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09503"/>
            <a:ext cx="5126483" cy="1068931"/>
            <a:chOff x="1873971" y="1858085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13894" y="1858085"/>
              <a:ext cx="4330623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دستاورد  و 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پروژه: مقاله </a:t>
              </a:r>
              <a:r>
                <a:rPr lang="en-US" sz="2000" b="1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isi</a:t>
              </a:r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justLow" rtl="0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novel partial transient active-reactive power coupling method for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reactive power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sharing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fa-I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3121494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1075" y="4355877"/>
            <a:ext cx="4085714" cy="4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2407</TotalTime>
  <Words>90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249</cp:revision>
  <dcterms:created xsi:type="dcterms:W3CDTF">2014-10-25T05:52:28Z</dcterms:created>
  <dcterms:modified xsi:type="dcterms:W3CDTF">2020-12-06T11:24:16Z</dcterms:modified>
</cp:coreProperties>
</file>