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59546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7544" y="509415"/>
            <a:ext cx="347447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cs typeface="B Titr" panose="00000700000000000000" pitchFamily="2" charset="-78"/>
              </a:rPr>
              <a:t>وزارت علوم، تحقیقات و فناوری</a:t>
            </a:r>
          </a:p>
          <a:p>
            <a:pPr algn="ctr"/>
            <a:endParaRPr lang="fa-IR" sz="1600" dirty="0" smtClean="0">
              <a:cs typeface="B Titr" panose="00000700000000000000" pitchFamily="2" charset="-78"/>
            </a:endParaRPr>
          </a:p>
          <a:p>
            <a:pPr algn="ctr"/>
            <a:r>
              <a:rPr lang="fa-IR" sz="1600" dirty="0" smtClean="0">
                <a:cs typeface="B Titr" panose="00000700000000000000" pitchFamily="2" charset="-78"/>
              </a:rPr>
              <a:t>دانشگاه فنی و حرفه ای استان کرمانشاه</a:t>
            </a:r>
            <a:endParaRPr lang="fa-IR" sz="1600" dirty="0">
              <a:cs typeface="B Titr" panose="00000700000000000000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811771" y="1605497"/>
            <a:ext cx="4742200" cy="1119243"/>
            <a:chOff x="1811771" y="1732214"/>
            <a:chExt cx="4742200" cy="1037430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11771" y="1732214"/>
              <a:ext cx="4543589" cy="1037430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fa-IR" sz="1600" dirty="0">
                  <a:solidFill>
                    <a:srgbClr val="FF0000"/>
                  </a:solidFill>
                  <a:cs typeface="B Yekan" panose="00000400000000000000" pitchFamily="2" charset="-78"/>
                </a:rPr>
                <a:t>عنوا</a:t>
              </a:r>
              <a:r>
                <a:rPr lang="fa-IR" sz="2000" dirty="0">
                  <a:solidFill>
                    <a:srgbClr val="FF0000"/>
                  </a:solidFill>
                  <a:cs typeface="B Nazanin" panose="00000400000000000000" pitchFamily="2" charset="-78"/>
                </a:rPr>
                <a:t>ن </a:t>
              </a:r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طرح پژوهشی : </a:t>
              </a:r>
              <a:r>
                <a:rPr lang="fa-IR" sz="2800" b="1" dirty="0" smtClean="0">
                  <a:cs typeface="B Nazanin" panose="00000400000000000000" pitchFamily="2" charset="-78"/>
                </a:rPr>
                <a:t>کیت </a:t>
              </a:r>
              <a:r>
                <a:rPr lang="fa-IR" sz="2800" b="1" dirty="0">
                  <a:cs typeface="B Nazanin" panose="00000400000000000000" pitchFamily="2" charset="-78"/>
                </a:rPr>
                <a:t>سنجش ضربان قلب و میزان اکسیژن خون </a:t>
              </a:r>
              <a:r>
                <a:rPr lang="fa-IR" sz="2000" dirty="0"/>
                <a:t/>
              </a:r>
              <a:br>
                <a:rPr lang="fa-IR" sz="2000" dirty="0"/>
              </a:br>
              <a:endParaRPr lang="fa-IR" sz="2000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8707" y="1780662"/>
            <a:ext cx="1707441" cy="80021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صاحب طرح:</a:t>
            </a:r>
          </a:p>
          <a:p>
            <a:pPr algn="ctr"/>
            <a:endParaRPr lang="fa-IR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1600" dirty="0" smtClean="0">
                <a:cs typeface="B Nazanin" panose="00000400000000000000" pitchFamily="2" charset="-78"/>
              </a:rPr>
              <a:t>نام دانشکده/آموزشکده: 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اسلام اباد غرب</a:t>
            </a:r>
          </a:p>
          <a:p>
            <a:r>
              <a:rPr lang="fa-IR" sz="1600" dirty="0" smtClean="0">
                <a:cs typeface="B Nazanin" panose="00000400000000000000" pitchFamily="2" charset="-78"/>
              </a:rPr>
              <a:t>نام و عکس صاحب طرح: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کیومرث سبزواری</a:t>
            </a:r>
            <a:endParaRPr lang="fa-IR" dirty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زمان </a:t>
            </a:r>
            <a:r>
              <a:rPr lang="fa-IR" dirty="0" smtClean="0">
                <a:cs typeface="B Nazanin" panose="00000400000000000000" pitchFamily="2" charset="-78"/>
              </a:rPr>
              <a:t>اجرای طرح:</a:t>
            </a:r>
            <a:endParaRPr lang="fa-IR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6 ماه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شماره تماس: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09188330441</a:t>
            </a:r>
          </a:p>
          <a:p>
            <a:endParaRPr lang="fa-IR" dirty="0" smtClean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سمت </a:t>
            </a:r>
            <a:r>
              <a:rPr lang="fa-IR" dirty="0" smtClean="0">
                <a:cs typeface="B Nazanin" panose="00000400000000000000" pitchFamily="2" charset="-78"/>
              </a:rPr>
              <a:t>/ رتبه علمی: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زمان اجرای طرح: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استادیار</a:t>
            </a:r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دانشگاه </a:t>
            </a:r>
            <a:r>
              <a:rPr lang="fa-IR" dirty="0" smtClean="0">
                <a:cs typeface="B Nazanin" panose="00000400000000000000" pitchFamily="2" charset="-78"/>
              </a:rPr>
              <a:t>یا ارگان طرف قرارداد:اموزشکده فنی و حرفه ای اسلام اباد</a:t>
            </a: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98943" y="4269021"/>
            <a:ext cx="4680000" cy="4026162"/>
            <a:chOff x="1873971" y="2833626"/>
            <a:chExt cx="4680000" cy="4683640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947461" y="2833626"/>
              <a:ext cx="4420860" cy="4683639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طرح :</a:t>
              </a:r>
            </a:p>
            <a:p>
              <a:pPr algn="ctr"/>
              <a:r>
                <a:rPr lang="fa-IR" sz="2000" dirty="0">
                  <a:solidFill>
                    <a:schemeClr val="tx1"/>
                  </a:solidFill>
                </a:rPr>
                <a:t>اندازه گیری علایم حیاتی بدن از جمله میزان ضربان قلب و درصد اکسیژن خون و ارسال اطلاعات بیمار به مراکز در مانی از اهمبت</a:t>
              </a:r>
              <a:br>
                <a:rPr lang="fa-IR" sz="2000" dirty="0">
                  <a:solidFill>
                    <a:schemeClr val="tx1"/>
                  </a:solidFill>
                </a:rPr>
              </a:br>
              <a:r>
                <a:rPr lang="fa-IR" sz="2000" dirty="0">
                  <a:solidFill>
                    <a:schemeClr val="tx1"/>
                  </a:solidFill>
                </a:rPr>
                <a:t>ویژه ای برخوردار است خصوصا در شرایط خاص کرونایی می تواند سبب بهبود ارایه خدمت به بیماران خاص و شناسایی احتمالی</a:t>
              </a:r>
              <a:br>
                <a:rPr lang="fa-IR" sz="2000" dirty="0">
                  <a:solidFill>
                    <a:schemeClr val="tx1"/>
                  </a:solidFill>
                </a:rPr>
              </a:br>
              <a:r>
                <a:rPr lang="fa-IR" sz="2000" dirty="0">
                  <a:solidFill>
                    <a:schemeClr val="tx1"/>
                  </a:solidFill>
                </a:rPr>
                <a:t>افراد مبتلا به کرونا می شود </a:t>
              </a:r>
              <a:br>
                <a:rPr lang="fa-IR" sz="2000" dirty="0">
                  <a:solidFill>
                    <a:schemeClr val="tx1"/>
                  </a:solidFill>
                </a:rPr>
              </a:br>
              <a:endParaRPr lang="fa-IR" sz="2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1602" y="6265738"/>
            <a:ext cx="162877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sz="1400" dirty="0">
              <a:cs typeface="B Yekan" panose="00000400000000000000" pitchFamily="2" charset="-78"/>
            </a:endParaRPr>
          </a:p>
          <a:p>
            <a:endParaRPr lang="en-US" sz="1400" dirty="0" smtClean="0">
              <a:cs typeface="B Yeka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330256" y="2989824"/>
            <a:ext cx="3063146" cy="360000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تصویر طرح :</a:t>
            </a:r>
          </a:p>
          <a:p>
            <a:pPr algn="ctr"/>
            <a:endParaRPr lang="fa-IR" sz="200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903" y="9217027"/>
            <a:ext cx="6218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506" y="159377"/>
            <a:ext cx="777896" cy="4983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994" y="3166760"/>
            <a:ext cx="1692189" cy="10716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51" y="3154826"/>
            <a:ext cx="2304288" cy="100090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903" y="3570089"/>
            <a:ext cx="1133954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2440</TotalTime>
  <Words>116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B Yekan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248</cp:revision>
  <dcterms:created xsi:type="dcterms:W3CDTF">2014-10-25T05:52:28Z</dcterms:created>
  <dcterms:modified xsi:type="dcterms:W3CDTF">2020-12-05T18:45:13Z</dcterms:modified>
</cp:coreProperties>
</file>