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22/04/1442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30896"/>
            <a:ext cx="5126483" cy="1068931"/>
            <a:chOff x="1873971" y="1876329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72115" y="1876329"/>
              <a:ext cx="4485224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دستاورد  و  پروژه:</a:t>
              </a: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کسب بالاترین امتیاز </a:t>
              </a:r>
              <a:r>
                <a:rPr lang="fa-IR" sz="2000" b="1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پژوهشی ارتقا ء در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استان</a:t>
              </a:r>
            </a:p>
            <a:p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50042" y="2921503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smtClean="0">
                <a:solidFill>
                  <a:srgbClr val="FF0000"/>
                </a:solidFill>
                <a:cs typeface="B Nazanin" panose="00000400000000000000" pitchFamily="2" charset="-78"/>
              </a:rPr>
              <a:t>کسب بلاترین امتیاز از ماده 3 (پزوهشی) مطابق آیین تامه وزارت علوم در استان</a:t>
            </a:r>
            <a:endParaRPr lang="fa-IR" sz="20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19" y="5217914"/>
            <a:ext cx="1091019" cy="14074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329" y="4440352"/>
            <a:ext cx="4632149" cy="44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2582</TotalTime>
  <Words>90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263</cp:revision>
  <dcterms:created xsi:type="dcterms:W3CDTF">2014-10-25T05:52:28Z</dcterms:created>
  <dcterms:modified xsi:type="dcterms:W3CDTF">2020-12-07T09:38:28Z</dcterms:modified>
</cp:coreProperties>
</file>