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271" r:id="rId2"/>
    <p:sldId id="309" r:id="rId3"/>
    <p:sldId id="282" r:id="rId4"/>
    <p:sldId id="310" r:id="rId5"/>
    <p:sldId id="283" r:id="rId6"/>
    <p:sldId id="284" r:id="rId7"/>
    <p:sldId id="295" r:id="rId8"/>
    <p:sldId id="294" r:id="rId9"/>
    <p:sldId id="293" r:id="rId10"/>
    <p:sldId id="258" r:id="rId11"/>
    <p:sldId id="287" r:id="rId12"/>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Lucida Sans Unicode" pitchFamily="34" charset="0"/>
        <a:ea typeface="+mn-ea"/>
        <a:cs typeface="Arial" charset="0"/>
      </a:defRPr>
    </a:lvl1pPr>
    <a:lvl2pPr marL="457200" algn="r" rtl="1" fontAlgn="base">
      <a:spcBef>
        <a:spcPct val="0"/>
      </a:spcBef>
      <a:spcAft>
        <a:spcPct val="0"/>
      </a:spcAft>
      <a:defRPr kern="1200">
        <a:solidFill>
          <a:schemeClr val="tx1"/>
        </a:solidFill>
        <a:latin typeface="Lucida Sans Unicode" pitchFamily="34" charset="0"/>
        <a:ea typeface="+mn-ea"/>
        <a:cs typeface="Arial" charset="0"/>
      </a:defRPr>
    </a:lvl2pPr>
    <a:lvl3pPr marL="914400" algn="r" rtl="1" fontAlgn="base">
      <a:spcBef>
        <a:spcPct val="0"/>
      </a:spcBef>
      <a:spcAft>
        <a:spcPct val="0"/>
      </a:spcAft>
      <a:defRPr kern="1200">
        <a:solidFill>
          <a:schemeClr val="tx1"/>
        </a:solidFill>
        <a:latin typeface="Lucida Sans Unicode" pitchFamily="34" charset="0"/>
        <a:ea typeface="+mn-ea"/>
        <a:cs typeface="Arial" charset="0"/>
      </a:defRPr>
    </a:lvl3pPr>
    <a:lvl4pPr marL="1371600" algn="r" rtl="1" fontAlgn="base">
      <a:spcBef>
        <a:spcPct val="0"/>
      </a:spcBef>
      <a:spcAft>
        <a:spcPct val="0"/>
      </a:spcAft>
      <a:defRPr kern="1200">
        <a:solidFill>
          <a:schemeClr val="tx1"/>
        </a:solidFill>
        <a:latin typeface="Lucida Sans Unicode" pitchFamily="34" charset="0"/>
        <a:ea typeface="+mn-ea"/>
        <a:cs typeface="Arial" charset="0"/>
      </a:defRPr>
    </a:lvl4pPr>
    <a:lvl5pPr marL="1828800" algn="r" rtl="1"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7C80"/>
    <a:srgbClr val="CC0000"/>
    <a:srgbClr val="99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3673" autoAdjust="0"/>
    <p:restoredTop sz="94660"/>
  </p:normalViewPr>
  <p:slideViewPr>
    <p:cSldViewPr>
      <p:cViewPr>
        <p:scale>
          <a:sx n="60" d="100"/>
          <a:sy n="60" d="100"/>
        </p:scale>
        <p:origin x="-1410"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1268785B-8D39-4AE3-BDA3-C9316DA6A1E5}" type="datetimeFigureOut">
              <a:rPr lang="fa-IR"/>
              <a:pPr>
                <a:defRPr/>
              </a:pPr>
              <a:t>1439/06/09</a:t>
            </a:fld>
            <a:endParaRPr lang="fa-I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fa-I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0C21228-5C8C-4127-9588-E3A80CECFF19}" type="slidenum">
              <a:rPr lang="fa-IR"/>
              <a:pPr>
                <a:defRPr/>
              </a:pPr>
              <a:t>‹#›</a:t>
            </a:fld>
            <a:endParaRPr lang="fa-IR"/>
          </a:p>
        </p:txBody>
      </p:sp>
    </p:spTree>
    <p:extLst>
      <p:ext uri="{BB962C8B-B14F-4D97-AF65-F5344CB8AC3E}">
        <p14:creationId xmlns:p14="http://schemas.microsoft.com/office/powerpoint/2010/main" xmlns="" val="391990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8F11B8-59F6-4D43-AA10-8D17E4670B93}" type="datetimeFigureOut">
              <a:rPr lang="fa-IR"/>
              <a:pPr>
                <a:defRPr/>
              </a:pPr>
              <a:t>1439/06/09</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9359307C-12A8-404B-BCCD-81A32B4FBE87}" type="slidenum">
              <a:rPr lang="fa-IR"/>
              <a:pPr>
                <a:defRPr/>
              </a:pPr>
              <a:t>‹#›</a:t>
            </a:fld>
            <a:endParaRPr lang="fa-IR"/>
          </a:p>
        </p:txBody>
      </p:sp>
    </p:spTree>
    <p:extLst>
      <p:ext uri="{BB962C8B-B14F-4D97-AF65-F5344CB8AC3E}">
        <p14:creationId xmlns:p14="http://schemas.microsoft.com/office/powerpoint/2010/main" xmlns="" val="174855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8810E47-3A51-4D4A-B928-87D3E6A53BD4}" type="datetimeFigureOut">
              <a:rPr lang="fa-IR"/>
              <a:pPr>
                <a:defRPr/>
              </a:pPr>
              <a:t>1439/06/09</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FA59D016-F10F-441C-B0BD-5AFC26140E4C}" type="slidenum">
              <a:rPr lang="fa-IR"/>
              <a:pPr>
                <a:defRPr/>
              </a:pPr>
              <a:t>‹#›</a:t>
            </a:fld>
            <a:endParaRPr lang="fa-IR"/>
          </a:p>
        </p:txBody>
      </p:sp>
    </p:spTree>
    <p:extLst>
      <p:ext uri="{BB962C8B-B14F-4D97-AF65-F5344CB8AC3E}">
        <p14:creationId xmlns:p14="http://schemas.microsoft.com/office/powerpoint/2010/main" xmlns="" val="65544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547BCF53-C07C-4EB5-B6F7-2BBA05B31F0B}" type="datetimeFigureOut">
              <a:rPr lang="fa-IR"/>
              <a:pPr>
                <a:defRPr/>
              </a:pPr>
              <a:t>1439/06/09</a:t>
            </a:fld>
            <a:endParaRPr lang="fa-IR"/>
          </a:p>
        </p:txBody>
      </p:sp>
      <p:sp>
        <p:nvSpPr>
          <p:cNvPr id="5" name="Footer Placeholder 21"/>
          <p:cNvSpPr>
            <a:spLocks noGrp="1"/>
          </p:cNvSpPr>
          <p:nvPr>
            <p:ph type="ftr" sz="quarter" idx="11"/>
          </p:nvPr>
        </p:nvSpPr>
        <p:spPr/>
        <p:txBody>
          <a:bodyPr/>
          <a:lstStyle>
            <a:lvl1pPr>
              <a:defRPr/>
            </a:lvl1pPr>
          </a:lstStyle>
          <a:p>
            <a:pPr>
              <a:defRPr/>
            </a:pPr>
            <a:endParaRPr lang="fa-IR"/>
          </a:p>
        </p:txBody>
      </p:sp>
      <p:sp>
        <p:nvSpPr>
          <p:cNvPr id="6" name="Slide Number Placeholder 17"/>
          <p:cNvSpPr>
            <a:spLocks noGrp="1"/>
          </p:cNvSpPr>
          <p:nvPr>
            <p:ph type="sldNum" sz="quarter" idx="12"/>
          </p:nvPr>
        </p:nvSpPr>
        <p:spPr/>
        <p:txBody>
          <a:bodyPr/>
          <a:lstStyle>
            <a:lvl1pPr>
              <a:defRPr/>
            </a:lvl1pPr>
          </a:lstStyle>
          <a:p>
            <a:pPr>
              <a:defRPr/>
            </a:pPr>
            <a:fld id="{2980BD10-0AC4-4FF4-A6ED-679EF0121A5D}" type="slidenum">
              <a:rPr lang="fa-IR"/>
              <a:pPr>
                <a:defRPr/>
              </a:pPr>
              <a:t>‹#›</a:t>
            </a:fld>
            <a:endParaRPr lang="fa-IR"/>
          </a:p>
        </p:txBody>
      </p:sp>
    </p:spTree>
    <p:extLst>
      <p:ext uri="{BB962C8B-B14F-4D97-AF65-F5344CB8AC3E}">
        <p14:creationId xmlns:p14="http://schemas.microsoft.com/office/powerpoint/2010/main" xmlns="" val="71178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42847BE-39B2-4E23-846B-6AB86E845CE9}" type="datetimeFigureOut">
              <a:rPr lang="fa-IR"/>
              <a:pPr>
                <a:defRPr/>
              </a:pPr>
              <a:t>1439/06/09</a:t>
            </a:fld>
            <a:endParaRPr lang="fa-IR"/>
          </a:p>
        </p:txBody>
      </p:sp>
      <p:sp>
        <p:nvSpPr>
          <p:cNvPr id="7" name="Footer Placeholder 4"/>
          <p:cNvSpPr>
            <a:spLocks noGrp="1"/>
          </p:cNvSpPr>
          <p:nvPr>
            <p:ph type="ftr" sz="quarter" idx="11"/>
          </p:nvPr>
        </p:nvSpPr>
        <p:spPr/>
        <p:txBody>
          <a:bodyPr/>
          <a:lstStyle>
            <a:lvl1pPr>
              <a:defRPr/>
            </a:lvl1pPr>
            <a:extLst/>
          </a:lstStyle>
          <a:p>
            <a:pPr>
              <a:defRPr/>
            </a:pPr>
            <a:endParaRPr lang="fa-IR"/>
          </a:p>
        </p:txBody>
      </p:sp>
      <p:sp>
        <p:nvSpPr>
          <p:cNvPr id="8" name="Slide Number Placeholder 5"/>
          <p:cNvSpPr>
            <a:spLocks noGrp="1"/>
          </p:cNvSpPr>
          <p:nvPr>
            <p:ph type="sldNum" sz="quarter" idx="12"/>
          </p:nvPr>
        </p:nvSpPr>
        <p:spPr/>
        <p:txBody>
          <a:bodyPr/>
          <a:lstStyle>
            <a:lvl1pPr>
              <a:defRPr/>
            </a:lvl1pPr>
            <a:extLst/>
          </a:lstStyle>
          <a:p>
            <a:pPr>
              <a:defRPr/>
            </a:pPr>
            <a:fld id="{0BD71F40-7EA5-4247-AF43-5DD1BB68363E}" type="slidenum">
              <a:rPr lang="fa-IR"/>
              <a:pPr>
                <a:defRPr/>
              </a:pPr>
              <a:t>‹#›</a:t>
            </a:fld>
            <a:endParaRPr lang="fa-IR"/>
          </a:p>
        </p:txBody>
      </p:sp>
    </p:spTree>
    <p:extLst>
      <p:ext uri="{BB962C8B-B14F-4D97-AF65-F5344CB8AC3E}">
        <p14:creationId xmlns:p14="http://schemas.microsoft.com/office/powerpoint/2010/main" xmlns="" val="35805492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E36D050B-50DF-4662-95F4-D63B36AD79A4}" type="datetimeFigureOut">
              <a:rPr lang="fa-IR"/>
              <a:pPr>
                <a:defRPr/>
              </a:pPr>
              <a:t>1439/06/09</a:t>
            </a:fld>
            <a:endParaRPr lang="fa-IR"/>
          </a:p>
        </p:txBody>
      </p:sp>
      <p:sp>
        <p:nvSpPr>
          <p:cNvPr id="6" name="Footer Placeholder 5"/>
          <p:cNvSpPr>
            <a:spLocks noGrp="1"/>
          </p:cNvSpPr>
          <p:nvPr>
            <p:ph type="ftr" sz="quarter" idx="11"/>
          </p:nvPr>
        </p:nvSpPr>
        <p:spPr/>
        <p:txBody>
          <a:bodyPr/>
          <a:lstStyle>
            <a:lvl1pPr>
              <a:defRPr/>
            </a:lvl1pPr>
            <a:extLst/>
          </a:lstStyle>
          <a:p>
            <a:pPr>
              <a:defRPr/>
            </a:pPr>
            <a:endParaRPr lang="fa-IR"/>
          </a:p>
        </p:txBody>
      </p:sp>
      <p:sp>
        <p:nvSpPr>
          <p:cNvPr id="7" name="Slide Number Placeholder 6"/>
          <p:cNvSpPr>
            <a:spLocks noGrp="1"/>
          </p:cNvSpPr>
          <p:nvPr>
            <p:ph type="sldNum" sz="quarter" idx="12"/>
          </p:nvPr>
        </p:nvSpPr>
        <p:spPr/>
        <p:txBody>
          <a:bodyPr/>
          <a:lstStyle>
            <a:lvl1pPr>
              <a:defRPr/>
            </a:lvl1pPr>
            <a:extLst/>
          </a:lstStyle>
          <a:p>
            <a:pPr>
              <a:defRPr/>
            </a:pPr>
            <a:fld id="{609868AF-0514-43F5-89DB-BC3248DC4766}" type="slidenum">
              <a:rPr lang="fa-IR"/>
              <a:pPr>
                <a:defRPr/>
              </a:pPr>
              <a:t>‹#›</a:t>
            </a:fld>
            <a:endParaRPr lang="fa-IR"/>
          </a:p>
        </p:txBody>
      </p:sp>
    </p:spTree>
    <p:extLst>
      <p:ext uri="{BB962C8B-B14F-4D97-AF65-F5344CB8AC3E}">
        <p14:creationId xmlns:p14="http://schemas.microsoft.com/office/powerpoint/2010/main" xmlns="" val="183556534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E4E9EEBC-DAC5-42BE-BB9E-3986D10DE574}" type="datetimeFigureOut">
              <a:rPr lang="fa-IR"/>
              <a:pPr>
                <a:defRPr/>
              </a:pPr>
              <a:t>1439/06/09</a:t>
            </a:fld>
            <a:endParaRPr lang="fa-IR"/>
          </a:p>
        </p:txBody>
      </p:sp>
      <p:sp>
        <p:nvSpPr>
          <p:cNvPr id="8" name="Footer Placeholder 7"/>
          <p:cNvSpPr>
            <a:spLocks noGrp="1"/>
          </p:cNvSpPr>
          <p:nvPr>
            <p:ph type="ftr" sz="quarter" idx="11"/>
          </p:nvPr>
        </p:nvSpPr>
        <p:spPr/>
        <p:txBody>
          <a:bodyPr/>
          <a:lstStyle>
            <a:lvl1pPr>
              <a:defRPr/>
            </a:lvl1pPr>
            <a:extLst/>
          </a:lstStyle>
          <a:p>
            <a:pPr>
              <a:defRPr/>
            </a:pPr>
            <a:endParaRPr lang="fa-IR"/>
          </a:p>
        </p:txBody>
      </p:sp>
      <p:sp>
        <p:nvSpPr>
          <p:cNvPr id="9" name="Slide Number Placeholder 8"/>
          <p:cNvSpPr>
            <a:spLocks noGrp="1"/>
          </p:cNvSpPr>
          <p:nvPr>
            <p:ph type="sldNum" sz="quarter" idx="12"/>
          </p:nvPr>
        </p:nvSpPr>
        <p:spPr/>
        <p:txBody>
          <a:bodyPr/>
          <a:lstStyle>
            <a:lvl1pPr>
              <a:defRPr/>
            </a:lvl1pPr>
            <a:extLst/>
          </a:lstStyle>
          <a:p>
            <a:pPr>
              <a:defRPr/>
            </a:pPr>
            <a:fld id="{D3502E69-3A4E-4202-8D5C-1E9B8A936C5D}" type="slidenum">
              <a:rPr lang="fa-IR"/>
              <a:pPr>
                <a:defRPr/>
              </a:pPr>
              <a:t>‹#›</a:t>
            </a:fld>
            <a:endParaRPr lang="fa-IR"/>
          </a:p>
        </p:txBody>
      </p:sp>
    </p:spTree>
    <p:extLst>
      <p:ext uri="{BB962C8B-B14F-4D97-AF65-F5344CB8AC3E}">
        <p14:creationId xmlns:p14="http://schemas.microsoft.com/office/powerpoint/2010/main" xmlns="" val="19380455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1977458-6D73-4EF7-A12C-A74693E08B20}" type="datetimeFigureOut">
              <a:rPr lang="fa-IR"/>
              <a:pPr>
                <a:defRPr/>
              </a:pPr>
              <a:t>1439/06/09</a:t>
            </a:fld>
            <a:endParaRPr lang="fa-IR"/>
          </a:p>
        </p:txBody>
      </p:sp>
      <p:sp>
        <p:nvSpPr>
          <p:cNvPr id="4" name="Footer Placeholder 3"/>
          <p:cNvSpPr>
            <a:spLocks noGrp="1"/>
          </p:cNvSpPr>
          <p:nvPr>
            <p:ph type="ftr" sz="quarter" idx="11"/>
          </p:nvPr>
        </p:nvSpPr>
        <p:spPr/>
        <p:txBody>
          <a:bodyPr/>
          <a:lstStyle>
            <a:lvl1pPr>
              <a:defRPr/>
            </a:lvl1pPr>
            <a:extLst/>
          </a:lstStyle>
          <a:p>
            <a:pPr>
              <a:defRPr/>
            </a:pPr>
            <a:endParaRPr lang="fa-IR"/>
          </a:p>
        </p:txBody>
      </p:sp>
      <p:sp>
        <p:nvSpPr>
          <p:cNvPr id="5" name="Slide Number Placeholder 4"/>
          <p:cNvSpPr>
            <a:spLocks noGrp="1"/>
          </p:cNvSpPr>
          <p:nvPr>
            <p:ph type="sldNum" sz="quarter" idx="12"/>
          </p:nvPr>
        </p:nvSpPr>
        <p:spPr/>
        <p:txBody>
          <a:bodyPr/>
          <a:lstStyle>
            <a:lvl1pPr>
              <a:defRPr/>
            </a:lvl1pPr>
            <a:extLst/>
          </a:lstStyle>
          <a:p>
            <a:pPr>
              <a:defRPr/>
            </a:pPr>
            <a:fld id="{4B46A6E3-49B7-4E2C-A263-4A47FD67854C}" type="slidenum">
              <a:rPr lang="fa-IR"/>
              <a:pPr>
                <a:defRPr/>
              </a:pPr>
              <a:t>‹#›</a:t>
            </a:fld>
            <a:endParaRPr lang="fa-IR"/>
          </a:p>
        </p:txBody>
      </p:sp>
    </p:spTree>
    <p:extLst>
      <p:ext uri="{BB962C8B-B14F-4D97-AF65-F5344CB8AC3E}">
        <p14:creationId xmlns:p14="http://schemas.microsoft.com/office/powerpoint/2010/main" xmlns="" val="237966092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E70F04F-FD11-4142-81B7-E9CF3FC344E5}" type="datetimeFigureOut">
              <a:rPr lang="fa-IR"/>
              <a:pPr>
                <a:defRPr/>
              </a:pPr>
              <a:t>1439/06/09</a:t>
            </a:fld>
            <a:endParaRPr lang="fa-IR"/>
          </a:p>
        </p:txBody>
      </p:sp>
      <p:sp>
        <p:nvSpPr>
          <p:cNvPr id="3" name="Footer Placeholder 21"/>
          <p:cNvSpPr>
            <a:spLocks noGrp="1"/>
          </p:cNvSpPr>
          <p:nvPr>
            <p:ph type="ftr" sz="quarter" idx="11"/>
          </p:nvPr>
        </p:nvSpPr>
        <p:spPr/>
        <p:txBody>
          <a:bodyPr/>
          <a:lstStyle>
            <a:lvl1pPr>
              <a:defRPr/>
            </a:lvl1pPr>
          </a:lstStyle>
          <a:p>
            <a:pPr>
              <a:defRPr/>
            </a:pPr>
            <a:endParaRPr lang="fa-IR"/>
          </a:p>
        </p:txBody>
      </p:sp>
      <p:sp>
        <p:nvSpPr>
          <p:cNvPr id="4" name="Slide Number Placeholder 17"/>
          <p:cNvSpPr>
            <a:spLocks noGrp="1"/>
          </p:cNvSpPr>
          <p:nvPr>
            <p:ph type="sldNum" sz="quarter" idx="12"/>
          </p:nvPr>
        </p:nvSpPr>
        <p:spPr/>
        <p:txBody>
          <a:bodyPr/>
          <a:lstStyle>
            <a:lvl1pPr>
              <a:defRPr/>
            </a:lvl1pPr>
          </a:lstStyle>
          <a:p>
            <a:pPr>
              <a:defRPr/>
            </a:pPr>
            <a:fld id="{3755CD13-C5CD-4FDC-B6DD-4DD8F2AE896B}" type="slidenum">
              <a:rPr lang="fa-IR"/>
              <a:pPr>
                <a:defRPr/>
              </a:pPr>
              <a:t>‹#›</a:t>
            </a:fld>
            <a:endParaRPr lang="fa-IR"/>
          </a:p>
        </p:txBody>
      </p:sp>
    </p:spTree>
    <p:extLst>
      <p:ext uri="{BB962C8B-B14F-4D97-AF65-F5344CB8AC3E}">
        <p14:creationId xmlns:p14="http://schemas.microsoft.com/office/powerpoint/2010/main" xmlns="" val="409468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D69139F-931F-4C97-BEB8-4ED753C6BA1B}" type="datetimeFigureOut">
              <a:rPr lang="fa-IR"/>
              <a:pPr>
                <a:defRPr/>
              </a:pPr>
              <a:t>1439/06/09</a:t>
            </a:fld>
            <a:endParaRPr lang="fa-IR"/>
          </a:p>
        </p:txBody>
      </p:sp>
      <p:sp>
        <p:nvSpPr>
          <p:cNvPr id="6" name="Footer Placeholder 5"/>
          <p:cNvSpPr>
            <a:spLocks noGrp="1"/>
          </p:cNvSpPr>
          <p:nvPr>
            <p:ph type="ftr" sz="quarter" idx="11"/>
          </p:nvPr>
        </p:nvSpPr>
        <p:spPr/>
        <p:txBody>
          <a:bodyPr/>
          <a:lstStyle>
            <a:lvl1pPr>
              <a:defRPr/>
            </a:lvl1pPr>
            <a:extLst/>
          </a:lstStyle>
          <a:p>
            <a:pPr>
              <a:defRPr/>
            </a:pPr>
            <a:endParaRPr lang="fa-IR"/>
          </a:p>
        </p:txBody>
      </p:sp>
      <p:sp>
        <p:nvSpPr>
          <p:cNvPr id="7" name="Slide Number Placeholder 6"/>
          <p:cNvSpPr>
            <a:spLocks noGrp="1"/>
          </p:cNvSpPr>
          <p:nvPr>
            <p:ph type="sldNum" sz="quarter" idx="12"/>
          </p:nvPr>
        </p:nvSpPr>
        <p:spPr/>
        <p:txBody>
          <a:bodyPr/>
          <a:lstStyle>
            <a:lvl1pPr>
              <a:defRPr/>
            </a:lvl1pPr>
            <a:extLst/>
          </a:lstStyle>
          <a:p>
            <a:pPr>
              <a:defRPr/>
            </a:pPr>
            <a:fld id="{841ED18D-9F36-40FB-A6B6-F2DB5E107E6D}" type="slidenum">
              <a:rPr lang="fa-IR"/>
              <a:pPr>
                <a:defRPr/>
              </a:pPr>
              <a:t>‹#›</a:t>
            </a:fld>
            <a:endParaRPr lang="fa-IR"/>
          </a:p>
        </p:txBody>
      </p:sp>
    </p:spTree>
    <p:extLst>
      <p:ext uri="{BB962C8B-B14F-4D97-AF65-F5344CB8AC3E}">
        <p14:creationId xmlns:p14="http://schemas.microsoft.com/office/powerpoint/2010/main" xmlns="" val="269158081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EB2576EE-F26B-4DCB-B2C7-D235A8FD8DCE}" type="datetimeFigureOut">
              <a:rPr lang="fa-IR"/>
              <a:pPr>
                <a:defRPr/>
              </a:pPr>
              <a:t>1439/06/09</a:t>
            </a:fld>
            <a:endParaRPr lang="fa-I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fa-I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1482409-2750-48AD-A1E1-36C801943B6D}" type="slidenum">
              <a:rPr lang="fa-IR"/>
              <a:pPr>
                <a:defRPr/>
              </a:pPr>
              <a:t>‹#›</a:t>
            </a:fld>
            <a:endParaRPr lang="fa-IR"/>
          </a:p>
        </p:txBody>
      </p:sp>
    </p:spTree>
    <p:extLst>
      <p:ext uri="{BB962C8B-B14F-4D97-AF65-F5344CB8AC3E}">
        <p14:creationId xmlns:p14="http://schemas.microsoft.com/office/powerpoint/2010/main" xmlns="" val="32630035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11F81D10-FFDC-442C-A531-89719B4FFFE9}" type="datetimeFigureOut">
              <a:rPr lang="fa-IR"/>
              <a:pPr>
                <a:defRPr/>
              </a:pPr>
              <a:t>1439/06/09</a:t>
            </a:fld>
            <a:endParaRPr lang="fa-I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fa-I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19BA935A-9E79-4C8B-9C79-4537FCE294BE}"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887" r:id="rId1"/>
    <p:sldLayoutId id="2147483883" r:id="rId2"/>
    <p:sldLayoutId id="2147483888" r:id="rId3"/>
    <p:sldLayoutId id="2147483889" r:id="rId4"/>
    <p:sldLayoutId id="2147483890" r:id="rId5"/>
    <p:sldLayoutId id="2147483891" r:id="rId6"/>
    <p:sldLayoutId id="2147483884" r:id="rId7"/>
    <p:sldLayoutId id="2147483892" r:id="rId8"/>
    <p:sldLayoutId id="2147483893" r:id="rId9"/>
    <p:sldLayoutId id="2147483885" r:id="rId10"/>
    <p:sldLayoutId id="2147483886" r:id="rId11"/>
  </p:sldLayoutIdLst>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824941" y="1350305"/>
            <a:ext cx="8229600" cy="5098380"/>
          </a:xfrm>
        </p:spPr>
        <p:txBody>
          <a:bodyPr/>
          <a:lstStyle/>
          <a:p>
            <a:pPr eaLnBrk="1" hangingPunct="1"/>
            <a:endParaRPr lang="fa-IR" altLang="en-US" sz="2400" dirty="0" smtClean="0">
              <a:cs typeface="B Titr" pitchFamily="2" charset="-78"/>
            </a:endParaRPr>
          </a:p>
          <a:p>
            <a:pPr eaLnBrk="1" hangingPunct="1"/>
            <a:r>
              <a:rPr lang="fa-IR" altLang="en-US" sz="2400" b="1" dirty="0" smtClean="0">
                <a:cs typeface="B Nazanin" panose="00000400000000000000" pitchFamily="2" charset="-78"/>
              </a:rPr>
              <a:t>نام متقاضی: خاصعلی جلیلیان</a:t>
            </a:r>
          </a:p>
          <a:p>
            <a:pPr marL="109537" indent="0" eaLnBrk="1" hangingPunct="1">
              <a:buNone/>
            </a:pPr>
            <a:endParaRPr lang="fa-IR" altLang="en-US" sz="2400" b="1" dirty="0" smtClean="0">
              <a:cs typeface="B Nazanin" panose="00000400000000000000" pitchFamily="2" charset="-78"/>
            </a:endParaRPr>
          </a:p>
          <a:p>
            <a:pPr marL="109537" indent="0" eaLnBrk="1" hangingPunct="1">
              <a:buNone/>
            </a:pPr>
            <a:endParaRPr lang="fa-IR" altLang="en-US" sz="2400" b="1" dirty="0" smtClean="0">
              <a:cs typeface="B Nazanin" panose="00000400000000000000" pitchFamily="2" charset="-78"/>
            </a:endParaRPr>
          </a:p>
          <a:p>
            <a:pPr eaLnBrk="1" hangingPunct="1"/>
            <a:r>
              <a:rPr lang="fa-IR" altLang="en-US" sz="2400" b="1" dirty="0" smtClean="0">
                <a:cs typeface="B Nazanin" panose="00000400000000000000" pitchFamily="2" charset="-78"/>
              </a:rPr>
              <a:t>نام شرکت:زرین خاک دیزگران</a:t>
            </a:r>
          </a:p>
          <a:p>
            <a:pPr marL="109537" indent="0" eaLnBrk="1" hangingPunct="1">
              <a:buNone/>
            </a:pPr>
            <a:endParaRPr lang="fa-IR" altLang="en-US" sz="2400" b="1" dirty="0" smtClean="0">
              <a:cs typeface="B Nazanin" panose="00000400000000000000" pitchFamily="2" charset="-78"/>
            </a:endParaRPr>
          </a:p>
          <a:p>
            <a:pPr eaLnBrk="1" hangingPunct="1"/>
            <a:endParaRPr lang="fa-IR" altLang="en-US" sz="2400" b="1" dirty="0">
              <a:cs typeface="B Nazanin" panose="00000400000000000000" pitchFamily="2" charset="-78"/>
            </a:endParaRPr>
          </a:p>
          <a:p>
            <a:pPr eaLnBrk="1" hangingPunct="1"/>
            <a:r>
              <a:rPr lang="fa-IR" altLang="en-US" sz="2400" b="1" dirty="0" smtClean="0">
                <a:cs typeface="B Nazanin" panose="00000400000000000000" pitchFamily="2" charset="-78"/>
              </a:rPr>
              <a:t>ایده محوری:</a:t>
            </a:r>
            <a:r>
              <a:rPr lang="ar-SA" altLang="en-US" sz="2400" b="1" dirty="0" smtClean="0">
                <a:cs typeface="B Nazanin" panose="00000400000000000000" pitchFamily="2" charset="-78"/>
              </a:rPr>
              <a:t>خاک ورز بهینه شده (پنجه غازی بدون فنر – کولتیواتور)</a:t>
            </a:r>
            <a:endParaRPr lang="fa-IR" altLang="en-US" sz="2400" b="1" dirty="0" smtClean="0">
              <a:cs typeface="B Nazanin" panose="00000400000000000000" pitchFamily="2" charset="-78"/>
            </a:endParaRPr>
          </a:p>
          <a:p>
            <a:pPr eaLnBrk="1" hangingPunct="1"/>
            <a:endParaRPr lang="fa-IR" altLang="en-US" sz="2400" dirty="0" smtClean="0">
              <a:cs typeface="B Titr" pitchFamily="2" charset="-78"/>
            </a:endParaRPr>
          </a:p>
        </p:txBody>
      </p:sp>
      <p:sp>
        <p:nvSpPr>
          <p:cNvPr id="5" name="Content Placeholder 2"/>
          <p:cNvSpPr txBox="1">
            <a:spLocks/>
          </p:cNvSpPr>
          <p:nvPr/>
        </p:nvSpPr>
        <p:spPr bwMode="auto">
          <a:xfrm>
            <a:off x="827584" y="260648"/>
            <a:ext cx="8229600" cy="1074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eaLnBrk="1" hangingPunct="1">
              <a:buNone/>
            </a:pPr>
            <a:r>
              <a:rPr lang="fa-IR" altLang="en-US" sz="2400" dirty="0" smtClean="0">
                <a:solidFill>
                  <a:schemeClr val="accent4">
                    <a:lumMod val="50000"/>
                  </a:schemeClr>
                </a:solidFill>
                <a:cs typeface="B Titr" pitchFamily="2" charset="-78"/>
              </a:rPr>
              <a:t>معرفی</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07" y="76576"/>
            <a:ext cx="961493" cy="817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 y="6381328"/>
            <a:ext cx="323528" cy="476672"/>
          </a:xfrm>
          <a:prstGeom prst="rect">
            <a:avLst/>
          </a:prstGeom>
          <a:no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2</a:t>
            </a:r>
            <a:endParaRPr lang="en-US" b="1" dirty="0">
              <a:solidFill>
                <a:schemeClr val="tx1"/>
              </a:solidFill>
              <a:cs typeface="B Nazanin" panose="00000400000000000000" pitchFamily="2" charset="-78"/>
            </a:endParaRPr>
          </a:p>
        </p:txBody>
      </p:sp>
      <p:pic>
        <p:nvPicPr>
          <p:cNvPr id="1026" name="Picture 2" descr="C:\Documents and Settings\windows\Desktop\New Folder (5)\۲۰۱۵۰۵۱۶_۱۹۳۴۲۱.jpg"/>
          <p:cNvPicPr>
            <a:picLocks noChangeAspect="1" noChangeArrowheads="1"/>
          </p:cNvPicPr>
          <p:nvPr/>
        </p:nvPicPr>
        <p:blipFill>
          <a:blip r:embed="rId3" cstate="print"/>
          <a:srcRect/>
          <a:stretch>
            <a:fillRect/>
          </a:stretch>
        </p:blipFill>
        <p:spPr bwMode="auto">
          <a:xfrm>
            <a:off x="1071538" y="428604"/>
            <a:ext cx="4286280" cy="37147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90853" y="692696"/>
            <a:ext cx="8472488" cy="6072187"/>
          </a:xfrm>
        </p:spPr>
        <p:txBody>
          <a:bodyPr/>
          <a:lstStyle/>
          <a:p>
            <a:pPr eaLnBrk="1" hangingPunct="1">
              <a:buFont typeface="Wingdings 3" pitchFamily="18" charset="2"/>
              <a:buNone/>
            </a:pPr>
            <a:r>
              <a:rPr lang="fa-IR" altLang="en-US" sz="2000" b="1" dirty="0" smtClean="0">
                <a:cs typeface="B Nazanin" panose="00000400000000000000" pitchFamily="2" charset="-78"/>
              </a:rPr>
              <a:t>قراردادهای منعقده:</a:t>
            </a:r>
          </a:p>
          <a:p>
            <a:pPr eaLnBrk="1" hangingPunct="1"/>
            <a:endParaRPr lang="fa-IR" altLang="en-US" sz="2400" b="1" dirty="0" smtClean="0">
              <a:cs typeface="B Titr" pitchFamily="2" charset="-78"/>
            </a:endParaRPr>
          </a:p>
          <a:p>
            <a:pPr eaLnBrk="1" hangingPunct="1"/>
            <a:endParaRPr lang="fa-IR" altLang="en-US" sz="2400" b="1" dirty="0" smtClean="0">
              <a:cs typeface="B Titr" pitchFamily="2" charset="-78"/>
            </a:endParaRPr>
          </a:p>
          <a:p>
            <a:pPr eaLnBrk="1" hangingPunct="1"/>
            <a:endParaRPr lang="fa-IR" altLang="en-US" sz="2400" b="1" dirty="0" smtClean="0">
              <a:cs typeface="B Titr" pitchFamily="2" charset="-78"/>
            </a:endParaRPr>
          </a:p>
          <a:p>
            <a:pPr eaLnBrk="1" hangingPunct="1">
              <a:buFont typeface="Wingdings 3" pitchFamily="18" charset="2"/>
              <a:buNone/>
            </a:pPr>
            <a:endParaRPr lang="fa-IR" altLang="en-US" sz="2400" b="1" dirty="0" smtClean="0">
              <a:cs typeface="B Titr" pitchFamily="2" charset="-78"/>
            </a:endParaRPr>
          </a:p>
          <a:p>
            <a:pPr eaLnBrk="1" hangingPunct="1">
              <a:buFont typeface="Wingdings 3" pitchFamily="18" charset="2"/>
              <a:buNone/>
            </a:pPr>
            <a:endParaRPr lang="fa-IR" altLang="en-US" sz="2400" b="1" dirty="0" smtClean="0">
              <a:cs typeface="B Titr" pitchFamily="2" charset="-78"/>
            </a:endParaRPr>
          </a:p>
          <a:p>
            <a:pPr eaLnBrk="1" hangingPunct="1">
              <a:buFont typeface="Wingdings 3" pitchFamily="18" charset="2"/>
              <a:buNone/>
            </a:pPr>
            <a:r>
              <a:rPr lang="fa-IR" altLang="en-US" sz="2000" b="1" dirty="0">
                <a:cs typeface="B Nazanin" panose="00000400000000000000" pitchFamily="2" charset="-78"/>
              </a:rPr>
              <a:t> </a:t>
            </a:r>
            <a:endParaRPr lang="fa-IR" altLang="en-US" sz="2000" b="1" dirty="0" smtClean="0">
              <a:cs typeface="B Nazanin" panose="00000400000000000000" pitchFamily="2" charset="-78"/>
            </a:endParaRPr>
          </a:p>
          <a:p>
            <a:pPr eaLnBrk="1" hangingPunct="1">
              <a:buFont typeface="Wingdings 3" pitchFamily="18" charset="2"/>
              <a:buNone/>
            </a:pPr>
            <a:r>
              <a:rPr lang="fa-IR" altLang="en-US" sz="2000" b="1" dirty="0" smtClean="0">
                <a:cs typeface="B Nazanin" panose="00000400000000000000" pitchFamily="2" charset="-78"/>
              </a:rPr>
              <a:t>فروش </a:t>
            </a:r>
            <a:r>
              <a:rPr lang="fa-IR" altLang="en-US" sz="2000" b="1" dirty="0">
                <a:cs typeface="B Nazanin" panose="00000400000000000000" pitchFamily="2" charset="-78"/>
              </a:rPr>
              <a:t>محصول (بدون قرارداد):</a:t>
            </a:r>
          </a:p>
        </p:txBody>
      </p:sp>
      <p:sp>
        <p:nvSpPr>
          <p:cNvPr id="2" name="Title 1"/>
          <p:cNvSpPr>
            <a:spLocks noGrp="1"/>
          </p:cNvSpPr>
          <p:nvPr>
            <p:ph type="title"/>
          </p:nvPr>
        </p:nvSpPr>
        <p:spPr>
          <a:xfrm>
            <a:off x="827584" y="44624"/>
            <a:ext cx="8229600" cy="582594"/>
          </a:xfrm>
        </p:spPr>
        <p:txBody>
          <a:bodyPr/>
          <a:lstStyle/>
          <a:p>
            <a:pPr marL="109537" indent="0" algn="justLow" eaLnBrk="1" hangingPunct="1"/>
            <a:r>
              <a:rPr lang="fa-IR" altLang="en-US" sz="2800" dirty="0" smtClean="0">
                <a:solidFill>
                  <a:schemeClr val="accent4">
                    <a:lumMod val="50000"/>
                  </a:schemeClr>
                </a:solidFill>
                <a:cs typeface="B Titr" pitchFamily="2" charset="-78"/>
              </a:rPr>
              <a:t>ارزیابی تیم کاری</a:t>
            </a:r>
          </a:p>
        </p:txBody>
      </p:sp>
      <p:graphicFrame>
        <p:nvGraphicFramePr>
          <p:cNvPr id="4" name="Table 3"/>
          <p:cNvGraphicFramePr>
            <a:graphicFrameLocks noGrp="1"/>
          </p:cNvGraphicFramePr>
          <p:nvPr>
            <p:extLst>
              <p:ext uri="{D42A27DB-BD31-4B8C-83A1-F6EECF244321}">
                <p14:modId xmlns:p14="http://schemas.microsoft.com/office/powerpoint/2010/main" xmlns="" val="4263263494"/>
              </p:ext>
            </p:extLst>
          </p:nvPr>
        </p:nvGraphicFramePr>
        <p:xfrm>
          <a:off x="1115616" y="1196752"/>
          <a:ext cx="7633593" cy="2241477"/>
        </p:xfrm>
        <a:graphic>
          <a:graphicData uri="http://schemas.openxmlformats.org/drawingml/2006/table">
            <a:tbl>
              <a:tblPr rtl="1" firstRow="1" bandRow="1">
                <a:tableStyleId>{5C22544A-7EE6-4342-B048-85BDC9FD1C3A}</a:tableStyleId>
              </a:tblPr>
              <a:tblGrid>
                <a:gridCol w="1313478"/>
                <a:gridCol w="2071167"/>
                <a:gridCol w="1199772"/>
                <a:gridCol w="1136604"/>
                <a:gridCol w="1912572"/>
              </a:tblGrid>
              <a:tr h="642827">
                <a:tc>
                  <a:txBody>
                    <a:bodyPr/>
                    <a:lstStyle/>
                    <a:p>
                      <a:pPr algn="ctr" rtl="1"/>
                      <a:r>
                        <a:rPr lang="fa-IR" sz="1600" dirty="0" smtClean="0">
                          <a:solidFill>
                            <a:schemeClr val="tx1"/>
                          </a:solidFill>
                          <a:cs typeface="B Nazanin" pitchFamily="2" charset="-78"/>
                        </a:rPr>
                        <a:t>نام کارفرما</a:t>
                      </a:r>
                      <a:endParaRPr lang="fa-IR" sz="1600" dirty="0">
                        <a:solidFill>
                          <a:schemeClr val="tx1"/>
                        </a:solidFill>
                        <a:cs typeface="B Nazanin" pitchFamily="2" charset="-78"/>
                      </a:endParaRPr>
                    </a:p>
                  </a:txBody>
                  <a:tcPr marL="91433" marR="91433"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r>
                        <a:rPr lang="fa-IR" sz="1600" dirty="0" smtClean="0">
                          <a:solidFill>
                            <a:schemeClr val="tx1"/>
                          </a:solidFill>
                          <a:cs typeface="B Nazanin" pitchFamily="2" charset="-78"/>
                        </a:rPr>
                        <a:t>موضوع قرارداد</a:t>
                      </a:r>
                      <a:endParaRPr lang="fa-IR" sz="1600" dirty="0">
                        <a:solidFill>
                          <a:schemeClr val="tx1"/>
                        </a:solidFill>
                        <a:cs typeface="B Nazanin" pitchFamily="2" charset="-78"/>
                      </a:endParaRPr>
                    </a:p>
                  </a:txBody>
                  <a:tcPr marL="91433" marR="91433"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r>
                        <a:rPr lang="fa-IR" sz="1600" dirty="0" smtClean="0">
                          <a:solidFill>
                            <a:schemeClr val="tx1"/>
                          </a:solidFill>
                          <a:cs typeface="B Nazanin" pitchFamily="2" charset="-78"/>
                        </a:rPr>
                        <a:t>تاریخ شروع</a:t>
                      </a:r>
                      <a:endParaRPr lang="fa-IR" sz="1600" dirty="0">
                        <a:solidFill>
                          <a:schemeClr val="tx1"/>
                        </a:solidFill>
                        <a:cs typeface="B Nazanin" pitchFamily="2" charset="-78"/>
                      </a:endParaRPr>
                    </a:p>
                  </a:txBody>
                  <a:tcPr marL="91433" marR="91433"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r>
                        <a:rPr lang="fa-IR" sz="1600" dirty="0" smtClean="0">
                          <a:solidFill>
                            <a:schemeClr val="tx1"/>
                          </a:solidFill>
                          <a:cs typeface="B Nazanin" pitchFamily="2" charset="-78"/>
                        </a:rPr>
                        <a:t>تاریخ پایان</a:t>
                      </a:r>
                      <a:endParaRPr lang="fa-IR" sz="1600" dirty="0">
                        <a:solidFill>
                          <a:schemeClr val="tx1"/>
                        </a:solidFill>
                        <a:cs typeface="B Nazanin" pitchFamily="2" charset="-78"/>
                      </a:endParaRPr>
                    </a:p>
                  </a:txBody>
                  <a:tcPr marL="91433" marR="91433"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r>
                        <a:rPr lang="fa-IR" sz="1600" dirty="0" smtClean="0">
                          <a:solidFill>
                            <a:schemeClr val="tx1"/>
                          </a:solidFill>
                          <a:cs typeface="B Nazanin" pitchFamily="2" charset="-78"/>
                        </a:rPr>
                        <a:t>مبلغ قرارداد (ریال)</a:t>
                      </a:r>
                      <a:endParaRPr lang="fa-IR" sz="1600" dirty="0">
                        <a:solidFill>
                          <a:schemeClr val="tx1"/>
                        </a:solidFill>
                        <a:cs typeface="B Nazanin" pitchFamily="2" charset="-78"/>
                      </a:endParaRPr>
                    </a:p>
                  </a:txBody>
                  <a:tcPr marL="91433" marR="91433"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428551">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smtClean="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8551">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smtClean="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774">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smtClean="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774">
                <a:tc gridSpan="4">
                  <a:txBody>
                    <a:bodyPr/>
                    <a:lstStyle/>
                    <a:p>
                      <a:pPr algn="ctr" rtl="1"/>
                      <a:r>
                        <a:rPr kumimoji="0" lang="fa-IR" sz="1600" b="1" kern="1200" dirty="0" smtClean="0">
                          <a:solidFill>
                            <a:schemeClr val="tx1"/>
                          </a:solidFill>
                          <a:latin typeface="+mn-lt"/>
                          <a:ea typeface="+mn-ea"/>
                          <a:cs typeface="B Nazanin" pitchFamily="2" charset="-78"/>
                        </a:rPr>
                        <a:t>جمع</a:t>
                      </a:r>
                      <a:endParaRPr kumimoji="0" lang="fa-IR" sz="1600" b="1" kern="1200" dirty="0">
                        <a:solidFill>
                          <a:schemeClr val="tx1"/>
                        </a:solidFill>
                        <a:latin typeface="+mn-lt"/>
                        <a:ea typeface="+mn-ea"/>
                        <a:cs typeface="B Nazanin" pitchFamily="2" charset="-78"/>
                      </a:endParaRPr>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rtl="1"/>
                      <a:endParaRPr lang="fa-I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p>
                  </a:txBody>
                  <a:tcPr marL="91433" marR="91433"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853011260"/>
              </p:ext>
            </p:extLst>
          </p:nvPr>
        </p:nvGraphicFramePr>
        <p:xfrm>
          <a:off x="1115615" y="4000500"/>
          <a:ext cx="7632849" cy="2390492"/>
        </p:xfrm>
        <a:graphic>
          <a:graphicData uri="http://schemas.openxmlformats.org/drawingml/2006/table">
            <a:tbl>
              <a:tblPr rtl="1" firstRow="1" bandRow="1">
                <a:tableStyleId>{5C22544A-7EE6-4342-B048-85BDC9FD1C3A}</a:tableStyleId>
              </a:tblPr>
              <a:tblGrid>
                <a:gridCol w="2155564"/>
                <a:gridCol w="1064113"/>
                <a:gridCol w="2332861"/>
                <a:gridCol w="2080311"/>
              </a:tblGrid>
              <a:tr h="653268">
                <a:tc>
                  <a:txBody>
                    <a:bodyPr/>
                    <a:lstStyle/>
                    <a:p>
                      <a:pPr algn="ctr" rtl="1"/>
                      <a:r>
                        <a:rPr kumimoji="0" lang="fa-IR" sz="1600" b="1" kern="1200" dirty="0" smtClean="0">
                          <a:solidFill>
                            <a:schemeClr val="tx1"/>
                          </a:solidFill>
                          <a:latin typeface="+mn-lt"/>
                          <a:ea typeface="+mn-ea"/>
                          <a:cs typeface="B Nazanin" pitchFamily="2" charset="-78"/>
                        </a:rPr>
                        <a:t>نام محصول</a:t>
                      </a:r>
                      <a:endParaRPr kumimoji="0" lang="fa-IR" sz="1600" b="1" kern="1200" dirty="0">
                        <a:solidFill>
                          <a:schemeClr val="tx1"/>
                        </a:solidFill>
                        <a:latin typeface="+mn-lt"/>
                        <a:ea typeface="+mn-ea"/>
                        <a:cs typeface="B Nazanin" pitchFamily="2" charset="-78"/>
                      </a:endParaRPr>
                    </a:p>
                  </a:txBody>
                  <a:tcPr marL="91433" marR="91433"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r>
                        <a:rPr kumimoji="0" lang="fa-IR" sz="1600" b="1" kern="1200" dirty="0" smtClean="0">
                          <a:solidFill>
                            <a:schemeClr val="tx1"/>
                          </a:solidFill>
                          <a:latin typeface="+mn-lt"/>
                          <a:ea typeface="+mn-ea"/>
                          <a:cs typeface="B Nazanin" pitchFamily="2" charset="-78"/>
                        </a:rPr>
                        <a:t>تعداد</a:t>
                      </a:r>
                      <a:endParaRPr kumimoji="0" lang="fa-IR" sz="1600" b="1" kern="1200" dirty="0">
                        <a:solidFill>
                          <a:schemeClr val="tx1"/>
                        </a:solidFill>
                        <a:latin typeface="+mn-lt"/>
                        <a:ea typeface="+mn-ea"/>
                        <a:cs typeface="B Nazanin" pitchFamily="2" charset="-78"/>
                      </a:endParaRPr>
                    </a:p>
                  </a:txBody>
                  <a:tcPr marL="91433" marR="91433"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r>
                        <a:rPr kumimoji="0" lang="fa-IR" sz="1600" b="1" kern="1200" dirty="0" smtClean="0">
                          <a:solidFill>
                            <a:schemeClr val="tx1"/>
                          </a:solidFill>
                          <a:latin typeface="+mn-lt"/>
                          <a:ea typeface="+mn-ea"/>
                          <a:cs typeface="B Nazanin" pitchFamily="2" charset="-78"/>
                        </a:rPr>
                        <a:t>محل فروش (سازمان/شرکت...)</a:t>
                      </a:r>
                      <a:endParaRPr kumimoji="0" lang="fa-IR" sz="1600" b="1" kern="1200" dirty="0">
                        <a:solidFill>
                          <a:schemeClr val="tx1"/>
                        </a:solidFill>
                        <a:latin typeface="+mn-lt"/>
                        <a:ea typeface="+mn-ea"/>
                        <a:cs typeface="B Nazanin" pitchFamily="2" charset="-78"/>
                      </a:endParaRPr>
                    </a:p>
                  </a:txBody>
                  <a:tcPr marL="91433" marR="91433"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r>
                        <a:rPr kumimoji="0" lang="fa-IR" sz="1600" b="1" kern="1200" dirty="0" smtClean="0">
                          <a:solidFill>
                            <a:schemeClr val="tx1"/>
                          </a:solidFill>
                          <a:latin typeface="+mn-lt"/>
                          <a:ea typeface="+mn-ea"/>
                          <a:cs typeface="B Nazanin" pitchFamily="2" charset="-78"/>
                        </a:rPr>
                        <a:t>مبلغ فروش (ریال)</a:t>
                      </a:r>
                      <a:endParaRPr kumimoji="0" lang="fa-IR" sz="1600" b="1" kern="1200" dirty="0">
                        <a:solidFill>
                          <a:schemeClr val="tx1"/>
                        </a:solidFill>
                        <a:latin typeface="+mn-lt"/>
                        <a:ea typeface="+mn-ea"/>
                        <a:cs typeface="B Nazanin" pitchFamily="2" charset="-78"/>
                      </a:endParaRPr>
                    </a:p>
                  </a:txBody>
                  <a:tcPr marL="91433" marR="91433"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65717">
                <a:tc>
                  <a:txBody>
                    <a:bodyPr/>
                    <a:lstStyle/>
                    <a:p>
                      <a:pPr rtl="1"/>
                      <a:r>
                        <a:rPr lang="fa-IR" sz="1800" dirty="0" smtClean="0">
                          <a:solidFill>
                            <a:sysClr val="windowText" lastClr="000000"/>
                          </a:solidFill>
                        </a:rPr>
                        <a:t>کولتیواتور</a:t>
                      </a:r>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r>
                        <a:rPr lang="fa-IR" sz="1800" dirty="0" smtClean="0">
                          <a:solidFill>
                            <a:sysClr val="windowText" lastClr="000000"/>
                          </a:solidFill>
                        </a:rPr>
                        <a:t>15</a:t>
                      </a:r>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r>
                        <a:rPr lang="fa-IR" sz="1800" dirty="0" smtClean="0">
                          <a:solidFill>
                            <a:sysClr val="windowText" lastClr="000000"/>
                          </a:solidFill>
                        </a:rPr>
                        <a:t>کشاورزان وبهره برداران</a:t>
                      </a:r>
                      <a:r>
                        <a:rPr lang="fa-IR" sz="1800" baseline="0" dirty="0" smtClean="0">
                          <a:solidFill>
                            <a:sysClr val="windowText" lastClr="000000"/>
                          </a:solidFill>
                        </a:rPr>
                        <a:t> محصولات زراعی</a:t>
                      </a:r>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r>
                        <a:rPr lang="fa-IR" sz="1800" dirty="0" smtClean="0">
                          <a:solidFill>
                            <a:sysClr val="windowText" lastClr="000000"/>
                          </a:solidFill>
                        </a:rPr>
                        <a:t>600/000</a:t>
                      </a:r>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17">
                <a:tc>
                  <a:txBody>
                    <a:bodyPr/>
                    <a:lstStyle/>
                    <a:p>
                      <a:pPr rtl="1"/>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17">
                <a:tc>
                  <a:txBody>
                    <a:bodyPr/>
                    <a:lstStyle/>
                    <a:p>
                      <a:pPr rtl="1"/>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717">
                <a:tc gridSpan="3">
                  <a:txBody>
                    <a:bodyPr/>
                    <a:lstStyle/>
                    <a:p>
                      <a:pPr algn="ctr" rtl="1"/>
                      <a:r>
                        <a:rPr kumimoji="0" lang="fa-IR" sz="1600" b="1" kern="1200" dirty="0" smtClean="0">
                          <a:solidFill>
                            <a:schemeClr val="tx1"/>
                          </a:solidFill>
                          <a:latin typeface="+mn-lt"/>
                          <a:ea typeface="+mn-ea"/>
                          <a:cs typeface="B Nazanin" pitchFamily="2" charset="-78"/>
                        </a:rPr>
                        <a:t>جمع</a:t>
                      </a:r>
                      <a:endParaRPr kumimoji="0" lang="fa-IR" sz="1600" b="1" kern="1200" dirty="0">
                        <a:solidFill>
                          <a:schemeClr val="tx1"/>
                        </a:solidFill>
                        <a:latin typeface="+mn-lt"/>
                        <a:ea typeface="+mn-ea"/>
                        <a:cs typeface="B Nazanin" pitchFamily="2" charset="-78"/>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rtl="1"/>
                      <a:endParaRPr lang="fa-I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fa-I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r>
                        <a:rPr lang="fa-IR" sz="1800" dirty="0" smtClean="0">
                          <a:solidFill>
                            <a:sysClr val="windowText" lastClr="000000"/>
                          </a:solidFill>
                        </a:rPr>
                        <a:t>600/000</a:t>
                      </a:r>
                      <a:endParaRPr lang="fa-IR" sz="1800" dirty="0">
                        <a:solidFill>
                          <a:sysClr val="windowText" lastClr="000000"/>
                        </a:solidFill>
                      </a:endParaRPr>
                    </a:p>
                  </a:txBody>
                  <a:tcPr marL="91433" marR="91433"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07" y="76576"/>
            <a:ext cx="961493" cy="817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1" y="6381328"/>
            <a:ext cx="395536" cy="476672"/>
          </a:xfrm>
          <a:prstGeom prst="rect">
            <a:avLst/>
          </a:prstGeom>
          <a:no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7</a:t>
            </a:r>
            <a:endParaRPr lang="en-US" b="1" dirty="0">
              <a:solidFill>
                <a:schemeClr val="tx1"/>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4624"/>
            <a:ext cx="8229600" cy="582594"/>
          </a:xfrm>
        </p:spPr>
        <p:txBody>
          <a:bodyPr/>
          <a:lstStyle/>
          <a:p>
            <a:pPr marL="109537" indent="0" algn="justLow" eaLnBrk="1" hangingPunct="1"/>
            <a:r>
              <a:rPr lang="fa-IR" altLang="en-US" sz="2800" dirty="0" smtClean="0">
                <a:solidFill>
                  <a:schemeClr val="accent4">
                    <a:lumMod val="50000"/>
                  </a:schemeClr>
                </a:solidFill>
                <a:cs typeface="B Titr" pitchFamily="2" charset="-78"/>
              </a:rPr>
              <a:t>ارزیابی بازار</a:t>
            </a:r>
          </a:p>
        </p:txBody>
      </p:sp>
      <p:sp>
        <p:nvSpPr>
          <p:cNvPr id="6" name="Content Placeholder 2"/>
          <p:cNvSpPr>
            <a:spLocks noGrp="1"/>
          </p:cNvSpPr>
          <p:nvPr>
            <p:ph idx="1"/>
          </p:nvPr>
        </p:nvSpPr>
        <p:spPr>
          <a:xfrm>
            <a:off x="175943" y="980728"/>
            <a:ext cx="8968057" cy="5760640"/>
          </a:xfrm>
        </p:spPr>
        <p:txBody>
          <a:bodyPr/>
          <a:lstStyle/>
          <a:p>
            <a:pPr eaLnBrk="1" hangingPunct="1"/>
            <a:r>
              <a:rPr lang="fa-IR" altLang="en-US" sz="2400" b="1" dirty="0" smtClean="0">
                <a:cs typeface="B Nazanin" panose="00000400000000000000" pitchFamily="2" charset="-78"/>
              </a:rPr>
              <a:t>بازار هدف:</a:t>
            </a:r>
            <a:r>
              <a:rPr lang="fa-IR" altLang="en-US" sz="2400" dirty="0" smtClean="0">
                <a:cs typeface="B Nazanin" panose="00000400000000000000" pitchFamily="2" charset="-78"/>
              </a:rPr>
              <a:t> کشاورزان و بهره برداران-مراکزتهیه وتوزیع ادوات وماشین آلات کشاورزی- ارائه خدمات پس ازفروش به اقصی نقاط کشور ودر قدم بعدی به کشورهای همسایه-</a:t>
            </a:r>
            <a:endParaRPr lang="fa-IR" altLang="en-US" sz="2400" dirty="0">
              <a:cs typeface="B Nazanin" panose="00000400000000000000" pitchFamily="2" charset="-78"/>
            </a:endParaRPr>
          </a:p>
          <a:p>
            <a:pPr marL="109537" indent="0" eaLnBrk="1" hangingPunct="1">
              <a:buNone/>
            </a:pPr>
            <a:endParaRPr lang="fa-IR" altLang="en-US" sz="2400" b="1" dirty="0" smtClean="0">
              <a:cs typeface="B Nazanin" panose="00000400000000000000" pitchFamily="2" charset="-78"/>
            </a:endParaRPr>
          </a:p>
          <a:p>
            <a:pPr marL="109537" indent="0" eaLnBrk="1" hangingPunct="1">
              <a:buNone/>
            </a:pPr>
            <a:endParaRPr lang="fa-IR" altLang="en-US" sz="2400" b="1" dirty="0">
              <a:cs typeface="B Nazanin" panose="00000400000000000000" pitchFamily="2" charset="-78"/>
            </a:endParaRPr>
          </a:p>
          <a:p>
            <a:pPr marL="109537" indent="0" eaLnBrk="1" hangingPunct="1">
              <a:buNone/>
            </a:pPr>
            <a:endParaRPr lang="fa-IR" altLang="en-US" sz="2400" b="1" dirty="0">
              <a:cs typeface="B Nazanin" panose="00000400000000000000" pitchFamily="2" charset="-78"/>
            </a:endParaRPr>
          </a:p>
          <a:p>
            <a:pPr eaLnBrk="1" hangingPunct="1"/>
            <a:r>
              <a:rPr lang="fa-IR" altLang="en-US" sz="2400" b="1" dirty="0" smtClean="0">
                <a:cs typeface="B Nazanin" panose="00000400000000000000" pitchFamily="2" charset="-78"/>
              </a:rPr>
              <a:t>حجم </a:t>
            </a:r>
            <a:r>
              <a:rPr lang="fa-IR" altLang="en-US" sz="2400" b="1" smtClean="0">
                <a:cs typeface="B Nazanin" panose="00000400000000000000" pitchFamily="2" charset="-78"/>
              </a:rPr>
              <a:t>بازار هدف:تولید</a:t>
            </a:r>
            <a:r>
              <a:rPr lang="fa-IR" altLang="en-US" sz="2400" smtClean="0">
                <a:cs typeface="B Nazanin" panose="00000400000000000000" pitchFamily="2" charset="-78"/>
              </a:rPr>
              <a:t> </a:t>
            </a:r>
            <a:r>
              <a:rPr lang="fa-IR" altLang="en-US" sz="2400" dirty="0" smtClean="0">
                <a:cs typeface="B Nazanin" panose="00000400000000000000" pitchFamily="2" charset="-78"/>
              </a:rPr>
              <a:t>وفروش 100 دستگاه در طول سال </a:t>
            </a:r>
            <a:endParaRPr lang="fa-IR" altLang="en-US" sz="2400" b="1" dirty="0" smtClean="0">
              <a:cs typeface="B Nazanin" panose="00000400000000000000" pitchFamily="2" charset="-78"/>
            </a:endParaRPr>
          </a:p>
          <a:p>
            <a:pPr marL="109537" indent="0" eaLnBrk="1" hangingPunct="1">
              <a:buNone/>
            </a:pPr>
            <a:endParaRPr lang="fa-IR" altLang="en-US" sz="2400" b="1" dirty="0">
              <a:cs typeface="B Nazanin" panose="00000400000000000000" pitchFamily="2" charset="-78"/>
            </a:endParaRPr>
          </a:p>
          <a:p>
            <a:pPr eaLnBrk="1" hangingPunct="1"/>
            <a:r>
              <a:rPr lang="fa-IR" altLang="en-US" sz="2400" b="1" dirty="0" smtClean="0">
                <a:cs typeface="B Nazanin" panose="00000400000000000000" pitchFamily="2" charset="-78"/>
              </a:rPr>
              <a:t>نمونه های مشابه (داخلی و خارجی):</a:t>
            </a:r>
            <a:endParaRPr lang="fa-IR" altLang="en-US" sz="2400" b="1" dirty="0">
              <a:cs typeface="B Nazanin" panose="00000400000000000000" pitchFamily="2" charset="-78"/>
            </a:endParaRPr>
          </a:p>
          <a:p>
            <a:pPr marL="109537" indent="0" eaLnBrk="1" hangingPunct="1">
              <a:buNone/>
            </a:pPr>
            <a:r>
              <a:rPr lang="fa-IR" altLang="en-US" sz="2400" dirty="0" smtClean="0">
                <a:cs typeface="B Nazanin" panose="00000400000000000000" pitchFamily="2" charset="-78"/>
              </a:rPr>
              <a:t>کولتیواتور های ساخت کشور برزیل و آلمان</a:t>
            </a:r>
          </a:p>
          <a:p>
            <a:pPr marL="109537" indent="0" eaLnBrk="1" hangingPunct="1">
              <a:buNone/>
            </a:pPr>
            <a:r>
              <a:rPr lang="fa-IR" altLang="en-US" sz="2400" dirty="0" smtClean="0">
                <a:cs typeface="B Nazanin" panose="00000400000000000000" pitchFamily="2" charset="-78"/>
              </a:rPr>
              <a:t>کولتیواتورهای ساخت شرکت خراسان</a:t>
            </a:r>
          </a:p>
          <a:p>
            <a:pPr marL="109537" indent="0" eaLnBrk="1" hangingPunct="1">
              <a:buNone/>
            </a:pPr>
            <a:endParaRPr lang="fa-IR" altLang="en-US" sz="2400" b="1" dirty="0">
              <a:cs typeface="B Nazanin" panose="00000400000000000000" pitchFamily="2" charset="-78"/>
            </a:endParaRPr>
          </a:p>
          <a:p>
            <a:pPr marL="109537" indent="0" eaLnBrk="1" hangingPunct="1">
              <a:buNone/>
            </a:pPr>
            <a:endParaRPr lang="fa-IR" altLang="en-US" sz="2400" b="1" dirty="0" smtClean="0">
              <a:cs typeface="B Nazanin" panose="00000400000000000000" pitchFamily="2" charset="-78"/>
            </a:endParaRPr>
          </a:p>
          <a:p>
            <a:pPr marL="109537" indent="0" eaLnBrk="1" hangingPunct="1">
              <a:buNone/>
            </a:pPr>
            <a:endParaRPr lang="fa-IR" altLang="en-US" sz="2400" b="1" dirty="0" smtClean="0">
              <a:cs typeface="B Nazanin" panose="00000400000000000000" pitchFamily="2" charset="-78"/>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07" y="76576"/>
            <a:ext cx="961493" cy="817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6381328"/>
            <a:ext cx="395536" cy="476672"/>
          </a:xfrm>
          <a:prstGeom prst="rect">
            <a:avLst/>
          </a:prstGeom>
          <a:no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8</a:t>
            </a:r>
            <a:endParaRPr lang="en-US" b="1" dirty="0">
              <a:solidFill>
                <a:schemeClr val="tx1"/>
              </a:solidFill>
              <a:cs typeface="B Nazanin" panose="00000400000000000000" pitchFamily="2" charset="-78"/>
            </a:endParaRPr>
          </a:p>
        </p:txBody>
      </p:sp>
      <p:pic>
        <p:nvPicPr>
          <p:cNvPr id="4099" name="Picture 3" descr="C:\Documents and Settings\windows\Desktop\New Folder (5)\۲۰۱۵۰۵۲۱_۱۹۱۸۰۶.jpg"/>
          <p:cNvPicPr>
            <a:picLocks noChangeAspect="1" noChangeArrowheads="1"/>
          </p:cNvPicPr>
          <p:nvPr/>
        </p:nvPicPr>
        <p:blipFill>
          <a:blip r:embed="rId3" cstate="print"/>
          <a:srcRect/>
          <a:stretch>
            <a:fillRect/>
          </a:stretch>
        </p:blipFill>
        <p:spPr bwMode="auto">
          <a:xfrm>
            <a:off x="1" y="4461874"/>
            <a:ext cx="4929190" cy="2396126"/>
          </a:xfrm>
          <a:prstGeom prst="rect">
            <a:avLst/>
          </a:prstGeom>
          <a:noFill/>
        </p:spPr>
      </p:pic>
    </p:spTree>
    <p:extLst>
      <p:ext uri="{BB962C8B-B14F-4D97-AF65-F5344CB8AC3E}">
        <p14:creationId xmlns:p14="http://schemas.microsoft.com/office/powerpoint/2010/main" xmlns="" val="2407056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dirty="0"/>
          </a:p>
        </p:txBody>
      </p:sp>
      <p:pic>
        <p:nvPicPr>
          <p:cNvPr id="4" name="Picture 2" descr="C:\Documents and Settings\windows\Desktop\New Folder (5)\۲۰۱۵۰۵۱۶_۱۹۳۵۰۳.jpg"/>
          <p:cNvPicPr>
            <a:picLocks noChangeAspect="1" noChangeArrowheads="1"/>
          </p:cNvPicPr>
          <p:nvPr/>
        </p:nvPicPr>
        <p:blipFill>
          <a:blip r:embed="rId2" cstate="print"/>
          <a:srcRect/>
          <a:stretch>
            <a:fillRect/>
          </a:stretch>
        </p:blipFill>
        <p:spPr bwMode="auto">
          <a:xfrm>
            <a:off x="1071538" y="0"/>
            <a:ext cx="7500990" cy="664371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70323" y="836712"/>
            <a:ext cx="8968057" cy="5472608"/>
          </a:xfrm>
        </p:spPr>
        <p:txBody>
          <a:bodyPr/>
          <a:lstStyle/>
          <a:p>
            <a:pPr eaLnBrk="1" hangingPunct="1"/>
            <a:r>
              <a:rPr lang="fa-IR" altLang="en-US" sz="2400" b="1" dirty="0" smtClean="0">
                <a:cs typeface="B Nazanin" panose="00000400000000000000" pitchFamily="2" charset="-78"/>
              </a:rPr>
              <a:t>خلاصه ایده </a:t>
            </a:r>
            <a:r>
              <a:rPr lang="fa-IR" altLang="en-US" sz="2000" b="1" dirty="0" smtClean="0">
                <a:cs typeface="B Nazanin" panose="00000400000000000000" pitchFamily="2" charset="-78"/>
              </a:rPr>
              <a:t>(یک پاراگراف)</a:t>
            </a:r>
            <a:r>
              <a:rPr lang="fa-IR" altLang="en-US" sz="2400" b="1" dirty="0" smtClean="0">
                <a:cs typeface="B Nazanin" panose="00000400000000000000" pitchFamily="2" charset="-78"/>
              </a:rPr>
              <a:t>: </a:t>
            </a:r>
            <a:endParaRPr lang="fa-IR" altLang="en-US" sz="2400" b="1" dirty="0">
              <a:cs typeface="B Nazanin" panose="00000400000000000000" pitchFamily="2" charset="-78"/>
            </a:endParaRPr>
          </a:p>
          <a:p>
            <a:pPr marL="109537" indent="0" eaLnBrk="1" hangingPunct="1">
              <a:buNone/>
            </a:pPr>
            <a:endParaRPr lang="fa-IR" altLang="en-US" sz="2400" b="1" dirty="0" smtClean="0">
              <a:cs typeface="B Nazanin" panose="00000400000000000000" pitchFamily="2" charset="-78"/>
            </a:endParaRPr>
          </a:p>
          <a:p>
            <a:pPr lvl="0"/>
            <a:r>
              <a:rPr lang="fa-IR" sz="1800" dirty="0" smtClean="0"/>
              <a:t>شاسی خاکورزهای قدیمی دو ردیف است که در این دستگاه به سه ردیف تغییر یافته و توسط پایه ساقه ها که در بین شاسی متصل می شود و در دو ردیف مابین سه عدد شاسی توسط پیچ و مهره به هم وصل می شود که خود باعث محکم بودن شاسی شده است و با حذف تمامی قطعات از قبیل فنر،کلمپ( کورپی)، سانتربولت، دوکی و پایه و لقمه و دستگاه های قدیمی که پایه خاکورز و پایه چیزل ها از پهنا به دستگاه وصل می شد که به راحتی می شکستند اما در این دستگاه پایه خاکورز و چیزل به صورت تیغه ای نصب می شود که دارای مقاومت بیشتری می باشد. </a:t>
            </a:r>
            <a:endParaRPr lang="en-US" sz="1800" dirty="0" smtClean="0"/>
          </a:p>
          <a:p>
            <a:pPr lvl="0"/>
            <a:r>
              <a:rPr lang="fa-IR" sz="1800" dirty="0" smtClean="0"/>
              <a:t>به عنوان یک دنباله بند قابلیت اتصال به تراکتور های سبک، نیمه سنگین و سنگین را دارد و برای عملیات خاکورزی و تسطیح و کشت محصولات پاییزه و بهاره مورد استفاده قرار می گیرد. </a:t>
            </a:r>
            <a:endParaRPr lang="en-US" sz="1800" dirty="0" smtClean="0"/>
          </a:p>
          <a:p>
            <a:pPr lvl="0"/>
            <a:r>
              <a:rPr lang="fa-IR" sz="1800" dirty="0" smtClean="0"/>
              <a:t>تکنیک های جدید فنی در این دستگاه عبارتند از: حذف کردن فنر و سایر متعلقات و اضافه کردن یک شاسی و در این دستگاه، پایه ها بر خلاف دستگاه های قدیمی و موجود در بازار خم شده اند که باعث مقاومت و امنیت بیشتر دستگاه می شود. </a:t>
            </a:r>
            <a:endParaRPr lang="en-US" sz="1800" dirty="0" smtClean="0"/>
          </a:p>
          <a:p>
            <a:pPr lvl="0"/>
            <a:r>
              <a:rPr lang="fa-IR" sz="1800" dirty="0" smtClean="0"/>
              <a:t>عنصر برجسته در این دستگاه این است که فنر و متعلقات آن حذف شده و پایه ها به صورت مقاوم تر طراحی شده اند </a:t>
            </a:r>
            <a:endParaRPr lang="en-US" sz="1800" dirty="0" smtClean="0"/>
          </a:p>
          <a:p>
            <a:pPr marL="109537" indent="0" eaLnBrk="1" hangingPunct="1">
              <a:buNone/>
            </a:pPr>
            <a:endParaRPr lang="fa-IR" altLang="en-US" sz="2400" b="1" dirty="0" smtClean="0">
              <a:cs typeface="B Nazanin" panose="00000400000000000000" pitchFamily="2" charset="-78"/>
            </a:endParaRPr>
          </a:p>
          <a:p>
            <a:pPr marL="109537" indent="0" eaLnBrk="1" hangingPunct="1">
              <a:buNone/>
            </a:pPr>
            <a:endParaRPr lang="fa-IR" altLang="en-US" sz="2400" b="1" dirty="0" smtClean="0">
              <a:cs typeface="B Nazanin" panose="00000400000000000000" pitchFamily="2" charset="-78"/>
            </a:endParaRPr>
          </a:p>
          <a:p>
            <a:pPr marL="109537" indent="0" eaLnBrk="1" hangingPunct="1">
              <a:buNone/>
            </a:pPr>
            <a:endParaRPr lang="fa-IR" altLang="en-US" sz="2400" b="1" dirty="0" smtClean="0">
              <a:cs typeface="B Nazanin" panose="00000400000000000000" pitchFamily="2" charset="-78"/>
            </a:endParaRPr>
          </a:p>
          <a:p>
            <a:pPr marL="109537" indent="0" eaLnBrk="1" hangingPunct="1">
              <a:buNone/>
            </a:pPr>
            <a:endParaRPr lang="fa-IR" altLang="en-US" sz="2400" b="1" dirty="0" smtClean="0">
              <a:cs typeface="B Nazanin" panose="00000400000000000000" pitchFamily="2" charset="-78"/>
            </a:endParaRPr>
          </a:p>
        </p:txBody>
      </p:sp>
      <p:sp>
        <p:nvSpPr>
          <p:cNvPr id="3" name="Content Placeholder 2"/>
          <p:cNvSpPr txBox="1">
            <a:spLocks/>
          </p:cNvSpPr>
          <p:nvPr/>
        </p:nvSpPr>
        <p:spPr bwMode="auto">
          <a:xfrm>
            <a:off x="914400" y="116632"/>
            <a:ext cx="8229600"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eaLnBrk="1" hangingPunct="1">
              <a:buNone/>
            </a:pPr>
            <a:r>
              <a:rPr lang="fa-IR" altLang="en-US" sz="2400" dirty="0" smtClean="0">
                <a:solidFill>
                  <a:schemeClr val="accent4">
                    <a:lumMod val="50000"/>
                  </a:schemeClr>
                </a:solidFill>
                <a:cs typeface="B Titr" pitchFamily="2" charset="-78"/>
              </a:rPr>
              <a:t>ارزیابی ایده محوری</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07" y="76576"/>
            <a:ext cx="961493" cy="817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a:xfrm>
            <a:off x="0" y="6381328"/>
            <a:ext cx="395536" cy="476672"/>
          </a:xfrm>
          <a:prstGeom prst="rect">
            <a:avLst/>
          </a:prstGeom>
          <a:no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3</a:t>
            </a:r>
            <a:endParaRPr lang="en-US" b="1" dirty="0">
              <a:solidFill>
                <a:schemeClr val="tx1"/>
              </a:solidFill>
              <a:cs typeface="B Nazanin" panose="00000400000000000000" pitchFamily="2" charset="-78"/>
            </a:endParaRPr>
          </a:p>
        </p:txBody>
      </p:sp>
    </p:spTree>
    <p:extLst>
      <p:ext uri="{BB962C8B-B14F-4D97-AF65-F5344CB8AC3E}">
        <p14:creationId xmlns:p14="http://schemas.microsoft.com/office/powerpoint/2010/main" xmlns="" val="1202983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dirty="0"/>
          </a:p>
        </p:txBody>
      </p:sp>
      <p:pic>
        <p:nvPicPr>
          <p:cNvPr id="4" name="Picture 2" descr="C:\Documents and Settings\windows\Desktop\New Folder (5)\۲۰۱۵۰۵۱۶_۱۹۳۵۱۲.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70323" y="836712"/>
            <a:ext cx="8968057" cy="5472608"/>
          </a:xfrm>
        </p:spPr>
        <p:txBody>
          <a:bodyPr/>
          <a:lstStyle/>
          <a:p>
            <a:pPr eaLnBrk="1" hangingPunct="1"/>
            <a:r>
              <a:rPr lang="fa-IR" altLang="en-US" sz="2400" b="1" dirty="0" smtClean="0">
                <a:cs typeface="B Nazanin" panose="00000400000000000000" pitchFamily="2" charset="-78"/>
              </a:rPr>
              <a:t>مزیت رقابتی: </a:t>
            </a:r>
          </a:p>
          <a:p>
            <a:pPr eaLnBrk="1" hangingPunct="1"/>
            <a:r>
              <a:rPr lang="fa-IR" altLang="en-US" sz="2400" b="1" dirty="0" smtClean="0">
                <a:cs typeface="B Nazanin" panose="00000400000000000000" pitchFamily="2" charset="-78"/>
              </a:rPr>
              <a:t>1-کاهش قیمت تا حدود 50%</a:t>
            </a:r>
          </a:p>
          <a:p>
            <a:pPr eaLnBrk="1" hangingPunct="1"/>
            <a:r>
              <a:rPr lang="fa-IR" altLang="en-US" sz="2400" b="1" dirty="0" smtClean="0">
                <a:cs typeface="B Nazanin" panose="00000400000000000000" pitchFamily="2" charset="-78"/>
              </a:rPr>
              <a:t>2-افزایش مقاومت قطعات تشکیل دهنده دستگاه</a:t>
            </a:r>
          </a:p>
          <a:p>
            <a:pPr eaLnBrk="1" hangingPunct="1"/>
            <a:r>
              <a:rPr lang="fa-IR" altLang="en-US" sz="2400" b="1" dirty="0" smtClean="0">
                <a:cs typeface="B Nazanin" panose="00000400000000000000" pitchFamily="2" charset="-78"/>
              </a:rPr>
              <a:t>3-جلوگیری از خروج ارز</a:t>
            </a:r>
          </a:p>
          <a:p>
            <a:pPr eaLnBrk="1" hangingPunct="1"/>
            <a:r>
              <a:rPr lang="fa-IR" altLang="en-US" sz="2400" b="1" dirty="0" smtClean="0">
                <a:cs typeface="B Nazanin" panose="00000400000000000000" pitchFamily="2" charset="-78"/>
              </a:rPr>
              <a:t>4-امکان تعمیر در محل و در دسترس بودن کارگاه ومحل ساخت برای خریداران</a:t>
            </a:r>
            <a:endParaRPr lang="fa-IR" altLang="en-US" sz="2400" b="1" dirty="0">
              <a:cs typeface="B Nazanin" panose="00000400000000000000" pitchFamily="2" charset="-78"/>
            </a:endParaRPr>
          </a:p>
          <a:p>
            <a:pPr eaLnBrk="1" hangingPunct="1"/>
            <a:r>
              <a:rPr lang="fa-IR" altLang="en-US" sz="2400" b="1" dirty="0" smtClean="0">
                <a:cs typeface="B Nazanin" panose="00000400000000000000" pitchFamily="2" charset="-78"/>
              </a:rPr>
              <a:t>میزان انطباق با اولویت های اقتصادی در استان:</a:t>
            </a:r>
          </a:p>
          <a:p>
            <a:pPr eaLnBrk="1" hangingPunct="1"/>
            <a:r>
              <a:rPr lang="fa-IR" altLang="en-US" sz="2400" b="1" dirty="0" smtClean="0">
                <a:cs typeface="B Nazanin" panose="00000400000000000000" pitchFamily="2" charset="-78"/>
              </a:rPr>
              <a:t>استان کرمانشاه در زمینه تولید محصولات کشاورزی جزء استانهای پیشرو میباشد واین مهم می طلبدهم راستا با افزایش تولید محصولات زراعی در زمینه ساخت وتجهیزادوات وماشین آلات کشاورزی قدم های موثری برداشته شود</a:t>
            </a:r>
          </a:p>
          <a:p>
            <a:pPr marL="109537" indent="0" eaLnBrk="1" hangingPunct="1">
              <a:buNone/>
            </a:pPr>
            <a:endParaRPr lang="fa-IR" altLang="en-US" sz="2400" b="1" dirty="0" smtClean="0">
              <a:cs typeface="B Nazanin" panose="00000400000000000000" pitchFamily="2" charset="-78"/>
            </a:endParaRPr>
          </a:p>
          <a:p>
            <a:pPr marL="109537" indent="0" eaLnBrk="1" hangingPunct="1">
              <a:buNone/>
            </a:pPr>
            <a:endParaRPr lang="fa-IR" altLang="en-US" sz="2400" b="1" dirty="0" smtClean="0">
              <a:cs typeface="B Nazanin" panose="00000400000000000000" pitchFamily="2" charset="-78"/>
            </a:endParaRPr>
          </a:p>
        </p:txBody>
      </p:sp>
      <p:sp>
        <p:nvSpPr>
          <p:cNvPr id="3" name="Content Placeholder 2"/>
          <p:cNvSpPr txBox="1">
            <a:spLocks/>
          </p:cNvSpPr>
          <p:nvPr/>
        </p:nvSpPr>
        <p:spPr bwMode="auto">
          <a:xfrm>
            <a:off x="914400" y="116632"/>
            <a:ext cx="8229600"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eaLnBrk="1" hangingPunct="1">
              <a:buNone/>
            </a:pPr>
            <a:r>
              <a:rPr lang="fa-IR" altLang="en-US" sz="2400" dirty="0" smtClean="0">
                <a:solidFill>
                  <a:schemeClr val="accent4">
                    <a:lumMod val="50000"/>
                  </a:schemeClr>
                </a:solidFill>
                <a:cs typeface="B Titr" pitchFamily="2" charset="-78"/>
              </a:rPr>
              <a:t>ارزیابی ایده محوری</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07" y="76576"/>
            <a:ext cx="961493" cy="817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 y="6381328"/>
            <a:ext cx="395536" cy="476672"/>
          </a:xfrm>
          <a:prstGeom prst="rect">
            <a:avLst/>
          </a:prstGeom>
          <a:no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4</a:t>
            </a:r>
            <a:endParaRPr lang="en-US" b="1" dirty="0">
              <a:solidFill>
                <a:schemeClr val="tx1"/>
              </a:solidFill>
              <a:cs typeface="B Nazanin" panose="00000400000000000000" pitchFamily="2" charset="-78"/>
            </a:endParaRPr>
          </a:p>
        </p:txBody>
      </p:sp>
    </p:spTree>
    <p:extLst>
      <p:ext uri="{BB962C8B-B14F-4D97-AF65-F5344CB8AC3E}">
        <p14:creationId xmlns:p14="http://schemas.microsoft.com/office/powerpoint/2010/main" xmlns="" val="822906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75943" y="836712"/>
            <a:ext cx="8968057" cy="5904656"/>
          </a:xfrm>
        </p:spPr>
        <p:txBody>
          <a:bodyPr/>
          <a:lstStyle/>
          <a:p>
            <a:pPr eaLnBrk="1" hangingPunct="1"/>
            <a:r>
              <a:rPr lang="fa-IR" altLang="en-US" sz="2400" b="1" dirty="0" smtClean="0">
                <a:cs typeface="B Nazanin" panose="00000400000000000000" pitchFamily="2" charset="-78"/>
              </a:rPr>
              <a:t>ثبت اختراع:</a:t>
            </a:r>
          </a:p>
          <a:p>
            <a:pPr eaLnBrk="1" hangingPunct="1"/>
            <a:endParaRPr lang="fa-IR" altLang="en-US" sz="2400" b="1" dirty="0">
              <a:cs typeface="B Nazanin" panose="00000400000000000000" pitchFamily="2" charset="-78"/>
            </a:endParaRPr>
          </a:p>
          <a:p>
            <a:pPr eaLnBrk="1" hangingPunct="1"/>
            <a:endParaRPr lang="fa-IR" altLang="en-US" sz="2400" b="1" dirty="0" smtClean="0">
              <a:cs typeface="B Nazanin" panose="00000400000000000000" pitchFamily="2" charset="-78"/>
            </a:endParaRPr>
          </a:p>
          <a:p>
            <a:pPr eaLnBrk="1" hangingPunct="1"/>
            <a:r>
              <a:rPr lang="fa-IR" altLang="en-US" sz="2400" b="1" dirty="0" smtClean="0">
                <a:cs typeface="B Nazanin" panose="00000400000000000000" pitchFamily="2" charset="-78"/>
              </a:rPr>
              <a:t>ثبت برند:</a:t>
            </a:r>
            <a:endParaRPr lang="fa-IR" altLang="en-US" sz="2400" b="1" dirty="0">
              <a:cs typeface="B Nazanin" panose="00000400000000000000" pitchFamily="2" charset="-78"/>
            </a:endParaRPr>
          </a:p>
          <a:p>
            <a:pPr eaLnBrk="1" hangingPunct="1"/>
            <a:endParaRPr lang="fa-IR" altLang="en-US" sz="2400" b="1" dirty="0">
              <a:cs typeface="B Nazanin" panose="00000400000000000000" pitchFamily="2" charset="-78"/>
            </a:endParaRPr>
          </a:p>
          <a:p>
            <a:pPr eaLnBrk="1" hangingPunct="1"/>
            <a:endParaRPr lang="fa-IR" altLang="en-US" sz="2400" b="1" dirty="0">
              <a:cs typeface="B Nazanin" panose="00000400000000000000" pitchFamily="2" charset="-78"/>
            </a:endParaRPr>
          </a:p>
          <a:p>
            <a:pPr eaLnBrk="1" hangingPunct="1"/>
            <a:r>
              <a:rPr lang="fa-IR" altLang="en-US" sz="2400" b="1" dirty="0" smtClean="0">
                <a:cs typeface="B Nazanin" panose="00000400000000000000" pitchFamily="2" charset="-78"/>
              </a:rPr>
              <a:t>تاییدیه های علمی و استانداردها:</a:t>
            </a:r>
            <a:endParaRPr lang="fa-IR" altLang="en-US" sz="2400" b="1" dirty="0">
              <a:cs typeface="B Nazanin" panose="00000400000000000000" pitchFamily="2" charset="-78"/>
            </a:endParaRPr>
          </a:p>
          <a:p>
            <a:pPr marL="109537" indent="0" eaLnBrk="1" hangingPunct="1">
              <a:buNone/>
            </a:pPr>
            <a:endParaRPr lang="fa-IR" altLang="en-US" sz="2400" b="1" dirty="0">
              <a:cs typeface="B Nazanin" panose="00000400000000000000" pitchFamily="2" charset="-78"/>
            </a:endParaRPr>
          </a:p>
          <a:p>
            <a:pPr eaLnBrk="1" hangingPunct="1"/>
            <a:endParaRPr lang="fa-IR" altLang="en-US" sz="2400" b="1" dirty="0">
              <a:cs typeface="B Nazanin" panose="00000400000000000000" pitchFamily="2" charset="-78"/>
            </a:endParaRPr>
          </a:p>
          <a:p>
            <a:pPr eaLnBrk="1" hangingPunct="1"/>
            <a:r>
              <a:rPr lang="fa-IR" altLang="en-US" sz="2400" b="1" dirty="0">
                <a:cs typeface="B Nazanin" panose="00000400000000000000" pitchFamily="2" charset="-78"/>
              </a:rPr>
              <a:t>مجوزهای </a:t>
            </a:r>
            <a:r>
              <a:rPr lang="fa-IR" altLang="en-US" sz="2400" b="1" dirty="0" smtClean="0">
                <a:cs typeface="B Nazanin" panose="00000400000000000000" pitchFamily="2" charset="-78"/>
              </a:rPr>
              <a:t>لازم:</a:t>
            </a:r>
          </a:p>
          <a:p>
            <a:pPr eaLnBrk="1" hangingPunct="1"/>
            <a:endParaRPr lang="fa-IR" altLang="en-US" sz="2400" b="1" dirty="0" smtClean="0">
              <a:cs typeface="B Nazanin" panose="00000400000000000000" pitchFamily="2" charset="-78"/>
            </a:endParaRPr>
          </a:p>
          <a:p>
            <a:pPr marL="109537" indent="0" eaLnBrk="1" hangingPunct="1">
              <a:buNone/>
            </a:pPr>
            <a:endParaRPr lang="fa-IR" altLang="en-US" sz="2400" b="1" dirty="0">
              <a:cs typeface="B Nazanin" panose="00000400000000000000" pitchFamily="2" charset="-78"/>
            </a:endParaRPr>
          </a:p>
          <a:p>
            <a:pPr eaLnBrk="1" hangingPunct="1"/>
            <a:r>
              <a:rPr lang="fa-IR" altLang="en-US" sz="2400" b="1" dirty="0" smtClean="0">
                <a:cs typeface="B Nazanin" panose="00000400000000000000" pitchFamily="2" charset="-78"/>
              </a:rPr>
              <a:t>اظهارنامه مالیاتی:</a:t>
            </a:r>
            <a:endParaRPr lang="fa-IR" altLang="en-US" sz="2400" b="1" dirty="0">
              <a:cs typeface="B Nazanin" panose="00000400000000000000" pitchFamily="2" charset="-78"/>
            </a:endParaRPr>
          </a:p>
          <a:p>
            <a:pPr marL="109537" indent="0" eaLnBrk="1" hangingPunct="1">
              <a:buNone/>
            </a:pPr>
            <a:endParaRPr lang="fa-IR" altLang="en-US" sz="2400" b="1" dirty="0" smtClean="0">
              <a:cs typeface="B Nazanin" panose="00000400000000000000" pitchFamily="2" charset="-78"/>
            </a:endParaRPr>
          </a:p>
          <a:p>
            <a:pPr marL="109537" indent="0" eaLnBrk="1" hangingPunct="1">
              <a:buNone/>
            </a:pPr>
            <a:endParaRPr lang="fa-IR" altLang="en-US" sz="2400" b="1" dirty="0" smtClean="0">
              <a:cs typeface="B Nazanin" panose="00000400000000000000" pitchFamily="2" charset="-78"/>
            </a:endParaRPr>
          </a:p>
        </p:txBody>
      </p:sp>
      <p:sp>
        <p:nvSpPr>
          <p:cNvPr id="3" name="Content Placeholder 2"/>
          <p:cNvSpPr txBox="1">
            <a:spLocks/>
          </p:cNvSpPr>
          <p:nvPr/>
        </p:nvSpPr>
        <p:spPr bwMode="auto">
          <a:xfrm>
            <a:off x="914400" y="116632"/>
            <a:ext cx="8229600"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eaLnBrk="1" hangingPunct="1">
              <a:buNone/>
            </a:pPr>
            <a:r>
              <a:rPr lang="fa-IR" altLang="en-US" sz="2400" dirty="0" smtClean="0">
                <a:solidFill>
                  <a:schemeClr val="accent4">
                    <a:lumMod val="50000"/>
                  </a:schemeClr>
                </a:solidFill>
                <a:cs typeface="B Titr" pitchFamily="2" charset="-78"/>
              </a:rPr>
              <a:t>ارزیابی ایده محوری</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07" y="76576"/>
            <a:ext cx="961493" cy="817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6381328"/>
            <a:ext cx="395536" cy="476672"/>
          </a:xfrm>
          <a:prstGeom prst="rect">
            <a:avLst/>
          </a:prstGeom>
          <a:no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fa-IR" b="1" dirty="0" smtClean="0">
                <a:solidFill>
                  <a:schemeClr val="tx1"/>
                </a:solidFill>
                <a:cs typeface="B Nazanin" panose="00000400000000000000" pitchFamily="2" charset="-78"/>
              </a:rPr>
              <a:t>5</a:t>
            </a:r>
            <a:endParaRPr lang="en-US" b="1" dirty="0">
              <a:solidFill>
                <a:schemeClr val="tx1"/>
              </a:solidFill>
              <a:cs typeface="B Nazanin" panose="00000400000000000000" pitchFamily="2" charset="-78"/>
            </a:endParaRPr>
          </a:p>
        </p:txBody>
      </p:sp>
    </p:spTree>
    <p:extLst>
      <p:ext uri="{BB962C8B-B14F-4D97-AF65-F5344CB8AC3E}">
        <p14:creationId xmlns:p14="http://schemas.microsoft.com/office/powerpoint/2010/main" xmlns="" val="3350266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3074" name="Picture 2" descr="F:\واحدهاي فناور\خاصعلی جلیلیان\ایرادات مرکز توسعه مکانیزاسیون.jpg"/>
          <p:cNvPicPr>
            <a:picLocks noGrp="1" noChangeAspect="1" noChangeArrowheads="1"/>
          </p:cNvPicPr>
          <p:nvPr>
            <p:ph idx="1"/>
          </p:nvPr>
        </p:nvPicPr>
        <p:blipFill>
          <a:blip r:embed="rId2" cstate="print"/>
          <a:srcRect/>
          <a:stretch>
            <a:fillRect/>
          </a:stretch>
        </p:blipFill>
        <p:spPr bwMode="auto">
          <a:xfrm>
            <a:off x="2926547" y="1481138"/>
            <a:ext cx="3645717" cy="45259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2050" name="Picture 2" descr="F:\واحدهاي فناور\خاصعلی جلیلیان\پروانه کسب.jpg"/>
          <p:cNvPicPr>
            <a:picLocks noGrp="1" noChangeAspect="1" noChangeArrowheads="1"/>
          </p:cNvPicPr>
          <p:nvPr>
            <p:ph idx="1"/>
          </p:nvPr>
        </p:nvPicPr>
        <p:blipFill>
          <a:blip r:embed="rId2" cstate="print"/>
          <a:srcRect/>
          <a:stretch>
            <a:fillRect/>
          </a:stretch>
        </p:blipFill>
        <p:spPr bwMode="auto">
          <a:xfrm>
            <a:off x="1" y="1481138"/>
            <a:ext cx="9144000" cy="45259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1026" name="Picture 2" descr="F:\واحدهاي فناور\خاصعلی جلیلیان\پروانه فعالیت نظام صنفی کشاورزی.jpg"/>
          <p:cNvPicPr>
            <a:picLocks noGrp="1" noChangeAspect="1" noChangeArrowheads="1"/>
          </p:cNvPicPr>
          <p:nvPr>
            <p:ph idx="1"/>
          </p:nvPr>
        </p:nvPicPr>
        <p:blipFill>
          <a:blip r:embed="rId2" cstate="print"/>
          <a:srcRect/>
          <a:stretch>
            <a:fillRect/>
          </a:stretch>
        </p:blipFill>
        <p:spPr bwMode="auto">
          <a:xfrm>
            <a:off x="142843" y="1481138"/>
            <a:ext cx="9001157" cy="452596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1788</TotalTime>
  <Words>468</Words>
  <Application>Microsoft Office PowerPoint</Application>
  <PresentationFormat>On-screen Show (4:3)</PresentationFormat>
  <Paragraphs>82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Slide 1</vt:lpstr>
      <vt:lpstr>Slide 2</vt:lpstr>
      <vt:lpstr>Slide 3</vt:lpstr>
      <vt:lpstr>Slide 4</vt:lpstr>
      <vt:lpstr>Slide 5</vt:lpstr>
      <vt:lpstr>Slide 6</vt:lpstr>
      <vt:lpstr>Slide 7</vt:lpstr>
      <vt:lpstr>Slide 8</vt:lpstr>
      <vt:lpstr>Slide 9</vt:lpstr>
      <vt:lpstr>ارزیابی تیم کاری</vt:lpstr>
      <vt:lpstr>ارزیابی بازار</vt:lpstr>
    </vt:vector>
  </TitlesOfParts>
  <Company>jahad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monifi</dc:creator>
  <cp:lastModifiedBy>roshdeslamabad</cp:lastModifiedBy>
  <cp:revision>303</cp:revision>
  <dcterms:created xsi:type="dcterms:W3CDTF">2014-12-28T06:41:38Z</dcterms:created>
  <dcterms:modified xsi:type="dcterms:W3CDTF">2018-02-24T07:20:06Z</dcterms:modified>
</cp:coreProperties>
</file>