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05372" y="1652292"/>
            <a:ext cx="5195081" cy="1188934"/>
            <a:chOff x="1811347" y="1894575"/>
            <a:chExt cx="4742624" cy="1013895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11347" y="1996911"/>
              <a:ext cx="4524408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پروژه: مقاله علمی پزوهشی</a:t>
              </a:r>
              <a:endParaRPr lang="en-US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r>
                <a:rPr lang="fa-IR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>ارائه مدلی </a:t>
              </a:r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ساده</a:t>
              </a:r>
              <a:r>
                <a:rPr lang="en-US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 </a:t>
              </a:r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ازکنترل</a:t>
              </a:r>
              <a:r>
                <a:rPr lang="en-US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 </a:t>
              </a:r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کننده </a:t>
              </a:r>
              <a:r>
                <a:rPr lang="fa-IR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>جامع </a:t>
              </a:r>
              <a:r>
                <a:rPr lang="fa-IR" sz="2000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توان الکتریکی</a:t>
              </a:r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13894" y="3121494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هدف:</a:t>
            </a:r>
          </a:p>
          <a:p>
            <a:pPr algn="just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کارشناسی و کارشناسی ارشد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0859" y="3987790"/>
            <a:ext cx="4654969" cy="524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2417</TotalTime>
  <Words>87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250</cp:revision>
  <dcterms:created xsi:type="dcterms:W3CDTF">2014-10-25T05:52:28Z</dcterms:created>
  <dcterms:modified xsi:type="dcterms:W3CDTF">2020-12-06T11:34:03Z</dcterms:modified>
</cp:coreProperties>
</file>