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-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20/04/1442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59546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7544" y="509415"/>
            <a:ext cx="3474474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dirty="0" smtClean="0">
                <a:cs typeface="B Titr" panose="00000700000000000000" pitchFamily="2" charset="-78"/>
              </a:rPr>
              <a:t>وزارت علوم، تحقیقات و فناوری</a:t>
            </a:r>
          </a:p>
          <a:p>
            <a:pPr algn="ctr"/>
            <a:endParaRPr lang="fa-IR" sz="1600" dirty="0" smtClean="0">
              <a:cs typeface="B Titr" panose="00000700000000000000" pitchFamily="2" charset="-78"/>
            </a:endParaRPr>
          </a:p>
          <a:p>
            <a:pPr algn="ctr"/>
            <a:r>
              <a:rPr lang="fa-IR" sz="1600" dirty="0" smtClean="0">
                <a:cs typeface="B Titr" panose="00000700000000000000" pitchFamily="2" charset="-78"/>
              </a:rPr>
              <a:t>دانشگاه فنی و حرفه ای استان کرمانشاه</a:t>
            </a:r>
            <a:endParaRPr lang="fa-IR" sz="1600" dirty="0">
              <a:cs typeface="B Titr" panose="00000700000000000000" pitchFamily="2" charset="-78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798943" y="1751097"/>
            <a:ext cx="5059057" cy="1198840"/>
            <a:chOff x="1811771" y="1732214"/>
            <a:chExt cx="4742200" cy="1037430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811771" y="1732214"/>
              <a:ext cx="4543589" cy="1037430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1600" dirty="0" smtClean="0">
                <a:solidFill>
                  <a:srgbClr val="FF0000"/>
                </a:solidFill>
                <a:cs typeface="B Yekan" panose="00000400000000000000" pitchFamily="2" charset="-78"/>
              </a:endParaRPr>
            </a:p>
            <a:p>
              <a:pPr algn="ctr"/>
              <a:r>
                <a:rPr lang="fa-IR" sz="1600" dirty="0" smtClean="0">
                  <a:solidFill>
                    <a:srgbClr val="FF0000"/>
                  </a:solidFill>
                  <a:cs typeface="B Yekan" panose="00000400000000000000" pitchFamily="2" charset="-78"/>
                </a:rPr>
                <a:t>عنوا</a:t>
              </a:r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ن </a:t>
              </a:r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طرح پژوهشی </a:t>
              </a:r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: </a:t>
              </a:r>
              <a:r>
                <a:rPr lang="fa-IR" sz="2800" b="1" dirty="0">
                  <a:cs typeface="B Nazanin" panose="00000400000000000000" pitchFamily="2" charset="-78"/>
                </a:rPr>
                <a:t>مدیریت مصرف انرژی الكتریكي با بهینه سازی سیستم های روشنایي</a:t>
              </a:r>
              <a:r>
                <a:rPr lang="fa-IR" sz="2000" dirty="0"/>
                <a:t/>
              </a:r>
              <a:br>
                <a:rPr lang="fa-IR" sz="2000" dirty="0"/>
              </a:br>
              <a:endParaRPr lang="fa-IR" sz="2000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-28305" y="1842254"/>
            <a:ext cx="1707441" cy="83099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صاحب طرح:</a:t>
            </a:r>
          </a:p>
          <a:p>
            <a:pPr algn="ctr"/>
            <a:endParaRPr lang="fa-IR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r>
              <a:rPr lang="fa-IR" sz="1600" dirty="0" smtClean="0">
                <a:cs typeface="B Nazanin" panose="00000400000000000000" pitchFamily="2" charset="-78"/>
              </a:rPr>
              <a:t>نام </a:t>
            </a:r>
            <a:r>
              <a:rPr lang="fa-IR" sz="1600" dirty="0" smtClean="0">
                <a:cs typeface="B Nazanin" panose="00000400000000000000" pitchFamily="2" charset="-78"/>
              </a:rPr>
              <a:t>دانشکده/آموزشکده</a:t>
            </a:r>
            <a:r>
              <a:rPr lang="fa-IR" dirty="0" smtClean="0">
                <a:cs typeface="B Nazanin" panose="00000400000000000000" pitchFamily="2" charset="-78"/>
              </a:rPr>
              <a:t>: 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اسلام اباد غرب</a:t>
            </a:r>
          </a:p>
          <a:p>
            <a:endParaRPr lang="fa-IR" dirty="0" smtClean="0">
              <a:cs typeface="B Nazanin" panose="00000400000000000000" pitchFamily="2" charset="-78"/>
            </a:endParaRPr>
          </a:p>
          <a:p>
            <a:r>
              <a:rPr lang="fa-IR" sz="1600" dirty="0" smtClean="0">
                <a:cs typeface="B Nazanin" panose="00000400000000000000" pitchFamily="2" charset="-78"/>
              </a:rPr>
              <a:t>نام و عکس صاحب طرح: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کیومرث سبزواری</a:t>
            </a: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endParaRPr lang="fa-IR" dirty="0" smtClean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زمان </a:t>
            </a:r>
            <a:r>
              <a:rPr lang="fa-IR" dirty="0" smtClean="0">
                <a:cs typeface="B Nazanin" panose="00000400000000000000" pitchFamily="2" charset="-78"/>
              </a:rPr>
              <a:t>اجرای طرح:</a:t>
            </a:r>
            <a:endParaRPr lang="fa-IR" dirty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6 ماه</a:t>
            </a:r>
            <a:endParaRPr lang="fa-IR" dirty="0" smtClean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شماره تماس: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09188330441</a:t>
            </a:r>
            <a:endParaRPr lang="fa-IR" dirty="0" smtClean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سمت </a:t>
            </a:r>
            <a:r>
              <a:rPr lang="fa-IR" dirty="0" smtClean="0">
                <a:cs typeface="B Nazanin" panose="00000400000000000000" pitchFamily="2" charset="-78"/>
              </a:rPr>
              <a:t>/ رتبه علمی: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زمان اجرای طرح: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استادیار</a:t>
            </a:r>
            <a:endParaRPr lang="fa-IR" dirty="0">
              <a:cs typeface="B Nazanin" panose="00000400000000000000" pitchFamily="2" charset="-78"/>
            </a:endParaRPr>
          </a:p>
          <a:p>
            <a:endParaRPr lang="fa-IR" dirty="0">
              <a:cs typeface="B Nazanin" panose="00000400000000000000" pitchFamily="2" charset="-78"/>
            </a:endParaRPr>
          </a:p>
          <a:p>
            <a:r>
              <a:rPr lang="fa-IR" dirty="0" smtClean="0">
                <a:cs typeface="B Nazanin" panose="00000400000000000000" pitchFamily="2" charset="-78"/>
              </a:rPr>
              <a:t>دانشگاه یا ارگان طرف </a:t>
            </a:r>
            <a:r>
              <a:rPr lang="fa-IR" dirty="0" smtClean="0">
                <a:cs typeface="B Nazanin" panose="00000400000000000000" pitchFamily="2" charset="-78"/>
              </a:rPr>
              <a:t>قرارداد:اموزشکده فنی و حرفه ای اسلام اباد</a:t>
            </a:r>
            <a:endParaRPr lang="fa-IR" dirty="0" smtClean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704787" y="4519180"/>
            <a:ext cx="4680000" cy="4037570"/>
            <a:chOff x="1873971" y="3064163"/>
            <a:chExt cx="4680000" cy="4696911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2094538" y="3077435"/>
              <a:ext cx="4420860" cy="4683639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طرح </a:t>
              </a:r>
              <a:r>
                <a:rPr lang="fa-IR" sz="2000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:</a:t>
              </a:r>
            </a:p>
            <a:p>
              <a:pPr algn="justLow"/>
              <a:r>
                <a:rPr lang="fa-IR" sz="1700" b="1" dirty="0">
                  <a:solidFill>
                    <a:schemeClr val="tx1"/>
                  </a:solidFill>
                  <a:cs typeface="B Nazanin" panose="00000400000000000000" pitchFamily="2" charset="-78"/>
                </a:rPr>
                <a:t>هدف اصلي از انجام این طرح پژوهشي بهینه سازی مصرف انرژی الكتریكي در ساختمان کلاس های آموزشي دانشگاه فني و حرفه ای اسلام آباد غرب و از </a:t>
              </a:r>
              <a:r>
                <a:rPr lang="fa-IR" sz="17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نظر هدف </a:t>
              </a:r>
              <a:r>
                <a:rPr lang="fa-IR" sz="1700" b="1" dirty="0">
                  <a:solidFill>
                    <a:schemeClr val="tx1"/>
                  </a:solidFill>
                  <a:cs typeface="B Nazanin" panose="00000400000000000000" pitchFamily="2" charset="-78"/>
                </a:rPr>
                <a:t>کاربردی و از نظر روش علي میباشد. در ابتدا وضعیت موجود مصرف انرژی الكتریكي بررسي و تحلیل گردید سپس با روشهای که ارائه گردید به </a:t>
              </a:r>
              <a:r>
                <a:rPr lang="fa-IR" sz="17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بهینه سازی </a:t>
              </a:r>
              <a:r>
                <a:rPr lang="fa-IR" sz="1700" b="1" dirty="0">
                  <a:solidFill>
                    <a:schemeClr val="tx1"/>
                  </a:solidFill>
                  <a:cs typeface="B Nazanin" panose="00000400000000000000" pitchFamily="2" charset="-78"/>
                </a:rPr>
                <a:t>مصرف انرژی الكتریكي پرداخته شد. برای گردآوری اطلاعات از مقدار مصرفي بخش روشنایي ساختمان کلاس ها استفاده شده که با مقدار مصرفي </a:t>
              </a:r>
              <a:r>
                <a:rPr lang="fa-IR" sz="17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با روش </a:t>
              </a:r>
              <a:r>
                <a:rPr lang="fa-IR" sz="1700" b="1" dirty="0">
                  <a:solidFill>
                    <a:schemeClr val="tx1"/>
                  </a:solidFill>
                  <a:cs typeface="B Nazanin" panose="00000400000000000000" pitchFamily="2" charset="-78"/>
                </a:rPr>
                <a:t>ارائه شده مقایسه و نتایج در پایان حاکي از تاثیر مثبت ارزیابي عملكرد مدیریت بهینه سازی مصرف برق دانشگاه به کارهای انجام گرفته میباشد.یافته </a:t>
              </a:r>
              <a:r>
                <a:rPr lang="fa-IR" sz="1700" b="1" dirty="0" smtClean="0">
                  <a:solidFill>
                    <a:schemeClr val="tx1"/>
                  </a:solidFill>
                  <a:cs typeface="B Nazanin" panose="00000400000000000000" pitchFamily="2" charset="-78"/>
                </a:rPr>
                <a:t>ها حاکي </a:t>
              </a:r>
              <a:r>
                <a:rPr lang="fa-IR" sz="1700" b="1" dirty="0">
                  <a:solidFill>
                    <a:schemeClr val="tx1"/>
                  </a:solidFill>
                  <a:cs typeface="B Nazanin" panose="00000400000000000000" pitchFamily="2" charset="-78"/>
                </a:rPr>
                <a:t>از کاهش مصرف برق بین  30تا  32درصد پس از اجرای روشهای بهینه سازی مصرف انرژی الكتریكي دارند</a:t>
              </a:r>
              <a:endParaRPr lang="fa-IR" sz="1700" b="1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1602" y="6265738"/>
            <a:ext cx="1628775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sz="1400" dirty="0">
              <a:cs typeface="B Yekan" panose="00000400000000000000" pitchFamily="2" charset="-78"/>
            </a:endParaRPr>
          </a:p>
          <a:p>
            <a:endParaRPr lang="en-US" sz="1400" dirty="0" smtClean="0">
              <a:cs typeface="B Yeka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25354" y="3228562"/>
            <a:ext cx="4560048" cy="831496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fa-IR" sz="2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تصویر طرح </a:t>
            </a:r>
            <a:r>
              <a:rPr lang="fa-IR" sz="20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:</a:t>
            </a:r>
          </a:p>
          <a:p>
            <a:pPr algn="ctr"/>
            <a:endParaRPr lang="fa-IR" sz="2000" dirty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5903" y="9217027"/>
            <a:ext cx="62180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smtClean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 smtClean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 smtClean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506" y="159377"/>
            <a:ext cx="777896" cy="4983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03" y="4095204"/>
            <a:ext cx="1130681" cy="14585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2980" y="3051542"/>
            <a:ext cx="2162444" cy="104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2513</TotalTime>
  <Words>219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B Yekan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250</cp:revision>
  <dcterms:created xsi:type="dcterms:W3CDTF">2014-10-25T05:52:28Z</dcterms:created>
  <dcterms:modified xsi:type="dcterms:W3CDTF">2020-12-05T19:13:16Z</dcterms:modified>
</cp:coreProperties>
</file>