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6858000" cy="9906000" type="A4"/>
  <p:notesSz cx="6742113" cy="9872663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7"/>
    <a:srgbClr val="FFDB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557" autoAdjust="0"/>
    <p:restoredTop sz="94660"/>
  </p:normalViewPr>
  <p:slideViewPr>
    <p:cSldViewPr snapToGrid="0">
      <p:cViewPr varScale="1">
        <p:scale>
          <a:sx n="52" d="100"/>
          <a:sy n="52" d="100"/>
        </p:scale>
        <p:origin x="2316" y="-3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20/04/1442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0890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20/04/1442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4979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20/04/1442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6725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20/04/1442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9350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20/04/1442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3603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20/04/1442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17025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20/04/1442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3070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20/04/1442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40717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20/04/1442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3749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20/04/1442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4118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20/04/1442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70897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4E3F6-DD9C-4E92-9B27-4DC5AC8410D1}" type="datetimeFigureOut">
              <a:rPr lang="fa-IR" smtClean="0"/>
              <a:pPr/>
              <a:t>20/04/1442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1923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59546" y="1609502"/>
            <a:ext cx="1628775" cy="7505920"/>
          </a:xfrm>
          <a:prstGeom prst="roundRect">
            <a:avLst>
              <a:gd name="adj" fmla="val 7310"/>
            </a:avLst>
          </a:prstGeom>
          <a:gradFill>
            <a:gsLst>
              <a:gs pos="0">
                <a:schemeClr val="accent4">
                  <a:lumMod val="110000"/>
                  <a:satMod val="105000"/>
                  <a:tint val="67000"/>
                  <a:alpha val="5000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20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372980" y="9195375"/>
            <a:ext cx="36314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67544" y="509415"/>
            <a:ext cx="347447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وزارت علوم، تحقیقات و فناوری</a:t>
            </a:r>
          </a:p>
          <a:p>
            <a:pPr algn="ctr"/>
            <a:endParaRPr lang="fa-IR" sz="1600" dirty="0" smtClean="0">
              <a:cs typeface="B Titr" panose="00000700000000000000" pitchFamily="2" charset="-78"/>
            </a:endParaRPr>
          </a:p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دانشگاه فنی و حرفه ای استان کرمانشاه</a:t>
            </a:r>
            <a:endParaRPr lang="fa-IR" sz="1600" dirty="0">
              <a:cs typeface="B Titr" panose="00000700000000000000" pitchFamily="2" charset="-78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798943" y="1751097"/>
            <a:ext cx="5059057" cy="1198840"/>
            <a:chOff x="1811771" y="1732214"/>
            <a:chExt cx="4742200" cy="1037430"/>
          </a:xfrm>
        </p:grpSpPr>
        <p:sp>
          <p:nvSpPr>
            <p:cNvPr id="15" name="Rounded Rectangle 14"/>
            <p:cNvSpPr/>
            <p:nvPr/>
          </p:nvSpPr>
          <p:spPr>
            <a:xfrm>
              <a:off x="1873971" y="1894575"/>
              <a:ext cx="4680000" cy="875069"/>
            </a:xfrm>
            <a:prstGeom prst="roundRect">
              <a:avLst>
                <a:gd name="adj" fmla="val 12856"/>
              </a:avLst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 sz="1600" dirty="0">
                <a:solidFill>
                  <a:schemeClr val="tx1"/>
                </a:solidFill>
                <a:cs typeface="B Yekan" panose="00000400000000000000" pitchFamily="2" charset="-78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811771" y="1732214"/>
              <a:ext cx="4543589" cy="1037430"/>
            </a:xfrm>
            <a:prstGeom prst="roundRect">
              <a:avLst/>
            </a:prstGeom>
            <a:solidFill>
              <a:srgbClr val="FFE697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fa-IR" sz="1600" dirty="0" smtClean="0">
                <a:solidFill>
                  <a:srgbClr val="FF0000"/>
                </a:solidFill>
                <a:cs typeface="B Yekan" panose="00000400000000000000" pitchFamily="2" charset="-78"/>
              </a:endParaRPr>
            </a:p>
            <a:p>
              <a:pPr algn="ctr"/>
              <a:r>
                <a:rPr lang="fa-IR" sz="1600" dirty="0" smtClean="0">
                  <a:solidFill>
                    <a:srgbClr val="FF0000"/>
                  </a:solidFill>
                  <a:cs typeface="B Yekan" panose="00000400000000000000" pitchFamily="2" charset="-78"/>
                </a:rPr>
                <a:t>عنوا</a:t>
              </a:r>
              <a:r>
                <a:rPr lang="fa-IR" sz="2000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ن </a:t>
              </a:r>
              <a:r>
                <a:rPr lang="fa-IR" sz="2000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طرح پژوهشی </a:t>
              </a:r>
              <a:r>
                <a:rPr lang="fa-IR" sz="2000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: </a:t>
              </a:r>
              <a:r>
                <a:rPr lang="fa-IR" sz="2800" b="1" dirty="0">
                  <a:cs typeface="B Nazanin" panose="00000400000000000000" pitchFamily="2" charset="-78"/>
                </a:rPr>
                <a:t>مدیریت مصرف انرژی الكتریكي با بهینه سازی سیستم های روشنایي</a:t>
              </a:r>
              <a:r>
                <a:rPr lang="fa-IR" sz="2000" dirty="0"/>
                <a:t/>
              </a:r>
              <a:br>
                <a:rPr lang="fa-IR" sz="2000" dirty="0"/>
              </a:br>
              <a:endParaRPr lang="fa-IR" sz="2000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-28305" y="1842254"/>
            <a:ext cx="1707441" cy="830996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صاحب طرح:</a:t>
            </a:r>
          </a:p>
          <a:p>
            <a:pPr algn="ctr"/>
            <a:endParaRPr lang="fa-IR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r>
              <a:rPr lang="fa-IR" sz="1600" dirty="0" smtClean="0">
                <a:cs typeface="B Nazanin" panose="00000400000000000000" pitchFamily="2" charset="-78"/>
              </a:rPr>
              <a:t>نام </a:t>
            </a:r>
            <a:r>
              <a:rPr lang="fa-IR" sz="1600" dirty="0" smtClean="0">
                <a:cs typeface="B Nazanin" panose="00000400000000000000" pitchFamily="2" charset="-78"/>
              </a:rPr>
              <a:t>دانشکده/آموزشکده</a:t>
            </a:r>
            <a:r>
              <a:rPr lang="fa-IR" dirty="0" smtClean="0">
                <a:cs typeface="B Nazanin" panose="00000400000000000000" pitchFamily="2" charset="-78"/>
              </a:rPr>
              <a:t>: </a:t>
            </a:r>
          </a:p>
          <a:p>
            <a:r>
              <a:rPr lang="fa-IR" dirty="0" smtClean="0">
                <a:cs typeface="B Nazanin" panose="00000400000000000000" pitchFamily="2" charset="-78"/>
              </a:rPr>
              <a:t>اسلام اباد غرب</a:t>
            </a:r>
          </a:p>
          <a:p>
            <a:endParaRPr lang="fa-IR" dirty="0" smtClean="0">
              <a:cs typeface="B Nazanin" panose="00000400000000000000" pitchFamily="2" charset="-78"/>
            </a:endParaRPr>
          </a:p>
          <a:p>
            <a:r>
              <a:rPr lang="fa-IR" sz="1600" dirty="0" smtClean="0">
                <a:cs typeface="B Nazanin" panose="00000400000000000000" pitchFamily="2" charset="-78"/>
              </a:rPr>
              <a:t>نام و عکس صاحب طرح:</a:t>
            </a:r>
          </a:p>
          <a:p>
            <a:r>
              <a:rPr lang="fa-IR" dirty="0" smtClean="0">
                <a:cs typeface="B Nazanin" panose="00000400000000000000" pitchFamily="2" charset="-78"/>
              </a:rPr>
              <a:t>کیومرث سبزواری</a:t>
            </a:r>
          </a:p>
          <a:p>
            <a:endParaRPr lang="fa-IR" dirty="0">
              <a:cs typeface="B Nazanin" panose="00000400000000000000" pitchFamily="2" charset="-78"/>
            </a:endParaRPr>
          </a:p>
          <a:p>
            <a:endParaRPr lang="fa-IR" dirty="0" smtClean="0">
              <a:cs typeface="B Nazanin" panose="00000400000000000000" pitchFamily="2" charset="-78"/>
            </a:endParaRPr>
          </a:p>
          <a:p>
            <a:endParaRPr lang="fa-IR" dirty="0" smtClean="0">
              <a:cs typeface="B Nazanin" panose="00000400000000000000" pitchFamily="2" charset="-78"/>
            </a:endParaRPr>
          </a:p>
          <a:p>
            <a:endParaRPr lang="fa-IR" dirty="0" smtClean="0">
              <a:cs typeface="B Nazanin" panose="00000400000000000000" pitchFamily="2" charset="-78"/>
            </a:endParaRPr>
          </a:p>
          <a:p>
            <a:endParaRPr lang="fa-IR" dirty="0">
              <a:cs typeface="B Nazanin" panose="00000400000000000000" pitchFamily="2" charset="-78"/>
            </a:endParaRPr>
          </a:p>
          <a:p>
            <a:endParaRPr lang="fa-IR" dirty="0" smtClean="0">
              <a:cs typeface="B Nazanin" panose="00000400000000000000" pitchFamily="2" charset="-78"/>
            </a:endParaRPr>
          </a:p>
          <a:p>
            <a:endParaRPr lang="fa-IR" dirty="0">
              <a:cs typeface="B Nazanin" panose="00000400000000000000" pitchFamily="2" charset="-78"/>
            </a:endParaRPr>
          </a:p>
          <a:p>
            <a:endParaRPr lang="fa-IR" dirty="0" smtClean="0">
              <a:cs typeface="B Nazanin" panose="00000400000000000000" pitchFamily="2" charset="-78"/>
            </a:endParaRPr>
          </a:p>
          <a:p>
            <a:r>
              <a:rPr lang="fa-IR" dirty="0" smtClean="0">
                <a:cs typeface="B Nazanin" panose="00000400000000000000" pitchFamily="2" charset="-78"/>
              </a:rPr>
              <a:t>زمان </a:t>
            </a:r>
            <a:r>
              <a:rPr lang="fa-IR" dirty="0" smtClean="0">
                <a:cs typeface="B Nazanin" panose="00000400000000000000" pitchFamily="2" charset="-78"/>
              </a:rPr>
              <a:t>اجرای طرح:</a:t>
            </a:r>
            <a:endParaRPr lang="fa-IR" dirty="0">
              <a:cs typeface="B Nazanin" panose="00000400000000000000" pitchFamily="2" charset="-78"/>
            </a:endParaRPr>
          </a:p>
          <a:p>
            <a:r>
              <a:rPr lang="fa-IR" dirty="0" smtClean="0">
                <a:cs typeface="B Nazanin" panose="00000400000000000000" pitchFamily="2" charset="-78"/>
              </a:rPr>
              <a:t>6 ماه</a:t>
            </a:r>
            <a:endParaRPr lang="fa-IR" dirty="0" smtClean="0">
              <a:cs typeface="B Nazanin" panose="00000400000000000000" pitchFamily="2" charset="-78"/>
            </a:endParaRPr>
          </a:p>
          <a:p>
            <a:r>
              <a:rPr lang="fa-IR" dirty="0" smtClean="0">
                <a:cs typeface="B Nazanin" panose="00000400000000000000" pitchFamily="2" charset="-78"/>
              </a:rPr>
              <a:t>شماره تماس:</a:t>
            </a:r>
          </a:p>
          <a:p>
            <a:r>
              <a:rPr lang="fa-IR" dirty="0" smtClean="0">
                <a:cs typeface="B Nazanin" panose="00000400000000000000" pitchFamily="2" charset="-78"/>
              </a:rPr>
              <a:t>09188330441</a:t>
            </a:r>
            <a:endParaRPr lang="fa-IR" dirty="0" smtClean="0">
              <a:cs typeface="B Nazanin" panose="00000400000000000000" pitchFamily="2" charset="-78"/>
            </a:endParaRPr>
          </a:p>
          <a:p>
            <a:r>
              <a:rPr lang="fa-IR" dirty="0" smtClean="0">
                <a:cs typeface="B Nazanin" panose="00000400000000000000" pitchFamily="2" charset="-78"/>
              </a:rPr>
              <a:t>سمت </a:t>
            </a:r>
            <a:r>
              <a:rPr lang="fa-IR" dirty="0" smtClean="0">
                <a:cs typeface="B Nazanin" panose="00000400000000000000" pitchFamily="2" charset="-78"/>
              </a:rPr>
              <a:t>/ رتبه علمی:</a:t>
            </a:r>
          </a:p>
          <a:p>
            <a:r>
              <a:rPr lang="fa-IR" dirty="0" smtClean="0">
                <a:cs typeface="B Nazanin" panose="00000400000000000000" pitchFamily="2" charset="-78"/>
              </a:rPr>
              <a:t>زمان اجرای طرح:</a:t>
            </a:r>
          </a:p>
          <a:p>
            <a:r>
              <a:rPr lang="fa-IR" dirty="0" smtClean="0">
                <a:cs typeface="B Nazanin" panose="00000400000000000000" pitchFamily="2" charset="-78"/>
              </a:rPr>
              <a:t>استادیار</a:t>
            </a:r>
            <a:endParaRPr lang="fa-IR" dirty="0">
              <a:cs typeface="B Nazanin" panose="00000400000000000000" pitchFamily="2" charset="-78"/>
            </a:endParaRPr>
          </a:p>
          <a:p>
            <a:endParaRPr lang="fa-IR" dirty="0">
              <a:cs typeface="B Nazanin" panose="00000400000000000000" pitchFamily="2" charset="-78"/>
            </a:endParaRPr>
          </a:p>
          <a:p>
            <a:r>
              <a:rPr lang="fa-IR" dirty="0" smtClean="0">
                <a:cs typeface="B Nazanin" panose="00000400000000000000" pitchFamily="2" charset="-78"/>
              </a:rPr>
              <a:t>دانشگاه یا ارگان طرف </a:t>
            </a:r>
            <a:r>
              <a:rPr lang="fa-IR" dirty="0" smtClean="0">
                <a:cs typeface="B Nazanin" panose="00000400000000000000" pitchFamily="2" charset="-78"/>
              </a:rPr>
              <a:t>قرارداد:اموزشکده فنی و حرفه ای اسلام اباد</a:t>
            </a:r>
            <a:endParaRPr lang="fa-IR" dirty="0" smtClean="0">
              <a:cs typeface="B Nazanin" panose="00000400000000000000" pitchFamily="2" charset="-78"/>
            </a:endParaRPr>
          </a:p>
          <a:p>
            <a:endParaRPr lang="fa-IR" sz="1400" dirty="0" smtClean="0">
              <a:cs typeface="B Yekan" panose="00000400000000000000" pitchFamily="2" charset="-78"/>
            </a:endParaRPr>
          </a:p>
          <a:p>
            <a:endParaRPr lang="fa-IR" sz="1400" dirty="0">
              <a:cs typeface="B Yekan" panose="00000400000000000000" pitchFamily="2" charset="-78"/>
            </a:endParaRPr>
          </a:p>
          <a:p>
            <a:endParaRPr lang="fa-IR" sz="1400" dirty="0" smtClean="0">
              <a:cs typeface="B Yekan" panose="00000400000000000000" pitchFamily="2" charset="-78"/>
            </a:endParaRPr>
          </a:p>
          <a:p>
            <a:endParaRPr lang="fa-IR" sz="1400" dirty="0">
              <a:cs typeface="B Yekan" panose="00000400000000000000" pitchFamily="2" charset="-78"/>
            </a:endParaRPr>
          </a:p>
          <a:p>
            <a:endParaRPr lang="fa-IR" sz="1200" dirty="0" smtClean="0">
              <a:cs typeface="B Yekan" panose="00000400000000000000" pitchFamily="2" charset="-78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704787" y="4519180"/>
            <a:ext cx="4680000" cy="4037570"/>
            <a:chOff x="1873971" y="3064163"/>
            <a:chExt cx="4680000" cy="4696911"/>
          </a:xfrm>
        </p:grpSpPr>
        <p:sp>
          <p:nvSpPr>
            <p:cNvPr id="22" name="Rounded Rectangle 21"/>
            <p:cNvSpPr/>
            <p:nvPr/>
          </p:nvSpPr>
          <p:spPr>
            <a:xfrm>
              <a:off x="1873971" y="3064163"/>
              <a:ext cx="4680000" cy="4453103"/>
            </a:xfrm>
            <a:prstGeom prst="roundRect">
              <a:avLst>
                <a:gd name="adj" fmla="val 4480"/>
              </a:avLst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285750" indent="-285750" algn="just">
                <a:buClr>
                  <a:srgbClr val="FF0000"/>
                </a:buClr>
                <a:buSzPct val="120000"/>
                <a:buFont typeface="Wingdings" panose="05000000000000000000" pitchFamily="2" charset="2"/>
                <a:buChar char="ü"/>
              </a:pPr>
              <a:endParaRPr lang="en-US" sz="1500" dirty="0">
                <a:solidFill>
                  <a:schemeClr val="tx1"/>
                </a:solidFill>
                <a:cs typeface="B Yekan" panose="00000400000000000000" pitchFamily="2" charset="-78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094538" y="3077435"/>
              <a:ext cx="4420860" cy="4683639"/>
            </a:xfrm>
            <a:prstGeom prst="roundRect">
              <a:avLst/>
            </a:prstGeom>
            <a:solidFill>
              <a:srgbClr val="FFE69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sz="2000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معرفی طرح </a:t>
              </a:r>
              <a:r>
                <a:rPr lang="fa-IR" sz="2000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:</a:t>
              </a:r>
            </a:p>
            <a:p>
              <a:pPr algn="justLow"/>
              <a:r>
                <a:rPr lang="fa-IR" sz="1700" b="1" dirty="0">
                  <a:solidFill>
                    <a:schemeClr val="tx1"/>
                  </a:solidFill>
                  <a:cs typeface="B Nazanin" panose="00000400000000000000" pitchFamily="2" charset="-78"/>
                </a:rPr>
                <a:t>هدف اصلي از انجام این طرح پژوهشي بهینه سازی مصرف انرژی الكتریكي در ساختمان کلاس های آموزشي دانشگاه فني و حرفه ای اسلام آباد غرب و از </a:t>
              </a:r>
              <a:r>
                <a:rPr lang="fa-IR" sz="1700" b="1" dirty="0" smtClean="0">
                  <a:solidFill>
                    <a:schemeClr val="tx1"/>
                  </a:solidFill>
                  <a:cs typeface="B Nazanin" panose="00000400000000000000" pitchFamily="2" charset="-78"/>
                </a:rPr>
                <a:t>نظر هدف </a:t>
              </a:r>
              <a:r>
                <a:rPr lang="fa-IR" sz="1700" b="1" dirty="0">
                  <a:solidFill>
                    <a:schemeClr val="tx1"/>
                  </a:solidFill>
                  <a:cs typeface="B Nazanin" panose="00000400000000000000" pitchFamily="2" charset="-78"/>
                </a:rPr>
                <a:t>کاربردی و از نظر روش علي میباشد. در ابتدا وضعیت موجود مصرف انرژی الكتریكي بررسي و تحلیل گردید سپس با روشهای که ارائه گردید به </a:t>
              </a:r>
              <a:r>
                <a:rPr lang="fa-IR" sz="1700" b="1" dirty="0" smtClean="0">
                  <a:solidFill>
                    <a:schemeClr val="tx1"/>
                  </a:solidFill>
                  <a:cs typeface="B Nazanin" panose="00000400000000000000" pitchFamily="2" charset="-78"/>
                </a:rPr>
                <a:t>بهینه سازی </a:t>
              </a:r>
              <a:r>
                <a:rPr lang="fa-IR" sz="1700" b="1" dirty="0">
                  <a:solidFill>
                    <a:schemeClr val="tx1"/>
                  </a:solidFill>
                  <a:cs typeface="B Nazanin" panose="00000400000000000000" pitchFamily="2" charset="-78"/>
                </a:rPr>
                <a:t>مصرف انرژی الكتریكي پرداخته شد. برای گردآوری اطلاعات از مقدار مصرفي بخش روشنایي ساختمان کلاس ها استفاده شده که با مقدار مصرفي </a:t>
              </a:r>
              <a:r>
                <a:rPr lang="fa-IR" sz="1700" b="1" dirty="0" smtClean="0">
                  <a:solidFill>
                    <a:schemeClr val="tx1"/>
                  </a:solidFill>
                  <a:cs typeface="B Nazanin" panose="00000400000000000000" pitchFamily="2" charset="-78"/>
                </a:rPr>
                <a:t>با روش </a:t>
              </a:r>
              <a:r>
                <a:rPr lang="fa-IR" sz="1700" b="1" dirty="0">
                  <a:solidFill>
                    <a:schemeClr val="tx1"/>
                  </a:solidFill>
                  <a:cs typeface="B Nazanin" panose="00000400000000000000" pitchFamily="2" charset="-78"/>
                </a:rPr>
                <a:t>ارائه شده مقایسه و نتایج در پایان حاکي از تاثیر مثبت ارزیابي عملكرد مدیریت بهینه سازی مصرف برق دانشگاه به کارهای انجام گرفته میباشد.یافته </a:t>
              </a:r>
              <a:r>
                <a:rPr lang="fa-IR" sz="1700" b="1" dirty="0" smtClean="0">
                  <a:solidFill>
                    <a:schemeClr val="tx1"/>
                  </a:solidFill>
                  <a:cs typeface="B Nazanin" panose="00000400000000000000" pitchFamily="2" charset="-78"/>
                </a:rPr>
                <a:t>ها حاکي </a:t>
              </a:r>
              <a:r>
                <a:rPr lang="fa-IR" sz="1700" b="1" dirty="0">
                  <a:solidFill>
                    <a:schemeClr val="tx1"/>
                  </a:solidFill>
                  <a:cs typeface="B Nazanin" panose="00000400000000000000" pitchFamily="2" charset="-78"/>
                </a:rPr>
                <a:t>از کاهش مصرف برق بین  30تا  32درصد پس از اجرای روشهای بهینه سازی مصرف انرژی الكتریكي دارند</a:t>
              </a:r>
              <a:endParaRPr lang="fa-IR" sz="1700" b="1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26" name="Rounded Rectangle 25"/>
          <p:cNvSpPr/>
          <p:nvPr/>
        </p:nvSpPr>
        <p:spPr>
          <a:xfrm>
            <a:off x="1876425" y="3120705"/>
            <a:ext cx="4680000" cy="898769"/>
          </a:xfrm>
          <a:prstGeom prst="roundRect">
            <a:avLst>
              <a:gd name="adj" fmla="val 8568"/>
            </a:avLst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endParaRPr lang="fa-IR" sz="2400" dirty="0" smtClean="0">
              <a:solidFill>
                <a:srgbClr val="FF0000"/>
              </a:solidFill>
              <a:cs typeface="B Yekan" panose="00000400000000000000" pitchFamily="2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1602" y="6265738"/>
            <a:ext cx="1628775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fa-IR" sz="1400" dirty="0">
              <a:cs typeface="B Yekan" panose="00000400000000000000" pitchFamily="2" charset="-78"/>
            </a:endParaRPr>
          </a:p>
          <a:p>
            <a:endParaRPr lang="en-US" sz="1400" dirty="0" smtClean="0">
              <a:cs typeface="B Yekan" panose="00000400000000000000" pitchFamily="2" charset="-78"/>
            </a:endParaRPr>
          </a:p>
          <a:p>
            <a:endParaRPr lang="fa-IR" sz="1400" dirty="0" smtClean="0">
              <a:cs typeface="B Yekan" panose="00000400000000000000" pitchFamily="2" charset="-78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925354" y="3228562"/>
            <a:ext cx="4560048" cy="831496"/>
          </a:xfrm>
          <a:prstGeom prst="roundRect">
            <a:avLst/>
          </a:prstGeom>
          <a:solidFill>
            <a:srgbClr val="FFE697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fa-IR" sz="2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تصویر طرح </a:t>
            </a:r>
            <a:r>
              <a:rPr lang="fa-IR" sz="2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:</a:t>
            </a:r>
          </a:p>
          <a:p>
            <a:pPr algn="ctr"/>
            <a:endParaRPr lang="fa-IR" sz="200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35903" y="9217027"/>
            <a:ext cx="62180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dirty="0" smtClean="0">
                <a:cs typeface="B Yekan" panose="00000400000000000000" pitchFamily="2" charset="-78"/>
              </a:rPr>
              <a:t>دبیرخانه نمایشگاه دستاوردهای</a:t>
            </a:r>
          </a:p>
          <a:p>
            <a:pPr algn="ctr"/>
            <a:r>
              <a:rPr lang="fa-IR" sz="1400" dirty="0" smtClean="0">
                <a:cs typeface="B Yekan" panose="00000400000000000000" pitchFamily="2" charset="-78"/>
              </a:rPr>
              <a:t>پژوهش، فناوری دانشگاه فنی و حرفه‌ای استان کرمانشاه</a:t>
            </a:r>
          </a:p>
          <a:p>
            <a:pPr algn="ctr"/>
            <a:r>
              <a:rPr lang="fa-IR" sz="1400" dirty="0" smtClean="0">
                <a:cs typeface="B Yekan" panose="00000400000000000000" pitchFamily="2" charset="-78"/>
              </a:rPr>
              <a:t>08338438057</a:t>
            </a:r>
          </a:p>
          <a:p>
            <a:pPr algn="ctr"/>
            <a:endParaRPr lang="en-US" sz="14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506" y="159377"/>
            <a:ext cx="777896" cy="4983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03" y="4095204"/>
            <a:ext cx="1130681" cy="145857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2980" y="3051542"/>
            <a:ext cx="2162444" cy="1043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46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2513</TotalTime>
  <Words>219</Words>
  <Application>Microsoft Office PowerPoint</Application>
  <PresentationFormat>A4 Paper (210x297 mm)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 Nazanin</vt:lpstr>
      <vt:lpstr>B Titr</vt:lpstr>
      <vt:lpstr>B Yekan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</dc:creator>
  <cp:lastModifiedBy>mobin</cp:lastModifiedBy>
  <cp:revision>250</cp:revision>
  <dcterms:created xsi:type="dcterms:W3CDTF">2014-10-25T05:52:28Z</dcterms:created>
  <dcterms:modified xsi:type="dcterms:W3CDTF">2020-12-05T19:13:16Z</dcterms:modified>
</cp:coreProperties>
</file>