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:</a:t>
              </a:r>
            </a:p>
            <a:p>
              <a:pPr algn="ctr"/>
              <a:r>
                <a:rPr lang="fa-IR" sz="2000" b="1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داور طرح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پژوهشی  سامانه ارزیابی فناوری ایران</a:t>
              </a:r>
              <a:endParaRPr lang="fa-IR" sz="2000" b="1" dirty="0">
                <a:latin typeface="Times New Roman" panose="02020603050405020304" pitchFamily="18" charset="0"/>
                <a:cs typeface="B Nazanin" panose="00000400000000000000" pitchFamily="2" charset="-78"/>
              </a:endParaRP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50042" y="2921503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</a:p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کارآفرینی و اشتغال زایی</a:t>
            </a:r>
            <a:endParaRPr lang="fa-IR" sz="20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7196" y="4426551"/>
            <a:ext cx="4582238" cy="41901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3620" y="4392672"/>
            <a:ext cx="1876190" cy="16952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9182" y="4268786"/>
            <a:ext cx="1528934" cy="188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2495</TotalTime>
  <Words>82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256</cp:revision>
  <dcterms:created xsi:type="dcterms:W3CDTF">2014-10-25T05:52:28Z</dcterms:created>
  <dcterms:modified xsi:type="dcterms:W3CDTF">2020-12-06T18:10:28Z</dcterms:modified>
</cp:coreProperties>
</file>