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6858000" cy="9906000" type="A4"/>
  <p:notesSz cx="6742113" cy="9872663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697"/>
    <a:srgbClr val="FFDB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557" autoAdjust="0"/>
    <p:restoredTop sz="94660"/>
  </p:normalViewPr>
  <p:slideViewPr>
    <p:cSldViewPr snapToGrid="0">
      <p:cViewPr varScale="1">
        <p:scale>
          <a:sx n="52" d="100"/>
          <a:sy n="52" d="100"/>
        </p:scale>
        <p:origin x="2316" y="3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08907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49794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67251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93505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36035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17025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3070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40717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37493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41187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70897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19230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>
            <a:off x="136674" y="1609502"/>
            <a:ext cx="1628775" cy="7505920"/>
          </a:xfrm>
          <a:prstGeom prst="roundRect">
            <a:avLst>
              <a:gd name="adj" fmla="val 7310"/>
            </a:avLst>
          </a:prstGeom>
          <a:gradFill>
            <a:gsLst>
              <a:gs pos="0">
                <a:schemeClr val="accent4">
                  <a:lumMod val="110000"/>
                  <a:satMod val="105000"/>
                  <a:tint val="67000"/>
                  <a:alpha val="50000"/>
                </a:schemeClr>
              </a:gs>
              <a:gs pos="50000">
                <a:schemeClr val="accent4">
                  <a:lumMod val="105000"/>
                  <a:satMod val="103000"/>
                  <a:tint val="73000"/>
                </a:schemeClr>
              </a:gs>
              <a:gs pos="100000">
                <a:schemeClr val="accent4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 sz="2000" dirty="0">
              <a:solidFill>
                <a:schemeClr val="tx1"/>
              </a:solidFill>
              <a:cs typeface="B Yekan" panose="00000400000000000000" pitchFamily="2" charset="-78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372980" y="9195375"/>
            <a:ext cx="36314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30220" y="541092"/>
            <a:ext cx="3677031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600" b="1" dirty="0" smtClean="0">
                <a:cs typeface="B Titr" panose="00000700000000000000" pitchFamily="2" charset="-78"/>
              </a:rPr>
              <a:t>وزارت </a:t>
            </a:r>
            <a:r>
              <a:rPr lang="fa-IR" sz="1600" b="1" dirty="0">
                <a:cs typeface="B Titr" panose="00000700000000000000" pitchFamily="2" charset="-78"/>
              </a:rPr>
              <a:t>علوم، تحقیقات و فناوری</a:t>
            </a:r>
          </a:p>
          <a:p>
            <a:pPr algn="ctr"/>
            <a:endParaRPr lang="fa-IR" sz="1600" b="1" dirty="0">
              <a:cs typeface="B Titr" panose="00000700000000000000" pitchFamily="2" charset="-78"/>
            </a:endParaRPr>
          </a:p>
          <a:p>
            <a:pPr algn="ctr"/>
            <a:r>
              <a:rPr lang="fa-IR" sz="1600" b="1" dirty="0">
                <a:cs typeface="B Titr" panose="00000700000000000000" pitchFamily="2" charset="-78"/>
              </a:rPr>
              <a:t>دانشگاه فنی و حرفه ای استان کرمانشاه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873971" y="1630896"/>
            <a:ext cx="5126483" cy="1068931"/>
            <a:chOff x="1873971" y="1876329"/>
            <a:chExt cx="4680000" cy="911559"/>
          </a:xfrm>
        </p:grpSpPr>
        <p:sp>
          <p:nvSpPr>
            <p:cNvPr id="15" name="Rounded Rectangle 14"/>
            <p:cNvSpPr/>
            <p:nvPr/>
          </p:nvSpPr>
          <p:spPr>
            <a:xfrm>
              <a:off x="1873971" y="1894575"/>
              <a:ext cx="4680000" cy="875069"/>
            </a:xfrm>
            <a:prstGeom prst="roundRect">
              <a:avLst>
                <a:gd name="adj" fmla="val 12856"/>
              </a:avLst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 sz="1600" dirty="0">
                <a:solidFill>
                  <a:schemeClr val="tx1"/>
                </a:solidFill>
                <a:cs typeface="B Yekan" panose="00000400000000000000" pitchFamily="2" charset="-78"/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972115" y="1876329"/>
              <a:ext cx="4485224" cy="911559"/>
            </a:xfrm>
            <a:prstGeom prst="roundRect">
              <a:avLst/>
            </a:prstGeom>
            <a:solidFill>
              <a:srgbClr val="FFE697"/>
            </a:solidFill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 sz="2000" b="1" dirty="0" smtClean="0">
                <a:solidFill>
                  <a:srgbClr val="FF0000"/>
                </a:solidFill>
                <a:cs typeface="B Nazanin" panose="00000400000000000000" pitchFamily="2" charset="-78"/>
              </a:endParaRPr>
            </a:p>
            <a:p>
              <a:pPr algn="ctr"/>
              <a:endParaRPr lang="fa-IR" sz="2000" b="1" dirty="0">
                <a:solidFill>
                  <a:srgbClr val="FF0000"/>
                </a:solidFill>
                <a:cs typeface="B Nazanin" panose="00000400000000000000" pitchFamily="2" charset="-78"/>
              </a:endParaRPr>
            </a:p>
            <a:p>
              <a:pPr algn="ctr"/>
              <a:r>
                <a:rPr lang="fa-IR" sz="2000" b="1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عنوان </a:t>
              </a:r>
              <a:r>
                <a:rPr lang="fa-IR" sz="2000" b="1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دستاورد  و  پروژه: مقاله </a:t>
              </a:r>
              <a:r>
                <a:rPr lang="fa-IR" sz="2000" b="1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کنفرانس</a:t>
              </a:r>
            </a:p>
            <a:p>
              <a:pPr algn="ctr"/>
              <a:r>
                <a:rPr lang="fa-IR" sz="2000" b="1" dirty="0" smtClean="0">
                  <a:latin typeface="Times New Roman" panose="02020603050405020304" pitchFamily="18" charset="0"/>
                  <a:cs typeface="B Nazanin" panose="00000400000000000000" pitchFamily="2" charset="-78"/>
                </a:rPr>
                <a:t>بهبود </a:t>
              </a:r>
              <a:r>
                <a:rPr lang="fa-IR" sz="2000" b="1" dirty="0">
                  <a:latin typeface="Times New Roman" panose="02020603050405020304" pitchFamily="18" charset="0"/>
                  <a:cs typeface="B Nazanin" panose="00000400000000000000" pitchFamily="2" charset="-78"/>
                </a:rPr>
                <a:t>کنترل توان راکتیو بین منابع تولیدی پراکنده </a:t>
              </a:r>
              <a:r>
                <a:rPr lang="fa-IR" sz="2000" b="1" dirty="0" smtClean="0">
                  <a:latin typeface="Times New Roman" panose="02020603050405020304" pitchFamily="18" charset="0"/>
                  <a:cs typeface="B Nazanin" panose="00000400000000000000" pitchFamily="2" charset="-78"/>
                </a:rPr>
                <a:t>موازی</a:t>
              </a:r>
              <a:endParaRPr lang="fa-IR" sz="2000" b="1" dirty="0">
                <a:latin typeface="Times New Roman" panose="02020603050405020304" pitchFamily="18" charset="0"/>
                <a:cs typeface="B Nazanin" panose="00000400000000000000" pitchFamily="2" charset="-78"/>
              </a:endParaRPr>
            </a:p>
            <a:p>
              <a:r>
                <a:rPr lang="en-US" sz="2000" b="1" dirty="0">
                  <a:latin typeface="Times New Roman" panose="02020603050405020304" pitchFamily="18" charset="0"/>
                  <a:cs typeface="B Nazanin" panose="00000400000000000000" pitchFamily="2" charset="-78"/>
                </a:rPr>
                <a:t/>
              </a:r>
              <a:br>
                <a:rPr lang="en-US" sz="2000" b="1" dirty="0">
                  <a:latin typeface="Times New Roman" panose="02020603050405020304" pitchFamily="18" charset="0"/>
                  <a:cs typeface="B Nazanin" panose="00000400000000000000" pitchFamily="2" charset="-78"/>
                </a:rPr>
              </a:br>
              <a:endParaRPr lang="fa-I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76597" y="2424274"/>
            <a:ext cx="1628775" cy="75713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000" b="1" dirty="0">
                <a:solidFill>
                  <a:srgbClr val="FF0000"/>
                </a:solidFill>
                <a:cs typeface="B Nazanin" panose="00000400000000000000" pitchFamily="2" charset="-78"/>
              </a:rPr>
              <a:t>صاحب دستاورد:</a:t>
            </a:r>
          </a:p>
          <a:p>
            <a:pPr algn="ctr"/>
            <a:endParaRPr lang="fa-IR" b="1" dirty="0">
              <a:cs typeface="B Nazanin" panose="00000400000000000000" pitchFamily="2" charset="-78"/>
            </a:endParaRPr>
          </a:p>
          <a:p>
            <a:r>
              <a:rPr lang="fa-IR" sz="1600" b="1" dirty="0">
                <a:cs typeface="B Nazanin" panose="00000400000000000000" pitchFamily="2" charset="-78"/>
              </a:rPr>
              <a:t>نام دانشکده/آموزشکده</a:t>
            </a:r>
            <a:r>
              <a:rPr lang="fa-IR" b="1" dirty="0">
                <a:cs typeface="B Nazanin" panose="00000400000000000000" pitchFamily="2" charset="-78"/>
              </a:rPr>
              <a:t>: 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آموزشکده فنی اسلام اباد غرب</a:t>
            </a:r>
            <a:endParaRPr lang="fa-IR" b="1" dirty="0">
              <a:cs typeface="B Nazanin" panose="00000400000000000000" pitchFamily="2" charset="-78"/>
            </a:endParaRPr>
          </a:p>
          <a:p>
            <a:endParaRPr lang="en-US" b="1" dirty="0">
              <a:cs typeface="B Nazanin" panose="00000400000000000000" pitchFamily="2" charset="-78"/>
            </a:endParaRPr>
          </a:p>
          <a:p>
            <a:r>
              <a:rPr lang="fa-IR" b="1" dirty="0">
                <a:cs typeface="B Nazanin" panose="00000400000000000000" pitchFamily="2" charset="-78"/>
              </a:rPr>
              <a:t>زمان اجرا</a:t>
            </a:r>
            <a:r>
              <a:rPr lang="fa-IR" b="1" dirty="0" smtClean="0">
                <a:cs typeface="B Nazanin" panose="00000400000000000000" pitchFamily="2" charset="-78"/>
              </a:rPr>
              <a:t>: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یک سال</a:t>
            </a:r>
            <a:endParaRPr lang="fa-IR" b="1" dirty="0">
              <a:cs typeface="B Nazanin" panose="00000400000000000000" pitchFamily="2" charset="-78"/>
            </a:endParaRPr>
          </a:p>
          <a:p>
            <a:r>
              <a:rPr lang="fa-IR" b="1" dirty="0" smtClean="0">
                <a:cs typeface="B Nazanin" panose="00000400000000000000" pitchFamily="2" charset="-78"/>
              </a:rPr>
              <a:t>نام </a:t>
            </a:r>
            <a:r>
              <a:rPr lang="fa-IR" b="1" dirty="0">
                <a:cs typeface="B Nazanin" panose="00000400000000000000" pitchFamily="2" charset="-78"/>
              </a:rPr>
              <a:t>و عکس صاحب دستاورد:</a:t>
            </a:r>
          </a:p>
          <a:p>
            <a:endParaRPr lang="fa-IR" b="1" dirty="0">
              <a:cs typeface="B Nazanin" panose="00000400000000000000" pitchFamily="2" charset="-78"/>
            </a:endParaRPr>
          </a:p>
          <a:p>
            <a:endParaRPr lang="fa-IR" b="1" dirty="0" smtClean="0">
              <a:cs typeface="B Nazanin" panose="00000400000000000000" pitchFamily="2" charset="-78"/>
            </a:endParaRPr>
          </a:p>
          <a:p>
            <a:endParaRPr lang="fa-IR" b="1" dirty="0">
              <a:cs typeface="B Nazanin" panose="00000400000000000000" pitchFamily="2" charset="-78"/>
            </a:endParaRPr>
          </a:p>
          <a:p>
            <a:endParaRPr lang="fa-IR" b="1" dirty="0" smtClean="0">
              <a:cs typeface="B Nazanin" panose="00000400000000000000" pitchFamily="2" charset="-78"/>
            </a:endParaRPr>
          </a:p>
          <a:p>
            <a:endParaRPr lang="fa-IR" b="1" dirty="0">
              <a:cs typeface="B Nazanin" panose="00000400000000000000" pitchFamily="2" charset="-78"/>
            </a:endParaRPr>
          </a:p>
          <a:p>
            <a:endParaRPr lang="fa-IR" b="1" dirty="0">
              <a:cs typeface="B Nazanin" panose="00000400000000000000" pitchFamily="2" charset="-78"/>
            </a:endParaRPr>
          </a:p>
          <a:p>
            <a:r>
              <a:rPr lang="fa-IR" b="1" dirty="0">
                <a:cs typeface="B Nazanin" panose="00000400000000000000" pitchFamily="2" charset="-78"/>
              </a:rPr>
              <a:t>دانشگاه یا ارگان اجرای دستاورد: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دانشگاه فنی</a:t>
            </a:r>
            <a:endParaRPr lang="fa-IR" b="1" dirty="0">
              <a:cs typeface="B Nazanin" panose="00000400000000000000" pitchFamily="2" charset="-78"/>
            </a:endParaRPr>
          </a:p>
          <a:p>
            <a:endParaRPr lang="fa-IR" b="1" dirty="0">
              <a:cs typeface="B Nazanin" panose="00000400000000000000" pitchFamily="2" charset="-78"/>
            </a:endParaRPr>
          </a:p>
          <a:p>
            <a:r>
              <a:rPr lang="fa-IR" b="1" dirty="0">
                <a:cs typeface="B Nazanin" panose="00000400000000000000" pitchFamily="2" charset="-78"/>
              </a:rPr>
              <a:t>  شماره تماس</a:t>
            </a:r>
            <a:r>
              <a:rPr lang="fa-IR" b="1" dirty="0" smtClean="0">
                <a:cs typeface="B Nazanin" panose="00000400000000000000" pitchFamily="2" charset="-78"/>
              </a:rPr>
              <a:t>: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09188330441</a:t>
            </a:r>
            <a:endParaRPr lang="fa-IR" b="1" dirty="0">
              <a:cs typeface="B Nazanin" panose="00000400000000000000" pitchFamily="2" charset="-78"/>
            </a:endParaRPr>
          </a:p>
          <a:p>
            <a:endParaRPr lang="fa-IR" sz="1400" dirty="0" smtClean="0">
              <a:cs typeface="B Yekan" panose="00000400000000000000" pitchFamily="2" charset="-78"/>
            </a:endParaRPr>
          </a:p>
          <a:p>
            <a:endParaRPr lang="fa-IR" b="1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endParaRPr lang="fa-IR" sz="1400" dirty="0" smtClean="0">
              <a:cs typeface="B Yekan" panose="00000400000000000000" pitchFamily="2" charset="-78"/>
            </a:endParaRPr>
          </a:p>
          <a:p>
            <a:endParaRPr lang="fa-IR" sz="1400" dirty="0">
              <a:cs typeface="B Yekan" panose="00000400000000000000" pitchFamily="2" charset="-78"/>
            </a:endParaRPr>
          </a:p>
          <a:p>
            <a:endParaRPr lang="fa-IR" sz="1200" dirty="0" smtClean="0">
              <a:cs typeface="B Yekan" panose="00000400000000000000" pitchFamily="2" charset="-78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1981478" y="3931224"/>
            <a:ext cx="4680000" cy="5080957"/>
            <a:chOff x="1873971" y="2833627"/>
            <a:chExt cx="4680000" cy="4683639"/>
          </a:xfrm>
        </p:grpSpPr>
        <p:sp>
          <p:nvSpPr>
            <p:cNvPr id="22" name="Rounded Rectangle 21"/>
            <p:cNvSpPr/>
            <p:nvPr/>
          </p:nvSpPr>
          <p:spPr>
            <a:xfrm>
              <a:off x="1873971" y="3064163"/>
              <a:ext cx="4680000" cy="4453103"/>
            </a:xfrm>
            <a:prstGeom prst="roundRect">
              <a:avLst>
                <a:gd name="adj" fmla="val 4480"/>
              </a:avLst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285750" indent="-285750" algn="just">
                <a:buClr>
                  <a:srgbClr val="FF0000"/>
                </a:buClr>
                <a:buSzPct val="120000"/>
                <a:buFont typeface="Wingdings" panose="05000000000000000000" pitchFamily="2" charset="2"/>
                <a:buChar char="ü"/>
              </a:pPr>
              <a:endParaRPr lang="en-US" sz="1500" dirty="0">
                <a:solidFill>
                  <a:schemeClr val="tx1"/>
                </a:solidFill>
                <a:cs typeface="B Yekan" panose="00000400000000000000" pitchFamily="2" charset="-78"/>
              </a:endParaRP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4049486" y="2833627"/>
              <a:ext cx="2318835" cy="436636"/>
            </a:xfrm>
            <a:prstGeom prst="roundRect">
              <a:avLst/>
            </a:prstGeom>
            <a:solidFill>
              <a:srgbClr val="FFE69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fa-IR" sz="2000" b="1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معرفی دستاورد</a:t>
              </a:r>
              <a:endParaRPr lang="fa-IR" sz="2000" b="1" dirty="0">
                <a:solidFill>
                  <a:srgbClr val="FF0000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26" name="Rounded Rectangle 25"/>
          <p:cNvSpPr/>
          <p:nvPr/>
        </p:nvSpPr>
        <p:spPr>
          <a:xfrm>
            <a:off x="1876425" y="3120705"/>
            <a:ext cx="4680000" cy="898769"/>
          </a:xfrm>
          <a:prstGeom prst="roundRect">
            <a:avLst>
              <a:gd name="adj" fmla="val 8568"/>
            </a:avLst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1" anchor="t"/>
          <a:lstStyle/>
          <a:p>
            <a:pPr algn="ctr"/>
            <a:endParaRPr lang="fa-IR" sz="2400" dirty="0" smtClean="0">
              <a:solidFill>
                <a:srgbClr val="FF0000"/>
              </a:solidFill>
              <a:cs typeface="B Yekan" panose="00000400000000000000" pitchFamily="2" charset="-78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1913894" y="3121494"/>
            <a:ext cx="4640077" cy="811365"/>
          </a:xfrm>
          <a:prstGeom prst="roundRect">
            <a:avLst/>
          </a:prstGeom>
          <a:solidFill>
            <a:srgbClr val="FFE697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بازار هدف:</a:t>
            </a:r>
          </a:p>
          <a:p>
            <a:pPr algn="just"/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دانشجویان کارشناسی و کارشناسی ارشد</a:t>
            </a:r>
            <a:endParaRPr lang="fa-IR" sz="20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079240" y="9217027"/>
            <a:ext cx="411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cs typeface="B Yekan" panose="00000400000000000000" pitchFamily="2" charset="-78"/>
              </a:rPr>
              <a:t>دبیرخانه نمایشگاه دستاوردهای</a:t>
            </a:r>
          </a:p>
          <a:p>
            <a:pPr algn="ctr"/>
            <a:r>
              <a:rPr lang="fa-IR" sz="1400" dirty="0">
                <a:cs typeface="B Yekan" panose="00000400000000000000" pitchFamily="2" charset="-78"/>
              </a:rPr>
              <a:t>پژوهش، فناوری دانشگاه فنی و حرفه‌ای استان کرمانشاه</a:t>
            </a:r>
          </a:p>
          <a:p>
            <a:pPr algn="ctr"/>
            <a:r>
              <a:rPr lang="fa-IR" sz="1400" dirty="0">
                <a:cs typeface="B Yekan" panose="00000400000000000000" pitchFamily="2" charset="-78"/>
              </a:rPr>
              <a:t>08338438057</a:t>
            </a:r>
          </a:p>
          <a:p>
            <a:pPr algn="ctr"/>
            <a:endParaRPr lang="en-US" sz="1400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2718" y="235002"/>
            <a:ext cx="1518760" cy="56887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48" y="5506217"/>
            <a:ext cx="1091019" cy="140741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13894" y="4394435"/>
            <a:ext cx="4747584" cy="4438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46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2452</TotalTime>
  <Words>87</Words>
  <Application>Microsoft Office PowerPoint</Application>
  <PresentationFormat>A4 Paper (210x297 mm)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B Nazanin</vt:lpstr>
      <vt:lpstr>B Titr</vt:lpstr>
      <vt:lpstr>B Yekan</vt:lpstr>
      <vt:lpstr>Calibri</vt:lpstr>
      <vt:lpstr>Calibri Light</vt:lpstr>
      <vt:lpstr>Times New Roman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</dc:creator>
  <cp:lastModifiedBy>mobin</cp:lastModifiedBy>
  <cp:revision>253</cp:revision>
  <dcterms:created xsi:type="dcterms:W3CDTF">2014-10-25T05:52:28Z</dcterms:created>
  <dcterms:modified xsi:type="dcterms:W3CDTF">2020-12-06T17:27:14Z</dcterms:modified>
</cp:coreProperties>
</file>