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742113" cy="98726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57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36674" y="1609502"/>
            <a:ext cx="1628775" cy="7505920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372980" y="9195375"/>
            <a:ext cx="3631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30220" y="541092"/>
            <a:ext cx="367703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وزارت </a:t>
            </a:r>
            <a:r>
              <a:rPr lang="fa-IR" sz="1600" b="1" dirty="0">
                <a:cs typeface="B Titr" panose="00000700000000000000" pitchFamily="2" charset="-78"/>
              </a:rPr>
              <a:t>علوم، تحقیقات و فناوری</a:t>
            </a:r>
          </a:p>
          <a:p>
            <a:pPr algn="ctr"/>
            <a:endParaRPr lang="fa-IR" sz="1600" b="1" dirty="0">
              <a:cs typeface="B Titr" panose="00000700000000000000" pitchFamily="2" charset="-78"/>
            </a:endParaRPr>
          </a:p>
          <a:p>
            <a:pPr algn="ctr"/>
            <a:r>
              <a:rPr lang="fa-IR" sz="1600" b="1" dirty="0">
                <a:cs typeface="B Titr" panose="00000700000000000000" pitchFamily="2" charset="-78"/>
              </a:rPr>
              <a:t>دانشگاه فنی و حرفه ای استان کرمانشاه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31517" y="1652250"/>
            <a:ext cx="5126483" cy="1026141"/>
            <a:chOff x="1873971" y="1894575"/>
            <a:chExt cx="4680000" cy="875069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75"/>
              <a:ext cx="4680000" cy="875069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968624" y="2021148"/>
              <a:ext cx="4485224" cy="676574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عنوان 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دستاورد  و  پروژه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: استاد سرآمد </a:t>
              </a:r>
              <a:r>
                <a:rPr lang="fa-IR" sz="2000" b="1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آموزشی استان</a:t>
              </a:r>
            </a:p>
            <a:p>
              <a:pPr algn="ctr"/>
              <a: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  <a:t/>
              </a:r>
              <a:b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</a:br>
              <a:endParaRPr lang="fa-I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76597" y="2424274"/>
            <a:ext cx="1628775" cy="75713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صاحب دستاورد:</a:t>
            </a:r>
          </a:p>
          <a:p>
            <a:pPr algn="ctr"/>
            <a:endParaRPr lang="fa-IR" b="1" dirty="0">
              <a:cs typeface="B Nazanin" panose="00000400000000000000" pitchFamily="2" charset="-78"/>
            </a:endParaRPr>
          </a:p>
          <a:p>
            <a:r>
              <a:rPr lang="fa-IR" sz="1600" b="1" dirty="0">
                <a:cs typeface="B Nazanin" panose="00000400000000000000" pitchFamily="2" charset="-78"/>
              </a:rPr>
              <a:t>نام دانشکده/آموزشکده</a:t>
            </a:r>
            <a:r>
              <a:rPr lang="fa-IR" b="1" dirty="0">
                <a:cs typeface="B Nazanin" panose="00000400000000000000" pitchFamily="2" charset="-78"/>
              </a:rPr>
              <a:t>: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آموزشکده فنی اسلام اباد غرب</a:t>
            </a:r>
            <a:endParaRPr lang="fa-IR" b="1" dirty="0">
              <a:cs typeface="B Nazanin" panose="00000400000000000000" pitchFamily="2" charset="-78"/>
            </a:endParaRPr>
          </a:p>
          <a:p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زمان اجرا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نام </a:t>
            </a:r>
            <a:r>
              <a:rPr lang="fa-IR" b="1" dirty="0">
                <a:cs typeface="B Nazanin" panose="00000400000000000000" pitchFamily="2" charset="-78"/>
              </a:rPr>
              <a:t>و عکس صاحب دستاورد:</a:t>
            </a: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دانشگاه یا ارگان اجرای دستاورد: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دانشگاه فنی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  شماره تماس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09188330441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sz="1400" dirty="0">
              <a:cs typeface="B Yekan" panose="00000400000000000000" pitchFamily="2" charset="-78"/>
            </a:endParaRPr>
          </a:p>
          <a:p>
            <a:endParaRPr lang="fa-IR" sz="1200" dirty="0" smtClean="0">
              <a:cs typeface="B Yekan" panose="00000400000000000000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981478" y="3931224"/>
            <a:ext cx="4680000" cy="5080957"/>
            <a:chOff x="1873971" y="2833627"/>
            <a:chExt cx="4680000" cy="4683639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163"/>
              <a:ext cx="4680000" cy="445310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049486" y="2833627"/>
              <a:ext cx="2318835" cy="436636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معرفی دستاورد</a:t>
              </a:r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981478" y="2938300"/>
            <a:ext cx="4680000" cy="898769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fa-IR" sz="2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913894" y="2994812"/>
            <a:ext cx="4640077" cy="811365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بازار هدف:</a:t>
            </a:r>
          </a:p>
          <a:p>
            <a:pPr algn="just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دانشجویان کارشناسی و کارشناسی ارشد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79240" y="9217027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cs typeface="B Yekan" panose="00000400000000000000" pitchFamily="2" charset="-78"/>
              </a:rPr>
              <a:t>دبیرخانه نمایشگاه دستاوردهای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پژوهش، فناوری دانشگاه فنی و حرفه‌ای استان کرمانشاه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08338438057</a:t>
            </a:r>
          </a:p>
          <a:p>
            <a:pPr algn="ctr"/>
            <a:endParaRPr lang="en-US" sz="1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718" y="235002"/>
            <a:ext cx="1518760" cy="5688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48" y="5301125"/>
            <a:ext cx="1091019" cy="14074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239" y="4361852"/>
            <a:ext cx="4474731" cy="469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2458</TotalTime>
  <Words>78</Words>
  <Application>Microsoft Office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B Yekan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mobin</cp:lastModifiedBy>
  <cp:revision>257</cp:revision>
  <dcterms:created xsi:type="dcterms:W3CDTF">2014-10-25T05:52:28Z</dcterms:created>
  <dcterms:modified xsi:type="dcterms:W3CDTF">2020-12-06T19:21:13Z</dcterms:modified>
</cp:coreProperties>
</file>