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6858000" cy="9906000" type="A4"/>
  <p:notesSz cx="6742113" cy="987266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7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57" autoAdjust="0"/>
    <p:restoredTop sz="94660"/>
  </p:normalViewPr>
  <p:slideViewPr>
    <p:cSldViewPr snapToGrid="0">
      <p:cViewPr>
        <p:scale>
          <a:sx n="59" d="100"/>
          <a:sy n="59" d="100"/>
        </p:scale>
        <p:origin x="-1938" y="30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90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979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725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350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60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702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70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071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749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118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089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E3F6-DD9C-4E92-9B27-4DC5AC8410D1}" type="datetimeFigureOut">
              <a:rPr lang="fa-IR" smtClean="0"/>
              <a:pPr/>
              <a:t>05/04/1442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2B5E-A56B-4CF6-84EE-00B2F0A69E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923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36674" y="1609502"/>
            <a:ext cx="1628775" cy="7505920"/>
          </a:xfrm>
          <a:prstGeom prst="roundRect">
            <a:avLst>
              <a:gd name="adj" fmla="val 7310"/>
            </a:avLst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5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000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72980" y="9195375"/>
            <a:ext cx="3631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0220" y="541092"/>
            <a:ext cx="36770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 smtClean="0">
                <a:cs typeface="B Titr" panose="00000700000000000000" pitchFamily="2" charset="-78"/>
              </a:rPr>
              <a:t>وزارت </a:t>
            </a:r>
            <a:r>
              <a:rPr lang="fa-IR" sz="1600" b="1" dirty="0">
                <a:cs typeface="B Titr" panose="00000700000000000000" pitchFamily="2" charset="-78"/>
              </a:rPr>
              <a:t>علوم، تحقیقات و فناوری</a:t>
            </a:r>
          </a:p>
          <a:p>
            <a:pPr algn="ctr"/>
            <a:endParaRPr lang="fa-IR" sz="1600" b="1" dirty="0">
              <a:cs typeface="B Titr" panose="00000700000000000000" pitchFamily="2" charset="-78"/>
            </a:endParaRPr>
          </a:p>
          <a:p>
            <a:pPr algn="ctr"/>
            <a:r>
              <a:rPr lang="fa-IR" sz="1600" b="1" dirty="0">
                <a:cs typeface="B Titr" panose="00000700000000000000" pitchFamily="2" charset="-78"/>
              </a:rPr>
              <a:t>دانشگاه فنی و حرفه ای استان کرمانشاه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3971" y="1372089"/>
            <a:ext cx="5126483" cy="1327737"/>
            <a:chOff x="1873971" y="1655625"/>
            <a:chExt cx="4680000" cy="1132263"/>
          </a:xfrm>
        </p:grpSpPr>
        <p:sp>
          <p:nvSpPr>
            <p:cNvPr id="15" name="Rounded Rectangle 14"/>
            <p:cNvSpPr/>
            <p:nvPr/>
          </p:nvSpPr>
          <p:spPr>
            <a:xfrm>
              <a:off x="1873971" y="1894575"/>
              <a:ext cx="4680000" cy="875069"/>
            </a:xfrm>
            <a:prstGeom prst="roundRect">
              <a:avLst>
                <a:gd name="adj" fmla="val 12856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1600" dirty="0">
                <a:solidFill>
                  <a:schemeClr val="tx1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72115" y="1655625"/>
              <a:ext cx="4485224" cy="1132263"/>
            </a:xfrm>
            <a:prstGeom prst="roundRect">
              <a:avLst/>
            </a:prstGeom>
            <a:solidFill>
              <a:srgbClr val="FFE697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endParaRPr>
            </a:p>
            <a:p>
              <a:pPr algn="ctr"/>
              <a:endParaRPr lang="fa-IR" sz="20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  <a:p>
              <a:pPr algn="ctr"/>
              <a:r>
                <a:rPr lang="fa-IR" sz="2000" b="1" dirty="0" smtClean="0">
                  <a:solidFill>
                    <a:srgbClr val="FF0000"/>
                  </a:solidFill>
                  <a:cs typeface="B Nazanin" panose="00000400000000000000" pitchFamily="2" charset="-78"/>
                </a:rPr>
                <a:t>عنوان دستاورد  و  پروژه:</a:t>
              </a:r>
            </a:p>
            <a:p>
              <a:pPr algn="ctr"/>
              <a:r>
                <a:rPr lang="fa-IR" b="1" dirty="0" smtClean="0">
                  <a:latin typeface="Times New Roman" panose="02020603050405020304" pitchFamily="18" charset="0"/>
                  <a:cs typeface="B Nazanin" panose="00000400000000000000" pitchFamily="2" charset="-78"/>
                </a:rPr>
                <a:t>مقایسه ساخت منوریل ها درجهان وایران</a:t>
              </a:r>
              <a:endPara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6597" y="2424274"/>
            <a:ext cx="1628775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صاحب دستاورد:</a:t>
            </a:r>
          </a:p>
          <a:p>
            <a:pPr algn="ctr"/>
            <a:r>
              <a:rPr lang="fa-IR" sz="1600" b="1" dirty="0" smtClean="0">
                <a:cs typeface="B Nazanin" panose="00000400000000000000" pitchFamily="2" charset="-78"/>
              </a:rPr>
              <a:t>نام آموزشکده</a:t>
            </a:r>
            <a:r>
              <a:rPr lang="fa-IR" b="1" dirty="0">
                <a:cs typeface="B Nazanin" panose="00000400000000000000" pitchFamily="2" charset="-78"/>
              </a:rPr>
              <a:t>: </a:t>
            </a:r>
            <a:r>
              <a:rPr lang="fa-IR" sz="2000" b="1" dirty="0" smtClean="0">
                <a:cs typeface="B Nazanin" panose="00000400000000000000" pitchFamily="2" charset="-78"/>
              </a:rPr>
              <a:t>آموزشکده فنی پسران  اسلام اباد غرب</a:t>
            </a:r>
            <a:endParaRPr lang="fa-IR" sz="2000" b="1" dirty="0">
              <a:cs typeface="B Nazanin" panose="00000400000000000000" pitchFamily="2" charset="-78"/>
            </a:endParaRPr>
          </a:p>
          <a:p>
            <a:endParaRPr lang="en-US" b="1" dirty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زمان اجرا</a:t>
            </a:r>
            <a:r>
              <a:rPr lang="fa-IR" b="1" dirty="0" smtClean="0">
                <a:cs typeface="B Nazanin" panose="00000400000000000000" pitchFamily="2" charset="-78"/>
              </a:rPr>
              <a:t>: یکسال</a:t>
            </a:r>
            <a:endParaRPr lang="fa-IR" b="1" dirty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نام </a:t>
            </a:r>
            <a:r>
              <a:rPr lang="fa-IR" b="1" dirty="0">
                <a:cs typeface="B Nazanin" panose="00000400000000000000" pitchFamily="2" charset="-78"/>
              </a:rPr>
              <a:t>و عکس صاحب دستاورد:</a:t>
            </a: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امیرحسین نصرتی</a:t>
            </a:r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مدرس مدعو</a:t>
            </a:r>
          </a:p>
          <a:p>
            <a:pPr algn="ctr"/>
            <a:endParaRPr lang="fa-IR" b="1" dirty="0" smtClean="0">
              <a:cs typeface="B Nazanin" panose="00000400000000000000" pitchFamily="2" charset="-78"/>
            </a:endParaRPr>
          </a:p>
          <a:p>
            <a:pPr algn="ctr"/>
            <a:endParaRPr lang="fa-IR" b="1" dirty="0" smtClean="0">
              <a:cs typeface="B Nazanin" panose="00000400000000000000" pitchFamily="2" charset="-78"/>
            </a:endParaRPr>
          </a:p>
          <a:p>
            <a:endParaRPr lang="fa-IR" b="1" dirty="0">
              <a:cs typeface="B Nazanin" panose="00000400000000000000" pitchFamily="2" charset="-78"/>
            </a:endParaRPr>
          </a:p>
          <a:p>
            <a:endParaRPr lang="fa-IR" b="1" dirty="0" smtClean="0">
              <a:cs typeface="B Nazanin" panose="00000400000000000000" pitchFamily="2" charset="-78"/>
            </a:endParaRPr>
          </a:p>
          <a:p>
            <a:endParaRPr lang="fa-IR" b="1" dirty="0">
              <a:cs typeface="B Nazanin" panose="00000400000000000000" pitchFamily="2" charset="-78"/>
            </a:endParaRPr>
          </a:p>
          <a:p>
            <a:endParaRPr lang="fa-IR" b="1" dirty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دانشگاه یا ارگان اجرای دستاورد:</a:t>
            </a: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شهرداری وشورای شهر</a:t>
            </a:r>
            <a:endParaRPr lang="fa-IR" b="1" dirty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  </a:t>
            </a:r>
            <a:r>
              <a:rPr lang="fa-IR" b="1" dirty="0">
                <a:cs typeface="B Nazanin" panose="00000400000000000000" pitchFamily="2" charset="-78"/>
              </a:rPr>
              <a:t>شماره تماس</a:t>
            </a:r>
            <a:r>
              <a:rPr lang="fa-IR" b="1" dirty="0" smtClean="0">
                <a:cs typeface="B Nazanin" panose="00000400000000000000" pitchFamily="2" charset="-78"/>
              </a:rPr>
              <a:t>:</a:t>
            </a:r>
          </a:p>
          <a:p>
            <a:pPr algn="ctr"/>
            <a:r>
              <a:rPr lang="fa-IR" sz="1400" dirty="0" smtClean="0">
                <a:cs typeface="B Yekan" panose="00000400000000000000" pitchFamily="2" charset="-78"/>
              </a:rPr>
              <a:t>08345227683</a:t>
            </a:r>
            <a:endParaRPr lang="fa-IR" sz="1400" dirty="0">
              <a:cs typeface="B Yekan" panose="00000400000000000000" pitchFamily="2" charset="-78"/>
            </a:endParaRPr>
          </a:p>
          <a:p>
            <a:endParaRPr lang="fa-IR" sz="1200" dirty="0" smtClean="0">
              <a:cs typeface="B Yekan" panose="00000400000000000000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81478" y="3931224"/>
            <a:ext cx="4680000" cy="5080957"/>
            <a:chOff x="1873971" y="2833627"/>
            <a:chExt cx="4680000" cy="4683639"/>
          </a:xfrm>
        </p:grpSpPr>
        <p:sp>
          <p:nvSpPr>
            <p:cNvPr id="22" name="Rounded Rectangle 21"/>
            <p:cNvSpPr/>
            <p:nvPr/>
          </p:nvSpPr>
          <p:spPr>
            <a:xfrm>
              <a:off x="1873971" y="3064163"/>
              <a:ext cx="4680000" cy="4453103"/>
            </a:xfrm>
            <a:prstGeom prst="roundRect">
              <a:avLst>
                <a:gd name="adj" fmla="val 4480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285750" indent="-285750" algn="just">
                <a:buClr>
                  <a:srgbClr val="FF0000"/>
                </a:buClr>
                <a:buSzPct val="120000"/>
                <a:buFont typeface="Wingdings" panose="05000000000000000000" pitchFamily="2" charset="2"/>
                <a:buChar char="ü"/>
              </a:pPr>
              <a:endParaRPr lang="en-US" sz="1500" dirty="0">
                <a:solidFill>
                  <a:schemeClr val="tx1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49486" y="2833627"/>
              <a:ext cx="2318835" cy="436636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000" b="1" dirty="0" smtClean="0">
                  <a:solidFill>
                    <a:srgbClr val="FF0000"/>
                  </a:solidFill>
                  <a:cs typeface="B Nazanin" panose="00000400000000000000" pitchFamily="2" charset="-78"/>
                </a:rPr>
                <a:t>معرفی دستاورد</a:t>
              </a:r>
              <a:endParaRPr lang="fa-IR" sz="20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876425" y="3120705"/>
            <a:ext cx="4680000" cy="898769"/>
          </a:xfrm>
          <a:prstGeom prst="roundRect">
            <a:avLst>
              <a:gd name="adj" fmla="val 8568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fa-IR" sz="2400" dirty="0" smtClean="0">
              <a:solidFill>
                <a:srgbClr val="FF0000"/>
              </a:solidFill>
              <a:cs typeface="B Yekan" panose="000004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50042" y="2921503"/>
            <a:ext cx="4640077" cy="811365"/>
          </a:xfrm>
          <a:prstGeom prst="roundRect">
            <a:avLst/>
          </a:prstGeom>
          <a:solidFill>
            <a:srgbClr val="FFE69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بازار هدف:</a:t>
            </a:r>
          </a:p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مدیریت شهری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79240" y="921702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dirty="0">
                <a:cs typeface="B Yekan" panose="00000400000000000000" pitchFamily="2" charset="-78"/>
              </a:rPr>
              <a:t>دبیرخانه نمایشگاه دستاوردهای</a:t>
            </a:r>
          </a:p>
          <a:p>
            <a:pPr algn="ctr"/>
            <a:r>
              <a:rPr lang="fa-IR" sz="1400" dirty="0">
                <a:cs typeface="B Yekan" panose="00000400000000000000" pitchFamily="2" charset="-78"/>
              </a:rPr>
              <a:t>پژوهش، فناوری دانشگاه فنی و حرفه‌ای استان کرمانشاه</a:t>
            </a:r>
          </a:p>
          <a:p>
            <a:pPr algn="ctr"/>
            <a:r>
              <a:rPr lang="fa-IR" sz="1400" dirty="0">
                <a:cs typeface="B Yekan" panose="00000400000000000000" pitchFamily="2" charset="-78"/>
              </a:rPr>
              <a:t>08338438057</a:t>
            </a:r>
          </a:p>
          <a:p>
            <a:pPr algn="ctr"/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18" y="235002"/>
            <a:ext cx="1518760" cy="568877"/>
          </a:xfrm>
          <a:prstGeom prst="rect">
            <a:avLst/>
          </a:prstGeom>
        </p:spPr>
      </p:pic>
      <p:sp>
        <p:nvSpPr>
          <p:cNvPr id="3" name="AutoShape 2" descr="data:image/png;base64,iVBORw0KGgoAAAANSUhEUgAABCoAAAMHCAYAAAD/wLasAAAgAElEQVR4nOy9SZPkuJImmP+8byN9ncvc5zK3kZHq09Tce0TqUNXd1a9e1dsy80XG4mbGDSsJLvb1AVBQCcIIo5tH5pPqDhGVcHeSIKBQ6PJBofxBCAUpNYRQ0MpCawuje1gzwFpPQz+i7138m3MTnJvQ9w7DMMA5/7+1FsMwbKjv+x3R/blr6fPUrrUWfd/H/+leawYMwxj/763bUqH9XB84md5tqHcj7OBg+gHaDp4H/Qg3rDxxwxT7YodxQ2l76fUcuWlBKxSGcd5dG/pjmt0N03CDlW8YbQdnFcZ+wDgMcMMMOzgM44Tejdn+9G5C7yZoOzzZ/7Q9T70bIZTJjo/u7d30BD/W9vzPx89T/4lMP8SffTsTG9eway+lZ66nY/N9XfubXnfTjGF8Zuz78Rzx07fp4jifkbc9v1Z+5/o4jHOc72f69+j6lk+P5cPfNx3M9xj6OmffR9doLPnxjvE9dM8wTqHNtR9cvjmfj+mYH3l54+8/93yJaEzDOEEoXXhffnzEy2GcT8//o/XF52grb9t7nlkPr1AqD3ze3zO+xzpjtS/79tc+vEc/HOmrYZyhbX+4/o7fR30f2Hys4zH9EPWqtt5mrutmhLZ9vEb95JTen5ufI0rHv+Vjvk3qS37+U/5u9Ws6n8/wj3yJfH9Wu5Tjb0n/5a4P4wQ3zdFG8P9z7yddsM5VH3g07fwp5xystXDO+16vrr9hGGHtAGP66GtxWmVkeJf85mSGr53Vtm2vPdY3qX1I3zckf9/2/1X9mVvfR/Y5dz+3U+/TZY/l8ZF9Ix/juP85Hbb1B3gbqR+a098fze8ykX2dd7zO9ak0H3m53toP4sWqE4502rF/dLY/++fTn9P5ek1+yeaQXs31h/OI6zguQ1y/PrYXbmcfyvZiOx/ko/M4QJkeUht8fbvir798Qqck+tHBDD360R2Sm0b0o8MwOozzFNpMaeWnm8j/m6M+TNdTun6ovxT/biiJvynGphg+JWMMtNZQSkEpFX82xsS/KaXwg5QaShlIqWF0vwMqeOBNoAUF5c5NWaCCAAH6e0rjOEZDljN0KdFAObCwGsUBbpji/6khy4EkadtHQEbecWBGLQEq3DBhdDPcMGWBirM0LcA439G7KQjV9robpkOC/gX/39/9n/jH//z3WGyDqZcepHAOo1viIn3kzJJgbw3BUWC5BypogXKQIFVefLGUDAW/P/f7vv8rbRVFakDGYnvPXE8VEwUg+fu3QEWpvdx4No5dGNdW6ZKjUA6k0/Y5X3KGKFV8++dL7a/K7zgQdqw/U1ZWubFz04LV6G6VtJuW2FZePoiPq3y5ad606XmxX9/796Xtbw1Z6f70/TS/Kx0//wx5GVygjN29b9vX/PvctLZRclxK8kE86d0U9d7+GgVbS7G9Vx3PnDyswF1ZvsvE++ky7Y+be86v37J+5Lr3LH+4rl/nnztxjjk/A7MJPEBZgfB9YJfef85+5sbP5zQ3JgrcH81/qr+5fs3N5zFtgYp8+47ptC1/S/ovz48Z47zafg5U5N7vndIeb9cKyth43zDOWX+NfLy+70/LU0rk2w293/hJ/Ruar0eg0DP855QCFWeB5dQ+7PWJ28gl/1tOv57VL/n7t3J6RBTYrLx59f1bedzNb/B9tO2z9sPbltUm5fQn6S5vs7Z6dZ2HdF7yvCjru/fwP/Wnpt3f1gA7x5+j+diSBxO34937L1y+9+1x/+hsf56x91wm0/l6bCOfW39be5PXj5znJaCC6wG+SUJtpfYh/f2RPV79OZLhLQg0zgv+9Jcf8fXyBtP3GCIAMR5SClRQu+n7OFAxjFOwB8SL1SfYr5cpjs/0e6Bit1n+XYAKswcqhn4MgMQYEBKPcjs3YRznHVBBiHrf9xjHMQtEEFCRAzEeARUEInCQwjmP2jg3xf+pf0QfDVSsRjE4UAlQMboZ4zhHA/sqULEAkXKOBwFGjwjLDf/p//o/8F/+8/8L237F3MsAUswYxjtzrvJABSkSMrrpwnsGqOAL+JHioEVTcjT4btAauK3PP2co1l2lvMI/au/4el5xDngUyH00UEHztZ3LlbfnDfEW0PlooGK7Y7U31Ht+l4CKVfE+MnzjvDAH6LEjQfPif15im0fzVXJkVsT9WaBh+343ban8fJnIMGrb797Hg5uco7g6QCvPzzouKf/IoZoWZPUR3TfO3x+oyMkDtfOMvnmO+PpJ2x/jPL8HaHxGP6764ZnAOve813Pr/HOgYusI7gO11enJ28Dt/WftZzr+lY95fcxBDb7jR/P/SEZIv6bz+Yx8HQMV685+jr8l/Zfjh5tmjPM9/n4EVBAv3DSjalq0Qoa1fvdrP+OvOecwTZP3A0+vt2S9uylm8fJs3rhRFubzvUBFTj/ndEcK2B/2uWDPud7cBuJlfVbW5Xl5eB6oWGL/n9Mvz70/ZxtIjoZxhjI2C0yTDvT6/r573zgv0Q6M8z3a9jXw3erT/e/H/f+Y8ef9i1WnUGbQHtgrzUfqD0ht2fhW/3j1X47tCfH0ka4r9ads77fv38/XsX18Tm88zuBZ1xm3OY+BitRepP7Q3j4c+0vpfKy6wF+fFoTNaX/tWldw0+izI+YJwzQeUgpUrH1ZmL+08pPe7e2B28Rhj9YL8dckIIU/YTEm9DpQobXGD0oZaOXBCWM8WTOEYxOeCLAYxzkG49O4YJqWLJr+CJiY53kDMlhrD0GLHHCxv34cqD9C/HlmxxHtF+I21bv0/hSxTxVVei1FSHOLcHN/IhgRVApzB/MNY/sLJvmGZRCYnPYA0uhg3R6R5Ts4OeOSX3jb558hUhg5RXK8Y5y7Z6V194kCmVJ75fa3fcsZ9jRwXPmwpu2uhvLc+EqGcS9b5fmaWX9L/EwR4u3z3NF6xO8jx+D8/GydqWfuL7e1Eq2x1UE67l9JftP2yTBsd394f56hFRhIHYdX+ZHjD3cS9v0/lp+8flgNeQrabLM3tg5dXn5K66OkX0r0zPrjjsm55/f64/X+EK8e7Roer79X9eWxfuKOIc+iGsZ5c/yB5qp3EwO8c/blWN/t18e5/p7lz14flto/vr72nQMvj8n0DtOCg3vfowdSvq/yPk0ThmEAgOhUcp8vDxw91x83zeh7B60spnHZbJhRpm85MDwXaJ6V74+mXKD9a74/JzNu8mszD4yfWx9bMCFv23I2k/fl+P5j+/pbz2/JXySdMS14qj97fub49/zGRj6wLfFvPmg/tf9lfX2kP8v6m8tJ2f9P7U3eX3msr/f9J97dVzCXUUn+eZaJ15cObpowLTOm+wIXwIhIAcB4SEV/8xh4ehR/UvbtLt7t1xIROaAiTQygvxM4kQIXD4EKDlLwbIrRzZin+w6oGMdxQ7lgnwMV0zRhHMd4lIN+LwEG7wUqcsDHa0DFuYyG/ERPm4V1xtDuEM4kFXJ085pZ0o9YBglMBstoMTiNcQyC4wYMc15R0EL3C+28ojsiSh0lZfzRO8RcUT2naMuKeBuQHxuerfHZBvrvCbRK/Cnx+7xhySneFNg4Air2z2+R7NfGy9MXczssr/N37eszju0z/T3jOJTu5w7Euj5XeXtd3o/n79X1yoMcep7W6mrcl3jvOr5Vds++77VA5fx4XpO/j5izJerY79H+mfE8cnSGcd7pxly20dZmZuxfcb38uvJSBipeCazL/ZHaxkykj5pPejfvUwRM2bHcP/zhD6jrOoIX0/Q+/q3r32+4GNNHv8Zn8Xq/axrL+ujsfH7v9XJO/3/ftfoMUWYbP776Cp0NrLc27jn7+Gvqu1fnP11f9PsCoJPqw/n5fD/PAD1n/MlSf17338lHesY/5GD3I+DjnP5IgYq9PB/NF7VBvJiWOdSaCBkTJWBiB1Q8o29W+XsmntB2wOVW+/jtg4EKnmVBZIzZAxURpBiSugvjjHnGDqiYpmlDOeCCAxXpz/w5uvcI+PitMyp2jlKBHi2MZxdyaaGMLqHwt7j7MM4wboR1I4bZpwVZN/j0oGncvW9awJTg+cCqtJCV8Wfo3DRjvu+BirPvyzmmj5H59ynSKaRi5Qz1XhFtjU+K5J4f37kdgrNAxTOOAilWnsXA+8cd8zzPV+Dr1fGmfXiPISu938v+Hbng/Lw85vi50m49J9dzNC2AmzjQtxqaV/nxiN+kG9K+nB0/tckdCe5Y8CyRFSxdA9az/T8f2J537Ph4XtU3r/aH+MQd/PKOyvvfd15frfPAbSHVTOBAM9cdNLbz798G1h89PzlZOAIq3rsGuW05orrtWErx++R5q49Se7aV99T/o2MfwzD4DNoCP3PXp+CD0BnozdHacY4/T0+M732Bxh6gfy//Su3nxh95+x02cs7Ke+/8hoAvlvvcRs1Rf9NArWRPyObQ2i7dX7KvZ+Xxe/M3XV/z3WdS9G5C1XRPrM+PBSqIz89nmBwDFWf7Q0cOtnw5M1+r7Xguflmfy/kH5+d3C1Tk6Vj+qZ1xXrZAxegwzvOGSkBFaT3w+X4GqFiP7kzZEwUfAVRwsIJ+3wMVmeKQlFnhj3q8BlRorSGEAAD0fb/JssjRq0BFrr1/V0BFQtO4xCM6zk3QEzAA6BdAuwlmDJkU04h+MFlFz4Oes45uaSHzoxkeqDjnGJQUH51ZfE1Rb++fgbBL9QxQkU/tepZf++vnUhM/HqjYKrKzQAV3micGgr1/vFNU6B+xw5Mf9xz7+oyhO5LfvHy8H6iYwhlGNy0M6OPz8xo/cuPz/Vow43WgghvyiaW3kqzwwJWDMr3jtQOep+8NVKTjeVXfvNofoTRaITHfEWsPHK2n18f/Hn3Fa8isICavKbHqjuP1ngcmtqnGvL2Pnp9cfz4eqHgsXymZ3mEBrZn9RsTZd+ft2dofAFiWBcuyROdznmfM8+wzLZL5KPNvCcGa39SIxdyDDzq6OW6ijdn5P17/5TGf6+95Kq9H4m1uI+cj5OncevZ91rZ/cqPhuL/vASqmsFGUs59n7etz4/31+Jvyg+Z8tY9n1+dr+nzr7z17dPAMUHG8XqluBem6s/OVHk0ry+PWf3pVHl4FKtYNsrARFQGHQMu8oV8bqOB1jRZ8fEYF/Y2OgdDvP9AZEH6BGs8BA5QFMY5jqDlhIWWHwVkMg8U4DRvSWqNpGlRVFQtuCiEi+p4DIraZFcOWpgFu7OP79vdvKVt0ZHTonUPvhqeOrqTHWDbtZ6qu+vYHWDcwQVgXdWnhkbAO45ztO6d9oJRTBFs07IziKPc3f7aLO4rbQOG4v6X+vU4f2z4BI48BkrP9OTs/x/z//vz66PlKDfmr/C3NX+r4lO9fnajy/SV5ORv4l/p7ll+l9+cN8fPzv+4S+PX/3//l97E4MC/mdMQfN62FAd+zvkhv5d73ujyfuz83Pxycya339f/9evC7LVO0DVIrdFKiER3mu99ImOcZzjksy/6oZnGjYVozd6jY7eoU7vVLSR/t9FPRvm7tXb/JBiwDx0X5LNn/oj52MSXXV1kv2edz/Tt//zl9UFrfZwOPkjyk+uDRerUDfUnmnHyd5d+eP+f0+ev643i+yMY80g+vy08qD8fA3nt4QkG3z87I6bCVFgCfPn+F1zv34v1pRgKN2b9z//wz/Kd18DwQPyfvf35+Sv3LZRmelW/OH+6HP85gSY9e7scwLfesvsj37wiooetrIDzFLx2W7XUKQKb645n4hMv8HvhIgc5jIHPXx3E5pLJ8Hrc/LfcN7Z9PalpM04bGeUtummLs2ie2bAjZ+JzSz6Paod9Q8WMVD4psEulAh0BFznBzoGJZFkyTQ98bLMuEaXJwY7+haZpA/yirghynI4BhdRz6DaXARQpU7ICPXVXU1anrxzIQUaJ0olZAwdN2RydX1TgniEu8Vq7y+ozx4Yjh8UIo7UCUHJ3SQn+ur2ccz9+WnkMsn6fS8+dTWV8b39n5//j3pY7qx77vPRkCZBD8EabX3vc6UPH6eL7n/NOa8I7DgP/7//k7TMs9fMVorw8e8eQ1+V6PHb3Oj5Kjcnb+y44xvSfrCLO00H50WHCH6S2U0ZBa74CIEjCxS+VnAQM/ssGDziN5KFExg3IH1CcVzk8XO0vW8hNAzZG9JJ+CdrtK9vms/L6q7773DvN7+u/9gvGh/uR+w/fvz7nArwyUvKZf9hl0KVDxfeWJ/vbojP97x0WBbcn+zXeg6XxGGB07KdtL7t+uIMX0zqOKFLg+w+9tH15fn3u+0RgetfGM/K78UaZncvoIODgDVJTGlwKPz/DlCCjL9Xc98sj7/ox/XMpwPxsPffT8PzP+w42pJMMi95WQFMjoI8i+vz/dmN8BFQmQkQITKXDxKMMiZlpYA2XNHqjgBScfOTJ0XON+v2OaHZzrcb/P++yHACRQJWja0VmWBfM8++dLDlSSoUFZFdPkMM25DIzjjAo610NMLzlqZUdmS3Hy4w4LN4jPKRZaQON8zwItW0TsWJGnjn6KwJV2aD/aUSrT8Y7zq/R6/1JHAhs62/+S4inNz8fz/+x8fPR8HSve7y0fJZrvwLR4wNH0wwfIy7E8nJ3PtP3S83tEfu8oHfW3NB+eX2C6xt9DVeTP8ef8/NM45jtO3f+YX+f4+8z4SK5z/F2AmHadn59wVnWaog1aAJihxwJssh/pf06pfUuv05i4fKzAyuuOVsne5naAIjiTAQLKO7CJfBb4UbSXwc5Py4xpWZ6wzyX99ur9JXlLd+yP1/dH2zf6egu1fXx/OePrrOP/0fx8VR+U298CFWf179nxr7ro/q75zvWPg5ol/i3wR17s4PVY6X5ak1xepsXbnfm+v/8Z/tM4qQ1OufXD+Vzm/xl7t9rPx/0t2e8tf6g+3GN7gsP2qJ1ngSeaw6O1S/xedez27yX5oj7t45NngccVGMkBUa/on7SmREql+X9Vn+zfuc+g2BL/0sjenqXxaApU+JMKK5VKN5QyLEzvKQtUjON4CFT4TAoPVMzLiGlyAHx2RUpUVIkACg5W5ByTtGbFPG9pHD1IMc8jlmXaARWp47EDKmJxEs/0kqNUAirSM0MxDTQ4LtvUpvEpwad7pwV7oKJwBuloMWd3tArPvgpUnH3fWcNyll5f+Mf9Pdv/vKF4//Pfe3zfe75+7fedlx8C/LxT9dHje3U+0/ZLz8+JI3b2/aXxkIM9Lb79uhXxfGOOf4/aI8f5PetjnJeNw3RmPX30/bkx0HPzPc+PW93C9P7s7m7+cPdHPIL98ccNx1CnYJv9yDMan6U1cEGsKUR8pADkjPzu9F2mGOOGEnu3LS62z6A4q49LQEXZfq22fr4vRft8dn2evf8ZeTvT3kfbp21w/DgQeBSknNVPr/b/LL1qf/dzdAxUlMZTGn9ufqjd+R2B/p6WTWZESR6HcYq2QduheP8cAYmtnZjvyAId5fnbfuXqufW08vqsPBT1EwNccv0t+ed7/iDIwT3YiMf++lGGxrNABZfZR8BHKm/z/bF9yY2ft5HK8TM2iM/Dqxlbuz4m8WFKZ9fvWfnZve++bGhX84I28OcJ8/2+z8hIj2IW6OxXPHfHP0Jmxg9SyvgZEH6OpFSnYQ3cB38kYxowLx5IcGPvMy3Gfnf/UfBPFaO3tAU+3NhHsGKa9p8/3WU8lIqNhL7l310GKnY1KpJU3CNF8FTgf/LzM2fpLCKfT51c2P3HZ8p4SuHjhbiAI6SkZHP8IsNERvijMwDyfLo/VAyr4XrvfDyjqFaDUX4+x//tjgo3FOf7U+YnbyvXPhmoR0aRj/OxI/TeHZ9nDG06vrWQ5avtFw1d8fnjDJtUHr93f0rr4dX1+NGUjpcAAVrbJJepnJIM/Dr93OrDI/uwc4ZezBg8Kx9n9V1uo2Lz2fLc+A4yKkhnePtUBlI4OEGbKBy0KI6h0D9KH36s3wr8+WB7snXs8zuwE7OntA5oHGfXU5nmbD8/qn1aPyQPZ/l1Xl8e+wdl/Veij9cv3M96VT5/HX2Y8u8Mv1+dj4I+SfyCV9fr+f5+9Pr8WHq1vzTm1R7uM8C5HzQtQCf15ljIK0BEPv7h/vU9yCPp0bBpME+YApBNgPY45/21o7k9LS+JPaICnHSiYA9EJDFtUnNxGEdffyL8XDr6keIJZ4+CmMFTzKigT4GUgAru7MzzHI9jTJOLdSrGaYjZD+n9pQyK9wIVjzJAPhqo2O0A7YCDjz2j+r2BimcC2fLzzyvmMlCRM4Zbg5pem5hj9UhxvGq8aKxloOI1w0DtEuXkh/idu/6cot/To1S/97bHeUdfennU3/kAqPBVhteCXPt+I7bxMXP9nDzMfzNAxTPytMrw9+5Pbn5+W0f23HiltnF+CbDgcrqO69eUOe6YHduH3Q5KAYgoZVSclY+z+i73zjNAxf7963nsZzIYj3ySfDHNJ/if9I+A1PmJjKXS+j1Lj8b/yL7vgYqt/L2qj/b0GlBRuk42za/lj89A3D+/9Q9S+q31XV63rH0/L58f25/z/HoNqHh1fnLr1U3LQ/82fd+r8vdqf399Ouef5/mz6qP0uundplbJMM5oOgmqk/HxQMV+fCRX8x2gT4pSwG/dACo/MN3z7XM9nK7Rkrzs5DkDVIzL8583TYGK6b5AGY1hGrHg/usBFXTsg38e5Aio4MZ8WRZM8wpM3O8zptltQIvd/YlTQPUqHoMBZaDCORe/UvJrZ1TsalTEiuR5IOFvD6g4ViTl6+ccjRJQkQM+zgEVJxfyE4aM78iUDeP2+ln+l84cruN6H8Kajn9iqYs5hfiMYS7xk4oQPQJC5gOgIq+4+XjuMc3znBy+4sj87QAVz83POre/dn9K7z+7Hj+acvyaY6rtHqig4wXzQTrux9Njx6wEVJSONtBxTKJfG6h4NaMiBdZL85K+P44zbHbw4zEfkVExsyNVH7FjfZYey9Nqa/f2Z5uheEYfnO/jq0DF8cbKONPn/pZsqvur+i7fH67XjmucpPqvRN9D/3Edc16+PjajocSvnCy/8v70fWf5n1s/bvIBM62j/Xr+OKDirHy8R4d8Tzq/vlZZzQGnVOiZZHM9enp/qrhmqb+lo4CpzC6Y0I8W033ETD8vDm4eMN3zG9m8mOjMfJFnMqh362eXgbgWfp5ynzfN1FzkQIXpLX7668/oRwdlzK8HVFBtijNABYEO3rHxNSrmZcQds/99dljuK1DB738EVDwGK54DKqy1sb7G9wQqdmdsMmd21s+V5asq/y0BFamgl/qX/xzYxwEVuYyBc0c/Plaxz/G83MyOGDw2jLzv8zt20EqO13aHaz//Z8c/x/OLz8nHvj9lfpaAkPkAqKBr0wZQ2crTHICK585MfoQj8L+AinP8e/z+s+vxoyk3XjoysIAf9SCgYtqcf/51+rk6ZiX7UAIqUkqBih0wf1I+Tuu7TIbHuaMfW9Ccr9Gn9Ne0fr7VWgspJay1B58nfYL/rH9Cmai35r+BjIo0Q6JkT/d26dx6KtOrRz/KGyu+gOf8mwAVpVT3VP+V6OP137bmzHtlbFrwQRlm544GvA6UbN93lv85XrhpifU18uvr+QzWEp2Vj/fM70fS6+trq79y85nqlt5N0LaPPuL3BCpWn8HHC0K1+PztF9yaKzrVYlwcZkxw84BxHrL6Y/sVkzkUbnexAPkxP5P1k9ijXXy6O/qRxLQJUDHfF7RShPpi86979MMYE499pA1Prt/RPDrc5wlY5h2QMM8jlvu0OQZCf59n/7lRX2TTYhgs5mWMYMc4DT4jg1Mmo4GcC3/0xAYnZ8bogLGfcR8nYDQYzA3GdljuDndMmKY9kHGWyKmhuhilM8DjOGMYRjg3YZqWDK3j4kAQ7fKUwZNcmyuVxlNODb6HdmaM44zeOoxujn87e1Rmv8OX9nfeULHNAgI/F6i0o1h6vlyQ7vj5XTGbRHE8U5Wexpo7kz0t/hN6hJ7ui+cUFF+xf9vxpPNZul40VM7BGPMw82pfnGhLPBPmPcDO2a8klHakTztipWJMmfXL+5oLTPk4yuMvyO+Lz5eIA5p0fIgHbvv1jI2cleSvRM8UmzySpxQQOCtP07h4ovXiZozO65Vx9O3S17MAbI5B+vbYmMfy+B7pbJKrZzIO+TiO7knHzLMaok1kTlVO/7xqHzvdYrlPwH3G//4f/yP++N/+G65fPkOqDgues298rGTHySnTymKe73Au6MppS2X77WVgnvLro/h8qk9fDix4MP64OJ53sMcoc7G/9HsYTz4VfA1ESv2jtqdpgRvK8/3I/3q0/pYZG9rxPxN4TgsiD+j38xs676XjjM6PDhRftQ+/NZ3lT7pRV1qPr/JfarsLZPfAymoP6R00/zt5H5eoh8bM+trz5/ho+CP98Ki/79M/j+XvGf1wFF88k5GV8oOAz/kOYF5wnxcs04xlmrBMMyY3wvUDBtujNwJWd2jrC5Z5wOQsRmcwjxaTMxhGi2HqETPwNxvQfp7cMGEYRtzvmfl80h9NfUM6hbDb2A8xLeEBudIPR1/v4KUYKHngCJjgf98V0rQ2fuTjCaBiSKjH5AbMo8MyeYDhDFBBBTcJnKCjI1SEc/+Vj3xwvQIVjNlugbM9lmEEJotvv/wJP/38J9wxApiw3MvfjX8GrKAJfgaomCdvnGlhpI4KF6Ld2B4AJUeB/vcGKoZhdT7GsZxaXHTyUseNHPORlGopUD9GlL830PC9gYrSjidHd/OppQtMb+H4+bQPBCpSR64EVKTzXTLU0+SzmO73e37HNx3TnH5+aYkOcA5BL71/Bzwk6+Ns6vxpKgAVRzoipy/+1oCKkrysuwxLdPq5Y5Y+/ypQkToyJf1TXD+JTj9Lfe98ABaCVecmH/ROd4xudTh+/vln/MM//MPmXcMwxOeWGVgyjmvp/WeBipzjlAMx+O9cJslxoXX/0UBFqn+UErC9hu5a/G//4T/g7//T30F3DdzYox/MU2MkPyAHVkQ5dlNWPxZpTOfrtwUq+BG8XAYDBSkUncAAACAASURBVA/D6HcBnZsi2EL8n8bFy/HwaP2cDETGJayFMlCxC1SK+ryk/7aBDqWau2mJZ+Wnf1dAxfb3//mAiq3/sBtvIl85/h3T9n1C6Y3s7DPI0vFsi+XuN/6YjRzPAymlGhPzJgP5ua8cPqODpmX9POzRven87ICjYD8jFTOycu/w63q+A7gD92nGODgfe04zpsFhMBZWaRjVYugVeis9aGEEhl7BDRrLNJSBijBPo5vfBVTwmI6ONXIb9Sj+o5IQZ4EKwg76vo9fET0CKqitmEERgAkiqp9ZBCrm8ZjOAhXT7NA0Vcys4NkUvvjmlnKM3AbzSZbE4NArAWdafPrxX/Hff/dPGCcLYArv2CNI6UQcETH2UWD/KBAf3YyhH+OOWKRk4lOgogQk/NpABYEt07TE/h+1l3PqNvxO+LELZAvtlxRt0ZAWgKDfGqgo8VMoHQ1D3rFcQgGf9WzaRwIVKbBUCjxTYKNkGEuB4h6oSGkNcPOOwmvvLxmK/XycTOU9mVHBA8Hc5yj/1oCKPXC7b5/mbeXbPc5r+vzLGRUFoDSlYmDHZCILZBX0z+jmuAu2zIg7LH3voJSJzwCAUgp//OMfoy25332A7PX06qgeARWPNgWeBSpSYILAxW3wvoISm+wJZhfonR8NVKT2BoB3iISE6STefvkCq/TOzh8Rt0s753CYYgC9zNg5yiV5jFkXI20M/LZABc9qelRMjgIGO4xRfnNjGR8CxSeAinHxPB6e4+feXpXmNgUuj/UfzwpZ6yv9+wEq0nH8zwZUpPfv1mMiX3n+Pab0fdr2DzOXVn9mne9tjYPcxt8d98WD1vP0zFG+40B+Z++WbU2300fdE+J1JXI18fL8YBknBf3/DCixPepOvogf6zL6LIr7NOM+z5jdiGlwm4yKZRowTz1GZ6BEA6s7aNlgHm0RqIhyFDYnzgIVqT3i9nme5108xjfhc9efBSqezaigTAoCJt6dUbFMW7rPI5aJ6DxQASy4Xt8wTQ7AgmWZQAAG1brYUMaRSoN5TwPGqcc0GBhZYx4UjLjiy9efIVWNeaYvkbyeUcEDgGKgHoz0MIwwps8o8/yO06Md0b0Q/rpABTn/tOjPBnJndyxK7c93bChVnKX27/ct/a0BFaWMiikEu6Z32fFP9wX+m8gLclkVrwIVSzB6REWgIrm/5BgcgXY5oGL3nejZO2/zfT13PZ0ACkrzezaj4uz7S0DFY73gA8G/daAilYed48cApvm+ByrS518FKkrrO53vMlC6PpPXL8d0vyM6lnxsy4IQ8I3g/4wxAIBpmqC19s/STv4TRz9ycvQeoILvUEfQIThCBKIZYzb84e0Qrz48oyKZXyEEtNYAgGVZ0Pd95OMz46W+8k+bboCaeZ0/58r6MtffaH/dbw9UKNOz4DsfOFFg1QfggABIklme4ZPXG+eAiqEf4ybQR6/v+x0byumnrT5foo6Kffx3BFSkNcT+F1BxPP4c/44ofd8wTrG2Su76Zi5CDSW+bnb2dka0Kbn+7exXwb9+xB9+POyZ4vCPaN4Ukyx/9S5dj6/qx7Q9/7d1fWG5++Mf4ejHNDhMbsQ8jpjHCb2RuM8DxkHjPjv0RsD1Clo2uM/ljIplWfXOPTueY6Ai9fe4Lacjo2n8x+9579EPsvXPZlQcgRjW2vWrH/QHajwGBm7APA4BqBj3WRUJsEAgBYEPdNxjWab1qyCM0qMe8dn4mdOyIzVNE+ZlgBsVjKowO4nbt7+iuX5B3byhHxTm2de/SMGAR7sjj1JjUkesDHTsU69ygkaOWvoJ2LJjmCjHiTmy0zbAzWZ8FICg3I5EPAua2ZF4NEc5fo3jmN0R3QYd2zZygfo2kNnuwOb4kx69OQ5E94FQrn+cfyQ3OSBmt6OzC6y3GQHksFtrIx9IISzLPlU2Vby79ncZCMeGp/T87gxvYT5zOw7c0KaGoQgEhCyK6b5gxj1Ts+K1YmXp+0tEa+B+v3uZD447yeeOv6X+vBOoeBz43mGtXddScfx7EMAHdWEuC8+X1t9uTbFz4LlAZi8fx0DHPfk7tf8skFHiZ2n9lAIhWs880N3qzuNAa3dUcwcM+3mKQeJuTgpA8BMyldqMIwIQd1o+f/5ctG+lYtK5vm5t+bGjmntXaqMe8TZ97zMZeaUMtHJgfdxeOZB+LVA7tBUPakRxoMW5ac0QegdQkVv/zk0hu2jP7zKVZPYewSYOVozjHFLHl8jHnH4v6of71u6VeVyyYcc1u0ryULq+sw8BBOXZbEdAxXznhc8zgeXJ9z8jk0eBsumHmJX6DJWAinQ9vtr/87TNKMjZ37hJ9MTR12f4S3L/XDHzJONhAZPT547e8MyOR8dnIphQ0K+vArdYJtznEb1RMEpgcj16ozCPPXqroEQD3EeMg441KubRQoraHwuZelgXjmbPqV9eBgLP+n87++q2MXHOvqXZjmfoKPOCsi6OyFgJY+UWqOBOT9xRH9d6FD6bYpthUQIqCIxYFl8jogRUrJkURGXGL8uEaTbQ5oa//Pmf8dNffodPP/4bsDhMs/U09UiLaT5yOsh5NMZksykoCCXn8pjmQ1rH8D6gIrsAgyMwjjPato07qzkgpSTI2cW9SUM659imTm0p0ODBadu2+0U0c4VFxmT9pOW+vXRHq9T/c4qCz2Hu+R1wtSSUAAM8mOHtx/To+ViRpu2XgIq9s3D8fGn+SvTIoSAqyec4Tx6kuC/Z/pU/P3Z8vVxsdQ8E0E7y/X4P55Tnh18lKTpqTwAVZwJFzkPnXNGxzQXysZbMtJx+/hl5GQavN+9ZYCeVj2OK7wj6igIlCj7KgeIxf0uO1Zn5yF8r7AgVAmnSOfR/aUfmLKX8Kd0PIPaVMj9eASq4XUudLq87y/M7zzPcMmO4e3LLdm7O2+TH9rMEjJ0FKopAxunPPZ4jbnNyqeupX5IWB30UzBx/lWS7/pcFGIYRwzC+g0dloCLqkqAzqFbMMIysJke+RtTzAd+jwDwN7B7bSgLEj78yUgIyzsnLe4CKbXbcOaDlPG35kcqTHUZ8fbvi0dGLnLyfyah4dt4fz/9rlNM3fJ5efT9/7rmMlP1REmpnfhro4/oh/9Unuv69gYr7PGAeLawRsFqgNxKiq9A1V0hRQ8sGvZUYncE4aMxTj2m0UKKGaG9QVsIMOmQ3j78JUMGzJShJYbWf54CKEjDxKGMiPeoRv0aqOyjd+aMfWutsmsYwDBiHPmZVzOO+uOY4bYnXm3Bjv/2c6LwHNtKjI5t757Jz4B0Ih2lWMP0VX7/8G1T3FYtT6FWLwSkMTsONdlOj4lFNCmqz73torXcTQZOnlEJVVU/UuNgGpvszqtt0m7NOURYACbUevDEdskL5yLnlwpzbkeIFNXNf5Xi0QCjQ4+eSc4H80Y6m1nr3Pl68ihfyoqCwaEiKwM1zji4PVLmjXDZk2+KPKTBAcsFlZAOcFVNKt+2XgYrUUTh+vlQMtbijuUPU0zOG+/XOaZhG9M6FL5vkMkZKNSmOHcEykLcPxDbFgXqH9ejJxwMVBGLxNPuSoSKA1QM9Bcc2Xf9uhtYW1gxBfo+fLwZSSfvLjBhQ53dcj8+gZt9DNXWC7qLAPe4qFTLejvhbdhSP5WdZlhi8A/sMrZz+TYFurlN3+jjYAfq/VEywtN5y+pKDA6X7yYZyR+gjgIrVXqW27Fj/LOMd03THsNxh7p6Gxf9tGdfjgPzrKnkf5NH4S/L1GlBRuv+s/jsbqPgA3QefueJ58bgoKwy3kediILI/WpKu/2X22ULfDahgtTUoIIdPLIv+x8qHUqCW7ug79G6MQVcpsDtbjPH8fJ9r7yxQwXmVtXcvyuNZ/mvb41//8KenM2KKGRWpvi6099HATMrPtH9D7316Wiuvvn9mBS7fw/8tH57h/7y5/xGg8KiY5scDFT0mp9GbDq5XmJyGkjWMbjFYgd6IeNzDX7ewusNgJebRQlkJoTvsvso33/FrABVpPMwTFfg9zwIVj77q8WwGBRXPJLK9gO0FfpBSRqCCXsQfdL2B620ALHqMg93Q4LbkXO9/Hiz6waAfDIbB/92NffwsKRGBGUR0LwEWz6E4BuOs4KYa41jBqjeMtsXdWYyjwThZDM7AWh2ZXjpjQxVIHxUbGYYhC2ScBSpSNOtloIJVv3ZuytYdOSK+Q5UDKoZhhLVD3FF4BqggJ4+n/a5jLDlrqzOa24GjT3K6adl8d5gciKIh+WCgYp7nzZzugZFEHhLHewdcTNuiiBxMG8dxd2Zvp9jT9otHP5IdiNLzRSCuEGjdCajIG4YiUDE6SK1hhh7z/V6swVEuDpVQIZB7BFRIKdG2LUw/JOmux47FznF7Aqgg3f0MUEHr0Tn/JZWSIc4BFZSJMAxj8fnS+ssBFTzbouToPBPYcbmj4pL8y0UloOKIv0VH7okdjWVZoJR64FiUgQrS8XmZXDb24LcGKja6+4lilSWgIs2g4PbLgzcF/e0WjOMCOy/Qiyc7+7/NbtnwIDd/pO8JyCrZ/7PARRloT+Vhe720PkvF/EpExTXHeYEd3P6epBhsHNthavxjoGK3/kNF/FhwrujYnwcq4rpz29+d80Dv0dG+lNLifDZkZTyy32eLEe7sR0F/nr2e0lmggsb8yP6dfX+JSu3Pd+Bf/vUPD/lf4k9pPZb7+LHATDrenT5wE+4LYiHhV98/37GRvfc8v/p/ZX4toHn0fn56nXz/6BMX9OurQAWWAdNoMFiJaTTQqkF1+wqrOyhZw/UKozMerAgZFfNoYxZG7wxa0YTs39Qv//5ARWov0+yI3xqoMLaDsR1+sEpjHie4waCp3iC7Cm3zBimuaOuvEG0NJToo0UF2Ldq6QnW9oL5dUF3f8POf/hU///H3+Mu//g6//6//iC8//RmXX35G/e0z2utX3C6f0TYXdM0FdfUNUlTQqoGSNUR3Q327oqluaOsb2rra/NzWFZToINo69KNFfbtCtDVk10J2DbTsNmSUhFECWlKfqw35lJwKUlQQ7Q1aSGipINsObd1A0e+dQNe0UKKNfSA+tHUFLQW6pobsxIa0kDBKQwkJIxWk6iBlC60FpGyhVAchW/+zFqiqCsYYdF2HrutQ1zWapkFVVfFnpRSEELDWQkoJXgDVKh3620E0LZSQkJ1Afb2hrWpYbeLftZSQXQclBLRUMErBKL0hGr+R+2tGaVilocJYlZDQQvrP8EgFJQSMUrDaxLYI+CLBv16vmzEMtkevDfpQed3ZHoO1UKHd3ij0RsEaCWskeqMwWIWh13C9Qd9r2F7B9gqD87/3g4ax0gNlvYa1/nrf63C/hrEKxkrYXvmfjYQ2Ijzn29RGotcGrh9iFV+rNAbbh4q+vn1jFWyvobQI7fl2le5837WAUR1crzEOFss0YHQWk+th7fp+YyTcaDc0Og8WzuPggUGrN9QbmZDaEE+pSqvsOufgehPa8bwmYJJ+HqyG6zWsFrBahnsVBqthlAj36XBGr4PVElb79TcOBkMAK42Rnu9hnB44VH7uGelE/pQWfv4Yj2zgt59rg8HRe/y801zq8Kyh58P/tvf/u7HHYBXGwWJynrfL7DBYFUHZwW6pNybIpYGWClYHvlvPE6sFXK8xhbZp3VKGFv9skz+Dt/aNZNYYGeXUWi+3w2CgjYBzFs5ZWKv8mIP8Dc76+5xFP/g1MDiTlRc/R2EtGQstFXpjoYQIa9F60ibySqnO92vQcC4Av716aHDo6BzJ21EVaNJldA83cuPY+yLJ04BpGuIaJlrlV0W59GtOhlRMhd5IDL32Y7YKy+zlfhwsFjdhdmOs1n0fZ8xuxOIm3Kd50y6tw/vsjz1OY49xMBtaZrchn4nY4z77Y5RuMGGNhTlxHqzvRB3neWAyTeNxvQ7nW71cusH3f56G+I7J9dni1xta+BHOAfdpBubFFwW73zHYHs72Uee53v88Eg0OY7zmMy7HwYZ5MBiHHq5ff++NQh/W2Dz2cIPxa8vZoA+dr5Jue0zO+fY58Xf3AyY3JmTj+GkdbyjIDRGtH6Jx7Dfki3p7uXOjxTQP6/Wpx7KMWJYx3nu/T5iXEff7BGCGc7RBw+fSxnW9LCPm2WEcewzO7DNS54SmAXfMPjN1GuLzdC3S7DDPLmz4+HHZXmGanX9moZpfLjzv4jPTPGC5j5jYdSLfT89HkksXdI0Lm1PEq2EwmY2n7VpPU4TT+U0pPUK82+iiPkxD1IE29C3qiNHfN00rT5dlxDQPqy51JuhRE+8fBuP5f5+iDLixj9f6wWCcVv00z87LwNhjuU+Yg56gc+zAjHnsMU9DXJsT4/O8uLCxZ6Js0vuXxT9P/Pf+QR/9mnHsY3+jjIXxzkuY5yBjc5AJz5PyZhgHuPmGCW0c5QIhCm5yIPnmKCXJc5T/7dFw/k7KQEsDLvpbPuNpXRvz4nbtz8sIpbo4f+n1R4FdLoMr/TuvWTVNU76Y8uI2xPs6L2vm8bNHT4kPa9ba6PXWfZU1kqfdWINcbO9b4lj4Rt6moDTb4EznhmSY2uTtL/ftpnGOn+n7dhsFwSaRDZ9Hb8/v0+ztwzwwfo6rrgprONraxC4QxXuYL0v6wTmLuTdYhh66rTEaDd026G4XdLcrdNugevsMKxvcvn6CrK/Q7Q2jEZDNFUbUEKJBJxrvzw56Z49yGf0c9He07mdaO/4kw/0+RZ3OKW0/Je9DGkjVer0abPDsRrhgfyPPxwmjsxsiv9IaCaMFrG43ZHQLLRsY1UB2N/SmgzWdz0DpJXrTQXY3n5WiGmgtIWSLH7q6CWlsC/70x99DywaTU2iqr+jaNyjRhuBfQkuBZVqDG6sllKihRA0tarT1Bb3p0OsOVnexY0MvfScoFcaK+PNgTXQavdPjHR0ePPl3e5BgHHrMoz924noLq9WGeqPDz77PJvSBSMkaWjX+d9Wi1yZ+81YLCRsCJqt9QOJ6E97dhvF6foi2gRIttFQbstoEQMA7/dpIKC1gjAyAhYQ2ElqLAF5IGGMghIAQAm3bQimFtm3Rti3qukbXdfG+tPjpYGx8p+oEZNtBdQKqE7E/K1ChIMJ1Cgi1lBtawRYVvgO8JQ7idE2zaUcFkIZACtF2UEqh6zq0bQvnXByfEGHsSkN2HbqmRXW9+ecD6KGED6i07CC7JgJWsmsCgOQBHylbNG0FrUUEgbqugVQdhGhQ11c0bQWpOrRdjbat0DQVmubmg1otoJTwIJJoIGTrSTRQnYAJc6s6ga5pINoOMhC114kGTVOh7WrU9TX+nfrcNjfIrkHb3NA1FarrG+rbBUI0aNsKdX1FVV1Q19cNVbc3XN++QnYNrm9f47iJPKi3kuyaDREA1jT+Z601um6dFyVayK6FaD1/tRQRjOsaDw52TYWmvkKJFqKt0TWVb7up1nlg89OFcWvZeaAu8F3INvJFyjbwp92QliqAbR1E26FubnFequqCtvU87jqv4G/VBU1zQ11fcbu9+bnovAGgd9TNzYOCQQ66roFSHar6itvlG+rbBU11RXV9Q9dUaOsbbpdvaKprXEtEshN+/juBrm6iPJJMtvUN1dXP2edPP8d1a4zZrAVaA9pIKNVFHWF7ja6rIQMwEMeiOi/DQb7btvKyGuRHyg6d8OPSWqATDer6Fuckzk2Qvaa6enmsaly/veHnH3/Cf/3Hf4IOQKcM4yV+1/UNbVdDyg4qzKmUbdRbKUkpo+yR/mrb/P10T/qz14d1nN+quqILhp2IdHMq97JrILp6J6+Xty8bHly/veH2dkF1uaK+3lBfb5vfP3/6GX/96S/45a8/4e3r5ygv1fUNt8s3fPnlrxuqrm8bqm8X3K7fUF3fcPn2Jcpa11R+XQWdcbl8Rd3cUDc3VNUFUrZenusbmuqKNsxlU13RtV5G69sFl29fcH37itvlW+wTp7Q/9Pfr21dcvn3B25evuH57w5dPv6C63tDWDZqqRn27obrePB9uFdq6Qde0qG8VmqpGF37vmjquGeprdX2DaGtcvvl+NfU19pfGslKNtm5Q3yp0dYM2IZoTIn//SjS3oq0jjzil+pR4TNR19YZaoraKRHpHaRGfI73T99rbD+3Xct3cwrr0uo4cUWNkaKeOmxXrvZzaDbVdDaVFbEtpb6dID0jZQYg29p1sYScadF0TAQUCUMhhVarD4Gzsn1Sdt5my3ZDWAkI0sNaDwir6LasvQ/ppBVxX4pssbdtGkFwp5XUjgdIPaBgstJYwAVgme0LUiSbyhmw86VPSo33cRNBRh3WiiQC4EA2GwUR/gHSotQpd4H/X1WEeVfTfCESXqkNdX9H3BlpLjOMAIRosyxj8UALurddNwtsKSXMe7CJtZBnjeae1jP3vB4NpdsxfIf3red8PJo5PiNbzpa2gVBdke/WHpGzRNLcgO3u9zYl0Mf1OtktrHeeW/FIhBJRScW7574/JzyP5W6n88U0teg8R9YN+Nsbs+x/aVGqVW05dmAPP7/31tL/EC3pv+j6yYXQf/z/dLfYktmQklBJxbslni/5agZ90T4wVrPJ6q75CaQGpOmjtYxIp2/16JR7QfWEuaezEcz4f9E7iC1/fe352ccNKyDbykM9lSkfyRJuikxujzljjMLVbK34TS0Y9Gv0uq4Mulwlt54c2bHQgKzv0UqCXAkZ0qC9v+Lff/TOqt6+o3r6huX6F7io0l68Q9QVd9QbVVhD1BWPQLyZsRhmrYrtE/IQDr92wbn75Pm6eD2MyRu7m15hjkrJF32sI0kUhHusDPylWE20b/OGtz6VlB9HVkKKBUSImBfDkgKZ+Q1O94Xr5DNlVqG5foWSNrr2iqd/w7etfcbt+QXX9CtvNuH7p8MM4OOAODL3G7/75v2ByBvNk8MunP6G6fYYSPkvBB4wiBOtdVL5ad+hEja6rUNUXNO0NbVdByAZCNlCigZINlGyhZAMt26Co/c8+E0Js3kHZEUp08Z38Gr1bdiuIQkTgRgQqVLchrTpo2cLoDr3xQbYPyFUM5nXIhrDa7wgRD6hP/m8euEgNKwEeou18wMWUfdM0mwyJqqrQNA1ut1vMoOAKkSscEtiYEkNCGxbrEHbBSKCUkN6ZrBtc3y7e0btVHgQIQENb7zNCRNPG4NxqvQNiuqYN2RRrVoWMwIgPMLXwoIVs18C4aZqokEihElBhlYazfdjVDWBJWBQxcG194GqUhtU67vxyYyCljAuYdnPJgPKAMTV4XBnSz8T7CGRp2kH3QEwfeE7P0zu11nGOh8HPh7N9kCUbMjEsTMjM4M8ptd+h7o2FkcorYqUxGLuhFEhKMxRIqWmtY5sbuUqAPQ8SmrCW/I47yRT1m7JKrDYY+8HfQ2MLhsNR1knYHaf3D8OAtm3jsSnKTiEigDCOp++jEaN2uLJ2zsW5nqZp9y1mPj80J0TG+DlxASEejMXkRt8XY/0YEn77zBr/P/WVZHEw1gMaITPI2X5XHIjLJjlWFMDTvLRtG3UGByb5+iGZ5s4id+ji3zP6ifRcH+RbdQJt3eDzp18g2nYNCqt645TyICMFTHdyyzIl+Hh3ZxDDvfw+bpQfFV2KRxNDBlbMACHZNyuIa8O6MUpDtC0G28e1lH7xir9rGAYophO93NuQUbDqK047eSFZCrq5j2vFrxeup7geIHklR4z0CNkry9e7WcebXU+cgq0jO9eHPlqtMQ0urDsGvDNd5wLfrNKxvd3GgPJAp9UezNdBx5vwPgL8uPNDNimX4adD1h7RTp61DvrHPNR/R3o/ZwdSp5nWJulOHhhxHWOt3dgi2nggW3e73aLuIxl/9H4e8KU6m1/j76IgiUBp+p/3md7Ttu3mOW6TOdFmSRqA0b3k11AAmz5/vV5RVdXuGQJsU2Aqpb73mz3GetCi5WBSV6/ttG30p+hvl8sFVVVBKRXHQPPB+0J+Fx8nB055MMX7T21QJiwPFD9//oyu67xOUhpaSu8v0DoI/lMaBDZNE3UsbVLRnA3DsHk3jZMHs9QO5zfnEe9/LtDdFbNLAlPuS9G1NDOOy3aqrx+9b+fXJkFZalO4vub+Re75TSp5cq3rus19uefTtni/cvzioA/X60d2jNsc8plJHjko8kzqPLep9DeSK25jc/qG/p7abPJVUj6SX8L5Q21wAIP76en11JfhlOq6tL+0sWKUhmjaGHuYkPmd05e5DZFHRDEbEemYSNcbRN3CCAndCehOoL5c0VU1emWgunqltkZze4OVHarLV1RvX9E0TYwFb7fbZm3zNd40Deq6jvfQ2qM1TnaKz1WOn6l+zgGTG30XNr8ppqVNZH5ygJNoVyBDdh604NQ2VzT1BW1zQ317Q9fcINoKoq2gVYvq+g2//PVHXC9fcX37AqN+hz/+4e/xA+4A5gWfP/2Mprpg6CU+/fVP+Kd//P9xvXwKYICI4MBgtd+Jq/2uVFVd4w6QlB65atsaVXXF9foGFXa8iGiHnNLGZdeGzAQPSqw75gRWtCH11jtFaYYHgRg8nZk7Tel12lmTXQOtxJoFEAJiHij7wMy3MQ427uz7PocxJI6RDYEtZTdwR4YWHhkgUvxVVW0CFRIqCqZIALuu2yu74MjqRGD6kNJtlUZXN+tRDblNrU+BiOhEcueaU3CItVQQTRuzOegZAhOIF7Q4ouPNDJa1NhpuCqDIAfdOsdo69ywQpDGQMrHWommaDaLLkUcyKqmDSEaWG1hSApSxQg6/Jp4FmRlsHxc0zTM5ohRw2ghUBIDFrEHD7MbDYM9SUGT7mG5FQQoPVjaUOPIpP7hBHccxgn/r+qSsJInBmghK0DyR/PQhC4mCPqN0WC9+HQ3WelAnvI+UKTdsSqmdoksDI3JC+DhSRJ/mj88DDzhSeaC1ZK2NASuBSWM/QLZd6L/Z8TsCc0JGw0hyQSCllgqT86lxqRPmnNvoA25s+BERbmS4UUp1CQcR0rH2IZjmZLjcSIVlmsPa9eu4NxayWmAIRgAAIABJREFU89lCWqqNc5A6r1y3pcEW7we/N+f4pfOXAne8xs4O+OHAllzBZhOC6XRHoGvaCFoMZrvmUz6SfKw6KOj3AIzwgJ0DAen69Jl5fi5Sfc133Ahwov5Ya+P4SB/Ts1b7NvlxpByQuaMAnBBIRQBAr826G8XGnAKHBLRGwNb4TEayyWRnvZ0W4Uilz8CgLDRaN70x8figlzcZwIqVdvxMd90Db2zof6oPU0ctB5Rx4jaDF8UlueABawrEOeeifuNBCg/Q+PrO7SLmgAp+jCoF8nhQkQK55NDyoI4HK1w3PVrLnCepfNLzpR1RrhPSYCN3vHRzFFUJ0A6wUmKXUUHgQ9u20Ymn9URAhdY6+ljcGU9BCxpLGvTzI2l0jQc9HMQifrVt63kc5JP00rp+gq5gwST5SNQf+p3rA85rrrf4PRw4oHvJT6L/iQ8loIIHpFzG0vPmtF5S/yq3vtJ2j4CK1B7wNZUCILnnOR/SzSr6e7puUvuUAh1cBh69j9/L7dwj/vLx5ojzt0RcX3Hflm/qEF9zNQT4WPiaoPXPZSEFKqhN0hfp/KWAa+pP5Ob10EcOekKGjVIVQECjVAQq0v6m+pODebn3c0rBXPJT6ai/aFrcpxnO9t7OhZjRKAHV+YxkH/c26I2KuojzKpU/0kVd10U/iGwCtz3c1+KgUCobR8TXEW200kY42Viy2eRjcYoxXMi8T+Nviv3pSKvP7G3x849/xvXtK66Xb/j5xz/7bM+vn9F8u+CXP/+EH1zfA3egur5hnnooUeNPf/wdvnz+C6S4BiYTMNDFF2jZ4XZ5ixNXVVXcGSQkvqoqvwMfjht0TRuFiZAaAgK07OJ5YNqRoUwLAitk17LjIOtgCcigXZze6LCzQ07p6qhS+jYF2rxew/b4hgrM9/3xu8wiZnmQUzYw5592k2n3zahVuXFEkRBO+pnvVPCFy406dxpISVrrzxBRNsVgbNy1irtPhHqxIwy0s9g1LRM2/z+dSSanlHbL4w4VOY/JERlqm46NxEwEu6K8HBSIiim0NYTMAZ4tQTuifLeU+k/tcwPGjRjnV84YDMOwcSy4At4Ee+H9PBDn4+cOac5xGNliHwe3W9jcGKcODw+kOTBAu4ccMLBBWe8CJ6aYeTAW3xHWngf91Abo83K+BkDEe8qcoOwCynIxSkUFxueH5oiDDiTrux1QFmRS/1PnOBfo8uK33KksOUrUTwIrOOAY10MAmnhGBQWcURZojpId8JJjtgmKg3HgxpUHETwoIp3C2015oZTaARU8wKa6G3wNypBdETMvQv8IJE0dxVwGRMrnnAOVBkG5ecrtQKXB1m5sPKuC5jDMXwQcePBdchyT9fTofSuAkKzvoDfINqwZSXYn33zskUeJPKXyZpT29jWADZQ9EuVT+4wZ3n/KlOvTsYX1NxgL2XYBmFmzNmKWFM9eMTra21R/+M2N9agggSKqExABxBVtB6sN2rrZAOi5Y4Rr5kU4ghh2eqhOE2XlcTA4F1Cn9uJRcPJILlN5zt2TAx+4DuP9OqKc/uDAXio3fP3ndOCj8W5sMqN0vT8TWB3xNjrA1LcEiNqtL6t3ZIw/FqHUeuyAzysFFDwY4ruJxBvyo0g2OJjO7XFpfg8DzIz+3QDHic7kPOfzmOsTfy/pfg54kLzT7jwBObfbDZfLZSOLSqm4S0z+fG5c3Oby8R8FlHw8vN+8fhFfSxyYfsTXR1Ravzn7xYnGQoErbycdB2+rlPn3UD6YPcvZgvR62t8UaHikD3L949fTeXlkf3Pyn9MR6Rw8ApL4venPvC3O7w0xm2qDH0pxXG+24DL3O621m4wOyligdUDvpKwW8oF4fziwQ2uOB/wpLzj4/MiXTcE47ueRfuLrPJ0b3v4j+5HOZbrxtJF3iu3Cxsqu1AGPe2mDPPzPszz9Zs2aVUrgB9lzOlLfNS2+ffmKb1++4t/+5feovlZ4+/SGH+ZxCsW0JvRWorp+xedPf0bbfENdfYmZAytA4YtIirZGfbv6yvbG4Mcff4zFHznqVN9u4RiEP9sdnZWYvdDEdonorLyWXdydoWwKui7aBoM1EG0Tz9LLgFhZ7duTXRsBCsucH3LiqD/R4Qk7TLFehdJsl0gFh2y7c2S1CQUqZWy3q5vYHgkBKT1CtXkqE+0I8B1TEsw09Ysj4mQIm1sVzs134WefekPOXxfOAJPTKjuBNpwzrm83NLcqAhs8s4JSfMjRjMVGIwjChDZJz427jXafYkapTBQIKObgk7NKSkcJEQNzytag4yCEmPIdaVqQqRHmziJXAMTfdAfbWhszIghJzAE1fBeW5pi/mxauiQt6u2PInRPaPdvskIRgJaZ6B0CHzwMvCJu2n4IoOwMTsqW6pop1Z9ZAYw0CaG1oKaNiWlPL/doa+yEqMwpwOBJNfaHdLm9okv7KFWDjO078LCwfU2r0+e7jI8WcBqJxJ9rayG9Kp6egjMYUd9Nj4LkH7o6ACm6UUmDSWr/rke6o0r1cD6TyTfKcyjhl8hDFdPowp7Lr4rEt2pmor7c1nZKlfFPfUv7zMXEHJwcgpkaUG3MeaPR9v1vT3Emgd+Qy2micpOsHFuDzrAcCkh8Fh4rmNnGENvyU69FBLeU+8AqAEAfhKJOB5CN1hLljY+L60wEU3MobOQhayqin4hFEuRaGtqwdql+UZtdwoIAyaniWBQeS6V107IP8BA9OeEDfZ2nJre1nR0AonZTqK9GmAc/sS4EKqv1klFo3QYSIvOf2h/TPIx2YC3LT9XUEIOT0SS6I5U57ClQcPXsU7PN+c3uWBoA88C4FCY+c5zQIKdFRULILRjLrZQNcPzpjbRWszWeh8OwZvnFGfgdPSecBzFGfj8aSszPRJiXj2RWPDgFHGqxzfnP9wAMJusYDS9qZfTRvWmssy7J7lrefy9zZ2c0kyEl31dNAm8slPRN1eAKu8SC8xP+jwOuZ+Uv5w8ddCqCfWR9F/yP5W+73I32TZjPx8T96H+d/DqjgAevR+n1Gh6Xt5XRpKhc5madx7fgZbS+RjNkNWqy+E/ctqH3uX9A1+mIb/V7X9Saj5Ghtpf1OecX9NJ6JTfdxHy+1WfQ/PUPrI8fPtJ1n7Ekqz/F+xtNY25ATyzKXIT6jTRPKjKfjuT4DtA8bgMPGD6XnZduhvt6iX9CKz7jVP4caFcsd92VE195Q3fyXOoyqMfTe+XC9DV+6WIEDyljQbQcrFKpvF5hOQlQ1ZN3AdAK90nj7+m09O8ScD3K2uqaKqedGeXBBy/VYiOzaeE9bV7E4GgESVOCPztTTsx5IucSiX/xMb3W5+jQdKuLXtBFsIISH/vdtC7R1BapNsRYfbGL9BKqh0LFgvr5VUNLA6B6XS4WqatDUHUSn0HUKUprN2SQynhyc4Oe3KEWJaiB0XRfQKJ8Z0VT1Wm8jnK2WnUATCpXRzptoWv+3AD5QYUCfMrU630qIVVA7EYMafvRChsKC8e/seICW210OGhctVJ8aqWIqMw+6SUZkq2CkhRYGopHxZ9X5a0pZiE5BCg2te2hloXUPGfiulN2Q6BR0+LsxPawZYM0Q/6Z1D617GDP4NtSa0h+DHM0yPsyAvh/D/RpKGkipobWFFBpW9ZCtglW977fQG9LKxn4KodFb52Um9El2ClpoWN3D2TG2JxoJ1WlooaE6DSMtZOffw4krrdyuHslyW98CuLcebVKii+/jPKc5sNq/Q0t/rdd0r++PVYH/0qBrJZQ00GGc1a3xY09SubdAmI7zIYWGUjb87+fWmAEmmT+jeyhp/N+UhVJmQ8b0W1Keb4Nx6PUQ+z2YAYN1m6+R5IJdLUx4xkaeG2nR6wHOjrszgNxge/Cm932TBkpZWOsghIaUJpAO8qwjHzom7yrcR/eIIFNRnqXZkJHWy50woa8qjon0Xht0hdW+bdEpz9Mgm36d2DAH28ApNYbpLnYqjykok4Iz1g7rOpYGQmgI4cevpNnJe6/7jY5QnYZR1v8s1vkyYb6EVjtSvYU0Gq0U/l5GOX62VQfZKYz9uLvf6j7KFa0jf82g10HHmAFa+3VBOozm1UgT11Ovh528qbD+SReQnhmMi+/0a5b0p0FbdV5viDULKmY4yvVcKhWNJfvd1s2anRGBfxH1Bq9dRUAFjZn0AvVVdRpN1UKE91B2xfYoyB6oWHd1qHi0ggp6j+bdSBP5L4WOusMGfaGkQdtKNHUXdZMQyuujoDe07mGtv5cT6XilbLyPU3qNZFeH95Nu5/9z0tpuSSUUbBvJvyF7Re+Kf7Poe7fqSqJE/9G6MqHddDzUtjWDX4vJ87vxKwsZeOD18x7E4Ou9BASmxeV8sThPSgs/v3LVn5HXdoi2ddVbnkSnvK7slO9j6Hdv3WYOTYYXG34Eu7PhD+e17nf6KSUdnt3I3eb3ILeMt9S2Dj4M3WvNACG0H7te/05zrKTBzz99wp/++Bf8+ONf4YZps4mQ+py5wDLV47wmBg82eRDHg1ZuH/zPPXrrIi9p7CvvjzOOHgVqK9C4nbu0ffKzaG2LTnn7G4jbqbT9NADM8esoiNdaR9mhPtC8ymDrOM8ftU+gJN/hjwFzoj+ofa2TNRzkhPwq0pePeExzzm0/p/U+8kW8T5b649t799luaYC/A17ixqWIdosC5rZuwroxUbeTX0W+1EZ/hHUvhY5rrm1E5A39TzaA9C3NlzGr7SY/Nyc7/LgZ1130M+l3mv9HWV9CiIx9Mt4/SnRi1I0ZfU1rgfpNulLrfq03SPGfEFvqdLTvXS2ibbfKBr+Dn1IIWZ9ar0dNhYwb7eR7fvvyBVUoat51QFXf8UNvLHAHtOxQXb+hrS+Q4obr5RMu337G7fIGqidR3y4xm4G+DCBvDS6fPqN5u+Lbz7+g/nZB9fUN7eUGWTWorjfIEMBXl2sotNHFc970dQF/ZMO/w+/MSFTXt1hFv2vq8HuF9dOkfie4vl1iYc2uqeFrUbShsnqLpqohwlnZXhv89Je/xPPKdM1nIPjikuSsGali29e3b5vdIgrwOvokaNv57ISKqpH7onTVrYHRA66XCtWtQRsCttutgZJrwMKPf9B5SlL8fJef7xZcr1cfUChfCO12ufpq7ZcrmqqO54GbWwWjNKrLNR55oettVUNLhS+ffsH17RLTb1QnfHX3xgM55FCuZ8BVBEnW+VwRN8qY4YVfaJHys50UAPbabJxT2tlWLODQwqwkLXRwRNcFqqNCkUJDq37v6IWF2bYyAhx11eJ2rf2cKIuuVbhdG4hOb3b1bNhp5J9mVXJVMFpZiE4HR8igCw60aFUMMmSnNxQVufQgCjmM1jpvwFW/BlzSwqgeXS2iUiB+RCCk2wYDHPQiGSKnQkoqfkd1X9ajTTGLSA8RFFGdhmCghQ8Mh9g30cgQOKxABSnDrvXBrhRMeQYgaHMmOQHCvOEwMHpA1yqITgeHvo+Gz1oHrSzaRkIK74hq1ccgcEM6odDvwY6weoCOQIWDs+OaoivXwoaGOdXEfxpvClTkDDzPwPGGYoCSFl0roRmvyGj468QDkttgcKODMQT+6mj0RKf8+mFEcuKD6GEtght0AX1th46v+TXkHWN6J/VNq37nqHDDSjt8aZ0LGj8v8MSfpawrb5BddAjIgRCdlwOdCQQIFIigWpjLCJx1ejNfKUjRKQkdgIpGdDvgIeWnZLrJhLnPker0xpAPxkEJg65dZbVpBLRaAxIZZIvWE+kQ3n8CIjh42dViA2gSWNDVAloY1NeGgY4qZjx0TQMj10yFrm7imuyNjbqeMlb8EUoPStAnw9PPgxO47IEis+nv7a2K9mawfbQ7BEzwgl0EVPAvV1ml0dzaALx4IKbXQwBPPWjRtRJt6/XCJgAKtkEKz3dae7RuhNBetwuzIdHpaHOUtHF9ENG1CGKEd5DOUtIGgMLudZMZ9u1FwHJd717+vY7o+zE6zc7NcQNEBrCW3rsG2Vv9twE6hdm9fxuYu93z2f5ugKFtYMEL/7ZtuwcqEtpV4Q9fRfBfOmmiDSenvG1kACocmkZEnnVhc6jrFLpWwugB1jpI4e10G+ZfhfmXBPim/CDww7gIbHD+pIFBCaggmySFQdvIbbBKGxkxkPVzT22TLfVyR/IVAGXWd5LprpX4+uUNQz+iqbsgKzJmRXPfgNftSEEAeoYy37TWm2MjFGTyGgdptlyUhQAkRdnXXP89B0pwSjNl0vmL7yKgRw8xOO2CXSGZMXpfjJ18WF7oMQVfUnufC+BXCkCF6qP/KoX2eqvZvoOOFHDiGewpeOADWbsltQJfMuiwbWDMAc88UEHv4e/M2XLfBx1ttwkyvO3P9ksqqb/wKKs0gl8BqKCvsUUbpTTqWwXRKbSNDGC070/XqnVNRF2/+lLkv7eNtx3kn1Hc0LYyAIZD2DTydoZvJKlgz6nQMP/6Hp+zpu6Cv+f5IcLzbZh/HjNRXbXr9boWvdzZJxV9RLJhnHL2ius9AljiRq9YN6nJ7m6+ghf8fdFIv2HD/H/RrPUfB2tBX5akTY4h1PZQYaO6DScRZCdwfbtgMBaX7hO+1j/jB2dn4A4s0wTRXtG1F3TtBaKtIDuB22X9RGlb30I6pwcpmuoWPyvZ1g1ul2v4uY6fGqurrxBtFQP6NgADXXODFDc01frZtevbVzSVf0fXVDBKQLRNfLcHBqrgGDUBMFhraHigogIV56TU07b2Qfn17W0TeLfx84JtPG5Cnx2lzImuFmhuLapLjebWQgu/I9XrAd8+v6Gp/E50W1fhk4a3ULCzDp+LbNnn0vzONWWE+N1rP+FVSLfu6sb3L/SR0nTJmaTz47xYCRVrsVqhvl3j5+I8iFPh8u0b6luF6nJFW9V4+/otfoKvqz2YdLtc8e3zFyghcf32hqaq4s4qIV5DKJZJfeuNRXW9RaBGcNCiWwMeTXMQduN41oTqVidZhLSfrmnjWfpYY4OlDdPOWixmuDlK5AOvtm5C4BWc3JBlQmnFXKlROxx0or+39RVdc4PVHZSoIUUN2VVomyukqGPRVAIvmvC5R9l2qK7XmEkUdyjDe+mLJhRIyFZCNAJt1UK0EkpoiEagvjZh59T3b/0soJ9jKkJHRz+22UJdPGpEjgX/3C39narRk/NA1Pc9RGfR1BJa9evnJWWDurlAqjqCZ3R+j6qsU6aQNxQCdd3CmB5dJ8POv4IQagOK0ZEk4iMHwOjoDYFtpCj5MTNuRKk/PBWY7uNF1dqqXpVpOKZD5/cJjCOZJRQ4Gse22xjTNPXYmLUuTqz5wFLp6cgZHcei2gAxy0FRQNjFGi5t7cEEKpBLBZziUYawPijLio7S8JR/LWXULdfrNYImBI5er1c0TYPr9bo5+tF1XTSS1+s1GGAJpQyu1wqXtxuUCk5Pp9Y57iS6TuJ2q9G1fv6bpoPWNujXBlpotFUbd/q7uoPq/Dr3n4H1fKmut3iErWu2Fe951lbc6eu6WA/hFvQdpRV6Hvid/sE4iEaivjYw0qKpvK4nnWsoQA42jDLOqus16jvKYKPjGiS/sdBn0Dukv3tjYwYeyTjVmFj1/pqhpjoBZ/v1E9RCxtRULuP8eCEdPWtuFerrDUaqCECTvqMxkp4nEN/LmLdfSnRxE4COWoq2jll6pN+9H+BtiwztVhf/md/L12/+k6dBx4umjTaI2iE+0ie1+dER6jfJ9xCKFFI2FtXwoJ2b9WtUagU/5GoHRKhOHm1pyEakNUfHbGguue0gO9ObAaKVMMpCtP532UpYZdE1wmfeCBN1umT/exA72FJ2nIbX6KBjLWQvY9YLATchg0R2KoBPMmbXyVbG3USl/I5xH4A/IRSsHWCVDQCPz0YiAIuyeNKgjH8xgo6h8sAhfs0rE7St4Owa3PFNCx6wcJ1DoGUaKHvnX4YsSYvbrcbb2zVmSjZNh1p0UMEO3G63+Gw8phoAkfjVmSAr/pilifcQmEup5uRrcNtHY+OfY+Z1Yqj2F/dlKJttMHYj8yRzEbCTivWH1QBToVhn0A37gqS+KD3fGfVyrEJgIX1GUshE680Q5t5nZVEhbfo6FNVq4sVsV1llRbHD/TETV8j4HBXNVWItdpimntPRP9EpnxkkKTP5Bso2MqZH2wooZaId4r87N0FKHYJyn+U6uhmjmyGEwuVyQ28d6qpF24hop6TU6HsH56aYhVTXLd7ernE9+YBOxSCP7NmaHWkw9GP0sXhND1pLzrldccY47uB/kU/Gswz4kQUOFNBRAA4kyDC3lE2ohUGv+zjHdP/6nj4AtD2UHDY+Bfk//MtVq6+x1vYzyn+BY7A26CMD1Sl0dQfRCK+vWq9zuL/Jj77GI+5R1/r3uL6Pa4r6QSDF9dtbPKZO9uR2q/28BLCE5CRmLYZ+kB9QXWq0VRczAj799ClkaXodroWGlgZd3aG+NpCdgutHWGVXnkb9bj1YEkD/GKewY4+UEeizob0u9psJNapLtdnAvt1uUc9Encm+dDKEAp50nP72doENG5sy2Kjm1mKwLvbfb274jYPVXtFGp7chnLpmBSdkK9FUVeB/G2MUbk85iEdA6IbYxqSzfYw5q+sVomnx9fMXXN8u+GEa7sByxzLN0KqBVhVEd0PX3NDVDW6Xt5gWTl8FoG+n+/+9sSfFX12vMVOhrRsoWUHLNjqIZBCUaGCUBwf8kY8mAB/8KIiMXx358stfA3BBgEKNrqljtoeWIp6x9wU4PYhBQVAMsIMDT7UkPOByDYCJBxiouKAS3nEWjYy7UVoYVJcaRlnUtyaCIgREEHBBR0PWHWuB3uhwhESjvl39tRDE0nfko0PEjAoPzMlYDsaiqeoI2tD54Ka6smMpfrxdSNkl40dHRLT0bZLTen27xECdV3alvvXa+CAp8JGMKwX9hIZx55pqZKxV3dez8nz3XEsfkKwBAStyys8yyfW89JqCxL5GEe6JO39yLebWVPUOOGhZEERnqprKO/XkGHSNr3VCDioVraN0ZVLmcUcwKCL68kp6fo6foxaNiApcdiqmk3eNiLuEVvWQ3Zr94nnjP7fr5YSChcbPLQtKeWqmlDIW1Uo/i8QdTTKuUkp0rQ6ZPxZVVeF6veJ2858hrupLDMjJENOn6Iwx4WssQ9wFrOt2DWA75Y9BUaDQdvErAD4A8YpOtO16jIgUIpu/9MsYZLzJwU2Rfn50yhhWpVjxo0crKEHBDgEZaw2EcKafnTlMHQoVHEoCFKi+RVprhIKVISjqWOQ3XGuqOtaU8QWJfbDZ3Cq/q1zVrH8ruEfyR19m4Z8hps8Mv729xWJrHGSizyZzR4LLEZ33bhuffkhH2rT2c13d/NyLTqGuWjSNv3671RDCg1fN/2DrPZcjSZImwXn/p1i5BziRkTuRpbc7ciffkJ6ZpsUAJA3q3INmJlDdrffDXC0C1fsD0lXVQCIzwsPdTE1JkkJ5iEPZZ8d37IApb/44ChJQWlf2xX2j/u0UcJ5nBQbXaYbtegHPfdhJ/EoBVYDC6CLmYYbrXQFKRgxJioxc2HI5Rt3rcowqu+Na2aY8w/u9bJoxpLTzq5j157jn8lkOzhUwJmmTvb8GdBq31ur65n2iAdg0TWqWartegfDgPG7zIu99mnXN6V5ZvIsEeBFQ1Jke05BAw2oBSoPKJlMIAgSljOgFIJ8KAN+3Hcac4Y2F7Q1M16sc0bSdMi2XcsaRBTgPI/q2gzdW17zrDYYkoMp9WRXYTiFqMyWARto1lovu+9S/3tfbO0+dva/SvuniHk8QJ/mgsknZO26YhxkpZC34pMiVwnAZF13b0hxmDHFQ1gv3h6m87289OsbyvI8543X3frWZTQJ8PApAQmneWJ4rAoQpDtrgzdOqoCLB8ClPuC13BTiUCbNver6Z7oUQYK1916Dv2aH7pov7LUEO7jV7huieTcp9+lsTzHVdEWPE5XJB13UwvVOQYhxn/P1v3+H334D7/RXeR/TOYlzkbGjbFtZa2f/LMyeDNgfb9aWpkPXsjd2BFBtAJZPBTR613/f5OXkNYhmQTXmAL0MiMtfWaZY1vDfFLdRqek3t14Ka2e1qh70vEs+YbxkprE/Z3HFPWqYV9/UVYxpLc7S8u/dkTE67WuaxO7toNE1ZJOu5fTwkWVn3ZcWQZN8h0MN9nOuCjfLe1NB7j64zMMbBGAdrPaz1WJc7UhrQ9xa32wMhJLRtD2Mcvr79huu1Rl21eHv7FcMwKcjANfHrr7+D0tyc5RyKMaPvLXIe4V2ENcKGdi7I2irT5urawPROAPg8IedRQQs2wMMgUjLv47sITDKkuT5oFrpnTIcQ9Pv2zNc95X/PyGSNs5dJ7MGKeZjfAxPlv+u0ilTxW8+J5Y5xWDGNNyzzqwLBNFO+L6vWmdxnuTe/3u4K4G7mxwt+//o7vPG6H+5BXO4Ft9tN2QbruqKua3Rdp2cezdxvi5xlrN11uJsHtFWN5AO8sRKvHuX+WSv38rY+kPOoYBT3P4Ipj/Uh9UAakcOA5BO6psfr7RVTnnFfH1inFclnrNMK2zkkn5XVJzLMGWP5bPflrj6BBBy1r9MB6k334CEOMJ3FkMZNOlHq6H1U8R6okHp/Lc/W5ke4xYmu+myvBWB5u79hHmYEG/4AVGgfUlibfwAq4oActs9ruh7TMKgtAM9yDiy+ZZR8+5WCnKcc3GqvVRQJ5+MJp5cD/vR2/60AFV8xjwHT6HG/jZjH8ouCL837qNMVAS+kwffWSgFXNmFvXSlQZFKSYo9piLpwow+yeY8RtzUr4MDCR0ACARlyDFjnCd72CoxE7xC9RfQOyyRTnhRcYTX4wlJIYIoBD3VOiPaFrjwEuUhLhKkxj7mwEQSwICKWozQG8yjeE0xZIMOE8hWRykwFUNkAl3nMSMEjx4DbMhfJC00wRy2MCBqMaWvIBK1cFKnc/D1EAkN2BmU0Ulzy/Vh46+B6g+gDTNvpQgrlXg2lMRrzANubwiSQa3WCdGoRAAAgAElEQVTTBn0ojXVW0IQABd8/UwM2AEKuc9+07yZSjD8kwEVvDAIVLC5f7w9lIdDFdz/5WHaFvXoajGxukl4jgi/7g1wnDtOshSCnHixC5HAWCv8QpYkZ0qgbkkzR9kBFgul63Mv0lteL1486L52QjhsAJqjzsrErFIleCqNifMew0dijadZ7wvu5TrM0tqUhZ2HpnBO50I7GuM+gZ3IPC0bvfTnMM2KMukHKnyOWdVIDXb5e27bK3BADxq/oOoOcR9zWB2LMOvVIcVAQkY3NWNB5rsl3cqJhy8vWRr68n33ByM8cY3wHGuybWZ1GlHXIyb1qHHeTVzKBCFQQdFqn98awPPR5oAzlmaGeXg7bHXNHn+9FP886bSwAPl8CkmUtBJfSXHLaQDYWC0Y+j7dlRQpBgZ+9iS6vOxkSZNbsaYl7uiUbDx6U2/W9KRD1+vhadO9ChbzdHgJKlOLgfnuVgq7oKGPMyCEj+bQdfgM9B0qTR/BoB1YS3LqvNwWdvmUVsPDdu0pzr2NzK0XOIJOLOKBv+kJhlOJDDm0phAi46s+ljBwiovOYR2ESsNnOIeo+PQ00AN72dpXWsMgngyFtnkdDaabIhGPjFMsZxEKxrmu9H/sGkgUyGQLOWETvlYky5UEYdAMlmHJWkFnBhl7YFBnR293ZnPWsHct1YCMiZ0vU9SVrMCo4MmZhURAg5nVk0cl/d8ZiGmSywjM4WKcNn+16vR8E8Pf+FhtbZAO5yGrSa7B/vndgBvfQPfMuOI/oQzkXo+4ZyW+sSwLLBAzonSFgxqKTRQGnR5nUlffEfeVbjw6C8hw2ELTa5DFLAbXZWM46AVzGRZ9PavDpBzDkCY/H2wak5Km8/1EK89K07hut/fPF4pMTPu4R3H8pA/DeK2OP3zMMA4wxuvfsfy6EoGcKAVP+O/cfay3ati17UEbwCdZ4/P3v3+Hl5YhpXGCMw/l8hfEOcch6zhFUIRCksuSydpn+RPCXgx4+MxvjpqzVb67NHmDJeVuXwblSkNMPbNI9gywirj3WggQ0yMLSvXA3BFIDdAIZ7wYjM8gO5s8R1BjTiLEAwgTR2KTMhZ1DRtn2XObtd3Fgs2wDJzJFFbz0Al42VS3nX2GDTcNWN/I8+d8NScaRHiTCcMhpVBZDSoOCbzmPcC4o0BB8gunl/l+vNe63V3gXcTiccL3WmMYFISQ9l+gdF3xSBqArnnI5jTifr6jrVsGSpu7U16ZpOpWNpTToz1C+wfOz7/s/sFjP5zPmeUbXdXDO6XNzPB7/wC5iPdW2rQ6D9vXb/trtWSoETHlP59Kw0lNsk2iUCX2Rvwx5QU6LPifK7iy12jxuoDyB+n0vQMB6iOLz1DcGznhhLkyrnvW8NrwmBDC7rkOMEbYXFp5pu7KeLLq6UQCbgIQ3FtXlqkxTAoLBJwSfEGNGVTUIIaHvLIxxCCGhq3scn4+wvUOwAW3Vob7UOB8uqC81mmuL5toixwG/vv0Gb4N8jnGBKz/Dfbe+1LCdRd/0AsIMMpiQc28ziiR4sYzS+E95QrABtrOILmIa5LlMIeu9r6pKGWFcC8uyoGta9G2HZRK26X1Z0ZV+yxuLsYAeY5rK645l8D78b4GK6KL83gLg/O+ACrJg53GR31H2UNYwHKja3vxByvMtUMFzf51nYYPPi9YipuvRVjUupxP+9Fi/ivTj7StyspingHmKpQEetOkX+YXIPaK32tB7Y5FjVCTFW6e0kyElDElkJNFJugQ37iELKLL3vGD6AA01x5wKIDHCmR6b1GMs3hUWlFkEZ0FdLEGPIbGQ3Oj8yYcdrXxAcKYACB5dUysTIUcPZ3r1c8hFr5tjQnReG1OhwVIK49R0MziD4OyOpTHi9b5iHgf0baMymn3jk/UAizr1IShBlJJsCB5KEtU6lfdAoEZAkRRcWUAJzgigRMaL640ehrY3AjQNg8o/9jIDsi5YEMZSyO7RfU6F+D172i3RVspWSF1mgy/XdqOwS1xdVFo+0VMWsWxa9kUbqWc8iG3fw5VJ3G1ZdQNTauXuiwULGwsWAGIetyKHEfflFWOaMQ8rprxgygvuy6s2iJyEyIO3FeD8rO8azN1UWx52D9tZBBuxTGtp3AZ441X3xU2ABdQ0JARn8Hp/oG9bfV02GJzUOufexS7xMOAEnYjn4/GAtRbGGD3whmHQidmeztp1Heq61uaf8oHb7Ybr9ar/HkLANC7oOqPUu3GQxnUcZpje6RrJISobhXS+b30reH9kbykN4zDo5F+L0DJViDG+c22mLtoYszW4pbDiYTLEpGtFTQSLHIVrdr+2ecDum3pOuXOWOGaueZr57j/bXjLHPSCVRnceJ7R1I4eQdQjWybNQGj8Wp2SJkSbPdbeME/q2K89QVoCQoMU6z3otUkro+14BKTYLLLr3oA+BmWEY4GzAstwQo/i8UO5BeUeMWdkTnISJ9raY2w0bMLcUyccQZeI3pkkPeAJK9/WmcoF52ElsdtRyHuI5S4PJSTUbXu7nchZkeOOxjAvOhzNMa3Ff7gguliYw695PAH4/3SRLgxNxlZPl7dDmXtI1DfYyt9f7Qyb1Za9l08/1Hax7B0zMw4gfv/8BpuuwTAJa7NceQSYCjsMwKFh1X2/48fsfMA+i/4zOl2viEb1XAMtb9+6M9LbXM5Z+UCn4MjyIyphIhUXBL1736APaqlbgwPY9urpB9B7TsA0ABAya4IxF8gFNVYtsses1mYrMCZ6R92WF6WSfvxWPI7JD5PcHBed4z2PxzJqHEW/FeZzPD4tbFpfzOL7bGwio8DPKgGZAClmouoWN403AOgl9l1KmbVK1IIehfO9W/LMZ/KNHx0aV577DvVIKQpkEEiChjIoU5Wla4F2Es0GYTXF7Judp1bXPZpV+R2Ma8Vhf3wHULJIVxC5AxOl0gjEG1loFyWgQzp/h63zbVAlDz28MrZz1dUIIOBwOaJpGgUeyOPq+R9M0MMah64wAnyGjrlqEkDBNAlYY7zDfVpWo8HdNeVBAQmVFceepth/IlHOAPi2kVkfn9fPw2eP0U4HTwlSilJYsOgJRZA6x3tO0pTwIE6nsA6wX/ih13dVS0yaJ1K8xK6CofmJZagrxyZpVjsQ1MJdGaYgjUggKTFBqxedwGgYFUngNyfjc17HrPMMZaTxi2Vv4c+u6wnv/bpDAdcHG+fF407NFQYs8ytkz3xDDJkFs2x7eR8zzCmu9MG4K46FpOuQ8YpoEqBiGSeUA07jI4CSJwa61Hs4FZUaQARpCQgjCFhzyBGs8Ho83dK1RdsY0LohR3hPXXdu2uN/vujamacIvv/yiPk57SZUxBtM0qfQyxqjn9P45YQ3DZ2aeZ7Rt+w68l0HYsmMoFolBYRCyiSSwKD5Qr5inO1KctM5RRnc55wiiT+xJlkX2ox3IZtoO0aXCQLjJoK9IOslA43vdS79YU8WdXLxvO2HQlSExB4HSI8ywfS/gRZGw2zKYzXlEU3eYxgV9Z5V5U1ctXl6O2qi73ikTzhuPYAO+Pn5FdBH1pRHvq8KiX8YFh6cDgg3IYUB0Ec21we9ffwdNq73xeHt8xVB6Hp7xZMKqP2IZjOSQy5mRsIzC2pjyjOv1CmOMros9Y3JZFkQvyofbsuJyOmuNyACJ5FORfwzqbUeGRd+aPwAVQxwKs+KPIMWUJ+TCfk0+l30i6/BHfQ9jFLAkbfs79/NvgV1KUcl25L41pgzbG7R1jbau8aevj9+A3yHI7JwwDhZvrzOmIZYGkFIKmdKLF4OYW3ZNXfwMpGBxpcBi8ytFUQ3T1UprVoZCcliXhK6pMGYxymQRlGOQ6NMYSpEUivxEpjn7SEWhtQmoISkgNLoUpgaLEgIO1PDrxHkc9PPQ30JAGmFmkOqZQlDK8H768/77cwErfHndXj+DMz1e7zdE73bfFzaEuYAUpu30xg0pKZ2bEZB7IzEpQn3RDQtQQqBGZCiuFJsCJrGA1CKrHJxKkzIWKQSdHmyN9+Y3QRruPE74+irUsMftXpq7ov0uaConQ6Sgs0HfMyD2PhM0/SRNkSwc/j4eyARqWJwSDNlrwinFmIZh+3Me9D3wa9kVDpwAkhYtBeGKMc1YpzuW8Ybm2iGHEWOakXzZEDhV4OcbRkTv38lOKD2Kvmi0y0RcJht7ZDUWBFQQzV9ff8M8LHi7P7aNeZp17fPv/CykfPGLReLecyCl9K6ZZuG4n3DtPQv2hRibQjawbGaZuz6Oox4ywzDIYW49pmmBs+FdoeBcUDbFUFDUvSaXn2uTQ0gjTspsDlEBCRbNBCn2umdOaPhZ9gUrD1YCcWTXkNa/UEdXri+L1LGAfVr47uQfe5MpgliyV7yPdyKoR9BhLGuJU/h9Mo9OWktRS+otGUWUJi3TDG+sMg4okXq7P4ShVAptRhKz4NmzTVgs7Cnae2f4/WQ1xqzsiH3iDXXCYggloAXBiWnc/p7KAS1NVobtrBbOklAh02vuj0NKWshPhRHCQodsIa5VoRZufkncg1RKk3Ipnja2FMHBIY0I7v2kX8xTNzYZ164vvilx1+QMKb0D1HxhA+xpn2w2SV0l44JNNadS3IdlcrWxHWxv9JneP8v7iSQBGRZJ+9cVGUXG18erfq76WqFr2gIyCJhOYF3SgHJhMfrCrHzfvKu/EgHumJACWYnyuwmE8HPxz3HXtNFXic0bAcO9ATYbM06qN0bWojRYni/RB6ivzO782UuibkXauAe+95Nr1g3Re5X25Dggh026x4n0WDwobrP4RQxRdM85ZC36ZLqVt0l4Ae35fuiZM+7W1B7QF6bFqHRuaTQl5YbeGdTM5zyi7y2CTwIWZjEQjS6W91+8M8p7ZyFKgEFkfH88C87nszL1WJBer1c9A7iP8KzYnzMERLm/8P9571HXNaqq0uLcWov7/Y66rmGMURlijBlN0+G2PmCNx/FwFr+B4oXjYkCeZG/78ccf0batNITDiPu8bg12YaPZrtfnkmcRhyHU4nMdDXEDcvfPnrK55s2UnTUABxb0EMox4b6W/bjUImzwyT7i7+ZZImeRgJf0elBPs3Ezp5N6h15pm19E9AFMK4ouqtQuuqiNiPy/9O7s4/n4uN3Fm4ygWblG0ft39ZiyPcv3kdXL2ue+buade++GvYdW8EkTDVIaME2SakJvkqpqkNOIEBJeX78qWEBgwbmAdbnDGIe26dG1BtMk4ETOo7L8jscz2rYXRkaQZ8T0DvfbK+73V010GQapZ263h5iSlt9FA9a9meGQNw+hPWuV9dJ+yLKvV/ams6zdpmnC29ubPh/GmHfgRQgB5/MZ1lqVUazrqqCl3GOpKQlI0qNiz5qSJIy1eJPJmXZbBAS7LxLbzvqaAQT0lMtRBsP//b/+VzRVDfz2uwJf9D2YsjTmZH3tJbqUw3jvcb1e1eMrOGHu275H38hQjl5HN5XwR/l/QVgYX1/fpL4eZxjjkNIAazyqawPngv5bsEHO+ZDhbYC3ATkOCDbCtBZzaeiDiwhWwGiyHuZhRld3eL29oau7MvQIWMYVwUWRzo0TTNcLWF7OPZ7zwqaat2FNGgtYICwU09l3DNf9Oc97zrOJA2wGIhBUou8XAfPoIt7ub4g+YS3ylPtyx9v9K94eX7GMK3KRwg7l/XBolItEff/F2sV2vbI8eUY2VYWu69B1na5tDrwIxO396WSQK38O1qG+VuibFqbrikfF7yj5phm/fl0Rg0gtvr6+Ye/XwObfmV7YFNa8Y1Lwi38f8wBna3TNVSUFOm2JDmN2GHPE2+OmzfyYZWPNsTACiimleD8wopQTHmFjkAb/uC3Y0jhCAQw2E0pSNzllkSIhq7zFGTHDdKZTb45pt/kTPcqFpSBFWtDfF72Ft31hUkQFJcYci1GoUw8JMb2MikSx2GLRNqSMtqp3FNxBdVosuOWAELYGE1A47QrOFpaHFJJ92xVjTaNTsxwinDGqCd5LPmKhWbGADc7D9QZ9024FaWGozOOIp8+f4Y1V2hUPWSKulJHsaYqckrPoInCiYMM0adGmU9Vdk7AHPvhe9g2aTDU349Q/TBsK4BN9UIoyH3D+7MJpZikQaIqzN8ibdq9/mxedyrC5GFJCV1BeAYo2dpFQhwc1thqiFLyCRBdjP5+0YIkFaBpzRAxW1/S7iWyZ0NveqAyDmxvRWOecUu74/zmtIno7zzO6vkYIFtZaDMOAtm1lmlV3MMbDWqvTMx7C/B0pSZGRk7h7x5jhnEz22LQu04RQ1vg08JrNymqQz9HrvsF7TRruHlTZ66H3DJBvN3uyAfq+1wZOGEtZ5ULc/Ke8UVn3AApR8n2jz014D5DoeuLBVNbRvfwe8YYxOiFnE773x9gXhKSt5xDR1g3olMwG7zYvOoHbo/gEYnigqUluOfxY2HAd8P6zEea9ZUHBL8o42AyxYFsXiZ2jd0WM+R2IwQhZpR2XAoqH9DzIocrDnZNHPqNMpNivX/6XxdwwiBQxOq/7KItkmfZ4nTRQeiLPWsSYRpjO6s8KczBtX+V9RB/gjNFChI247Xp9Zgl+ETTgPsL7wok/9/0UIpyx8HaL1+beQcke9wHeFzJ5yJrSabYPCkDnKGwNgvecIEfn0daNAiscMghwPILySmc6BfDJYozOSyEWE2xhN3gjcsNAyWEZYvRth65pEaxD33YKuvlitslzxXQ9TDHe7NsOQ0yoL1c010qff+5zBC7XWfZ9X2QlBDX3DR7NC/eeQcvu9TTZJGUF9vfeQryXSuFPCTSdVKpvmRiSXsu1TRAh+gT6EkkBuPkaKT14Z3xKcJ065L2PiXz2hL23gLdCtz4fL0iFys7pLmVYZD2No7xfFqA0dSPwkqMA3ff7HcMwoOs6ZdTxPPn8+bNOQPcNO4GEvZQj56ysrXmeYa3Vc4gFbV3X+jNPT0/vQJCmadC2rUrUBAyf0PcW4zijrlv1GAghwVqPPI3wSfbln376CdfrVc6DssfPZUBie6P+KWNhXJC9M6SMtyIJ3cuDyOgjKB9CUIo/3x9rNdsblY1QGrVn65F5sR8ybLLbUcFQFvQEKHLcy6qELUdTWAG4pFZQ876BEtIFrvfqmUIvrHlckAurjWbGe309zzCuxVRYr8pwI2Nsz0QiYDjxnJIz8fV2V+NmMnV4Bik1PI2IIcP0MgWnx9WQJ408H4YJHz58ElnHtMh9L2eRd1HlIdZ4VFUj5s82YJ5WfP36G3Ie8fNPH+CcDFIIfDgXMAwTzqcrLudKmYGUDlwuFbyPyEleW4CJLOaceUTfWR2c7GsRay2u1+s7vxfWV/vnxTmnHlIcrrC2+lYmwzXH1+MwiVNw1pXisydN6zwsCorwNZhmNE93OLs9J5T+DCltPkMhIgU5/wgos5Za5wW///obluKHIabwxc/HJ9CDbRgGHI9HZeLuWVdDYbu2dSNDCWNxPV9wPhxB6SsBE8oY12nW5ha/491gjEasHz98xocPn5DLGS+MCr/JHqJ4ZdXXBmMBlQkmtFUL0xp44+GLdMJ0tng/fEWwAdMOCJJrIrWrgvelPxaW3Kxnx94vI4eM6NK7mpr7DAeIBHKW0hcs46Qscg7kH+tD7/WUJzUApddEfWnUH+O+3IXRHTJSyAguKuOCbAwyXvnFs1D9d5RdGuSMnyZ8+vRJ1+c4jgo2J+4TZUBwmxc8f/mC5lrBW6dDe29d8aj4Hfj6eMVtyViXhHHwGHMo8SEZWySn+CEIgEAZiBhhSCElyJegw9KA1NcDvO3AKEtO9KchwnQXHF+esc6jSjBEaiLeDl1Tq/RDEjMCgjNF+sHUEQEkHrdF/0yXcnnfo6LTKjsplFzZuLMyKaJ3RbIhDAs2/972sH2Dvq0hfhBRmRP7yFTqAbdrY/F6v+Hw/ATbt1imQd+zRL3uGszScOjkbprw9njdQJJSXPIAXaa56I4t+rbW4tGZDsFZlZ1wAsfGlZ4VYVe8Kx2pIJNkyZBiJZpuOYhs32vzv9dHspine/2exUKwQxILdtKLovPnlIH+BHvNIzXG7wCLYTOsE7NPr0yXzedi0xgTYSRbYv8lfgibBn3vcSE6aVnzt0XkNW+P+7tngL4TNDkkQ4W/m9MTb61OXCdluSQ444ux2g3VpYZqRotBmmmtNFIx4eMvvyB52QC4/sQXZNiooaWwTkHAF0od+MUmlBOyfSNPJNt7D+cc1nWF8y1y9nDe7CYCI4IfMA6C+LMg3euONYapMCpSHBSgoD60rluk4pvCyXksJnm2N9rY2a7HMk4KfiYfNIGGBTAP6Hf64J02bi8H4Z/pKs3GhtMyNjc0juJ7o68Em9YpD9rYk9HBZnlzNd5oxCxIfaG3q2N6eY6Ugr+bRvO533u10HyIr8PN/LasiN6L6V55Xmi8yKkeJ11kVO0nnpxu8D7vAYn9ZOi9HluKSTrt326Pks2+6eKnaVFDPzqr8/vpIs2J9PVUvfOIoPyLBTbvh4KBhfa6B8fYrE+U0pRmncwxIv9d3egkRTSiYo7leofoIrwJ6hFBVgCbfgL0nCCEIm3kuiAQQW8IrgNODzSVp1CotXEpQIhIGoy+b1v2ZD7nKuUrMo99UgsBi2EYinxE9m++H7LmuD8ToFimCV3TauMhoKvBPo47OKu1gDO9MinmcULftkrtZrMyFVCOHgBhN8wga0OLuMISaasatjebl0oBhB6ruKjT2JKFsbdOz1A2RGzyN4nERrffnyd89vbn6n4ipVT9YVBmAwGzx61EoMZRWThzaQJ0ClUYFFKgi4/FUhhEtrMbU2pX5HEP4u/iece/7+Vn+8I2l+JzTBP6pofEU8/amK3LHSGIXpsU9jGN6hEzlD9zehZdVI8J0tJJ1ScgTBYb6enGGPR9r4y9b9M7+r5/B+aqRLAUskwT4lfXdQqQt237bp0753C91GjbHn1n4VyAc0Hp/95FrI871scdVVW9o83Tk4Trr75chSFnrQJclNiMeTN3JduNgB7P15yzMk54rsYYdV2ygeD+Pe7WUdTaS0BIMt7IxuJzqgDtJJ5lryXSV+QVC0zXKVOIrIplYuqcgHG3kpzlbYA3QWn5BNI4fZ8K24bgt7euyF9WvD0e+iyoLC5vZr8cMqQQlNFEhuKQxMl/LkOIvUzh20QXoYrPKuvpOzHPZJLHPr3Bu4icRyzLDX1nlXFBv6SuM3BWpKg5jchZvCfu99ftZ/K0Mf2igPCsVbrOoGk6Af0KIEHW4DSJbITvlQk7IhvxCsKcz2f0fa9DgJwz2raFMQZVVSGlhOv1qmes9x73+x2fPn1S81gCHHuvC75WCAFPT0/IOeN8PotXU9mHkk+FPbP558zDrM/dBg7MiGHENN5geqHws9aeR5E6ut6oGSzXBgGrH7//AXs/ODb93gSVlFXnemNM7kDOrutwPp+1Oa+qqiRXLPj84SPOx5P2j8s4obpctSbrS1ObYyygY4/H7Y627fXev73+ir6zyv4cx1mNhIcoe7ewC95weDqgrTsFD3yp00+HM9Zphespmdt8inzxrljGVf0cbsXw2ahZ7wBKJaSmEy8KSUNhWpOcFY/1ofeFNTZrG++9gKK78+L1foctySdtVReFg7AiHrdX3Ep8+rxjWKhnSbkfUxYQYy2m/slLlHmOIlfcAAv5IrOKAz1K7pmwSdnTPM94PB5IKSnQnVLC9XzB5XTWYQaln9XlipenZ8zjCNP1Wzzp19c3rHNC313w21dhOMgGybhLkRZQohG9hTMdbC8O3vW1Khohq9N3WTg9Upn80reibzuMQ4CzNRjdGb1MbOiFIYVQV9gNfZFnBGUiBGchaSF0JhdfjX20KOM/pWGUTZb0eSJANAZb5wnLJDIQNvoCWHjYvi0yDq+a3Y3BkQqrggkcsVwnkbFcz0es84T6esZtmXbSFivFXylIeHilEFRvWF8rnfyJO/SGoLH5+fXtAdO1oNGZ6Vql5k5D1gLI9UYL41jiSJ2xBVwStN50nYIiPDhJb+YGwe8dYsLb/VEkP0ancpSApBAUUWcztaH+TP9Y4Y2FK9NCb+0uknFUoxayJkjh3YMf+1QO0/VaAAzl0CcIk0LQonP/tZQDnUCMUjS1mXNY5oy3x4plzlimjNf7gtf7gvs6Kh1yL0XZAyN7vdgyTmokp6alRZ8WbIBpDaYsbrycvHGD53Vn0+pMh+pyUpoli4GNeVA8MEoRuacLsrn5tqkmdZ7TsK7r0JsKPvTIQ9BpgHMRfR8QvKRGkGURY9SJEgtOaoVjzEr59z5inlZcr7UCTWw4QlnrXd28o6zb4qnCqTNBKn4mFrVEnff0931jTc8Obvx8Jhh7ukyTgkG6dv3O5b+AXeKAPmvRzKKdjbLSO8u93psoEih4vd03YCJnfH192yRTpbDbmxKyeaHmn83efRU20K24JdOP4fD8outwmTaJloCcBnuPDV4fFlVk3RAI2HuX7GUulHdQ20tjMTJphmFS2i6zyvnvIUiDRKdtGjw91gdc78s0KOl+vU4zurrR6U2w7p1+lwwQvueUEqgNJ7hDAJT73phGeBsQXYLprBQJIRdq5A2m7dA1jfpikJnmjDTS3gjrwbQdTCc6WaaCWFI+g7DOuPeq9GEYxWi4NPBD2f+HlJWRQcr04fkFL0/PZcov9PDbsuozzOK17/t3U8q+aZW1x2kxmRxki/Vtp2wtNjyk1PK87dsaTXUt536vzMBgHdq60eLEtJ2y9ng2mE6KyOv5AmfEDK2tm8J+iDqli86jqWr0bbdLJknq1UH2mCYoKOCTtfFxxipVnYksLN7ITok+gD4hmrQwjLicTqAhOEGLLZlnUHBn0j3YlsZ+LEZsLZgcI9OmhCGOsJ0FTZNZGN+XO67nStcKExyUBVUYd2pAnYeSuiXPMc9Eb7z+TknqkN/hjEdbtbhe651eXjxl6IRvjNP3zmlida6UBSIeF0LN7/se//rXv/T8aNsWp9NJGyRGUyTDlBAAACAASURBVJOlR8Ya/Sb6vsf1eoVzDnVd4/n5WffprutgjMHhcFCGXkoJTdPgp59+gjEGt9sNVVXpOcMGsOsMPnz4hI8fPuOXXz5q4lDXGVRVg/vbK+KQtfEhAE8GgCtJNNMgBfH1fAG9TLjfMGVAGARch6X5z5ux8P7cUaCwmMHuzY/3XhVzqWl08lr2ga5pdY/nVJuS0TEP6gEzpM3ln4yLXMAPqbekHt18LMisEHNFxqOLn4pM27mWhiTXp60b3Ueqy3X3WsIUIwCzvaesqXTeWAXHX+8PPG43ff7Waf6Dbn3vr2OtRdeK/8gyCyuCCVOM3F2WG27rA95HBcn7zip7iOdO03TwLuJ8uiJ4SQk5n6/CoCjf9+XLM4xxMoEvqVVvbxJlSvCLwPz5fMU4zAqO7aNxu87geq0LqCIDlMvlokBd27YqESJjYs/EGUepq9iMMjK8bVuM44jr9YqqqjAMA3766SfUda1SqT+sRzJj9gaNBTyYi1H6ew+BBd5nrMsbctpYpXpvy/7reqOAPEH0l6dnnA9H9E0LJjMJGCYgCZM1nj49YylmlPzMXAdd170bkiyjDLx9Aea7pkFb1crg4zmSwjZg5VDnvt5gjNNaw1qP18dXXM6Vynxc79BcG6RSh5vWoG969K3BTz/8jJ9/+AU0uzStRX2pMeapmIEuWi/QnyiX6+ttKHX95vlEA2gyKwT8oyQjoW8NbO8U5BjzZpbKc53DOO67BLLJlKQfINlfjM2exwWmNWDKSA70xxO5C5NgKM0hYCJMqxuc8bgcL8IO3H2RvUuGLmUufdsJHlCk0WRSDMOAl5cXrdm2WlfYnaeXA6ZhhCu+idEHnA9H/Onr168AoNPGdRqwjhm3KWEdZZMTn4pRmQebTMIhepFvkM1AE0pKN9i88pdygSlKvGs8SCnjISyU8PyNDk4aeTIi2JhKw7+59nNCKtIQxp86ff/CjJAih3TRsUyq+ADyYpEiy5g51ZEW6hEnSvtoFhaEOonrzbumJzhXNgCnDTKBAdJpuqZRzQ4lBJw4833woNAJVZm+8VqPOcKaFm1Vo6lqdKWojE4MG12Rawwp6ed0vVGt0xBHReU4fWETvU6rTgPoU8JDXJt+0s2LoeV2zzcXfhoM7g3YSDEkxZ9GgDkmNXWihEV1zV0vZnfTvL1+obzx9VQnHZywd0rk7DwsGPOM2/LAPCwYSp7xfbmDxjL0kWDuMpHYsSCgYoAZFGHNcWOAsEgm0sxJhPcSheVdFKphQfWpc0wFeLBdL+BGFsNTenrsm2K6QrNA3KOx+8OIxcBeD0ngwvtNzhFjxPH5iuhGuD4ilf+2V4MxLbBt0Nfm7yUNfa9BJsXXF+OfZRgRjUN2AX3Tqt4wOl+e9S3miM8WmyECSXRNn4cNted0c0zi9SEHyZbqwYkYpRxzmajxMORGa0jbH0a9tu8Mp0rxToR4zzLYx77mQnHlfkVmEzflISY9fMgK2DMYeG/ZePZ9r9+roFE3IIcV0Y5wfULyY1mTU4nOCspkkslDC18Ayq5uEKKFMa2i9GwqnIuF4mo2UKfIW94lAZTiZ9SpgyDvNKaa51ljCvfym7051LevSxlKSgm3ccKaRww+IhqHwUeMIWEKCdltprAEq3jNCEYNKcOURpxFPsFP2/Xom161qaRwmtYgh4zmKo7aLMqkEAoK2PJ+eusUjCLNcygSBrKECPx+KyczRRNPCq1MO63uv962CK5DW1/hjCmT9AXJj8hhUsYV1/yUhbrPiQeNrfNub+c5KnR0ORub6gpJzgoKpEuTs02Fg3MFNOwLgNMKGypGNTHrmham63WyQhDQdH0546K+H4IITVUjWKeyEF+M94aY4EyL6HuYTryuTF/D2RbRG3gr74F+G2pMmrb77HqD6/ms94esHD7vBLhY/+yNg+eZzuzyevdlxeN226ZIhZJPo1tOymKpYcY8aEHWdR1Op9MfPA3IVCLDgDTxd/KqeYuZ5veT3j3kCTlNWJc7nJXzYxpXGOPhXVJAjMlC98JKoY54nZd3kZvCvsmbP85OKhbL/kiGTtdI3OfjIZO/w+GgDRb3KzYi+9jJ/d+7usHnDx9VStVcKzTXSu5jSGibXmj3ecT1UqOqGlwvtTQfPuHDL0+4nBscjxc965zvYV2LlJ1O83LOuF6veHl50b11nmf0vcU0LrDGC21/J5N5PN5Uqqk+QaW2YNPBuoVeLDTlvi2rSMIKy4VTUzYwBIMYJygAZyoyo1FrRTLAuG9wXyAL51tq+rRLb2nrDsEGLIylLB4pYt4tDZEMAjsduq3zgGlkct5Q4iql6bfWa4IXgS/TSfTwbVnUJ4n12DxO6gdxW8XjIQZh85xOF5zPVzFhLoML+j3c1of6qNR1q2D4y/MR/+O//09cL7VGlo4l8YZsAduJGbIvCRN9bzWetG17PD8f1PNiXe/wwcIHi6o+o+8bONej6xsY2yIPAU9PLzifrxvwXtJyDodTMQi/IfgBbWPEo2Ln0SUeExmHwwnWeBwOJ4yjeGdczpV4ZnQGbdsjhIT7/RXVtcHPP3/ANC54fXyVazLK52hqieP95ZeP4jUTB3z//Y9omx513WIcZwEibdDX5z5IaR0HePSH29doe/nW4/GA9wJM3Ze1yMSFHchY6HmU54T1q3dRASUOqKZpQV23EvVaDH2t8fq5HusDXd1hHmbgV2j6Rn1p0Dc9vvvuX7hea7RNr5Ib54LKu9b1jpwk9SUlSYEJIaFrDeq6xX/5z/8N33//Iz5/esL/+B//U9k4Hz98hncR1+v1nYGn9x6fPn3SuuvLl2d8+vRF2TPVtZE0oZIA09YdbOdgO4vqXOP58zP6xoDGxo/72xaV3FlY4/HhwyfEKJHt9Mh63F5Vvie17CL7Rhp0rzufrpqkFkIS5o8XSU2wUZ8BAlPCiBI5IJlS0s9Ivdy3BusqLDvTO2UljeOs1/Odt18edJCuDFWyNLWvlYQWZyyevzzB9mbnv7bqoIhy16+vbzqwJvPV9gZd08ig/lKhP1f40+vrKwDg69ev0rjMI9YxYUoOc9pAii3+kukWkpIh1FDxeRAfC6GHeitAhvohFCSOOtRpGNFcK23E5h017L6u2PtckFrLh4xUWSLfm17YKxWGE2WaXErR5fW903Byb3TGqQ51swRYxgIs0MuBBafXYtKWQtOqfGKv/+XBHwpF1e20kGbn7MzpGkGG1/vjHd2bhyVjaNZ5VmMv0gtZgPKGW9PCdI0WjfRKGOKIYAVIUVqyD8W0xihgQ90qnfmpL6OZDFNExjIFZEP2WG/qGfGt1wSnROs8a/Ti3uiSgAbXCgulYVfob5F+288SsCGi+lhvUqwPi/4sD/4tXm9STbzQdOdSVDAedN40WeUBZw60OPNOGgV3W+5QV91ctHil+NjLa1igR+eVOjhkKTYZpcR/VyCvNOYyyTMKkrF4pc43hICqqtSAjFRbFt8pJS0mSSWz1urX3o+g6zp4EzGmBcFmeJPQXDu0lYFpPfrGqdt70zTqxP7zzz+/O/yob05FThOtg+8MknHa8MTSRO0PU6FX3/HDv/6Nr69vSsPlNVznpUwUJ5XQELQYCpBGNtXmvr6fNg0ascbXtb3B+XhSkPIdO6Kg2WRlEKDY6yr3UpNxlIkUE3Y4Td+DLfsEFjbb/LsmNxQ9IqnFvKchBMz5gXV8Q/ITXBeR/IBcpEL7xppGV2q6WiRKKQe0Xa0AiMo+skS07ZMk9o2cmqmWeNFpmOGMR/RJi8TokjZfBA72k8c9IMbfQ3aKXg8XsGQBtqaYEY1Dsh6ht4jGaVPE976nRroCBpN2vQe7XWmQGQmWS3KDSD48aO5JgF0mi/W75ru5VnoGUapEhhxTXNgUkvkkgK5TBpH62BS2BvcIgiF9Wyl7iu+ha3q0VYfm2qG5Nuhbg6nkogcXFXhJIev0i2k2LDDJ8hLmnwMjumX4YNFUF3gr3ikSc5ZxPZ1B01tnrAAMBajhBIUTaAITvB48j1xvcDmeCkgkZ1FV/CdEmmLgjUVTVXqejHnY5Ivd5isjjECv7IZpGAuDo1dAZExZfZUo+5yGUc9lSt7eybXKVyyMJp69khk/lji4SWsXymrkHrZa5wTr3hnQMmKOgDDTM7j+mQBAMG8PgnIPJxDM5ps0dBacwzAhxUEnx95YfP74Cd46fPn0WQcq3jqcyvQzuA1sIbBBU9G0u25kM5rirm+LmfCnT5/w73//W1MHCHamlPDzzz+jrmtlMlwuF5xOJ1hrcT6f8Y+//R3BOpwPRzTXSpkzfSOAatOIY793Ef/+9w+4XCo1WHx+PqCuerSNQXVtdM+1tkfKHnV91kkkvS2en58VfLXW4vOnJ9R1i9PxorIYehNY47U25MBpGgalKYvB75YqQ718W9dqLpfjUFiSEYxiXkuyV7ChgPHCJqX0ldNJ1nrBOpU/5hhVLiu+ODJwymWIknxCcPLvkl4QtV6ZyiR4H1cYvcXzl08qa07BoW/rst90MMapB4hzATmJvMJaD2u9pjFU58sf2JHTIF4PnGqzOWMzSSlF8EmBjxDEV2VZbmgbSWjIeUTbCKPhy5dn8SIp74MmhNMwa1oDE9OuJ/GQWNe7vg5jRx+Pt/J7I/q+QdvV+PLlI3yw+Otf/z98+PATquqMv//9O3SdwXff/Qv/5b/8Nzw9veB4OMP7WOQlNwzDipxnLMtdBz8ELA4vJ/2crPMImjDitOsMrpdaEkxixuVSoWsNnp8PcFaMHyUmfsTHD5/R1J1e/+///SOOx7PIa4t/xjSJvOV+f303JCPIyHPwvqzvzl1NytpLWYsctb5cS82dUF8r/OV//i+cXg749PGLMkooJyNLhX4f3kU1VGfDPo0CYDAdKflc5GpzYZ7JWdz3Vo0vUxo0tYMpL8tyw+VSwfQOx8MZTdPhfn/Fuoi0tKoa1HUrQE4B3IyRJJi6kuHaP//5T5xOJ5zPZ/Uvu1wuqOsaLy9HNWRt215T7KqqEZnPMOOn73/G0+dnfPn0pKyK//x//2f8+f/8M56+vKCuWnSdgekdqqoRcLmAfR9//ohYpHf0i/jy8UkTo5wLErFaQFtnA5qmw+l4kXteUkiii7CdhesdmNphOouu7jAUWVcOg8o7brP4UcQofioxZJUEsg+Z51WHyQS7mQrJPY8efzxTovPomxZt3eDzx09Y5wX49Tfp/43F8eUgktvC7H3cbiotuhcW1jLNeHl6FuCivuLzjz/gT29vbwCA2+0m6POQMA8R2feY09bQ08CSCR0peJiuAf0WTNcWYMLAdC2qyxnBGZURBOeUur3R3qP6EYxJnGMpHRA/BKN0OJUeGIu+ad9NVzl15/fQME10pWK6KZMirxIReg9oY1+MIlmYEBAhisiiqm9bpZwytzc4p/opGv+RIsWCk9NhxjQR+KDpyZ7+wgJhyoOY1vgtpaNvWnHvL5NiRljttU/U+vStSGfES0MOlbZuysQ4Cr16p51mcblPcBG2wWYIRmoTtU2kDat8pZjGbSyYHeNFQYKkdGROJdaidSObRpM4KOVImxaTDBxpuuT79rE8Gnc3bvFMyugJNMxMoFmq6pR3tHyas9E1Vz57iU4szrjRJ6WdkQWyjx4iuLafhpDtQ4182/SaAd40HfpetLYsmrhuOJWMPqCrG71ObGz37smn00mL4rZtUde1MizYBLNxdM6pSRn1kyzkmqaBaR1s53E+XDHlBZ9++YK+segbi2AFzGiaBiEE1HWNvu8VNKFhGun5IciUKPQWqTAquF75nOwTduiEfj1f9BqoiWVM2jTyWjiNRN5Mb7n/6HpIzHmeVP/LZodI7+lwLNTbpFN+Agd7485vozw59eSf+75X2vZeb8zmznSdgkPOOb1nBEbY0OwNEqlrjTGiaRrYLqFvApbxgWDF22GLBd5N5Nj87nwt+rZDiA4hWAWwCISIFnd+x8LhJHdvvirTwUULYbp5h+Ke3XXdO8YOmRlVVamLPwslTjbWVSjn1loMIWIdZwwhYggRpmkRjIVtO2Qf3rFAeM0IujlHaUHWdWPLfko6qeksbO80IjgX5+6uFjCADdP+2aM0iLROUsNpJDkU1uBeg84zgfsrG0Guf545ZLal8rts3wrwvwOh2VAGG5TBkQsIzd9HcEJlEzvQnPILYdd16JoKtm8VxGe0t6RTRd07GUHKc4vnEyNVyaggdT0X0D7vWBVTHhQs577ujMHldNaoUW8dqsu1fA6H4CJMawot1yg9V0AlSbixRR7TN63S+nkuiSy1VTkKPUeGHQBJrwGuURrykrJPsMTtrj8BwNuyKoXVGasmot5YdF33Tgq3p+1yTwkhaATnPjGJz+PeHHgvLyCwSWCF/4/gSAhsdsW4jYMSsoP2aUqaDlP2KQX9y7lLc7PgHE4vB6VcU1vf9z289wqmkkG3T+7gNei6Tve1aZpUl940jcq3np+f8csvv+B4OGNZbjLZ/PgFppc40h9++Ekn/N999x3+9re/4ePHj6iqCk3ToGkqzPPwjhJP35q+7/Hjjz/Cey9TdR8RQ0bXGVwuFVIcUFWNxFES0EpJ68u2quW8KVRzgl/07SLDSJhDg05JCQ6wlhDgQAC3+3oT2VJpAoaYFHzbm2jz9yhzuCQqDCWtg3IOauWTT6CLvyv7XHQJfWNKY+/Qt+27WmxfJwWfUNctutaojCiEpAletjewXa91EPccNi1N3UkyRwEJKMugVML7uDVLMaOqGjXeZkSoc0EkIMOM8+kqZpXFZ+JyvKKtOkzDjB+//wnRRZyPF9jO4Xw44+npBY/Hmza7nz59weFwQtcapDTgcDjoGiTAfTqdyhpqNNrSGo+chNXjXdwxYTPGYUUIJWkkJY0Idc6JTOR0VfYIGSRvr79iHASk+OXnj1iWG06ni4ISj/ub1IBBrkPb9rheanStQd9ZpCipJM9PB/z448/CLhlmnM9XpCTrt++tnndd06jnFpnLr7f7H4AJ1hnWWkzThKaqMGbZQw/PLypd+Oc/vpM9YihsrpKkQbCCwBKBKmOcMAF80s/45fOzgBGtgTcbi0KSNcTU2nuJVp5nke8cj2f84+//RHWVNdXUnfqXfPjwCct8w5AnXC8CMuz9RbrO4Pvvf8Q//vFP/P3v3+Gvf/07fvjhBzjncDqdtKa6Xq+4XC7485//jOenA+q6xefPT7jfJSFmmpbNq8QJ8IjfgepSy7DABnz68BnRCaDqfRRgqoB11VViled5xeV4Fame+mJ5vDwdij+dQdcZeQ5swP3+KgywaRGmUPHyorHnkEaRrTQG3gbY3qFvemXY8tqaziLYgPPh/M6M2FqP4/Gs99Jar8MVnhXBOT0P+rZDU9U6YCTj23Q9zscTfvnpZ4kidx7H55fCsiy9f9z6w6+vb8qq9KWuoKxn8B366og/PR4PAMCvv/4qqNo04DYPmJLD61IYFvOEIUV424OxmwJWOE2ziN6irSsw5tP2LW6LTPxZvERS5MqkPceojTsZCpyQO2OUrkvjOU49aZjFwj8XcKOrm62RCYx920CKPZOCRpi8OEy62AzH4k6HKgi/aTs9rFnoc2LlegNGPzXFr4MbQt+22gjZvlemhel6KS7LwUCDJsYX3grlap1mtHWjzIrH7Y7z8QT8DjVlzN8cEgRNbC/FKBtp2/elOPZIfjM35SJ0xqh7uyQdLEU6IS7gQySTQGhbesiSIVDeAxtFFo3iAyG/n8XfbVnxuN3faTRpOMMGbx9ht4wTXu8P0I2b7AyJ7Yvv8oppUpiDAAtE+Tn5HFKA6WrQvI5O1NRHsUCLLuL19qpuxbFo0eiay8KO/93ibKNOzemgv5TiZohJC3nngh4qppfNIYasX2xQ2BhsbIBCpdp5UJBRwakWJ4VM8iCgcLlc8Hg8VE+81wVzEqb052HB+XDBEAd0dY8xTTgfL7ivD3z46YOap5FZEWNEXdeIMeJ8Pr9rTmOUhqWvGtimg2s6LcBIFWd6Au/55XRG3wgFn2Ah7z/Bij2dn/tFLA1kW9Wor5U2q5tZ6mZ+Sn0fwUCmErje6CRu7wNA40bqsinNoGEQDSqbplE9/W1HiyWQxkKf0729WSUNtp6envT61nWtTAGduIYZtg3IfsRteYBeGEOZJBO44RSFWk9ljQ0RIYrzPuUWXdfB2QBrvDZZdCXfsx6MMUItHhfYzilaL07RgvLTWG4vX2FCBcEcAhPU4IYQsCyLeI64LemCyQ+uFy+EKQ8qVSJjh6AF1yP3IybymJI2wf3A9Q6mtTCtRVsJjVOKpIApz2UyGrTJpo9PDhHPn79okoUp+71QoUXSl2NCVzeYx/GdcXFXGnr1cSpfTVW/Yw/U1wqX4wn1RVKzmmulTbAtenqy39qqxvl43EDnYi5GkzHuwwSkyVB7efqCMSd4a2B7OcuHFFBfz5iGhNPhqM8YpYqMTHW9UUmWSJpEh/tOjlFACm8sTNvh+PyCvu1wPV82douRdKmXp2fYvkdTNMhCL80Y4gRvIryJqM4Nutrofx39J1LG6eUgbI2+xzyOMjywDvX1Cm83Da/pemXY0JNnz1x4B8qVc1OazojmWomfQUkjIVBqux7V5aJSHzVP22lz2aAT0LzdbrrW7/f7O2Difr+/S8u43++6D4UQ8Pr6qvsFJWgESQkm+jINZX2VfMDnDx+1uawvVy08t/POa03Qt7vnr4CrZFfombYseHp6QggBh8MBz8/PCs7wPLLWom1bNE2DqkTWnU4nBcoJZBpj3pk5W2uR0yiU+WFWD4GcRvz5z/8XUhrwl7/8BTln/O1vf8OnT5/gvcePP/6IqqoQQsDxeERVVXoOHQ4HpJTw3Xff4Xq9omsN5nl972sQB5lYG6+eFfRAkXq20Wd2z+isy/NZX69lmCCTfdvL3rhPFxrTWCagBi9fnjaQsQyUkg94+vxF/QEo96C5ML0t1vmmU+nNWHWA7R3aqoPrvbI37usDfWMwj0uRBWaVkpLhyb2Jsik2mDmNW5pGuU5t26schu/PdPL8yv4qcbgvL0f1d/A+YhxnNLUMZdb1jr636DojzXdpuDmZjzGrpImmmt5HXC6VgAchq+lhjoPKCExncT5c8P33P+Kf3/0bMWacT1fUdYv7/RWvj6/yPppGk2cYX8tUjsvlgqbuwIjLH3/4WRte5wLGYcbL8xnBj3A24n5/07M754zL5YLPn5/gfcSHD5/Qtj0e9zd0ncgS6HPxH//xN/z1r3/HNC44vJxgrTBtnQt4+vIC00vCSN9bnM9X/OUv/y9ML89B31uREISMZbmha+W9resd4zjj6dNnHdZQgipMcNkPyCAgkNf3vTJCcs747euvGmNNs+7f3r7ifDhKupMTk+zgpZaltIHm2QRjaKRtjACN3kX88MNP6BuD8+EC29kiuRzE2LF4K/BZXOYbjscz/tN/+j+UpZHigGlcdK30vcU8r9LcG1mr6yogyul0QdN0+h6ZzNJ1HZZlwefPn/GPf/wDXdfhp59+wuVywbqu+PnnDxiHGZeLyM8+ffqiLKNffv6oTNIhDriervDGK4vh4y+fcD5fEULC3/76D9R1iw8fPglgUYBRASgS6ksD1zuMecLPP/yMvjG4LXeVzTx9eUHTdKiuwhA5nS5i9mojnr+84DbfkcsQtat7dE0v3khFrj/lGU1JLKEX3tPnZ+Qkvi+XS4VpkvXnXRQTfOO1j9mn9xC4Zw3bF38u+lOxPmnrGn3bor5WaIvtwFDkfYxh7poW0zCgKrXMofhwyaDCw3YntNfn94yKlBLWacCvj1U9KphqwdjQTdIhppM0vIxezCdt3yJ6MZIcc9LNfL+hp7B5GLDhpFsxQYZlmtRMTCUYhRLH11KTtHLhOCXh5EpePyt4Qnor5SBs4HmYEwW2/Y5ySvBi5/uQS8NFuQcPeDZdSg92Xg0fGQ8l9OtBkSdS/lwphDjp2Du8swFfphlv9wfGlPH7r7/h9XbXBk2oxgJkkGIupo1tuTd+m/I0LbwJYJoEGSiycMQXg7+fUwDGBgYXMe9ymWnsRnCAmxnNMglYcBJA85UcNgNIms1Fv0WxkuHAa0WpCKUk/Flq71lM8LW1iCw0J04V+drzmJGT13uzeaIMqsmTyJw79hGKKWS83t7QVK3Q28t6XHeH9TbRjgq4cMJNaqS69xdzM1IZ9zney3LT+2N78U24nM4IxfTuXnK22ah9y164Xq86Jdy7su9jr0ibZwFM40Q2lVzzBNQY4ybSLKtNKCfb+7/v6c2cdk95QF83GENCNAIcCbDglYHChkKjBotZ0FL09gSDaIwrtLFVZWC/vr6prwBN99Zpi3aj1GzegRZcG2y6WKCzOd83M3sDMDbgPOz30o95l2DzLRAmU86Nzk1px+vrK4wxOJ1OOB6P2oh/Gz1JxoDrA6LLmEcx44tePFvUEHAHempySVmn0zBgGBPGMem9J+3cWkl3+fYzU0NP8036IqzTDa4Xycd9fYDO4vx5XiN+FjaIXH909t/r90nLJ/h2uVxQVZWakXFd72OvCLqxOQrOKbuLoGRwToEApnskn2Bai741OuEJTgwg+6ZVAy8Ch2zQm0oOYTlUe3S1aCu7ulHzS4Il0sALQH05nZVp4a0tvkCmmHWKqSRlENfTWfxEHJl9PU6HI6L3aKtatP1VLVKUEDXKtKub97HIRaLC80LAeZF+pCCm0fX1DNu3et5zL+U5yQkwPYK6Ih0gM2KdFyQfcDmdcXo5yDlXDEj5jJNFQsCELEbKDslWEX8NASiSHzCmGckPcH2A7TyW8aYT7RyiMjr2UhBqZumpQICBk2Ouzf1zzGebQBe/n/JU0l65d/GZ4h651+vuHfrZxJAWToYFpSHUte9ZFHxvGteYtzSjb+OWGfVHNsaXL1+KPMep7wOZkilEHJ6ele3JgQcLxlwYfzTe9gpGJTVNHdJ2ZuyTOPbSq6ZpFLx+AAbh+gAAIABJREFUenpC0zS4XC4IIQgg6hxeXl5wPB7x/fff45dffsH5fMbxeBSmX9Pj86cnXC7VpnEvE+YUBzRNo/4THz580Nc/Ho9o2xY///yzpin88MMP6jhPkD74hMu50klwU3fwPqoXw7ZXy/lNk+19lHAOUWj0hYVAVo3UsxOaqlXzuvrSKEtzbxZMU+9lmvQsOh0OMK0Y/PaNKbHJU0npmJTturE+5d8YrzzEEW3V4XF7LfXeoOwLMkIpKzkfjgK2WjFZPx+lESUbgEkavFbWeJnquqTyWmGJCFC9TDcBeo3cq9PpomAH65u+t+pnsPeqoFnlutzx+fOTxllb69WQm993fDmJ/K3pcT1XaK6tmgOOaVJGw219qFxgHIUJcLs9cLlcMM8zDoeDrpm2bfHp06fC0kvqD3C5VKiqBqfjBW3b4+31VwQ/YJrumMYV53OlAB2ZRct8E7p/SSF5fj7gcqnw8eNn9R+oqgZdJ4AZp+ZfvjzLGk8DzucrpmkRKWYc8Pr4KmuzsE3oHzKOM56eXjDPqwACrezH9O85H0/45z++Kx5Css/yPGf8L/caMaothojG4nQQEPzzx0+oLldh0RiLpy8vsNajrls0jUiF6qpVxgnZwsfDGeM4q0wjxUHeewHVjs9HfP7wGcfnE47PR+Qw4OXpoOyZ2+0BYxz+4z/+puyYrjMKhNS1GAf/+MPPKveJISNF8TohU0qZKZ1BjFmNSjkw4ZCDw76nLy9o6g7n81UBp48fP+OnH38RlkQa8fLlgOgiPv3yGcfnI+pLg9fbG4Y04vn5IHKX3mrsLVPwfGFQRBd30rCsw5Mpyxo9n694eTnifL7qPf/48TPGQfaFWKReQxzgjFfGd46Dsi0oU08+FW8c8dPrO6vSkq4VnxWm41jrtwCAMvwgw1vOBav9Lgfc0Qccn1/QXCvUlyu6psXpcBAvpPWGw/MLfvnpZyxlQJhCxOlwUOnnkLLW7tX5AtudUV2+/BGouC8TXtcJ6xgxZ49lGorJzoR5zAjOYBqSpnAQqBhzQn09FyNNYTBIwoUUOZyAzcW4kYaLputLUyBvUqNOSlGtCE4BNWi4MZXG1Re6LJsAb6263oumPb0DKgR0Eb8NZ3qlteq0vTRIZAdQphHd9lkYh8bCcR5HTdGwxUiM/5+pHaFQJ+mITu3uraRVsCElyLFMMx7rTQtjTuMYBcXM9xyj6mcZCUe6Ds3IqstJFxtp9MlnmM7pv3MKx1g4TlAo82BsZvTpnRREqYo7OYZG0Jb7TSCAxR3vFYs8NZgsTeVm/sXcbXpQTO9eb9oBGlxLvI78Hjm8F5UZKdtiHrFMg2qlmGSitEpldNCkbtqQ3kLdpAeFfs4CTmyFTVR/hPu6KmOIk3tvxcCGNDJrPeZp1QlCXbfv6NTzIGaITVUrOMNGbZ+3zKa66zqNdCPdnsAFfSo41WY0KYtpjZjjc1cmozTRIYOGgEbXdbhcLgqacPPfMzbGUa5/tA6ht2hOFwUNqCGXJsYo6yAxOaNQGNk08L4R7GSDxsaH/y6SIAH7xN1/UO+bPctizKQ5Z21I13l5N6mk5IFTTvpX7OUg337xfdJAdszC/DJdJ41PKZr52vf7/Z28g0aWnE6yyVHQIIsXBE3/KB2LwWEchI11X9btOcqbg7esH4dpHvB4PJQiLRT0VIpDqw0TzfD4lbPIPpiVTkBzTBO+Pn4Vc7dyHQge8Frdbjd8/fpV/07K915aQoYHgaJhGHA+n+Gcw+12U6Bo7xK+9wBwhdVAVgvlhFMexAOhF/qz6z1yHGA6qxIQ13u4Xop40huDc8oS4FQ6uC16jKAE93sy28gMbGthTLR1o8wI/qymm5T1LZnxZ0SX8PLlUEAVoaG3dY3genTNVYFyeTaNMrZ4JrDpGVPG9XxWz5QtEaMFk6getwXO9GiqK4YUsEyDMvP6cjbkGHdSqaRArUzgW3z65QNyTMoCIehue4Pr6SznY3mWKcXi+cYUFE53Cb7b8jliMeP9FiDgxJ9GsfJZLwqaO2PKwCFoEyn1xeYvs2dM7SP7yMziAECZGOU54kQ5x6RnPWuPKQ/KnNibyPI50gjLHcOCzzUBiD0wQQCF5p9sMvja36ZxpJR0DY55wON2132cpqP087CFdcG1S9d4xkfTL2QttRUnbYfDAYfDQc8AesUQvNiDL+fzWRNESLmvqgrH4xHGGGVFkY2Xc1b9fdcZdK3B4XCC91Eak0sN53r8+NP3OsF+eXnBv/71L7w8HxF8Vu+ky+WCw+GA8/msIO/xeISzMm1lIgS9A0hjJ4g25UFinmnkvmPtBusUEGaCGUGdZRRZnKTAZDXPo258n5RBoGMpUqa3+wO3+YHkB/SNwzLesU53zMMN63RHDmMxjBZpCZNlghUTvdt8U+8GXxqYZVqL55b4C3WUtrUdHutN4+cpGeME2hqP2+2hpqOmd8K4y6u+p2ATprzA9xHBJuQw4vEQBgE9IlIa1HDRu6imkOM4w/TCpmDcZ4qDRkvSZ+LLl2fMsxhhpjTgsT6kMQu5mJwLYELNftN0WJabNqwxCvOA/0bD1xgjnp6elKHz17/+FcfjEXXdwruIaVrw/HwQn5SzAA1dZ3A+NTB9QN+J7wFrscvlIsD7MAtgUCRGl0slEpJrrU192/QqaQkh4Xy+qjnmutxxOJxQV62yBpwLqCuZzn/5/Izq2mAaxbT0r3/9O+Z5VY8IX8BWsky5Nu/rDbdlVTPcGOM7Q+GcM6qqUl+bzx8/amy07WXAarpemRLjML9L2Hg83lTiY63H9VJjXe+6lkIo0fWdxfHlVOQPXn3iXO8EkBtnDHlC2/Ro6k7MTU9bWgvlJQRE+t6q0eb5fN2MNqOweaqqUdnP6XhBjBGn00n3KGstqqrSWqiqGrlvZwGp6kqYMJ8/PaGqGvzl//kLrqcrfvnpAw5PB8Ribklfux9++AmfPn7By/MRh5eTAqIpDuLZEnIBIcOuz5pUBtJ1RplIzgW5DgUQstajOlfiUVFYE4enI6JLKmMd04jbfMMyLmoWnnzCPC6wvcPh5YSuMxiGSY38Y5DoXdM7ZVZxT6ANAwHvrvgqqtl96WGdsaguF6QQ8eXTZ7ze7lpT05OOEsqhSHLnccK/v/snhphwOZ7ww7+/R309wpnmj0DFMg2Yc8A6RExJJi1dU4GxZKZrFITwtkf0DrYXH4TL6YDoHZgGkoLogH3xS0h+Mw9ioczmjtINMaYKSu+mQz+ZCfsJz31ZlUHBQm/TjqYyMS2faRwQvbwviS9NmMdBi6joJV6TB5MWeGUqG6zTqRYnSnxvplCUSa9k08QCmQ3QUOQVdD2nV0PfilO6L01gKKAJs4ppuMaEkb4tKR7XStkk9P3gZiTXOqGtr+IVksRYzXYyjTOtRXBpazjLpKytG6XXS4yO6M7pLDtEouaiexrSBgoos6DIIMh44Wdg8b45Vu80wOWgJkiwFkNUfq94O2wsHPpe8Gc5KSdzg+wVeejZeAogshZGxTTIRFHWQsK6CHgRg91Fzw5lExC/C9s7rMWcahkXkRPlAG97rPOIeUyIwepr01uDxqt7U9QxZzR1p5sX3XfJpricKwTn/n+23qRZkiRJD8Nf54mE8AKKQIQi5IECwTozFBADzHSjp2caVV1b7vm22H03czM3c/M1PCIyq7r740FNNfzV4BDyqrKy4oV7mJupfvotIiMKnnwNTFynbeOkQNRa/7PJFoMNTKNdy0L433mSx5RcBj64Ge5XFO66Uv/MAC/P81dIPJsgsmcFN7oMhLSNwxh6+NpC5yWS40kmnbxW2qib5aJwjk0R+9vwZ6Lm0KEPDq23sLXCYbfBPHagqONJmqjLfMaX601MSZf5LFMxoT1HCRKvrdtyeaUj53vLMpllWf4ZWPHrF4Oo631JZFH9IN4Q6yxzBovqupYiisEja61Ia8qyjNIm2hc5LnieBgRvMfQ+gm9DbKi4sbsDgm1o4BxFprGsg2igPYZ+lgJm7b3BzBGOP2PT2Z9vv5Cr9DDDGU+HdTQDZcCK0woYeOFGjYujdWIHAxwcLcgsIdbC8zrm6N01m4cBDNY68kHIemqWtk0xzSg4YlW0LoiWu21aOZsIQI5stXg+CVsiMjS4SeUzhNkMfK7Q+rXij2FjysU6PYSbyj50sUEf0NQeRlnxGMqSI6ypoFUGZ2uJzza6Qq1KNEYj+AamrkRiyKlPDNLRGWNB6V0tWteIbxPHf1NSFrENOTaV5YgsU2RdqirLeA5Z/Pzla5SFKAE3W+eQnk7EPIlyFfJQuWtgeXrf+VYMBS/nCb6xwtJkP6zgHVRZgONf+b5xrCunKDhrZXCxBkR4YLL2XbHWyroW8GC5EGCykk7xmuCijIcsbBLNbMyxuzM0mCXBa5zBC943WGrHjf0aCOXnT565tQyt9+iHFn1PL2MUtC7ROIOyyqErheyUREPfaWUsO0WfHCvNsnhrrJhsxHQMInViI01ufBhU4D2e6eN8hqzPGdaBM1DjvUfdWChTY3c8IK9KVLVGVWv89O4tCnWfYJ9OqSQHaG1kWntKtthun7DdPmOz2dAU2DiUZY1aO5HQhRBkespgftu2kpjA0/1loQn45XKj5q+/ewrxYIgmfRbsgcQpa1ynMuB4Xe6u/LzPLFEe52O6AfvLMODVRRYuxRkHLOMVY3dGcEMEKr5EcOALhjBTbRIHR5T4sUQfMWJPLNOCaZilhuF4SmccpmFGdspx2B7hjEPfkqGfMw6cdMZeWdN4FukFAzlN47GMt1ef6zp/xRBm9H7EMt2kmVy/+H2W81XqHdb/s0FiFwZ8+fIzlKqxLFdJXfjuux8AQBrgLpq7D2FAckyhCoVlWnBbyCyQI0SHfkJoe7x79wH7/VEMEbUySJMcySnDNC3Ic5r4n+cLqkrjfKYY9aKoxIuh6waKt+wnWBNQawdTu8j26JEkCW63G0IIePv2PfAXQGuDz58fUWuL/e6I83zB7foV+90R3geUpULfjzS9z6jBZukEx7trbSSedRxnqKoW480ir+AcpW8cjwnKUhEw49eGsMTcuV2uUktprYX9sTYHFx+zaAQ+9j1uy0WSmYo0o+HtMJEcpm6o8Q+DJEaEthdmQ2h7Yc8wyHC9fMHXmHbx/PCM4AI4xaWNHlfeB2y3e2Rpgev1i8ikmeXCfm77/VHMWuva4v27j3h6fEHXkX+F1gbXy5dXjJ7L5YYvX74ghIDdbifgRFEU+OGHH6I5sBXZyHm+IM9LuKbF58+PKAuFWpkoiaYawigr4OSX61csy1X8XM7ni8hU+DscO0rnaQyxOaeeWA99SxHTzG7gNbLd7EX+NE3nGIgwgGNF2Vz36/VnDN2IujKSAsSyVmY99W0vA9KuGySRZhxImjKOs8jRpsgYZANx7t04IY8HCMG3OB2OqIoSQ9cjPZ5QZBmGrpMI9zLLwfG1ZV7Imc+sDAZtnW2w2TzjdDr8c6Bi7AP6thGg4i9/+hnBOwwd+U4YXWEaqAHuQwvfGNiawAvfWIx9iLKQJv6zl6aXCzhnybm7jUaVbTTQYs8JSe+IzS9PP3nyyvR9Zh9w4SSGkm0gtNBS8cXaWwImYv579NjoYkHZtUEOoDY6lI9xSsIJAPz7GmMkgk1FvQ3rpmWKFnWrbGDHsV88mWLtuK6qSBvVd3pu1NBydjZPLy7nBZzvLcBDnMoVWR4BDyM+FETHNXC2FhNN1v6O3YQ8KaQw4YbtMp+lkCft/ixUwiHmBZPmsYs0ojvYcInNXx9NvPj3rQtEnsoMgRId1hT8JV4Xg1LCmBjGV///mrL/mjp5kft8jkDJPJxxXW4CDLExFsXTdhK723qLaehwngY4W+Pr7YKxJ7okx/mQbn2OMhiaILfOimM2Nw2N0RGkCIIYMjjB0ziWvLDDuDVEDWOKpNaGUOn+7vXBUzzWdT0/PkkTy9MoTuBg0KIsSykM15pnlomUZSlGmgxoMMvCOVq3yzzDRCdf9oxwUZPGDSHrgJVS4oXB4Ac3m32MdTv3Izrr0MXkAB+BO0k60LUcrnzvmKIqqQVdH4s5h651mMYOrbeYpx5d2+ByHmF0eWdHxYKT30s8cyLwdbtcyPOAi/T4O7h5Wft3sHxh7Q+y1o+/MqCM65Cp09zIikdGZA2sWS5sJHk6naQZv1wuMvFomgbLslA2e6A4PMnnHgZclxldcBh72kfXmlRJXorPrfcWXdeK8end22SOqP99wrKOUuUp7hDzx2/LF1ht0dQN+bnEFA2+NgY8uIFh6jqvQ35vnmizxOXXEx6minN6QFVVIvNgyju/QpRaNbHBZzDWRvo/FVs0eQsuiMaUmghyHQ+rQk/SoeI65HONgWkG3MosR+tIYuebBmVeCCDMILfVNW6Xq+zh67gvjj/0TQNTObRNh6Z20ojXqkSeHVGrHFWRochO4tR/OU/RgLMhkNp5VDlNNsSwKj53lGCh0LVOzuyqoPfsWvKf4kz0w26/asyIMajLCtuXDdhsWsVoySamf6Sn5JW04+HjJwE3eB3y4IENNOtKQRXEFDG6RusNGqPgrEbXNpjHAFVmkSmYgj2grsuCxhgxxDZKYxpGVEUJivquZdLDMlNutHlPZMCQ98AhAnwmGnSKWXd/Z3tyyhU3/PczKkbDrpr1S5TqrWUd/Lzzui/L8pXcah1Hyl4uayBlHDv0fYu6ruBbixAcTske09yjH0iqwFKkNTONm2munzh1w0U5aq00yrwgP45VMcqMVWaLDsOA3W4nTK+mafDp06d7HHV8Jruuw36/R57nArhaa3FITihrDeMaWO9QNxZt3+Hth/fQ9g5IFEWFqiTH/MP+BGscNX2HFxxPW+z2L3DOEavimGEYzthujuJR8fDwgDzPRTpW1zWOxyOscTgeE+R5Kc1rY71Qybk2ZTZaG41owwqwnMdRpGQMTHO9cY8PDOg8eVxRlHOILC5ibHGsLzcEXCta5TEPF/TthOBGLOMNc3/BPFwxDxfR9HPaD0tKutjsVLnC7fIFQxjx7R/+CN/QFDY9pjjtT+jbAcfdCarQCK7DaZ8QlT36kPG01ZhG0go4tcP7gM6PCG7AebgKWDGEmf5svEoaRWgpfjOEHq0nZgG/x1qS0XUDlKpxvX6Rxp2bJ45mZL+L80wNWPAdvPXQZY3TPolgDHmIcdTp7fpVEl1YNkQMgDPatsfT0wYvLzsUeYU0LeK0fURZKpznC1Hvowxmvz9itzvAGoc0qVCVFkWhMY1nkTCKPHQ8S8Qq/14GFP78ZyC0vcgCrHX47rsfKGJ4pqSbvh+hqlqaybdv30Nrg/fvP96TIHyAUjW6boCpG5GClCX5AiSHo/QuPADmFBneg47Ho5jbaq3FCPfPv/wJyzzjuD/g3Zu3qIoSp8MR//bf/BtkSSoyk64jiQanuLCPxzjOxICq7qkbIdB/D4Geh/SYoa4oAaQPg4Bqp0OCx8dnbF525JnlWljj0LYdvvvuB2w2O2RpgZfnrUhkHh+fMY4z/vBP3+B0TMFRntN4FkmK1gZDlGW8efMGSinM84zb7SZ7s1IKnz9/Rmh7iqI9U8qQ9wHPzxsoRUwYqwmkOB0S6FLTANiRnLRre8zzgvN8ecWmmEYCBOaZ/P/YWyL4TnxWeHCynK/iV0IMsoBpOlPkqe8isHMBxxIbZXBdbtSrjORLscyX6AHiUOUVzuMZznhMPX037PchRrk+iMSqdZ68sAz1ui7aB0z9PbghOI9aaWyfX0SyzXLZWml8/vAR/+Of/oCqKFGkGRlr/oqF6oyV83SKfXEb2dlVVeFf/PmXPwF/AW6XGec5YOgaDJ2X5ojMtWjKwjIKZlc4a8SxnycZXMgxRYTYF/QeztbRF4IMu2hiE6LxWCebPksAaII1YQxnos1F+ibpZx3OM8eltjIF4oQP/rN57EWuEnwD3xhw6oetlWiDudDkSD+ZcK0K1LG/x4myHrnzA6b+LFpxZ1p0fkDnB1jtRNfLMWZTP4ipCBuokVlXi/N4QWs79H5C72cM7SJNFVFdJ6GbckRrMA3mbkBbW6iswNh2OPcD5tDDFJVEwVRFGWm2rbi+k47ZyEbfhyG61nYR3ZzF2Z43OfbiYGYAF2rMcmEApo302nXDwRP3X0+huVlZm4DJhDneJ6bts/SFaakMsLBZIIMUBApMGMOCviWpBpugjn3A0DvM030KwlpqbmB5HfK1MKoskzKhOxv0cXJ7nmah/0rqS5wOsiyoD0HkK8428Xu4u9Bzygy/J8eFMeLI0T/USPXi/s5u0zxNZm0/AVkmasnZGM2LRtHZGrcLxZR5ZzD2AbfLDDbK5ffj5o+BEAY5GODkg5lBEGEhhHvaCq+laQXUaK2lOVg7T69fvCYYQOFpI1P+1+tn7S4/DIOs13XWM4M//Dmm4Q7QsVku6+/4PrKBJK9RpodzIzZHWQHTLDkNgdcxy3CY/SJNeD9FKmRMrDAWl2lGcTriy3nGeb7CmhZdGLGcb+jCiKGf4V2HLowS4eaaFpclTgFjQdm2nUzoeOpHIJATbT9L4rrgwPF0t8sZwVsyVIyxaHVtxdip9R1M3ZB+tA0CkvXzhLKmImdZFsz9PZqya1vkaSayNi7krXUSGZdlhehdy1JRYeEsWmejRIFAqdA2aJ1BYzSM1gIc+8hS8CuDyapMUUcmgSpqWO2iP4JBYyqRQzUNTZeYucISE1tXKPMUrbPwzrz6qasCwXUwUT/OBYqtHZxt0TbE/LF1jaookacZRWVGBgXLPjiil6cJY/QBKNIM6elEk69oCsuu2EybbKKO2NYGWTQ4Y6o+G8UWMVZUGvn2zjRh0Ep8WvpBzPAYnOcoUVubCMpYAdS5UGHwoY+AvypLmbpXbAZaVQLcN/H3s2EjO4XfJTlO9ouqKHBPXxiEIcLAZpakkfXRiWyETZW9pbhhNh610S9jjgbPDGgPUbLHv4eBUf59fN9ZAsrSTjal5ojbNhaYfSy2O39PbuqDQ+uM1EbB9XJ/h9CJiXOIZwaxTO7a5bGf8MuXP0EVin5X075idXFijzHmnrIU2RvMYOC9nE0DGUhZGy/zfiuGtPHc5j2M92QGNdM0FdDRGCN/r+s6adrYLJcBRUk7si2qXGH3skNySFErg91mjyItoEtiWmRFIXtomVZoqga+8giqfQVKlmWJsizR9z3SNEVZlsiyDEVRCJOCAXW+Zt8aNE7DWDIq/tu//VtsNwdY00JV9L5s/Ln2blpL2li6x6By13V4eXmhM3EkScM4zGR+F3ppDqiJo3uZpqkw9vhs6boO03gWY0LW63OU4LJc5Uz/9bPWB4qUZPCD/4xTdRiUnwYaQHKcOz/TtHe1cs3M6OHPxmdz43MMk49/1mPoz3BNh1pTChODe+vEO/Zvu54XFFl2ZxqyF06U7upKSaPLcpHjgdgCJLsoETz59Pimkeu9LRd429Aw04wE9BqDaQgo8wR9CLDaI09qdC5KRAoNbzxMRcacl+mCn68/o9EewfHkmQYGtqlRO4XN4Rnv3vyAp4dHbJ8PmLorvBkx9QuGrkeRnYQCXyuFIqN96JcvX9G1AfvNFofjDlmeoKqq6Ns0YBwWdOGM5fwLrtermGjXdY2qqvDLL7+gLMtY51HjneclrHUoigrTSIAPp2G0bYeyUBL1eVkoylipWpivnHTCA4Usy+gcnxZczzekpwzOONyWLxi6EVZb8j6JcoquG3A8JpRI0pPMhqTLlhiWMdXiuDuJ4WRwAc4rHE9bHI5bkY6N4xnff/cWqnIYp4DLZUaSJBGsoGcM+DNsozD2E7JThqpQ6HyHw/YA37Ro6gZ922O/rWD0gL/+T/8FSpEE7PnlEZXKUJuc0kk8STvWMou+JyDrPNKg8+fbz8jiPQguIEvyKKtyUEVJg/E45Gbz7D99/RmX8wjf1EhPe5RFAlVmMLrAeeqxzEMcRnuUeS7Dd2amVwWfoa0MAzgl8pevPxPoNC4U6zotCC7QUDaMqKsaUz/j6fMznCGmnNH1SuJOtV6VKwyBpLDsWUQ1i4qkhQneBpzHBb98+UrARZHidNxCVSkNCYe7F2KtKthaS83Ge3Oe5zDG4Hg8gpN10jSNrMcmhkXck7O6NkBXCm9+eg9V2TtQcV0mTKPHPLU4z0Rxo1zTNrIQOpFLNEajzFNMA5kvts4JQsKOn12kqnNaCLuKO1sLqGC0iuZXAzjqjE0253EUTcxtuYCjL8XHIr6CJ1NPMgS758F3rcPQtZjHHt4ZnKcBjb3HqfbBw+hKtHitc1JAMc2e2R70d0gawjKWJiJArM1h6YaYDcYvgM35mJrKxoSSMOAbmaSxHrgPA9qmwzJd75OnWNjffT6osGyUhtM1GlUjWIfscILOC9zmBYeXzd0jIwIv/JlYimM0GcJ0LUXkMPXZ2zaarvRCaRYwIv4Za6D5GpmOz+DCtNLXrk0eeQrPr3Wc49p87Hw+y5SY6brc5NzNzXphnNyj1u4eBQxCsJeFpEOsKPnyigUse2Yw84ELyLNQhoe7ntd7otHGRpgn530IokUnUKcTjwX2WeAGgyU/zB5gwz0qmlvYmuLQbG2QJynSU4IqVyiySgpNvodrf4m+f22CJ9fMzUJtYGv1SgJDwJ+HszXKPBWHeU64qKoKSimZQHIaBUtMuBgUE8r4DPN1d76V52zsh1eFJoMiTENcsww4zYF/D7vor8Evnr43TSOabgEmwt2d/66zDuIVwyyiJZoE8j1bx48ysMayhb7v5TrId6d/tfYZ6GDjyLV8w1pLDAHXQSkjgN4QOvQ+YO4CfK0E0GDWAQM0DEY11stEheOvmLY3jrN4vbDkiotEliINXYvQNgLiMgOLGWds6FXXFmWpJLbPNWQINfiVN8o0IEyDrMW5H3G7XAQUup4XkaXxOueYOWvcnTIaJw/zvET/o04kDboq5BAMnhpaZoW1zsm1NbG5NrqQSElvA9piPSbjAAAgAElEQVSmEyDDNfqV1InNZxlMIqBCUSE/EouQzq8gzKm2aaHLWnSmnSf2g9VNjAq8xzNzU8qfx9b1nUUUAU9mPLDPQq10lHukKLMc3jbYvWyk8eYkgj509HcrRWBCTN/gdV1Elgcb5hmlkcVMcwZ5fOOgygplXkhDQWBFI4aKLElRJbEfjK6x3+6QHk8ysDC6pujl+GKQg85H+l4aY1HlBYzWAh6QJwcnnpRyb8osxzLNUGUJq6mp4njVpqZhCTMLWQrIxQ7LQhlkZ9B4DdCwDxTLc1gqwkAFsdjiOR8lJeyXwTR7bz0aQ3G3rQvwTYvgOzL9jGeWb2oMHYHS5NFxlb2Jo5gFEI/nHkuQpkjtZQ8CiqYdRD6yBlN5TzXGoCxL8WngNc1N/9qgkxvu9R7rvZe9Xin1CvwwxkAphTzPBeTjPY3fh72Rfg1W/PTTTyjLkowHlY0xmR1UqaGrGlVeQRUKDx8foLXGw8ODGB3uX/YoTyVs0eDSXSQViZscZn5xysiv00bW8j0CdDSKIkXXt3J94zCjyBWqyrySw/FZl6ap/C4G2Bm8YLCC7yHvZ+fzBV0YaAprnRgoOufEk4SBDx7eEIhB6QCsv2dGQdcNIk3hQRY/L8w4rWOUMgN47N3VR0DjtD8gOe6Qng7C5t1ttgQgR/C1bVsURSFx48ycYWZQGwwaR/deK4u6dvGcqDBNd48P3l9IYknPxPb5BVmSiO9BE9k+nKDUebr+h4cnPD29iNzEmAZZVpC5agRGdaUk0Yklbn/9n/4KwU2w2kWmZIsyz+IwtYWrO3jbUsMcafFlViE5JJgH8gr47X/77/j84QHHY4KmabDb7VDXCrpRsG2N5HiIDLIGznQYwiLgpG8sPn/4CFWU2D6/4POHj3j4+Am6qqQGv91IfnC73WJtZXA65jgdCzw+7ASAc84JIHY+U2z4n//8ZzTWkzwqK8jg1LgYm9qhKslfgaUHqqqRpQVC6JGcssiAuNcW5/MZ+/0eRVGIf8zTwzOePj/jt3/33/H88Iy6qjEPM1ShscwXHA4nLMsVStX48OET5nlBkVdiADp2E3RZo8wrLNMFdVXjx+9/EvNqlremaYq//uu/FgCMGatKF/jNb35Dz9d0QZaW4oXWhga61KjyCv/X//l/4+nhGQ8fH3Han+CMw9//19+gLAySU4Xt5gjXBDHkLooC+/0etbb4x9//AX//d7/Ffn9EllKaRprkKIoKv3z5BVZbpMdMoj/LrIRRFqpQck5sXzawusbz4xOa2qDIsvswIQ6/6kohS9JoF2ChqwrLNCM5HuVcPez2yJIURZqhSDMZKqWnBGQ8mYIT206HI8q8wvZ5h4/vPuJ3v/kHWG3hmxa61OjbAVWuIrsjiEeei0CErRWSYybpjzomc5Bss0SRJdClwWmfYAgD1SuebR8M+uCgypykqLVC6xpkyQnPjw9ITwfk6Qk///wzlFKSxHQ8Hl8l7fCZyucsm3eWeYHjbi979b/4SwQqlvOIoW8wTy2GzgtdeBo6eTWGJlxjT4Wj0Upi/M7jJKZVqiglspP+XgVnDVrXiCaW2Q4UTciF5l2CsEzsfhzQOmJhsONy25Bb7BCm+H4eQxeiOWL7ikXBTYjciPksUVC8ONhAiKdarJXhAoYRa9Y3t86JxIOiWh2cNTBaRSCEAJMyT+XahG4e34/9CmqdQ1cZrKlQZInEoLEh1/rw4eKKHeydbeBqA12UqMsKnWtRJCms0rCqxjLOUhT2bRATP548UuSfwtiNcMZF91miKAbfgaJtgjR1Q9e9KmDZXI49DJhazl4hrbtP9tcFAuvJeRK0priu0yPathVwhtkM4l0xnyOQdk+H4LWz9igJbYOubUSGQaDQEB2qKa6QDFSdHPhcwDLwwTpSjvRjpgUzKvj74sm1OL7HIpklQUzpZPkBG7fypIPBCRuL7/M4oe88OJ2Gjf1qpeBtS46/K+kBN/PrqRGDZI2xKNJMJADstbKerAbvRd5RxekEH478XXFByiwInt7xxMl7T5KESNUXF39/96VhQ7+xH8R0ikErziDnAprXCb8/N/5rg8V1qggf6GLGyCBRlGHwOrouF5GXrY37mG3C3weDbGvTyyzL7jps51fTVSf7mfhtRHYQR54xq6Isy/g9jfCeAJmiKAj4MxatqeFrhWkaoOsKzlmMY4+ua6FUiXHqoXQpukx2BHdNK67Y03QWcIi/c95PeCLOiUbrn9yM9S3RZLtuQNN4bF52qMq7RtT7gM75exxoF+D6IKDOHLXWHE3FTBOiOhOjq2k8TsdUNMecu64U0TT5magrRfrGmMKhihKqKKUZZuCXfRyYMdZYBV1VKLIc5/GC4HqhvteqgFJKplMsfeKDtI3ssyYmcfBezl4+68QnW9fxWQ53EDMeuF3bQpcVqryQvZd1mPx+rCXWZSURgZ8/fESR5SKD4FQPBhe6NojXRJ6kIr+o8oImPWWFIssEgNORitk6F806CwHXxWw5y8WtuzHki8GNP3sp2bqGrevIZonsBt8iS0iKwew9VVYk51CUPMFDgeA9dFUhS1JwXN48jjJZMbpGcjgKayJEsILADyX7ZhNZjbyO+xCEqsraVwZyGKjn84rTmdZnFq959kLq4t5xmc+SxsVnS56kNCn2XWQeBjS1Qx/PFmccFY2WBizBeTRWoe/ofCc/i4uA6szy4GeUfS6CCzKNZJYGTc+I9svgMEsZOFbRe48sy8QDZ82aYNCiqiphEXHaEzflfJYwM4In62uwo6oqOc9Z7sc+R/yZ1vs2sw7quqZoUGNgtUVd1SizEqf9CS+PLyjSAl3bo0hLiSzd7/cESCgDU1k45eFUK5M65xylnETZY5ZlSJIESinZc/lzMthO8roDDocd/vjHP766vp9//jlS7p2ALvzeSilhqDB7jO/DGvwhSZrFw+cn7LYHovRPC9H0w0C+G7E2OhwO8r2xXIa+O48QKeTzvIgpZdt2pHUPHa3vOBDh5BmWKvE+wywjSlEbhDV0OuyIGRb3q4/vP0QJliF2WASuNpuNnP1r3yuR/NgW83RF39OwROkcx+RF9hdmPczjJPJNls+RyS2BrrfLVfb7ZZol3UMrAwD44Yef8Py0wePjMy7LTSjoVVGizKluefPDj1BliZ9vX5AeCxy2R6THE8aO4paLLEOZKVjlobXB2zfvX507ZamESZgeUvHienp6EjPWMAToRsuEm5rCGn07YexI9nzY7SObz4mXz+1yha4qib11zmG73eJ0OlEyzadHbF72KMsa3lEdxGAjg2Nch8zzDK0MzucLXl62ePv2vbATQ9tLihwbXA79JCax1rgovwhSOzGjYp16VGYl+nbA9nmL4+6EsRtR5RWOuxOCI+8PZlompwxFUZEsorZ4enohVk5NyRTOehRpiSIrocsaznpUZY3TKSOGZpQOV1WBrvPoOod+CDH+uIeqLExNLJK6rrHbb2hPjHG0y7TEIW8LXdXYPG1EdnY6nTBNZ9TaIksLWOPw9PSCH398g2GY8PK8xds378mcs+3x7TffIcsK1JVBXRlkSY4iLTCEAU+fn/D88ILj/oQ8zSTVqjEW8zgBfwG+//aPcWDfwygrnjTX85WA536KLPYO2SnB9mUj7OM8IabB15jw2DYOtaIzVpUV2sbh+eERRmuUWYnslGHztMG7N+8js4TMMq22mIdzTD5cRL5GZ/UR00CymzKrpJ+89wsajdGoq1r8D3ebrci0eVg0dK2QBd6/fYPjfgtnyQ7iuszC1DkcDuIrxnumj/57PHAQsgMPNOoapiqxf3leARXzgL6z6DuL22WWqLux70QuMQ09TZGiLr8xtdAimXkwRpDB2wZfb1/AiRv04VU06Rqip4WJkyBCQLlwmPpBUiDOcwetMoxDiJRJj6rQ8KZDcKPIOLrWixFYH1rYWmMa7pOUzrcy2WrdPZXBN41MedfJHmsmxDqKjIzDKlmU3tXoYjPsGo1aFxh6otS13kghIo1zZDXwITL0FkPfoO8aGF2gC+QHQukDHYaOirLrssjGvszEdDCaNkodC8L7gXAvPhmZXssP2jhRc7ZBlRNQUVc1LucrbN2ga3vSajetSGGYEdCu7gsDBDwlZeovT5WduTsqcwxcXddQSknj23WdZMbzocd63qa533M2B12bafLkixussecIXAI0bper3NtxYD3pFA02R/QtSTUu5wV99M5gLwheg2vWBgMMwn6IzZ0wcVa663kcxY+kzHNw6gs3PFyUciNAGx0xdbJTEid4BPR5Z6JvCbEqKNJ2Rt8OMr1Z6/m5iJjnWQrrrm1R5jnYEJCLd6aTc/wpTz5VWdEkNOZqN02D0+mEw+EgBSpHWnExzFM8Pvi6jp49lh2wV0MdUdsm6s8YYODPPk0T0jQV3wTvvUwAtda4XC6vXOW5GJVrju93vcb4wggYLZFhczoc4W2DLEmF8cHpP6QNrlEVNLFmmvS6iF2bltZKyTPFiRIMcF6Xi6xnLvy50OPCnmLevEwRmtqgLis0qoIpc7TBwnmD0DVoW4thDJjmHufzAKULMtOKlEU2PltP4NjM8DKfZVJVZBmxt9i4KNLsvlxvGHtKh+B9o2k8rpcvaH0Ha+g9l/NVDMoaTWyQy+WCbh7Rz5M0OEPcE0LcJySOeRgF1D7PF8klH/q78VrTeCzLFbY20NHEtY1aSH4Gmb1mo/P0GIEjqykZp28DbF2JPCE95vA2kNbSWOgqR5ZlQq3l75fXdAhBgJKmJtmEOP3H388yoioCJ7wfsfSEE0PSU0LeEyuzwjzNhJJtYnoU/x4XJQvTQPtImRewtcF+uyOwL55HtjYoslz2/WYFPtWKzW8tnh4eRdrIYEGRZbC1gSpKmkiu2IQsPctTAjrKLJdzqw9Bnh1nG+w2Wxx3e1RFgd1mC10pPD8+YfP8guN+j21k9uVpSpOS/QGbp2fxDeHrJZBJRSBIxe++EgCD/WyYWVHlBbHLilIKOvZUsJrkNrxOGIwYIwuS7wGfXZLiEL1j+FxrDE178iSNwEshxSIx8oaYEuNJbxwG8WgJvsM8LNIU9qFBrYmtskwzjGqElRgi8MIJE6f9ITL4ziLzmMdz1C6TU7y3/hVLi8FOZn3x3pokiRTrx+NRGm+epL6SCsbzhBshNhllUHq93zNAwN4PSZIgyzKM44iqquS877oOx+MR5/MZp9NJKOx938Nqi4/vPuHtj2/x/bffY/u8xWl/wg9//AHf/uFbPD4+4ptvvhGvCaMsykxh+3yALi2yLKPJaAQjeFrKe1BRFPKZ2d+Go1uPxyPGccTT05MAIQyaa60FgGCwmYGWtVl1XdfI81zuE0+Imf1mjRNwoao0meNFQ8FxmF9NtLl4Z6CCvJFGMbmrtUWa5liWu/cDy5bZnNbWhkD4YaT9auXNxXUUS5c/vnsfPec6qS2rokSZ5ehbkhsx+MTeC3zGcjLVOI6odYN5uuI832CMi9PuGg9PP8WztxNGX3o84f3btzJ1Zn8frokaY/Hw8ZOwpthsc+gnPD4843K5wZgGv/vd78mrpDY4HY54eXqmqOZhwPb5Rfxyguuw2+zxu9/+Fh/evcPnjx/Js0YZvP3xHYaeZI15XuL773/E09MLGVn2I6pSoy7JtD7LMtR1jTdv3tBzYA2a1kPF+/X+zQdKwJouUULtZYJ92h9w3O2RHk9ojJEzbL/d4U9/+hO6rsOXL18oDjUaxk7jOUZEkr/N+XzG169fX30XWmvcbl+RpjnatsPplIqZZl1bXC9fxA9iHGfkWSkgQl1bivyN7CM2kuTGnhnOeVIgO+XRe2pBrQzKvCJ5Wxjw/t1HTCPFjr756R2xLzXFuo4DGfHnSYF5PGMeZtRVjbEjX5U8yWHqgLI0GIezsLSULvHTm+/w+eEdPn78SACksmhsh3m6YbuhGvTNmzd4fnjGT9//BF3V5HdxypAnBY67I1Sh8B//43/E7373O7y8vOD5+RlFXuHx4QUf3j/AmhYvz1s0jRdGysPDE5Ikw7/8l/87fvvb3+H9m/dwxmG/OeDTh8/YPm+hCoXTPoGuamRJCl0pVEWJd2/ewugaZZ7jcl7w/PiItulQZgqnfYrgehy2J7EGOI8XMqiPZz5Fvxb44bvvI8OS+j+uM54+P2AeR+RJiiLLoUpinoU4YPZNizIrcY73msDyBlZTba8rRaBaIBuG60KpQdkpJ6a/0rKH1LrEPHZgTzz2QKOkM+oTaHikcdht0LUO++0LiiyRgX2RUZrT8XjE6XQSLzHvvbCuVVGKNJWZ1yZKQquiRJ2nqJLjXfpxWUb0ncU0eLSOovMu8xnTQLRw1gqzFEQcuGsjzT43JNywzsMoGhZiPZDhJgMV9L5OmkDeTHlzJQf7FsGTGaaPjbjVDXRp4S3FjNpaoQ8tlnkStgbrZbIkFUqwikZfnFAx9v2rOKk20tNIpjGgMUYo/eI7EJsQpk53bYNpDOjaBr4h8y9bVwjewjdkbsnFOsewco7xEDo0toCuElhTQFeZ6J+FBRKndHN04G6dE1290fX94Y7NmtZapgVa68gYaSR6tDGG3Ffjv9u6QR8GQfxs3cRYPtJi8QJiaccanOCCmWU6/N2t9c4MUPBBzw3AOm5xnRixno6zxpHZL2TIGuR+MI2dJwjChIisEwIvHPquwdC18t0RzW+Et70ghCwpUmUlTQA7w7NUYw1kXc8LGUoaIyAWm6mxNInd+/mesU+ENO3xMBtigSDAWJQ5Bd+i77w8Z/JsBaIsOnOn8fL9ZAqvpG3E9cz08uyURHq2BscO8qS2b4M0DSFGO66lGWyypJQS1guDCEyfV0q9MtBklpKNZnbMThEAUCiud5kFF31cUHMhzaAFT/y4seSie01N5mKa6dTcWDLgtURDKaJoxrzx2NAygh18K0UvF+VcoIuHRjwAhq4TwInBKqvre/rHSue9fg5aT4UJMzQ636K1DmPrkR128C0BFZXK4XwN31rM5x79QPrquiaPimk6o/UdGkvGVlWloRTdc77fXdtKYkwTJQgs1SOWzt3o0NsGl/M50pOJUmoN+Ulw4XO7fcUYpxvjOEJZA9cFKdJVnGrTe/Ln8PLdN7UhUCUW88Y0El/WNB6N9dSER/YCp0cw48hZK2tLVxT9qStFB3makYmgpqaWgBl6sUdFnh7FNGwtH+ImJAQCHXQEHBj1Z6NGTvUYItDASR73a6ZntcoLebYaYwnQiM1pHd+XU3V0WSE7JfJcinltbNbFUTt0cpi7yDSpikLOOx8bf2bQ8Z7f1AaqJMZEnmYosxxd24oeloFm9sIZux6H7Q4vj08CVDBNm/+dY8GJCaIlQ11XSqSSZZYjT1OcDkcYrcUYlM+UxlhhZ7CERUcTSKZyV9FkszHmLt8xd+PosevJzDM2/FVRylpmRocqK/HFYIkNM1nWhnNMkWX2CbPedPxcElnrgkwMq7yCM16Ml40yyE6FMO+MLlGrGMk8zRi7WQA1ZgGxBIVy5QO+3n5GHwZUeQWjDFoX0ET2ozNOvCH4xYazzFgYhkH2bf659jHiv8/gMzMI1sAF7/Gn00nAD2bCsdyBmW9MHc/zXBp4lo00TSOT2svlQvr7Qkfzxj6yZAe5d6pQqMsKdVlhDDRAoHSBEo0N0MrJ/uyck4k3XzvfE/aVYJkIn5E0qQ0i++Lp9eVyEZ8arbX4QHnvxQyU2SkMirMJIf9eBi04NpF/htCjCwNc00JrI/8/g0k8LW+ahgCBaLLIZoq8H7e+w/l8AXvCsSyXI34v5wWcUnJdLiKXbR15JvAQJfgGqswFMGSvr7YhhhCDP8w6+3Wil7UWqqrR92f0/Rl5TmalSqfQ9UliilVZxcFSK/Uk16ZsgDvFYVrraN83WqOuLZxrMY4zvn79RYxOv379hXyZ5is636OuDILvcT3fKEkhph0E3+Lp8wOa2mH3coAzLT6++4Q/fvMtjNL48cc32G738J7MGouiQlkoKEVxoOzxxmu6LEuqt+sa2hpcz1/IpLAokR5PSI4nkt1UBkVaCUOaGSuX84Lg/d0Y3XhUlYFrAhm5xnXG64tZT/zM/f73v0eWZfJctm30OolRr7vtAUrVyLICStXCUjydUhyPCbQ2qLXFNJ2jt0T3KlaYjdXzPCc/gSYyd32HzdMGh+1RmNfPD89IkxzGNFiWKzabHZJThpeXrcg3u5bkNKrUwjyrqxqbpy2MtshShXm6otYW2+0WaZridltQmwK+JQDl06dPCO2Iy/IL0kShsSThKEtieyTHFMkhRVUoFGmB5JDA6gbzeBapB5/tdd3AGk++X90sgE1Vabx/9xHGNDgeEyhVY7vd4+VpgyIt8fbHt0hPZPp52B7w+cNnbF92+Kff/yO2Ly/IkhT481/Eq6yKDfhxl8BqB10aXOYbvA2w2qFvRwTXi9F3F3vMOcZaMytdVwpfbzeRYEoqZRw0nvYJyqxEcEFAlHmYYesG2SnDMl2QJwWG7h5CQPWfxmWZsN8eMQ9nvHvzBukpQWMs0lMCWyssMw2t8iQV6QozFVkmP/YBv/vtb7B9eYbR5OelqxKqLNA6YsP93d/9nXjIsZSMjY9ZRsq9WR1BH2J0G9R5Cp0l/xOgYvQI3krE43kaxNeBpRuc/mFrLeZlTDtjSirTMcmEs0PXepCzuBMGBL2fi03enX7Jxjph3azHBoDp23djLY3zNOBynkFeFW1M9aAYs7EnJsP1vMSGtJdChItLXijLNAvo0q2uh421pNE3BrYm6cQ5RjiuTbe4geVGoIsTOdFSi+9FwNh7dC010pwvy/T4xjgx65MomNjosWcGU/3TNBWQgg2vXCyyfDwMgr9fB9ONOW+3rmqa0BtyT55jxGAfC2I+QAR0WdELGaS4O2EHSXlhoIIbNj7cuZnhAocXMftXcLPA5m/ncULwXg7kO+2Zm2qOU73HTfIaYTSQtdz8eRmAmEdiYdyBoe6VrwRP3Pm/M+Wbv29dKWFHMFuAQQcGALhZtHHNMeWZ15lRWopxfna6Noh0qq6UoJmk+aQDZFkWoQay4RI3wTSB0vL+p8MReZJK4cAmfss0o8oL2jRjAW7jBNQYgyRJME3Tq/XFG40xRqZWXPDxweq9F0nMGBlFvI7Y9G7d9K/d9nmCxwfMOoaS/SmYhcGFKAMJDJJ47yM6W4sUh3w5aE0V0dyRpVVLNB9kf5nOk+nPrwGQtWSpVgrblw2KNIv0cKLmn6NZKrOHmNZbFAWSJBEtt1YGxjhpCupKodEGg3ew1Z3yyYetMebVNM9aB44u4ynMNJ6p2bdeQDIB+uK6VhGc4sbIx4nWEJs930QQo2mlSO66QXSwzIBYxlnosMY7FLWSCVAX90Ju8vj3s79NHzoY06CuLcbxHnnHtOZ5WlaeL51MxdnolEElXk/82ZlhkBwpxpPByCFM6NtRrtk1WujgTEdcg1J1TWwEZtow8Mj7Q56mkn7DUqlaKThrkR5Pcc9qRfLBTfZusxWDTJ6os9dGiIwQZnjxxIX9kVj24C3FVztrxRB6vX9wM9A2Ds+PT8LuYM8i9q/Io1xDlxRlyrp2Pos4ZoyLCL7XfI4MHUk8ksORQJYkxeb5Rc4KWxt8ud6ENcKSQyfMsZomuIE8Nqroy6HLSvZUWxuo+PmSCHSYlcyFpabMOlFlhf12J54afKbynntfT8RA4ffj2G/xt+h7SXTgRoolgOL50g5R4+5gtMXQUWTv9XyFLjWW6UqMj2FEYxS8qwXIn4dFag2uSfpACRwivdNUcBplYhM2km9FLPjZDJaBNT4D1jGcPCXlPSdNUyilkCSJSAx4ssqAdwgBt9sN1+tVWBHMFOBpOp/XfAYwsMyDBt4nWXZR1wTcPj8/S1OUJzmqnGL+XPTGIslMi/N4hkpzqCxHa2jNlaXG48MLdtsTVNXItf8aqOf9uSxLHI9H1HUt+25RFDidTvj973+P5JSjLBQ+fvyIpmnEf6KsMhyPO7nOJElkEMRN3ToemeuZNcOlbVuMMT2J0y5e7aHmDjDt9/tX0pu7PJbAGTaV9C5IgsbQT68S6trG4T/8u38vz4/RxAzkfZdrIa6t6dl3CL6JAzVKdMmSFGM3kU9FZAL+OvKcZSDe0/faWI9hOCPPVawVSkxzh9tyEeCTBgZe5LHMfOJn4OXxifZ230od/uH9J1wuN2ht4B1FNI4jSR7mecFhe8IQZuRJic4NaGoCo/t2wnGXQFcKH96+g7cBY7dgHq5whiIUP3/4iOenDZxrsd3u8f79R2hFiRCqqnE6pXh+/IQfvvsG//AP/4BvvvkGSZLg5eUFm90BL7sjmjrg6/UXYdtx2l3bdBgDxRW3jur9qR8IQFoNYsvCoCoNvO9j6klHaRMh4NOnTwIQGWNgrcXLy4swAL9+/QprScLRth2+/+5HFEWFw+GENM0phWSgdZMkGax1EvH53Xc/IM9K+S7Zs4VBKa5bvPXIkxx1VaMxDqdDEve3G/qWDLBPpxRJkiHPS9TaoizUPQkkjBi7CWM/oSoU8rRA6wIePj7AWy8AIacgJUkiwODxeIT3Hr/5+/+OzcsRzo5QpYd3I4oi+uPUDbJTju3zFkMYcJkvOO6OOGwPaGqHotBIkwLzdEGaFvibv/kbbLdbKKWice2CP/8JqCqNP/zTN/jDH77BbnegSNq8QusC2ggC/Lf/8t+w3+yxfd7h+2+/R1Wo6AETpL/79//23+HH738gNl/b4vHTZ2Ld5IXIjpg5EXyM5Yx9IjPCbRwoXGLyoypK6LLC46fPmOMwleuQpm7w43c/YZkWVHkVkxw9amWkpytSYhwygE8pd2e8/el7FGmJ7fMO52kSSSn91NBVHn0oS/FUKfMiyk8tmtph8/yEaehx2G2RHPeoVYXnx89QZQFdFdhut8LC5j2EgeSmaYQxuvYYY7kysyaTw/+EUTFPbdT08+bWxZSNu/cCgQCaTE7OTWoAACAASURBVDViAcqFGBlhTnL4di2ZZvbB43Im80uSZ/j46gRdJAZGEECB2AwDKApzkELaNxZj9K5g8ITTRfrgMY8Dgm/QOoupn3EeF3B+bHCdPDydvyczcGHGsgkucuiaetGxi0lo10eK6IgupmaQ8VUgmuZAObXrtBBugrnRZqodTwLJpbzF1J8x9wvm4SLRnAzOcIHOE2JuYniSzY0kU0FZM8+ggrjExyg9cscd4G2LZbqIloxj+vgAZACCfT3kIYuNgshjVuyYeRglZo3BCC4gfp3+sZ6mS+LHOKIx5hVLg6+/aymmlSmLnMQhxmmxQQ4uRqmGQRgzy0zeD8t5kEPjel5wniZczguuywXLPAsCyQc907znMRaqbMoYiwCOub1TMTthWtSKGAzcZPBz0kRPlLZxSI4nculPMzKbK0r4xsRn7s76oWKfngmW0qydwteNultR1zkmkZsuuh8tKDatj8WJhTMUz6jLeyHsnMPtdnul5b/dbjLRY7BhPT1rIgLcGCupKDyNZd+KdXTpmmnAFPw19ZaLUHa358KU/9var4LXGulHg3wOBq+Y3s3sqj5q/3ktsdkpAwwcIchrlKeI55XHBTNemtpIM8OUXmaNsBaUQZVaNzD13UzU1gbeNAjWoHdkYOldEEOsLgySVc4SiaKo4JoWpqZIMJ66uYaAQ0nmWR1WU6QG84HD+2JjHDF1wojWBZi6eWWoybISdseeul4++yFLULtGvp+5HwWkWwOkbFBrNRW4zKrg63KuFTlI53vxYynSEm2kvgfXoSoUxr4X8JClS01sVhtjoFVO08NYPPIUg9hkleyf/H1wE8J/XldG7k/fDmhqJ2wmqxth0mlVRCYdmZKqMkPwjQDsJOOj8+Cw3ZGPwwp8JimUFbNJNmBj5kN2SkQGsXl6hq4U0iO5yh/3B2nsfeMIYIx0TW8bigOLwBsbQZd5EcELYgc4awWg4HhKHeVf7K/DTIeqKKHKSiKv2YTz8dNnNLXB5ulZpIhFlqPMiUVw3B9QZDkaY5AeT3h6eESepsK+KFceHqogJsxdclEK4JidyIDvtlwEKGcZDBu1MujDa2OdtMLJBuyCTuZkTgol1gIzEMOsHV5fr1IVaifnJZ/9LAWhOmARj6JxaEliGzryAcq1AHh1pXDaH9C1QVghPNlm1uMUDf7oXKbin0EBnvaGEKQR5zXdNI00ILxHcwPOHi3sKaG1Ft8HnoKxxpjjgK21Ak7z+cDgNTMDmKXEAMhaKvL4+Cj79mF3xPZ5C2dcnNgecNydcNyfoKsa5THB0/tP+Kt/9x/w4e075FmJN28+oMg1ispiv99js9kIyMITYga00zSV+kJrLWcK10fe9XCOUhGYEWGMwjR3uN5mkbXVdS2GnmvpHzfuLBlhMJ0n4Fob2osj2Mv7GgOyDAIxOM97EMdic9SjMRQ72XUD/vEf/wBrHDWhcVDCtVmR5Xh5esYSE8iG0OFyXmRAxiCF0ZoMaqscyXEvw4t5pPSzn2+/YJkurwzQeR0xM7BpGjhfoevoevtugms6jMNZAHkGHxk8rpUW6RQn/5RZLs0KSymHjsDzqtLQysiU+3hMkGclnp83OJ8v8LbD//f//leo3CA55Pjmn77D5/dP+P7bn2CUQ1VkKPMcySFHelQoU4POD/j4/gN0laPUNXbHE968+4C8UujGGS/bPU5ZDh96DJ1DlhzQtg0eHx+pLh1mJFmF0M+4TL/gdv6Ky3mBqnKoKo+Aao7On/Ht//gGRZbj6fMDfvjue5TR+LPMSULW2AFFbtDYAFM7OTuJkUSgyDoNjdcgg36mprVRlsQCSdMcRV7heEyw3x/x/LQhtsJmj8tyg/cBeVZiu91Dq/vzwjWOUkoYPcbEs88Tg/fh4yOMojjOvu1hlMG7tx/w9u175HkJ7wM4SlgYFseUZAkrn50hjNClxm35gstlwrt3P6HraS/6z//5P0f5Z4/t5hAlWim2Lwn+9r/8Dv/m//krFDkNd7bbLZz1SA4pHj89okhLPD08Iz2myNMCVjfYbXJ8/rhFrT3KQuPl5QW///3v8f3332KzfYTWBlobVJXGbntAkmSUVmLJFDY5JEiPKT59+Awd2RS61OLjV2Q5nh4eweldyfEk6Vgf373HYbd55dPYmBq+sbGmv6f4dW2QdUIszgo//PE7AQh+/P4HMYyuFT27x90e3rZ4edygKhQO2wO2z1t0nlKnggtITzk630sqGNeAzKTKTjlUoWPPYWRgkhz3OO632G0f8f7tD3j49EH6h7YJqCsLVdT4ertClQWqIsPQBRhdQZUFdpsX+OaeEsXgk3NOhup1NBPfb3cUJR69pdJTcq87aqo3/xlQMXRUePGhTJGfIfo/kNcEAxXzOIh2lSgvVgqhe/HuwNElr0GFliJSIs1dornc3RiRDAVvMSKlFcMSVWboQwNT5zhPI1rXoGsZpOhxuywYewJZyPGUMqGdpSixy3yFj//MUW9s4MPmiLzx3zX8jRSRbMZ5Hic0tUffjigzhc4PGAKZ6TC9hxct+3Dw9JJ17YxgcbxdU3t0fsIQzpj7mzTL7ArP/hkMdPABujbIIkOaSBmLf5+9EPpIv2ZdYGNcNLxxaBv6OfUTTYPmi1CU2aiMYzwZyV8bffarz8bmQRxFttbB8rRnPXVZGyjyVMJHmjivCwYr2L+Eacec+MHgGhf+5CNxxhhmzMMiJqZD12LsPYauEV+UeZwQnJc0GW7uGAnvI1ouKRqRpcGfg4E6jppjUIPNQNtI+2MqPjv3NsbGyWiD8zQRsyGyksauhzWUOsBu+izjCK5DXd0pe9zAM2WQGRC+ccJk6CLFuG+D+KxYTRsPTe7yKKuqCcSLZlp8SDIowt9PlmWCwq8lIaxv7CLlcU3Xl0k4exVE0IMncWvAgq+JXecZ9Wej1TXYtU7CWE8T2VdliBNb9klo45SdNXgcB8jyNfKQ6WWi8Wt3fYng5EjcacLtcpW9gd+DC2SRekTmCBem1vroBE/3q3UenfMI1mDuApzrENoBXZhgag+tG1SlQZErqMoIhbOqNMaBkj6sIbNL59oYMR1e3Xtu7kj+wdTOSJ+NEZtMYef3qioy0aRIM5KrXC43nAdy9R+GAefbFb6/08AvUXLDpobMOCHaewRAowEoR+61vru/2i7SwcdoUOhjY9jKny3R6JCbfG7AN8/PcUpfSDHQ1D7SMKNvRXtn4RhjsCyLMHmMMZjnGdmJ9NpTBLm7CFbwvbJGRcDcCkjBSTqNUcIeYQYEsXWsmFoxeM0NcZHl0JUijxtdg2NKWWbC5m1VUQrL5HQ4imN351uJv75dKDVqjns2f/cqGs8lx2M8h5wA5TY6lN+NScm8N0tSkT6Q5txJOoiuiNbdOndnhuUFslOC1nmoskTwPvp0DCKDY4Bjmc/yXm1soprIVOHr9o1DejyhDx12Lxsp7nhKvE5/YaNVlmjyfRNJDrMJLTVELEMZY4oPATZaWHy2riWBhQGLENkrQxhpXXiaMhltcZkv0KXG1E8I7r7/W1Nhil5JxKrsZQrLDI3LeRH6Pp1NxHI8jwuW+YLLfEWtDDgWlY16l2VBURTCKBOgLTbQdV3jer1Ca400TQXgKMsSu91O9lRuXIZhQJ7n8v6cfsFGxbwHaq1lyCDNazRf/Ff/6l+J30XTNNhut9hsNuL+frlQCkB6TAkUzyvoUouOPTkkMFmJ3noUxwSn/QFN02LzssfukCLNtYACbdvKtHm/34th8Zs3b3A6nWS/fXx8xGazkb/j3YDWUxoHAx22qdF1Dk1D4AWbILMHyHoCzefN+sV/l1JOLLwPNGFmIDYyKurariQiJH9l1orWOrJRR5HzTeNZ9sZ5XnC7fcXX2xcs85nAiMbh5fEJ+AvkuQixPhtCJ9GE6ySOIjvh+fGzPGcqmt8663FbvuA3v/mNnHlpmuLh4eHVOgi9hrG07hrrUeQ1TN1iHM9k7JrlyE4Jnh4ehe3KUjTfNCIN1ZUSk/gsSfHh7Tsa3HBqRT/h5WVLCVHWYfOyQwg9XB2gCgOjHMZwhjMBddXg5XGHy/QFtSow9j2KVOH7b97C1T2W6YrkcMTnT+/w5t0H/NM33+L9p8/4/PSMthtwSDLU1iErKjw9fMA8dkizk6TcfPr4gGG6oPEDkn0Jo+h6rsuETx/eEgiuHMrUCDjDTC4erOmqIjbmJsXQX5AmFZblht1uh77vsd2+IM1O6LoOz8/PcsZyvcMA1x/+8A1ut6/48uVnFEUFrQ2xEWdiVpq6gdYGf/kLaHDRjzjPF1jjMI1nqbcul4uwpsZxFADT6gbOejw/PKPMKnjbIj2m+Nf/x7/GcXdEWSh8++136Dp6hrKsQJJk+OnHt3CuxXlaUKQF5mFG27QSI8osjWH0mOaAJDlgmia8f/8enz8/obEBQ3+hNZQraOVxPCicjgp5ZpBlNFw47o5wxuGP/+OPKNICx91J4krbpkWeOnz37QcUmYGpPY7HI4oixfG0wf/6v/0vIsfK8xJlobDfHdF1A5IkQ1kq8XvYPG+RHFLsXvbYPm/x/PCMzdMm9os9aqUpXruscNjtxOvl7U/fY7t5xH77BFVl2G4e8fTwAclxF70Ng9Sgm+cXkj3kBfrQIT2epHYe+wHp8QRVVuQtozQ2T8847U/IkwJVrqAKjaamnk5XNbz1+OXLn5CnhUjXx76PUlqDj+/fIk8KTP0MFQfmbK/gbA1dFah1js8f3+Hdmx9o2GosLucbjHKY+wuAP6NW5HOTno44HXYo8wz77YukBrLPCPepeZ7j5eWFfCr6HrpSePj0GS4OZ3kgUxUltLLYbY/4F7/88hXAnzGMHXxL5n1jFzCFFlN7ZylMQ4+hY1kFRY0SSlSjD+QSSkiRA8fc9aHF0BkMvUUfGpkmkLklIWtj30XnUBdfDS7nKRpK3o0y53FA6xrcLgsoAWQSzwv6DMT24M8aPPlqMMWfdT2s/WdTMaaDrlkPXaTrsjEbpY+MQpW+s0UChi5Ew9AOzkYvjcZg6CjmsTG1/ORkEC5qxz4I0s1o2TqFoA/36ThPS5yxCI1DaxoE00Tjw1KaZJ74sDkiT095qh7cPVOXjSNZXsIaQd800izzwTJ0LFW4x5HyPbvH5K3vC9GFuSEfu14OJi5WRZYRmz3WUY6rJp8BrdZZcZg9TwPII8W/os1OwyDMiq69+0mIdGPlRcFAE0fDjn3UeA4jztMdtGCqL4Ecw92LIFKUxmhUSZ4YISKBBA7wurqeF2Gx8PfDumXfNHeQIzrdjj010EU02+N1yk2N+GjEa+Cig42p2LCpyHJhR3SeIsec8XDGo64MfBNk4s1gEDdxXJgbTY7F/JN8Swg4VCWZ79TR7JClVCyhaGoj4AWbNa1lKSEEtM19Qj52kzTKYzdFTSOtV5bQcMNhdU2sAG7w21bMWNdyorWrNdOcrbUoy5Li1mIKCvsn8PNtos63KkrclgtulwtFxHL6QgQ1JOVBwI1BZET8nXHDxE2k0VqaxzzPhbXBxR/LpXjKuY5v5QkpX29TO2FBqUKTk3RLDBlKDLjL0Xzj7rIz375KWhj7gfwAImWYp9BNZMJw2gT7WHB0M8sJjCbaPIMgfM1r75/slMi6HQJl268ByDZOuQUMdZwE1b+iB1YxlUJH8zQGIkRSFJ8t9nXRlRJJgRgNey97oGVJgvfSLDPYypN9/v/86hXcPSWEmzQG8Xid85nBwCWDCyGyFLo2RB10J8+dic3wz7cvd2PIvCDwPn5ftq5jsW/jpEaD3bZrVYlZNU0w6XxQ0eOBkzXYOFfHmNHGkDFnH69dVyrGmt6ZWVM/0B6xuoc8/ZyGQb4zBhb4XODmRFcVdpuNgC+kF75T4IfQoVE16iKH0wo2ym/YW6lWmszwtI7eSw5VrtC3Q1zznewnPNzI00yMO1kiw/eYz0AGTdhTqshoMsrsBjrzOA1tjOA2xZL6yKIgcJf+uQ9D/EwdlumCeTiLA7wu7zJL9uZgNtYYWTe8n5/HM+bxjGVacB7v70EM0Vn8Npgxo4pSks2KLIe1DrvdgSbT2mAcZkzTWdhXTtXoXYs+NlHrSFOtaYBiayfmit62KOP9rnKKKw6hR62tsLrKUqHvRiznKxpXY5x6kWYwjd01LULbSwyfiucOg5q6rNC1Abfrn/DjD+9xPGRIkwqu6XA6FkiTCuNwoWsrNdI0R5Jk4tnDLDRmMjjXwpgGTeMxjrOYW1LcZH036zR334imIdaVrgq5v962+PYP32P3kqC1Iw6HgzBZq6rC4XCQ/z/Pc5mGM3DOgwU2RWQQnfcF9sHhwYuqanTdQNKRtiOjx26kFJBpwZeYknGZz7guJCvgGHUx3Q0rTfvhSHLIuF8744mZWRkUWYWXxw2yUx6lNwtOxwLWtJjGC6bxisYGjMOCvpsx9IvInoILkmTQNi2ZLbYstSTDy3syDz1LxJ5qYDWxeq/nG7r4HOdpia4l4Hqz2UFrgywr8O7tB5yOKTED8hLGNMizEtYQiL7fH9H3I7K0IHA9PudaWVRlA1MH/PTTexySE3xHrMR5WqC1we32FW3bIcsKpEkO17RYxp/x8w3YPh/J48Ja7DZbZOkRyWmH243kF1lWoG07PD9tROLT+g7b7VaiMDlhh2U+j4+PuF3/DGtaqVvE+yRM6NqzeIEURYH/n6w327LkOK4F+d/dq39CD933A/peSZekhpYoUSJIUCAKhZpyPmPMo4d7zBEnM4EitfvBfNuJlB5yoQpVWRknwsPdbNseXl9fFRwLwxCHwwFRfNLva0yLvp+VcVFWmSaAzdOKJMlQ1w3KolYAaJ5npGmKNE3x9etXHUhFUYT7+3vkmbAe4zjFfieSiDCIYZsWHz58wu7pgNMpgG1aBGeRl8RxisZco8ebxolEpTQIg1hix73XlQxIRAJWpAX+8Ls/IEtyFGmB5+UZl8sFURRpghElKff393j//r0y+zrX4rKs+PzxE77/7k/48MN79K7Fd9++88y1q7xynUecTzsc9ve4udthWl5RFhZF3sA2A/a7AEVS47QLMA8LgmMIW1v8+ee/oKkaJJ6tsU4rLpeLmgyTPdD3PW5vb+VZ70MkcYmykH87SysUeYMsrVCVTk2glSFfG3z+8BFPD486YAxOZ/Fx8MO9w26vPc0wSHIeDVBptErp9eHpKPHpZSXG2F4m2rkGfXu1AuC9IWmAMvc3XlKUmXlGMskE9Kb64U/fo3OSmvX9d8IG6e2K8z5BXTicDyF2D48a/vDNv/8W5+MJSRipZJVsclEAWASnJ4y9xS/+8pevAP6CpvF6syzF3HfoTI3OiIEmG2vXyFdV5L7xLlHmKfpWDP+kcWxgTQ3GkPZdjdaWaEyBsXfayF6by15BBgIO09BjGjoPRrQe8JDGnxn2ci0STeqaWiNJm7pUqYp89cpkYHPc+IdVeVdkGmZKnmuvCNbVR2LQZolMCCaJMBqVbBNrapR5pl4ZBGxcU6PIhAIk/hy+wPSIHBklbGCo7SalnVPztrGwlYGrDAZLmijNyiI1ayPS17mrkSKpOywIZm8IR33V1giObAl6YbA5p9ELmSIsTNn0E5wgnX7agAZtI54Bg29UWMDTO4LsCPpQyL9t1Hh16JwHnwQYkhQZq9Rqapt4jcJ86BSAILgweRaNxs2RLeELcU58t14V9E0RM9MR8zjh5XIRzwgPEEhzU2uRuTXS3BpUDv6zdk4ywFvrkMaJTg5r7ynBdI6t/l6ozEZjgZmEM/gChdGobKKHdkDnerimRXSOxTC1MELtN602hG/kMl6qctwfZIP3jsKuaRGeQtRFjSqv0VSycdH0js0uGUTLOL2RI7HBJvvHWouxG1HltVynbzQk8k+ozfRm4XqidEO0oJVu0JxmbZv6rURjmxISx7EYbXpGBNlTvA803iVgyQafchka8tIET1g63bW58JMha4yuQ27o1hjfYAqjg9M0JquE3heEumsWHVs3bk78nXOeUinu+VEQy7S1tnDe5C8OI2XskHbaOQEt6R0irKhJ3Mj9viaoOn0PEn1fuZdclkVBkIs3liXdn80+5Rg80Li3tB6wIb2ejTvBnakfEHkvFZ4VBPi455AVRk0nTRUJOLDZLvNCm/8oCLVB53tDd21O9nl9nHIwvlcapys7iGAGnxMbsK30jhNFmkS+MST259GWjSWyjejqpbT5DMwwz5IUh91ePZKsqdG5xgMVJSRWrERdFp75KEwT+k8QLCVbg01L3wqLIA4jdM6Jv4cv8o0vchhzy8ade1rfynsQns9exiH7FBNDaBhpa1mPcRAKRbYokecVkjhTvxtnGtR5gSpNYHKZLhVZpuaicRjpsxE6uUzke2/aJmbQzjudC0BC3wneQ2sajTXVNcavVu65mgCXlZjj5bmCbwRzKy/BayppzsZuRGs7lLlIKrM49yabubqxm6pBXYoJ59AOKsds/TCEfiRkIlFm1NkOdSG06852Ck5uJYSUjdCYc53FZC9NczSNw2V90WaXhoy2qGCyAo1/J5gawj009wyHujTIkxxVXiM8Rb4JbeBcJ5HFVYMsLZRabmqLoZ/w8rJiXSdt/CkzMZ5V8LysOpzhlL2pa2XmpEmJ4yFEFGZ4ejwiiQukSYksq1EWwkpwrpOm1cvU6P9wPJw1haCuGgRBhNNREhFs0+J4PCtoznMpiiJlSxRFod5QnEQ2lcXD7SM6O8AZYZGcTic8PT2p3p7ym3Vd1SMkDMM3ADMZhNu9gHUEgQprrhKRoqiQpvkb88RhmJRy3m/2E0Ymj74J4r45dr3WGQQhm1o8yYq0kIbGs+s62wnt343IsxrOSvNsTAfb9KgqB2cHYd/VFmmcaSSvMM5K/2dSu7xcLuohE4eRSh+YXtY2LaZhxtiJLMCUDeZBALV5WrGuzyI99L8fxxnjMGO/P2K/O+Lh4Qnvvn+PX/7y18iz0ns/SXN1+/kLum5CWTgs8yse7ncIoghhEmOeJPKVkZXfffc9bNOqIWV4inDcnfBw++h9VIwHAgt89+0f0RiHLC3w9ee/oO9GMU5tWk3GonEgGU/n8xmXy0XTd+qqxeEQqJyKgHcSFwiDXCWurFvqusblclH2VF3nygisK4uPH29wd3cnA5y+UelR340o8gpxnOJ8DiVBJpB/j/Jd+o6w2RZmrLxjUZggihJhHqQ5gnOE/f4auXu5vMA2rZhsP/+EKEowT6sYe6fC+KxKkfLkWYksK4QtVBqcD2ecjwGWacXD7QNMKeDVw+2jAomUttOcl9KtIsuRRjGYIqZs5H7wA71W5a37xyff9Cf427/+f/EPf/9L/K+/+RUOpwjnU+zBhB6fP93h6f6AX/3N3yE6R4iDWIxZmxZZnEtscmnw47sPms5jrdV0i6qqsN/v5X23A8ZhhXMj/umffos0KVEUDcZhRV0JI5zm2rNPMqT/0ulw1LOub69Dxcoz5adB0pUOhwOstfj48aOyd7MswzSJqes8LMJOapqNgXyFw05Ag/Ac+L3AeNZ1rgxP9gfX+q/RvYrDpziMEJ7O+MM333hT7xTROUAUhAiPKcZ2xZePdyjSSmtfDhvZq7Sb3xeZpLI9PTwgPO+x391dGRXTPKDrpbnubYO+MRi8OWXfOmUrjH3rqfOtyjrk1xZ1mb9hRwjY0AvNvnd4fV61+dMkBWeVMcGfRZBBPDFEesJ/b+w7TffgdH3sO41PPe53m5//X0w5/fR8a45IJIk59vzvNFz9INhkr/OiU1M2smSY8BoIpDAdRYrHUtkf1lxpwnLNo2r3GUXDqYLztElqLI1vfKauhy1r5FGikTJllqspWOEbAGsa9f/gNJeeCGQS8KXeomqahLEx/SFtjy/LFhC4TgiLN7IfNpVsztlods5tgIReARFOEawxKrkgs4bSI67DoZN1wpSMLUNjGScPSAgln94m/KxsJFfvT8CUDvqBiHfBpGwURu4u/ut5WXW6zwaqKko8e2mH1QZKJqY0WlK5RXlN8Kg9w4QTYaYhsEFSfw53NbhzTaPpFdMwaGQpgSk2Jp1/6a9GbfIz0yjWSSqbOtLCKZFgQ0p9If/rvKdF5otWYShZREFwpbl7HwJ6qNCngZRZFm9932sTz7WwNfwSkKd7kw4wjxLhOHqvEB6slFPQ24SF9nZSMc+zTrjoWL99B4a2U38SgpdSUKV4uTwri4MNpIA6VwdvNun0JRDae6afj1nxdE62prlOP3xyBk3Z+Jk4haN2leaPCsyUxk/DUjFSMg5t06JzIuXgBJrgIg+q1kpcs/F+M3z+9EzQ9A8PNjDZgiAWp9tlnmPsB6+5TxREKH2jdFkW3Udp2Dh2PTIPHmzTR7gPkQkxDaMvdDuVSRFE5fVN3huGe2YaJ4jDSM1hyTYiM4IgNIuDrSSKngxkifA95H3QYsgftmWWa2FJ41fq9dVDRUFAp2uarJ3Jm8xtPYeYMFL6iK7CyxHJYmtqgzSSuON5GBWUcI1BkSV65lRFjnUe/XPK9dnnng3Exl8SNa57gTa82dWDoioKXT/c3/q2w2G3172FsaFmc81FliGNYwVWqIMvaIKZZiiLGkVRa1xvnqQoEonnLRNpaNIoRlOJQalch+yrnZWo3YfbO/X0KT1QyudPKeplWXWt8/yjjxKTSfieEvimBIR07c6DLWwMpZAz0sB4X4qqqAVUKCUWjueNAiR+D6cfjrAbC/WkoH9Q5c0HCeA6I6Zu9BNiZKkaTLNesFcvrTyVSTN1vhKF3KgcoWkcurpBnRUSM9zYN/4Sr6+vVwNwnyQjv2+uUhvXIc9949GNYo5bSMyisx3GsYNrZSL8+PiogOvhcEYSZ9g/7QRI9P4nlMISuGvdgPMp8vTvGlGYwjYd0qRAHGXY747SLGaSEBFFCbpuwN/93T+gLGrEUSrsCtsKLf0slO4sFYYJXejbtsXhcFDvCe7BpnAoMwNTWm/6UmG7xQAAIABJREFUKWfjz68/STHfNDidTm+MndlIDcOAZVk0mYsyRp5BdV1rTUDm5laa19QGXTdow9e2vcZC17VI8lorQyKaexOo2MYJkk08+jqMA4Vt4saz93tRJqtrcfflBn03oa4sTO3gbI+qbNC2I5zt0XcThm70bKEOYz/J+eOBtHmQda8pfn7PGvx6JROT3jI0R94/7XB/e4csSTFPK+7vH3F7ew/nOvXrGEcxKY2iBOM4q/nh1t8oTaWJPR+O+OHdB5i6w34XIApTZGWBp8MeD/dPOB0D9P2I/f6oKSNxJA357377b9cEo8Z6JlGJm0/3sHUv4J8HAymzSJJMY2U53V7XFcuy6LNnokddtTBG5EPj1KOqvRF502GZXzFNkxrAsgGm9EqiPBP1vCryGrYRQCMMQzgnn4WfyblOjEOfDuonsY3bpbR16wGmJtqNwzyvaL2BpqktmsZhXZ81LncaFwzDpL4PjXFI0/yNbIkJOFlWIIoSFGmB8BQqC+fqQyXDFybMPD096Vm73++VAfU//u//Rxri0xlPD4/4l3/+jW+SAw/8y5CF55JrGp9gJaz/9x8+4/L6Fe++/xFZWuKv//qXSOIctnL42//5v/Ht7/+IKq9x8+kWTw87fP7wGUVW4ulhhz/87lv17yErlmDkMAz45S9/qftW303ouwnnU4TWDTCmFfPZMMT+aYfz4YgkjDS5iqwy8dISA+7WygCBZtRPD49wzuF0OuHx8VFlenEcazJMU1mcjwFuPn+RZEFfk4pMVQyk4zCSxA8/zD7s9og9y61trAwtfL0nhuDersA6BKcz4jDU2p9hBUkYochyPC+vKNJKfC3yQky3/eBi/7TDNIzKqOg8i7x3V5uBaWgxjx1+8dPPLwD+gvUyoygyYUc0BpdxQFtvTD/KQmUWnRMgoMwzkYr0rWcPyLSbgMMyDZ5hUcFZg+d19lKS9jq57oUxsc4jOmexTAPWecQ89trUj30Ha2os06BfBCnmcfDSAIN5HNSw87IImMGNcfYbOTfJpq51GvFmWugLBBpmbSncpK5RBiJTPbnGzlkFbfrWKoDCJJKhaxGeT7CmghiU9iJxoV7QI88EBshU2BoNOicFSNdYuLKG8ZMTFvFsnOMgVMBgmxZS+QaDkzC60HeeOkj0e+u8Sl8HMgNE/tBrkcWY160JqqL8HpCixwPZKzSkFHnFJlLUMwKYwMD1IdKaVhkzl2XWe0jGwzbpY5sQQDOpsevxennWRlicmRtlcrAJplcFzRa3/hRkQVw87YlAFyUznLAra8IXDHzplmlW/TSfL9cVNwAWKZU3zDGVGDNyUmZ9sT958ITUegJGbG6om6u9/wLBp3WavSeK1UkvvWVojKtFk3UaT8X/2tphaAdUeYWhHa6T7o7xaGIMS+8OGqhR90ykXp1/Pc1LTWs9aMD3kmwFTkMJJhI8o0Z4G323jbnltJvFZ1VVuLu704OZcU30cdAUIk/Dvnq51Mq6KrJMm1dq64e2w0/PLzpp3nrZEIAj5Z7a/WWSxAzKY0h/35rN8joJWJIxosBF2fhD3SCJUlSeUTF2kxjleoCB9Hv1RKDch/dyGGXqv9nn6vKa4tRap++EqWoxkvXfyybwsizKEOhcq+8zEfR1lkhYgk0rHdKba8zk6/OLgsA0S5zHSU1muaYpMeI6J9hCeRt1wXx2pqqUSdXUwjprqhoFjd38fkUjN1IyJ8+mU++EjaQkT7M3UX1bCQjX2zrPen95X/huTP0g4I5pfBz2tXFpPDOOBUGVFx4YEvO5NI69rlyAiiyJYU29kRiKeVeZ5yq7kLjWQifv/DyyF1QqQ+GzqTzIxaQgOUNFd83rkRhB7wFSVRrFSoZe5h3LiyxHcDrL94QRyiwXc82EBb4AFZ11GNse4WEPWxagwWWWCAjSWofwdEZdlppclKeZ7HF+IsT9cBsvThYMz0iC4TSaZgrI9pzinkhj5PfvfkASCeMlOJ38O1OKV1DVqLdC65s0a671B9mY9LyaPFjGBC+yEgmCEWDuXY+fX34GY1DF96KDNQ5VLoBJliTKnKFMZxpGHHd79N2I41FAAWul8SjyCo+PO2E92BaurOH89Nk5p6yCOPbylyzHaX+QCZ9/t9rGCigYp9LM+MhN27Qoigp11aDIK7SdRVGIx0OWZYjj2Jt2CohQeePU0+GIB+9jcL0HOR4edpinFXd3j3h82Enj0w4IzhGytNDJdxQl2pzmWYk4ShGcI9ze3MPUVhuk4+GsqUKPjzucTidM04TT6YRlWXQCTvlWkTRw9QBTtiizCnc3N55RU6G1taaucR+nT9j9/b36hJG6niTJG2li79m7Tc3Y7EHfT8pH1+VZPS2madH0i7btMc+r1micSFKeN/j6LPWSsdIDE3maIY1iD1aWao7LIdTN5y8KxgTHE7K0wLo8I4lFRtC6HnUtqU/zvCIOE5RZqXGyeVLIuvTywySK4Pzg4unhUc+HoetUUk2TzzgIleHFOudwOEn6k+twe3uPTx+/II6EFTBNCx4fdzrpz9ICDw9P+Ou//ltUlYFtWt3Hu3aEsyOCc4qqsri5v0Nelfj3f/sGaZrj9vYeUZhgGheczyH2uyOiMEHfNmidQRSEntHaY/94QnBIYSuRN+VZiXGckWelAgJkwDRNo03k1oybWv0slfPiw4cPCKMTrK3w6dMn9H2PKEzVw2RZFjw9Pb2ZlgszNdGa4HyKcT5FWJYFj4+PuLn9hDTJscwXzPOKsqwxDBOiMEHTOBwOJ1RVhcPhgDiOtb7o+x5hGApro7awtkXfjzjsT7i9vcdlfcHNzR3ev/+AoZ+w2x3gbIeyrFEUFZblIiCgl8CcjgFOxwBZViCJxUeD72NViE/au+/e4Xl5xmF3xO9++w3KrMQyrjDG4HK5vEkYur29xW63E8ZAXiAKAl37URCiyHI83t3j9suN7CF394iCEPMw4vHuHtMwIjid8X/9H/8nfvPbf8fucMI0rei7EWVpUJYGSZAgjVJ8+OED7m8fEAcJxm5CcAolBjQthLXqPXn2+z3aVqQ0X758wc3NDf7qr/4KRV4hz0qkqXiIWduhKGr15qLhLQckAlBPyFNJClkmibAus1zf3TLPsX/aye/TFIfDAWkqCS673U4ZuW3bas1OJhWHVNZUeHq41V4kPAfYPT5pf7ZNx6IHFQ1xD7u9MnSrQpiJcRDi+//4DvMwIo1inPYHtNb6oYX4b5yPJ5Wy3N/coshy5KmcgcLwEmkKWdnC8GjweH+HX3z9szAqxqmH9Y3g2DphVDSNsgNa2/gJttFmm74UNLIkWDH2rco/lG7vJ/ICVjQYe4fGFErr79x1Sj4Nwk6Yx37jRdB4GYCwLcQHQq5LwIreAxe9+mkIcDKqjn+dF81NvxbpMs1vfOPauetUmJspPRw0osw38zKhFs0T/RN4fwjQEMQhE+WyTF6+ICyBK5XZ+Ql/74ulTvTzHqQYhkHjOm1ZoykqtJVR6jK9EYa2Q+qLRxZmeZqpYRGnmH3bqhEg9ehszFT24qUcjAdlU6lAzYYqT4bGTy+vwH8C4fmMZ5/lTTCgc04lIkI1lgOJyQtE/MXvoZPGpq6UXeOaWkEsprr0LaUZnf8eMZYSuuEzLsuqIMPPrz+B5pKtN+ocum7jjzFq8szi0z7mcZLv98/9p5dXD6TM3vvDarPHBpfTPgIwmgDhp7KkOlGbT9CA4A+j+tgk5xuEtSoKZasQQCGIRJ152/jI1OZKbefnWTwQs5XyKFXf004J6Bk/MWxtB2cconOEmhPDohbwwvsTVEWhfhJM8Gmqa2b91tWca7lpGgU56BvC+6WfcSNHYUFH4LHbJILw3yZNko0ipR8EAuZ5Vgph13XYepnwuQngMsn76CUcZLFwurh6Vg7XizJB/DUTxFN/Df9MOZlprcPzetFroTkdfSgITmzNZvln27STNM7wvDwji4X2fnXkppzGKYuNjTIZTJrI4tcZAVKCp9QSE9V3fs1ewUkxZyJwtgV8+7ZVgIFxy2TGXOVnjWqnh+4KjvGA5GSPh+nPrz956YEwiMgyIKCwlZGUZEVsZBdkZ9Bng+wPRnbm3p+DUgFKA+QdtzqtJzjc1OZNPO8WZKJJrPOyIUbUlVmuXgn8fPTnkGfS6nsksiNzTQ7yhpdVXqhPR1OXOh3qnHghibxQhgn0VOG/ScYKPT541hGkqIpCWQjCnpF0kdJL0bh2m6p+o3tnZBobJucBIa53GlXLnlRe/UK8l0DbtsIUqg3SMEJvDcpEEkPIkqG/Smvt1e/HmwwXWa5rgJ+zygsFFdnAKSvEXN9LgtHcX/j+KvBB8M4zqQiYyBkpsjpJzRkw9ROaSgypx24Ck4W23h1XE+pJAWruf5RUck8e2hF9O8AaB/G96DH6pLGhHVS+2lr7Zo/itfb9iDQRyUDrrj4H1rbS6NYNbFmjNd4fwTPgmJpEgHP38KjPgGC8PD+HPC+RJJlMkItaUi1qif4bRmFVUE5ye3uLNE0xTSts03mWqjd59RJCgoGVp6JTAhfHsZqFXy4XkVkVNbpOTCrrSmj3WVogSaSxtrZFGMaIImlCT8cASZx52nujDLXz+az+MgTRq6pCZxc0ZY+pX9G7UcFekURX1/fc781VVSlFn00Mp6y8r1sPIrKouD6n/up3ZMrKJyCI3INGnKYWn42uvdYnq69RWEfwzCcQt92DKRWlF5G8F6V4FlViSEzDWDY/ZAZQckgwtshKOM+2HPtJ6wLKRV8uz2CqXnQO9J1j3aNf9hpzT4A7PJ2V+XI+hTgez8qisI0YlE7TokkTSZJpNGZZ1Dgez/jm3/4dx90e1vaoqxaNGZDEOebLCuMsbm/v0bY9kiQTA8VEmBnzvOJ4PKNzBqYq8Hp5Rp6k2D8e4cyAZXxFElbI8xJFUcHUVpOxum5Anpfif+HrjSAIEASBGFR6o/i6rtG1wgBtbI157tDYEsMo39e6QddTUYifCqNvGZtumkJjeJM4R1mIvCoMQ/9nPcZhRtv26LpBjTR5D7e+YTTdXRZhgsg7IaliSSxfwzDhp5++IgoTPD4KiFhVwiR5fNj5iFUxo2QCWRILw4RR585Kyk5Z1kgjSdYKTiGWcVGPMlM1SKIUSZIgSRJNJOJ7RVDRVDXOh6M/uwS8/se/+3uc9gdlBdHniIxQSqOyJEXVGGSlJB398MMP+PHHH8Vw+BwgPofIkwLzMOPLxxv8/PIzirTA/c0DonOE5+VF67G2bVVSvDWg57CM+wqNhFnvNVWtqTeNZ9dZ02D3+KTDDU0tI8PVOrz//h2O+4P+TA5MyM599+6dXIs3y3f+3b8ayGcITgcEx5PUFN68OY0TGSZ54L9gXLd1uCwLTCUeLWSGjhtQ4+7LDTTVz/cit18+obWNPh/uLcYPKRPvm8EextYGD3f3KLIc67xof6lAxcvrBa5t0DYGvW3QmRqTl1dMQwdTUeIhJhyUMUgD3nqfCTGwpJmmSEOMNnxS4Dp0rcHYN3C28E3oNRFEgAkBReZx8Ppb8aQgANLUEvEyjwPGXv4eJQICqDhldnBawgnp2PdagMvNqmSa5YvVznnKZCkTODWI9I082QSclPPnucbodfI+1GWuJmcy7ZLPSy+OoWvfUP6M/5ljf23YtWDwxnpVXqBMM9iyRp0JXZIGa/wMdGdlEWYNTTCNFmM0Jew2TdWV9irNmfFFID8zp7Db9AAeiuoR4RuLn15elWY49tKIEjnnAle6kJ8y8lkRFJCislKgTMAxoTWPfYcsiRV0mjyYtPW/YCOwbQ6HrtsYdl6lJ5xcbqUfVwnJ1RyR0hJuGHTAJ5Wa98T6KWlr7VUuUNXq6Dt6wIwNWZ5m6gsgcqPuKrNxjB6L9JnROZ4N9jxOKt0gLbn3oFWeptpM64aYF349y8SdU14CFa11Kv2o8hpNLbTHujSwxmvAbfdm81Rmz6bZpFcE2Q40v+TmyqKdhrdkFZGpQgCIjXVdVqjyQsEsgnhkIBAQ2caakpnw8vKiTeQwDHh+flZQis+WxZJGJZbXWOHZP3dOv+gDQt0+nxWbDzJZOueU9lp6aj+n6TzUeACz2KW/Bg870of5exa+vRtQFzUuyzOqvNJYYWqFCTrSWJeyratfxNWclNNnshbIiOKz3b4HQ9e9mcbPw6gyps45bwrr2RT+HujesmFu0UOGSTACXrQbAMkpuMxDtN28A1abV6eHWuunwIyzrL1UiCAfQTn6EBBMIQNGDIoZiVnpGs98kgTXexSEWtzxOW6j3uq6vppf+qaAmlMaOnJ/4Xs8tJ2uEf5MOsfP3iTPGpF/yHVVSKIA6zyiyFKYqkSZZ3qeMo6aACKbdTZHrWcX0rWc58jWN4NNL5lCNBotPKOBRUaZ575Aqa9Aqf+sW8Ao9xKbLEmRZaVE8DItoayQxwlsWcCWhe5VmthjGp248gwmoCTgqlBUeb5sQXTuGTxryTQiSECmANeUSAav/iiU/pB9JX+/RWs7GC/9MGUjXhmFePiwyGNMI98Hgn5k7FB2RX8CAojXWL8BYzeh8b+nxwWHFGTo8PPpuTguMEbM8OZpRRJnGMcZretRFBXa2qDJS5hcGGuUz2mikt/TkihS6nQchgq4mFo8FDghZENUFJX/tUXXO00IOR6PGMfRxyyL1HIbdcs1yoHC58+f8fDwgJubG50oM+JZWAwSJTiOszA6bIswiFGWNZblotN/UtIfH3fIsgJdOyAMY51E0kCU7Dv1OfLmpeLrNOh7StYLAeVpmvTXnEpTykeWFdkXnJKXnrHW+H2C0kDKdk0lMgIaf76+/gxjrCYvVZVRGjgHFEwwI3OY0fJbTzCVn/mBAqPVuTcSEDXV24QXGi9yyCDnjzAnlnHB0IpBbFNbZHGGvh20QeSeo3r0slK6N+tC7htMHogCYU0wdnOexRAyTXMcDieY2kryR+OQxBl2Twd8+XyL+/tHfPr0BX0/wlYGcRDi8WGPL58f0boZt7ePeDrscQoDkSGkIltalgvGQVKz6KUg/jQyYKiLEsf9Sc16h3ZC2/YqyVnmC5wVNkVZ1JokY61VFgRTNZiGR6Cg6y36oUEUHxGER12XZA8wNYc0/3EcsdvtkOexmGpGEXZPRzjbXwcejcgrGPHKz/p8eUWelxj6SYciBNwIqhFky/MSeX41dLVWfCiKosJ3332PdXnGPK3KaLK2haktgnOEd+/eX38fRHh+fsUwTBpzXpY1bj7d4Lg/4XwM8OnHTzg8HdDZHlM/o0hLBXniOMbpdIIxBl+/fsXxeBRvDS9Fi8NIh6s0gnemwf3tZ0xDq6bFkhBWoUhLfPvNH/Hj50/44cOPCrzVdY3Ay0Ye7+7xj3/3/+Ff//lfkUQpnu6flDWXxRl61+N4POLr169vopsJfn777bd49+6dMqkoC93KbFxjfdKfGFlPnv3UOXeNzt4Me1hXUaZ1OByw3+81UpoxoHEcC3urHb3hdKISV2HJyiA993JJxgYzUUvlIJ5R23j5pFoJaD1eKsN09/CopuGsgZP4hLpMcTo+YezbNwk4VVH6ZBOLw26nDF7uRTyfTVVfgYr1MsN5wKA1NS7jgKbIwaQP5r8KmEBEWX6/TWRwjdBPyZBw5lqgTsOIoXcYB4uurdDUqcpEBKyoNyyKq8+E+BI4zKNIPsa+w9YTg3ILmmhKkoiwP9iIkjJOU0VSRjktTMJIp8+MbBu9xo8UUbcp2ggqyL0wuBqJVnCNUUkIQZWhc5BoVwPGvQpY8V8ZFf8lVmpDE6y8I3lTVJL6UV+N34xv4IhmUSbAgoyHf7NZeDywSA/UKZGflJGyTVoyTa9UP+qnz5wkCwgkDI7X5xdJFPFsFqZKyHTwv7MQFPzxLyWb1KauvOGqsFE616DIEn2+MnnvlWHAhocNERv4dZoVzCA1mODVOs0iffHN5dvUkU7ZQARPyEbgZ6KEhKZV10awftNAFZno+blh0hiHU1NqqulhocWGn5RJk+A2fgKVbgg0fmMhT1d70atn/l1gIo38f/FKocGfPFOm4Jiq8hq1a8pHXRhUufet8FIQgguc0vPa+K6w8GXaBjdyruemLv21iVHqOLR6rfp8/XNQZo512lxsWQik1VIPXFWVFpCMyWOBRfol1+5W2sFDjc0uPUaqorjKUjqJmTzs9sqsWKdZDYiERdOoDImpCWQm0dCQTS4BCspkCKhQ18w9gPIQNsVNJbHCNNFsrZj7DX76SgkYqeycrAsb4lp4V/5wJMuMeyaZFmyw2NAxaYBGftY0eF4v1/2VekX/vfMGqGQjqIyFTeFMEIhGsbWfkjyvF32vCGxx76aHxuIlXAQFeY30JmDDLoDi1UyX+xELagESe50EcvJIOSCBh7GXxiRJBHA6nU469VmWRYAyDwRvATkCJmxOrxNxq3ugqWrJE/dAAAsZvl+UX1hTKUDBM4gsNAHM5b28+uYIoMr9ip5FZFmJV5KsG3qwsEhnwg2nPgQK4iDEyU+1CLBwUitATe4ZfeJPUftpeZkXnr4vhoT0rHGVQd8YrEOvGnqCbZ1zypYRQNf5M7ZCmadgPGznhLLtPIOD+yhTbXj/BaTvlWpKdtvV38RosgbfZYI3z+tFtdSuaVF5rwrxMqhga6HYkiE6dGSNOgydRKlTFjP2wgAko4P7d++j1auiFnaFE9bG0A6YBpFI0r+IgNAWCLO2RdcOqKsGXTfAGNGWs9Ht6gatN+ae+uGNfKlpGnRto7WeDKUsqiJF5xrUZQ5nO3X1v6wvqGv5OWRwdL2TAZj3Jcrz3HtCDLC281O77E3tRfNbMZMU6vc2hjtJEgE7ug59P6ocoe9GMe/zfhV9P0q6SdPqnzNm2bnOexnUei5sQWxNkuoHjQKWM3tEkdawdYe2GRWId84hy7I3ps1bwIPnIGV+ZMspQ1f35Wv6yzSMGIYJ07ggjsVrYxxmLPNFkkv6q/k46yaCjIyy53tNaQcNY/nrODojS0KYTcxyEgWoygx1mV/9D/y6ICDLe9a7Hn0rppp1UaN3gzIsWttdaxrPutyy4KTBuaYEFlmCqkjR2lrf4zhOscwXLMsFrevVf4K+EF++3CJLCwz9JCya2mJdnxGcIxyPZ3x8/yPiMMI0rj6KdkRdWdiuRdM6jT4tikpNHy+XF3StrGFbdTjtQ5hSTEfJdJvHCa/PL1iWC6Zp0YjLqjIYB0mVsbbV501Z0BbYpo9A27aI4hNMk+HyPGCaO00H4bmvja1zGhHfdR3GsdWkma4dEQaJTtmXVd6Ntu09e8iiqoyyoJrGIU1TrOv6Zs1SAhIEItdoGjEMPRxOV5ZEkuH7P/2ANM1xd/sg/66RZJ227XE+hWgaAQ6d9Qa+xkm8rN+L0jTHZZY9dBkX3H25w93NPeZhFqlbJbUa2SOMGWazv9vtkEQR7m/vEIcR1lmYRVVR4GW9oC5K7J/u0LVSX5Kl3Nkex90ZprSoGoPKGNzc3GhNFXm5kgx+xW/osDti97DH6+UVnz9+wYcfPiCNhN01z7OaWn748EFry3me1beKYN9ut9MazxijqYtxGCqAF5zOyqrq26t5NU3cKy+5rItS10ae5wiC4I3/SZIksmaNe1PHSW1mfb/eaM/GfUf7D89wVtDcmM2wR1IKORClp1LtpXylHw5XZYShN6irBEkcIA5DGbz44QslVVEQqoQz9QbkPPOHtsMv/vznnwH8BV3v0DQ1Ottg7nuMzsFVFSRyk+aZVt3E2ViQEdG38mfT0CuroC5zH3O06ASyqQtMg8M0WkyjNPhkZYiExKlppoATvRZgBEjItqD0Q6QjjZcEyOR9mUQioIWxvRY6RMSvyRatTtk4/WvtlSo7bg4SUk/ZlCzToButqco3XwKoNL7JntG3TpvszllP0b0W5lVReMNGae5ffLbxVp9elxWKJEMWRLBFpcU1qZJsKMo8v3pybBgUBCioQyTwQH06adVs0udRpsI6HfYFGxu8uiyVkuv8fV6nWZ3L13l+8+9R3sGilz4LZGTQiJAUXmHO9KjLwhfgNFx1HpBiE9tqszINI356fsHQ9Xh9fgYzwulBQT0wi1OyG9iEcgpNGjzlCGSnUJ7DApqAROnjEjkVpn6bxX9rHdIo1vtAY7+hFZ0xASYW071rsfqIoi09klQpGtyoIZdniFBTvc4LiixGHJ7w+rwiz2I8r7OyneR9stfmy29Q/BmmqpFGqbiCZyU6K9ro1nYITyGelxctrkhTZwwmWVRkAGwPQjIIrLVojBjNjoMwjfg+LdMgOntKYkyj94TGbk1tlHFE8IEHP7PBt1MLAiUyKZADhgANWRppFON5XXW6rsaG/mdvI4y3iRRkNrFBJ7OHU2eyfqjttrXEUJVlibZtEYah0D19Mb6l11JesL1/Cr7YHkVa+FhEi6mfveO686yKStfP1liS03SChZzuN3WtXhCcSqsxrwcd28bvf/7ZW89+kXgrkUMRAOH6KngQ+neHcZOt7kFG17+ACtKovVye9d9f50X3rqHrdUrAiTnZSwSeGA/MqTOjNMk0Wvzeo6CrB0KKLFdqcpYknjHQKZjVeAlckWaaaU9nctKjldqroK9McjRpasMy0P3ENw9ZnKhpZN+Kn0TvWjXD2pprlnmKNA7Rt877SFUKTJrKG4SW5TVm1DM8mNBCqQCn8pRkEMxmjOHW/4b7w2l/UK0qgX9nGkRBqAULgQx+Lxllssak0U2STO+frQ2SIMTLPKFKE1BqxelrVZSeKlv6veb6eYss8QMPaXJMXSjbqXetnnGMVmVz3LvWA3nXs4wsNXk2rTaTlELxHZr6Ccu4oqnF2NbWDkVaeEC3wzS0mMZOAfY8jUT2WpeIw7OuN2H/CLjAqZWwAUtvYiwxkJ2jkWaLznYelJDnRUM2gt1/+Ob36LpBzC3bHnUlzXoQROj7ES/PP2GwLdq6Qe8TxDhV5X7ZtxZZEiFLIpUUuaY2qmP8AAAgAElEQVRG31kkUQBjLIZhEpZG2+uUu+9G5HmJZZ1gba3TxKqqfIxngDwrdW8yVaVMGTrQZ0mqZpfWWmU8UA6yrivKolbde2Mc+n7E5083iKMURVEhOEeiDW/EwO/h4enK+HCixd9K63he1HUtEpNlRFUIsCd7XIsirdG7BYNbVVK4legRHKfMYysHIzBCXyVqzjt/1vM8YYNPOUFVGoRhDFPba2KCES+t5/WiA5XOM8gob2L6W98KaLDOs7KBpHkxKPMEY+9gjQwvqiJDnsrzfnx8VACGJtQE0NtWwLl5kDSbzvboXI+mtljGBXkiZpY0RyXQp+y+rof4u0n9Pg6tgo2tM6iKDP/4D/+E7777Xhpg12OeVsRxqvGhh8MJRS7ME6a/MJKzrhtlSgbnGHlmEEcFDocAWVnAdi3ubh/UX+F4PON4PGsUahBEWIafcPPxEcddiN3DXgd6ZZ5iHgUoo4ls34+IoxRdK++cAAK5GkDSw4D3b5sCU1YpijJCUUW4vfukseX08/r8+bNKB5qmQRRFsNYijs9a6+z3Z5zPsQIVT7s7kX74lJimkfjg0ylQ5lEQBMp2ZbwmaySZzAv4EoUJ8rxEVYqUg8kdv/7V3yPPS/z+99/i/u5RmUxFIQkjQz+JDOdwxtevf0Ecp3Cuk72oH2G9ieb5GAjoWxpUee1TlK7XlaapnrPOOXzzzTdYFhku7p92OB+P+Kd/+EfcfbmBKStc5sWzcg7oW4PGyF5z2h+QhCmmfsGf/vgDno4HDPOk3h8EEHcPj8hj8fy6+3KHm083yBIBoNMoha0d5mFWAKWua0zThKenJ5zPZ5GPhCFeXl7w+fNnBaiyLMPlctFnf9jtUaQZHm7vUOUiOYmCEPc3t1pnUU68jBP+8+ufdZh2Pp40FZIMs1//+te4vb1VidzQjigz2VvpXSQDNIvOXfvbw25/TYHzvXGWpLgsC+5vb9U2gEaYh6edxtmPXS+eX75/bje9ibUpxr5GngUo8hhJGOGw2/se9SoxDU9nZbemvq6bx1H7qF/8+ecXAF+xLgP61qBzNVpboe8a9K3RjYTSBjIDpDDK4RpJYehbp5Mc/r+hcx7B7ZTST3+DrYyC8gemSLAx5MRv2qQxqJRgmnQSr6kSlBD0V4NHMbQ0Kk9ZptGzQIxnPgh7gmYsdLNuG4skisC0hM45Ra2butZrtHWrB0RjCo9KUy969bPgwcFp/tgPePEHDL0K2CRyExf64wjKasgUEbaG8UVaeV0UnkFh/NSMBQupq9KkN1qsSrNXX/WwXa/Tp8Yjx1y4NJFks7POi9IJt7Ry+jIoy8JPm9nk8x4OfiJKMKDzE6rJ/92toSN9AAbvKcAJ8dQPuCwz1nnE8zqrFEjMWSfvcyJeBrOX1PSu1Wk3EwmUveDcpkAdrhrmgWugVSCFzQ6bYBr+EOm21iJNUwUlOKUnlYpyIlu3ChjVVYamzrVBcKbT6Mr/KgXQxmgz6eO7xDhZawyyROjGWZxo0gKZIWVeaFPPA4FMB+oeO+czlzuLpi6QpzGY9lNXueobt5+dwFrXXSnLzIAWmnmuZrmUAej0x7NepmFQ2QHp2ESZpSEVx/5e18X1ORKFleZLiu26yvW6t+lFpHFzjVOuwPeA6SV208CoSSzlRt5fgSwbUmzbxqIqDfpulCLKm4B1nRjPlaWsBVLi41DiMye/f9XFNbp0Syvm4UQQg8+KdOMt44Lazq3pKBkcrTc1voJ1jUYVs2FQENI3Q2RZEdSyxqkvRhZnYLRd7wb07kobpgyH00fG//Fs4P3nv6smcb7hpk8D40dt7eBMqx4/LIQp16DkoC6NJjC0TYumIl25EwNEX/jwehgtqPRXf3gSuCHFWhkq1umBTRCHJo4EAOqyfJMsxdSKwR/wpP/TwyNLEqWwhmGotFxq9Nn0NU2D3EcKllkFUzYwFZtaHzuY5VdjyMYqeKDsGnN9rmRtEeQRFkQCUxVI4xCMJRcfJkaXG5R5iiQKUeYZxBuqQpZEKLJEp7F6vXmOPM+RZRmqqkIaxxr3SSBBI2GzTAFcBXF9GgnBXGuMAoRZkup185xhrLrULFKTMOq6tVdmoBR/lYIFjMjc7tt1IaZg4TlQYFdYbddr4FnK+2jNVfpD00LGXK/zDElYyd+8W5SsCBvHr1cfMc21XOU1sjiDtRY3Nzdq4riNGKRhn3MyOaUPCCVkaZqizEpJcYozlY6t04p1Wv07nSiwRmCQNR2ZNtzDOPQgC6bMCzjbe0aDJEcc9mecTxFM7SRNwu9DbICdc1jXVRsoplIlUYTER7Dvn3YSSVgb1KZEWWYqq6BO+3wKRY5S1RrbnoQRjJcc0COnqSyayuqaJ3MrSyJEwUmlH0M7Ko26yoVBExxD1LWYhhpj3xgKFnkldHl/ZrDuVVq6XyNFWsBUwkyQ6HAZDuRJjjhIcJmfURdGZZsEe+dRmvyX9UW/d/BeJqZqvOG1rEfWzmVeeP13pqkzfd8jiiKd8PPMIHuCnikSwTugqTrsHg7azMie2qgUdB5m//NHvw/VCuxKHT8oq6ypjXoQJEmiMbFlWeLih3TLsiDPc5xOJwWsyDw8n8/I4gxjPyFPJTq2bVqRDBTir1Vkwp7LvGFreDqjqQ32T09S3/UjzudQ5QxRlKBrB3z88BlhGKPKHOrcobcThnZUduU6Lxj7qx9KHKf/LXkmz2QIQSDAGKPNcNNIEs7T0xMOhwNeXl4wz7PKiLjPb70Hjsejfj8lSuE5khjZpkWRFljnC/KkQBTEOB8CONchDGKJtvVgRZYWyq6wtsUwTPj55z9LxKg33KX3y+PDLfrWnxubBlYYMyIFoexrGHwajZeIhKEkgY19ryD14ge8Yz8gCSONSx36CUM/4Xg8YxyFNWRqASe///57fP78GWEY4v3798jzXOsdWzvkSY4sydG7HkVW4vB0wDqtSMIEx/0Jh91RQd7dww6t7ZAnOcqsxKcfP+Po/3zsJol4z0rc3z7gx3c/gnLoaRhxPhzV24J79vv37/Hdd9/hcDjg4eEBx+MRr6+vb9LAyOItigKfPn1CmqYq83WmAWPBKV9h7dfUBpf5FXVh8ft//yPqwuHj+y/I4hKu7vGy/ox1fcbHj599gkuPLBNWUFlIshNTol4vP8HWFnmSY+xG/PD9e5hSImCPu5PKPuMw9IOkwisZfOKar8tYWzWelWuNsBTjIMThaafSbEkX6/DdH/8D58MRL5dnnI9HXOYFT/cPaOoaz8uqwFuWZbrvsN7JsgyjtXgeBvziL18FqJgGh6bOYZsSfWtgTYHWVspYoMnlFYhwMFUByj6qIte/x2JAvtcppWTx5nTbqKJt9Be16ZQMEJiYx0maRTaKVvQ78ziq/p+GfAQQWNhuJRcEWJgm0rdOQQlOP4lIk6rNhlLNQ/yETrWqdav+C52rYepcmQFt02sx2NQGwemkWtrWilt+nqYKUrBxpya/zAsw9YKJIoJ2x0jjCEkUKk21SH1RV7Kgy33sWQXGrG2nRyy2r7p6o4vQapGaKwjUOTEjpWaYP5fPk8+RAAOfCYGY6zOx/82Mk2AQASk6t5Pq75rm6gvhm1lN6LBGGT5NXamh6tBJkgzp50zgIIBCxO7CdeS19WRbsEne6jspMeEaKLJc0xc45WH8GOlfNDi1xqh+n+tYJnPlRl+do8zFSTdLUuSJnzL6F5dFPmm5kwfrODWhcz8niASumrpW/wvKDhjRus2BpqyAh2QYhmj8lIVU6qoQx/OmLtF3VqdEbEL7vtcY0LZtYWtpZPmesaFcJknrUR28B3RUIuRZMjTWGrpeJ+qq7/ZrSj1P3NUQs2/95Hto1VuntQK6jL1MOV0jJnY0c52HEZdFIpSTKMIyUeJhlApOacLWSHPw64oRq1uvEGOsGoLVVYOPHz9rjNrpFKhmmH4JlA/xXlH3yCaDhxwndQQe2JzQvImSBLJNmEOe57nSBa29GhNyjyM1kAwhepZwwk6z18KnxYiRoHwt44Kpn33hLGZ/pJLyi1NLrl+yZeiJo74rSnskqNUomC0sAJEkEUCmbISNIvc4xkZuC/ne9Rj7CVM/v4kiJMDG4mIYBm0ceYbx3qjhnb830zAiOgfq5SBGkpkWd2RBTT45g/RrkR9eddw082xquRdxHOu7z2aMk2VjDJrawhqnU3b5rB061/smt9X9h34dlIoxwpMadeuZAq1fj8JCyTeeFxWqIvdT1xxZEsFUBY77HapCQIr90yPi8CxTUSvXfT6fkWUZzufzNe3H63gJopPtwakMmU6UyW3lhvM4aloPZUh8Hjw7pJg2Wr/I9QiDUwzAGw+4GPXtoOSmyjdMDH9mkq5OMMFUNca+V0CBDCoCwWzo6f3D95ng5jrNYCzjFhAhw6XyMj+aFDK+r7O9b64bFJlEGqdpinme1WCS65fJHVvfG4IBbIjmYUbfDr7ZFMDL+Yjj8Bx5QDt/42HzXxk3W2+j7fsx9gP6bhSvilY07kHg0zqyEp8/3yIMQwVgsyzDb37zG6RpijRNJS0jCCDm0Jmuic6Jl1SVF0jTCFVdqHdCkiQYhgFJnGGZn9/UOyyehXVSSkRuUuB8CJR1KYyrFpQxt00LRnLXhYBEnesx9ROSMNU4TMa9smGgPMF5AI51iEiGVgydpJHlSQ5TNQIylg36dkB4CpHFGYZu9GDsILG+WX4dmLTCMl4noc6bUmQpZS76+7EbUaT0k/EG2W2H4HjCZVnR1AaPd/foOjFupDSBCSU0U2wbi4e7O5jS4vAYoEgNsjjXOpP3xxqHOEjQNp1MSksja8oPytZ5QZ5myJNUQT9Ke7ayG02385GeQRDg/v5eKfPLsqgxYRRFuMwX3N/c42/+598iTwo0VYM4SBCcQoyd+J/EYagTZbJnyQQbxxnBOcL5HOJ4OAvQECZYl2c8Pe1xeArQlC3ypEKeFLj7cqOpKUMnySuUfszzinGcYWora6Jp3zBqODAIgkCTx7g3Pj8/o+97TZ1hPXW5XHQAQZ+68/mMw+EgYG9Re1alJK+0tsP5cEYapagLAc0u6wvKssa6PiNNclSVUW8XZzvM84r//E9gmhbc3z3i+fIqsdF5pRLhyqc6sR9KwgR/+7/+N7K0wOkYoCzFk+N8ChGcI/W0oC9PXZbqPZdEkezZ1mHoJwRBhLpuEEcp8qzEujzj/fsPsFYig8MwxK9+9St8/fpVBwt932NdV5jSYB5mBMcAeVLgx3c/YupnvF5e8bK+YOxGNJV4ptRFjfAc4T/+8B8wpUF4CmFri+AYYP+4x+9++zuYUqS0Uz+hKmpcZmEUxEGIf/3n3yA8B7i7uUWeZiLFbFtlVBRFgS9fvijgxiGmtVafK/3GuFfVes6WiHxao6aTVTV6NyEOMtx/eUQWl2gqB1M65EmFLC7gnBiTNo0YlVaVUR+Q2KfAFWmJdVoFqEgLjP3kPTakZsiTQoe/AtY7lYyH5wCJN1G2psH5cNQhNj3AMh/9zt6pc63KQD5/+Ii+lcSs1jrsH5+QRDHCcyDJJb6uKYpCATn+uqoqfHj/Dlkc4Rd/3gAVps4xTx2mwaG1FVxT+oVqlJ7FZA6yKSTDXbwqJEJyywIwWryv06wHvtLqOzrHD9qYshjRptd/8LEftIkQXwLZcCSRwwMVHghhnKY0MaLH75zVSZBEuuXyZxtAIo1jLUhIMSezgSg4iyqCKZ29AhfOVnBNpQVX72jGKcBD4Q0TpVGb8bxelP5PDXfftvp5pCCSCbCpCpiqQJlnHriokCXxhgZstQgllZQJH53zcXTUEG/8Kjj5I9BAicF2qskil2ZLNHTj3yEdjhQlIuhsIK8xn9epOTeqfsOY2bIY6NtBA8PZU8oFpBi1gaSMZh57SGQpZUMW6yy+AfM4ehp1py7ZpFJPw3A1e+2EgcGXjQ2PglP+HinbxzptIsqyVFofCy9jjF+vVihS/TWZoPTF8NgxPcRhGkQDTE20M92bTY+GOTSe6zrf5Hn6FnXzLKYJDlojKRXcPIau1+QC0hBVM+vR/2EQvTIbAjapXE9sIAjQsJne+kU45+CaDvO4KNBHQ8LONSjyBIwKpvEpDebGvlfN+JaezxQFgpgsGIa2w2VeQF+I7fMj24qsGhbaYlrUXsGd9poIYapapQFs4jhB33qUEFBhY8lGSTbrSQuEuhInfFNb3N8/ojFODOV84U9zREpO6AnAQm5rylaWpRpyEazYus/nea7mdZSM0bej73ttBIwHz9RPxAMQlB/sHp+UhqxAwoYBJc2KBTXKlZ+qtbaTKVeSv2ECbSPGVArkQQrGlhJ4UlmU9yBiXB39hUwpUzs+C34P11DpI3JN2cDW0ngxynXoRm+I1r4pHEjLZqM3jqM+i61Ok/slDaUoqXt6eNTknaY2akpHXTj3rGrzXnFP5Z7LiTTBIz5/6lrJqqAxLU1fmbrBOEnek4LGnN6jovHMDrJ4yjzXaUnfdoiCUMFAaZYt8jRBU3s5hTeMrsscRZYiS2LE4RlpHOF02IGeGfSJoB57u+6qqkKaprJv5vmV4WcaNefkr2ngSZ0uQR0WVfQY4ftMxgJ9WMhAlHNU5IKSHua8j4fDNAxv9gFOfnmv9AzfDDGGtsPPrz/pM9O0ES/BY8oL9zMCb/LZjMat0mtH/673EaHEsG1aTMMMZ5yfnMp0uy4NlmlVwIpNJkGsLVWfqUuUKfB7jDGYxwW96z1DSd6TuhQTz6EdVOrDfY7abRqSGt/80S+mzCVWm15J0zS98bw4nU5KW6fnDsFYyi3WdUUYhrJ3VbWyW/ie7R4ekSUpgtMZUXxGHAcaDzqOI/b7PQ6HM9JEPIUkGveEIstUJsbapS6M+Il4ligNH8e+xTJdzXwpIe4864iStXGYxY+j7TWOkf4EXTe88Spa50XTauZh9Ou4xTzMeF5fMLQjXi6vsMZh7EYM7aBMDkpDrnUYdeadGK76NBj5vhGX+eK/v1NJLKW6NKnj/rKVq/E8oTcI43M7O2AZXlDlFk0ltd7zsup+OnYj8iRH20ik7tU7qdCah0w9DrBaa7Esi8qM1nXVySrlkMuyII5jHI9HnM9n3QfTNEXXdfj55Wf87re/w+5xD1tLA+2MQxqlyOIc7/70vQKEx/0BjD8scxnCffr4BadToCkUSSw+F3kuJr9VbuCMGGcWqZjXZ3GCdV5Eltu06vnS9yPmeYW1rZ77j4+PevbyHST4ME0TxnFUWefz87P4VXiGy8PDA/I8RxzHatbI82oYBlwuF1S5gGnSdMoeUZfG/9oIk8LJunx4eIJtWq1H6rrBslzw56//iXGYsa7PwgxyHR7un/Dp0xfUVY51HnHaH/z7UnoZrPclqRthlcSZeuH8/NOf4WyH15efMQ2DSkLJfudgtXetGKPuT2IYmxa4u3tAlonnSJYW6usQBAHGcUQURTifz/p1OpzxcPuIPMlha4vT4Yyn+yecDwGic4wyq3Dcn9DZDkVW4j++/Q4/vvuANEqxfzwgOkfCxEhL7B/3qD2AUWYVvny8ufosZTnCcwDXNOqnYGuRfajfWtOIEadnwXKNns9nHI9HBdiUzTpNOoBtaoPD0w5lLv4NrCPEl0i+lvECU1p0doApLcqs1kjmtu3x9LRHWdYqDRv6CaP3M5q92S3fz74dkKcFxIzdqOTCmsZ7ZDQo80STQnLPQis9E4tS52FT/2RJKnucZ4zSl+/x7t4rFGKt5QkMc98Zx1EHbYzebdsWja3Rtha/+PPPzwC+Yp46uKbE2Fu0tsY0OPQdDS07BSHoGxGHgadOW2/k1aiGkdOK53XGZVnFGNKzHVhMqf7TCdWeH7pzDs/Lqs0wJ5eMYKIfAOmyVxf6XmMMeagMXefpnTXG/trAMsZt7CWhglRtygnYLFiv4X29PGtTRLMtAii9G1WX23cNTJWrXjuNci3ut74Crmk0EoaU29HLLqiBJSOhLnMworXIUuRpgtY20DQRP4GSnyfaTh62dSnUWrqpkqo6DaOab5I5IQdKrXIQOrOu8wJTVddipChR5rnShAUYGkBjRwIW9LMQFPU6aeY91pxez2xYPING6f+eRr2dTqk7dWOxzrOPHe09OCbRt6p37DsxX/WFIenEnGCzASEIsZ0UbYE06rIk39wpWMHJGw8OFuFb08au67yOeVBKe+UpwwRk0ij3LuoGps5h6lw1+EmYqS4vjmMtIggmjKNIKS7zIg7Zgzf89DRpJsgkUYzLsirgRyO8YSP5YJFCEx42ukkYIYsTLfLYUJqyEtMbv+luG2E2UtM0aXG9jUKzpsHQC7Np8OAkJVU08uMEtXPXVI6rhKpRFgP/7K3hWadAGBsAXrdS6z1tjdHDTW1EztSJJj04neXZe4+JuqzwvK6+gRiu5mX+/SbjgoaOBHTiOEWa5igKcd1O01wNwbru+ryO+71QIT09efLNNosZNh6kbm/lP9sJatd1WvjzmfIZcxrPCU9VCROH9Fze28i7PZNl1fi1TlSdqUJpnMBUDcqswtiN6o9R5TVsbbFMq4IkW10zpRadNxKuikJ9gKIglPfcT8rLIkUcnjF2PaIgFBC4EibHMq4KpNA/hAekAAIlxm4Snb9nHQjFUyIfm9pq8belabLZa72RVeQ9FtjA8z45I94m8n7kChJTk016JPc5AodMkEp9LjlB6fB09ueRU7+Irutwc3ODJEkUECTYk2UZhrZD7MEFeri01iGJIn0v2MiTudW5Vk1Ch65HcDqjLkqcjyfNc989Pvk9UHyVmvoafyqgRYGmFi+mMs9QFbl4yngT6TwVyUiWZQquxHGsYGsURei6DofdDnEY6bsZBYE+R4InW9YjJXcE2fk+i3QqUkCVBtiUpdLYurUNqiKHNbVnWLQKfi6bOkSAyyvoKGy63id45Np8EWiiYbRKozy4WW3AUPoNMR2KQCmlJ2Pfe+PgFs/L6usPmd53tkMapT76dEYWi9ExJTXbKSzBgSRJFMTMskzfPxok9n2PZVzRu0Go0HmFIi2QRinmYYatr2vK1ldwhV4eZOnVfhrYuVaHPVz/PBudcxp7yHeMzRjXAyUpW3nTPE4iW/R0a95z4/elxlZI0kiZfZQR1LWFMU59s6ZhQBSESMIIVVHgfDx60LOBMy2C4wmmqnHcHzzbsoc15TWK1jr1Y+KgQuK3O42mXJdnjOOMaVzQdyPW9VkliOu86FBI/ZX6HnGYoC5qrNOKIi3xenmFMy3W+SKyHDd476FBzmA/2Bk6h2XqcZkvWKcLmqrBy/oKRtgSdLK+Nh37QfYev0/SbHxr5nw4HPSsUWPnokR4DtDZAVlUITgmaBvZr86HI077E/IkF/lMaWB8RLYkpcgZsUwzsiTVGpISoSLN3rB7OOBhM8e9+d27d/jy5QuCIFD2WxAEMqFuBOjJkxymbHA+nFHmFZ7un9BUIlnQd7G4miVTU18UIttJkxyt65GmOaZxQZrmItk04hPDKXtdVvj44wdE50DWSjvo86+rRv+NZblgnlat03hmUybMBBUycJMkwffff6/v5eVywTAM2O/3CvBvmZUcQgztiLZp8by8iBSstsKmKA1Gz1YYR0kyGYZJzHS96eU8rzjsT8oIiaJEI4zpvXFZRpRFKvW+f+ckpthh6meEQQxjLM7nEPf3j/j9N98iTXPc3tyjKOTMTKIY//JP/6yMPln3kdRd3oi3awf0/Ygff/woKSVFhWla8PXrVxhj8OOPP2K/36vkNY4l7WTqZyRhijTO8OnDZ6RRhn/7l3/z4EMhjEPPOmy8JKpvB/zpj9/DlAZZnCFPciSefTAPC/pWktSKtFSA8XQ4oipKnA5HnI8nHPcH/PTygo8fP+qeQ3BPE+38e/T+/Xs8PT2p6TZB22GQ5EHWnpS1st+xRhL2yqzC1E9omw55UqDMSs+amtQbhbUl13PTCFtlaAcs04q+HbCMCx7vn/B6eYUpDV4ur9g97BGeIvGOeNqprCOJAlyWCcHxpO9MHEZqlJ7FiaZxcYDHel3O81GNQeuyUm/Avu3w5dNnREGI1Ce5RFGEu7s7PQMY9348HvHdd39EUWZX6cfQWQy9FTaFqzEODp27uj3TxFIO+MZLP2RK0drGU0WEpUCfAEm26MAoFR7YbGKnQcwU2UARbGAM2zQINZ+NwWVZtRAjDVjTHnxTrakZvjhkvOo1WpWyFOPlIAaMB+PEg14IlJnQMZkyCja2orcSzbwcaBU6d2WROHONCqP7/tVnY1Ag5JoqcZVJXH05RNJQFcKkoLt7UwvbhddDZgDBBzYVpP2S+sYC4jqNcteCzBf4NBR1jWS9c9Lzsl6UmsqpIgEbekvQX2Lyn5F/RsYMAQc+b4Ig/BmXZRX2zLyoozm/h1p2UvXl+gZctccW2xQWmZr1+gx4Deq7QaDE32t9rhvQZEvz5wGv1HR39Xdg7jqpXkr98tdfeyO/ccMiEj+AVjXwfdsgCo8qC2mqq7HR1puCU7FhGJSWzqnX4qdZXMMqY/KF+7aZGdpOpyk0cdw2sUmS+ElWo5MoSqw4+eZnppFgXdd6mLStaOSGdtRJ/FUTL5pxswFt+O6rzwwlFb6RWz1jihNjXsMyTbqW2fCSPUPmCz0yts/u6gfT6Z6x3aOyJNUp/pa6K1N1NqLy/USWr2kJvpj2B3ESZz6GsUWel0KVLGudsBV+wk3WCYECNhrbSb/qGze+E33foygKjOOoWj9SRbfSnC0DpvagLw3PSN2mzwOZAYxXZHoGGyxhmlg/SWuRJzmKtESe5JDsbvfmGrd6TYJaLN5b7ruWSRhMpSgEXPZFTlX45sFPlo0HW+j/w+bJ+gZKinaRivSOhZ0wLQo/sSH4w3vL/1bV1dSOng5NLclA2/2V0+XHu3t/n5gS0SrgvE0d6dtWpRVkGGZxgtCDY2SvlH6axme52+1Q17VKKNZ1lYhPXzRwUko2B00wuUcQACDLYn01G4MAACAASURBVPT3jftDa52ndFaeKdJ41p6A5WWeKdDPJCumfJV55sFzSbkqc0kNYGHGQjtNU6Ut196v5nw4CqOIrKnmGmPNoQHZgVUuU03eS8Z+SupRqXIc9fnxAMU2oYxANl3Pydwia6Kpa90DtnIHBSCM0WcvUealDjto+LmVim6lEgRBlJ3h1ykBr/PxJIxNn6bTNrKH9u2gqSKDB9pMaVTyRSCSTd42Ji/LMqUfd12ndNuylIn+Mq4Y2hFZksMaB9e0XkbklNkz+Wm8Rl76/ZOsSeq4KUPk+UkAm3tSHMf4/PmzutRzbed5jsPhgCAItBGz1uK4P6iUdff4iMQ7wic+Pi+KzxiGVmVuBPLSJIdtWgVVm9ogT2U/V3lbI143tnb6b3LaJ7LmSpur1gojlsbVpqwwjyOOxzPKohZT0X7SNJWqMhLX6MHK3rVIGKHonLIAj/sTxm5U+QTvPZ9vU1nMw6zMhOB4Uu+YLIkw9ROaqlEKPIGtujS4zBfQBHlrmt37PSA8Bzgej4jjGGEYKpOB3iZxHHvAvoCtHZqyQ1N1KLNaz9vKJ97Y2l4n+V5uJ18EsgI9W/I082ulVEZHlokx8fPzM5ZlUWYFGaVhGKpMgvGLP/zwA+6+3OPx7hGPd4847c+4/XwrII3tkIT/P1lv1lxHklwN6v//jNHIZKaXb2bMWq1drV6rWFUkSKx3zX2LNbcLkN3VfebB43gmSg8wEiAB3JsZGeF+/CyF+NYMAw5Pz/jXf/41mqqWAVOaAmfXAofDSSJJC4mtPZ9FutB1gxqcfv+n7/Dhu+/QNwLMl1ktHiCd0XjcGMU4kvGfz88HlX6cz2f1idmbaZIZRzkDn+XL5aIsRLJbCSLxPLXWJs+aHn0rTIofv/8Jp5cT/vDbP+Lh8yMeH59xuWS4+/RFEzyapkOWFeIPcbxoKk7XCdAyz6sk9riI58d7ZJcTHu/vkZ0v6BtJSKyLGn0z4OnpBcfDGR8+/KhrvixrkR00vU7O+7bFbVn1jO7T4LAsaxyPZ403/fTxM+4+fcH1miPLCnz8+BGPj49ax1AKzf3D2yAGl1mZJFoifbmerqjLBl8+fcHnT19wejnj5fGA//jX/8TD50cFMa7nDFOc8eP3P+FLShx5fnxBcS3wm//8jXoLMS7XDgOOLwc8Pz5qfTaOIw6HAy6XC+7u7nSAZK3Fw8MDrtfr/3q+CMqRmcA6kMNlniccWqvht936BTsYicJtOgy9FdlRAilo6rqMC4YkB62LRny5yhaX4wWX0zUxcryeqXXa387HFyyTgJkc1J4OB5UEF1mOgilkgxhC55cr2qrG9XRGW9e4+/gJD5+/4PD0DDsYTXPKrxnya4bPn+70eeAAq65rrReKokDXN8Ko+OvPXwH8BcH1CK6HNS287TCNImWg+ZwYaxidovBzGjxKLKhL/gACVCxT1CKNE0xSYWNqrgk4EHQgrV9Ah6B0oeBc8qWY3jUWWz66AAdb0+lSI9zo66GfBkGLoWs3evmwmRHyACZ74p3W1BhtxsWbQZrzZZzStev19YqZplcwwSYKGmnlbAD32n1O8tkgS2SrUKDbutKiqypyiGlZoRqny/GUpnkb1U7pxImmyQdCqNIbeLHXCtNzgu75RSoEOTlicc3oK77eKbEnpEkcdyBG1OkYqbAEMthc730nGANI5oW3Aohw+j2Pm9/EOk87UMKl1BkB16YoMqAlAV+3eUksjFGbY5F7yO8l24KFFqcQdH7nBFJ9NazbtOLpAOFDp7rCRA/fN957oGb0swIpY7SoyqtKD0znFDjYGxKyEHUpOWXvLcC421ZdvTeqK2NOb2m6U5eVmq7tkyZY8LWtJMlskWeCLtOw1fab23lRFNpQL8uiG/joJ5lgJ7CG4JwdOkzR6T1g3CTXyhSj3jf61azTDE1fSO997z0i93FUJs6S7ikBR+45BDRUR56mS9Raa+JM1ys4RbCE5o9keOmULB0k1B5vBruCbFvjYa2HNV4M2OpWnOpT80IQ7XVZtWGa4qj3f89E4DRyX+gMw6CFEA1S53nW72EBr7ntSa9OzwdOitkAUubGiF+Cn2MIGnEcvaTA9Iml0FZtShrplV64fy72We3n81ky5ZUWvxkuUyZIV/rore6/3BeCjUnKsSU28ZlmES3Sjx7FtUga7pjkIhO8DejbQdc8qYcEdyih4c/apIpOCwu6XZM5RjCHrDEWHmrWaqz6U2z7ZtBrLfvvZhq713ATsGAxS8O1od1idZ0xykIURlXUaN/NUFMmrKTwMx2KgGGZF2iqSs8pmlFKqlWd2AgiAyFY3rcNTocXNFUB+sB0jXhb8P5TA0/TPjYofdsprZQgCv0EaCrJ820eNwNtnk8EtCgbpdcE5Y40+2RaBU10WRNwjbNxJJhaJ+kQjWYpZ9TUqgRoU7Ky9z4yff+/5I2bL9KkYMredJMsMk1gGSSeXCROQtk1ncHQGY2IrotGi14CEpzUEdjcg5oE0adpUq8jNziMYcI6SXIJfVzo7dI3LS6ns7KEGD+rU/Gykn0wNeAEWXnvfimFrOsa0zQpsFDXtfrp8HVTFtJ1HQ5Pz2qCeT1fJBFE2aEdmqZE28l0+eHhQfeXcZxRlRJtzEn+lKRPNGR9fnhEXTQos0oLbTYCQ9ckxvBGc66TbJfPl7fSHIQwakwqJ+xFUcnXzCar3aSfm3kzm2oBpDzcIB+c4NeF0OyVKl03qbYKmGICsZLUYgyTAAY7s1V6uFBW3CRzXYKWbJolirLUe0VvnClEeY56h7YyaCuDrh70vLS9+KjMcZGGuRngkxyla3qVAreJsUUwn/JX7gU8m/ZR3VwDl8tFElhuN2WTsaHZe/Pw/MkvOdqqxR9//yfUZYXbsugeN7SSlpBdrqiKAstySxHJAizUlQwXnA1YEtDTtx1++uEHdE2L/FIgv5Q4vVzR1xZN3eFyyVDXktBCGn5VNsmwstWaiCkwIQT12iBj9nA4aC3lvcfDw4Oyi0IIeH5+xrIsCu5ZazHPczKJ9jCdxd1Pn3E5XtDWHaq8QvQjrPF4ff2qJpdNIyaLxjisyys+392jKkXmUhQVTseLGsI2TYeuSQbJqW5rU2KU6SRlrGk6eBfFVDOM+PLlAc9PBzR1J1GtSXo1xRGmF4kyJWNknGZZoa+t7w2u1xxt04uUhHXobshBM+a6rvG2vqFvehxfTipZoy+DtwFVXqGtWmTnTPY6P2Kdb3hd33A9Zzg+H/Hl7h75pUB0I758uk/7nqyt4prp8Ozzx08IzuN8POHw9Izv/vgnZTv/9NNPWNdVI2Wfn5/VBLaua9zf3+N4POJ0OqGqKjw/PwsQlzyhCMbWRYkp9V3cY1lbsp4/PL8om+F0uuB6zQWsGKwa+z4+PgtwVPdpSBMwxwVMjfImoEwDJTFOln3v+HJAkeU4H19k8JB6xiLL02B6xOlwRF1WyM4XZUqXeYH8cpU9defJk1+u6of3w/cfcD4e8fTwuDHvEyDx8PCgzDvWCcLE7TEM3eZRMU8e6xzUZ4HMCjncfWr6JPZTKKAShSYNh1e2BT0CondibJgMVCQ5wadGcUqbLf9NKOrLNOOW6NfUnN/mRYs6+gvsY1Cc2SbJpE2yERbZQq2vnUUUCxUBLcSXgIUkqXpb2ofTi6609R075HX5uoEc3iQzUp+08ZPSymmktgcBSAem4/6eyi404Qk0JSWjheyVrhH6Kl8HJx910k6xMOXUeU+lJ+OBRZYzZnNKT4Uai7+99EYBiXQ/6C9BHe/betNCTo0x0zSGRSXlCSzSxcxwEmDHeZUo8PvnpBemh4TfFX3eOnx9XZVBMcWAZYpwZlBwh2ZxbEjpK7CXfBB0inovjBave/bIfhrPKQUBBIITe7BiTPE6o99ow0xAYfSO6TZtPUFCFrjebI0e6b1kV7ABJQhB7Zhq5rtezf8Y3SjGNzle15uax7JR2+fJ7807RSMXU/HktJAaWoPoNp+EsiwxTZM2eyw8Ri9u2comSc08QUOVcSTwj4AX/QqGNMXnup3HCa/Lqp4lyzSpOWuXJBPBOnx7+5rMXkd1Pt60vBNsL4cW78ceLKQvDWUe/NoYgnpz0FeGEcAuAQtsUtkw8wC31iN4iZSjeVQIo7J2dAKbgF2CFWygWbxzErP3pthri2nYxP+zBzQ42aTUxycmCOmxYo5ptKCLXq5pfhWEX52/0/TaW4cyq7Q4ptZdpi1y0LPQYpzq/tnod4ULNe3vPYw8hq5Oe6BVgErMgYWaqYwisl0IIiTGEpM+pjBjTOkkLO6jH7WBou/LvrFzzm3GyGQFpmdzP+EnuKBAZjozyKIiGNXWtTa9uoc6p+CQnC+bcaTpei3S97409Hn49u0b2lri/KpCmA9kCnZNKczGtPdT6ifN9wZYM/3JJkYBpTT0zTF9lwYTAyQm3Kh8om9rVEUOiS2vUGQXfQ3ip1QoSJbnW4IJr3NVVanZLVHmRdpvd/T4RDGlR45I5Daz1TY1i/T0IdhOzwtq+afo1TODyT9D1ya/CgM18d75hmSXizZjZH1Gv8lQWINwWsjhCoEInhOsZ9iscd/nWcvzhWZkbV2jKgoFs5UJlPaxKcje1Tc9vr1+e/c8E2Dj+u37XgGAfewm9/kQQirq68TWMMKCSk2zyAjoM+VRJckKQf3RC4U7O180XWqT6KUazRv0fYPBtBhMh2UdYW2PcQoYp6CyMNL5SW3n+yJrrcxyuMHgy6c7PN4/6BBhMB2s7VVq2fc97u7u8Pj4DGuE8UKQo0lO/X3bahTgbX7F6JMPVqIriwFgi2mUeFmphz3s0Kb4zEaBrzwvcblkmKYFMU6IccI8rdoIciIvIKKwNZZpRpHlqX6ahY5uo9C7jcfox53Xg+xdfB68TUOilMY1tAOWcU3GuRFN1SLYiNv8CtuLd9KeWUjvNWeSf1PyO+A6ockyp/d92+Hl6SmlCPUwbUDfGGXB2V5YFXOk7K+FSR4R2TnT+pODiOxyUWbFkiSsNPMcxxGXy0XSoHYeDhyieO/Vv4Hs0uhGfPrxE7JzjjFMm59LK9fm5z//OXm2tTqFnuOoz+P5fMXz80H9RZwL+PTxs+r8l4k+KX0aanq4IaLKOjSFwf39I+ZpxTyv8D6q7IfmqvSgoPnn3strP0HmmUhPKcpcfvWrX+Gnn37Czz//rCAco9X7XoxN6QeyjIukWxgPpm+1bS8JNC7CWQFQ2NQ6F8THIEULm0GMYClNva1vcKbD6zrjer4oozC/XGGT55MZnEax/vTjp82ss2zw5fODsl/Jxgqpjjg8v6DMchwOJ5xOF6zrK0IYcTyc4X3E4+Mz7u8lEYXRm29vbyJ3jBGHwwHPz8+4//yQJC9Sd1Di6Y1H1/TIL5JQkl8KuMHhfDiD0aJtJQk7ryk5JybWWn7JEWxAfi20BzgfT8nQV4aAz49Pcs7vhz7zjJeXF42V7fse1+sVh8MBX758UcCFpuIhBO1/afRa5gW+3N0hv2Y7WbTXOqQqSg2S8MaK1KMzWJYbXl6OOLyc4H1E2/a4rW+wvUX0I0wnvjevy6vsES6izEqV/jHJhmzMti7x8ccPyqy16d4HJ3L213XF337+q57HBNc53Obw4fnxEZTQ3+YFzlg5RwaD6+msjCkazTINjHLF8nJGcTlvjAqfokmDH2D6GjEYBCdJGdHbZFYoTIQpimnh67qozCN6kXrQ2HCKPrErtoaWrv7jrtFlo+ituCHzYt2WRRsXTu7f1hvWadYij5v32+1Vm06CFBuC3Yqp4iwGn/MYtNjydjNL3E+MaXjJ5n1rNqM24Wyyp7CosdI8evRdpZOz6KY09Rew5e0m0Vevy6qIEo2OOKVg40MGgelbzGNQyUf0krYi9NtWWRPi37DRYKVYq3TiOyREmRMrUrg3arJNFNt68wzg5DSxTJi8QqBmn8zBPwlMqadHep8KSu1ABnpX8PtuyZvE7+jSBDC4fugNIMi8xOHOY8BtYRxpSGyeEXbo1IC1bzv1DzBJH8r3smeE2LTWCO683W4Qr5BWdfreWCyMrUxNPYstNu40OxIq7BZhSSkGp1DRTfqA11UGZ1rVTHf18O5QY2ICN8UpATxknExxxDov70Ap0pgZ6cdJvcbv9VvU4d6vomkarOsKbyPmyDQHiTz7evumJoXzPKvmmZsO0X4yKmzvVIs/dF2afIvZKQFJPieU+/wStCBLihP1KUQ1CA1ui5S9LatKksTrJCq40ladTuKXcRXH9MTMeE0sCGrKGUm6N9alKaEwo6Kyf2g2xFjJNbEtbvMilNDEqIhx0tgt7yNOp4s2tTwMaFjKYmqaJmXtaHb9brJOSn1d1+pjwK/P86zgBtNY+P28RwSQ6bdBphRZNGVeiLt+livTh9MwMWwdcTqcJZYu0Y+nHSBAJsee4krWxzRNWOdZ97AuNchk0kij2aazJ+raEXbSiNflbWO8pb1BG1nuIYMU/rf5JpOSdsAUBDwzvdWifBxHyWVPDV3TNKIfTgApz5a9ue4+pWhvuPxLI0WCYKPfYoHHEFO0oxRxTFOiRI2NgHMOx+PxnYTn17/+Nbz3+Pr1K5zp4G2vQ4PbImeGMz282wyqqYtvExPkejrr6xYZ46QFR9ds0gU79MlMs1FQgg2/sNkGVEUGO3RJ/iHSj6rIcD4e3pmHMXWGOfP0SOF5Q8lGVZRqNK3mzjtZFpk3WfJFGLpuOxsU5J/TWhXmJ89PO3SJ6Sl1C9me+/jsPYOCAwZqtNWzIU1aKQXwaZCxB7q/3l71/xL0HPVMDBohzXN/irLfHV8OeHl8SiC/+FOs04roIqY4S3G9vOI235QSzvNnGAZcLhd9xpnqRAPePc3eGNFuT+nZNZ1M90OauJleAIcyy+VZD0HvB9mYjH6kb9iXT3d4/HKPNV1/HyzqulCgwnuDZRlxPD7jdpv19TRNoz4EBMn7XpIp2kS/lvqlRFvXWocV5RXWDXqOcZ/88vkBdS1pV5QbMM2FEqe+FU26NwK48CwR/bxJAzib5EwtsssRpm8wjx6ml4Sxtu01WnFdXuF91JjLvjPqX2YSgG13xbz4skj8rB1E7jElVoRN09+27rGMK5ZpUo8JMQY3eF1F9vHt9c/wRsw0jy8n8SY4nCGJBket7eizw1qobzttEKqq0md0D4RzaNTVA4bWww0j6qJV4Ngbj+PLCX2bvKgqkeXVZYO+GRSA7BPgvU6z1iLRefWy2kuAmFbDz7///nucTicFacnKulwuuJ4zPN0/oylbZJccU5hwOV7R1h2yc54SXlp8/OFHlYVySLeMovG/XDL8+MNHOBfw9PSCsqxxOJwkdeLpAWNw+PzpDvnliuspg+k8/DChbzyulxxdO+D19WsCJmZM04KyrFOixvwOcKH/hElGopQDPD09qScHhw11XWOeZ2UaHY9HTNOEy+WCb9++SfRwAop++uGjrJveipGqH3F4OqBte1jr1ZeCQATX6W9/+3uURY0//vE7xDAhhFFAGj+KwWglxsi//+3vlGGWXzN0TY/j80nZF9Z6lKVM+PveIMYJwQtLnnKC58cnkRymXqVrGpxOkhKSXQvcbm/wLqJpOkzTIt4hRYEff/xRB3SfP39GXdf4zW9+g7u7O/zw3Q/o6g6H5yP+8Ns/IL/kcIPD4fmIy+mKppQEnDKrcHo54fnhBX/47R9QZGXyf2hSmk+P7JLjH/6vf8D1nKmXFQcobVXjNi8o0l6YXzP8y6/+WeV0lGSSQcGv53mOpmnw4cMHabwTa4l+MMIiLHF8flHGBKO3l0n6FT6rBLN//PCD+FtVtQ6/unbA48MzHh+e8e3bX4TdkyS53giz9L/+/b9wPV3hTDJkrgXokih56REYT9/WJd5uC6Y44vnhUZjNKdmMVgcMZKDZ6BiiRKofT/j5z39Rb0QyJI8vBxxfDsguF/XVoiyRwwwyVCj/q85n2KbB3/38888AgHUMiKaBbQpMwerBZ4deD3vKPRgHSV8AZpKLV8BGrRR/iIB5jKA3xBSDUvTl/0oTPMcRr+u6SQPiFj266daDumQzJYK+D5wm74uAKcZtUpsaUm7Y0Xl8fX1DSI2YJlZ0jN+sURWZSl94WAkwIz4cyxRxWxYtTDaZSjL184KkC5Ngi1QjOLFnLEQftFniFFyKTHF3Fv8FCyZ/SIJJi705KF9jW1eqK7a9Q9cM2rANSZPZ1YIOM95vYw9saSBaaO+usU6MrNVJoso60tR5Sk7XYrQZ1COE8iCNiIwCfonJqYUzPW7LBDFsjQp68fvs0GOZRl07wVltWikfInuHnhOMHqUkhT4g8hHUo4JSAcoJCHTRD6Nr2q0gi5vnAlkCm7/BxpbZ05MJJuzXqVCIR3Xytb3H0Fr90w0Bfe0xNB6TXzG0G6tHnOxrZRuw0GZBzwktX59JDKR9Q3ebt8aMkg9O3qmLFDryoEX70PWahhHSOqbXw14WQSCRgBQNyV6XVXWz/Bmc0NFIlc3zGOK7yGEBtUZdi0tiZu2TYvbAxRQixrhgGlcEP8OaAGsCgp8xxgXr8qYNMQtfviZSE+mlQ2kBgSB5roNOo00/JGaQV4lIVzfv/BjUwDJNrWRyOOi/DUODpi31UO5aqxppgjfitbGlJLFJIrOA+xvpxmTeEITaS0coFdkXpnsjqGGQlAUyrsgAIHjbVrWCJMrASWuJ72Fv8rmPAVWpRVq7BNNMP+h9Jci50ebHd9R/00kOPKmnlNfQgb/vjUrHCJK6wejPMf2Aorii6+p3MaVy7Qd07Ua75PWmjwKfJdL1CeCIWW6jchGJOhTPAYKTBKYVKE5rhrT5fYQowXwe9mWW63WiJIeG0DQVpWRxDCFN38UwUJ3a617Pgb5tMEVJkSJzTz4k2pPSC3qvjGHz6KmKEl1Tpqlj+05/3NZdSlSQjHjGmonhYq5pW5wy7U1f2Tx1ydSZ4L2+t3R9OOXhvsep1J4xp9KLtO9J5Gevkks+7wLKbPJPMr/EdG8Dw3htbS9JK3x9XAdNVakjvJyJkzAh4pymvRI3yXhdTrb3kcAEkKSOmSVZJ90725PuL+c5va6i2ySR9DwhQ6rIMl1L9MIYU33E853sEb5HskD73uhzFcKoMXjOSspB31sY45MZ3oSuHVBVLdb1DdO46nUqskwn210CHJpq2zeaplFTuvv7e2WFFHmHoQ8oiw6n4xVdZ96tFybD8IyjSWzfSAQ3ZQTUQnMvpKEnZXLc98g+2ftd7Flqe8+gGCPGZHInxX7AOq3aHExhgvEONmzJRwRrOWRjtDN9JaKLmMIMiUAVkHsaV5jBwZoA5yKsDZjGBT4Zdo5x1ga0aTr1HGjbXt/nnilGiZAwmvokn1wQzIKucqn+EAbT9VQKAD0GzKNF8FKPtlUL20e0Ta8+TNZK0kPb9jCDE6+OWijt6n2TnmFlJw5OGl3jdS+vqxYP90+4u/uCcRxV1sR79x//8R/48OED8jxHWda4nDP9fd5FXC4ZjoczikJiG4MflRbfNB1++PDT9n2JkXi5XFCWJW63mwInzjnkeYnrRX6PtR513cr5YpOU0wZMk3g6DL1F31m0jZhDFnmtg4x5B2izxg7WYSgbmLZTI0aVgxQlTNUgv1QwXUBXG1xPBYbGYWgc+sZijje45GlyOV11SHA5XtR41wwBQx9gTUTXCfCdZZmCJufDEY/3D8jOF7wkICG/XJWVll+uSb5RamoD/Y8uJwEV7+/v9VkiG4ZyVKbRcRAsnmIzaExP8/Ch6/H88ChAAGVRgwBtl9MZY4j48fsPOB9POB9PePj8BefDEW0zIMtKlEWDECZYG5BdCxR5hafHF5TFGWVxgelbHF/EY6GtOgytQ7AT1nXFw8ODpnXQs+V0OuHx8RHWWnz48EHPpuJaoslbZIccTdZKjLCLqFPsJ726piCS5+xy1aEvge4qL8SEsm7Q1xI12tUG2blCMBOW8RVD6xDtrEkcYso/IzsXMJ1HdAuG1qNtevSdsHTHKNG4w2B1z6YnD42aCfrP44TT4ajm/M45PD8/615H8ICmvNdThvySq2FuVdSoyyYZnHcq8Tm+HLRek9qhQ102KPMK2TnH5XhFcS2wzilWOQ3Vt3ovqOGq6QV0d85tQMVtiphsB9sUCLZXSguLFgINNKL8ZZO5NZX8fxJrRk2oaFlrSJzkoH9yIqVTd6VZb80mtaFs9jmZ0MIpNWfrvIDeFPOu6VxTsykNjVMpgxQyAfO4JK+GhGiVFbLLCVWZgXnwbV0l1ogAL2SNkJ5Dg0/+HjH3nEHHad68ZZrVuIvFlLxur8ySmCZGQqFsQUNNASasTrW6hvKbXqU4zogBmh3E9NQNXgrTlNVN+j4p8HHXWA0ts+G31AsWbRvQ47TpZKEXEzXUW2EaqGdAHN+BFOJUHRWoWqaIKYbEeJmwTBFNVSA4i+AsXtdFmS+y1hzmMe7WnBSodNTWe77zNQi/WE9Tuvek2CsLxG1xuPy+KUalu66JtkSwgw88J6dCKd3iAtn4kumzl9ywGCTI0ybZDpk4bHL6toXrR5guwHQewW0UMZly7BsiuX+vSTrDCSUb/D0tl0DL6INuVHtKIqcqxhg1hns3sUyTZTbEZBmwaSaIKGCcABUEJijp2MtuKN/gVO6Xsqi9oeYe8KP22ybmC++9+II43JZFm2KCMCwwY4xYlkVBFQKeBDj3PjX0Wtleu1Pp2uaNsPkOELAJbkt/IUihJqPJC+Hwctbs+PU2ouuqHXvGa2PI664GnrwPfJ07yQQbsb5p301yOKUkrZaaWE5f1ZchUcOtFWNBSjNId2c2+hRHneayCSCbY88AUppjmgzxIFwTMM09gxOFeRzxut70erKpJahNUDA4J3RVGzAMFsY4jHEWt3YjU6T9ecJml58LddNinqOyKsiKYuPF/z8nthJBdRZdCqSnvXIzcdw8fNRAmJKi9D6nGJXaqUlI6Vnm99PQQkLJfAAAIABJREFUlMUKPRO8de8ADxZCNETmM+kGh6qo4QaH6EQ+IJ4dgzBeGjErFSlhC5pl26EXP6RewCrur2Rm1EWZzAWzBOBHSd3QBkymNgQOlaGQ3j+nu1yDZHGpd0JqDNd5eQe+cnjB60PZDCWbLq1//XO3Z3tjdW8gi0nZnqlh59pyxugEkTHllGmw0aIRrxrzOnku+f7EYJqNrFCxg908BYINyrLhmuF95bCDRrCc8PFnxDQlLPNC93i+/v1rIIOGsii/e637JCZN9knsUO41xjj0ndFGmIZ51noxj7QBbdNrHCeN8azxKR6PbDMB+elwz7Np78FDSjR9LEIIsGaENSPMIM8zG2+aDJIpSkCTjJe+baVITxRiUuYJ0pLRQ28lPveMy+QZ4b1XkJUUbzb867pCzKKjMl+CDQlwGOFtgIvywZ/Bc5aSWBpnrtMKn2Qfc1ykRjMiF4xxgvcRQy+eCDKpv71LGhkGC2ul2SelP/gtZYnnDif0m4eWyGqeHw6Y/A3BzHDDZmSbX8qdt1oFa9oN1HKzejE4GxDjhLbp1bdgGKw+M8s06fNK+Zk38prbdgOcnQuo61YNSXnfOIk+HA6Y5xmXywUvLy8YegEg+OfxeEabYjmbpsP//M/vUJWNplowIaGqGtxub2gaidA9nU44n8+4XC54fHxU4+LLOcM8rzgezhh6i3kSiQev7zyvmvxijVdTzXV9lfSQLJMh5HoDkw75rNp+gK1bRPtecuu9R3nNcQsjhtYiv1Royg5N2WP0C7yR4ZbpxNukrVpczxlMZ3A5XnA+nPEvv/oXPN0/oSp71PWArrOo6069YeZ5FkCkrGTvSWcPnyeeK24wabjU4+7jp5Sc0ih4TSDpfD4rsLcsC+ZZ2FKUZNphwOdPd9J8ns44HY7JhLHUvYf7MOWzHIqR4XeblxRvb/GH3/4O+fUKMziV2zw9Chsmywo0dYe6EhuD8+kFj/dfEJzEr+fXAn1j8PGHO70OLy8v6LpOpSaMkuU+4JzDt2/fEN2I6+GK48MJ56cLqrxSD6x1WsX3KkmPRFqSpYFzrylflZ6dBdwgIJTpBHzKzmUCImbYXtZJmRfqEdjVPYIdMTQOp5cMTdPps/L5873s0c22RzNmm1Lvvdz0msx0uSfmea7SFUrv+naA6S3aqsXX29cUZboZ5tZFqZJLGULI+2XaT7CSTHQ+nPG2fsXQGelF20GSepKMmB5CNPxVQC8FFfzdX//6VwDA6A1sU8C1JYamUtM+NoXi8N2nCb7EY45BfCnEaEvy1Smt2NgTm2xkazKN/slp6DyO6l+xL/i5cMdE9dZmIU3g6OtAUIK+CNF7MQwy24R7Hic0VYWXp2c0ZSUmjmHGOt3UaI96wuDeJ0pIESe61j1rRBp7qw07i8SFBlNmZ2aYmAvOGI2j4SGg9FaludpUUEgEbF0WyfyzVZqvNPECHLV1ibYW8zDqiiUqzkCys2ud0tnBiA52NyFlcUNKH/PsaQbFBpKu1aQiaeG/AzJonCoAlFP2A6U3ZN5s7BSvgIZk3IvZIg1QeQ/oO0HPlHmMcKbFGAzs0CB6gzEYTKPDPDpEP2g8KmNKCSSRBRG02Rj1PuwbZno/sMmmMdUekLLpAKb2inTkfd56cIKm07yQjcoUPdq6TM9Rp9RpRtDaPsC0LlEvjSLxZCoMyfCRaD39KNjc9G27xe3uJndd3UiWe5occNrDTUsjEGkWmN776DfjyT7R2H2ijrMBoL+Kxgyma9bWtT4PBMh8YrSwiZnHHTMmXWPuDZoOsgOWgvNJM2nUeZ4NZLAO0xwRo8c4BszzCO8tfLBwziBEp6CPmvukSeiUAM4peWEQ+DEJ/WWM8d4QMTiX9Ow7P5Od+SGZE3uDqLu7B40OnOaAtit3Bq2bMSSn7DptTY0TGw/1Neg348a2bhQQ2fun7LWS3OdZhJNaqyaYiRnGwsEZSQCZ44i2blAUhcZuOee08GdDwUKfH0TsydwhM4FyPcrMovObXCih7nu2ihuSEWFvtJnqe4MxzvAubhOvYXPZJ4hNAGD0Adb1CHGLEuNr7roBQ++URUSGFJ+FPWCrU3xPs9ywyQWS9wcZgZywibnYoKAhQSaCjGRDDbs9m+lNZZajSlT4NoGVdOzen5f8XdxvCDiqUeVgEmPPomtq2KFLEaNNYlTQN2PQ54LnGzXeY7Domko0qenrVVHAGY+mlP2hKiQ6mMbPbI7sYNRvg2uQ9H11t0/vkaw9JjBwT+EEjhI+ghh7MGMPUBG4Cs4rA4UeJ2yg9hIiprQQLNmbafJZJJuD12dvzs0pm7ciQ7K7v9/mm4LbBG5oyMqkHQG5NhNPPvfrvOB8PIFGvKTs0ug4JPYVfWWaslK5ItlXTTLGVGPPZMhK1qHtxYBv6K0ylczgtCn2PqohJot6Ak1k5d3mJcWxGj2DsstVXebf3etk4vj8/Izj8SgNgh0RwgwzsKHdJC5d1ymLrSkrMIKcsiZn7DvZCxMVaD66/1n0zNl7BxB4/aUz/V5jTrNoiT42SfMtXiJTmODHCJfAOF4T74UNKCwtYdes04p5XBIzI8J0orVflgXTNGnM697fRyQFwrpgM05/BIJIZIrtTVbJMrHWJon2hGBjknZE1EXyCrKSjERZXluXySSX0rVODRAJkngvLAv6Hazz8o4drZLsxELSxj8191XZ4A9/+BPO5yuqqlF/B0549/4q1+sVHz/eJYlAJQ1qkiIMg9UzYV1eUVUNXp6PMMbh97//I5qmw8vLUcF5glS3200BrKZpVLJpjRcAxkecT1f0nZw74zhqrCIj6rlmvKdPUVAWJEFy7u2+G9AmU3Oabg7DgGAsZuvR1QP+9hfgesqxTq/Kvh39jNHP8Eb2lGBFrrWMK14eDxoTHvwC72fEMMMar40pz/6Xx6fUHzTv2Of0calSc1tmOYosA30UaCoZQlAj1nEc8enTJwV9zuez7GNlpZ4OZAJufY7TpCBlptstsvnw9JwYlxaP9w/az1xPZ/G98B4//fSTDmBoFny9XoVBWosZaJsYDKfDEU1Z4Xw4wtstoY8Gv09PT/juu++0Fgoh4L//+78xjiOyLEN0I+qsQX4o4BqPOS5oq1bSb3oHl2KkpzAh+hFfb696DnMgz3svvjtB2dTRCftuaK0k/tW9RFonlv/QdWhKSWqa44oprBKLm5JWnAvwPsL7iCKvJI421Y2UadBAOzovdURVIc9zNasliMW44KZs0JQN3ODQVO07n6Sh22K412lGWzd4un+QvlBZrwbeBDjjsYwLyrxCUzYYWoO39SvOhyMklvyiA8gyE8lWU9UqRd8YFXPE7HqswcANLdZ1FUO81JAvE1kEQan7pu8UgGDyh2hXxXDztsxpcj6CiSAEK/gn40d5sJI5sSTjTE48aMTBadLbepNmaxx1Wva63rRRuSWt+zJNOq2ibl1ZAM7rBSdFlIWZ+G0M+h7XeUzsBnnfbKQ5/WDTS/Mtgiqc8rOQ4vtlFCedcKkFJBWd0ziR3nRo6wrrLG7PzgzKrpAYLQEnvDW4nA4ITtgsdui08Fd5R5qMcjJGd/l9POOe7m8SXZaHDXW4LPr3VNtlmrHOi2hzE1OEoA4lKus8JZDCq9cJGSpj8FhnYWEISLQltUTvcFvm3ToUYGMaDYLvsMwOYxwQfY8xDhjjAO9alYQomyIBXUyLkUlakkSkCMs5Te33JppP9w+yhtI1YDNBc7Tog1K7OcHitWTRykbzdVllHQ7iA9NUGZztEIPB0NXo2hLOdhj6Wo0gnfFpQ2y0aZ5Ss0jtLen4wTl1OxeQzGrxSk8ITmG5SXddh3mesa6rovrzPCsNi5p6Ti+XcUoHltPILxafkqxhtIFmwU/vB7KaqEHnGhrShrckH5p5nFT2IM/1NjGMqdijOetbevantDYZY2pdh3FyCNHCmBbj5OXzYBBHp0wJsoHIRtgDpXxWlnESvWW6ljQWKrKkvS0r1SGXeYHv//SdRgGyoF/XVQtmKcS34tHYDoPZQAXvpmQgKc8wQVk27fTTICDFhoPUyb5p1dSJdGXSrNu23aaWuzQZ55xOHq/Xq5ou8r5Tk8iGj++F8o+9xpna3F/6adC/xKV1QENTuc/y521ZNrZSAl2odW4TwDuGoBR0NlLeR6U9er+lwgQna3AZJ01yMX2Ppi0RgtWJKTX9xnj52ek97yfS++k7QRROLWSyIN4HVVEos0GlBqlBJPOAqUBkHfAMYcoFpQRNcvnOLtdkMOneNdSU5hDYESBNACU3GFTJXXyTFyTj5XRukFEhe67IPb0174yZ2bTP44i6rLBME0zfIL+eEX3QSUiR5Qguoik3jwmCNlnSjDOznWyivu+1kdrH8lV5Id46dpMIdU2j5zkNQgmK7mUMlGWxSNySppzKPPn8k52kMra050QfUBeiIbZJWsAmiyAH5RP01Wp1ImTUGDE6iRRltKgzAlSQ8kpzSg47OP1jLTCnvYdMIjIIuP72fhp7cP3l6TkBPVsiB98fgbHNcFn2QBqova03YSelJnSZb8izEmVZi87dRTVNZtLTfnI/JCbK9XzR90NghcMjggD0qtj76FyvVzw9HvBv//afuFwyNWZt2xb90CIEu/mDJU+f57SuCFzTF4VeL3meKyh2uVxUbrKPUaUvEIFlNsd7dh73dJHieKHdJ68PJqbMccHgLNphMzlWwCKdw3ZwWMYFddns/H1ERvJ2+6pMr9fXV/2dBIWmSYw7p2lBVTaYxgXTtMAaj2lakg9BrUCF7GtGGSnTNCF6ozLQxy/PKLNa5UdNlafknEGNoyntpA8MJ7fzvGIaF7RNr2umLGoFOZuqVtkmZbN2GETC4qS5WtdX/Pqf/xXTtIiUz3o9L1iP7E1Tu26TuWTXAqfTBVlW4HKWFI7vv/sBeV4ixglDb/Hx451Eji6vEivbdPj3f/93Nek0xuB8PmujW9e1gD3pd4QwwgxuawJ7o+vodru9S7jicKBPwCpZFLdlUcP8MsthqhZ+sOoro7HiRYlbnLCMqxpWL+MCZ7wy47qmR5mV6JI3VN8MGlHLKfjQe1gjEtjgRz2fp2nCPIu0oMoLpezXRYmQ+qvz4YgyL/Dt9Q3X0zmlrgU8fLnH63rD3cdP6sMwjiOqqtK6gmCSeKQlkDxEZRhS4sko9MvxJJ4pyUOvrZtkBRCSMWOP12WVZLLE5rieL9pkf/z4Uc2EmZJ1vV5xOhxVzi/JGiUOT8+IzuM3//XfKMsSh8NBmae/lElx+EIvhbpoMNQGl+crZruI5MOP0siXjcSipuhW/Aw9dy4pKWSdF63RRKYniTWjn3B8PkmCSYosbqtO04eKLE+qgRlDZ2AHATbKskZVNvBe5K99bxD8iOBHTNOirOTsfEGR5ajLCm+3m/ZnrN84XCJgRkajTeuIBq3RiUF+W3coslKN1+nhtJfiO2Pxx9/9EUM7ILvkWMYFfdPjy6cv+PPbX9BUrdY1b8ngP6a6vSpKAbZTyosyKtYxwHUlwlBj9GZDjRObgqyCKcpEfIrSMJNhQRCD/g3vwQ1pRtd52n2/JIjMqXkk4jqlhpfmgywM+Tmp+7+cqvKgJ5WYzSYfCEoA9mkSIjVJBYTbYkSFLiq+FARXyAzRBjl6rPMExveN2rRvRQ49NTgNCmmqpuwEI5ocshle15uyE9R8NAbQyZ2JJZR7mL5TB3MmrthBMraFfSHTvL7ttDiuyxLMbmehohrdVFxRj82IRd6Xvb/CfrLNrxONnSITHMTcUoAqr2aXt2XSNUOQa58WI8CG3IPgbAIwJoxhk5GQrSPgRIfoe0yjQQw9ou8FvJic+h6onGPHrqFunNRurj1vrIIYXC/6sQPF2NCSZcDpDsE0MntYfO5z59mcO9vBDA2GroYz8nc7tBiDRfTmnSGqyIysFr6jn7XwpE/CFKM63jNyKDinDBjStvPrFXWiU7Iooz6X06qwM08j+KdRe6m4ZlGsBXtqqEUqY/Q6EGTg9SF9np/zmWQKDI1Ved1JASezZU6Gi3TaZ8oPQSgCcHEUgMLYFj4Y+DAgjg7zHBCjVfCK+wb3iP10n03QWzLHUzlBWgd1mvzf5gW3ZcXrsqoRUoxRC6y9kVaMEeu6wtmoE0hjWoyj02J0jMs7SQrX5JBo3Zy0q941NWb7DxbIZHJwosiowH2joEVSAjIOh4OaiQ5tp2uoa1rVwrMpIaV4f+CRMkk2BZsYXou4M/JkEtSeTUdpFIFV6lb3nhzGOCkaO5nqtU3/brLA5o+eHVx3vM/OD4ij3zS1aerpXESMs4LM3Ce5RpQinwpQAt9s6K/J6NGmoou0VgIk/d5PIe0Pj/cPePj8Re/l0PVqYlqXVSr2J2VLEWClCWabGFxTAhXJ6rO9TNb5e/pWCgRJbhG/m66pMQYP+lTQk2rQ6z7oNH4Png1djTw7J5r4VSfzpjMosw1kGbpOzxOaBYsHQq/ac5qSkYZPRo+3bvNuSMAJn0PT98qYoYyC8hiRrQ0q3dpLI7hHhwTk8u922MCfvWcFZQt8BviauF6nyLolKKNDvFDEgyC4qHpf09k0AZVr2FQ1imuG+7vP8MaqFnxjYXpl5fF+dnWDP/zud/h//8//k0y3xbhwShNP0w/CZNgBRQTKCX5QTsSv8b4wJabMco0LrKpGZVZV2aj2n/sK7x8BPzbHXKusG7LLRWRDZYW+bdU0cR9dzD1CZGgR5/NZTVhDCHDeoG0rrLdRf7bpB1RFoSlFan6dpIxkSXDv5QR8H8md57nulyzW95Gp+/+rCUYpDUs06RPmlOKxTJLE0Q494rwBHyEEAatTXSqSnklZGF3T45b02854BTf2zQO9ANZ1RQyT3hfngvg0+IhpWtDUGzX/cDjg8fFR5YcEiqeY6toQUVxLDB2b6gFDX/8v9hfvI58ZZ0PywrAq96iqBuvyCmu8mASmBvR6Om/R5ukZoVQkRjFy9C6q30RVicHqhw8f9OwiE0BZiAmkAQDnAsqy1obtfL6qDLDvDcqyxjjOKg3pe4OXlxc1sWRTRKDUe48sK3C95sr6yPMSdd2KZ4j1WjMR+CGAwsaZNTGTcwjQEehcw4iXh8d3aW5lWcIPBrbp8Jev37BOczJ49ekcFlP8rm6wjAvmOOsk39uAIitxPpxxPV3xb//6XzBDwDSuEreaGJUE6yihdcaiuGb4+OOPeErmiXVZ6mR8D55yWDEkuUBVVcr2ISNXmXHq51Oo7wUHetw/+8RGXqdZDHOLUiMxyzxHmeX48N336u1An6ivr69qwvv582f80z/9U/ItKfX359dM9rgdA48pGseXg/jgFAWenp5wuVwUqPLe43Q6KWhxOp0Sw29AX/XIDjnKc7Vr4j2Ka5n8L0yS/DkUKU7ZW6sJW4zZPh9PiD4gv15Bvz9eZ9a08+iRX0/o21qHk01iunR1j+s1R123aujrrPinNE2HsqiVkUlGKPfjoZXkHcaC9n2P19dXvZesB+3gNMWtbwb4FDtvOov7u3s8fLkH/f0oiW+qStmKVQJtohvR1T1Mv0Uad3WnaTJ9sl7Y17R1WeGHP32P4/ML/u5vf/ubelTEQcw0o9sMNaRZ3KQaY5CITKHpbznrbCjFXNNhL/nYU/U3MMMnwIL+DVabHxZ1TJlggcfpG+kzROg2Izmn3hVrYmO0tSC5+6aHv1NcrL2gRCHq5iFFirw3NtF7TwW+p2UatVBUQGXXxKinQyp46HtA9gGn3Uw0WFP6QbDUH9MbxGAfq0rfEBpoirFik5guHufjAd4OqMtcJ5G2F7M/bhwmTf5YkHHaF31IUgFGQ1ptkli0KcWchVzahAloEPQR7fYGKkxxW0PLNCZjTHHW5nogOPG/pSHbdSc7h/cmOAM7tHi7LZhTpNgYLNY5KtuBB+68a0ZpzsjGWtk9Ok1jQxM1Opf6ub3BKKnXZGHsNcOc/jMNgoaljLJk0SlOu7XKZmjyuZdPyFSyh00atjnctgl7KmoZ98j1KIXn5ka/GYumiNVdCsMvkdUQgrIaCPL0bavX9OvtVRFjNs401tmzH7j+KXuhJwgp9Ooj4zfDVjqc01hx+3enbKvbvCgoyeaD95bgJtkJGhebPCrYWJPhsUyzSnM48dj7i5CSuPfWoBztlJzV//Ltz9rMEczZJ7Zwakyn77Zt4d24o+OWcK7fGv6eVFmZXs1JJnCbF70+bd0ovZSg1P6DhS2Lb8Z77dkOZFZwosP0liwZ4FFjqdcm7b0Sj1Vrs7lPE9hrz/dFPwskay1eX1/fgYEKDu6/lvZt/j9vrR66ph8280zr9ZAmBXoaF/UcobSPDAtOpGN0mKagYAqvi7UB47ho40Z/GRoNUndLPxOCSWu6N2J+FRXQITjH5ASea9xT+f30kCHQxjQI029ATVvXGv/F514KkF73N+qL+bMHegKkxpiSsaGTNIyhE5qsxF+32GKxhR0UnU/65FbPAmGmmAQse6X5Rh/QVp16KFAWwj1v6DpNP+H6oTeK1h009k17Qt+2MH2v94HAgrJbhs3zh6/FcxDgt1hZgg7zKGcuWTy8T2QsEPjl9xBI5bm+zgsux5PKUPYAKZ9Z2YPGdx4GlAkwSpEAaZd04Xyte2CL0pPoJL6b0XS8n7fk+UD6NmVJNHWN3ie21fDuOolGvNI1zt9PT4+2rjEM4ovAyEJrvRjNdoNQ4tNEjuACm39GjG4AT6uU8booFVQly+p4POLh4QHH41HlIFVV4Xq9Kj1fGn2LorhgWSOqOtN1TTPpMQT13lhGYQqS7fH29vYOQCVYy/2L+yAZFGyMuX+v6/oufWkYxPPL26BT7jkuGP2IKcwCSnmHqm1wOp3QdZ3KFzYD6qg+Jq/rGxjnvU6rpmqN46h0bOecAjZd16kJJb0pnAsCUMRZ/HoSU64oCjw/P+vr12etrzAG8cbiYE9Yeg28a1GXmSamtFWfJKhdahbl9+v+m/wlyqJGTMaqfD5el1VM81KtSyNasnWMEdAihgnLckNRVLitb+i6DlmW6VrghHsYhuQpkSHPSyyzfM/lIsaaZVmjrltJoegMLpcMY5zR1J2kbQWZOtPElcwIa63KL/q+R56VIiepWplcJx8NY1yKJN2MWMdxxO1202n8PM/K5q7yArd5UWlosKneHxxMMj3le23bFtE6fJ1XZJerngOMmFaj7H7QaXWZlXCpqYx+RH7J8e//8h/413/5L3z9+ld4N+Lt9RvmeX5nKnt8fsGUvF647zRVpXIDShBpIBwTM1jjlNsWx+NRawmuNdY3HBRy8MCI2roocTmeVPJ2S0ECcxw1JacpKxSZRKNn54uymM9p3z0djupdcnd3hxijmmJyGGI6i+sp033vT7//QwLsa/zpD7+Dcw6Pj48S9ZrqHrJf27bF+XxWVtblcsEcZvz4px9xfrqgzTo44zVtpqs75Aks6uouAY87Y/PBbODxYDS1an9dyWYnU8EMNcxQYx49+lbY0jGBLMF5AZDTWtwzkfrOIM9KiLn/1jsTJKNlQdM0eH5+xsvLC37zm9+gbVt89913GonujUffDujqHoysbisxAT48HfAPf/9/K2OU8kTaL5S5RBS/rW8YUrqR6S2GdlAmSn69in9GWW5efdapzLXOCpimE6Dib3/7G17nEbPrYZocc9iKTMY9MtlD0jzkTyZS0PxwmcbEsrDKutg32JLmQG+BAcu0AQ58cFmQr6kJYVM/jyL/ILWEBQwLTtP3WvyxOOWDQer4nFAfghlyQUM6VIxuonKAGHg3qDeFyC06iLyFwMHmz8CmUOiXcTcBDQqykD1BmQELczaR1EOzYBAgQJp4elLsU1jsILRdSiR4rasiV+CiKjKITKeF6ZuUBjIgBovgBm0mea10emidXivqe/lQcYJBmhinSmzQeG+k2ErMmTEk2YeYYJKJs0lAxNuE5quUihCU2IxbjYJhch+cUhHlmk8KQpBJMyeJwLwDqbgW9gaT3FCJ6tFoU6U76XAg6LROs04MeXDQe4IABgtrAjucZKm5mwnomx5t3aEumhSJ5NDVHUwnDQS9MuT6O7ghwpsJwQj7oy5KYR+ZLeqQYBQzy3V9kareSmwQm0dOjPaJD20y9hy6XgEoekrsDfGmEBX44lph879NLp16g/DauF0TQNOmvfSDkX6kxtOvYu9hQf02ASA+T2wkvY8Yx1nkAUac672XTPGu3UxPST2jCSy9J7wRPw82mntHfIJQdjASb5dAFZr1jiFqUbinuLN5F9Bi0KJoMC36odHJ2zSuKu1w6ZCjppOyGRaNSs237t3HfgK412izEOdr4iSb7ups2NXkyIrBYFs3CkQOpD+ndUPjKU4tCX5xTbE4ZkHTpehcPjvbPd2l8rgtwYFeArqWrJNi2AV4J/eZYIW1kkSwb1wJWJKJ561DHB3i6HVSx0LVWTGkW6ZJKct1Wer0mfv+Ms0q+6ApMv0gNCp1xwSiyan4LTT/65m4pXhuApZNkjYQeBjT2cE9agxBHfXHxEwh+0EYey75RomckWlR3g2IfjNlFo8pAcC7plKgns8zo03l7zIJkX1+QFVmKLJc4rETlbdvpLjZpvgGRZarzwtZffQ2GYYBr6+vOgEnYLE3c6bBLunkdVnpulSTS55Tv2jK94wdPjN6PsQtQYzPr010eK4TAhG8n8rs2NUg425t8RmRxjMqPfh1ecUcJdUh+lHZStQgc2rGYk0AeZOGJhKBLmxEj64VkOFtvSmA0iXzTA4ZimumoDmbRoIuypK0Lkmqal2z9ExhE9q1kmTg7C9NNUU+NZgOxnTo+hrW9TBWpGyUOnFdF1kubI0UGUqqNtk0ZGPw/j8/P6MoChyPR5RVDu8H/PDjn2Bdi6I8aVPDdJHr+YL8csWf376ibztcLhfd63jO7dkR+zhiSuP2ezRjT6dpwrIsCnRwfxuTF4WYYM4ag7yMq5ifjhG9FcYa17f3Xo15gxOgDITEAAAgAElEQVSZB+NFxxTtTL+KGB2cH9B1NZZ1wjxHOG/gvEGMDuM4Y1lues7xjCP9mw303iODzdg0TQheWJzRh2R4ahKQcEFTX1CXF0kXG5J5Y08WnMMYZX1M06L7b9N0Aj4M8tq6psU1eRXwGZHEIKlJyAShaagZxOciz8vkCeHVB4HgDKOa27bF9ZKjaTosyw1lUeP+yyMulwzn8xXn8xWfPn3G6XTBy8tR/FV6i7bp0TY97u6+6LXgfScoRSbKMFiUZY3rNUfXDTCDJIE4K4CQDxYhWIxTQD+06d4MGEyHEMne4jBzO7uUidcbrOP0v2Jam6JEmxpNgs80TDa97J/Z+YKu6TGFCesk684NDm3d4XQ4IztnwN+APKtxvZSwNryTgfa9TO+7xPi7ni86iCCbXQwcBZQoExuhzHJMUeQMv/rVr5RRRWnR3lBbwgRG9G0LesURuKGvUpHleHp4xPPD4wayp70qO1/wdP+gkdX0JmSNa20PHyyatsT9wx1+/OkDur7G8fSCtq1wPRXIzgWClVSK8+GIvq1Rlxk+fPd7NY/87rvvFFy5v7/Hsiz4x3/8R8zzjOv1iru7Ozjn8HX9isPDAW3W4uv8DYz+jG5EU7X48KcPGFNE7jrdlNGgUdvpzKYMZdmBg1OQdJUumQNPIcK7Fs628LbDGCy+vspez33+y+cHZRKJ+azB0Fs1ObZkKySAiKx9nnvn81llO9ybKL9blkWsEdoBprOwg0Pf9BjDhCIrYZNZeX69qncXaxMZbgqbcBnFdLhLkcHFtUBXyyCDwDV7Y9ZKLtXzl+cDyvN1B1Qso/hTtCVuU9RCmpMVSjeENTGk5lkizGjoKABEr80kZRLLFBMbweuk/LbMGIPD63rTuEOa16kOLuwb3qAPEQEMmWTtN32v2nYWptSyznFUI8GYbtI6zaL/H7z+TCJ/yxThbZ+m+lbfLyf5/BqN9NjIMcWAjT4vPGPRVAuaGpnN6GxrcikFkaayhfhlGGUm7A00xS9DisuuqdNHBUbH9m2NrinR1IUmg5DF0FQFGAND/4/imsGkgoLaZ0422UxwEsVrRZkKJ4t7F3yyUij32TMmXtdZmTY0LuX62XtXrPOI6AlYiESE4AXv85IclZdEmeKDaPpeP+eEkZNw3QzSVG3/fZTfbBNPAZhuy6LAxrZW5neHjzT3nVKQ2bgwkUP+j0lINo1zBgQ7IroJo59h+xRd2taYx4DL8ZR08g5+GBHdism/Yug68ZwoK3VQJtjHQp2yH7KG7K7ZJt19b4q2p4bellUlQvM47oAILwdHAoJI3SKlnTRzrg2frgmZDown8ylZQqn46VpR10hmC1kue/NWghpMFuA0k5P/eZwwjTd4NyYviAnejYhhxhhX+fru2aN5LMEP9TdI4AATP+gBMcUR+Bvw7//yr+rLQnnaOs/iN5OuJ5kEBAGqqpIJmY1aPPdDjaYtVeOZZ5Wul3kcE4XQ6cSTDYhQiCXxxRnz7qMoCi1OWZzwc1JA980Ci/eu64Qizbz5JDvQfc1K80jjVb5HMiqoK6a5Vdu2aJoG67pu+m5rsUwT1lkm9Ou84HW9bXIeAo7T5iFAFgEB6743UhB3AliEMGqGu7VeJxAEpKYk+eO6cm6Ac0abj7qucbvdBORwsn8QnHFmSz/idVfZUro29BiinwmlXpQO8aw7vrwgv1wVpFinWWPc5sSmi97j+HJAXVY4PD2jyHKhjSaD465psc6LTsOi8/h6e4VJwJWkOAg7QgwyW0hilzDObqtIMcX7KGKfMMXzjfs+5Q5DYnhcT+e0Hgd0TaXAg0qu3IjsnGv8HBkYvIdtir7jZHsf28tpjknvs09FXpvAGvrv0ByMBs/c3/e+GtyryAKZR5GVMaZ2D47FBIh2KcNezUzVm2MXjZ6YawpGpaKeYBrZNdFFocvaIF5YyUhzaKVJZYFaJnPUrkneEI40YBpJB/z44Ts4K4CF6Vu8rrOCJzRSJZhUZLlOHzk4qFNs6rvEtLTP0uuI14yePENvhUZ/uor/i/XqgWCth3U9uq5G21bwqYGu60IMao0AFfk1S/degJ2qKFWmxKaGxnWcYBIg8N7jeDymNdHhfH5B0xZo2hxVfdH9ic8MpT+nw1GkT0wHSVKNpmlQliXqulYTYHrycP3xNbF55H5J/6Z9QzvFWWU8SzLEdIPDt7c/o296+DGi6Tv1/iFrq29ajE7AieiFQWF7i2VaMQWRhNjeIkSHrm/gvcE4ejg/oO0qhOhgbCfJE9Mq5o6pySf1+/X1q3oRkFmyl6/0vfh52aHBMk44vhyUodK3JexQYQyDRMYns82utjpA6bsSXTuo5M77qPvwOEpkKk2z+UwwfpkSZO9FLiJ+DxF///f/gMPLSX8O94fn5+d3RrvruqIs5fcz4cMYAa7bRlIQnp8P8C7ieJAkGjM49cNgagdZNZ8/f1ZZzN3dHe7v75FlGwuDSRJdN6AqG8zzinV5xbKMsG7AOHppmr1BUV7hvIF1soczwl0828JW5/uA1Ue4fjNz1WjIqsZkHP789RvaqhbGQdwMSVlzZZccx+djSmCoMccZxbVEmZUYOoPvv/uI4Bd0rcUy39A0DeZ5VmDm4cu9nD1Ni2+vb5tfTz/gpx9+RHQe58MRwclZtEwzvtx9Vhkcn6O//vWv+Pnnn9G24m+Y57ncuwTCUt6h4PKwxXtXRYnbsmoN6a3TCXuVAM0y36QjL09PeLvd8OXuM9Z1QlXnEjPe12iaEs4bNG2Fui7QlJKSUReNMjIu5wOsaXE5PyuzpCxLdF2H//mf/1FmBfcMrrUYI56+POHX/9+vRfaRd3i6f1KGwOV4US+Ht/UNH777AYen53eSZ0qeptSPtmnIuTGd5Xl5W2/CmG0yBN+jawssU4AdxIeH7AxrxGT4tr4J660d0DSdyqhovPz19ornxycFdgUoLnQtdF2Hz58/v2PbXK9XDK1INLyVgeoyLmjrDm3VYYozmqrGFCOeHh7VOyTuWHN3P90h2IiXxwOmMKHKKzn3jBewIrHsTocjsstFGSWsi6pLlhgVP/8FwF+xzhNoXBgc2RPbZJuHJSf4NESU6bjV6bdQ9D00fnTsEUNKuxjEJXmZJsyTwzJvU+t9kc9mV4pAC2sazKNLTe77CcaSjCv3ky9JU4g67VSK+c7YkhQYb4d371uYI5J24syA4Hs428FbocpKQzoh2Am2D+9ZGHbTtdK3gtPZkGibBEnY2AYrudlDZxU0Gb1QASU6NehrckaKQtJzabRJ/4oiu4LJINHbdzGllOf0bQ2apznTo+8yeFfDDCW6JocZanRtBZOK2r2PBgvBrVkKmMKKaCeMYU73xiO4HmaoEHyL4EsEXyOGHTXXCmvC2VZ/DkEDNazzlGeIHEQlNcHBmgbWVOi7K8xQIoYOzjYIrscYhF3CWB5h9/QIvsE89YihhncNpihrmxRd3jOuRQIviw0YhwGz72H6HIMtZfJtDYybkFclltsKawKa2sAPEaP18G0Lm8ChoWvQNSXs0KFrK/SdNBCmb2FNizHaxHIxGKNFncw126bQjOkqRRTx+i2TgHFdWyK4AUP6mTTkHIPBGCy8S5G2JsD2EbYXfVlwBs5u8XQ0VavyIiH1ovVtk69FSGyGdZ6VQSIbr5jukXE0dC1o+DpFr3Q+Potk5iijIkixNE/iNzJFo8ao07j5i7AhJMhH1orQsGcFCPdsFXqKEIQj44Igw7sJbKKvabRholsSQKE2XNhVHcZgMEWDdXlDCBOW+QbJt1+T27rHNK1K9RfgwCr1nTrBzbx3A3SYyhL9Zua2j4/llGkcR9g+IFjRR4vngEPXlBj6GtY0yjLjR50SH7y1Cq4ygpHpMLyuolUXyp8zHlOYteEi1ZGyJ163PevB9JuEkO+D6TK/NHgj5TrG+E6Ssk4rgo24zTfVgk9p6hg9gYxZ9yQaKfJak6b/S9PfjSUijR+lSNu9kOKcFG0CEJt8YJv2swhnUgmfWQHKkyP7fs+MI+zQSVy3S78rGSzO44IxTOqWTePPrmnUj4ZAqEhgtt8hGvkF0Yn30hRm2KGBNQ286+BMAzvI34VO6jBPDt528nU7bHKTwPQQAcklkYjMi14/F7lIj7au0lnao6kKMA3MDp16KDGynMD60DXb9fcugSiSMjaPAW1daSoWC1gCVWSxcEpFWZRKMRJTgHI4Plu6BtL5TPBqAyqowd+dQdxnEiC9l2MMOyNK7jVkJGyxxqMyJTlZHbougdU+DRVS2osmU4mLv7dWGVp5irrjM+3MlljBZ4zxgAQQOVGj5wkNYMnU2YDhzReFTQiZHfsGSV67gFJVKkY5VCHQO7Qd6sQ0pAy3SibETVUl09UeZTJ3k2HPgPyayX1OEzVOAqui1GkjzwMFqNJe85jMrgki8/ex8CcAw8FGkyQvNM4k84B7EcEKfr+mDekgon+XRqNyX0fPpSTjmjawmnsb2VvObWwy0/Xq6yTDN0aoW009YJoQU5j2CS19YkiyCSyzXBimHMCl9bxMk+r85fVOqIsWwY4osxplVqOrh+2DKTs2mYDvhzlhSyLh2RRCUMkM93OCTvSC2MtPRj+hqVrd84INWKYV0Un6Sd8WOB+fUBUZHr7c4/HLvex5ncfx6aLyrOvpjDIv8PTwgOv5InKoRmJLi7xCWdaShlBU+J/f/A7DYBHDhK9f/wznArKsUFPmGCYcXk4CfNQdoovoE3Ohb3qUeYXz4SJmlQnUZ2O7N13lfRb2R41xcrBJVj/0AcHf3snGKAEOxuk9o8H5kqLWL5eLgmd5nqtHSl22uJ4y2NQ/DK2B7SWSusprmM6ib4adP05AU7b4/PGLetzwufPDhDC8IgzfMPQeXWthBpGNns9nNE2Jh8c75MUJTd1j6B2yrHwnMxVAqcWaGIeP9w8qJ+Gz9NMPP+r/FwnYgDEusCaiqQ2a2ih4yP2MXitsqA9Pz7rPfvrxJ10Dh6dnvDw+wRuP/FLg7qfPKK4FPv34CWVW4vRywt3Hz7iermqEObQDyqxCU7bo6g7f/+kDPn+6k9jttsPbeoPpepR5rmbwQ9XB9w5+8Ag2IssKBXHbtkeRZcguV+TX7B3gQlbfHMc0RAxq5E5wXgYgi0gtkvly3wxiqjp4LKPIw6Yg9UPfDqkeEPaD6W0y3t7A+2WaNGWqygup+3cG5ZRk7f2LxHS7x+lw0L09+mQBkO4D67U5jqjzEvnpgtAbNFWOoWvQVAWil/4zeovz8Vlqg/T80KyUEmR6h5RFjb4z+Lu//fznBFSMYFSZRJHKpJ6Ue9N3ClRwSr7Oo/5/AhXBWdyWGd4KEjtPFlO0qTmPmOOcjCwdxtBj7xMQtAiQpmgMEesSMEWLdZHpOjdIbsIsIuekK6cshBOuIaF0LNTnNO2ktGIPUJC9sMVoWpi+xhRdYoxMqVCQSJkpLO+mat6+N9pjY0awZK89pVZftKuyOQv9Tz6nO7iAQELPZWTlXk7D5nCKHkV20X/rW9EcS6O8xcdSLsK/D30BbxuYoULfFjB9A2f7d1RyAjtKI+qlOKnyAn6I4vPB+xcEgLCmgrMVvC/hbIXg6f9BHxIHO9QbVTZNiNloaBwcGwwtKgUIcaZBU18x9AX6LhdgxPUIboB3gxatbBiGrsKaGmABvUQTRoCLkzLqqziBXdwM1/aYvEX0PQZTJ7PBHtZEMeE553h+OsOaCUNt4XuDoa7QFReIIV2DqsxQFleYvsUYnT60pDJTvqTT1B1YQpM3MjjswDg+r9d036DRJ0GK0EYZHMGM8GY7lKIflMY+xXErNlPhT7bJ3kyOcgMyVIRRtXnZDF2DzZOEOu2gci4a+vDZoA/JPApLZooeyyzsq2n06gFAJhQ9LSjdUomP3Qxro9ucyflcshHhtICNrH49ST24v2gkYQI5tPkdumSAKtrBYbAYBquSg+BHmUIyV90Hpf21dY11XlJxHpVqzfjAqii0IXMJNCFVkwXQ/kM0mA62FyCBbBnz/7P1Zs22ZdeZkP4CvwAeCSKoNx7ggYAgeKEgIAIHnSvKlA1uwh0qcNlgqtxJtqWQcStLslWyelu9kS2XSymr71O3v6fdzWrnmu3qdnNuKq3Mj4cxv7HWyeLhRt6Td59z9l5rrjnH+MbXOAvvDFKwGltYF+XiLZNlW3zOyCihQdc8TmLi2FmYRowRo4u5GZ4QfcJhOgolMB9oUoB4LWrVGCoDEARY1qAEqd6cptM3hK8bx4UWfRgPGNKI43TEPBwwJqFaC2tnSWwgw4bgNWV5NGPm/sw/Kdgsi1uy22U/P+AwHrVBOB0Oui7YWHANMU6SwBgnJ3IPxTyKzJ2FxeVlr4pDLsoFpB7SCM+MceMWd/CweA7Qd0YMPYdVERrgbZDCP3shpNBl4FjAy64t0TZ7mLbAYUq4O0/oMxDvrUzVu9Zk6ZUACgJCyLkfvVwvxmRb0+pgg9HTUjsI28J1LUxToWsbfV0fA6pir2cu/Zbqcq+gCL2YUghKSWfixpB6NY4kOMZ7x3tD0FtZXflrAkzqk7MaGpDuvGZmzqt9Y80i5N5AKjPBHe69Cmbln7s2NeW5KvuKg3dGpRosZCmd4XqhlGRJ3pL1S+NbTsU4BdQ4ysyA4nMpkiOReVB+ZI3B2IvksdoXYgAeYvZ6cNrou65TyRsZJKZuhEWXzyqf5Vykb7PYJUNjSXyQa2NybOCQpS40nCPgcJxnfPnvvigeJSvWjjVGU58IEATdR2vst1u95vRNWfvNMEqczQ/9ed7o6cNzl8kqw3pvzvdsqVei1rCk/K/NMMkUWhsMc68nQ5NAA1NM1lJTShF5HtOnh8wiejaxjmK9ysSFtX/SPI56DvHsZAPJlDD6Eqxj6yl9FHq3uceEot9HCEFZK9T582tK/iidGeIgqQfDDCZaHCdhIpla7jWHgKeDAMzR+ewPE/R5JGB2+fw5bq9vYFuDcl+g2FeS2NFPqOsW1nrcnV9Rc8226VAUFbyP2G0LWOsxz0f1YLGtQ7mrEF1EsS3RlA0un13K3uoXifzpdNImi7LZtd+BDx1MV6GzjSZ6TeOdGgNT2hnz/ST7iewXgvesA2KMIlvYlQguwjQd2spkqj6NjFsU2xK2dRJ1eTijD72wgJKccdGJ/5QY3Ja5v4iILqGrA4Lv4VzMhqQOu90Ow5AQk0i+qjL7kWQpDt+jdQapD8r4o3yWjBrWIFwXxhgURYEvffGr8K7HOJzQp3lpWDPj4dmzZ9jv9zLtz/WGNR2KzE4kkM16NbootYoNCC6irQ3KXYlX7r6Pz332c5Ao4IAH332AQ06lSFnicHVxDUneEqlJud/DNA12txtsb2/RVjW6ssUUBoxR1kPbdCrFaGojgG3d5H3U63XgM1sVZTZkr1EVhQ61gnN5MDzmocOcz3lJeGmqVtgNjUVTNsJ60KhaYfC5XJ+RWT2PE+rslSJmmuJh2NaNSvKaqkbMLDjWQuzZKPm/O56knrROGbscpNnWIHQOg48YQ8oDhxrOtmjrEm1dotxvtT5Y+5lxDe12O/XLcy6grlq8CXgNr//g1XvRl9OQQMnHkCIY1UkjTTHF7DOQ0WNtosnoUcZJzlPEPCZt6Bf9+qhMi8UzYFDa7+lwzM3NgOgNhl6AD5qurQuN8+GYv2/SzfmUKbZkA6ylHUu80qxNlXw2ka8I6pM0IlMYIlKsruUP58OdovQ0uHsjo2Lse6UbkyrPhvh8POm0mc7KimrqJJRMErJbvLIr6EMhDWKnTbG4uDegcSkLRjFO8wo0edvBuxrBCZvCNAVc1yyHb37geZCxUWT83Zh6KZAdi/seQ+8QfYMUawRfYppa9KnNE+hlqjmPCSl2OsWiaeFaWjBk9sqa0i9rU+jLx8OI4AWo6DOjoo8OQx8WY7S4psv1SMEuU7I0K4tnWK0lUv5P8wGHdESyCQc2GFnfH0JCiiNsFxD8iK5NsKaHNwlT6pGcgWv3mgjBItYao8WSUHBnNXSlX4XvAlznxYwrN5ZMelgbxgm4R/f4Xtk4wUa8OL2QJi96nYJNgxh1cc0KrVia+VNOO3HZ/IdFIs3YFt+XCCa78Gfw2Z/HQeVR8sxEldisY4eZfHOcD+rrcD4e1aOGiR98zkmtp7Mw94jFlHPS9cgNlfdU9otZn38mhrCpXP8MNrE0ApUD2yv4SaDsOA+Z1WMWL4fsAUHDNcZz0qRzbdxHcGiZ9CelqlPTSXkHzdTW/g78u2hA+3sgLxtuSu+0mfJZ8pMNm5gOoeaxBHByA8H3ItrrIyQZacRpPot+Oo0Sv5fZOEzBYeNAIHBt1kkgghNL0pLJqjgejxrHx8NrGmalVJ8Pd5iGOdPnhV1BRsWyr44Z9Fy8iGgkdT6eliQMz7Wf2V25gGeSzDwcBBB5w9SdlF3+d/FQ6TVOW6Vjw4jjJIyQMS3RrhKbKSlNyQsbgvTxMY0yHTEewUU1lYo+oK1rbRgY5cYGltef03w+B8JI81n2ITrXrq2EIdg1on9NVplr9K7hvn+cpZm2RmSDPIeYDiJnUMB+u0H0cv4EZ9FUpZ5JTAuTf+tgmhquM+JRlSWVBNPJ4pR9Xppaa8y9ifYycDhq0gYTiA7jpBIaBTHy/aPcTgFpnrFcJ9O0Oq9nNR+jfwU9eNbNIBkSNLUkq0tqixyVPCxeOkyU4jo8HacM7iysQTEOloFFyKDU4qHV6xo/53g5ymQIUhD06/tevYR8Tv5io7mYJvKZX2jHPAeiXyb2rKG8tUvMbwa2+cxwMEQwWo1MM1uP4IfvLHabBUhoq1rZGTyrRfok+8judiMJAblJbbOU0ZoO1b5QoCT6lUGd99hvtlrHcAI45OewDxG7zQbee5zP59yADXodKfPg0GktfZQ1MegaWQOUNDnlumGzygaOpphsPMfV3qFyWYKcbvFcoqSVAAT3vJjBobWpPJkzvH7r82uISQ0Z27qWwUk+q4ckTFvXCdNJBo4LS9hbhyqzLAlaEGwmo4ASR/og8JyinJHXg5LA03wCkwRO82m178nZZmqLal/j8tmlStq87dDWJapii7oodV03VY2vf+WrOgg5TDO6zklKR5Amcp6PcDag2Ffo04jj4QzvI66vbpHigMN8QggJ3keZ8PcT+tCjLup8Bk64en4NZxxM3SkAv2aQkEUipsz0QjEYpwjn2iwvGuC65UxfJ8JwDdJE9Xg83vOZIijpnPj0dK1R9hD9fPinzN5ZdVmKjDDLrpgEMaZDrkUmHA9JavXRI4UOphGQ540AXtd1KAoBLLpOWCSbzUbPbesMTFcjRIvd7QZ1WWLKoCRllF1mj0zTJJ5Q+rOdMFPnM86n72uSiKbs5Ot1eXmJoiiEHeQDLp4918+232zx/OmzHG3dZpCpgM3RwQ+/9whd02F7s0W5q8QjrrG4eHqB5CVuuCkbRMdnxCvjoCoKuE4AhnkY0duIYDxs08EZSeHwLmK/L+Gs+Hu0VY26KHF9eYW6KNULiQwKxmi3dQ1GsxKA9DZIP2C8skmrfYWu6dCUOY2DHhL5mTmMR2UATcOg52GwDrvNFjT9X3siMua7qWq8OJ3x5NHjbIhZ6n4iEa+Nsu5CNk6l99kwCJDbuwBT1gimQ12WAmi2rTLBrelw9fwCTSlyv03ehx8/fqxGubzX1nrs92VmVLz+AxznUSchlG9IsgdNnAad4ksDHCGRmIOyEMiy6KPXaFJhZCyyi1fuXuSicc7gx6jAwnGacXc6LQ6lqcdx7jFPEdMg7+G0ovmykSEgsJ6u0reCvhBafOQmhekMdDxPQYAZ+iGcDjMO06i+AtJUDFoYEwkVMzV7r1laMyrY7K81+0yXkMPT3ZvqsBBj8SnTphbTkJRVIVIVYVPI+3Zg+krXNsq84IFDSi4n3nR3b6pCGy7vMpAR4r2DSf0rMkuFOrvjvEqb8AKGCMXYIPgCKZXwfouhrxF8hT45vS5D6oVVMHgttMkA4MFNLfOYDghOio15ikjRYBpDZmSEzNxoMY8efZLJ4JCCXsu746uITvwUuBalKUsY4qzXnYUYJ7GqK0tH9H7EcRRzrDXNkYeydwnX1ztUZQfb+jwxMuja3TLF9qKxnjLgxSlbsAl9GPP3zfBdxGE8oQ8jxiSTLaLsTc4054EkTeiQwZhJJut+gKktnAkY06xGacesgadGkFRjTtTH1XodkvhacJKiurH8b1y7NHtlMoswrAIO09KALOa2S2KP/t48LZZ1dVD9/5puTYCCja/Q1w4qqSAoSH8b0ruP8wHfv3uBFIKac0bvVUPH309/Ee4JywR1KUTpgSFFm8VxHjANAaeD0DpJxXz11Vcxz7MWL9571acmH3CaD3oI8YAiQKCfL98L11kwlWWdbc0CVxsU57TpYgQhC/o+JpzmA+qy0uLW5WQW+m6oJGZVjPv8u8WTwIsx1OGcQRGZfM3DAdEtqUFkNrBAP+VrTrozqZsEcPjsrH0zXrx4gXmecXd3p7rwMbMo+jDkKLbjogmfjsqqIUCz9olRBte4sOkWJps0kVKoJ/UU4OumQWQU8+osIrtIQObjPWZGcE6nOzz4JX5NouMkqjKomRW9IuYMxJzmk3zOOMC2UjiRfWgzDZRyAjbgTVmp1n9N0WcT7UynLMg+enRtLVMMGkRHD9fVmAZJTUpR9nPqn6WgERChqUqtC47zqOcP6wORgImUch57dG2t+4KwMmowpakuC31fwrQIq1ojqRwiuG7FNChVrsFJPFMExr7Xc5jTfjZq9IDQtJd8fr/IXiiU/CxS00nNu/l66oXPx6NOs7m+ThmcIEX/OC2R5c502mBSm841eJoPAohltiYBDJvlpaRnn4+npeEPUYtMnZavUptoQlqWpRoCkik3DYMYdmZwYcyTcyalyc+c1KV/YWAsEbuMKGZdwNqNDSSfg2VyP2RPleW5MHWjfjc8e4vtTuui9X17cT7j4fdEJ99luUIfE/TtHRIAACAASURBVPabrfgy5TWgAGGuT8Qwr9OGv6kqDCkp7Xzqc7JZTOpbsfajYHTymH2rovfLsIb7y2qYpIOVKIDz+XjUwc46spX7msRqzvn+LAD7KadCHCa5/ucMyPNMpLGiJinkZ53SRw4X1Bcns+RSiKgKaRbPx5N+LSwUg7GX578ud4ihg+tqdKbCNCxNL8/jc05H48CEsgd6gdCIj407E33Wka48B5zLE+9RgDnZ5wW8vXh6iUcPHqMtLaIbUBcNDtOMppJ95Qev3qGpt2rI2NYNHnz35VzHiM/PfrMVtoSLiLFH20giSYxiOGqMhbMBp+MdOuNwmE+IoUffj2ibDtN0yBK8XprY0KOtTWb59WjKVj1HyBRkYsj5fNaozropYLoSdbOFdXU2LDxj6I8ahUmmBBkZ9BDp+x7H4xHn8xmn00nlSWRMUWbIPY9y1SkziPhcsMY+5Xs3JEY99yj3Bcr9LerqGtZukFKFoW+RoqQyNU2jfjFqYrrfo2kaPHjwQEEqSf2KiMnB+RYxWVRFoWxHqcEXtqE1wrqYpkHTTgTsksSK0/HFPeCG0iHKXrz3qIsSTVVjt9niwx/8kHr8vPriFbRVje3NDjEDX854HOeTNPidx7e/8R0d9FXZ0+M0n8QE2jh0jQxrGPUtbIhBje2DdXB1h9H3mDPDs9hXGWyRaNshiRyU54y3VqU2rLmkZgnquyVst5QHZRF3xzu0lVEvjHmYEX1SyScZmXx2+jDo0IPSEtbUa2k7vcEOGcS/y6bMctadMhNEav/z8aiD5uQDri/F74JABQ2xTdPiNM04jzO2Vzeoy0oT0P7upS+oLwc9kbg3cl9gbUsvt74XH7I34bW/B15/DefjAYwlY4oEv5akjsVEknGSCxuhx2IuuRhoCrBBKYc4hB9nAh40yVwi2RYK9qhI9dg7jL2XTXNImp5BKqZu5HlqkfJhvjY905+7YmxMw5BTOqTAErNGMXQkECP/f4ktI+2OUghSRZcosoWat5YtULtKquLabHJZqHHZXHSymxQckiIwwHVGkW/xqjAKRAhttlN9sLdGJ16cfJumVtpu9OK/MSQvB1YGCUKe4CujIjMp+lyMcQIjE5kOQx8wDh4pNAihRAh7WHsD728RY4EUG8zjEl8zZnaDsC8sUrBIcSl0x15MQGOwGKI0n97VCKHE0NeIocI8ZfBidBgHi3kKUnCHToxb84bYhxljmvMkrc8NwoTkexzGxQGXUgqyB2i+Oo1HMV1Mk1L5hSK7wdRbnGaPMVmUu40gl/mBC7GDdZVq9xk9tDbXE7piQvJC4RdgYoQzAcmLfpR0epfdg3lfCOx0jVPzTd9FBT6SF08YMgJM06qRH4tSsijY3NNojV4kLLDZBBK0OEyT0sHYyDD1x9vc+OW9gYX12A94cb5T+jK/n34GyojI7CM6ZfNZU4CrX4wR2QyzsOazz0Z07T3CfUD/bVV8cSLKBuA454KItNz8s6TgFw+IPlkB2la0N9JZ36hBFrpyUBBS45H5WfJaZWLLYliZ7hlssXihFnbIZsN875wcko1Bw2GCiQRAuQ7JjKJRIdNhFop7VCdxMiqGTHEc05SZDaTmxywbYeyzvCcCKuvi9Y1xsZy4rdNQOJ0he2MeD1jc9Y8KYPC84Lphg0SJD88Ivmbi5Fz3ZZeb5oQXp/Nyj7K85I2eSWs/CnpasBAkiL6eQorvUMpsAAGrhFUmezslGmM/Ibqon7FrxMCKGv0h0YzSK5jFSYyAyYuRJNcT2TGULnAyovfGBwTXomtLBNfKnuuDNmVyTkW0dQVvjTIpKC20plU/JPGsEEaEaQQIFx8KOY+6tgblhtFbbG+vFTgXf5tOwXbuIZJG0oHSNd6DNb1+YbrQn2oBGMgO0GSq3ExKgbYAGDoVz0Anp5I03GZtoo3qqlEkHZ/gBq8djYsJ6nLvZOO4gIo825d1IwWrMCr43jk4YPQ0KflMCSBFnEUePQHIoiJY4LLnANfGOg2Hng9k/qwn89W+ULPNLgMEjK1l83E+njR2kGyJISZU+0J9f8gKJCuia1rsN1uVk7IOSkEm5JwsEqyzrRF5SX6fpHxP/YDtza3WLqfDUSQlqdeIQPrweOtQ7vYiJ8kaazZB3LcJ+kzDoAwM1kEq68pFvOwLQc9X7t1TP+hQYw0285xIaUlT63M9SdBMTJ2XGpeyW76HLp8pMjjqlabNe0kAnCATWX1SSwgYZtRs18HbVllW3rUYexkG0Z+K64fnAs9aAso04OYZtTaPZhMzDAPO57MmDHSdTKGDFYr7i9MLDGnMMsMsCelPMJXDYRT/DtO0qIodit0NmnoHypKaqkK5L1Te08ckvl45tYMU8qpqYDuPq6sbOBckzjGbw3oXMfSSCjYMIuGUs04GW30QP4g+DsL2aLp7jCb+neCNcw5luUdV7VDVG9TNBqYrYEyNpmlQlUab/JubG2y3W4kEb1vc3t7i4uICDx8+xM3NDfb7Pay1qLIBYlmWwrbsBxS7vYJvVVHi6vkFutbg6vkFnj56jH0GAvkcpMx8rPZFjtQsEHyLpr6B9zsMQw1nd3B2j7quUVWV3serqytcXl7i8vIS2+0Wl5eXyvRIfcC+2KCsNrCuRtPucHN1kfd+2d+bao8YbPbRMuh7D2NqbLe3ys5h8sRuW+A0HVDu9ii38pzb1mBzfYOr5xfqS0K5R12W6rfAevu1V19DsS2wvdmKPKY2CDZkbwphIdvWIfk+sy8SLp4JSFbuKxS7/eJnk/efKrN4yn0BV1ukLmKMwghqaoNxnDEOcwa6lmHuEJNGfFdFAVEWzNr/inePV5mZSMyk/pLkjYDN9QZdIwmB1xc36JoOtnVoq/beaykF5f5/zHUt2dzS3wi4/N1vfRtVUeJbX/+GnhHFTmJDyYRznVVp8jSMsKbD5uZW6zc1InYebVGh3ZcYg3gFEZy+vbqGRLpPmgJV17UCxZQOUcIo55pItASowGu4Ox1zUyyNMYsKJjAwsYNmmtKM9MqmEAPK9AYQIynTQYwOPY5zwuk43pNvpBDu6Q3ZGMjUQICKITlM42IMp7TwQejo1CetC0lNAlgVkXSQ72PMBmVmBQAsfhWqnc/mZOvJrqSRyEbO9zOumg42eGvGB9kXbMxOOWqV2mlSl0nfJb2YXiFDkukTtT3RO1TFHtQM04+CVFuCEW1dgvGqC6CxGKDKz5MJCSMuRcPf52J9oZYTtGBhIE2JgBTeVei6LZzbwrlbmO4C1l0ipRLDYLLJo9NGWcwjvRqViuGlz8wLj+ANxBhT0H7ntgjhBj5cIaUd5skKgyIZRN/Au1p8T0Zh3uj0LZHuP+TJYZvXbK/UcRb1bHh57ft4v7mKeZ15UyHaPer9U2xuvgbTPEEfC8TQYL+/RVFsMU4Jzjf3kFNuoNSYkzq71oZSv8vmfr1pqVFhBjmqQmhZpH2yoGNzL5P8IaO0JoN9y/oSQCNoQyfGilYLfPUmyeAZHYpJfRZ2R9B9g7IpSkDkGRKKMqf8LKLIzCGtmA0uvSL4dwIR9KpYAw28LmwUQ0aO+QyuKeJsNteUbzEqvB9/SQCB119p3rnIFgA2YB4jUuh0bXRdp831muZKGcVa084Gc00L9zkthdTfYzYAZoG7Rq1Z3KSUkIJ4B9EMNAWhbbe1wdQvMhsthlf3bm2AyQJvHc0r5nTSPNNLoQ8DYqZHDpEg30JdJkOD+nU2T3z/pP2up3DKnsjPGlkpKSWcsgv+cT4JwyB7VAxpxPl4pw0mG07S0OmSPuf7z2nrG4GKsacfUa8TBpmCi0cFJ+JcN/zDCQhp2SmIzEknnD33SZFi6dmkAHzEcR4wjwdIfOWcpyBihBlchKmNAmmUTRFkJ+DB5nJx1181OCs2CH//+plu6ybLPjyG3mfPiU7jMqUpEvCbUlCCycF1OM4T2rpUFkVblwrwz+MAMdBcXk9gXX6m1b2DvhQiFZHXn49zZgPm4i5nrCvQlqeDaliZAQv1xMmgBp87pjpNw6BJRjzDCHLx2vIe87xf7tlK+58bUVln49K49QszTY0Vc9PY5uKWPgzi79DANFUG/RcqcNdYTP2y9ggk97kRluLXqxkZp5yalkIG1jDqvthlCZH6FcRlkJTy+ZHC0hC7rCXnZH57u1EgX6IKBzX9Xcdv8+zhucY6jPG0BDXpN0GvniGK2z89P9oMVNAfg0Aq6eM2+yhwQrzfbDENI0zdKNjK758zcMR/69o8Fc2JI5vNRptrJjK5HHlPEJwpdCqJ6SkZmu+xTVlfDplRwTOBUjdO0Ydh8VJjYpmehzzTM+gi7v1Sw54OB0QvsbSsEThE4tojqMrzi8AqG1oCH2T7cZhi6kZTpMjAUR+WlWkya2ru2Wsz0rZtFfBZm0HX9WK4SHZFHwfMwxLXy/Nlv9lnzf1Si9SFaOrFdNVnY82YkwcWFlBbNzndwCGEhGfPLnCYTzjMJwEf0oCyrMWDIntRlGUN5yQudZoOS5KU7+E7r8BJsROfinmQxMB77MacWLSOe6/rPZxv0NkC1hXoXAnnTWYOLADWbrfTn2GtxX6/V3bGmllRFAWapkFKSabZfgH0OOVn/SI+BJVeo93tRpl5Uz8oO0qkjy3mySGlBn1q0VQ7VOUeZbVDVe31GWF6jbMBKY5omgZPnz5Fa2rMc58TeQq0Zoe63cK7FnW1wzRGRN/BNCWi79C1JYbkxfOtq1CWW9R1gbIs8bWvfQ3GGJF8tB32txsUmy1828E1Bq4x8MbCNZIKErM0Y3N9AzGD7rC93aj0I9iAi6eXuLm8RbkrYZoOp8MZX/q7Ly8gRt3h4cuPUO4qfP/FqxjigLujDNYU8MzeTS9OZzx78hTlbo/B90hdhKkMxjRityskwSYJ2MX1y7VZZ1N8etyQEaMeSHm/IfhLM9cxTfBWJOGu8/Cdz4zSg5im9hOikzjs5BNSkHVLdi6ZrmS2DTHHvOa9/jBOMNmzpqlqnA9H0Jh+HiT9rdjulLGjPUhVoWka9d/pmha9j4idw+byWgEjSWK6EQ+hzPClNI6eNn3fY7/fq1+FgBWSCvQmvP4D4PXXsl406cRkbdhIyjzBCZpiUWdLRgXBDPpdHGfRMR+mCYe5x2EOOB0TTgdBfaNLegiz6FDN7fGUaUsJx7nHOAScT3M+COgvMWWn5GVaSvMqMipIj2MhzUk5D33SU2mgSX8OZZDEGYfxhDFNOg2Qa+Ax9ouGUWLPjvfMu954+HCxcGLK9IvDJL9/nvrcBPXKYiEllskrMvWySrsl64XsCU6oaH4msXROfSsIYPTRwzR11g+PS8HbD0orGtMyiaYvx9q7YhpGpEi5R4lxaJDSHilt4cM1YrpBiiX61GDonU5p+hARg1UAauwlGWYaQpb5BKRgsiO9R59axLRBP14hpKdI/TXGscY0WYyDxdB3GAeH03HA+ShNwCkb6knjK4kS8vpOsomD02aXiCcn7yyuxn6AjS2ck0inGCOcaRBdgWr/EH/5yXfjz973y/jCS+/F0yf/GmXxBJ3dw7kGMTq0tkHXWGk8rNDP6MYs0zKZ6C5/BEBihKzrjBYxsrFJIxGzpGDsB6VYEzB0XYtFQ+6QfDYH7SO6tkDXFvnnT5iHs25SC4Xdg+k593XVS0NARF5+rqxPifOVhuR8PCgzaS3jWBvOssHok8M8RpwOYpp7mJICVn1ySqFls72WkHBKzUKRn0On7MMixeLka8qNHyeUnKqy6TwfT3qIMwHCWzlQhLLXZXAgSXpCtIjJobMtxhwZ1w8h/zfqz1qa3BUQOYj8gFM6aXiyXI3PW27uOa1iYgZptjEIACXXW66NOIH3OIwnne6y0eHzzGaEICSf6cVAl1ruHmM/YR4PumZJMRRjzbCwcXLUMfde11n1p+B7ZuFKTSMd0glQrA01hRp9AGUYY5JJ8xAHnLMx2HF17+fVH+67PPz5Pt8IVBxmOacIyLKRE4PgWdefmN46UHrF54ayxSkzhsjaY0PDqQ0BO5UOegGYWPAqfTMOGl15PsjzSV0ogTdlTzifjXkDjvMA+g+JnECYcixM1j5QBPNlysyYwToPJuSZImNQJISt7idLJHnIDbY885IoZUAJKKVfBMcJRFjT3GNWiD/D8jr5f0sEN2VqvJeUbPIs5Z5ClgT9Cd6o/ee6oBkv45uZpEBPHILUbMSOKy8cnnkEQNbPKX2qVHrEdRRWYEBuCNk4iGRKWCjHPEUf+8zUsRG2XfY/DghI4aaPhDFGnyVOJMnAMsaoBCU6vzAg8h5JMJ6xr/TN4PRdk1ayfFYi5PZ570gZKLcgi0vkrQJ0msy+oESp2O3QZipx18q/UTttW6N7Nq8PvS/WenqbpTQ0HK3LEmSshgyCLz5OUZvsNYtxSBLhy4Z+zU6jBM05t6SB5MHSuPp+flYaU1Iyxz2ez9iQevXdWYO03AMPh4MCwgrK5zPqmGvhRYqblIHHdT0No8pljvOsoNEhAw2sEZgq0bWy5uhRIZ+B4KiwukzT5RSELicuseaTzxOd1yFb9EsaA6VGBKCnaULbttjv9yiKQuOryTZgXKrvJEFKmixhlU3DjO3NFn3osd/eILgO339xl5NRDtq4NaXBaT6g2O2VLi8SSvEuOc0HNdBsm06SuUI2vPbiI3Bzs0EMPcZxRl23mKaDAhib2x1GstuCsCjkDBzUA4BnFZ8755zWigLeJMyHBB8qpL7BOFn4IDKK0+mELng0tkNtWlRtg6vbG9zud6g7g6Ku1POKEc7ee5WUWGvR1AWmIek+7WyrPQwTAfnvTx4/gGkqDCnAdiK5295eI3oD25UIvkYMYnpY7QsE2+N2c4m7F0fE6FAURf6sE9pGzOSNMTBdg6re4/rmOUxXojV7xN6g7XZ5mGhxe/McD17+JjpTwtsarqtQV1s07R5X189QlBs4b9A0lYIzXdfhwbe+g6snz1DcbBCNxebiCr0L2awxYnu7wXGacXVxidvrGwXTpL8UoMkZj67pMA8zgouo9hXGNMHUHSQhxaNrLYptiXJXYupnZc6wb/PWasrPbrNFudsjOI+76YQpDNhdbzEPAniptKi1Wi8TGFwPxchsWnsgcf+g8XDySb25ONQ4ThK8IJ9L+oshjZJC03lMw4yqqJH8itmVn3vuyW3dKAvuxflOpB5Ni7vjSQH5Ln/dVBVM06KpKg1ZUOP2/OynlITFV1aYUo/eepyGKXtnJDEmDyLhIkO3rY0CX4yEJchO0L2pDYZhEjNNvPYDacpTUIaBmLEtUaMELChBoMHjNCzAxGEaQbNNuv7TkOx8HHNEpMdh7nMjKRdozg0Ckz7UzX8WM87jLEkP59Mi6VBtX6bMRC9mVhqjFRbPgznLRVh0cEohelXR058OE04H8c2wpgEjQYcwZ7BCgBR5r3MGXpKyIEizWzdRazNAFu405KIOaGkyPcR3oVNQiMWbuKObPPFqcDrM6Nr6nmmmvF8PGpym4FXmwaIvOKGuN1WZp1VBrxWRMnGpNQg24TCeNBJTJ9i5kGDzFXwN70qljd0HKq4RYwHvS4jR5aKLl0JawIpx8Nl3ImAaA/rYwXaVSEOCQYoVQrxGPz6Hj49g/RP4cItxaBFDgz4aHGaJIT3OfTZDJTOnl8l3MjjMFt7vMY0W8xQx9EEpvmv9MBvHMfWIo0XonU6wg23Qlhf47Kf/BG/9tZ/Cb//2/4SHDz6Kze0X0bZP0HY36AeHsilgnIUzHkMcUe4q+C7k6COHYKM0MUEYJSIncAjewNsWpilhuyWZgYkbpDpyshickaY+/wyRSQljZRoCxnjA1E+ZZVNjHByGXrT/oZMim7qxMU/R1D8j09pJfSXAx8ZHvA8GMJr0MI0wTa3rT/7frNNtTjHXjeU0epyOPeYpwNkKferQR4NxcDjOi1yIU3J+P5+pPia8cr7DNIiLOenZlFjcHU+4y6a1r5zvxFgzS0aO86yNGdc4Ne/WGC1G+fteubvD2EcMvcfpMGAaPHzoEJNHCBapD/C+g/MG45gwz/I+WGgThaY2fM0CYyNEajIBAxaCbPIpAaFuc0gOnamyCZqk2Ejk8RFDlAQZ7ol89tgAsBCmbp/6ZU5hBYmXpA/bWomNY5qET5hHMQo9HY545e6FZmKT3UONNgtzTtkISvBzjOOoIMXakMwYgyGbS06cGKxAiz4OSzT1ij3Bz7KOreZnfCNQMSSfQfWDTsfvTmfMwwF3xxfaCB0zsMZGgOBHzM8IJ1pKu87/xphQSp4IyotngxTlojWVdBM6e3dNp9R/NlxdTmRheoXr5KwIXoBN8QmS4YG3Eh1K0Jz3nI0rJ+d97NBUO7T1XkDx7K+xTI6TelpY0+i5761ZmU0TvF88a3jerH2qFq8kASLEqFP+32EST6t57HF3EhnqPEqdwKZyTVulXwcZFHfHk3jOvIEFwfvEtcFzd82AoeGu/PsCODBlgK/hMIXeGDTQpIfEmllJRhaBDJ4r3lr1yZFJvcvnsxissZnsg3iV8EwiM4BNIn8/KbcsFNeeFTZ7dpAlRbam7xZDaRotR39/D1zOxaBguXjstKDvUp9lBCx+6ZuRwsIIJIjMwdBxPqjxH5tz6rZdPteOuXkny2O32apRKiWDnP5R9hD9wpwYe2lWZVosdRhBBdd1uDudFnZoZqtRQsNrRzoy7yt9GYa0mJmu2SQCaDtde2T98meKfn+454FxOsl+w89NPwGCrwTOeH5xPaYMXLCW5VoYMlMkZqBpHka8cpYG/5wHf4u3VJ+B+wOm/oCuEb+C6MTAcuoPcCYog4hAh5qd2mzym9cb1+DxeFSwgoaP8zxrOggTP0IIOBwO6JoOY5qQQo+70wscRvGFGHsB3Ntmh7rc4sX5oJPtPo44TneY0jHXKQ777U6kH15YM9eXV8LgsQG7XaEgRYoD+iS6dwISfRphjNVo0sN8wuFwQt+LvNC2FozGPoxHzIM0t75bEnbYZBljcDqdFKwZxoBhdLCuwDhbxL5FjJ1eo2Ge4FNEZVq0tkNjO+yqEm0GLxjtyvNS5CQl7u7uxID6MOLp44e5ri/guhaHecD5OOPTn/w4qmKHeexR7DYIXgwyU3BIUUBhZ9ucrOhhuwrHWc6ctrLomgQfWuyLW6Tk8corr+T3PeDqcoNxOGGaBqTksdvdoDUl+sGhHy06WyD2koxmTQnvGhzmhM6UmKcI21VIWR7tQ4P50GMYo8a3Nk2DaZrQ7AtcPnmG1DnYqsHgAl493aHe7rG7usGYemxvb1HsdiL7yF42ZEHFnIiiKWU24ObqFk0pDXNdNLi5uoWpDWxrURc1kk8odqUwRjNDh2xTkfQtiV+vnl7B4Hp4k0ERK3KieT5iGCZl2LGnKLY79epoc8IG/cnItq2LUg2xk084TifY1uKQY0mDjVqDlfsKi2xU4uNfnF6gLmpURa2SFQLxi7nwoKzEH3z/1Zzw1sBbYdlQKm4NI+sX35vove6n0zSh6zq88sorwvIpShzHCbGzKDfbPIQRptTudo+mbGVwEwVw4XMwz/O9VCACxc4JWPEmvP468DpwOo7oU4foG0zDEg/J4oNgRR+DFiiUSIjkQ/7QSG9IIRtqyqRVDDVHZV7I6xYfB27InHq+kVbHIpPmlgQduImS1qya4dXEK4WgxQcPAjHc4abfayHEIn2hy7rMnojZLNBLbOLUQ0wtl6k8qXU85Dk9ZqGkU8ZcyPLQodZRZSyrgkGm7CFrgZMyXUihJd1S5AJ+OUD4c3NRQU2lGqS4hBQGeJcwTycE38M7iVqkszCNkJq2QmcL9GONfqzg4g7D1ML6PS4vv4mqegzfX8PFS8ThBqHfwccS19tn2Dbfhu+vYcMWrRHammipW1S7K0x9xBA9UvLw3uBwHLCrbvHo+QO0vkJv99htnmKcOrRhDzc2CKmC73aIZofgJpg2IsVJJ7U+GPRjh87utRgMvkaKBfq+RNdtMI8h+3ssniSkIfPvYx/h3UH8KXICxOWTZ2i238MfvON/xic+8mP4pz/97+Hpwz/F8fwcpn+OnX+E7rCHSR2K2sEHqxo/xnTFOCCEHqaViFcWkqTRp7BQMZuylRxl36v7b7BRJ27UtZG+q14KGVFWJkBufjXmLReLYsYjyOfYz0o9ZxIBI4tpcMcJKKVI1lpNvSASvs6N55T/uHqGKfEiwsxnfknB6BegSUGHxV2dRZaambF4zEU5mxEpMpMcvspUkgjdsY+wXXPP7JHve62tJY15Ta/ns/XidBbWUfYDWZua0jeEhmjcIygbINhKijGdk1kwE6mmsSdBPrr2E8Ba6wg5bdUJY6YrsukkUEKwiWaspIn20cFZ0dBLBN2S8b7kcB9wb7KcnDZd0fUiJwoR3kqMq0rZ0kqmkA88ap0pgVkzIu5OZ/UnoFExvRnW8iMBIu4nOvFgVjAi/35l12W95sL24VmR7gHN8zjidLxDn0bRnI5HpDRiGg9wNqJPI9bGj2Qz3J0OmMeEF+ejHvDryfo0LCyutZ9EzIWKRj/ne6oAU2Y1rXXrpJHSsIvysBRkakIWBc81+tt4a/XsU/lbBq14n4RtEzNzYpGAkKVHkH8aejVuFkZmAg2f2awrwJqWGF1Oh12Or9NnLS4+D5zurBtAguTCWpBa4nSYwSQy1ikE4tfpEzLtDvpMkr14nCcwrYzsUgFOVmkvfA/9oODV4rklCR5jL8zH83GCaavV+xxV6kfqdZu9R+g7FJzTIpjvlZ5DfRhRFy2m/oAxzWqWTHYIpTHriblct6DTVZqXCtvSY7/dqKkZ1yGvk8tyC5/ZFGqumr0xmNZBPxjeL29d9uEIOaKUkbYGktbVK9NT2CQ99luZUBLMbrLEwzStSlfpzTGkJOaJlRHT2RwDuTbE5OR5LSHjfk7ZgaZVhAEpTghhQJ9m9P2MlCaMwwExLPef8sjFmynoYK2PUes51qWUiVAGTMCb5xaZpb2fDeumcQAAIABJREFUsv+CQ/ANplGYvcLEmvQzEwRZGA5JwRDWvwTJaFQ4pl5j/niusZlmbOY8irEf9x9JhXK6B1DKQRDMGKMsgvP5fG9vJ52cDJn1M06wik0kfT3Eh0KkbmRTDFkK98r5FYxTwuXlM9RNiWGIaNsKp9OMGB2qutDz2Oc9kGkwfC9t2+r7retate8ExxemVa+sSkopjvN878wvd3uQki/AXlTmGfd2GlNzDZBJczqd9PfKGkyIcUBdbFBVFWzncbOtsG88nt/scFtU6A8zdu0Gu2aLOEZl+4ypRzAtphjuMY2c6fDFl76I5HscpzOGOGd5uINpatydjiDjjWx55ztYZ+C9hTEN6rpAayo4Z1CUO4xtxNAG2LJB7wL2my3atobzBp1tME4RVbVFUW7QtAWatkBV73B9/Ryp99i3NfzYI4wWYWyQhgbzIaKua/HlqHewvcOj549gXIvWVOi6Bl0n7yUmh6atcHFxgbZtUZYlrPXY7Ursd5U2tlzXMUa0bYurqysBkfJ5WhelMoKD8yj3BazpcHd8AWsc6qJW8EJYFgHlrpRzONJjKq5M0Vu8ON+hrmvc3d0po20tcZ2ylxvZqowb1uclLXI/nntjZm7OA6XJgw7ndfiRe2WpAcU3xRkHaySGduwn/cOzc0xi6rkw5HtlHJPpRyZYW9eSyJF6WFOiqQqcDmeUuxbH8Q4piMdWn6wCdIx3nqYJTdOgLEt0XQdrRcJzOn4f0/gKHj24gmkDLi8vYZ3UpiafP65b2J/0YRp8xCBmmq8Br72O42FAigYpGki+O03XFuYEAYjTYQblIYwiXMwnF4+K02HCPIrDORkWjM07zizylgno3em0GJ/lTZgTWcZfkZIZnF9cuPMNnDKVmlMV3hTVyQ+LhpVTYjpDc+K2bkzk4I7ZLDLi7nQA9bhSFFktoDil4PSKDv+k9axpoH3WDrKwVnpxBma0UbAuAyVSdB2mYUWXtbkYS2pw1TUtnOlQFzSVaRXAIOvDGnNvitI0HYZhUiMT6sWLosA4juhsi832EmV9BeNusK+e4HrzMjq3wWb3BEV1CRe2sOEa15tv4lvf/iy++rVP48tf/hS+8+2/xdX+K2jjUxh7idvNY3R2Dx8q1NUVNjcPMfY12voKKe7x9MnX8PzZ1/HXf/VBfPIT78GnPvUefOYv3oUnD76A6823UdRPcFs+ROduYMMGnblG6jtYVyLEGmloMM4NanOBOOwQ+g1cJ2ZRfWpxmDuMY4uu22GeQpZNSJPBYpsgHKP2OhMz6ucRokNX7/GOt74ZH37vz+Cj7/8f8XM//m/jI+/7CTx9/HFc776Eyj3EzjzBtt7A2B4xOVhrdDOlS661HsH3QquqG93EhD4rNG+ZGs3Zhdij2teQVACrNPE+pmww5sAMZh6edP7nYcs1zWfbmg5TL6BEsCJJ8TYotdEaSZzhcy0GrFanoEMKevCvfQfWGlRKSNbJH5zKcHMkUDivmkQCFdQCc09YOyVzonRHxoZbkkk4RVtLuk6HadWAZH+drDHVXPs8+ef/5/vjRHRtOMsmlOAQQdOlAeswpKTgwj3aXAaXOJF54yRP02VyU8NGnvsIv1+NK3MDwfhRMkIo8aDWnJrLJX1EJGpj6tEnhxjYTDqMiY7zizEbWRicMqdodd0FK3HAbLjH3isKz4aVBy+pxAIsyL5NScJhmpSGzhQTsnxYoLNJkOQEaSTXEdgs3gkU9WRM5fvDKTp1+ut0jXW6xDwdMU9HxNjjcBCd8+n0AvN8wjQdBbTOzVefvDa+Yx9xPIz3njcCTDKBHfVahjfcS06crTErECEomMCptsTHDgreke7Ke6PsltwISwSk1UaHZySBLNL8uZ+IRKHKZpqdDiO6tlE5SNcuEYeUnBHICK7TQolmwAuFnnKcxdyVBd3aO4E01S5P1ClZUZloNvEmi3MNqop0M6n8i7KKdXLRYgDe4zhP+n2L7HVUw9lpkL2ZPkN9TJjGpGyWwzTAO4PgJW1lGpPe2xens07lWYjRT4jPOE196W/CBA1nOtH2VpU2ykvk9KhN2tgP8tqmzeZyFYrdNoPKNSjBoRfXNPRaOHOww/1jbby6lo21dYPT4YiqKLHbSOoCWWBisimMEcbnRm/RJ/Edaaoirw0xV725uoA1HZ4/eYonjx5lYKLRqGbRNV/llDIBYLj30QSPnhI0JGzbFpeXl5pSQAYDZR2c9DM1gWcWmxzK0cjq4vqkbwYBX9Z9nNwS5ORrfGfR1rWua00k8osPkqzhAygn6aPDPMnPkVSSxTieMeeyD8r94RnHZoe1AD2Qog/6udkscyKvkZr5mV/r6KuiRAoRt9c3eiYZY1TO4ZzTpl8ai0Hfm8s+WUu6ntfo2eXMGhfwsrVqHMvapssMhtN8Rt8HVHWBlGSY9fDhy3j06AGqao+2rfRcFfCqhussbq9vEJ383svLSxyPR72/IQQ1pry6ukJTSv2lkbetkfumkpulTmG/sL251ek6aw3eW2r+1WQ2/06ydlhXECwz3R674hK7/QXq9hZf/+bn8dtv/2V84UufRtk8RhgNttUNbDQIwaEsd9htrxB9je3NE7T1HmWxQfQSmfmdb31b2dFyNopXUFXssN9u4LoWdVnANBUunz/VOo33mO9rmiY8f/4cofUY/IDt9Y0OUay1MN6gMiU6W6I1Bba7S1T1Fv1g0Zo9NtsLWFejbhu0tkZttjB+h8rcIPQtinKDb3zjG7jaX6HsSoTR4/L2Aql36LoazrXYbK/EdLSq8JWvfCWbBFtcX29wc7PD5rbAzc0Nbm9vddBEE9PNZiPSmLKCtxY3l1cIzuPZ4yeaXiRmkhPqosH2dofLZ5dwRpgy5b7CbrPHkGQfbbJp57PHT1Du9njw8vdEyjmO2Gw2OBwO90ATMkd5vrJPpUSNQxOez/SRIOuOa4sDhhRCltktRvy7zTb7p4ygb1jK3mHi/TJrX8H9gWfsYkwsbCRKnRcQLg/pooU1YgDalAaH8awy7KFfBpPGGJRlqek+zolUqCgKefbCiOhnBDfBdlF9ekzdqFeGacQHiWfjPI6InYMpa7wJryMzKiYMqUMMLYIz2nxzor82yCRLgjp0mmgK+2KJKpzHQanh8n2DSiyO86SMirUuTxqWHOflV/GDuSAlzY7oNl2553HCi/MdJPr0tND98gbKgpWHgpo+hag3iA7bPLC5UcWMOAutOulkig3WKceVEpk65uixtTcFaZQxb+6c9LHBUOTeB51ASwHPSNheQR9SaL01uDue8uFgQFdrFgqkJdIAiQUNJybRe0XcuUGF6JB6h93+BnWzQ91usNk9hQsbtPYCVfsYNlzB+lu4sMXl7TM0ZoOvfuOv8fkvfARve9vP4d3v/L/wrj/4JfzFB9+Gl77+QTy6+tco25exr7+Hh0++iKp9Au+v0LZP4OwTPHzwN/jsX74b733Pr+Cdv//P8Pvv+Hn87tt/Gh/78Fvw/vf8c/zR7/7veP/734KPfeoP8Pj5F2CjvI/WPkcTnsP21zDxEk14jjDfognP0IZnaOMzWFOjMwWcLbDbPkPwJebJwZpKUkUSjSBlenh3OmaacqYvW4fUe6S+Q4gG5e4Z/skP/yd45zv+W3zkvf8Qf/G+f4jPfPTH4Ou/QrH7PHbFl2DjU7RmC+8TrGvFjKgu1NlWG3m/TBBTiGiqGtTppjyBPEyz3FtqcFsD0zRLEatO4GJ2ec8HJIMTLhvkcarHzdJnLR+bJVKSD7npnzOjJzirTQBd/DmxXOeHc5pFecIw/JsgBZlGfAYXr4klrWENVKw9AjjFX1gV0nywaKPpWB+i0GXz1HnK9Gt+TQrykBaqLwvTaZq0sCNQwcOBoB8LFwEbgzZva2PRRXMftADkfWaRdhgnnXSRVbGO73Ru2Rd8PqyYSrI0mF5NmXQqm703xFMhLP4KGVxh4yopGYuhamcqxCBUbnF/lgaZ8jYa+PFaDKlH8EZ9U2zrkfxiRjj2S9II7zcZD2Qs6PQ4LUlHBHf5GTmxWkcislllQTxndh33/KkfMrW/16n2umGl9GbMr1tLivjz5zz9oiSFZnGkJlJjfspsvakf0FRSGLEYWk80gppm3Td+XjMq2KCxMSHgRdM0bxfaPlOAuGcM+f9R1mGzxGOt0eekN2TPAkqRuKbXpqHyPAqLry4LtLV4UqTgV3JDB2tarNN/yKAUeccyVKBfhq7VDKzxetCgkkyZdaJEU9U6DSPoPihQkRQckn08gNKStW8AnyUFr2LUWoWxq2SEHiYZpEyr539YrdGFKSOT9bW0gYwmDhtY+HFP5vSdMjPSfDkNZ10inzFmKaPUAfQGmwaR5BD88Z1FVZRKUWYxvNvcgn5UksTS4nyc0dYlmqpU0LKpqpUcZVmflEXa1mC32aKt6hVbIqDc70UqlGscl70n9tttBhbIJpXzqc2gvMnxvWQKNFWtumiCSd46dG0FmrzubjewGYhpyhZDHPPUzt6THFRVpc0hqfNvNCSmZ0LqA0JwiNGj7yOGISFEB+/FY4jNhe4H+b5wj1on5CxJMEsc7bo55/ev96epn3VyOvTCWjrlgZlMdq34sOX9S54np3sjWSiUZlK2FTJ9m+eKcw7H4xFt22pjOo5jvv6yP1b7As50OWUowebakKwVnlNkq/R9r2aGZGUEJylFnCR769SEjwNGXpvgPKqi1jSG6KLI3dIIZxzaSt5jXdf3zDgJ5B8OBzH9zGt4HkeNYL+9vhbZ4zDgcDhoI8umKoSAsixRl6XWWm3+3NW+0DOJ5sJ8hgWw6vRMaXLi1fl4QpkTaObVfqwSjzxhn+dZgbIQAsbJo3N73Gxehg/PUFZfx8+9+b/Gu//0F/GN73wIYSxRmht0tkQIHZxvYH2BsnmOqn6Mzuxhmh2q8hZNtcX15bMsK5Qhxfk4QyKixdvO2w5tXSloyfXRNA1ubm70efHeY7fbwbTyGsaRuhjw9PIZGtfgcnuJze4Znj7/Lqzbo+22aM0GVXODmGoU1RWsEzZ23d6gc1u0YQvbl2hDiav9BW6ra+yaDfbtFs+uHiMmg6vrJ2haMSE1xmC/3+PRo0d4+uQ59rsK3vVwtkfbyOCvqio1YSQTvG1bbDYbVPtCAW/2X9Lgi3GsbS12tzsFKEzToWs6tFUrkoUonhRVUegZfnc8oSkrNZNlvbsGS7quE/YH+7EMNnPYQxA4BQG31nu2GtmnxX+HKZXWGPXDKfcFusai2lcYNMb9PlAxZ/CQ7FX20X///VfVB5K1Qh8WPx4OB1IQoPzq4hJDFM9J1ubz2Ctzuus67HY7jZHl/ns+n2GMQdN0+O53HyKEAeN4QNM0uL6+vue/xOeYw7TkA0zVwLUGb3rt73+A13/wGg5Tj+hbpCDRRI4bZJ7oU65BsIJeCGv/CvlaJhoik6BMJGghQHBDfC0WaQeLgONMSianZZNOVblRRO9xPhyVnkIa9JoOfCR4kA8GFgIsWtZGXESDaWAyxIQX5zulppN1wYKUryWwweKDzdSZ8hROdeOSb30YJ2VuDKnHq6+8Ih4b+UBTlD6/j8VtfaHck8rZ1oIGd63RSQpBiuSliODXwcmCq4od6GeQQqfRXCFYXF8/Q4gtOrvHrniGffkcLm5Q1I9Rd4/x8Onn0brH2NffQ9k8Qd0+h+89nl8/wp/+y9/B29/+ZvzB774Zf/3pd+CzH/st/M5v/BP87jv/N3zn0cfx+PKv8Ou/9eN4y9t+Ck+efg5V/Q2k9BgPH3wcH/3Ir+G33vIj+Mwn3orf+o0fxk/86H+If/zf/wP8yP/wD/AzP/6f4v1/+ov48Ad/BW/9zf8Ff/bBX8fLjz+LLjyETU9gh+fo+mewwwWG0w6b+mX46QZteI4uXaGubhB8BWcLpNiiTx1cV+E498KYaBuIYaldgUErd3trEGIL50sYu0f0G/zYP/qP8JkP/yh+7zf+XXzgD/8DvO/3/jN86s9+Et3usyg3n4N330VRP0HX1aibPTpbo7MNimKH/X6vYAXNuqwxWnx7K81NuS8yIBYVYeRmR2Rf8uwd2lqmCeW+wN3plAs8o8auzDImdbdbuRjLZN0tzABrs4ZeKMFLvG1E1zbKjmrrEsd5Up+BYRg07YLNt8/Rqizs11TYtbaXYAmBiHtAxapB4HPMySQp1Mkv0XgCHi4bMiPy1jTUY25o705n1ZISaFlTha1dpiM8UO5O50w1lcNn6MVbJkWLMXuDpCiyh3mMyhQI+d56a5dpaupRlqUWjtQzrxlNlLKkDL6U+0I9IPogQG3IjS33IV5bJsMQrCQIQAph9D4zIDgVCwjOKBUv+SH7IIxLE5mLcpVwJKf0cEbtspGOoVMmw4vTWfX1ZBhwqkAGBK/1cZ614COTg3v82kCODCR6nujf87Sd5wr3Yvo7cK2rz4QPKjukrIKAtPdeYuCy4ScBuPNZ1g6BFN4j1epn6rGpGwUBGBMZrFPG3b/BqMjAIiMIo5Ns8hens5ow0q19yIX0YZr1rCIIzmtBFiKBbMqEpvx+yBZyOUHB56KKzfM89ij3O2EL2A59DKjLQo2bRRpSQ6JJUzbLFLNnbzt1SqcUiZ+P9+x0OGZpizT9CkLlBozymK5pdSBwmKQhlnSVqAxNGnkTTBUG5AIOrhNcGJE2DT1euTvrUIVAh0avs2DM5zL9IjQuurPKxiHowv2XcbnzMOI0H3SNHacZL05nuOypMKzWJwErbUSnhLraYewDvG3RJ4e2LiAGujLpL7Y73fsYZUugj35U1rQYUsTm5hqmqTLo4RSc5hSe+7N6UWUJiPysSvex9Xon6MRhjKR1yLnEApzAumnaxSTTWpUnbm83utbrnGZljUFVbCFG4VaTQOS5GWCNV7d5Y4xO+tl8UfLAGoeDAhbXIlc0MKbCOEWE0KEfApxr0TQFvDf62eh/RBCAoP96XyIouGYsrR39mQrC15A93FQ1aEiqsqd+AONueU/I9uK57rIkjPsgWT4CAJRyPY0YgZOaXde1xIJmINznybJEJgoT9zgf0FQ1Ntc32oiN46h0bk5P27ZdmMT5fO6aFuW+UCk0/UyW5BSRsAXr0LUtuqZTE82Q2Zz0Rbo73uk9o0Gl9x7b7VaZIpRD1mWFuqxgW4NvfeObaKoadVnh5uZGzVKZ7MKmchwFzGctwft7e32j9U9b1fdA5xSiToEp1V3LX7qmFeCV9z2zTbkmp3lA6j36waM1Jeq2g/Mtbq6+hWBfxtOHH8N/9V/8O/j0p34Vn/3sW9H5CzTdJTbbpyiK29zA75HGPcrmAZzdo08NmvoW8xRwPMi527UV5jEpc73YbfPevUdwFtZIE9p1DmVZw3YeTWNQ1y36fkRRVCjLGpVpUZkGxjuUpoQfHQqzgxsMtvUNrN/Axz0eP/06XNgi9gW2+yfY7B7hZvMAdXuNxlyjqJ6hai9RmEuU9gqb5jkui8eo/R5dX+Ph8++iCyXq5hZldS1eHqlRkM05h5vrDS6eX8N2EWVhEMOM21uJyLy4uMB2u8Xt7S222602z11mGBHopt9EuS9wfXGJ/abA7nYH03S4vrgWLzkbUO4q8VPIz7c1Rpk3JrPXm6pWwO/i4kIBHzbpfmW8nULUfZR7CNOM/Oo81xo5LTJOPu/+DRJJkTgJIBFsQAo9uqbL0nAx4kwhotwXysQl64ly17ooRdaUn9mQgcsXp8XIm0PULu/dOkypapRlqc8o99hpmrDf79H3PR48eICu6xQgpRcFewXTNMqEEo+ZoLUqGUrbm1u86fUfvAa89hqO84AYWsTQok9+NeFa2BD0aRCfioUmSdonJ4lruvWQojQ0iV4A8l9OL87HoxaXPMS5IfNgpykTp10slIfUq8O60DjvR4utadssfFT7zsXAyXFuejjJWTMp+DNIF2aDRanGWjtPqjKRY6LNPHz4/hSESQsdlZM1b52+f07615Fva2qtW2Ujc5K2IHT5oOwZmRXQNgWCb+BsCdsVmWrcoGsL1OU16uoSxlxhnktcXHwNrXmE7778V3h28Xl07mU4/wCb7dfQDzdo2ydIKeADH/wT/Nqv/jz+6Pd/Eb/xL/4Rfv2Xfwi/+c9/CO//45/Br731h/HSl/4IH/jwL+Fjn/gVvPvdP4uPf+xX8eTRX2B789f44kvvwPv+9Kfxnj/+CXz6E/83Pvz+f4py8xlcPf0Iys2n8ezZx/HJj/863vOuN+Nd7/x5/M7v/CQ++udvwWc+9/uo7dfh+se43HwJjX2AOFyhsU/RT3tUzVNsi4do2ytYu0WfGgTfwtkG1tQIzkD0xDKlEn35cO/rsU/wbY3pEDDODjbVcPYaf/XJt+Jzf/6P8Zu/8G/ho3/47+PP/+A/xrvf8p/jq//vv0AsP4u2+Fdo6m/Bhg28rRG9xD152yJ5p5vNmAsZTl1ZqBFdpHs9J8m8v2o0lhkRZCCxQdWJnGeTF0TDHJMWDtwEpVlNKjWhJOQwTpk2J82IMCuE/k1T1j4GnVStHb9JexPqm5VGPjilZE/5a2rAdYJNyVduKMQPgSyCgxZ9S7TvoOZ2LPy4bx0yI4k+NtpsZ1Ndn71iyJxgqgblT/w8BEfolcCJPF3VpzGiT+LtMA0RzjbwttU4LpXmKNVwuKcJ5LSKBzInVyykKYEgoKo6x35QbSoBCU7/1uaOdOxfDP0WT4tpGHEYT7pfSbZ5q+tyiJMyb1iMUavOgnseFyd8enSMfZ+njovHBc0LSSmk/xAjQfk6MmYUoB4Wk0L1lVgV+2vmzVrqIK8/aENBcJrvXf+9p3fB8rvXU3SugzXjhqDclE05+fnYjKusJcv4Fq+kqM0ITU7ZaCQfdIpAICk4n8FCueanbES4Bm/WwB3fCxkx8zhqA8ozkb+f5pxMSZDmM2pcGou702HSppYeUwTPl8jRTid0rAGmQeQQbHjVLJCMqnz/yChTdhdfo89br4VVn32CKBMTo78RNP321mQZhgCrAjwviUY00J3HCecjhyBJ5av8Wfx+YWuINIrxyWR98n3yvVJmuvaiIQOL4Okrd3f6OjbtlOypBjkPKLiXp2gRfYdxCMp46qOVRKR+ibw1WTKxpu6Kz4OkQrV1BWsEeKZBdx+9SgXautG1QokHawfGutZlpc0a1w7N16L3UvTm84MSNwJr++0Om5tblPsCu9sNyn2hwC/lPHw+mB4kn0VMXINzuL26lu+z4t3kO/FPoDlvSgllWSoFm6AFJ8Tee5xOJ228rbVwvkVna2FNJocYLcYxwvkWMVk9M+l3w7qR7EaarnIIwLpQ10g+u1izrplSBL/IUiPdW86sSVkbfQY9x9X+RmCRzED+Tq5Pm4G8tZyFbBIOEQ6HzP7J9/kwzbh49jzfOycO/hmgJTCw9ngIGVikyS+9Y3y+95zWki3Tx6RnYHA+mwZK2geZFL7zGJIkSwUb7jEoJO6zVu+0tm11n+Jg5uriEpubW1D6cH19jdvbW3Rdh6IoNC1Dz90VHZ+SmzXTbbfZwluH2+sbbG83YoDovE7HySShfJJ/n3L0LK+fSI16eG8wjA6dLTCMFmWb0LYt6v0DtNvP428/82v48/f9LL78t7+N977rJ/Hpv/pjPLn4Eq5vH6Bu9rC2RWt2aLpL1OYxum4H70qYdotp9Hj29AGaeg9vDaYhwTQVordqtEk27NgnnI8zLi8vFXRq2xbee2w2GxRFIQOTbofL7XMUZottfYWLzSP8zUufxuc+/0m89Hd/iS9+5S/x7PIb2O4foDbP0I971OYZivoJtvsHqNonaO0FLq6+hW31GLv6CeYXBo2/xHcevYRvPPgSiu4GN8VT7OoLhFRinAyubh7CxwL7YoPN9hp9HzUilclnxb66x/Zgc1wUhe4LdVkheZEPmvyHDHZrOuw2e+w3BfbbAt/91st4/OAJxjTCGQ9TGzTZ8JI+KIxUJljNgdY69YXyqpTSPf+fal8sDMqwBDCociADfpTjHaZZh+Q8U8ia1L0gx5UGJ+b8zjg0ZYt5kJjSeRhxfXGJ00Fqoe/fvUAKYSUbE7ZjudvnZ7mVfd45ZYPQdoHMLpICXHdfbkMvPkrErLW698r6quB8p/1B27aZzVejrRvURanDMA4rCCy/CT8Qj4rD1KOPBsE3CM4sdMW4+FRIgyIsCno08KBnPBlNM0Xe8f9nTtXrH9GNHzMAcNANv88NwjkDFSxwyEoQo7xeG/6FOj5q06b56tPCZGDxKMVqr0UhDxHVYJO+ly8YDxrSOrUpzAfGQgmzusmxYeCCJN2NrtbzOCnFj+kDpD7ywJP3NmZWi/gmyBTE6N+p/YtetM0uF6l9FHfvtmrRlBXqokRd7mDaPYKvYLstjLlFch3G5OBMgbq4QLl/DGueoSy+i7/7wkfxtrf9LN75x7+Ej3387fja1z+EL3/lA9jvv4pi/03c3nwdj1/+Jv78A+/CO37r/8Dv/PZP4ysv/TFs9a9Q3X4ab/+N/w5vf9sP4+Mf+z/xja/9Ht71Rz+CP3nXj+It/+K/xCc+/Av4yL98M373bf8Nfv8dP4QP/dlP4fryQ4jh8+js59F2L6FuP49d+xKeXX4aL7/8Ibz/vf8MH3jvL+D3/p//FX/4hz+FL37lnXD+yzDdF1HXX8TXvvZBPHv6N/j/2HqvKLuu80yQMw/9MmtNP0x3j3vWck+729Pykq0eLXsc23JLlizJSqYoURJJUYFBEnMAAwSSCEQkci7knHMiCIDIGYXK4caT4z753FAFSm7pm4e9/31Oyf1QCyRQde+tc87e+/+//wuXLu6Bqd9H4I/B9ysIgibCwESWhvBdF5ZhCJMuVxbeFItH/h9ZEvHJoG0hiXyEqQ+WeLDtUTSGD+LE9kewb+WnMOe5/wU7F/6/WPzyH2PHoodx68xMWI0DiIIbcNxeMFdHzCwEnonQs8EcC3kcwbcctJNMFnx0yOdpkXPumFzj6liWbEYdvBVfAAAgAElEQVRJ/0qTT0L7TU0XG0wg6WNyExQTU9J+Z0kidczEdCAghDdIvHDhPxNK8LEcIUimelQgEmBBGj0qFEPmIE8jzjIIPURBkVLSzkXTKkw3iQVBTSU1sTy9oS03apo+0QYvgcKo5IT+O8a2lPzTzrhRozTsFRRW0hVSMxqGIW9KxTUiZgYBltQwUTNMhXl5ak7rmoAC0vISfbmVFVICKmYIjaeEDGJ/UHEsTRcZbzLo2bEMY8o0jz4D0ZSlZKZ04PHmrSMBDX6PiggtHsvMD6/ylFWCCWmGTovc41NkcUvEopK5WDFJCxmbYmBJn5FomWVQOBZ7bvm9yEOInl8Ck8nJXvqbREXUa1fcmzgMpfyPphHlM4KeBZLb8eclk4VmudCn/5ZmsXRNw8Lgjibk3FAukMUFFbf0GaZIWUrsjjILiaIxszjBhEi2ILApS4QTv7gOvsvpz2V2Cp1jNHGn9+Ayk8LbhgqxsiyMR03yL9+14ViGlHgkUQjfdUASOdpDKX2KgF8+ZY5K94qYVJnc67LSWi6vl267I4EN+n5iNFByB4HLXArB/ZuoRknjsPAaETUGAVVSspMmcqhSsCnIt4LHnnbbbZkKQs1lUmJxErBWjkLlMkynaHBLQxPatzVFlec0DRoK/4wi1piaIXm/SlM2AkoIhKRnsWgaXbRzPuDgTBcOKrWylE9VRc1DZmvSo0KwbRwxRbQNE/33+6RWu5VlcrJI02xNUSU4Efi+ZHnRwIYmcTSZJEPO4cEhxEGIZq0+hdXDZa2OmALz2shQNTFxzFEbr8sJOQG8Mq1DTFSpyXYcR1Kyif4vfYDEz5ZjNiWTQABI0s8s4B4itLeQ10/Zf4fAd/o7qu2kX5pg3PJrU5iepxGX4tF53M4TOcTzBRiQl96nLIPj/y9Mcxk34+202tLgjwB4Ot9o8lmAW/ye64oqwd3AZ1NMSOmMIoZCJhJLCEQvg6C0r3ZabTgWn5hSvKPveiLm1gNzGZjLEPghKAHJ1CyZ1kBsBJInVyoVGWc4OjoqJ92F1t+TwEgacRCg3W6j3W5L1iJ9eR73dnOF9wmxDclzxDYLj5E05qav5ZQuLq2L5JCTgFZiTAc+40kiQr5i2wYMs4G8xeD6CjrdAKrrIYxNWNplDN1ei6Wz/h63zv0SezY8iStnZ2LDprdw6fJuVGq90LSmjHvVrAZMr45GfRSBb8HQG2jUKxgfHYamqIiCEL/+5FeSLZwlPBWkHBMd+B7u9d5Go1mFriuIIgbDVFGpjMIwVShKHTVtENfvnsfxM3uw78AGrFk/D7v3rcHGLYtw/PgW7DmwBhu3LMSZj3aj2ryNkco1VBu3EApz/apzF15exb3hi2gYAxgavY6B4cs4fnoLDh1eg2Vr5+PAiR24O3AFo7V7qDcHUG8OwHar0IxRKOoYPKbjfv8tOK4G37cQhB4sS4dhanAcB7quyzhTYlcNDQ1haGgIlmFygElI3hvVmmR01StV8Cj3CLbpwFAN1MbrwkTTRr1SR+BzI840jqErKpRGg0tGhBdgOWGJzNB93+eyIounbhGYWwwcoyl1Jd/Pfdnflv0iTE2X/SP1qZ5IueS+FjwdKvB5oiBJP0jKEvgMtUpV/nyepNAUFaamo/fuPSkpMXVdApa0RpMwgqnZ0jcvZC4sQy1SB33OWut0OkjTFK7roq+vT65X8qfggLALFtioN8aEBwlnv2VxIoYjvjzXKEY7ZEU9zIGK34JPvxJfmmkWDtwBSAcah8EUHWc5JSGNI1G4BCDfCvK1aOcZOq1c0JCKuDIuAekU5mbiQtJmUZjIZYW2OYplgocsqAW4QUUBvR69BhVDBFCQdIMKVWp6+OFfoPscueKuzBSLl8YZ2nkHmYjLSyLuUVGOb6EimVzqyTRLylBE8SVNQyX7I5ZT4478bDydgtNZiy8OUniyMCdacMh4gSR9B9zCGCuNAwTMQhLb8P0mXLeG2HeRMAfMVZGGGnx3DKbRi317l2LzptmYM+cnWLToZ1iy9Bfo2TANH320FmNjHyJgA9CU23DqI3j12R9gz+YFOHtsBW5c7oFnnkUWXsKMN7+CpfMfxZmjM7B57Q+xbvkjeOf1v8DG5d/DznU/xVvP/RWmvfAnWL7w6xgf3oBaZTf88CIsdgVGcANmdAdGchdRqx+udx2mchZnjy3A2qU/Rc/qp7Fpw88xNLgG164uwIpl38eqFT/Csg9+hLUrn8PhfXMxeO8gLHsArleBZdXFtRSO+lEAXa2DTMUoTo+iXLnLvY/QcpGEDGEawk8YbK+GTnAdt04+jcOrP4WT6z6DE6v+GseWfRXLX/tz7Fj8LVw7+y6a9QNoamcRejo8S0HkmwhcA6ZSR+Q58C0LzHIk8EANDJ+C8ebDtWzEEYNjGeJgceE5FpjH9YZh4MkNzaL0EBZMKRjoAJZ0KlEMF5TsIr6WCtmQeXAdU8QRRhKYIAM9KnrjkE3xcyinflBjl6cBWlmEVh4hSwIEzEYcecgSJiJpiwaTCnRCl4nJ0Co1c9TgSg+XqDCsm+h0ZFNOLIpcRoq15VpuZx108g6ymGtGyWeDClY6eNI0LRVgkVy/ROnmVOk2oiBGJLKhy9OgdtaR65kKJ2oISO5D7ut03fI8l+9P8YJU9JKhIhW5xBJrpZk00G1lvNgqzDKjKYwbal7zVKSsJG0+qQ4Cfn98R4JbedKWjXhL6JnzVJj/pbQnE6OCpxN4dtH4eq4p9ZXUEMWiKCbTxOIrlhNp+txS3kKSEfG7kDdJ2TOgI/b2KckyQkpBk+LCwI4z8Sj6kqYcxHqjYiJPM4QRQ5JGCCMfUcSQ5wnSlMeopWmELM6RJy0kEY8WTSMem5rFPF6vAER4MUKGrNTM8Gl9Lt+bGvWiGSEnbhuaokh2C90DCZwJfyIC14kdQZFtAflBiLOt/IxILb1oomnf4KCCJyZwkdx3SNpRJHvEoj5ggkUZyvOJmI+yUS+tY1oX5SkTNd1Z6dpMuRYEqpAsUySNEKui08rkgISz4tIClMuKqNFcyDGI/dnOM0x2O+A+F5w50s4zWU9MdickkyMTAw9+rVPkSQudvIOJ9gTSKBXFL4+VK4xCI/mzNCQJGY/PpHspjULF3kfxwBGLEQdFhG0qounyhO9xmqJKU0uSEMYCrHNti2vRPVfcOyaaFoPXa2J9UBFNUgwC0Onc4KCYK/cgmraRN0eZ/URyGNe2kYT8ehRG0AyULMX341xOPKU0NxbJV6Jm4Z4c2RRvkojF8GxfGv+RBJHroe3Cg6KkGadpPHkecNp2C1GYIIoSpEmOIIiQ520kSYYoTOT7ynpQ7A9lU2HJwBXPcDvPRc3aKmTHScHkpT1qotNFmog1E8WIWIpW2hV7V4wsYRKIIECB1lMa82eKACkCgugZI1C9bOxHchgCL2yby1koIta1+d5feBwVhqNllmSZ2k61ytQkKSEtFA2WJXwciBVJvmx8/UcI/BChH6ElEj8s3UaW5DxOMojhOD7384pTMBYhSXJMTnwCQ7ckO4mDqoGUk+mKCs925NAhDEM0Gg0JeBDTxhW+XpQK0azVUR0bL6RcJcYL9wdzCjBDgBLluqTsudRptRFFqWSyRDFDqx3BZxri1ISiD6Puj8FL+mEah3HhxC/Qs+gvcGjLP+L4ru/jzMGnsWP3dPTeP4xms4/7MRgMrp9As0woloI8jaGrTQnYu5aN4cEhmRRHiYH0pasKr2vFnmCYdShaBfXmKCq1IYyN98Mw6xgd64MfmDh+Zjv27F+NPQdWYfe+FVi79l3MfPcZTHv1B5gz81nMW/QqNmyZh57Nc7Fx63xcvn4YljcILxzFWO0qlHwAPQeXYPuRtahq9zE4chWHD63HxvWzcOroGvRsX4ZdBzdg6541GK3fheNVYVijqNZ7UVf6UK3fR0MZgGlXECcWTLsGRRuD6+vwmAHTNIsEEUVBEAQwDAOGYUDTNAmM8uc0lsNl27QECzUpmn0vRBplMFST7y0O93zh8spc1pmezQc39UoV9Xqde3mU/FzK+w6xiuj5IOYT9XjUw5aBTOoFiHlI4CMB0DwRUAw3w1R4uyTotidAUeepMKa1DROfTD6QTOpPJiblEN21CwmToenIkhQToi4ihqNjMnFuRkhjH+0WP1d5smBX7g2MMZmsY9u2ZLZ02hP8+Q+5fD4ITQQhZ1tEYSJZejL5TfyuZEpMgCJP/fgtkKUhsoQhZEU8KUdAA5AjNqduc5ZFmULE5R3cdTtPeTwbgRM0pZaaz5KPRaeVC9pqJBt9orxRcRIJKlVZ50qARldM3ahwI10NFRQ0iWylGR5MTPI4MWJGUMEhpiBT9EGiuOSTkJYsOvOEuxN38i5aKTdCokIxFDeWJjZxyDXw7bwldaP0vVQoSjfhqNDQkyadppxF0eciTxNZYPiuA0NTZUFKvgaBmK7z6V3AF5woVm1Lg2nUETANjDURBE1YWhORZ8Kz6gj9BgJ/DLdvHcXcub/A0iUv49VXv4W9e2fjrbcfxs9/8QVs2vwWRkZOQVWuIU+riNRxrF04A6sXvIqe5a9g5P4eRN4F3LiyCt95+D9h2dzv4NLp2Vg068vYsOIRnD7wPHqWfBtblv0AK2Z/A4ve+1ssnvP32LrhRzh9ehbq6gkYwTXo0V14E2NQol6M65ehm1cQedcw1rsL547PxYLZ/4Q1Kx7Hwvl/h62bHsX2LT/Erm1PYdWy72LvzpewfuVPsGPTi7hx8xhsexSu00Qc8k2LtGK+a6LTysTGzZ3aCZgjMCi0ePEfZgncOEQY60jsi9B638WpDZ/BwaV/iHMbPo9t7/w5jq34NnYt/hr2bPgBPjw1A15wHjEzYCoVBK4O39ZgKDW4hoZWHMJUmgjFVInYNHQvQ8YZFL5rwdQV6GoTcegL2YqHMOA6RGpcPMdBnnIzKfInoMkd/3euCaZCwpf6dxNxyPO0uW8Jf480DqEpdXiOJWmE5PxPTUorSyQtngogKgSomGnnEdKEoZVHaGUh2q0YacIQhS58zyyBJwkmu90pkxiaxLZLjRzRjmOxaXNtfmm6JIoEkmQRMEFrt53xLGoOOhZARZkSLA8Zom+mlDYSSQNQnkbUERGeOfKkjThI0W1NgqJKk5A3YJOdrty7yn4CURDKOCfTNOXEiwrrQESdUXFE9OJYgFlEP27nLdiGyU0XWSD1mIXvTSaBK6JVE9U7jUqyhCRAwJwCwc+60tMkifh+1soKKUW31eb0c5rSi3hSmtAGzJHvG7KAT8iF/IC0iJRSUwYJqFHttjtyD6epHcks6PnmoG8kZRY06aZ7xo0TywkhuaTLp3Es6dN5ytNjCMCm5jEIPeStFEkSIstjRBGD7zsIQh+uZ8sos9CPkMY58rSNdtYB5YfTXiP9ZYjxIT4fMaBkdGgUlZhNRcQsTVBMTRfPA/cYoXtKDAvHtKSulEz3QsamAFfE/rNFkUBT/W67DVM3YIlItlwAmYHvImQeDE0BeVb5ri3BCfLzYZ4j2RbtPBPgKpNgCO1LSRTLqSfp+l1h3mWblmQxEoBP97+s4SfwgcvSGIroZF+yDZMoKNZtGMnry2mwFCEegkxBCy8ublrNfbSKWGWSLhF4xp9znppE4EQW5xy8ZDFaaQECWsJPyzJMpFExrSUwloxUKVqUM+lshH4M5oYIvAh50kYa5aA45MCLJBvJNi3J4HTFOUIeQ8zj9y9PY1gGn6pywNuVEba+8EXhEdaluGNqeCV1nzNByKnd0HR4wuBZxq16PgxVE/4sCWzDgWv7ElzwHAbX8kTENvlPeKiMjcM2TRiqJj23QubB92wYmoaRoWFOD0759e7vHYCqqrIZJ/8nYqMR2EtU7MnJSVSrVSkR6e/vh215CFgM34/gOgy+F6KVd8FYjCjM4JiWYKhGcnpO9WIu9l+SIFNdSUzAJBJsXHF+2YaJPM3wycSkBJ5bGa/v0ihDJ3+APOG1ZRwyeK4uh3SB5+NBd0JOYMmUlntKtMSgypZnvdZU0CpRp3830Yr+zhZSBt4YBNI7iSQPNB2lZoQYlNQQ6qpWJFmJBp7Yfo6YPDfrDdgmny5TTUKAbBzEiINEgLwc9HMtF4EXQFN0uA5vaNKkBc8LEIYJ6nUFzaaGOBKgvPA1ydMUhqbBNkxcvXwFjWoNzSZnIaiqKqUBFBVvGDy5huS0oWStcsaQKibxzPW4DCbNJEtIVzVZp8vYYTnIKCR2UVhcc9NSYdlNxKmNpjqIrG2hGfWjbp/FyZPP48LJ7+LcoS9i89I/wrkjj2Dzqi+gqR6Dol6A53IPhmbDQRB2YXkhNNuEqRvIEj59royNQ2tqCP0IumIhi1sy7cNz7CnJP65twbUtVGuDMKwa4tRGpdoHw6rCD1QEkYFDR3Zi9fqZWLLiLazbOAvr1r+HWzcPYeWy13HuzEacPbUeew6swJ4DK7B4+ZtYtHQajp/ehLt9p3H99lHcuncS6w4vxGvzn8XMZdPQP34N12+dwuYN87Bg9i8w952fYu3WxViw/F089dz38fOXnkBD6UND7YNhj2C0cguGNQLNGEKU6vBDBYo2AsOswHYb0M0qj3YV67zRaMC2baiqiizLMDg4CF3le1W9WoMmTDQtIZPVFRW2YSPwePqMa3u4cO5jdFtdBF6AJEwlg0xpNNGsN+SgKEtSNGt15HmxxuiLZFJxHEuTVTJ8JyCQ9n45mMu53IsY0tKrKKDUMCb3ATLC7rY78B0GQzWQhAl8x0fExLAkTJCEiUz/m+xOcDuF7oQclCuNJibafJhGa5UGWkwYXydBSwzjGALfgm0pcB0Lk90HCLwiNc/zPCmH1XUeHDA+Po445vXs6NgA0txDEJqIIk+wTwpgk1iFZBrfrNX5UE+wYx76zW9/hd/i19xMKPKQJQHyOEDkO0hDf4rcg9gTVBTQAV9kY3tyOkFTFioOZAxnSZ/HKdopJrotSZMmszUCA0gHWv4iFgVpZmji2s7zKU0K6bLldKYEQpAMJAlpEhbLqQ/PQI6RREwW//mUn40ljYYQ9qnFU1IqhGLRHPsygmZKakHaRhgIxLWETkVxAN934LVMsLSBPKsicu5BHT2PVjiKgI2jUutFVRvFWH0ITaMG1axjvHIfdaUXptOHtF1Bq1WD4w/DT6swzRsYvrsbF88sQ5gNoa9+B/X6LdSVXnisgaY2iHrlKvZtewdL33sYS6Z/CbvWvY2PTyzFjNe/hFkzvoKdW17C7Wvb4Bt9iJ0G3KaLniUrsK9nBVbPfhkH189C77mduHF6Bw5s/ADnD83HSz/+AtZ+8AYO7FiBO1cPYuD2Lpw9OgPvvPZnWDz9z7B85p9hx9ovYvfmr2L/vscwrmzBuH0KI84lNNUBBHETbtiAatWgqFUM9l/E5o2vYunib2D2K3+G6c9/BmsXfwsXz/4Sd24swML3v4J5734RKxd8CxvXvAtFvYVR7Taq4SgqYR1DxgiaXgNh5sD3h+G6I8hzA37QRKXWi6Y6AJuNIczr0P17aLp3YSYDaLLrMOOrCLNz6LRPQa2txryZn8LeLX+NtfP+L2yc9+9wYuN/xZGeP8ehTZ/H+J030GpfBgtuI2ubsPw6Ruo3YXp3YbO7sOxejKs3MF67DV0dg62NIHCGYBn9CJmNgOUIfBMhsxAyE4FvwHdVME8F8xT4bhOmMQTHqsCzdQSuh8hLELMESRAiEUWVaxuIIxNxrMFndUShAeYJSldoI4gseEyBHzQQpQ2weAx+NASH3Ufua2BWDa5ThxuqsAMdbuhIcxw7UhC2LFhuFXFqIggN+MyEHbqw4wBJypBkHtLcQZKbSBIdSWiglXjIooLNQRGBXHLDJONqanRgLCeClIZDUjBK0JEMo6iIMG3nhfktFfO0NxC1npgYxCYgyQlNsApqaBEvxUHJSO5z0jQsCGXDwhH0SDY8Zfdnov4y1xMFUYgk5NGbBSNBpInEGdrZJCKW8QMp8OE6mpxgUlzlRLsjp6OU+hGJBpEmQLx5LmQGVGCR3w01sGWNNE9IyIpoqrgw5pR0eGpoxISVQAqiwUrfDNGE8+QhfhiTPIf2R0m5jaZGe0pQRUyQiOpOr017smTChFHBAhGstUJmlAtw3hNMmBZa6QTSOEOeJWi3Inkm0esSiEDTeUreod+fkinIA4Po+VTAkulgnqTyWk12u4hLNHMy0soEyEQFBMl8SD5BUdNUOPEpB38NuradVgbmuaKJ5+wD8icgWUCWRPAcC77ryPVHxSyxJpjnSuowb3RtRAGbIgdhnivlIOT1QGAj/W6UQOU7PHqVNL3lZqosfaLfiVglxACgRA1iaHIJH2eA0pqMwyKdgRo80qK3BauCTMLJZ4uYoMSyI+CCDMJJttrOU5kqQvsFaYsJDEzjIkqdqOIEpNL0rJ0nCJmDJGLgnkkhOu0UUeih28nExCyWDKJIrPMi+YPr5fnr86a/neU8rlzohEmTT3IHmvhxs2Mu62OeK+W8cchgGbq4luK+CTDEdz0Ymo5GtYYoCOBYOrh3USpNwX3XhaGaUOoq4pA3oZ7tI2QRp/l7AZjLEPq8uaa6iMAPkgnwYYInAHtPerVQo0umqI5lw3dcdFptbmBrO0JWEwngygNFtCYRQ6fFvb84MyjgbCePYpYjCR7RPtXO85I0KZYmo9LwLigka3yfSKTH0kSnI2tSkpgRrbksO6PX6LbbeDAxOeX1CMgniZE0nAu5wSkxk0haQYA6TXGJiUF7A+0P1BwQQEGAKoEsge8jz3x4jiHo3jlci6djMN+G72mSxUJsDTIJp2EFARokm6PnMQhi+H4Iz7SRRwliP0AaRGjFKdpJisBxURsdR+Bx6XLosZLUqo3ADRH5HJyiZIhGo4F6vY5PPvkEvu9D0zRUqmOIk1CCWDQAiKMUjYYKy9SgKQ3xLLhiUMXXRMg8OHYTcegWTFx51oRIhJw1CFwEoQcWuKJudxHHITp5iiDg0bc+s+EzDSxS4TtjsP1R6PYgLtz5CGfOLcXpw9/D2f2fxb41/xrbVvwbHNv/BRw8+ChqA1uRBNfA4jE0bAVmGKOuchPH0HIRWA4C24da0+GZTFxDhoyp8I0hNPsvgqkjmMxT3L7VC9VkqOsW3ChA06qj0lBheAZqxn0EnTGM6ZfQVzmL/Sd6sOtQD1Yum4ZNPe/h6JE1uHvvBEZrF+FFAwhag/CyPjTrl3Hzxj6c/Wg9duyejcUrX8TMBc+iYd/GodOb8PpbP8Kd+6cwZ/7zuHZjPy5e2oGDB5fi7bcfw5nT69Hbdwpnz+3A/gNrsW79fBw8tBHV2k2o+h0Mj56DqgyC+Q1Uan3YtHkVDhzdg48un4XqahhTKqiOjME1LTCbIXIThG6CwObPUrNShd2IkbNJpCxHfbwCQ9UQRSmYn6FRc5DGLjqtEHHowHN0+K4Jx9KRRAyOqaOTd5HFuZSjeSWvmCQoEoZo4ESRnOSTw1yGNErh2TwKNU9bcExHGshyw0sOckcBB7cd00GW5OjkHURBLE1mQz/iaUciFYe5DFHgIYkDabydJYlg1/nQFUMAatwMk4YiuqpJGXmW8LMkEF4vpm5AV1ToioGIcYBEgtgiUa6sPChLgkla4zkuDE2HpqjQ1SZ814JrG2jnKZhno9vJxZkdSElsyLhEhfYqx6LP24ale3joN7/5FYB/RrudIk1DtLIISegjYS4C15JNBAcjAlDGeFn6QY7Z/DBvSVOqiU5b0uSoYKBCgZgM7VaKyW5bOHBn0pei25rARHvyfwpUUJE42Z3gJh8ULydYFNwkLpdUu3LxKrWkgk1B0xA6MAotORlY5rJo1FWtoNaJw0dS8iKKQUukPIUKTfp5el9p+hdzuqHvh/9C58SYiyD0ofsVDAxfwrVLezDWexShdhWXP9yIibyONK5hTLmPqjaAhj4EP2igWruFvXuW4vLF7VAa52GpV6BpNxCmo+jrPYiD297CinmP48a1bagZtxB6A/CdAcRhBapyGxc+2ozNa1/G0z/4FE7seh5XTqxG/7UteP+X38Avp/091q5+Br339sG2+qE0B9HXewW3r5/AmaMrsXjO45jz9tcw880vY+m87+OtV76EZfO/g0tnl2DX1ndw+cJ2NCoXMNJ/EAN3N+Lln38WO1Z+G4c2/QC7130T+7d+F1t6vou791bDjW7ADHpRawwgSjQEqQ7L02DZGtRmHy5eWI1d25/GjlXfwr6Nj+HmxVnQGrvgWsdQG9uNrT3PoWfFT7Fh81M4fPp9DDQ/woB+F1qmo+rU0DQrCCIVnUBBpf8qKgOXceHMNnz80Ubcv78b5y58gAOH38SevS/h/MWF+PjKCgyO7set2xtx7/Y6KOPbYFQ246P9L+DE1sdwftfD2D7/j7Bl7v+NY5v+Aitm/0cc2/1lmMZ+hOwGxkau41e/zjFWvQHdvIo7d7bhzq3N2Lx9Gg4dWogbl/eg99ZBBO5NeO5tNJp34bg6fNeCbWmIQw+OpcG1NdhmE46lcANUpwHXM4UWN4GuuXDsALYt4pFcD6pSh2U0YOjjYEwD8wxBmY4QRQF85sB2NHhMg+3WYHsVGPYQHH8UzK7BdxtwfQWmr0FzdWiOBdXQ4fsRrKAGJ6jBtEcQxApYqMDzdRi+Bc134PkmHFeFaVVh2uOIQg3MU9BKfDDbkGwWHm0cldYd33PIQ6TbbomCOJL+Nu08k9PNsk8AgYfS+ExMvLrttlzPROeVnhZiT6G1KplbJX050bbzlGQQmSx4CTAlhLiTdzktPC2SS3LBCvNdT5ruZWmR3hKxBBEjv5AIUeCCedzglNgPSZgLsIUXSjQtj4SuvJz8Q5+b9iaiqZIZk5SExMV7EsU1DiO+h4mDqGxKSMUtFdEkZytPlqiZJqozTYyp0ZQASDjVG4iojnFYABi01052ugVQIO4BAcxUkBMTgWQxxCghZh3t1a0sEwyOAhjo5BPIk4nnZy0AACAASURBVLaceLTzpKBaR4U0hd/flmTdcdYN91SiaQVNROi5kTRx8fxIVgkL5GsSvTyNC7CGwC8CS+jZIakiSWno+tMzTMkMPKGHy7iI+UB+R77rgBtcU3KHI9djmZXANc3cJZ6ADTLWDXyeCuS7tmRbkVFbp5VPWZMkzyRAkIAK0r7TdIbo/IwxKb3gVFVHSlIDwYQpS1PJSDMOC5laucGT0su0SP6YmlyWTAFIaa8hMIQGMOQZxYGKIs2AjAlJukASK9qPyhGOBExRXUTNcSBo93HIpTlxkCDwQnndiF1TyPF4005rjBJ4iMVERr1EdycAqEhlCqRkl8AekhcmUSjN3VzBdonE2spi7l/Bvy+Q646DDA5cy4OuGMjiTE74SDvtOz5MzYKhmTIpJU8zyRCgPYHAEUPVeBGt6ZINJq8HeYQFRSSv77hQGk1YOveisgwNk902NKUBxzL4M824FMYThoys5DdA+xCxC8rJbvRexFQsvHravwOA5ZK926ahWVx8P51Xci8QezyBWq7t8BSOUuKE9B5iUyMy6Xwp0pe4vILWHiVbZHEih25ljyAC/YhlSY1HFnOwNomY8C8JkMVCJpcESBNfmuiVIzephqVYUPoi6Q2ZRkdRBMdxJHhG9Pksy+S+MDo8AMvQoDSaUIQZK49f5wBeOV7zwYMHCMMQfX19uHPnDkzTFD4GloxO9H1fGC3m0HVLavjpuVIaTWkuq6saPFdDwBzJHOLgFUMcMUSBI40EkyRB1s4QJgEc14LjmkjSCF7AG1bXs2CYNT4MYuOwvPu4238M567sxq7dL2Pv1i/i1O5PY+Xsh3By/6exc/tfoH/4bSj14/DYbVhhBQoz0fB86CyA43swLQW2bcO2bYyN1aCpDlTFAmP8rI2Yg07i4JNuBk3TEOUp8gddqG4Tt/rOY/XGOVi8bDoWfPA6erbMwcdXd+LyjT3oHTqO1T3TsXDpy9ixfQ727l4E27oHxx2A4fRDt+9Dt++hqlzF3TtH0GhchOPewLETS/D+/B/jjbcfwbyFz2LhB8/jxKm1WL7ydbz19g9w/vxGTHvt29i3+33MmflDpOFdtCequHhlN+YvfBlbty/C3HkvY3D4PKJ0GCzqh2X0YXjwInrWz8O7s17CoiXvYOXquTh97iB0p4LGeBWB46EyXIFaNeDqDKZiInBc+JaD+lgTScBrnCyPYFkqWm3uX+P6nIVSHRuHqemojo/C1BW4tgFdrcPQGpJVVq9UMTI4BNeyodQbaNbqHHAXMirywLFtW/pUaJoGx3TAXM7O4CyNBI7pIk9byOJMDKDaolZsoV5tIIt56g1J/cgoM41SxGEiwd6Ixei2M3Q7uahf+ACen48hkjDFZKcr90qpSGi1ZFIQt3zgZ5VH8hjG11e3NSElKlTPycFNmonvDaakkBXgaiTSvPh5qSkNuLYJ29RBEnOlUZMeN8TwpDOMkgqzmBvtPvSb33KgotVKECcMacwQBy6SwEMrDuRkgkyr6DDjE5MAE50WWlkqCx5iVHCggkstyqABUeaoMSiMNjktpXCG52DFvwQpMglWdAVLY6LTLdBqUYhwKg3Xsbd+5zXItISbE7WExlRQxaU8hDchge9z3Y6MUcskmk83cKLd4RrWUiFEUVQ0eSQQQ+qSROMQxxmCgGvTy/r0LE9gOwZMewR99z/Eqg9ewu5107Bp8bO4/dFaNIaOozJ0Ek48DMW4A9W8i5s3D2NTzwwsmP0jfPD+Y9je8wKWz30M+3fPBPNvYc67j2L2tH/AzFf/DovmPIpTZ5bDrJ9H4t+Fo1+DrV3BhyeWYt7Mb2PBrH/EjY9nYtK9heHrW7Gz5wVMn/Yl7NjxJmrNC2hq91BRBjHavALNvo5rNzdi186XsGLZI9i6+Uls2vgEjh17Ddu2/AQbNzyF3r5tqDU/xMjYKYyMHEMcXMVzz/4lPjzwGu5+PAeVu4ux/oNv4MjO57Fr0ytgzm3Y5n24noYwMuFFBtzAgWFoUJv9uHNzKw7uex4n9j6B4/ueQmVoPXznDEzjHCzzEjz7KnZunYFFK7+OzXtegMKuYdzsgxlp0J0KmspNjA6dwsiVQzi1fRG2LnsZ+ze+jiVzvoXVS76GHVu+hZ61n8eaZX+D/Tsfxf5dP8Gyhf+Eee99DXN/+VWsnv8d7Fn/U9w8OgfndzyPY6u/iT0L/xQne/4S5/Z+Hus/+EOsW/5pjAwuR+heBLNGodVHcPXSQezbMwOz3/179Kz5Nt6d8Tksnv8I5r7zbWxY+TNcOLsI9cZxOMF9sKgJ33fguhYMQ0OjWYPrutKh2XVd6JYJzdDhBxGiuA3XSxGEOViYwmORmPDyGM0odMF8C65j8GaEBdJVmzcKEZKEIYxsuJ4Kx1MQJQZYoMHwVDRsBQ3HhBl4sHyGKG3BYaOIszpYOArT6oPpjMD1FVihAzP04bgmPN+A4/IYqzQxEfoa0tCFb+kgc05KEOJGfDT1LZKEWlkiJ8AEVHCWBd+Mac2XQUmaXlFxSE1ht9WW4AY1CNSE0veThKAlGBHUaNP3tvMWHkxMSpo4fS81ppL+Lz5HEhXGvlQQd9sdEe/pSzNK3wnka7QyEU8sinaO7Idyc+cNUyKn7fQ5yY+AG2FyXTlRc6lhIyZAGYAgj50ytXkKayziIG4kNI40qc7TVDZKlIxEDAZpJFwq9GXjKiQYZQ04AQ9k6soPMU+CzGTORxp+SnWRTV+pcZT+CARaye/hTQPXk/O/Y56HNMqEW3Yo7nHxu9JBTdNMmooSO4dkJ+TjQakWv8uoKGvcaeqeJZwNSFrVQNCwieWSJTz2j2jyXJdd0pSLpoQYJETd5I7lXApB5ol8EhhKhgRnW3AjbJIXSv8jIasgWScxLbj0w5FfcRjAc2wJcNB7Ms+dQpeXBpFhyZhQyJ2oeSZNebvNM+qpiCF2IsUhUsNfsCkKZhYHYUWKkyiefNcV5pmFXwAv7Ci5LJasUUosKYCKBORlxGPCOUjAayPhzyAAImLV0AAjFKAa3R967ovGNxUFaw6tqaOdtdHO2phoT0rNNPfBSGWzyYtDLosom/eSESWBeMz1ZAMpJ3zizziO0W63JdOGzKSJlUJSEa5VTqZICikdist4AvFshPKeerYDz/aRJy0wlzvSJ2GCUJjWMTdAo9qA5xQ0ZrXRlMCETBAJQmhNBa7t4Nef/EquN0pecCxbgsa+YBCRaV7Byggly8IT6UskhyJwhTTR5O1AHh20H4bCpJFkHgSiEtAq98yo8CkgH5osKdJ+SKJIHinEqiizHEgy7IkEIJJD0zSTy8WY3J/J94FqUvKroM9D+01HRPvSdZJpY1Gxd9FaKcsYmG+hlSeSrUHU7CRiCHxbNv70XBEYYBiGZPKUjYipvqWag4UJWJTAD2M4XgCXhag1VYyOVxElGcbGhzE2NgxNV+B5HsbHxyWgkcSZ9BxptVqoVqvodrtc0iIkAGHkI45DGSNJYIpluVzyIxhClIRAsiMCoVLBuIsCvo4dy+bPEXPguzr8OIITMIRJDD/0EaYMTmDCT2x4iQ2WuAhiH2How3E1BJEK3+1DpXYa23e9ic3bfooPTz+DtYv/ABcOfwYHNv+fuHn5yzh55mHYSQ/8+C7GtaswkgbMFsOwqcBIfai+goY5AjvQYPk6NMOAodvwvRRB1IZuhdBtHnMepDHCVgYr9tFXvYczl/bgyJmVmL/0Kcxb9DjWbXwFx04uw/QZT2DVmjewY/dszJr7GD5Y/hNs2ToDjnsHinITaabA8ccRRA04/igcfwS/+mcD93qP4vCRDzBz1vfxy+nfwvy5j2Hd6uexZ8cMrFv3Gl544SuY+/6PsHnDG7h8YS1WLX0WW3peQexdQZT14uqNnVi+6nWcPNODVWveRpgMgEX3oBgX0Xf3GDasfQcvvfAIli2Zhlkzf47XX3sC+/avxIGDa6A3G2jFKZSqAqWiQqsZCN0QzHYRuA6azSYsy0IcM3QnMlQbo6ipVXhhgJraRMBShEEK3w+lEW8U+whCB7arSpDXsixpDElnlGma8nkKwxDdbpeDEwJ8i6JIghMRi0BeZsSmIIAiYjFM3UIra6OVtuBYLlJxLqRxhizJkYQJ8oRLmdMoBfMCfkb4LrjCgRtrU5/pOwwPup9I48vJTheNWh0kE6V9nXmOYA8FUo7Iwc+Mp4dkVC8lkoVLfS7JsGm/IXafbZi85pQDn7yIWheWBGQ46wnfl0AMr0gOqzSa0pTZtWw89Nvf/hq/xa+RZiGC0EUri5CGPphjop1EkjpKRlXk8t3K+CSRpgyU8kEmVMTC6Io0j46QapDmm5qFPI2EARafdn4yMSmKiRwPJn71L4AKKjo5AyOVQAVtzOTsTUBFWVNEJmvtPJcTjThIphYColnhrBFOMZ7odLkJUBDKQney25XTvlBQbogu3SV0XdDNKVedPqMstHyGJMkRBoUZSRzH0HUdWRZjeGQAujkIrXkTy+Y+g42LnsLG+Y9j1oufx/Gdb+H8sXmoa2dRa36I/r4DWL/6Jcye/jCeefxP0LP4+3j16T/BM9/5fSyf9yhOHZ2PD4/Ow85VP8HK976MBTO+hC0bfoYju2dg+O4O3Px4LaqD+7B366tY9P43Mf31v8T5029i8NJmzHn9G3jrxS/gpec/h+s3t6CuXUHdHsCIOoBaeBcjxgWMaScwXNmJq9cXYc3672P9psexffczOHLiNdztX4Peke3w0xtwwpvoHz2O8eppvPD8V9Cz7EfYu+k5XD45E9tWPIkP97+LtYt+jsTpRydW4DMLptWA6SmI0hCqqsJzxuHZF7F/z8+xf/s/4ci+n+DOrRUYGTkCw7oDPxyDH43h6LH1mLf0h9ixdy50awiV6iCq9UF41j0M3tuGLWt+iB2Lvokjax/H1gVfx8G138P2pV/FjdM/w9n9j2LhjP+E9fM+i+3L/zvWvP+3mPXKZzHvzb/B4e1P4fiep7B19TexeeHXsGrGX2L+87+Pnhn/GVf2fhnHNv8VGoMvYPnC/4yxwSVw1ONwmndx8+OT2LDyLWzreRq/nPZHeH/Gf0HP6kcw951/wLK538PKBY9j1dIf4sqVNQizIbhhHaralAdtmqZTHLB9L0BNUaHbDgzHg8MCOMyHw3y4AYMXBUgTD4HPPSfIKM21DbiOjii0JRWyPPlwHAeexxkZYWrBjUyYoQ0j8lF3DFhRCM2xYHsudPsuTOsWwqgPaToMxxuAx+qwQhsaYwgCD2HkwnEVhLGBKNQRhxbymKEtJGRkwEtgZxGHTPtKXnLmL4x8Oy1emBFgSOAhb3yLSTlvdBO5HhPBwuoKAJIKwolOVzTbhUcONVjk8k46wzQS0VOikckEXZYKy8IwrjBOnBRJBYGgMGdE/RYFI3NDxAL9j4IQceRLSQtN2skLh/YqX8TYlplb5LtAsZVUKHNDwEJHSwwAYoGRqzzRWwlMJglMHEaSlZLF3LyU0gco/aDsJ0H+GdJjpATyUoNBNGMuyyslQwiDNPL/kWbLpelm2WuIgGcpIYmTKXs6TTGlbIcAjrgwemyVzph2LmSGktofS+ZIp9WW5oqB74OMrjyb+8R8MvlAfs7fZVRw8CKTTtoEfEi2h6A3k79I4DM8EAZY5HFQTFV94S3RkYAFSSyLiNJUsiq4GSYrNeWBPK8tQ0OtMgbPsadIOeMwkMADrUnerDN0Wjm4Vw1/D4oH5algIupZsFzy37kHcciBPyr6iEkRxzE6nY5MJijWJJfr0HWgiTcZH5PcY2r6WFoCiQqJF/3J449p70lAnlsUvc7NvxMJUBDrgoYxfJDB4Lu8qZ0UqSw02crTDLZhol6tggxLCdCUMbthhsCL0Eq5381E+wEilmCy8wkilgj5a0caHnLZaS7YFLac/sch98Kh58BQNQ6ciWhH8ifQNE2mYrRaLWmyqSkNId2x0WllcCwTScSfzYl2p9Tkc6aHLVI+ooCbLwfCY4mafUvn/hTcw4NPAh3LRSy007bhCNNEbrboO65gQHCtdMiYZJ85piUne2Rml0QxHNOSkiDPcaXEi+jJSRTD1HQJoPBIPU8alTdqdRiaJsEEApXIs0BtKiDDSgKCaE+hZ7DMAiOWFAGwE52uoE0nsoYkWQi9T1nWRu/76wefiGjgjtz/PMeVvz/5nBDwPjUOl9e7NCgrS8IkM4tYSlleyJJF1DVJlDRFQaNWh2WoaGWJNOu2TQuGpsFzuFdWwQBmUg7qui4Mw0CWZXKgQrGxjHlwPQth5CFJA+iuh7puoGGYqOsGmqYFw/PRMEw0TQvV6ghcz4Rt6/CZi9HRUSRJAsMwUK1WYdu2ZCJHUYTR0VHpRcEZHQ4MU5PTbqLnq6qOQNDquU9BIKjyBmLRFFo69+xSGg1hZqzK58t3DRh6FV4aQ7FNDI8PIkocGNY4muYw7LiGitUHk1VgenW4rgHL1uA6VRj6dVy8tBQrV38Pp898A6eOfQ6z3nwIZw9+Csf3fBqLF/wBegfmgLXP4n71NKrObYy7A+g3+nGncReNqIJR8y5GtGtQ/X6YbARj9XuwXQW1RgMuS5FN/hb3RpqoahZUn8HvZOirD6C/cQNb9s3FzAWPYe3Gn2PfoVdw8PB0HD++EIs/eB7vz3kGc+f+GIuXPImz5+fhXv8BhMkAXG8It26dw9j4faS5i0rtHvoGL+HjS7tw4tQarO95HQcOvIfZM7+NnjXPYun8x3Dq8GyMjx7FjWubsXzps3j95S9j/apf4PL5FZj9y3/CWP9uuMF1nL+4AQs+eA7zFz2Ho8dXoVI/hyTvgxvcQG3sI8x578d487XvYtkHL2LNytfxztuPY/3qN7Fh3du4fuUCbE2Fa1iwFAOmYkCt1eFZBtT6OKrVKiqVChzHgWEYMF0HLE7RPzyGmmoiDrvQVQ+OzQGvZrMJ01KhGVX4gY44YWg2q9C0BmzHhKqqUBQFlmWh0WjI556ewWq1ilqtJr1yiEnWytrwHZ/HntpeiV3hIGIxJjuTyNMWDNUAGXS3szZCFiFPcoR+KJgV3ETZUA1Mdh/IIR/zPMmA5ebqNh50P8Fkp4vqeEXUa11Zd+RJClM3QB6InuPI+iqLE3i2j4n2pKyDJztdBD43F3UsSwITrTSD77qi5uBnhO+48BwXI4NDUBtNUcf4ct+kvZ2AYpJCc8CQDzGUekNK2hzTwkP/4zefAPhnJGmAJA0QBZwylAQe8ogJ+iQ1FMW0gf6bJptFLBjlj3NdOSVsUEFZ1vvyzT3gPhWiaaA4pk7e5dIP8bNkrjUhHOCJGSGlIKIwoCJgQhijFRTuFJ1WS75O8XP8iwyziJ7HJ7xF4SipwqLo6QgQhIANipya6HTRaXGaMjFHyt9HhxSBGVnWRprmUttHEVt5K4XrWrDccYwOXcCBrTOxbenTmPXC3+CVJz6F1XO+hfff+AKOH5mO/ns9OLDrdbz0zJ9j1rQv4r1X/hYndz2P7Su/h/df/CyWzvomblxai5F7O7D0na9h2+JHsGHRt/DCM5/Gi8/+GZYveBTb1j6D9UuewIs//QxmvPrX6FnxKE4ffQWvPv232LLqF5j++ldw/txyDI4fR9O+gzH9PoaVQQy5/bjXuIqqfQumdwuWcxWGcR6efwWOdwm2ewZOcB4GOw/Vuwgnvg2W9EEzbuD2zUNY9cFPsGL+Ezi09Q0c3/lL7Fj9KraseAtm9RZ8fQSeb0JRx2F6CrJOgiQNYOr9UJvHcfrkqzhz4kns2/0jeN5HsFk/DK8Gw1Nhsiaq2gB671/H+Y9OwdEVOM06an3nsWX501g5+3M4vOnLOL3hT7F70X/B8mm/h3Nbvoo7R36I+S/8Ppa98Smc3vQN9J56CofXfBW7Fv8D5rz4abzwxO/h0a/9r3j04YfwwvP/Bns3fwUXjjyKpdP/A5755kPYueTTWD37D3B05z9ge8/n0BhfgVZ4AVbjKlYumoblC3+KBTM/jyO7voPje76BHRt/itHeLfj4xBKsWvgUNq97EWtWvYTB0YuwPQX1xihsR4PjGDKCidPMUtiWB9UyYPkWmkYNDWMMVW0QFaUPDXMYbtyE51WR5y6yhNNVLcOEaSgwzSoYq8NnFhiz4bOCumaapqRUuoEJ1VGhMxdmzBBNtOFnARr6OIJIQxT3Is/7oKkf4Te/qSFOBmG5I7AjB03Xg23bCEIPrqchSixkiYM88ZAwD1kQSRZWGkcCqOBNELG2KCGI6Nnkj1M0EHGpuSw22kRM/2lKRAZ9ZY+aCcHEKLMpyP9ASggIBBGvT9NS2lOI4UEu57HwROBGu5mcTNH0jbSAZKiYREy4idtIoxyhH8vGtp0n0hWfJmzEhCCH/rJ0IvAZTE3nh4lpyUKYpGoSCRdAy//MK4KiP1tZJhvgtHQt0zgWE7eCMUFouPSVEM259JGISX4SyT2UrkVSKrKJTk2HVfkz0blBIC8lXZCcjmQmtM8S0CKBmqjwr6B73mm1JUhA/kV0r+iMkV5CdA8JECHQS0wiKWkjL70WAdtT/TKEzrzUoND5xT9vJK8v1+3bArgqzDM7eUtq2mkyTA2TPOtEBBtFC5PXFEk7At+DZeiSRcEZFRyYICCCznxK+qDYUfp3YlmQszzJAOjnuBQkmCL5pEKf5Ex07lGDU/ZqSpIitpU8oAq2US4m5oF8T5KOEWjBAZfivtA6kP4BbZ7y0W230G23JHOCf24OgtBrkScF34vo9VNJuye5E7F+UkGxpfQaAh/p9yHwkK/3FrK4hThIEbGktA/wPaSddYrmOKZJL/fTIFYTPZvkkSJlAiXvD4rqpL/LMj5YCnxPsmUKJhv9nplsZE1NF1FyPCXBNi1k4nMQk4D2Fd9hXFKbtpCECR8IRdyh3nd8xEGMJEwlS42AANp3y3KEsil6HIawTUv6WYQ+Q7fVlgwInhSTSbd96WsTFNPAkAUwdQMUeUpGkoWsl8C0gvlSTsxJ40RKVAjkJOkcAaSUlETgIaX3kBkzAR0hY5Jx1EpFYkouAHjx/NDAjXsXBdLHwxfgEXnikK8HDc4IMCn7a8ho77BI14nE+aI0mlNYJrowROWSMxuBb4P53DOJ6miSPlA8IRkJpmmKbrc7xRMljkO4HmdYer6OOHFhhwzjagNOFMCNQyi2gbCVQfccOBGD4+owzCai2Ifn22i3czm0kQMbkdClaVoJEOGNZ54nsG0OalSrVTiOIz0qopBPl12b0/l5Yp4rn8c05ubE1fEKP0/dQHimqMgzH5o2iqHGAO4OXsed3o/R2/sRjh5djwNHV2D3sSUYUD9Cf/UsRhs3kGYemkoVaWygXj+H9euexLXrM7Bt27/H9s3/Fo3hr+HCsT/B4Z3/Hyojc9BU9+Le0AGcuLISN8b24/roYVy4vx9bj3yA45c3YPeJBThxaSWu3d2M0xdWolI9DaV5BYMDF6DqYxht1qFHIeqWg8FGFYPKKHprd7Fp/zKs3jIdJ88tweVrKzBe24Lh0e0YGtqPA/sXYMvmd7Bv72xs3/EaLl1dDDe8gzAbheWOwbAaaNYrsE0FjlWBoQ9i156FWLVmGvYfnItDh2Zh6eInsWvbq1gy/zHUhvdBU86iWjmOeXMex+ULq3H5/CqsXPxTbFr7PC6cXoSeTW9h8fIXsLZnOuYvfAHXbuyHF/RCNS+jf/gIbt/Yhycf/xz27pqHPTvex61ru/Hx2Q2YO/PHmP3OD7Fz21qojVHUx4dhaQr0Rh3jI/0YG76HCx8dxaaeDThy5Ihgz8QIgxZ6e0ehGT6amgvPjeHYAVzHF8CXDhZYiGIblVo/bEdBUxmDqtVQr4/DdW0Zk9vX1yc9lYIgkKBcmVWRJTnaWRtZzNmaoUi4IQ8zknQEXoA44MB0Ky2M3381+SvkSY7ADzHRnsCvJn+NSIAXaZRJoIHABPIJsw0H7Zz3ok7JE60rQGcmZMIh40mCrmXLmqeV8qSpPGnJGlgmE8bcS4gGhIamy2E8Dbu67Y40LQ19hrHhEcRBiIlOR9YpZQPeVAzXmOshT1MpXSuz+B765//xAMA/I8sjRJGPkDlIQg+tJEQni2XhQlMWkoIQ9bGVJZjotARNMkVZK/pgoiOlFO0SONBtdzDR7nCgQRQA9D1Ez2xnHTzofiJR5U6rLfV+mZhOUuFajh0jEEI2L1kuqbhUDNJEjxteUioAByCkr0UaC1pjIgtc+h06grFBr9dttUFxeEQBpcOFPC/oM9KEhxDuLGsjz9qSlka51UHow3ZMxLmNkeHL+OjoCmxY+CTmvvzf8MzDv4ftKx7Fzx77D5j+4h9j0Tt/h/ff+G9458W/wNr5D+PMnlcwcmMJLh2bhhlP/z9Y+t7X8eGxD6COn8TxbdPw2Jf+NZ757r/Hkve/gtde+Su8/Nyf4qWnP4PV876F5x//Q7zyk0/jB1//P7D8/X/EK8/9LZYseAx790zH7Tvb4QR3UdFuYUztw/X7V3Cjfhu9Si+abgW6OQrLHIWlDcLWB+Gaw4iCITjuXVTVS3CT+1CdG9CdO7Cs+2DuCK5dWIuDO9/B5dMrsHL+U/hg5k8w3v8h2mkT93s/hu0oSDIHfqzD9BTUGsPwvEHc792I3bufwP6938GHZ6ahrpyB4VUQtFKM6xpqjoohdQiNsTpc1UDHs3Dn7HZsX/xjnOz5Pm4d+i62zfkDbJv9r7Bt9v+GOwc+h5t7voSdc/4YN3Y/gv6jT+H4in/AodWfw+HVX8SuD76Aoz3fwZq5n8fa5V/CB8v+Gu8t+BPMfv9TOHvqe1g5/48w97V/h3d//r/j/P5/wp6ez+OjY99H5B+EoRyB0TyPlYt/jhWLH8U7b/xXzH/nj7Fu0V+ip+cZ3L6xEYP39uPovvlYsfgZrF71Mu71noFmVNFQhqFqYzDtJljgoNmso9lsIggCNOoq/EBFQ+2DbvXBYX1o6JdRaZ5H07wCN7wHzbgL0xqCHB7S1AAAIABJREFU66hwLAuOZcM06rCdETjeAGyvCo81EEQ6WGCABTY8n8e7cQTagOW50D0bVU1D3VRQU4cwMHIRt24dxO2b25CnN9GoHUa7fQseuwnD7ocVOdDDmE9bAg8ssOAHOtLYQRw4aCcxUkapQeEUMIIb9YqJaM714kTvLiae/N+77bZsOAmsJIp1OTGA5AAkxyJWBe0TZeosNbghY4KB1ZJSAgIEuu22+PtYTJFTMfknQJNLysosLPJQoOlZ4DNkaShlEnnSRuBFkmLXaaXC5V/Q+yOGKOQ/x6f92ZTmiOuIfdngp4Iqn5aao3LhSqALz5K3ZUMdBdwbgoCDKVIQcQ2J0idlKUmRYFHIY/LS5LEo8stmgiTDIBYA7aH0RRII3lwW0gmi05OshOIRae/PklRMIAvwpAxIyMYnSEugRIBOq4gn5T4jBQBDTSH5TLQEsC2lJAJ8agt5DWnoy0yT36VlR0LCII1GBc2cGhACkTzHFYkeIrpYpCxQ80TPMNHcyRSVgAQOVPC1xY0wfeFL4Ypm1RVRlp4cRPDGnRdCFFNKEhH6k3yr6GeIdUBAY5GwwlN9iEFDgI/rujLWjLTpZKaZ57mcFlOkJz1DVByRDINYHHHIvTfk7yuePaKu0n8TYFQ2xiQGBZdzBRL4oDVOjC9icLSydEoikYwUL4F1ZGpLhZh8lqJY/m7UOHKqbCTXV4vWeFz4nnDDxQ7yLEaW8OtRps6GAgglJ3dixxENv5zIFMfEQOHpIDQl911HMlNob/FF8gF54DgWf/6igKfC0HPKTRi50VsW53AtF5qiw9BMeLaH0A/hOwy+w6Pf6fUC35fr2HddaZ5paDpM3YAt3juNE5i6IdcieXQU68KRgAc1nQT0BiXgNvALyQxJ5ZjnTwF4CQyhPY6AxSTk+msqzuk1iXlGzzsV4JI9I57FshSa9gr6GTovSOZCcif6HWjo5Vq2BIdCxuSZRWdN2ayTns/CIJQ/K0XcZiBTx4jBQb4kISO5iYs48uDaGjzHhK5ydgExGshjppyyYpomTNOGoijQNA2K2oDj6mCBCcdrwvEaYJkPzVGhexoaZh19I70Yb46hplehuxrqjRG4ng7H1RDFPixLg6YpiONYPtcUC9loNFCtVmEYhoyjTdIQjstp+xRl6boubMtFEmecERR4CJmLgLkImQvb0hH4DtKYX4NmvQ5T5+kQuqphdHgA9fogbLuKe6OXcObcTqxa9TaWLHwOhw/Mxb6D72LBiiewYvvPsPnA27gzfAzDY7egNmvQGkO4dWsPVix9GGc//BkWL3oIH3/0WRza9QfYsfY/otL3Aq5feg2Hj07Hus1vYv2+Z7Bsy5N4Y86XsWjtD7Ft/6vYsvclrNr8Yyzf8Bimv/c3OH7yVcyc8d+xYNbXcf7UIgz0H4Fm3YObNaA7KirqKJpOBTcGLmDPsXWYt+QVHDuxGp53B8MjR9HuDME0r2LLlndw8uRKbNr0Nk6fWYZbd7ZBs29BNe7DdnnNqTYVmFoDka/AtYaweMmLOHhoERYv/RmOn1yAt6Z/Ax9fXIlFi36M4aGDOH1mDT75pIoPP1yDUyeWY9GCp7Bn53vYsmEadm6djid//PfYvnMBDhxajZ27luHO3dNoKLegGbfBon5curQHq1ZNx/x5z+P9Wc/CNm5i6P4xrF/5Ot569RH0rJuH6vht9N65iPGRe3DMGsZH7uDOrbPYsukDrFo2G2tXLMC1i+dh6wZ2bN2JffsOYtu2bdi6dStu3ryJa9euwXUt1OpjGBntw91719BQRuAxFVeufYjzH5/A8RP7oWo1DAz2SSDCshwJzoVhCF3XoSjcN8SyLM6qiFI4lgvmMsRlwDaI4dkeKJ3j/yfrPaPrOs/8Xq0kNytZSe6N0yczLjPO2OM61nhsa6xi9WpVy2pUp0SJEovE3sBeQDQSJAiA6ADRARaQBFjBBpJgAwmil1N3b6fgAKSnJPndD3u/+xx6PmABBIiDfXZ53+f5P//iWK4XUTKWxDJs/2cuuyKJoZneXpAgEoy47J9AxN+bdUW9h/UvYq0zpaai5hVsY7dm03C8YZlY013phptyKWoLkVwi2I2iplQk2e/LI6GQV3u5UrHpqSk/YeXuzB2/3hQgqlhHBUkgGgr7njxir1O9eNj7/vGf7roeFakYhqkQdwwSjknSNoibmlcIpB3DxdRTTECTcdcN2/13zJd8uDGl02mzuqTb0AvkWCzUd6aTnh/ElB8fKgr9VGLao7Jm0G49irFbFKQnVILOLGQf4u8ILXqmaZyYnroFT8JDpmLpIiDuFi0CqfpjanDm6wvNqTD1FIwO4fIsmhBRmLiNhWsaOpOaxjQdppLTzMzMYJqmP+mIxSw0TcaZtohItwmNnqS1/GvWzP0FX7z5Z3w565vs2PgE1TmPse6Lv2TRe9+iZPPzNOx+n67Gr6nd9S77qz9n05c/ob1qPncSfZjSJboPbGfH6ufZsvQhOlu/oqc3j21bf8sns77LhkUPMvf33yZ/xZMUbXiRt575z9TWfU3X8Wz6B5uIGucIRC8wEb6K5gQZHL/FdekWI8YoAW0cRQ0xOTLIxMBtIqMjjN/uJzI+hiZNEgj3EZKuEYhcIiRdITBxCUMZZLS/na6DOYzebOPm5Ua6j5XTd+MIdQ07OdBZy2RwEM2YQNJHUcwAuhlAki7T27uThoa3OHToI1rbFmLG+xiPjHE7EOVWUGLCUhi3gtjKGGrgChc7d1GV/Tp7VtzP2cpn6cj9KXmz/xUdhf+No7u/ycGC77Bvwzc5WPAzmrf9hIbNP6Y1529oLf4RLUV/Q1Phw9TvfJ664jfpPLKMAydWcOLKVo6e2cCRzmU0175HQ/GLNO15mltnvuBo08vs3/csgwNlONZJei6UsHTJY9RUv8tXX36b7Wv/ltpdL3H8XB7jkSOEw6e4dqWWrVveJjfvI27eOoSsDRLVR4hoI0yEb2PGZcYCw0RVCTseY2R8DFXvR1KuEFXPIeknkc0uxkKtjIZaCatHGA+cYnziAlJ0BCkSIhycRFHGkZQbqEYvhjOAbg+hWyMEw7eQ1TEMM4Jlq2iam4ksKRpRVScQDROSJrg12E1z81b21S6nvHQB57p3EA62MjHRjBO/hGLcImpJhO2YVxgb6IaE7SjYpkTMUpmOx7A1PaO5cYEH0fCIJkGAn4JJIVzqBW1dpG+IZ1HQ14RUQ0y3BHqbaW4nPvwppZN25BeTWFGEikZwJpXyp9oueBnzjtvxJ2fu+pYiGU95De9UuqH2puNC66urkj/Rc8w4lu74xaltaqTidzzA0yKZsLAt1WukbJLOtF/M2qblxt55kzMBwNim6csQEh4Dwj8e79iEOaHPGPAo+gJoEI7X014hLoAMQf0T669gDQiqtZg4CqDDl154m2TSmyBmshVEEysavUxPikxjTeETItgvgsmS+TcE6CTYMIKxJ7T+biE/4zUKMeIxg5jjyhnjTgxbj/tMEnEMtmn6TaOQCAkZoWgOxDkSk9w/zNzxp71i6iDAGWGaKc6B73eRcYzu1Nm958TEVZjeCQDe1HVvT00bNLqyJ9fs0vWWcJ8p4SElvBxMXWN6KuknPYjkC8EycNN2dL+BdxlPps86cKz01wJoTCXd/VPsfz6rxduT/evtyR0FbTwej/vfs739XRQt4j2JfdV9/kTqh+Ufu+u3YHl1ScwHJnzwQNQgiSRTiTjTU0mPLRFDpAoJoEUwNASIKsxERQ0kABCR9iBAOt84NYNqKxrbTABVMFCFCagw6xTMFzcePc3QiTue1C0uQBTXhFKco8xaI+7E/CQGMfUT7BXhESDYI67zu4pIcBHglittyjBM89bbcDCEIkkk466x6lQi4Usx3PvcreFMzUSTNd9vw9ItNMVzw3cS3rps+k2zrmpI4YjPqBCDHicDHAgFgojUG9OjBrvyCDeyOVNS5pgx38xOVwxvYpnC1Cw0Oc3gsk3La8xd4FYwHzI12b6/jpOWfaSSSV9v7XvbeMCEWH99QDOD/SJ8NdL7UsL3TBKNgOOxAMUaKlgngnklgAnf+DOWXk983wmvPs1kF/pAnwc4xW2HaDhCKBDE0DQPgEpHTrueFjKOraDIAUxDIRoKk4xN+Z5ZwlBQ3G/CR0vXLd9gUFWjqFoYy46im0F0M4BiBpEN97NqhZgIDRCURohqE/TdvkRIHkezJSZCI6im5A1Oosi6TFiK+lNscU/LskwoFEKS3NplfGKESCRILBZjcnLS9yxQZI1QMIIUnUBVgsQclXhMQ1WCWKZEPKZhmZIr2XaSaLJBaDLiMnFMhemUwe3bPdS0bCevcCElRV+Rt/kdqkrmsHv32+TseZXc8tdYlfs8e2oXMzTag2XImHKA06fKaaz7lIP7ZzHYN4cDDY9Qmvc9ygp+SGnB33D4wCzq6mdRXPkOC9Z8j2Wbfsb6nAfZkvcoXy35EVu3P8quPS/Q3PYhra2/I2fr/ezJ/TUNJS+yN/8Fqko/pLl9DePSMSYnrmHHAwxPXOZc72GWrP6MuoYihocuockjjI1dI5kMMT55lgMdO2g/lMvGLR9z7EQ5l3rbUexBxgM3CIYmkCWN8GQEXY6gy8OMDp1h48aPKCldwsHDOXSfL6GmaQ0th7LZWfw1NwcPE5Quo9m3uHr9IINDxzhzpoauzhLqajZwoD2f6tpcWttK6epqZHLyJtHIIKY5jqoNEgxdYWj0ItvzV7AtezEV5VvoPFJOf99RTnSWs+zrNygr28DVK4cJBq4ylQgTmLhGe1sppSUb2LRxLgvmPkv13iy0yHW6jzWzr6qQjesWkZezipzs5eyt2kXhnhwuXu1mcPQGE+FBJsJDBKVRDnW2UttYwp6yfJasXED1vnJ6ei8QjITRTINAOOqbaVqW5QN2Yv+KxVy2hCqpKFE3ctfQTKbibqT5zNSMFyca9zwpkkwlUsTsuJ8WYulu4tt0chpd0bmTusNUhhGnYwvyQNrfwQVkbc+I0vbrW1EviD42EYvxhzvTrs+FE+Mf/vD3/u+LQZuoZ4RBs++35L1OJBRGVzVSyaTv76JEJfpv3qLv2nXupO6iyTrRUJTxkXFM3cI2bCzd9vw5TIQ3l+yBxI5l+eucFFZQJSMNVKSm4+iGjG2qLlDhmCQs3Ss64l4xk/CMtRxP8pHwJpyud4UocFxteZKZVNJHc6YSbvNwZ3rGZzVMT6WYmXb159PJKe5Mu0yLO6lpppMzHqviji+hmEm5cU/CvV5oy102g+dzkVHQTns6bB/F9jYQUcy7r+GiXDOpab8Idjdbx82K9/62aGBErGrM0xoL6qIw5ROolYjoEywKQftNU6K94i02hWHYJBIJP+ZG13ViMYtoNMRoZIypGQUtconx63WU5/ye+e9+h+Jtz9BcMYtFb/97lr//33j3yX/J7Jf+E1sWP8TXH/2E7NXPkLXoYXIW/YKqnR8z3N/B2MBxLnbu4bPffY8tSx/h+vltjIbqkNUWbl/dQXv5bFZ8/GNm//Z/UL39LW4c38aVG3uR9C6u3apjNHiMseBZJoJXGR69jmFGCd8N0xe+wbg8QiAwihwMoAbChIZG0SZDjPaNMDE4zODAFS72HuH0uSYOHy5n4NYpTnU20nO6lNDIEeTJE9y41MDJrr3UN+SxfO1nLFw1G80IEFWGmIzewkpECEVvo6i9HDiwhPz8hykvf5kbfbsJK5cZj4S4fHucMT1GMG4QSERRI6cZul5BwbpHaCl8lDOVj9G87s+pWPSfaVr5LQ7v+BYnin/A5X0PcrjgR7Rs+x6h0+8SOjOL01UPsL/qf1GR+2dUbP8JPYfnMnBlJxNjzQSVTobUw4xGjhOMdBEebydwq4zK3OdoKHqCnq53qCv9JcFgM4pylOvXK1ix8lGWLv0J69f8lKKcJ6jIe5mAeYiwfozbw+2cOl1I1roXaWlbRf9gGzduH0YyhwgptwnKAwSiQ4wFB1FNmUA4xOWrVzh/vpYbfc2cOJXH/o5VVO/7jO0Fr1Bc9h6bt/+W/MIvyM5ZQH7+OrZt2ciunfk0Ne2lqSWfw1076LnazO2R40j6DULSDVRjBNMOISsT6EbELWgNB0nWGZ0Yx7BCOM5tsre8y96i2Rw9tInSotlUV3yGpnSgaKcJy1cJGRGiTtLXSKtalKlpG0MLk3QMknYMU3ELZLGO3JlOkZk4IJoGsd5kmtkJloXwpbkzPYOmqH6TLeJIxaQx0zhTNMoibUPQhlVJdk0uvcJTV1S/ALW8wtI1+7V9aVnMNtBV+Z4C0WVeTZPwFvo70y4rTDRad6anmZlKIYUjvs7cLWinUaKaPz22LY1U4i6aF0eaiBu4UWmqJ1mb9qe0QsMs6MvCS0JEJAoqsZAcmLrumxEL1DyTupyWLqQLblGAi+ldet2d8r0z3EI74dOaxXrpyy4Sf9Q82q6eWkxGBdAj5HUC/b/XqNQ9l39/566/5tum5SdHCdDb9yQQjAzPhV80k7Zp8fcz/0TMcsH2OzNxEnE30WFmaoap+B1f1pGZLuLT+f1mxJuCeowaISsR8gQxaReGdoKVd9fzVhJpGMI4MzMlRgArYr8TkhYBqgv/kpjH0ok76QSIP8zc8T0k0kbXrqlmNBzyG2Rddb0r0kkZaZmnAB4MTbmHYRF33AZVsBD+2HxSxGeKfT4TXBHJLXenZ0ilUhiG4XtSZMoUYp6vTDrBJO5PdGyPUi/kKEKe4gIowuwyTeP3vasSGYbZSReIuTuT8vxuLKanktyZniKd8iHi2G2ELEQAqDOpZNpp3WOwiKJO1A2uvCTmSxiEubbvMxN3I+IScYtk3CaZsInHTFJJ10w3lZj2ClhPUiJALcckmXD8tUoAtelJvsvkEaaGtm37ZqWCmu9KayyPGZM2NRb3hQsApc2FBatUNNnu/egxcLxnQsgkLN32ktvcwtp1sI9h6RaqpHnSj5gPKpi64bMiBAvM8AC6tCmbC7Camo7wJxPSXjcqVWYqkfQKZ9fsWJiRWrpNKjGNHHHNPG3PP0OwDEzd8KL8HN8HJZFR+GdKyvwEH28tEuvindQ0U4mEv97NeMlvvgTNk/7c46FmmP7aJthWYg0Q70lML8X5z5SpCJbbnekZ//wIaZyojwXjLZPpJWR/uheXnYjFfI8RyzD8qWfCmfJAC5VEXMMyoyTirmFqzEqk4z49s8xEIsH09LT/tW3HfelHLGYSi+s4MRnNmEQzJzAsd/ikGRPY8TCyOkI4OsDlqydRtFH6h69z8eo5QvIEshEhqoUxHB1Jk9BtnXA4TDQaRdM0JicnMwAS3QMxJMbGhn3G8szMDIODg2iqgW3HUZRxZGkMTZ3EssKMjFwnHBpGlidQ5HHPuyKKFFb5+zv/gBSJYGhRpOgIQ0OXKK1aQUnZ19RUfMXVczsJjdTQ3Z3F4ZNfs3X3EzSdXMjCNc/QfqiUibFBkqbM+XO17Kv6iJ6z87l+YRmbVnyfXVt/yr6Sh4iOrmHLhr9i9drv89Xy7/Lx/G+wYPk3ydr0E2rrX+HY8c+5fHkFpXufITfv11SV/YobFz+iOOeHbFn2pxRv/yU1pS9z4MACthW+zsWzTYyNdKNqN7k50M35i0fou3WBaGiSC91nXUaAFUXWb3HkRDHth/NYtOINTp5p4NSZdozEBGbcXUMiYRVbjxE3NTRpkODEBdZmzaKicgW7iuZTVP41rR3ZFBQv4vDpcs5caSEQuUpsapzxwCU0a4CIdJXhkdMMDp7g+rVDTExeJxS6zaVLJ5GkMUwzzPDQNSKRQRRlGMkYo6llL2vWzWPZ8tkU7c6i40AJ9dXZfD3v95SXr+Xw4RIuXzrA5k0LqKvJpbxsIxs2zGHHzsXkbXmbtoYsQqPHONK+gzXL32PFknfYtGEO27bOJWvTV+TvXk9N4x6u9Z9DNiaQ9EnyCreydtNK5i/6mK25a1iych7V+8oIRCYIRsOEohGCEemeqGdx3wv5om27BpqJWJKYHWdmaoY/zPyBO6k7iFSPVHLaAywcpuJT3kcK23SIOwkC40GCkyFUSWVm6g5TiRQzqTsknIQXaer26Iok+/Wry6xzGaGWYXJ35o4PiiZirhebY9meJ4QLdAhPGzkSdePrM9ZH4bFoeOzQVCLJnWm39nB9Ltz9T9SZrpmy4jHkphi6PYwm68xM3fHAavf4puIpdK9mF6xSQ9UwNM2XmxiKgxzRue9//8M/wv+FqYSDY6vEbA3b1NLIq5PWkYtmQTApXCZEwteYi5+75ncJb+NP+LnVqWSc6ZRb2IjPvtzDYy7MeFNJFzhw/GmYYFSIIk8g20KPm0omvcI1LTFxP9KTUzFhFa8lCmV3U3I3IX+jiacp3FPxlH9jJWJJErGkpyNK52OLAiGzoHZfI50q4kfdObH0pCZpoxsKsZhJImHjOAampaLpMrIcRk4NETKuEwieR4+cZeJmHWV5r1C8/WE2Lf9zDje+zN6cR1j6yZ+TNf8HlOQ+yobV91NW+ibl5XPYf2IDI+OtSCPHcEYucLI6l83zXyB/3fMM9WUjW+cIR09hat1cOZfLji2Pkbfh7yjLf4muliWcPFJCa0MOTY25HDhYzP79xXQeruLcySYud7dy9ng7emSAW73H0MI3GLvdzVj/GbRQH7cuH6P/YgedzYUcrN1MU+lispc/T+m239FZ/wWte2eRu/0xmus+4GjLPE4dWM6enLdZvfw5Vqx+kau36zD1CSLhQTQ5gKVoKJMhhq6eprp4LlXFr1BX/j79NytwUrdRkxGUKQMzpRKWb6Cql7nSs46agsfo2v0A9onXOLHhv1Mz/1/TuPabnN/3HDdaf8P+7L/gaM6PuFbxBGOtv6Np3XepWfuntBZ8j8PVf0fxth/Tc+xrlMkWIuNHuH6plvOnixi6VYcid3C7r5HJ4U6m9F56u/PI2fgrqst+SnvTDzh/cS3hcAOH2rOorZjLpjUPkrfxV1QWPErOip8xeP0okbEz9F9rZX3WG1RWLWbztncYHt+PmbyIpV3G1HuwzXM41llGB1q40VPL5ZNV5Kz+lIYdH1C27VX25r9MaeHLFBU8y+7tT7Br48MUrPo7Vi9+hLLdn7Bs0fNs2/IxJcWLKd49j5Jdn1K9dw4N+xZRU7OUxpYtnL/cjG73Yxt9KNolotFuZL2HqNZDWLmAZl9haqYPXT1Oy76v6Nq/jEtH1nGg+gva6+axv3k5Q0PtyMZ1QvIg8RkHxZBRzSiGFSKejKIZE54ExF1QNVvGtGQSjsbduEnKUkg6KvGERlSbJKJP4qQ0jFjYTQ1JqMRtjZQT505ixpdoueZyit9Epc1+01GDaR27WMdi2Ka75k0lLExD9oAAmUTMJJlwp7IiAUGRopi6W5i7kcwJ/+8IOrhoZERCkkghSMQcDE31J9yOZWZ4AqQ19u4k1aXlO1YaHHDjxu5N0HCbPpWYo5OIW4gEC9FMixi5RNz9bOoKjpf9HrN1N2LOce5hJfiNuVeoT08lsAzNN022DN1/P6auEo/pxB2dmKPh2Cq2peDYKnFHIx5zKXzCR8Jday1sUyMRN73zLKQztg9YiXMh/rag34vz5XqUuI2i22iJtAnDb8pFI53pbSDWZ9GAOFZau+1r+r0mxfE04a4Pk9ugp6Mp3SZeV5UMpo+d4Y2SIBl3133RZIn9Rhh0pg2eY36TLCQU6ehJARyIOFH5nnQNES+qKbJ3ztzzYhm6d28bXtNueUaXaemCeA03LcP0r6lgMwk5hetNYfjN/1Qi5hkwGsjRiD99dyzDux5p/yoBMLrXJR1nLow3haTCHXSYSJGw/7wKvwg/kcfbj322gC1MDEVSR9rkUzxH01NJ/z5xTTDT5phiTUjXMw7C+0acMxHPKo5ZnC/3uMyM+ibhXys3ek335a9iIiUiSTMTFcTUPhFLG9AKKY9INxNRbpoi+/ehWDNM3TWyFCySzOQOF3Rw0FXFM8lUMt6T5d8TliHiVAWTyTXxtQwFy1R84MeNqJUxdY3MpBXh+eBYFlIk4oMMjictcCwbVZJ9NoHw61C9FBsfDLbSEcXCp8XS3WdaU2QUKeK/R8vQCAUmcGN1o+419Rp8AZjELDfaL82ASe8JrlGoOIcGUiTisjo840shEYnZDpFQ2J36eXWizxjzJWFpBpIAsDJZgMJ41TWad1k/01MJH8hLr/9pvxeRtiPWO/HcOpbr55ZpiJty4kw5cRKWJy20bVKplA8epDzGXCaoKtKUXHNW22dbudfZBa0ioSC2qSMHQsQNC0NScAwXKBVJYYqiYBkScjTog1NyWEaTFMLBUSwjjGVpaJrsavkNk5hpYypRwhMDSKFBAuFbSMYESmyMifBpwpPtXL1aQu2hbZQfK+H6YB8TcoQJxWQgoNM/IjM2qaLIBoGxcRwlyOTADbTgKMM3rxCaHCKsTDCujDOqTZA07yKFI6j6JNdunMUwFcKRAI45SSo+RFjqJyRfQrbOozlXcBITTAQGCEbHSMxohMImYdliLCwjOyZhI8ykNERE7uf0uRY2bfoNmzY/wunuVZhGB9euVrGr8BNWrPo1i1d+j42FP2d7yW85cn4Hw5ELKLFhTp2robZxCce7sygseJr87Q9yoOUVes5+SHXlE+wqepbNOS+ycuOLbN/6Mse6FtHU/Dpt7b8nK+vHFO95lu7uz2k/8DI1RX9GS833Od31MMc7H6Jy73fZW/gdek+/TPfBpyjY/gNOHJnPxMhhouE+dH2QSGiA4eujxEMwJEeZ0AIMTPRw5nwNrW3bWLX6XU6eaeLWwAXU+BiTkQFUOYoaUpkYnGBsZIjhiRuY00Eu9LZTWDSP4tLZbN32GsXFCzh6tJSJ8EUmpYvEYuMMDp1H0YcZGbuGpgcJRMa40X+Nvts3uHmlF1uVkMJjDA1cYWz0pisNUqJEIhHCxiQBZZCe3g7WrpvD1o2fs2DOK5zYX8Ga+R/wyTFLAAAgAElEQVSxfOVLzFvwDBWVa1i96l1WLHuTnC0fsSv3A5YteITyHYu5croaPXCahvI1vP3q/eRnz+Xk8XIuXGiiYudKNq/5hK1bvuDsxSa6umuob85j+Yr32LVzGfNmP0N1SRab187l1IlWZCXIwMgwA+MhxiKGzygSvinCJ0UMnDMTucRAJeUNTP7h7h+wPa+eZGwKx3SYirt+Fo4V85gTrvxPAAe6YqDJOqnENKZmYRqKv8ckYynXiHnmjscsdj3NppNTKJLkMheMdGyxYF5mGkwn43E/llmwuQSrUUg/MiWYwmsjbid8XzbbcEg4SWzDHRjKUcmVp3kkAMG6yDTXFDWZkbEGO6bly7ru+ycPqEglY8QczS00LT2Demr6m7z4WhQRQuIhNn9hNuWyKaZIxmNennrC/793pl1fCvE500Dzjve1QI4FvVdMIATqI6Z26bg3F3hwmRhT/vRE6Ih9SUginXGd8iY9YsMRrvP+z5NTTE+5CFcqkfIvQsyOe07crumJ772RMbnzzT6TUz5QIQoTYQ4qNrJYzETTZWzHwIkZxOIWjmOgGwrRaBA1MUhQusxU/Da2dJaJ61VkL3+IXRt/zfGWt6nc8QDZK37MCw/cx7LZ36Wl7HUuHF/EmWOrCY41cr2vFSl4hsDNwwSutLJ9ycsUrn+Zqj1v0Hd9I1duNSIrZ5FDx7h4KpsFs7/D5hX3k7vuMXKznmf5wufYuv5tyvd+xaLFz7Et+z1K9nzJ6mUvsm7Fy5Tkrud8ZxNHm4toKF3HibYdXDhcTFfDdvJWvU/x5hfZm/0Sxxo+41DlO1w89Dln2z7g0qGPOFL1Ip11z3Gk+mkOVz7Nuf1vc+bgbPI3P87F89mEwu2Eov1I6gCSNEDCkggO3qK+dCtlOz6ms/1z9lV8xcTIUWRtgKAyQUCaZHC4F127TnvzFir3PEXtjgfo2vM3dG77Myrn3cf5PT+hp+5xqrf+hIMF36Vp87c4W/oA1+ufo3rln1O38fucrnuCutwf0l7+K+ThlVjRAprq3iMn+wVyt79GZfkn7Cp4m82bH6e0+B1OHF3P2O1q+D+9TA7tprH6NWrLn2JL9gP09m7keOdyWhs+YduGn7M755fUFD3J17P/hJxtL7Gv5jPK9n7A+vXPsHLVU1TXLOJmfxPB0ClMuZvoZAenOreyd9eH5G36HbuzP2D7qrfYu30e3c1LKN30HJcOfUnjridpKHyU91+4jx1r/pby7KcoL3ybssIPqC5bQOeRPNateYPi3XNpqV9CR9tydu54j+UrnmfHrnlU1m2ksHg5B/cXoBsX0dRuzNgFwvIJJqXjRNVTRKRObKOLEx2r6Gr7mo7yTzjROJ/aPbNoqP6chsYVDE+cYDh0lf7JW0yGQ6imjGlJxJMqhhUhKk2iSBEMRcOOa8TiOpYe5e9TDrYaIhIcQlYn0J0wVkoloo8TVIYJSsMuUJFwYw1NzaUti8ZCNI2Coi2aF7f5EwwNm0w6t2NpOJZGMm4RjxkYmoRjayRiJnHH8ItP0ZxmGuwJcFbQ3kWzmI47tP1mbyoR9yMhHcv0aOa6T513G8S06aFLp3f1emLqLsCHe6QLcYtoZJJU0kGRIggdfnozScteRPEtaNViQivo65k+FIKiL7yJBEghGlv3fev+JNYtrFVitkHM8fw0zLTW0NINb9IXw7F1EjETx9IyzlW62BfNmNtIaR64obsMN3//sfzrLs55JuAjTFgF2+2PDTdFQyjSWsTmLajZgiYpGtU/fu+CQRB3LAxdwY+A9ZoaYSZoZ5iZCvZPZiOWpvzbfkMo7iVxD/g6VFXxG1TRWLj/dsGvTMaD6yOhoCmSf+3S8b+GD+6YuuZ5VhioctRPgbhXUmH5x+EacmooUtSLN1X8659mIDh+o+zew6rHylD9Z8T1P4j5wJO4homY7d9TuiqnGQgZ8g0B9MSEZMfJ/Bz3n00RaSwGK26TmPTBCRcEE744gkXgnkO3Zon7IIiQhQg/HbfZTK8n4r1lghvuubF8Jox41jKfYfd5dd9jppmsmKKnDcwt/54W97gr10jLNgR4YBkahuY+O+nvW15cbPqec8+9g/BScNMzJAxNxjIVTF3yXkf3QREpEkaVJZ+Fk/ZPUDA0zdcXCwmFMN4U/jnChFJXVX+apnmmaZFQGEPzjH091o0LiApAJual1wiTWBtVjnj3qOMzkkS8XjI2halr3jqioymSD1CI6xzzCudkLO5HlAq2gW26MXli/RTXx/KYQSIdLs24EQbzMURCTvoeimXcgwkfCBRrWyZAIa5R2pvJ3dvuTKd8tpIAnZKWg60Z6LIXneo4ftyv4wgjWtf7RniYZJqt2qaBIkU8M1wV4e0i9iRT0XB0E8drcATFXZh6m0YERQp6a5+Npbsxq1IkSDg0hm4oPmhi2za6rGLpEpo8jqmNY9hjhJR+bgwdo/dKFS11X1BT9j6fL/w7uq6Uc+z8AUalIa6N3KJvbIxrQyOMhgIoSpRYXGNsfIBwcJTwxBCGEmB46BrXbpwloAwxHL1Fz+VOjp6u5crgIbou1NF5tpGr/ce4MXCA2yNNnDtbSTTahSQfwTTPE5y8hBQeQ5WDaOoEUVVHj6UIqg5jER3JtIlqQQxnlOMnKtix4zU2bHiM1rZ5aOphYvZFei9VU7jrfdZu+A0rtv41G/KeorhuIR2n9jKpXObGQBslFXPoPr+eo0fnkp/3KNUVL1Nf+3suXcziyvVcevtLOHh8Cw37vqa6+gM2bPw5+/e/TVP961TtfY6duT+naOdPOVD3V4zf+j27cr/Brvz/wsnOR2jb9zOayn/M/qr7udD1HPtKH6e29AOGB1owjMso6i2USJToRILBSJhJLcRYuI8b/Z0cP1lOcekqSis2cmuwG3Nqgog8hKJGCY+HGLw5SE/PWc6cO0xv/3EuX+ug52odBzrWce78Di5eqmRo+DiSfpUJ6Ryjoz2Y1ijByE0UfYyBoStEpHF0R6Z/qI/ei2cZGrhGKDjI8OhVNCPAxOQAkhxiZHyEM1dOEVCGGJq8RMv+XbS372DhFy+zZum7rPrqHXKzP2Dp4hfZsukTFsx7harydbTUbWT7+rdZ9uWj7MlfwsTAcbTQBY605VOYM5fsjR/S0b6dgVut3DjXSM6GOXww6xGy1n5IUfFyNmz6hC2b5/CbB79F1tI3Wbv8XZrr83nj9SeJSGOMByYZj0QZnAz7bAph6Grbth/Ja5qmH8spJGxyJMrk2LjrXRN32V5xO07ccXvLZGyKVHKaKc+AMxFLkoy7IIZl2GiKjiqpTCenXc8f0/URciyLmam7JGMp5EgUXdXQ1KjnP6b4dZ8UjnhJccJHMb0WiIG7IsnoiuoDF6bHlhU1oohVd83UHVKJFLbhELfjBMYDvsTF0Ez/d3VVQ/gviXXWTxnJkEgK5piIaRexxz5QkYzbWKbssioc00eOxYYgJgQuiyLuT17uBSqS/mcR8TUjTDO9Zn4mlfJlHAIsECCDACpEoy/ov+J76UjTxD1xS0LmIf6OoM/9sTZZoESCkZGWiaQNrf7YDCvhJHyHVcd0L8bM1B0/7zzl3SSCcitopUK/PDN1B9dExfLZF+7x2cRjFk5MRzdknJiObWs4MTfDVzckVC2CERtEN24QGT/JldN7qC54nxVzfszHr/wHPn393zPnrftY+P43eOuJf8WcV/8LNfm/pe9sFtHRKvTQQdRAL8HbJ+jrrmD13N+QveJJNi5/mLqq95iYLOXW7TaCk8cZvNFETfEnrFzwE9Z8/SOqd71BWf67lO+cQ0XR5xxsXU1t9Zds3/YyNZUf0Vo/h8aqD9hf/y61pS+QvfaHZGd9h5ysP6Fw459Ss+P7FKz5rxwp+xVHyn5FT8szXGp9hqMlP6ej6K9p2PYdKtb9dzp2/ogjRT+iMfdbdDc9xL7dP6eq6CmUUA260oFkDhKSrmI5A4Qnejl+oJq9+UvZnf0One1fMDl8gtGh00SjA4Qiw/ReO8HV3jYONW9gd/ZbtFU9zPH639Cx6684WvBtzpb8iFNlv6Q467u0lz3DudqHOFJ0P4d3/YLSld+hetNPaCl8iIqcn1O6/X5CN1dy9cwcli/6UwryH6S27vd0di2iaPcbbFj7NJV7X6OtaTYLv/whBTnPcfZkFobczL6qOezKf5O8/Ae42LOMjvZP2bn9YVrqXuTi6TmsXfJ9tq36NXtLX+Hggc/YvetFNmx4jIMHlnCsawuDt1s4f7aSjoal7Ml+narCNyhY/xil2S9Qkft7ti55msqcjznVuICWnS/Rlvtrald/h4b1f8GRooc4XP4SGxb8kPbqT+i/lE/KOs713lImRltprl9CRcknVJV+TFbW8xQVf0bbwa0UV6ygsS2bZUtfYf/+jXSfyicUbSGq7icYbUXRDzGdOsGVC9s4fWgRR+s/pXPvLA6WvEn97t/R3bmC0r2fcPLcXqKJQfqjN1ENHd0ysR0D01IwLQXD9MzXDBPTkjDMCHJ0jIQtEbPCGPoEqj6Gbo6T+HudgDpIWB8mIA9iJVU0SyUem0JXY/4EUzRKIolI0ND/OXU7XVS6xaCX7uMZVU4lHCxDxdBk4o7pN6Rism3q2j1AyN2ZaQRNfCaV9Kl0mUBF2lsj/TpyNHJPSkL62CyvWXAbn4RHCRbmar722gMtplMxbEvFtjR/QigM1Vx/DlfnaBtuFFvCy/AWMVfxe0CPtH+EMCfNjH4U59mxDB98zmzCfIM5z11ebI6ieRCafBegMJmecvymKT0Ftn3pj6bIfqMlzBszm8U0m8Zlk7gsl7jfVDqW6RfnApQRWm2RPCKOLZMRIRgWtpH2YxCT+nQTqnrgl+6xEzxNt2l6QEjc13hOeVRr05OGiAmnO1FPgwhxx0JXZb9Rd1kVafPKtOmh7BlGulNulwXgpm7oqoIqS/cYI4q/Ic6jSP0Qzaq4p0VyhwAr0h4UaWBDgApiEiwmw2nAxPSvaXpKbCMiTsX/E+wUATC419nynxEBVAmmgfCK8c1w/frE8hu3TCaKkLJkNl0CAEob9N6bVCYkqwJ8SSeYmD4bRFxzwZ7QFMmvg1LJRIbBqAeEmmkD3ekpIROxPMNGw0+uEBMrwYYSUgBxz6eZGu6EXrBpDE31wR0BKGX+jmBAaIqMKks+OKVIEXTVLUjd58P0EjAULFMlZutoSthn3ihSFFWOEg5OYupujKkLVLk+FpqiupMz3UCORFE8YMLUdc9cU/OHNbqq+VIxN9lGucegUveMOd3nRkOKhLznwvRZIplpNKau+i7xpuYeiypr7prngSzuWqL90XPrsj9USSZm236krzCTND1fDiGVE+CmMIJzk17STL1MIEkAeoIBIVhJ4r6LOxZ3pqf8NSUNWoi4XRfkkKMR/5lRpKj/f8SelHLimIqKqbiGesKLRFDQdcV9hqRI1J+MOpblr8eZa4QAi0OBSVQ56q4TskE0EMHSdDfK1DBwHBNVk4hGg+hmCMOSMAyFYDDoGwumpRdqGtTwpCxSZIK4HcHQxrDiI/T07ufoyd2sXfMEvae+ZvT6atat+TnHL2xgNNrDmHKdYek2I/I4UUcjpIWR9CCmHWYocJOINsrQyCXOX9jPlSsH6TxZTlN7DmX169hdOZ91eb9nwdrHWV/4Nks2vcaGvHdYt/15Vm38BRV73qC18UO6js7jSMdyzp4s5tLZNgLDlxm62c1oeJCB8VEUe4ZJKUFYcYgoQSLRKxw9upO1659k89ZnOHN2A1L0AJZ+gdHBDprqV1BTM5eP53+bsoYPqWtbypkrFcRmrjM42cr2vNdobJlDTsHjNLXMJh4/QCTcTCjUzkToAAHlKIPB/cRjF7l8uYD6+lk0N75BY80rdLa9w+3LX3L93CxaKr7Dwfq/om7vt9lX+b+or/w+ZYXfpGb3dynZ9j/oqPgTeg49xtlD73C0/UuGBmuIyBeIREeYDEkMBAMMBsfQ41H6+k+zPX8x+TsW03qwkHOXmoga/ejWOINDN5kYHeP2zVucPXeSzduWs7tsA6fOtzIROc3NgTpGxppR1TOo+mX6Bg9yY6CFYOASIyPnCEeuMzJ+GVkdIioPMxG8xeDwFQKh24Sit5kM3SAs3WJk8iqyOUlQHsdOmoTNIAOBG9wYOkNIusLpszV0dRXR2ryVBV88y+cf/IqFnz9FVdkadu1YRvfxGq73NHPm8G6+ePcBaiq2IYevEpo4z8muveRsmU1B9scU5nxAUd4HVOz8irde+invvfG3bF7/HuWlS8la+QZLF77IrtwvKMieS23FOm5eP8LISA/B8CBjgREmo2H0WNyX1QljVyE7El4tgrEgmAOibtM9uXHcjuOYMdezwY6T9IAJF2S1fKmiqMsEqDCTmnZrG9OVloaDIddPxnD7WFddkJbaCjBAGCOrkuyv22KvSSeBmN7PDZ+BIeoj8X/FawnpsRggiB5aU1RSyaRnJpyRrBeLEw2FvRQdzR84iJpWkxV/jbUMV0KTSCS473//4z/B//m/OLaBpoaJx3QSMXchMzTN35zTrvy2v1nenUkh3LDFwiqonGISl44bTUeDCr1w2tAq6epVMxNCMhgWQn8nJB0CFHDjAV1n9xmPTXFn2nUWT8YT3J2541PeBOovfCZituNHnWZG1/1xMkA6x3zKBy3uTv/B1xO5QEjKTRDwABABwEwnpzxQY9ovuJI+gBJneipOLK5jWjKxuI7tqFi2gqKG0PQIlq0wMnoGU7vG1fNVlOZ8wNw3/xcLZv0FhWsf45NX/xNL536DjV9/n/wVD7Nq9o9Z8clfUZD1KGcPr+Zc51bOHCyks3EdhRtfZfeW59me9TjFO97k6KENSNFjjI50cKWnjqqiryjc/Dsay95m19ZHyVv/BB0Ni+k5WsCxto201i2mqyOLC2e20NG2gLzNT1BT/DqH677kdNs8Ri6tYPj8Z2i3vmTk9Otc3/8UTdnf4Wz5DziU903Klv5bypb+ewq//Jfsnv//ULr437L9k/u4su9Rrrc+xuW2h9i77X9w9dx7jA5mo2mdhMLdDATOY8b7GBo5xL6qLHZlz6Nw6xw+fPP71Ja/y/mzDYyPnuP8hRbOnKnj9IkSuruy+fLDv6Rm9ysUbvwmmxf+W9p3/4AjxT+jdsv3ON/6Oy52fkbB5gfJW/Q/acj7JYfLnqZ1z5PkrfoxbZWvcqrjUxy5lL6zWbTWvMOugsfYnvt3rMj6CTV173Hq5AY6DmSxd+f75G5+npLCV9i14wXyc5/jwP6vCIzXs3nDq+zIe4T6qt8zcHUjS774FpW7H+XU4U+JjpbTXreMop1vsXfPLA4fXMzhg4sYGdzL5Z4COvZnUZj3Ad2tX9Na/CZdte+wc+VP2bbwL2kufIlgbwH1O96jJu8V9q59gK6dD1K35L9QMvffsOer/8a+7AdpKnqFzsa57Nn+MsN9JYQmmhgfbWSov5q2psVsWP00X3zxADV1i2lq28je6pUcOpLPkSPZFOTNonjXe9Q3zebYyWUcOrKA093LOXZkHgf2vUfNjuc4Uf8+Vu8mytb8kr2bH+Fw8ydUVn7MiZ49yNMDDBu30G0LWXOd/XVdRVYiODGX9q8rriRE1SeRpWFMY5yRkYtcv3GcgZGzKEY/EfM2I+FeZGcIyRohPqMj6RLx1Ayx5B/8KbEoCl2wwvGLOVHMZjIqRPMhpssCdBA/E4CDoSmeKWB6sidACrepVDKo4qIx0+8BSwTNfnrKlZCochRVFpO9tFxETNwyIxDdRtH21w5BixabRzKeQJXDmLqMIoXRFDfVJeHRbN3NI4ljxnHMuJsoYsYxVNckLZWYucd8ciqRRLi8O6YbZeWyQdJJCMKPIJOaL7SPgjKYud6KtdnxNrVUMo5taVimQiKeLtDT18zxJr+m1xC58grRBKen1unJduYUW7yWAC9849QMc8PMhBex4QrwIPPD9ZxwwRohuxBNqoinNHT3+ARzwo9WNRw0WfeSTBLpjd6blIs0K8HIEfIITZH8e88ydHRVQVdlH0AQTbgrBXCIhoMZTbmY+tv30LfF3xCsE1da5DaeAgQRz4J4/bR8wfxnbIO0fEPzGz7xXAhjRnHexNeqLGUwAdxmWVDaBfNCyEp0VcHUVe89Jnz6eqZpqyj40p4Zlg98CN+bTIBJ3L+pZMI7fxJ3Z1L+5FtIkIRUQLBD3OhV1W8mBfAhpCWmrmWsOYJ1496PrreX7qcLCXaTAASFZ0Cm90im7EowCjK9PwRbRFwvORpGGKNqiuQztYRUKByc9JgEFnI07F9v8T2R1BH3tMUuMKXj2BqR8ITPtlGkqAeQyT7Dx9RVn5EQs2yCkwH8JA2PPSGMRkUBrHsaZOH9IBKQdE8DrYgC2TebdOMgXVDX8p8PARYKSUgyFnfXG1tEHVuuEanX0CtShFTSlegIQM42deSohByVXEaF96wKU880q8X246eFb0/c8fyPvH1EeLUJJrEArYQZrQDRBXtC/J5Yr0S97NbaQm5mIyRU4vkT110YvSYth4TloEVdnyQBUKRSKWzbRopEuJOa9uQtlpdyonvpKJoPbGVKzSKhgL8WOIZDaDKAY1rIcpSoFEDVQmhWhPi0gaQMIykjGFYYVQujaa5uPxwOu6aWqkJYijI5OYmu60hyBMuMYugTKPIAgcB5ui/UsLNoNj3dSznW9AIDZ2fRXPUoqrKDkcAxbo4eo3/iIgFjgqAeYmBywJWFSsPcjnTTfbWBjmM76TxZwLKVz5K38x1aDi2hqWMRbQe/oKbhXRr3f8ye8jepb/qc7dufZF/tC1SW/S2bV/xX2uoe5GTXq5QUPUpN+YdsXfcGxXmfs79uNYc693D0VAP9I7eZCCmMTATRjEks5xrDI03s71jIvuYPaT80h1PdWVy/WsqxozlU7p3P5g0vsmn701Q3fkZl45fs71rLULCeorL3qar5kIaGjzh7aR2jk5VMhvYzPnmUkfEueq420HO1jpHgYaLRc+jGMS5d2sjpEwso2PprGvY+x+4tP6S++Gd0H/wFV7ufomznn3Go+QEONT/I/rpfcvrAY1Tv+Asa8/8F+/L/A/srfkxz5ZM0N87mwuW96IkRrg9f5tbEAEPBEeJ3LCbCtzl+qom8wqWUVa6honoVE6GLKPoQihqgv7+fsbExrt/oYUv2Upat+pDcwtXUt27j0NEt9PaW0tqynpLir8gt+JiK2vk01G6mdM8KDu0vpP/WEcKhS/T1HUXV+giFewnL1xkeP0dQ6kWzbhFSr9M/eoHR8E0mpCGuDvbQeqSWkxfaOXexhSs327nUW8vEZAe5uR9QtXMue3I+p//aATS5Dzlyg8DwWQ7UZvPU3/4J5SVbuNxziMDkZWTpKrf69rNo/tNsWv0SRdvfZsPyVzl5KIecDe+w8LNHWbXoBc4e20nWkhdpq1tD9uZPOXuqmvHRM4yNXSIYHqDv5hXCsoRmu+at8bjrwyLLMqrqgoW6rrteg7aNpii+N5XjMZyEh1HMinmRzQYxK0YylvR9E1VJ9Zma6VS7dA/p+j+5e4wSlVAlHceMI0clHMsilXT8FA3hoSXWZ9swERHvYi8V0spELOaDzookMzOV8hPZxIBAMOFE1GjcifkpS6rsejvK0agvdxFeOVPxhB8vPZVwj8nIAK5FtLLvD2SahEIh7vs///hP8H8h7pioSgjbcmN5RAa1mOq4m6GJ0HWKBVRsoIJp4co53A3C1RzHfZM3ASAIecXdmTu+J4T7ddqYyI+aExIOr/n3Uz4yvic0PzOp6XvkHWLDF98zNZ270zMIIyKRKGKbafMkQQWeSiQwdd2TfSSZTk67JieGQ8JJ+H4VQsucOSEQBnTuv70EAAGEeB8iEs2JqVi2jBNTiSd0LFvGMKMYloQTUzHNAUYGOtmTP4fV8x9mx9pnOFT9KfsrZrN+4QPkb7mfjvoP2Jn1LFmf/ZL3nvsG6xbeT1n+79ix6WWKtr1Mae7L1Oz+HQs/+S55m57lwsk8gqNd6PI1ug7nUpT3OTlr3yR79dPM+/BPmffRf6co51nOd62nYc8SWsqXc6pjO0f3b6S5bhGTA7Xcvryb7kNrKMh6keON8zjd8iG9HW+yf/dPGOl6gdCJl7lU9UvaNn+Dwrn3Ub3sP1I87/+jcM7/S1PW9+itepLbzS9yIPc3HNr9OA2FD3Pp9Fw0tRLZOMrI5CkmpBsMTpyi62QhZWWfs33T7yjf9Tm7cz/mQNsKbvTtpKhkIZ998TjLVr5E1tqX2Lr5RQ63z6e88AVK8h6lqeQxanc+xJHal2gseorjze/T3bGQypJZtDV/RW3BCxyt+4A9256gcOsTNNe+z6Uz6wiPV6IG68nf+BIbVjzOlo1P0312PTdu7SYYbiEUOIgSOUGg/yQXT1VQsWcupUXvUlU5i8KdL3HmzFr27ZtD3d53Kd/5OgdrPqI870ka975Ab/cKoqPtjPef4PaVVm5faWToRh37G5fQUvclJYVv0tG6kNOdKzlW8zGN+c/S0/gWlet+ROmq77Mv+yG6Gz/lwv6l9BxcRH3241ypfYULu39N0af/jtKvv03Zul/Rvvctmorf5Vjr15w/sZHAeAOhUDuq1knfjQrq6xazecsbdB3Pp6+/mbqG9eTmz+HAgQ2U7H6f1n1fUFn5BvUNs6hveIODB96lvOgxmvc+w9GqF4lcXsbx3c+R88W3qc9/jPOd89m541XOXNrDiHqBMbsfSVUwbMuPxJNlV/qhq0Ei4SHu3lGR5duMTl6itGIzuTuWsKdsNfWNW6msyqL5QD79w52MBc8yOH6WiD5EVA8RlCJYsdQ908R0QedOEP+YSeF657hsMJ8qn8mgiqXjLQVKLKKXRSyqKDxFE+c2LoY/6RLyjphtMpNK+scgmuxMCr5LTXeLcdFki8ZNNDuiiRbZ1wLlFiyLuGNg6jK26RbfYhMSbAFLdxJLeUoAACAASURBVIhZCWwjhq6YxO0kcTuJrpjErLS5r4jVcyzbS/RwmwWRxOIeu+YfuwBXROKFkJvE/Ebd9GUUYors+g85xGMmMUcnZmv/jPFyr9TC8tkFokgXLBkx6c+MzE5Lf9KsGTfCz/LAiYRvlirSEtL6Ti8u2lufHa8hEZPzzGm1+BuCUaAprku+eO+mrvuu1sJAUVDK/ehYR7BRNG8qfq+8QDT8wpNC+Ja4wIXiM0YEM8IydORohEzmgpByCCAv0wdFfE/ISWxT9yn1lqH7YIJo9AUTw5U5KH6zmimJEYCDAAVF4y6a/ExJiwClxGuK6y3ABXG9fZlHxoffQFpp9o14ffF305NtIZUQkhjNB8cESCEaRwG+paNc7Xs8GcT9mcnUynxWBbU/09dEeFKIiFJhoi2+H/OmSKKItH0QUgBqMR/ESsQc5GjEl6KJYxHDJMFGEvePpkioctRj1+i+ZMhdGwXLJm0s7IJ2OnHHRFMjGLrkS3dcb4eIf83FeRammj7YoOlosoIcjfo1pGW4k/RMv4rgZICY7aBEJderQtX8GFJX/uHJqDwjV3Fvu+wIyfcLUjzphyLJfiqGACocM5bBzDHRFAlT1wgFJgkFJj3PDcP3pBDMKsHoEFI700tlEswX34vMdu5Zf9Ixt0mP4RXzAa80GH4vkyidomf511QweIQMTIDd4j5LswEdUrEESTuG5dGpY7EYU1NTbqJLIu3HkxkhLaRF7vlymVmC4SdHPaaNx8zSVddjQlUjKGqQcHSEifAtVGcCOxUmLN9At4fQrGHC0m1MK0wkOsnY2BiKrKFZNqGoTCAUJRQKYdkG4cgo4ehtZKWf0aFjfPX1C1zo2U5V8eNM9L6LOfQRRdv+lCuXZiOpRxgNdDAZOUfUHECLhwgro1y6coKz5zvY3TiP9Ttep6jqQ3J2vsjpc8vZsfspTvd8xZ7KZ8jf9ij7W97n2NEvaKh5l/PHVtBS+Rp1RT9jyZz7KFj7L+g9/RAdbX/N2TOv0Xn0A86eXE535zKaq2axPfsVKirmUbJ3OYeOltN7/Qgj48cx7W7u3D1LfdunlNW9TsW+V8na+Au2bn2WwoJZVO39jLI977NqzdNs2f4y+zuX0h8opuHAHCr3zaJoz0sc71rEtb5iJkPt6PZ5zlysYd3mT1i/5RMqarMoKV/Cxo2zaW5dzenTa5kc203rvg8oK3iO/dWvsHPjD6gp+h7nup6nu/NlCnN+yMHmF9hX9iAnD7zEhaOvUb3tX9Ba9A2ON/2Mg/WPk5/9G+rqv6Zv9CAB6zJhc4jbE1cZCQ2Q+INNb183u4qzqG/cQGXVInqutKGag5h2BMNQuHrtMqoe4GLvYVZkfUjezpXk5H/B4SObKd3zKXt2zOby+T10HV1L17FlNFUto6V2JZfPFFOw7UOqyxbRvG8N57qLudXXSO/1Jm4NH6J/5CBjoeMMTRyjon4LJdVbKa7KpnJfARu3fkVHZwV1jdupb9pMedUyyisXUlT8CZsW/5b9tes4e7KayUAv44FrjA310FS+nS1LPmLJwndpby3h7h8UwvJNJgM9nDlZwYH6dTSXf0112UI++/AXzP3wlyz78nEO1a+mpXoZOevfZM3i52hrKeBq7wEmxnswjFEmg7cZGr5JLGYTkSXC4bBvnKnrup82o2kawWDQT0ATpu6JmDskEcOQ6aRrluz2kune0jJskrEpv1aZSiRQvLVzcmzcN4B3bGE0HfPj7ad9w+Ooz2jVZMX12/FAA7FmC6NwKZIGFcQ6J2pI38fLsjF13QdZbMP0wipEDLLjqyPcdLIpf30Vn93IUdlnZrgAh+LJ0ex7mKmW4frgOI7zz4GKmKORjNv+m09PCCwfrBA6bddI0504Tk+5EaWua3bKAywyQAPvzQi5xVQi4Ukykv6bSyWS/vTBd4nPACRcZkU67lT87M70jBv3mRHlJCQh4qYQEVF3p2f8iZ9gToippdishIu769A8TcyKcWf6LlMeaJFKpEjGp5hOTiP0psIkKpOd4RZUMdcgxZvcpeUuMeIxC9OW0PQQli2RSOqYdhTDjKAZIXQzwsRED33X2tizYzZ7cl+nrvgdgv17uHZ6Gws+/Bn52Q/S2T6f0K0aGos+o2jzi3z5/rf4as73KN/9BvM/+g7rFt/Pos//kprSt7hxMZ/gcDO2dJGRG13kbnmHkvxP2bryJZZ9/tdsXXU/m1b8kNWLfkRz9Wy2r/4965e+xGvP/wXrV73Kgs9/Q0PFUrpaNxMdPMCZo1k0lr1FdeHDnG55kuyF91G++t/Qnv1faV7/H9G73+Ni2aNseONfk/vR/6Rqyf00r3+YE7t+y5H8Jzle+jqXWj9j/Eo2Izf3MDhYy62RNk71NNDcUUZZxSpyct5l947f0dE6j7b6+RxoW8mtoSr6RsvouV5C94UCSso/ZXvOaxTteoNdO14kb9vj5G19jL15r1O5axaHGr6m79Iebl6tpK15Pe+//wDZ2Z9StfsLWmqX0ta0nKHBGsKhNkyti6R5hsqi+VTu+ZiGmvm0t62kf6CeYycK6OjI5vatZgb6molp4xjRPm5cbuP40Vw2rH2Bnfmv0NTwMadOLGXDksfYuf4FjlTPZu2Xf071jke5fGolpnQSXb7NtNnP6cNFNFUtpzj/XfbufIuG8vdpqf6IY+0LKF7zCLuX3U9L9gPsW/9XVGV9j+KVP6Jk3SNsX/og3S3zOFLxHiVr/o4DO57jUuNHVGx4hILlD7BzzaOU573F7m2vU5j7NpcuFaHoJwhGuxibPML+g9vJyf2I5tZNjE8eJxA6RVnZUgp2fMSS+Q9QVfQOLY0fcqTjM44dnc3Fs5/RXPUYV7ve5nDJQ5yufJKdX36L4mXfp3XXk/R0zqO28gMu9JYwHO5mWL6KZslYMQPLNtB1BU2PYjsSmjqCpg1x5nQDlZWbKK1cR2HJUrI2vceG7PcpKJzDipUvUle/irLKxRzp+v/pes/guu4zzVM1M1vVM7M1u13dXV3baey23Xa33bbczklWsC3ZClaWqCxKIhUoUiRFMZNgJkiQIDIRiAwQBMAEghEkwQDmBCbkm07O59x7Aand0+7ffjj3fwDO1n5gIfGmE//v8z7v79nGneEjWN4AY/GbOI5FLCFF1yLRnbq3mLYj6+2kwBB2ccP5dytK8xEXSXHeR7GYuU7X5EIy7K6HnX8lck0Iu7umyJFIMdUGL4oJwQ6QU8moKzk1rUC81mRB5EXWYxGzamg5i7Si4lgahh7OlYvOvqao6Ko6Cd20Jme4JyGSTiT8RglEzmS+taHpuQW8FjkIRHdXFK9hpz5UwAWs0snNn0+F6gkBJOwIOHhOyKewTeWeDrEosgScWThUBENAOAfConsSmCm64OL/iQV9KFzZ0cJ8aspIOhev6uRuioLhIWbPPSe0LwpBS4hOopgX+1PsQ1GoiRGTMHrLibZBtDCw73WhWIbGlUsXIsjqvdySyTETIRQIToew/k+CNUMrvoArCou82BaT4w+TwEdRdAoRQ4AxxfEnuufC0WIZeuRIEKKgKALDUZRwXwnBTnTBRVElxBExwiD2lSjeJkdItGh/R1b7KYKisIUK67oQIjVFigREca4JAUV89sljR3Ax7OgcFi4ZIW5k0wGCLzN1hEs4qsR+EqKRcF2JTrjn2FHywtR0BzcnnonOlBApRGHsTxEPhFgnBCIB9U0l4tHYmRC1hOAUdsMnnSlC+JnKwRFjRmJhKhwPhqagaxKamsSxtCnuAwNVlqLRCSGOiVSkcBZajjr1YqRFuIzs3PFv6qF4MXh3IEpTEqKNgKxpuRGO8HoyeV3QVeUeoXkqz0SMiuhKGFlqGzaOJZwmQuzT7nEphUKxHoE9RREvxj/MXFSeEJKEeCHEx3BBbUTjQ0KcEBBXAbcNmS/+Pc4by9AiGLBjmdF2Fc4LsZaePJYmmRXivPEci3E/wDUsXCOXtpKL+DUMIyygDBMpmUQA6oUwGyVi3XPcuznnmJSDORtI8hhJaZh48g6yNohiDWD4g8T0K/SPHGc02UtMOkNKu4CfHcKwB1G0EQxDxfd9korOwEiMpKIjqWEKh2knUfS7xFNXOHqgjPVrX+VA13xaax+hrewrXD38AD17H+Dalfe4eHEl129s4eadHVy/28bBnnLOXGjlZG8tJSWfUNn0LodP5XH81AoqK58lL+/7rN/wA8qrHqa8+iEu9OahxGqYcPfiqR2c2PcZW1d8j4r1f8vO8j+nrfjPKF33nyjM/xN21HyTI4dfp7ricfIWf4vthT+nve4J9rS+TFnxEzQ2vUtF9VvsO7iEfd0LGYnVcvFGGTv3vc/W8kfY0/0uB7rns7NpNtuL3qR790K69q2jbdenNOx8hyOnP+Gzld/gwJH32LN7OiMD20gljnHyVCUbC2dQWD6Lou2z6di7gZaWPLYWfEDn7gIamhawfuPjlJe9QG9PHmePr2ZX/VuUFjxMW+0DFKz5BvWVv6ay5DfsaXudw3unU7zxx5Rs+D6tFd9kb+N3aK/9JyoLv0VP90fs7ljIyg0v0Nq1jKuDXVy+ewQtiNE/fA1vQqets4RtxR/R0vIp+7tKuTt8mnjyFsPxQRJKjFjyFkNjfVy81EllVR5792yivmYWDZUzaav5mI76WbQ3TWd326vUF73G6a7l7G+eTXfbPEo3Pcux/YupLnmVsi0vULDlNQq2vkZlzQdU133MhoI32HOwgPrWNeRv/YTK6hUsW/42bW1b2LjxI4q2zaFo2/u0ti5i1kc/ZfbrP6K1Zgl9fbuwM3HccZVE6g4HdzdQu20Ny+a9QsmWRfT1HcC0Y4wlbmCbAwzeOMzA5T30HN/KR+//nFVLfs+st39E6cY3KVz7CkvmPcrqZc9QUZ7HpYvdxGNXmRg3uHX7SngMmyaW6WAYBoYRQjVN0ySZTEauCiMHiRS1oZkDazu5UQo5JeVCGcKmt2d7BF7IQjRzsaSCG5bNTRRMZMdpa2mltbklXJ8GTrS+C9wMjjkpLBh6OH6XGIsxMjSUcz44kXPPnNLUEq4L0aBxbYd/nfgc2wxh6EYu3VKkh4hoZpEKIlLmBI5BSUlRzWvnIJnCcSvWSP/79pgEM082uzzPI5vN/n+FCtOQcCx9Ct3YiG5wgvwuFvzCpjyVTJxN+0xk04xnwuSPbJCNXAWCEJoNxqORCjEiIUY7sulM6JLIiRWfj4/nYp9E7F42uuiK0Q/hqhAQzEwu6jSbToeL6Gj+2okSRkRM02R0qBe9phA4woV8ejL5Q1BYnRCCkvYE+DMnhviTbpHAFTFzQfh5RZxUzlESdeRcGdNOYbtS9L1hJVG0MWRlhMznMU6frmfJwsfYUfEq7Y3T6T+/meqiN1m54Lfs3PkWN6+WcqOviu2b3mLee9+mOP83FG/5NUVbHmXJnB9ydM9CTh9ZzfmTG+nuXERX+wK6Oz+jJP95ivKnUVsyg9ptb9FS/jLb1v6Qzau+zca871NV8iybVz9O8eYXqK2aSfG2NynIf4O1K16mYNVbXDhWQ3/fcY60l1O39X3ail+hc+sT7Fj0Pd7/+X3Mf/j/oH7JN2hf8xNGuuZT/NH3mfHQ/2DJi3/P3i3P0bD6EU7WPMfByhc5s+dTertXUVn2PuXlH1Jc+h4FW1+npmIB5UVvsnbZT+hqn87ZE8sZGmlg34k1tPfmcflWDUd7N3JnqJ7LV0o4fGgVRw6tpff4FvpOl3JkbzmxwVN49iCqfpf+W2e5deccHXt2cPXGSfpO7WVs7DyDYyeIK6cw/Uvo2lkC/Qor502jIP83NDa8x/4Dq+k5UcZrb/yMd959gJLi92htns/IcB+BP4IqXeXogSo6mldTVTKDzWueoKd7AYV5T7K/bga1+b9i88Ivc6z9Kc4e+4hrV6q4du0gh7uWsXXj72ne8TYNldOoK3+Bg7s+Yvvmp9jXOJPOohdoXv8QhR//LTUL/yfNq/6RbfO/Su2GX7P+059Ttf4JDjfPYuhCCe3VH7Ds45/T1TiH9oq3qS94nqbyDzi8O4+y4ndp61jJtdvtyMY5RhKnaN9bzBtv/JSu7mJGx05gWldobFjBli1vsW7ZY3TUzWB78TPs7XiHa5cWcv38R1Rv/SZtJd+hNf8fqF3611Qt/AaDRz7gUte7dO54nqMHFjAwuAvTu8HNkT4UI0ZKHUPTUshKAkkeISndJpG8wo7atWze+CFr1r5DYfkcdh3YSPvBdew+uJrT54rYUfsBVdvfI2/lU7S2LOTkyQoSiTNY1jCOq4fQMEtYrLUcWX2y2y4KJZEGMVUECLvSk7BHccGdOmsnUhlEoS66zMJhNhUCKDpdE9kMipSKikFNkaOOuRAjhPtCvCeRJCK+FwyBsOizkJOpcPGem/eeaqM2DRlDkzB1JdedD4thUXzIqUS0MA7ZAHb0euFXJ5oP18W8Yu5GEjpLTAT0cKqzQDCKwtg6C9cxCDkfIcTJNBRCYGZ44xI3xPBz6iFXw5wE/YmCRBSXk6BOI2IwCEFDdPFDG/ck72Dq80TdxylzkyL2VcyMRvPzmo4qy7kiR48EHVEoCdeDlIxH7hexHSZBopOQulAAz5G63Un2kZgP9x0XNRc7KMCU2bQfdVCFKCBgoqK4mowQNe7pEItRECFmTIWPCnFDsC3E/w/ZF5OFqBizEb8Tx66wqou/ie8FG2Aq40HM0ovjTbxXkcQzyfPQIzeIEAnCojl0MohiP9z2ZjRPL4piEXOaCYJIkPIcK9d1n4TTCpimcDpMOj8mgZ9TC0HBYhFFvWjMCKfHVMeOECmmfvZJ4WbKSEqOeSLcUPYUcSwUKKwIQCk+pxg1UCQ5EsME9FCsv2Kjw5FzRvAmNEUmGY9FwpahqVF6kIBRTu5vLSd8OJHLJ8gxIUxdwTbDNCHhtBFd9/jYSLTNw98bEXdC8C40RY2YFZqsEMZsSqENOTcmYuaYB0KkkZMpXNtBVyefI7wmaxFbQ5wHqpyKjqW0HxbXU1N7wu5lKBROFceE0GybOonYKIqUQldDvkUynkDEdoqRlMlF/CSDRkmFLoPQFSucw0EkkIkkPJH+MZ4JUKRkdHwIMS4cTwqmiGb2Pdf+ScdUCEAV1zzhAhLCy4SfjmCXlm5E4EqRzBF4XgQZFWKOOJfC2EEpuqcJp4wYNVPlFLo5hqQOIKm3iclXudjfzb5jlew6WETT3nx27t/A3qNbOXF+B1fu7GVEOofmDBOXR7kzOICk28QkjZRqEk9JpJQkjieRkG4wOHqWCyfqObhvA3U7XiM/7+/pbvo2/ScfprPpu5Rvv5/mhp9y7Og09ux7jYrq5+i7uInKmreZ+f4/k5//FAcPL6Ol+X327/mEztYZ9ByaS97y79G261W6D8/k+o1qBoeaMK3D9PRspq3pE8q2/ooLvc+xq/GvqF3z52xa+J/paPoOLc2/oL7+cSrKHmP49lr6emZQueavaCz6OjWl/0T3gSc51fceZdWPsmrDL9h7cC4NO1dx7XYd/YMldB/+lE35z9BUM4/TR7bRe7CA6rJ5lJe9S9fhOTR1Pkt10yOUV/2SvrPzuXhmGXvayqgoW0zZ9jlUNnxMdfMsaupmc+JoEScPlVFY+BFFJdMp2/4aq9f+lprqD7hxrZ6+M9uoKHuNkoKfcnDvu+zeNYOK0mlUlr1ORdGL3L6ymaP7ZtFQ/ThHDzzP/o6H2LDyy2xe80vKt71GW8d8du2fTV3HAnou7qD3yn6OXzjKjaHLXL5+kI7da9m181MqKhbRtHMr126dYShxl7g6imwMklKvkkyeZk9HIbWV8+juWMzlExtpKn6D+sIXKNv4ACs+/Rs6K15gZ8nTNG57giOt02mvfJ59ja9yeNfb3DizhOPHVtJ9YCHd3YvYs/dTrvdXUlv/Ca1tK6hvWErHrrU0N6yk71QDrQ1rOLBnKw07FrKrdQkL5/+KsnVvULjhXRpbN3Ggt4Nrw1dI6mOcP3OUyq3rWPvZNPLzZtLSVEzHvlbGpFEGBm+gpwY5c6SDqsb5zF/wGJvWv8q7r/4L899/kNWLfs/cDx+keOs77O6sobRkLUePdHLzxkUkOYEsyyiyjixNxj6Lr8IBoOs68Xg8KrrDdVXYJBIOVFVWcEwHQzVwLBcvF9Qg4pzH0xOkAzdXY+s5kdag//pV2ttac3wkI2oC+U4aJaWR8QNUSUZXU1FTS4yACOesWOeJaQPRWHcsCzklRWweMRosxjts0+LiufNIyVSY6JbxcR0zWg/IqQTxsZHcfUOJGI4Rh0hRIzeJaAhOhZgLToZIYHIcB8uy/v9HPwQAQyj1gj8hRApxwY3yxNNh0kcYxRR+n/bdECZpunye/SIs7v1suAO8DGkvw3gmFCYil4QfMJ7JRs6KiUyWz7PjEZPi8+x4KGDkvo5nMpG4MNWBIZgVEVAz57YQXUTBuQh3nH8PYFN0bkL4ZYAqqUxkwgzYbHo856xI5/Js3cm0ktxjxKhL6LDwc9YeLxJWwpSSMKLVDzT8tI7rKxhmAj/Q8PwwHUHVYwyOnmUs1sPaNc9SVf4yG/IeoH77a5Rsnsa2jW+wePlPkaU9/CF9ketnKinf/AILP/kWh7re50TPXOpK3qFp+4fUV3zA3p2LaK39kIJ1j1K+5TE2LP8er7/w97z3yj9StOb3lKz7NYtn/Q2rF3+FJfO+yvaiJ6mvnsbxI4vp7V3D3n1L2JT/CkUF77Fg1uOUbPiIodtHGL7VQcHqx2gt/x2X9k+j6JO/pGHx11jx7H+mZtG36S58kpPVb3Gp7VMSvYXsL3mLroo3WPneP3J8+6N0FPyKshUPs2XFk7RUz6Iw/0UqSqdRUfYca5ZPo7N5LqePzCd+dzPHDs6jrPINPl37WxYXPce6rS+zfvOLVNd9QH//DrKZc1jmeZLJM+j6VaSx29haHFVLYnkWSVUmpYaJKoqaQDdkEvIIhh/HnYihOzfRtcu48lWWznqZ0rLf0H1wLrfu1GPY5xkYOsLM9x+ioGAaRUXPcepcM4Z5HUW6xvDtMxzdV0X+itfoqJvLrh0zmffONznU/B57q56gav03qNz0NY50vcypU2sor1xIZfkT1FQ+RWXpbylY9zOu962EbDfmSCPHOxaza+vztBf8lkMlj9BX9yjdRT+hY+uDlOc9yKq5P2HHxt+z5tMH2bNzKf1Xd3Knv5Peg9voqJ5NzfrnKM+fzntv/ICPP3qY6rqFnDxbh+b3M5S8wObiZbz55i8pr1jMwOBxhkdOICVOsnHjaxSufZbzR/OQRuto3PEyjTse5/r5D7l17m1OtT/Cuhn3sXfz19mz9Re0b/k5jZt/Tk/nOyixeqRUN4lUH5J6C9NLIWlj2I6K42rI6gimM8LdwZPsat/KjqrFNLes5tCJUs7fauL6SCuHejcymtjJ8EgDZ09torVxDiuXP0ntjvmc62shEb/CeNbmi/EJhM18PJNGzPGKGfVJ27THRDYTLfKFzV7EB2aCIDdDHooUovMpYoRF2oEoigWDQogekU09V4x9MTEeOQOmzhSLwmLye+ueLv1kPOUkeE10/v0pAoqp69H1RUSNBr6dW3QakchsGSauY/CHL8ZxbB3PMQj8HIApHd70BCBJV7Xc3GCQc1IYuRuJHkXrTaYrWNE8f+jAM6NoUt8zcB0N3zPIZsKia2o3wXMsfM8i7dtkgklw4iSzY5LXMZHNRJ32sAPq3SNeiCJaiOWTENVJWGIESRaOEVskPHnRwsHOdYTNHIk744tRvknrtrj3TeWcTB1tEDd9sT19J7zuCweMKHQswyDtB0iJ5GQHOwfGHM+kp3QzJ4WrsKC0uH2z/x7hRDAHhCgnHEWWMZWFMgn+FAWIiDYVBZEQ7kRCQiga3DtaEgJeFUQs7aSYZKJIKRzLiF5PHN+hw0OPiqypcbwCziiEkZA9EIp9QiAJi7ZcJ9u2o+6SnStGQ7FJjc41sS8muVrulONGMEwEANyLxC9hw58qOEw6ocyoUBfHlxAPpj5GbLdQyBL7To1SdAQTRYhggsEgzg1D01BlOerYRxHpnnB0TbpapnIODE1BSsYj0cTU1YjPIRwxad8lGY9F+0DwGXzXzo1pSDmBM9y3ph5Gkxq6FIkvhqaSjMcYuHM7Nw6iMDRwF+FWUiSZ+NgYZi49RIynySmJwPNJxRNk/ABNVnKOr8niWXTdxILW1A1S8QRyKhx1io0OI6eSkRtBHDchd8LLpR2FHUoBH/ZsH0sX20ybwnyRcW0LVU7h2hZSMjVFnLDu6QJqORClSAASELl7Rtxy41mubUUjz0LoE9cJy9D5fDwbHXuTXCJnioDskErE72kGCtedOJ5Ec2vyvuMw7qdxdRNLC4sKIVRYloVhhOeISMWzTSta53o5F7Bwm0jJ0I2VSsS4c6sfOZVASiYYHL5MQrpJXLpK7/kONpfOJ79sNhVNi9lY/iELVz/HvOVPsaH4HbY3LqT9wDYGYue5PXSN85cvMRSXkXSHpGoSl2SGxgbRjDHi0nXi0iUqCuZQV/kJ1y5tpLvjCYpX/58c77ify33PcqrvDc6f+h2HDvyKfXuf5MChVyjd/muaWl9if9cMuvbPZEfVDPLXPU3/xTJSg43srH2Pph1vs6djFkPDFQyrx0g6vZy+2kBTex7NuxaxKf8hSoq/xvLl91G++C+o2fB3XDn1Crt2PkFt3bPs3/M+x7o/oLvzZY7t+DYdJf+TXdVforLsr2ho+Rf2H3mBQydnsWvvh6xaN4valmXsObCEcxe34jsnSQ0dZvDqfuz4GY4dKKWt9TN2NLxMed2D9F54m8LS73Pk8HucOb6AvS1VFBV8ytZt77H3yAqSVieaeYBLfdXcvdxBMnmM6/211DbOoKJ6Om0dy1my9HlGx7pJpA7Sc2gO82Z/m2WLHqa0aDptzQsp2vw6NaVv0VY/k67982hpfpGqyp/SXPsodeUvYkk0OQAAIABJREFU0tYwm86OeVTXTaO9ezHvzX2Y4rpVVO+sYE3BCvou7OXylUbyVvyO0pL5tO7cSnXDNvYcaqd/6BrDievoZj9XLnfgmZc501NCe90suhpnsafqPc7snc/+huc53PE09Zseonjpdylb+T1KVtxP1fofsbvqCY7sfIU7fQu5ea2Q3uPL6Tm6mHN969i9ey7NzXM4faqUgbu7OXOynJ5DxVw518Lets30HCzj2oUmeg4VsGLx41QVvMuaZdOob8ln8Yb5NB9o4U7sNrH4ICO3rlC06m2WzHmRsuLVLFg8l9Ub1rFv3z5KtxVQW15I/rbpzJn/G9avmUbB2tdY8NEjNFfP48P3fsbCBb/jqSd/SXHROirKC7h88Sx/+MMXJJNJ+s5eRFfDZB1N05AkCcuyIkeFZVkEQYgGmMhm8V2X8Vy9aebcqhOZLI7lYqhm1MzPBuMEboCpmWEiiGPiueF9/YuJLL5rMzo8iCIlGR0eZCIbRNdT1/JRUlrkiAi8SUCwqHutHGxdCAVazgEnmvcTudo7xCuETg4zN7I4tW4OXC83rZBz1poa4xmftB++ruBfjWeyqJIcjdqqshKZA0QzKByxtUPnRk4kdqzQZWfbYdLQffBH/oN/x/McDDEHZxoEtkXWc/Fti7Rjk3Yd0q5DxnXI+l70L3RWhMJECKcK6fcCspmZKhbk4JVCnBBxohNThInA8/lifCJKA0nnIlIEP2Iix5iIxIzc845nMpFAkE1ncrM9HtlgnGwwTsbP5qCYoZNDUNnFTs3myKqZIB1Z48QsYiYIosIlm05Hwsp4OhPeDDyPIAgIgoB0Ok06ncZ1w3lB3w8BR+KA9n2f8fHxSRUuHaDoGqpuYdouhmNj+yYpdYSh2A0Soxe4dfEQVRvnsvKDh9gw73usmvsPFK37BaWbH6f3WgMp4ziu0cPdcxVsWfIYi9+/n5598zh9bDHrZn+blqLnqCp4hsrC59lR/CJ7696iZv0jtBf+lop1P6Ziy6PsbHqPdSt+yZIPv8rKWV8if/n9VFU8wYXT5aTiXQwOdTI6tp/TJyporlhM2fIZVC79gOaqWob7e+nr2cKBtjfYW/0QO9d9k7153+JQ3vdoXfkEh0vfoG7No7QWP0Vr2TO88dR/p2DpL6jJ/z1Fqx6hfMPvqN76LFVbXqCy8DXyFv6WzpalHNq/kcOXKxnRe0lpFzjUVcnqpW/z/jsPsX7ty2wqeJntRW/T0jCDbYVPcqwnj6HhblTjNqo+wsjYDWJjdzDkOEYqgZVS8FUDK2HgyB627JNw09xNKSiuhz+RRTfj3LnTi2FcZMXyl9nV+D6lm6Zz4Vg7qTu3yRoJ9nasYdacr7J609e4c6sbKXEZXRpi3FExE1fYvOJp9je8TGPRDyha8m0at/yM5R/835St/goNW79Da8kP2bzoy9Ru/hF5b32VhoInOXn4M0aS9aS8LnS/B9U4QSJxlOs3dnHhfAOd7WvZsOZVVi17hi350yjZ9hr565/g00UPsHj5b6lrWoybucnIyGls/RanDjVxs6+Lq5cOcOfmMY5013LlfBep0Wu4Wpz+ixepKSmnZvta+k7uJXbnEnriFr3HWvn0s+dZW/Aql4drsP3DnDlbRGHBK5w+tozm6sdprPgFs9/8r9QVPEBX7TP0n1rMwJUC9NQ+bL2PxEgfjj5M2pYxlJAmn4yNkErcRVfuYpt3GRo4SXzsDJeu7EXTr5MORkkmrnL7Vi+adgPb6Wc03stw/0H6L7TS0riYsvq5lHfmcXnsNEHaxRxQSOkJFEtCsWUUV8HMWugZAzWtY33uoKcD/D98jpH1MbIuo3qcMSPGiDaCllFJmwZf+B4TnssXQYYJP03W9Uk7Hhk3jeuZ6IaMqSl4lo1nWIy7Pv8aTDDhZLAsB8fxcBwf07CxbQ9JUrEsB10LY6tkWcZ2THRDwfVMsuMenm/i+QaZrBv9+3zcx7VUlOQYppIk7RhkXAtbk8l6NlnPxjU1/u3zLFnf4fOMT8bz+SKbYTztoStJLC2FqSXwHQXXknAcH89NY5kuhmET+FkcxycIsmQzn+N4Go6nkcnaOJ6GbiTRjSS2o2BaEv/m2aQ1mbQu87lnkXENfEcjm3HwfAPL1jAMBccN45UTyVF0Q8YPbBzXIJ3OEgQZ0kEW23JRZA1V0fG8gMDPRB0ITdOQZTmyUopYKl0PnTPJZDKK/BI2S8uysDwfxw/p2+l0OlTmdZPAtHG18L3phoLt6DiuSXY8wA9sbMcgCBwMM4WmJ1HUOK6nY5gSlq2g6UkcV8O2PCzLxXMDbMtDljR03SKVlLEsF8fxsSwXy7Ki9yfLMoapYdsGjmshSUkURSIlJbBsA8exsOxwHEo8zrbtsMDQDZRUAkuTUZMxVC2J44TdUVlS0TQDTdMYiw1jmFK0jYT9VHw/tbOqanIucUciJY+gGxK2Lf6uoqgStm1gmhqWpWMYKpYVgu8yjoMpS9iqgqmk8C0Nz1RwjBS2niRtuwSWg6ubZF0XV9cZ9zx808BWFXzXwtBkAs/CNsNRpbQfjv+4uc8vbLKe592zbw3DwDU0AtsgsA0cXWHcd/FMjcA2cXQFz7DwTRvPtHEMK3psEAThcxoWgW3hGjKukcK3ZQJbw7cMMrZHYGoElk7gmtiOjmmpYUy4a+AHNpoSjkBkgjAK2M0JfpahhD8bMr6l4egSE4FN2jHwLZW0oxPYGtnAwXd0LEPG1FIErolrabi2Fv7OkjAtCcuWcR0VXYnjmjKmEsdWE7iagmfopB0bVxTMto2umTi2h2MlsI0UupzC0U1s3cQ1dXxHJRm7TSqeQE3JxEdG8aywQLU0A9e00GUVwzBQFCU631RVRVXVCMooaxaqYSNrFklZJ6UYpBQDWQv/ZugOtuWjqRaKbGDoDobuIEs6puFiWB6SohFLJlBNBcPWkFQFWdVRdRsppeM6GXTNRlNNDMNGkpRc3KmObqhIUhLdUNE0GU1XsCwdyzawHRM/MPE8G8OwsK0Ax06jqjqaLmPaMooax7JVVE2KPqdtueiajZTSomuPqqoYhornWVi2iqYnkZUxNM1C0yxsy8OxfVwnwHXCa4FtebhugOsGOI6P76XxvDSuG+C5AY7tRdtUxBiKtWI6nUZVVVwnwDSc8H6h6ziOE41uBIEbxYyKNA0/cHBdE88zw6Q4N0AzDTRLQndSOIGKrCewXIeUHMYkWlYY5+26LpqmoWla1AHWXRvF0pAtGclMMioPMpjoR7JHUdwxbsUHOXvjBBXNyymp/5Ci6jfYVPQiJRXTqW+YR1nTHMqbP2bllufJ2/oymys+ZFvVUq4PnGckMcqY6XE3aTAQN0jpHsNjo5jOMLLSx1i8m/5re9hR9jFH98zh6sk32Vn5Jao3/TfaSr/MvqofsG/7g5xsf5prp97h4pk3uXRxJps2f4eZM/+cJYu+xfbKh7l6dSOmeYLL13ZRWfcZRfWz6Ty5mSGnh5vmec4MH6aoZRXryz6k/cASCgoeoWTz96jc8i2udn+bi90PcHTXk+xtmsbV00uoL36Ijsofsav4a+xa9//QseEv6NryZ+xc89/YueEv2Vf+Qy50zeRk52xK66dR3fo225veomHPPJr2ruTy3QPcTVwmaY6xs34dNRXvcqb3I471PM62kr/iYM/jXLm1lPVbHqOxaibFm2cgxS8Si19icKwXST/PzYFjdB2sp7ZlBeevNnP55k46D+Tz6dLn2LjlI8aSZ5H16yip0/Rf3c3p4ztorllBcf4sSvJn8dKT99NYsYSWpiXcuNZCd9cmGusWU1+zkIIN06mrWED51llUlXxKZfliVq6dyfylb1PRsI5zN3YznDjCmUs7WLH2FXbuWU9x9SJmzH2WlVvm0n68ns5TzVyMn+byYCuXB3cykDrE4RMl5K1+gSULfk1r1Uzqt71Ky7aH2Z73bTZ+/OfUr/06h2seRLn6GcdaX6Yq/yGO1n/Ansp3OLV/MUf2fUJD7TSuXy4kMdjN4OXjHDlYx6LP3qayai3zFrzBnLkvUlw8j8NdW1m15Dk+fvcnzPvoEfI3vMPqtTMo276G9s4Gbt3uZ2BggJ7uVoo2f8bale/y2dxpfPbJq2wvXUBx8et8tvhf2LDiaZZ9+nu25H/IhQvN5K1+keXLn6GpbiV9x9uoaFrJkrXvsjzvQzr31hOL32F07C7J1AiKGiPwfDRZYTydiVgwwv0qXAoiTcyaIrCLET8R3e67bq42zkYjcROZbDSWK5x4QlS1dINsOh26QnOih5ZztIWCc8gK+jw7jqnpfDE+EaWHCFRCJkhHYxcRVDyXwCH4EcJplwnS97DchBMiawUEpo0hJ/FdFdOWMAwZ07Fxgyy2pUXv39RslFTIH3JMC12ToucW453CfRq5m3ORr/f98Y//iz/+8X/hunYkVHiWSdqxybgOvmWR9T0yroNnmgSOzUQQMB74BM69c3khSChMAxHCxec5doRI7BCjGhPZ8XvGNyYy2VCE8PzIQTFVhBjPjYRk0+l7XAwiTUSwKDw7BHqIHRN4adJ+hmyQJZsOBYvx9ASe7eXGUpxI2REHlehcihEQ4S4RCSUCuJdNpwmCIFpMi/lA27ajG5Lv+/i+TzabjTKu0+l0dENyAx/DtkhICpbjI6kKlmeimHFi0h1G1Sv03znB0J1jNNfMo6bsJVYt/xF7982mq3sZ/QN7GRjcw7Vz1RzbtYwVH/6Iyg1P0bNnNqeOfMq2ZT+mpfwFevYvYH/7fDpb5tDdNpd3nvlLmgp+z6L3/471K35ObfXbbFz1a0rWPkRj0aOsXfJdtm19jNods7l1qxlJPULvmQoG7uym71glW5e9xWdv/oayzSvov9jJ0M1aKgt/w7Fdz3O09jfULv4aHSvvp3XNI/Tvn4N9eys9bdPZuf0Z9tS/yuZlP2XN/H9hb/1MLh5bzfC1Cg7vXsrls6Vc7qvCVE8wNtzFmNVLyjrHwFAPJYWfsW7lu5w+Xsn5vgr2dy3nyL41NNS8y6q8B1i77jHqGxZwd+AYun0by7+LZNxBt4ZIKXeQlEEsWyIWH0SS4wwN32VMGkRzUmhWgrF4P6pxh2TqPIpyhnnzH6cw/xkqCqdz9lg1Z482cu5EPft3L6em5kVKyh/i1u3DDA/3ocoDSPGbDPYfomTTyxxoe4Wawu8y/63/i321j7Et76sc2vkoefP+jMJVX+dA87Nsy/s+mxZ9iX2NT3CtbwHDdwu5daucgcFW+m+3k1J6Uf0LnL7cwO2R/QwlDtJ9pICjJwrp6S2ktuETLlyuoG33SkZTx7g70sOtO8eRk9fw9bsYsauMDl9gZOgcqnyD+Ngl7t4+y7VLp7B1mdjQCGfPHOHGlT5iA7fR4qOcPdHNnNnTaGxby1Cim7i8myB7hory92hueIf33vpTCjfeT0n+D9my8ge0lLzEjdMbudS7Fc88gyJdxLFGiY3cRU/JxFIagyNxFF3DtHQcT8ewEsRjN7CsEWTtLrHETVLSAInUAPHkHSTlDgnpOrp9m+y/jjB49wDHjxbx8bxfs6XmE87e6UYyhjEVmQnVIiPpfK47ZDWLfw/G+YOXIWs4/HH8CyasLF844/yb/zmBapLWLMZNF09WCDQtKvBUQ8ewbGw3wE9P4AbjmHaA6dhYXig6uo6P72WYGP8DjhkQH0mhmC6Wn8X0Mui2j2b7SJqFZvuopktKV0lqCnFFQjY0kqqMYuoopkVMkrFcH9sP0E0bVTexXQ/NsDBNG9t2sXwfN51Bsx1kwyCl6Ui6QUJR0Ww7epwb+OiWSWZiHNO2sVwT27fC4j2nSouopzBiLrz+ZNLj2LZLEGTw3CBcbOcW2YYRWoV9xw3nLX0/zAsPAjTLJBjP4rgGui7juiaqmiIlxRgevothqoyNDUWgKcdxSCaTEXBKLNodx4neXyqViq6RlmVFi2rLsiJAnOgWuq4bLf4VRYkW4SIWTMT0aYaO5TgYlolumhiWiRcEmLaNn0mjaRam4aIqBqbhYhourpNG120cO8A0HSzTwTQddM3C0C0c28c0HAI/g65baFpIpxZdFdM0yWQDXM+OhGrP86K/ieJFALhEkWiaYQffVGUcQ8FUUyRTY2i6kos+07EsN9fBSWJa9xLGRSdn6rYThaimSwRpi7HYQFiAa1q0vU3TxDAM4vE4iqJgWRbxeDw6TsT7C4nhKpYmY6kpTDWJ5+hYhoKuSli6xkQmGwIRc6kJohAUYoTY17quh+/PVHFdO9qH4jVt2w2LONNE07Rou4k5YLGfTTWc/9UVlSAIomPEtC1Mx0bXrdz92AkFR0vFtsPn9L3QNu87k0KT7/vRNhFFnmg6iPu667q5wtbAMXJEc93At3MRbDkOhfj8Yh+J7SzENsMw0ARLYIpYE7germnjGha2buDkFqmyLGPbLrbtYZkesmpiWmGxbZkOpuGiyCau46NpGum0G8XA6aoWnSNiH6uGjqdruJpG2jIxUklMKYWeTJCxLfRkAlvXcAwdXZZIxcZwTQNdlvAsE88ycXQt+uoaOoYsoUspbF3DUpUw5k5TMPUUmjqGbaWwDAlNSYU2YMvB1gzGfY/U2CieqWOpMoacwlZlbF3G0WUCW0dOjOIYCpaawjUUPFPF1JPYubjraJTEtLBNBUNPYGgJXFvBc3Rc20BOJVFyRHvbMLE1FV1KoUtJ0o6JISew1CS2nsLSEpEbwzY0LF1EJIc27IlMEDbHXJ+JdMhYE44sNwcldg0dR9fIuHZuTW3jGhppxwrFMtfD0QwsVcfRNHzbIO2YeKZK1rewdRdbd1ElLeLsCN6JkpLwLQfX0HAtGd+RCVwFXYmRdm1MRcs1GW1cQyftWDiGhqlImKqMIUuYioml6ZFwlXYtkrFBYiO3MLQYo8ZtDp9rpXrXMsqbPqCw8lXqdn1M79lCTvQWcfVGEyfPFHNroJm8tc+Sv/lt8jfN4tDBRhKxW0iqQiqVQpZVUvEE8eHbGNJN9NRZ5PgRBsYO0ddXxaH9S+jr+ZDDnQ/Q1fINCpb/F5Z+dB+1m/6U7uZv0n/+SW7feIkdNd9k86YvkxhbRvGWf6Fg089IxupxjNOMDh2homI+K9a8xP6jBQwnDjGcOsPZK51U1q6gqGIOpaVv097yDnubn6NzxyOUrv9rDnU8wcXT87lxeSNVpc+yaPaX2Zr3FXaWfYuK5fdRufI+Wrf8F063f5lz+7/Lgebvs2H533JwzzQqm19nW/ULbKt+idLat1i/dRqNrcsYGDrKwOBJdtWtpr1xNj2HprO94uvUN/4DvWefprz6J2wpeYDq4hmcOFRO36ndnLvUTVw+x/U7e2jatZZPF09jwbLnKan6hFMXaqhrXcr2us/YUjKHwtLPuHh1P3dHDzOaOsGV6x3o5gVi8eMcPFjC0cPldO/fRix2krt3DxGP9TI0eJSR4R7Onmnm3NkWamtW0NfbzOBAD7J+nesDx7k5epJDp3ZwsKeUGwMdXLq8g+bWZZSVz6Vl5wbOXNhF3rqZVNWtpG1fIXu7ijh8rIqWtvWcv9BI/9VGOhvnUbnpeT5+5UtsWPYtls/5EtUbf8KF/W9zsesNTnU+T8mar1Ox6VuUb/w+B3e9yZF9c9iw7tecv7CesVgTVy83sm3zXFZ9Np11S99nybw3+fj9Z2nasZbthXNZPvcpFsx4iA0rniN/zSvs35NPecVCdrZto7G+kEvnjjJy5yqBPcDQ7aOcOVlPUcE8Nq6ZTf7aD8hb+QzFJc+zY/tsCjd/wNHDVZw6XU99w0LyVj7HzvoVXO7dyZkLLaxcO4MPZr1Ix546rl09i23JJKUREslhVFm+x5EmktOEi1LLOcTM3NiFcAj6rjsZAZ8TCrLpTMT0EaKAGM2bZBvZKJLM6NAwqUQS2zSjMTlLgNZzAODQETv5d3FNEmBnOwf5FCBMMXoh4qQF4Fi4xzRZmeQ9irENM3Sc6UoK21IwTAlNl3L3OxtTl8mmMygpibSXxTbcaERWV1OTn812SCWSUUpaMp4I4aG5dV7kqHAcC1WVsQ0dzzIJbIvAskIxwnMJHBvPNMl4LhPpgIkgIOuFcYCCTTE1T1xELmVzYxeh8DCZ4iGcEWI8Y6pFUoxtCItJ4PnRSIdwXXiOG8WPpqdYWQRlfjyTCa16/9tjI9XKskLFKkdjF8wKMVMt4v/8KUpTNh1CMcVBlfGDexaGmUzmHsFCLKqFKi5+9n0/WpxMLsQcNDXsllm2hmElMawYUnaQhHWTE2dauXaliVRiJ72nVzMUb2FE6iYlnyQ+epBzx4qpyn+NTZ89QkPhCxxu/4CqbU+wYs7X2Nv8FmMD1SjSHlyrByPVRX3JdCrWPUtLxbMcO/AZiVgb509vYt57/8CMF/+U/LyfsXbNQ2wueIUDB9Zw8vg2drflsWH5NA60rOHjV3/G+rnPUbZ6Ju2Vn3KscyGrP/0ubeW/5cLu16ha9A12LPw6e/Ifom39g1zv+phjTW9Sv+UJVn78zzQXPcOqWf9Ma9kM6grf5tzBfM4e3MyRznW07VjM4T2bObp/K7vbN9J7pJqunYXsbdhEe1Uep/YVcqxzDVdPFXGycx2Vm1+ipfJVuttns3Xdi3R3bKTnQAknD5fSfbSK7qM1nDy7kxNn2jhwoIYjhxo5cWQnR7ua2FG8lP0thRzurODUwTpOHd7BqSOVHD2wla7da1m99DHKt73JxlXPUlLwOls2Pk/e0ofZuO5RGmpf485QL4Oj57kzeJ47d0+jyqe4eDaf/FXf4eN3/hNLZ/0ZOyt/wcKP/ju1Jf9C78GXuXjyAzobXiR/xU8pLvgmdWU/pb7kYao2PUpH7QzOHt/K5atNaM55hq1eRuxT9Ce6GVSPYY5f5tZwF7eGuhgcPcyt6zsZuL2XocGjDA/1cqv/OP2XjqKOXkUdusLtK2eID15l7O4FlNh1Lp4+wM1LJxm+eYnk0G1u3rjMratXGLt5l/iNO+zeUUPfwQ5u9O0lNXwS1zvBtat1DN5pZUv+U8yf/RXqKx+lcN1P2VXzKtvXvcK++oV0Nqzg2oV2pNgVpLE7DN24xZ3LN1BND9vPcvPOXQYGBpDlOPGxu6Rit0mM9JMcu4OhxLl94wqalMDWZVRphPjoDWxzhBvDPUip0/SfqaepfA7V2+dw6Ph2nGCATDqFn0jhJ1NoQ8NYsTgZTSOj6/iqii1JjJsuGd0mo9ukNZOMbjNh2XiygiNJ6LaOrGtImopuW6imgZfJ4gZZxhISsi5jOTbJZBLHcZBlmZHhMQInTdrNoBoWuuWgGiaW66EaJpppo5oWluujWAkkPY6btlAtFUlV0EwLWTOJJxWSCZlESkFRDbwgg6wZpBSNlKySSCnIlkVKNzA8H8WyGU4kuX7nLreHR4irKklZ49bdwXBBqMiYroNi6CTkBLIuM5Gx0JUxTDWOY6awjSRKcjj3s4RvBxiKiWf6WJqNpdqk3QxZf5yJ9OfRtczzvMliy7bQHQvFNPAsFddUGA9sNClG2jWwtBSWLqFJMZTkCJ4lY2lJTCVOYKukXY3A0XBNCdMOu8q2o+D5YUSz5+toehLTkvF9h0zGJ5mM4Xk2tm3gejae72CaGq5pkM0R9YMgiG5slmXh+B6apkVOB9d1SaVSkWiQSCQwdR/PHcexMqSDL9A1F8sIMHSPdPBFVDiL67woWGVZjgQX0zSja7nn2ViWjmmqaLqEaSh4bsjl0JRUzsppYuoKaT9n0TZDsr5tqni2hqUmsZQElhoncMNFhyYrmIqJoZiYqoZvOxiqhK2rWJqCoUjIiTFMVcZUZSxNwbfNKU6L0FURTwyhauFCwvM8HMNCSUqYqoahapEtVUlJmKqOahkouhYJH6amYGkytiphqxKyOoJhJXBcBdOS0Y1J8SQej+diifXI6SDErsg1YyQwLSmM47YmRZtUSkFTzUjcESJQKpUikUhEIoKhGmEUrGpg2x66bmGaDqbtopk2uuZg6DmByFDRdCUnelh4biYSKcR7ixwetoXte5FAYlkWExMToctjyvEkpTQ01SLwx7EtH12zw6+6g+OksS0/chw4doBt+QTBOIbukA4mUAwTzbLRLRvTsLEsB9O00bQQCKnKSrQ9HcfBsT0SKQXVcJBUMydw2GiqTTKhIyVNpJSOZYYCUWosiaWaKCk1EtbikoJsmKQMA19VMRIJ1NFRPFXBVWTShkFyYIBx28JWUujJOHoyhpGKY6TiSKPDSKPDmFISU05iKil0KY4pJ3F0BVNJ4pkajq5gaQqx4bvoyhiWHsPSYwSehpqKkYyNYmsyjq6gpxLoqQSGnMRWZXQpEf5eiqOl4hhyAl1KoCRGURKjWGoKJTGGpcs5B5KBa9rYuomhqFi6SuCaKKkYli5jajLx0WFcyyQZi2MoGq5pY8qhUOGbBq6h4pkquhRDl2NYWgJTC2O0TS1kAQWuie8YBK6JoUpMZLKhcOB6aJKMn2t2+bZD2vXwTB1bU7A1BUdXsbXQFWQqEramYCkatqpjympOTDAJbB1Hl3FNBc9MYyoOumxiaQ6mGp7/QqjwdBPP0AhMlbSt4ZsKvqmStgw83cRWZALLwFZlXF1DjcdwVIUg53iyJRsrZaLFZHzdQk9IWFIKNTaClhjh3M39lDYsobRhDhtLX2V/Tx7D0m4s7yyJ1HHSXj8T2Vvwx2GS8aOMDB3kYl8b507vRonfRDeT3L1znbGhAWxVwdOSBPoIrnIDZeQU5hc3kPRzHDmyje4986iveIDGyn+kvuJvaK/7Bsfb7yfR/yJ7mr9DTfk3GBtayNDtPM6dXMQnM75OQ/3b3LregCFdRE1cpbVxE5/MfprjPTuIx/tIxc9zvq+TjRtns2b1u2zd/C6lW6ZxbN9czh2Zz4WzK7h6uYDBwUa6utZQWvwmlcXPs7PmKVorHqRxyz9yctcj9Hb+iuOdv2bXjl/Q1f4CqViDesVcAAAgAElEQVQp2fReVO8gw1IbO/fMo6bhXQq2PkvRthepqZzO2d5N7N+1gL2t09nX/gRHuh9m+bL76Oj8MYuX/gVHjk+nvHAmt691kRi7xljiGkn1PLu78ykoeY+Fy55hS8Usbsf2kTB7OH5+OyU75lLVtJyuY5Vo7g0GlT4GpDMMymcZVc9zJ3aShH6R4fgpRhKnMewx4slbpOQ73B44h24NoVkDJOXrXLt5nLGR83jeMMOxc6xY9yFzF79CftFsNm37gMLyWRw6vJFk8iAnTlRQU72EjRvep6hoHiUl86mrW862rcspK1vNjpp11O5YSWnh+6xd8lvqtr3I/ro36dw1nROH5nOqeyGDFzZzuOVtagt/xqKP/oQlc+6jpf6HHO1+g0Pdn9Cycy4jiQ56TheyLv9NPpn7LBuXzmTL6tlcOtVJV3sp7Q0bWTH/BRbM/BXzp/+cTz96kI2rX6aybDbr17zFS8/9gOULX2fTyo9oLF3Nlo0fs2zxy3S2raO9NZ/O1iJO9TTRVL+E+rqPWLP2NUrLPmN45AyjsdPU1S+msOAtNq16jbMHKzl7ppFlS99k3tzXKCtdz9DANYYHb5KMDZJ2dWIjo8RGRhkbGcVQtciJYOlGLibUjsRTAbM0dT1y6Bu5cVPhXvBz6WSuZTOezkSpdOGIcjpq3n8+PoEIgghjpe0cDyhMQBLuC8uYdHCIUAuBH5gayy6iScXohRjHEExFEasqRsiEE0M05F3PwvPNnKs3dDoGlmBrpMPEKydN4GZyo5t6jmvmRKzIqWywVG40NlwLpLjvP/7j34E/4gculmVgaiquaeBbJq5hkHFdAtvGty1822I88BkPfCbSAV9k0rkcezNK/xjPpJnIZiKY0BcTnzORyYbzpJoebazxnEggxj/GM9nQBSGSP4J0jiQajl6IcQ7fDTe6GCNJe34umjRz71hGJouuqJE4ESZxhLaVbM6mE4olfjRzOJ7O4Fgh5VTsUGGVCcFJofIkoJ5pP8BxHNLpNNeuXUOWZbLZLEEQROMdjuNErosgCLBtm2w2GzkvRGfF0G0sy80VRAamlUJWhzhwuomuo/W07dzKicPFXDyzFUPtZGysg/MXGxke6OLkkWJ21S5g5ZyHWb/gIXbXTGfo8ib2NL1FQd797GqYRireiCQfYGS0C00+Tv322bRWzWbDoh/T2TKLwYFmrl4oo636LRa9/w02rXqQ7eWv8NYLX2NP3XyKl7/EsrcfZNG0n/Hpcz/gh39xH+tn/JpPnvoanzz9NRa9+k88/6P72PD+P3Gk/BmOFj/K+tf+B9erXqJuzv1sePWrLHrm7ymY+XMe++p9rHz1fhY8/RX+6U/uY8Hz3+PNX/4dnzzzXWrzpvPGQ19lyRsPs3XeSyx8/VfMe/GXbPjgedbNeJr5z/2MDTN/x9p3H+Kzl+5ny6wnKfj4IdbM/GeKPvsF86f9E+s+/DVzXvguBfMfJ3/uM8x+6cfkffgEaz9+mnkvP8C2ea+w/NXfMPu3P6Dkk98z63ffZO7T32fxK79k+du/4ZOXfkzx0pdZ8s4vePCH/5VnHvtzCtY9RtGWxyjd9gQ7Kl+nvXkuxw5sQFJvkpT7GR67SP/dIwwMdnDubB5b879Ldem3yV/2d2xY+te01vyUy6ff4vjBV2mp/T27Gt9k2YKfsHTJ95g942v8v2S9Z1BUiaJG23fmzIwzpjHnnDAnggqCCEjOOeecoyCCIggKCJJVEEVFMWfFnMaMIkiS2DQNdJNMM+fed0Ot9wOaOee9H7ugqU61i6LYX3/fWvmJBpzP8eRIkh2nDgVy9FgIF27v5VPXPWpFt6jvLKdWeAOR9AkNdTc4nBlOlLcpuTvciXDQoiQ9ih1eFuz0seVAlB9ZUYFE2piQtT2KCDtr8uMiKUqMJjPKl90+DmREBrDLy5n90UEkBnmTv3M7xxN2kR0WSIq3E1kRHhzfG0J6rDnHM3w4lOyEi9E0chI2k7tnE0G2M4jzXMdud1U89eQIst5AcqgdJzLjKN4fx95Ab44l7aGsKJuC1N0kRweyb0cgF49mUlawj+zdoeTtCefG8XyOpyeRHR9N3u6dXDyUTWnWPopT4ziVtZubNwu5eDSRrBALdtpuIG+nNQX7PThbHM+tsxnk5sZz4mQ6WTk7OXnmICWlGRSXpHIwP54TZQc5diKD85eOcPR4OkePp3HyTDalZTkcO5nBsRMHKCnaz4miVIpykzhVmE5pYQY3zh7lWM4+irNSOHs0nfPFGZQdSed8USYlWckcO5BE9aPbnDy4j/PFWVw/fYTzxVmUFWZy5WQ+54uzuHGmkBN5+7h6+gA3z2VTejiJm2cLKCvM4OLxfE7lZ1JakMXFY/kcz9pPSU4qV0sLuXKqkGN5aZw8nMml0kJuXztF8eE0zpUe4tiRdMpO5lOQncSJo5lcvXCMG+eOUpS9l4un8rhYmsedq8c4W5LBvevHuHXxMM/un+PK2QKuXyik/OpxHt8p4861Ep7cLePFo4vcv3WeO9fLeHTnEneul3Hv5rnB76+dofzaGZ7cLqPi6Q0e3TzD0zvneH7/Is/unufZ3fO8enSFS6cLqXv/lLvXzvD+xT2eP7jG6ye3uHnxBA9vnePZnfO8fXqdqpflPLl9lupXd6l8fouKZzeoeHaD96/v8erZTT7VvKDyzX3ev77H2xflNFT/wdvnt3nxrJzXL+7TWP+OyoonVFf+wZuXD6iseEpN1UuqXjzk/fP7CBs+UPvhFTVVr3n3/jlvK57zsb6SDxWvqKuupKaygtbGOt6/fkFjbTVVFa9p/VRH9btX1Fe/o6GmkvaWBuo/vqP+43sa66qQdgppaapGLGpE1N6AWNRIY0MlLc0fEbbWImyrQ9hcT1tTHcLmOqSdLTTUvKWp/h3NDe+QdjbSWPOW+qqXPH90k46WGsStNUhEDQgbP9AlrKO1sQphczWdwjr6uptprn1NS91r2j9V0N1WRY/4E81172iqqUTc/In+rg66hU201lcy0N2MtL2O/s5GejsaEDVW0if+RGdLNeLmKno7GujtEtJUX4m4vRaJuI7PvS2IhTV0tNUjaqmnp6MNccsnOlsbETbUMNDdQUdzA/1d7XQ0NyCSCGkTN9PV3UZLWx1dokYkok/0iBroETXQ1vaO7u5aJN0NNDe9p6O9HrGoifa2RqTdHfRJO+kSC+nubKenu4O+ni5EbU3DP5N01iHpaqCpoYKvA2J6utro7RLRJRLyuaeHziEIb2dXO21tjUilg/Op9vZmuiUd9HV10iMW09fdTadIiFgkRCLppLn5E9Ke7uH2QruoBWlPB339gy2OwYaKmN6hqetnqYTutja+9AyCMLu7xYi6O+jvkTDQKx38v6hHyuchJoWwtZnWpka+9H1D2tlHe0sHYmEX0s5eerv7EbV20t0h5fu3vxjo/0K7sINOcTed4m76+gZob+9gQFbbH2q+9Pb20tbWRre4kw8V7/naN0CvpJ3vX6SI2pvo65cglXYiFLYgkXTR3NaKSCRC2Caiq1MyPKtqbm5DLO6isbERYX0DA11dSMWDNgeJpAtJnwRxbxe1LQ1IxV10tAmRdHTS3tw6+LWlFVFLGzWVVfR0i5F2dSBsbqS+porO9jbamhqQdnbQ1vyJru4OxJ3ttLe3IOpoQywW0iZsRihsRtTRhkgkoqtr8JO2quo3iDqa6OwS0t7eOtjcaf6EuLOdpuYG2oQtg+2fri6aWltobRciFAqRSCRDz9NFW1sb9fX1w/eT9PbRLu4YnJe0tdPQ2ExHZxfCDhGNza2IxB20d3TSJe1B1ClG2CGiuVWIuEuCsKNzcMrVJaW9vf3fmk3SnsH5SHePlC6phJ6+XqR9vbS1t9MlldA30E+7uIOBb9/plPbw7Z//ORg49fbR1dNH7+evSP4lBJP9nygLNmWBWHu7eLA5NzRXkoWoXV1ixOJ2uiQ9dHR20zvQT09/3/DR/6UPUWf7vymgZW2L71++Dn9q2draSldX1/DvuyyglEgkNDY2Im4TIxF1IxV30fqpica6jzR/qqFL1MRAbwcP/zhJXKITgRG6XLqZwoOn+fR/eUt/fzXijveIRDUI2z/QLanhz3+2Ie6spLevgXZRNeKOBlraahGJmxEKmxB3ttMlbkPS2YK08xNtTRV8aHlEi7iS3p56vkhf8vpxAg9vOeBmL+DaeTXy9m+kMFuDW1d9eHA/lpbmMloab9HXWcn+3WGcLIultuEe4o4GPvdLqPn4kmPHMnj+/BatLTV0CavplzZSX/eCj3VPqG18RFPzXaSSh3zue0hT8x/UNDzhw8eHHC1OIT7OmeQEK04ecePB1VAOxpqTFKJDZrwl5eeTaG+4hbjtOcLWN7QLq+iQVNDQdJdnLwo5ftyPjHQ9Sk+Yk75vLdkH1lJUsJWyk5rYWQgICxRQcnQZsdG/syt+ETk5Gty7lUlT3X1qq/9A1FlDY9tjLt5IYX+GA76BKtQKr9Ex8Ij3n8o4fn4HZ28kk3M0nNyjMXxsusfj93epbHlNXUcltcJ3NHVW8/LDA/78v16aOqr41FhDV7eQNmED9Q2VdIgbEXU30vdNzIf6VzQ3v+X5i2sUHU/m6Ik97NjtwO5kV8JjzLBz2YS7rybFpxJoantCp/QDt8tLeP7HBa5fLWB7pB2p6QnsS43DJ8iO1IwwDhVFkHXQgaTd6uRn6nHxXDhXzu1kX5wtt8r2khFvwsEEZc4WqXCmaDllpRt4dN+L7IO2vHp1ksraa5y9lE5gmBkhEXZcPJvFnVvFCIUvefX6Mv39H7h3p4Diw2FEBWni6bCWojx/Th2LwtlenoOpXuzb5UT+Pn/2RtiSmxVCZroXTx7lk5LoRvHhPRwtSORsaTKnT8XgH6rH9duFVFTeQ9T1npqaq+Rl+eDtoMSR1ECyUwPZt8eH8BB7Tpbk8q7iGX09HYjbGpGImhGLOoYNTZ1DnKuWxibaW9uG1dMd7SK+DNk/vg9dtPdKe/jnkNpTxoP489v34fbCX0PSB1mLqkci4b/++ucQu2EQXizDFfQOwYz/1n+KEbUJB/lHQ6/ZI5Hy/evgwkFmafs2tELo7xlUmsrCh89DLCgZ0PL712/Df2P+PvoGoZe9PfT099HbJ6Wnp5uBXikDUgn9XRL6Orro6/kb4ilu72Kg98sws6JH0jkMLJa1Kgb6+mhva+PLwMCgQWqogSj4n//9f4D/o69/cDcr6RTTJ+mmXyIZrPVJpUP7SMng7OPrl0F+xecB/hpWKfXwzz+//f+aFd+/fh5WOf2rzWNwzjEYUMjSFJm69MtQyDCsFf38eTgk+PPrt2Hdl+yEyRoWfw4FGd9kKtSBocf+ixr125cvw20IGf9Cth/qlfYMtz1kALZBVeHfEC8ZMVk2Bfn25eswk0J2yMKIP//8k7/++ouBgYFhZsW3b9+Gb8saF7JP43p7B5B09wx6eMVt9PaJkPa2UlN3h7TkQHYGWVKc5sOZPHcuH/Oj/Pwuzh2Lp/hIKKlJdtiZLsTHYQXZe02pf5NN7esMYkPWkZm0hke3A+kWn6Ou4QItbffoED3k/Ol48jPc2e4lx/kT/lS+LaL6zRH2RW8hM06V62V+pO83IjlEnaJ4K7J99YjRWY3twtGYzvoRt/UTyPXVwmPjCGxX/4iP2hQMFwnwUB7D4zwH7mfokesxlXuxKiTrjsd1iQCfdVNwWjYFO7lJ7NRbh82i3zCc+QO+G2Zju3QsBjN/IEB5Po6rJmI09ydc101h2zQB7kqz8Nw0F4tl49Cb8xNmi3/DcslvOK76HVf5GejNEXDAcw2n4rZhvfpHnBUnYLniVzRmCDCf9xNBavNRnyjAeP7P+G6cjdOSsVhP/RHPeWPQmyzAdtHP6E4RsG2yAKO5v+CntgDLFaORHyVgm8JIvGwWciBRg8Q4BXZGryU1xZA7NzPoFr2ko7OeFmEl4u4P1DXfRtx9lT/+iCZ93zKKC1ZRfk6fx9fNKb9kwNE8RfIylCjI2saNS8E8LE/g3p0cnpQXUPXoFFcO7SI52JSCVDdOlASRf9SD8psHaGm6QmvrFd69KaK9/hK1j0qIttHEYNFUtk0eQYiGPKZyU/DasgrzVTOxW78Qq+Vz8VFeh9cmJbZMGovxwmkYzJ+A5fIZuG1Yiua00RgtnIbb1mVYrJmBxYppWC+fhpvCfOxXTUNrxg9YrBiHjcIEXDbPItR4OTpyAg6ErCHebS6m6wVozBfgpjIZ01Uj0JX7CduNU3HZsgCLNVPxVJHDdvUsdJaMwlNzGbH2WzBbOwW7TXNwUVuEi/pi7FXm4aG2DLfNywjQVkR7/ni8t67FceNC7JVmE2K4Fh+rzYQaKeGyajLByrPRmS3AR3s+npoLMF8zHmOFCYRaK2CvPgcHzXkEWK1n08L/wNtsNbv8tXHVX4q70XLsty3Ew3glJpum42O+HnPV2bgZrMDDZBX6ihPRXvM7DhqLCDJXxFZlPm6ay0n00Md563yM147HUW0ewcbr8dBYio3CTExWTMJWYTY77FUJMlmPg+o8PLctI9BoHZFWmzCTn4K/wRpcNWfib7iEUPPVRNtuxEV9ERYKM/HWXov71lVEWKhgrTQXD62V2KsuxkxpNt5G8pirzMdqyyJsNBbhbryGYDsVXA1WYa42lzBHNXwtFHHQXkq061ZC7TYRYrOBxAA9fMxW4W+xhpyd1thrzsbeaA27wiwJ99LF10GNuBAz3K02EOqhza4wC8J8tAny1CBxhy37djkS5quNr4sqWfu8SNxhy/4IC8KdVDkYa0dyqAmZ0TZkbLcmNdyczO027Aq1J3m7G8Gu+jiZKLMn3Im4YDuOZe0kyEWfhFAbUqIcSdvhiqeFMtHeRoQ4byM50oEYH2Ni/CwIdNQmd28QcUE27Al3IMLTiChvU9J2erE/zpdIXwsOJAQS6WtB8g5Pdgbb4++sR5CbIQkhDkR5mREbYEv23jB2R7oTE+xMYmwA/u6W7InwJsLThsQIb/Zu9yUvJYb4YDdiA12ID3EnzMuIuFBb8vaHsjvCgfQEX4Lc9DiQ4Evu/lAC3IzZFelGkIcpOfsiSY714UBiCNGBdmTuDSVzTwQZu8PIT91BWnwgO4IcyN0XSVK0O8XZcRzYHcjZo/vJ3RdBTko4WUmhnD26n+zkMArStpO005tLpQcpyIgmfY8/idEunCqIJ3tvAAX7g8lI9CMpxo2yov3kp8ZwICGEsqP7OXV4D3lpoZTk7ORU/i6OZ8dyMi+e04cSyN8Xyqn8XZwrSiJzbygnDu/hwqlUDu7zJzHWmZJDu7hw8gAnjySTvjuYkrxESvISyUwMIzMxlKulOVw4nsmBhGDOn8klPyuO08fTKTmSTF76dq6eyeJEwW7OFqdwKCuaK2ezOFmURNnxVHLSonh2r4wTR1LISYvhcmk+50uyOX8ihzPFmVw8mcu1ssPcv3aSM8WZ3DqXx+WTmdy7XMi9y0VcOZnDvUvHeHy9lAvFWVw7e4Qrpws4X5LNzfNFlBVn8rT8LI9uneHx7TKunjrEnQsl3L9yipvniikpSONKWSH3b57h1dMbvLh3g7LiXMovlVDx7Dr3rp3gdFEm966e4e7lM9y5Wkr5xRM8vFJK5aObvH90k7KjWdy+dopHDy/z7M5FLpzI583jG9y6cJz7V09z72opj26cpfzSCW6cO8XDG5e4XHqMJ7ev8uL+LV4+uM3N86U8uX2FR+UXef30NuVXT3P/5jnevbjHw9sXeXrvCudPHaH8xmmeP7nO3Ztl3L56ipLDB6h995g/7l7iyukjPLt7htePL1L1+jZP7p7lzvUTVFXcp+JVOVcuFvPmxX1ePivnyYOrvHlxh6p3j6mtek5t1Qvu3b7I/WulPLl9nobKp7x4eJUXj6/x8f1j3r4s5+WzG3z8+JEXL17w9OlTPnz4wN27d3n9+jUPHz6kra2NJ08f8OLFU16/eU5N7Qfq6qt5+/YllZVvqf74nuqP73n69CGPn9znxYun3Lt/m7r6aqqr3/Py1TMeP37Mo0ePeP7iCa/fPOX9h1e8fDX4Wm/evKG5pZ57929RUfGKysp3fGpu4sHTx1Q3NPDmQxUNrc1UVFXS2iGiRSTk2asX1HxqoLm9jRaRkGahiMqPNbS0CxFLumlub+NTazOfWtoQdUlpF3dTXdeAUNzF63fvqaqtQ9jZwdsP7xF2dvCpVcj7j7VU19ciGprmva+pRtjZzruP76lr/ER3Xw/vqj/wruoDws4O6psbaWkXUtf0iapPdfR+/8InYSs93z7TNdCLUNJJu7QL6dcBer4MUNvYQGePhM4eCXVNn5AO9PGptRlJfy/N7e109krp6pVS39JEfXMTPV/6aBa10N3fjfRzB3XNlYgkTTS2V/NJ+AGRtIGer200d3ygo6ODxMREPn/+jEg0yOFob29HJBpsTbWK2gdfWyqhq0eKpL+Xz9+/Ie3vo1XUzqfGaj41VtHWXsv3v7qpb3xNc1sFtZ/+4H31fS5ezODw4e1kZvhRfjubTvEzxMJXtDa8oltYS0NzLe1dLfR96aT/m5hPrR/o/ybmXfULRN3NVH96j7hHSGVNBZ+/9yHp7aRbIuRT4wfqGipoFVfQLW2kue4df9w5xc2zsRRlGZGeJE9+hjIBPrNJS1VnT5I6V27soENyjzcVl+nurONIbgYlZ5KQ9NVTVf0OoXDwgry2/i1NLTUIha10ddTRLW1E1FlHdeNrqpte8vk/26hveoqoq4L29nak0i6E7Y1UvH9C5btyWhrKeXInl8ulO3l3/wTVf5yju/U5naI3iDur+NT0jg+1b3n9/iU1Va958vAKlRVXqXpfQkGeKVkZShQXynPx3Cb8fQUczpfj6OHFHMqey4GU2USFTubqJWcyDmjz6kUerU33aGt9R3vHRz423OP2w2yOloSQnGLN9XvpvK8r5c6TDA6XBLMjwZTULC/qW24jlr7kbd0bOvpF1LfX8b6+gvrWGhpaa6ioeomou4WO1k/0SUS0tdRxuuwYTc0faRXV877mFcLuRurrX3D2bDb5eVHsT3EjL8efUyd28qHyIi9fnCEo2p7kjEjKH59DOtBMReVDGppe0SaqoLruIdfKL3L+eiknLx7i7PV8rtw5SFaBG8Gha0neq8ahg75k7/eh/EIuH56c407ZXq6VeHEkVZHCtMVcKNXl4mlX7t/KoEP4glevrpKcFsruBF8KChK587CE/q+11LU+parxAVWNd7h6O4usXF9S0xw5mGxLZrIdB1OdyM/2JiJIm/277MlN9iJ/rxdJu505ciiE4qOhFBdu5+ih3Rw/ksKNy3lcvrCPoEgjCo8l8ebdfToltdTWlfPgbi6HDwaSGGXDkcwwYsJsiNvhycfaF3RL2mhs+oiwpZ6OlnokQ+1DsagD4RAAeBCS3T3cVpDBk2UX4zJD2OB1Zs8wg1EG8+2R/G3yGOjtG+RMdEuGMQQyToSkq3v4uYcBv0MqaNn0UMbM6B5qYcnEETI9emeHGLGoY9jC1NrUTGtzC+/evKW5sWlIPfr935TNMobF575+pAMSevoHPwzo7++nt1tCf7eUb729tNTWIO0eDHK6xJ30SgbNJP3D3I5Bs8iXgc/8ra+W8KmuHmn3YJgjm7UK/vd//xv4P3r7pEilg3qi3u4u+rq76Ovu5su/gjQH+vnryxe+9PXyfaCfbwP9w1rSP7/97XyWqfv6e6XDJ09m3pBt+GQ1lv4hDZ6M/zDQ188//6Xp8K9hw3/+9U96pdLhsKF36GTLKimy428N6AB/ff+T/t7eoUnJt6GA4cuwtnRgqGozvDEaelz/ULghc5p/GbJ2fO7/WzH67fPfDArZ0dnZyX//93/T19fHn3/+OQxOkjUrZLdljQrZflsi6aW/7/NwUCGRtiHpaaGpoZy89FB2BZlyPNWN1AgVchM0SY3dRm6KAzFRWsTv0MHXYx3nToVS+/4Ila+yef0kldQ9+hTsl+fJ7UDamkpoab1Oq/ABLc13ELfd5ual3RyIVubALj2OZHtw8+wOUrdvoXCvDpm7tnKy0I38eEOuZHphNOcHXJaMw33xOHxWTcBm8Q9E6c0h2X4x3ipjsVs9Fod1U7FcNpKSiG3czzAg3Wksj3Yr0XbCC5tZAmzn/Yb5rLG4rphNiIocGmMF7NRZhfWCEXitm8wO7aWYzBTgsHQEuw1XEKE+h7CtswjTnIPD2tEEbJ3DDpPVGM79AW+lGewylMdu5UQslv5AnOVc8gKVSLRdRYjWfOxWjSJSbyGxmsvQmyIgXGMJHgpTsVsykn2G8kSumU7k8inkOW3GT34SrivGkeWkhd3S3zGe+xPh2+SwWz0GN5157PbdyIfHiTS8T6WtsYi21stUvr+OsK0acVczLcIqOnsqaROV87E2n0P5mly/qM+zu8a8ue3IyWxF7l8y4Ujmej6+ieJr7wlaG47QLbrA594KxK1PqX9/i9aP93n75DRZqV7s32tF1kFbSgtCKDsaSmG2C8dynblTGkVGoA6aEwXYzxuPk9wM3NfOxXLJOEyWjMZs2VhsVk3GcslEXNbMxWjOWDwUF+Cybgbem+Ziu2I8pgtHYr9yKh6KC9CX+wcmy35Ge7YAr41TsZIbQYDaHLxUZuKkOIkwfTlMl41g6ywB8Q5ynEhUx3C1ANN1AkKNVxGsMw+nTeOx2/A77ltnEGosR6D2fMyX/sx2PTl2GcoRuHkqNst/JspQDsMlP+K0aQqeGvOw3TAZmzVjMVj4E95q83FSmI716vEYLvqJMIMlWK4egePmBVivmoCv/DT8laaw22I1nmrTsFj6M6mWSniuGo3vunEEKE4kQGkSZnMEJBivIFJzLt6K4wlUmYLb2tH4KE3EW2EiwZtnEaW5GIdlo/BVnIbVxt/ZulCAwfKf2DJLgJPSZCINVmC36nd0ZggwWfkzFmt+w+nqJQMAACAASURBVFZ+LK6bpmC5YiT2a8dju2oszvKTMVryIw4KvxOgNQ+z5T/joz4L362zMV32M44K47Bc/RPKkwS4bBqP0ZIf0J0vIExPjnD9pViuHEWo7hLs5MdjpzCBEKNlBBotxX3bXMJt1mGjOoUI65W4ak5HfaEAV83peOvNxVxxFEGmS7BQGo3aAgHaKwQYrvsBN+3JuGlPwkb1N6xUfsFefRQhDuuwUJuMrsJIjDaNQ2vtL1htnYqj7hxU5ASYa45jm9I/0FP5lc2rBMQFKaMoJ2CrvABb/alorBCgskiAtdo41OUEWG/+HfMNI9FdIcBxy0QMlSZhqTYLlcX/YNPCH9BYORLjjVPQlR+PlfocPPSWYLphIhpLf8ZYcTx26rMwVhyP2YZJ2KhOx0p5JrqrxmK7eQ6u25ZgpTwTa+WZmG+YhsHa8ThoLcRFVw4f09UoL/yRjQv+A335CbjqLcXDcDnbVo/EQXM+ztpLMFeZjYPWUjyNFFBb8jvu+grEummju3oipkozcdm2HI2lY3DSXEqw5SaMFKYTYiePvdac4SPYVh5T5UmE2ikQ562OqcpMnPWWEWS7EV8LeaLdNXDRX4GflSKuBitx0FhGpKMGphtno7t2EmbKs9jtq0e4gwquesuw3bYYB105/G2U8DJfh/mWOVhpzMfHUh6DDVMxUJuBk/EKfGwVMNkyAyfDJZioTiHAdi3uJnKYbp2Cs/ESXE2Wo6M0CRfjlRhunorh5kl4Wi7H1WAx1ltnYqc1BzPVKbjoL8LPcjUexkvxNFmGzqaJOJnIEegsj8GWcZhpTcHZbDG2+gtwt1xNjM827PXksNNZTKDDJmJ8tmGltQBHg2VEuKtjrDKDlEhzvCzXYa+3GDONWcQF62BvtAhvu7W4m6/HyXAVgQ4qBDooE+y0GettCwlzUyPYWQVHvZX4Wm3Ew1QefxtlPM0U2BVgTKiTOg66ywmx2UyYnRruBmuIcdNib6AJ7gariHXXIiPKhkCrTRQkeJIeaUuEozr7Qi1JCbEgzF6NvcHm7A2yJMxhK9tdtYn3M8bbYiPRXvoE2KuxP8aR1DBngqy2YKMux75QS/wtNhDtqk2suyG+ppvJTvIlzteEaGcdknzMCLXawk5vY7b7GWNjsp6EQAsSAi2I9jQg0lUHb/NNRLhoE+KgSYSLDh5myiSF2RPtZUKAnSbupspEeRixN9yBECcdwj102O5jgIflRvzs1TBRX8TuUCsiPHWJDzbHz0mNQNet+DmqUnggmO3eeuzwNSDGW49Ae1WCHDeREmWBt7UCiRFmJMfY4GIhT0KkFXuirAnxNCAmyIxwXz1SE5zxc1FjV4QVKTtdCfE0INBFg4wED6L9DNkZaMrBBE9SouxICrcmMcwKdwddYsKdidvuzt54f9wddAnytiBldyCRQfaE+liSticYXxcDUuL9iI9yY0eYE3GRriREexIb5sTOCBfiIl3ZEebE3jhfEmI8iY9yIz9jB2eKMjmQEMauSDcKDkSTlhBAQXoMET625KfGk5ccRlKUOyk7fEne6U9suCfx0QGkpsSSnBRDWkokSbuD2BPvz6HcPRTkJBC/w5uM1GhOHc+gKHc/qYmRZO6P5tjhZC6cziEm3JXjh9Mozk8jLSmGjJRY0pK2k7I7lAuleWSlxnA4ezcFWbvI2L+Dg+k7KS05yOG8RAoLEknfH0HRoURyD8ZSVpLFkZxEstJ2cPzwfo4f2c+RnEQKDu7mUtkhDhUkUVS4j5zsXRTkJ1KQn8jJkgwKDydztGg/eVlxlJYcoOhwEofzE9iXFMLt68coOpTI4bwEsjPiOHc6l6OHU8jJjOVQ3i4KD+3hUF48pSdS2bvbh7s3i7h2MZeD6SEU5u/g8rkD3LyazdFDMeQe3MHZ0iwKcvaQm5lA8eE0rlwo5NTxdM6WZlJ6+iBHi/dx4uQBzp7LpfjYfs6UZVN2NoeioyncvFXMjZtFHDu+l9NlaZwsTebC5QNcvpbB0eOxlB7dToCHKsnxthTmhHDlzH6O5e3izqVi0nZHcDA7mctXSym/e4n8Q2kUl+SQd2g/J0rzOHUmn1NnDlJYnMLpc9kcKkqi6HgKZRdyuHKjiJNnMrhy7gD56dt5cq2EwylBpGzXJztZh+2BK7l6NpCkRDmyczZy9rIVV8o9KDxpw4MniZQcD+LRvYOUlsRx7lQ6926e5dG9y5w6lcnpcwc5f/kIV66VcvnyQa7dPkT5/WPceXaa8zePcPFmMX+8vMb1WyWcO1PG/fLbPLhzmasXD/P43jEe3jnCi8dHqa+6SHfLVTpariMWP6RD8oLm7heIvryntuMJD96c4daVs+RnJbFvjx9H8oM4fcKPwwV6ZGWv4+EjK16+duDVKwce3DElMmQUR/IU8fMZQ06uBkeOGtHQVERj82W6uitpE1XxoeYuD58UkZPjz9499hzMcedmeQoHDjqSmeXMgYMupGe48+DhIR49Psrzl/d5V/kHjx7e4NXL+zx9dJN3rx9x6exxnt6/zvtnl2iovMvrJxf58Kac6soHtLa+4+qNUzx+ep1bN49yuCCahJ0WnD8ZSc3bo3x8c5J3z8/wuPw4DQ1POHc+n+Mlmbx+e4+29ireVz3ij1fXeFVxg8ePz3P3wRneV9/h+ZvzPH1dQm6+J6dPBXAk35bDSe7cPb2fP64U8OBcBmfzg3l2JYq9ofO5UKBMe+U+rpX4czIvnEc3inlYfpSkXe4cP7KHotxEPtTepqLqBq+rb/D8w1WOn0uh+FQc0TuNCYvQ4vABJwoOOHP1fDzv3hRTXBhGeoobpwpjuHhiD5VvLyJsvc2HyhO8el7MyeIkdkQ4U1K0h7OlieQfDqbgcByHC9NoE33k8R/naG9/RFXFBcov51GYEUb5lQJu3TpOS8dHhJJmPrXWIupopra6gvqaWgZ6++hob6e9TYhYJKJT1DGokJcBIYcmHjIzZHdn12ATo+9vToWMe/jP738OLga+fhvWLX8d+Ex3ZxeSrq5htbmwtW0Q4Nkt+VsdOqSs7x1+zCCb4s8h44ekq3v4+lUG75TZPr59+TrIhOjtG14WDFr1eoZNJaI24bDR6euQwal/QIJEIv47qJBIhyYwnQhbPzHQL+WvoXVDn3SAXkn/8BxG2i0eXllIuwZZU33SHmqrPw5DRWXNueGgoqdHQveQdkza1UlfdzdfewcBQLIGxbf+fv788pmvfX3DoE2ZpnTQey4ZUoV9/hcV2OA0Q1YtGda3yfQmQzMKWZvhc/8Af33/PqzzGugbDA9kTAtZTeZz/99QDllyJeNVyNoPg8/9hb4eCd++DDDQP6gD/PZFFqRIhgMJWeVGNjWRBRT/5pkdAmp+6R8YNozIQFuyo7m5ebjC9z//8z/D0DrZ1vv/awKR0Vz7pP186f9Kp6iDDmELnwc66RQ30N3zBw011ziS4cfxTCf2RSsSG7SIrJRtpCUakJJsQFGhG2fKgrl7L5EO0SU+99/leJE/MeEalOaqcfWUHdfOh1N2Oo7r1w/y9Ekh798U8ezBfnJ3qpIQsokzhYHsCt5CVsxWsrZvZE/wWjITdQnzXE3JfgfSPTRxXTYBr+WTcFv1O3brRrDbZSVxnktx1JqEw9aF+BkpE2y2kWO7Lai87MeVg5vIcvuRa3sVsF0lwHjJD3iqLiJEfx0JjioEaM8lUk8O21Uj0ZwqQH+ugIAtU7BZ8R9oTBEQpTcTn22/46E5Bm/DqfiazsFeYwoeugvw2rYEg6VjsFKegdYKASkhiuzxW4OH3kw8dRbia7CUGAcF3DUW4LR1Hm76chgojSfcVoEIk9W4rpuI9byfcFedgfXa8QTprEBv4W/Yyk/DceMMdlgpsGWWANUZAhw2/072Tm2eXN/Jp48ldHU9pae/CZGknZoPFfRKmmlqfEh3dzkN9Tlkpspz96oBT2/qcilfnRvF2lwq0uBWmTGi+iSe3Qun8mUar58doKvjHNXVxxB3P6C+5S4VVdd49qSE+Cgz8ve7cTzLm0snQik55ExG4jaOJBuQH6GFt8IEdmxeRKjaCjaPFRBjug4vzdloLxHgq7MAg6UjMF46EueNU/BQnY7V2t8wW/kPbNaPxF5xHGYrRmKzbgLOW6dhoTAKL61ZOG6agKPKJPb5aWK3ZTr68mMwXz+SQKPFGK79EUMFAYeTVbHT/ZEY7/VorxuL9eYpmG0cj6HCaKzUJqG+RIDeih8wX/0LW6YJUB8lwHCaAKslAjw2TcRy7UiWjhJgrDQOtaU/YrpmJEYrfyPKYj1u6vMwXjkKzQUC9Jf9gKXCr6hMF2C5chR2a8dguOwHbNUmojZfgLfyFOzn/Uik6kx81/2O6/Jf8VecgOOyX3BaMYIduovwUZqA86oRpFitZevvAoJUprNtogCLeT/itX4yMduW4ag2GduN4zFa8TN28r9jt3YsTuvGY7diDKHqC3FRmYT5qhHYrBtNsM4iPFVm4Kc+Fy/lmYTrLGOfizIeKlNw3TiRPXYKOCmNx115MiE6C3BSHEeIziKclSagMUOA79ZZhOgswGzZz3hunoaX6nTUpgiwWz8Wy7WjsFg/Ckul37HYOA7dtb8QaLWSMAs57FTG4rJ1Mg6q4/E3mIuj2gS226zAYNV/YKH8K45a47FVH42z9ngcNMegt15ApNNijDcI2OWxBoO1Aiw2/kSQ+RwcNcZipfwLvkbT8TWajq3mGKy3jiTYbiGOOuNx1puIjcZoQh0WYbTxR9RWC3Axnom11nh8LRcQZL0YI8WfsN48miS/TVirjMFDZzpOWycS67wW4/U/YbHhN7YuEbBtuYBAgznYbRiFs+o4bDeMJNlzA1vnCQg3XYSn5hS2zRGw3XgZyU4bMV/+M+4qk/HeMh0f9Rm4q0wm0nwJOosFxNmvZo+rPFEWckRbLyPGejmOymOJcViOn8FM7FXG4qszByflyVitHUuM2Xrs1k/CYs0vxNutwXnTOEINFpDopIDV2hHYKYwi1VMFa4WxOKlMxlZxHA4bJ2K5fjR73Tfjqz0PtZkCbDeNJcxcDi/tmYRbyOG2dQq+enNw15hKmLkcBkt/wmjFLzipTMZVbSrOmydhJT8SK/nfsFEahY3aeBy2TsZDbzY+RvMxkh+Bq/YMbNUm4K47CyuN8QTbL8Niyxis1MfioDWebasEWKn+irfRNAw2CHDQHk24kxz2WuOw2jIKK/Xf8DSZjL/1dLY7LkVtkYBwm4WEWS8gxHIeYdYL8DOegaXyLxSnW2CnM4YtqwSk7dhImOs8nA1/58COLdhojUFf4Qe2u64ixG4JZpt/w2HbBFwNpuGkO5lot9XssFmKleIvbLeTw9twOnaaYwhxXISl1kjcLKYSarUOy02TCLZcibXqBNx0p7PdaSV+ZrOx3DwC562Tcds2HV+DudhuHoezxhQMVv+Ii+ZUbDePw011LvpLRuCxdQ5Gy3/GXX0q4WaLcN86AY0FAry3TsNOYRS2CiNxUR6PoZwA05X/wFZ+JK6bJ2ApPwpntSk4b5mCrfJ4vHTnEmK5HP21P2O4/ld8ti7Aeu1YXJQnkeSsRLjRYgJ15hNhvBJHpalorxmBl95CvDXnYLlyJME6i3BQmYKdxgwCHNbirjUHS6VxOKpNI9h0OY5bpuGttwAzhTFYbRxPuO1afI3lcNWeS1qoLnZbpuKkMRM/EznCrNfgoDUFZ+3peBrOZZePMr5mCwmwWEKQ9VIMFUdgpjaGUMcVGG/6FX+rRQTbyGGuPBJfk3nsC1LDUXMcVqojcdWdgrPOFGy2jsdRZyoB1kvZskJAuIsSbiYLsNOdgovxdKI812C0eSQWWyfhZryYcA9FLDQnE+y4hgDr5dipT8ZOdSIhpkvx15+PuepEHLRnEemihKfJYjyMF2OnNRM9hVHEem3GTW8hjlqzCbZei4H8GJy15+GqOx9z5YkYyI/GQX0mporjcNKYjbfBYozlx2KzeSqBZivxMZRDe+korDdOx2bTVLx0FuCrvxhv3cVst92I1uJfcVaZgp/OQvz15bBQmoyt2jx2++ijJz8dF/21OOnMx05zNjYas3DRW4jm6hH4mK/AWXcBuvKjsVWbj/3WeRgrjsPffBnJQduwVZ+Bh94yohzUcNaSI9ZNg+QAQ0w3TCbURh5/85XYbplGhL085pun46K3hBA7BVz0FuKoMw8r9WlEOCviZriQne4aWKvOIt5Dk70B+kQ5quCht4xA8/X4ma7B2WAhMV6quBkvITlcHxeDRQTYriPWR50gu/VEOCsQYL0SN8MFRDgr4KI/nzBHebzNluJrsRx/y9WEOykR46GCreYMot034m+1nGh3JSJc1uOhL4eP8QrCbBWIdt6El+ESfEyWEu2ihI/JEiw1JmOlOR1Ps5VYbJlDSrgpHiYrCLJfR7irAkGuCrhbLSPEXREX8yV4WC8nwHkdQa4KhHpswMlsNfbGy4nw2UpssDY2hvNxMFtIgNs6HM0XYKM3GU3FH7AznE5ciBqOJgvQVZ7Edj8dbPVX4u2sTnSIGa62m7ExlmfXdgdsTORxsFDC01ENG5Pl+Lhsws99E14u8sTHGODhvBYHm2UE+CjjbrqQYPv1eBnLoSonwMdqMmZaArYoCgjyXM/JnM3EBk7BQleAg4WA7cEL2O6/FBvtMXiYzCLGdRVp4frYqM/Hz1qRpCgDYsM08HZWxMp4JQkxWjjbLcbCbA5BQaok7LLAy20zYX56WOquxMNBh+0hVgR4bsHFbgXhQcr4e8sTG63D9SuJ9HZcp731Ku+qymjqekJt5xPuVZzhypNDnLqZSkKcJUWHQrlxOZWMNA8iQrcRF6tLfr4D584HcLrUnnt3Anh0P4C8LGUeP3IjPGo8D57b4RPxM3XNGVTVHaVJ+ITGljfUNDylqvoGly6kk5sZSs5BV3KyXLh2JY6IMDW2bB6Nm9N6dsdaEuSnzY4wGwK99IkIMCU21Bo/Jy12BFqwd7sTWYn+xPhqEB+sT/ouR5J3OJC005Xdse7sifcjboc3Xu6aFB8OI9Jfmb3RW8ncZciJbD92BppzImcPUR467PQ3JW2nB+m7fIj0N2NPrBP7k9xJTnRmV5A5OUm+BLpo4e+sjrfdBoKdlYj320yQ9RIOBGzhbJozSQEqpEapczbfhnP5hhzes5rHZUZUXo8h2HIRMR6b2RdjRqT/ZqICVfF32YiH1UZSE7w5mBpCdkYED+8do/REIrGRpmTvdyF1lzkZu425cTYGcesV3r09zvXraURFmlJybBcvnp7izy+11FRdpLHhApUVpdy8kouvhyHnTqfy6N4hcrI9iIm2IysrgWs3zvCx7gnPXp2jouIKn+oeUfVHGR/eXKFZ+IYPTa+pF9dR01bDm/cvqK17T/OnxkG1u6hjMCSQDrYpJEOsp84hHXNnR8fw9a9kSP/+rxaNLwMDwwaMLnEnXwYGho0eMpZE7xBLUQbKbGtuoaNdNHyfz0MzENkCQDKkgJYpn2X60cFr2/6/ldRDIUF356CmVGYAkSlFe6VS+nt7hycsfUPvp7uzi699XUg7RUg6OodYUUPA6J5OpD0ivn0ZDEYGpym99En/nsn090oGAZ9fvtLXMwhu7+vp4e3rN8PX/zIW1HBQIZV209Ulpk8qQSLuoF8iGZx29PUy0CPlz8+f+drfNxhUDDUs+qWSf/M+D/QNusdljYpBTelgeiMDgPyrrnSQ/fCF//zrn3wfmnd8HWJUyKYZsiaFbBLyRTbX6OkdDDj+Zfoh41PI4JmDTYs+enu6+falf0iT1sf3rwN87h8MKmS7HJlfWqY3lQUf/0pk/ev7n8PvU8bIkLUkZIdM6/X9+3f+67/+a7hJIZt+yE68LLSQ7ZD+/PIn3wa+IensQtIpQippo7enlf4/K5BIn1H55hi5+82J8J1PTNh8Lp5z4eH9eB48TKCuoYj6xmN0Sa5QXXOM9++PkpXpwoH99mTFLaUwXYOTR9wpLAjiyuV0So5Fc+92MpWvs7hxxIGTB+0oyfHA11aOlEB5YpzmkBS0hqMHLTmSZ8+Lm3uJNFtDsOoizGf/zB6LdTw8HkpOnBY7glZTeNCZ2tcXeHv/PJ+eX+bgDiNuFltx6ZAqBZEjKNk9j/vFFpzNsOPFxb1U38+j6eURqh6mkhtpwMPiCNL8VLFW/IXTSWYUxmhyKlGfk3t0qXkcT8OLvVQ/T6G+IpumqmK+iMu5dSaR17cKKEhx50i6HTnJOpwvduXl3X28e1BA1eMi3j3Io/JxEX/cyaH85gHqGy7R0niFnpabVN3JpfxQJOUluyjNCOLllWyaX5yl6Y8zfHp6goele7BUmcwu63X4a8/CXOlXTud5UFd5CnHnS4Rd9Ui/9dNU+xFxWw190ne8epnP4XxjdkfPpeKxPWcOrcDXSEBG1HyOpcmTn7ya7GR59sbKkxCtTMlhN7IPbubVuwTqhCd4WVtKc/dTuiVveXD9MJeKEiktDCI73ZqsDBPys4zI3LWFIzu0SDRbjvV0AXbrp3M5PZDGBwVcyvfFz2IRfhaLifdUpjjRnufn4nhzJYHXl+N5fj6amjspND3O4vXFRC5m+fHyWjJPLyRw9UgwtQ9zaHpRROXDfG6fS+Tu5f3cPBZK5b0D3DwZxIVjjuSlqxEbsYxDWbY8Kc/mUnEMDy7to+xIGE9vpPHgQgIRLvKE260ixU+VQ24qnI8x501xNB8uJPO4dBeXCyO5eiKO2+f3ci4ngPKSndw+FsfVw9F8KM/n1rEYsmJNKMvyJDvMgHhHRZK8N3N0vz2XToTy6lYK19I8ub/HnfKTO7hxLIqCRDtunYjm0fk9XDwSQvZuKy4WhnLteDgnszzJ22PN6Rx//riSypmcYHJ3O5EcZkJJiitX80O5nhfGyQQX7uRGci7Bk+IwGy7v8aVolx150eYURFuSF2nBiQRXSuJdOL7TmTQvPZI91bmY7kPJbkcS3dQ4vsuBg0H67LTfwMFgfYp3OhBhto6bOWFkBRuS6KZGbrgx6f7b2G61hmPxdhwMNeBguCHJAVqkhOoS7LCexFBtYrxVcdSYQqD5EnZ7bSLUejk73RTxN13EHh8VohzWEOe/gUAHOQIdlpC1W49wt+U4GkwkN1GPpIhNuG8bS0HMViKs5hBhNYezaRbEuSzFcoOA4gQ9opzksNnyG3sDlUiPUMXDYDJBVnPxMJhMrPtKXK0WsN1/A542i9gZqIyP9WJ8rRcT6rQKD5O5+OlPw1d/KtttFxNpvZAwi3lYbfiJcMv5uGuNJ9RwBkmuq9nruhYXlVGEGc0m1GgWTsq/EqA7hQOuG3BVGIWf6kTclUbjtWkcdqt+ItpgAV6bxuGuOgpXlZFEGM3GR2M8nmpjCNabhqPSz0SZziHQeCre2hOwVfqZWOulaM8REKw5hwidhTivHYuT4k+E6k4lXG8mARqTMF8mwEnhZ/bYLsdPfQKOCuPxUp1BqO4iHBTG4a48Bc/N0zFd+hO+W2fjpjYWi7U/EGO5GMu1P6AvJyDachG+WpPRmi8g0mgxTkpjcd44lhDd2djJj8BDdRze6hOItVyM6nwBB0K3oDJXgMn6H0gN2sxeHyVM5H8kLWgz9tvGYKAoIDFQHiftsdhv/Y1I+/lYb/4RJ43fCLadjIver7gbjMVAQcBOz2Xs9JTDRl1AuON0nLf+yi63pUTbz8dj22hcNH7FTWsU5ooCnNRH4G89FT0FAeHOM3A3+ZVAu4k46v6ExmoBQbYz2OO3BustP5McrMBOj+WYKf8H250XE2o3F7NNAhwVfiDOegGOyv8gwmoWRxK2YbxJgLGqgGDn2TioTsFCcTSe2jPwN5pNjMNSbFR+wlVrJNvt5+Cg8hsmawTYbPgFB5WRhJjMwU9vKuHmc/HaNh7Tpb/gpDge360zCNadg4fqOPw0x2O1VoCb6i+E687ATE6Ar9o4Ys0WEqo9DY9No/DYNBpP5dGEGs0h3GQ+pqsFxNotJ95pNR5akwm3XIS33nSCNWeRYL2aIM3pOMn/wnbDuUToziFYcxZpzsqE2SzDZctEQnTmEKwxA1fFMcRYLifYcgmepvPw0ppGVogm3tumE2W5FC+t6YSaLCRAfw7BRvPZ67MRH/2ZxDqtJtB4HsFmC4i0WYqr5iQ8daZhpfILPkbTcNk2Dj+TGbjpTMBRYwyWyj/jum08DttGY685ClfdcQRbzcZLfyJ+RlOIsl2AmYIAd+3RpAUr4aHzO75GUwkwn4XztnH4W8whwHIOVupjCHVYgp/VTLwtJuNrNRUbzZH4W83D13Ie0b7rCLBfRLjzcvzN5rLTeTXbLZfgpzWVYN2Z/L9cnWd4VIeBdtlkd+NNnLgmcTduuODYxi2AjemYLhCiiSqKQHRM74iOetf00UijXkAWvZjekVDX9H6nVwnjOMnu+X5Iwsn3Q4+eqymaO8/oxz163/PuXvgBS0Y/TeqaQaya/CKzB/8Xa6a8RPLqgSwa9RSbY94mZcVgpg3oQ9zQp9gZ+wELv/kDm2PeJjlhEBsmvcbW6LdYNuxZ1o57kR3T32FHTD82RfUlcc6HZMYPI33pELITviE57jM2TniF5LgvOBD7MRnxX6FcP5zVw57l6LxPkG4Yy4bJb7Nj1gCOLB/BxumfsGVmP3bO7c/ikc+ydda7HFjyGfOHPMmmmLfYObc/aye8wboJfVk++nkS53/Ad1Evs2rsC+yc+SGLhjzHyjGvsWzEi8QP/xOrxr7MgbgBJIx+nhVjnmfT1NdYP+VNJn3Yh03T32HlhJdYOvo51k99jdWTXmTc+33YEPUO4/v1Yd7Ap9g58y+sGvsaS4b9iZXfvsy6ia+RMOEFts15jxUTX2R11CssGv0M38W8wbpprxM38mnWRr3E2ikvs37qq6yPepnFI37PwmFPMvfr37Bm8kssG/MUm6e/xsKhv2XZmGeZ/Jc+7JzzDqsm/pERBL73EQAAIABJREFUb/Rh+7QPSIwdQHT/XzHn89+yfdp7LPrqD2yZ+ibbY94mfvwzLB33HNvnvcuMQf9N/Lg/s2bq68QM/A82znqVZVF/Zvaw/2Hz/H7MH/MHFo59hiUTnmfR+GfZMOdt9q8cztRBTzHqL/9B7Mg/MqJ/H74d0IclUS8zd8wzTBn6K9J2DWfq8F8z6vM+rJz7FiM/78OwAf9F7IQ3GD/waWaNfp2Fk9/n24HP8VX//2b13C+Ji3qX2LF9WTjxdVbOep9FU15jxphnmDbq98yf8mcWTn2RTUs/ImpgH5ZPeYGDq74kPuopRg7ow841b7J49kuMHfoHCg98y9qY5xnzcR9Wz3qRaV//ivkjn2b1pL5M++QJlo96gu+iXmb77A+YM+wPRH/9K2KG/ZoZY55k09LPmDvhSaJH/JpZE55k2re/Y8gnfZg45PdEf/NHxgx4kpkTPmDC0D8zedTTrEv4kBlTn2burBeZOf1lMjJi6aiv4oezMhpbz3Ov7Qrn756m+mIJSZLdHMnfQlHhYpSyJZQUbeTGNSnXr6i5dkXNyRNZFCi3U1G+Ebk0DploBvnZY6ivX09ByUBE6g/YlfYktxu3IPgqaDecxRfUYbY1YDLdwKC9yM3LpWSlzqNQsZrM1FhSj8xg1DdPMfnbVxn9zQtMGduPKSNeYe7kfowd9Ayzxr7O4A/+g5jhL7F27pd8+9kfmD70OZZEvcPsb19nyrBXmDamH5NHvsucaYOYM20I40a/QfKBWL6L/4z4mFcZ/8WviJ/6AbsSopk27FNWTfiQw8vGMW/oG8wY/Cob5w1h2bSPiRr2Z7avHsaCUW8z5bPnSVw6lk2zhzDp0+cZ3u/XrJ/an1Gv9+Hokk/YNrMvG2a8xOF1/TlfNota+beUZQzkekUUqr3jWDzqeTbN+5jvFn7ErnVfsnfDIDbFf8n6BYOJ/rofU77qx85V00neE0+16iCZ++PI2huL7MBcpMmxyDIWomkq4sYNMUdTlrJj1xxKypK5dr0cq+EaTttlBPsZtO01KCQ7WbpwLCWFB2m4V8Ku7RNIT11NctJ2UtISOXm2mDbtJRqbzqDT3sBrukpdTQ65on3sSdlG9YUa2qztaExtOF1mXIITTXsHLkF47IdwO12PlyMFu6N7GCIc6XY+9NQxehMTveuSnT2J/7/9+IiAr/vatltREHo89uB1e/7Nufi3R4/w9EybugThl7ZCz+pQd1IijEvongj19+gNAl4fXT1T7t1yT/fja/Ru54XnsUeyu7XQnXSwmi3YzJbHYtBIMMSjoIewx0XQ7cXvDuD3d18Hu/1OXAEbXZFu4OIWnDjtbnzuwGMA4nE7es7f//j8ekMDj90cPe6ePv/4+W/A/+J2CjgdNvxeD06HvScl0S2W6hVj9i56REKBbst6MEA4GOBhZ4SAz0skFHh8+8POSA/E6PZWdN/XTyjg6/lZuHsdpAcC9Dokeusf/p4Jl1BP/aLbORH+t5pI7+Zqbxqjd/404PM/BhkBX/fkWyjgw+txEgr4Hp9XKOD9tynSzlD4sZOiF1gEfL7HyyO9EZreD15nOPJvaY7eD97DHtDRGe5Of/ySIPnFcdHrxfB4PLicHrzeAH5fCIfDgd1hQXAasTs1uC23sNuO47TXcrb0CAeWfY3q8Fe0XN+GpaManeUCeusldPrzmLRnuXomB1VOAlsTPmPf+i/J2TGIjD0DyUsbyd69n5GaNor87CnIs2ZyumQ9rfU53LqWQZFiJQc2DSFz65dIEwchTRmDJG86J2q2or+Vz7YpHxD3/u+Y9mIfdkx6nxsVO8nYN4ndKwchzlzB7fsnaG28QfvVE1wq3MtJySyu186ksWYC+Vv/TGXmYArTR1GlXEhbg5TO0E0s1ovIUqZzrnwZJwqmI078kkOr30dyYCRnyxciShlEZvIwiiQxnKpcyfHiVZQoVpKbu4ikrPnkq9eSuOZzykXzqZYvRnM/h4BQi8P0PYb2Ezy4U03Owalc+D4Fk+EGbfp6OsyNNLWdx2yqQ9sqI3H9DEokibTWnyHk12HS3cXSfgu35habF0Yx/+Nn2DttAKNe7MPW6f25930KjTdKsTubsfot2HRa9K2XuXYhnYqiuUgyv6Qo/1Pyj7yBMvV9klf1RXZwECXi8RTJxlJVPJ6i9AHIdr7EpbwBlK99lyvZkzmRN4uSvMU0PyhBp7+E1XiXprvnuHNHjdV2kXZNLVJZAvNnvcLmJR+TunoSe2aMJ/vAAu5czEPTXMrZU4fYt3cS+3eNJWH+exzaMpzaY1tpbxKjfZCPviGbkLUIp06MuS0TwZiPXS/BaZajb83CYyvAosvHpM1F156BzSTG7ZZi0OZg1Uu5d2Mvdcfi2L79A8orl6AzFuD3luG0qzDo8tG1Z9MZKOf21V1UqudTWjAbdfIEStKmcK54FcU5CzhRupG7V1PxOo/h89biMXyPy3ACn/0C7Y0V2E2nMGuqOVOzl9yjs5Ftm0RlZhzVygQunt6BQSPCLxQhdOTh0+Tj1IrxGCT4TBLCdgVhu5KAWYmjTYzQJqPTqsavU2B9kIO5IZsuazlBgxrd7UxM9/MImgqxNefgaMvB0ZaNVy8hYlVjb5bQZatCaBNhfpBFwFSI11CAS1eAsSkfbUMugk6FqVmOQ1OI31KGU1+AtV2MQyfBoRPjNslwGZX4bUW4jQrMbTm4jFJ0janYNDk4dHlYWvIQNBKCVjWae2nY2kR4DEoEjRTtvTRsmnzsWhF+mwpbRx7t95Px21ToGtMxtWZjeJCGxyDD0pKDoJHQdiuFgLkYS7OYW2cT8RlLcWmLsDTLEDpUuHVqPPpivPpizE1STM1SDI1itPX5GBrF2DtUtN/NQdfQfezRqXB2KLA2i9Hdy8JrKMTeJsXwIBdzUz52XQGGVjGWDjmmNim6pnzaG3Kw6ZTomkV03DmK5l4ahhYRuhYJzXez0DbmYmzKRnc/BX19Hm5dEW0307lSt5PWG+no6/Oov3SExitJNN9Kxtwq48bZA9y5mETHPRG2dhWttzNovJGE9n4apsZ8HlxOQXNbhPmBivabIu5fSKb9VjYdd4+iuZvK/YuHaLqSjqlBwfWTB2i/lYO9VcmDK0e5fTaRpmvJdNzJpONOJqYHIu7/cIjGq0mcrd5E/ZUUrp48hL2tnIvHD3C2aif3LiXReieDHyr20XI1n9Y7YhpuZXP/eibNN/M4V7GHB+ez+aF2N223c7l55jANVzK4cfoI9y6mc/tcKjdOJ1OnWsSds9t5cO0Ax0qWc/b4Bm6dT+Ty8a38ULmJS7XbqVIso/7SESpk8ajzFnCq7Dtun9vPvo3fcL5iA2fL1nNMsYxq+VJundpDpXQxN07s5IR6FeqcWOov7OdSzSayE8dTmruA2oKV1KlWUy1djiIjlmrFcspEi5GnzuSYbDnXju/guHQZWbvGoUydTUnOQoqzF1CcvYD0XeO4XruLGkk8KVtHk3xgEicqN5GXFIMifTYl2fNRHp5GSdIMSo9OJ+/AJMSHp6FInkPWnmjSd05GmTobydEojmwdTP6hKUiOTiN1xxh2rRxIzr6pJG8dx5FNY0jaMg7Z4RkkbRpN2rYJHFo/gowdE0nZMoa8fZPZu+qvHNk5iqPbR5GxYyy5uyaRs2MieYnRrF3wMbvXDydz90SObBrJqtj3UabMY1v8QNJ3RpG8dRJ7Vw0naUv379q9cgh7Vn1D9t5oNsZ9yv61w0neMo4j28ZxaPM49q0fy5JpH7J+4SB2rBhG2u6pJG2fwKFtE9icMJjd64axfeVgtq8YxIZFn7Bm7gfsXjWQFbPeYdn0Nzm0aTjbln3O5CG/ZUv8p6xb8CFLpr3OlhWfsmDqS6yY248Niz9i6tAnmTvuBXYuH8jSqW+wbslbbIh/n+nf/oH4GW+wZt4HxEW9zKLJL7J4ygusmPsWcyY9z6KYl5k7+Y/EjPkDy2b3ZU3ce6xZ+C7LZr3G4uiX2LniM+aOfZYVMX2Jn/wqyye/zurot0hc9xVThv6WdQs+YNWcfsz+9lkWTHqBFbPeYtrwJ4mf2pdVM/uREPMWS6f2ZW3s++xfM4S1se+zcOLLbJwzgLhxL7Ms6lUSol9h2ZSXWDGtL/NG/ZmlE98kbtyrLJ/yDtGDn2HOiJeIn/wWq6f3Y2XM60wZ/CtiRz5JzDdPMGPo71g3qx8zhz1F1F//h4Qpb7M65j1ivnqGFVP7sXTSG8wd+SdWRL9F3LgXiR78W+LGvcCMIb9n6qAniPn6SWK++T0xQ59icdRrrJvXn2XT32TyF79jw5xP2DzvU5ZMfJ25o/7ErvgvWTzxFWKGPMnKGf2Jm9CXdbEfsTK6HwvGvMiyia+zMuoNlo57megv+7J17khWTPmUmUNeYnVMf1bFvEN81Cusj32HHYs/Zdawp1gz4x22LxrA7OFPkzClL9viPmF1zNtsXtSfNdP7siHmDRLnf0ji/L+wauJLxE96gUPrvyJ+zBNsn/0aO2a/yapxf2L7zHf5Luo1Fg39Lfvi3mf3jL5krviCTZNeIm7Qb9gx7TW2Rb/ItmnPsynq9yz45iVmDv5PVkQ9yaJvf038+KfYMOMNpn7eh0kD+jB3+JOsn/EGW+e+y6whTxA35hkWjHqKcR/1IW7MMySMfY7lY59j2djnWDnpBTbMfIOZX/8XsUP/h3UzXmfFjNeZOeIJ5oz6DYsnPMms4f/J8mmvEx/zHhO/+iPxE95jwbdvEvvtGyyK/pDYCW+xcNLbzBv9CvNGvsjED/6LhSNfYGT/PmxdMoB1895n+jd/IHbIsySM7cuYj/qwfvarJEx9lTmj/sCa2JfYtKgvUV/3YfXsd8nbPYK5Y37NprhXmD3yN0wb9ASbZrzHouFPsGhYH7YvfI+pA/uwdcHbrJv5Mrvi32Pp5KfYv+YjJg/qw8bpL7N51mvMGNyHuSOeYNH455gz6mk2L/yEhJh3mPbJC6yc8gnr474kfv4HjPnmN0SPforYUc+RvGY4kuzlXLskprjkECWVyYiLdrH9SAwHcqYgKp+DsnQxdx/IcPruojfdx27vwONuIxSo5+9/u8/VW0e4fy+NM8dWcaZ6Joq8v3D9agxW517WbH2V2w3ROH25GG2XsAoO7j9oornxOhbNWR5cE9OqK6KtvYSWhlLSDyxm9MA/sTFhKHNiXmfa5GfZtfgbJn3+O+aOfA7V0Wlsmfcus4b8jkMJQ9g65zOmf/p7ts3+nITJ77Ng3NssnfoRG+cPIWbIa+yJH8fgz57mwLYYdq0czZyRr7Bp9qfEjX6TTXO+Yu2MQWyZ9BnLv3mTjWM/ZP3ofsz8+HccjBvEppn9SYjqy6Y5n7B7Xn/mfNaH7ya9zJKxrzJ10PNsmv4RW6LeJnbAU+yb8yVbpr3Jhml/4GrJZPJ3vUFp8tdoz+8iZ/nnLBj036ye+iqxo59n7tjXSPpuEjP/+gKrx/Znxbf92BX7FYu+fY+k3XORK7eRK1pLseg7zst3cGDbZKRZa+loPkVVTTp5si1s3z6bypp8bA4tZutNjKZr2OzXaW75nqrKZBKWTqCuRkrbg8tcvlFCeUUqy+LHkZ68nryM3aQc3Mb+HRspEOVweN9qCmRH2LF1GTHTxlBRWUjDg3tYHXaa2lsJ+iJYjHZcDjd2S/fcps1iwu204XF1zyU7HQIeV7ezwu10PfY7dFcqPAS8QUL+ED6Pn4AvSNAfwuPsTdmHCfpCBHxB/J4AHpcXn9uPYBPwuLy4HG4EmxOfx4/X5SXoCxEJduL3BogEI4TcQbwODw+DYVw2ezdQcLkJerq//F4fgs3+WPDpdbt7HBpujDo9XcFA9/1cHgJuDxF/EI9doNMf4cfQQ4K+IJ2hTgLeAI+6HhHwBnkYeUjAF0SwO/F7e66xPV48rm6nRqCn+hHw+XnU9QiPy4vNYsfr8hEOhPG6fVjNNnwePy6rHcFio8/f//ZTD6hw4BIcBP1eBHs3sAj6fY+rHOGgH5/HRTgYIBToBRZBQgE/XZEwoYD/30BFVyRMJBR4fHs36Aj0VC68j8FH7xxpb6Qk0pOQCPxLTaQXCvR2ef4VVPSCg94Z0q5/uV93XcP7GFT0ApZIqPt1+Dy/zMQEe+BGsEeS2Sv+DPTMw3T1QIreKou/dyfb63sMU3we77+Dk56vkD/wGLb43J7H59ItQXHidTsfW62759gEzHYtVqcWnek67bbjNGpK0LfWsXvlEA5vfpeKwhg87rPcuqPGZvsBl/0yd6/KEKcuYsPiARzYMIjkrYPI3zOE0pzpnKlej0q2mMzUmeSkzqJctozSvDjKS9bQ1FKA138JuWgZm+L/Quy431OlXsX9BgmaRhW2ejVHFgxl/HN9WNL/KdLjhnCpcCOHNw9nz/rx1FSmUt96HbPdRMht5qHzHge2jSQ9aTjnCkZxtSKa06opFOdMpCh/FpfP7KOlQYmuo4ortQcRHZ6ILHkohWlDqRZPoVoyC2XGJMrl0zlWPBtZxrcc2fElB7cOZNGsVzm0bzybtw5HpErg8KGRFCgXUKBcgs1ageCoxWY9TmtrEZWVOzi89Wuyk2bT0XGav+HnZuMlrt+vQ3Bf49LFdI7smsH+nbGcOy3n/v1ztLXewqxtwGdq5vKxImI/eZaRz/dh1lu/If7TP5GycCStZ8RYO05hNJ+n5V4tNSUHyE6ehyx3NufrEiiWj2PyqD4kJ77F99ljOSWbTlleNLL0CZTkTaROPIr8Dc+QubQPefEvcEMSRfmhEYh2j6BGlkD9lTz0zTVYNGfw+i/j99zk3pVC9m2cwsTBT7J44qvMGfYSxYdXkXJgDkrpWvT6SgT3Sa7cSKe1XcH3x7eQnTYdUe4cTtVupst3DKdB0X3hq8/HKyhwCTK8QiFmXR5Wo5iWxiQa7h3AoMviYWc5gl1CfcNBzEYJAXcF50+tJyNtCHsS/8KZi9+hsyixWCTo9bk4BQUuQU5HWwpWYzZeQcq9mzupyI9BdGgMyvRpVMrjUYsXk3Z4KlVlazlzcgcdd+VcOnmUe9fFnKo9zInjBzi0Zyq1ZZtR5ixEfGAq3xeu5tblg9htRXi9ZfhdamwdOXTZCnAZpATtBXgtEh56i4i4VISEIgStDIdWgdcoI+JQY2zMwGtUELKqCZiLsLaIMDXmYmnJIeIoxNaehbUtA0GTQ6dQjKkxB1urFK9BhksnJmgtxNYhwm0qwK6T4TSpMLaJ8FpKMTSLcZkKCbvKcRikeG1KbPpcbPpc3BYl5o5c3BY5DoMIwSjCaRbhNOfjNIswNGfitSixafJxGqRY2nIwNGcSdBQRFtQ4TVLsehFhTwluq4KfIzXYdPl4bUo6vaX4bXKsHdk4DRIEvRhBJ8FjUuLQSjG35uEySjC1ZvC3YCV2bR6G5jR8VgVeiwyHLp+wqwKrRopgUGLVSHEaC/DbS3DoFTj0CrrcFfgshZhbcxF0UuwaMX5rIWGhBIdOSkAoJuAswWsrJOgsxawRYWrPx66X4TIr8RjFeC1yfA41EX81HkcxQVcpQYeKoE2Bz1yE31qMXSPFayrEZSjArpERsBZjas7DbVHitRbi0BfQejcTv72CoFBOwFGCx1qAqTWToF2Ny6DC2qrAb6nkoet7XPoi9A/yCNqVuIxSnDoFTp0Kj7GETmcNfksJEWcFTp0Cj6kQa7sEn0VNxFmBoFMQEcr5Z/gEP/qPYdUosGlU+K01CLpSXMZS3CY1AUcp9tZCAtYqHMYigt5qjFoZTnMxHmMZIUsNIaEcwVCA316Gz1aGoC/CZSwmYK8iYK/CZ5Dw0F3MT8FK3DYlHU3puEwKHrrKCVvU2NulCBoZlhYRjg4Z+oYswvYyfKZCDA9yCFlLcesKsDSL0N7LxNyUz0+eYwTMxZib8vGZlEQcxTg1UkyNOXQ6yvmHvw7tvSysLVJ8llLcBjUeYzH2Njl+YwkhUynu9gJCxlJClnL09bnY2+S4tCp+9tZhfJCPW1vIT+5anMYizO0yArZS/GY1fmMhXq2csFHF34RyXBolYWsFLo0aa5MSZ3sRIUs5AXMRHr0MoUOBo02OrVWOo02JpUmGvVVF0FyFs6MYR7MCn7YE/Z08hJYChNYCbE1yzPUi3B0qTK0S3PoirtftwtEoI2KswN5cgO6+GEFfikenxlAvwqsvwdqkQHdXRPO1LDzactyachythViblViaFHTcyuX6yX0Qvoi1SYFLU4yjQ4WlRUmncAJ9vRJDQwFOTSnGRhleUymXTiXis1Vh1xbhNZVhbZXTcTeTgKmYfwbquHfxAKYHedjbZHj0hejuZ6O9l/XLcUMm5pZ8bG0SHG1Smi4fJaAvxt1WgPlePraOXLwmJRF7OaYHIswNYjpuZPDIXkVAp6L5RhJBaym2NimmpnxsbVLC9nLabqXScTcdU3MeXc5K2m+lIbTJcTTLMd7JxdEgw9+uxtCQh0tTQOPVJBxtctpvZ2B6kI+jXYG5UYy5Xoy1UUbzlVRCpgpsTXI0t7K5fXo/zjYVzuYihKYCtDcy8HYoMd7NwtEkxXArD8MtMbYGOfqb+bhbSjDckmK8LUFzPQvD7Szarx3F2aLA216I7mYW9WcP0XollYZzh7l/5hCW+xI01/Iw3pZw9+Qh2i5nYL4rpuliEvfPHKT9ahrNF5M4XbgW/a0cbp1MpPlKCg2Xkrh99gANl5NxNau5Ur2bm7X7aLqQwrmSjVyu2obmeia36vZQfz6VstxlnCnZjOZ6NqdU6zin/o5bx3dx/+Q+btemUpm7liuV+7hz4ggXy7dxrmQjl6q28ODCQY7LErhas51ThWs5o17/+FiVOhvdzWxOl63hQsV3lGXN4UrZeioy53CtehNnS9eQtGME30sWc7nkO66Vb6dOtIrv81dxUrKG7/MTugF97iLOF31HWUYc0v3TOa1YS3nmfE4pl6FOjabwUDzl6Ys4V5iAOmUauTsnUJa2iPKMOHbHf0Jx+izKsuagSokhbetw8hPHIzk4CdnhKEozY1Hsm0xpykyUh6aStX0U4sSJiPZNRHxgMvIj0aTvGsOCic+wetaL7E54l1kjf83mJe/zfdFa8pJiydm7lNSdCzmyYx7JiXGk7l9EXtJy0vfMI3nrDHK3xpG0PprsPTGsmPM2C6KfZsGU/yE7cSBbFr3AsunPsHLWa5Rmx7Fzxecc2PQl+UfHsmZhP/asG0p57lSmjehDQuxTZO4bRsKMN9k49y8krxvMdzP+yLrZb5Iw7WUSV3/G1qUfMH/i0xzdNpi46GfZv+lzDq7+nIRpL7Ji+ivsXvEp6+a9y/oF/Vk15z0mfvU/RH/1DAsmvcGG5YOYHf06a+I/IXbCc0R/9SuS137B9jVfsXXdCA7un0t59VHEhTtIlS5jb8YUys+up017HLPtByzWaxgNP6DXnCYSuMHl88ncuJTM9du7qL+3n3LVdNL3v8+RPc9z7UoUF6/MZM+hfty4E0WrZj8601na9e106HXojU04rLdxmH7AZKqltamY8yeOMGfK28ye2JfYyW8wN/odVi35K1/0/RVbl4xg4sCnmDX6T6yf/zHLpr1PzDcvs3/VJGJHvEz0138kfvpHzJ/6Pns2TmLR9AFsTRjDhK9eJHb6F+zZMp0jO2awfsFARvzlv1kb+zlLpvyFhZM+ZOaQ11g46m0Sxn/A9tkD2THnr8wY9CwjPuhDzDfPET3saWYO+Q3Tv+hD/Ng/Mu3rPxI75n2mfPESayd8xNKx75Iw6T1ihz1JnSya+6fnUpEzmBuVS6hMm834d/ow4cNfEx/1DtNHv8L+DZNI2hLD6P6/Z9rnL5KzYTrD+/4nK6d8yXH1YWqOpVFafpCDW2cgT1yEJH0x2cnLqTuWzaHDK0jNXkN29nqu3z5GS/MNLOYHND64iKbjCo0NJ6koTSUrdQvVJbm01v+A1niGm7fVFBUlsnFDNAcTl5B2dC1JB1ZTW5XLocRVHDmwnqTDWygrlXL2XB0WixGD2YTFIeBx+rAYrfjc3ZUMt9OF02HDYbMgOCx4XG7cQvcFe68Poree0V0FCREJRvC6fPg9foK+IEFfiJA/1HMcIhQIE/AGcAseAr4g4Z7jcCCM3xPA5/Z1Qwl/iKAvSMgfxufufr5OfwSrwULI68fjcBL2+Qn7AvicAk6rBZ+nW8YZ7mkz9FZPPK7uc3HbbfjdTjoDIXxON52BEAG3F4/dTVewE4/Li9flxeVwEQ6E6Qx1Pv4eCXY+rnaEAsHH0KbXq+H3dIOVzlAnHqcXg9aA1+XF7/FjNlq6QYzNgc1o/iVR4XE58XlchAI+HDZrz0V8d/rhX9MQ3fDB1wMnfAT9PjrDITrD3SDi0cNOuiKhnkRFsCdxEaYzHOxJZvwr6Ag8XvoIB3ou4nverF6A0Lv20RWOdKcu/j9Q8bCzq6cqEnpcGwn+Cxjo3Wnt3aPtXRHp7HFMhHvSEOHgL6sjneFfZJ+9z9ULUDpD4ce+jV64EerZoO0Vo/QKQHsdF4+9HD3doIeRbqmnz+0h4rPjd1nwOm34A16cLgcunwOb24TNa6DFfAuN5xw3WwvRdZymVrWBDUue43DiAGy2WoLe6/hdlzhXewRp2iIUqXOQHppE1o6vOLy2PwVJozhXugLNnTwEXS2NN5WcrtyNLGUWpbmzycqcxp16EXrbCY7VJJK0dzIHt46iongzTW1VdDSUYbxdyooR77F1RH++faoPh2Z9Tn3NXhJX/5V5Uwawa8dias9Xo3dYsdmNNN07STBwlYNJ0ZTkjqFcPJGzlYu4c2EraQdGk5MSzfmTe2i+L+JidQrZh6awOu45Uve+T6ViMnXFizA15XCifBWF2aMoyBzJCfVsWq7vpDAvmuzk8Wzd+CUq1RKKaxZz5tJ2fv6/awjuOtze05gspRQWL6W4NI4ty14n7eA4Kqr20qj/gTuaazQYrmEQbtCqq+Pi2QMsWDCqk4LyAAAgAElEQVSAgpIDnL9ag9bcSiDowW0zUX/1B+pEm1k25C32jx/IrD//hsX9nqF4x0zOlqznwtltZByOJu3gNM4c24taupLLZ/ejVi6gpGgmRaooMrcP4IeKFdw7d4jbpw9zRr2ayvTR/CAZxC3ZR4g3vELRjnc5fvBLjh8cQuHOr1HuH8e5su/QP5DR2qrEqT+D8shGZg98l6Gv/QfLJ73FiI/7ED/rQ2qqdyOSJKBUr6PdXEabuZh2vYoHzfmUlK7iyKExlBQuIuAqwazNw6jJxmzOwx1QYXaJ6dBmotVn4/UVYbWLEVxSWtoOozOkYjRnIrhUGPQyLMYCCpWxlJVNZ/OOt7h2bzuOQAkd+jTsTjFaQxoaXTLNzfsRHDnodUfRa4+ga0mi+e5BSpXzSTs0ntKCeNSKxdSUr2bfrqFUKFaRfjCGrOQ5ZKcvID15DpkpszhWuo6sI1FcvbCXY9VrefjoJL7OanRmMUZjPj93VvH3YDna5nRcVin/fFTDo0gZmuZk7EYxf++q42HgOLcubcGiyYSf6/gpVIFFk4PDICbsKibiLuX+td24LWL+71EVPwaLaGs4QNBZgNdWQJenEp9VQsRTiNsiwabPw2WVEXCrCXpL8LuLcVkLifircJjlGDU5WI15BL0FOCy5RAIqHBYxPlcBHkGO363EaRNht+TgtOXhsObgtctw26TYDLk8DJbyMFiKxy5D35aG1yHHIygx63IRrFKCXjUOswSTLgeHRYLdJMYnSPEJUtw2EQGXkqCrAKsuF7shn5BbjU+QYGhPIeiWYzNm4bLmYdKkYjdm43fJcNoUdLSkwT9OYzWKMGpz8bmKCPtK8QoqzNpsdK1phL1qwp4i3DYZNn0uhrYMPHY5AacKp1mCXyhAMInw2hW4rFJshjy0zSkEXVLsxmyMuiza2tJwOgtwOWS4bCK6/AU4TBIMbVm4rHL+96c6LLo8dK0ZhDwlBN1q9B3pmHQ5+JxquoLVeOxFCBY5Ia+aR53luGxifEIBTrMCt7WIkLsSr70Yv6DuTgq1p+Aw5+MwSXEY5fh6QIlgluGxK/A6ul+DyyLHZhBh0eXR6S/D2JGNSZOD06rAbpRj0cnQtYrwCeXYjAr07bno27N5FKzlp0gtRl0eJlM+Hk8hJkM+AVcpTpMKp01CwFOIW1DgsEh51FmDYFUQ9JbhFdQ8CqjxO2XoNWm0tyZjMuZgM4lwW2R4LXKCNhXW9hxcBikRZzEBmwq3QYpTLyZgU+E0FiAYlAQdpXgtRbhNKtzmQjzmQiztYnx2BVZtLkGhEJ9dha4pg7CrlE5PJVaNBItOwd+7ThPx1GBoEeE0qPBbSwjZy7G2SvDZSujy1vDQdwxjqwiXqZCQswKPRY2pTYSxJZufAtUIBimCUUJAUBHxqOloTKKj8SgRdxURdw0BR2U3oHFU4HeU4rEU0OUrJ+Qsx2tVIxgKcOgLcOgL6XQfx6YtpPVuDm6DmoC1HJdehUOjwNgsIixUYW2TY2tX4jCrEEwqfNYSBK0Sv6UMj7kUj6Ucs1aF26zmkb8Wt7kYm0ZJp7sWj7kct7EMS7uKoFBNSKjG2qHE2qHkH5Gz+GzlOA1qAvZK/vHwJFadHL+jkkfB0/y98zx+RyUucyGCSUnQW43Tqibiq8FrLyboLMWul+KxKPHbVDj0MoJCMS6TAodehtOowKGXIhhkWDtEeC1y7Jo8fGYlXc5STA+yCJvVhExqOi0leC0yOt0lBCxq3FoVlkYJznYFPwlVuNokmFvyCFjV+MxFGJty0dZn4rcUEbQV4zMX0eWrwm1W8Y/OkzTfTsFrVBOyVeA3lWJtkWPTyLFpFXR5avDby9A35xN2VWHVyAk5K3Eb1VhapQRsZTx0H8PWLsehUWJqFmNqkeAzluEzleDUKnnkqcFnLiJkLcPaIsPWqqTlRho/+07h0hQTth5H6CjmJ08dQocCS0s+jvZCfMYyTI1S/KYyXDoVXmMRjg4ZIVspnfZagpZqTI3dz6e9l4vPVELEUclDVw2P3MdxagvQN+QStJWjbxIRcdfgtZVi16twaUrouJ2Lz1jO/4XP03A5CaFDyc/+OszNYhxaNT5LJT5zBU5tEYaGPBxtckKWUiKWUu5dPELAXMFPnhMIHSqEjgJ09bn8PXCCn/11GB+IsLcr+GfwND/7T9BxN4ugpRwi53joPIZVJ0PbmM1P/mP4TCpabyYRtJcQcJQSdJfj7CjgR2ctXl05YUsdAWMtj4SzaG6LsbcU4jaUobkvIWj7noeus4TsdTh1pfzkO4HbWEREfx7TXSXm+nw6LRU8tHyPtV6Nu62UoKGEsLUEl0ZO0Kym015Gp70MW4uILkcFPoOKkLYEd4uSoK6EkKEMn1aN/l4uzvYCOu3VhCzlXD6+iRsnvqNCFE36noFk7BvKuWPrMbZJ0D04ScRTj1l3AavpInrNKWzG8xjbTqBvrkV/4zgN5+VUKb7jzLF11JTGohKPQpY9iErVKE6WxdN2Kx3NXTERx3E8lkK0TRmY2uXUlm1Dmj6SQtEYzJqDGFpTcOqLaLycgdCswNMqwtIoRnMnC0e7Anu7DLtGRsudFGxaKXa9DH19djfEvZuN4YGI+5eTOH98O6LUGRzZPYb8lJmcrNpO/U0RPsdZco7OJS7qJQ6vGUDx4TGk7xpDUe5i0g7NJTV1OcmZK8gr2MjVBxLq9SrMltvo9T/Q1lLB5QuHUEnncub4SpL3DebQzs84kvQxSYc/5Wjih5ysmMT29f/F7u1PUFs7hnzxIGTyD6n9Pg6Nrg6rTUurthWDtY127S2s1vtY9Ge4fUXE4d0TWTKrL0tm9mVzwmA2Jozkh7oc3Npr1BUn0XJTjV1TS7FkAyfLj9Al3OP6qQJunpZysTabaxdkPLhfzvmzuTTeL6O9sQpT+/dcv6qmULELlXgzmYfiUOev4/a5bO5fFmFoLMfUdow7F/PR3Cqi7YqM06pdXD+WRN6BeeQenEeZIoG1897iwKqPuVq1le8WDyU9cSV36tQYLx2n8bKaa3UZHNwynBtnVlKr/hZ5yl+5WLqCivQE2s7KKEn/jsvHMrhyMo/ELbNI2rmA3MRl7FkWxYyBrzFr0JvsWDiBnMNrURcf5WjyKrIOJ7B3+URWLf6CxG3TSTq0ErX6MLmiTVy/oaKhoY76u+f44cJxpOIkilRpFMgPkZOxhX27FlNdmsrlcyps9ksYTGe5facYo+k8tcdTyc1ez9GDi8hIXsaOzYs5vG8du7ev4tSJCgzGDvR6PRq9AYfb15NkcOO0O/C6PTisNnweD3arBafD3p2ad7q6/6nes+jR64boTtX3pCh6AITP7cPvDeDz+PF7/ESCnURCnYQDEQK+ID6Pn6A/hNVkJeANEPSFcFgFTHozoUC4+3mCESLBnsd4AvhdfrpCETqDYYJeHx7BidNuJeBxY7da/03G2Tt/GuxJ/EeCfrrCQSKBEGF/gEggSMjn52Goi85AN4zoCj8k5A8RDoRxOz2EA2EiwQgOm9ADaXyPJ1R7gwDunnlVl+DGaXcSDkTwe/yEgxHCwQhuwdMNarwuAh4Xff73H93zpN1goluO6bBZ8Lp/ARXd9Y8AP3Z1Q4jeOoff636cjuitd3R7KQJ0hoOPIUdvDSQSCvZAixA/dkV6gEbX4w3ZbkjR44jo2WrtFYx0hSOP+zf/Cip60wsBn4+Ar1sW0msp7U1BdM/FdM+z9C5/+L2+xz0er7u7k9MtyAz1gIvQ40pK7yxpd9LiF8DRaz/tnTsN+Hy/PLY32RGO/NvCSDjYLSvx9pA2n6Ah7DXTFXTiddswmjRYHDrsHj1GoQ2bpwWD+zyC/yJt96qpyVvBkfVvIksdyo2Lqdz6IYfLJ49SkLWY8vwlFKVNR3nwW34oXMgZyQyStvajMHM81+r2cvNUBrq7pVw6thfR4TEcV0yjVBaNQhLL9WvpFCnWIEmZw65VgymTreOHczkI+rPUSnexbPj7TH/jdyz84Gk2jHqDkznxZG0fxaLxH5KXvJZjdVJu1p/j0qVqrlwo4upVCdfu5KKWz0ctn0+pchGijBhOHdtI6qEJpB+JIit5KheqMijIXsiuTf04uv89Lp9dSlXhfK6f3Y2mPodaxUQq8kfzfWEU1cpJHN31EVtXv01+2niKpLO515yI3pxPe5uYjiY5p6q3UlO4mNyjQ8hL+pKy/JGsWPhnJNIl2AK3aHHcpNF0DY3tKi3ak9TUrGTO/HdQVyTSZr6F0alHb9FjMuux6DW0NZaQvzeOqL6/J+6N50mdPJClg5+kIn8q+/d9SFH+RBRZ0STvjuJ4cSK5qSsoV2+l7sR2Ll3bQ1bSt2SnzODS2Szshh84d/wIJ4vjuVIZhfZyFGdkI0ha8nvUG17h6pHPuZEyhAvpo0hf9z61spl8X7Wa9B3RzPrsbWa+15clg95mxuBn2LzyC44d38CuHWPZs2sccmk8J+p20doixWEv5/ixTeTlxrJubX+qKpbisisxaHMIBkuwu2ToHHncaj1AQ1sKrqAaT1iNWRDh8ssJRAp40JLIvYYdOFxFWCwqbt04wo5tn7Jv/0eoSidy5e4mmowZeEMy9JYU9OZkXN5cfvxJhUa7D4vlKK2tuwgEVXRo0tB2ZHHjaiL1d5JQKxeQfHAkclEM4vQZ5KXNJD6uP0cOTkEmWcyZum2oJPO4cnorFqEAi0vF/bZUdA4JgYcV2AQp7S1H8TqkdIbKMRtzsVvz8HuVdEVKcTkUmPViLAY5VlMGPpcEiyGDgEeBxZCF2yGlM1CMYBETcCuxmbKxmTIw6ZK77++U4bRKcdmUOM1ZhNwyfIKE9qbD+FxyAj4VXZEyXIIct6DC6y6ktTkJiykHp0OE4MjFbs/CZErB6RDj8yjwumU4HfmEggVYLRn4vGLc7jw6gypcjnyctlxc9jyM2hQEWy7//FslXpcEj0uB3Soi6C/Cas7DbMwh6C/CYRMj2CXYLRmE/DI8znzMhjS6wkXoO5KxGrP5+cdKgp4CQl4V+o5UjNoMwv5CjJp0PIKUsL+Qn3+qwmHLx2bJxWTIRHCICQUKcTmlREJq/G4ZIZ8SozYVr1OCw5JDwCPHaszE75YhmHPwu6SEPApctjwivgKCHjlWfQYRXwFdIRl2Szrt7YdxeeUEI2ocjlxMhmRCXhGCQ4xOk4rbKaUrUoLFlI3gEON1ywn6VZiNaTjseURCJXSFywn6i7FZ8nEKIn58WEwkVIjFlI3XVYDPrcbjLMSgzebHrgoCPiWCIweDLpVwUI3fU4TZmIffq8LllGA2ZWC35uF0iHE7pVjMOQgOMR6XjPa2JGyWXMyGPFyCAsEmoytcgdel4sfOanSaTAy6bNyuAlwuBTp9GjZ7DqGICpdbitGYg+CQ4wvIsFgzcXnEOF0ijKZM3B45FmsuZksuPmc+Xlc+ZksGgltEuEuN2y3DqMvAY5fw0KfGbRZh12XzKFhKUFAQFJQY29L4OVyOx1GE06Ik5C3HYy/EZS1AMCtwmBXYjTIMmnR+DJdhMeTgtErxCkr8zkLsJgkBVzEhfxUhfxVOWxERfzUOkxKvTU3AUYLbpEKwFtAVrsFmluN3l6LryOVRZy02sxzBVsAjXwnWjiyCTiVOq4hIsAidLhWXW0zXoxK8zlKsRgWRYA0hXyWCtQCrSYrToeRRVw0hfwV2iwKHRYnfXU5XqBZ9hwSnrYT//fkinf4a7EYFbrsKv1ON31mMrjWXn7vO0OU/gddVjNkgwaQT47Kr0bXl47AU4XdXYTcVYtaLCfkrcFgKsBoVBDyV+FwV/PNvF2hvzsNuUeF2FCNYC7EaFYT9NXidZbgdxbQ3Z2Mx5RMOlGHUiQh4Kwh6Kwl4y9B2ZGG3SvB4ivF5S2hrTUfbkYXTLsPnUuIw52Mz5vIoUoXTKsWsyyHoKcJlk+F3FWIz5mM15OEy5+M05hF2dr+XXS41ttZsfHoZnXY1LrOI1nuH6ahPxWcq4kdXDcaGHAJGFY+cpfhthQTsRXjMSoKOYtwmBQ+9lTgNMvy2QqwGMQ6znIivAodJicOoJOSuwi+UY9HKgatYTQramrII+6sJeCpwO9QI1kLamrIQzAV4HcXYjQqcZhWd/mo8djWtDen4naUIJhV2gwLBrELTlIVNLyPgKsOskWDVywm6yrh1eT8Rz3GCrmNEPN/jMBbhMBXQFajmp9A5AsIxHvpPIJiKcFvVmDpEWHQiPPYCmu5kYtEW8GPwBG5rCX6hHJ9QittaxI+hY5jaRQRd5TwMHKO9KYuQvwqvqwyXUIzJKOfB7XTMGiU/Bk9g6pAhmArp8tegb81D15KD21GGYC3GYSrEJ5ThMCpx6OUEHMVE3GVE/GU8DFYimOXYjTIehY4T9lQimFX8GKyFny9i0cpxWdTYDQW4rcWEvdVYtHJ+DH6P31dGKFiJQSfC6SjE7y3jx65aWpszsJjleJ2F+JzFhH016NtkGDuUOC2lOK0luO0luMwF/Bg4TthVg7ZRjL5Jwk/BE/wt/D02nQRDQyGPvHW4DHI67qcTsFThM1UTtJWjfZCC26wiKJRi6RDjNqtw6OX4ev6+A44SQpZKXJpC/MYyvMZS7l9OwtpRgMtUil1XhKBTEbSqcelyOVOxkNyjQ0jeNwhp3lSSD4+htHQvVdX7qX+goqVNzb0GGY3NBZw+m0RR8VaKxKsoV61BnD2DI/u/5tC+T5GIhvGgfh0dbVtof5DCo+BJzB3F2PQl3Liyn4edtRi0BagL1iHKHIYkbyhOIRmbNQvBpsaqK8XW0Q3QHHo1PnslQVcNDlMRJp2cjtY8vO5yfN4K7EYVVr2KoPs4PqGG+lsZJB+aiCx/NuLcGHbvGsO1K9mY9CdxGC5w+5yIvMSZiHePRbrrG5ZPeYXcxGncOJ2JVXeORz92cP1uGT9cV6C3ncGgucql8zlcPreDIslocpL7USb/gvT9r1GtGsrpM9GUqcdRrZ5MbelECiWfI8n9gP2Jr3LxwkJu31xEiXoOOdmrqDulxmRro6njFnpTPTrDfQwtJynIX0vM+OdYu+Qthgzow5EdE7h+RoLbeA9z+03shlvYjVe5fEFOVvo6igoO09xwEae1DZe1FbulCX/IwIOWC+w9sJLymkzM5qsY9RdpbqpFsF/l0IE4qsv3U1G8k9LCrZw7eZQ71/K5eU/G/2PrPaPsKA90Xe6dmbvWnOvjmTMzd6Jzwtg+OOAxNoONjQ0YAzZgJDIiCUtEgYSQhHJudd45pw5qtXIWSoBQFsrqsHuHyrlqh25J9p3jmef+2N1te879UevrXbuqdlftWnut7633fd7zF7s5fiTCns2rOLKnA9/qZ0n5X6c/8y5trVPoXPsL/Ct+yqFt81mx8DG2b4xy4r1tGBdOM3hpL9nkQrZunMf2LS+yb+dTHDvwGke2LaanbQ7HdmUonttHTT/PyQ83MOe1KaxZ/BsObImwPdvCtLtuZuYDP2DW1J9xcEucDz/cQCK7irdfexj/4peIdDxLoGUG777zNG2ts9n3XphTp3vYtSPA4vkv0to8l77edqKhd1m14gVWLXuadHw2C+c9QE9mDvv3Jbk6mufKlQOY1gU0/TS6epShS1vZsXE1i+ZNZ+E7L7FtUwpFGsIwZUqlEleGhimJCsZ49aep6xTyI0hlocGqkJWGm0I3UOXGdpZuMFqrTVaJOpZNxangmA4Vp4KpmVTdKqO1MTzb42r96rhrwsUxHWzDwdQbE3jP9qi6VWzDRleNcSeC15jojwsWlm6hKwbXRq//IW4xnlRwTJ161Z1sA5l44F6bqBK1bK6PXUUojWAbGqPVGvmhYRRJxtR0bMOm5tbQVQNV0rANm6v1q4zVxrANB8uwkcrS+Jy3OlmtOnFdvInGzcooqqzh2R6qrE1GP0zdQpM1Kq6J6xjc8J8TrR+mgedYOJaJbRqTDR4TToqJyMaEG2KCTzFWr046Jf4Q52hEPya2abAtKpP7TogZjbE2yZ5wLLtRRTrupKiMwy1rlSrXr177IwFjXGhwxmtPJ0WO+nhXrTN54evjx51wZEw2gniVSWFhwoYyAdGcYFJM9LtOWFcmWkW8cTZGrVL9Aydj3EExwdyYOI96tTpJZK1Xq5PujPp4bMQzR3DNIq5ZxrFENDVPvnAWUbnA0MhRzp/YxpZNi4gHX2JjaB6JBb9i/hOfYN3bNzFn+vcJrHuc5iX38+6r/8rrT32OudM+R+ub3yGz7Mc0zbiRBa/8DwKrbiXefD8tC35OZNUj9AUf5+VHP8HKtz5NcOFXia/7CV3RZ3jzxW8xZ9pN/OaX/0h/8EVWvXMf7775IGveeoSOV3/N4zf9DXN/ciMtT9/G1nVPs3Da11n0xLeJrXqStrXT2Lp5DeHWV8h0vsaG1BwS4d/w/qEO9u1dS+u6J/C1P0UuPZMVS+6hvflB9myfy8bYAqKtj7GxeyozXvzvtDfdhq/pLvrTz/PR3gWEl38L/9Kv8/IT/wdNC79AJvBDIq23s/Kd/0my/Rfs2/YcW7uf4NT+ueztep74ip8QW3orPU3fo3fdt9gU+iFr59/EB4cWYY9+iDF6hkHhACPlvezcsY5k/H6eeuZf2P7eGgalI5StQcraEKZdwNCuUNS2c+Fslmfu/hI//ecbeOH7f8MT//ZnrH33m0Rjd9C68GaWvP4NLn7YyW/Nk5Qu7WPo4i5s60MkZSfvHVrLvIUPE02twKkUqFQv89GHraxYdDOJ4C0c6Z3KlW1Pknvj72l78AZ2v/3PHG/5Hvtbbmd/4F6evff/ZPrP/oYX/vVfmPY/P8Wj3/hrdkRmUrgcRtZ7ObhzMdH2J9jVN5uNyRmsmf9Ttna9yubuV2hddT+J5KOcP9+EoabRlSTlcoiSHGFICnJFCmCObeJKKcgHJxdTudqHpIeR9SCaGcRywthOD6dOrKEn+zyJ6EN0dNzGzn1PcW5wGQMlH6rpQ9Y70EwfhuXDdnxoWguG3kK5uBzLTSKrERQ1jiwmkMpx8gMdXD63hoHzq7lyupnTH63io8PLOXl8HWdOtzBwqRNpJEzhUitXih0YtS5kN82w5KekhKiO9iCUfRSGW7CMTGPiqkYRyp1YZgJVjiGUoowMhbCNCJYeRleCVN00FTtNeaQDsehHkyKMVrpRxABSuR3bCGMbUcRSJ4aSwNFz/LbehaOGkYvtKIIfQ42iq1EUKYLn5LD0DIoYQygFxifZIRS5E8+N4bpRhJIP04jjOilUJYimBjH0EKYRwtADGEoQXQmgyX7EUhu2HkGT/KiiD7HYhqZEEAU/QqkTWQoiCn4UKYgih5DFIPnBVVwbzaII7QxcWoEuB1FEP4YSQRECFIeCVKz1GFKakQE/jtaFJqYw5Aye0UOx0ErFS2EaEcRyB6ocQNfCKLIf04jgWlFkoR1LD2FqQVwriiJ0YGkham4SXfJRd5OMeSmUcju65EMTO1GFDipWDM8KoMnt6EYQUfFjuQkKxWYsI4Aut6JrYUwziiz7GRpciyh2oqpBVCWIKHQiiW3oWhDHSmIZScpFP66TQpZ8OHYEy4rhuRlkKYIkhLHMDKoSwTQi2FYY0wxjGlFMI4HrZJHFEKYRw3GiCMI6RLETx06QH15HvZ5Dlv2IQie1apZqJYNtZlGkKJoSxbFTSEIAsRzAMtJU3B40M4WsRjCtGLYdZaTQhO0kGLvWx0jRh6L5KIutFErNyKqfweEmTCuO62UoC340sR1TD6KofiQtgFfLIEp+TD1GebgNpejH0xLUzAxKwY9WCuJqCYShdsThdsRCGFvPYWlZhEIYQ04hFSNIpSiWmsGz0mhSBFUMowgR5FIYTUqglGPoUhJVyaDKGXQlg6Fk0aU0lpxFKcSoaD2oShJVTmKZOcRyFFmMYxlZZCmOrqXx5DieEqNqJrH1GLYVw6ukkDQ/ihlEV7vRlCy6msYysyhyDNNIYegpRCGCY3ehqUl0NY3r9OI5fXhOP4qUwdR7kUpxpFIUW09T87opj/gw1SwVazOuvoVi3o8ixRHFGKKUYGg4gFBO4ph9/HZsJ4ocG78nEthWN7bVg6k3/ifL6EWWEph6DllMoKsZDD2LZXShKWkMLUvFy6KrMTQlgSolx99LIApBqpUcJSGMJMdx3S4cO4ttpjDUKKoYxFKjaFIUz8piqgmkUghViGCqCXQphlQMopT8VM00hhBGKwQximEcIUFNzlKVMgjDbVhSDFtKU1G6GdU2YJfSOKUUnpCkbvbgyBlMIYkwGEAvxTHKCSp6F46SQSlFkUtRXLMb1+zFVLuo2P2URuKMDEUojkRQ5cY9IItJysUoFbcfoRzHMrpxzR50OYMmpdDEFLbehSIkKI+EcYwedDWNoWZQpTRDV/zIQhJdySALcWQhjm3mKOSDKGIGoZBCEbpwzH5UMY0iJnGNzcjlLgylF03qwlC7MNQsqpzE1Bv7CIUkFXsjptZNaSSKWIojFCMoYoLicAhdyVDz+lGkFLqewzC7yRdCDOWDSKU0rrURTeqiMBymXIji2esx1CwDl9oolxMoShZFTqOrGUarG/GsbjQxxsiVNiwjxVi9D1WOo8qJcXFtA5qcRijGUKUsV+vb8ex+SiMxfnt1F5bWgyyk0aQctt2DqqYwrS5MpxvNyCLJCVx3PZbVhW4EUZQglpVGU5OYRhZFTmBZGWw7jTzYjCtGGNWyuEIK6UoAp5ygpqSoaymuOtvw9Cy2EkXM+3HkHuR8El2IUhhchav3opRTKOUUcilBaSiMpXajCml0MYNT7sUsdWOWe9CLXSiFLEoxR2kogVLK4en9OEoXjhzHKHVyZP+rNK/+N9pa7yaRfILVzb9mdcuDzFt0O9n1z7F+y2/oCD1Eru83+KJP4PPdRzj0AH29T5FJPsT7B2dx5IO55Ic6KZejje9wKIkwsp78YIaTJ9YiiCkKhSw7dyzD33Y7idiPOXvhLdtJwK8AACAASURBVD468RbDI2E8ZzfDVzKcO9mOofRj65sZuBTh3NkOiqU0mtFHWcowNBJBN/pw3K0UiznOnQ2yd8+7zJzxVVLJqbz//mwUfR9lYTeXLmxmR38LobUzyba8xLIZt7Lw2a/xzb+7gVmPf5vN8fmc/6gXtXQEUz3BpfNbOXOql829s8lFHmVn3wPs6fsee/u+zp6+r9EV+Qw98RvpXX8HqfgdLF94M4f3vMzG7gdZvOALvDv3S8x69Qvs2PwUR99fRlvTC6xa8TLpzGoGRw5z4fJB3j+ynVjnLJ577Bs88eA/8PKzn2H2y1+nN/kag+d2kL90hCsXPuDyxUMcP76R1WtfZt6iZ/nw6BbOXTrKpcFz5AeHGBgY4OSpj9i1fzNPv/AQTa3vcOrUNlz7IiMj23GcI7y330e2awGLl0whk5lNMv4qSxc9wOyFd7Ny3VRenP5dVi+bQldiNjs3r2Zz33Ka1z5PKjeL7Ztns2vjK2zsfoXdu1r54INNiEPnKZw8ysbNHSxZOo0DBzvw+aeydctLnDyyjGjbCxzaHOL8qZ2Uhj5EKBzj8IFuFrz9LMG2BWzt9TPv9adYOONBbvv8J5n9xC9Idy4hnz/C4SN9ZBPLWTv/Wd6dcyctq55lY28rF87u5vLlHfRvXEU6Pp/16VUsWvgYc2b/is72mXS0vsjidx/g3Xl38dLzN7F21b10J5s5e+o9SqVzXB44yamPD3DuzB708lFykQU0r55FqHMhxz/aTn74NKfPfMiZj08gyBJurYoiSo1WDd2g4rpoikrFcSfnrxPcB13VGg2V4w/IHcsa5xs2RIWKW8XUTDyngudUMDWLyngsZLQ2Rs2rUXWrlAsCtmFTr9QnnRi24VAuCLjj4sXEtrIgU6uO4jgVKpUKhmHgOA61Wo1q1aNQGJ5EFhiqhuc4WIbJyHAeXVEbdaemiuOY2LaNpmkoikKlUqFaqeO6VRyz4fyYcHt4doV6dRTX8sZjLA146MT10FV1Mi3hmBaO2XCVVJzqZLzF0huLLCiIUhnb/iOhwtRVXPt/FyomQJoNIcL7E0fERNXnRLSjAcp0/wi++adCRa3icm2szm+vXWW0VqXiOpOxjv8alZioBK1Xa1Q970+aOCZOtEEvHZ2sN/3jmtPJeEelSsV1JyMif8yfqE0ev3ERJxo4vPEbbYKiOtE0MrFu4vMnCKUTwoVnO9QqlclYycRxJ7tyx2GhE8BP2zCxXQFdH8E0ilRcidGqhOcMceHcbvbsCpNof4NNPa+z9J2fsOLVnzP3kS/T+eYXePKuG3j8vs8y5b6/5Z1XvsXrz36e5W98k5kP/Q9m/frvWfD4Z5n3yKdZ9c6XWDHnK0x74P9m2n1/xZo3/5WF07/Mi7/8M7rbb+e5n97Ay1M+wcp5t/PClM8RXHIvbz76OX7+nRuYN+MHNC2dyvyXfsLKF35G9ztPsvj+m1n35K2snnYLL//8H1jz/LdZ8+btPHzf3zDnzR/wmydvYvrDN/LSlK/x1vTv88H7OXTtGIryPjt3NnPubIbjx/ycPOFDEjfw4dbl5IKPsXrxd9i55RmS4V8R7fglqxd8j2Wzv0Z4+bfpC/2ENQs+w/OP38CaJZ9nz6Yp5AL30Bv8Favf/BLNb3+F+IpvszX0E0ILvsjh9N0sfPIG1kz/BPElN3J02zN4aorr1w4gqzsYuNxNT+o1Vs67i57kz1m97AdcuBhHtY+hGB8j62cwjBPY5kccuxzi6Ik2NqRn8thdf018xf2Elt5Jsv1eHn3gz1ky84tsCj/O+f2tXDiU4vfeAHb5BPmL+3D101y8vJN0VzO79vQxPHKesnQOQTzAhQsh2lruYnfoES72P8vFzC9Y/8onyT33Z+Se/0u2vfVFlA3Psa/1R0y98QZmfv+TvHXXZ1n45Nfp9T/GwLl2dL0PcSjJoR3z8a96gHT7Y2xNz6A7NI11S+4mE36GnXtnURZi1GubuHS+hR1bX2Xvnrew3PW49U2MaDmKahZ3dDOCEufywDqKxTb+39+tRyi3cPzoAvbtnIWv+RdsXT+NZPQuzp17G1HxMVIOYxg+VLUdXWvH0NrQlWZcox3XaONaLUx+uIlysQPPyfHv17dRGOpktNKDqYbRZT9GOYo4EkIsxhDKCQojIQp5H6YcpW6ncCsphkeakZQAjptElPyIop9r19YzNtZDxenC1OJIgm98oh1ktNKLqWYoDoUak2UzhiJ0YqkRLp9bgVIOoAohbDWBVAxQMVPoUpByvhlbi6IKIRw1gyYkcaQAthjAFPw4SoQxL4ejJxgZaEUqBrDVNJaSRCmF0MQghhzEVAI4Rgi53MLVSi+aEEYXwxhyGEMJYyhBTCWIqQax5CCG6MeUAkgjrZiSH13wYUqBxqiGKedbUEU/jh7FVEJIpQ5MJYQuBxlzEyilVspDa/H0CIYYwJJCuFoMvRxAKyZQC3H0YgJTSKOMxNBLSfRSsrFeCiCXOtAkP54VR5cDOEbjc1wzRnm4iVEngVpqw5T9uFoIS/ajCR3YahBLDSIWWlCFDgzZj6OHGfWSmIofQ/bhah1YSgeGFkAUOzCNCFUvgal0NN4zorh2Ak0OUCq0oilBHDOGroZQRB+m6kOTfJhKGFOJYkgRPCuJLvupOjFMLUrNyyGVQxhqkqrbhaXHUOVOSsW12GYModiOoUZRxBCWkcBzkshSG64TxNIjmHqE0kgLjhWn6qawjSjlQiuK5MeUU6jlMIYcwTMTuGYcQ46gChHkYgTTyaHpCQwtgmvGsLQwqhzEtNI4lR5MM4wkd6JpISTJj6ZFKJd82HYaVY1iyp2YWgBN9SOrfjQ9TMVLU3XSmFKY0lAb5aE21HIQuejHkCLU7Cy2EiN/eR1SIYRUCFF3eigMtKMJUdRyFFtNowpRDCmKpSRwtDTiSBCtHEfMh1GKcWy1i1I+SNXtw9FzFAf9eHoX4lAQR85QN3qQ5QiGnkRTY0himFqtF6EcQBSCuG4OR4xgSxFG7TRKqZNSvhlZ7KBez6CoPoRSnIq7HtvOkM+3IAidaGqYYqETx84iiSHGRvvQtQSFER+lYgjX7kES4ihSElWMo4hhLCOK58RRRD+e3c3QpSCG1M/Vai+2kaRUDiIpMcaub0FVUxSGArh6F66bxnUzFIudmEZyUiQx9DS21YWuJRCFEKaZwnO7MI0UohhC0+JUvG7Ecidiyc/V2gbqXh/lkSCaHGOs3otrJVCUBLqWwrVzGGocRQiilAOMulmqVhJNiOBoKTQhii7FMKQYlpLEUpOUhjrJX25CLQcZc7uw5TjysJ+alsMuxZEHAqiCD00IYisNGK80FMYRUozp3ThCHFNKoAsxKkYOXYhRs7qxlRRyIYQpJbhW6cPV0gj5AJqYQCrHKBUi2GYvtcomdDVDuRhGlhI4Vg/16kYUKUmpEGasvgmhEESXE7hWDtfMkR9oR1cSjFU3oElxyiUfhZFOLCOHrmRRxBSmnsU0UqhKBFkKYJtpZDGOVE5iG32Ui3E8p49CPoBUTmFq3ehKltJIBLEcRxaTmHoXVXcDFacfXc0hlRNoSpqqtx7H6iI/1I4ix5CFKGI5jKGnMc0sltNFdbQfRU+hmhk8ZwPFfBhFTGEZXdQqfRTyfkw9jSxFEeU4IwU/shzj2tWNDA+2IJUD/O7qBn47th5FjlIq+Lg62k+9uh5NTWAZGSwjy1h9I4qYolbZhOdsQFdz2EZDCDO1LuqVTXhmDl1NYtk5RCXOcNGP43ZTdXuRiiEsJ4RhhnGcFIaRpFrtxXGyyHIIUfThSX4qcojfOV045RjCpXaqcoprRpb/rG9g5LKfmt2FKvipmBmuepup6H0YUhjPCqCUkxhylordh6nmkEsJPGs9ppJDLMRwpW48pRdTyKEWUmjlDFV7I4bURWEogiJmcIwuDCmCIQUpDbdQLgbY0D+DeOo5opnnSHVNY/mqf2PVmu8xd95XmDPvJmKZqfRunsG2nS+xbfuLbNk0jYELq7lW7cfSeigVMhjGVsZqG7h4tp1SvgtV6sNxN3DqzGpEqYszZ8Js6JrCvLmfYfvuqSh2JyU5zuWBOIVCF8ODccRyFlXuoVhIMjAY4vKAn3wpRklOMVgIkS/HKIoZylIPI4UMe/bO49XXvkIkei8lYS2q+T6yup99+9axsXcOwXWPsvTNH7Lgpe8y49efZdbUr/PMPZ/m3ls/yZ7+pQx+nGXkUhcHdixjY/Y14m0/JOe7lS2xbxFd/gna599AruOv2Zj6Ins2f4905sf4On7M+dPNHDm0kvlv30pf94v0ZF5ky4bZbO17hQ3ZN+nPLaF11XS60vOIR97g/YNRujKrmPLgl3j2yZt45tFPc++df8G7b/+Q86dTOOYZFOkcqnyRYvE4x89sZU3L6wQSSzjy8W5OXPyIglakMFJG13XOnD/FngNbWNX8Nr7wApqaZvD+oSiS0I8kbWHs+nEK4g527G1i+aqprFv3BOHgC5y6EODgB6s5cqSFg++tZX3ubVqbpuHrnMnZc+vZtreVdWse4d05t9Kdnk489SYnz27n0tmDHNicId21kK3b24nF5pPOzOXAgbXMmX0Hq5c/Sf7SPorlD9D000jicT76oI9333mertQ6jhzYwKK3p3P/7V9kzrRf8Px9t9EVXMHFiwcYKnzIB+93sWrBNN569fsE2mZw5fxepNJxLpzbSkfnTDqapuNf+zJ797Sxd3cb5z7uYmRwE1s3LmTZop8z961bCfunsHTeS8SCqzn8wU5UrcDA0ClKI6c4/WE/K+Y+yZuvPUQmuQLXvoxlDlAULqDpRYpSntPnT6EpEroqj1eT2pQLRYr5ESzdpjBcQhYlVFnGMszxdo3G/NUeB2pW3Cqu5U26JkarY1TdKoZqcLV+dZx9YaMrxmSswtIbXAhFVCbZFI7pcG30OqrUqAltuC0cdN1C10xM05wUGTzPw/VsqjVvkrM4UXk64QZpFFG46LqCritYlkWtVsOyLFzXxXUq6LpFxalOAjyt8ddVtzYpptimhSLJkzzJiRrSRgVrFdt0qLhVKm4VQzOxdBtL/4OA4zgOlmU1oh//+ft/x7VNdFX+34SKP3Aq3D8CUTqTUM2q11hfcZ1xx4UzDtl0xiMhNcbqf4h6TMRDrl8dZbRW4dro2B/4E/9FsKj/kUjQaNyoTIoPE5yHiaqWidaOicaQ2nhco+pWx6mqNWqVemP0GqNn/8FdMXGs0Vr9T8SKCa7EhJjScGy4kw0fE60eDVKq9ScQzYYrY7yTdvz8XNuZrE6teRV0R2xEPdQRLLOIKp3nyrndbO9vxt8yg7R/Bq/NvJFli26nOzCDVa/eytwX/4rmlbewvm8eW3pfwtd0D/Nf/SrN87/HofUvsezFr9H22m0se/qbzHnxS8x98cusnHULzbNvZWvwcbaFHuP1R/4fVr/2DWJLvkNs3b18sH8N61Y+youPfpXpv/48Gd/z9GVmE/M/S8fSh3n6jn/iZ/90A4986c958PM3cNA/kyVPfIMXf/63vP7sV8jmXqCl7UECLVN556UfsO6dh1n8xv0cP7aDcukk+fz7FIqHKIsHEOS95IubGRzZwM70i3QHHmLBrK9w9tgSjh1azNszbyLa/GOO7n6a2OpbiTTdQsL/PbLJ2ziwZwrHD08nsu52ju18jVzzD9kUvIOTO36FeOppCkce4UDm+wTn/RPxhV9mW/sP2BG5h4GjC/n4oxV8fLSJrvBTxNb8gg3tD5Lz/5DtPU9y6ayPcmk7l69s4fiJJHt2LWP/7oWsa/oF896+heWLvsfezS+yvetpFky/kVlTP8crv/w00+7678x88FO0zr2X3emFHNkaQLl0iOLZwwydOsCYVkLPX+Hgji2UBi5Qs8uUhj/k0rlNDF/eSHrePUTfvIWty7/DqeCt7Jr/j/S+8N/ouPsGTi74PkL6AQZiv+bNn/wZr/78v9H57r/iiVEcJce5Ex0oWg+61svpY2vYu3U2ueg0ejPT2bVzLvsOLOb4x2ux3D5UOcOhvfNY+PatZKJPcWDvfAYuBxgsZTh2ppUr+QhedSOiEGF4YB2FwSbOnZxPJn4/mchD+Nb8jGTnvRze8wJicTWS4EcUUnhmCFPpwFTaMaVWxpwQNdOHOrISeXgZlhygYsSxlCi6GEEc8VHKtyILbahyO5YcpTjYhixEKZVCVKvrsYwkcrkDRw3gakEcNUjViFAxIlhKAFX0YRpRXDeJOOJDLQcYq2S5Ws2Sv7IGpRTgd6ObMcQUxYEm5JF2xpwMnhbHFCOMOd3UzBwjF1sQh/24ShJXjeOoUQwhhC0lsKU0ejGFNtSKKwTxxDCeHEPN+zDKYSp6BktKoOTDVNQsnprmuteLXg7gqGH0cgeuFqJm5JDzAVwlSUVLYctRtJIfvezHlsNUtRh60YcrR7DKASwhiCUEqahRPCVK1YihFNtQim2MOklcNUxFj+IoISwpQN2IYgk+LMHPmJXCLAWwyiG0ER91PYNR8mEUfThSCEdsLFU1Rt1IUDcSuGoUWw5T0WN4WgxTDI6PDcFDL7YzasaxRT+eEkIrtFHVIpjlTqpaBFsLoYk+bC1E3UliKkEM2Y+thRrChdiKJbbhaCFcM46lRRqCh+LjuhNBFfwYcgjXiPO70V4qVgJhpI2qneK39R5MyYcp+qnoCap6GqMcxhRDWHKA69UMYqETV09Td3px9SxVK4ejxTAUP3K5mXK+lYqVxjPSyMUgcsmPZ8bR5Q7kchNVO0lxqJm6k2bo0ioKg+u4Wu1CEwPIpU6EwSCOnMQQQpQGmzDFAJ4Wx5GT2GIa3ehCKsfQxRjKiI8xO4cmRBHLMRQ1gyaHkIUAphZHlSLU3G4MJYkixLC0DJboo2bFUSUflhlDEv1cOLucS2eWU9PTVMwsuhidZJZUrRxC3odaDqNLUTwtjVYM4SgJLCmGp6UxhAjicCejdhemEEfOB9FLMcbsDbhKF1oxiVFKY5QzjYiTlMCSkzhKirrZjS0ksIUEnpRCVyI4VgpNCVMqtCOLASwj3hj1OGrBjy1FqWgJTDGIq0Zw1DCuHkYTOpDKcUwtjSqFkMUOHDuCqjRcQa6VwdAiyGIAQ41RcXI4VgbHzGLpGWwjS93twdbjiMVmxFITV2sZTCXOqSOrUAo9XK90o0shyiUfppPGcnMoShxTTjJq9eA5CVwngSz6UOUglhFHUyLoSgxViuDajXMztSi6GsGxkqhyCE0JoynhhvAoR8fFyCiulqXudCOX/JhKiFqlD0tLY6oppGIQQ4qiCyE8LYFeCmBLSdRCGK0YwZKSyPkghhDHlpIUL7ejS1E0MYJSCmNJCUwhgVGMY5dTmMUEqtiJVOrEEKNYUgpbTDd+b+QU8lDj3jekGIYcQxMj2FoSR09hSDGUUghPSWAJEaS8H0tOYshJVCmJLCaQpRSu1YWuJDG1NK7VhSYnMLU05UIQ1+pCLgXRxAiaFMExUpSGO9DEMK6RxtGTCOX2RnRKS2HpOWpeP1I5gqZEkMRONDWAKgcxtCQXzzWjCClcsxdNTpEf7CQ/2E7V60UqNxwShprF0rsxte5xESOHqWURimFGhjqx9DSaHENTog1nk57ENlKochRJDFEWgkhKBM1MolkpLC2HLMRRxDiqFMdzulGlKKocxTZTKGoMRY2haQ1nlq6Gca0EnhVHFTsRSxF0JYWppdGUBEIxiGtlqThd6EoM1+pBERPIQoJ6ZSPlQhhVTFLzNqDJKWwxhqMk0dUEZSFIseRv7K9n0IshDCWMLkWoWD24Ri+W0oUhZVCFOJaWxrPT6EocuRzHVLpxtD5Kw3FGvS1oYpp/r+0lf7ETR8lw3duKNJhDyXejFmJcraQpDPiRizEcrQtbzVExeynnQ5hyhrq7AU/OUb7sx5Wz1IxeykNBTDmDqWTJX/EhiklEIYomNwTiwnAbhZEwJaGLo6d8bNv5Nhs3zmDHtuns2PwMu7Y+w+GDr3Pi5FI+OrGco8fXcOyjlRz/cCmmkKKi9WApPVy5FGF4OIMihhitbGbgYoShKxFkOcmZsyspCymOHmslGbyPbZsfY9OWBzl89BWsajeS2sP5CwFEMYssZhCFNLbdh2WvZ6QUJl8KMSJGKIgRzg22Iuo5BKULQeri0OF3ef2NL7Bt++N09dzFhi1L2HdoNZncNDra7yQZuZfuxMMc3PY6gdX38fazX+WRO/+Sp375t3SuvodU4CH604+yJTuFQ1umsS15Kwe6b6d7zafZ1PJp9iduZvD9R9jRfTuB5q+wZfsTFAphLp3P8tEHcVYsfYL2lhfZt7ON7tQSDu1ex6bcYqKtr7E+/jaxjmeIdjxOsOUpnnv0WzzwwN/x0IN/zzNPfp6Xnv86O7ctZWhwMxev7OLy0EEuXzrIpcvvMVw6zJJVL/DK21OJdDcjekWG1BGk8iBnz37A2QsHCMUXMefdh1m77klWr3qQvu5X2b39DUaGYxTKPQyXN3LyQoZTZ1OcPBnh1ZnfZ8WKO9m/bz6Z+HMsX3gP/V1zOPheC6XyLt4/EmP5mhnEwq/w9JR/YfOG19h3qJmDR5L09ayjJ7qcnbtXsmnTWvbsSrJtS5hFi56m0/cyly5vRtWOUlIPoVgfcfrjfj4+vZlXXvoVS+dPZ3NviKhvBXfc8g88fvfNzHv+V+zpC3Du/B4E/RSnzmyiZeVvmD/nDlKRt7j48S4un9/Pzq2dBIKv4Wt6ga1dyzh2JIVY3I9UPMjZ4330ZZfStOwJelKz2LL+bXpTi/F3zCYUW87ug+s5e+EQtn2R9/fGWD3/UV6dcQ8fHk4jlD5Ekk6hWwMo+hDnLh+nIA3iOjqGLqNIwmQsQpU0Kk4NsaSMO+8rky562zAxNL3xkNtxcW2vAZ6sjnK1fo2K0xAddEXHMV3qlQa7wRwXASaEC8d0uVq/hm3YaLLGaHUMUzMbkYxKHdt0Gsfz6iiyxujoKK7r4nkeo6OjyLJApeJgqNrk3HnCGDDxIN2xbGzbQFElBEFgcHCQcrmM67o4tke9fhXPbjg6vPHzqFXqOOY4JLQ6jlmwbFx7/LPGEQoTD/EnIiq20RAoNEXHcyqokopUltA1B8v0uOE/f/+/gP9AlSVs0/j/jX5MMCcm2j8awoTNtbHR8QpSd9JJMSFQTLArJtwYEyLFhLNiIhpybTy2MdGsMcF/mGz6GBcLro9dbTAkxoWLsfo4UbTaqACtTtScjgsUY+NQzUmoiFOl5tUbS2V0UqiYqImput5k+8hErOPa2NXxGEhlMls0EQmZUMZc+w8E1/pEx+34Uh93h1jj1S8T4sdorT7Zjat7GoopoOklLLPAlQsHOf1RL6+/cAcr5/2KePAFTp1ejm7muHQqTHfgCebP+kf8oTspmbvZ3j+D1pU/pif6CPv6XuDC/gVs7nwC/1t3sa1lOttTs4mumkJg8c/JNv2SjR1T2Jd4gci7d7HN/xxn35vL8UOrGBjcyEdHEyRDrzH9yW+wPjOHc+d6EPNdCBdSLH7uVh688c9om/ZD2p+7nfzW1fQtn8LauXeyuf8NPh4KUlK7OXWsnb7YLLL+Waxb+hxB/wpOHNuFKJ5meOQwpy9sYSC/g7K2j/VblxJY8iP297/A6ffncuVME3VjE3v7X6Vj2XdYMPMTBJZ/ly2Z+wm0fZMVyz/Nvj2/RhpZijywmovvz0M5t4TzB59je+a7dAc/zcFN3+HEnrvY130noSU30fn6P5Na9m36gvezZsH3WPjGN7lydDkHcs+y6qUv0OO7nT3rn2Db+pdJRmbQlZtDMvYSC9+5jTdf/iq50CNs7X2Wg7tnsHrZN9na/RjNc77Hyue/y/Tb/5nbP3cDj97+Se686Qbuu+WTPH3PV1nz5tNsCjfT528hs2wNW31hBg68z+H168l1NPFef5wt2WbWx5fSv+Qx3vr539K36Ducid9BsednnF59M++/eSP7nv8yxxZ9jQudd3Gp6ylW/eZTpNvvYEP6YXZveoWM/3n2fPgux882oWrdiEIGWe5icDjGpXyMM4MhrOomLl7pRBLSmFI3w+d8rFxwB6++eBPhjins2LuIHXsWsP/QEvbufZvTJ5axf9ertKy6jZaVtxLp/DEb0lPJBh7k8vFFWOUWhOHVaGIYYSRBzYriqH5suQNLbEMdWUNFaeeaFaSmtqOOtGIJfrSiH70cxNXiyOUOxHILjhVEzLfhmSnKBR/Fop9yOYChRSjn16GL7ThCB0ahBWW4CU8OMGrFuVrJMHh5FYLQwVWvB1MMk7+0GkcNUbdTjNo5zh1fTkXv5rrXRd1IMvjxSupGhqqWQiuE0EZCaCNhlHyI0qU2tEKQa04XSt6Hp6QxikmsUo6qEKYuxzFH/EiXWxGvtGOVYzhiEltMYJVS1NRu1HwYqxzFKAYZNVO4cpji5dVYpThqPkTdyGGLccxSGE+OYwlhlHwnNSWBdKUFuxzCEcJU5Th2KYhZDKAOdVA3YmiFNjwlhCX4kPPNjJpxlHwLwsBaPCnEb50MRqGDgVNLccohPCmGXQojXWmnovioaQEcsZ3ixaVUFR9WqQWz1IIjtqMVOqmoMTwlSulyE44UpqYnMMsBjJIfVwpSkcPUtRjKUAtGsYNrVgqj0I4rBtBEH64eRRf9CPkWdMnP1WoW14jimTE8sZ1RI4KrhdHFAHU7TUWP8ls3iVlYh1zoYNTJYMlhlGInlhxuuEGEAFrZj1nuxCj5MMshlLyfup7BFiNYQoBrTgpxuBNHSWHLqQaAUk5giCFsNYitdlIxkhhCGFtOohbD2EoctdRB3Ylhyq24WgxXi+GoUcR8G4YYRC50ULfT6EKAmtpDRcniKfHGd3ppNbYYwZMz1NQePHcjqpSiZnajDvsZNXK4agZTzSEKKSpmBltLYilJdDFO1erBM7qxlCzSSBSt0E7NTFC1UmhSCFtPULUy/H5sE2YpTapnowAAIABJREFUTM3uRhdjaEIUz8gy5q3H1TM4WhpdjKEXQ9hijJqewZHiaIXAZAOOXgxSvtyJK2W4ZvejDEfQC0mMQqNtRcunMMQYhhDDKEcxy1G0fBBPSlKVUigDvoaTx4jjmgnksg9dDuGaSSpWClUMULjczHWvF1eJYwpBbClERYsiDjUzaiWw1ByukUUR/FTdOKPVJKrUyfXRXqpOjn+/3k9xuAXPTPL7323BNdIUhzrwzBxXqxsYc3uQCu3UnCiu2YjKSCM+6tYmRs2dVNQYxYF1jNZ7sNw0+UIHqhTlt7WN1LQsQrEFUw0yVs3iWQl0OYwuR/CsNJ6ZRpdDOEYcW4tiKGFU0Y+lRXGMWONvOcxVtwtDiGKU41SNbjwtgy40frvqbh+GnMTRMthKkmteLzUjg14IIFxp4arVhzwcwpXSVNQc2kiUq9Z61HyYqtqFZ43zKkZCaKUYo+Z6Chc68KQc162NVN0EhhJCKvi5XunnurcRvRDBKIapaWnqbjeWmkAY8aEJYZRyCLkUpGplsdUERiGIUQziyQkqWobiYCc1dz1CKdpwL5TCWGoSTYxRGvZRzvuo2t2U8wE0MYanp9DKIQpXmjHECKNOF1o5xOD5NdhKnKujOUwtytCVVlyzG6nUEC3EUiemHsKxogildsRSgJq7HlVMNsDD+SBVtxdVCmPpSXQljq1nUYQEcjmJra3HNTZQHA4gFELYehZTTVIu+FHEMI6ZwjYS1L1uVDFMYbgdVQ5TKvmwnUwjjmWnMNUMupxEEaK4Vg6h6Mc2UgwPNuPZaRynERVT5BCek+JqrQtdDjAysAZD8lGx+/hf13eSH+jE0tJUnW4qdg6pHKDiZFCERMNxoKRxzR6u1jZxfXQLVy60YqoZXCHKqJnFkGPoahzXzuJoSapamutWF6YU56rXj5SPYwo9aMWuSeCso/Qwem0zbqUfUcpx6VKEsbH9FItdlEpdfHy2A73Qx2+9XThSLwOng1ilbdjlbdT0jVw4uYRrlU04ag65GEUciaAJSeRiDFvJIheiOGKCqprFKEaRhgJc8zYwdKEVtRzDNXLURzdTLAZR5QiulaJeWc+5c62cPONjYGQ9hrEFWcjyn7/bwTU3h172MXSxCVPPIck5CiN9iMU+uP4+1+ytSENRXK0HWUxRLCep2CmkUhylnMO1NiIKUbxKD5KURhR6OH5oHpnEL2jruIVA7A4+PLGAopjGMPs5fWYdQwMBhgb9KHKakUKIfCGIYqQR9QSymeLsQBNHTi5Dt/sYHolx+vRqenqm0tR0M5u2/IIVax9i4dIfkco9yJKlX6Cn66eIhRXogp/zx1fRsfQOpk/9Ox67///iyYf+nIVvfYpw8zc5c+AJdud+xNFNPyK97O842/9TNq39Ald2PsT53U+yI/dLPto/g/9gB467g6NHkzz55I9YvmI6w4N7MNWTFAYO48hHcaVjWIVDZPwz8a/+Je0r72LNu3eycNYdvDrrGzz9zGd56Ff/QEfLE5SLOxi7dgHFOkFeOsKJ41vQ9NNcGNhJrm8l0e5lNEcWcfTS+1wULiGUTzIwcIBTZzaxZcc6lqx4gPkLbmPFslsJtP+U+XO+RlfuSToDU9j53kp2HmginXuLV2beRmfLU7y36y0inQ/xwuOfYfbM77Bz43z27VpDrmseCxZPIduzjkxiLr++7+9oXnsfW3ct4eT5bubMfpD21dM5fHgdPd1LmP/2C/jalvPB4X5s52O61i8lHJ9Dtm8BfVuXE0/OJZdewpw3prB0/nSCbYsItS/liV99m9u++le88/wDhNe9zdJlL7FxZ4BkZglrlj3Hy9O/RTz4Bhu6W0nHVuFvf5PVa56hdcVTdKyYxtaNLfT3NLE+u5a1S19m0ZynmHLfzWzqWkwuOouZz3+fjtbf0LuxieXNr5LtW0c2t4x5s+7j9eduo2nN8/R2L+fUqX5OntrCSPkEJfEcA4WP0V0B21IxdBlVFtBkZfzBeo26N4ZtVCbd/c44B9G1HUzdmHQZTLgoXLvhqpho+PCcCoZqcG30Gp7tNRwK1VE8u7G+Og6ubAgFNqO1MSrjzgpV1rhav0phuIBpONRqY7iuiyAIWJZFpVLB9WxspwH5dC2b4cHBSWajoenj6YAqlqWjKCL1eh3btrFtm1qthudVKZVEKk6FeqWOJutYuj0pmFwbvU6t0kgveOMlFrVKBVkUcW0HRZLRVQ1DNSdrVT3bQypL1Lw6pm7xu2u/w3VGcZ1RbviP//Xv8B+/xzYNLEP7L0JFw00xwaaouM4kk6IR3bAnX084LGqVBnSzsW2Nq6O1yfUNccLl6mj9j9pAxuGU46rTBMByoo1jglPxJ80btQn+w/g4fjNMgCwngJUTooA3HuuYOM4Ep6I+Xj86VquP54Uqk1Wi9XHxZMIO88eRk4kM0h+3kLjjTIwJi0sjelKj4trj19CdZHGM1mqNrlvLw7VMNE1Etkoo7gBF+TDv7V6Jb8U9ZJp/zrEjEa6czWEUNtMXmcHrz9zMqnfuoz/1DuLgdrauX83Kdx5mQ/AVjvYv5MTmxax662csmnU3Ud9MioNH6I6uJedfzEtTv8W7r36bRa/dRPviH9Pd8QwnDqxDEXZTEg+wZ18HvpZneOeNH7N180r6NjejCPu4dDzLWw9/l1//81/wmy/+Da/c+nlO7Q0RTs3h+RduoS04nX0f+FGkA5TPb+Hy0SxrVzxOe2A6LZEX+eh8huOXNvLB6Y2cv7Kb4eFdbOiZR1fyZVoW3k7Sfx/HP5qLrMYYuBzgg70LWf7WN1ky89NE197B2sU3Ewv/mFDkR3xwdBb5kU5OHGli/7ZllIQwtpOjMNLOe7tncGD3S3z03usc2/8bPv7gVfZvnUo2eAfZwM/YmpnKpsRU3t86k3jr3ax651v0pe+mc+0tNC/5NivmfpNQ092E1t7DlswznNj/Dps3TWP//lkcPbaEY8dXMjIcw5R7OHV4KbNfupE3Hv4yc6fezLTb/pFHv/HXPPm1T3LnJ25g3o8+RcuD32D51G8QmP4DfM98i87Hb6Ll4c8z+/t/yar7PsOyez7Fi5/9Sx7+qxuY+fW/YN2Dn+Xgul9ysfs5TmWeYOOK2zkSeYSPEo+ypeVu9oQf5oO+59iZfZx1i75LpPVn+IP3cfDwHMpiCFVPIMoRCmU/g8Nt2G4O10kjlH2oSgRNjWHoST4+s5Id219myiOf5N35X2bpwhsJtt1KqPW7dDZ9g3Urv8jypZ+iq+dHrG35If2bn0VR4zhWF0o5iloKjTsPQlhyBFeNYcsRrle6sZUo0kgHNTPFmJtDLYSxxDieluL/I+u9w+S667NvXW/eFEJI4Akp8EISIE8IJQk1dAwGYzAGjHGTce9y77Ily7asLm2d3ts2dVmybMvYuMrGRX3b1NN7mbYr2yF58nn/OLMDz5U/5lqd1exeZ845c2a/9+++P/eiW0Krj2JJYTpOGkMcQZwZwGpE8JQEi3Yeoz6Cr8bomEk8JYw8P4QnJ1iw8nhyAkeKYzYitI0sthBFq0XQ6hE8LYMtJ3HkFC0zj1aPoNUidMzgeVYjiisl8ZUMRjWG21sx7poTCNPDGLUo/9XZSdcsIs2GEKejvG3vpWMXqJzcQscq4mu5QMQQ0rhynqY+htnIo5RTmI0cjlzAaKRxlTyWmKZtjmE0EthSGr0ep22WcOQMthSsyOv1OKYYx5aS2FISvR7FFOM09Ry2nMRTMxi1KGo5RFPN0DXzqOVhWlqKtp5Crw3zbrOAI4XRqgPI81toajH02iCuHMYWR2lrcdT5rXhSuP/w5QhWfRhPDKHXRvDVBGZ9FFeO4UhRLCGMr8ZxpSiOGMcRAzeJr6SwGlF8NYUrJWjrWYxymKaUpimn8aQUjphEq0VYcMeD81CL0NRzLLrjOHIKpRpCrYU57U8gzg+j1SKc9ifoWEXqMwP9Y+FrWcS5YYxGkqZepG0W0etR7N7qvVYfRa4M0TLTdOwsSnUIV43TtjL4erK/3XWTOEoKtZLAFJI4SgRN2IanJejak7hKDlfJolYjtIw8nppBrgxjSzFaZgZHLuCpeWw5hS3FUaqjmEKCrj2BIxewpCJqPYWr5XH1LHItTNedxJLyuOo4Tb2AJabQanGMRgqlHEOej+Nr42jVNEYjTcsYx2ykaOlFTCGJKSRoGjlcJYU6H6ajF1m0xtHKEYxanEUrsP3XTmxDr8bpGGN4UhZ1PoIjpunoJdT5CB29REst0tYKiDODtI0sRi3CojWBL5dQZpMsGLlA3JISdLQMdj2CXY/QlJN0tAxmYxRbDGMJYU47RXwlSUvLYjXi2EICW47TsUo4cg5fHcMSc5z2dtDU87hKEqmcxpbHebv5OK42jtbI0LYmsZUClpzFVnI4ah5XK+BqRcRylLdbu7CVPGo9gS3l8LUCjpLCVZM0jQz/fXoP4lwIeT6Go6RomwVaRp4FZwK9nsCRc7SMcRbdHfh6CluO42tpXCWFp2VRq1FMIQW/fRJfT+JpKVwlQ9scw2ykaBp5mkaGBTePq6bx1AxNPYerpJHLo9hSMthW05hyGkfL4RsF1FoMV87gyVlcMU1TydE1ptDKSdS5OJ5UQJ2PYzeytNRxrHoWaSaCLxexG8Fz5dlosF3P0pRLeOIYymyS/+4eRJ6N4ctFzFqqd15LuPUMvpCjrRR525rAE9O4QhJfSmHXo3iNJE4jRltL4ckxXDmOq6Rp6iUsMY9WHcERY3hKkraew6hG0KtR2noRV8xgNWIYtQienKal5mlrRZpKAaOaQCsnsMQMtpjFqKdw5Ty+VsQWs3hqAVNI45l5xEoItRHHUrI0rXEq0yPYapGut4umOYkh5nDVEr4xgW9M0JiLogtZuu5OXCVPY2aUplaiqZfoWBOolTgtfQy1GoBIfS2LOD/Mfy3uomVm8LQELTOFo0Rp6kUsMYUlpnqsjyQtM4cpRpHKQ8H/S0k8NYktR/D14PPMEpO4Sg5LymMreWw1EBDbThFLSeNqJUypgK0U+/vdNCaw5QKmlKdpTuIoxd41GadjjdE2S9hSmo41FnwmannaZgm1GqVjjdGxxvC1PEYjgafmep8RUVpGCU8p0jF3oNeydK0plHIEU0xQPjZC19yNVinQMfZQORZm0dmFq+RYcMaQ5gZ5159EnB7GlwtIMzE62g6McpG37QNYjTALVhFlPoJVy+KJJVrqOMKpETpGidNaCV9Io5ejqJUonlHAFJLUa2F0PYum59H0PIKYxDCLiHIKRcsiKxlMq4Qp5VFqKRy1hKuNBedaG0NrZDCkHKqYwdLG8MxJXGMKS53AUieZPxkN4JjlMbaPXcvA1m8wOPhvpDPf4NChq6iVh1lo7cM1n8CzD/Kf775CvTyGLu9Grm9Hk3bx2kuD7N33Iw4evJjpU2tRhCSmMs4bhzewb9eNjBeW88Izq3h8zw1MTF3Ir1+5hbnaJhw3j1jLceqNOG8+/xhDa8/k0nP+kBUX/zHjw1/hxe1n8+rO7/N49LNMrPpTntj6N7xW+hS153/Agezn2Vv8CW++so62/xz1+iFqwjPUjed48uU0T7+So64/j6j+inJ1L9PKSRTnFK8ezrFr7A7WP/h1zjlzGcn4TyiNLycfOZv0yI94bNU32T11P4X8an713DjTs68zXT5BrS0jtCpMi8+z/9AQw6Hrmdj+EDv2beLxp8JMV56gdfoUpvk6J49MkRhcTnrLdyhu+Qwvjn2VQxOfoTTyL5SGf87Y6B1sfuAKNq++gGf3382pNx9kaMO5XHTOByiFL+WNQ48R33Qxq24/m/UPXc7+PWHCQ3fx5P4wWzdey+N717P/8Ud4440QjUaJeiPHi68O8ezzEU6dfIbK9Ju0bRm59jpf+eL7ueu2b3Pppf/M9dd9kRXX/zsrrv4S96/4Dvdf/23uu+obrL7+u/zijI+y5fazGLj1DNbe8E3uuOpb/Pisf+T+23/IupXncM9VX+HmS/6dFZd+h8fuuYZbrzyXbWuu5o5rvsp9K77MmkfO5qFVZ3P7DV/n+os+x+iaS3jkpjNYc/2XCa8+iwvP+RSJwZsZXHsF11zwOR6+/RwyW67nnH//AOGHl3PvrV9n7eqL2bMzSjo3wM49Kd584xCa0eDkyZNYroOoyJimieM42LaNaZrYhhmAI3tfO602lh4UOlg9R0WAH+hg6RZNt9mLfbQ53T2NY7o4lku31e3XlgY1pkGkwrU9DNXoF0osLdR7to9tuLimj6W7fbdEAPIM0gJLC+me4/Td/o5l95MJS9sLvedbholtWri2jd1rCOn0+IyuFbgp+jyNVrdXkRrUq7bbbRYWFuh0OnQ6HSzLot1uY5omqqpiamafZ+FaLqZmYfcAob7TxDIdbMv7n0LFElDTc+x+9MNz7L4bYqHT7n1t9SMgS8LFkmtiodPqOTCaPWBms98M0vScPp8i+LlOwKnoRTmWIhZLwkK72eJ0d4FOD6jZabX6IsWSUNEXJH6vBWQporGkZrX8oFlkSYho+X6/VnSx1xSyxKFY4lUsOSB+3wnRdL2A2uoGbg7XsvtgEMsw+3yNJVGi5bu0mkGVaZ934fe6bm0fy7IwDAVBr6D788xUDxEdvZa1936T3LafcvQ3SV5+ZhuFyHVsXXMuA4+cR2zgao7+pkBt/gkmsitJDV1Hafhqqq+EeGX3ah688WtkRm6gPrOHWvkwrz2/B2PuMC/tGuDFifs5GL2S+Sc3UHlyiLlDw1RezjP/m50cKKxl3c1nsfm2H5BYfw0vHkxy4tcp3tw3zIPnfoHbPvUhbv3oB3joa59m38A9bFpzOSsu/gKl6J28eijG8WezKK/uoPxclsiGK9i08WIGwpcRSt1IcftqHn96iFjyTkrFe1n38I95eOW3KY6ez3MHbmb6xDpsp4jn7OaZx+9jdO0ZbLr3kxx+5haePXgde3ddyonjjyDLYY68sZbEyE/ZN34Ds3ODaFqadmscx0hx7PUHqZ/ahFnfSuPkI8y8eR8vPHktzz5+LU/uuIb4trM5MHENE8kLCG38DvnED0iFvkch/lMmMhczlryIN154iOOvruWVZ+6hUR2kUQ+h63kEIY0qF9HFPGolSeXINpKP/Ywbzv0IK378D1zx9Q9y3Tf+mis//17O+7tl3Pa193Pfmf/I5Z/8E67/7Hu4/GPLOOd9y7jl3/6UW7/w56w791Nc/en3ce8ZH+GCTyzj4k8vI7Ti02xfdwZT67/F3JO3Mbf/Vn6VOJ+nk7+g+vIqXtx7A8/suZZHV/4Lq+/7DOnM+bz62kO4Xolma5yjx9ZjO3la7QkUNYmmxpDEMKaZRhQiiEIUVUlRr4aZOTXAM4fuYtum77D6vs9y67Uf4sYr/xdbN3yJeOy7xBLf5fDrD1JrjFCpjKArWSwlh6NkcOQEtVObEOcHcbUUHTuPXBmhemozC24RSw4s+m2zSMsoYApxTDGGLcdw1BieFqfrZtGrIXwlFQzgeoqulUGe34qnROhYSZpqCqMepqWlaRtZtMoIWnWUrpVnwcpTObEFU4z3YwGumsZoxGgaObR6BGV+ELUyTMfM0dKydM0ijphCr8awGymMaoyuWcASIshzAzhSnHe9KZS5KNVjIwhzQzSNHJ6aQavFghhAT6iQ52NYQhajkcFopFGrMWwpjVqN9Kz4Sbr2OLaUpmUU0evx3lAcRa8HAk7bLKDXoxhCjJaRp2XmEeeG8bUsrpKmYxQRpgexhTgLVoGmmsJshPCUGJYQQpzdhFrZRtdK8dt2CaW8lQU7jSOFUKsDdLQETmMUqz6MXhlAnN6IK4Zoq3GaShRXjuIpsUCYkKPI8wO09BSeEkOa24YtRGnrGVpaBq06iislcKUEViNCU0vTljP4YgpXSODLaVwp2YvG5DCE4Lyo1TCmGGfRG0erRXDkFAvOGPXpAXwtcDwEAkQOU4jTMvPYUhKjEUOtxjCFFG2zRMsoYAgxOlYeS4qhVEew5SBuoNWDf1tSBEeJ9aIrUdp2AktKYEt5HDmDq0UxpSFMMYwlZvsikiWmcOQUjpLCEmOYYgRHjuNIeeT5CEolTNvKozciuEpg0XeVIpZcxJRyOGoOz8hhq2lMKYNUidN1d2MKgVDlqXm0WgJXKeApJVy5iK+OY9TTaLUktpgJhAoxiaOkMYRYEKsQ0yjzYYxqjAVrHLMWRy0HgkRbL+BJWeTZEGYtgS2kUMsRuuYYjpDGrMVxpSyenEGrjKJXR/GVFLaQQq+kcMUSTiOK04jSlJNo88M4jShtNY0rxDCrIczGKJ4S611zwblvqhnMegxHSKI3IthyClfJ42tjOFIBW8qy6E5gClEcZQJDLOJqE6j1DLZSwFWLKLUEupjCN0rYSh5XK6ILadR6gqY5jqsVUGoJLDGIo6jVMHojQtPIsuCMIZcj2FIeX8/iaxnEuRGk+RAdaxxbzKBU4ijlGK6axJKi2FIcRw4EsHeaO3oCaiBGmGJwn+pY4/y2swdXCWIbTSPdv6+0zDy2HFzbrpLGVdPBwG+VMKQUXXcCR8liNhJYjQQL5hhWLUHl6CCeVOC3/t6eyBC4sIxqCk8soFeSWPUMVi2DL5cwqmnMapqONoEj5PHEMdS5FE15HHE6glXP4El5WmoxOOfVFF1tHKuaRJ+P4tQTuEICtxGnKafoanmsagRXjNIx0nhKAktM4GtFTCFHU01hCRHU8ghNNYMyP4pRi+ErORwhjSensIU4jpCga5SQ50KY9SSL1hQttYRWTdDSx3DlPOJcGGE2hDwfpW2OY9QDJoejBZXF9bkQwnwEVyvRNCepnBqlNh3indZeTClPbSaMWI6z4O3ClPIIc1He8Xeh15OYjTTlYwOo1ThNvYQtZlHKMX7b2Yur5NFqcWaPbMKWkrhKCl/P9ASoXCA4iEksKYktJbCkOJ6Wom3l6FqTqNUovpbF19PojTBKJcSCM8mis522tRNbKdE0xzCkFKacputO4apjmGIRVxvDVUu9euSgJtlRini9YVyvx/G1PJaYQpgdwVNzdO3x/v1fq8UCEUVKI82HEOdGaRlFPDXXe36GplZArSTw1QlssYjZyPSEiHF8dQJXnsCVpnCl7WiVPJZQwGikaBkFhOkBFu3gftBSS0y/thlPHKej7cITp5h76zHMeozftnbT0SfR5lN09Sm0chx1PoJdibGoFWkpOWwxjVSJ0DKKKFKCSnmURjWKLCTRpAyOWUKsx/GdCVQxzfz0MG17O45aRKok0BppFrydfZGi4+yg29yFb08hVJPoUgGplkETiij1Ak17D3I9z/ypUfbuvIatm75GIvYDYuEfMFFazku/foAXnruXE0c3cOLoBsqzg7zw7D1Mjl3K5NgviYz+kPHxs3nh1zdiqAk0MceCv58Tbw1x4shWXnt5DUde3cBLv16FLCVx/BKV+jCyHEUVYwiVECdff5BVd/4999/8Vxyc+DHP7TiH1/afy774v7I/8S+8mPrfPBf/ONUnf8BzyS9wIPJ13npiBXOvbEadKeIZLq+9/CaHXz7GkaN1pmd1jr5Z5cRbZcon6xz6VZax4hoevPNM7rrmU1x53vv42feXceF5f8TDa75IeNP3eGr3LYxs+Qnj+VsZL60kk13FSHQlO/dGePKlZ3j+9WeZr73GkaP7iUVWMrTtLu675woS8Y0UCvfw9NODHD0ywZuvZnj+ycfYsuorrL/ro0wMf57XD12AdOIhTry8gecPbOaVZyKMbr6M4c3n8uyTt3HqjRD7xm8luvk8dmVvIDdyOfGBK9i6/pfcd/e5hIZvYebUbrZuvpJo+AYGtv2S114dRVV389ZbYczWi1Qah9C0Y5Rn36Qy+wbH3jzIz8/7NHfc8W22bv0l2cztREauY9Pai9m45kLuvvG7bHjgF6y79+dc+qNPcdN5n+GCr/45m+8+hy2PXMGqlZfwyKqLWXHFl3jg+q8QWfdLVt9yLpseuJLkljtYveJsBh44l233n8nll32GkcGreHjlefzoWx/mwRVnsf6eH3LrpZ/kwRv/jXWrL+eS8z5PeOvNXH7+51h9549Zd/95nHfmhxl57FK+8YU/4Sc/+CRbN97L3v0FzvnJV7j33iuY3JGkWptBt0wEWcJ1XRRFwXVdfD9w0S/FHPRedelCJ4j+Lw37bT8AUJq9yIbv+NiGTdvv9Js/ml6rD5sMnAs6mqwHrgovKHZo+81ASLDsXizEp+V1MdXfufiXZmPLMFnsdPuRD9/1+k4Pz3aCRXfbwevViS6xFpcqRj3b6b2e3mvotYwssTIC90cgspiahSzLfa6FYRjout7nXfi+H0Rf2gv4PSFGFpV+7KNebfSP5/8QKpaECc+x8V2HdtPvCxVLAsSSOOG7dt8tEYgOvwNonl7o9qtJA3Gj1Y+JLHbbfYfFEmBysdvtn7xuz+nQH+qX2jt6qs+S2LDEr+i02n04Sd+h8XuOjCVQyO/HRJbaQ1zbYbHb7edolppDfv93d1qtPoRzSVRpuh6dZqu/T4vdbl/Z8n/PidFuBnyPpX1biqd0evET27axLAvNkTD9CtPlZ/j1MyNsWPUjSqHLiG5bzqP3n0Vk63JyketJhW7gqf1bsK3DTM8+wd7JVYxuuJiRR3/CS3se4K2n13H+mX9JMXoLtVN7ePHwTsTq67x2cIoNN/yCiTWXMXH/z9h64RcprPgZQ7/8BsX7Lye36gbCt13MfWd/hqs//0GGb/wZW1dczLqrvsvI9eew6luf4tr3/xGrP/IhrvjTPyRy+c9Zc8U5/PyfP8DW639GeuU1TD20gvxtl/L0tjs5enCIieztpNJXsHnbz9m45Rds3/kAKx/4PpHRS9n06Pc5tO8ODu2+hbljG2nUBnGdEr85vJFnD6wkvOFM9mbPozz9CGJ9G7ocx9IKmHKO2vQgj973GV44cD2NeoTy3BCSEKHp5HinPYarxOl/h52gAAAgAElEQVSYCU47KXRxCEsO46op3mnuxFUKCLNh5HKUBXcSU46j1CJojSQtcxJDzKA1EuhiFEuJ45tp5EYY2yzQ9HdSq8RQhTRyOYJVT8BvX+A3T61hZ/Qqbv7ZR0mtPofbf/xhLvvyH7Dmwo9zw+f/hks+9ofc8/UP88tPLOOOr3+QW77+Qa7+8l9w8b+8h4cu+lcu+NwfcN8v/p7iurOIrv4Kwyv/jezGbzE5eja7w+fwVO5C9qZ+zmTsXIbXfY2x9M859MQKFrvbEcUIjfooshSl6ZdQlTiyFEVTkxh6GqE+jCyGMPUkqhzD1AP7adMNgF66Mcl//eevcPRgpUuuxTDUNHNzA8haEsfPUmuMYFsF5k4NotTiaLUoLT0TDC9qiraZQ62OoNVCtM0sphDBaIRRKsMBl0FOYQgxlErgtPC0JFp9BFcLVuq7Zh5XiqOWhzjt5NFrQ9jiKLY4wmmniCVEceVE4KgQY5j1MJYQxVeSaPUIrppGb0RRKiGUaghpfoS3exZsvTaKK8Vp6RlaWpbGqQEcMcXbziR2I3AIdIxML2IwTGN6I7YQpaXlseopTCHGO81Jqie34qk5tFocR87hKQWkuSjyfBhPzeGpWeTyaDA46Wl8PXCZeGquNwRnsMRUf7XMltJYYioQJNSAndE2A0HH17No9Qhdu0RLy9HScrT1HFplFF9JBtyJxii+EsORQjhSCFcO0zYSdK0USnkbTm/brA1x2s7gCqPIM5uQZjbhCKM0lShNJYqnxNGrw3StDHptGL06jCWEsYUwrhzFbISxxSgtPY1RC2E2wjhiDKsRpqmlsKoRfDFJU07T0fO09RxtM2ioUKqh4LXUIjhK8Fq7dgm9HsWRU8iVUVpmHkdOYUmJvqNBqYb627aUQSlH8LU87zSnMMU4wtwAXSfPf3SmaFlp5MogXSfH280SemMUvTGKbyRxlBjC/EbaVgFPLaHVAhCopwdgVFcpIM2HceQMvhYIRHJlFE8LQKTBgBsMQZaYRK6M0DSytM0icjmKXkux4O3B1Uqo9TiWksIzchhiClctodYytM0irpLFVXLBdaMW8dUxtGoaVy7hqcWgpUErIs6OsuhO4qqZnrgSDIdmLY5RjdFUcrS1Ano1iiulaap5fDmL3UhgC0msRoK2XkCrROjoBdT5EI6Q6sWNUqiVYeont+BKaU7b29EracxqiK6exWlE8aUEVi1MU05i1yP4UgKtMkhLT2IJ4cD5JCcxahEcMYkvZ3DVJK6SwWyksMU8vjqGXgsYGae9MTxtEq8nUjhqCU8voTWSfS5GIFIUeq6KIo5aQK0n0RpJbCWHXktjCmn0egxTiOFpaeRyCL2exFNK1E5txVXT+Fo2GNy0Ai29hK+V0OspDCHcey8GTh1XzdC1x1DKEVpGqcdnCd6PvloMnCFaPhh2tRSukqZl5jEagXujqedoGXnE+d69TcthKRm0RhAv8tQcHaOE3UjSUvP8trmXpjKGXk5iVNN0jUm6xhTqfByzluZdbzeuWMBu5LAbWTr6BE1lDK2cwBXz+NI4bW2KytFhjGoaV8yjzEVxxSwttYhdS+PUM7TkPMpMCLueoKVkMSphXCGOXY2xoOex6iHUyiB6bbR3n0nTmInQ0tK993QcqxHDlVKY9TjKXBh5NsRpZwytEkIthzBrcWwhhVVP4Yo57EYGW8qiVoJ7oi1m0etJHDmHVksEx1PJYssZ5GqMjj2JWkviKEX0RhZLLASr7EKWpjGBVElgK0WUWqq/6t61JqmfGsGRcijlGJYQcIFcJU/LGKNjbseRioizUSwhi1ZLIpcjaLVY4GYSUj2hMIspJoI6WCGKpyaxpBiuPIZWS2EKwbl25BRyOULbmKRj7sCWJrGkcZrmFE1zArWewlHHsKQxHGWKljWFp4/TdXfi6+M0zUlsJRAwmuZkT4wu9d0Ujpzpia5FHDmDKSR711sWR8703RdLgvZ/dndjNJJ4SpHGdJR3m4/TmAnztr8DrRaFt5+mcjzEor0PqzGO2ShRPjbCgr2dRXeSBatE/eQAbb1EUynSNaaoHw/zX62DdLSdWEKUubc20NHHWDB24AolxFNR/sPbgzwbwSxH6Sh5WkpwXUvlMI6UxpDT6EoauRyja0/S1EvMHx/AaKRw1UCsVKpxPG0MS8qj1dKotRRKNUnbmkKpJhHnYzhaEUPKIlTiqI0sSi3D/MkwHWcPQjlNYz6MUI4zfzLEromb2LfjZnaMXU0+dQF7d17FC8/eyK8PXcehJ65k386LiIfP4Kn9l5OOf4/hbV9h7tSj1Oa3oksZ2vYeajNp2vY+LGUcoRynfGIEpZ7HMnZy/FiIvftu48UX7uXwy7eyZ+dPSUY+x8G9P+L5J39GfOAfGY9+lsLQP5LZ/BGenfwaR/Z8gfLTZ7Fzw8dYe+kfsf6Kv2XnxnN4On4VB2JXs+XRKzi0f4T9u4eYKGwgFV1FKrKKPRNb2fjQVdx5/Tf4wVf/hCt/8kFWXvtxLjvn/+HeGz7Kzdd8mJX3fJbtuWtIjlzIVP5Gdk7cydDAch5d+3MeWXsBodgK1qy/hJHEjew98DAvvLCVscJtbNlwMcXsffz6mSiPPfx9Bjb/gp1T95NL3cqVyz/JvSv+hSenruKpyYvZnj6PvaXLGUtfxf13fpt9u1dz8liaTvMg1dk4h5/bzOOTd5GPXMFTu+4hOXQx61efxcF9q7j6is/w4gsjTJ8awzKfZvOmi9m2dTmR8DXMTBdp+s9iNV9HUF9Ft6YRxBMIjSNs23YnofAtTG6/n2NHirzyUpzZUzuoTO9mePO1jGy+nl3FRxhcdzUXnfUpvvfZP+We5V/k0ORaNPFFjh49wOuHx9ny8HLuvuHf2V1cyVsvZKke3c/jhfWsu/MnDK08l6eyt/DE3g08vnM9D6+8kI0PX8E9N5/N7dd+lYfvPoPhdT/iycfjvPRciZ3jm7jykq/x8rMJTrxRYnDDZaxfcz4P3fMzDv96nK0bH+Cqq37OtuH7SaUf4eZbL2TvnhyKriGpCoqiIMsBy8E0g0iFUKvT8puIDaHvUrB0o7e47veKFlwW2ov9etJuq0vLb/cqRoMYid9rBVmCZi7FJJpuE9e2e4v3Xs+p36Htd/GdNo75e+0ato3d26/FThdZlPAcp9922XS9fjxlobfob2g6pq4HjpBmC9e20RS1P6ebuoGuGli6RdsPUAqe4/dFlZbXwrICkKfv+/3mkG63i+u6dDoBz6LZq1m1DRvXclFEBUu30BQd2zZxXft/ChUt38N3fydULHRaeI7dqxZdingEw7drW72mj989liIg75xe7IkSnf9LrPgfjorfi18sOSVOLyz+jjnhNwNWRLPFu6ff7jsTllwSS9GLxe5CH3C5VAGzJBb4rttv8OgucST8Ji0/gGAudLo4lo1jWoHr4vfcHH7fKtOk6Xk0Pa+/f90eFHPJXdFptljodPoiSfBzAeNjCcjZ8gO4pu/4eLaPodsYhoHlaejmPK+9vgdFfI5Vd/2Qay/+DHff9GXCWy7h6uWfJp+6g8MvpzHMw8jGa1SEF8iEr2f1nWcQ23w+bzyzlonoFVxx3t+RGrqWuSOTHC8f5PiRg/x6e5ZHl/+Ua/7lQ9z1xQ9x/5c+wr2f+zuWf2gZv/zHv+DKf/17bvry/+a2L36UKz7+Hq7/3Ec462/fyy8/+wEu/+T7+cayZdzxwT/nzve8h0uWLeO2f/oHzvqrP+GXH/sgP//Qe/nlP/wVl334L7jyb/+MCz/0BwzdcjZ78ncyNXY1O6duYGT45zz44DcZ2HouOyau4/kn7+aJ7dcw/dYW5HqIdrPA/NwgM8dDHH72UYbXnUF441fYu/cS6tVttNxJTry+jfKxEV46eCcDj3yO2NYv0m1vx1DTzJ7cTHl6C20nz4JXQK5sY/7YWlwrjSbFUBoJhHKcjrsLSy2hixmESgRNTOGb45hyHlMu4OolNCmOqcbw7AS2FMVWEjhGnpY3he9MIFaDuMGiU6Q2PYJRT7NgTGLMxnmqeB2v7LqDJxKXEbrv6wze9B0Gb/wmm67+PKsv+gSJlWdy7/JPsO72rzI2ehmjD53DgdxNvPT43ehzIbTyELYQxmyEcJUYtSNrOXX4QWbfeBhbjlGfG0CVYix0ppCkGPXKEJ6To+kWKM9txXcCcJ1YH8Gzs1h6HNtIoMkRTC1B2x/D0tIItTCyEOP0u09SqSboNHez2NqDKqTwnDFEKU5ditIQR1DVBK5dRGkkaZljaNVgYPHlOF0rj1EP09TSuFIcX031IxquFMeSAidF28rhqSlcJYmjJPowyQWrgK+kUOaHsMUI8vw2mlqc6onHcJVwb8UvilkPo5SH+xGQxqktKOVhFt1xfD1LfXoApRLivxZ30zLyzLy1Hl/L8q4/jiVEqB7fhCMm8JUMvhKsQuvVOB0zi1EfwagP8Z+dEotOwGeon9yKJ2XxtAyOnEKaH+VtfztmI0nLGMMSMggzod6KefBHbjBIBcNR28piK1GE2REcOYM0H+pHP5p6Ab0eR6vFkMu9wUGMYwgx1GqYjlXsuQnC2EKCrlHAV9JUjm3EqIUCcaE2TEtPsuhmaWoxhJmNiLObsMUQvhbwLFpGAkcYpWsk0SsDaPNbOW1naGtxzNoQdmOEBSuLK0Vx5RgtPUnbSAdMkeowthhhwc5h1EZoasGw2tYDEGcwuIbwhAQdNYddjyHNDuErGd72JpDKIzhKindb21n0xmnMDlI7tS1437jj1E5to3pqK009sCi7Srp/DLp2CVOMo1bDWGIao5HA1/KBkKFl8NQUthzDFKMIc1txlBhNI4VWH8EQQsjVQdpWBleNY0rDqNUQHWsqWF3VojTNKKYYRq0mMIUUej3RExMCkaRt5pDKQzRmt6HXUnTtCWw5hVYP0TSydKwSei2BUc/QtneiCxmE+RCOlqFpFeg4E7hqicZcDFfJ0DQKeGqOpl7CkXLYUh5pLo5WTdOYDvWG6mTfOWKKCfRGlPr0Njp6EV/OYtUT1E8O4ggpzHoCX8n1huEsLTWLIyZoqlmE6UE8OU1bzyPODOGIKYxahI6RxRYDWOuiPYZRTSKciiCe2oonxnEaEVwhhjY/TFfP4goxPDGOUh6ga2awhUgvJhAMtAtWCaMaxdfSdO0SlpimpY+jVZPYUpaWUaDrFOnYO5GrSeRKAkPM4ulFpEqEtjNO0yyy4O1ArSdpWRP4xhieXkKtJzGlDL9deJymNoFcjuOpOUwxgdGIUTmxjdPuThbsnbStPKe9iZ74lUGYHUWYGYV3nsQUMhhCGFuOYcsJuk4JrR5Fq0WDcyqlkcpDvNOcomONo1TiVE8Ms+hO0dRzyJURaqe20bVLgZghJ+naJXwtEBIdOYVYCeObRXyjiKflUatRbDFFRy/iCClcIY80E6GjBwKFL5dQ5+O01XGMSgpHyCPNRHHFAi11jJYyhjwbxZOKtNRxnEYRVyhh1XK84+zCkwpIM2EcIUPHGOP/tPbh1DPI06M0pRzq7CgLegGrFqEpp2grWYxKiAUziyfH6Fo5lPJo3wEjzGxFmhvgHW8cqxELVt/FVM/FE8cWAqaOPDdCU83R1oo4QgZpJoRZS+GpBYTZUO/3FWkb4zT1EtJ8BFNIo9XiyPMRjEaKjjWJKxeZOzKEXsty2t2LrRQR52PIlQQtawqpHEeYi1KfCfNu53HMRpr69AgtY6wfnWpqgZPD14pIsynqp2LotRy+OoFWTWMJWfRaClvK4an5/vtbnBvGlhJ0rDz16S2otVHMRoGmNoFRD8TkjjXGO81dNKYjuPI4rrIDX9+JLZdY8HYFbg+xgCmO42m7etGQIrZcoOvupGlM4OvjuNoYnjZGUy+g1WJ9odpVsnTt8f73XCWLVoshzo1iiSk61lg/9tGxxmjqOYx6AqORoXJ8FFcew1MDoePkG4/RMsZ529uDMJ1g/mgYvVrAFkq09AneeHENbb1IU8ljVBNM/2YTbzu7sOo5zGqOmd8M8NvWdlpanurRIZS5JG11O9Wjo7zr7qGpFGnLOYz5CF29hDIXQqtEUSsR3mnvRK5GeNuawqomcRsZ5JkwXX08aKuZi2LVUmi1FGolia+NYwk5PLWEXkvT1MaxxTxKPYEupmnbU7TtKQwhF0TmzB1Y0hi12W0otSRNYy9adQcHd65iZ3EFxfQlJMI/5PYVH+T8nyzjuivew/CWL/HA3R/lgbs/yp6p8zn+xn1oQgJTymKKJaT5HHpjAkuaQpzPoAsFfG2cBXc/SmMnsycLvPLSZh64/7Ns2/Kv7N7xPY4fuYyD+7/LoQPf58COb/LWixdw/KULmTl8KadevITDe75Ebt3fkn/ok1z2xWWs+NZ7uPXM/8XyLy7jznP/itLoj1h756dYfcs/cdvlH2Ltnf/K6hX/zBXnvpfvfX4ZN57/Ee6+7GNc99P3cselH+Dmi97L2rs/xUtP34UwH0aujFObzvHSr9YzUbiJ117ZwsEnHqBQuJ6x8RtJ5n/EQ2s/xcDIVxmf/CmR6BmMDJ3Buke+zIG9N/LUnhXs33ULk8WbSMau4eknHuXZgw8zmbuG3aVrOPzMel56Zh0vPb8Ry96Hbu7hxMkkr7y0hblTaWaPZtg1difDm85n7YNnsmv8ZtauOoPH1nyHFdf9EzOzGZrNpzh2LM6KFV9m+9R9DGz7JXt2r+HUiTEE7RUaymvUxNeR1KM8vj/J+g3XURhbSTRxPXOndtDxX8W3X+aNV3LcfuP3ePCun7E9/zCb1lzOVz/+XpZ/5+PcfsHn+fWurUi1F5mefpbpo48zuu5qHnt4OeOFR5HrL2PKbzF/5GnyI/czGbqbTXf8mA0rLyI7eg/bC+sJbbuTqdJj/OrJQUa2Lueh+89g+/gwhw5meeapDGsfvppE9F7efH2MUye3c8/dP2Rw/Q2suvtKjr/5AvNzvyGVW8cja68iFLqXVSuv4vmXXqQmNKhUKqiqiqZpgVBhOzimhdtzICiiRMtv4vTaPzzH5e3FIOLR9ju4lheAMP2gMcOxXE53TweAyl7dqO8E4MkgKtFiob1Itx0svmuygiLJWIaNY3pYmsNC++0AiGla/aSBbVrYhslit4uhBU4P3/UwdYOFdidoqPSbmJrOQqfbj6ssCRmmbmAbJqZuIDWEoE7VabLQCcQWRVKDmlUncEu0Wi0URcGygopTVQ0aRJZYGZqs/e4Y2B6WbiGLCo7pIgkytqPjeRbL/uu37wL/h5bvYupazyXh4tomvmv/Hn/C7fEWvN7D7UVDlppBftcKslRJGsQ+fldrusS9WOgEkYjTC50+rHKh0w2AlM1WvwWk3Wz2BYd2r+mj76joCwFBVqbds6cssSKaPUvLUgtIIIK0fic+9ASDfgWpHzSQWHqQ+/Fdtxfh8Puvc7EbxFsCZ4lPp+3/Xi+u068n/b8fHp12IIgsVaX6rtunt0qyhe362I6OZpbxm/OY+uscf2M7b7yUZ2fxXnZPrOLZQyPMzR6gWn8OxXwDUXsDSX+T7bm7ePT+73Ng6k7eemEd80dGWHv/GQyuO59tay/kjZN5ytMHeGv/GHed+XWu+PhfctEHl7H8g8u4/Z//hts++xdc9+kPcsOXPsGZ71vGQ9/5Z1Z/6xOs+MJH+cafLeOWr/0D53/4/+X8P1vGrR94Dw/8xfu47c/ew2V/+R4u+Nj7Of+v/pir//Gv+cl7lnHRHy/jpg/+Kef+8TKy952PcmqMuWMDHHt9E2/+ZgPPPrOS37z6GMff3IgwO4IyP4Ih51DEKHMzG5EaUaqzCaqn4kzlllNK/ohU6mx277iMZx6/nWf33cPjpetJbjuL0MYvc+TlFbhmjpZTpFEextUzeEYGQ4pgSlHU2gi2kcbWs0i1OG13J213F6qQoVGJIDfiCOUI73b30Xa2M3t8kLY7gWtmqJU3sdjJ0tZSASfByKMIcVreBL6dR6kPo9UHe7nHDGo9iloJ4TbidOUsbjlO7bVN6DNJam8NIBwb4OgLD1A+voHq/CBvHV3PG8c2oNULgX1czvDGq6sRakMYagzXynDq+Ho0MUTbzaE0Rjlx9DEUKYYixVHkBJKUoFEepGll8a0sTTtLy8mhiWEMKYpYHcLSorhmEqk+HNDj1QS2lkKXE3hmDtVKURdHEYVR3F79oiKHqTWG0OwEtp1CVeKI9UgA2FILGNUoTiNGU46zaBVQ5gZxpThvOyXaWgajOoonxfHlJOL8AKYYZtEt0jQyaPUwjpygZeRo6lkqxzeyYBUwaiE6ZobGqU209ARNLYZWG6B+cjO+kqRtZFHKwwgz22gbWdp6BnluEGl+BEtM4KqBTVuvR2nqOdRaGEtK0LVyyHODmPUIHSOPWY/hSmnMWgKznuj94T6AVh2gbcZpG4kgAiImWTDHaRo55PIojpyibQaWXKUSw1MKNLUxLCnVH6AcJYUjJ6jPbMGSopz2iyiVCLaUDvgIcqbvplhyVLSMPI3ZQbRaBLUauBBsOXCK1GcGMOsxbCGBIyaQ54dwxBhqZQhbDNPUEnhKhJYexxZDeEoEWwohzGzqOyz0ygAtNYYrjGJWB+noCeTZzWjlbSxaaRwpQktLYgkhfDXBopNDrQxhCWHebY6xYAdCjiWEcKUInhKjqSVwpAhdK01byeA2Aru5rwTRD0dOYYrxvj3elpK96EwEX8/2v2cKcRozg7TNAr6exRIT2FIwDIpzw3TsYp9xYkvp/gDvKkl8PY3RCNO2MjSNFHpjFKU6hK8nsaQIhhDCkiK07QSelkEpx3GVHF03g60EgkbbHMeWMjhSMDAEjo40Wi2Eo8TxtRSLzk5MIRVcA0rQCqPVothSBkvIIVeDvLpcjfLf7zyOUo9giCk69na0Rg65HMLXAleGpwYME0cu4MolfHWc6olhfK1EUytiS2mMRrx//EwhhjwXwpMCrkpLK2A1kn3+gTIXwqxH+wwRqxGlqabpGHkap7bhyYGboqmlUStDvOMXAkFKy9A4OURHn6CjZbBqYaxaiP/wxuloGZpyEml6K//hjdPUElhCII65chxfSdI1CzhCAqsRR29EMBpxWsYYTX2clj6OLWVp6nnUWghLLrDg7cTVSpRPDtKYG8U3C5hSEqE8giFmsJU8nl7EknOI5Qgta4LTzZ2cfHMjSjnFgr0TXysgzY8izY/iqQXe8fdy7PBGmkaORW8cvRGjMTOMXk9g9aJZtpSjaWTw1CTS/BAtMx80/Kg5HDmLJS5FODIBc0Ybp6mN91wBaU77E0HMo7fS7qmBaGk0YrhKmtPeBLaaRRMS+EaByoltqJUorpShqeR419uOKxaw6hlcsYBZS6PMxTEqKbrGJE25hFlN48slrHqWljKGXknRUsdRZmM4Qg7hVBS7XqCpjNPVJxGnwxjVJB19LBhAy3H0uRgtuUBXK9KUMrSUDG4jjivE8RpJ7FqEppLEqI3gSLHe+y/b46SMYDUi+EogaLlSCldMYwspHDGDXg39jknSSOKIaeTZMG1tDL0S8EAcKUfLGKMxM4oppDEbAQNDryVxpCy2kMVTithCHlcqoZbTqOUMdqOEIWSRKonAVWFOojUyQXWuWkJvZNCqCRozo8H+qkWEmVAgVugl3mnuQq8WUCs5HGmclr4dvZbBEvI4Uh69nsbXCqjVaE8EKNI284hzg7StLEplGL2Wo6lNYImBkGAKSTylQEufRKtkcOTtdOy9GEIBSy7QtrfjG1Oo1Ty+tgutnsaWCzhKkY69naY5ScuawpTyWHKh57bL9eMdQXQw2WuWyvTFClNIYomBUGk0AmHF1/IolVCPdzRJS59Cnk8GCyP2BI6cpnJiAFcp4srjWI0x5PksWjWPK4+hVpKUj2zjXW8X8myEBXOK8pFBWuo40kyMljKBXo3gSVnqx0fR5jP44iS/9Q8w85utOEIOT0hh1xJ4QhpPTPMf/g48JUvj1BBaJUpLyuMLObTZKE4thV1NYczHMMtxOkoJXylh1jPIczG0ShJXLqLX0jhSAU8u4mp5bCWLrxfxtBJaPU3b2o6rjiPMxTGlGHIljjCTwxH2I05PMvNmhJkjgxzafzP7pq5mMncxk9mL+dWBW3jlV/dSObkVQ0jQtkosOHuYOzqKr+6gfirFf3YOoVTy+NoOqicjuHIevV7Ckh9nofkijcoY+3ZdRzL6DXZv/y6F3Gf51dNn89T+75GJfpZnD5zLUzt/xETia+zMfJuBNX/Fjb9YxrobP8qtP3w/a5d/ijt/8LesPO+jrL7wo5z3hWVcd9b7ePTKT3LrOX/J8q8s47Zz/5Z7L/g4t5z7/zG88lvceuFfc+1P/pjwI18iueWbnHxlFcp8hPp0BLk2hSHtojab57WXNvPmq1uZPh5i+vgILz//CKMjXyEe/yZ33fM3pDLfZXDw3xnY+lU2PPpFkuEfsX71l4gMnsP2sRvYPnE7zxxax/PPbuCt14aYPhKmcqrI7Mkstr0fQZ5Es3bzyuGtFPM38frhYWzlAG8eDrN97E4eWX026x45m63rf8ivDt7LQ/d+kRdeXIuiTlCrF3n99RH27V3N1s2XsO6xC9i5/SG27xnkhcMTvHXscZ75VYbS2GOsWXMxY+Mr2bvvYeTqAWaOTKBWDnLkxSx3XfNdNt53EU+W1rM9fD+3/uTr/PCf/oyHr/gW+zMP4SqvM3/iWV46kCK38Sbuuu0iwiOrOfL600wfe5HjvznEyGN3sfqmC1hz43msueEcNt6znC0PXU8htQ5VepUjb23nwft/zC9++vcMbb2PV1/axejwSoYH7yGfe5S3/n+u3jNM0rMw09Xu2fXx8dqX1wHbC/ZiY9Aak+2FlcEEY0wSYJLBBIFEMAiQBEgCIQlJII1GM9Ohuivn0NVheoISSWCCZUsoTO5Q6cs5V+qZQYLde398VSV8fvQldfeou6en1FPv8z7PfT+5yWNPrLMVvgQAACAASURBVLO4dA3Xf+5dXPuZ9/O9Bzc4dfKHPP7EcRrNO5g7cDUH7ryajSObnN3eIggCXNdFVdV45qAbeJNAYnrIH0T92SSkH0YErodrezOmQzQJI6a8h/6kRRFDKmOjhmt5s6lFbAcxJqiDYHJ+HjKMxrimzyAcE/o+F89fiBEIk9AiDiZM/Mm8w7FsHMueNSUGk/Pzhb3zk+lIfM51TGvSojBi5mLUJ/z/fe1iV5yxNMKJXjSKnvlnvx+3LIIgiNWjdmwwsU0Hx3QYRiNCL8Q2bCK/j+MYRH2fS37x9FPA/yb0XQxNJfSnXAoH342hmqHv8suq0tD3CH13BtmchhRxUBHNworz4+G/s34808qIWxvj4TMTjWk1ZtgfzJoH0xnFNITYm7AqxsMYVDnlWEyrNOdH40kVZjCZdcT8iCl/YhpKTMGZ0/dZuhHbOSYJWOB6eI4zsXx4RIFL6DsMB0H8eugSBQ790JtpXKYPvBkDYwbljEMe33EZD0cz+0cMPfGQZBfddHEcE8PqYJnnUKSf4lon0aRHUIXv4bs/xbIfx+/vYHtbdIRHkfUTmNZpHjp2F3d+7e1U0lfwwJEvcO6Jg+QS72X/bW/mhs+9imL9Sh7Y/Do/LB/g+je8is+88Nlc95Jn8ck//VU+9se/wg1veA7X/M2fcss/vJZPvfZ5fPmNz+Mv/sMlXP365/Hhy57HdW9+Mde84X/w+Zf/IR/41Uu4+b//Nlf8yiVc8+fP4ubLX8blv3sJn3vZf+OGlz+XQ5e9hE/82iV86g//X7LXXc5P7v8mkbGGo9b53reuR1PKBP46re1Fdk4dYOvJuzH1Krs7B5GlBLZewpIbnHzkIN8+/lmOrv0Dd9zyMprl91HP/D3Hqx/mcOH93P7lF3Gk8UF+8tDnkVqLOFqe0K4wDlfRhCSd7f0EVoXQruJoeZReir3oCCN/k90zC9hqmWEQK+Z8I4+jZAnNuL5vSRkGbglXWyJ0khjbh/iZ38CWMnS259g5dw+umWPgFzClg3hWHd+u4Vsl5PYcanuesV3DbqcJhCJ7wRFctYwppOie24/QPohmpHEHDQS3wCDcpNNawjKKWEaWflRjZ2s/pp5nEK7heiU0LY2uZTD0HJZRROwl0ZU8kb9KYOYxpWUMcQmpdQhXy6ALCXwjh62k0MR5FGGOC8MVLDVJe2s/Si9BYJUZ+nUkJUGnfQDXymLJy8idQwjtgwyHdVy/iKoso0opbK2I2slg9nK4Yg5fzGC25nHFFCOzHIcTchars0So5OJ9e3eZyMoTWXlMcTm+wZIzOHK8k97zVxlaFdon93HBb+ArGWxxCVtMYEuLXAyrOGIKvZOYATUjvRArOOUMYydmGWid5RnjQGknsOUsgV7C14pI2wdxpTQXgyaenCNQiwRqCUfIY3TSuFKWp6I1HClJ+9Q38ZUYvBlpVdSdNEo7QaAXMYU0SnsZX6ugd7P4Wg1PreIqMbPClUtYYo6Ru8LYa6C2E9hSegJHzDOwG7MbtWlI4aklxn58a9a3q5Mn0rUZIC40yrNGRd8oY/WS9M0i6u4hHGmZyMgxtPPY4iKWsICnLONIS1jCAo6UoG9mkbfuxu4tsOcU0XYPYLQOoWzvZ2BkuehXCLXsBJa4jCun0DvzjJwyamsOV0pidOcJ9QyBlkJtHcBXU/hqCk+JjRxDrUxfLWJ3U/hyPr7ZN8rovRRaN4mnFmIGx6QhYsvZGQsi0EsMnTpaZ5mR16B1ej9GL/UMIG93Ea2Tpm/V4425nEftLBGZJSwpFXMktAxjv0po5pFbh/D1LJ6WmbErPH0ZT83jSGUis4anp/CNJRwlja9WCbQKppCNmy6TxoYlpnDVLJFVxJErWGIevZfC1wuYYgpPLWKJeWyxhKetEFmrGGKOUdDEnagxQ6uJKVawpRxDp4Et5bkYbmKLk48pxAcqrZPFU6v4WjxzseU8ejeJ0k7g6wUcIUeglnCleEoQahUCpYSvlLCFHI6YxhYmFX4hhTnhiERGEVfKYAspLGEZS0hMJlVJfCWH2c3Q1xv4UmbGo3B6SQI58++Amr4ac0wcKYneXsRX40DK6CTx5HzM85BykzlUA7WdZeSuxeGdlMaSy7MgQutlcLQiI7+Jb5awlOwEqFmdwDPzWHKRcXAYtZvF1apYQg1brDKwmojbCfRumoHVxOyVMHsx7NJTY66H0csw9lbx1AqmUMCRy/h6jtAsoPeWGDo1XCWPoxQmB8R4phRPAxrseUcI9VU8JW5GeFqBkdtA6ywTGmX2JoDYWQCnxiaWyGkg7iZiEKKQwxHzBEoJV8wjnl1maK4ytjcI1QZ9fYWB0SRU64hnlxHPLGF1CgyMJkNjFeFMAqtb4IJ3hEhbwRPrOL0qRivmiqg7aXy5EpsaenkipYqxm8Hu5BgZdUKlhCfmZkGF18vidFO4QpJQyxJoWVw5P5m4NDnv1eIgV0xx3lvBlaaPtwKBWmZgljE6yzhilkApxb83tYIvVzDaMQck0GsEWg2jl0NppXDkEk8NjqG1M1jdAla3gHh2GVesYnXKeFIDV2ig7ZZwtTrehPGgdvP0tpOEZhNXrbFzap7QqDNy1pB3kyi7KfrWCn1zBWl7mXOP383Q2kTvlOidTWGLFbR2DksoYvby9M0GppAjNGqT2UUcMpli3LIxxSSeUsPs5YnMGqFZwhRiBk2g1xjaG8itYmzf8A8TWg3kdgq1k+Pp8bfwtDXsSaPCVqoMvcOz38s01DCFLJFZm4SQufjxO2nWGb3M7P1TkKbaTsY/pyYBxsht4ColzF6BUG8ydo8QGSsxD0ktEBrxpMwWq/SNTcxuHb1dwRHrDKwNBvoqA30VZTvNwGjSOTmPI5TQW1kirYGyk8CTSoysDTxxhfaTyzjdOnvOEQbGGtrOMpFawWyncbpZjN0koV4lkIo43SzymUWGWp2R3iCUKkRyFbudxe3m8XpFAqWOI5RwxTIDo4knVXHFMp5UxZOrjNwVbClP9+w8rlJmYK9y+tF99K01LgTH4pldK4OyW2Rk34/VXcOTD+Ora0TGGpa8wunH5xF3C0TOUQLzMKbcQBdq9HZyOOIaRqeO1WsQahtsPT7P6Uf2ExlrBNoKgVrF6JUxhCaWeoS+dx9yJ4ujppB37+Toxt/xvQffyz9/5x/ZXHkr37//Q/zzAx9jvfh2vn/sYzx45ENkD72euZsu49B1l5G/+a1c/bbf5wvv+gO+dsXz+fL7/5g7P/lSPv3GX+eKy/4jX37nH3Dt2/+AT7/pWdxz9Wu45iPPpXjgbRy69ZU8/J3P4YjLKLsJzF6JUD+Ma91Ha6uMrR3B0Y9gK2uonQqRuYmnNJHOFbGldULnfvrBtwndbyN31zG6hwnVB2idOkDrzAKefRjXOc72dgnHug/PPE53u4StHkMW1tHUI0jKJj1xlfvuu4lPfvxSVqufprO1wjD8IWLvCKpyL4Z2nO89eAul1Af52rUv5eF/vRNZadDulBCEFR566E4WFz7Ct791J1/76lu55dYPksl+iY2Nb/LZz7yeb9z+ATLJz7K5fgvXff71NLLX8qP7D3CkeCO5u67kC+99BQtffC/H57/EgU+/nQ+86Nm8+0//C1e/4Y85vvRl1tJf54fHC9T3f4nFz/09N378Pawt7WMjfZBv1XM8WM3w6L0NftxM8538fjbu/gLfK92NdOK7dM7+iJ1zP0Ts/YRq8WZuu+l9HNp3HY/8+DA/fKjBSu0eFuau59FHj+B6Z7j/gSzpheu45YYruev26/n+9zbY3Fwgnbueu79xFd+8+UrufeB+uoKAbduEYYiqqkiShDe5mDY1HWvCg7BNC9uIA4LpKiBwgxmQchA+w3kYhLGWtD9hVHiOP4FN2ri2R+CG6IqOoemEfnyZ7zlx2yL0+gRu/DL7vKYVX+pPzrae487CDd+NpyFT/qLnuFiGGfM0JtiEwPNRRAnXdrANc3J+DuKQwXDisMKPZhYPx3LphwM8z5uBRqfzj1+egvhurGh1bQ+pJxO4AaEX4lgurh3DSSVJeqZREQUelqHhOdaMPRH67kxZGk9BXFzbmsEzYxXpMw2KaRAxhWfG+tJo9uunbIo4DPEm/90z840pdXTKmRgPhjHbYWLrmL59NAFuDvv9f2cMGU7aEqNJI2Nm6ZgEGYNJW2M6MZnCO6dq0WngYGo6e8PR5ONZhL6F75pEgc1oENAPHfqhy2gQtymmVZ7Q92cBS382/5jqXMOZcjVue8ScCkULsd0Iw1DR9RaWuY3r7OA5O2jqaQz9MRTtCQTlBDvCk4jmDop+Dl0/Q7f1MMcbX2fuGx+gUfgUh1c+hWvUePxfb2dx/1u48+bXcWjudaykP85X338ZH730D7jjjS/j8y/7LfKfeD3fvetKHi5fx48bt9B7ZIWFr7yX2z/+Km776Cu4N3Utxwu38Oj6HOt3Xc2Nb3kJ7/3tS/jsf/tP3PSS3+GH+z7Jje++lKtf9wfkP/sWHrr5Sq79o1/nc7/zn3jvr13C6m0fpnOygiev8eiP7uTxR/bT6+U5d24RoZtl5+wiulhClPLs7BxEU2M1miU18PUN9qINnvjpjZSW38Xc7Zdx6OuvIHfPX1FZ/BseOv5Jvv/gtYwHxwjMEp1zBxi6dQKzTOTUENqHcPQyo2ANV82hdpZxlRJPD++Na6ntJXw9T98pMrDTKLv78dU0I6eM1VvC6M5xPiii9/Zz0SpjtRZwpAy+WSLyKgROjl7rm+jSfvr+Oo5RprtzEF1MYIoJzN4y2s4SvlRG68RPtqVzy1zw1hm7TVytjCzkcJxVRDGDKCTZ3T0A3Eeve4hhv0m3tYhvN9CMLLKaQpKTDAdr2EYJQykgd1PoYg5PTRMaOSwxQWTmOB9UscQljN4iWmceR1/GkBbwzQy2msSUlzGkZVw9h6Pl0NVYaeeqBQZmFb2dxJbyuEYV26hgm1lMLUtgxZtgTy4RSAUGWhGnvYi+M8+eXY0PPBMw30Ar4PSSWO0EI7/EXlBB2LkHcecQF6M1jF4KU8wi7SQYWpUY1NhJ4Mopnh40scUErryELS3GLAwhidZawBaS9M0SrpRGbS0wtCsMnTq2nEXeXURpJzCEFPLuIueDVbTuMlZvCXV3Hk/O0jfiarwj5LjgrePLJaStBI6Q5bzXIFAnsECtgitW0Hbz2HKWwWSjrrSWZtaP0GjgKhU8pY6n1NC7eYxePqbeK1PwZrw5DvQK6uT7qrSW8bXy7IbtZ/0NRm6Dk//2dQZ2jUAvYYqx3SIwSjhidrIbT2NNvg8ju4yvprGEBL6awuwtzEwfnppkYOfx1WQcYHTnMTtzjKw8YyuPvHU3fT1DqKawuvMEWhZLWKJv5DG7i7RP3cnQKjKyS3EgIicYWHFzQ9zah6csE+gpHCmBLS6ibi2gbS/yVLCGr+RxxCy2FAdFjpLD0565gd7zm7HRwyzjKvlJA6XA7sm7uRCucT5cjSGaUiam+I+PEujxoTEyqzOji9JexFUznA9X0LoLOGqKoVvG17OY0lIcVuiTOYg4h95dZuRuYIk55PYBQiuFr+fQOjGss2/WGdgNdk/eja8VcZQsem8JrZtAbcXQxdhEUsQQlnGU/KTWXsBVG+i9AqNgnc7WHIFVwVaKGGIRtVskNCrovTS+VqZ7doHQaOApVXy1jtEt4ioVjG4OsxdbSfpWHaOXmj3uArU8g2eK5xbi224xj93LMrJX8JUstpjEkVJ4SgZXTqO15nmqv4olLE+CiiXGbhFbXMTsLWD1ltlzY7L/lEWxZ1cRTu/H6cWBxZ5doXPiThxpaRZU2ELMMrCFNK6Ui+cfUjpmVEgFbLHMheAI3TPzWGKWp4YbOGoZtZvBVopcHB7B0YqYchZTThM5VWyljCEWsOQihljAN+p0txZx1DJ74WHO+/fSPpXA6OYZOk0is460naR9KkGoreMoOaTdBXytxJ6/htHLcN7fwOjmsMQijpIhNIto3aVZa2caUsStijyOHLdcQn0VS6gQGivYUgGjlybQSzNIb2DEraA4zMrEgYVZxZTz2EohhnnaKwRqGaOdwuykeTq6l77epPXkHH19BVcoY3byBEqdSGtMwJpFjHYeu1dCb+UI5BrCmQRmJ8/Q3MDuVdB2clidIn19BUco4giF2Oyir2B3chi7acTTc+i7y1jtJCOzwtAoE8oFIiWPL6cJtSx9szhphlTQO3nMXsy9MbvLmN0kjpDBEXP4Sgl1N7YN6e0lXCmH1cvgyUUiLZ6fhGocUKjtNFonw8Buxo0KqYjWztC3VtBb2RgS2imibGXwxDojYxOnW8cXVzHFEqZUxpIr2EoVpZ2NTSBSmZ2Tc9hiEU+toLbSSDvLM8uI3ski7SzjKXUcqYotljG6+Qlss44l5rHEXNyWUsvYUtx6Gzo15NZC/Pe/XcKRivStGlp3ibFfJTDyMc9ELTJ217Dl2mSyVCO0q1hKDk+v4Ol1xsFR+s46rlpDF4p0zi3hqLW4GSIUseTKrEE39lb/XZMiMmsz89MUqmmJuRmzwpbir3/Pb+JrFaTtJMpujpFzGFeponczGJP2oC0VUFs5RvYxRvZxpK0CvrLKnnuUp8P72Hr0Hvacw5x3N7ngHaFzcp49Z51QrSOdW0RvZXCFGp7YxOrUEc9keTp8ALtXRt1Zoq9VcXpZfKmA1UrhSAVGWhWvm8VsZ/GlEr5URjqbwJdKeGIJp1fA7uawe0VG5hr6bhbp7PIEBlvDFcs4vRK2lGPsrmB005i9LPLOMp5SYWit0TuzhC2U6RtN+kaT9skF5J0sobqO1WvQPZXD1Nbo7BTYPZdF7FQQOxUUoY7cq7F1OkX3VJ6BcRytVcYWa7RPLTB2NybhRxpHLHIxPIpnrHDy8QNsn1niQv9eXLlK7/Qinr6EKc1z9olb8fUcpx+9jXM/vZOR1SRQapw5sURgbrL92Byn/vkbHM9/DOWJJY5mP87ybW/mntteyd03v5R7bnoR68k3U59/A5X5N1FPvYtm4QNs/XSREw/vQ9hZInLr2HoRqZ3GEhuYwhqOc4ztrRxit45nHEVpN1B2aoTKMUb6/eg7TXaezGOr96Gr99JurbFzps7F/k/Yc3+AozVQxSqOvYlpbtLpVOmHD+KbR3GUNXqtDIa6SqdVR1XvwzQe5MnHkiTn30tu6b2ceDSN1DuKLN/P1vY621tNsssfp5G7kuS+y9ltZdGNVWRlhV6vxvZ2iYcfnuPBB2/n4IEPcOzI7dx6yzs5uP+DHN/8GtnlT3C4cQMP3b+fr1zzJj774ZfxT//wIj765ufyj6/5fT7/5kt5zwt+lWv/+nlc/7pLecezfoVb3vQS/v4PL+H9L/2v3PDhN/LVj1/Ol97xv7jq5b/Hx176XD75yv/Bl9/6au766Lv4xGtexGde92K+9q5Xc9Vf/neuft3z+dxbXs6h66/igbUM507+kF77ERrlfZTTNzN35+d4+KE65eztfP2rV7Fw8Ea2z/2YXvcxHn/8e9y3eQ+pha/ypS98jK999dPUa3fy9Ts+wl23fozEvmt47MknUHQN27ZRFAVVVTFNM24tGOasWWGb1oT5YM3AlZ7tTC6s3cmkI2AYjfDsmNtgGw6hH83YDVNA5dQAMurHXMfA8zE0jfFwGHMi3AhvYv1wJgFFOA0dvPjS/JchmTPj5eR1Q9NnAE7PcXEnkgih28O17RmQM3BjA4ljumiyhqGZBG6AbdgTtEEwCyZM06Tf78egUdel3+8TRbFa1XfiyYcma5M2hRPPQaIhmmbQ7w+55OdPxUHFIAon1g9v0qDwcSxjBsH8ZRjmdOoxBWjGYcU0qHjG+HFhb8Ro0J/9ugt748n7+hNuRTzF2BuN2RuNubB3PgZOTgKKKdRyagaZsiOms4/p7mYY9dkbjX5pthEnQM+EFM8wI6ak07hBYc+CjfFwxIXxHucnrAvfieEjg8hl2PeIQodB32M8nAQVkct4GM6mJL7rxdOUyRxl+tIPvcn3qD9TosZhRVzpCfo/xwtGqKrKoG+iqWf52UUT29rBtnZxnC0st0VXPUfPaHGuexLH67F19sdInUc48eMyjcw1LOx/L2v1q/j+d7+Eo5dRu1keOPw5Dh54Fam73kb5pg9x85v+gnve8Sre/+xLuPM9L+Tbc1dydOkKqoeuYOmbH2bh1vfxtav+gk9d/mz2f+Vy7rzlA3yr/A0OXPsevvi2l3Dtq57Dx59zCfv+7nkcve297L/6lfzTm55F8vNvIPWRV/PF5/0Gn/7NS/josy7ha+97Gd/4yls4dMfbKaU/Qj7zIUqlj/DkyUPs7qQI3MNoYoV2N4WspLDMDO2tOUyxRmhuIneTPPnYV1C3Mzz2/Rv4weYVVBdeg3DyZuTdgxhyhVMnEqjtBE8NN/C0AiceuQ25s8y430ARMnS2Fxm5VUZuPQaw9TKMnBX2/BVseRlbTjCyk9jCQYZmlr6R42dBDUdY4LyXZ8/L0BdTBEIKT84SORVUMYEiztH30zx9vsy5k4cQ28sM/BqjoIKjJGN9plHH2M1i7jbxe2tcMI7yf/z7MLezKGfTROoaA/MIp0/tw3HKiMIiw0EdXU1iKBlsrYTcSbO1ew+iksSyiphGkfbOPKHdwFHL2HIRrT1HaGTxtTS+lmbsleOgortAoGUY+gUGXgGxtZ9xWGUUVLHVNKaURBeX8Yw63XMJrF6RPXuDi95RArWBJVZxtBUcM4cqJdGENHv+BkOriXj6EIGYYc8scd6uEkgZIiXH2CwTKTkiJcdQLzLUi/S278LX0+yFNRwljd5dIrLim6P4CdghfjHcQNmZw1cyyDsHGLsl9M4h+mYGo7vEwCwRTGCavpJl7FTROwlCvYDeTRIYpVmTYs9v8rP+Bo//y9ewpSxPRasYnQTCuQOM7BrnvSaOmKN3Zo5Qq/BUeAS9nULeXmBk17F6GSK9htMrc8E9jqfmsaUMnlqYAc8sIR9XRnsFHLGG0S3hyjW6ZxLIOynknSQDu0mgx6aJqaJ0Wi2e3q6FRhVLyqC0EzP+giPnZtYLTyswdhrxzbUYN0jU1jwDK25V+GoaW0oQ6mk8JcnIKRAZGSxhAUtYxBYXeSqsMTRyiGfvQm8djF83c0hn9+GKsZq0b+Rx5SShnuP/jDcItCy2sBSbQLQkgZ5iYOdi5amyRN/MYgkL+GqSPavGnlVD2VpA3l6IwY2TRoUlxaHF1GAyVT0O7NrkwBjXsZ8aHmb31N1xEGFVJ7fcefpWFWlnibG3it6NP56vF/G0uKHjaTlMMQ4mLkQNfCOL1l3A0zKzoMJRE5M5yUZ8Y9k5hG8sEVmxqcLXYv2l0UvHAYQcqyxtOYXRW0Lv5IiMOr5WwtPyaN0Ee/4qajuN0S0wcA4TmCvYShGlu8zQX8HVymi9PFr3maq30YsBgIFWwxSKuHIVcSvF0F6dBRWxHaaG2l6aTA4KRHoFq5vB6KSxellCtYyys4QnFTDaqRk74mfhCgOrRKjlcOU0npJBay9M4LNLBFoarX0As7dAoGbjXfrpOaSzBwiVHH2tgNVZQtuZZ2iU6GsFxDP3YAkJhlY8Hdl58htYvSSBWiDSSig7i4y8GhfCNYxeDnFrOQ4U7CaeWkRpL2JKBUypwNBfI7TrjINVIqc2acGV8Y0ahpjHUSsEZvxzTWqlGLhreHqNvrmJcC7FwF4jNGIegrSTwuyVceUVAj1mm8QtrQKWmEfeTfKz6CieUsGWUwRGAbWTwJmogGNmSBVLzCPtJLgYHWFgrSNtZ5C2s0RGMz5kd1NonWWGTh1HyaG0Eqid+M8m1tguYcp5dCHDXrA+MzdYvQxPR5txA0Eoo+6kOe9u4ss1AqVOINfQd7NE2goXJ80JZSvWlI7tdTypinBmCUcoMbIO4/SqWJ0SkbrCyFpD2U7iCAUirUYkV/HFEk43x1P+BvrOEnYnxdisEsg5zNYyoZxnaBQJtEwMxRUz8WNfrWP2lnCkFOe9Oq6URWvFj62YT1FAay3SN8ro7WVGdmMCby3SO73AnrOOr1VRW2ksscD54DBjbx29k6Vzej5+3VpH3c4wNNa46B0nUlaRz2ZxunWG+uYEOlvAVqr0nXWG7ga9rWWUTo6xv4m8E5tEIqOBI5XonJ5H3F5iYDf5xeg+emeXkHdSjNx1PLWCtLM0OfDH6lJfLU8MMbEiW9ie43zYxNNyaN1FWqfuYWDXiKxirDO18rhq3Og6H6zz1Oj+CeA1zcCrsxc1iewY+OrpDVytzsDdwJIruBPrh6vWkFoZ9sKjjL3V2ZRj5DYZ2I0Zl2LoxPrqC+HGrG3na+U4YFFL9K06tpyjbzUm3I0yY2cTSywR6FWErXnG/goXo03ErSS9M2kccZWxcy9mr0brRAJPrOFLdVyxirabZc/ewOzkGNvx4+jng2P0Ti8inU2jbhfZs+/FbFdxhTqdE4sMzTpmO43ZTjE2Gwy1Klo7yUitEAoFLvqbyFtLM8Cq2ckSaTXsXgxdHehNjFaOobHKyFzD7haJ1AauUMbqFNDayyitJXy1xC9Gx7HFIr5SxRFL+GodrVVgYK2x/cT+OORXKzhiDeFMgUi9D0Nrokg1drYy2NYGtrWBItXotgt0WnnUnTpj+36MdoWRvcHYXcdXK3ROH4p5U3qdgb3CyF/D1isYShm5lWdgHOHn4Xfo27GOVd5dRmllGNqHGTvH6JxK0T2dRhaOILZX8LVNfLlOpNZRz6XQd4r0TmV54vFDKEIZYWuZkw/fjidX6J1L8eSjh2jtlHD1Y7TO5VDEErvbi8hiDsdoIrYquMpRJLmObW/SbZXobpWQtmv40jFC6V5G6reItCo7Jw8iCTk0o4YXbmAYVU48fieOWsI11rGNDXR9HUVdQ1HX0NVVQvsIttzA1ku0tlO0d2uo8n0InaP88KF9ZBbfx9e++FIePH4rP3joAD/+SZITJ+s88XiJbxeEVwAAIABJREFUr9/0Fr7x1Teykf8EqraCbqzR7pRwvXtpt6ucPp3j1Mks//rwPPce/ToP/3iBZOKjrNWv4Uff20frVI1Hvr/EBy+/lM/+44t5w4v/A1f+3R/xidc/h+ve9Hw++Yrf5RN//l/5xz/6z3zsT36Hz774Wbz9dy/h8j/5j3zib1/EW1/4e3zqNZdyxZ/9Jl+57AW85/f+Hz73l8/lQy/4LT72ot/ni399KVf++W9z42ufz/uf///xrkt/k39ZT3Hu376NLp6m13qUbOJWvvDJd5C4+/PUsl/n/sNLlNJ3kDh0Ew8cr+K7PXrdE+yePUazcjf77vgiH/rgm1hOXM+NN72fz378jTx0LEe718X24smHYRhsb28jyzKe7eCYFrIgYmo6oedj6sbswnpq/jBUA9t0ZlDJYGIBGfVHBF7I3nAPz/EZD/cYhAMG0ZBhNMQybAJvuhqIZxiDaGoIGRC4fYbRHhfPn581JabWS89xCT0fTVZiy8fkzBzzGoeYmo45gWaams75cWzFdEyL8+M9dEWd2EtsXCtWiY4GY1zLYzwYx1+z7XNh7+IspAjDENu2iaIIy7IIgoAoimbqVc/26IeDuD0ym8MMCIMhmmpxyVNPnwd+zt4wInJMQttgELpEfY8gdAg8h34YTHSlMV8iDjPiA/gzrYpgYgcJZoHGhb0xw37E3mg4A2tOYZuh707Cipg4ujca4zvurF0xfRkPA4Z9n2Hfn3y+Z3Shvusx7IczDeoU6DnsR7N/d22NQd9lPAwY9F1GQ59B38V3DfbG4axFMZ2fxHOS/sTcESdKU+bF1FAyfQm8GKI5ZWTsDUeEns/50TjeIQUhg2HAcBjSHwREkc9gMJglS0EQoHkyqtNDtXYw7G12tx9GE09w6qff5cxPv8vO4z9gaAv0dk/ieCqyustu53EcfxdVf4LO1nHquWv43uGv8tD6NVQX382T/3IHslSmLZR56Af7eWDjFsq3fIRDb38ltXe+htUPvpY73vEnXPXm3+DGKy/lhk+8lG9c+zq+cfVl3Hbli/indz2bT330Fdx18LPcesPfkrnrHzjwmVfzgT+/hH0fuJTFT7+cb1z5Am696nkc+OJf8ZUrns/Vb/5dbnnLpbznNy7ho8/5dW54059w9TuexW03vYbPfOJPuP66P+PoxhWcOXkbirhAZ/ceTC1NT5hDUefw/TSOmcfoVfCVDVwprvlL23Gt+BfjY6itHMp2nVC9j4G5GVejpQVscZGBlSMysjjiMgOrRN8oorUXcdUsF6ImwtZBLClNZBYJzTxq9xCRncVTFthzaxMVW56+tUygH0Tv7ufpwRoDawFbPsDQz2FqCRxzmdBJ0beXsMV9DJ2NuGosZvCNPOOghtZLEBil+G3eBrpaou+voPYW4cJhBloZp73I1r/cwthr4qoxYPLkv91MYJRwlRIjZ5Otx+axpBR9u4IppOKbVimHp5Yn2/0yhrCIp6UxhCX03hIDp4IlZbDELLaUQ+8t4ShxzdXoLWOKSUKjiKtmJ/X2ykwFGZkVfL04e5IXmRX6XgNbzaGLSzhqGqOXwOgk8eUy553D9O0yppDElmN2wPlwBXHnEH2rzMCpoHUPElo5THGZX4yPxtt7OcXAKeCoS5MnkQUis4qjxHVxW07HN97dRXZO3MnArmCKywycEoaY4HxYResewhDmMXuFSb23jKNkUNoL8SHXrBPqDSJrOhPIYAgpbCmLKWQY2A1CvRrfeHdTWGLul1z3hUkwUSQ0S0i7C7hKgaHdZGCtYvZK+EqTvrGB0cvSPTtPZNa4EK4TGCVsKY2vxZVzW8ohbM1NDuB1Ar2E0lrCVQsMnQaelkNpLzBwKjM93pTBYAjLE31ollDPEagZjO4CoZYl1LNYvQRG5wCRliTUlrF7c9jCHL6cINKSyFt3ESiLhOoyTm8Jo5XAFTJYnWWGRhFXWMIWkrFRRcvTnwBRtfYirpRmz6vTN6qY3RSenON/jzYZWuXYCiInGVgFPCGGMI7MKpFWRmulsIQCA3sNV6kRWZW4WaHG1g+llSA0ygzsGr5enKlYx/4KppDEUdI4ShpLXkbtzCO3DtG3i7hqGltJIrcOERg5AjOHuHOAyKpwIVxD3J5j7DUY+yv07Wqs9tQKRFYpVg52EwR6YdKIyOAqWQZ2fDge+etIreX4tl/KElhlTDnNMKhjilU8vYGtFgmsMoFVRBdTWHKOyFlBF8o4apXIbtB36/R2Fug7K9hyhb3gGK5WxdNrGGKBgbuG0sngGzVspYwlF/G1iXHCqM5aKDGANh1DIMUi4bSC313EEpZ4KlrD7KTw5BJ9rUik5rC7izjCIo6QYGxVcLpZzFaGUM/jyRlCvRDzQ+Q8Q7NO36jF+kEpBiZ6cp6BWcGV4gbPwKziitnZAWsarE2383HzI4OtlHDUykwxaislIruJp1dRuxlMqYinx9MOSy4it9Ocj45gKyXUbhZDLONqDVxtBUep42krBMYqwk6GzrkkthTX8D21EGtCrRq+WkXvFFF3i2hCEkNKE9o1vEmLztOrdLcSuFqVUFslMtbQOyV8ZQVXrhNqq7hSnfPeMfpWE0uMmRaOVKJvruApFRy5TN9s4qlV+tYqQ3s9roprTQJ1FVdewREbdM8mcOUq54MjjJyNGSTQ1+ponRwDYxVXLOPLVYx2Hl+uEaoxKNPqFjGFEoHWwJUq6K0cA6PJyFglkusEQgVfSuJ00+yZGwzUw0TSKqFcjt8uHMIRMwzMCp6cw+gkZyBVdTcxmWJlCNQcjpRmZNfw5ZhxEqoVAqWM002hbs2z+/hdmJ00rlQg1GO9pSPHwew0WJ1OpKa3/1on/nk6sGPAo3AuRd9cR+/kZtMEWyqjd/Jo7TyBtsrYPYq0lUNvVxjZxxhY69hiDVtoEqibjO37ccTmBAi5jqusceaxeQbOJp4WW2PkTgpTyuEZJZTdPHo7nkUEWgNbirkWvlYhMmp4Sh2tE3MdIqPB0G7SPn0IV4n1neJ2/LN7YK0wsFc57x/B7JUZWpsMrSOEzjEstYlrNNGkIrZew9Yb2GoT3zyCpzXp24fxjTV8fZXIPoynNTHEKr6+RqA1caQyA3slDmDVwmzK4asNhvYqZi+PJRToWysYvdyM+TGwmjhy/PfbnneYC+FROqcX0Ltpnh5uYMtJpJ0lPKXMnreB3s1jCWU8pcHA3EBt5TF75ZhfIdVxxAZ6u0qkH8ER17C6K3hihQveEdSdDEY7jydV0HazyFspRtY6Y3sDT6pitvNxyKCtEMg1lK0UfX1lYqKpoe1mZ42hUK3PWhPT6Y/dKxEqKzi9Kr60gieu4AoNnF4eVyjgSkU8pUxvaxFLKuCbNWy1hLibxFGrse5VKKN1yijtMra8irxbRhEK+NY6utSgu11A7lRw9FV6rTSGWsQXV7C7ZTon5mJFq1bDaOfQdnJ4QgNHzqN1krhKkQvh5gTUmkdr54jMVRytjNLNIbeL9N37cI2jiJ063XYZy9jAkddx5HUscY3IvJc97ztsPZEl0O4jMh5E213DaK9j9zYx2us4vSPsPJbDE4+h7jTp7FQ4dyqNpa/R2knTa+fx7E08+xhbp7MYxjqmtoa0W6RzKkmkrmN0qxi9KuJuAaPXpHMmh7BdxNc2CIzD+Po6SruIuJNFl8tYWoPebgHPPIqrb2IqTSL3MKpYxDFXkYUqtnEESz+GIm8iSescPvJlDsy9m323vp1a5lNkFz5Meu6D3P7Vv2Gl8EmOr19L51yeUyfn6HULDIcPoqiriNIaW7s1VON+utIRTm+tEg3/Fc/7EadPrNDdOkb39FEefjDJzVe/nSsu+22ue/vz+fBf/iZXXfYsvvCG53L1X/8hH3v5b3HLO17C51/8XL706j/mC699Nvuv+Gtu/PtXce3bXsUX3/Uqrn7rC7n+LZfymdf+IZ9+7XP51Ouex9VvfCFf+Js/59rXv5D3PPfXuPENf8wVr/hdCrf9Eyd/fISTj36L9PwtfOYf/44vXfE2VlfT/OQna+y/+yoSC9eQWr6V733/CG3pCWT3FFLvDO3Wo5zbegjdeYLVzXm+88+rnG0/hh1pyHoHUW2z3T6DrIvYnoXr+7i+j2GZs8vxXzZvuLaN73oxM8L79y++79Pv9zEMgyiKcB2fKBpg2y627RIEEWHYx3V9bNvFUA18N8C1PUzNQlcNhv3RDEw5bUbE1g6PweT8PL00n5YCTE3HnwglpvxGdwLWHA3imcoUXxDPRkJs0yTwvNhgEoT0Ol0Cz8c2LQxVw7XjiYftmISRRX9o4ocKfqDiBzq6Ic4YHqEf4Fg2rmUziGLd6mgwnBlALvn5Ly5OgoqQyLHwTZ3IswlDlyB0ZkDNOKxwZuaOqbo0blh4s4BiOnXYG/0yn2JAFDwD4/xlRsV4GNdX4kbF3qwhMZwYOgb9mBMxGsbMi73RaMamOD8a49rWzEryyxyNOFjx8F2b0SAOM4aDkL3xgNB3GQ1iveoU1tmfNC1Gv2zmmEBQhhNN6hTUGTMyhrPWxNRFOwV9jibGkEHUJ+oHDIcRUT/AD1yGwyH9fh/LsvB9H1XrYbsC2+1/4ZFH12k0b+WGG9/CLbdczr5976ea+wz3Hb0DXf8RgvpvaNZZtluPYtptZPksT/50hXvXbmUt+ylO/+A27it+kPKhv+X+5kfZeuKbbJ2cp3cixb2HruKGVz2H/Zc9n2te8F+49Z0v4Dvlq3nku99ktfB5nvhJmrlb3sktn3wFt3zmfzK370NkyzfxwLfuoJ77DB9/67O5/SMv4+Z3/ykffNklpK5/A/u/8Eo+dvnvs574CEvXvI6PPP9XuPmVf8aVz38W177jhRSXP0Qh9SFuu+nVzO3/WxqV96OICWwjw8knvo4sJLCtHLadROjdjdCaw5LqqLsVQq2Or2UZu8dRdtNonSQ/i45jC6uY3SaBViey89jiAn0zS6hn8NU0faNA+9RdXPBXCNSYP6F1l+jbZS72mwjb92BKCS4O6hjiPHr3HkZ2hZG1grq7gC0dZOAsYnTvwegkUHZv5+fjCra6SHv7LhRxnsjJ4OsLqK07cOR4CuBpRUZeFU+PD+KhWcbTikTBJoZaxjVLaL0EkZHDFbJcdOuM9Hg3r/dSOHJcUY7MMpaYp2+u4oh1fD0OG1w1x9hr0LdiOJjRy7LnrRPZBQxhkciKvfDiziE8rcD5YJVAL2OKydgZb1fw1BxqexFLSk0+Vwlhe25Wy7elLKaYnvEdeucO4VsVBl4dU04i7h7EVTL0zQp6K42ylWLk1WafQ+sk6J67h7Ffn5g9UvSdLJGVR20vEJnxgdTTstjKMpa8gK/FasrIKjF0K0RWAV1YwBAXOR9WYzXouQOMvBqeFvMHtO4coZkhsrN0z87Fpgy3wsivYIpLeFp2AnCM7Q3GJMBxlRyBHs8u9G4GW8yjdRKMvDqmkETanccUUwycKoaQRNqZn31vTTGJ3Fqc3IbliIyVyRPNFSKzjtxaQusssxc0seX05M8hiz/5Xurd5Ox2tm9VUTvLqO0lXDU7sUmUCIwCgV4gNIv4eh5LTNE3C3hKagbQ7Jt5LCGBunsIT0kxNDPYvTk8aZGxncMVF/DlBAMjjSPMY3T248sJhkaeUMmj7Szi9FJccGt40jKBmpsFFJ6cwegkCLQ8rpTGldKTkCJudER6AaMb37D7ahq9M08o54iUPH2thCflccT8TA/pqXVCM+a+OHKOC+Ea0u7CTElqS1kcJU9oxGDVQC/g6zEM01XT6MIiSntuFlT4RhZDSBBZBUIrj7hzAEeJWRV7QR21M09o5vH1OBhz1Qy+lseSpsyJEpFVigMhIX7M6kIGXUzjaAX6bhVLzRDaRUx5GUtN4aoNHLWKLmbxjAKWksZSMrhazKIwhPKEw1DGM8pYSg7fjOvijhLrNrVeDkctE5gNTKmIrcRPwH2jhi3m4//frfrMHuPrBWw5TWAUsIU8vlwg0otIWwdw5RRmL4nVyzA0V7A6SzjCMj/vrxBpafp6Fk9M4wo5IrmKO9H49s0SWiuB3l6eVfv7Ro1AjQOMQC1gC5k4oJCyM95IrG1dIjSqRGaNkduc1dJHbhNHrWAr5VkjwtWqGGIeSy7hG3VMqYCrVXDUCpZcxJQKExZFib6ziqvVsOQSQ28dUypiSkXOh0eI7FUMsYivxodmT4sDVEfOE+p19E4R8VwWtbeMLqYJrSqOWiQwaxOzSJaht44jlQm0WswTUaqz2renVgm0OrZYnBgfqvTNFYb2aqy/VKvseRv0rTqmkCPQqxOVbBlfbUwmX7FdwRJLMz6HJZSwxBK+VmdgrcVAwtnMI559OEKZSGtg90pxu0apEWgNPKmKtpPBahcY6U36SgOjtYAv5vGFCt0nEqjnsozNJpGWQ93ZhyNmGFrVGHYpZQnUAoFapG+UGVpVLgQNfCVL+2T8a+3JtKOv1+KgSy3SO7mfn37/xonKNk+gVdG7OQb26iykmN72m0J2Bgh2lSKWlCUyarhKFXkni9EtYQlFLoSHMYX07PsQ6k2U3Rxau4ivNHGlJq0Ty1hiGU9ZwVfW0HardE5mCPXDGN0yJ//tLsb+fWjdCrZcZ/fU4izgi+w6hpThYniUQK8j7SQRthbZ89dw5DzybgJfL3IhOEagNVBasdpU3Eqw569hClmknUVcNYer5nHkHAO7gbybJDJWCPUVbLGM1C6j9iqEzjp9fx2pk0Hq5BiF9+Jbm/jGKn3nMK62giXV0Htl9oLj+PoqrrqC3oltOJFZQ+smUdtL7PnrhEb8PqOXmzWtLLHAyF2jb63MWB9jr4kjTXgrap2+1ZwERakYHCwXYyWoVkPaTjG01zG6JRypjiVU8ZQ6tlhF75QI9XXU3RJ94wiOuIrRqXPmX+8ikGszK42yncKTquzZG1idAkY7hydVGehNIq1BpMXgV3U7PVHqVrB7pTjAUGpEWgNPquDLNXy5NnvcS+eS2L0ygbKC1akQyKv4UpOfR0e54K0jnluc6Jtr+EYNsZVEE7IERgOlk8HTGwzcw4yD4+i9Ko6yytA5ji6XMJQqnrmOIa0gdyroUg1DLuPbDeRzWRyhwsBYYWDU0XaTmO0cI3ODvrpGaFQYuU1apw4i7ywT6HUsoYjRLcTzPCGHrVTw9DUseZWB/yBCq4LYKRMFx7HENWxpHWmngrxbxZbWsaV1PHUTo7eKeLaE1mpgdJr48iZ6u4F4roQjrNPXjyP1agidEq61iu+uEvrriL0CtrGG3KvR7eax9Cae1mRkHcYT66i7eRy5wcDdxJaaKO0yeq+Gr6+hdUtYcjW2zphNPKuOo9cR23kCe5PIOYqp1FHFAq5Zw1BqGMoKnn0cz3kAQzuGZd3LkyeW+dZ3biad+Cjz+9/Hvtsvp5L7BIeb11DJX8mJny5w+oklXGcd02jS7ZboCTVEaZWeuIblPEint8Gp7TrDvYcxjG+jSw8gnjuC0/42uw/Xefern80nX/8c3vln/5nbPvRK5j79t3zhzc/nurdeyjc//Fdc95ZL+b9kvXmU7WdBrsnSO7iaa3evvsu2vSpq6228otgqeBURREZRRBBEgQRIGJKABAyEQExCyHhOjbv2PA81nTkhBMIYIJhApjPVsKffPM97qjonCVye/uPbewf6/nFWTmrVqapTu07V/t7vfZ/n+v/+//CZN/wOb//tn+WqV/8KmU+/h2NHb+SGf3gln3jHH3Dj3/0en/ybl1C9+QrKn3sfd7z/jVRveh/3XPF6PvyK3+Cjr/pVPv7m3yV9ywepZ2+nXLybWz/3EaqZ28gfuYGvPVTnke/W+cbXUmy2bqOQ+Tzf+faD9OULOEkfTd7jsX/7Kqr6FJZ3nmjYQTHP48YastFjt/M0TqChGF3avV1MR8e0LSzHRjN0cWifciri6czCc9x5o2IWTgRBQBRF2LZNGIZEUcRwOMSxPXw/JAxiHMcjjgcMkhGeGzCcAjYPx5cIvJDIj+agzfFwIuwbYUjgifBB8CyiqdkjZjwU7X7PdgSPccqdGA0G83OwoelEfoBjWj+FORhEsbCJTC/tZ2GDWEJE8zVEEAQ4rsVg6BMPLKLEIBnauJ6GH4i3OWNhJFE0X0UEnjeFew6J/IgXPPfDS8APGcUBkWMRORaha+H5liBuRjPtqNCRzkweM3DmZDScMypmbIrRQIQKIrR4fhYiQop4zrcQAUbEwWg8V4fOyKPzoCIRQcVkGlTMgoNoatqYTUlmDYo4DAh9D9+1CX1v+jqj+WxkNBhMmRQD0XiY7ndm9pDxYEgwTY9m8M7ZhmdmIZlMZyiDKJ4TXIfzaUmEqRvibQ1H8+ZEGIaEoc9wGJMkEZ5nE4QekScRuLt85cs5avUbWFx5N5nClWyd+CifvfVVFLPvoFS4gge+dDu7/S+hmI/RV57EdvsYegfL+DYn1z9HM/VevrnxQb6z/m7uS7+OLxXfxNdbb+PBrX9EefxOOg/cytLf/z7v+T9ewBv/3Qv4TvZ6gr0tDOU0Uv9+wuDf+Nr997B2+9v47DUv54Ezn6ctf4UL3S2+/tA9fOqqP+aTb/tt3v1HL+SKP/55Tt57Bdf99Yt448v/I1+49hUcv/WdfOblL+Kjv/aLXPfS32Rz4Tou7NeR9xt85AMvJrX4N5zcej/nnrwdTU6xv3MPtp5Hl9cw1WX67TtRu8tY/Rpmp47VKxDoGQbWSaHza6eE+sw6jq+00NrLJO4aPxpvTOGBa1yKGgysEqGWx+qmeG5wDE/No3WWeWa4wcAt4WkpYiePJS9xGNeIrTSekkXfT/Pc8DiOskBkLXEYl7F6a0z8LGr7TjwjxbOXtvGdPJ6RwtOWGDopnknOMHTW6V04iiOvERg5nhlusvfUnaKh4G4Sui3OP3kHk6iFLaXw5QK9p+7hmWCbxGoydJs88cjnGAcN9O4q6n6Kztkl/sf4QVxVaDwtaQ2zL6BujpybV0djp4jeXRIHNiWDI2cw+2liqzaF+GXFoVfJYElruGoWs58iskqM/PocbDl0G2KfrxYYeg0BirOqhE6N2KvhqBmM/jK2vIan5PGkkqDXBw0CvTAFlOUZ+XWM3iqBIQKWUVDkMG7QPnfXtK2Rw1Uz2MoqA69A4pQJzTxmfxmtu4CvrxFaaSx5gcTNEtsVXDWHsr+A0VsmsgtIe/dwENfwtBSemhfBh5oiMNdI3DyensZRRNCgd8QeOTIFwFFtrxLo4ibblvKo7QURRCgplP2j7J29HV/PMgqqOMoalrw4/XiWMfsr2FJ6CroU1fFQrzJ0W+idNRw5h6vkGfkNAqOA1U8R6EUGTg1HzooQyKoQGKXp5yHPpXiDQC8g7y3gKJl5A8ZVs3hajkDLzIGGsSlsGwO7RGzmCbQsiZEmUFbwpCUGZoahLV4W62t40hK+vECkpRiYBQZGGa+XZWhWcHspLocCVppYZWKjSKgXsHspLscbhHoBs7OCrxS4FG4S6SWsbgq7n2LsVgj1LHp7gVDOE6slArmA08sRahUio44jl9DambndIzIrxFZ1OhPIYMtZBq5ombhqAaObYuTVuZRsoHWWiKw8k7A2N3rEdpHDuMk4qKHsHyW2i/zo8BhmfwlfTzPyy0R2DltZITAyDNwiI7+M2U8xcKqM/cb869LX84RmUYR3lmhIJF4NtbuM1l8msPMEdg5TWcboVTD6JSK7jq1mMeW0sAvZddRuhsjaRGln8Y0qlpIjtKtI+ykG3hZmv4Jv1NB7eRJ3A62bwzfqyPtpDuLjKO0MVj+PIxfxtRKOIrgUtpzBlkW7JNbruFIeX8kxdMpEeg69vUxiVPGkEgOjhL63wMDMC+5Id5lYK5BoVbSLa0TTKYgrZYiNMm4/S6xXGZgN7G5uHlQ4fdGaMTtrOP0sE7eJvr+Kp5bmOt3Zlj40hDljFlQY/QKWXCKyW7iamHMEZmMazjTnZo+hv0loNacTjxqjYAtbLTLwWijtFEN/A6OfxVGLhHYdRy0xdDdxZdFMcpQcRjfN0N0kNjcZ2Mcx+mkcLU/iNfH0Mnovi62UcLUqo2Cb/sVFHLnAwBFAw8SuY/WzUw5AAUcuElsNIrOB3hGwxtCYcWiahNPvG7acJdCFRSLQqlj9IonVIjbXsfoljE6B2Fon0BqEehNtP0egNXgmOs2Bd4z9x49id4rEWnN6u9wkVOvCADM1I0y8Y9jdEn6/itct4/fK/GhwbAoxzBNKDYzdPEOjgd1ZITEyRFoJfX8FT8ohXTiKJ+fmj6XdSxNqOTwlw4HfJDbKxEZlPu2wOlkuuc0pbDOH2U7jycXp57uC3smR2I05O0HYUirzGZu6L2xIeieDtp8l0Fr4qggtAr3KYbxFqNdx5co0MFrHkQTo0ZOb6PvlKfiyit1rEKjb2N0miXl8etiuMXBPYUkNzH6N3sU1XK2G2kkTmNN/b0ZtyhPJYfTSDJzavDXlyGmGzta00ZHHVSqMvE2MbhZfK3MYbTP0anhaDk/Lo3dTghEk5Rh5LSKzhik18c1NPKNJ5LQInRae2STxTuAZWwTGOo5SJ3G20bslcUg0N/D1Flq3iKc0CPUGgV6dfy8M9CquXEFvF/DUConVYmCvY3RyDJ0Nhq4wzyRWi5HXYuRtIO+m0dt5LkUnGbotOufvxtXSPDc8jaeUceQyY/8YibVJqK/jqy18pYmr1PDVBv0LaXjmmyTmMdTdEr4iJiK9sytTuGuLA+8Yxn4efTeLO21KBEptzlIJ1Qb6XnYatK2T6C2M/TzGfg5frmF3S4RqHadbmgYVdTypMg/ltJ0cXr+G1a7gSy0idZOB0SIxmqg7azhSWfzbttcx+kUcrcrQ28LoF1H2szhqncjewuhXUfaLRNY2plKku5MicrZx1HVMqUFgbeHodWytgtuvM3K2GdrraHsppAuLxEaDxNxA2cmx//Q9OHKBZwYnkHdTgmujVBm526h7OcxuAEawAAAgAElEQVR+QShnrWNIe2XaF/Jo/QYHwweQeyUceYvYOo0lrWP2mthSi2cGD+Jp66jtEiPnJJG+ja9uYPcaDO2THPhnUHeLePI6vr2FoVZR+jksvYRtltGVIqG7ReBsEwbbmGoVSyrjShVCpY7dLWFLlakZp0Fsb5M429hKDUetYkpFIqeFo5XRpTSuUSawW+j9Mq7ewJBLuEYZzyyh9csYSgPXPM75p3IY2gls6zSOc4rdvSIXzpYo5q5iZfFd3HLz6/jGVz9Pe6+Crm4i9RqcfWoRXamTRGeI4/vRtC1kZQtJ2aYvb6Pap3nk+6ucOf056oVr+dZ9d1O440o2F67jnX/yS1z9ql/lg69+EUc//Dq+Xvg093zktXzh6lezftf7Kd3yj1z7it/iw6/8VRauey1fLt3IqcznOJ6+hdPFm8nf8V6OfvxNHFv+KMdXP8kjJ1Z47OQaW/d+nC+lPs0t//gKPvgXL+Lm9/0FV7zlj7juQ3/H6dMllpc/x2c+9V6+/qUi7d0H6HfOsF7/JAt3X8Wp7QwXzv4Ay9Y4u/cE554+S1/aRzV2eejrx2j3foBq7PL0hceRVAlZ32W/d5a+sotq9tEtFdtzMSyTdrczlzVYhmgYBJ6HM52AOJY1V3WORiN8359DJ2cv99yAwI/wvADPC3AcjyhKCIJINCucgDhI8GwP3w0YJiMc02EYj7BNoRadrQJm7Y4ZFmF2wa4pCqHn0+t0BdNiLrII8RyHOIywTQvfcQlcj2Q6EwmnatPZZf/BeDLHLviuh6HphGGI67o4ro7rq1hOn9HEJ4xs/MCeCiz8ucp1xu7wXVdoXQ0Ly3J4wY9//BzwQ8aDiIHvMI4DktDFD2w832IQhwSeSxKFhL43b1fMlJ0zjelMTfqTPIuZ2jQK/KmidDSFbIoJyMFYQDEPxxOGcfITOpRknuqMhiHDQcB4GE3nHUJlOohiJqPRnIuRROF8BjL7WIVmNWA8HM7DiFlbYzQY8OzlZwSAJIzmE47JaDQnsvqOOw85ZhDMYTLg8uGlKX9CmD5mH+tkCvkMpiHHZDRmNBoRRRFxHDMajUiSkCj2iROfIHQYB7v45mO0ajeyuvI+0pkrOHbyBo6fuolC+VruuOVNbLau5+jCFTx58QQX219DMZ5EUp9Gls9j29/j4YeWWbr5Dex99dNID13LA0f/mK+tvYKHC39B88jv07jrZaQ//lKu/9MXcs2L/z3X/O5/ovypt2Cea6Aq97HfvR8reIyHv5Fj7e5/4hNX/QGl7Efoql9hd3ebL5/+Ajdd9Wf89Yv/Hdf9+S9zw2v/bz775hdz41/9V9776v/Cta/7VW59w29Sf9urueI//Aw3/P5vs3H0n/nB+Sqx/WU+f9PrOLX1UTbqV3Dx7D2o/RT99jKanGH3qTsx+ks8N2nRvXAvvfNpYmOb0Kiy+/St2L0WQ2eTy4NtvvvVGwi0JpPgGK66yv75TxGbeX442iTQMpx/9GYOwxbPJtvYvQwXHvs8k3Cd2C4z8sv0dr7AOCww8PJEdhajt4hvpNA7KS7Hp7ClLAMvh2cs4BtCRxjpKwycHL6ZJfIqxH4F38zia6uM3Sw737+Xob3OjyenCLQcF39wC56c5nK0wcRb5+wP7kbr5ZhEGwzcGrtPfoHErDI0GzwTnuCxb91MZNa5nGwTmkX0zgqBXsbo5vDVOmr7KEOvgi2L2YbZX8OSMoy8FvLuMlpngZFfIXHKqO0lJkGTwBAgOKObnj9pG3o19M4Kk7CJLadxlSwDp8qPD88INWY/zSQQBgqzl2bst3DkHJFbx1ZzOFqGxC2R2CWMToqh1WJkbRGaxWlNPU9klpB2jjLy64RmEVtOI+3dRWTlGXpVXDU/1W/mcdQUk6iC2V9hHFQJzSyOukJ/9w58YxVPX2YY5JD3FoktceA8jJt4WobIytG9eAehleFSsoGrivczCgq42jKBmcaWU9M5RYnAKKDsLzEJWgR6mcvJMaSdFdGq0NZwlFUiO0/sFBj6ZWKngLx/L46yiqst4qgLePoKvpHGkleJrCnLwBZb40Cv4sh5QqOM2l7BktLEtpgZaJ1lARw0i4RGEVtKo7aXGHl1DuN1lL1FtM4y46BBbJUZ+XVcNYujZDiM1wn1nDBwqBkiI4/REYwK6eLdWL0VzPa9z7cnOkc49Es4vQVCdZXLYYWJlyNQVlAv3oty4SjPhJuMrCry+XsIlTShlmdglfGVLFYvRWKVGdoVfDXH0K4wtOsEahGrK8CMsVkkMYsEWgZHWpmCVWtEU8jjYbDFJNhE2lnBVUpz5oYlZQj0Eold49nhcYze2vR2cYOh28SY2jz6O/dyGLdwlDWM/jJ6b4mBW8boLaN1FgV/wsgRmnm0ziK2soxvrJG4OUIrjdE7iiUvEVppfEOYZkKjyMivo3dXGHo1bDmNo2RQ95fwjAK+VUTrr9LfP4IprxLaeXwrQ2/vTjy9RWQLAK5nFLHV7HQCUkfaTzEOT+EbDUwpj97PMImFAcTVakh7ufkN8CjYonNhiYP4BJ5eQ+vm0Ht5Aq0yDb3yc2aH3l0lccoM3CoTdxNfKTJyavhqhtgUpo+R00TZWeW5eJNYz+NJqwzMHHZniYlTZ2K3MPcyRHoeV0qTWGU8OUeoleaPk9svEKhFzE6KcPoYm501Jl6TgVVD3V1C76QZOE1Co0r/4hJmL8thtE2gV9h/+t6falLMZiCRLSr6s8nHbP4SWk0ctYzRLxCYdTGDsauYco6B3yTxGgz8Jmo3ReTUGAYCWGtLRWwpR2RViK0a6l6ayNjA6tZQOitYSpbIqWEpBRytxMDbYBRsI+9niKwykVUmMAqo7WXRUnKqxHYFs7+GLeWnWsh1rH4eeXd1zgeQdlbQuyvEdoXEqSLtLOKpgjFzEG5j9nJ4am2uNXXkyvwmduwdE4HFTganV+JyeIqRvYUvV1F3MviyOOzZUgVHqjByt7kcnhLK0m4J+ewKE3MTY2+Vsd3CaRcI5Tp+r4yxm8LtpTjwBOgyNspThk1LcGIk0bIY2XVcOY0jrREbJazummhIKSXsXo6h1aT/9N3sPHobbj+L3c1gdrJ4ShlbKqG1s/QvLs25OrPQwuxl5/MfR85hSwVcpcpBcIpnkvtw5AryzgqTQLA+9p46gqdUiM11Jv4J1L08ZrfC5fiLHATHkXcyBOoGgbbFxDuD0S5j9coEeh1pp4iyX8LX1xkFJ0icDfp7q9hKgcipoeytYPYyDNw6rpKjd/FejN6sYVhBupjG6pU4DE8SW605tNaWcsImNIetrmL2U5j9NUKzJH4ZRQbuCQJjHUMqcpAc59LgJJ5eR+sUGQdnSNwtPL1BaK2TOFuM/ON4egNbrnJ5eB8T/wRmV/BTLifHOIw2sXo5BvYGPxx9icPwOHonS2jU500KX6sysNeZ+Nu4ShGzl+OZ5DRWr4TVF20mX8/jG1lcucTBlAsi76Tx1QZGp0RsbtI9t4YrV6btkBp7Ty4RGZsYnQqe3GL/yRQ/HNyH1SlitQsY+3kuh6ewuyW8fgWnW+KZ8BTabga3X8HplQQMtlMk0hqESp2Ju83Y2Z7bPGKtOQXDltF3s1OdbokD9xhev0akrRNrmzjdOm6vMX9bB9PZlC2VcdXanP8RWesM/WMo7Ry2UkXvFnFUEVqZUhlTzuLqFaGCtbYx+3V8fQNbqZG4m4zc41PYtdBKh0YZq5dD3lnDlYWuWKhhy9hSEXknRag3OQhOiCbOfobY3CA2t7GkJgP3NIl/is5OGrmXJ9CPYfYbxNZxtE4ZvVtmHJ5E3sugdQuM3GPE5jq9CymsXplQb+IpNVy5hq81cM0mg3ALQ8nR2TuKqWZxzDKGUsSQy/jeOqYqoMvKhVXG1jpWO4fezhKaTWJbWPU8vYHeK3CYnCRxWxj9HJFdxzfzRG4Vz6jgm3Uip8XAa+HqeQKrQHdnjcPBF7G1TSL3PhzzFK59mn6vjqI0CYIvoyrHOXeugG2d5uDgG+j6Nr1eHV3fYpzch29vc/H8Goa2QRCcoddvsLNbwg++iGxu8/0nVvnYdS9n7cg/UVv+IJ+64k/4xDtexlte+r/zrj/6Bd793/8vXvubP8MN7/xD3v3q/8ItH3wVN33gFVzz9t/hX9/5Cj70ut/gE//wUo7c+HY+/eG/5mNXvoGF267kra//Jd7/1hdz40f+ks9c81f885Wv4/br/4Hr/+nP+der/5KP/d3vcmrloyx/5l2UFv+FWulOrrnuHRw5+i90O9/gwlNn+P53c6xXP8pTj65x0yf+iu994wSOrqGqOt/87nfw/Yjd3V2eePIRvLBPV3qSp899D03vYxgGdtBjt/s4sr6LbvfpSvtIqoJhWxiWQ7/bEzaOQDQpgukB35saQGbBxKxB4fs+SZLMLSJRmBBFCbblEoYxYRAzHI6JowGmYeNNIZyDKd9imIyYDCdzOGc8FUUks6b/NLAYRLGAYo4nTEZCUhF4Pu29fcGsmOIMQj8QzQ/PF+GDqnE4OZgGHsFPTTZEU8Ql8gOiIMTUDTxPNEZcz2RyEOJ6CmFk4vkmrmcRev5clDGblPwkUsH3Q4bDMS947jnRqJgMYxLfYeC7hJ5FEDpEsTedeQg+xTCJ5w2L2YRjph2d/V6ECdG86fCT2tLZ60xGQ8bDAZPR80DM8XQvczAaz40c48GQ0TBkPIo4GCcMkufNGpPhSMBB4nAO95zxMp6HfD7PnBhPbR/RTzYipi2LmQJ1xqKYtSVmL5uFIuPpnmfGqJhNPWZ/bhgnU33qWHAugpBBIoKKwWBAGIbESUgce0SxSxjZRPaj9HfvZ7t1I6Xch2lUP0579xSa9DCG/BgPP1jgrlvfz513XMVD3yzjhE+jmN9HMR7Hcs7T7X2V+098ns3Ue9j/yieRHriaB+/6fU587td5eOVlPNJ6PY9tv438p17Cp1//83zij/8Xrvrdn2H7C2/n4VOfwpDPYNnfYl/6Olsbn2ftniv47EdfSXblKh57vMHI/g47365wwztfxgf/7Ff4zOtfzPt/54V88KX/K+940Qv4m9/699z4pv/K+3/rZ/nYL/8c1/xvL+Rvf+5n2LzzOh59JIveOcNHr34ZhdR7uO/4x7h49iialKXfXsVU81idDEZnEbu/hCNlkC9mOAzOYElZfDMlblukLOOgRuJUiQzxBMmUFhiGi2Ivr2QI9TyhXsDqrhGooi7t9oV2NHEq6L2jjIIsgblE7KxhSot4WprQzuIoeQK9SWhWGUdlbPUIen8BR8kxcnL42hq2mmYQNLG1HIlXYeSVCNQVDr3j9J5e5MBrMbTKePIaRnuJoVVl7DS4PDiN0cuSOHU65+/hh+OT6J0UrlTh3L/dLeYD3haRWWXnyS9MJxk1HLnA9x++GbV9hMOkgaOscfGJ28TW3hJqvLOP3Upo5vF1setvn7uLgVMlNEpYfXGbbfRWGbo1fC1PZJUYuILlMJsbhGaZ2K5i9tJ4WoFJsD5vVkRmBdco4ZslQrvIOKxjSSlCvUSoVgUIzqlMb6RyjPz6lKlRJTAKjLw6WvcIjrLKYdxi5DWIrApmb5XYzjMKiuw9/XkmUQ1TWuKZURNLXsSSF5hERUJrFWVvkWdH22idJVw1g95dIrRyjPwSA0+EIYGRI7QyONoytrJI4uZxVdHwGAcNwdGQM/QuHMHXS9hSDlcpkdhNhp6Ymui9RSI7z9AvYyurmNLyFAJaoLtzG662zHOTdWJbPEn01DyRWSYy62jtNSJT6EQDvUigCz7FyBdsDVta4/JgE2V/kaFXQ20vYkkpJmGD0BTzE18Xj4+v53GVLEZ3Fb2zgqek8ZQ0Vm+FSM9h91bw5DUiI4evZgjVVWJ9jZGdmzYoludBxcjOMbDWSIw0oZLB7aVxexnsdgq3n+K5uMVh0CTSCwRankgv4PTXRLtCyzNyqky8FtreCrFR5rnhNgd+Q7xfLcvIKTEyGjjtHIFUIjHr6PspHCnPOFjnMN6a3yIO3DruFGZo9NYYOHVsOYveSZHYdQZODWV/CXn3qJh5mNMn4mqaSVhH3jtCZBVwlDVRedYy2HKKxBUTIEtexFGWiewMvrFGZGdJHPE16Wk5PDXH0BUcEK2zTGyXRQAmi+DBUrIEdglLTWMqKRw9TeyV8LQWrlbDVosMg6aYp2k5Eq+Jq1eI7S0iex25vYZvltF7abGv1mrE9hZGP48lFwmtBuPwGL5RI3bWMaUiviHUp5FZx+hmkHYWCY0SvibmY76eQ91JMbIbBFoevb1IYhX58cFJRk6TzlNHibUioZLF7S3j9Jbw+oJREUhTPaBRwFMyeHKW2ChzGGyQGDWMdhpPKhLrZXw5j68UOPDXcaUcTi9DYlbxlfw0RHke7veT7Yqxv4GrVQhMYe8YeBtIeykm0XFCq4ney2H089OAooKrCQPIODyGJRcxpSKeUWbgNQmsCqFdw1bzjIJ1jH6G/t4SsdXC6gs4YvfCETytJMwPSgNHamIpWSbxBo5amM5zanPlqSWXiKwSnpbD6K1yGK8zCZvC3tJfw5LWGPsbmD2hnJ0EmyR2A08tEuhlIrOKr+VwlexUw5rH7GWwpTwTf5PD6Dih0cRX67hKFV+t46k18V+lhiNXGBjrBEoNX6pOD21lnK7Y7XtSBb1TIDJaeEqNWG9Opx9FDuxt3HYRY3cNr1dgaDSJ1RrWfhavnyNU8iR6gcSsTmc7WRKzgrq7jDsNKg78lrDBqDkSsywYFVoJXyniSgUSo06ilXC7aSK1hLa7iieXCPUajixu6fVOmoNwi8RuIO0sE5m1ORzYlgQHyVPLWL0idl9AhV1ZcJYicwYSnrWsZge1+rR90cRTKoy8bUJ9A6Ndxek3CLR1HKmC3S9w9rEFBu4pYnub0NwgMBoEZg29l8GQxONmy7kpB0fM5Wx5jdAq4KhrYoojVbD7ZbT9DFo7g6uUpu2grID92lV8rYAtZ+aTO1fJouwtEBob+HqT2G4SmFVG/jq2UiI01xl6J7DkMrGzQWxvEFotRsExXK2GJZfxjQZD59i0UVEh0IXuVhhyKlPDTFPoRZXytO2Rw5XLDJ0NDsPjDBwxDzM6AvIa6g2Mrvg4zf4KeieLIxWZ+NsoexlCvYW6l2fsnaD99CoXH7+HobOJ3s4zsLfoX0gz8U6h7hZEOKTU5xyKQKnxw+Q+9L0cvlxl7GwxcbaJtAbyhTVircmPxw/gy1X6Z1fQdjKEap1QqeNJVQbGOiNrE6crmBTPhKdEYDFtYQytLQ79Uxh7JQJ5nUv+fYysLSK1SaS3iIx19E4BVxVcIEerExgtjH4Jo1/i2dH98+8jrlZB7+cJ7RKJW2fgbmD2KiT2MfROGb1bJJrOM2OrhS0XsKQsh/Em/Z1lHLmM0SnOYaeeWsKb2rzMbgGrVyKxNmDyJdpPLuFKDQJtk6F3iv3zKSy1jGtUcNUavtHAkitEsyaIWsVWKuL3cgWtnWPiH0PeTWN08nTOLnEpOimCTaWCIRcInRqmmkGX17C1Ao5eQe8XCb0NAqspgqhzy6jnVgjlKm6/hCOVCK0NAqOF1i3Q312bttrKwkLUyxA5YtIYmqLpNvI3efThm+juHMEzcoRWC3k/hyW3iN376OxUcMwT9DoVxqMv0e9tcuF8mTj6Cp1Og36/hSS10LRNNG2T/fNp5E6ZZw+/iqmtY2jrqGoLTd9Akpu0+zW++fAd3HzTX1JJX03unitYuPHtpD/7Ht732hfz3j/7NT78+t/m2je/hPodV3HTla/gXz/0Ko5+6q+58/rXc8Pf/xG3Xv3nfPjv/xs3Xvt6Sqs38vmb3se9d1zJLTe9iU9f/zpu+pe/4fab30s9fxtLt1/Lkc9dwWc/9Bpu+cirWPzkm7n6Lb/DVX//ckqpm/j+905w/un7ae98kYceWOLbX76TMxv/zNfuu4mjt72Lb3yxQW9nj8ODZ1EMC8t0URSF8xe+j6Se5evfOsFXv3GSaj3DqdNbFGtHefritzm/9yiWJ9Pp72I6Nl7g0+0r80BiECd4toPnuNP5x/Tls3NhHON53pxV4XmeuOCOBiTxkChKGI8OxO/DZD4BCb2Q8WDMMB6RRANhB3EDPNvDNhziIJyzFWfzjGi+IAjmEE3f9eh3unPEwXhq0Qw8H8+ZMjWml/e2aTKargfE2Xg8f504DOfNiGGcYJoOvu9jOwbjgwgv0AkjW+QLkT+fw7iWPWdU+tN2RRJG2JaL6/r/c1AxDDwRVAQOUeT9VBAwHoqGxKy58LwJRIQXos0QzEONw8loyqgQgcWsSfF8kDG1YQwGP6UpHU2bD4eTA8bDaNqmGIj3O52EzFoRMzbGrEkRBf4UuhlNPy6RIM0fqOkkYzb7mME5ZynTrCUx07aIMEQEErP0Z5ZKzfkU0YxxEc5tJLOwJQwSfF8QTofDIckgJBn4hJFFPHAw5W/zrYfSHLnzXXzx1M2cOfZZQvNhhvZT/I+RyldOpsku/QuF3Gc4fmYR1XoE03ucrvw9gnCP8xfOkF78ALWjf0/3oRt4vPa3HPmnn2H9k7/Iqc/9GqUbf4kvpV/Jkyeu5NHSe7hYvYYTN/4lxU//KaW7/pKvbt/A098roEpf4+TGFygvfYjPXvtKcktX0ajfxFe3jyA9eozP/OMruPqVv8L1r/l1PvD/vpAbXvNLfPLVv8CHX/lrXP0n/5l3v+RneeN/egE3/uFv8tb//B/5RvE2HvtWGr39Jd7z9v/GLZ9+HduNjxBYG9hahSe/fzt7FxYY6nVGZon+uS+g7i4Rqk20/SK+UWIUid2oo6aInDTjsMok2MTXSljyAqNomYOggd1PEWh5PDmHtreCJxe4FGzhy+IJSWAUGPp5hkEKW7sbz1jkIK7iGzlcI8043CQwWui9LIGVYRDmCOwslpwjVNcYeVV8s4Qh55Daq4zDFgOnjHLxLg7sbQKpjC/lkc7dzSW/zoFbw9xfIdbEE46B0yTQRbhgdNMoeyschqcJ9S0uRWeQLq6R2E1iq8Jz42OYvTV8TdzyXR42MfqLBGaWS0mLS8k6tpymf/EIB9E6iVPEklexpFUCI4+6v0SgF/G1Is+OTmD0VrHlNM8Mt1DbS2jtZXw9zyRsMnCrdM7dOyWcb+KpBSxJBByBXhJKRq/BMGhiyikuPnkbiV1i7DYJ1SrmfgFPyzH2G+Lm2ixyELUYuFW09jKBXuDZcZOBW0TrLCPtLGDLWSZhA62zgKen+NHkBGp7icDIo+wfJbJyeFqK/s6dWPISY7/B3tN38sxwC2V/Aa2ziK+nSdwCsZOjd2EBW8owDmoERgate5TAyBFZwqAwZ2U4VaTdRXytKNzsnQx6J0PilOe37N0L94i5hZFH6yyhd5fRunczDov4RgqtexRfz2HLoh3gqUWUvRR2P88k2GDnyTs5jDaIrPL07ySAj76eZeRX0btLaJ1FxmGdxCljyylcNUtgCHZIbJWJbfH1Km6AlzA7SyRWAVdO4copIiNPpOcYuRUcKUWgrDAwRWCRmGmc3gJDO8vELaBcvANt9wsY+/cwsookeolQKTDQyzjdVcZ2iUDNoe8vMXSqmN1VnP4aoZYnNks4Uhq3n2Ng1UjMCnZvjcQqkVhFEqsgmDBak0AqE0hlRnYLu5fFUwv4eoHEqRLoJQGJVAXwVN5bwpazDN0GA7eO0UuL+YeSw+ynxOHAzOOqa5h9YfDwtAyBkUPZP4rRWyZ2ioRmHkddY+CWcbU0kZXH6C3h6Rl8I0tsF7DlVYZeTbAoemJS4ygZhl5NfN71Aom7jiUXcbUyjlbCM0oEVhlLyRBY4iZXPGkuETkVXD0vGBVmBVsporYL6L0C43CLgd8U7Aq9gqvVCK1NPL2GrZQJrSZDfwtbKWPJRdRORjQQ1DKBXiXQy5j9jNjLa3kcOU1sl3H7RVwpT6gViIw8l+MWZmeVUCsztFqoFxfw+mtcDuvEeoaBmWdkVXA6WQJJBBWRUSBQBb/gwF9naDWwOlncfoFIL+P0M3hyDl/J4/azc86B08vMb9MjszYHac7q/5FZm886LLmEJZemk48arlaZwzVd7fnXsZXyfCKidXOYUmHavKih9bIEZp3AFJwLpZ0m0OvEVoPQEJaNkdfClkSlPtK3iJwqw6CJoxUx+lkm8TaeXhWfc7PJyBNAV6O3hqvkCI0SsVWZ23xmX5exVZ0qaKtY/QxDt4EzZWI4cp7IqmH2skRGnVBv4Ks17H6Z2FzHU2qCMaE10Nt5Ar3BpeiUaFoY64RqA0+qIp1PCbBgr8zE3cbuFknsDSJzHW0/J2YfcpVQrjMy1gn6FYZGi1CuYLdzaBdXcDoZIrWI18+gXlzgwF8n1IrEhgicBlaVQJnNPkrERpHYKKLuLhLpJQZWDX0/hdkRZiqvlyFWi7i9DE4vx9AW3A69kyOZ/uzyVDGtGPsbc92muIUuYXTFzy6zV8TolPCUBla/NJ1k5Oe6TbOXw1XKaPtZEnsDTxHWG0cuMnQ2CNQmvXNp7F4NeScznYrUOIwfYOCe5PwPFtA64hBoygVstYBnlHhueAZ5N4WrlJB2lvH1EpaUwVGyjIMmibVBbIrGi6dWp/yN3JS5UheHWKmILRW4nBzHkXM4So4fTU7gKFkGtuBJJHaTgdNA3V9l4LS4FJ+ifyH9U/++A7OBb9QYh8fQe3m0bg6jUyLQ6tPPURqrn2XkbRBodTylga9VceTSFPS5KeatdgtHLuGrVWxJNFZG7hZGp4DZK+Cpxel8s4CnCM5FYq9j9Yq4cpXO2RUCrUWob7D75D1zDsskOM65x+5m4p8kMjaIzS2Ui+l5WNF+coH9JxYYO9tittGvYOzniPUmZruA1Sli7uc59I8TKDXU6Z/V93IYUxincjE9Z7Ac+scZWusMzHWsThF9L490Lo16Mc8Pkwe5HNzPQN/A7pRxelWsbplL0RmMXhllP09gbmDJVUbBCUwrsXwAACAASURBVLROnqG/jaOWcbUyvlEhduoEZhZp9yjSzgqB3kTZzdN+epWxd5zE2kTZF1MwQ8oQ2RUMaY3uxQVGwRa+0ZhO2+oibOsXCKc8G3Uvi7qXI1TqmO0igdLC6tYYOsfRuwUxTdOF4j2wylM2kQhJtU6OoXcMS6riqTU8pUqoN4iMJofhCayegLtGRhNTqmBKJWy1ONffWnIeSy7j6U06u2k8rUmktTiwj6GfzxD0agRynVBt0jmfRuuUGXonSZxjhNYGrlbDUUS7beBWie0aWjuNI5dR9tJMgi0GbgN5bwGtmyVxNnG1dRx1i9A+TWenyCC6D6VfxVBO0N1rEjpfpN9uIvda9Ns1fOcUlr7FwDuFq29iKk3kbpndixkC/wS2vUmnU6DTqfLd79xLMfsBbvn0m1i6/d08fN8y5x9u8jd/+mv86xWv5R//9EXcdc2bOfrPb+EDb/hN7v34m2jd+37u+thred9rf51/efcfcv2VL2flzqvYqNyJLj3Cg19c4BPX/xnXXffnnDxxJ088fopzTzzIV+8vsf/4KVqpj/Lxd/8eb/69n+Wv/+CFfO/MMnuPHkPd+Qq7Txzn9Pq/Ulr5EF87+VnONK6l/USahVvfySNf2cRRdC5e2EfRbWRdZa93AUU7z5kHSmSLt3LzrR/mAx94K5+64UPcu3wjdy/eyE7n+zx1/nuc330K1/cwHZtuX8G1bLyp3tN33Sl/QTQqAs8niiJGoxGjkcAEjMfjOSpgMBgQRwPiWPzyvIA4HhBFCWEYMxiMCLyQJEwI/YjQC/GdAN/xCdxA2DNmlss4wTZM0VqYWkBm6wLPdkTLw3Hm599ZaUAoVIPnz8lxgms7DJNkCgcVoUIchGLK4rgEnjdvkDh2MDV9WGh6nyC0SAY+ySDE932GyQDPcYWxZKpNHQ2GRNO3KRoZ8f8cVIxCn9AT+5EgdH4KgjmbfczCihmTYhZOjAbJfHKRRAGHk/G0PTGzcPz/QZriEzVTj84O+D8ZVAwHAYPYZzQQf3aW9IigIJkyL5JpiCImKaNBTOh74mOPfQZJwGgQEocuceQxGoiXj4bRFCASz4OIYTIQYI8wEkTT6QM906LONjkzlkYSxfMWRej581bF7BMeR2PiaEQYxKLKE4t9TpzY+KHGwUDl4tMPsHTkfbRqH+bU5jV46gaPfu0utksf5ewP1lg6+nbuuvdtPPjNe+mbD6E7j6KZZzl//hFU9Rt8+cwdVI+8nS+n34rz9Y+x9oGf5553vICTn/0N7rnq50jf8CJOLf0F9x15Pd9c+FueKr2H8yev5kTqNSx94k+oHX0vuz9Y57sPrpG78wo+8d4/pJa6hs/f/C6yRz5OPfUpcndcTfPeD3Lz+15O9sY3cNv7X8LH3/qLXPnnv8KVr/1Fyne+jdVPvp67r3gNix96K19t3E5oPsQT32nwnrf/HmtH30u9eBXnn1hE6xfo7qUI7Ab6uVWCXhqns8TEbWC2xZNQU0rjmksEZpaBl8EzjhJaa1OWQgWjv8CzBwVCXdwEu1KGw2CdQC3hKyVcqcDQak5rkjlM+Qg/PCzhGnfhaEcY+kViu4StrRE5DTyjxSQ+jqEs49mrBE4ez6hgd5eJzRKjYJ3QaeAaVTy9iKdksTpLmDtZLvvHkM8d5cCtEatZhmYJr5fG2k8xsJqMnBYXvn/7VNNYJbJrnHvsKAfBFzHaFSb+CS4+fheToEX3/D0MvRrts3dzEG7iaatY0hJmfwlPTyPvHSE0n9/Z670lHHWNwMgzcCpYUhpXyQndpVkl0Ati5jFtOXhqbn57H1tlbDkrjBlqgcAQVX1HyYmWRT9N4jUZ+A0MaRW1s0BslfCVAonRwGoXxNbfE9DKSdAkNIpz04KrZAmtDIlbRO+uEBplDuNN1PYiiVskMNew+pk5WDG2Kzwz3KR97k5cNU3ilgj0AoFeQOssTT33eTxtDbVzBL23QGSKOrLRS2H0VvD1HL2LRziMt9Ha4nZN3j1KaJYYeo0pS6JAYjdR9lL0dxawJHEw0dqr7D999/RA1CTQS5jSApGdxVZWsaQUjiI0lo5cxOhkceQil5MTtM8e4VKyja9PJx5ymtAswuUTJE6J3aduYxLV8bQ0sV0QbR5T1I5dNYstp+cGFX1qq4ntMqGew5FS+GpGNBn0LGZnSbQqdAHSjPQUdu8oobqKLy9jd48ytLJEWgpPXiAx0iRGHl/KYrVTJFqJkVVGvnAXrpwh0PI8N9zGldJzS8DQrhBqefT9VQ6DDSK9ROfpu4jNIqGew1fTmN0l7P0CsVJnoDexOlnGbovIKOMoWdT2kgi+9CJGdw1fLworh1NH2llE2lkUqtruGr5WZOQ3mITNaXtmjXCqGI0soSE9iBocJgKaOfQqTMK6uOlWs+JrzxT2nMSpMHTFkzSzl5oHc5a0htlLzXfpgVFA3s/jqg1crU5vJzU9SDdw9TKOWsLVmgRGk8RroXZXcfXcPKhwtTKJs42jVpH2VnG1IoFVxTdqDP1tOhdShFZzDpycsSoctcw43EbaW5szKiKzxiRYF4paLUdoilaOsH6IKc7IqaDtL6DuLhJqZQ79bexOikDOEKpphlYeu7uE3VnlwFnnwNnEldPTx3GZy9EmnafvwWynGTvr2L0cVncNXyngKwVcKYu2t0KgFvBkYQKxpfz8Bl1oVnMEemV+eLXk4pwJEZgNArOOrZTxjRqJu4Fv1MXExWyQuBuEVhOjX8BRywRmg8hax5Yr+EaT0Gwh72cJzBae3sA3mhjdPNp+Wlh3/Ob0FrwirB/tClovxd65uwmsCsNgnfb5helhUWhj+xeX8NTiVA3ZRGunsKXZQbUxv4n3tQKxXcHXCoRGCUfJiTBDFjaGyGwydLeIDGEOMbsVnH5NNCckwVMYuduMvG0Sa4Pe+VX0dp5oyqLQp4eey8FJ3H4Zdaoj9bU6jlzBV+skxjpmO4/XK+N2SgS9Cl6vTChXidUqB04LpytaUZFSxOtn8ZUCnpTD7KTwZMEc8adgzdioEKg5jPYyY7eOvr9CqJUI1TJmJ4NycQW/n0U+dwTlwiJWRzAqPLUyb1QI/k4aTy3N2xSRWZtDVn1NKJf1Th5j+rM70BsEWgV1fxWju0ZoiK8XZS+FK4tJhytXCY0WgV7B7hcxu8IKEmjrxOYGdn82NznJ3tNrjINTWLIIoDyjiiFl0XprXIpOY/cF/FDdS+NrVWKzPr0lLzKwt5Aurk01wy08tYItFbCnViy7V8XolLB65XkTRGuvEVs1IqtCYm4Q6Y3p37/CpWiTyKzhyhX2n1pi6G/i6VVMqYDayRDZTSK7SWDWMaUCod4iMlvEVmMa3BQYOi0cuTI1ctTx1IrQXUtFErvF0NnA6ORQ9wRrKjLrKLtpRu42Zq/AYbRN98K9jPwqPxyfwezlkS6uEuiNaXDWoP3UChP/JIFeRd1fw+oXeCY5TWJtiClEt8zIOY58IYUv1xiYwgAytreQzq2Kn+1qXfAq+pUpNFO0gWK9OYfChlMjSKg2sLslEmOdibuNJ4mJk9Mrif/vVzD3iwytbS4H96FeLLD/+Ary+QzPhvcR64IZEZtbmP0qjtJA3i9gKzWUdp7E2UTaW8PTq4R2DVcvEjkVRn6RyCoQm1WeTc5gtEsMrG0m3kmcfgXPqBPaDXyzTGCX2L9wt5iUmTVstTL9flIgMmr4quCyDJ0tMaHpFumfXeFHgwcIlRa+3ELdK3AYn8RRC7hGHlNdIPbz+FYWrbeCJRc4TE4j7eaxpAauXCOxNsW8SRNtosvxGaSLabT9PCPvJK5aR+tkie0GtlIQ3J9eCbNfw9HWcZUWdqeG36lhXSjgtWsk6iYj6zhmr4XWqeOpm0TWMcx+DbNfZRScJHa2kHYWsXpZIr1BbG4gX8zgyhUOw20mfovO+UUSewNHaSLvVwitkwT2SeRuBVWqYPaPYfSP4Wqn2HkqR+J+kcA8hbxfRes2UNsVlHaZgX8aW2vh21t02jkUuYJptjj/VJZTx26glPsg3/zKUR75Rg5p50F2n7yPz3/mSv7qpb/A217+y5RvvYr8597Dp/7hZdx+1atY+uc3cuTa13DtW36bN/z+f+BD73wJXz5xhP2zD7Fz9sv0Ovdz9Mg7uOOuf6JS+yzt9jc5GMnsn/s6kfo97qveyHve+Et88LX/J3/1Oy/gzmtez335z/D1zbtoLl9H/q53c3/9ei5+d5Vz376Xb56+kXtu+jvOfvc+zH6fx3/wFH1FY0+6SFc7z8P/H1vvGR7ZQZhtH2tX21xxwZQ4hkACISGEQCCGBEK+fE7IS3AwLYYEDDYYA8Y0417W21errlGbGWmkUddq+657h/Wut6tNP72XaZJ2bQO5vx9nJPxe+X7okjTXSDOa0SXNec7z3PdvptjeeBf3PvwNxicb6O/fzOhIMxu33cXGbXezq/URnnvpIHkpRV4Scf0AWTVXQJTLTAfbNGvGyPBy27ZDTafv4/v+SqOiWCwSBEHYmqhNPoIgDC5URScIShSLZTw7DCg826Pkl0PFqRtQ9EqUg8qKRWMZjBnUhBCWYVCpnWgv10KM5RPvlhGCP5eBmcvMyOVQYnlKYhvmilHEd9wwdDBMip6PbZqhltWv4rkhNFTTRFxPp1L1sWwDwzBqrA4D17LRZKV2f8Pwouj7WK6H5Xj/O6io+rWgwjFwXZPAc1cMGmHI4NaCi2UVaLByWRheLLMoAt64cH6FZRFCN/0VjenSQpXFakgdPb+4uKL3XA4rlj9fqAaUSy4L1eJKsLHcfij6fq2h4dXCkz8EFrZphIFJYFEq2pRLDr5nEPgm5ZJDMbCoVrxaABG2ISw91MmEidEfYJvLc5Dlvc/yE7dYXQhds5pea2MEb1Gchj+b55apVM6HFZ5iEdczsWyFUsUKwSKBhaGc4ciBBnZu/Tfu+ekH2fLw39DT9P/yyx+8h9Hh/+TRxz7OrtbPc+j5R1CcI2jOq8xnjqGpOfbta6Bp6zcYbPoakztv5OTAVxi//wMM//I9HHj8www89GeM7/wk/Zs+QeRnf8nkg59i/L6/YeTRj/DK2E2Mbf1XIg/8K40PfIWnx7ex6e7P88Ov/iU/v/3vadl5B33dj7Dz8e/RvOk7/PqJJlKvdfObIw8zf3QHse2f5+5vfIxk1/eYPd2OnBrESe3nxOFOFo2XcfQjlPSj/PKHN9Le8C06m29h/mw7htxHPtWOpfYhnWxCm9nFeTtO6vgmcmdaKeojWHInYnYzttLEGwu9yLlHmTv9IHKqOXyhILWSnX0AI9uKr3SjzDchzzbB0j58OYY024qZC6n1C14CObsVR9/O7y9Eqfod6IVd+HoPJTeOKUcJzFG0Qg+W1l7759PLUnmCQOnEKnRQcZOUvRFK7jCFuSZsMcLr/gDGfDfabDsXnCReIYTZeWKEN/1htNkWpo9uxsh28nowyhvlCTJnd+FpMRx5iKqzj9njTViFPha9UVylF3G+ITyjroStBldrw1HbcJQ2XLUDT+tCz4dmC1fpIn12ExUnjiWFk4vzxWE8LYpZ6EROtVJ1EivhRGBEKZlximYMPdeGp/XwZmWi1g4IIZq/W9yNnG6hbCcomf24RhxN7KDiJai4cQK9F2m2iQVrmKIyuALPLJqx2sSiPWxZuAmqToLs9OMYhRYWvAS+FmX+1BYW3ASO0oGrttUCmmEssQdPjXH66MOcLw7VphEDZKd3sOANYoodVJw4JSuKp0VQMjsJjE4W3XGsQi/Zcw0EepTfLUxQNPqZP7UTV+7nQmkYT+0mdXoLltjJhdIYptiNnutCzYR7e0vsITfdFEI2tXgNstmKK8dwtXaUTANaLgwPwnp++KLGkeN4ah/iXCu21Iucbg1VpkoXJSt8TrIzW2tn9qMrLQFbbscotBCYf2BWmGLHSqPDUbrQcq2YhQ4uBAMUZrbhyqGm1My1YBXa0LNN+GrIn1hWkzqFJhasbpT5rVi5XQRK28r0Q5nbiSd24eQiVPQ4Tr6NC24/WroZo8amWGZVOGIEX+2hbMTwlSi+EsURu7DFCJ7chS22U9S6KRk92OkoJXkQO9tLWR+gYiYoGnHE+V0YYgh/rbqDzLy2CU+NUnUHKVsJcjMN4b690ImrRjHyHRj5MNwJrR2tuGo4+XKUCHJ6FxUnji13YIpttdZMN6YYTnDKdni7gR4jMOIYhQhFI46abSEwoix4AyutH1sKpyB6vg1XHaq9uItRdsZxlAS+kcSU4qTPNaLl4jjqAFqhi+xsA1V/EFfvRcm2M39mJ1ouhpTuZMEfpZBqpuoPoRe60fK9aLkYS8UJTClsUSjZLqreKFq+h6XiRHggL4cHTnouQtVN4mlRtFwbvt6LUWijag6hzLVgi+Hznz69CTXdjDTbjJ7uZMkewJc6sXLNeGIISF0w+zBSHZjpLuxCR+157cQudIYKSzmGK0ax86GudMkdwhFDvaWRbee8N4Rd6EKZa17R9haNBHKqrTZz6lvRVFpybIVHoWS7CMzkW+wfvbVwIoElx9ALvTUTSBRTihGYSTx9GD0fx5ISuGqSsj2OmotRtMYIzBGKRhIz30PJTLDoDdV0gl2c9/cQaKNcKI8RWP1I6VYspZeKN4xnDNSCofDv/+ul3eSmmynMNtfOpg/UVJAh0LbiDISzAbETLdtGYMQwxVBnvOCOYRXiqOluzHwMq5CgZIxh5PpRU7GQTVFjTPjqIGq6GyMX5c3yvprJo4+iMoidjyFNt1M421qrwQ+xZI9jFuIo6S7K5gglbSg8qMtGUaY7qGpDWJkoTi6Kk+uhaiRYtAawsu2U1ThVI4G53ICRewmUKHYh1Mte8Ic57w0hzTVQNmLYYgRX6iZ7eju+HMOX4xiZTrS5ZrxCF1Y2QsVIIM40s+CMIKciaNluxLkWjHzXSmAV/p2Oo2Uj2FI4ZVDSHRT1ZBgaZEPriS311sDPXSu2Fl/rx8j1hIaLfBRbXDYuNGDmYxS1ERxpACMXq5ks4ljiEJlznRiFBFo+hprrxhB7EVOt2Gov8lwP2bPtvF7ciyMn0LO9uHIfnhI2P7RMD3ouBCSahSjSXBtlaxBb6sVVouSnuzByCcTZcBqx4IwSaIkaKDSKJw9Q1AYp6iFHijcPoqTakObaqVpjYRihh00KT09QcUdQ8+Hcq+qPEmhD2FIYNiwFI7VZZWizKZtjoY5U6cNV+jDzveSmm/HUfhw5jlWIhv/D7WGkuY7abCaONN/KUpAkN7MNJRUCYAszrUjzEcx8DE9J4srJMEzLd1MyB5k9sZ3CbBtVO2QmSHOd5M6180YwhVezzShznZjZXuTZCL4cgjPDzzsIlEGqZmgGSZ3YVQsvwrlH4Vwrdj5WawT1oc53UjjXhjIbwS3EEc+1UTVH8eVBAjmJNN2Fkw8PvgMpVJYG8hBWvp/06VbUbAxbSeIboyx4UyFEVeqrzcsGMeVulGwbRbsPV23DLLSGhhm5n6o1EQYw0xGK2hC2GrKELLWHwI5jyBGUfDuG1BNqlJUwmFpwR1j0xijMtqHnejFy4UzJycUxUr24hUEWrN2o6R4cpQ9T6sRWuzCUHQROO5nZx3H0rrBNJyUwC4MYhSRezfyiZ2Oo6SjibBe2mKBkjHLe34OrjOAqSeR0N0qmk8AYxNcHMfL9BPo4rjaOlklgZQax5xMUs0M4qQRudhA3n6TqHEBJJ5h+rRVxLkrZnsIUB8nNdGKKCSrWIEV9gMJ0O4E6zJK7B08eIHu2iaLeH7Z7lASuMoSrjWMpY1SDA6SmI1hakqJxkEDfT+ZsHEscx1OnWPQPM3uyA1+f5PdLT1Nx93L6WAOWOoSUj2HqScRCDMsaJp8aID3Tz5bH/oPtm27hmSNtmPJLHH1xmIfv/Ta3/dtH+dInr+O7N36IX3z1k9z5+Q/yjU9ezff/6Tq+97l3873Pv487b/5zdtz/Hzw51Uhm+hnk3Csc2LeDTZv+nW07v0V75KecPnMY25xByx/DKbxEz/bv8Pm/reeBr3+AX331Q2y7459o+dl/MNV6N6NNd3D2qQZiW79MbMctHE7exfTLDYx0/YTZVw+j53PIkkoqm2FePMNM7lWig9vo6XuQ7U13sGX77ezd28Kpk/vpjD3Oo1vv4oHHfswrrz6FahYoSBLz6Qy2UzsIr0EnvZrxwzZMHMtesWIswzOXW/eWZVEsFqlUKriuT6WygON4uK4f8ilqrYqFhSVsw2GhskilWMF3fKqlBYpeiZJfplKqhtzEcmVFPrFYqVL0fC4sLmEbYWhiGSZvnL+wMuNYZkUsn4i3TWsFvLlsxtQVFUs3sGrNkOXmhirJVEq1oMHz8dwypuHgeR66LmNaCktLFRzHolwOuRhBrWWyrEddDlVc26ZcXcR0XITfvfk68HsqpSKubeG7y1wKF9+1azBNk3IxqEEzg5WAolwMVgKI5ZCiFPi1AKLIYrW8cv3l8OJ/T0d8FheKLFQDFio+5aJDteJTrfhUSu4KwPOtDY63Mi+WAZkr847afGO57lKu0UuXmRTLQUKx9oCvvPcDFsqVFb/t8i9S4PkslCv/V5CyHEoUa9aP5ScpbHiUWChX8F13JXQp1q6/nEottzUMVUNzVGRznmOn9jE89gDPPbeRA3t/wFD/zezc9HESbTeyY+PfMTxyK69OtzOnTKL6L6GYv8awjnPy+Qb2xb/H8b0/YXLnPzG++e84PvhV9u74DE9FvsBk7O95evQ/eCbxNZ6KfInj8a8xdf8H2P2rq3ll1/W8uuc7HB3+LkeH7uLlyUc49doAevEox2f2ML6ngd0jTYz3PcrW+2/iqUMPcW62DUXrJ3+2lf2d32bjw39Pf88P+PUzvRx7YQBxbj9njvWRm9nLyZdHUF6d5N5bbyDe8FVGe79G6uzjyLkGZKkZ0+jGsLZi67vInNyCl+pHP9tLIA6E/0ByLZTtJkrGdsrqVrz0Vuz5JrxCO67RgKjci5jajKM042ttBGo7ZnYXVb2LRbMXM9WAJzfzZjWBKjagqa3YdieLC4MYagtKfidFI9zL+vo4npHE0juoVHqw7Qi61kXJ7sGW2ykaUcpmHwv+AOcXk4jyTvLyVl43Y+jTO3nd6KOY76Yq9XFeTeLO96Cf68CaTfK6eYDz5hTqXCdqup2ql6TiDyDnWznvJ0PegNjM7Gv3oma34NltqHozJ6cfJp/dyIWlOKq8k3NnH8RQWii7UYx8C/lz27CkNhb9kGGRPrsVS+rE16IY+QhatoPztRdH4lwThdlGzgcj4QvyXDvZczuxC224UgQr34onR7ALbXhyhEDtpmrFCNQYZi6CXQgnAOHZ1k6KWoxFJ0nF7seRu2pngXvCfb0YwZIiVJx+tPIWTr6W4Mwr+ynMtBEYDXhynDeq+ykUHmcpvw0tP0BWepbp7ARaoREv9xC+vBNdjeOe3EXZjTMjteNVDjL76hbwutCy9zObuZ/MzCO4ahK9sI/nn2pk5kwSObeH+dl2ZGUHYj6BY3Viyo/jiDuoqKPkTw0gZwYJioNI2VZyUhdqcQTR7ELL7cCZ34F2ahf4Ryg5jyLlxrBKQyxdeB7H3Ezh+ACp4xvhtwOcy8WRtHF8Zw9Vew+emMBXu1ks92Db2zh9YoRcdhDH2o2SGyOXegzTuIuKu5UF9TBnTz1G7tQoTr4TX3oM+cwmjPSjLDg7EE/3MZ9rx3S6KQYxdLEZNbMRR34EZX4jbzi7+R/7MbzcRqR0D/nsHuZnJ1AyCZzUVig24xhNBGIDlXwT5vwu5EIHohpDMxIYcpxA6sPO9uPkBgiUHpz8DipyI/58M/5MD4EWwVdi+EoST01gKxECo53M6cf5fWk3JasDT+vGLPRz3nuaQNpL/nQ7VEZZsiKIWgNVP0lJ7ado9pIpNKO7oxRyERbdHmZObsfO7qQibqei9GDKe8kXDpAXB/C9LgqzXQRGK2WzHV/so6h141qbMNQmtPwR7HyMBbcHS9pI0dyOIzXgyxHMXDNLbg8laYTXXvkVqt5CTopie/s4dnwjhcw2LgRRNLcZS0xSysWpaFvx9GbmzgxjF/YSqFvQsv2o6VYW7W68QgtlbQBPSzI330BxqY/qm3FcK4KabgyDtEocrxgPq/0n4yyUtuB5g5QWjqAajZTNZi5ok8hnk+jSIEXzAFKqAz2/HTn9CLa8E89qRzcbyaubsOQOlMIOpPw25s7uRMsO4csTiDNbCfTHcK1xFOsxRPUh5n6znYVMgkphI/PnfkFBHkPSOilZHdjpx6jqLfhOHMsZQpIjaGITTu7n+GozppikKI3izDZhTW8nf7YNVTmIKw1SluO4mXYu+LvR1HHy+STGfBcXCp38vnKM7HQ3vhdHlBupLIyQTUVw1SEq1giO1o+t9FF2hsmeCw+C3yjuZskZZfo3m8DsJ5Bb0PRGDLUdJ9PJ+XyMaq6Z9LG7sdRhStI49rlerLl2qsUYlteOXGjGE+OUrS2U1DYq6iDyTBNLfi+m3IStDiNnDlAubsPMJ3HE3ZjydgJ7O1VzHE8cxdV24Mv9VIwkRTVB7mwjeq4T3xpAU7qRpAivF7fjW6MYToJMugltZoo3nN2YxkbyaiP5QgeelaBiDRGIcexsNxUrge/0Mp/ZzKK2j7LajyM1o6S2o861s6Du5g3zAOee20oxG6csJtDnOtHmupBnOgjkAcx0D1Y6nDjZhQhVPYEx24ab6aCkRlgqdrNYjrBYSGLNtWLmm9DkDnLpLjx9nEBLsuQk8AqdaPPtOFKcwnwjcnYrrrKTktKKMdOILG3BksYwsuOh4cjYgatEqTqj+FYbamYbntSLmerDziRCtoURQ8q0k57pxMn3YOcHMAojZGZ7EDNhy+O8Po4/myR3LpyLBXIn8rl2Kuo4lhhDzMTQxL34hb0o0i5mZhuxlAF+X+6gKkUoS0+gqb1o2UE8dRAt04WdS2BmhrDyQ9hKteA/qAAAIABJREFUD4XMFs6c7sTSQpuMmupFm4tj5foou3E8u5G5mZ0ohQ4WikN4egw93xk2qKRhpPQgMye28tvKK8yd7aJc6cIvtpOfi1NSD2BkImhaAlObwMhN4EuTvOFP4Mkd6LkmzpeGkaUh8ukYRqGfkj7Eb4t7sHNR8tNtLLiTOGorZqGVqjXIkj1OIA9jF5L42hiWnMS1WlBzPfxu6QCmugs500xJO4I0289SuZMgN4Q2HeNCeSf/82YL2vwE+VNjLNhJAmkYOdtIYa6V3y8cQZrtJH16G0UtzqI1xaJxhOJckiVplKqaoGz0kT+3i6oxRkXawxv6M/iZcSwxiVyIIc1GcadHWMruRz4dxVIHWcxP4U93oZ/cjJ9vQy9EUbL9lLNDUBjGyXVjZXtqzI04aqoHKx1FOtVMKRujku1GnW1HLwzgFkZwp/tZSA/yujFG2RrGyLSHrAZ5EN0cRNGjeO4wgbEfM3MIJdVD6sxOfnt+AkNtQcruRMm0UlSH8PIjBM44+fkIS8UJHDlsui64A/h6H/nZVqraFOpcI77UQO7UoyxqYzipAdS5JuTUwxSDIXSlmULqUd4o9bFoDqHOxgiUMdRML/9TeZXsmTiBOYqYaYE3Jpg79gALcieLhS4qfhTbaCJwWyjaPZj5PrInO6koI/zWHcNMtWFne1hypzDyA2TOtlOYaSGQOzlv9WBnO0mdaUbM9bFU3IM+3UQ508l5dRx5ehBLnMAqjGPlx5FmEyjpAdR8Al0ZJJOOYIsJAm0YM9+Hme/DV4bIT3egZ2OU9BqMNdNFxRpHmY/hyaOYuWV17SCqGEcT+3H1cXRxGN+cQhPDZoSlDSClk+Tm+ql4h7HV3XjGPtT8KCXnIJYySSEzRHo2xutLT2JoSdLzEWxzBFUeRJWSvPTaNo6ebKY79gPa23/A1MRWzp0Y5zfPR/n21/+Gx35yI7d85p184+NXsuOWG/jR372Dn//Te7j7xvdy97+9j7v/9Tq+/okr+N5Nf8XBke1kpg9y7MU40Zbv0/r4V9my+Zs0t97NkaeHSEvnOH7ieZ4+2E/39ju559s3cO8t76Xl7s+yb+ftHI0/yPT4Yzzf+d9MbL2B/kfez6sH/ovZl37F/oE76W64kyO7+5k9eQat4LAQ/J6XX97LubkX6OzdyPfvupn2rkeYnXsBQzlLYf44J2afpKnzYRraHmHq0DDzuRkUQyedFynIBrZt4zgOlmVhGMbKx6qqUiwWMQyDIAiwLAvHcVZ4hsva0qJfolqqErihqtPUTDRFR5N1fMfHNhwCN8B3A2zDxncCXMtdsYH4bkA5qFDyy0gFmYXyArbhUClVQ56F7VD0wwCiUjs5v8ymKPrBCr/Cq7EqlkUTlZots1LDJywbMN0ax8JzwnDGtR2smv7Ud92VcKQUhIDO0vJt1GCcbzVserZDuVymVCoh/PaN5aAiwLXNFSaF59jYpkHRd3Fti8BzcW3zLWyJP2hGl4ODou+t8CL+oCpd1pVWWVqosFAps1gts7RQqU1DghWzR9G3KddmGstsisBzV+YdyxyM5QZH4DksLSz8gUNRm4Mswy0rpTILleqK93W5DVF9y4zjrayJZftIsTYDqdSqLNVymcDzViAjy7e1rFQJapuf5VBjJcDw/DCgqMFCq6UynuOuWEtcyyaTyXBu5ji+P4emPM3wwI9JRv+LFw7/lOcO/JDBzi/Q03oTXZ23orkvcjp1CNF4Fb8yje0cp7fhK0Q23sgrI7fR9+BHmdj0t7zY8wWe7/kiO39wPUeGPs/hwZtovucjbPnW+5m897Oc7riZo83/wL5H38uOn/05zyduZWz7l2l56IvMzYwxUzjMnPQ0s5kjTE220bT1DnY++jVadn2FQ0/eS1CeIn26lYZf/j33//yvadj0RaKtd5KI/JSmzbcQa7udrl3fo7fpJ4y2/4R7v38DLZs+z1P7fohrdCPmmzh7djOiFCEtNuO4Q5w72Y6amcBTDzNzuhdZTmJ5IyxemECUmjG0Dhy9n4q3n/R8L6Leg+i2oBh9SFoMzezHMBMYRgIx342pJVDlOEa2ByMfRSv08Ob5/YjZDsT5FipmgkDqxci2UTGGccWQCG7IzXh2C5beiqV1Y+cbKetdlLQeXLELsxBBzbVQCeJUijH+Z+kQttiHno2ipHpxpCR2IYkrjRKoE1SD5zCUPWRSCRR1lFQ2hqgmkfRRJGOMQJkgf7aTN4N9VPQkrhzH1vqxrCFMZ5SSN4yUi+AYCcreKOdLu0mdaQzre+5EeJY+30zZjiOlGrHESLjBVsOwQk61oGXbuVAcxaxtsuV0CyWzH0+N4is9uFI3FbN/RWt33kuiZ9qQZhtXIG3LZHkzF6Fs9GFk29HSoYmk6iTw9V6UTDNLQTJkVKSbcNVuThz7GVdtEFgnCLzr7QKBN4WnT6CmuuFCgqGWL3P5WgFhlcAfvWcDujiFNr8LW2rB0KI8N/BDLqkTuOqdAl/5+l/h5vsI0o2wuJ/nntvBN795A+973xquukqgbpXA2vUCV14l8LFPXEus70E0Y4yC1Iipb6Iw/yg//95HuEQQePtlApesF7ikXuAd167hT/7sSr76jU9z4kQc1xqjHAwyM/M4DY99kqs3CFz3xwK7dv0AVXkENzvM6/4o3/3mu3nve6/jj/5I4JEHP4eca0LJNCHNx7j9W5/gmssFBEHgonqBP33/FfR2bcXznsIJWjl56gE+9D6BVesFvnLzP+M6T2BoLUjpCJYSQc418rEPrOPaawV+ctc/UykdRBFbSM/ejyY+Tsnu5czRbdx526e59kqByy4WuOoKgU/+7bvZvu1Wjr7STOBOkc9vwipsZUltp1To467vfZqPffRqvvzvH+dfP/N+PnfDH/P4g7fzxP5ufPclDH0Y2+wmsLtD/kOhg5IRJ9Di2FIYSEnz7Sy5B3ly8hEeffg7vPeP1/KOa+r40hc/xeOPfZ9c9hCO8wQzMz3oZj9qtpc3/QNE277Ft2/9ON//8b9w8sQIpngETetHTG3BTD/GBTfJr35+I72x+zk7k0DXYxj5OBWng0BrpqwOYuU6KHstnD25ia2P3EpH5Id0dv6IHdtuo3nnL4lFthJpvofpszFktYslb5DcXBtbt9xELP4rxia2oij7WKzupuR3IulNmPkYpUIPZX0HmhJBzD1Fw9Y7efrQA8ycOYBnHkZKd+BKUWaOtvLk1BZefj7Cq8e6OXK4hdNHR8idmqJkPc9rJ9vJSb28sbAHlg5z6jft/ObFCV49thdFG8IQWylJwziFEcrlJAtBAr3QhiXHeL38BPm5cbKze9k7tZXurh+Tmz7I7Okh5EKSN96YxLZb8YxOKvoIpcJuxPQTuMEop889zII7wgU1RjH3GBUrSj5zmNnUbtR8ksLZBorqAGp+El19lszsFI58ADEzyezsXmbmDlEKnq+ZWiKcPd3G2dRuNGcSVU0i5foIik+QknZzKtVHLhfBlhpZLLegSNuwnV7m5vrJZvaRSe0m8PZRCoYJzCT5+TYctQ9bilE2h5Dn2jnvjrFgDVNRn0HMTaG6R7BKz+GYz1A2n2P2dD+aPoVuxsOWUrqdJXMIzxzHtg8j5w7hSS9TNPax6LyIPHsANT2JoyUwtVYUsQ1HH2QxiBBogyiZHlyjg2owSWHmCHr+aTQ1iq8nKJkJjFwHFbMfI9+Fku1FFZMY2iSW1IsqHka1hpmZ38yCuQ99thVXbSBw9+O6T6FIw3j6IAv2MEV1mLK9j/RcP7NzfbjqE1jKbnxrAjEVQ5xNUNL3osx3YRXaKZxswpjrCpkU+T7U2kTEzkZx8/GQSyP1IJ9rRTnXRVEawxFHUPMJ8tko8lwzZTeGrrWQF5tx3EGqlQnS849jG1spST0sOYnQuJTvR8tP4uuHkNMxlGwrmrQZVxpCnevDlVvwjTZ8bQ+e8QS5XKiudsQYbqGfC+4oaqqRuZPbsKRxZk8OI6Z2Ykg9qHI/pjnEuekdiGITptpG2YlR1ccwswkqziF0aS/pmSSmNE5RHyNzopE3naf4nzenyGYSzJ1NYIktLOijWPlnOTsdQypEsa0EthVnbmYn8zPNlIIxNK2LufnNaPIelspHUHPdFGYaWXSGqFpDqNkImdkG8vkolfIeFClKdr4JV48hpppwlG58PYot7sAuJPG0SXQ9gii1Yul70cVxPLsbQx7AEAcom+NUzRGKWoKKM4pv7iY3P0QhP44qjlL19nLm15vQ0xF8uY8L/hQVexJTmWCxdARLGSZ9rgUt20PFHMYV+9Ezvcye2c6S/wx6fpTc3HaUbAuetJfz7iEseSe/LSb5XfFpCnMN6HIjvnYQS0ziqA34ch+ZE81UtBFyp5u4EAwjpXdScuMYUi++MUHqtTZKxgRyJspCcTfTp7az4A2jZ1pCltbsNjyzHUluwNQjKLOtmPNdVL0hMoVdWMowvw0m+R83gZtpwRTjyPlBfH2CkjSIONtOoA1g5nvRMp14cj9OLs6SPk5FGqYiT1A0pjC0ERwtyQUrSaXQizLdTmBOUtHieFIftpxksbwfSx9AyXdjiX28GRyoAbnbsNQoJW8Ux0xgyJ0Y+TaKWjeOEaXkDGHKMYxCN9mZnWRndmDLUUrWGIGxF13sxrPaUAsNGGKUojmOlGnD1tvQlQF8u4+K28OZX9+Lle7GzSVxCknEuQ7UmQ5csR9bSpCdbcfRwrkYS2PMv/YgRbONstuMqWxGymzDkftwpRGW3CkyZ3cRSFHMTBdaqhsl1YOvhXBWPd+LryWQznVS1CdwtDFK9jiW2E1hegdGoRtbTxJow1j5UEW9YA1RNYZRZ7pxsknK8m7k+W7MfN9KGylQhynMRNAyUXxlCEvswSpEa2HGAGZuECObQEvHUFI9aGIcORej5EyhFYZw9UlMeQhbG8I1hvD0vejiGJYyiaNNIaYHkTJJlOwwResARfcIujxOZr4XQ0sii3FUKUGluJ9sKsbZ6QjHXmulre07RNp/SLL/IfLpJzh1fIx7fvpFfnLbZ7nntn+i5Z6vccc//xnf/8c/4dH/+nvuvvkj/OhLH+aBb/81P7j5g7Q8/t8M9NxPb+QejuxrpGPnbTzw43+iqeHbHDzUxMkzBzgz8yx7JjsY6LyfQwMP0HTPv3Kw/ZscH72XY0MPMbH5VvofuImhjTeye9dnePjb9Qy3fpYzz/4C9Ww3P7n10xyZ7MaUMmiiTGYuRzb7KsNjbRx8IsamnT9mz8EI07NPUcj+Gt+cIa+8yCObvsfY7g4mpmLkxVlMUyebKZCaz6PrOroeTjwsy8K2bQzDQFVVXNcN5w9vsXx4nofn1fgN5TK2YVMphkHDQnmBxVp7InADAq+IY7kroUO5WKEUlCkHFXw3CK/nFSn5JYp+CddyKQVlXMtbCT+WNaTLx8LLx7LLKtUVHMNbSgCuZa98vlCu1OQR5doJ+JDtuMzCcJc1pY5L0Q81pysIBc//vwCjy7e9HGQsT2NM00R48/ULwO8pF30cy6jpRkPmxPL75TBiOcSolAJ8114JKJb5E4HnUAp8fNd+ywzkD4aPxWrlLe2LMPBYqBQpBS6Vsk/g2RR9h6LvhJfVuBRhQFHCd8PvH4YdlRDaGRQp+qHDNTSIFN8CzSxTLoYU0/KyYrT2YC+HFcsVF6+2sSn6wUpFJnC9FSVp0Q9Yqi6sJEeL1WpIOH2LUsWvqVyKflCDhIYP+DKkcxm0WQoCAtdDV1UkUce1TXR5mkNTrQxFf4Y008fGX3yC1sc/x57BbxJtv4WTryVJ546iOzmyhZPkxVd45ZUBBltv5mDsFl4e/AZ9932I7d+6nL5ffZDpvbfxRPdNPJn8d8488xMmWr/MfV+8nh//9Tru+FOB3u++j/1bP8Xunq8x1nwzT/f9iJ5ttzAy8gDHZiZ4bWYPs6kjFKtp9u5upK/zLlqb/pMXfrOZrBwnP99N366vcN9PP0jXrpvZ+chNHBy5n/ZtX6G3+Rt07vgm7ZtvpWvHLbRs/iI9LV/i+ad+xoljD5HJNKKoPeTFbk7NtiEqo+Rzk7jmC6RmdiOJeykoo6jOKKI5iO4NkVdizGf7SecmkYzDyO4U55QIKTWBFuwmpSSYy8fIKgPk5AR5eQDVHMFTxrHlEaR0nDeqh7HEftx8nIrYz5v6MF6hHS8ftjgWrCSB3oGnN2KrLdhKF1Z6B2U1QkntoaTGWXKHqRj96JkWfLkTOR2jZE9RmI8ipfoomnvwtN1kp2NI8wOY7tNkpd1k5XGM0kHm5SSzhSR5Yy8F4wC+dAg7N8Xc0QgXnEN48ji5uThzs3FM+wBqYRgxk0DOJPC1cdR0HE8ZxlOGKWqjKJld5Ga2ERi9/H5pEnFuV4070cdSMII414Sj9NQ0kCGHwZK6KJn9IYdBimLkOvGUGEWtHz0ToWIN4spRPDmGlmqlpPdh5SO4Ug/2MrBN6saTe9DzbVTs/hXGgiVF8PVeTLGDqpvgdSvGZYLAH131LtasFcirz1PIjbBoJinnt/Cpv6jn4tUCwkUXIwhryaVeJD8XI3VuC4Xcdrb8+AbecXEdgnAxt37785y3JyllO9iffJA1dQJC3aUIdcLKW91qgTXrwo9Xrb6Crvg9qNYg6exDWFojH/0zgXddtpp6YQOCcBlrBIH6ulVccfk11K9ey9r1As++0s2s2IZk7eQ//88VXC5cSp1Qz3Cyg0z2F2ipHqaSP+TyNQKC8E5WCQKv/qaBbGojh/fdxp+8S+DqSy5nw9p3sHrNpQiCQF1dHVe/7RoM41XyaoSz0w2srRPY8PbL2XD5tRw7M4JfGcDQE8zP7uSVFx9ggyCwtv5y3n71ZajKESyrE1XZymJ5nK9+6TrW1gsIq1axet1arrhsPasFgdWCwLp1AsIagcMvTyCpXfh6K+fNDn7xnQ9ysSBQL9Rzyar1XLVmFWsEgTUXraLuotX8842fIiMfJqtEMd1OcvltOGIvJSOGq7SjZndhilFG++/iUx99G++4LAxi1m24GEGoQxAE1m9YxTvedSl7j/TxwrEJ0qkERXOU0y/vYIMgsKYWStWvEcilZpGMcWyrG1/bycO//CvWrBKoqxeY2NeAYoxTsUdxtUbM/FYCsZ9FaxhLaeSjfyHwrivCn7NubXg/BGED9XVXUScI/OyXX0A0BtHELbzrGoH6i5avI3DddWsxjD14QQRFbUWaa6YsR5DnN/HQQ/+AUC9wUZ1A/SqBNevXkRdfRFNDOvonP1THNesE1ggCl14isGH1Gi69qI6LBYFvfuVfSeWfZTY/iqpEufu2a1grCKwWLuOjf/1x5jOTWGoMbT5K1dtDQdmFpWxCzu7CUffxkzv+g4vrBdauDm/78kvruGJ9HetXCfzozpspLR7kzPwvMPSt3P6167lKEKgXBD72iauQ9VGUfAf5U/ehnLmfz35U4G1rBYTVAt1dP4fXX+LPrxdYv0rgsg0XcclqgYsFgbdfexVCncC6KwX2HN5BJtXBqWMbufbt4dduuFZg9TqBdfUC73z3pVx89Tqu/9CVZAp7KboTSOJ9DPTfzEc/vIFL19exbvUGVtcJfPxjf8T4+DbkbCcVdxQ120WgDyDNtZM724Q008rplx7jIx94D1devZZr3ncFV16/nve8/1Ju+NT7eXTLz3gt/QqaP8j0uU34cgd2PsaHPyjwnusv56//8oP86bvfzp9efykfet87eOiXd3FgspNcahyp0I3v9ZDPbCN/bhtFI07V76e95f/wNx++lL/+87/iLz/0XhJj9+LZQzhaDGm+gQU7jpZuZ/ZEOz+8/Qbe98cCH/urDRzYP4DsHKCgN1DU+yjLEQ6PfYtv3/x3fP/OL3Hi1AC6OoBvJBhP/IB/+ey7uOGT1/Hlr3+Wf7/pb9jRcCeHD7egFJ5Fyz+HnNmHoSYwjFaUuU70dDdFeQC/ph91c3GsTKiClGd34Ba6+V2wn9ee3sH9P/5/ePiem3nkoW/y+Kbb+P53Pse9v7yJu+66kTvu+Gd++tOb6Or6MflCD4bdTFWJkT29keMv30dn6238/EffYuvG+5me3s1cpp2y3Yx4tpWiNIg8t4lzxzey6cFbaN71S1461ouvj+DKgyhzrVjZRnyllfPBJK88HaGneRMt279LT/tPGRnczLatdxKNPcDE1KMYzjiy0YU9F+O15yK0Nv2M/qGt5OTnOHtiCC+fBK8fc2YQKdPO1O5N/PqlIVxjhMLsEPsmutl3pJW9U8288EIfR57oYGJyC8+90MXTz3Ry9OgQL70wQNl/kbmzUZRcN4t+HFtqwiy0Y+T6SZ3uJVfYx6vHusnnx9GUUTQxil5oxRYbccQdXHC3kz3ZTKAcYn6mF9s5yLFXh7DsI8hmK0a2Hz3TXbMjdWJJUWZOdqNJzyAVXuH48SSm/gQLwWHEuXZ+V5nkt6XdKHM9zB5rIZt+Htt8Bcd+ktde3Ykm9lDU4/hiL0Uxhq1NYRZeQE4dIj3ThK12Ujb2YeWGSJ99FH43jJE6yPypUQxlL775LJYWxbc2Y2Yj/NY4iJfuJ39qB6+XknhmF4E3yIkTDQTBQXKZMU6dTHDmzAiG8TSWcQC50E1gdvD7pSivW/2YUi8FMYHvHUbLTuJK+ynkJlHdJ1CDSXQ1SlXu5Q19BD09giwdYDY1Rl6cQBMHUHPRcA4pdvG78iSe2E/2ZAR1LomdewpNfBJVP0gm24lRaKGqR/HkEc6+NkDF2keg70fLTuGqT1Jxn8cojKLnepBTLfhqF0vBBIXUIK8d7cE1j5CZ66aQ3olvNGLKbThqnMCYwtN2YykDnD62hcCcJNAPMn9uikJ+klw+hl+cQFKSpNOD2OYB8rkkhUySxdIeSlYcaWYX6kyE1939yHNd2HKUwslHKEkxfHmc1JkkublxysERFLkX3+tFnt2Imn6E10vtyKktzJ5oIDAOoEuT5LIJKuYoVXOE7OlGivoA2XOtuPoYYm6IudkE572DOOII0lwcSx6nHBxCkpLkClFENUbJmsSS+sjPNlGxEgRyDDsdxUsNUsqEql95vht5vhstE6UwE8HIxVl0duOIAyz54WNZmO5AS/ex6OzDV0ZxxEFceRBLSSBnY7xeOUJuNoqnTxKYk2j5PtR8FEsex5YnMKUxbGUCUxzDUSeZP9ONnh9Byo7iaFMY8ghlfw+ePUbJ3U0+HUMTh6gERxgeuItd27/JaPJBnjjUyuy5/fjeSWamD3L29B6O7Gtl+tejPDm0nU0/vokfff3vGO+5j/njo5x7uZkjux9i38RGxkYeJ5F4hIfu+xo/u/NGunbdwQP3fp7R4QfJZg6xe2IH8c5f0NtwG8+N3MvBru/Se98/8mTn95jccSujW25lqvE7HOn+Fk2/+DN+8EWBl6e+w4uTd7Anehu3f+UvmDu+Fz1/isz8KdKZGQxjmlTu12zb9VMe2XI7Lx4dYmpvM/Hoo3S23ktL5C76k49y34Pf4tDhAWRpFqmQJZfO49klcrkcmqbh+z66rq/YPWzbxvM8XNddgWeaponruiuti2KxSNEPWRPLDIpKsULRK1IOypSDMoEb4JguqqTi18KLhfIinu1R9Ep4jo9re7iWx/mF85SDchhY+KXw62uTlOWQwK/NUzRFXWFP+DUmo18TUfiux0K5srJQWLZnLpQrNaFEGH5Ua9dZbk0EnrcyCTE0HavGuFheMIQTEy8EeLphMSAIAorF4v8OKpZ5FIHn4Dk2nmOtWD+WjR0LlVItjAhDCt91qJSKLFYrXFhaWGlBFH2X84vVFYXp/781JIRxhlpTD99zamGJswLwLPoeC5USnmOv3LZrWziWUZt0BCxWF1ZqI35tvlGtcSKKfhgMrDwAtVbDQqVKuVhiqcaaKNeSnmUmxfJep1IqrQQWC5Xqyvd2bScMOGpft6xkWQlEaoyLZV1LyMII4SUL5QrZdIZCRqXk+pw6+gJNW37Glvu+xr6Bn9Ox6d+IbL6RyYH/JjebwFB/gyjPMZuaJi/O4HnneP7ZTro2f5rnkl+n46fvJfLDdzD12F8xcN+fs3vnZ/n12Ldpuuf9DDb/C08nf8Sdn34HX7lM4PvvFmi95S+Z3PEFOrd/gT093+Vw/MfsfOiLPPNcC4dfiDCffxJd/w0zuRcZGd7CYPTnbNv8RU5Nt3HiXBPpuU5OPLeZqaH/5Kk9dxHZfjOjvbfT0/glDo7+kMGO75Ds+BG7h+5k98gd7Ju8g+ef+TnHjz2CbfeTL3QyN99KZr6HQjaJVtjH7KlhMjMTVIvPoCtJTry2GdUcoqDGkYwBUrmB8AXy0qvk9HFeOrUFp7KfebGPtNRHVu5H1BLo1hCWO8psqp2KuxffnMDWhpEy3VTtYap6Ame2BftMA+etGE6mi6I4QFlNcN6L4WvNuEo7jtTDBbOHRb2XotLLgj2ENNvGeWeE151himI3s8caOO9M4RYGcPL9pF5rwpeSUD2CWxhA1MaRzDHMYALJSiCZg0xnoqj2AWTjEOd+E6WoHsbOTuDkx5Dm+ija+8lmh0hlh8mmEsi5ITxtEmU+jjLXi5WPUzSG0PLd5Ge3UbR6yU5vRc+3UjRimIXOlc172UqwFAwjzjfha+F+31OjFOYa8bQoVWcENdNJyRjEU/uxxCi2FKNkDLLkjbFgD2Bkw6ZFSe/DLoTgNlfqoWL2r4Az9XwbZauP3MyOFZBkxe4n/ew9fORdAquFeoS69ex+cgBJm8CXmvFn7mftReHBtSBcxpo1V/PYpl+iqnuQxV04xmY+8yGBdUI969a8nzOnnyZ/bjPZo49z5WoBQViHIFzL+g11NDb/jGRiFz+648tcfaVAfZ1AnXANwtp6Xjjah6x1UfLifPYTa7msXkAQLmf7ziES8Z/yg29/jqvqBdYL61m7/lJu/OKnEa0pnGIXt9/yNtYJ67j80nfR0b6DnHQvmbNtXLpaYJ2wmquv/DBNjQ/LnOiLAAAgAElEQVRz+uQu1EILf3adwDveJiAIa/j0Z77Mlq13cNvt/8D1163i0jUC2dkDFP1Bjr70MJcIAsLqOq645j1I5rPkle1k5rdhyrsY6P4CVwoCq9deS11dPTMzk9heG5rWxH984U+54tLwQFK49HLeef11fOaGD/DZj76D910tsLZOQKhfhbDhSk6dS6JJ3XiFHdz59etrQcUl/Mm73scH33Ml73/X+jCsqNvA2rVruf/h75GVx1H0bjy/k5I+gplvJdCbOR/0cerXDbxtfXigvm51eB/++Pp3cv173kmdILB2XR1r1l5E/cVreGjTRvKZ3ehihMnB/+ayNQL1a65AWFWPULeKG//5ZkT/WWQzyty5X3Fg8gfUXySwYcM6Jvf3YpWfxFX6cdSdeMpOnFyUN4PdlJ0YH/1zgQ2CgLB6HfXr68MQ4iKBOkHg8ssEHnzoS8zMd3F+sZENqwQuW3sVgnAZgrCOuro6zs5MkVObkKUOinoXVa0deb6JP36PwJrLBIS161m/4WqEi9/J8ZkjqNYQphrn3VcIXLuhnovr17JmbR1rhIu4YtU63lZfzypB4O1/dAUvHB+hVD7AvtGvcsnaNQjClXz4YzeQkQ9R9EdQ52O42ggz6U0Uza1I6Qh/cp3AJRvWrIRaF19aT/2qMIi45vJrEIRL+cuPvBNvYYK8tJFXnnyEawWBdcLlCILA0ZOjOF4SS9pC6tiDXC4IXFn/Ni57+6XYzquY0hjXXCpwxcUCdUI99YLAFasFBGEVwprVCPUCz73SglqIMNRzC2+/RGD9qnqENfWsXr06DLfWXMVFdZfztmuuJp1+ltTZBA/c/UXWCwIb6tZSL1yBIFzB+rVXsqZ+HR/6wAdJTzfhG4MhBE/tp2QksfO9FM428+//KHDp6ktYXX9x+Lu8Lgyx6uoF6i9dxbV/+gGOvNSNrA5RdWPMn2jiqssEVq9agyDUsX5NHRevE1hTC3b+P6rOMzyO8v7aj3e1Tb25mxogtIRAgISQQiCQQkmAJCQQEggQejUYMNXdsmVZvffu3m0M2KbaxlV1pe07s7NttqrYEJI39/thVoL/B1/2tb5mVjM7O5rfec65j8U0g+VLn0X27iKotBP2V5CQ2jWWi78Si0Fg0QlmiAKEMFKwwIDD0cZYfBNBqRJ5dBVhVzWlK+/FIgS56YLZMzMQwsyo8gEDzmWoSjVh21oWPnIxc9K06/hE/05OnirG66giUy/IzxBkZJgRBj26lGiaphdkm9P44ZWXsnlDJXbnJqRwM/FQNyFPC76RWsL2BqLOZqKuFuJSOxPBHrxDRURctfwnupMrFghy9IJsk8BkEFgyBHqRS5o+A73eiE6XRqY5nXmzLCQTh3E4W/h4+5O4B5Zz9RWCghyBSad9Rg/98x6c/i1II0sZk9sIWstJKqW888qPSddpgt5Nt1/NcF8dIW8nIWcVcWkdCaUUr7WOfLMgx5iLIXUtzcrNx6jTrl+9QbD7/RoGnT10lP5Fu88JgTAIfvWHG5C9x1EGu0GtIjTQwlWXCjIsgsx0HT55B08+dgNpQqBLF+iFIDezECEy0BuyMJrNmnMuzUS2qZD+k+2MDrShuJrwOdYQ8xfjHFzBno2LyBSCc86xoNNrbrvS0mfxODcTljsIOIqJS2sYV97lP+F9XHdJLgWZggXz08jKSePXd16BW23mv7F9RFy1+GwrmFDrGDheglkn0M/Q7nXz55vwuD4kEtxFPNiBbFtPVGok6Gjjl9fpyMrKwpIhuO7Hs7G7epGlZiRbKRFXJWfkBrLTBefPyqJs1SIkZyt+qYK4fwOStZkz0Taee3IOhSbBvNwCMk2C4tUL8cmN+KW38Y/Uc9a5mUlPO1L/WvoPL2NM3UdLw6tccXk2WdnaceuNgpxcAxdcOJtnn/4jbvsWglIDUf863mtZwUUzTRRkZ5JuNLOgII8LZueSna5n/rnzuOMfF9I/WM2Yt5dNFU9w5TmC3DzBFdfO4+Hn7iQU2snJYyWocjNRTzXyUAnDR4vxDHXyrwev57vnzGTe3Axuu/0HjDp7CfhqUWyVLHzqJn57yw+ZO0fPhRekc/UP5rFgnoWLLyzgmh8UUl39KMMj5YQd9Tx4z/n87uZL+M0t1/HoQ3ehSPvpO7GaoK+IqFzLZ/uX84sfFnL/Pddg7e9A8Wzg4b9+n6svtnD1lRdy2Xdn8uOfnc+tv7uc634yn8u+l8fvfnMN9917Exs7X0FytCLbKjirdqE6W1CGG/GN1jIZ62LSW0bM3sS6t/7K/X/4OX+591fccedVfPZFDT51AyQ3E3VV4B1YQcTdiO1kC3fedgnPPXMnv7/nKk59UYWtv5aYT1sUUhwNrF15Nw89/GMaWt/Fa2tkPLARebCZ15+/jfv+8hP++dQfuPeBG3lx4Z30dhcx0L+VgaFuHM4uvN52/O5Wgo5WEu4ekoFewp42HH0VBF0tTKqbiSvduAa0WIjHWsaE2ovXWstYYDN+exv2vmq81jpivi7cIzVEfF2EPF0kg9vwOTpIhrbid7WgOBsJuntIBLcx2ldL2LsBVdrIeHgntr46vKOthKXtJEK7OXm4BK+9mWRkC6q/l9NfrCcW2Ibi6OXk51WsWfpntm54l87WNwkonxEKfoHPdwSX/Cmh8HGG+nfxyQdNLHntfkpWPc5nHzUjSwdw2tpw2Lvp6FxEUfGjLH7rftpa3mFz72o6m95iU89ibNaN7N+zhobKJ+lteI697c+zp/4Ryl78Ec2Lb2Hr2gd4r/YFtlc8z3stL7Ol+kHeevwcNtfczMENj1C77BaO7XmbxY/fyGd7KpFsH+N1n8QjDeJ2n+TQp1to7lhFQ8cSSipfYM26J3jknzfx9/t/Qm3DS6xb/xTvLnmEE8f3YB06guxxMJkcx+8N4Pf78Xq9RCKRadfEVBzk24JEOBxmYmKCRCIxHf2IxWLE1FiqzSPMeGKCieQkalCdriGNhjVwZjjV8hFUgsgeHy67i6gaYzwxQUAJMjE2SSwSZzwxnoqIRBlLjE+3j2gQTY2dkYjFmRwfn3ZFREJau4ffp0zPvYmYFs0YT44RSc3BiVQjSDwSJRLW/k8NhQmk2I9T+5qGZaYcGLGUKBENq1pKYaqZJAUVjUajKUbF/77NqAhPwyjHk1ol6BQocwqGqf2JpbgVaspd8Y2IMdUEkohFviVSJDg7OT4dB9FcFknGk0mt3jMWZ3J8YjqKkYxrTIgpUUOrOU1OCyaaGyMxHbWYHBufbgSJfwsKMpW9iaVUoPGUy0GLcGiAzDMTk5pQkYp0TIkP4UBwmn4aj8amYx/RFDl1LKF1yU5RXDUoyLdsMamIxzcVMbHUMcanBQ3ZHSASDOEZHaSnaS3dda/TVv4Ym+r/yd6ux1AcDQyfbiKgHMUrj9DXfwJJGSLg/5wvPm9kd/PtDO19mM43LmbDaxey9a3LWHy3YH/9XQx+8BJtK35MV8WdtBbfxwNXZPHsuTk8OVPPhpfu4FDvC2zufI66ovvY276Q6rUPsmX7Ut7/vJ7B0d0MD+1h2HOIjs532dSxiJXv/pojx1bRP1KKGu7m472v4RlejWeolBMfLcd2shS/vQbFVoOrrw7bsRZ8riYGTxVz4ugyBvuLiEc68LiqsI2UYh1ej+quJGivwW9rxtnfRNy3BclaizJaqgEC5Trs1tUoUjVquAevawNOWzdedxuSVIMiN+KXGwkqTXidFaj+esK+GhRXKVF/DX6pmlCgDr+vmnBQs7RPhOoIWlejDhcRcZYRdzcyLnUTcTYxFmgg7C0l7m9kPNhNXK4j7m8mKDUS8rcRj/QSlpuJeuqJu2sZ8zYzIbeQcDeQcNfzVaiDs/5WxuUGxqR6baVN7SAWbcbrLcYnl+J2lKJ4mvG52gm4e5FGWwl7Ogi6tP51m7USl7cZq7MBh6sBh60Gv6sB30glQXsVcaWJiL8B6+AqfI4SJmOt+BzrsZ5aTiKgdcIH3bW4hkuQ7eUavTzQjMe6npjSxFi4DdfQOtzDJUxEeogH2vGOVOIeLifmbyPgrkdx1hH1tRKVGgg6qwm7a0n4moilwIqqp5akvxnZXkrIW81ktJ3JaDuqXItsK2UsrIkYKJWsefUWsiwCYcxlVeVS5FA3jv7XeL/tN9qDlBDohREhTNx2+43YPBtRQxWcja5gfqZIuR/mMTiyEfvgy7z22MXMtAhmpGUzN38+Pu9u3KM1nA19gOd0B5zZw69/WsDMtFyEOIeH/3k/Tmc3YV8rt/40SxuyTTk0de1g2PoKfN3L6hdvomCGwJCWQXpOOiPDW4nLjSxeqK2KGwwGOrrqOXZ6Idddmca8fEGeZQF/ffBWgqHdBOQaYlIr8zMEGTodhbNnMRq08/knb+KXy4gFW5GG2xkLdBCRl+LpX8E5xlTkZcECXM7NSN53sfW9gd+xhCMfPEGhEAidkTmz5yH73sPrW8Lnn7+KUQiEmIXQCT48XMf45CHivi5Uaw0n9i7nklmCzDQTJuNc/v7IXwgoW3EPvckt1woyhSBdl8WG3hoGhxs469/I7TfOwZJyY6QJgezZQ8TXzlm1maCzhZCngslIFRGpltlZ2qq8mCGYe94cRq2tjAw2E/ZuZTx4gB9emk6OSdtPft58rAPb8UnraK69hcJMgRApocKiw6DPp3HzesJjO/C6V7J2+S1kmQRp+nQ+/HQro9JG+r9YSUhazZfxKr5Se4lLrQS9lczNFViEQCcsfPj+Zqwj3Xz19U4C/gZsw2X4HI1EfO0MnH6MdCGwiAUIkYeYYUFvyOa5F/+OzdPA5NgmvCPLSEqlnPy4GLNJkD3bwmVXX6MJG6bZnBjZh9NXScBXzZws7RzOKihEibiIBj/hled+S4455WTRC1aXvYPN1k31up+j02liyg0334ArsBWvpwLV00HUtwmbo5TxQC3fvygl1ul1ZBSmsWVXKaP2zThGennyX1dhEAKDmIcQOTz57L0kxrYTUVpYs/hm0kQaZlMOP7v5R4w4O5C9a3jxX5eSoxNk6PL5x1N34VW2EvQ1MSdvShQ0s754BZXrn+GFp+/gpZf+QHnV44zFNxJzl3Fs92IuyUsjQxRw/qVzWLTwn6xa/DjvLnyYt199hNKSZ5iI7cZvK9VECmHCIEy8+PJj7Puwju4tS8krENz005/hGC5nIraBsNyMNFrFV/HN+O21fB3bzM3XCzJEOjOEhSuvupolyxZy9x1XkK4TZKXrECKdW++6HbdnDyOnl3Ps0DKyzQIhTBgsOp58/k6eevpmzj1fkDbtqhH0dJYTlHdj7V/DpL+XpL+Ok4ffxTJDMDO7EIOuQBM509I49Ektw8NNKO4qIt51BB1llC6/F7MQZBpMiBmCjOwLWLzyORzBZgLeWib8Nbz0yHfJEgJhKuTgJz34A53IrhrmZGsiXprejNAbKJiTR5pBc6QYhMAo0piZn8PGreUMerbg9TYS8rURk9sJjdYTsTUwLnUQcjai2LV2ngl/K8pwPQ/dfQGZQovRFeTpNReZmImYkYsQRtJNGaSnGbn4vFxOH+8kGNyEb2A1QUcV8wsE6QaBYUYhQswiI9dCn20fimM9irWKMamKgG0JTWX3YxICITK44/7f4XZ1oyq9hN1VSINvE3Ku5sNdr2ESgnR9HkJkohN69Cl3T5Y5newsIw7vQUalHm67TnPuGHS5CIMgLU/w6acfMRY4TNi5FNfRUn52nSYwZmbk4XBu4flnfoFBL8gtFGRb0jDqMjHp5yJEDsYMzaGWackkTWRw6MM1hHw7UZwdxJQaAu7lfJlooWbt31iQre136rqYv6CAgb69OIZ7CLkaUB3rSLjXsqnmFQr1erLS0shIz8Kgy2XOOTkMy92ERrv5d7Qbv2MFMX8VN9+QTrb5m/2aTCY+/2w7TvsmglITbmsRZyNdJOSNzLEILKZchF6HSBMsfvcB/MGd+NwNJORarJ8tIt0kyDZk8NIT/2IysR/ZW4xsrybo6OQ/ia3MzBaYhAXzjJkY0szk5eUxPNRBUF7H1+ounJ+twXu8iP/Gekgqu7ju8rkYhWBmXr4m3M4Q5BdkI0QaFnM2aULwl3t+RMC1BWm0hh+fm0mGEFhMeZgMeaQJQa5ZT5oQzNAbueuhy+nrb8R1rIUCIcgWArPZjDDoEOk6Tls34HT24HPU4elbRcxVgzTYyOP/+AlGneY4s5izEGk61qx/Fpu1jpC7nfMKBUah1+6xek3wNpn15OXloTcIitY/Q+zsh4RHuskWApMQZFkK0OvM7NzWwv/7+gskZyX+kUp2dS4lSwgy9YJVyx8j4NtLnkX7WbMMZowz9Ahh0b7zMwQ5uZr7MNNgYNWSewl4u4kpLbgH1uEfqWP4cDGTai8hbzVnvc0ofe2cmyUwixlYDFno9IJHnvo9UvQjIo4ulMFqgtYakp4tPPGXn2IWgrQZAnO6jl/cfA6ydycBTwdM7sA1UElehib26NMFsq8F1dMCYweYky6YkaZHGHMQBj2ZFs0harZo52dt9euMSHs5fKKKSGQjI4PFRKQOXINVeIZrUD3txOQuVG87YU8bAWezBr+VNB5FwNGG6ulGHmkiofQSdDUzFt6A39nMeGgrycA2VG8vHmsD4+pmJiOb8Aw3MaHuJOztZSK8A9Xbi9fazHhoOz57O2HvdiRbD7K9g/9M7sfnbMVra2E8spOospWRkw2c+KyChopHaK1/llVL76en413K1r9IZ/tKNm0vo6NrJd1dq6irepVVyx6hfP2zfPpJC3b7XtyeLg4cKqKq9glqG1+iq3cFe/fV8flnGwj6T+Bx7aO3600aqp7k2EelHNzyOk0r7mRX1QNsWnMXPe/cRcOi26lbfB/vtbzD3o436Sh/kO7qu/li/5N80P0Yq168lg3lD9Bd+gi72t5m5MQufNIp4mMy42MB3FIfja2rWV36PC8supvd75XT072EhpqXKat4jgOHmgiFT+DzncI6dASXfRifx0tQDhAIBAiFQtPOiSn2xJSrIpHQShYikQjJZJJkMjldWerz+abdE+FAmEg4SsgfSrkhvnFZJGJJouEo4YBKNBzl6y+/JhQIMzk2ieSWSUQTREIRZK9vOhYSUzXRIhzQKlOnKkKnHA7xaCw1m8dSLR7aLDy14B5JiQoTYxqsczxVLjGeSGoOjG8VUCSiMaKq5sxQg6HphMHE2Pi0UyMRi0+LJFrLppZIODP5JfHY2DeMilgkTFQNTccr1FCASDg47WLQnBVaTelUBGSqCWRKPEjGYykORWK6svTMxFjKOZFIATC/gXFOjCWnWQ2xFJRyKpKRiMaYHB9PvV80BeaMMjmu7U/jaAQZS2gwj6mK0ClQ5hQYc0oQSKZOzFTN6FQeZ+pkJ2Ka2JFMwUGmOBVTnIlvxzmS3xJDpmwvUx9IJAUIScS++QCS8UQq75P8pjUktY9AIKBVwQYcuEY+4dDeCpa//ms2ND3Iru5/4BiswW5tx+bYRSQ5gEs6gi/0BR73Pg5/Uk3tu9/hw4afU/9sHl0vzKL35XOpfnoeO6t+w8bqOyl+9kJWLbqG239i5PHr5/HSvBz+lSHYu+RvuAdq6TvZTHfDs2yof5aSlX+htWsRRwd7sHk+YGRwLweOdFC6/nGayh6mbv297N3zHB65Fo+jiv+Ob8PvKcPvqsV6sgT7QClhuR6fsxrXUCPugW6c1iq89lpG+0uIhzoYi3TitJZg7V+F117KvyOVBB1rcQ0Uo9gaSPp7kYYriLjLibjWEFeq8bvXIbnXEVCa8csbcdk6UbytyO5yJEcVAW8dirsK1VeLe3g1in0tX8abiEjrCQdLCQTWo/jXIyslyPK6VNaznKBjDWFnJSFHI0F7G1Gpk5CnlniwiZi/HZ+jlTPJLfjkFgasFYx/vZdQYgP+YAshXy3yaDFnAu2EbVX4rWVMKE2MK42E7GUEbev5KtxCNNRNSGkg5C9nIllNJLiORLgKybae8VA38dAWPKP1+F0NxANtxMPtKEojTqme+NntyMFG7PZyQt46JvwtJL31eIfXEZCqScTbGQs34rYWMRFp5Wy8M1XRWJ+qNWsi4K7GOVjMV4lekqFWXEPrNFeFr4Gwt46R/iJUpZExtQPJUYFtYC0hSatj9acq7iZCbYTdtYwcX4HfXkFMbiTkqiHqredMrIOxcAvOoTU4Boq0lg1fHQF3JUFPFUy0ULfmVvIzBFkZs7ny6osZslcRktew7PnvIfTa8GQSgkxLGrPOMTPk3IRzZC2q9XWydQLzjDwuufxanEoTXyaLuWq+9rAu9II3Fz2FJFUQ8a/grLIJ5XQNCXk5PY33MFMnEGmXc9kVV+D37cLvbOF756e21ek4eOwwNt8irCeeRzlRolnp08wYstLxeT8kMFTGww8Ici3aYN7cUk/RujvITtMeyrOzZmJzbmJ0dC1haTXWz1aywKTtX2cW9HzQxJfjvYT961Bca4jJzYRcRST8b3L60EvMFAJLpuCG667FL+3B61xLXG4lLtdy6pPXmKXXjjE3Nxfr4AZ8yjvc9bsZFFpmI8R5fOeKS1EjzZw69iqK/R1C1reIjpbw9jO/IEsIzEKP0BXicO7gq7FqVi++hlydIMuQQ3Prcvptq/GcfJkPN79MgTE1aJgEfveHfBnbRtixnoCzhZC7jK/iDXy8+1UyUmKGMSuNY86PGYu2EfHVoDpLSbjrcJ6oIUsI8i0G0kQ6xw7vQ5aL2bvzz1iEwKSfjz49DZEmyDBY+Pldv2XEs4WQUkbpyl+TbdAe7rftbcYd7mJc7WUiWo535E2SciOqu46wXMmN1+jJEDpMIh2v+yhOdzMnTr2Cx7OUoLSehL8R90AxXttLLMgUGMU85s2bzXmX5JJmzCIzMxO3tAP7aCUTkQqUoSKuu8iguVHSBD/40UXo9Xr02edikz/C6ytnTG0iR2hOjoLCdPq8HzIysI6I0s5vbs5FZxCYcvL4yc03YrV2s/S1S9DpNdfMNT/9PlJkK47RIkL2ZqLeTSRjPfR/vJIMIciwmNBnGDjt3MeRgRJ8UjUTwQ7igQrsA72kCT0ZpvOZNWsWJ0/04BwpZSxUwdwCgSUtG70hhxHXXmSlmSyjIF0vMBlyGXVtRvJW4xpeSrZBG6IzLDMJRgZR41tJBHrpO1WOy9XMeLSdqKOYjeV/JV8IcsQc/vn8LRw+WoX1VAkBdzXhQBNqpJmwUsKpTx5mboGJLPMMzj8vnxH3Lsb+s5WT1rdQgvV4HF34PY1I9hp8zlr8zjp8tmrCrgb8tlquu1S75tKEkYULX6Dv1E6ivu0c2L6EmRmCNJFJ/txL8Ho/wD2yFNVdQ75ZkG7JZ+65uQy7e1DkZoaGG7jyqgxtCMkuoLRkOUc/qyMR6SQpNxNwVPDL603kpY7/0stmYU4X6NMKWL56IU7nblSljbORGiLuUjprH6UwQ5Am0sgtEAj9HEx52XhD75FUd+MZXMsvr085ekyzOHp6FyG1k3ignXNyRGrQT8Mbk1HkT/F5DrK1azWXzs9kfk4u2ekZzDo3n9HgaWzuOvz+dhRHA3FXC5GRehLuVkLORryjNZyNdOKzlhNzNxG2t+CzdqJ69+Ee3YfFKLDkFyAMghODG3DYu/FLPTitlXidJcielSTlcjY3/4v0lMAxZ848LBYLWdnpHDy0H8nZgM/WQNi5lsngWv5x9wLShYHMzAXcfv/tqLHtWAcrNHZRoJq4t5RtXU9j1msi4dx5+dg8+/n48ApOnFiDGtjBp4eKSSQ24VfLuSl1nvQiV3OXmATfvfRajh/9ALdUyri7k/x0QWZGLunmWSiBPThtjby/q4yPPylndLiKH16djU4IMrKyqG5ewv5DRXz66VoOf1wK/zuE195N/5Fq/PZ6YkoZQU8Za96+m2whsAgzemHEaMjEaDZz4tQB7KPb8TmbUewlqK5q7r35cvL0ZkxCjxAmzKZ5nHPhPEZ8W1Hdm4nKjcSDFUR9rczKTH2HzBbSM3SYzLP4/R9+jdu1i4CviS+TrcR9DYQd3cxLFxgNWZjSMzHnZGLOFew/1IAk9RLz1+M8/ToWsyBdl8tjf/sno8NtqOEyziY6cffXs6vrWRYUCEwijzSRjykzB5O5kEMHOrAPrcE3UEfM1ghndxAYrWeWWZAjjBhEJgZh5NofXcLf/vgLVr/7Ag/ffzffvWAeBZmC667Mx2fbguruoXb5nylMF+jTBL/63Y1cfU0GN/3cyJ/+eC7X/ziDlUX38p/xj4iObOOC7Klr24QQJowGMy+++QB213ZCnnZ8/WvxnS4hZN+IaYbm5jAbNHehMFioqF6Ca7Qdv72N+TkCi0hHiJlkzpzJpT+Yw/kXZTKzIJ3vX3kRXRuLCE+8T3RkMzlCpMT5LITI4NLLz8Xj2kdQ3khwuJKdrUvJ05kwCMG2beUcPFTK3EJBvkFwyQID+eZMDCJ/2kmVbtYij9+ZnUNH89NE/N1axfpQMWF7PUm5G9dgKScPv4nzaBmHtq4iQwjSdRaESEfoBJZ8wYGjG1BsnUS9nYRsjfj62rjxsvzU9a5HiDSEUbC+ciGRwC5UdwsT/o3MydEEpNzC+ahj27GdKmHC3kuOEOiNGQhdPkJvIt+oObH0aZobyZBj4ie/uprYxHGGRuqRJS324Xc0EXa3IY/WMxbcgOptx+9oIubrIuxtQLHXEpU7CThaUT3dqB6tBtjeV45rsIKgq5VJdTvySCuqpwfV203M143f0YDPpm1zNrIT32gLqrcHebSFiLeHkKsT3+hGAs5NxP3bkW2t2Pqrifo2EvZuYPR0PX7PRg5/tJYlb9zGqqW/p7z4HxzYV0pp0VPUlS1i1bKHKV79GK2Nr/GvR37Owhd/R1PDQj54bz2nT3Zy/EQZO3a+weqi+ygrf4Kmljdxy59jdx/m2Mn9fH64l+qqhZSufZiuhqfYXP8o26ofZMPau9mw+vc0PP4nFzQAACAASURBVP8rlv/9Bure+Ds7mpby0c4y3l54K+9ve5GW8ttpKrqd6ndu5UDHc5zYuZKm1f/iyPtt2EeOMDJ6ikMH3mN8IsQnn+9kXeWrrFz7JCXlz1BXu5ANXUvYua+OLTurOTXwAUMjn+Pzj2Id6cNmH0GSJDwez3TMQ1EUgsHgtLsiGo0Si8Wm60i/LWIkEgltu1CUWCRO0B/iqzNfpapIo8SjCc0ZocZIRDVHRTI+hiL7iakx/LIfyS2lOBTJaYFDc1VMkIgmiYSj0yzFoD9AIhqbLpiYLqNIgTWnKlanFvQ1xkRkOi0Qi0Tw+3zThRFqCr6pMRnHpufumBohHtXSB/FIVJv3U4v5AUWZ3nZq0V+WAkTUb8E0EzENoDkFzQwF/CiyN9X0EZ2OhEw5K6YYFlO1oFMsi4mxxDT4UhMuxqejI1Puisnx5HRbyMTYOGcnz0wLDt8e8jWRIPJ/YiNTjg+NhRGehnJMpkSD6LdYE1+dOTstYny77SPxrZMdDoamox2T4xPTSk9M1QAjU/GRqTaPKRFjPOWamKpombLAaO8fT7WBaCJHIsXAmOqtTaTEEzUUJhxXCKluJGUAv+8oZ5JHGDhewZ4tj7FmydXs2PgCn32yho8Pl/HeRyU4lT0EIgcYHuxi385lbK38AX2bf8e2d85l/5KLOFL6Yzpf/y7da35GV+XtrPzXArqr76a17G88du1sXp2fy9OZgj1L/4JtpAq3ezeOwQ3s2fA2ry+8lQ073uXk6GZG3fs5fXwrm/YUU7L275Qv+z2f7V3EySNvMTpShN9bScBeQd/Jd+g/uZLx2GbGor0cP/oWkquaqH8zfucOrCdLkEZrmYxsQnHUMXR8BXGlgQm1Cb+jGIf1NYK+dTgdpbg9jQwNVeBXWpBd5fhd6/C51hMKVuEP1eANtOKUNuJ0b8Lj6SAe68LjakTxtSJ56lGDrXhdFQTkKhJqA5OJZg2MGVxPJFaNHCwnHG/CK1fhk2pIqB347JWEPR3E5C1EfZvwuxtR/a3EQhsIyZuxOZuxSm3Y1V58Z3fgSnTjjbYg+ysJ+EqxjdQT8HczMbaDgL8Tv9JKNNJFONSGJNXhlbqRlTYkpYJQZD1eaTmKXExYqcU9Uo7sbCfo7USy1+O1VeHz1CFJDYQTG7D7mnH765HkOvzOWsK2ehKuFgK2ejy2OoKBTmz9K5BsxXyZ6CTkrSbkrZl2VCQCrSiOSlSpnmSwFZ+jAsVRiWNgLWGpji8TPXjs6wnKNcRCTQSkaiRnGWGljmiwkYBUje3UasLuGmJyQwqq2UjEW0/IVY3fXjEN01Sc5XhHtWrOoKeKgLsSn6OMhKsE+6nlpKciB2lCIEndBOQGbrkuG2FIozArnV//+Iek6wSWXMHnx7vwjTRzoPl+8tIEaWIWf3v073gjZcQCKygQAqPIQJgEDs8XHOtfhOJbjPd0Fag7cQ08i2RbRqYQ6DPOIbcgDcm5iYCtlavPF2TrBUZTGrWdrZxyb8Lv3crt1+dRYNQs//c//wi+yB4S8mruvyuXwox0dHrB0mXrSEsTZIp8sjMFDvkYPmknkUA1IddCwsNLKRSCmcZsLJm5iFzBnbddx4f7ixkaqGEysQM1WIrbsZAjBxZTIDTGwgXnXUFDw0q2bXubfTvKaWl8iccevQ5DSoyZP/difM4PCfjeYcFMgUlkYjGcS9fudSieUk598RKDp54j6l9O0LWWkROl5KcJcoVAl/FdbK7d+Nzv8Pj9+eTNEJjFPDZtrmfUV0rA+hrycAOWGYKCvAXk5uYSVo/gGK3A71mJZ7iaL2NtjPlrqS26j2whSDeZOfeKWezrbyXgbeBsrJ2kXIkyWETE0cxl50w9WAraG7uR5Ro2dN1OhhCYxHn85rc3M3eeIFsnEPpcNu8sxjVSRFPpPeToBZmmHPZ+0IhLrSXgasLvWU7cX8S4v5G4XEsiXM113xcUGI0YzCaOndpHIPYRbrkXr7eTgNyJe7ScRLge79Ar5AhBpphHfqHg0WduIDPTgk6Y2be3noDSRlRZw7i3nvPTBRkijdff+id33Hs5mRaBELMZtn9INNxKQu5gpi4lABkFo8kPiMh1OPqKqCy+T3NP6Cz847FHkD3b2NV7R4qNkccvf30rLt8WkmoT4ZEG5MEGIv56lrz4S23gFXrOufQcHOp7qGOdqN5yxmw1OI8t4qzaQ0G2Jpbl5ORw5PB2FKmD/33VxPxZgoIs7YG/aP1iFi66GZNBYDQaeeLF5+jvW4ffvZqJQBkzTQKzsCBEHt7QEUaVYjwj5YwltuF0NTLQt5KAo5jtbY+SZ9S+YzfcdSVyZB+KrxHJvY7EWAuRsRb6+t5m4Nhi8gs1J4lOCLZta0FSehmxvUtIKUOx1aIqrYTlFtRUrCwiNRNy1qO6Gnno3nzNFZCm5/EXnmDUvhfXcBX7Nj5PuhBkGgo57+JrCUf2MxFdhWfgXQpNGvNj1px0fLEduIeLiEd6ePqZn5OVIxDCwOI3XkBVd6EEVjP0xZvEfa1cPEuQKzKZn2eiaO09ZGYL0tPmc+F3L0bxn2A8uoMz4WoSUimly+8kyyBIT8tg9rmCGWkFCEM2Dz16J373h/hstfzx91nkpeuYkTGLYcf7SN5a4nIrCyyCAqMWT7AGviCidOMZriAutTImbydTCIx6bWBfWrEaZ6AFl6cB2V7HmLeDiLWeMU87QXsDIakVr7UM1V2H6qziv9EerIeXE7Q3o3o3Mi9fIHR6hEEg+bYju2vxWovxjazFN7qKiFyEa+BtfnixoNBgJCvNxJ7d7eiN2ud100/uQvFtxjZQQ9BZhM+6iBWv3IQltdL92/t+hcffhtfTSMhZQ8xZxoSvloGjJeRmCfR6Qf7sLHyRA9jdJfSdeo2gq56Qox330Hq8jmX89jZBrj4No8hFn1o5F2ImG7fv4qRUh/dEKT+73ogQ6eRknUsotAPJWUbQ2YvP1YjiKubyC7UBWafT8d6BZkbs9UieSoKeWuLJDhRPL+7BTUhDrST89Qwee5vP9xeTKTTXVcmqlej1mgPluZcfYWhkK+FwDyGlnIjcRGZKKP/x9T/AYjGiT8vmvAtm4Q7uJKbsRnHVEQvW0VrzkOY+EEZeevZpzJna/SE7O5uI+hkxtYPRgXcYCzRxJrCL2UbtOztr7hzEDBPCaOSRp/5KUD2AX67lxGdPIvQCo8jl2ceeQ/JsIhBYTUiuIOru5ZXHriVjhkAvMrnq+ksRWYI0SyH3//U3hJUGIq4qJnwbcfeVseL1m5mbIZhtKSAnLZvtW8uQw10EbC0EnZ1Iti7OJA/yyYE1lK25F4+1nvFgL3+/cy7mGRqHpmNjFYe/qCTgqyGk1CF7WpgM9xCx1fPvwA7mZGiRSiH0ZJmytPuWWeCQPkC2tZFw1jHpaWNH++sYZwj0RjMvL/ojwigQOgOtHaV4HR3Efe187wJB1gwdRkMWsnyUvtMVeG21/CfxMePKIWx9DdiG1/C1fx8XzRRYUjG1tIxM9GbBuuIn6DteQ9xVQuXSf5Al9GRbTCwt+gdD9jqGh1oIuj8m5m+hu/l17XepMHLt9ZczOLCVRPg9Qq6NKN4uktFu3COrOaM2YT9RRFLuIuisR3GWE7Z3cudNsylIF+RmmTV3jlGQP9/CJye3I3taCMkNhF1VhEZbuemqPNKFIE3oEMKAMBm48oZLcLt2IlsbkPrqyTNoLlKz5RxcgZ2o7m6ObX2T2XqBId1M/nfOx6scJeToYuBwBW+9cg+GlHtHCME7bzxOLLCPkKeZkZPrkax1TIQ3kfD34BmuwTNcw1fx7US8HahSIz5bDRGpg4CjDevxcgKONs5GtxGVO5BGNCdGwrcR90ADcXkTYXcnvtEG/I5GvozuJO7bgDzShLO/hqjUQ9DZjuruwjvcgOrZiWLbiDzaSdy/hQl1B+6hJny2DsZDe/Arm9i98zW2bn6R7ZsX0lD5MBVrHqJ0+SN8tKuG+nWPs/i537BrwxI2tr9Gyaq/UbziLxzcV0Q88B7HDhdTU/Egbc3P8N7etezcVcrpof3YpRO4g1ZaO0qoq3+HPTuKObhzGXs6nuXItlfZXv43HrjRyM9zBD+fJVj99L0c2dPKsUOdbOl6m92bXqZk2S00Ft1Byas/Z/3Cm9hW/jg76xfz0Y4mjny6H7fHgc06gqJ4GRw+QlPnWsqqF7Fhy2qWLn2QuuoXKa1eSknFu5wc+Bib6zQe3yh2txWvz4XH5yIcDhOLxZBleVqkUFV1GqoZjUanq0mnWj+CwSCJRIKxsTGSKSaFXw6QjGnuiXAgjF8OEFSC/ycGkoxp8Mx4RGNbTIkciWiSSCiiwTcDYaKq1gwS9Iem0waK7JtGGUxxHKd4jFOgy3g0Np1SmBY1UkzHkD+A7JUYSyQ1OKYaIaj4tRk7EJzmUcTUCBNj39ou5eSIhFUmxyemYyBTc7YajhMOxb6JfkyMJQkHA8QiYUIBJcWY0JwP4WDgW60biVQNaWSaLXF2cvxbzRzfsCw0cSE6Hd2IRcJMjCVSr01FQbRKFL/sm3YbaIJBLGUziU7HT6a2nfo7Eg5Nt3tEVZUzE5PTwsXUvqbqQ+NRbX9T8MspYWQqMxNNncBENMbZiUktc5MSNDThI9UQMiUyBEOpGtLINBMjlsrcTL0+ZW2Zin1MKUhTlS5etwdP0IoSsRFQBwmFvuD4Fw3s2fESK9+9lurSG1n65i0UrbqDV974GZXND7Nt/5vYvd24XL0c/7yKzWVXcqL3V6y+T9DzXDbxvQ9S++x8dlT/lt0d91P/+lVUrfwlf7w1h79cYmLpRbN5MVfQ+dJt7N//MkePddB3rIO+zxupr/oXX/S3cuBoI3s/rGVT9xpKa56mvek56tfcy8c7nufr8R5OHn8Dn6sU/+h61HAjIX8Lo0MVSO46YpFWRodLsA03EpL2cSaylbjSjc9Wj+3UOqJSA/LIOhTbGnyjq5B9y7A6luGLteBUuxmS2uh31DPqrCakthBWW7B5ShnwlHHCUUefeyMDzi18fqoaX7gbX2grbl8Pg6P1DI5UIQfasDkrsY6W4PJUEvaX4rCtIBypIzLWgaK2EVC76OsvwelqYDK6Ab+rg6BnM7Kji7i6CUVqIeTfSCS4F19sJ/bQZk7JHRxXWhiKd2AN19JvX4FHXotV3oQ3uofTzg6ODNUyJHWgjO+k39PEaVcDTmUnvtgOHMFG+hzLcShrCCfqGLKuRVHasA22ElG24h1txjlUw3B/GcFgD6eHqhhyNHFquIRAoIOgqxVffz2BgWbOBLYR8PQge3uYjLYQC9QxePxdzsTa8TnKkW1lnIl2EVWa+N+ZrfhdVSjOSibUDlS5nv9ObEZxVBLy1HIm2UFIqUH113F2rIvJZAdhpQbJuZ5IsJ6E0kzUW0/YXct/xzYSlepRbOWMB1oZD7bis5fhc5SRDDbz9XgvruG1BD1VnI13EvM3oLqrSPgbmJctSBc55Jty6T/VTFDpYaZZYMoo4Eff+wF1q5eSqRcYMwUfftxDxLmdWy/QbMNCzGT/p3sY8r6D2/oWc4TALGZhmKnjWP/7SPESPL7Xcfc1MebZis+1iP5TC7EI7cFYbxIMnqrmbHArN1xiJEsI0i1ZZM2ZjTAJsixpFOgFeRkWjHMXYJ30cNpdQ9C7iKceuBaTMJNfOBuL+Vz0MwQ5uvN48cWHGJHfwzawE8VVzpj/Zb70LWVPy/NkiBkIkYnIKUQncjEb9Nx9z/UMDG9mcLSE2HgFH+57Qzs2s8CSeQE6g+auyEy3aC6TTIEQ+QhhpDD7O/idn+J1LGZmliBHl0uaLodj7lbcw2UEpUo8rlWEQmtwu1YTD3dRaNasr0KcS//IVsL+5dx9i2C2IQOTuIiKigqc/k7+O9HIA3+8iNmFMxEij5kLzqV/ZBfhWAtO12LGQj0EXWX8b6yb396g2YR1Qsfv/3Er1sl9yJ5NyI5mQs5qwo5ypOFK5uYJDGkCvUnHC0+vJhzqpanuV+Sn6TGKC1lfupqnn7yNQp1AmM8hp1DgHC5i8TNXUWDQVrIPfd6Gkqzhq8Q2QvJqZPubRL2VfBltZTxazTmztAiGSJ/B9b+4BkOm4Hs/OJfvfCeXe/7wA6LR7UTj9Rzd/w9yhSBd5DF7riB6dg+Z2TPINM7k3t//EqejFq/tHWpX/oq5YgYzTfl45Y+46poU60PMYXjoID5nA6q9g1lCkCVySM/XcTq0nf+X3Ip/tJofXqZxEnSmAlavKyYS3E3Vmu+SJjLQi3P5wTU34vbu4N9jvYx72vAN1OAYWsmvrjWSmXr4X7TkZRzqLhzuEs4ojSifr4dIMwlPNT/7kSA9U1ulfPutZ5FcG5EcK0mEyzHPEBj05zHnnAKyCgQ6nUBvMvLJ6Y+JBlqIeFcxJhUzxygwikyEKKS69S3W1t9IZekdVFT9ld0fLMVqqyas1HD44Jvk5Qh0hjQeW7yY6tYKKspforP9BRpbn2PYuY1AYC8+x1bmnzdlrZ+PWczj17/4OYf2lRP1bMY/1EbA20RIaibobUKVmgm5Gzir9qK6G7n1x9pDvzDouPef99Fn3cZgfzEXzBVkpgnMxpnseP99Bodr8dieIOpennIKzeLC75yDXdmE6i4n4K3HaNBEPXN6Oh99upWh0XL6hp9k9PQbHNixkEKdYJZ+NiUrn2PEvp7CAoFBFGLIyMfmOMHAiQqcfW8xrpRS/O6tZBkEmaZMBke7UrbxHAwGwcf7u4n6N3Dfn3K04ceQxZBtL7FIG6qzkblpgplGMwaT4LPhrUSkUs6oFQRty4g6a/jlD9On2S5/e/Zx3GoHXrmZsNRKyFpHcKCKpLsVabiKWKALv7MWabiUr6NtqPZS5IEipME1KKPl5Oi161MIQTh4kJC3FWmwjPBIHVF7I3FXE6q3iHkZgkxh4kffuxaP5wMKZmnXtlnM56NPKlC8vQQ9a4h632LtG7eSLvQIkckv7vgRVnc18fgGFFs14ZEyzvqb2N79DJkZghlGwbxzrmTY9jE+fyMJtYb/xXcTHd2Fr7+TMV8H110vKDRbWJB1IX++51osZm24N+fPx3H2PSblLi6YJ5ghsijIu5C+viq8tlX8O7YZ78haFNt6fnplLiaRTZb+XN7bvQ3ZsxmvvZKgrYKgWsNQXxWToU/xDnTi6i8h7K1m/fI/UWgUzMkUHHpvgyaImQSZswSnrD2o8R6C/vW88/oPmZUlyE83cPDgRgxmgV5v5JLL5uAObiIRfo9YqIuAt4rbfppDhhCYhQnZOcz5FwqMpovJyszhyNEOgv4mkmo1Y4EmfIPtzLdoLJH77rsPS84chDkXoddcFR5PDZ8cfAihF6SbZ/PS069gt3Xg9ryFbXApirWNAp0g35TLZRdfzt5P6xFZAqEzccH5hQSkGuLSevwj7US9XRSYBLMsAovQseKthYTVrXwx+DxnglVEvOuRbGuRXKUko204R0rwWNfhGizi5qssqfuPhd6tnQSC7yE5ywh4KnAMVfFftRX55ErG3W3kmbR7S2aWid/98hfMnCHQ5Qo+PtKD39lNzFbLmKOViwq1mFFu4XyWrf4TwqBxWhpbilDcHcSkOs7LF2TpBOk6wdCpDv491kLMu4oxdx2B/nrO+tuI+9YSG22nwCjIzRI89/Iz6LM1d0GaQeCXtnLWv56emqewCEF2pp6OzYuR1CY+PPgaUf9+wtI7DB5fj1EI0s16fnjtPFyuboZOreCrWCvhYDdeZwV+dzH/b7yDL9VuArZ6ho+t5qtkN+P+LczNFWQYBX/+621ce8OlmtiWLnjxzQdxe2tw2tfgs68hITXx0ysMZApBbrqF6667DmHORBgFVTUvIg01EXf1MjdDkGvJICvrYmzKe3iH2ggcrSU/tTCRf3EuQ/YuzoZq+Mpfi2pvY8nLf8YsBIUZhczNMhPzfEjU2cGXsW2EXK0MHSsm6e/lTGQL0kgdo6dKUb3tROQm/M76VBREa/04G9mBa6Aar7WWoFNzY0Q83cSkjSR8m/kyupOgswV5tJYz6naSyiZspyoZD25hzL+Z8eAWvMMNSNZG/h37mKi0g6Fj1UyEdzIW3MZ4aAf2vgYUWzeh8FZisR28t28xnxxaxtGPixk91caxA3Wc/qidvoM1ePt7OX6ggqFjTfQdrmHgizqi8nZ8o91YT9Xw+cHVNFQ9QkPNM5w6tYm+ofdx+Po4bj3M3g82Ulz6Kpt6VtBc8S86y//Oh53P0b7ibu78vuCvl5l56uaL6Vj5ArWrXmbpaw+xof1NDu5bxv33zOSVf15C44o7aFn2B/p3FdGz7nk+292O3XoKSZIIKSFOnTqBEnCSPOtl7/tNNLa8xRuL72PX9nVs39vNo0//jQOf7qF/5Bgu3yinh44jBTwkz2guiUAgQDgc/j9sikQiMQ3XjEQiRKPRaajmlKvC5XIRi8SJqXHUoEpMjTGRnCAeTRAOhPnqzFfEI3GiYa26NBkfYywxTlSNEU/xKGJqPBURSZCIJlFDEUL+MCF/iEg4ytnJMyRicQKKQiQc/mYeDqsokjwtGExVlU7N07FUQcXULBtLzbvjKUdFMhXlGEvNu8mYhnIIB4JMjmtNnIokk4zHGU9qbovpppCpGT2eQA0nCPgjiP9+fRb4D/FYmEjYT1QNEFUDxCLBVAOHxqD4dtQjHo2kXtPcF5PjY0TV0LeYFJFptsTUvzXYZjLFsIhNN4dEI35CQYWA4tecDCmmRDIRJRHXSKFTFhRNeQmTjKeiHilBYDIV+RhP1ZGOpewkUyrQlMNiMiUcREJh1JSNZSyRIKqq3xBMUydoyokxxZv4pjYlPu2wmLLFTClRUxmeKbCmRj2NTAshU/TUiKqQSPhQVQcu+VMk/ydI8vuMWrvY0PkEb778fd5aeBGr376coqUX0tV0Jw0V97Ch4wl6ux/l08/eITa2g6MnyimvuooPNt9Mx9KZfFB1CXvrruT93ttoXHcjdatuprftD2zuWMiKF+5kyZ8u5Y2rC7hTCF644TK21z1CSemzNHW8zb6DNbRvWkL3liU0ND9Pbe3jvPXm7WyoeICGNXdx+OBi+vtWEQw2MTy0FlVp4fSRFcj2MmL+BryjxUj2dUR8tfidNfjstUTlDiKxrfh8zQwPrMQ+vJykWo/sqsA6UIZ9tBG/t51Dn/9/tt4zPq7y3sJ9NUUjjarlbtNND8GU0BNaKDYJhBpSgNBCNWAItsG4yk22ZPWuUa+uknvHYAPutvr0vqc3FRtIzj3nuR/2SMm5537Qbyxb2treM9rzvuu/1rPWs/98OQcsm9hu2sLWwW3sHNzBAcMetjkO02Xcxd7+Hezu3ccu8wk2m36g3XCAtr7NbB84Qmf/Xr7zHuWoZSunXVv4brAWg3cbPaZm+gYrMJoacbl2Eg4exenYidO5BcnXjOSvxSVtRfLtwO7agcWxG7v3EE7/ES4Yt2Lx7ed4t47z1s18b2ilO7iP7zw7+T58kH3uHTReqOWIexd7LV18LX3DPts3HPWfYVP/HrYYdrHF2MXp0Dn26PdzOnKao9JhDrn2csC5k32OLvbaOzkfPkHXhS0ctR/moPkgnT1d7DMeZNuFTg6YDnHYdYh99nqOuzfzTc9BevUHiURb8dnW4+qRHQzDgXpcxkLMfeuJenWMBhvxWEs4e3wxYXc1I8EG/I5ybAN5hN3VMuFavxHbYF5c0NDhNBZh1xcw5G/Ab6/EYy3Dri8g5KrBb68k7NYRcFTJj84qgs5qwpKOkVAtfkcZLmMRLmMJP0U34TIVE3SVI1kLiPjaiLhaeOpBEd/kzmDHngbOnsljghBoxVTWr3qPk2eWkDJBIMS1zP3Dk5jtpVwxUV5cqlMSkFy7CPnWYulbySSNQC2SSdIq6R04TuyncpyuDwlbS/nJU4Pf+XfOn3qTyWMgO4XA2NdOwFnGLVcKJirUqEUS2jRBojIZjUgjUaRy2y2/wGg/gs3ZjN9cwCVDHi/dL7giU0uCViASVEyZKLhcXMUNN13BMdMhjPoSglIbw952TBfWEHQV0Vj3KtMnC9KUl6MV6aSIKxAJglvuuZFjZw5gdlfy7dE3mCgEikQFanUySpUgIyUDtZhKcqpAnSFQaa5BqLRcccVlSNbD2Lpr4tGDLBLUGew+2cGII49hRzHOvnV4bKtwu5bjsOUyMUWQkaBAKBP59rtCrN1lLHhvEplCnuZkpF7G9JnJTJo2ASHUTMi4DJUQnPiugd6eQiLhKizWbCKefHyOFfjs63jiAU3cTp3Ixvyv8EQOcqFHh91WQzRQyrCvAFvfOm66UnZUKEQiD/z2Tfr0FfScf5HJSpmPsCR7BYPGEiYqBGqRhlYhqKz4lJWrHkWjEkxJncGJ77pwh0tw9qzDL63HFyjF46oj5CwjKuVw8yxBikqQnDRhPIOenDSBROVEpk2fgtHahWdIx4i0Km6pFVw18z6GLh5kwkT5NTF9yi04Y3uI6Yu5M12gEKmkXJ6G0VVAhkqgFekIkU5P3w8YByuIePLIFIIMMZE07ZWsK1nGh28+zr13XolIECQnpaJKFNiMRzCcq+OrebegEYJEVTr3338v3X0NXAq3MurYhKOnlr7za/nV1HgUKSmZnJLlmI1VjLpzCRnykAabMBlXE7OU8+gsITMRVGr+/Mkb2Kzb8J1eRsCk44XHUkhXxgUDxUSEWsuHC5+lbyCPEV8jPsNaPP1rSFMIkjVqFIkzxy3MQgjUKWpef/85fOG9SPYyqvOfQSsEKeo0RJJAo9WgEmpUIhUhtBz/fh826yaC7lL21XxEphDxBh4tQpFB2uQs5n34F/R9nfT25xNxN3PJ1YG7twKXWYfPVYdrsJBbpwk0YjJqtRp1mkCjFWgTVCSKVBQilcdf+AMD1iOY9duI2MsZPPsZSUqBEBMRymlMvCKRy67UoNUoSRRZCJHEnY9cTre5in+Om76MfwAAIABJREFUbuK/XI1c8uTy1ANZsmipFOjtnQzoa3jyvulMFQKRkMTi5auw+epxmsuIGMsoyX6IVKFBKFM4e+EIv3pAoFUJEhWX8dzLL3F2oIZf/EIwSSQhRBZnunfhkXT4bTWkC0FWUipCKeiWjslVf7ZK/PoNuC/ksmr+nLjAkMjs+x/H7GzDbW3lZ18XvkEdLlM1PqeOsLWKYG8hAXs5AWstUakY1+BGfpT2IA2uJWxfz2QhEMoEVIoULNZdeN06/OZtuAcrCDhWEraV07z496QLgSIlha79rcTc25l7p2BSskBosli05nP0lsO4rWUETAv59JUryIjb7J997Q+cP1WO5K0i6N1CyNqARz+fg9velCfriQKhzOLWe27n+pszuf2umVx3yzSatxbi8e/HZqrggdsEGqFAqU3imxO1TNEKJgrBhHQ1X6yuxN3XTIZajodcnnE7kvMUkqeGWKAZv60I90AVz/xGINQJJAtB++GjDAer6R5Yzai9Bs9AIcP+rZw5u4ThWBO9xzYQdaxn8adXy8+5uIxTx6r48t3rSROCBO0ManbUcbavhJilkMsmCdJFEjO00/C498ZdOZnMmDWT7lA+AW8LYVsx1lOrmJYiR3puufVX2Aa2s3Hh9fLmUgiuu28258y7iUkNxAz5eIybZbFZkcKHb73HY/coZWFaoeGeJ2/DaP2efQf/SmZqAkII3nt7Gd5gO27nfLwDZexsmRc//5nUlC8mZKji2gz5XqFWTGbPHtnxaDfpOPftOiYIwSQxAY1QMKBvxWos4L+8O+k+vQm3cSvOgQZMgzqM1jYikb1EbQ38y1rB4pfvIEsItCKTDz5+mV1717F9awE7d1Wx/cB6QiMN+C31RHo6mTXG/NAIdnbVMzFB/p16+tlHCEodBK2riZibmaSQ32Pe/mQubz31C6ZPTEIkJ7Flby0h3xZGXA3cdrWCVKUWkZLE+e7jnPt+JxdO7+TEqXa8gcPYzY0Mu3QEepeSEXelrVj5JbOmCy7TCrRqBR8t/oK+/kY2V73B1BRZPChpXo+ttxRfbw5eRwuu7lxGPAdJ1cgMoOt/MROjsYugo4GAfiNRRzXOvkL8phpG3B24eqsJmBqJ2psxnyukedVc+f6smsSBE9uoK3mbKxSCLEUKadMm4/BsR3Js4ZK/mYvucp66O5MUoSI9XUvV9kVcl66U4a+XZWL2nyQqbeGaVEG6SiCSZnBusA6Pq4L/CexgpkqJRmRy863TCXp2EOir40JvA8PRbbj1VVw1aUxo1tIzuAuTIw9bfzkBeyMBeyP2gXLCrma8llokU40cAbGWEnbX4jZVErA3MhrYhmSqxWvREXDU4THX4bU0MuTZxj+jB4i5t+M1NROwtRCT2vGZOwg7NuOzNBF2teA2ViMZdYz4tjLi287A2QosvXVEPV2M+Hdj7q1DMrdxKbwPn20TZn0rAWknLusWTAMt9J7TYTO2MRTaj+TYSu/5Vvyeg7gduwgHD2AxtWHQN+D3bcPpaEUyNHNwx0Lyc56mrmYe3x5tweXso7f/e6TgAF8fqkZX+A90Gz5lW/0qdm3P5cKpRrbX/oNPnruR9389kzfum866d5+k6Ks/s6ttObrSv1Na+BcWfHoPXS3vkf3OTVR+ciffVr7K7uq32Vy/AJvxKD5nH3bzUYyDJxgc7CMY8nPy/Nd8fayddXkfsSHvUwoLvqSo4Avc7tP0DxzB6jhL38BpJEkiGIiMRz98Pt+4oyIQCIw/+v1+wuEwHo9nvB1kdHR0PCoyFBmWnRLBKKFAhIvDl4gEo/gkP6NDF+VhfnzPOhSNjQsFY26FgDfI6NAokWCEoC8UZ1vEnRaRIUaHLxL0hwgHwoT8IYajwwR9IS6N/IjX7cPvCTAUGcbjdo/jDeRGj2hcGwiNuygujowSCgTxSh6C8XrTcVBmMIQvDu4cMwKMlVBExof9gXGGRTgYkqGdviBRXwDxX3GhYjgWIhoOEAn5CPglwkEvQ7HQ/49QIYsO/9kKcnFk6P8T7/i3UDEG37w0Ojz+vWPNH+FggJHhEMOxMCNDQ+PwyUgwxFA0RCzqHxcHhuOwjnAwOM6cGBkaHhcQ5B5YuQFkKC5sDEdjcVdEdLyxY3RIdk2MxqtMx5wPkXj1Siwe6/hPnoXc/PFvNsWYEDEmhsgvjMB4xGNMXJGbQiLjitPY+YSDEpGIE49Xj8F2EKvzAN+fqGbrloU06F6juuxpWuueZuOa28hZfgvbWv7C7i0fUF/1RzZ3/I38gic5e66Ac+d1rFpxA63F97O35D6+rXmEU9v+yIk971G+bi7t5W+yc+urfHtgA8XLX+Wd+9P5a5bgwxlTqHnreXZUv0H5mr9RmP1X1i19nuLcV1n25Rwaa96jNPdlWqveoXDN7+js+ICB3gIs1nIGDfmYjMWEfS30n8vDaSgh6Izb5JxlRL012PX5uIyleCzV+L1NOCxlmPpziPoqiflrsBmLMRkqsViaOHS6go5vClnZtoyFHetY1FnKx60bWdhRzJpdtSzcVsuCxgJWNBexbnMdK7e18+W2FuY3F7N0awErt1exfHMhBXtLWb85m/yOryhuW0Tr7rXs+baUo19X0dvdhd1yDMl5CpvlWzzSMaLR44QjhwmE9uEPHcAbOIzkO4rFdYhA7CTHTzVy6FglWw6sYuvhtRS0fELDobVU7F9F9uYFbNi3ityDayk9UMPS5hzWd9WwenstBYe2sqC1jEWbq1i2s5E129rI2dHG2s5GVm4tZ3VnBYvbNrJyaxlfNG9kcVsZn9Xn80ltLos3VbFmTyufNhWxem8ry7rqKTvWyaKWr8jbmU/D3k72fbuD3n4dUW8j//Tuwmcvw9izjkuRZkZDskDhsZQgmYvl3KUhH4chnx8jLYwEG3CbiwhLsngRdFVi7ssl6KxmNNQsR0MspYTdOry2cgwXcgi7dVwMtSBZSnEai/DbKxnyNeCzVWC4kEPEU4HHWkTYXYPTIFtpL0VasQ5swGsv4r//2YxTn8fBzrdJThAkq6fz4aev8uHH95GhkBfsBsM+DMbVpKUIhMggPUvLub4KJmfKk8e777kNybWDkG8t9kE50pGpziJRpebkN8cxGYrwO1dyydnGsLGei54conYdM1TJKDRqpk3PJODZh3lgLbddJ5io1pIosvhi6UJeeeU3aISQF8sawZJVbyJFdmAx5GA8OZ9lb18nW1zVgjXrc5k4QTBNaEjSCp744zOEPfsJudpx9OcwKuXDf2/GNZiPeaCcqvLXuPEKuWkgMQ7EevP91zG7Gjh+bB4zNILEVDU33ngde/ZXsm9POd993cW+A9msXPskCqFCqJOZceU0nLad+J2VXDZBkKbSIBRaWvfX4eotIGKq5kdHHT+7y3H1LMfVX0mmUm4xUWjTcTi7iDnaee05BalCkKZVkZ42lZQMQVq6QKkQZKYKOlo2cOJ4MUF/I0FfBUFvOY7+IkZ81Qx5dSz//AlSE+RF6F/eeJJztjbcpir8lmJGXPn85CnA27+R66bIlmu1UJNTVEMgtJnmutlMViSTpp1JcXkNNkc16794mLQkQYpawXVXp6PTLUSVIMjQZrJnbz1WfyVhcxk+Vy4efylBbytuYyFO/TKumCLzDUSC4LkXH2Lxij/z0p/v4IUXfsWG9W9z/kIhZsc6wtZl8sZLIbhp1m+xuTcx76MbUScIVAmT2P1dNWcOrmGqECSqJvJp9sf0G3NY+P4vSRbJKLWTOXvhG7zuFvz2HK7KFCSLVDSqKSgy5Klguka+JlOnJ6GrXYlP2k3AoaP/xEKy0lUIoeWeX9+P5N+NuX8DvoFqfg50Eg1UMXuabDtXp06iflMDekMLQVc+QUcul6IduFy5eAeL+cNdWWSpBUKTyqfZC3DatvPf7nJC5kpO7lsiu5NUApE4EaFS4wl9h9tVgcdRTMiZy4hUzox0+TyFSCMlVU1KqiAjWTAhU7Bmw2tInmYkcy4Nxc8zRStIS8xCqAVpmfKENCnennDshwbslmai7hpGpFrysp/g0Qcnkp4huz7U8WjBdVfNpGewAZupibC9hYuBNn4a3YK+P49RTzMfvTgNpdCiViUhEgUpqSIO5xRolAKRoOTxZx/E5fgGyVCO4dwSkhWCzNRZCJGJIlme8CYKweTMLO5/6FbC/88ZBp069D0biQxUM2rfzqwJalLEBG6+aTae0AkGLFWUFf6FSSqBMjGNW2+/D5t/E2FvKxFzJfnL7oszcDQM9J9h/+GPmTFJoBJKhFDT3lnIu+9fxwxlGiJhIuf79uCwlxOw65geb8RJzkik338Cc281kqGMS5KOsLGGbzpzSEoQKJIUzPzF9dhc7XgdLZjPFeDqL8bvqsZtK8NvLidmqCAq1RCw1eEyrsV0fg2+gTaiziJGPAVcpZFf12kpk7Fa9+BxVeExNiMZinAbv2TUU8cL96TJXAGV4MzAtxh669lW/3fSkgSqtMlkXJbOgPEoloEy/hXKZ8n7vyBNCFSKNJ772zO4rB24pQoc5kZC1mbClqUc3/UZE5LViCQtiRO1KBMFqUmyS0OjEXTt1jHQV4XbsoqnHxZohBqhFJhcnXzx8Vwu08qcm7QpN2Pt3cPv5sjuFK3iMpzOrzGacgk4axmWGok523lktkCdqSVLlUzn9z8Q9paht+QSMZbj6M4n6OjAaNxILNzEv4K78ZvWcnTP+/GN/hQO7yskYKiWo4CaCdzym1sxWLdw9vDyuLMkkQduuw2TsRWVWnYXzLrxKvoDFRh7yvlncBO1ec8zNV2QrE2ka+82IqEjHNj2MlekCBI1SkSS4LShk5BUw0/uQhz95SRpBSIxmbdfe43T3+agFYIJEyaQkCrYu38TR44uQiXkhphX//wJ/foSwoFlXHRt5lc3xN2EKQlc+vkkkrmY39weBxkLLXfffy12RwOuQR3u/homKeRIoFKhwezuwmJYT9/Xi0lMEEzNEExMkSNa2omCnOL38Xo24bMU8PyDE+PXKROhESiTBJnxmNm0q5IZtOURsNYyNLBNFtbj74VBf1/cAaAiPUODzbANp6GQdYvnMlWrQSEE54yd7K9fIccAkzRUt+bhsjUx7Kzn5pmCRKFGpMpixxUzJ6ISArVG8MRTt2G1teOyFIK/Lt7wlcbqdf9g3fJn5SifKgGhSaa3fzNFK/5IWoIsoORUrcCtr+RnVyVOcx3/8jfRXv1J3B0nuPGXV2A0duK11uId2IB7oIiL3ma8hgocvcU4ekoImHREbPVYLxTw+v0zmayWYag95hqCjmJuzhRMUyeRqp3IqQs63I7t2PoKMZxcwl3XCLRCSdbEdMxDB8gSgqREWUTZtKOGgHUf12bK9/zMmddicm3DYijgwsGVTFMIlCKJXz1wDZJrEzFLI7HwToKuOkLWeiaoBJoELdqUSRw+1oDRVkTY1YK1rwynXq4nHfK247c14LXU4bXUcTHUTESqxz5QirmnFMlYR8TVimSqwWOuxqmvluMc5hZC9s3E3NvxmJoJ2lvw2xoJ2jsI2tvwmOuJSm3YByqJujcRsm9i2LMTS28dXks7AftmolInHnM7PtsmvBb50ePYgmTfjNPaTsDTid3Uite1Fb+0HauxGbd9N07bTqzGLRj1rTjtm7GaW/BKW3C72rH0NNBzqojK4r+gq/yQyvKv6O/7HqPlHD39R9m9u4LCnE/IX/4eX++qxGE5iNu+l7ayD/jgmVn86ZZUPvjtteTNe4aaNW+z5JM56MrepqXh7yxaeBf1pS9Qu/pxahfdS8eqx9lb/w7tdfORHN9iHjzOqdNbCQaN9A+cp3fwLKfO7WVTZy6lZZ9Sr/uK8tLVmI0nMJtOIHl60RtPYbH2Y7fbsdvtuN1uAoEAkiTh9Xr/l1AxJmD4/X5GRkbweDx4PJ5xh0UoFOLS6I+E/LKIILMlYoQDEcLBCH6PPCQPB4P/K0UwBsUcivzbTRENRcfbQ7xuL35vQGZbeIMEvAEiQdmVEQ6ECcXBnPLnEYYiw3jdksxfjGMZ5ESDj4BX/hiKxgj4ZLFiOCazGKPx6tOxFpCA10ckFGZ0WN6/yxGPyHjbR8Dnx+uWkFyucfRD0Ocn4PX921ERiwaJhHyEQz7ZWRHyEYsG/49QMVYZOhbpCAcD400fY7GM/xQqxj5Gh4cYjkXHGRZjDR6xiJ9oOPDvqEUkit/jJRoOEIvKVpMxXsQYITTo+7eAMVb3OcaGGMvPDMXdEGP1J//JqAjHjzcW1xgTEoai0fELPDo0PG5Z8Xt9498/BtsMBeRzDgdDMgDE5ycclCMgw3Gh4+LIKNFwaFw5GouOXByNEI26MJvP4YucoN/QSVnFe5SUvkptzavs3P4BR/bNZ+Oa39Bc+SKVG5+mufpPrFt5L8WFD9HV+TYmfR2H9xfS3vAC33f+nV1Fc1j/7pXUrn0USa+jLOfPVOa8yZ4d79B3toHtuiV8/tSVvH+Vgt8LQc5zD7K37m2aVr5M9dJnqVn9IrW5L9NQ/BcKV81Ft/F5Dm7+mGPHczCYdOgtVVic1XT35+Fw1GAzVRLxdRCw12PtKyLgqMLvKOfkN58jWYoYDTURcFRx/sQy3OZCfoo04LMV0n1qGS57NV7fZqzODvYOdLG0ZS2PLnqTB5d/zp1LFnHTZ59y1+IvuWvB58yet5jfr8jh2cXL+fV7H/NMdi6PLVvNk8u+4rnsBcxd/hFPLXufP639mPcLF5C3ZSO1u8o53reXr093cuHM99hMg/jdTkJeD2Z9L25HP5LrHNFIL7Hh73B5DuELfEc4ep7wcC9O7wksrm+xur7h8Fkdnd8WU9j+BQVblvLWmpd5ackzvLr+FZ5cOIc/LpnPy8sX8vLKpfxp7TqeXLycez5ZyK8XLeehJat5eOE6nliygRfWl/Dk0mxeXL+R295+j4c++4InvljBE+ty+c3SbJ7KLeDer5Zz/7KV/DYnl1nvf8iDa9by+7UbuXv+33irfA152/fR7XbSa9yGx95CQL8Vj6UEt7mIoKuSkLsKp6EA22AeF0NNXIo0x7kV5UQ8NUQ8NUiWYiRLMTFfLRfDTUiWUtymEkYCTYyGmvFYy/BaywlLOmK+esx9uUiWUn6KtjMabMZlLJabQ/yNeG3l+BzFBF0VDPnqGQk0E3DU4DIWEZaqGA3XYTF9zs/ROv4Vq2dSmkClkNkSSelxCv60VFz+40SCJVx/uWB6egYTstLZ83Ul6iSBECnkblyNzdKC15nNpXA1v7o+mTSRjEpo2NLUQN+FjYwEC3D3FDJk1mE8/TlvPDudySKRhMQUnnl2Dl73TrzufB65X14kZKRcw9Zde3FJjSz7ck48Vyovwg6fqsbqrsBmWsJnr0wiS5mEUCezY89uiovnMGHsaxOmsGtrBXZDCz5bLiNSLkP2UoKWEqz6FQTDS+Cfndz5yyR5A5es5oYbb8Ph2cHZ81/FJ+SCW2ffgNu/C4+nBbd1E3brWg4ffEuONqiTmXL5ZJyuHfi9Bfzi+jj/QaGlrLkCj1OHvT+PiGEDI6bVhAZW8U3n53LGX5OFUpOMfqAZr76BV55RkiYUJKkFr/z1deb/4w8c3J9Le8tiPM69+KWtRAINBKRSHIaNuPTl/HdsFxGnDltfIX94fBqpanmzOvuBa7jg3sfPgSZ+9FQRMqzDdTabmLGRa7PkzWaiSGTb3jaCgXY2Nz5MqkhGiCxW55QSimwiYCxHmyxITRQohZo777iRlDSBUqmka3cVZl89F90NSPYNWGwbcVrrcemL8JjWyFWbSSkIheB8fydnDfkYnHnYXOXYbTU4LCWEg0Wc3P+qfB0Vgoy0W7FLWzCZS0hRCxKFljvn3M5j981katzt0e04zs8/tvPkPYJ0pRahSMZgOo3DWkfYnU+mEExWT0GIFNSTBNdNT+eGKyfw8kv3YjTvxOPrJBxsYfD8cgpX34pSLRCKNO57+EFs0g4uRluIWutx9ZcRkAq5foogSysvxP/w0p9x+77BbM7H580lEi6nu3cxkqGGX06LOy+EltbOJgz9DVy0FeDpz+Of3jZef+76eA47mc8Wf4HbcxCXZSPdPYtxmFbyr2gTV00WaBQqtEmZuHxnMRirsfdV47a24ZXa6O9ehaN/BT/slasdVSKNN+e9guQ7QdC7i/Nn8zHZ6gjFdhCQ2vAbK3HacxmN1SPZiyjKncNNswTaREGCSCRRPYPj5ztwunZjN+iwGfLp719FLNyINFDOM3eMtSeomffpR1gsh7AMVrBy4b0kC0GiIgmRkkhxyQoM5ysxnV/H9ExBhuZKMtMv44EHZ/LLm2YwNSMRrVLw4KM30+/pwh7ZhNVYRsxYR9nqP5IpBOnKacx54kV2H9hEY8dKKss+k1+j6hSESOFsfyMOSyvugVLyV95LkpDbDYLuICMjTfz+sTS5SSB1CtfecDPPvnjd+AbvTHcXTkcFPmsVk9RyO4BQCwyhs/hsTUiGcoacNQw7O8hZ/Gf53pEsuO93jzKgr8Gmr+aSr5Ufw824HMVYLQX4LRX8y92C21iE21CJx7Kei/56opZtSPp12HuXxBk3KlSKdJzOI9gsRQTsjURcJYTdK7BdyGemVpCSouD6X83m2PlDGPTbCUv7yEgXiOQ0hEbQ3XucoKsLZ/9Kls6bTWaC/Jy88/kbuK1NSJ5ijP1VeA0NxGyr+KbzUzJVcktT5jQVb775GB+//Tjvvfo7nvrt3Qz07OLn4e1wqYwHb5VbK4RWwXmzjvMnSrjtSsHlU1UkplzBu2++RnqWIFEjyMq4Gr11Ow53Ph5LDa6eCryGen53n7wJ1QrBjhM/INk24o/UEhws4ydfO059ExZLCZKjmrB5E1L/ajasuIcpSZkkps7k2NFarBdKuWFG3HmVlYrBfITfPTwZbYpALTScPbEbl6uZtFT53j7r2ssw+hqJuTcTtDTzxH2ppCbK95G9X++gu7eV0Wg7N1+eITuT0pPoOlKL31PHqLSREamerHT561csXUTEv5mVX8Sfe6Xg1/ffz9GjxSRrZFFg/kdLMVur8TmXEzJsY3Jc8Lrp/ll0G5vo719Pfc3baFSCBFUqGVM0mF17uOjcxqn9K2TXjEhDkZyJI3QA42A2/UfnjYOqMzRKEhOTEEoFN997Dd3GBtzOQh6+UyXfNxRZJKQKktMEyWpBZoqWaTNSCA434tKXIJ2uIUsINIlyK9JA/wFefPwyhFKNRqOhoyUXh6WNtDiUedZ107GF9rP2o2fISBKIFC269nwkRws/+9u49QpBstAgUuTrkaiUAaVCCJ5+4TecPFOBX6rkZ1u9LNgoU1i9/n1+HNrJg79Ux11Jaj7+5GW26VaQoRKIZA2FDeux9ZZwyVFKwN1K0FCMtbuVxASBQqXkhlsuw2jsxGetRerNIWStwWsox28qJ2ApJ+rQ4ewrJOpowGes4toEmfX06htPYnZV4jGv4Y4ZgikKFQqRwRvv/gazcTtD3nY8g7lylEaoSUnVcNLSSmvRJ/L7tVKOzLj1PzAjScgOD60WvX0bTksp3p5KLk8WKISK627NwO5oImTWEXDW4erLR+ot59e/zCJZmYxQaNi1vxK7S4ff1hgXFJoIu1rxmGrxWuqJSu0EHc049IW4jGX8HN1OxN1OwNZM2NVGVGrDMViOU1/Nz5Fd2PtrsXTXMHi6nLBzM15zI32n8gjYmuPHk9tEhr1bCDk2Y+tpxHy+iZ8i+3GbWnCbWrAPNjDi30XAsRlTTw0uYzMR/3asxnqCni38OLyf4fBO7KYG/NJmQt6tjES/YaC7iUjgANHgfly2zdgtrYT8nThsrfgsnZz6Np+uLQuoLv+QovwFNDeW0Nt/nEBkkANHWslZ9THbm/Jx6I9itx7GOLCN1vIP+Ntvp/DiTcn8+Y5JfPrC3bQUzGf90j9SV/UORQXPsnz5vXR1vMXXHX+nacWDdBY8zYG299i9/Uv6ujfhtn3L6Qvb2b2vier6Yoor1tLYtpaikveoKv+Qzz96ghPH9xMJ2rCYzmE2ncfmGMDuMOLzecYjH8FgkEAggMfj+T+CRTgc/l8gzeHh4fG/i0ZlXuLF+NB8KBrD7/ESCYVxO13je81IKETIH+DS6EWG4jEOt8MpAy09AXwePyOxEaLhGKNDowxFhwl4gwT9obhAMcxQ3F0RDkaIhmMMR0dw2d1EQzEZxhnnTsTinIpw0I/P4xof0o/tkYP+f7sixooyRuICyujQ8L/3wXFTwVjLyBjzwmmzjycUvG4Jj0e+juL/+a+fgP8iEvIT8EuE4rGPSNgfj3/8X0dFOBgg4PPEYZaBeNVojKFo5P8IFaPDQ1wcGR5v7BgDYY5VmF66GGVkWGZF/HTxEpdGRgn4/IwMRRgdCY9HOobjPayyu0GOgIyDMSNRwsF/wyrHYCBjUY5YvKFjODbE6NCwDN6MX5jh2BA+yTNuN7k4MkrA5xuvEP3x4iXZGRFnZ4xFOmTVKDZ+/DGXReQ/G0eiMcJB//i5j9FUh2IBhoc9eL16fMFz9PTt4ssvX6Qg/y1qaz6k/0IdloFWdm5eTPai39LV9hmNla9RVfo7liy+kdbmv/Dd0Y18c6Ca/LUP0FH6DI2rHmFf7atYzxVy+ngu1UVv0Vg8j87t79J3vo3sz15k9V/v4LObU3glVc3zM9TUrZ1L1aLHyPv4fl6fm8myebNpLn+JY3s/41DnB7j1RfgiO/j+TB7dgyU4PPWEIu0YDCUY+kuI+DcR83TgNlXJDgprCSF3BV57MQ7DRtzmIn6ONuKzFOA1bcQ5sIHhQBMOaw29/ZXY3VtoPN7I+l2V3PXRa9y//Cvuyc5h1ieLuGf5Om5b8BW3/SOHBxas5snF2cxduoYHv1zFnfO/ZM7yFcz54hNe2pjNuzUFrN7Vxh7zeQ4aTnPK1o3BZ8B/UcKkN2AxmrBb7LgdTlx2B06HHr/fiN/fTyByEpfnO/zB8/iRZaTGAAAgAElEQVSDffiCA7i8Pbi93Tg95xiUTtLt+I5u6RTfGL+m4esW1nQU8Lc183j4vWf53WcfMmf+PB7/7FMeX7iYOcvWctuHi7j5g0XcPG8xD6+q4s5FG7hvaR63zl/Cr5fmcOdny3ngy/Xc8/laHl5Tysw35nPXkg38ckE21378BXetWM/tS9cw5a0PuGtpLtd88DfmrF/KR7p26g4fwjN6EuNgNVJfGz57Gf/z41ZMvTk49PlcCjcT9epwm4oIOCuIenX8GG0ZFzPG/l2yFOO3l/PzUAdeazlBVzU/xzqIeuqQLKUEXdUM+RsYCcqCk9dWTtRTh9dWjmQuJeqtIyzp8NmL8NlLGfLV47dXoz+/noCjkn8OtyFZCzAZ5zPqq+N/hlt46rcpCKFEJKagTJFzybOfnI0UOI1kzuXjV9JJFwKl0HDVTVcgFKkkqSej1x/HZqnGaliCqWclTz88Vbami1Rmz76Sk+c2YLBk43KU4Zd0eD1l/Pq+RHmSmKCgqGQdkmsLfm8eV18Wp7ZrZ3HkhzOYzesZCW/iwTtSxhcUqwoW0G2sw+Ut5o+PCrQigUTtBOobKjhx4l0eu1PDNdOTEGIG11x3Lb3GrTilMoIeHb0/VOGz7iUcqUeKLcSi38CSBc/GwYxJXD/rV4RjRzn+/Xx5Ay003Hb7TTg9m3HYi3AZywh7szm862WmKQRCmc7kGTNxS/txutYx+5eCzBRBsmYy1/5iNv2uCkyOAlzWVdh7/kHIuo4H7pYFF6GWp9sWfQOGE8V8+vZMJiiTUCkFXTu2MWDaxKWhbdiNFYQ99fhdhbitK/HY1vLPaDvD7m1EHJVYetYSdunYuWkRiQnywlo7KY3vB08Qk1qJOJvxGutwDzZz4nA5SWJscp+EO/g1xv4iThx6l1SRQpJqBhvy6zCYKvDp1/PxxzeSniRQinRUymRZUJiQxv4jDehddVySmvE583G6S/G72xn2NhFybOThe1TjgDEpeJwBewEG5wqiwzUE/fVI9gqs+lyk3i+YKOSayamT78Hp28LoaJssdKiS5A2QShYBrp19E87YcTyWfG6aIkjTqEnQptKv/w6vuwX9+a+YmSLIUmSRkT6Z06btjIZOYejfjM/bxZlz69Hr87Aa8om4q/jsrStQawQqzUTufvAheoxbCHgasXVX8GNoOxZLDvlrn4+T9LU8+MhcjM4T9Fl1WD35+MJFxEZaOPltvgxhjJPkj5/owjSgw3F+GZekcoasFdwYd2YIlYaP//Eh4eBBRv2leIP5OCwr6Tu5VIYGJihJ0aYTjZ3Dai0maq8h6GpgsC+f0bCOgHktVevmkqWUoZXvf/Y6TtdhJEc9NmseBlsegUgrflcjIVMdLn8ToYgOq34lbsM6+Hkvl08VpKenIxTTySlbyKCpi4GeMjyuMlzufCKhOuzdxTw0S974CJHI+/M+JhY7Tc+ZpQz7yrn9BoFGaFBMyOKue37BT+EjhB318daFyUydOBO7cy9h/24e+/UM2YWhUfCXvz+H3rWbULABR++XzHlYkKIUpCSq4qwJQWaWCo0QTEycgFoIFCKDRUtfpre7Daehmuqix+K5fUHvST12cx6Gs9nMyBSohBohpqNIlF/jiqQp9Bv3o9fnEbDryBAyJ0AWKs5zMdaE05SHtS+XkG0rN12hYdKENJSpqSzLzyMc2orXVk/AWo3LXILLXYHJUoRkLONHRyOW3vX4zDX4bbn8FGpC/0M5QUseUWcul6sEKm0SCpGB5D7GULQZa38BflsO/xoq5KNXbpRrJhO1JGSkyxNzpex+SE4SCI1Wtu4/8xRB11E8piJempNCukKgUiVy72O347bpCEfLsZir8Vjq8Rq/ZF/b23E3nGDW9VPwuI7is7cxGtqGw9aOcbCenpPZBI3Z3DVLkKJIRyQJztvKcZhr2Nf2VVzkSWbG9FsQWoEqJZlrbriDPksrvnAREVcz/v4GQtY2HrtDILQKMhSCXad+wOcswGgrYMRWj9RXhrWvgWikDeNAIYYT5URtBSycdy3pQotISOLI4QYkYxMf/u120pIECQkJNLfWMH2SICVzCllZWTgc+wmFGklWy79Hs66eSr+tFVdfMSHbFpLjk/HkpBQef/xxHnroFuY+cT03XjmBFG0GQpXB7Htvwe3ajsdUQMBUIUcPEwVznnoYs7UCU18H10zTkJ4kSNdMpq2tFLVarp+c98EC/IFW3KZsWosWMDlFoElM5eqbruePrzzOp//4Pe+9Mxd1giBRk45Cq+Hg6R1EjVuJ2drIVAvSUqagTJvCBesOXO6NDNtzaNLN53BXIcvmv4NSqBGqFH777EMM2jswGtcy//XbmJqWjBAaqutWox9oxXi2g1Hv94Sl3Vjc5fgs5XjPVTJhzFGhEoTDpzn99Zp4LW0SD95/N18frSdzglz/uXt/M/3WBpa89ZgsVCSqad9ZhU/q4JKnmVsuF0xIykAkKvn+5F727SgkEjiK2drF8Oh3OEzN/OTfjP27PKamKFElp7Fw5UsEfTr2tf5DrklVqklQCBoKVsoirlrDpoOt2HpL8HavJiS14h8sRNJvRauWmTu33HY1g4NbMZzP52evjoveDkxn1xNz1TAsVeEc2IDPVEbYVs/pgyvi90zB1s56HJ5jDHa3sXHF39EI2ZF3xfUa9IN7cBrrCVrK+Muca2RweKKgR9pGwNDKlVMEEzOTmJCaTkNJGRkKgTZJMPXqaZzpbSYg1eLpKWdyggxBvvnuydhcTUSdjVh783Bc2MBFx1ZunqmWr3+C4OvvmpGkFlwGHU59DY7BaiLudjzmesw9ZQQdLUSlDoJOHZdCmzB3FxOwtxC0t+KzNBJxtxLztBF1t8V5E/UEbJsIO7bgNbfgNtYx6t+C39ZIyNlMyNHEkKeDsLMDr6kd49kGos79uIxNRD3bMXZX4bO1M+Trwm/vwNpfS9C5GZtBx8XoTnyuVuymWvyuNiK+LbitDbhtjdhNm/nnxeOc/r4EY38jPvd2+s5X4rK1YdbXE/UewmPbxr6dy6ir+ZR1q9+nsT6fiopsWtvz+OHULs6e3M2pr7dw5vgWOtrXsm1zNks/eoTn704m++V7+fR3t7L0b4/TkDufDt2X7O5aRn3da1TXvEBN2bNs1/2JmqUP8E3rW9QXPcfuri9w2HYwcGELtc0rqG1eT3bOAgpKFrPgy+fJy/sr9VUfsLNjGds313PkYBc+jxmzsQeTuZ8L3WfxeNzjPAqPx0MwGMRisYyLFT6fD7fbPd7+EY1GGR4eHm/7GPt8bFAeCsgMxnAwhN/j5eLIKG6na9xJIZc6eAgFAuPRi5A/IDsoJB92i51YOIbb4Y67K8JEQ1EcVgdBX5BwMMLo0EWGoyOMxEYJ+oJcGv2RSHAMxilzI8bEhlgkhN8nEYsXSkTDEZw2OwGvD7fTRcDnIxwXGyKhML74OY3Vm0ZDcpFGOB5Rkd0a0f/VGDIcG8LllXB43HGh4n/+i9HhCD6Pc5xPEQ75iIblFpCAzyM7A+J2j7HqUbn1I0w0HIyDMofGRYvR4aG4ayI07qYYEy/kxzhUczjE6HB0XFgYA1CODkcZijsqxto2xkSLYBz4EQoEx9UaWbyQXRVjTR0jsaHx2Ef0P3M8Q3Id6U8XLzEcGxo/xsiQ/OcxxoXMqoj8W5T4j1rRMWfFmCo0rhDFgZnhYDDuwAiPx0XG6k0vjoQJBe14fQb6+o7S1LSBjz96lrzcD/jmiA6P/Rgh9xmchmMc2rWRFt0iCta/SkfLRxQVPs3mjg9xmHdw+tgWura8zuFt79Je/Dx7Wt4hKLVz7lwxO7csZHfLAtaue5zDB8vZpMtm/pyr+fTmVF5QClbOvYONn99FxdLHqVj5JNvrXid/9aO0N71C55Y3ObxvHt8ems/p7iLOdhdw4uQaus/nEPI1YtWX4LJUYxksJ2BvIiq1YBssxDqQy5C/Br+jBGPPWlzGQoY8FcTc5bgHc3EP5hOw12A1VGAy1XKht4IfXPvJ2ZrH3CUf8of8jTyZX85D64p5YOUG5mwo5r4lRTy9vpTfZ2fzyJcLeTw7myeys3m9KI+czhZ0p79jq76XzoFu9ut7OeUw0Oc2YXAb8A25CYV9eH0uJI8dr8+B5DHjcA/g8vTjDQwQjPbjC/UTCJuIDUsEA3YCfjvhoINQwMqgw8SAw4rB66LbZeOM086Bvh729PZQtmsX88vy+PPKL3h43ts8vexLXist4ak167l34XJ+s3Q9D6+t5qnCJh5eW8rti1bxuyIdD60t5raFa5i9YC33Ly/kN9klPLFRx6/XFHPfqnzuW5PPI/llPJJfxuzF67lz5UKeyF/BX4rL2XThe3q9XQQCTehPFGDp38BoqJGYtxZz33oinhp89jKCzko81hKCrkqiXh1+u+ysCDgruBhuIuSuikMwG2T2hKTDZSrGZ68g4qnFb69EspQy7G8k6q0j6KrGYy3jX8ObGfY3YurdgMdSRlgqx2UqIOqpJSLVEXTpiEg62UUTa8RoWMiotI1hez3z37lenigJue1Do5rM0pKPCIf6CJjK8fWvZIpSoBJamWYvskjRpPHPn3pwO0sxD6zA3p/LwKli0kTcGqtM4I77ruT9+XPYfbCCTz5/kcRUwYRJKhSKdLRpAq/nDAM9pTit2dzxC1moUKunsv/4UczGNXgtpdTkvca0NIEQSmbMuow+0y5M9mreeymJDKUSoUxg555GRodzGfy+mJsvF2iU6YiUVD5f8QaO4DbyC18lSSnI37CSvYdq6Hc14nPs48Yrp6BVCTQJGfztT+/hcm/iyJHXuWay7Bi55Zab8AY68XvLsfZv5KfYBjqb5zJdCDTplzPzsmuxWg9hMGSzf+/bpKnj10gk8af3n2bHkUrO9jRhGtzER+89QXKqvJgUSQqqy5cjWavwD1bzx7mCTGUSySmCHbs6cEibCLgKCUnleG0FDIeKifpz8NrXELBV8qNvF0HXBny2HLzWAsLSJu6+Ta4KnHbZVcy++yH6Bzqw2/eiH9xFT/ceFGpBaroCoUjguZdfoldfgtdWxcGtfyNdaFBrUlm+ugSPp42YLRdj/xquniZQiSS5xk6lRCQI9h+uR+8uJ2SsJOQtQfJW4HG0cCnYRkwq4vLJYtxBMKD/GpOjkaEf2wlHNuOwtCPZOxgOb+dfvrxxR8W11z2GO7QZhyOXV567limJ8Ym0kI/VvKMKT6yLkDGPd5+/GpEgEGoF53sOMRTpZNhfyRXpgkyRTlZWFn2eLqzGaiymUny+anzecn4cacFtKiNib6Ol+A2SkgRqTRaPzH0ah/cYg/21xKSDuC07GDBV0N9TSoZGMCMzk8lZ08krXYU0chx7cBNOqZZQZBcP/noqaRp50vvLW64gFPgWh7ES18A6Yo58fvLW8uQ9KiZo5f9n9qov8Us7CNly8IeL6LvwDzymAq6eIkhJTEKlSsJsPYjbXclFfysuSz0ueyMj4WZGPOUULHtUtv+LVB6Z+wADg7uIhrYRizZgshdxrjuXgKsF32ANg5b9+H37cBgqibnLiEp1vPPGr+JVremUNKzEIR3E62zD4yrDYFzNULQB05l85r9w7bij4ouvlnLyZAdhj46fwrXMe/MB1EKgnjSJN//+Mi79Jr4/8EW8ZnMy1159AwbzFpy21Vh6K5igkhkjQmTxw/mD2J1lRLxfkJYkmJoliwralESUakFq8r8jJlO1CtJV07jq2hRMpsOYB2v5asENJAvBpAlZ9J014HGUMuwu46uPb5Z/vuJ6hFLeMAjNRKzub/B4qnAaSrhhqkAjlGhStXS7T+LxlmC3bcTnqufI7jzSVAKFUKLUZFC/aQt+Tz0j/k14DI04TW1Eh/bhDW5hONCOv6+Q0WAjI942JHMOrsGNWE7XMCyV4DOtlh0VmgRUiixcju/xuCsJOCrwmFfh1C/npsmCCRNvImvq1ahTE1EmyjEvtZAZEapEWZidPGkGhguHsPaVszF7DpO0AiEUzH3hSey2GoyO9VicDej7yghLKxg4tZKsuLvgjtvvxmE9hM9Vwfkzn2Cy5mC3V+G31RMxVvPEHYIkkYJQC85YSwj6Wrjo3s6t1465aaahTBUotFrSsi5DiuzG5duAZKxC6q7FM9jMo7fJDpQ0Idh77gcC7kIGzRsh3MXAd+sIOrZhNBYR8jXRd6yIi55yju7+iGShRiQlcezYdtzWDmz9ZaQpZWbG5MkzZCdE0kQ+/PQ1LI5mPFIlaSrBJK2GG66bzrHTlfj1RbRWf8TEjASEUJGqySRRJMjvIUIWwZQiESEmIxRaevt3YzPW4jM2cU26DHJ+/4PXsUrVhHxdVOa8R0aCzIRITtagijvU5n34GTZLDaP+GmaNV9wmIUQ6SUlJsjislluJkhUpKJIT+d0rf8R2YRPm88VkJgq0ag0iIYUlG97D7W9mOFiPoScbj6ESXd67cXFI8IfnH8JqbCXkKODdp68iXQimpk+gpuozvNZqfva2EzFVE7LnYrBWYOnN42dHOxOEQJkgUCQrGdTvIOKulQVCoUKjSOHRx+9CO+H/5eo84+QqC7f9ZHvLpidURYodFZAiKkWlKCpFBMSCoKhIR4rUFJLdZHvvvWRLNj0ECKEllACp26aXM3P6mbolFPV/vR/O7Irvh/ntzpzdeWaec6Y897nv6xYsWpKFpL6HT2nlva0V5KbZ7oG6ziI8jjb8R8vs6laRQV5uAZLnIKqvG9lfxrHjzxH0N3LS2EFkvIcpZxf5QpBVuJiq9odxOTaijbfy66u+Md+W9I0zVtonGRYtpX6gmuB4HdO+KlzHawgdL2FLx2OpzwrBd757HoHAS/jH6wmdKGZWHSLib0P3VGP4KghNlqC5GjHd/Zx/hn3/Gbk5FCxdjEjLY3HBEgoK7Nd+Rk4emYWCfa/1IPuGiEqtXHF+NotEJgsLs3Gaewger+XZh66hYIFgeU4B3z7vfPIzssnKXsDSUws5OjGAEmjG834pZ+TZj/HUr2Rz4INyXEcbGDu0EcPVjecjm+WSlZWFSBdEYh8werQKabINM9hP2NVBcLIV3deL6ulCcXcSnGgl7K5H9jQTCfUxrW/HCg4iTbYTTbkqjEAPYWcHEWmYGX0PkeAWZFcPRqCPk5FtyK4OghPNnLS2M2NuQ3Z14znWxkljP8nwa0werUfx9jFj7Ubx9iE5u5A9vXyWfJWkvoPD725E8XfzSXIPWrCXgLMVNdBD0tyG7Otm4lgbkmeQZORljPA2Au5+wv5BYsYuPJOdOE8MIHm3cOxwIxOj/WzuXU9XezFtrWvZtr2chtbVDA9WUF/6OAdf62JkoJiOhkcoevR61vzhYh6+9jyuOFVw388v5p0drezfUcf+l8spLbmZV1/7J0N9f+aNrY/Qtu5a9vffx87N9/PK3tUEfTt45/VGNpT9mU0VD9PUtp7Gtud5sehOKit/x1OPXM3G526lrOSfdLaVc/zoQY4deY9Jxyi6ruNyufD7/fMNH7Isz4sUsiyj6/o8kyIajeJ2u4lGoySTSSzLIh6Po2navBs/FJSQpRBRy5p3TsihkO1uSC32dVWbTx/MpQWMFIQzYkSIRxKcnD7Jf/71f5yc/hhD/e+2qBlFU3Ti0YQN3dRMLCNCxLAdFnMVonPmgLk1v2WYaLKCoWm2eSDV5mGzH635dW88Ep0XVGanZ9AV1b6oKmpYnk9HxFIMDEPViJgmYV0lrKuI//vPpzajIhFBCQdsJ0VEJ2KqJOO2GGEZWiqmEZmvMJ2rDbVFif+6KOzaUBusOeegmBMlPs+nsEWNGMmEyXQyNh/rmHNFTE/Z2+ae4Jw74r/ZlrnGjth8LCOeclJELWtemJgDYs5xLuZcFcl4wt7hKSFjTpj4/4WKZNwWNqaTU//T4jF3X4lY3AZzzkVQUnCRuev2Do3MP7dkLM5UwiRiBdE0F8eOvsbA5kqGBsvo79tAWDrIySk3SdNNXPOiK4dwjO1n394OXt1bz8jIagKBHbyxv4XWhjU8+ODXGOr+E/u3P4XrRCtBaYimlrvorP8De7rup63rHl5/vZ22yn9y12XLuLVQcO+KAtb+9DuM1N5E2VM/5M2tj7Kt50+8+OxlNNf/kopNV/Hi8xfS2fgLmutuY6DzLgbafsOWjjt4efhPhJ01qL4mgq4GApN1NpncVYXsrUYL1KL66gi5a7FCHbbDwluNNFGG6W3kY2sIQ+pC8rbh87bxhqOX1v31XP/UPfx843quWl/KlRsqueTpddxS28TPNtZzc3EJN617hl8VP8ufW+t4pKeTgcPvs+fIu7zt83HQ5+eorPChx4tTDuKVPcimi7A6im66UHQHijaJx3+YgHScgHQcI+IipJzAiLjRTC+6KaHpMkGfH1PV0cMh9LCEHkugRhN4ZA2XYnLEF2JUiXLAGeQ9n8I+9zG6D77MEy0V/Ll8Lb9e+09uePYp/lBZzZ3ltfxsUxO3NfRyc10bV6zfxLXlNVxRXMGPyxv5/oZqrtnUyg/WVHFTQx8/KW3gktXFXPTCen5QXMqVpRVcW9PB+c89yK/aS3hoaIjdnqMccLRhWp3MhAeIyC14x0rsOIfajvN4EWaoiajSSkLvwDdRiuKrJaq0EpFbkFyVhNxVmFITCd12RZhSC3G1E994OaqvgbjaSUS24Zmytw4r3IopteA6vgnN30hM7UD21CE5q4nIDcxGewg6K5FSx8W/p7fgOrGBgGMTiWQtmmOEKV83dRsvZWm+/eG/fFkemUJwxN2Gb/xVAodLIVbBqhzBwuxc8vNzSE9P5+/33kHA300wsIGP4z0klV78Y+X01N9FoRBk566ya8DS7C/O2XkFpGVmkZW7lPSMVby6v5KJE/3MRoeIKeVc/m3B8rxM0hZk8dbh3UT1dj6L9WE42liVa4+dlpnBOx8MMu5o5C+3FtpfGjMFPYPFyIFn8B5uomnjb1i5VCBy0sleKth/oJn+zc+TsSB1lniu+1wIFucvJF0ITlmRxcTxt/B7qzj20f2syhBk5hRw3fVXIasjJKO9RKRerFAxB1/9M0tSC+xLL7kcVTqI37MRz+Rz/OV3F5AjbJikyFqESBcsWl5Adl4uQuSQnbsCsSCHex64D+fYENNmE6azjjtvTGNVwSIyswUDw01Iag9KoJiIXEdErifs3YgmFaMGNxFTO9C8PaiBDUxbdRjBKiRHDdsHHmNRrrCbC0Q+Z5yVzRlfzCevwH6sIl2QmS8447x85PhxEjMdnDQ3M9JqZ4tzFwvWlVQTiWwn6S/lX/Fu1j/1S5YvFOSmvqgJkcv2nfUEjSrCo+UowRKsaCuWNogZbGbWtBf3CzMzSRd5/Piqi7nwokVc/v2lXH75Gfzg8i/S3vE4bl8XH+69Y16oyFv4FcZ89YRC6wmOt6RaRzLIFhkU5mVwQtrNhGcT0bEirv66fTZU5ArGHK8Ts7bxSayLVVmCfJFDeoZgVBlADjegyg0ooWoiagOByQoS4V6mw9sYqPsL2WmC9AX5rDjtXK669nxuufnr3PrzS7jhpxdx8Gg3oVAr551mN7Tkp9nHzU13/4TOwRd58O/XcPbZ9pwuXZaPSBfs31eHa7ye6Ug3/57ezCfRFix/Dbdet5SsBYKcgnxqGsswlF3EpFKUcBVTZg2Wv8quHF2QTv7CVfQPNrJj52r6O59lYKCI/sG1OB1dKL4mPtj/IsvyBelpOdzz4D288tpm+jpeoKvtCXbuLqGr9wkmjjdxx8/yOPvcU1i7+gHe2NeI37WVno5HWbVKsGiZICNPEDJfw+MeIOzuwDdewXSyn/HRjXxiDvPTb9s1fgsWLOC2397GBx/s4b3XG9n43G0syRfk5WUjsgQDm0uRJto4/PYznLFMkC4Wc9ZZZ+NTd5E0NxELdXLeKkGmKESIU6ior2J0tIWXd/6UgswlZIgMfn3zTSjKR0jSDkxtANXXijTelILTLiYrV/DR0X0EA1tYt/pC8oUNEx0dO4rHWYXhrOGkWs/ZqwT5Gacj0gRZWTksyFnC4RNbUdVmZsx+zlhoO1/yFi3kSOA9DrxXwQcfNXD3Hy8mJ8XTyM/K4Stf/QJKZBw93MBn8V08c/+P+fKZafzixgtwerYRUQZQRkuwpGbi4V50fyn+Exv5RHsZ3/HVGJ4iW6hIFwixCI/zAFKgkdlID9FwKaGJUk4RAiFWkVtYQP/ARl7ZW8HIQDG7ttSxb3cjBZm2k0GIHN7ZvwsrvJ2qTXMOn0x+decdjI+OEDS3MO7eiSS9RDi4kc3tvyFH2C1Fp37x64TUIzgcNQTlTRxzFCEpgzhOtBMea+ey8wRLchazoDCTcbWPRHQrcX8f77y6mpwMwaL8L6cqSzPIKzgDp7SFoLIR1dPItLQZyzvMTy8ViBzB4gzByMHXSFqNHBsvxpps42O1H90/wMRECZbWyafGS8QC5RQ/fyFL0/MR2Rm8+/6rOCZ6iSr1rMi2Be7sjKWI3AWIzEIOn9jGpLuMgLuWAiHIFws47cyFHPVsQT5exuUXFJKVlUXagly+f+HXuPSrS7nkq6fy48su46JvpKUcZCvIzV1F5+Yy3IFBZO8gq1Kuk4f+8SAToXpCwXZmQ9tZLgRLM1PVvCKLzCzBE48/g8fZRCTYYr9PZgpEWjZnL1vO6ctWcvopyznn1KWsyrTbjjIz08hcsYqT02ME3a1c94NU3C5zIau+tJDXDzXi8A7hd28gGmqjveIeCtJscei2269Gk0aIB2u55eI8TssQLM7KZe+uEvRAM3FfC+p4BRFpIy5fF7PmIMbxRs5OwTSzC/Px+vfim9jAb392Nquys0gXeWQXZJK5SPC9K8/HF9iDw72Bu6//WsqpmEbf9gYcY41EvK0sSxesyF9mu5YO78IIdKOHywiFSgj46giMNvFpYAdJVxNLsgUiPZtHV9+G5K/GeaAIz8EevlAoENn5LBSChQV3xxUAACAASURBVFkZiKwcWrfVo7qbmfVXE5UH0CYqOfxm3bxQcdFlX8Pn3Y0Z7MZ0VeI7VkM00Eo83IAZqCAabCB4ogHi77IyTZCxcCkiT7BoSSbZaUsRIp/cfDHfZCIyBPc/+HscJ3rxj1Zy6Zft/ZCTu4AJbQefGIPMhHdw/un2cZcpMhAiiwUZ6aw4bREB9RWCrhr+z9zGaTmCrMw8vvvjrzPpH2HySCeuiW4+ib/LbTdcZFe0pglOP3cJ/uBuZG8bziN1BMZbiIYGiYaG8I+14BttJiYP4zxSh+xpIhruRfN1YwUHCTu7kSY7kF2dBCdb7HYPR7sN04y+wqyxBzMwQMjRhhnsmXdYxOURZs0dhJ1dxMPbiUq7UF1bkT09BB0dmKFBTkb34B1rIejsIOTqwghu5tPkXmRvNwFHO2FPF76JFqzwIKq/F8XXgyVvwwiN4JvsIuwbQHL3oQaGkdz9BF19nDjSjde9mZA0xPhoF4fe6+G1V1qoKL+fp576BdWNjzDU/yKlq+/muUduobb0Pl4ZKaLqyRv5/cWLuf4swZ+uOofGZ//GoT2beWmogX176ikr/R17X36B6vJfs73rAd7f/jzDDX+ir+0+Dh6sRQ2/yv5dFWzfUcRf/3YtwyOV9A0X88K6X1O88XYqNt3F9s0bqKh4lA3r76erswJF9qDpthDhcrnQNA3TNOdBmoZh4PP55mMeuq4Tj8dRVZVEIjEP15z7W8MwUMLhFF7A5jucnJlFCYUxUuwGTVawdIOoaRHw+ebXnZqs2JBLxSCSgnDqioESUvC4vISDYTRZtzkXmkUyPmXXn0biWEaEcFAmYkTRZB1N1lMcDDtiYsc95tIW5v8UTcyhFaYSCSR/YB7VELUitqM9KM2vmTVZIWJaqGHZjnukqk9N3UAOhQn6/KimgWroiP/8+xPgX0wlIqhykIipoWthEilmRdQyUiJELPV7hKhlErXM+frSRMy+bc41MeessCtK7Z9z9aJzPIu52xMxnUQ8Mp9hmY9xxCPEo7aiNNf6EbUiKe5DZB6uGUuJF3NRjpnklO2mSCTmIxpzzorPCw4zU9NMJ6dSLIv4vJDx/wsVc0AQM2VJmRM15twXc7mcuY7YOZrpnOPCnis79jE1x72IG8RiYQzDjdvzGi1tT7F+w+/YVHIXsdj7xKPHMeQx4kYAWT9OMDTOidHDxGMKhjFGIHiAouK/8/BDd9DV/zAnjnUydriHcPBlJlwjdHU/wu7N/+C1zgfo3nw/B97ZzEBbEf+85Xw2XHU2d+QInrziXIaqfs6zf/oWQ3W/x/leGa4Py2kovo6/3raC31yTTuOaK+iqvJn2kp/RXXodI/W/ZLju57w+8mekyQoMqQXfeDnesRJmoz1Y4UZ8EyUEJiuZNgcITjYyfnwDir+BGaMPebIWx6FiYlInptTOxLES3g8OU7mzmFvXP8SPVj/P1RurubaylSuLKrmmpIqfrS7np/98lt8Xv8Dq4U6Kdm+l4913GbcijHpdOIIyAdUikjxJJJ7ENBUkeRxdP4YkvY1fPUrIGEW2xgkZYwTUUYLqBJLqRI8GiU3rRGMaoVAIy4phqVH0kIkWVDkZn0HWVCKJOF4pTMiMEookmQwbTMgRTkgGr44e5y33JHtOvE/5SA8PVRTzx3WrueOZ57nhoSe4tbiJ+7u3c8OGSi5/eg23t3bzs5pmLt9QwbefLeaHRS18b109v2ga5KI15VyyoZzLSyq5qrqWb69dy8VPb+KytU9wfcVq7u/bzC73Ed739BK1etDH2zCkRrRAPQm9g7CnGv9kGYbUiCE1Egm3oAXq0QL1JI1OzFDTPLPCCjeT0DuQnNVE5Xaicjszkb75mIchNduNH8EmDKmZmNKBFW7FO16GFmhkyuwhEm7j+KFn0IP1zEb6mDb7Seq9OI4VczLWixqoJqwWIY8NMxtoJxF+jou+LjhjZSbZaYLvfbsQ3azGdO9iyl+H6vk7v/pFIfnZgmVLBGefKTCVg4yOrUHX1xNy1fJZZCfByfVEpBoO7lnPl74gOG15DhlCkJuRySnLl5KXncbf/noTqnYA0+rHM9FIPNxKXCrjC4sEy7Ns6/OuN6qQvLUEx1/kpNzARecIlhcIFuYLbrn5fIL+Nn5zbY4tCOQKtu3eRFKvwHRuI+7v4MZfZLFiWR5ZQnDHjRdiBl/ikm8LCvNtyF9uQb5NkV8g+PVvLsQfHCHoHcJQinh9920par/ga99cwfhkA0q4magyjGfyWV7a/hsWCnvBd+aphQRcu7HUUqYiL6J5W/jHX66iIE2wIm8FSxcWphofMihYdDqFCxdT9OKfMNUtqMFenMce5mO1iUf/upIlWbbde2RHC05vLbq0yXZU+JqIKl0E3WVE9UYMuZmAqwHJVY/ub2VK7UHz1BBXOtiz5THyFthxiYxswaLFWfYZpkz7eT/55G1o+kscP1FLWCnC8DTw/t77OHWhveAoqqzE7+shfGw1CXczJ94q5ctnCRYvFWRnZyDEUt58vYcJ7+MkpWZUaSOqXosS6sQMNiB71nLZd2wRqCAjj7wM221gn6HNQKQJ/vC3K3EbPViOJ+ZZICtP+w4TUi3x+CbiUjtLhaBwcRoFYgHfu+g85JldaMZGkBu4+ExBxpI0spdmEZQ/xOduJ640syLDbj0pKMzAHRvG0DrRwq2EPA1YwXY+tYaYCvdguBp56A9nsixHUJC5CCEW2rWz6YK8TNs10rO7neR0L6a3mxsvXc7phfb8iDxBes4C8heknlO6fXlpXxthqYe4XofqL8UINzFx9BlMqZ4rLxF23j0tjWfWPEE88ipWYBNjH63BCpTwmdnKonT7/tIyVyEWpJE23xRiz09965Mo0iAVG35JdrpgQep2IewFdkFGNkIIlq9K58TRDv7+x9Nsp0IqZy/SBNm5dsOKSBdUVq0mntyNFR5AmWgh4u9CDbYzHR8iKrXz42/aUYqMjAxEhmBBumBJVtb8mV+RK7jzzz9BU/Yzo/Vi+qtYmGU7ss4850sc8fSjOKrQnQ389pdftBd32dksO+0UkvFj3HLdQoSwW20OfbCN8YkOQsFaIuF6EsEGZoPtnF0oKBALyc0XbNj0HB7fCHW116VgsLkcdbxNMNDGydAQs+Fy1jz+fTJFBpnZgvQFBYgFuRyf3IHXW0FC7aZQCBZlFCDSBGnLBdkLBQsXpdlzk24fsz+64jtMOrbhDnShSmVMayMsEvbrKS1N8MaBzRjhIaLeSkYPrUF1txCTa5hWO1An+plRGzhp1HJuvr1/0sUyXJMHCPqaCHuqmdLqqS+6jpUiA5GeR0Xt05j6FmR/E7JvMxHlFaLhbXz5VHs/5eet4PEH7sMI7eH2W85gSYEtForMXBbmZ7L4FEFmoeD0L+Tx3ntr6Ov4K4ty0sjKEYjFi7j86gs5//xCvv3tpVz2/a/yk+suYGJsC57RBn7+PdvBIApyGA0P4Xa0E/N2MWt0c+6X7HhRdo7NNDnvS5dxbLyfsFZGVG4lEWwnKe3kp5fYx0JhuuDNyaP4nS8SVJpQjjXyqdGP42gdutFC0FdDIjiI5S3mucfOZVlmLiJbcOiDt9G0l9FD6/n7nYtSTR0LEUvyOfOcc5kMDOMPbeRkfBtfWGQf62ecXYg/+SbGeAcF6fZ8LF68mLBzD/Lxav5lbSXoGOSTxBYu+nIeSzIWIUQW37v26/itXfjcvazKtKN9Dz/+GC6zDV1rJeas57HfnMnSjFxERhpCLCQ9PZ1/PPIUAU8bzzzwTb6ydBlpQvD8plKmQ5tRAsN4vdswgnuJTNpQy0whEOk5DOyow7IG2dx0MyuFYNECOz53ylcW8tv7b6G++SGaGh7jkgtOTzlIBDfefgWh4BZ0XxXP3/fDVAV4LiUVT/HmG1Xs21HOm3sbeOv1ChzuPqSJBhKOjlT0IxuRnoPH9xJhTzH+90pZJgTL81IOlSzB4LZGPO4BdHUjlU/ebgsVebn0bq1HCw8wFe7m9AJBflouIkfwwbF9HP5gK+8e7OPI6C7G3Xs4dqQN3dfNyWADKwsFIn8ppc1PYaid/J82TGJymEvOFYi0LBal3v9FQT51A2X4RquY9degerv5l9HL0bfrWbE4ndz8PC65/Bv4vLuJyn1Ix4tQHS0Y3kZm9GYiwUr+HR/AcG1mc82T9okCUUBZxf2E/YMo7ldRA28xOtbGhvW3kisEGYsXsXRZHmH/bkKOOq6+II+FIp1lyws47BvAd7QMY6KNt7esY1m6IEMsQIgs0nJyWLlqCUrkdXyTlRzd94L9eb/kVE756go80qs4j21lbGI7t958GYU59nti5uI8imqewjD3EpyownG4DvexRmLhYcLOLhR3DyFHJ3F5BM/xJoxAe6qpo5OxQ9Uk5G18HHkJ1dPNkYPFaL4uTlo7MfybGf+gjnh4G9HQMIq7E83XyUljHzFpB7pvEO+JFk5au4mGRvAca0f3bOH/Tr5G2NOF6usl6GxnNroLPdBPyN2JFugjoW1Hdveg+vqxQsN8HN2L5OxC9fVjSkOEvX3Ivn5k32Z0aZjpyF7GjzTiPNFGXNuFob3CxHg7qjqM29XLkY+6efvNVj78oJPDh1vYsmMNq5+5kUfu+SFt5fezo28tbaV/4a4rz+D+H5zOA9eexZ+vPpeRqjWceP0lDr68lYHuMmprHuLd9xrxOIbY3PQgrRt+x66up9g68Bxvv93Eu2+3M9y5mt3b1vHEo79gzeo/UlP/KA0tD/H6m9UceLOV4x/uZP8b9YyMlFBV9TQDAy24PQ4URSEajc67JxRFmY96zEVBotEo0Wh0PuIxx64wTXM+/jE9PY2hKUwlYpi6imVoJOMRPvtklqhlt25qipoCWdqcxPjnmitjkWgKmGmQiCYI+iRM3Zpv+5ACISw9QjI2hamZmJpJIpacFyym4lPEIwliVny+6EJXNbvNI2KkEhY2cmEOvTDXrpmYNwjY6YPpRNKuOFU1opYtXiihMLqizq+X58Cbc2mEqGUDRU3TTLV+/N9nTE/F0NUQUUvDNBR0LcxUIkoiFkVXZeJRi9npJNPJBLGIiWXoNn8hHpt3V3xycoZkPDpfXxoxdRKxCB/PTpOMR1MqjEUiFmV2OsnMVJKTM7EUyNOOeMzZWqan7AV98nOxjbl6lDnI5ZzNZQ6SOTM1nXIsJFPChjUfA5mbrJmpaWaSU5ycnpmPh8xtn7v+v9GP2Pz4M8kpZqam5l0Wc5aWOYvLXL5mTvSIpxwVc8wMu7XEwjLCWFYQRXEwNj7Mzj3FVNb8kabWvxGS9+J2v4zH+TZy8ARGxIms+gkEJMLhMGHFi9v3IXte6uC1/Zs5PrkDy/yAcOBtVOVdDo9upa/vaTY9fQOvNN/Pa28VM+HYR1PFP/ntJUv505mCh76wgv4Hb6az6Go61t1Ex/qb2df7IMrxJgaqfk3L2p/QsfYntD9/FQ0vXEVX8XUMVdzAjvpf0Lz2UjpLr+aV4bsJTJbzcbyfoKOcw+88heSyr4fd9Rx/rwjJ0cLHM1sIempxHi1BGqvBcDejOhvwj1XgPLqRvaNt1L1axfXP/o3vPfMMl64p4+K1VXz76Q1cUVTBL58t5eePP80/GqvYNvYhu5yT7HcHcKhRgmEdtzuArkWIRhLMTk2TiKpoyiix6DHi0Q9QohOosQkk4wRa3EVAncAjTRBUfciGjGxIBMMBW/004iSjJ1H8Op8kPiWuRpFCXhKJCB9/9jFGPIocMQlFInh1nVA8zphmcVxWeGtyjL2H36frld08vGkjf32xiJ/e+yBX/301v93Uwu9rOrlxUy0/WlfKZc9v5JqKFi54rpQryvr47rpGrizv5CtPFfGN5zdyeXk9X352DT+oaeDHLzbxzUfv54aKDdzb1sOW4x8QmHoDS+/HGO/CP1nGp8kBAo5yZG8NM5GeeYFC8dUyE+khqrTiGy/FCjXbTgutA9VfR8hdRVRpJ2l0E1M6mDJ7mDJ6MKUWYmoHUaWdmNqB5LJhqZ9NDaP6Ggh7apmN9hNTOvgk0UNEbsY/UY4ebEH21CM5q/jX9CBhTzne0HP4jvbAye2orr/gOlbMlHGAuLYbz4kmJP8TRD29/Ftvwue4E01pwjDexNR24R1vQ5G2I0lFRKz1OI+WMfF+JTNmHaa0keBYHZ8khvgksYek/jqHDjTgcwwR9AyiSN34vSUE/KXMRPoIjW8kKVVwaO86ZmQPoeARgtGduMZLiUil/Nuq5WO9j+DkLg6+MYAi7UHyNHB432oS1ijy1CtI6l7CjiKi7r3MhNuRghv4cP8Ice8J1PH9KBOdBMYqCXvaeP2VGkrWF/H6O1t454OtaFM7mPBU4Bgv5WSyhP8kGnhvYDNjrj0cfL+LsNaBy1mKf7KNcLCI2ekW3tzZw9DIC0yO7iXgGMTnfIr/fFzEjNFMQhnEM1rNmztK2dz+CL+8+Sz+sfpWHMH9uN0jaFIDkfAzhLz1yJ4nUMbXoQfKaKqsoqe/FisygSdQiymX4neUMmUMYwR7+HR6Cz5XKVq4gbjVQzS8nYi0hZjUS1Ju5eNI6lgKD9Hf9ig3XP9Dli3K4aYbrucvd92B3/E2fscAptyLGqwhmawiGerAd/h5qor+xN2PfJ9DYx8xOdHKSamWWW83n2rDnPjoRR574lJ+dfMNFD3fzKczboLyk/wn0osibcDtK8LlqEZ2lxNyPkfp+uu457e/5vqrvs91V13Gw/f/me9ecBlXX3ETN//6Nrbuq+aIVMOs9Dy/uvr7nPv1FTz5XDkevRGH40E0VzX33/4Nzv/GCn504bc4dGArxwMNTCVLiR1+gfX3X8fSs5dxwQ++RWzaQdDXhTRZyjdPF5yx8BRuve1nHAm1YGlDhLydBB2t6J4uov5O4sFWVGcZzo+e5etnprE8bxnnnHUBi5blkJ0lWLJwOSKjkP3HDhKJtmB6mznp28Zjf76WJatyEIW5iAVZ5It80oTgez+8gjHvGD75FaaTg2iB9aj+jQQ91czG21B8Ndx242mkpwnyly6jva+ZcHA7um8jfLaHqXANhnMjX/uCYNnihQix/HP1pHmItHxEfjZHx19hcrwTNTjE8iW26CAKcmz7s8gjV6wiO2MlS5fl43VvxTm6iYvOP8cWU9IWINIyEWkZiIx0fn/X7YT9Y0j+Zj6NbSPi7iTq7Ub1dRDV+7ACLax54MsUpC+2BZMcQWbWAnJEIYvST2PlitO5/9n78Ib3IvmGkCfL+fCNB8hJF+RkLuNbl3wXX3Qv8okO/hPZwdED61m1yhZ5RI7g/YN7WJlju3vO/koGkjZCWGlBD1cxrbQRm+xA/7CLh+68mKVphXYrzLfOQTP28eQT3yBHCBZlrOCY71XC4T7MyV7k0WeY0npZkitYvCidjAVLWLzqC/jl1xkf38DYB+s5Z5kgX9iLRZErSMtaTlpqEVuQvZC1zz1NOPgmpjWMP1RKRCvH8vfb7jCRx8KCZYS1USRPL9OhGgKT5USCXej+Mqa1DoLHuvg00orpLWZlSoDLzliJ3/MBhtpD2F2D5inj1FzBKlGAKEzjxPgAPmcJerAEyVXJlLkFK9jKlrbrKFyZjxB5rCwsxDm2meJ1N5IpBIUFq8gqWEa6KEzVkGYj0gWyvJ2jH7SSJdJIz0pDFNqPISMzBUoWyxDpWRw/sQ2/p4G7f5lO3gK7NcGh7yJuvYThaCXkKKGz9TcUphWQkylYmLuYgpwvEVL2oRpVxLV2ov5GVMcAP/y6PZeL0gWb39iN7N9EJNGPMdaG7+hGQu524olOThxdi/NQBfHgJnYP32lzJRZn88aB/fgD2/E5niB0Yg1LhGDxwjMR2YK2nlZisy+jmxUcenOdzSQQmZz7zVW86xmgac0dFKQL0rKW8sSTDzJrvkTcs5aTaikxtZmgYx01G24nT6QcQAWCI4EuHM5Wzsi35/HBfzyOJ9qJqjZiTZQxuf8Zzlq6CJGZRoZYjhCCB/72CEqgl0u+IlgiBDnZgtc+fJ/w+CPMxJvwB+rxjdfgf7+MK86zW6rSFy7jzvtuRDX70Z1lOF5vZZnItEW+xQKxMIPCVfaxmJ4hbGEkO40f33QZ/tAIEbmZ3/7iS5y2dBkibSk5y7IQGYKFqVYWkSb42jcF0ngz1lgrq9IEWQsWkp67BCn0GrKvmOhYFecWCrJELpl5uRSeloVqHiMe2YMSWMOe1ufISRNkLCpk+KU2HGONEN/KeSsFeSIHsUKQtSydlauWkZmRj0jLJWdpJjffcT7R2BBEO21xMncJj66+G/dkPf9WBtCOtPDWyNPkLVvJ4ixB5gKByMumaaQKxd3IrL8GSxrgU62bnvr7yFogyM3P53s//BZe7y7C7hb+ZXbxsbEFxVlDcHwDcbmGWa0HZbyf75yewXIhSBNLCXq3EZxYj+VtwT9ew+SJtei+Hr66OAuRmY3IFHgd2/k4OsJlX01jcVo2y5YXMKntwHA3Mxvs4+PgDr52aordlJmHSM/ktNNO4dh4P2qwicmDRbagLnLJXG63IC3PF6RlC7IyBbmZ6YgFWXzvmiuZDB/A7e7F8jcSlYYIOzsJjLUSkYYw/ZuRXd34RltwHW3gZHQLvrFaFE8X0dAW4vI2ZFcPsqsTw99LXB4g7GxnRt+J6tmM93gbVnCQpDbCtDFCUn4FK7CdwFgnEWmYiDRENLQF74k2TP8W9EA/U+Z2vOPNyN5uovIQM9ZOvOPN+MZbmDZ2kVB3cPhAKSFnL5pvANWzGSMwhOYdIK5vJ+ztJeDsIuDoQgsM2Q6LiW60wBakwHZczi7GxuqRpEF83u143TsJ+Hdy6IM6ahv/RE3ZH2gp/RPFT93CusdvpH7dH/jLT87m0avP5t4rT+H6L+fQt/FpRl9/mW3drezf28+aF/7A1m0vYshvsL37BXa1PcvWtqepq/gr+16twzm2h5eHK2movIeitb9jy1AJXT0vUFJ+D509T3HkoxEU6SPePtjA8y/cQWPTswwPtTA2dpRjx47h8wWYmpqxa0pT4oOqqpw8eRKPx4NlWcRisXlGxVzLx5wLI5FIYJomSjhIMh7F1BVMXUmlG+x6UL/XNc9XTKQwBbG50okUoHKORZGIJvA4PVhGBFXWiBgRvC4vlm4RNWOEAiFmp2b/JwoSCoSJGNEUcDOGEg5/LrVgcyrNFLtiKpGqKE3BP6fmyi5SRRaaoqYQCXEs3cDUdVRZxki5LUxNR5UVErE4alhGU1TkUIhwOJyCaX72KfAfphL24KaupeIdBlHLJGIa8+LCHADTjn5EUvWj0ZST4vPsiWjKNWFvt5s/7LYPO0Jizf/93Pa52+bGmu9pTSk2ybgtWMRSYMxELM7s9PQ888KGdP6XhzGViKdaSv7b9jHXMxv/nEtjDtQ5lRInEp8TQWanp+dJp1Er8j9RkqkUbXUqkZhnVkQta36cRCzOzNQUiZidIZqKT2Pp9rjJhEo86SGaGMXp3EZb+2OsWXs7Pb3Pc+CdXlTtKIlEADnsQDfChGU/uiERCnuRlSBSyIfH68DjcRCSHMjaJP7g+0w4drN1+Hm6m+9l43M/obn0Fo693oH72Ha2dqzhbz/6Jk9894v84RTBwNPXceSVp+gvuY2e0tsYbPgDXdW301ZxE1Wrr+Dxu86g/IkLeOGub/LW1kc5+u4LvLbjHqqe+xYDldfQsulHvLP/CdRQJ2qoHa+zCvdEKf+a2YJvooKk3ofjcBkJqRnLX0fIUYbiqSYSbiM4UUd4opXQaBvvT2yjYWc9dxQ9w7UbNnHpmjKuKqrjqheK+eETz3L7k/+gdudW9o4f5R2/i4POcY54vThDCn4tghbVUSwVRZexLB3dUG31UdOIaBqGoaFqMoZp/y4rofnr0ZiFZkYIKbY1a07JjMdtUSxqWMQsk6hpEI9HicUiWJaBaeqohooRNTDiUbSIRUgz8IQV3jxyhM69u3i4spgHqtfzcNUmHmxt5ra6Vn68vombywe47LGNfPepdVzy4nouLe7je8Wd/HBTC996ah1fe+xZri5t5Jrqbi7f2Mp3qpv56poybm7u5dGBDva69uLQdyCrgziO16LrXUStXiylE+fREpJKN0agBdnbiOSpRwvUElNbMKQGFG8tcbWDj2MD6IFmJGcNZrgBxVdNXGvDlJqZtvpQfc0o3maCk3VMm71Ewm3ogSYUXz0xpQM9YLssoko7MbMZn7OEmNaOFmhC9tTxcaSXwPhGpvUWNF8NJ60uQo4y/j01gG+0mKTaihWsJ660EJGamdI6cR8vYtbqQnKUEpMbkRybmNJbcB0r4pNYP97RTSTVdqxgI9FQM2awEd1fz5TWiRlowneiDDPQhuFrJRLsRHE1YfrbsUJVmFIVwcmNxJUWDH8Dhq8ZabKWKbUfM1CP7C4nJtczpTcRCddhBusJTlQwY/Qj+2sxJduREQu0YHkaMX3NxOQuoko3qruJ4EQZplRDUusg7GggEuxi1uoiqtjiUVRpRfXXEZFbcJ0oZsrswpAakb01KP7yVOyiHD1YQ8hdQUJvn4/ohNxVGFIjvolSQu4qvOMlxLV2NH89AUc5IU8ZhlSL37ERxVdJ0mwl6CxB9lag+CuJyQ3ElUbcx9dhBGowAtVYUh2qt4KE2oTkKscMNSC5yonrrcTUFlS/XTWs+Koxgo1oqcceNzqIGR1I3mp0pYV4pAvXWAVxsxdLbSPsr8UzWUZE7SKmbWY2tp2goxwz1IgZaiYSbsU/UYnkqiWh9TJtbibkbEL112OGaojrrUTCXWi+DkypjYBjI5K7hrjehaW0Y4RasJQ2tGATeqiFiNrBTKSXwGQVSa0P33gtltSN5KjHCLYwZXTz2Uw3ruObUNwdqN52Elonqr8KLVBHTOlGcjQhu1uJyf1EQv2EXa1YwV6MQJfdRR/qxzfRRNjTzrS1FdeJavyOesxwF0FXI2FPJ4qvE8ndhC61njFPswAAIABJREFUofhbkFxNWOF+Qu4OIuFBosowVniA2egurNAAiq+HqDyEf7IFRWlD1zrx+5pwTdYzFd+FqY4Q9PZz6J0K/I5uktZuwt4uvOP1qIFWokobAUcpvoliNH8TCa0b1deI6/gmAo4qpsxePKOlOI+VEFNbUuwamyFjBNoxAl1YUj++sUYkqQMt1E3gRB18sh/3uyWY3g4mjlXwyScv4XU2IPlamYqOEPS24Hc3zV9ixiCytxHPRD2HD1Wy7+X1fPBeLVpomJg+iGesgpCjHc3Xg+rttMcNdRF2NaAHWgi5apGcfRjSCM5jrbyzv4i4tp2IPMSUuZWgq4Wo1IMV6MDwt7Kt9y68x8vRvW34jtdjevuY0ZrQvTVEg10Yvn4Ov13JrsGniSl7CPu2EA0Nc/y9DYTc1fxrahuKuwvXkUY7nx1sJirv5Nh7tRzcV8TE4UbC7n5U3xAH963n6HuVeI83E5e34Burx5J68I3V4T5Wz4G9a3ll5Fnefns9pjaMGd5MNDTItp4H6G2+n90j62mqe5RX9pThd+9A8mzFP9mL5u3D9HWRkLpQJ2tJysW8vXcTmSKd3OxV3Pn760nEXkZzN5NwtBGVOzGCdtZc9TURlTuJKV34J6pY/eQFlK39K+11fyXkaUXxVzJltnDSGKKt9I88/LtL2Lv7eaL6VvyTdcyaXZi+KiL+OlRXPdFwHzf97BwqS37P6ueuI+gf5MP3G7jv3ov50+8vpmj177n7txdz+03f4tH7f8Tf772MsH8PmryXm36xkht/vox7/3ghd//uO9x643ncees3uPoHS7jvz98lGd2P5B/htZfWcusvT+GrXxL4JzsxpH5iag+SqwLv+HrqSu7klz8+nZ9euYqtPc8ypR3AcaQdv6OZiNrFv8xBfnHlMs49Q/Dlc3IYG+1Hl0eQ3fVIo5twnyglqQ/iPl5LUtuM5KpkNtJP3aabOGel4OKLTsXr2oYWGiDoqcdSuvnudwTnnSU4/2un43YNosqdhPzlOI+Wc9YSwcocwT2/vQyfr5uSf/6exQsEZy4XWNqrqPIIPmcLZmCYRHAvuqcOx5E6zvmC4JQV6axalk/AcRDds4fT8227f03x/Ux81MS02Y3kKkH1d9Be/xe+sMJ2Hy1aJHjn9RoM76ucvUKQs0DwxbMEAfVl1FAD3vES/hMfRB6tJukfoLPibr52uh0B+fZ5uSjuPaiubqKBFsbf3cDzD13FReeumG+yyhSCRTmCpbmCS89fxEdv1aJ5uhn7YCN3XX0pX8y14wp5Ke5IuhAszspiRWYuv7npPHwTAziO9XLaYnvM75ybheJ+iZi2G93TyV9/93XyU46g391yLWHPHv41vQPv2Br++fDlFAg72vbSYBWafwS/o5XrfrCKldmCJXm2g6Uw0/7/LCHIWiBYv+YuJie2EDhUxTIhOC1PUFvyDzzONpKRZixfLe4DZfzs+yspTEWqli8X7H6pBDm0haS2BWW8Cd/RKrzHhlIOKcFNP78UyTuCFmhBmijCd6KcuNxO2FmJFWzG+VElyuQgy9Psto/zvixwe4aZTr5M3Bhgxugj4mkjfKSe315dyKL0bHKEYNP6v+Jx7OErZ2eRnSY498w0tMC7fKr0EHG3I090Yfn3cGqqKjZTCL5yzrmMjVahSNvRfG/YcTMhKBAZZAlBTkYmGQtsiGtBjuD+e68labzF+EcteE90EAkNo3o7sKRewq5WQs4W4opdT6r5OomG+5E9TajeNnRfF0l1C5q3G83XRVzpYzYyRGCiibCzg5PWHj62XiYqjaB5+kiqWzADPXhH21F8fcxGd2KF+wk4mpG9XXwSf5mT0Zfxjrcge7v4NLmbT5M78TuakJwdzFh7iCm78E+0Y4WGMaVhFM9mxj6oxwxu5WRkH5HQDnTfFqKhnaieYXTfCGHnAIZ/K4Z/hLi8m5B7hENv1/PGq5W8+nIFb73dwEv7SugZfoKB7U/T3P0YdXV/o3LjH/jw3Sb27FpLXdlvqP7ndfzx0lx+dcFKbvnmqewqWYNr93Y+HOmjp+YFGhseY/dr5bz97ghez3u8/dpmdmwu5tlHrmXP0It4TryBf/IEW3dUUNf4FPUNz1Ffv5r9rw0xOvomXu97TDhex+8+RFvLC3R2PkdR0X04Jg8RlvzohozPP4Gp61iG3QY5F5tIfm6tOHcSeyqRmI9QzEUjTE0natrgS1OzSESTWHqEqBljKj5NMjZFLBKZB2hahsns1DRR0yIshWyeRGqtG58/sW+lSh+seRxBLBJFU1R7nWvafAgrVRoxB9OMWXYTSMSMkYz912nx34ZNe80bsyLz4M05oSRiRFPFEjbPYq5kImLpmKY5344SDoeZmZmZr2e1XSY6hm4h/vXpJ8B/mJlKpGIdBhFz7qLPxzZiESvV1hFNNYBY89yKOXbF7PTUvHCQjMeYnZ4iFrFSYM34vJhgiwjW5+pK48xOJ9FVeV7MSMRS43xOIIjPNYDEE0RNi+lkcp57EY/arSRzooUNsbQ+pwB9Ll6SEhLm7scyjBRHwpyf4Ll2kal4Yr56JWpZ8/879Tlby/80f6TcFVHTdnMkEymgSGwKXbGFl3hMwbScyOpHRGPvcPCdZlraHmX7zmI6up7BihxBUY+gKifQDC8h2YGqe1F1H4rmQ1Z9yIoXn38StzRBSB4n4DmAZ2wH77xaxva+h9m45hoOvr6G8NgOIuG3qC/6K8/c+n3uOjOb+87NYMsLN/DurocZqLiTfb0PMdJyN1Vrr6G79le8MngvVc9dRk/ptTzzl6/wzqtPEfQ0Egl10LbxJ2xtuImyZy/go4OPEw60oYba8btqCPtq0YINhD31yO5GAhP1TEnNRH11hCdLMfx1GIEmJg6XEnS2ofk2s+tQO837mrlxzcNc+OgjXLm+nO889jxXPbOOu+tbaNi5g5eOHeEdj4tDXg/HgxJOWUUyomjRaRu2oqlI4fA8XdcyTCK6QUQziEYtIhETyzJQ1DCRiEkkYmIYGqFQEN0ykTUVVVWJRqPziubcizZmmUQMnUjUxLR0TFPHMDVUU8WMmSimgaxrqJaJFk8yGZJ5Y3SUkfffo3TLIPcVlfDnqhr+1rOZa14s4fLH13LxQy9wU1UHV5fW8+OabXzjn1VcV9PLN59Yw1cffYYVf3yAC1dXcfH6Rr5RWs+X/rmBXzZ0cm9rFe9oB3jP0YGsDhLTRnC7axg9vpGo2k1c6UKarEb1NjEd2UzS6sc/uYmI3Mi01UVMbcOQmgi5a4jKHUybfST0NpKG7bCQnFVogSYSWg+m1I53tBLFW29HQ5R2fOPlBB1Vdgwk1ErYXcunsz2ooWrUYC2OY0VMGZ1MG+0ExovQ/eUk1BYioQZCzjJ8Yxv5ONJNNNyEf2wj0VAjhr+BiNRM2FWJ4qlCdlUwpbcSmChG91di+OvR/fXI7mriShu6rw7dX4/qqcHw16N4qlHc1SSUDiJSK8GJajRPE1agjVioE0uqwwzWYgTq0Lw1KO4akmoXqrse3duEEagjGm4k5CrBdWw1RrAa3VeD5q3H8DWjSw34J0rRvXVE/c3EA60Y3iYUTyMBRy0nzUEioSZ8YxtQ3NV8FtvKlLoZyVGK6isioXeQNDpxnShGC9SjBxuYMrtwHS9m2upG9pajBqoIucv4bKqfsKeSpNGB7Knh4/hmDKkR/2QZkXDLfGxHclVihpoIOitQfJUEHJtImq3EtCacJ9ahBqqIKA2EveWo3gpUry1YaL5K/OPFRMMN6P5qZHcZerAO1f//uHqvKNfy+zqTMy+y15qll7Ee7BnP2CPLQQ6SZWmkseQ1skeWlmTSoiWZCpRFaXlIkVwMYg6d2OHmisgZKACVbr7dfclOJNVkB3bfVFVAIZyc8zkIVXVvd5PUNw9AFZvzgHVRwFkHt/A/VYXf/u/97RShmUcbLhCaeRKnhCWtoPTO42t5YquMKa5iSKu4eh5TzeBaBTy7SGDVid0Grl5AFZZx9QKhVUcd5pkGlwnNIoawgqNkOQhbKPtLxFadyKxji3l8tY6n5YnsLJ6ewVMrM6uqmEXaP01glgntKoaUIbAqeHoRQ8pgKTkCs8w0qOPrRTy1jC0WscQCE6+FMVzFllK42uIMEGtuYA7LaP1lYjuPp2VR91c5DLfxlCpyJ4UrV/DUKpZYxJHKRMYajtogtjdw1BqWXEYb5gnMOq5WxlFLuGoTV21gK2V8s4bUW0UdZLmfXCMw1rHkOhP/EofRVUJznd03FkicLSy5zvcPv44kpjG0Eq7dIPA26Oyu4Frr/PCdbxIHVxH2C7hGi7emNxj7G8i9ZXy9QKDnGLslQqM4ryhOMXZrhGYJW84gdc4TWWUseZnILhCaBQ6CJpaYI7FbGIMitljF99p4ZoNIqZGIFb5747NonTS+2UBVSkTeBrZWQxrkcI0GmlRi2E3hmmsMuik8rYQhlTDVNtPRc+x3Kgy7RQKzSeI0sMUKrlwjNlvYUgVPqeGrNSxh9h6bQgtLbBHbV5D3Kyi9MqZYw5SqTIKL2MMSWjfDyGyg768ydVooe2mm9kV8qc3IKaL3lxB2lkjMbR6EXydQL6F263jyFhPnCuLuDPbra2VcaQ1tv0psrhPoJSbedeRuhcS+gqdtERjbeOoGoXmRyLqIIzYwB2V8rU5srnEYbNO/s4IvrxMbVxCGFfb3soz9S8TmJtp+BU+5hCFdxbOex9KfRh5u4xnXMMQ2jtTE7Bex+3mcQRarf5Zf/Gfv4Sd/4j38xN/6HxhKL6ApDTypyFio4SpFTCGL1k9hS3k8tYSnlmbfi1JE628yCa4j95YJ7TSxnUbcPY07LPP98CahfRmhk0XaW8IRVhhbRRwxizEsENlbRPYN7r2xgq2vYRs1AqfNsFtAEzbp3q7japfp7ZRxtIsYUhuxV0YVq8TeRTyrjSasYSkbSL0GQrdO926BQaeAPCyiCAV0aY3AuoTcrzHYKTD2LmPLZbT+Co6cZrCTITIvYQzX8dWr6IMWllzHkDLYegqnv0JibvHat1eJghdxnG1kMYUjrxLKGWwpy9TbwhJqJFabHxxewpLS6P0SE+smg16b7m4eqZ9iEtQIzAKO1kATt/Hslxj26wz6F3CtcwRGDmmnwcR+Gd+6ju2UMfdbJMazaP1tQvcaw8Eq06SNMSwg3ytiC4uEZp1RdBPbfh5FuTkTNKQNImUNS3qeB8m30PpZencew1OXGbkNPH2Lzu0qivYiqnKV0LqEL69j7K9jCFfY319jb1DmrekWjpzB7C0j3jrLgbHB2/5NtM4G5uAahrjFxLuG2l3lvt/AFbJM7cv0b69x95U2p5/8E56/uYglP0dsfRNHvIrZrzG2ayRmhmC3zYF2g9vfTeE6zyLJlxn2txE6m+y+WkHu5vG1BpZY4c53ljD7V7j33SLCTpG9N0+h7i/ga2u88fIqu7dahNaLqIM1xM4FPPU8sdPmO8+do/fGNtbwCrqQwzVyKL066t5NpN4Vevcu8tLNLMO9Z9l9c5unrzyJY1xlnDzDSCwzUb7Oi5dyhMZ3GIVXGHSeJJRzTMQNfGmTl26cYdi5znr7ITRtE6G3QqgV8Pop/OES8r0cr7yQ5fXvNNi7V8dUqgRqhlBaxBpkScwqjphiePc09jDPoXOd2y+l+O7TKyjiZSbxcww6WeT9VTwlzwN/A7ub55sXP8tf32zQKHyOZ658md3baeqFj7BW+hTbzS/w5ndXCaRVjP1FfLnC4G6O5288zuKZD5Fe+iTK8CW6nTNoYhG93+br209xpf4Un/vo71LNP8z1K8voyl/T7z6D2LvBzptVdt/IMvGukJgtum+cRunmcOU6I3sTW6xiDssEWhNPaaD1CphCgchoEpub6L0KvtLGFuuM7A0ic40D/zKe3MQV28T6Zd5OnifSt3GkNcxhBUfeJNC38bV1HoxmYoWrtlB7NTx1m0DfwlVaOEqDsX8RbVjGkdtE5hUC7SquskFoXMRVNvHUi5jCOpFxbSZSKJcRdmoo3SYT9yaWsIXcWcMabjKynkbcrXPvVo6l839Iq/5pyvmPUi19nFr14ywtfYA/+eA/IF3+MO3WZ1CHF7l54wlWV/6M61uf5wt/+s/4i1/523zi1/4RX37fv2X1k3/BvZtXeOFijWcvZlg48xFa9S/y4re3kJVbaNKbrJUe5yufeT+f+PBvUkw9QX/nHnd2n+MbL7b53pvP8errz7Oz9yoD4Q5eICLIt9nvvszVaynSuc9Sa51it/MKne4OyShAVPcJ/QBT0/EdlySKCTyPJIpOGjCOUwLHbMVZNGKOChiNicOEwA3xHZ/QC0nCEXGQkISjWa1oMiKJjo+NTjbzLcOcORdcbzbHzCGVx3iC4yRB6AcnQsbBZEroB/iuRzR3P8yqSycnroxRPGacTN7FtIhPXvcYdxDNXy8KQnwnYBTNEAnR/NyzeIdH4DmMRiOSJGE8Hp84THRdJ0mSeewjwvMC3vP9tx/8mKPi2EkxY1AEc/6EP2/4iH/MFfEjQGb0Y5aUY6HicDomDv0Th8Pxse9u/pi5LWbPR4HHwWR0IjhMx6OT/Mrx7eSNjWLuHx6eOD6OG0XGSXwicsxEi7nIcQzLHE9OAJyT0ZjpeDxfpMnMAfHuBpF3t3zMF+CEUTEXTI5Vq+PFGcUJRweHcy7G6KTRJHC9WfXLeMxk7BGGIqZ9D9V4gTs7G6RzH+fshT8jnfs4ivocnvcanvcGVrSPGXQxgi5m0EO29hD1XaxQRDI7aCMVRb+LLb3MKzcWaS//BcULf0C9/N+4u7eCuLPFzatnWC98ga/+/q/wX//Oe/jIP3wPV554H91XHmPt3B/xTO1jvPbsQ3z6Q/+Q/NnfpLLwW5z9ws/xwsafs/DEL/Pyt7+EJFcI7Iu8fvNhvr31l6w89gsMdr+M0Esj9lMcjDZxtBy7tx4ncerYUoHEauF2FzH3zvFOsIYnrqIPVvGtNUythSQ2uHa7Ruq5NO999GP89qnH+I0nzvD/PPwk/z1Tova923x30OeuptMxLG73RDpDlYFkoOguph2g6hqGZWG+S6jwfR/XdfFs50SU8H0X2zYJQg/bMQlDH89zMBwby3XwPA9RFE9yYsd02+mczRKGPq5rE8UBfuBiuiaO7+CGNoatY9gWhmuj+RE7msUbqs0LXZGL3+nw2PoV/svpp/iNR7/Cfy8U+b3Ty/zG11b4lUdX+BdfzfD+yjP8uzN5fuGh0/ziI2f4d2ez/Ppyg3/x8Cq/kmvxz7+2zO8Xm3y8keEl7Xm+J65heRdRhQaGWcKxKkROg0ArE2kVzEGGkdskdtcIrRyeniZxS0RWkYNwDVNMMfWbJHYNqXMOV83yzmSLd6YXsaUsoVFl7DY5CNax5SyRWeEgaJHYtdnzZpnIrBBZFcTBk7jmCkejBodxg7FXQeuf4ygqE+pLHAV1bHGFo7DBxK1wGNSQO2c5DGpERo63kw3kvXO8M9rg7VGbt0ctlO4Z7kc1EivL2K4g3DsNR5exhVVio4ivzB5PrDKBlsWVVzkManhyGkdMYQtpPDlPqJUJ1DyOmOZ+2MISVrGEVWwxxYFXR+1ewJPTBFqaQEvhKUtY4gK2uMKBt4bWXcFS0iR2mVgv4gsZ3EGakVFj6rWJrAa+XGZkl7GlRXwly8RuYw8LmMMlQvMCiVMh0AsYwxUmXh1PzeHIGRw5w0GwRmBmiO08prjExK+SOGVsKY0hrHIUr/M39y8TGkXU/iJi5xyBUUCcr1mgF7CVZSxpicDI4OkpRm4RpXeWyM4RO3m03lnU3lnGTgFfS6H3z+OrKQItjd4/R2QViKyZsyK08oz9CiO3jC2vInbOYEspRk4FT89jSKsowyWmcRNTy6LKqxzF2wRmBV1YxZLTHEQtIruOLVe499pZjuImiVPBljNYUoa3x9scBG20XgpTyDFxN7GlNLpwnsgqMLJbxGabQK/gqCv4ZnnuoCgSWBUCq0I4/zewKrPv1SoSWxXux5v4WgltsELilHDVVcTu4xwErVnXvNbEkbPETh5HySB1lgmNCoFexhQy2FIOVykyDdpYYpZAL+OoFXyjhiHm8c0qtppn5DcQ9xcI7TK+3sJWajhqBU8vcxBtcBhvs/O9s3hai795cBNPr2NJZabBNomzziTYonP7PIm7jm3UcMwatllFVwoYapE4aOM7dZKwjaHm6XUuYKo5QruKpWRxlFkVdKDn2HvzUQIjx1G8RmwXkffPYYhLvD1ZJ7IKSN2n8PUU90drKL259d9vchRtIO4tIksZQruGK+YYaxXe8tZnjiMxQ3fvPIHVxDfXEPfTuHodoZvClMu4ep1pdJGxW8cQ8xhKjd27q7j2FqG7yf7d84RmGV+rYEsFYmuNUJ+5VCKjzcTZxhHrxNYmvtbC15u8M72BLZfRh3liu4U2yBEoDQKlitFLc+ivI95bwBUrvB3dwO7X6e2dQRPTRPYallhB6eSYWNtw9BzmfgFfafPW6DKelkPZX8aV1oj0bSKjidJbwhQrTLyLOEodV23w1ugGodHGkev4WpPIaDD1N4itOnJ3mUCvzgSWYQWlU0CTGrhzQcpTG/haE3m/SGhfxtK2cK2LKEIdU2kSmBuYQhlbKOFJZe77W7zy3Bf5n/7H2W7yrTcvcXeniKkXmToNiK6h9VN4aomRs8ZhuIEl5k5+P0/9NpFTRdy/wDuHGwjdJ+jdewRXWWLilkmsAmovh9JZ4UHQxhVWsYUUvlbF0VuY2gY/PLqBpxdxtAyacAFHS+EbJSKzyXAnha1mseQM2nAFU8zg6SWEziLaMM3em6eQe4vIvWUcpYSv11D7aQwxgzpYRBmcp3N3gUEnzTS8ytvjrzO4m0bvFZi664ysBoa0gi6kiKw1YmsdtT8TgG01zf1xgwO7jNpNoQyKuO4airqEplzAFJb4YXyFwCjSv7PIxLmEup/FUbIYwgqJtc6B+yxC7zz7O0/hqhmOohojp8T+nVNYSo5R2MazNtCUJRzzDIGVwlXqyN0Kodvk/v0GR8E6tlTBN9YZBRtEfgmpf4bQrPIgvI4tLCD3FpiON7CcGpJSYNhLERhNIrWObVQx5RyhUeR+VOOtpIE+WCaw1hhHF+n3yqhSnolfJVSzqLurRMY60jCDbmUxhDRH4TqDW6e577U5cjb44fgZ9t9YxRHX8c0SoVnGkdIc+XW07gKulEfYW+BvHjyNa1TxjQa7b5zjhwc3GVstYq2A0T3F9+MCUzFLImfR+wtEfhnfK2LpKSZBlbFd5K24zfDu15D3nsKTcgTSGom2wd3vPMJRWGQalOnvPIVrFEmCNrpUwFIKRFaRw7DK2K8SmW2EnRKOXMMzUkyiAkpvldi8QWCt4WprKL0qwm4ZR9nkwehZxG4aXcwx0fIc2dfpfa/NnVeK+GabyC7hCTmseyViLcfY3kDoVHCMLWyjgiEsYPfPc6gXMHYfR99bwBiUCO11PKvI7ptfIVJWCPrLOEIBa5DG6C+h7l/A6K+gdtIk+kW84RZKt07/TprEbpM4NWxxFbW7wMhsMLHaBMoNendWSdwq6mABWy6g94tYUglLzpI4eUIrjz5cJbYbqIMck+ASltzAEBt41ipi5yz9W+ew+zWm1nWkvRqj4Gk0pYUub2AqG2hCnaPkOmNnA2l3iVAtoncXMQalk5uvzv7GuXIdR6wh7WUwhwUSawNLqGEN15g4V/DVFq5cR+tlCdQmY/sSjtjCGrbx5C0O/Rt4chOlm+cwuImjzNyB2qDEg9ENYnub/r0cSrfO1L9BoG8i7xfw9RahuYGvbSLuVdF6bWLrMqFxEUts40ibjJwbhMZV5M4axmCD+/ELWOImvnaZyLw2iwTv1TCFDZ69/GVa7Y9y5vT7OHfm/bTqH+fGpS+wcu79XNn4GJ/6y39Ca+vj3Hpzld1bea5ffYhrNx6mnP0Q6Yd+k7/6rZ/iL376J/m9f/CTVB79NC/f3GTnzjdp1s+yeuajvHDxDK+98Sy62cXU+3jWPtLwZcqFx/nC5z7Gt154Cc0eoFkCO507DAQBw7YYigIDscdA7BKPJarNp1hIfZLF1OfoS7cR1CHBOMAKNZIoxjatk9kwiWJCz5+BLh33pBji2Il/HKWI51/PajtnbAdxKPwYcHIGrZz8qO1jDq4cHTsk5uKAa81qSw8m09nmepycCCdJFJ8gDHzXO5mJj+feYzHleDP/hCE5Z0Yez70nrz13bhzXqL673jT0/LmwEZ5ER3zfJwxDfN8/ibx4nkcYhrMoTBCi287cUfE3P2AUh/iu865Wj+jEqRAFHkkUzsWG+OS5Y3Fjdn80j178eMNHHPon7onD6fhE6JjxLo6BmwlR4HF0MJnf95mOE+4fHpxYYY4Fh0ky4v68VnT2xkdzN0U4F1aOYyOz/8v/n0FxzJ84bhA5XvTRfMGm45lgcXzhHIscgefz4Oho3uQxy+QcjCcz8SJOTqpZji/GeH4RTUYzAMmxGyT0A6LAIggU/EAgnNzh4MEuN59f4tS5D5ItfJRi+RMo6tPY9ovo4RsY0S0k53UE8zUk+0325Vcxwy6SdZeOdQ8n2GHvtQ1ulj9H7anfI3v6vTx947Pc7mdYOfunNKufY+GxD/KhX/5f+NIv/a/82d99D7XP/zr9N09TOftHfOvSl3hu85N8+aP/hI9/8O+QfupXOfPln2Or8LvUyr/Ny698hTfuLuEYV3im9WmKT/xHFh/9V+zd/jT3p9ewtDLD7gKWkuGtySa+XqL75hkcsQzxBmM5i3r3FPreOe5HGwy6q/QGRXb7Jb7RX2fp5gK/8bk/4Xef+gr/Lb3Kny+naL95hxu7HbqGTEdRuL3bQ1M9dNXDMgM8N5xf4DPVzXE8bNsljkdEYULgR/heSByHeJ4zc0OEHqNRjKrKOK6F5zt0+nvs9XZwHINev4tt2zM1z/PnkaFZDc9oPIsE2q7gAAAgAElEQVR+xHE4c1fEAck0wfV0HFfD9Qxcz0IydbRwzB3ZZd875LnbJoXnX+HLW01+++FP8YFTD/GhpVU+sFjhV76ywu/krvGznz/P+3Lr/Msvfo1feuwc//snvsLPPbbKLzxZ4ucvlPnZRxZ5X7rMZzeL3BRuYD54CUlvM9yvYJpl7h9eYe/2aWKzxqG/zshuoPZTxO4aR0mdo6SONjjPyC3xznST2CqjDZZxlCzvTLYJjRJaf4UfHFye7U5rRSKzytRvcRC0cNU8gVHiIGzhKDlcNY+vFQnNMpOkwDgqoAzP4RtZ5P1zBHqKH0zXSKwVbGEZV07xg+kG1nCJyMij9xcY2SUGd59E7y0RanlGVpmdVx/ClVaZemWMwXm6tx7mfthk7FSJjCLq/gKunEHbX2BsV3ClNFO3gq+mcaQl1N5pjsIqoZ7DlbKEahlXymELGQK1wMiqMHGqmMMlpm6FUMuSWEW03jlGdo77UQVLuEBsFoiNMoFSQupdYOLVCJQcvpDB2FsiMarEZh11kKbzvVOEep6jsMqB30DZS+EKJd4ZtwmM8+zfeZIHo3U8LYc2WEIbLDENGoRmkZFTxZZXiO0CnpbBFFfZv/PUbE3MMlJnEXHv3Aks1RBWZh9y51BUR85gyUuM3CL9nceRe2cIzSyRnUPqnkYdnCM2s9jiIra4hCsvcxhUUPfPEhkZDoMqgZE7cVV4WoaDqI42mDkrxl6FkVPBltL4eh5Pz3OQtJD6CzhmgR++cw21l0LprXAUt4ntMoFeRB9kiK0WntLAltNEZpFALxAaJd6eXESbt8MEehVLKGEIq8RODk/PkFjN+Qe9HGO/xGGygWeUcPUilnI8rOdw9SKxW8c3UhxG9Vm8YQ6FfTBaR+mfQ+6dRh2cwlXyTN2LJNb6rHpXT+HrOQK9iiGszuI1Wh5XzeGqObz5fWO4ginncLXibJhyKthqBkfPYsgrGNIynraGKZaw1RK2WiDx1lAHGSK7jTYoIfdXiewGR6OLGGKOSbCOMkgRWnV0IUsSbKHLRQyliKkWmMRtPLuIIi5haqskUQVJOE/sl3GNLIdJE9+YCV/GcIXvH26g9M7Sv/c4h3Gdo7iOp6WQuqcZeSV04RyOusRw7wkSt8DYLzNyy/h6jsgq8dbhNpaSYXD3FHp3gQOnhitl6Nx5kkH3HI5aIXHbaMMcQncFQyzMYy85Rt46tpgitmuoQo7AXcc26jh6FV8vcxg2OQzXsaU8jlwk0OrEZpvE2sSTmzhSE0ss8SC+RPfWaUZOHUNIMXIaSJ0Vxu46Zm8W4XKlArFeJdZr2MMiR94VRvo2plbANSuYSgFbLqD1UvxwcpVALHJot7CFOlN/HVtOEeglQr2NJ7dxpApqbxFPKxLoZcZuE2FvkYnX5n50EX2QQ+/niMwKrpJn5DS488qjTP11XLmM1FnFV+vYyhq6UMGSa5himdBq4Wq1GYhWLOBaDcR+BmF/laPRZXy9jiOXUbopArXKqy88ydlHf5fvfnOVnds5NCWHqazgKVmO7A30QRpfK8+EO7kw/7mZ3T8I1tGFCxjiEq6a5SBsz3lCeTxtldjOsv/mk/hyFqO7QCBnkXYWeDC6jio2MI1tBnfOkFhlpl6FQE9hCoschU0sIYe0u8o7kza2NPsdHmh5BndPI+6cR++lkHaXmHgV9P4SI7vG/XCTxKyj7i/OjtfTRG4dRy8z8jY5CK4QqOs8CK/iDMsEcpXAnDnEEnsNSyzhq7P3x1PLRGYVu59F6aTh+y9gqBlscxnHWGbqtjH2ajPH1rDA/fAGwr1VQqPMg1EbSyzwvW8+iasu8iBp4MpZhHsL6L00R2ELS1xC3HuC0Npk5DdRxQvs3HoE36gj7efp752ju/sQh1GTsdueDdt7SyReCVdL4Ws1PHmTA3cDXy/h2XlMM00UVfGsCo5c4dC9gqEuo0tLHAZreGIBYz+DtLuCPsxyNL6IozZQeku8PaoTaxl6r5/iQXCJyKzy/Qcb3Hr5ETy5yMReY+Ksoewtkxh13oq2ccQCg3tPcD9q4kolhrcXkXZW8NUCI6eIJV0g0NLYwjJjs0KslPAGaZS7pziyc0TSBd7SC/i9C4TyMmMnhyGewxLPcujnGekrxGqWUFkiVBYZ6QXs/Ty9V8/xTrjO2FrllRf/CkNY5CCqMfLKdG4/jilmmLjrREaL3TcfQdlPw1svkdhNIjtD5KRw5DwT5yr9208xttdwxTKOUEXrFrEGJd5OLnPor2N0zhDKVVxhA63XwBTLWEKGsdEiHLYI1WV+ML7MxLnMyNnmnclFHGERY+8cR1od4jrm3nmE2+d4EK/jqUuo3cdR7pyB4Ab2MI/WXcFTcnB0kZFVYue1R+nfPsfEbnNob2H1cvRvnSLSC7hKitDIow1WiMwa7qCJsZ/Gl1eItBT9W0/hDPIouwvEeg51mCEw64RWDU8r4alFHClHoJbw5AL7dx7BFpdxBhkmWhPh1hJjewNbqaDLBYa7Kfp3l3GkKo5Y5sDdIJDL7H73CY6cdYx+iUBrIuykiM11IqON0s3hSDUcqUZkNFH380y9qyTmJabuNYxBDWNQIrHaTNyLKN0iB94NxvZ17GEbrVvlndGzHIVXmPrP4mtb2PIajtLAkmo4ShN90MBVtgmNSwTGNpbYYOReZOxeJjIvMdyp4ilXMcUmgb5NoF8kMq9wP34OudPAGG5gCds46jbT8CZCp8Zwr8JR/By2ssWr3zzL2cffSzr/x2Syf8ILz3+Nmze+yhNf/fd89dP/htVTv8HqU7/O1Rsf5xvPfp5LG5+kVPowxepf8q0XnuTF9qf48K/9LT77M/8z/+8//3tcST1Of/+79LXbnLnwWZae+AgrX/5jti7nsNwhsjJgr3MLQb6L6fTodO8w6Ivc3dul0+/hhQleOEbRXRTdQjF1esIQUX2TQvUxFrKfJlX6Krc6L/PKrVfQPB0z0vBdF9swicMQ17JPWIaOZc/4DMfxizmj8d3Nlsd1oJZuzDbO50LGdDwhCaN3CQXRyUx7MJ5wMJ6cCBXHcZDJaHxS+jCe8xbfXRAxSUZ4jst0PMG17BOmxLFAcYw+SKIYz3ZOBJfpeDJvBJmVRcycFMFJc0fghkT+j46djidzB0aA79pEUUSSJCdCxXEMJAgCDg4O0B0XUdN4zw/eeQt++AOODiYngkTgOfiuzSgOT5wVoe/9mFBxzJh4N4ti1ugRz4WKeO66OHY4BCfCx3Gt6bGgcXzembARcDidzNtDZrTR6RyyeTg9YJwkJw0aM+XJ/zEuRRT48/OPuX84ndeFjk7aQ45dFcdNIMf5mmNB42AyPbHKHDeFHFtzorllJomiE2fFbBGPcz/RyYIdq0onj80FlyQKiCOXOLLwfRU/3sNwX+eNnS02Lj7E+cUP8uRT7+f69Yfpdht05OvsideRnG+iB69gJ28y1F+mr76MbH2P17rf4PU3t/j69tfYWv4Ql1N/ytOtj/H6a+dZzH+QL33uP3LtyhNslb/EF9/3b/jUz/4Uf/JT7+HK6f/K7e88zlc+9qtcrX6cp5sf4Xr9T3ns0z9D5vT/RebMr1Jd/U2e//pHkbUCgrbG7TeyPLf1BRoX/jOLj/1r7r7xaXy7iamW8KwK3XunOIhbCHsXeCu5ROd7ZxkZRZzBMsFwhbFWIDGrCL00lrvFX79+nlvuTZavn+Z3PvMH/MHXPsNXWlXWXv0u3xYE7lom+1qfzqCPY/s4qsfIGWErJpZlEUaztg7LstA07YSwmyQJo9GI+/fvY9smlm3MRIYkJE5CbMdEEAZcu3aFxdWzXL6+ySuvfhvPtwiCWT3QJBkxCuMTl08QesRJiO+7RFHA6GBEOAqJRy5eoBHGBq6nEIQ2gqaxr7nsaSFvCgdcen2Pwssv8on8Of79Rz/I7z/8EO997Dy/c7bEv34ozW+ttPitlRq/+PBpfv6rT/F/PpniZx9e4ZfONvj5cxX+t08/zq89fpZPtlZ5VrjK9+Q1rPAqlnEJRc1hG2V8s4oj5Zk4awRaGUvK42glAjNNaM522x1lldguchQ3CYwCtpzGGKbx1JnV/ijemNWP2lViq4w+XMHXijP3xPw28dZwlBy2NHNajMI8lraEb2bx9ByxXWLkFPGUJXx1kcjIEZt5HGmFw6CGLS7zw4NNpL0zjJ0S8t553hltIu6e4cCvYQlLjJ0ilrjA/bhGqOUJtTyulMYcLJOYJQ6DNTrfe4zEKuPJOd5KWnTefIipXyDUU0zdCtr+MhO7zcRpMHXX6N8+RTDnW4zsEur+ecZ2ibFTJjKyGIPzvDWqE2gpLGEZT86RmHXGQR19sESo5pmaVczOMmOzjisXeTC6hCeXcMQUU6/ED6fbWIM8I7NFbOYJzQsovQVGTpVp0MDTcgRGgcj6UYyje/trPBi1Zy0t1sy2fxStE1s1xL0FHCXDNGjgzO38an/xpNWlf+8UgZnBVmbxj8DIMPHLs8iHukLiFgj1NKGRQe2dJTazeMoKiZXHU2fRD1Nc5v6oiSWtYIrLaIMFHCVFYOSYBjUis0RgFHCUDIFZxDXyRG4F28gTeBWU7gr3ow0is4TaW0DvL2MOM8Rmi9hYx1Fm1bihWULpLeHIOdTeKiN7jUCvYAwKM7irujxzdeh1XLmGr5WZhhWE7gKJV8czSoRWhcipoQ5XMaUMkVMjMNLE9tyx4q8R21W0wRKhmeMwruKoCzhyjtjc4EF0lbFXx5KX8LQsh+Emvp4nNIsERoHDqImjZLDE1I/WQy1gKTlit4atZgntEqOgSmDlcY0MllTBUSokXhNdSOEZJQwxy4PxjGdhiFksOT9/PoOtFpH2lzlMthC7S5hKhZG/gWtUUYU0nlnEMbIETp6dO4/g2mlCP0/oFdDERSKnRGyXscQUwu45EqeAIS4yCSoIe09xENVwlBX69x7H1VKEVobIymDJs2vC1VJY8jKBkWUSVEm8KkLnHK6c4Z3RBq6cQelewNPzuHoOWynRv7dA7DQ5CDfRh1ksqUBsN3GUEnpvGbm7RGg38Kw6pjaLwERmBb23QmRWsaQcibWGLZUI9SZ6r4SvtAnUdTy5gi3mceQM/btP4GsZPCWPMcgh7WWItSaD2wtMnCaOmCdUKwh3l5lYF/HEFoHbRBVzOFoJU8yQWDV8ucBbwQahWJzFMfopDsI6oVHCleuE2jqeUiWyioycEo48cw2FxoybEeo1EqtJYjaxpBS+PuOAREYdqbPCyGnhqRVGTgt1P4cllBl725hSBbmXwZSKRFZ95tDRK5hKEd+sETtNHLWMo5Rw1QpKL40htgmty7hqG0su4el5HHWV2CxhD7MEegVXKc6GIqXI2G0SGlUscdbUk9glAq2Iur+KLZY58C+S2C2GuwtE9ky09ZUMkZpnbFQZW030YRlb28BzrxIoFTypSKCWGVtruFIRX6oysbew+hXM4SqulCUxa3hSCV+uEakt9G4JvVPCHKQItQquWMaX6oRKk0RvYQsFpN1FbDXHJGhjCAWUbo5YX8cT6jiDEoFUYeK2mbgbKN0cSqeANagRKOu4UhNXWkO8kyVUtkmMy0RWG7m/MIs3DarE8tOY4gqJ1cKT2yTmJracIzRzeGoeR64SKCnMwSpja4OpewVpN0eoNjj0G1jDs+j7Vab+ZUKzRWi1sJU6odlGH+bQ+qv4epnE2sAeNLAHZWKjysiqERubaN11tG6Ng+AKvlFBHi7gWQVCa43I2MLqt4n9Ap6e576/jduv8sC9hrZX5K3kBr7Z5PujpwnUEolRwNpPcWRfRr5b4EF4GUfKcGA3kXeW4OhpIrNBZNRwxBxvx5sYvSWmdg1zP8ORdxXpXpGpcxV7UGLq1HDF8xzYRXxhBbe/ir6zyEipEgtFwkEOp7PKW8Y6I7GKu59D213G7K4SyyW8fgavn8bqpvGGq4y0DJGcZyQ3CQZrOPs5pmYJR56JZuYwxcgq44g5bKGMr2zwVvw8xqBIbKzParf1Oq6SxxazTJwtAnUDR8gSqRVGRpNEaxPKTRJtA2dYw+qV8MQVEqOKNSii92cxBkcs4Ys1Bm+s4MtpYm0NV2gj7xSItQaxWiYYlDFuFzjQKyRSBadXwBezJEaGRMti72WJ+ptEWhVPnm1MjOwyiVnkwKtjDlbQe0t4gxxuP83YqBCqOWxxlZFTYRqsETs1nF6dkVZnapc5sKscWusEQp2JsYYzWMaU1vD1dSJzA62XZ3h3kfvBJgfOGvLOeaxhnpGxhtsvYncLmN0cb8dX8PQqnXtnUbtZJs4meq+AL62hd0p4wybabhm33yTQmoT6zCEh7KSI9DauXMeV6lhCBU+pE+rrBOoGiXmZQJ3BN0OtzVF4BUescRRcJ9S2cKVNAvUittAk1Db4wfQmrryFp24yDa4R25sYYhVHaXIQPM1BcJPOmxksscVR/DQj5xLyfglTaHMYPIcnX2WwkycyLzHxbqAPWtjSJqawycS7SWw+jSa0iN3rePolAusK4n4NqVfnOy+d4vTXfpvW1if51stnEYQmr33nAs9c+hz5xfezUfxD1vO/R7n0Pi6c+Q9cv/RXXH/6YVZLH+ZbL53hevEjfOa3fooLv/pP+ewv/wzXsk/yrZev0jPu8MK3Nrjw6IepPvmXNNae4t7eyziuwWgU0hPu4QUSujFzV2uWiaQZaKaHboUMJRNB1tEdi51uBzfo8YWvfJCnX8hwdvUz7Eu3sEKbgTakI+0QeP5JtahnO/jHtZzHbRlz6OXx16O5ABDNHf3Hs6jverPN0+THWyaPBQpnfs4kjGaAzfm8OklGPDg8OmnMPIZXOvNjjp0Zxxvsx2LJ4fRgxrsIwx85L+aJhoO52HAsqJyIJfPCiGQeXZk5RUaEXjQHaPrzuTgg9F0C3yEMwxkTcN6CEsfxCUjU8zzCZITt+nOh4m9+yNHBhMBz57DMGVQzDv13RTpGJ+yHWQwkepeYMJ7zJsYcHUw5OpgwTqJ5Q0j4LvEimZ8jnsc/kpPHZ6LHLLJxOJ2cuDR+lLuJ8B33RBw4mEzm7obgJD4yc21MfkwwmUEtD2Z2lnlc42Cu7Jy4NI5Firnj4th2cyxeHLstTlwRc3Vo5o4I8V0P27Tm6lJ4ohrNGAc/WrRxMm9ISQJGsY/vmTh+HyfYw/Re5827LU6d/QC53J+zufEp2q2Pc/UbjyPbN5i+8wa6/yJ29B3c+HUU62Xu7T9DqfZVbj5zjvT5D/CNrU/y4qVP0Xl9iStbn2dx8U9ZWvwLXn+tSv7cR/nwv/1HfOjv/m3e+xPv4cb5P+PVbz5O/tyfcXPj8/zlB/4epz7/Lymc/VWe3fhD7r36RQb3nkDbT/HN57/EpSufILPye+TPvpf6wn9is/Rf0KTzWFoVXS6gS1k0cRW5v4gt5xg7LbT9LMH8w6DRPU8gpHCGGYTOKoa1Tl9d4+Vum9YLq3zwS3/EZ1OPsvXaS3x70OGuLvNa9x5d9S6aLWJrBragoewNUfpD7tx9lZdefpqvP3Odl174Bk8/c42vf/0ZXnn1Zfr9LqZrYLoG40mCYWhYtoEoDul0d3nxxeep1Sr8zD/+af7+//FT/PmH/5jrN7bxAwvPt/G8WUYrCRIC12EcR4zGMUEwc2WEoY/t2QzlIa6vE4UaSaQQ+ANGIx3b15Etg4HuMHQe8Kpk8Y3BPqvPXOJDj3yJP/jiF3n/Y0/xHx49xS89kuGf/tWT/KdUg/+ca/DPv/A1/tUjC/zfqU1+6UKbf/xwip/+3Gneu5Ln0+0ULxnPsuNsI7vbuO7TKEoO166iDTMEWgW1s4ynFInsOtNoA214hsBMcRhXiawsjrKCraySOLOdp9hsYAq52Y7i7nlseVZl6qpZLGkVU0gz8dcIjfIstqMXsaUstpzFUwscJDUOkgbqYBlh78IsImLOYJmBukps5Hl71EbunEHcPUVizYQCW1hm7JQ58BokZglXShMZeTw5xYFfxhIWGNl5pm4Nc7gyEyvkDNZwhbeSdYz+EoGWR+umSMwKgZYm1FdxpEUcMUVsNAiVJsO7T+JIqzyIW8RGEXOwzIHXwBEz6L1lzMESkZHFlZexpQUs4cIc8lnCHGTQhCU8NUuo5vGGad4O1jlwm4i7i1hygQfhNpGeR+6cwugvceBu4EkVHGmVyFrgKG6dwDAtKUVoFmexDaNA4lS4n7TRh8vI+wscxes48syibgpZpv46sV1G7S8idc/PKvu8GkpvgcAoEBgF+juP4xvpWYTEyTPYfYLQzDIJyvhGGnX/LMbgPEdhFVdeRu+fJ7FyxGYWYecJTHGZsVchcUoMdp5CHy7OIyglbGUVS5zBQD09jyHOGBWBXcK1CrhWgUAtzz5om2UccTYU3A82OHA3MXtFJn4dW07haXnGbp3QKOMoMyigp5aJzTaOksVWlkicEsp+msho8c7kEqGVZRw0Ce0qtpJDGSwz8tcYB00crYAmzKCfM9ZHFmOYJbYaxHaNyCphCEuMvCyxXcWR6iidmTU8snOY4gq+VmE6FzdMITVzCulFAmNmp3bVPK5WxlIK+EYZW8lhqzkcLYchrSAPFrCVKq5WwdNLuHqeadRE3F8iMOsEZpNpuIklF5kEG/hGDUctE5h1Rn4bobNM7LQxxCKBWSdxm2jDFI6eJ3TKBFYRy8hgamkir4ylpJH7C8TzKM1hOBukXTUz/5nNIHXPz0ChTgVfz6ELM1hq7BSx5RUCM4c2vEBk5TmM61hShpE7qx5We0u4Sg61v0xsVXDkLL5WxtPKxFYDrZ/GFLJYYn7OSahg9TJM3TauVsHWK7hGDVspEWpVpnYLV6nMctJmk9hsMXE3sYQynlJn7GziiCUivcqBXycys4zsIpFeJlAaeGKTUGlgD4tM7OaJo0LtpDnyruBLbXytjiUVOAjXsaQMU79JqNcI1AaR1sKTG0jdRQ6jOvpwmVBfIzY2saUioZknNDJ4aorEKhLpRTw5T2LU8eUKR8FFbDlNbFXwlDKB1sBXG3hKHUcqEVsNfKmEr9QIjBaGVMOZO2xGVgNPzBGaazhKGV+vEVoNXL2Ko5YI7Tq6mEUcFBmH2zhKAV8u4Es5XHHm5LDkDIFeOQFoHsc+QqNKoFcw50OeJxWwh3nMYR5HLuMoNWylRmhvEtpFfL2Ar+QJpCKBVCHS23hai8Dexldq+EoNSygR6U0csTobYvxrBEqbyKgzslskZpNAbSDvZTEHVUbmjKmQWHU8pYItVPCVFoG6gS/PREq9V8BRc7hqEVeuoHZzjIw2nlAhVqoYnRWcYRWzV0LeyeIM64yMbZxBA+lenkTf5u3oJlPrGV5/7jyBtEWk1Tn024h301i9NveTNYSdZfReje+Pv85B0EYdnMPTshwE68RqFUcoYQyr+PoWsX0JqZMhUIuMzTKJto4nNWc7wt4lBntpbLnKgbuFJ9QwhAK+0uKB9wxH1kW03SVCtcShfw2l0yY2rhKomzhSldBooPUyTL1tYuMiSqeOreZJrDpjo4XVKXJoXGKsb6PtFxF2M7hiHVco8na8hT0oceQ8izvYxh7UsYZZ/mZ0mUipou5nUPZzjJwNIqNOpBaxekt839/G6uZxhw20bp0H0U3sfoVAKOH10wRCGnt/mbFWQbmzwIHeZKq3sDo5dv/6KRJ5jUioEw5rSLdWSKQ1pvoG9l4B+dYq2m6GiVnDFZbpvPo13H6VQ+sq7qCMtreAq64x9baxegX03QwHxia+sIY1aGIJmzwInmZsbqHvZxHvLRGqNfT9POpeHmdYZ2xuMDY30Tp5Jub2TKQY1PGENWJ1g5HZmIsfWWK9zshcZ2xuI+9mOfIv46klbKFGIG0TKVsoOynsXpZ3/OtM1GuEcpGR2sTrN4iVNbS9RfTOBY6cbfzBJo6QmzMqsthCGmu4yoHfwFey6P0ljO4SI63MSC8h3DlDpBY5dNfw5BzDO2ew92sc2etoexeweqskSgu31yBR1rB6qxy410jMbcx+BXtYw5frjM02sVpH3UthizUirY03rOH0ykTyGp5cw9XryEIeT6phC1XMfoWpewVXbONJmwTKRUL1MuJuehZr0Vv46hpyJ0tktIn0NsK9FKHeItDW8ZUNAvUivrzFxLmKJzcR7s2EDU9uzUQMZZvvj14g0raRdvO8FV8n0C/hyOuM3Mu8PXkGV13D09ZJ7Cu8lTyPJW7gqVs4yjq+vomrrCN3a0TGDSL9GfRBA0/dJDQuEZtXcZVtIuMannIZW9ym3ynhWZdmAGb//6PqvaPjvA8zXUTuduy0zbVvTnL2xom9m7bJTfakbOISZ+O1k82uvSl796Y4uW5yr5KLJIoWOwlgUKb3wQwKq6guS7ZlNauRBEkA0775eu8zKCQlO37uH98A0v4xhzjEhwHJGVL6vd/7Ps896NISjz64jwfv/Qa33fpumstfZb3dYm29yeVLFc4sf4X5yb/m4G3v4tj+d5NOvZfDd/4R51Y+T6H8aeorX+fpp9MUD/w1t/zlL/LFt7+ZP3/jBKenb+fu0wUef+5BJO0CR+/8OCez3+SbX/swjz7cQFa79IUOXfEqA/kyjieh6xKOYyLLMqqaWBcNw8C0dDzfwPFkLl56lFu/+Q8snj7MvQ/lubz2JIatYXkm3tB8BRQzmUbstu1H41nHbnPCsexkPRBGxOGYkTieV0TjUGD3LOxY9t4Zdjdk2F0G7H5N8r0CoiBpauwuAXbPpZZhYhsmpm7sYQ4822EYRsmUZPy9vPFkwx1zGn0nmZCEfrDH09jlbSSQTH/vnB6NYZqe7eM5TnL9ONjYtYLatp2ct4JgL6QIgoA4jjEMgzgaEQTRy9aP7c3RWEMaEHgvBxS+6+zBNBObR0jguWPWxMvTjc1hPJ5qhOPncPb4EbshxyvZFi9bPry959392t2gYxS/XGVJDBrxXk3mZXiIv8fG2ANojqGfozhhWexyKKIg2IVYctgAACAASURBVGNT7MI5d+0fozjem5mEYz7BLiAkaWUkocXO5lay0RlbSMLx53arMbu01ORNEu49As8jjnyGUdJYSf58fOxAxfL7OMEVJO1Rnn2+wNmzX2M29bekJj/MyXNf5uTZr7Jy+hbOnr+Dhx+Z4jvfTbNy8gCVyje47asfpFX9LI3SP7HU+EeeeXwfP9x6hON3/jVf+sT7OHPuAM8/32TmwMf5zHt+i8/+6tv45194Lct3/T3fefBO7vzKB1kpfYovfuTtHLn1t3hg8W/JHvsDHv/2zWys7uepu7/Jkdv/lOOH/zOpY/+Zg1/9HdL730X7+UNocp721RSmWkbqzRK5NQYbJxi5C6w/f4TIaLK2cQSxP8W2W8XqTOP2M9yIz6FIdUR1Edl6mFT5K3z54Me5+8lz/KB/kQviOs+3L3Olv47kX2VDeJ5nn/oeTz70KGfqLXIzJzh09OvsP/Zlvvz5m/nyFz7F5z/3CfZ/6xvMzZ+g1ixSWSjw5HPf5/HHH+N73/sO3/nOI9xzz92srCxxy61f4a1v/Xne9JNv4PVvnuBP3/9HPPX0o8hKD1WTElWQ4xK4IZHvsRlHjEYxnucQRQFbWyMs1yKIAyxDwnckfKdD4K4xGvbxQhHNllAdi8sDgx8IMs/oBo/1+0w2F/kvH/0E7/rUzfzu5z7Fe4+U+a9zi3wo2+TXv3Qbf3xoht/91iy/fsc8b/v8Ud6TPsM7vnqUP9l3iH+c288j6j28oDW5OqjTF5YRxQymVkIXc9hiHl8pJw+9iqOVcdRpAitNaGWInTyWlEwNYqeEq2bQ+3kcucyN+BSOXCAyK3hanpFbTQ42WhFXKWCJWRw5jy3lULtJxTa2aqiDGXwz2ef7Wg1pfQ6tM8+mVWNklXkxbiKuHWXHrxFoWa4HDdaf28f1cIGhVSI2ykhrJ3gxXsQezHEtqNO/fGCPUWH0khp0qBW45i+w5dZZffp2fjRawR7MY3SKiFdS/Hj7FLaUSgKH3jzX3DPYvQUiM4PSOUqoZ7GEWdR2CrU9S6TXEa+kMPopjP40njLL4Opd2OI0npLBk/M4YgFVmMHX8tjCPG4/w1Apj4n5NbR+llCrEWp5rME0Rm8GT6rgSVX03hShOUVsV/aYArvBhNabwZGzDJ0qpjjPtajF+gsHMAcZYquO1ksnVXm1yk7YROvNoPZSBHoRXZhF78/iqglnQekeRxem0IUpTCmFp6eRO8eI7QKensboT+Ipc2NORQFfSyNcPYgtjo0gdmnMLphKGhRGnsgu4qhpxI1jmIM5fC2fmEuULI6Ww7fLqNI8jllkaDQwuvM4YsINGVlVtM48ynqaSG0RGEUsKY0jZ9l0G8RWDUvMYQ7yBHqNyGhhy1k8fZ4tvzoGPSbAQE2YRBczuHoJVy8Ruw2kTgqlN8um3yS0q8idacxBhhvxGSKjSWS2sMQivpbcIdcHxzCENL7SwharmGKa2EnCIkPIYUsFXKWEOcih9dLJnWopjy3lUbvzBOYCnl4bzznqGFIOWy3gGSVsNY+nN/DNOtpgns2ggasnLA25O89OdJrAbGJKZTShQOwsETtLhFYLqZPlX3fux1GqKL0shljE02pE1gKBWWewMUNg1jHVIoHTwFQLDL0FHK2QGGOEOTw1hyPnk7+HvVlGbgNxYwqlO8N20CIwyrhKPnmMOSnCWsL0CIw8ljxH+8IRtr1FLCmP1J5hsD6N0p1j21tkcHUKVy5iS3mUziyGkNhUQr2K2p1D76cJxBq+VEPt5bCUCqHdwhgUCZQG/qCG3qtgCVXsQdKUCbTG+PWpofUy6O08sV4n1PK40iyuNI/VzxJILSLlDL5UZ9tZHjeXcjiDAjvuKTbNUyhrJcxOcki/7i8hrk0id2axlRqxfYbYuSc5QOol5O4xXDXLyF7CEqrE1gK2PEegpYmMHIGaw1cK7LiLOIMSZreI2S3hqjk8tZwc5LUlrvn3oHVKDK0llPY81+wFfLmC1i9hq0vY6jKWtIAjVBiqdRx5AaNfwZHr+PoCulhAF3OYSh5DzuEHTQb9hCmxqVXxOmWCwUIS4jklfK2y9968Hp1E6SSzKVcpEehVrG4WszfLllvEUaaw1BRyP8W14Tnal9OoSgZTS97jnlhG30jCglBdwBRK6GIaWyni6TVctY7WL2JJVUKzhdTO4Bt1LLmErZSROvOYUgmllyUwFjAGRRwti9xLYYgFjEEZrV9G7RaJnRVCs4neT+MpFYbmIqHSRNvIEilVnF6aHbuG0SmirmeI9SaxVscZFFHW51A35gmUGr1LU/jiMn7/HDvG/egbOa55Ddafv5MtdwFXTaO007jSEpF+EkvMEZpZjME0oVHCE6vYYgVNLOC5C5hGCVsroHZn8KQsvpgmUMrYcg1bryP1Z7GULL5cZktfQRezGP0ikdQkFIrEchqjcwxzkOXG8H7UbhFPaRCoTUJ1AVsoYw8qOFKFyGwyWE/hqyWUtRP80F/AH8xz3WsiXJliaC9hCyVis8b6CwfxtSZqu8mm+QC9i/OEWgXtyhQ/DE/TW53BkpvI3TKhvoh8dYaX3CW0i9Ns6wuoG/NcC08hrs8mHAqhCqMHsDuz2N1ZhmoRT8gQSkWsbpZAqjHSl9h0Sqjt4zjCLLFSIJaK6FfnGKkLbBtLxPoCZj+FOTiecI7EInq7wNBYIDZKiJ0ZtG4Wt1ch6NVx21UiKZlWeXqdWF0hVGu4UhpbnMcW8riDGo6QNHl8uUWoLaG28zhSBXtQwpWqWEKJQF0gUJdwxFLCnJJKbBonMTt1tHYZo1fAMSoo3SJmf4FQW8ISMrhShkCpESmnCI0sRjeL3W3gDxYwOvMYvSlis4w9KGAJaWKjii+XsIQcWmceZ5An1MqMrBqBWkBYPYojZBnpdUKpjNVO4wt5tvU6nljF6s/jyXNEWgmnX8XuNfDECptWmaFWxe7nsHpZNq0WvlzFk5PfX2y2iJ2TdFZTDK7MEKo1ArWKuDGLoVYI/GX0fg5LLOKqNWy5hjGoIm7k8Y0V1H4NvVvC6JWxBlVcuYHZrxBqi/hqE3EtgyM28JUlXHEZZb2O2V9kaJ4jUJdR2gV8pYkjNbGEFkavxdA8zw+H36a3mka4PI+vnsFTT2IM6vSuzHN9eC+etoTWb2AOlthyH8RTTiO3q5iDJtfCBwi0c6jtZfTuabj+GEq3jtKpE+jJlETaaOBIZ4iMexH7dXRlCds4ReCc49rWt3nq8SN8+8HbSU3+D2bmb2b18hKG8QiXLi7wyMPHuPP2/8LTTx5hefHjfPFTb+OzH/0lvn3fN6m3bqG8+A2ee67CYyu3c/uH38ltv/cLfOTf/Qz3ze7nvpU8p89VcNwNFsoHWCzezv5v/CWnWod54vv3YdkKmt3H9jp4Xo9e+3ksc4Cu9bFMGdOQkcQ2sryGaW1gO+s0apO0mkeYSn2GJ55cwvH6SLKAYSoYlog7nlcE45vaoz39pjmeUiTBQTBmL+7e2A5cD8ey8V0L37XHiIWAKEjO5lHgJouHVzQudoOQeJdB4QeYmo6h6YkFZBxy7NpFoiDEH7cudqclwyja+3UmsojkvG6bOoFn41j6eGnhjH/uZXvIztb2XvgyiodJCDK2lISev9feSFoa46XGmE/h+z6maeL7PpaVMAMty8JWTUxZZ+Jff/hyUGEZOsMoxHNsPMfeayoMo6QCf217a9xycBnFIdubo71rkuDhZT7EMArwHGs8CRmOWRfumH/hj8OOcO8F2FWaDqMkqNjlYOzWYbZGI7ZHm2yNNvcCBM9xx9aQiGvbm3sf7/IxEsint7encccv5O4MZPdNsfvi7oI7d7c/u2CS3R3P1miTGzvXiMOX90DemKy6+zy+6+4pS+NXBBWe4+4xPHa2kt9L6Ac4oYPlyxjOFWzvB7S7J7l4Mcs9d3+VxcbHSc1+mFz+HyiVP8bS0ldoNb/KQuMWjhz+J44f/RhLhc9x99KXOL3ySZ57/i46nTk88yzH7/hbTuZvo1K7heeea7FS2sftH3ovt/6Hd/DRX3oTC7f/Tx64+5s0sp9j7tDfsJz7f2nOfoDl3PupzLyL8vz7WLu0jwv3HeLrn/pd7vzG73PzP7+VZvqDOBsp1p49TOSdQZcS64fQnsYzisRODU8r07l4nGvBaby4jqalkTaOYXVSbBt1PLnG2uocV9fzXFhd4PxDKUqLR3i++yT6lonka1xsr/Lc6rOc+06V7z51jlu+dDN/8e738CtvfRtv+9k38eafnuD1P5fot37qTa/ipokJXvf6CX757W/jp37u9fzyv/9Ffu133sEtt36FT3/6Zj7wwffz27/9W7zznb/KxMQEb37Lm3jNa17FL/+7t/LIY+fpCZcxTAlh0GU43IW/BES+xyiOxpMQc09Pavs2pmviOTqhJxO4bUZRm50tgWg0wAsUoq0Ae2sHIYp5RtG5oDlcUB1KDz7CPx0/zB9+5VP8+WSDf/+F/bzn0By/+dU7eO+JLH82v8A7vznDr+0v8XtH6vza107wrv2H+Uxjku/o97Lmn2G1V8EPHkaSczhWwksItApDo06gVpDas4yCJa7FZYZuDqV3hNjJM/JK3Bg1ETeOYsvzXA/PMHIWWXv+MLx0H6aY5sZwae8urK+VMAcZPK3ITrCIpxWROykiq8q230IXMxhSjqG7yLZ/mlBr4skVNq0GZm8ece3IGOxWQN44htI+wcgus+PVWHvuDvTuDK6UwVOyiFePonZOMLKLONIM7Qv70DrTxEaJQE00oEZvBkuY40ejFdae28+WdQqrX8QRM6id47wYNzF6aTxxAavTIjLn0fvH8NX5ZDct5zH7OUK1jitWCNRc8j2dAqE+n1g/pHk8OWkLuHoerT9DrJcw2zMILxzBHeR5MT6Nq1VYe+ZQEqIEVZSNSfqXpvGlKtf8OuLGHTz72K1ci1q8OFpm4+IB1i/cxUujFXRhlt6VI7QvHsTTCoyc5M7v+guHeWl0Fk+p0L8yjbB2jJFTIzRLXH52H4O141yLWnhqns7qIXw9Q2QlAdRum2LTK2MMppE6RwmNLI40gy3OoPdOMLQKKO2jONIMm06R0CzQu3IoUdhqGUZuBVuex9dzeFp2DwDq6wVsJYulZrH1HI5ZRJXmEFYncQY5jG7Setm0a7hiAaOTZ6Qvo/amx1OXhHOSTIiqaL0MlljA6Cef8400vpFjJziJ1i0kFXwjg9hJEdpVdDFpV2z6TWy1gD5IE9k1Ar2M1sugdrKIaxkiYxG9X8DXKsR2ndCaR+vNEelLRMYSkVnBFFN4Wo7YWmCwlsKRSwztFq6SwB99rUZkNPDUKqG1iC1XsZVxc0Kr4GplQquesDOUCpqQxTNKOFoOXZwjsKqo/URhGtnLBEYLV23gqA1G7knkbh5brjN0TmKKRWK7hafV8PUGntbAFEs4ShVfbxD5S8hCFs+soYs5tsMlTDGT8E0Gc/h6BV9L/jx9vQI37mXktFh/4UgStOhlTDGHJeUI9BK+XqB/9Qi+lie2y1zzlhHXUuhCjmvxaSy5iKOUceUSrlQiNuvEVp3upWPovTSeUkqApe0ZhlaDLWOFUGnSuTSNpzeSh9rAFqps6iv48jJGr47WLRNoTbbcZTwlOXzHdo1QabJptlh/bj/bXjkx83SzjLRTXLMfxBWr+HINvZMmNup4cpktaxmjUyaUlzE3smwZTYZGjU2nQWg1GHqn6a0V0QYraN3iGPg5idZLEVstXHmB0Kgjd4/jyXPERg5bmMXsz7PjLjHUW6jrOcTLaWK7xshpofeKDK7kuRE+iCO2MPpllE6aHatOrNUYrGWQujVC+xxD6yzS5TSbapOheQZHamJLDRy5Tmi1cPUqcn8OQ80hiCmGURV54ygjucqmtMymehqlnSF0S7hKCUPIYggJ6NUc5HCVEpaYZ9Nt4fQzuIMZLPEwjnYQqb8PXZnCNarY2hKKlsPUShiDItpGFn09y7a5hN7O4oplLDWNZxYYtKcwpBzaIEfkNNEGWQKrzs5wmcCuogpzuEaJod/A1Yt0144Tuw0cYw5bS6MKc2wGy9hqFaWfS2xATp3QaODKVQK1wUvheexekVAuM9LL+GIao5NBujrNS9EyvpxF2TiO3p1k064QKFnE9eOESotIvJv+c3mk1Rn07jGuR0XkzkGEtUNsuctE+hkuPnGU/pUTDN0Cav8EndVDRGqL2GoiCrNcurwf3Zwn8IroQoqN5/fjiye45tWxlRLrV44xjKqYcgq9M4O9UWBn2CI2G9jdDE4nBTeWsfoHkTaOMPSaBEaVob1AoNaxeiViLZko2VKW7WgBWy7iyll8eYaXwiLu4CieOE1oFAmMKoMrCQNp6FYZustsXMiw4z/IlnuKUC9w+XvfZNtqMbJPYkpN+msFXLlFINYYShXMK9O85LYw+zMYgxk2Lh1g21lgS13A3ygTK3nsboqhnsfoTqG1pwi1BLqtrM8hde7AVY/hycdxBicwNo4Ryll8KYfVm0dcO46rzhKa08T2PNL6cUwhT6CVCIw0tpZF76fZMZfZFJcQnknhdAuEehmxe4L2cycQrxyH7RaeMkP/0lF8ucqOu4jZn6G3OoctVhnai9hSAWkjxabbRO9ncOQi6kZtHFykES9Pol4tsGWeR90oI29kGPRSWGqivXXlCpFRYOgUEK6cINSXcLQpbCmH1i6zZZ4mUEp42hzC2l1owiS+WkBam8IRC8R6A7OXR16bJTbq/OvmWYZ2BbWdIlDKjPQGI7WBuZ5mKFUgOI0r5tG6k4T6PNteDWF1mqGxhNnL4CqzSKsH8QazbFsVhnoZ6eokQ6uB0k3j6w10qYA+yOFrZUKjjNabw1ILGHoJ3SijDdIEVg21nyaym7h6DbmfQ+rlMeQqnrKAKzcwemU8ZYEd/yy+2sQaVDH6ZYxeFUtoEOlnifW7MbotHHGZkXWWHe8ckbGM2ikzNM+xad+L0W2irFfYcs6y459jJ3gQaaOCI7cIrRU2/bPoQg2t10DtLhAa96D1WsjtGra0iN5fIDLO07lYRV5fRu3V2fLuRW7XENer6P1FhtZ92OJpeqsVRuF9DHo1Nq7m6bfL6MoS17a+zdNPHOXO29/H4tKdPPqdDJevnOby5RVeeKFBvfYFvvzl/8QnP/mbfOwf3sS5xY/wyP130Fj8OtXlfQwG93Fq/jN8/s9+gUPvfSdf+ZN38ODctzhXm2HfbZ/l7nMlNq48zOTBT5I6/Dc0Sl/jmSfvoy9cwbC72N4Gur7KoPs8onABVV7HMgR0tYtldDH1K6yvfZeHHqhyailNPvtNMukvY9vPsznS2Vi/jGXrOJ6SqD4dN2EYjgMIb9xKMDR9jyPxSgPl9uYWvuuNz5o+ozi5sf/SjR2iwCMOPUxdxbWNhDkxbjrc2LmWwDjHitDA88amjQTaOegLrwgMPFRZIfQTvWkyA3H2woSXxRUe13Y2CX2HYRTgOiZx6I3XD7vBw8thSxQEewgFURgQetGeneSVOIQoTHIA3/f3mhSmmbTZbdtG13WGwyEjN8KSdSZeeinRk27GEbHrMvRcQi+xHAR71g9vL5jYDSS2RkMCz/3fFKN7po4xr2IYhQSRzs61AC8ysf1ER7IZbfLd+x7lh+GNPTZFEnB4Y4ZFAscMPGccNjhJO2KsQt0NNBIbSTDWqCT8iXBchdkLInYDg905x7gGszl+Y+w2PRIWRxIkJOoUG9s0kkbFKxKoXTPIrslj9/sH4+3NcPzG263CbA6He4TV0ZiL8crZiK+ZeKaG4/QwnIvIzuPY8RM8/P0Ut+3/b+Szf8q9p79II/tlatmPk0//BadO/i/ymY9wenGGcu3r/ODZJVT5ce6/Z5JC7pN0Oy2y6c/wta/+HeWZj3Pp+zkebd7BP//+z/NPv/o6PvR/TFD+wgc5k/oo0/t/jzu++Ns8+cgBrjw/w4nDf8zk4d8gc/w36D77GTr9SYRBhl43izTIcHX1TtTBNJ66QCCfp31hCl+t4ChZAiODrczgKBlsqYjRLzEKF1i/eBcvxUt0n7+LoVKi+9wRXgzPcOmpg1y+NMt3v1tCVLtcbPdpqxrrwjrPPf996uV5PvzXv8a//bdJIPG6n3gVr554LW+46Sd57cRrefXEBD/3lp/mja9+LW9+3Rt49cSrePXEq/nJ17yFt7zuZ3n1xOt5/avfyMTETUy86iYmXjXBTW/8CV7zhgle+6oJ3vuf/iN3P1yhr11CMSX6Awldc3CcAMcxcT2N7cDluttl+8X/h+vmj4nCa3gvfoc42uRa8GOCwMV2ZfxogBu2ccMN3EDAdhWCwMWLIwzXZmCadEyLp0SJxlM/4NO5HH95xx184FtTfPDQFH924Ah/fmyK9xye5g/2zfAH+4q8+8Ayb79lmnfechf/LZPiC6emOdM+xQvqaRTrDFK/jmU1GPQy2GoCePSkInpvHlcrENgVlN4xrsd1DDFF9/IBYrvMplcb352fY+TXsNUcrl4mMBs4aoWtcInYraGLs4TmIpacwteOsWVnCeUaodrC1tIIwm2w9SCb3hy6cBir38KVVxiFWUx1kpF3D1vuIV70zhJIizjaIV7aymN0FnD7Lbb8E4T9NC/ZC5hXp9hWy7SfupMb7gL2IM2Wv4DYniQya+j9ebb9MoE6RazN4/WqyC/U8bQizqCB3W1h94r4yjS2dAJTKDK4vEQ4LKCp82j9IkZ7gZFyjh8F99K9eIjtsMSWdAZbLjOQTuA4GUZWA6tdwpIbqEYd026iDSpYnSI7aoVYnCEysnTaswSjh7D7K8TBCpqVwrGnGenzuO0UI7uOIEwTdXNEaonALKK1pwjas2z1cmzLFcxumn73MI6RZeQssP7MEcx2npG2QCjn0TaO07lwjFBbJjLuRuvXUQdpYreALswgrE4RmqdRuwUGVybx5XmUtQPsOEWGRg5l/Thif5KRWSAWZtDXDuEZcyhyCl1Ms2UtIMvH8JQ0oZBjpBXRlWnCsMKWs0LUXUZTSgTeErpcRuxl0JU8sjKPG5QwvRyOUEfdyBMaLXwtaUsY/TmueXXM7hS6UGJn2CSw5hDXD6JuZPD6i+wY53A6JcQrtxEbs/zr1kmuPncQpZvhWnyS9YtHcJQ8/kaJTbmB2y+idyo44mkc5TSWUsG1MihGCd+oE0t1vF4luaMrV/CNOjecJtYgjWceIHbqbHmn8azDGP1pYvERfuQ/iqscwu6eJpDvZ+jP41qHsAeL+ML9BNIChtpCl+oE5iKh0US8OoPZzzGyWgRaA7F/P6awwLaZx2gfRRfymHKTbW8BfX0/stjANhu4dpl+5whqP4XRL7Bp3IPwQg1HziXTGaWG2y0RionlInaa9DYmUYU0jlbGkksovQymVEAXs4z8BXrrx/C0E5i9Js7gNJFVwRbniZWzeL0aVu+OxGjSy+PJFXw1R2zPoQqH6W9MoQh1Aq+A0U0zEltsGys4ehlZnMUZ5NnsNWivHUHbyPGS9QCRegZNq7K6cYQoaBCpFQKhRiBV8LUigVVk7eJBlE6O6+4DxNK9mJcbbCv3EPZO43VX8AbLCGsZ5EEeyyrhiTX0dg5frBDKVaxuHleoMFQXcXs1dox7Ca1FJCmBEm4qVYZCHb2TQ1VyDPUcziBHqC0QGFUsdRZbmcFXK2xZZ3GdLKsX72AzamKpOWwtj65kscwCQdDA7qTR2sf50XYTR8uh9PPI/TxxUGMY5bD7RaS1FIFRY+SdR+2dRu2dITDP4JtV5ItlQuEUW/p5XHEJU6gx2EijiXlso4Spt9CUKoZcHCt0i1j9Kp60gt0/iW3U8QYN4m4D7WLSnDLkNO6gjr26gDXIonfL2IMVBlcTvkVkFnDFNFY3gzSYS0Ih6TSe0GIzOsVAmEPvZtkWl7hm1bG7edxBMlsxxCyeVsWTVxjqD+MpyXTDkooERh1HLmMJJXyxjtUpY0tTRGYGX0sjrh1B7Uyh92ZxpTyRXsUWWwTaAp5coHvhGJG6iDtoYvSLSO0p9F4FQ8ihdmYY6k2MTh27v4TZr+KqJTbtJrFZo7d6GLU7iTVIEepZbGkWaf0ovWf3E4gNdtxv48jn6FzJ4CkVdqwWW2piMtmyFhkaJwn1FraSxZRnceQ8rlQn1paxeg1CdYXQWEhmj2YWRywwuJRh/dIUvt3CUqt0r0wTGy1ipcVQbOFvVJHEBpFRwxNSOINZHK2BqbXQ+3m21QKqVGPkn0ZuZ/GVOp5cxxKrWPICgXOa68EKrlxC7+ZwpAojexmlkyG2m2hClu3hMqZcxBBKY95Ag8H6NDujFrY5z5a5Qv/SITadHJGeI5BrDFazXPPPYYt5lPY8ykaeQF4h1pbYdhYweymGWgPhQprelTKmVCWyKnhKgVBpIV0uE2vnUDcqBHKZQC6jbczRv3Qcq5fFl0o4Qh6rl2VkpvB7p1BWWwRKGnswjdO9G+VqC0edIlLK+FIRu5/F7uXwxTKhXENby+D0y4hrJzD688RGnViro67PJe0CY4Eb7kk8aQVPbuGpNRylSKhX8MUqQb/JpnQGT8jhD5J/J5zBAp64jN1fQl9vYG40Ea8s4St3o3QrXH7+CHInjdrOsGms4PebuNIcnlxD7TSw5CUstYwlz6F1JnH7GUK1gSOX0KQ5LCuNoaUIzCybRhlzLTVuMKYwBilseQZ9MIlvJKYuV0vmo6FWZmjWUdtzjKwmtlDEl6s4gzJ9MYNpVIjsBlY/g9XL4KtVbLXOxtVZImUZZ1BHF/K4epHBxjSxtUwgn0S6XEUXqxhSHVddRunUUNt1RubdROop1PUSTrdEIBVwxTkcMUeorhCo5zAHC2hCDnujhSucxJJOEbr3Y6inMZXTaJ0WvnSGbe8cereGPVgmUM4R6+exBy1CfZGh3UK+egqjc4ahcR++cgq9W0dr17juP4C8XkNpLxIa54nMcwhXCyidKoF+Bq23SKDdg7y+atDeWwAAIABJREFUjCPdjSufJdTPY/RX8NX7sIV7cMUHUTqniKwHkbtNtuOHUMQm0qDJU09Mkcv8C0tLn6dQ+mee+MEUl662EMXvoYpPcPWFZR697wD3nvkQzeIHSR35C1qtfZw9X+HqxUfI3fnP/P3vvZ4v/sqb+Mgv/xTfyR9F3fgud931//Gxf3kfTz+wxMV77yGX+xj1yufIz93M3SuHePi+HBsbTyFobS4La/TMZ7kqXMAfBvT66yjqRZ5+aonHHq1x8I6bSc/fSrF8gNX1J+hrbfqqgON7OKbF0AtwHAdN07AsiyAIGI1Ge4dz27bxHZ84iImDmFE0YhRtjnWeQzbjLSI/wnd8RtGIwAsZhiPiICb0QuIgZhgOGcWbyfOEQzbjTTzbY3O4hWM6e9yHXWjl7sdhGOK6LmEYEscxcRwntsMoYjQa7f24NeZDRmPT5W6wsmu+DMacDHfM9dtlMfqOi2PZeHYy+dgNQCI/GCtaw72Jie8mJYI4DPegn45pJUDPyEM3ZCZefCnRk47CYBxUeMS+RxB4+IG7FxAkytBXqklfhmXuBge785Ct0ZCtUaIm3dz2GI4c4qGL41v88Ic/5KXrN7j/zH38aPgi25vDvSmI59jjUCJ5zl0w5u7U5GUQ55BhFOK7zv8GAtmDj7zCJ5sEAt4eQXWPOxHuNiv8ceCStDt2GyMJn8PZA3dujm0huxDPBLAZ7lVm4lc0NXahIXGYNDX26jbj2cruNbZhYigauibheAKGcxHVfpx14RzNpVuZnf0XyuX/TqPyKZZqd/Lt+1M8+shdvHBhhocenOXpxx/g6tVzePYzWOL3KEx/nKN3vJ/v3HMr963cSnnmU+z76gdopG8ms+9v+MSfvJW/+8UJ/vFXJjj0979Nft9/5dbP/QaPP7yf3uU6GxezzJ94H+eX/orDt/6fdJ78JBsbk4iDIp31PP12FkPOI7ZnsQZNtPYpHClRkbpqFluewdfT2FIaaWMWeSNL7FXpXjlMoOYRV49yzU7qd65Upn81hTgocuHSAqbd48L6Ok+88Dwnz5/kS1/5NP/mp9/IG16bhApveM0Er5mY4E2v+wne8NoJXjUxwS/9wk/yx3/4G3zor/6UP3337/Ezb3k1P/8zyde8ZiK55s2vu4mbJia46aabmLhpYu/x8U/+PY89djfPXf0eA30DwzXo9AbYlo9t29i2ThAajNyAkf8g3o3/wI34MlFwHSvScKzrhI5KELqYloTrC0SbAxy/jReKeL6O59kEcYRuW6i2gx4NWdUMnlRU8t97jH88dpQP3HmcD951nP+ZKfBXqTn+/Pgc//G2Sd53Yol3H17hvXOn+a3bj/G3lSy3nE9zan2Zy9Z5ulILzzqDbtRQ5SL6IJ8ACuXx3U6nzs5widDMogmTbAVVrkUNbDlNaJa4Hi8SWRV660fxzUSr6Ok1DLGAq5Wx1RyGNIcqzOLrOUZWDr1zFKM7hSPlMaQK/XYBXyngKAeI7RSMHiSQ62x7s/Qufp1r5nli5wTb7gri1RRb0SSOdid6ZxZnkGXoHEbvZVA3poiUNJE8RSAeJVYn0bsHGDlpjP5RHDGF0Z0kUGaI9Sns/l1sGlMQV7C6GbT1abacCr42R/fKPsTuIXy7hKUXaV+9A0ueZNvNYbWPo1+ZJB6UuGZX8aVp3M5xtv0CknQQW5tiKKa5LpfwenMI60dwlIMIq7ehrx9nWy/xr2GTTaPCxrOHGZrL4CwSKhk2Lt+Op6e4YeUIeydov3ALkrSPbbuI1D6IZ84wdAqweQr96iTuYJbYzmCKc/SuHCbQ84ycCjtBDWH9SHLYMtNEQRZVSiEKM4k6Tpti7eI32XEWuG6eRVMOIwl3YSpHGbrzuOoURv84kZ7Dk7PoyglCI40zmEZtH8IxTqBIB4i9NFrvGJ6TJ9IKhEIGX5qjvb4PL0wTujmM9nEs8QQjO0eoz2MNjrLlZfDUGUwhg3g1S2AWsdUMtpImdqp4apnYaKKu54mUZSJrBUNM45vz3BjV0PuzjKw6jjzD0EkRqbWkTtxNE1t1bCXLoH2EzbCILBzGG8wTqWlCPYOnZnHUErZawtKyOOYckpHBUGbYMvL44jyeWcMwqphqHlOYIVCaDN05XKmKsl4hso8zcjL4YhO1c5ihcxhbqKL3G6jyQSzzLjy9SqAs44rzxN5JLKWI0p/EUadx1CkcJYXWnWZw5TiutYQuzjOys/jqPJHZRG5XiLWTbOlLKL1TaMIKoXUOVahhSHWE9QKBeZrIPoMpJ2DaSKviiyVCuYorlQitBTyrTmDW0Qc5ArOOb9QwpQKWXMDVy1hKHt+ZxFUaOEoDz5zCVo/iShV8qURoHGQYllCFOZTOPJ6SR1i7i8BK45plXHMFy8yjtufYVBbwxQrKII2u5ZI79nKD0K3gDorolzIoV7IYagVRnsezy0hXTuD1s3iDCq64hKOcwVVP4ep1xI1D+PoJlHaKyCjjSFm07ix6L4OvLWCJC5iDJsLlOWyxwpazjLA6hS+VcfpFPKGGvl5kx7obV2/Q66ewtCxme56RWMMTK/Tbs7jCFI6QYWQtYkkFHDWNLc/gyUXcfp1IWkC6OM+Wdhq3u0AoruAJi/jSIqG6hNNv4ktNQn0RT13CklawldPo0gKBs8RIX8LopvHVIiN7GV89hS0tY0glPCuL3D1BaJZxlDJqr4gttbDlJRxlOXmoNVQhhy4kTQhHKqF1cjhiDU9eYNDLEkgLbEmLBP0KupBFk5JDr7teITLr+OoiereJLS4klhIt+W+s0cth6SV8qUIsNDDbOQK7zqCfwpXzbMl1hnoVo5vBEgpERh1TzOJpFRy5ia+exZGqBFodT62M2zkVQr2OrzTwpAZGp8pgNUusnmKonUXfWMBotwjEs4z0+4jMBraUR+6kEihzr8TQXMbo5xDWjmOJxYSn0UtjCUX0bhlLqGOLCWdFW18gUs6irdfR1mu4wiKBtELvhSxWtwXDUzi9KleensccLPPj6w8xdGpcevw2Rko90X120nRemMdTFomsGpowNbYqNXAGY2uMUCY2G4zsKoO1wzjiPLFexdYaDNppDLnAdrCIcPUE6sYM3qBALNfo95LwYVOt4PZzyJ0irn6SbWsFc/UEptrEMxYxhCKBUsUS8kRmE12s0O/kUNeOEyo5tqwagVoi0Kr4Wo2hs4jaz9G/Mosj1xjZKzhSnRfj81iDMuL6PMLVObbM89i9Ep6YRV2f5UX3POZGjUhuYrRn2XGWsLpFzE4JX6ygbUzjCHP4Yg758jSesoA5yOOpWcx+ik2rjtnN4Q7K9C6dwNyYZ6hUCaUSwgvHCMUSkVzG7edQr6QYmXNsG2eQVjP0L38DrXsAf7CMvr6AvH4MXyyyZS5gtNNsPHOEHWuFSG6gXEnj9qv4UhWnX6L93HH6F6bh2sNYnSLa1SxeP/mcK5SxewXcQRmrVyCUG3hCjS3jJNtmC3F1GqtXYMtaYcs+hdEto7YL/HB4H66wgDtoYAkVHLGK2S8m3BulhtUv4slptE4OU1hCbtcZrM+jdubYsRYZik30do5AraMJeSylhNSdIzKqhFIBbXWSQK5i9ws4QhG7X8Ds5oiUBma3QP/CNJFeIlBLaJ1ZzF6GodHAFUt4UgVnUMI16zhKBa2TxhMKeP0CnlhG62ZRejnCQYtIXsTqVNm0zqB1qsjrFSL9HL5yBkuuYQzq2NIirnQSrb1AIJ/G2KjTeyGD3T+JIzaTyYzcoP18llA9P7Z75NDWa0TaWdR+k0GnhtCpYkrLyBtVrF4LrVvBHjSxhSVC7RwvxY/gK8sY/TKB1iDW72PHfRB5vcKN8H623bsJ1JMY3SY/3nyMyLgfa3ASQ2jhKMvoQgNfO43eWyLU72VoPYAlnsKRT3ItfAi1u4DaXcJX7sOV7sPTzhPb99NezWNrpxiFD2Dp57h8sUQh+0lqpU9w/NiHWWh9lvnszdx//zwXnj9Nb+M0rfqnefDcR0gdeg/f+PIfcNfBv+OZiyd55Ns5WtOf4it/8XYOvOsdfOEP30H6lo+y+oOzNJcOcPPN7+fJhxboPvEoTzwxT2buE9QKX+J0cz+N4u2cPZXihYsPIKkvYMeXaQ+e5fKVZ1hd/T4P3F9gsbmf1PGbOd06Sj5/B999/CRhLCOoHdpCG9M0MQyDzTDeawcYhoHv+3ieh+u64zOGTeAGhF5IFMSEfsTWcDsJJdwA13IJvQRIGXghO5s7jKIRURATh0NcyyUOh4yizXFzYcjmcIvADZJrghjf9xOLoe8jSdKe9jMIAnzfx3GSMCOKor2Ph8Ph3o9xGO3pTneLALaZsC0MTduTRQSuh21ayfk2CJMb9+Oz8Ss5kLtLhN3gw3e9JMgY3/RP2ifeGM4Z7v16J1764Y29oGLk+2wFAb5j4/suw1G0N8FIDvEvzzoSHaj/MgsiDPau2VWWJg0LlzCyGW0GxJvR3ou0FYzY9kZ7nItXzjUSS4iPa5t72tFdTsbWKB5rTpMGx271ZZc1sRtI7Bo+tsbQzF2VaOiPrx+HGLv61b2pyZjBEQVewup4hQ5ml3a628rYpZ6OxknTaDwP2b12c9zCSIKRl6/3x/WcwEveMI5rortdjGAV1X6cHzxXYfLYP3B2+Rs8/MjXeOYHBVYv3E8UbmA5T+NHz3HlyvfQZAVVeQ7PWCU2niX1rb/jyNffxffv+TLrT6eoz36CL336jynO/AtTX/sA3/jvv8rHfv0n+NTvvJbUzb9P7eiHuf+e2/jB42n6a6d59rEppg+8iwdXPkTpyK9z4f7/xerFA0j9AmK3gq020cU8+qCA2q0jXlliZK9giQVcNUvv6l0I6wdRulMEeg1XrnP1wp14ahZfyhLJRa4+eSfD8cbZVouoepZuf4mB/BydgcCJuRR/9O4/ZOKmCX7+Z97C62/6ad702jcnjYrXTPArb/8pDh38EvX6JC88/xAb64/T7TzNaCgjiRdZv/okjzx8ig+8/4941cQEb3zVBG989UQyDXntT3LTq1/Pm376DUylv8WTL5yjK1+lr3QZKBKirOJ7SdJoOyp+qOGbEVG4hLbzs+xs30cUjnCDHxP7cG2UtCbioUsQqYRDGT8Ssb0BjpfoSoMgIAgCPM/DcH1EL+CZgch3BYH9zSYfmS/z/tu+xQfvOsR79+3nzw5P8Qd3TPN/35bh//rsFL+5L8e/+egXeffhO/lIcR+tiw268bdpDxYQOhX6QpbQT0B9WmceTyoytOrYSg5dyuDraUIzS2jlE/6AVcQU5/G0Att+E1vN4Gh5QquOq1Xx9BqOWsLVC/hWAUdP4ak5Yr2KM5jBU6cxpTnU/kn6Vx9l/coMjplhO2oxMs/TvzjFlnOCQD7OpniO7toJInsZW85zYzNFYO5j283giiluRClkcYVBN4+rpRmZU1xzJ7G6dxBpx7HFo2x6dfpXJhmaS7hCDb09T6RNs+MdY2TfSdSvEMtpXPkYO3EJuZ/HVE+iqhVUI42j1FB7R9m0p3nRy2BcPUYsVhipi2jraczOYTTxOIFXRlw/gb56mGF7mhfNHIEyhbZ2C554GEOYxhArCGsltPUy21oTd32Oa4Oj+P1JYruO1s6xo7cYShlCcwrNPIAhT+Jok/jmNJFToL82y050lrVL+/HtaXasKo4wi9I+hmekubbVxHUKKHIW32shSIcYyJNYfpFwVEbVjqCLh4nlInG3iabuRxL3YRhHCbw0ujxNb+0QtjyDLaXwjGkG7eMM2nO4RgFLO4al3YUq7sfVEwWm1U/h92aw+ilkeQbZnMXzs2z5eQJlCnX9IJ40RagdJ9APseXM4AtFIuFuFHkGU0+jSSlUYRpbzuJKNTxpmf7F5H+e1N4stjJLaBfw9CKeUUTqH8IyDrJpnUVZz2P284R6EWOQQh2cwHfSeO48tjqLpaTQB8eInAy+NYutzeIYWWyjiOIUcMw5PPEokTqLa1QwzBaSWMA3y7iDJoE+TSA3CAYnscSjONIUrlTGVO7E0+7AlfPY8gKyNIWsHMJSMrhSDqN7jMhaxtXLmEoKTTqIaxxl6Mwlutf+PI6WY+hXWbt0EN+sEZlNXLGJ2W5y3XmIobuEby4irBcZBfcSuKewrQaiNMvmzgKmXsI1KzhygVArMbLq/z9Vbxkmx3lgbZeHQWyZ4oAdeEN+A2snG3TgizfZ8G54Aw47bDvrODGjWMPcw0wakcW2zLZsSxoNNXdXF3M1zUgyZPf+fvTMJO+Pvrqnpqb66bqqn2ueU+ecG0/tIR5sIO9PYkpdqIm2gjiT6sBRu0lbAwSnd/Jqbi+KuhNT6UdPdSGL95N2dmBLASwpgKluISZuIRbdxfn0OHq8cGdciu1CSraRSvYRijSQtQZxYm3Ezu5AlQJEYs3ocjd6pA1FbMSKN5ONB8imesh748hyJ6bSiZVowYo24iR7sJLjaIm9qMlxdLmbrNeKkrqXjNfH/MzDaHI9tlGgpthSL1ZsCCc2iRjqJjbXStoYxkh2YCbb0SKtpKUBvGQ/8bMNxEMt+NlJNLUbab4eP9bBeXOU2HwTqdmH8aVOPGWY+TO7UZLNGGIDi0YfTqQTJ9jAa/owi9IgxnwHdqQHJ9aNE+/Ajrdhy31krFHC52pIm4NYajeG0oUYbycSasETh1iyhvGVdtRIPXlzBFfuR0k0Yun1ZBc7iES3IInNZL0JfGMSPTFM1jiAK01ixpvRok1YyQCe2o+V6kGNtWGJAexUO3l/EnmhlWxikCVtAlXsQ0r1YIidpJMBorM1pEIdZPUpjEQ3ltSCIdVjKwFseRBFDOAkOlgUO3FjzcTmd2EZXbhKJ8pcDdGZ3dipDtJ6F0qsHt8ozPGpWAdqqg8t3oUW7yCt9yKF69CThVJaW+7DEPtRQh2klWG81BDJ2VaseD9qqBtXHCE+3UZ07mFsuRVdbMfThpCi7RhiAEsq0I1sub3gdEkW3E6G2IscbcWRO9ETTVjJLqRgC748TFoZQ1roRAl2Y8YG0SK9OIl2EtNNZNV9qNFenjp6G4tON2klwJIxjCbVoScDaNFB9NgAZjKAITZiiI3oYisZowsr2VpwgCg9eKkCKUqP13Le68bRhpGibejJVny9AyNZh5aoJ2P0YEsBxMQQjtRPVuwik+rlvHsQJTaAttAG7hhKcgA53s0FfxIz2YYRb8EQOzCVXnx7nLzSwnmjAz28CzvZiLiwm7w9RHy+now1Sl4fJ6uNkAo2oURbUKJtZLQRxLk2LtgHSJzt5DV3H2aslazcjxXuJS9NYIRaWNID2NEAVqQdI9xKTukleW4XfqodJ9nEG+l+XvdH0cL1qJEacmYH4en7yRqtaLHdvJEdwU+0os7tJi228XdvGCvcgBVuwE+2YkUaiZ17ECvewZLZy3m3Dj32EE48QDo5ghNvJ/TyozjJDjJyD3ltEE/sKTgbkwWyi5fsxY51YYQDGOEAmdQgykI7TqIPXxwkLXbgxQN48R7MYCfSuVbOGxNY8U7USDNaqAMn0Y0SLMSE5FChoyUVbSYRauSCNYAyX48008h5YwI7XoiKyJGmgniWrEOLtmKJw6jRfsSFFuSFxkJpaGIcRwzgiN2o0Q6USAe22IMSbEIPNnDR6MGOdqDON2NHOzFCHaTFAfRgB16ij9ftvfhqJ0q4Dltsx4y3YosBrGQAW+zCTnaxaA5hRFpQ5xvIST34iQ7MaBNmookltw8z2IYT7sGPj2BHhvESE8yfakZPDpN396GnOtDFLrR4H76yB1fcgxEdRgv2kU6NkQpNYKTGMaUBzNQQcmgQPTKGlRgkqw+gRnpRo32Y0giGPELa2sur2SNktEl8eYzkXIC8uR8jNoQc7EON9LNk78NM9qHFAjipETx5hFSwnbQ2wqK9B1+ZwEqMYcTGOe+eQI2OEJ3pYMl7DFcZx0iOkDUfQ4uN46v7sKUJkgudXEwf4tXsUVKhPqTQMJ5yCFedIjbfxaJ/CEffQzTYQzI6Sj79LJGFSZ46spXv/cdb+ObXr+T3f7iRru6/cfbsOM8/10h72w/YO/RL9gzcQnfbzxgev4PW3t+x98D9PDF2L7t+8Sn++vFr+P57NjNWew+nnh1h8sBOHjvewJ23fYfgi0c5/UofLz7XSVfLbewdeZh9o48y1H0Xt/z80wTabmdgbAv7DwV45OHb2ProH+np+htHDm3j0Qe/w3Dv3Zx66QCKPst88CUyix6KrhVoFW7hhrllWf8PftPzvFWqRS6XI5fO4Ts+WT+LY7l4jk/aXRYdMnkyK9ttH1O3SLtpHNMh42dZyp1f7tFL4y8/PMfHd9Jk/Cyu7a26JTzPQ9f11TGsFFauiBYrYobjOPi+v/rs2Q6qLGPq+qopYAUqkc9mUWV5NXGwQhpZXds6Lu4yDTP9T/GQlTWz57hYy10aKzf0nX9aG1u6geN4pP0swt///noh+pH2WfR9cq5LzvdIpz28ZQLIilCxlM/iuw75bGZ1If+Pjgpvdd+VeEjaczif88hlHHzfJpv10XUdwzBQRQnfsLl4fvH/cWUUYh8FUWIFjVp4bS8TPjKr8ZCCcFIoscym/1GGmVnusFjM5VdP7MWl86v9E9l0hvP5xdXeCN+18RxrtcRzJeqSy/joqsZrF19dLc5c4df6rsfF8xeWhYjsqnticRlNupjLrzooCvYWh8Xljo0Vfq7vurhpH8s3SRlB3MUQsvkMJx6vZ9sj36W/4w/s2Xsnr742j2YuEEvMEU3NEpfmkJUkimxg+AopOYijnWO0+w4e/uun2Dv0K8LTnZw7NUBn++/43c//hTt/+mHGH/gPar/9Hvpu+QTDD36Vp/fewYHHdpJKPk4ieJix7lvp2HkTzx34L/p2XMdjHTcyM30H8fB2ovM1GFKARHgnWqoRMdyCp06S1obR422IoV1kzHbSZhu23Ep8rhYz2YOvtZHVO4m88ghWtIV0qpML7hChmS1ochNJuQbNnGI2+DgTEyN89ZvfQBAEBEGgrKiYUmEdZcUVrFtXzO//8D2ee36K2bknmZt9Ccey0bUImhpGUYJI0jz5vE4up5FMzHDy5H5+8t3PsL5CoLqkmCKhjKrK9RRXFHHFNdXUdd7NC2dexPJddNvCdgu2KNezsWwZ25VwrCUWc0+hZG/k4sXDZPM6lgOOdZGsk8BxTFzPwHIkMjkN2xVR9TiOa5BOu6uTlGVZ2LZLOCnivPoqp6UUI0+f5JctAb5w5138pqubf3/4EW56dBcfvXc3n9s9wse3j/KFtv28/+5t/Hi4h3uOBDhpnuCcvp+ZUBdSYoB4vJVcZoJUpLlgd7YGeT07QWxuJ8lIHb7RRsYsCAGO0sLr+VHSRhdSpJaM2cNrS6Pk3AGSoXoWvfECnUDtwjO6yHm9XMh2YCSbcZJdnLcHWPI6iAVrueu/v8WbNm6mqEzg+n/dQFPz7SzMHEWT9pBMPMy5V+7itz/6CF/+0jWcPLadRW8cLb4FOXwXr3ltZNUWbv3Zm/j177/OrpqfYcj9SKFHWTJ2s6jWk5rZQfDUTnq77+Nvf/kuH3zfOn747U/TWvcXLPUoitxGOHYHWPtR53eSDD6KFOtjqPdBfvajr3PT59/H7bf9O+GFx4hFepGlBhyjnRef3M5Y7/08tqeWwb57OfHYVgYH7uL4Ey3sn3qQi/Y+nEgD0tzD+GYTM080EKj/Ob/77ae59S/fpLvvIVKxQyyZU2gzW1Fn/ownt5BKTDI88BCP3PVf3PG7L3DyxG5OvtBEOFJDxu3EkZp5+ug9jA/fwxNPNhJPBJASj2IubCWvtpIzuwjP1fHSqRpmzvVx4ngjne1/5cyZNlT9MYKxIZ59+RGS8m6Wsh3ETz+EfrYeSxsiEe1iYa6DhfkAmjqMrnbgWU1YylZssY3wfCfB0DiKMoUutaAnH8ZRt2MbzRjKbpzULhaVNtLKIGJiglBsClk5gGfsI609RjI4hqXsR1UDROJ3Yxo7yFnDmKF9vPRyO6oyQS49iaW0oCfrEIM7Cx0AoTaWnD4sqQlHbSdtjuPrR5DjB1BTe5ClATLWCIbYhhavxRRryZoBTKmLVKwfSz+IaYyQSnRhaz24egtpqwFLqcfRhrDk/USlEQw1QE6rJyO3oMSHiccOomnHcazH8JQ+9NR9eFIr5/WDeFIbyblW9MQk6XQzauT+QneDvhdJHENK9WEoAVylHTteT2x6CC02StadRE41Iou1eHo7qfk6tGAr4uxuFv3DJOKTJBNDBeKR2oYv9aBGR3DN3UiJHahSG74zjiT1oVsDSGYrqteCaU6QSnbh6D24agee1oGjdKKnuljK7EdNdJA2BzDlAEqieZk+0okSC+Bpoyj6MKnEPrTUCK69C1PbgproxRCnUKVOnKUeUmorsWBjIZYTr0MTG0nGApjGQZLSIKbcg5tsRY82E1poJS4OEwx2YqkjnF+aIqd3EXz6r1ihRnx9hFSin1ioDS3WiptoRwk3oiXbcO0hMuk95DIHmH65AUOaxNIeJ7QwRCo1iG0P49tDxGcb8eIj/K/9BBnnJKnoKHNnGsg6o1ipDoxEG4mZOnLLRIBUfID5cC+uuw8z2YmxUI8TD3DBO8CrzgDxmSbk6Cjnc0+giD04SgAtWIcTasUIP0hGrUOK7sSzupDEJjSlBV1tRFdqUfUmdL2V8MIWNKkGS9+N5zaSSO5GTLXiSRNccCcwYnVEzzzMkjWMI/eiis1oWgNmehDNHiQYbkcSh5GTw9jqGIbYgxxtJp1sxE20YiV6MBLD2MoksYVWlGQrvtmFow5gxQIoM80o4X7k1F5EaQIx2kpea8c3BnGVIcx4H2aiQNDSpSYMuR81tQcl1Y+dbCebaMIM1SJHW1GkPjSph0V7ECXRRTJcR9YOkDYCJION6KkBTH0Y1xvHkgcwxC4ssQ093oindpI2h0jFehDjQ/DaGLpUSzz4KHmvE89sJW11oIn7Fj9pAAAgAElEQVR1iJEdeHotqUgNSryXvHeIjDuBGK3HVTt4NTOMlWpCiweQo4PI8WGkRCeu3oOZaiNn9qOmtjJ79k6WMl1knQBSbBdyvIZFvxvXaMFN9WAn+nGSIyTnGslb3eTtAFKwltjZBs6ceYSct4/XMo8TO9uGHGwib3ejJhpIhhrQUwGUWAN5q5vUXA2p2Sby+hhKvInw/EP4xhhZaxgt3sDC6Xtx1WaW0n0kY/XEoo2k/XEyRi/q3E7saBtSqAtf34Ob6MJdqMFUxzFSA2StIcxkC0vOALbciZ7qxTUmcOONOPEGlowAntSCEqll0RkisdCIowwSm96JFm0h7wyhia3Mnt6Co/SRN8bIymOEX65l0RjES7VhRJoJn9pFTh4hnepAD28l9tJuzuuDuIkW9FATkZd3c8GawEo2oSd2oi/sIK92o4VbUBONROYeQEvtIGu1ktM7Sc1uJSO34qea8cQmPLEJI7ybdKoZN9mIGKwnMb+b834PS14Taa0WLVyHm+jGjvQgh+uQwnW8mhkjrfWw8MpWkvN1vJHbiy12ET+7jcT0di5YQ3ipLuLnajET3eStcdRIADfRhhvr4II6jhPqJS+NoS60kTWWi4MTfbjJXnJqP36qk7TSjS4u93Kl2lHDNQUcaayTJXWMjDRMRh1CDDeQjNaii7swxFbEUBuJYBNWqo283oU+14S30Icab0IKN5DW+shbQ/hKN67YhhVr4KLVhRXbjRraQUZuxxfbcZNtGJF6PLGZRSNAfGYb8dnt+EqARasfNdKImWjHFgO4qS7iZx/BCNeyqPVwXu/DE1vx5VbsVD1aYidmpIF0MoAX7caNDqAHe4nPtqClevCcYZRUobNCjgdwlTFscRQrOYgWDZBW+5ATexDjfYUondxHxtyLEhkgdKYOV+3E0cYQI134xgS6OIAa6yU220pito1Fcw9ZbS+JmQCePIEjjqKEe1Aj3Zx395JWR/DkIRxpADPZja8WMKhGfAAzPooaGsGV9+NIUxjJEeRILxljCj0xgiNNIYdH8LW9pPUpxGAncqQbWxoha+5HDg+hRMZQ4kNI0T7y3mPo8hhp5zCG8hiOcZLg7CRadIrYfD9Scoxjx3Zw6qU+JOkIJ048RP/ADzkw9meePbqd6RcDtHX+mobemzlw9E4mO37NH266lpvfv4ZffuodDNb9lVdeGmdk6hH2H93Nfff+iOdOjHDiSCPHDzcQnT/ISM+9PHL3d5kauo/h7j8z0nMbDz74Y5oa/8rYcC3HjrRSV3MzLU0/ZqDnDzjacaKJl4glzpBILuD7BRFgJeYhSdKqQGEYBr7vI0kSpmmSSqUK7grDwdKtVVfE+cULBTHCcvFsj6xfcFB4jl9wU7jp1X1Xfs76WXLpHBk/y4XFi6txEsd0V8sqDcMgnU6vChC+77O4uIjneZimiW3bq+uUFTSo4ziFbg3PR5OV1VTAikMi66cLkY3lDkbbMFc7KFzbwbUK3Rf5bEHUyC4DLAodkM5qzMOx7AKVZBmh6ljWau+jaTjYlo/wxt9f43/+9w0yrkPOdcnaNp5t4fkO7nJpZgFZ6qxSOgp0DncVQbrSM7ESESk4Iwq9E4ueQ9o2yeXS+GkXL50u9FRksmRcj/OL+VUnxj/cDO4qSeSfcaYr21aKOAsCSkGoWEGCrogWi7n8KpIlm06vnqQVrEs+k13O03irsY9/FkoK25zl46VX32OFHrKCSP0HvjT7D4rIClkk84/OjPTy2JaWx+WYVqHcM5dFtRQ0L46ZmUd3X+CZZ9t46L5vMtj5J86c6UJWnyKePENYjBCRkgRjEcLhMPF4nHOJICkjwZMnx2itv4VA0w8ItP0QMXWIqPgcL77QxzPHG3j4D5/lji+9mTs/sZ4fXCvQcvtnmH5yG2fn9xGPnyQ8c5Dmbf/F7ns+ykDtRzn92PfofOj/cOzwV1GSDyLFdhBb2EJk/gE0aReG3IQpdSMuFErxzFQLttKIEt+FFKlZRQ+6chNqaDdeoo2M2IUnBkiFalBT9ShyDYrVSFIa5uTJQb7xza9QXl6OsBzVKLmkENe49p2baGp9gBdePkAw8iKxeBAxaWCoSyiKgizLqxOApmlEo1F0XUeSRKZf2se2B25j85pKSoUiSoQSSkoFhBKBD3ziGgJ9PciGhu17RBPxVWuWZesYpoJjL5K2FbLZfs5nkmSWFnCyDq5nsmjn8TybdNrBT1t4vo7tqqQzNumMW4h+eN5qg63neZiOjWhqzEpxnpo7w/2TU3zvkUf51sMP8aFf/JIvPLCFD/3lUT78QBvv/FsL772nmc/Vd3PT7q3cdaidfdE9PDHfjek9hiaNEAo1EJyrJWMPc94dxU52YKc6yFh92FoAW25cxle24KptGGIjntaBqwYwks14RgAxUoeldK6iFC2lE0cLkPf68PRG1GgNi+YgvtxDf/sPqSoWqC4VKBGKEIpKEIoFyqtKuOEjHyIU28eLZ+/kS18p5tK1AqVlAp2Bv2FrI+SMXs4bbZiRrWTEbjYJAkKxwJVXlyGLe3CkDl53e0mLPYy2/5FNJQKCUEp5RSmCIFBRUcHGDZezcX0Zp0534+SHWUqOosx28bmPVlEuFCI/68o3UiKUsLFyDcIlAj+75bM8fWobz79UR3GxQHl5OZdefhlCRWH/snKBqg0VCCUCujRFWh/EUPr41nfexIaSdVSUCZRWCZSsK1w31769EkOdQk3UYCa3Mdj/G4TSwmcRigTWVglUVhf2fXm6Di3ejjbXwlXVAps2XoJQKnButg9VrGFJrsWJ15IxJviPr72dkmKBNVUCayoLY7vmTeWUCAI3fvYDTB6oIZToJeP3kVGaeH7fL7h8jVD43JcIXPf+Kzh3bpx4optMuoVU8i/c/dsbqCorjKWz71HUxABpqRZXqcMyuzmfbSFv1OBEa/jCv5Zx2caCSCgUCVyxSaCkSOAtb95MS9tuVO8ZFuQG4sYOjh37M9XLMarPfuZd5PyTSNEWpMg2kuGH+J/XhlFSdSTm70WObOONxf186TOXs6FcYPOaKq6+fD17pzqJhLaR8wMYqe24cg2JuV2MdP2RtaUC173rat7+HoFY7BCJ0DhStI35M3fDGwe47h0C112zjm//4GNIiSGW9E5iL+/i+vdWsnFdMdd94G3c+ZcfcnFxkmTyzyjxR7hgTVHzyBe4eqPA+9+5iVfONmJF64hO1/H/feoyNq4T+OyNb0WVhrFTHVw0xvnldz/Pe99Wxmc+cSX1db9ATE4QC3WTMSZwkv3EnmvkQ/+nig/f8A5efHkIW+kgOX07r3pdzJyuQ5M6ee6pLfz0h9fzxc+9m83rBaorBL540we5+eabePrZJnz/KIu5/aipZvRUI7bSgW8NEwu1oyW7CqhTrQs12YwutpExh1l093HPnz/JF7/6Pu6/5xYs9QkS0V28en6YzqbfUrf9Nu69+9scf2EnSWUcJTWAp3aT1tuIB2vY9ug3qav9A9Pz/QRnm/jf/ASx6Rq6On5DTdMfae+6g3T6KSKxHuRoE26sllfNAQY7fkXNzp9w4tgWDHmIhRceJT67nb+/NkJuqZtYspHTp7voatnCnb+/lfvuuJ0Xnz7C6ZcPIkknkMW96MkRcvIoj4/+nramu+juuBPHPEIq3s3C2W3k7X6MeCvSfCMZZQ8TI3fTHPhvpmcHsOUBoi8/gp/oZMnYR1bbQ3vdL9g3uYPHH2/FcY8SmW9Emq/hDXMIXjvAsYO3Mz3dhpd7jnOhKU7PjfLydC+We4KZhV5mzg1hqycwkuMsTG9n5uw2Hj++nZdemCARGkSOBbClFt7IDKME2xCDvaTdQ3jpAzzzfCcHD9UQCh8kmTiC7z6BqgwxP7cdRanHi9TgxTuQgwMkQ3sJzk4SCY1hGXtwrULx6wV7BDvWjRQZJxo7Rlw8jmvuRQ3vwLeGsKR+lFA7SqgRR2rhQm4PczPdKPKTqOo+0toQ6WQjfrIVPTmKYZzg+LEdeNYBDH0cMdFIPPwortrOon0QLXmAUHCQ/MVjOHqhyFWNNKCEajETHaiJfnTlIKb1JIo4iKGOoUrDLMy0EFlow7Mn0JVBwgstZM0GctY4kZlRIguTuPY+krE6fCOAEi4U7BqJYWJzk0QXJvHd/SRjjVzwxzBjvShSB7raSyLaSTzSg5oaIRJsR4x3kPZHkMOtOOIAVryPnNrPktWFK7UQn2nES+3DSx8jFh5GDA2xaE6iRerQE/WYqR4cdS+59DPEIx1k7C4ScztYNPaSmO3H1vYSi3UQnavnvD+KEa/HjNdip1rIOKNI0ghJaQ9LiyO4cjNuvJ5FfQBVHMKxDqCn+ph59h4MZYxFfx9qvA0j3oSvdJExRrHlSRLBYbT4MIvOflx1gGSoDjPViqd248o9GIlO0mqA13MTJKMtxKJtuM44OX8CNdaKEWvEE9vIaR2I81sxE6348jCmOIAYqUdKbEef7ySn9JLXC3fwfWk/rnSQjDlOMroNfX4bOXmIRfMws6cbiUZqMI0mMtYACy834Bm9KPFmbLUTJd6Moy4XOOo9KPFmdHkUXQkgi00s+VMsuXtILuwkcnYbZrQPW+8l640gJ9ox1T7i4WZUsZtkpJ2ctwc9VoMnt5DWOnGUTrL2CJYySCLcxcyZRlx1H0p4kNRMB8q5VtKJXqT5Bjytl7QzgC32oUfacRMBnFgbabkPSx7CNPYSS44RmmvFVUexE/3Ic624iV7y5hg5d4LgfAMLs1t59fx+xHgnofkapEQNaa0ZO9JAOtKFb4+hpTrw9G4WnW6k0HZezw6jxhpIBeux1BostZ6MHSC+sA01WQevjxGavRvH2FUo6JZaceU2bLGVjNaNFm0io/WSVnuJvnI/b/iDZI0eLmYmSEYaUcVmTK0ZS2tASzWTs/tQQw2oC3Ukz+1CT3Zg6r3MB2tJyY0oSgBJ7CER6cFSx9Glfiy1Gylej64MY+q9zM1uJeOPknH3cT57jEQkgCYHcKwJ0u5eInMtpPUJfGUUOznABXc/8ZkWzPgoi9ZBPHkcJzWMHutFi3azaE+RNSaRwwESc01w4QipYAtarIvUQievp0+QnO0jFRzCTu3h74tPEJtrR4r0okQHWHKOYolTaPFhTHGEjDmFHO1GTw6QNffjKfsxk1PY8h4uZo+jxIfQUuOkYqO4xjHU1FFy/ksYiUPE5oeRkuPo2iEy6eeZme5heODn7J+6mb3Dt/HkY7uZfnGUvQe3ERi7hb/e/3EevO3jfO5qgVs/fzV3f+9fmWy/lydPdrL/6G4e3vETWlru4KVnpvjzH/6dQ3trcbRTJMOPEzp3kIMTWzm691H2Dt/J7l1/4N67bmbntlsJtN9Je9uvaWn9EVNTfyMSGkeUZzHtJJIUR1VVXMfHddN4XmZVDMhkMliWRSaTWY1YmKZZoFzYHhkvi++k8WyPRCxJLp3D1AruiXwmT9Yv/N61PWzTwTEdDNXA1MxVJ0bWz7GYXSTrZ0m76dUeixVHRzabJZPJrOI/0+k0uq5j2/bquBynQOHI5/Or2zLLdQrZdHq15zHteavGgLTnr66RV2oSsunMKogiv0zYXDEIrEQ9VuIe1nJ/42rX5DIkw1umZ2a8HGkni/DGG6/xv/ydjOeSdRyytk3asfHTLo5rrS7YV4QJ33VWoxkrkY2VksuV/oqVffLZDBf9LOfTWc4vLhUcGhmPTNYnl0uT8RyW8jlc2+T8Yn45SpJeFUdWOi8KyNI8Gd/l/GJuVcgoCCcFFWYply+gQZcFiHw2VziRywzaf0aTZpfRK4WCy/RqjMSxzFVRZsXRUfibgkujkLlJr7o2FnP5Qs7Gsrmw7NhYKRTJZbL/iIEsEz4cq0AEWYmA2EZByfI8C8dPktRfIi4/TjA6xe7dP6a1+Vdsefi7PP9CP+H4i5wJniMoSoQTSSQ5Tjx6GmdJ5ZXpY0yNbWFq6E90NH2TjrYfcur0IDPhZzGM08yenmSy+Tb+9NmrefgL1/BxQaDtL19m4VQbwdgxTr+8hxP7G7n/1s+y828f5kD3F5ho/TiBR9/H2MBHic/fgac2oCZ2o4k7MJTdJKM70VMdmMkeTDGAGNqFJTcihrehJRqwpS6S882klSYumN0YoUacaAd2vB05Wosi1yCp25mPbGduvofmxvspEQRKhBKqyisQBIHi4mKueLPAlh1/ZHruOHHxLOHILKlUimTcRBbzaKqDZaaxrTS25aMqBslkgXtsWRZpL0Vw5hR//PXNVBcLrCktEELKygsLy9v/+hcOHD1MQkqRUuTVTNSKYKH7Ehn7AouOymsZ8M/PYmYUXF/kovN3HMcim0uTTrtYlk4647G4mCWT8UhnPNx0IUqy0mjrOA4JRSSiJjkVnOZgPM7tgXa+88B9/GT3bj5/1wN85K5tvO3WrXyqeR8feLCD9/5tC/9Wu42HT/bzhHGCc8Z+5iI9OMYeFKWbSLABV+vjgjeGLRaEClfrIm334ShN2HIjjtqCp7Vjyy1krR4MsRlP68RUWvCMbkw5gBRtJTZfx4XsOJ7RjZKsx0i04GtNLDpthE7XcFmFQKUgUFUm8KMff5lvfPOLbNhUwiVFAjfe+EkU/Tgpq54vf20t1SUCxeWb6ep/EFXuR4+14sUbyIi7CD67lXeuERAq1vG2azdhqkdIa30Y4Ubatv2Ay8oFKgQBQahGEATWrCumorKMjRuuoqxE4OzsOCmzFzPYzX9+/u1UCgLVpeWUlgiUFglsKK/isrLNVFRXsOkKAS29n7sf+BqV1QJFwloEoRyhSqBMEFizphKhWGDzlQKONYUp9fLJj5ZzxeUCgrCJqqoqSqr+SYhYKxCPDWOYLey8/3NUlQtUrK9EKC5izdpSii8RqKgQqKioZiYUYOb5R9FPN3FF8bJTaMNa5oITZIw2yHYz/+IWrr1KYG2lQFFxIaa0tqKI8ksE1hUJXLVxLaWlpWy8Yj1PvzhAPNGNLTdybPy7bCqtolQopbrsUgShjO//11fQjMOkUjUY+r3c8p/voKRIQCgvIzDUSmg6gB3exqLViqJ1kgjdS97YDfkxrl5X6IMpqbiUorJSyssF1q8XqKyspKzyUj5y44ewLpwg+797aG39PmuKBIRLSvnkpz/MSy/0kAg2c97vJG3WEws/jGk24ys7+Z+lIWIzrawtLpzvYmEtglDBLbfcQjxZg5zaiW/UoEYeJW8M8e6rBaouESgWKhFKBD78L+/mf16VEYO9uGozqVAtl1YIrBEErnrrOgzlIGakkaGmH1AtCFwiVCIUVVJWITB9pgfVeBhD3c4rzzzIn3//Aa6+TEAQijlwogOy++DCMTatESgWiikWBEx9L77Ww8tH7ufSisKY160pZ92GMmoa7sKynsQ1JzGldkZ33kylICCUVrOt5m4cpQsydaTlOjRlitt/97PCNVZ6SaFjp2gNJUIlpUI1Gyou55Iygc7uO8nnT5BKtGAozTh6AE3qQksNYCsDuFofptyOKbfim7046gC+tod3XCVQVC6wZs0aUrFn0JUuzp1+lEpBYH1lOWvXFCFUCTx7ahhJnEBLNpGzW3n88K1UlQmUlwg8/8ogqjxKaqGO698jUF4sUL22IGzd/IsvEVcPokl9pKUWpNkG1pYIXP0mgXe+U8Cxj5JVuvHVDhyrnRNP/Jl3v0+guHiZxlR2JddsvpL1ZZVs3riW97//WhT5FDOv9HDemWJzSaFHqLJMINB+B+GFbnxrCC3RhKcEUIJ1vPJEA2VFAmWVAu//0AaSkW6MSC1erI3oqUY+/7FLKRcEyisFyqoF6ltvQ9cn0ePtZJLtWPF9VF0isG6NgHCJgFBSilBcRnl5OSWlRZSUF75vm8qr+MqnP4ARP8xVGwTeesVaSoQNPP1MHaGFNs5nx8joA1x0j9NW9wc2rhcQSgXKygRKiwvHL75E4FOffCsvnurATk+iuZ3kk00os6189P2lrKsSqKwSuP5f34KiPYFhHsJX+4id3UZypoF3XytQXCYwMNyMKh9ECu3CMftxlD6seCdWrBU10sSXv1BF6fJcdG5+AkefICO38+vvX83731mYp27++VdIpp5A0faRFFuJhh4mFWrg7ZcLrC0RqKn5PSnzEIlIK47agyO28bo3ihbp5D3XCFxxuUBJhcA733oV17zpMt72pkt525s2sXlDGZdvKufD113Dpz9+HbFzj/Bvn1zDFesErnlzKaK4B8vswdXa8aUu1FAzn//IGjaWC3zkw1eyuPgMjjVMdKaJH37laj72kXfx+Rv/hY9+6H187F8+yE2f/Tg3fOjtfP0rN7AwdxhDLOBtpbkW/u6Ps6R3Ep/eyZHxv/LeNwt87NNvY+/UDpT4+LL9fjt2qpEXHt/Gp67fzA3Xv4vDh7czN7uFC9lBdjz4Fb7wyav5xMeu5LlTvdhqVwH3nGjgVacfXxngVz/9v9z0xbdz/OQAYqyWtNIO2SlqHvoq9979LR7c8nN27voZafsIUrwfNdmDLXeR0XrQo+3kzQOICxPsevin9HTdT3fXnRw9/AiJaCdyog1L6sAS2zHjbWSMPg7v+wv33f0Nbr3t6zQ230pK3IOhdOFpLbxu9+Em6rGTzUwO/IbR3r/Q3nwrzzzbSGbxGEZ4kNRCA4bYhCkOcWJ/Lc27biMaHMZyBliUAwRfbKZx+2+49+5vEU8NERc7efqJHRyZ3M0zz7Rw+PAOnnqyiX37HuXo0V0cPrSD559rZ2T4boKhCXRrjDNnGmmq+SNPH23B1QeZO/MQSqSHc9N9vPhCO6+83M3M9CCR8BSPH2/g3Nlhzp0dIet0kTa70VNd6PIIiegozz3TSmvLbdxz9/dZCB4jsrAPNTbCRWecJaOA+1QTHSSjHYUC1GgrTqyD18xxlrQpYrNDvPB8P3Ph47wyM0k8tg89NUZWHyZyegfzL+3ASI0iJydIifsJBSdJJPajKBNEwrUoid14qTa8WCdi4hiqtB9L68dSm1j0u9CSbSSC/QSnR1DVMVLiCIn4CHOzXSwuHkMz+pkPb+WV6TuRQjtZsntQIjXosQY8uYO82Yc4X4MSbuT19D60eD+Wup9IaAzPf5p4copobATL2k8kMYhljyMnm8lZXVjJJhIL9aSdgxj6YTKLJ1kIjZJKHUVOPU4ufYq0d4JMeh8LC7tJhluJBmvI+P1Ewy0kYxPoysnC/sohVGMCTR3D0/egRweWu2Ym0SP9+PIEWe0gVnKMrL4HTxnmVX8/ZrKPrD6JLQ7zevo4aXUPqYUCnjlnTBYiVolRLrrHyBqHUaMjSOE+3lg8gadOIAZ7sKU9LNrHyRiPkbcOYYqjLDoHceQJ5PAQafUQnnwYOTKOntyDEh/D1vahiJO45lHi4T0o4mF861nExF5CoUFOnWolldhL8FwX/R3f5sD4txnu/TlPH2kkrS3w5LOjTBx/hKGp3/D7H72Txj99mV98soo7vn0djQ/dzM5tP6dr8K/c++B3efbpQULTT3LP7d+ko/6/mT39GK61QDL+IrHwU7zywijTL40wc+4or7x0iGeemmBubj/3Pfh1uvp+zdad3yEUmSKphjFtGUWRsDQLW3OWe+4cdLsQAdE0DVVVEUVx1c2wIlQ4ZiHWkfEyeLaHrhgs5pYKTol0rkDM8LNkvAxpN0M+s0g+U3BU+G6afGZxOS6S4bULry+LGj6e47OYW1oVHPL5PL7vk8vlVgWLFXfFyrYVoSKTyZDL5QqChldYtxZcE9YqLGKFUuI57jKtxFl1V6ykCBazOTRFXV37rjgsVtbgi9kclmGsUjZXCjbd5Y5Hx7LIej6uYf2joyLruWRsi7zn4ZoGnu+QyfrLaNJ/RDoKsY70qhOh4Kb4x+sVgsZKn8VFN8NruSUyrsfS0hKO7+ClHdIZF9c1Wcrn8Byb84v5fyJ//KPvYqUPI5cpdF+slG6uEEZW0KMrUYqC0pNZPSErtA3fdckviwdLuTxL+cLjn50g/6COeMvijPf/iB4rAsUKMjW3LEisblvuyVgp61zKL672ZrjLnNzFXH61bNOzHRzVIO2YGHaUlPYSSfUk50LjjE3dR0fn7xjuvYPB/ns4dnKAiBwmrurMhoI4ToxU8klU8TjPHq2lv/b7dG39DFOdX2Fq4Ec8+3QzKXUaUZ5BDD/HZOPfuO2z7+A7lwv855UCkzt+xewL3YjSSZ59qpfGbb9i251f4IE/voPdd1/DSMvH6Kv/KHsGb2Tu1O2Ic7txpR6kSANSrB5l+c5LRh8hNltDxuxCje8mFd6OlmjggjdO+GwtanAr1vI/lskzNRiRFoxUE6nUNoKxexDVDp59rpkbPngtpcvUjuIVR0VJCZ/4zDUEeh7lqWcfY2b2DAsLC4iiWHBP6Ar68sRgW4UJQdM0TFND0yRsRycSiSAmIrzy/BP89PtfY31Z4Q50sVCCIFTwwY9+kPaeNmaC53DSDrIso2sWtpXFsfPouWk8N0ta88iZ4OSDOJmL+JkU563XSafd1RbdFeVyJf+VznhYGR/LtzEtHds2sB2DpJokrER5KXSG0enTbJ0c4z/++t986c+3c9Nd9/Oxe7bz7rvqeMd97Vy/pYd/3drExx74Gz9uv5fhcwPMWgcx/ceQEgOY1iCOOYiSaCd4eht5c4BFexAj1YaldOAbbbhaC77RTtbqWsZOtuEoHfhaF7rURN4bxDMKRZqe3k98oZas00fG7iYtj5I26sm7Oxnr+imXlZRwWfk1lAgC50JjROa24Ru9NO/8L155MkAi2Ixj7eC7X7+cNUI5QvGlDO19lJTSRFrtIJeqR1+4k+QrO7hMEBBKqthweRGJ2Aiu0k7s7DY2lAhcvXEtRcImvvPVj3Pu5V4cYwIlMcqP/vPDfOy6amZf2UkqcR+jnTezThCoFC5DEEr43e3/huYOosrjpJWX+PH3P801bxOw7QC1u75JdZFAqVDBW9+ymb2cd9EAACAASURBVLh8AivSiy3txzKPIImdKNEtZKQO3lQtUClUU1ZWxPHHA5jGHuRwP9vv+h4//MoHyNmHiUS28Zl3V1C1HFWqqXsYMXmA4HQddmqcT16/lulgE26yDeeVWt6zQaC4qByhpJiZhRF8ZQd5pYtPf1hgTanA5k2XUlVVxX/f+UvOnRviyZMPsO3er1NdUjh+1YaNXHf92/Fzz6BJ7Qy030SFIFAmVFAkbEAoWk/FmmqCkUNIUgeK9Aj3/vp6iooFhLJyHnvuCKGZdtLxh1m0d5OQa/GUdtKpOvx4M2uXP0dx9aW09NVy+Ik6vvhvl1FaJFAkrEMQBLoG/0Yo3MpI5++5XBAoXX8pV7x5A4p8AjnWiZVqIu/0Eg02EI9285rXTWq+hqbt32NdiUCpUIogrKOotIrqTZVI8jiy2I2VauSCEyB2ZhdvvVSguligWFiDUFLE2k0bOXFkFEfZyxuL3cyfuYcPvEPg8vI1XPnWjXj2CaS5raSmG6gSBEou2YhQtB6hWOBL//YZ5sO1pNOdmEovn/uMQHGRQPmaTbwYOc5FfRhxoY7KUoGSorVUVVUhScO4aiNzTz3CunKBipIyBKESoWwDV117FS+fG+Pc3E7S6UaGt361IKituYLb7r4VLd6FH3mQ5NlabvjQZRQXVVFeUklpkcCbrljL5278v3z64+/mTZvLqCoWqKwu5hvf+gRz80NY5iCm1oZvdyPGWriQP4QtD6AlA1hKB6bSihRrQIl3YiTHWFciIBSVUlayFjH2PJrSzaEDv6eqpCD4lpaWIlRs4qq3XY6uHicZ2oWWeJSnj9/JugqBtZWXceK5IebnuvGVPq69TKCiWEAQKilfdykV68t45uwYYmqY8PQWlGCAj35wE0KRwA0fu5a56D7U8FbkcBM9rb9jXVWhR6i0XKCoSKC8XKBaWJlvBUpKSvj0Z27AVJ8jZx/gB18ro7ryKtatWcsnP/52TO0QmtSLnmpGjdXiSq188rq1BddTVSVPP3eAZGyQRSMAmUlyyXE2rxEouUQoCI8lAm997wYU8xBpawRPbEOf7uMT7ymlcmUMRdVUV26mRCinWqikqLogiJcJxXztxutxUyd411sK4tT6incSUw4wHwoQDtZjycN846ZrKBcEqqorEC4pokQQWFNROHZZscCGTeWs3SgwtncL4dQesrFmntx7N+vLBKrXVCAIpay9dD2//u13kPTniZ3biZdq5ZWnHigIGWvXcN9DD6IpT2GlAsSjDWjJABmln0WtHy3cxtuuFCgrESivWMcL03sxzYNYYoArqgsurKKyKoTiEj7x+RuYCw0jqV2YeiP7hn/NWqEg8O3ccRcvzUxiG/2oiVaMWBNuooPX3ENcuV7g0k0CVetKKS2ppLSkEkEoXo1krjw+/C8f4DV3gve/ReCyqioqigUU9TipVDtyrA490kpWHmGtULgOSgSBZ58LEI9248qTbL5kWdQqKaGstJry0jUUFZVSVV1w6Z14cpjgud0sOZPo4XaMYCPB5+9DCwXo2PVr1ggC5dWl3H7bD3H1Q6S1Fqzkg+TMAM07fkaVIFBWcRW/uOWr2N4Qjt3Bpz5aXPh+lAkM7+lFidejRndjxerxEu1MP1PD2vKCI+6a97yLvLUHPdjJge4/cWmZQEW1gLDsUPvJz7+MZ+5BigXwtF5cuQst0kX0bC9v3SSwsawgGq27rIR3vLcMSdmLKvXiqt1YiWaU+RpOPbWdimWhSxCKueSSS3jyqSFCCwFCc4/gh9vw4wGyyjhv3Vy4LssrC+8/sLcRX96Pq/ahii08e3IHV24sXAM/+MHHUaxJvEQnX/7UFawpESguETj0eAMvz/ZQWiywtkiguKIwxrLqSxCKBSrXFc59cYVA9YZyfvunrxEUR9iwWWDTmnVsXlOBIo2iaU1Y2jAbLy2lpKwgmpVXLj9XFJ5LywR0uR9dHkGMj/Pg/d9jTfXy3FAhUFJ6CeUb1nL9v16Dquwn5/STnCtgirVEJ2J0ADXeQk7vx4604YS6OXVkJ9WCQEV54RyUbipjLvYU8cQE0fk6bKmtgLeO7eEtVxREyPUbyrn2nZtR9ecIhnpIxTvw5CEWnq9j/fr1VFUK9HT9lkS0ASnRxHDf7ygXBDZUlrLpslI2bCrhsivWsPnySm78/HX87ravEZX3o3gH0WK1mMkGbLEJK9mELbawZPejRZuwxTaO79/KRz64htJSgSuvrqR6UwnrLy/jHe+5jE999r3Ud9/HmfkRPH8vqtiEI3fgq5P85Hs3sHm9wJVvLuXSy0tZu76Eyy5fx6aNRbztbcUcPrYTRd+LEgrgyv0YUh+LmSe5+kqBNdWFOfgTn7qOaHKQubkOHLVQhGuFh9EXBrBiIxixERxxL0ZsBCs5hC32kdaGyVuTyKEuImdbccWD5PUj6NERotOtBdxychgl3I8r7SGjH8JMTmClxpCjvfjaJI48ibjQT946ypJ9glRwEEeeImsexJb2oEbHMRP7yWiPk9FPIgbHydkncI3H8KxDBGd7ubD4PKnEPs6eHSWe3IfpHCGffxrfPk5bzXeZfvpvPL7n2zTV/TvjvffywoljSHKEI88F6Bq9he667zG+5afs+//Jes/wtur7/f9jTUvezh6sAmW1QAuddNC9Cy1taRmFQssoKylhjwSyp+N475m99yIJK2QnduIha0vn6OgMLdsZUPr9vf4Pjmzg+j/QdUWJLEXr+Lzv932/7oV30z77T5S98ReWLfgHldVPsWdvBSc+2sS21U1M/+eP2belgsPvbuD4sXeIKX6C4R4GBo6SSXsZHooSVzx89NEuJOUI+94vp339DOYufYDl1c9xpu8U0VjYFB1kHV0y0NQUeiKNnjEFgs9HK3RdH2VDpNOmOJEyUiR10z0xOOqgMMULQzW+0PAxAtJMaEmS2RhIQkuQ0JJZQSOTjYxkSBnpUTDmyEzyeWFiZCGbyWRG55YR+OZIQ0gqWxqRMhJcGBrGyMY0htIZdFXF0LQvuCiSRhaCqWkokowWN28zUr06InqYf6+POi9GcAq6qhGPKZ+ZCgydlKZ+Vk+aSSZIqSqDum6KFumkCdRMJUno6mjsY6TVY8SJMBLZGMqkGR5MjzothgczGFqcIUVnSEswnM6Yqk4mQWowyeBQkmTKvH9dVUbFiBHhIB6TSehqtkEknRVDUllOxkhMIzGq4HxeDBhxLIzUlo5AMIcHhz7jV2QGOT80PNogkjR0Prl04XNREDPqkvwcEOTzFpYRAEg8pozaVS4MDY8KJEnD4Pzg0KhNJjlSlTri5EilUZU4g3GDjK6ixgfQU+foC+1B0g/w0ekm6pufYfmCv1Ox/AnWbV7Ovg924ZMkPH4P4fBRwoFtdB1YyPqKv9E867t8uOoPbKn5AXvWPEDXsToG+g/R7znFuZMHWbP8FZ664yoW/PJW/nVTMc2v3c++TYtoan6FebMe4qUnf0Zb2X00LPwBzz/qZMa/clnb+GP2bbqHY/ufYeDEUpSBFvRwO5KvgXMny4mHN5KSVyL7aug/M4e0Wsv5ZBPh/qUEe8uJ+Rq5EK8h3r8Uta+S2LlKAmeWokWriUQWcs7zMpK6kvnzHiTXInAKB7nChdNiMzfPDgevvPEoYambEycPE4lIeL0BotEo4Wg/iXRgFM6qaRqyHEGSgyhqGCnmIyoPoCfNA0Vv90c8fO+vKLCajgCbcOK0jEVYBS++MYOTZ49z/pKZ2UomhkinPiad/ARp+ANSmRiDWoILCUgMRZEVMBIS/8t8QiplVg6NHBDOnz+PqqoMDw+TGUwRTyfQMgZqQiWR1IgbMbzhAQYkL6FEhPfjEjs9PTxfU8HPnn2an7z0Gt96dT63z2vg5oUd3PJ2A2MeeY7bXpvBM2uW8K52gGPhdXiCnfg8TYTDDZwf2oineymR/goGY20kpUbCA+WktVYSsSq0aAWGXE06buaU1XA1sUAlF5KdXMh0oIRrUEJ1DCfWokWbSSgtJJRGzqfa+TTxDoa0iJQ6i7mv/pAJthKc4jK+efvXOeNpIhl5BiM0A927lJSvnUj3bFKRmfz+B25KRD7CUkj7ptcJx5YS8cxlMLyQZOBl9P4VjBECYbNyxdV5yNFVSL6FvPLs1RTazZPaqy77FhlpC9JAOcGeV/Gdfo1PjZUY3nriA/OJep6kwG6eeE8s/Cp//tO9xAbXcjb0HFFpLrFAA56uOiIDSzGkuXhOLaZACNxCcP2XCghJK0l6ZjEkVxMLriARW0Qi+CpHtz9BqRDkiUk48wQ9vY1ktGoygRUMetpRu1ejDXQQ9ZfxZYdgXDZycvjD9cihRj5OlGP4FxDrX8Sho2+gexdBci1XuwQ2qwNhF3hDG1C8r3Bs3xvkZ3/eZnXR0tJCSDqAx1eG1/sGerieTWtmUFRiReTYEDZBWHkPr6eKzavvJS+7vXbkFiNEIcIieOGVh4krG+k69QpP3jMZq1MgXLms6KxkMLGR4fBMtPBrBGOLifZVEetdzPloE2OcIitqCAbU9+gKVzFwbjZXTRLYhJWi/CIeuP8OBs418NH2pVwuzJPFyVcVoGnvEPE1oAZriA5UM6jvoP/cKjTvCoxAC9dNERTZBeMKi3Hl5mN1C4RbcPrEZvz9nQTOlSH1LUb11nL95YICpyBH5JI7fgLC5uDKy4pRQmuIDMxEl5YwsVBQIGyMv7yYjy+9T8wzj3X1f6XYJhCiCCEKEM4chChk8/bZGMlVBH01TJv+FYRN4Cwey2n5A3o/fBN/zwLyck33jsViwR9sRJMWk/I34LSIbBytECGKES43z73we6JqLWribZpmfpeiXIGwl/DmwreI+zu5EFjOP35/JQUOC3kFBQiLoG31bPT0LkKxJnzBKjStk+NH53Ht9dcx7fmHiUp7uHhhB4bWiBqrJS41k9I3oEc7kPy1ZPRWjJgJCB3oXkGkv4MCi8CWX4I7bxxx+RRDmdWc65qPM0dgE3azkllMQuTYWLPqbeKRSpTgHNZ2PEy+Q2DPGc+aLTWcOlnHBX0tU4oELovAap+KsBRjy8vjth9dg6LvJBFrIS2vp8BhDqnXf3UqfvkgkudN+k+aApFdOLCIQu6++27ODezAK6/h2KHl7Nq8DGuOKT5brIL5854j4Okg1LccIcaS5y7hysuLMbQDhAONqNFagr0LGFLrubrU/G4I4SAi9XGuq4G4dynxnjKe//tNWWHFar4/1lyEQ9Dj20Qk0EQq2sAFfxmeD+eypXMae7Yt5oXpfzUFopGBvf5J6ltfp6XxTcKeNcSCjYwfYwouTpubgx9V4wm00XNuOeWL/kS+NdsolePmn0++wP5dzUR8J5n21BOUFhXjdDopLMpl0hUFnOzbz8dSM+9umUmB3RQpXUVXIuwubHmCwyf38HFiFclIDevbHsFhMQWX5vZ1vHeojbTSSSRUQzzcSDraSjrchOpvYuo4UxgRopAu/wf09HeSiGY/D0IgbCUISx7OkkLe+6iO3oEqZKmc/lPllFpMp9obb75A18A+4rFW1Eg9Ut9y4v3VpCMbuefXN3Db16/m1ttv46ZbrzWdZFZBjkNw589v5/qbJ/OVr0/lzbnP8r/kdia5BU5hI8+RS0x5l2CojmD/UlKhVqJn67l6rGCs2wRiS/IhkoltfLBn/mj0L6/Ywfd/9B1+9fuf8au7fsgPf34jd/76Srp861DCTaihFmL9tST9dfxPX43qaWHF7H+SL8xo4EsvPYkc3EjvyZeRPC9xUW9izkv3mk4nMZWnnn2AQKSR4yde4Yl/fh1HjvkZrm1rxnN2LsNaA6lQJeEzy4j1rWZcgSAnJwdr/liG4zvwH29gS8PLFGVdnsKRh3DYEdYcQr4WlHALYU+FWQEcWsnK2ufIz/6eEVYHwm6hZJIVX2gburYONVJPOlrHxVgTL0/7OQVOQa4zH6ttCkIU8++nH2Jo8BB+7zKiJ8rR+5q4ENvNWJcg3+VGCAe2ggLGXnUZ3jOtJNVV+L3lHP+oigKnIM+RxwMP/5K+0GpUTz3fu7mIIpedklI3zWvn8dGpdtwuQV6OE2EvNC/CjbCUIpzFuIommteFm/se+RlBbSeFYwQFuROwCjs+/2o0vY7+ngocdhd2Wy5C2BDCjju3GJs1D6ejCLutkOOHy4hFtrBg7j9w5wqsdoHdbsflLsVqK0FYXbhLLaj6Xnz9i4j55xAPLiUWbEaTtmLITcS8FQxH29H7Wnjmvm9RlHUdCuFAOF3MX/EWx7vbiclNqOFK4oFmYv6t5ncuJw+3qxQhrPz4Z98gGN6NHFlLzLsSuWc1QpRiEYK1a+YQDjXh6V3BC8/9ArdVYBH55NgLESKfHFup6e7MsVIw1knpJAcfde3GiFSi+JeTiFaRkusJ9SzORoDqSUlN3H/Pt3CMMNcK8hD2XITNibBbyXFYEHmCvHGCcwMr8XoqMKRWLiUOkG8RuIXNFH7cLvO5CocpEloF733YzkBgC9K5ZmKeFozIRl7+z+9x2QQ5woEQTuxuF8e6ajl7rhk1vIFMdAufxHfhOVLDJW03l/Q9DMo7CZ5tJhFZTVLqRA+3EjxXzQV9K4pvJYpnC4GuTi7p+1B8K1EDK0lJ60lE1iF7OlD86zGim0jFNuE5U03M30EmvgUttAFfdytGeDtGZCtaaCPeriZivrWogc0ko3uI+3bg615HIroXPbqD7hP19HY1MZR6Bz2+i3hsBxHpAF09qwhJWzh9phHP2TZ2rpnGjs772Lfmd7S33ENb7Qykfh/d3d1I6W7O+tt4Z9NL3P/tUt746xSWTfs+T993C51NM2hunoGnfxtR3xGO7t9B9fx/8upz93D62C68vi7O9nURjPoIRfoY8J8kFDxHVPYiKx4U/QyHT7bQunYGtS3TaWh7nVM9J4mpslmnGY4TC8ZRZQM9kcYYNJ0JkiShKMqoi2HEZWECN02xQVcNPr74CReGLmBoCTKpQS6d/5ihzPAoiyKpJ0cbPUZaPoYHz2dFjEHiMZWh9BDDmWHUmEYmaQoQmqZx8eLFL7g5dF1naGjoCyDNWCw2KlSMwD6TuoGqmG0ecTk2WjM6Mt/GYwpaXB11RIw0d6Syc3YqkSQajqDHVRQ5RjQcNtME8fhoW8jnSzAioTBJ3WAok0GOSqQ0BUOREJ9+egn4lFRaJ5nSSOgKST1OWo+TMVTSuk5SU8kkDDIJg/PpNOfTaQaTCYZHWRTpLzAsMqnE/w96acYrPgNvZlKJUR7FyO1Gmje+yI1IZmGX2mjLyIiwkE4aWULoZ0JCOvGZCmTGNBJfiKiMMDXM/4fxuRiLMXq/I00mhqaawMusZWWEVTEiRHxGMTXrT4cHTfZFJpkiaRjZn0mMMirSicxnNS1JFV2LmH22SoykrqDKfoYzYRJaFzHpEB8drmfPjgVUVf6dOXN/T0vLy3z43gZCno+4kDxCf1clH3Y8zIGm37Jy3vU0zJxKx9JvsGfd48jBHajKKRT1Q4L+HurKpvPET6/g2Ruu44/Fgg2L76ay7BFefvq3PPHAzVTO/xXLZ91B7YKfMHv69Sx9/RpqF1/D6hXf5+S+J1E8S1D91RihJlRfPdFzy1F6y4n1VyH1rUDzVyL1LUEPVqL5q9D9tQzJ7SSkagZOvU0qXMMltRXVW0E8UI0hNxHyVRDpb+fNF/6My5Y94bRaELbPFPll9dM4dm47sYQXb8CDzxtEipq2KUmS0JUkRjyJHjfQ4yohfwBDixOPRYmEfIQCMZMTEQuzdMGbFLrMzZfFYjEHoQLBv/79IAcO7h69T00zM1IJzVQIM1mnjPE5um0qkRWe0ulRKM3nlcgR0m4qmUHXzdYPPZlATyUJxyQCcohgLMypyBkO9XxA+YZm7prxFD9/5RV+Oq+cW2ZW8NU5zdwxq5Efzangl3Nn8tK6MvYGtnHMv4aBwGpiofX4BiqI+Gu4lF5L3F9JtHcJGbmWTLyWeGQ5CclsKEhJ9SQijcT9tVzUV2KEa0nL9aRj9QwqzRihBuK+OhNGprQxqDSTURpIBHeTlOrJxBfRXnM3E1yCXOHGaS8lNz+Pnt5DHDq6BCXTgSK1MxxuZDi8hDtuFhQ5BfZiwdot8whFmkioyzCkuUQ9i5AG2hjrFginjcuuLEJR1yJF53HTNYIihwshXDz54n3IwWXokWoSwRrU/sWkgvOI9b3OoLyCgRNzs6KTDZtFEAsfRA/VMRhbRNj7Ot7AfLyeFxiSapC6p9M0/0lcwoHNKpg8eTJ9AzXEja345c2c9bfS75vHoDqXbc1/5pp8QYG4HCFsfP9bt9B9ZANSeA2SWk80Ukbk1Ftc7FnG968rMYWS8U7yJwjat77N2WAtPu9sVP9coufmMzjwGkO9S5lky7oE3AJfeDOKdzWbGu4jLxsJyS/JJabswt83D8W/gJ7jb5KRGon0zmJyobmZdtkn09VzAMlfy7sbHsBtdyOEhYrGxQi7YGxuIbmiiIHgIXqGXuGntwvG5grceYJ39hxAkRpJR5uRvC+hh6v55GIHiehy5J5yinIETquNorFF+OWteKJvoQdn8PJzN1KcZ0WIsUy5uoCz/iUsnPNTSoQZjbnla9eixbejhivRA2UYgRq0UAvxSDuJ8FNsXfs0hU4HdiGoXPYU373daQ7K4gqemf4afZE6lNSrZCKV6MfWcENhlh1S8iW+VGJGeYS1mHnV84mqnXh73yDfIrCJXMZcXUQms5vQmTfY0vIYLovAYp3CrTffwtRSgS23lBtum0hIeQdDbec/j0/MOkfyeKdvFYGzc0lGqsnPbnxtziJ6paV4zszlyLqnyXeZQ+0ff3AvuTlmbKW4xEnPqf2EAq/SvuCfFDoEwuXitXn/wedpYyjawdeuykaXXIJZc/6NGt+BFm0m3LcAI1pBRmvG17eUaKCDtLGSSGAxQc8ClEAdamgVQ8Y2+s9WEfJXosXaiUfaifhq6O+az5C+kgvaTibnmYNtyZjxhGPvI0WrGTi5hLHZ5/LDX38XpxAIm4sbv/dN/Nq7SNIKTr43nTyroLDwKt45dJBoeCGfxBu4vFDgshchxLUUjzG34CLPypY97fj9bcRCy5mYJyjIsfPl6yfRa7RzZvdz/O3nV1HksOOwu/nm964jkXmHeLSJC/E2zh5+i5R/PQ/8bpwZU3IKrr72ZnyBTgy5ii+VCsZYcylwTmTr/hWc8i4m5GtEOlFB787Hs1GrAn5y59eJ+rfT37UQxbeUeH8Dd3xZIKw2bELw/dunUuQU5Oe7eWPmdIKBTs6nytCkpWj+FjLhDjLRFRzaNoN8IXAIFw6HA3+4gVCgkmGtmYtKCwztY1Ke6XASwkn3iV3E+isxehZyRb4pgtlKCujYMItPhvcgB6sJ9S7jY30d8f51o0Ko3W5n/fb19HuWcGTLU0wWAmGzICxX4LSZn+9v/+4vqIkuJLkGn+c5prqLybOU0Fi/Cr9UT1RaTlo2qy6lUBOBnnLifXVMdpmbdZurmHe9HyBlGshENjHWKnDl5iBcJQiHwCHc3Pmt6zkbPkAgvpoz+55nvBBYbAXMmP0ikrqWVKyNmL8W2VeDNFCN/1wZob4VZOIdDKqdBE+9nRUEBOOnjEFNNeHtaibYMw8lsIxBbweTCrORuFIrg+nDDKptJCJLiYcW8UmkihKLwCKsOJxW5MgOAj1L0X0t3DBR4HZOwJErCEQ2o2qrCPtqUAON6L5azkutBLtrkDxlJCJNfJrcgxZo4OQHz3J071yKhUA43Ex//gnOnl5tVt8GlhDtWs4LD2WPT7YcHv/3vQS9bRjRZfzll+PIFxYsOTa2HGogeHYR/nMrkINLuJCYi9KziAk2QW5uPpffehVneipRA5Xsb3uOK3LN1+Gyr44nxynIFfksqH6aSKKKiK+FtG8jF+Ir+Mk37ebCJTcHm00gclwIWwnB2AEMpYrz4Tr0s3UMhzq4rMA8TjgdLoTFjrALpn5Z4Au1IEtVfKKtJdL9JqlAAyV2gcVq/v6w5gvcjnwaFv8HT2gHktJOuruWyUJgE5O58zffIznYxIV4K9P/+l2TBeVyU7NtNufV9XR1LeXk9rnEe9dQs/gRcoXAJqby3e98n/feXUbXkWUc215PWlmJEWnnirFZF6pV0BNZRV/fYg5vf8N0sAk737nzdnpDHSQTLWSiG+g/1oga6SAVexs1UkdpofnaFRePoffcu4R8a5BDlezevoAbrhZE+tYwFNtMJrqStNRBpL8GyVtPX3cNWng5/0tVk5HbueGaEoQw47sFDoFduLnjh7fTH92LP9yCFqrhU3UtF2O7mFoscFvto0O+o8DGvkPN6OpWwl0VdO1+jYLsQmzW0v8QSbbRdfQVpt/3XdxCYHE6+Nq3bqW29e+8/vKv+NEtNzO5QGTPVXMRzrG8f2Qt3lAtUnQhyVALKV8Hw7EaEtEVhPuaeP5vNzHekkux80ru+ctPqa35B9Mf+x7fuKGY3ByBWxRhdRRy9de/TCD1AaFYC6G+WsZZBEXCghCCxctepbXtDVaUP8niuQ+zqmkGYU8rsUA9Q1Irmeg6zh1p5JqpFvO4IArId4zBbhE8/O/7iSUOo+uriQdqyQRXMxjaRri3iYTSSiK8mWRkE4qvg3RsLef1jSQiK9FDK0lE1hHtb0UeaIULe4h66gj2VBLqreX/De9FDayk51g5ireVi+oGfCeXo3pbSEbXIgdWo8e24u3pRI9uIXC2hURoA3LfSgZju4h4NqBF95CObyUZ20qgbyVKeCsZ4x3Sxl76e5tJp3ai6+tIaDvpOtbKkLaPgTNL2LTy9+zd/Hve2XYXq+r+TFPFn3j/wHKC0RP4I16C/cfZsnwa//q64MHvjmHaH6+maclf2H9wMQfPbOSE/yjBSBf7NzWwZuMiFr71GHtXluM7vo9o8CSB8GlC0TPIodPIER+S7EdJhDl4ZCfvn9xEy6pXqW/+FytXTegnbAAAIABJREFU/YuTZ04SN+IocRlZjqIoMlEpjKGpyNEwCUNFkaMkdJWEoZJMaMjRcHb+jWfBl5nRNg+zrjSFGtNIaOZyXVXio00buqqZM2S22vPziYHhwSGTFZFd2g+m0wymhrOD/yDDgynSSY3B9AgrwhidZVRFGf2zCcAcNB0PWfe/psS5MHx+tJFj5DHiMcUsmci6JEYaNTOp9GhlqZEVNxLZ/+8IosHQtOzy38jOU2k0RSehpdGUJHo8RcoYIqUPIf776UVTqEiZzRwJ3YwipA3VFCoMnbShk1RVhtMpLmQyDKdTDCYTnM/CLkcqSUecFSPOCENTv+C6+DwY8zOXxohIkBiFdI4ICQldG2VfJA0NXVVGBQdDi2NoqvkEs26FERiHoekkND3bxGGMsi5GWkM+Y1981k7yGZdCG4Vpmvdvuh/ODw2bNaXZ6yOPefH8hc8aPrKK0lDms2HW0OImGCSdydbImM8zk9ZIJiQ0XUbVZLR4FCk8QFIPoilnicvHCfrfoad7EydOtLBr70L2vVOJ3/suqnSUI++toHLpb1n+/FXsqv0+65Zex+plV9O+7GY2tf+NnjNt+HwHCYUOcubEYRqXP89fvpbPQ5PG86cSweq5v+WdnYt4c8bfqF76T55+9CvMePKrdNbcT8/hOcycfjXbVv2G9qXf5r3NDxL3LMZ7ah5puRW5v5LouTLCZxaTibaiDFSiDKxg4NRsjGClOVz1LCdwZhnx4AqG440Ezsyl58PXUb0VJKMNBPrLkMK1yL5WZr70B1NAcDjIsVoRNnOz63DYeGn2AwTV4/T4juMNeggEwoRCEtFoFFmWUSQVQ01kATMy8ZiCqsjEY1EUOYwWT6EoCtGQl86WKiaUukZtyFaLC6tLcO8Dd3H4yLt4vV4ikYgJvtR0DDVOQte/8MUbqdYZ+QyMgGdG8l6pLCx2BF6TSmbQNGPUaqUlDCIxmaAcIiiHOB3q5nS0l3Uf7ucfc9/iV6/N5EdvL+cHi9v5QeVmfr5kNT+aU8Efli3g2bb5bO/fSJe0mYHAahLxrQz0l6NKTcT81fw3tRrVtwI9tIKEXEUyXo0aWkZGqSMTa0TqX0Ei3Mig0oYWrCEt1+M5NZu03MinmfUkIy3owUYSkUYG482k5DrUUANppRo1uIihWCd//Mk1uIUg35KHUziwiHxu//YV7P+gHF3bihaoJBGay0N/uswc1GyC2qY3UOKrMGKLuZRYhuZbRtehZUx1C0SunQmTXETC61CkCqaMEbizJxYb99UR7F+CGqgiGaxlMFTFYHA5umcRqmc5J955lVKXmXG/9voJRCI76T/9NnHfW1xKNqHJHQycKUPrbeC/6tvUzLnL3LLlmAN2cbHgmusLmHSli4lX5bBjz5uk1BpgN9+8yUGe1YLdZW5cxhXl8OADd3DwcBXeSDtKtAbdv4DWFQ/izm7a8kqmYi1w8c07r+DAe4vR42sYTm4icPpFhrwruDzPtNULp6A/sAbN384Lj95KrhDYc508+8JjRKLr8XS/zkWjggtaI0NyDacOPcGdt41Y6MewYMkLSKFWGhb9FIew4srNo6JuLmMmmbeZ4J7Eb+76Ll16JZ2VD5jP2SpoaWzF61lOpKcMNfg6F4x2ervmIg8sZFhqokAIcm12hLDiDR0kKDVxQd/Er348lXxXIVbrJJ76z31IRhMrFt/NBCEQ1lKu/NIYQsG1XEy3kYyUkwjXoIWaUEItJHzLuOcX12ITdvKceQQH9rGq9T+UFghsliLGjL+CnmArofhMEsEKkqfX8KUsSNRWdBnb2p7IbqTyKZpUzIkzdaixZsaXZEWVKwoJhdaQCS/jwMbpppjjnsLWzWtN2KfIw+oQ1DS+yZkTNdz9sxzyhaC4aBKHQ+v5X6aTcM9CJjotWIUgN28Mfr2ShFzH8U3TyM1uoOe9PI8rLxO47A4sNsG0Zx4lIjfR9PbfTKEi187bS14i5FtJz+EFTHQLnMKJu7CEnoGDhIMr0aV2gt2tGMH9yL5dRIKbiUb2EAmvQY7UosvVyP4q1GAreqSdeLgJOVKL31OFLq/Mup0aCfWv4Ly6gyJhDtNjxk0grLxPTK5h74anKRKC8cWlPP78I0woETjdDoRNsHDF84QCzRza9QIuq0AINx+cOIqilqP0L+ZLYwVWYWfCxG9xzbVuJuYK8saN54abLicYWI8qmW4XpxDc+ZPb8OirSPsruHGKoNBpw2pxsHlnMx5fJ4bUSKR7PnqwFmNgFcf3v2WKig5BcelUovJGIt4yHvrDeIpEDlYxhq/cNgGfWkdMqiM10Mabf7+BgpJi3HkO2lsWcvZUPR8PrkIPVXJi33ymOAVWh4unn7qHjqYZOHMETruDG2/6MsHAOvrOTSMeWYweaCXhb0H3LeHIvtcpzsa/cnJyiCptSJFa9HAVmVAd3qPl3Hyl6Sxx2Avo6tpBpL+CNZV3MVYIxpfeQMmUiXjCm1EjzejRNpJyE6q/hsHoRq4aI8i3CdxuN4vKyxjw17C+9k/m0OwSfOmmH1CQKyh2CIStmI+O7SEYXMVHh580owrCQm1lM/5AI/FIDTFvPWFvPXp8pVn57ann2rGC3Kz74t2ed+kPLeFibAtfmWQKVOOmXEt+icAtLJS4baza2cDxviZ2rvwHY4X5mk2fOQ1N30yorwL/2TJSsXYupdaTktsI9JSTkFq5kFjLiX3PUiAENrvAXeTkdM9sgufaSErVKMEyhvzNTCwwj6k2lxVZOkbIsxo1vAYltBblbBMuISjMH4+wCAY8q5H9FYS7aszXJEcw8TJBNL6Jfl8FoWAVcakRXapFDZdhBDsxIrV4Ty8iE91IRm5nWK9m7ks/YYrNhSgQzJr3D8KR1ShyOWl9MWmthmXz7mGMyxTC//n4n4gEOkjKy/nrrydQIGwIYaFj21IU3wqiA7X4++aiR14neHJO9ntlY9JNU+kbqCMRqWVb7WNcXeDA4XAwv/oNcvMEbmHnulsuxys1oCnNaL4Wgl2LmZRnxvFu+MpULpsqcNhdOPLGcKpnNZHAQj7VWkn2NXNs9xtMLLBT6hYsnv8iE8fnY7MILDmCM92rUYw16N5qej54hk/VlUx0my6CCVeOxeIUOIWVKUWCvshBoomNfLjpeSYKgRAlPPTE/Xi9ZaTCjdz1jSnY8l3kCcHs5ml4Ti1DN1bieXcp6eAauj6qoDTfPB58+7tfRYmvITywgsHgDgypHS7uYUK+KVQ4Cx10BzuIq028t/kVxrsF+c4SiseN5ciZZqKxRgK9jfScqcEbLCMZqkDxrqIwy4JxuVz0ew+jaDsIRar5+L87CQaq6T75NrFAOWm5Aam/kmh/PSl5A8nYBuT+CqTuZaiejWbsyl3IU4//nWKXoLRgDLkuQU9oH9H4ejxdi7ikrOJTfT9FVkG+IxchrLjySxAWwXU3jSUU3oEc6OD4wTdHRbjm9WX0hCsZUuvZUPUClxeXIGxW/vHY3wgqDZzrWkGsbz+eUw1MGisYN7YQIRxMm3E/gWgzZ7teI9JTQSbQgTKwkJhvIUa0k+l/vy4bDXWyct0iJLmdcF8zoXNraG94CpfIOvbcFmpXzaHP24IaWc04p6AwG7fy+D+gL7SGs54Kus4uJRpuIxbqINhfi/9MNVqkET22iXy7wG1z8LMffRO7EBQ4TOGrZ2APsrQO2ddAuKuWYWkLWrCdWKgWqX8VKWkTKWl9FqK5npivGS3YiRFew6eZPQzFN3H26GKSUgcZZRXn9Y1ma4i6hZS8noy8jlh/I5fUDWSiq1F87ciBVSTi21GjW5G8a5A8nZxXtjMkbyM2sA49vINEbB/h/k6U4EaSsd0kYnvp7+4k7N+IGtuGpm5Dia1GCm3Ad24tEc8aTn04i02r/sCBHffSWvUdThx4hjX1f2JD+3QCgQ/w+rpRQt2sX/Ycc/90Dc/8+jKWPPNDDq6bSdeZTRzueZceuQ+P7zhrm+axffNLtFU8SueyJwmc3ExcPkm35zBBuZ+e3pOEpShdvV14omc57T3IkprpzF/2MOWVD6PGt9Hn7SMUDSFJEVRVwTA0DENjOJMmZejoqoKuKmhqjISujqYBFDlqLuA1kyeR0BKjTR963BiFYZo1nvroAl5V4qMz7ue5EEnDGIVXDmdFBkWOkUkOZWfRJEODSdJJjaF0JutmGJlRTfbiYDqNFldRJBlD1ZAj0dHH0VWN89nEwEhBxEh7RybLZRzlVahmHERV4hiaRjppNmamE2Yz5sjCV4+rDKbTn1WX6gaaopNJDKEpCeSIStIw3SPif//3MfApmUyCdNowFZekzlDKYDhlkDZ0UroJ2BxKJTmfSTOYSJA2dM5nRYjzQxnSSYPhwfQX2jlSCZ3zQ5nPxUNSo2JBQteyt0+PigYjjIjPYiCfwTtHnA8j9zUiKKQ/J1CMRD2S2YoU09GQHBVTRpwVpgBhjF5G7yv77wldy8I1lS8oQUnD+GxQzfIuBlNms8fnh9cRiKc52MY/ayMZbQRJkEzE0NQgRiJKMh0nmVJJGXHicpC0EUWPeTDifajx0/T27yQs70eOH0SJHyLo3UBn48O0VP+WPc0/oPq1sTS8VcrqsivZWP9tDmx7gqB3A6HQ+4T8h+g+eYTGsud5/IeTeenWr3LfOMGO5X/j3LF2YoGjvLe/nl1b57B/5xxOflBJz7Fq3t3xPDvXPUD9vK/x/pYHMALLyMTq6Dsxm/4Tc7mkdjIsteA9uZjw2WV8mlqFEawk2D0fzV+F5quh98hcBs7MJnRuAf9LrSTevxypdxlqsIZAXxlB7wrUaCtvvvRb8rJbJovFgsViWi8ddjcvzPo7XQMHCco9eIMeIpEI0YgJp5FlGVlSiMfjo80aimJeVxSZYNBPJn2e7u5uYtEg5UvmmG0VOaYoIoQNS67g2ef/xQcfHhi9D0mSslW0etb6FB99X0e+lEndMNVCw+D8+fMMDg6iqiqJRGI0A2aCbAbJpE2QTTQaJZVJEzd0JFUmokQ4F+7nhK+X9R8c4vFFi/nj7KX8bE4VVz41m1tmNfHj+a3c+MxrfOfF6Txa9QYbu9fSr+8hEFmHr7+FdHINmtxCdKCCnqOzOB9vRg0sR/ItQQmVkYpVoocrSETrSMvNZjQk2kQiUscFow09XEVKaiATa8UINfFxYh2JcCNasBrZW0YivpBQ/xyG4s1IvTVcVLdz94+nUmITlFqtOMXluPOcCKeguWUmaXUt8eB8/vDLUnPAdLrZvruFUKgFTXob1fcCHyvVZAbWMzYrZFx97QSkyHZ8veVMLhLkizzy8/Ppk/YQD1Wjh6tRPItJ+spI+8uJnV1MwlvD2rq/4RCCHJvgG9+7muTgfgKet5H6XmFYaeCCvh3/6XpiZ+oYjrxI97uzcOWY2z9LzhXk5eWSk7U1C6dAS7yHr7cMX/ccfH213PaNXIRwUVpYSp7NPNEaf3kBLetm4wk14ul/gyG9hlmv/CprxR6DEEXYC+wIq+APf7ydXs8afL1zGIzUZDf5uQinoNfXTtxfz09vK6I0TyDsVlY0zMbjrSGpzOd8fDHqwBKSgcUwWMfPv2Xapx3O8fzjid8TCnawpu5BiiwubMLGW3OfpbHtWXKtApewcPkVUzgR2cYj95hRGmER7N27l2ikysxHe17ivNZOf/dS9HA5n+itXDnWtJRbbIX09B3jxMl2/vnAb7AJgd2WR8mYqaQvdBGSV7Bn84vmoGEt5OavXUEisYNooAw1uAw9VIURacSINnNebuHqSaaLafLkXBR5C7CXr9wksOcKhC2Pve+Wo6aqOa82gbybO68voDTfRuHEa0gHG7hyvKC4aCwWi4VXXrsPr3c1brfA5bYy4bqJnDvXzKV4Dc1L/0hxnsCWW8yePav410NfpsBWjEUIxo7JRY1+wIx/38YEt8BqcfGetwPVv5zeY2b8Js9pcmt6okuIh6oY7KnGKQSlLhtzX59J17kaigpMd4rNmstZ33ba59/P2GzDy9uLXyAW3cDK2ocYlycQogCnowiffx9HPprJgZ0v8P1bxvKHH/2C+/94N1+5cQwPP/p7du8rJ66sRAlXcTHRyWCsDdlbSSreiCI1EAnUEwu1oEstDBntGFIz3tP1jLEKLMLkB0SUD/B5l+E5vohrSqzYhODeR+/h4Qe/icViRqzGjHMS8m1nVcs0Cl0Cq9XO7g/fRzYqCHTNpShHUOByI3ImsHnTPHNjLdzY7XY2b5hPNNjI5RMEbovg5luv5GykDS5t4qYrs/EMi8Djf59QuANpYDEXpRXEfSvoeX8pwTOVFOY4sNoFNnsJwdAGMmoberCSYiHIF1ficAoiyU5i8QouKVtNF4JwUFTiJGUcIeStJTwwHy1Yx7rGFykUAmHL5YPDLcTlNgrdAouwIYSbo0dbUeKzCfvmogdaUT0NxPrmc+LAzGzUKheXy0U03o4abyYl16L2L+dSbCM3XZYVBXNcDITeIaW28/K/vpx9PaZQPGEs5/paCPXORfa3oYcbkAeW4D21iAf/cD2lbkFeXh7PzniZkLyKdfV/HRUqHnz8We7+1WSKhcDqHMNNt95MIHCQU6feNqGgdkFjTSvhwEqMYCOJSCtGrJNIsJF4sIGkv4Vrx5rRKHfhOHZ+sJNwtJz/KluYYDGdFsWlV/CzX1xNvhDkCidXfe06IoMf8v7uV5jsFtjznbw053l6z9ajh1vIKJ1EB2oI91WihprIKJ1I3lp83WX4js+kOOv4mjBlLP5oOfLAatJyDQmpkkRPOflCkF/gQFhsLC+fz6a1y9m2sZyN6yrY1jGPcUWFCFFEwfgCTpyuwd+7gE/17Ux1mN/hiVNyOXCwjaNHV7F3dxUH9lUQ9K1GjrbSe9R0A2qBOjTfaoLnlqOGFlG78M/m+5EneGL6Hzl+cjVnTjVw5MMFeD0dPPjgHeZx3W5h2vMPEwl0IvsX8Ni913xBqEhGatHCLUT9S4n5X+Xsu68x3ioYN24S466bgC/YhBGuZkv1Y1yWm4MQgmVNsxg/RWQ/DwUcOVnD6TOvk1FbaK9+hHwhKLIXcuDASnJt5nBudboJxncgRxah9i/jUnQTD/5uMhbhpjhPoEu7efy+OxhrdTDOPZaHHv4N50KdaN7lXFQW8994K4VC4Mxx8LNf30FxsaDYbsYD5le/jSe+nf6jyykVJk/orr/+Bl3uINS1nB9dV0xucTH5wkLLviXIA7WEItVcDK3kY30tW9c8g8NiuoC++4MvE4nVoCmLifXVoEVa0cNtlNgFk8ZMxuISBPTNSHId8tlGSqyCPFsxU668Dl/sffyRNUSCG4hIq+mRlhDvq0bqXU2+RVCU50IIwf1//x0fHm/HE1lDRK3GH15CJLwIObiQcP885IEVJKOrSEubyChrSQVauBTZyu/vuJZcYf4e7j69k2/ebB538vLtPP/GI/T51zCcWkf4bDlSTyclDlO4u3zKVGw2G3ZXLvklDmbNfZyz59rp7a3ONosJqlrnEojV4++ezZN3f80U9x02fnfXnZzqmYUeryTcXY8aKGPp/J+OOoDd+YJAuJNYtBy5rwZjoIlkeBlKYD5KoJHHH7iMfIfA6rDz5ty/EY6UE/OVo3kbiAdqufcX15vnSTYLd/z0VvyhzajSBiYVC/Ky0Q9P6ANOexoxLqzi9Ll5nD6zCClsVkQb4e34vPNpbHqQknwXdmHn8OEmbvmKoEDkkFuYz8muvWjqfmR/B3qwg1RkFXq4hUSsiWhfB5eMXYR7G4kHWon015JR1jKsbmJY3Uwiso5MbD3eMysInKskHVtJUlpFtL8JPbQGNbiSSG8Dsf4GLijrSIVXEvO1k4htxtvbRjK+i1hgHXpoPanwBi6oOwn3dJKQdiL5tyL71hPuX0s6/g5KaBeB/k2EvJtI6vuJhjdx5PAiTh6t5v8unkDyr2Xb+sfYsvbPrG37NS8/N4Xdnb9h2WtfoaX8XtatnMuJUwfpO/Mua5dO4+kfjuG+2608/INSOpc+w7EPd9IXCdAfC3Pi1EE2dc5n9/oH2Nv5IKuX/JGTexcR9O9mIHqC3nAvfinMyd4gPkXinWM7qeqcSevGN6lrm87SskfxerYQkkIEo0Hi8RhGQkPXVRIJnUwyQUL7TEQYAUaORB4MTTd5hXF9tGJ0hD+RTmZG4yCjjoXPJQdMjEBidHGeTiRHZ0s9ro46+BVJZih9Hl01GyaThspQJslQxnRmxGXTOa7GlFHn+GAqjaFqGJrOxfMXGMoMoqvqKFsxkRUp0skUakwZFS9G4hsmdsGcy2OSTCwL0xxKZ8w52kiY1aOJJHE5NjpfjwgiakzF0JIktDRDqfPIUQk5EkX8978X+X/814x9JFWSRpyUoZIxNAYTpkCRUOMMJZOkDZ3hVNJsBdFMh8XIcJ8crTI1RYYLw0MMD6Y/F7VIZ8GZ6qgr4rOa02yV6WA665ZQR1kYIz8/ImQkDfNiaHGShjbKjxhRZFKfs+qbbAh9FML5eQHCFCcMDE0loaujEZWL54dG4aGqIptvXPYxUonEKIxz5M1KGgmkcAQ1W7miZd+EEftMOqWZwkS2usWsejFIJWMYRggp1oeiBlC1KMmUQSaRIq0nCHkHUKNhuroOocTP0O/dg6Lvp6u7hhXLfk1bza9Y2/RLyl8Zx9Ln81i/4lpWl13PgbX3EPM0kVSP4B04jq/vHU68/x7rG2bxrzvG8/D4MdyVK2h79eekIocI9h+n+9RO+vu24+nbiq58gC7tZ1PnM2xZ+TCVs27k2O5H8Bx/CSO8HDVYTvDsQqLnlpIJNRAfqCXmqSB0djFy/1I+NtrQA9UEu5eg++tRAuUkIlX4Ts1G9ZQj9S5D8VWiRRvw9i3Dc24ZJz6sojhbFWkTI7AuG1ZrIf+e8Vc+PLWL0z2HCcsBQqEQkYhEJBIhFAoRi8VQFOUL/b+yLI+yK4JBs7a0+/QJ7v7Nz3HbzCpHUxCxcdnVpcyc8xLHTxwmHA6PCgpJ3WAobX7xE59TEJPGZ1yUhG4wPDxsRlB0nQsXLnyW7crGP1K6CcoZcVyoqkpcU1ET5iWsRugKeHjn7DkWrN/GNx+bwQ9fX86dC9r4+swGflW2ih++XcZvF87llfWV7PXv4nhgPcHoOqLBDiKhOpJaB11H3+a82sZQrBE9VEFSruJCqpkhtRYtVE4iUssFvZO01ELcX4MequVSooP/pjsxwrWo/ho+Sa4nI7djhBowIrVklAZCAy9iRFegB5v5v8FNpGOVDGnVRPqq+ck3XIzNzw6cTlP82b+rCk2u45u3CtxWgbA4qaqbRSTaSMAznWR4BunAfKIn6hmf3fRfd+NUYuGdDHSXU2oX5It8HA4Hq7bP5dLgKpJKJb6ulwicfoXhSA1afwW6r4pZM65nbH4+QgimXltCt7edjy82k1Fm4zvzOr7ucvh4A1LXEgzvs7zyxC2UugW5BVbGTbyRRctfonLJk8ye9RCvvXYvSmgj2kAlxsAC/t/5DiLhSv79z18wIV8w3imymWcrwiE40dWMp38eycB8dH8d+7cuZOp4gTvXPJGyZ7e2/5r2R2KxZuK+suz2xmnm6L2tyN7lPHL310dPVFrXluEP1ZGKzyMRehvp3Dz+q9dg+Obz5N9uxCEsCGsBr837J8eOl3Fwy+tZNoCNF195hCOnFnPdtYJJJVaEsPGXxx7ga1cLxubnY80VrF+/nsHBdmID5cjeV9ACdSjhZuL+MgajNYzPExS4nAhRQEGBm0kTs8JFdghdUTWbYHQtamIJ+7ZNY3LWAnvTzZPx+jrw9i/CkCrQQ1XE/dXI3kqO7H+WvCx87t4Hv42mr0HXGrj1VoHFJrA58nn86d/R56sh7FkKyV3cONYEmY257Fr+l2zhxIEKcoW5HbPZBKfO7sDhzoLbJrhIGHvQBhaxa+WT5sCcY2XX3gZSeqcJ3Mvak9sbVvDsY9+jwGK+j4f9bYR7F5CRa83bWQWu/LFIgw1cTHZwdP0zjHM6ybMLXn35P3jCyxlXInBYBAXuyTz7+jRWvPo7ipwm12NZ9UwCAx38409TKLCZm82bbroJWdkNrOfH3xdZmKELp3DgyhfkFuZz399/jixtJKm0kAhXE+0rY0hrRYtWEfJXkFBXEvU3ktFWMnBuISmljY8TexjvND9PxaXjCCvvI0s1dH84h+LscfSu+39DwthEgdu87rZbePSh33H0o3XYLIKi/FxW797JQGQRerCayfnm+223jyUUWsNvvpNHrqUQu7Bx5WQbUmgduVZBsdvOV265jJ5gO/7uBRQ5TSFKWC30eQ+g6+uRPfNJDcwl7iuHzF7OvDuHSfnFCIvpjjlytIqM2s5wvIYJuYLCnKvIyytmzdaXOds3i22rXmCMELhdpXz7W1+mv6eFhFJtcm6UdRTmCPKFFWG1I8X2Eg5VcNOXBXnOAixiLG/PeQIjU0vYO4dUpBPD14w6sIgPd708KlRYLBaOn16IIjeghSo5LzdhDLQzxi7IzQI6j5/dQFxu4s8/dprcGvsN3PqN2/AFOgicfQ01tAZpoBItuIy0VM/61mk4hRlXeeSJ5/AE29jc9jBjbeZQ/dt7/4rkbaNEmHGIHEcBB97ZxaFDiyjJt2N3CZrr2ol416F66kjHOpECTcjhFhR/HcFTZUzNMwUJV8FYTveeIuhfwv/FN3HDGEFJbgFXXnkre/cs4eoSQalzDMIuKGt9m11bXmdKicCSZ+XFt54h7GlHDTYT9dSSinWSlNpJyh2kYyvpP7WUYE8l3mNvmvZ+u6CgNI/kcDveM830HH+dge63uRSqZXLW1i+sbkT2s2fPMYGfeULgtOYhHBMRuYKYthktWknwVK0pVItS8nPH4HI4KXS5yLM5sQtB9YpX8Q1s46K2mUS0jri/Fqm3jdhADcG+t9jWOc0UCiz5CGsRec4iStwOinJHziFyEWIiwip4+NG7Cfna8XZzf32cAAAgAElEQVS/wX2/mZjdcFvp3L6M/4+s9wxzo7zbt+/Vqq603d2AQ0+jJSGEBEhCQiAQQkKAkJAEAqRQQuiYboq712tv79Vb3CsGYzq2sQ1uW9X7jGY0qrtrE/I8/M/3w2hlnuP94GOPw7uSRtKt0fyu+7rOazLWjuxrJ+RZjXfoST6P9uQibUZKzy4jKveiBRp4q+vR3PEKqtqe4977rma2EBjFWdxzz08JSWvx+9ZgF/r3RInRgCx9xJwygdlQiMVmJSBtJhR4nSm5A/9nnTnnRimzZgmm0v0MfaQDpm3Chs0uGJK3ILuqOBVbyRdyJzONArMo4LLvLeCWG79Nce7cL+xmDrh3Evasp7xQIAw2rv/1T0lGBsmEurn1inMwOkopFWbWblxEVu7DH6zhpF+vfN2z/SmKbfpzu+S784gqjfjcz5ONdBJ0NvJFelsuLmXBUVmES96IGu9k97pHKC0UWIQVIRzMXuCgYqbg6iu/xtz5gvc/qyYytIJsZD0/uMSGwyKoqLRTVGLCYBXc+/df885Hy4nI/WhaNym1kbGjL3Ay3okaaCMjDRIYW07c3cyp0Jt8rUxQZrey4OwKxsYGWbPiOsosOs+sqLIQObmPpLaRjNxDKrRdX3tGwR2338y/H3sgtzmlf2+Met9gxzuv4ijQ3ZDL654jluzFf/w1Hrn9+7ob1FLITTf/DFdgBfs+eIC0vwvFvZjRXOTUJKxYbQZi6i5i0QZSoW7k0Qb+m2xCC6/AO7yWB+69EIdNYLBY2Lp7OU7nEhKBGr6I9XHi4+d4d9PTuesKE3PPmsPQyAZi0S3MKhNYRSHCJHjwsT+xrOphHnvyFl54/vfs2LqEoG8dPk89Edd2Jqc6mbdAYDQ4sJiL8YfW0b/u75SJAkSBkWt/fiXHj20jHt3JyeRWvEPVaOEOlGALWWkH4fFuJpTNJMK9ZGMDBEYbUAM9xLw9ZKTNaMF+Iq42JE8bUXcr/pEGTmrbCYy0k5Y2kQj2kw71MX5wFXFfNxOxLciB9QwfbUGNbCMe3kI8uIHwaCep4CaS4W1o4V2c+LSDCfVtAmMbkHy7CDi3o0nvEnBvI+DdjGusj2hoPdHAVqK+bQwfaeCDvU/S3XYT7Y3Xs2jhxbzySAWdK35I49Ib6Wx6ioXP/J1tgy0MVj/JXy4v5i+XF3LbJWb2dq3Eeew4fmmCz5wBjp74mDc2V/Hmuhs4vPVOXG8/zCN/mEP/ukc54d3LcGCIIbebPfuO8cnIcZ5d+ijPL/8ry+vup6nzCQ4eHkCKHMIf8uMP+VEUmZgikUrprZaZnOs/k9JdCiktQUySSSeSyFEpX/SQ0tL5WtHp6tGJjN7skdJ0wWG6lEFTcjDKZIrJbFaPTkxHQHIOfykSJZVIcnJikkwqRTqhgy6nJibR4jKJeCy/mZ9QU/mZNKUlODk5pQsruXknEgyRTqbyM20mjz1I5E0B//3PF18xBiTzc/J0uiCZE0wms9m8WKNIumM9Gg4TkyPEFTkvjsiRaN5VoimJPNNR/M//fs6XX36BokRR4xJJTd/Zn0onSMd1NsV01GMilWQimWAimSSb0N0WemOGxmQ2k49UTNd9nq4WzeZZEZPZTI5foQsVUxOZ/G0ms+l8BENv/Ejmb3dycgJNjf0fsUJ3aCR1+0hiWqDQszypRDLHjojnRY5pwWTatSFHI6gx3ZKjL6pkPmoyfQzTC2AineHkxGS+/lR3VaTzzIlpB8e0zWaaZZBMyKQSal510ttC4qRTErGYBzXhQol7ULUwmqahKApJJYkSUQh5gwQCx1Djo8SUT/B4B3jn7UdorfsB27qvpf7V81j77Dx2t1/F9sbv07zoAo7vfYLo2CBK5CijY8cJjH9EYGSMlmWP8PcfzuCBM+dxzywjWxb/jo93NjD86X7co/vxej/E5X6XcGgfw0cGaai6kw2df6J58SV8tvdvxNyvkQhXoQaqiLpWER1bTcLTiO/YahKBVkIjVSQC9ZxUOoi5a8mEO1A9LQRGlxNxriLureV/k334ji3DP7KKtNrN55MbcY6s5uN3V/G7X34nd/KfBiUZEQUl/PTGy6lrX8HRkU9wekcJhUL4fD5isooUjRGLxfIwzUgkkgfFxONxIhE9IuJ0OunpbGdORSmlNjOFQv9yKigo4MxzK2jtquXE0Gc5J0bOlRGV0JRY/uSgyLG8QDFdVTuRyfLFF1+QSCQ4efJkvtJnOvahqioZLUNGy6DKMTKZDJIk5RtLZFUikVAY9rrYe+wE7e9/wm2v1/DTF9ZwQ1UvV7zcyJWL6vjewtf5zaoVLNrewVuetzgW3oHb30fA04FzbA0hXyNauI1EsBnVW0tWbuHLk/1MJtuQvauQvavJxjqYkLuJB1qYVHqZiHWSkdqQPWuIBxo5qfaRkXoIjdWSDLeTkdrJym0kIyuZVDoIjzeRjnWhRlcgh18mG1/DqWQLH+x9jJlzBEa7FSFm09JQxdCRlby48Lu6e8Fq4unn/kxM6WYitQROLcf96VN4DtZTKQQWh4myMkHIu4mQq455DoFNmDEbzCxaeR9ypItkvIFkbDn/zTaSDjcSGatHCzex770HKRZFGIRubR8P7sHnX43f9RSJ6Aqi3loC/ucYP/wcmeCLrHz2dkpMdkShoHSWg2F/I8HhlciBeqKBOtKRJoi38UVwNZ5PFxLyLIcvd6O56+hceQflQmAvcGA22Ljz1ssJOevJumtJONeQ8tfy33QHe7b9nQvOFFRarNjEHIRDEAh1MaW2MLsotwNuEhwfb8MzsoRf/WCOflFkMHLHn2/E6+8ipazGeeRJQiMrSEXqSATqc5byEow2B60DzyEr/Sx/9no9hmMqZfGyJxlyrqGx8Tqd0yCMCEsx9/3+Kuy559za0U4q0054bCXh8YVI4418nt2K7F2N57NXdAq8EBjNM/WLP5tOVy9yCDZuXEQ4uB1JaiIcfoENvXdRKgQmYzEXXXomwdAmJrODaFIzgdHVpCMdJIIt/POPl1Biy0VPeqrpX/cKg10v8rubrqZQWKmsmEVJmZGo8hZxuQ1ppI4LKvXzgKmkglhwFZ6jdVTkBgCDEDzyxD8pLTdRVCSY940z8HrW4z/yCkMfLtMt8YVGdrxRR8C7lpuvmJsTK4qYUVzJNVfO09elMPDeaBP/TfcwdvhlSnKOioqZZzIWWY3kreHQ5n9jF/pr8vyLT+IMLeHlJ39MaYGg1DYfQ7mDp+/7iT4YmQqob1uMElpP4/Jf597TGZy5oIKQtINEpokNg7/n9pu/xtmzHbpw4BAIUcI9996GFNmBb2Q1Mc9appRu5EATQX89QW8dIV8LU6mtuIarifrrSMndRMfXMd+hrydHSTlj3j0E/DVs67mXuTkY7SPPPUhIqqer5UG+Vmmk3Gym2F5Ia/tqhEHgsBjYuPcN1Ik2kqFWZloEFoORktL5SPIAn76ziAqroNxkodwqqKl+iEsvqsRaaOCib59BLLWT0UOLsOfWjclq4c13OnE6m5mQ60m7FxMZX8Op6HY+3vU8xcKEvbgAIWy4vf0ooUZSwXruuOEC7MKGw1LJXX+9hnCsl1tvOocZQt+B3balhuGjqwi7FqMFa3l3x2t6XEqYePql5zkxsh4l2snWwecpFIUIUck5583EG+lHCq7Ac3QtKV83TPXxzpZHseeGDCEEbn8zoWAjaamZpLeB/8hbuPbymZiFoLxsDkfGtiGFWrntp+bcYLmAb156MVF5I1poOSOf1iF7G/ki1UFWbmfpC7+izKbvTv/p3gfwBDvpb7pNd1M5BD/91a/IKBv40flWikyCAqOdn1x1A/s+7NW/98yCjvYBYsE30DxNRF3NaNI6osFOlEAbmruNBaU5hobRzscH9iNHajkV6mOBXWAUZmZWnM/IcCf3/fZ8zi2zU1RezoKLzqC/83mKCvTHWFbzItnoVnzDtcSDenuXFupB8rQRD+q76LK3nQNvPEiREFgshQiDwB2sxj/cQ1pqJCU1oJ5YSYVFj3AUlc2ipCS3ts0CY6Gg3CgwCBPCMBNhFRz4dA0JqRH+8zGzhMBuPQODsGLIfc4sBYWYhGDl0n/jde0kHRokOLqK8HgNJ2M7SEW6OLr/MV594seUCYGhaB5ClGMUxVhEARYhcJgLEaIYIRYgCgVPLfwbfk838VAVV3xDUF5owWyy0rerGsW3ltB4IyF3NROxKsY+WkypENisxcy/aD6hUBupcBPti+9klrEAg8HA0vpHOHSwkTlCYBJncObcMgKRHtZvehCbQQeL/vWPPyMafENnIAhBaZkDf3QDyeRaJFc9/fWP68K10cGaun/hGl3K58oA55UKSoVel/3uiXXI/gYCoy+guupzwoTg17d8j+Of9jA/x88RJsH9T9/NwX0dlJoFwmDmD/fcgurRm2Ju+9G5CKOVmcZSut+pJR7oxB+qIXZiDXFPB0c+rqayWI/J/eKGHxEIt6LF1qI4W0lEe1F8ncwtERQZixAmQSS7m6HhZRx7dykzbAKjMOgA11xk12HS38u3P+rklLKGTKSeQ++/zmXfNOp8MKF/PkwmE3PnldHbs4psch8JaT1ZpRPVX0NgZKUudvteRXbVcGDXSooL9OaSv/ztJjz+9WS0Hoqn3bFWM+7IAcbGW5jQ+pHcG/KsmGuuuZQjn+3GWKAfV4FBUN34MhveXInDqLt3ezfVEIg0kw7UsqX2KUpyEeQHHvgb0XgrYd9KEu4uVPcymNrJBXMqMAt9k+TAJ/VEAjUkg52k/R0o3iWk5Wq0cDd3/uYc3W1pLKVncDE+Xw3JQBNpTwfKeC2au0mPfBlLsNvtBENvMZHehdUgKLUUU2ARmK0Cs0U/9iKDiUXP/IOwdyNjw8tQfbtxu6opNAvMhZVcc821+OVePO4mziopRggTdruVoRPv4R7fjBzqQfI3EA+3cVLbRCqyhZh3Haq/h0S4h4zcR8TdguLvIhHqJxnagOpfRyLcR8zfQSLcSyK0Di3YTyK0ntB4B5Kriy/TuwgPN+I7VkfU1cWXpz4g6Bkg4lvPpLYbyb2ORGCQhH89p7S3kLyb8Y4NEg/tJCXtYfxoH0n5PaTAm6TU93GPDZJNv0cm8SZycDvjJ3oIeXs4uP8FVq+8iq7WW9n7xtOsb76enrXXU/XCz3n5mdtZ+PTfaVr7Gm2LH+SlOy/lsetmsfCWb/Fm01KOfHSAEY/GkC+G032MvTvr2d39c3Y0XMWH3TezpekG1qz6Jes2vcCQ9wOOjxzihC/AstoV3PPArdQ2P0Vn/0u8v6+bI8d2E40O4w16URMq4UgQVY2hJVRUNUZKizORTuVm0ASKHNPjEDmHhKbm3AmJTL5mNJPMktRSnJo8RTalCxWT2awuOOSaNPQCiAkS8dMVodOufk1V83PwtEiQUFN5R0MqoZKI6xvqmhpnKnsqn0hIJ1NMZSfyIsR01GRacJiamDxtBMgJFl9ttUyocf32+QhHjMlMlslcI4iOYUjlmReTmSxxRSWT0ogrEqoi5Q0HqqxH7pNx3eExkcnqQgX8D6oqEQ77SSUUMkmVVDzGZErLOyniskRSVZhIJfPcimxuqM+kEkxNZHM8itNxjkR82hmR/kqTRjIf65j+Wz3ekchHQ5KamndN6PEPNXf/qTxYM67ESMRVfSFMMyq+UkmanrbEpE7Xpk7DPKdjHtP5If1f7HQlaS62kojn4CC5+53MTjCRyeQjAF9tF5nOBk0LFNNQzWxGJZ1U0OKxnC0nTkKLElcDSNI4UmKMcGwMVQsRjYaIRmUkSSUSiOJz+fG4DqApI6ix/ez78DU6mn/Ipq5L2dL8bRqfn0Pr4gt5f+AG+qsu5qP1v6O3+kZ66h/kvbcHGHeOkAgew3NkiFUL7+be75bwxPln88g55Wx8+bf4D2/He/wE3tFPGR39gHHPh4yPv8PG/ldZ8fIveHvL/fRWX8m+nXeRCi9j7MgTSL4lRJzLSAUb8R9ZjuZrQ/M14z+xgvDoSpKhRiblDlRvI0fef4l4sI6M1EJoeDkj+18kFWwm6qoh6m9ACjXjGa8nFtjGuqZX9Bozg8jRzwsRwo65RPDEcw+xYds6hsaO4vE48Xg8RCISkbCMJIeR5Uiu9SNKPB7PdRQrBAMRnM4xPv74Q2695dcYhcBqMGA2CAoLCzBbjNzzt9vZ8952whFv3p0Rj+u1OfGYrvzFFTXfDZz6qiClJfIuiWk+haqq+RqgeDxOJp5mMjlBKpfRisfjJBIJ5FgUTVNQY0E8QT/7xl1sOebkd6+t5SfPr+Syxxdz3Yp2rlvVwYUPPsV1ryzi2Q0tvOXew/HITtz+PuKxAQK+JpRIO4lIO1qgibivjnSkkUysiWy8hXhoLRNKK1NqF1qwhWRYFyxSkVYS4SYS4UZS0VYmYj2kwl2kI92ko51ooWYyUiuqay2n4t1E3DUEPQ1Egh0ktR7iylo8rheB7cydLbCXlmC2XMBzz/wbVerg5YWX6BdihYLvfH8+wcAgUrCWwNgSQmON3P27i5nt0Hc3fvWrK/C52olHqvj9TXOoMNowCztnnGtj6MQAhw+vIJtpJeJbjeztIRnZjhTo4OjRhZQIvW2gwGTjhdceZWikA1VqQQrWEg62MOx8mni4Bc+xpzj8VhtmYUYYBFf88Bso2U6CQ68SC65Ei1WTCleRGlvK1Hg9WV8bSqCNiHMpKd9KlJHVXHa2wCJMWA3FXPr1UmLeVk5GdhA50UA6UM0pdSVpeRVvbn6KIiEoFWchDEbGRppIBqo4t0JgEFaMxSaGXL0k1RZ2d+gZcIu5mIpZFUQib3Lis0XIgdVo0TY+z27m8Iev5+r97BisRkaDA0TCDbzR/QBFJn338JXXnsUbaSEYepl/3n1hjutgY16pfgEqjILWzjZGna8RGFmK6nuZuKeD8aHlTKktREZWMatIYDYYsTkqOD7yLsdH2pCib+H1NiGHm9HCPWjhWmKRl2iruyXnELExa6aZoeFeIpFOJlIDBMfqCJxYw6nYOs6vrMQkCnMUeSMmocMGK0wzMYuzEUJgsTn4YN8AoUA9E3I73z/PhrXAiGPmTLzeJcQDjSx5/FpmmIReq1dZjsGgg8Ps8xx43Ov5T6yd2ld+hd0kECYrb77dgse5ipOeNs5w6Jlxu7mCSy6qwGYU2O0lvDvUgBaoxXX0Vcpzg1KByYFTXktGacf/kf66iwLB/Q/fh09ahuZs5mff0uM1oqiQG6+5UN+ls5fy2ooniXq7mYx0M7tYYLOWYSkTHD4xyPHhekLBelSpm88ONPLko3dQWKDHhe76060o0TfQQq0kg41kY+uIhLrxh7oJ+xuI+NtIxgYIuhv4PNOPEmzFf6KDUqHXbZaWz2Dctwefbw3uI1WUCkFZkYPb7r6FMc8iIu5Wvj1Hb7kwWwQvLH4Bs6UAkxC8f/gA/shqQsfXMNusA0odpfM5PlZLNtZP9eu363WAQvCdS87CataH/BtvuJKwNIj3s9eYXSTyTpZPj+3mxHAzYXc1ythyFE8LSfcmxg/W6EOVQWC2ljLu6iTkWYky3s7Q/lpsQlDpmIOj2Ex64hAL5usMgAULKtHUD/CPr8I/9BKqp5V/3nWVDgkVZn70ix9y7c8u5OLzBDf/9Bu5RgcrBpsBp+8j5NBKVG8X0kgTmreK/W8+S4VRfw4OhwNvsBVZaiPqriZ8YgVJTy/FQmdUCGFhZPwtXEOreP3RiykVAmvhAuacfRYx7S3i4SaC483Egy3E/fXEXO3cfr1uTxdCsLapCa9vLVvb79BjKmbBzX/4K1FvGwd3LafEoQ8hxcbZrFj8HDarHWEVNDT1E4+9g2/oNSR3C7FQN9FgB2qwnbirjW/P111CorCIj/YdIK40kvS0MtsqKDJXMHf+xXj93fiOrOHSGQKTUVBoM9BY9QLlVt3dtLh6IZnIetRAN6HxZjLyIF+kt6OFeom621AD3UzFNzG2/zkqTPrzqZxTzrhvFaGxPuLBGpTgWv4T6mbBDEFJqQVRaGDfvh18ur+LkGcbhw904j7YxdlzSzFbZ2JyGImpu3CdWILncE2eUXHmORaODffi9PQQCg4wdLQWVerC71lNKjRA1LUG7/FVxL2DxDzNqKFVDLb8ndnCSIFD8MyLD9DT/QqffVLPu7ufpaPxPh75x836mjQX8q9H/0zA00M8VMXj912KXRgoLDSxaW8jWrAW/2gDUV8dqcgqDmx/hnkmgcXswDLPjMtZg39oGetr/paLuglWtz5KLLKB860CkzBgFIV8vL+Tfzz8Y30IF4JPPq4l4tvMGXb9s1NWYkfWtqMq1XyR2so1l8xihk1//vsPbyAW20bEt4nrr/m6LnwaBH9+6DamstsZOfIi/L8PmWER2IxmfvLTc1Ci26hfclfOVSKwzrKza2uLXmVtL+HhJ/9CzNlIZGwVv7ioHIPNjkNYWLnuZSRXO4FQAxlXKwlvF1v6HsMsBFbTHL77vYsZd7YgBdbgP6pHP1LRPiotgnJ7OQabYDQ8wBdfbGH4w5U4hGBG6UyEMPPHe6/jjtsv5vqrLuKJB+9BUQ6RlVYguxcTGl9FLNBD/er7mFd52j1rtc2mrKyMTeuriQW3kJJ6CI2vJjRWRTzQhBxZjBZq46G//Ai7WWApExz3fYgzsItoYBNnV5p19kXZHJ555REisS24x6pJRHbq/AdrCb/81Q/wenbyy599DYdRf9zzLzyLQ8N7KC/SGRH9W+vxBxo4GWnknp9foH++zIJHnnyIULwN9/hywie6yISayUT6qTAKLMJOUVERo2N9eJwrUL0tnJLWkYlWE3YtITTezl/v+DbWAgtClFLX/Byy1ElktJaUp4dMuJvQ8SocOZbSrFmVuD2DHP9sOefO1cV1YRCcdWYFlaV2zpoxn9m2MpY8+zBacDtatIXQUBcP3nsRpSW66D2weT3D3n5U9U1+fe1VmKxFGAwGPnj/DWTpQzR1PUHPWhKRbhKBDWTlbSTD63EfryE03sB/s1tJRnuJuluJuNo4Gd9JMjxI2NmKGugkLfUheToIj7eTjm4iLW0i7u8j5mznlLKR/ya2k5E3M3q0ian0XuLSVmT/IMnwBrLRTUTHu4gHNnIq+Q4JaTexwGZCzvUkpbdQQruJ+HYQcG8mHNhCKLCJeHQHIfcmXMPdfPrJCtZU/5zly37Ejm2PMHysmfVdd1P1yvW8/sxNbOpbyfjYIULuIwzWPMM/fjafO84X3P2dCvoWP87xfftwhxKMBBW8vjEOfbiBFc98kwMb72Lrmh+xveXn7Nj0RxYvv55PDrUhh/cz7jtGT18dR46/TSR8iOGhPUjScSLyGBHJhS/oQ1IkFFVGlqOEQgHicQU5EiabOh370NR43rkQjyk5pkOcdDJDMp4ioSaJKxqZZJZsKstkdirHr9DyQkMmN7R/lVWhCwep/7NRPj2vaopKOpHNbY5nmMgkyaS0HHNCIZ3I5hkS2dz8etoVof+crhzNuySmQZqKDsKc3pjXRYd0DvCZyMdEtNzspKlxffM3x6eYmq46TcVJJ3UBRY6G85vC0yUVcUVFjkZPCxWJpEI44iepxUgnFJKqzEQyzmQqxWQqlRcmptKp086KlC46TLsnpgGa024HvalDdzScnJzIx0O+Cs2czKZz0YtELvqh5V0VegQkkY9sTD9WOplAjckospR/8aa7XvW8i5pzPaRzt0nlHy+d1NDUWC4KMn3/St5loTsvUqeFipxiNJ0Dmlaspp0UE5ls7g3TF89EOpNXqVKJBFo8TEKTSCVV0imNVEIhmdBjH5I0TkA+RlAeQUmEUON6hGE6vhAOBEnEjhH27sc3tp3N/fdQs/xMBhrm0LusnKYnS3hv/c/Z0nQZe7qvYnfntSz8+zzaav7MyNAuorExEoETHHn3YzbVv8ijP5nHQ/Pn8GsheKfqrxzc0Ubw2CiB0WM4x/YxPP4eBw9tom7133jl6ctpWHY5r/xrNh9svQPVtwjX8SeQ/a+jhVYTGl5O3FWP6mkmOFxNOtyC99hiJOdqDu59goloF9GxelzHX0P2rCEZqMd3dAnpUDMxbz3+8TW4RqvQYuvxj20gOvYhq19+igqLyNeHiUI7BpugYm4x/3r8n2zduZETQ0eRJAm3y8v4mJewHMATcBOWw0hKjGAkzLjLg8sbwOUNsnfvm/z1r3/BajQzq7Qcu9Gc4wkIzj7nLAY2tzE0fhhJDhAOh093HscUEqoe+9ByEM1pVVB3U+gnGkVR8vWk046JaZFC0zQSUpxT6SkmkmnicgxFknVBJBbFH/CiRNxE1QiHPB6a937EX9e288MnX+HKZ5dy+cLFXPrMUi554kUuf+xR7qt7jXcD73M0tAOnr4dYtJeY1EU00EzIWYPqayARaCDuryHqrSLkWcGpZBvxYC2ypwbF18jn2gDpaAdqoJFEuImpeCepSCvxQAtasJ2T6gDpaCfJcIt+cTFUz+fxNjS5ljvvmMvNv7yEoSPvI4XfY3SkgaPb17KgXB+YhLGcAwe78XleYu+2f1ImBOYiK4UmQU/HywTGNyD7tvLm1ioqS3IVewWCxx79PdFwM3HpJT77aJEOpxQORKHghhuuZnRsK0eOVZNN7WT/u81879tlbNrwHKmJQW696gwcBYLi0kqKSkvo619FwLMZ91g/ycRHLF91DwtmC/6b6ebVJ29hZrEVm0MwZ1YZPm8vvpF1eNxtBKONBHxriLmaeav/CZ566Goi0V0c/XQ12XgHaqiBBXOnY0kW7r//52hKO488/Eucw5tRgttwD9WjhntwjvRQWZYDn809DyW8HnXsVSqFwChsWEocuEJbCAdrIL6BSsM0a6CImrULSSgbcY6u5PjR5YyNtXHrzWcy06Fnj888dy4jwRbco4s4tO1xPYdtKGbhi8/ijbQjy88T89VRYRGU2Oy6bdtQibAV8OGBjxj3vE5gZAnJ4Kv8b2YO7GIAACAASURBVGI7kcAaQuNL0DyNnFGqvyfFFWUEY++iZtvxjK+FL3uIul9BczWRDbYQD1Tx0pM/ocJYiEE4OP+8ubg8WwmGevA6G0lFBwieqGNX7305gcWMrcRBSaWgtEQwq0RQatVtuSaTCSGK+fdj96LGu0jJDZxTIbAWmCmfOwtncAXHDz2NNl7D18oFNotAFJgxmxzYhWDeN+fj824kE2hka/vDlNlMWIoq+HDfAKl4D1OuhTxx7/nYRCEFwkFpqcBm0oXQPUdqkd1VfK51saDEhsNqwmAuxhuvQ/LWcHzX03mh4rHnF+IOvg7RLkLvLtKrdU25Ad1SgrBW8Nwr/0IN9hA8uoTz5ghKi0sQRYI/3nsLY2N78bl7SCebSSVb+daF01Wg87jl19cR9mzic62PuL+BwHgTidRu4pPvIYWbiUW6CLhaSMo9BJzVhJx1/Df5NjPNAmOhnZKyCpy+t4mE6/nojacoF7pF/LEXHsYdfIVEsBn5aJ8eNzDqxy0MghKjld3vvIXLuZj4WBMLigVFpnIM1tm4ol04R9ZwKtHM2TP0YUs/b5qwmmfyg+9dgD/YDZlBLjlL5MClRv76j1vxBjaSifcTHqlC8/XgO9TN735eTpmhCJtd8PVvXYzb386piVbCR/uR3C2UFQnMwoRBlLF1Sw8Wk8BhsnD99RcTDmxE9lejuFaijPUy0zLd0GJF2HT4YLEQlOeGH2EWCKuVu+97CDm4AsnZSsLTSdy7ig92PIld6K0fhYWFeAKtTGQGCY6uQBpdzcnIJmZac0KAsOBxvk9W6qFr5c9YYBeYDDNxzJnBkHszamSAU+kNqMFmvMdWc0p+ixnG6dsKNu3ajBRexZ51f2C2QSBsFu68/0ki/nYmwuu58VcVmAoFFlHKHTf/BpOxBGETrK7rIxx9CyWynIzchxzsIuBtIeyqJ3S8lhmFIifIOTgx7CQWa+BztZ8FM/RYzfnfuAqnrxnFs4Y9dX9gfoV+PLPMZkoNFgpLyln46oOMHFiuMwCiA3hO1OE6VkMyrA8iyXAfsqeD8QPPYRcCu8PCzHmVxDOdhJ39xLzV+EYXk/V0Ma9Uj4bYSgrx+94m6GpDDTYTctcy6W/L14gKIQgFt+MbqeJzZTMzC/V1OPsMQSy5i2MnVuD31pGNryMZbsJ74hW8x+rJyu18ObGZwIk2wuN1yP7lp6MfNsHTz/0Z13g/o0dfY+zIU/xPup8X/nWd7mIxGXjwX38k6O3FM/QyN1xppjLXlLRpbwMxbzVauIdEtJ1UeDWfhzfknDMmFnznLCKhFlRfLZsbH6KysBBRIFje8A/kUDftL92CwyywiTK+9/2LMNsEBmGnxCEIh1tRgpuZZRAUC/2aIxjdyPDwC2jBwa+sMUF5pVXnyBQKbHaBxWrS+VkWB2PjXZyc3MDRA9UUFwqMBQau/tlZqLGNBIfaufXy+XqcqlDw2AP3UWK2IQot/OG+61Hca0mF13LnTxYgLBbKhJ3BDzsJDLXg9dVz0r+OU2o3e3c8RalNYBBlXP79S/H6u5CDNWjudYTdzXyR3sZZFbnWD6vAn9hOIFjP/h0vUGHWn/N3rvg+nsg2QqFmoq51pCK7UGN9BE6sIBNuJhmsIxGqJx5oR/IMsqV3US6CU0JBQQE/ueY8gu71RD3NSO56MpFuksEeMuk25ED/aQi2SXD5L37AD665iKsvv4CzKwwUmewIUcbcc+fgDAyiKl2cTL3Lgpn6d8vlV56NLG0iq2xnTpHuQil3lPCXu3+Pw6pH1tr7VhIJtzAZqGPR/b/Q3xu7mTvvv4lAspZAcA2abwuh4Srcx9ZiE4JSi4WysjKOHGtlKttDdLyOjL+DdKgayVOF5O7n4b9cik0IbLaZDGxagSy3o/qb0TzdJEKdBE6szQmbxcydX4nL3U7QXa03D4kKZpSW4fd8ghTZjSpvJurtQ/WvR/H0EhltRB5uoNyg14cbTBU8/uKjvF79IF29r/H8Ew/krlcM/PTaq3B53sbra0eRWoiHepDG1uM93kwqsh7J3YYSaCcwVkM82IHi70QN9BB1dZOVN6H6u1H8HXmhQvZ0kwxvRAsNEnV2EHO1kwn1kQkPoAb6kfyDxMJb0KStBJzdZGNbmIxt4fP4DvwjHSSlnZxMvY/kGyTiGSQhvUHUv41oYDtB70ay6beJhDfgPNGDb2yQk+l3GT6+lm3b7qOz6zY2DD6Mc7QfOI4c2k3Y/TZB72FSaRnP6EF2tC3itXu+z+/PNfHw1V9j88qnOPjODlyhMM6ogj/gJh4aorv2Tj7a9ADb63/B6oVnsaH7Ogb6bmPRcz/ig52v8skn68kkhwm6DuA8+iGTWhgp7GJo5DDe6DiSKuEP+5HkCIoiE4mGSKZys2UywVR2ioA3SCqRJhqKktL0ZgtNSaDmWj4yyQzpRIaJzCSpRDrXBJLWq0lzG9+6oyKen0Wnq0KneYiqfJp9kUok8uUOmpITHBQVLS6TSemCie5s0IWG7HQJRU5siEmy3v6REyD0+EXi/0TgEzmxYzoaL0eiyFEpL2ScFjm0/Hys5eaqPFRTUclm4iQTMdJJFTUm5UwDymmmh6wRi8Z1oeL/8V/SGY2YEjldT6oppDUFLSbrzgktnq8onUglySQ0kqqSb+bQuRTZfM3oZDaTg1bGmcxmSGoqX3x+8v8Hw5yayOQFg6mJ0xGRaY6F3vgRzzstpoWEaSfHV2MXeeqoqpLJZWumxY1pF0UiruYEjnje8RFXpoUL9Suihf7301Wj08qW7qZI5Xtf47nO2JMTk6cdHbm8TiKukdAiJDQ9UqM7RWJkMwrpdIRYzElIHSKsjhFVvWiJ2P/hLIRCIaTgfnxj77DvnTp6W25he9/3WPOioH9ZKZ+uu5pNLd9koOYC3hu4ms2Nl7N84fn0NP8Rt3sHIekzRg/sZf8b77Kz9XWeuf5s7q8s5cnzZ9H12HXsbFvKB5t38en7exk98QFHju6ms3MRXS0P8/wj32Ltq9+ir+ZH7Bm8hcj4c4Rcz+EdeRbZu5y4dy2T4XYmpXWonkZ8x5aRDDUSHa8iMLQSxd1AJtxNKtqE6q/Ff3wJmWAzgRMrkD11RLz1BDy1jA7VE3RuJu79BPfh9/nd9VdhNQjMlkJEgfl0h7tF8Ic/387KVUvZs2cP77//ES6nH1/IjS/kJiyH8IdDBCNhDh85xpbtu6hvbOOuu35PSYmdMofe424zmDAbCjn//HNYs3YVJ8YOEIyOE4n687EMWZZzFi01v6YUOZaHqCqSzGQu2xWJRDh16hSZTCbvqpiYmNDFDlUlKWskYwkyWpJ0jp+STqf1E5sqockeUlmNo4EAO0fdPNa9kWtfWMqNK+r58SuruOTpJZz9t39zxROP5xwVeznk3YwvPIAq9xEOthCXu5B8jSSCzWiBesJjKxg78hKTyTbScj2Kfw1aqInPE/1kpG5kTwOqv4FTiR7dNeFvQAu0cCo+yJTSTyLYiuJv4PNEN/8rbSA69jpxuYofXalXAdrETIqMNr719XLOE0WUCgOFopSSGXai8Q1EowvJhtu4/tuXIoS+41HpEJSaBLOL9Qu0IruJQoOFH//4KqKRA7idyzn+2Z9JSc1cdu7XqLCdhdlsQAgzRpO+81heKrAbBTNLBf19ixj3tBM+0kiJQb/gM1qLEQWCebMKKTIJynK1eUWFgol4N6sW/Q6zEFgsOrPAViCoLBGcc56Z4pmCa6+zkVLf4M5bLsBmFtjKBAvOLuC++y/ijjtnYc/dn7DZGNy6mK077sZWrq/PK75zLq0Ni/jJ1WdTaBQYzPr/3/bbu8nGtpH1LuFch14ZKAyCg8c78biryAyv5KpvWik2VWK3zqNQCBbMF1StupEbby6iYoZgZqVexVZW/DW2vDFAQOkk6nudlY9eismm20qXVq3k2GgNivI88cAa6pf/gxKzyNXOzaSwxMK23dtREnUovmpk1wukA32kE024j79I0tdCac7CLwyCxNQH+JVlhDxVpJWlTESXI59Yi3yiDsXdyOaehVQU2ikrmkdFmZV//ft6Hn7kuzz1+Pd48J4LkMfa+M01gkqLwGQSvHOwg31Da/j8y02oShMTk5t49qUfU1JSghBlzJxdQijaQiJayxyroKiwCKOjiHCqhcl0E/+JNvHW+icoNAhMRWUYhJVKYcU+z044tBV5dDWjH9dSajVhMJXy5p5OUvFe/l/kKSJDK/n6WWdSIBwYCgUldguFJiuf+vpRfWsIjp5u/RBGB6F0M0qwgdE9z+tChUFw3yMPEomtJvDB8zDewD9/+1MMZpGrHyxGWGawbM2LeIdq+TLexUDTQzq3oVQgDAZ+fNXVDB1dTzS8gky6hpqqP2MRApNpLrf+5joC4wMkQy28u/1Bvn6O4JpryxnY/jqxaCtxqRfnUC1TqQ2EPWtRQ23E3ANUGgVWcyml5TPwht8nmezi4zeeYrZRb4/4ywN/QE1VE/NUkxzpYUGJwGDKCRUFhViFibfe2U1KayYx3soCh8BUWI6wzOGYq4lIqI1sbDGvPXMdM4usuVhFCVbTXH54xTcIhXv4n2gL9//2m5RbzFjMDoRRcPhoBx5nE1qwA9/RZloW38u8IkGlqRhRKPj02FFGXfVEAov5IrIPNdDMr28socxmxyzOoKS4HENuLb73QRtxZROSbxWTkRaixwdx5ESTeQvO4jd3X8df/vR7/nXX3/n9dTdx5fe/gblUj1KZbWfhGnmJ6HgLSV8X/1GbeX/7E/noh9FoxBNoJRxswju0lMDRpUSHWqkwCsqLCrFaSvnkw01ovhYSYyuZa9EdRMIoWLb2IYaPdRD1NzAZ7yUbGWTFwtuZbdbPb1arGZ/kQg0tZVvTTTrksKSCX935MM6RWhR3G+PeeipLBWViBhZRiBClCJugsWM7Ts8W1NhSMtI6pEBn3lHxn9h6rvx6rp7UWsr+Q8fwB6pIhdpZMFNgMs+gYt5FyIl+JPcKiLZz1cU2Kh2lVAgrDmFHGB08veifZCO9BMeaCY42EQ/05GB6zWjBXiKuNvwjjRx88yE9+mEtpKjUwrhvFcHRdYSdK1CDa8l8tZ60VCBH3ybsqsE79BJT8XpOBWqYZRYUW2yUOGyEfLtQAy0kA705GGUpc+eX4fLsJBIeYDK1Fe/xeuLuTrKBHlKhAVLRVjzHV+WFinioiif+dhlzhAlhEKyqfpHhY134R5bzH62G6PAK1r7wR12Yc9i4+95b8Hu6CTkXs2PdY9iEoNBg4q4Hf4F/eDFauJfA+Fp8Qy9z4+WCMyxGSoor+ctjf0aJdRIZW8Wm+gepNOjxlxdX/BHnUDXaZ42UOwQ2UYHZVIy5SB+MX1/8NwLBNUjeAZ2zIozMqqjEExggFFrFkuevxy4EjkIzxhzEcs6c+TjKSnPCs8BeMgeDmMOGrS+jqOsIOPtyYqDg6p+dgdPZQNzfzdY1D1BiFZjtxdgNJkzCjLCV8OBTtyE5V6D6lnPTd8tyrR9mGrZWkQptYNxZQ+xYA5OxOnZvfZhyh8BoKOH6X16DFBsg4qtiIjxIItpLPNjNDKvAarAirAKvuoWx8VV4D9fhECbKis5i7oI5+JX1BMNLmVTbmYr3EA4uRfP0kAn2kgzUMxVrJOpcwaTSRza2kc7aezBY9O/DGTMEYf8AYVcDE3Iv0fEWVM86wsEGBroep9gsMFrMCJtNFyINApsopLxAYDc5EIYZFBSbGfb2E4m0kpDe0IUQQwXnf6OcI59VEQ91cf9t36FECIqEjRkzZuiuDnsRPRvWkkkPkPGsYWvtU9gNBoRZ8MzSuzkWeBlJqUPxbUL1N7LkpauYWSxwWPTNruzke0xmOtECLYSOVzMh1TEV7yDqGuSvty6gxCQwGW1s2LacYLiOk4leYt42Ip56fvFDQbFJ4Ciay7XXXUEg2AZfrOdr5YJyMQeTMJKMf4aWWMfI2JMktRX4x5aQCffyubyNU6FOvnt2MXZRgTAWY5lRSPFcgdUu9GanAkGBMGJ32Bhz7kHRNuDzVKOF+8iG3iIRWs/4ZzWc1Dbzn/QmQs46QuP1/E92O8lIH8MH1zL2aQ0ntS1E3a0kI73I3k7igX6irh4Ufz+p8CCT0nrGPllBeKQZxdfHpPYGw0dbSCrbScW2kggNEhxpIe7vY1LdiezfxPHDLaihjcTDm5H8mxj6rI1oYBvhwCY0dSc+bw9pZQ9yYAd+Vz+HDy5lcPAu1tZcT1fnfYwO9TPm2kEmdRg5fBCP6zPGx4fwjB5iV8erPPCL+Txx9fk8f+Ol7Kp5FvfRD/DLUYYCQbxeF8GxT/lg16tUPftjNtfeyKsPV7Di5a+xYd1NbOi4lb61t7Jry2I8wzuZUsZRPKOMHDqEEgkTlv14ouOEpTBhKZxv/FAUmUDQR0JVyKaSnJr8HCksk01NkFCTKJJKSkujKQlOTpwiGddBmvGYRjKeZGriJLGowqmpz9EULe/c1wWLJFMTkyQ1PUoyHdXQFBU1FmMio2+eT2UnTrMakxN8fvKUHr9IxTk5qbsy0okk2dRkvilkKjuhxze+0uzh93rzbvJptoaaYzFON4tM5CIciiTr95s8HY/X4y3xvBv9q8UU02JFKhEjGvaRyPEz4oqca+zUBRFFSpBQM4j/+eI/8OX/ktTiecHgdCtG/CvNHIm8EDHNb/gqCPN0zehpzkMmlSSVVPJAyWxaH96nXQe60pL4P26J6XaPaaClfhs1J4joLgv9/vVjSMZTpLR0Pjejsym0/O+n2RS62yOW52CcFibU/H2mEvHcY04/txyfIpPNq1TTeZ7pn9M2m+kXfpq+mm8dydtxkrme2wTplEwqFUJRxtEmnASiJ4hpYeIJjZiaxB+IEFMV4kmV8fHDHNq/me2Dz9BWfRU9teewq/frbGn5Ju+su5adTQt4u+Vytq76IRtX/Ii+6h+xofsPnBhaT0Byk/G7kJwSrauf5TeXFvHEZd/idzZB473fo/6xP7D4X79lXfXjbGx5luf/dT3LX7iFta/dTPea23nyvvNYtehbvLPjzwRdryOHVxH0LsU39jrJcA2JQDWh4RoUTwOyqwbFW0PcV4v/xAqSwVaSgXYUfz2h0Somox2k/C1ER9cSGqtB8jeTUHrxBuv57EgTsnQY9/invLVzgCceuov5JYJzK6xYLcUIYabEMRNjoZ0Lzvk6/7j3fl59cSF1a5bS3dXE4Ppu+jf20jPYQ3dvFy+/+BI3XHMtZ5XNxiAsGIQJm7kIu9VCYYHg6qsupa+vgYMH38Tr9RKNRtE0jXA4jCRJ+fYPVVVz9ind6hSPKbnaUhUtpothyWSaVCpDKpkhnc6SSmbIpCdIJFJMTZ1CS6ZIp7KkU1mSyTSqqqHE4siSgiqrBIIeVE1jxO9nx4FDLFm/lSsefJzLHnuOSxe+wk9fWcOVzyzlukXLeWxdE5uGN3NU2sbxkS5SsT24R9ci+1tJhjqIjKwlPLQazdtIOtLKhNKF7KsiGaknHW0l6qwlHmhF9jQQDzSSlduIeeuJeRpIhTvJRHtQ/S2ko+1owXoS4TqmIquQRpahedvprPkHFRZBpV1gFg4sYhYV9gpKLQ4uu3AuX6T3o/o6UN0rORmpZcpfy1nzLPrFgNmQU/f1iwxLaQEXXjaX6HgPvhM1JCONxANVjH/6HF8mt/Dony7h7NzuR5m9GKtDjy8Is6B4tmBobB3u8R7+q+1k/5uvMrdEMKNIv4A3m+wYhF2PPBQKLr2sEPdYMwf2rKJUCGabZlNUWEyhSWCxGDEaijEJO+V2QdC3kf0fvoZDCOYY7RgLHZjMpViKynQxxCB4/smbkF3rkEaaOLukiBkmEyahxzesRaWIQgMlZSbmzDEgywNEfK1ER3uYZRJUWuyUWc1Mah/gHX6OU+o6Yp42zp+nRyJsOUt7sX02JksFVoudYkcZRiHobn2WCW077mNVpIMd7O77J0Zhp8xq5/mn7iap7EEOtxD115CMdDPHplv9DcKAUdjYu7uDULiDYPg1QoGVSP4uvky2Exl7Db7YpXfEi0KKDCZC0Xc45ltKxLOaRKSNeKiDiKeOlNxKxNXMhvbHmG0VWEQxNlGJzTwbk6WSQrOdkhI79TVLdYimmMH8MytQYltIqc1I7qUkPLVMBroIflrN9+ZY9F0ts+DgiR2kfJv4/nzBLKugqPxC/J5W/M5GEqEu5PE2/v77b+Z24gRG81xmnz2HsLQFJbSa2iU353LcdnbtaSYQq+dLtZO0r4Wm5bfnIIozEGIWwiQ45N3JhNSF53gXjhzXYUapHb/zHUKuFnzDz2MWldiE4MVnfs1Ecj2a1EhorA734XYqhMBosyJEMfbSM3j65UcYcnXic64h/Gkj9//kQuyFRZQXVVIoLNisZZSWViCMAmuJwFwiKHIY+fl1FzOZ3sexg8t46P4LsRh00OJlF99KINiBP9BEMFCLZ3w5sUADqreD4Y+qdYeO4ULmzJrN6FAPcqid0WN1zJ8lmDljNv/4+4tE/KuQfNXIniYOvL2EMrPeGGEoLEGIGRwaP4zX2YXmep3/j67zDpOrrtv+yW42m56QEDpIU1R8EBXr81hAUewNG8r7PGJ/VCygqPRAEpJs7733kkpCD0pLSM+26WdO73Om7Sah6Of94+ws+F7X+8dcuXYyu/M7c3bO7Pf+3ffnvnCVwPK16xFKL0eWj0K6h/DxB8m7faxbJrB+2RJWL7mKZcsv5arrzyMx+zgnTt6D6/TxjksELj1/CcuKS1lauoKLL76AT974Ea79j0sRFgmsWLqMxYLAXf/7I+TYDkylHUV6DCtcQ/JUBUdfKOPyCwKgqSAsD1wqiwVCE73IsXr0+DZmtSFu+8KHWCYIrFop0L+zDENvQE5sx9dryahN5I0xli8SWL18KYKwhuMnR0km+tCiFeSlBnrKfsgFJQJXnHsBF6y9GjVZS+TUJtJyE6+Zg3jRca48N7DzC8I6dPUQx4404BpdXHNpEJ9Zs/hcliw9h4vedSl3PvAt/nD/D7nsnespXRYIqouLBDpa7uOlv7dgTtTQsvWOhbaC7932ReKxx0npw8yZXZT96b9YVzzPlCl6B8KSy2nvrEUXx9FmygiH6zHlXrzkAL40gCeNcd01pcFO/Lr3cUx8huhEH9qRpgCiuqyUVZdcyJFjQ7xutZNRa3jlmftZvihwNgnC+axafhF/+evPyc69RHyiDj3Whp3s4Gx6jOR0HXqsnVl7J2ltnJeevpd1JYGwc8GlAjGzk6hci6W3k4w8Quzods6brxMuKSlBMv6O4Q7iaJ3YkS5edwc5t1hgmbCcJUIJU5O7yPg7SUljXLkiaNC58KLFHDq4m4mJfcxM7+DgwWqOHN2GafXgJHpQppsxYy1kzVY8pYaTLz3MY3/55nzsYSm//PUPscy9gfNNrEQNtfLf37ph4Trxy59+HV95nLPmADvab2flvAi2/rxrGBx+lEiyC1HvIpZ4MuAALCmlpEjg2MkWYpEW7JkKdtfcMd8yI9Cy7xEUu5XXlFY+deXq4H5hJULpuQhLBE6Gxjn00ibcRB3vOkfgsvPfi7B4AxFrGE+p4+MXreUc4TyE5QIdfffS1Pwr2hr+h6fG/sJA0+/4r+svp1RYRolwEd/46U+AfVjRR+afZwMf/dLFJJXtvCF1Yk40c+MHSlkmBODZpUsvQhAE7vj5DUhGNdZkLZ+94QJWLFmJUFREZds9hMQmPK2JvNiGLz/C7t57glrnpWu55SsfwjTHUaN1zCrtSKFm5GQri0sESopXIQilTM+MIMarCJ3cwoZlpWxYvogPvmc9SuxZkpG9qMo4mjpIUuxBm6pBD/Wz5YEfokkHSMTHSMTbMeUOfvbDSxCEcxAEgS994X2krL2kjC7MZANqtAEj0c6c28K2h38QiMjFi/j0F97DVe8S+OQNa/jZN2/kUx+5nOLiwM0llFzC5pqNTEutJKINwe/HkqV8/DPXkZT2cuzVR9ETLVz3zuCz9pxl51NUupbiVUXUdv4Zwx7EFBv4xW3vnI9OruXnv7kBUdqBpe9CFnt5em8lSwSBdSvPQRDOob/1d1jJMfREOxm7HVerxlUr8bV6Mnozd9z+YZYUB++N8X2DJFNPMZmswU/vZrznERYvXxVE1QSBx/c8hiQ1oCitnLdGYLmwimKhmKT0HHGlEVFqwnf246lPEZ2swVS2U/bwd1lRHPw+n3vuuZQuEzhnncDaUoELli5n1ZIgniQIqxnfMYzmPYdhdaDHmsgmRjnt7UCaacIWuzHjHZiJDlylB1/rJ2MMEDvVgCv3kTEGkMP1GPEWPKUbPdZB7GQ9ergFK95GSulCnKohbQyQMUdJznShRPqxon3ktDF8eQgj1o0tDpLR9xI71Ys0M4qn7MNTdxE63khafxxXeoq0eoDkdD8pbRjf3o9r7Gf6ZAdTJ2t57tk/sP/x39LW/D3+/swmIvJOjNQ/kLTDRLQYUwmZ6ROnONBewZ0fu4jvXLaMX336XQxW3cOBJ0eIRqMkRR0pHObA3iH+vucBumtvY7TtNnprPk/zpg/Qte39PN3zOYYqr6d+09eYfKUFceZZEtFThMNhErJEXIpxfPJVkskEmq6gKBIJMYaXcjAMDS/l4PsepmnieV4Q9zYMUqkUqqriui66rpN1U+Q9H1vROPzSK+TcFFnHI+emmPODGEjGz+JaHp7tkXJ88pk8KSeFbQSb5LZpkU7Nz6nzm+SOaWGb5kLMoyBuuPORjALYswDTTHvBfFpgVBTm6ILAEIgQweZ/Aa7pzjeGzGZzC44KzwnEDt/10GQliNDPOz8USQ6iMPMcCnc+3pFOBVqAKstBTGQerOlYNmk/i+um5oWKf7254CIosCU8x8Y2A35DwHZ4iz0RCBVpXNta+L+COBHEJtwFBkUm7czfgvsK+ZR8NhfUe76tOWQ2l50XFQq1pN7bnBTuQrtIkoRxPwAAIABJREFUYa1BvMQn7aXflrEpWFk8Ut5bDoyCuDKbe0tscSxzoZ60cFz5bGaBi5Hx5+Me840d2fRbgkhBrCjsshfUorezKwo8g4IVpgDgzPgWaV/B8xK4mSSKEcNJ2WiGgWFZOJ6F4SSJJk+gaC9x+GAf/a3/S1/dLTRsvJih6ot4vOUaBra+gz1172Bk2xU83/5pdtZ+hP7aTzA+eAeh6FNMxSIoiWkOv3icxq1/4s6br+LHG9Zz+2qBPQ9+i70ND/CH/76FO//78/z511/nz3d+jYbKXzDQ8Tt29t1J/davse2Bq9k1+FWOvXInocn7iIc24qo1OMkqkqceZdbow4o2kJzYTuToRlJSA1qokozSQfjwYyjhCk47PVjRWl596i7ceCNquI5kuIbQRDma0oYUH0NJHEIRpwlNHubE4efob6/iI9deibBI4Lzz1yEIATRpsVDEquVLKFkkcPEFq/nEx27gy1/5PDd//kY+9NEP8M53XsGSYoHVpUsCu/KieXjTYoErrzyPL37xE+za1cXExD+Ixg4xPR0AOl3XJZlMYhjGgljhOE6g7s3DYgo1OgWKb8px8f0MqVSaVCqN66RIpdKk01kc2yOdzi6IF57r4zjeAgQ0qFW1sV2JpBRBcS1eDEUo37mfrz24javuuJPvd45z48NlfOD39/P5h7dw12ATe6J7OaKMEJOGUBMjxEJVKLF6fLUdP9lM8uRWZo0O0mozrtyAmSgnpTaQMdrJmd0kp6rw5DZOu32k9VaUUBU5o5t/ZnfgJtsxYk2c8fpx5YagLUSsJW+0k1a7SBsjiDM9dDT9hpqKX3DrN/+DZ57YQsZ9Hj2xCz3eixKpJGvUk1WayCY7MeOjHH+xjgfv/iK3fHIDf/j5p7jnzpsQZwZIm/tQZlrRo03MOT0oM9swIpXMan3kpRHc0DANj/yMH33tA1z/7hV89zs38NJLrUjxIRJT9RjRek6+dD9KqIG0toNn9mzmx7d9jI/fcD43fOB8Pnvju3n++WbyucfRkpUwu4tffPeDfOr9l/Hpj7+Dz918MZ/65Pl88LoNfO6T13Dbre8hMl2OozXy4v5H+P7nr+cLn7uGd15VyrXvXc3PfvpZXn6xmaljjeTtAbRQGeFDfdzx3Q9z+QUC69YKXHHlEu746Y1MTY/iuM+gyO3oiRoSxzbztU+t4tL1AldcLKBEOzjtViGHNnHi5fuQQ+2cOtTBL/7nM1x5ySLWrRFYuULgyssEOlvvJza9l9nUM8SmKohPbiSj1XNg1y+57EKBc1YI7NuxBTXRgxjeRjL8KLN2J51Vt3LeecEA/uHrrkRJPIkYr8Yyt2KpVSQm6/GVFhypkrOZXjasDP6Ae88Va5CkHYhaNa7aiKO0Ik5Xo8XryDptpPQOXnoy+MN5w8pg8F1cFIDUiooFzl0v0FwfVGAWCQJ33fVNkvF2Xsv1kdGb8ZMt2NEm8no3v/nWf1A6D/i7689fRz3VykcvEVizSOD9N7wHS+3FljpIJVvxYq3o011cfVHQKiAUCXz2q+/EtsZwkw2MtPyYi9cGw+7x490oagva5GZI93LGGePrn7uMVYsFlpcKLFsjkDDHSCsd/Gv2AOtXCaxZKbBiqYAh78c3emmt/lQA5ysWuP+eW5CijWTsTlJKFxlpBz1Vv2JxscDq+R3l0d3bkI12NKkMe6aR9MlR/vbnb7PhHIE1K4LzsKxU4Jw1pYEzp0hg3Zpiaqt+hRhpJjFTy9c/fxFLBIGiRYv52jd/QDTahJhoxHO60KQ6LKmJ+Kka7Eg/l60SWFq6hmuvORdFHCYZruelpzeyrEhg9XKBX/3vT/CMRiypHj3WiDTVzk0fXcMF86/R8uVLODy9m4kjVeTFBq46N9iJW7lhNZ5zECdcS8ZoQ4s1sfn+r7CySGBt6XLOWbOCz9x8FaI1TDy8jehUDdPHOzh3dSAULl0ssOHc4qDGtUhg3Zrg/o9dfzHJ0H70xChytBFTrsWONWMnWjnr72N5UeBGWFEavDbfu+2zhE52k/eGsZNVxI6W857zg5jH4qKA/SFGa3ktN4ga2kby5GZy6iDXXR0MzitXLuP7P/ggKWcXtlhL7NUHeHXv/VxQMm//XrGKrNuPo7SSPLUdc6aBWXUX65YIrFkmsGRJMUde7iXn7SV0cjM5fZjbvnw9SwWBNauDHdeS+VtxcTHrV6+nRBDoat7O9Ik9qIl9pOON7O6+eyE687vf/4CUdwA90UFWayMV7uDKcwXWrw0I/UJxMX2D1SRm+rDjjUjJdsRIG0asGyfejTzTxoXrBdafU8yiohUcONJP2trHm8YOrloX7KBe9M5LkOX9RA7fh59sJqMPceVFwft09bIVlJYIbNv+W+zUk9hiN3KoiZw9yKw7hBppwhK7cJIDePIIR5/fyIVLBZYKJaxdIxAVO1DkHqxkL3q0GjfezCVrg93b0mUCCe1JbG8QV+vAjXUwZ3RxyUqBDUtWsGZJMZbxHLrSyRl3L1evCSzvpSXrWLki+IxfvWYZxSWBG+3p54axYp1BnaLYgRqu4M1cL3aimX/s3hJEC1eV0tz+CPFYL1qikrRWhxpq5MG7vsoKQWDV6hJ++pMvYCVHcOONaNNVfObDi1lVGogYxcXFrFkvULpKYOXaABpasqSIb33/I2j+TixtACdSyd7GO1gnCCxZXULLznuxU52ckVvp3nwH589Xqy9eWsqHP/VudPtpzmR3oc1UcNESgRJhFYKwlqS9CzNWH0BEhRWs2rASRR/H0Idx1G7sRBtZdZzndpezoii4XhSvXU9SbofcIO9YvgxBWM+1Hz2HeKyaN6QRsvFBpBODrF9WEKLWIAgCP7r9w+TmxjmrjnLTBy9ksbCYlWvX0T6whVC0E1vq5LQ8hDa9mX2DD1EqCBQJpfzXf72bjP8MvjqAF+3C14fIpIa49FKBkuLFbFi3npR/gESsktHe21m2dHUQ31skcPU153HJ5aV86rPv5LoPncu1H1jL6fxu/nz3TSwuFli6MmgV+eVvv0nZ9nsCcb+0lJLFAs8/20h4IgB2a7Ea1GgDptgJr7/MZesELjv/IoqKBUT9ACcm63G0IWa1ffjqDv7w2/9i+SqBRSUruPraiwkl+jDlXbxjRQnCoqV841s3Mz01RjzUih7r5sDj5ZyzNIDxLi5Zi1AsUNt6L467ByXUxL2/+XQAJRXO4UOfuI5bvvJJbrr5ej5703spWRy0nJUsE7jkyvPJGPtJ6eOET1WgxqtwlBr0WBmWWEv85FZ+97NPslQQWF6ynNtvv52/PvQzvvSN/+B915zHMqGIFauKWFoq8J8feRee+RRirBrf7ufCNQLLhBKEorVsq9lERdPv+MuD3+OxbX9kx1gzp+eOo2j9XLImuGauXbmKRPIUJ6Z3YdlPocb3oE7v40ff/SBrlgbn9p3vupJTU2PIcidqpBF9sh1L7GHO3Yk004wR7yBrDuFIXWixVqSZBtLaCNJMC2q0hVl3GCPeghZtIWeO4qvDOPFupMkGsvoAWWMQI95JYqoNV9mBp+5hVt+JE+8no47gSYP46hiWOIoR30FKeZKM8RTidDdpYyeeshtxcoyU/CxadISMNUY81Idn7EeKDnH4la10tH+Lnq4f0NzwXfq7foMoPollHOTU1D84GZompnqkHZ8dVY/wxfMFHvvGx/jlJ6+k5t47CJ18EV3Xcaw0U8eO8ejf7qRq49f4x96/MtD4bUaav8TerluouvcyNt+5hoM7vkpX+bdo3vYDZo6OY+shpqcnkAyNuCoTlmIkkwl0Q0VVZUxLx3EtbNvEdkws28DzArHC9/0Flp1t2ziOg67rzGZyzM3zGsxCdGI+NpHxfGazs/humpQTNIT4ro9ne2T9HCkntQCldC17Hk3wVmvH26Mis7n8Qhyk0A6S8X3ymexbTRzzz53PZP99hp3HHhiaNj/HBq6M186cZS4/u9CEmJvnYhRSBoWYvDffmhnwJ4yAizG/rgJcs9CumU75mLq+AOU0TRvH8QpCxT//zQlRiFo4lsHZ07MYmsJcPsvp2fwCY6IAxgxqRYPhPhAi/LfdUqRTNtm0Sz4bNHwUgISFipQC2yKb9hegmwW3RvptsM6CIPIWD6PQJpIjkwrIqAEd1Z/nU7zFwSi4PWZzmQV3SCDI/Hul6luOkCBjFHxfsM5cJkPWT5P104G1xguEh8IgWzhZwTrSCwCTYB3zQsU8DCVo/VDJZlV0W8GwLCzHRtU1DFvH8iR0dxrZOoJk7GHf45so3/hNdrb+gJdHv07/YxfS9dBKGv9UzIG29/Nc6wfofOg8OrdcSn/TJ9j/+N3ExENMiwYvn3iRF148Ru2jf+T2a1fx09Xn8LO1ixn561dIHBxn5siT7Bmu5+l9Hfzj7/3s2V3FkVe7OfZqC+2NP6Fh+3U8vftWxPD9JGOPoCW3EZ3YSFprZNZowwg3YMebsGJ1GJFKUlIgWvhyO/Hj5VjJOiLHH8WK1uDG60me2o4WqcXVOojOVKJGW3CVJzHE48RDk2hKHNeVOH70BU4ceYmmts28+9oLuPCS1QhFAmtWl1IsBDnzVcvmB6QigeLiICdbunQRRYLAqmUBLE4oFrj08jV87we30NC0hVOTL/Dq0afJ5GUUfQpRFBfECVUNak8Nw8A0TSzLWrioLAgXnofrugv1owUhIpvN43k+mXSObDaPZTo4toefyuC6KRzbw7E9DMPCtl1Mw8Y0bCTpJKadYFoM8fTx4/S/cpxfNQ/wgd89yH8+VMM3apr4wpZKPvyHu/l563b2i/t4VRpANkYInWrGd7vwrXa0SBWeWM/rbhdGuIyUWo8pVvJaupOs2YIaqcIRm5mz+/GVdvRoDSm1mZzZiSu14EntOGI7jthKzuwipTbhKfVkrW6sZBO23ISjNpGMlKEkKjG1OuREOfHwQ7h6A1m7m2SojIxVj6dWo0VqMCMdOIkyvGQVdrQc5dRmvGgVXrgcc2IzmVg5tthCzuwhfPQxsloXvtSGF29GmajgjNHDm8YwWbGXmUMVOFJ/AHRMNpE8sZF/uS34egNyuIyJVx8ia/XhaX3Ycg9KrB0z2Y0s9uCYTaSt7cxaNYRffQw7NoQU6SDl9aIrbSRCbZjJIcxkC8nwQ1jJTZy2ekgcaUWNNROfrkdJdBKeaiA2U8/Z3AiWVIOVLEM8WUHiVA1zqd1Ep1uZze1nbnYvjtNDOLQdTWrGTpTjRh5Fm3qMyMl6dGmIrNnF5Iu/Im1Vkgxtwtdb0WPNKJFWUtogvjFA6GQFSrSRWXccPdaOKdZjy9vREhvR41uYczqYOL4JzxzAkvpxpC5iE4+ghDaS1eo4bXYgJQfIeM9jSk+hxPpw9FpsbQumWI6vdKNEm9HEKqTEFny7m6z9JJa0n0S4HddpxZLqcJU2zEQLarQaR60mbTWjx9vQwgPYygCOPoJj7sA2d2AaY2RSe8imdmJI3aRTfycWaUeO1+JrTagzVThiG47UQtZpQztWjiWPo+jPoKt70ScbOLz7dzD7DKK0Bz3eijJTiy82clpvx4s1kzd3MHmsnVz2IKm5cZLRRs5oQ7xu7MCI9xMNd5DP7CWl9+MlaogcuR9Pqidn9fHi048Qn+lGlXuIJ+qIHS9DDrXy5J4HCU31MzPZgyr2krV6yZnN1Ff8CiO5FzXejyG142kdnPGGcRJdpKUhdg7ezUDXn9m3ZxumNY5hNiBGH8YMVfOmtod4pA4p0YYiDjE2eD9/vftWfvmTL1Fbfi9S9Ai+dgxXH0EVH0OLN/KuixazYeW5LF++nKR9CklsQxKb0eRmdCmgtavhZnxpmJf2PcKvf/51hnr+iiX1kTMHSMnDbH3gVn7w7ev4x/NNiOEKlFgtZqIFLdSKGR2gYuP3+OltHyV0fBdHJ+rx5D7Uo9U0bvo2P/zB9dS1/AFb3U023s2sMxycg0gXf99fzh9/+WW+8cVrmTjRzfRME47UyeSr25k+Wssb+b/z7L6tbLzv+3z8hg1cfXkxP/nRZ3jwL9/niZ1byTsHMBPDiJNNzNnDpOROYidqmD68jYwxws6+P/GZGzZw5QUCP7z1A8ym/8Fc6jmOv7IJJ1lLTuvlpg8u5ZK1Ag/d/31i4giu3EP8ZDlurJZZpQX5VCV7B+/i8gsFrri0iDt/+1kUsQc9WoGfqCZ2sIwr1gqcUyrwsx9/GVfrI631Ik9WYYTqedN/nC/fuI5zVwu86+qlzLrPkzYHmTnyAGTH4ewxnhit4OYbL+Xyq4LmlBJB4N1XXMqtX/kMoGMk93Di1W04eiuvGR08MRTAdUuKBKqq7iSdegIxVEfk2GacmVZOvVzDutUCy1YJXHLFEg4fGUAXR8moA6S9MUx5ACXUgRnr4I3cHr72xfWUFAucs76El450osb7yEu9XHOBQHGRwE9+9R0SsRFcsRIj3IYn9THa+1s+fP1SlhQJXHqxwCuvtHHsRANqpBVX7sUS20lMVZM1B3DlXpRQB7ETzRx+5i+sFQQ2lCzivVcJyGIPamwAM9KPE2vidXeAqy8M6lwvukggKo6RlJrRxQZyag+pZCMXLBO4Yv1SVhQJmOoekrF6rHhXwHkRVlBaspYlJatYvizgEgmLg8/tIxMv4ia7MSIdmNF2XKmZoy/8idPuAH/79X9ywXy8rqb2TmSxm2R4G9LMJs56wzRsu22+VUPgj3d9lcljNZx2ushqTZx6aQvvu3LeGbj4XAQhEOhKlwdCz9333EFCexzvtXEMqY+82kjPtq8FLKESgbGnHsYwmvin1cdr0gjvOU9g/TKBtWsEHt3yExLxfhypA9IjXPw2FsXLr9ZSvekmrloWOHM+9p/XkPJ6ePPsCKZYTvTY/ajTZchTzWxYIbBsUQAOnp6sw0+28I4VRSwWSvnW925ATrTgTnaQFfv5V/oAH7tubSDOlQatK1s2/Q/HjpUxJ+/g0+8/L1jDIoEXD40QCfeQ0UfIicOctXp44fEKlgmBMPK5G9+HktjJP3NPk04MYiZ6yPmDrJh3zaxcKpBOPYki1iKHmwL2yKIihJJFLF4mULQ0iOkKiwWKlwm8dGgzjS3/i7BYoHSlwLK1RSxdWUxRURElxaspWSLw059+lsmTHSRmGohObCWltmCJraS0PqzQLi5aKbB6icBNN1/PsekuNKsVS6shfOwhckozWbuT5aUCK5cvoqhEwE09Tdp6ntXzQtRNN36IZGwf0clW9Hgvvv4U3/nqhxbEwyWlAuN76nhi30aMaCcDDb/mgtUCi4tXIgilC3yVVauXUjJ/bF+69TpOJnaRDHUQn25kzh8mGS7DlmpRwvOtV8l2fvjly7lktcCq4sULscolS4Jo3hLhHBYXC9x847vJO0eYPtqImWxEi7WwrkRgQ0kJwpJzg/fEssL7ooSVK1fS2PoQUWUHG1Yso1QQ+MgN15CQniWS6EHTOnHkHrLKGKMDv2fpIoHli4tYvWwJJ47tJDzVSt4e4o3UDuSZdrRIJ7bYi53sxUp04Sm96LFW1Ggzyak27GQvKbUPPd6CJbajx9pRw+148hCJE414Yj++Mogr9ePJQzjSKJa4gzn3ADl1HDcxgJPo483sE3jyCPGJTubc53Dl/UgzQ8wca+Kfs8+SNffzmv8K8nQgWrw5+wSnjjYxfbKTufRzHD1URkf7rdz3tw/RVPc9tmz8Jk/tqeL4wVGmTr3AC4deQTQyPP/sP+jf/gCP3fYpPr9K4DefuZKdjffxwjM70HULy/CZOnGMlppNbLrnRl595iFe3v97hho/z96uz/Nk703U3X8hQ1Xv5fgTd1O/8Yu88nQtsdALTE4dJSKJRFSVkCIjy0lULRApCtEP0wwYdK5nL8wM6XQ6iJRbFr7v4/tBBHxubg7XdclkMszNzeF53sJGaSqVYjY7R8r18V0f1/LIZfJBJGQewlkokigAN4PChmAGLuAHUguOiMA1YRnGghChKWrAuJjnSRRqSANBw5tvGAkiKG8HdhY25QtQzAI4M5Py5+dhF1WScecfl/XTOJb1tpbOYG3OvBukYAhIp3x0VSObzgQMDMfD9wvRD/75b7GLwsDuOTa6quA5NvlsZp41ETgc5vLZeVdDeqFitHCby2cX6kpncylyWY9Mel4syObIZbKcnp2bj2q4bwNeevOCRWZBpCjUlgYRFP9tLosglhJkfIIalLlcfv6F9ucFlMDpMZfPMpvLYhnagkgRiCHegnBR+DrjewuCSSBieG/FOvzArVFQkXLzLR8FBertQkkuk2EuP0sum5pfs7fQHJLNuKR9ndlZC90ySaXTWI6H47mkMjaqNY1kHcRMH+T4dB0DfXeyq+8uBiq/y7OdX6fxnnM40Ppe+h5axf7q97Or4mqGKi6l4ZFz2TX0ZRxnNwl1grDscTx5khcOnqR561/4xQc3UP6hj/KjJQJdf7yZ0KFxwhN/Jxl7FTFxmKh4kOOTT3Dw0AAHDjTQ2f4HmsrezwtP3U4idB+2XoEqBhdjI1qFE6tDm6nHjNSjh6tIK01Ik1uJHN1EWm7njD2EHC5Dj1aiTpeRkZoDloXShiW3YOntxE/UYcf3I4cOk7YtHNdETM4QT0why3EmQk8yFX6WobEGvv2dz/O5z36cj9zwXkoXB7uCi4uKAuvfouC2eInA0qUCH//Ye7nxMx/k7nt+Qd9AE4eP/p1I9BTTMyfI5lLE4xE0TQugpYqy4KiQZfnfVM9UKkUqlcJ13YWLSzqdxnVd8vk8luVgmQ6+n8G2XFw3FYgWrk86nSWXzpH2Mvh+EAkxDItMOoftptBMC88NEROPE9dihF2HnSdnuL2smR80DHJLWRc3b3mMD931V75TVctjz46zM7SDU/YOwmInptKPY7Ygxyqxk7XMWW04sUr08Db02HbenO0lYzbia42YiVpe84d5MzuGEqrBiNUya3fxr/wYaa0DPdLAnD1I3upDnCzDkxt4I9uLo7djSA0kw+Wczfbi6XWET97PP+e6kMMbYa4JTyrHiFWSUhtIm7WET92Pb7ShRdswYo9iRB8lr1dzRq8lJ5bjhTaRjT6G/OqfscRaXLkFM9qMOt1ITu3FjTcgTzyCGXkUvF7SYgPxE48xcehhOLsTcgOkEuVIx+8l77YzffRB4hObsRK1kBskcfJR9NB2tOmtpPQexOlHMWIPYsU2klOa0KaryFntWHIVjlyBHqvAk5qQpx4jo23n1Ev/ix2p4Iw6iJesQA9txYpV40lNcHY3aqQSW64h7zbjJetwxHoyWjvSTBWG2IAu1uAZDUixLZhiO75YgzlxP+nEdjylmbTVh3hqK36kDCW6mbzbTOTERpxkA7NWB65YjRF5DDu2laxaxRteN/JkGSm5lrxTTc6pJDqxES3awFy6Bk+tx4q3IU/Vk1ZaSSt1RI/ejxOrQharyKUGEUP1OGozc+kmEqH78PV6znpDqIkulGQtidhGTG07qliFq3YhhWrIWO3oiWrkcA1Zq5+U1ooS30o+1YyrtpA1hknMbMVI1pBzu1Djtcz5QzhKB1lrAFftwlAaUcUy8m4TE6/cix1v44w7TmxqG/HIo5BuJ6W2YMgDTLxayazcyVmlAS20hYMv/Yms3osnNpMWGzCmt0G6l7TWhJmsR4xUY3hl5Owu0uFe0pFuMlYb2XQLptxATh3GE9t5zR3AVxowopWk1SYyWgvydAV5s5PEyUp8tZsz2XESkVoSkWpstYXTXh96uAop2oyt9uDpvVjJDuITFZx2B8kaXThiE9KpOpTJNhITbbjaANMnN+JqdeSNHuxQF1KsCs/oQBPbSJlDnDxUg5EY47XMi3jqk3jxp/HURmb9bRx/5QHWFAuUCMvZtOVvaNmnA2Cu0kkyVk/a7kFLNOFrfeStcc56+1BiAyixNjylg9P2CE5sgIy6m4y1A1PtJDFThRqr50xqmDPuMFa8nVSyBzvaxaw+hm02c8YZxpvuIiuOYCS7UOQ2PKUX+Wg9erwTaaYZcaoRNdKGFu0irY9hxLt5Pfs4M69WkzdGMBOtZIwefL0PMzlAcmaQ8IkBlJndeNJe9GgvntJNWu3ElzuZObQNJ9qFGunGSHQwc6wMZaYdKzJCXt1P7Gg9Ob2H0LEWzng7iJ3Ygh1rRJvu5LXU8xjSKL63EyPSgZ/sxok0cEbvJHZkM69740jTHdjKTmLhITLOGJweISvXY800kVV2Mef9nWRsB+ETNZjxdjJqL2esQaYPPoYr95MydyIlBrHi/Wjhesj3M2d0ED1cQUoaxVaGMLUePGsniXAXhjSEo44iR1pRYjX4djVzmQrID6NNt5GYHCfnH8FPHSASasbVOrETTbxmjjJzuJJYuIPpUBeZ2QNEwt3kvceJn2zC1vsxpX58bRwl3IISrScWqieZGCXlHiISHSTrjMHsbqx4P675AtHoE9j6OPLMY8iTXWT1YXhtPxlnnFzqKaKhQVLeE8hKL1lzJLB7y104Uge+1kvWGEacbMZJDvFPv4PoK534iRd4M/cMWbsXI9yHFx0kIzXhxOsRJ1o5/EIrr505jq6PkYjWI4cryetdqKFyxFOdvPpsF2f9Y+S8vUwe3UTkeCV2eIgjL9bx1J6NvPBcGYcP1vHCC+U8/+J2Bsf/iO7txk12oUy3YEQ6SWvdnPV7eTM7gjzZzmjr3Tz7bD2u/QSm0o0U3k5KrcNNNqNHOhnv/gO1DX/Esp/EVHtJTG8lrQXXyH9l93PiH5Uc2DXA73/6NTbfexsNZb8gOb2HrHWAE69uR5OrUUKduIlKIgcfpubhn1C1/Y9o1hiaVI0xVcU/jS6m/rGNR+/5OgeeqCTtPokUbcFNtpGTO9nZ+XOayu/m+JFdKHIXrx64m1986708+Pvv8PrZo4RPPYojVcOZftz4NoyZ7TixVn53x7X85PvX8L3vfhJd6mTW7OQPP76RWz59HQeeLWfOHyYVbcNPtiBOVCOIdPQBAAAgAElEQVSF+3j43tu44boL2fzwz1GlnZw8vpW8MkR/42955yUC733XUk6e6MYxRxCn6sgkeyA3TvhIE9/64rVceqHAM09VI8X6mDi4DTPUypy7B1Ws5yu3rOY9V67k5//nFpLxbrJeD5bYx7dv/ThLlgq844piPn3j1Vxy6RLe8Y41XHLxOVx5+UVkcrtRlN3sGNvOjZ9+F5dcUkRRscD6dYv5ypc+zwsv1pNOPY2p9GEkmph1utGjNRjxJjylm+fGHuZdFwn814cv4NSpEWxvB26qnVhoI75aix+rIXFyI++9UmB1qcBlFws8/vjfmDzaxPWXr2DZUoHf/vpLTJ1oJ22PkNJ7mTxSxTP7NnPdu4u4aJ3A9e9fx3R4B7Y5jhlvYeZgBRefI7B8aSDOlC4SuOLic/j4h97Dfff8mKOHuzHMcdL5MeRYM5bcjq20oifq8I02PLkVL9mOOtPAaNMvWScInFsarG/1SoE1qwSuu/ZCfvSdr/Psk1s5m32J8LE2Dj79AK7YDLNP8Mn3L2d9cRAlK1k6z+QoXcyyxcspFgTGx8r5whfPZcn8pt2LL3aQkAZw3CGS0VomD27mTXc3ltrN9e8JOBilgsCOwXK0xBiu0kNW78KI9TN1qIa8tRMl1IYrB0ySs/44jtxJztyJFunElfsQp+vJmIP42gBatBNxso28tgMr2oOd6EWabsUWB8hZj2MmdvLyM5Xk9Z2ctnZjxXqQp9t4Pf0kvrobR9rD1OEu5txnyVp7mDlWR+REGynlKVLy00webkScaeLNMy+QjA6jJEZ5at9faWr4GrXVX6Kq7JtUb7+dgba7Ge97mP7urTz9/H6auruoqNpC+Z9/xF++ejX/5+pi7rzxcnY23oscOUYsmiSZMJDFGDuHW9jR/Ss2/eUTjLbfynPjP2C0+RMc3PtV7v2ZQPPD5zFUeRPjTd9ltONOUtYREslTJE2NU/EEajqHokrIchLPc7BtE9PUyeez+GmPVMrF8zw0TcOyLGZnZ9E0baEd0HVdLMtamC0KQH7f95mbm8NxHPKZPL7r43tpTM0M6kydFFk/x2x2jtlsDnfeqZCfL3dIFaId867/TMpfqBJ97cxZrPnYR0GE8GwHJSktRDoKjRv/zlz0sQ2TRDSGJivzcZAAtTCby/9bVWnBxaFIcuAUmV+L57gBN9JPB24NL4ioFGIlQeVqIIjY80xAz/XxPB/hjdfOwD/fmHcwuPPVnG/FQAqiRcZPLVSEFlwIAYTSWxj0CxGLghsiEBZs8rmgFiX4WemFbExQafJWTen/K0a8nYFREA4KYknB1ZFy0+Qz+YXIR8pxA0Egl8ZPOQtrKTg1CussHGfh2AprKIglhWPPz4NHgoaPzLwgEZyQoCM24E8UxIxUgcFR4FP4Ftm0u8DmCFwVKdK+geNI+NkMjueiWyaqrqNZIpJxEtk+iGQ/z1S4kX177uOpkQd4fvAuxiu/wMCm93Cg7aM8XvM+Xur+Crtq3s+2uxdT/tAGDjz5S1KpAxydeIG4pnEo9DJxSae17B7u+eyV/GLtWn60QmDkoa/y1HgZsemXEGOvEoseIhx/hYT8CprxCi0td9NY/2se/ONl/GP/HdhyJWJ4C4nwVqxkHXaiHn26ivDhrXhiC67YSN5oQwuVI0+V40ttpOUutFgFRqwCN1GDn2zAitagRapRYrWk3R70UDtmdB+eMoOpaqiqhGqJKKZINBkmqb3IZPgZIolXOHL8OZ7YP0prcxXfu/XLrF1ZzNLSItasKuX8Dau5/NIN/O0vv6Gs7AH6hxr5+4u7mZg8SSKRwDRNJElFkU0MLYWmpohFNHRdX3BRFOxZBddE4d9Cg0dBsPA8D9/35+9PLcQ/Mukcnuvj+8EbLJ+fw7dTZNw02fmsleN46JaN6XooholjTWO5MUQ9zgkpyeArR/nRtgY+/qdN3PhoA5+4/34+es993HjfQzz27C52Rx5nyt3DVLQVzxxm8uSjuHozjlRHXm8hfuxh7HgFs3YLObuZ5Mxm9Fg5WaOdNzOjOGILWb0LM17Hm7khzHg9WaOblNJJWu3GjDXhJJtwknXMOu3oUg2eGXAPfKMdT2klZ3Rjx5vJKF2csTpxoi34Yh8ZpYeUWo+jVmArVWTsdiy1CUttRI6Uk7fbcaU6PLGOlFhPXmnDUxqRQ1VBBlntR5uuJyU2cMZuIqNsY+bYQyRntnMmM4Aar0UT61Dj1eScDsTpLaS1Xqx4M9JUOUakEmVqK3mtETtSxqzWiJNoxhXrScu1aNOb8cVasmoL8vRWrEQ5qeR23Hg5GakeY2YbbqwCN1JBRmxEPl5GXq3BDD2GH6/hDbsHK1SDk2jCTjSRNrrQwxWY0Wqyahs5tR07VkveaMUUK0jMPEpyuhkn3MhsvI5cshYlXI5vdmBFG9GOlWEmGlHDNVjxBpTpctxEDU68HCu8GfHE3zht1uIlqjhrd6NMbyWj12ImytBjjTjiIMnwX/HVOtSZJvxkP3NmP8rUdnJqO+pUDbZag5qoRIpuw0iWk/PqEWc2Ioe34WvtGHIfutyEIm3Bs8vwzArE0GasZD1prYOM3UJsooyU1kPO6cWSq0iZtdhyA1lzkKzTihorI601MWt2oEdqsBMtOMkuHKkXRdzO6UwLvl6FGa3EjXeQ1YdwtRaOH/0Tbnwzp+12XKmFxMly1MkyXrNbmLNqiU/dS/zEdv6VGSWntXHabOO02YyTrMAUy1Cim7DcLThiHfnYIOloF65Si22VY0m1pOO92LFOPLEHO9bGnNlJ3mjCSVSQU1p5wxnljD2AEa1Di1XjKPW4WgOOXI80VcYZpw9HacGSmtDj9ZxJDZE1e1AjNdjJRlypAS/ahhVuI5Xsw032YCZaMeNtuGIfKXEELd6Jp/Wjxppx1U4cuQVXacGRmoid2spp/UkyegOu/iA/v30DKwSBT1x/A5HIs8zIrSjxVvRkB5bcgRRpwFY6yZgDGIlOIidrceRujEQTntyCL3WTEoewYgOYiVYSM1vImD2YYgue2kXW6sdKtODLbfhSM26sFlerQ52uxQn3kFOGUCP1mMkG0moXmeQAttiDGm5DDbdiJlqxpQZydge+1oUSakGaaMWKBUNkSm3FkVvmc8wDmPFBsurjyFMdZNQB3GQrbrKJnN5FTuvHF/uxpRFctQ8t1oCT7MBL9ONG+/Dj7aTiNaTkUbLaEEakkTdSI6SSXTiJbnL2KJ42gBsPYH2zWi95pQNfDK5LGa0XV+rGkEZIhho443bxutuNMd2AEeomZ+/kdHY3vtqPNNXAv3J7mDUHiZ2oYNYZZi41gm/1YSc6SElt5LQ2Zo0OrGgDeaMPJ9mGkWjElBqwpGYy1gByuAkj3kpKa8NRGnDkOtxYNbPGCLa4Eyk2hioP4lp9uGonariRtNSLHmlFjjZjG71YRi+q1Ikp9WLEe9GS7djKEHp8gORMC77Zja21oSa70eUdSLE+bKkbM9GEKXahxUdR4uNBTa7TRfhoC9J0E7NuL2/O7kBPdGMpo6hSH4beixHrQI204Ou9pPVe5FADrtyLGe9h1t6DMvVXUvFuZrVd+EoD8swW3FgveWWIvF6JPlNNzhjCkoZRxSFccww52ow0XU1W7UALV2NGe0gr+0kpe0kbQ0ihKqxEOylxmDm1hzm1B2OmDifexKzVixSqQo3VkfP6yGh9uGIfvjRMVhskZ3WRmNjKnD2KExtGl0dIRjtI6T24ShNmvBotUs1pZxg32Y2S3MHMZCuz6R2krU6MRBWJk5v5Z2qIjNiGM9NEVmzjtNpJVmzFmKwlm2zjjN6OdOJh0vIYWngLZ5xW1Mkh5Ok9WEo3GasZ6VQlbricdKKD0+Ye5Jku0uYgOacXI9qIHmomo3XgySPoiT4MqY6M0URK6kQLd+ConaTVdsxoLVm1lUyyiVmlE2OmEXWyhVl9J2ZyB1K4EleqJq0MkpL3EJusw0hUM2e3ocw8hh4vI+d2oomd6OI4UmQI1xxAV2vRw/Wk5D6s5CB6cgAt2UnK7CI5U0ZKbsSMVqNFG0kZ4yjiALLYhaV0YYnNuIlG0toOPL2F0EQFVvIZ8vYrJCONiKEKtMgASrQdS+4j64xjiH1krcfJGE8RPzXGrHUIR+7ASvRjx3dgxUbImKNYchem3I+hjCFL3ehKF47aQUpuJW+0YyfqMeON2MlW5ux+zEQnhjyI5+zENAbQpFasZAuu2Eo2OkhWacdIdBOb2EPWfRnTaEeTalBCPciJcUx1HDXRgWt0knV7SIQrcfQusqlRUvIudHkH8UQf2fQoVqKanNpK1tpJeGaYvNmHMtOMHhng9fQLKDODOMn+oLlDqkdPtiJF6nC1dvJuL2aiESvRhJ1oJa1087q1A/FEM6edJ8naTzB1qhFZ7kE3+jGtIeIzLVjJPsx4B2m5CyPUQEYe4rT9LNLknqA1IzRE9OQYjvgSZCNEj49jicNo8SYmTuwgHhvFtIaxzD58ewh5ppOcuos3rCeY80fQYgMkp/biyYcw4s8hh4aQZhrJGB0kJ7tRQ32klDGyxjiW2IOn9OApXWSMXubsvViJfrRIO0a8HT3Wxqw9jpMcRJruxIn14yb6seM9GLFu5JkOsubjONJupg53IE+04yYGsOO9JCaaUMPdWIlRfG0/nvIEamQYPd6PEu1EjfRji3sxYnuwxFG0RDu6NIKj70VJjPL8Mw/R0fZd7vvbh6ir+j7DPX+ht/nXPPjnr/C3e77HvQ/dyX2b/kZF+b1sv/vr/P7mtfz+w2v4/U2X0vHoLwmdeIlETEFWXBKJCM89PchY58/Z0/8znhr9H8baPsdY68forbyaA8MfZ7j2Sn75dYGdrd/kiZE/EJoYx3Rm0F2NhGES1Wx0Q8V2TGQ5ievZpFJuIFL4Lrqh4jgOjuMsCBCe5y1sgs7NzQXA/fmNUdu2yefz/wblz6ZzuJZHJpVlLn8a13LJ+lmy6RxZP8AnFKpLA9eDu+DcLwgWnvNWE0ihsSPlBKaB0/lZDE3HMswFHmM+k2UuP7sQHUnNwzDfXiCRcj2M+eaRgjsiP1+d6rsec/lZfC+1wMJIp/yFnx2s562qU8eab1mcZ1cY8zWmtmnheT6aaiC8+XrgqEinAojm/0+o8Bx7YZgPhv40uqosOBQKDoq314oGzgibXMYj4zvzj/UXnAhBK0dBQEgvsCPy2cyCwyJwXLz1mMLaZnPB8wW9s7kFFoS/8KL4pH13XgDJLKw7EFsCQaTAoSjUqb7dFRK0j/w/4M/5rE6BUVFQggonMbvQa5smV3BapA0y6aCadDaXJ5sOHCi5rEvaN/AyGnZKRTUkNFNGsxI46ShG6hgR5VlkaYzHHv4Oo6130b3t+/Rtu5m2h/6DZzpuYU/9TWz/zZX0bf8goy0f4dCBn5IINeFYLzMdfoFXjz9LUjlJZCZE5cZf8D8fXc2dV13Ef58n0PfA/yXrvYMkTcwyz2ZhF+FOArHscuztsdwGgQkQHMsJs4u0bADCSCECL8TihEcSSEJCs0LSaFyb8um9K992TI8fadDIjFH3lE33ee9NZlZVd89I/O6PrKqR7v6oqKiKyvyqvsr8Mt/nfZ7f8wvI25dwpedRep9l9+XH2dt5ElV5Dll4klL2fTSK72fxUz/DP1//W4zhIsLeBZT+PJ5SRN2bRdm6gNnNEUgltL1ZBjfuIdYKJFoZ6eUL9F88h6cuEek5xJfvQd89iycsEZsVlME83Z2zOFITW7qOLnyJ7t42mi4RjmycSGevv8X2/lO8ePNxHn1ig1anyEc+/H7e8au/yPf8uzfwLd94hu/7z/+e97/3Tyhmz/HwlQ5fev5pPveFx9gbvMDzW5/GMAxM00FRDAzdxdADhn0DQ4tQ5QBVVfF9/xRwY9s2vu9/TeTD8zzCMDy9gKRpemrpOhEmToQK1/EJgylk8+DgiINoxDhIGYUpvj+Nf2imjWyaiLqOZ+2ja/uYns6+ZbLxxZf4o9k8b/rrD/O28wV+7IMf5Gfvupuf++jdzHzmcZ7U/pkb5hWGaps0uIxv19CEJSZeiztBB3N/hjtBi9QqEehZYjPLxKsS6SXU/XkcocCB28GT8yRWhUAtEWpVYr2BK1aI9QZHwTKBlkfrnSN1q0RmGVcu4EolJs4KqbGC3aviCy0iuUwsd4ilDaxulVAtkFpLhPo8rjSPZ7Rw9QaGVCCy63h6GUsqYksVHKlGbNRxpRKBUiWQK4zNBtrOBSIpQ6rlCM0G+jCHp1ex5AK2UsSU8thKAVPMYvbKHDrrOMM8kVLEGS4ysWqoWxc4sjsoOzPoe/Pc8lbwhKlQ5gpLeGKG1KiSyPNYe/fjdmdw9uZx97ME/QJjtUokZnGGS/jDLEE/i7e/xIHawNxZJJRrOGKZyGgSKFWUrVnsvUXuuB1ipYQjZEjsGrzyBPp2lmA3z6HWZOQ2kAdzeFIR0gc5cNZQdhYYGS0mVpNQzmP3Z0m0HHf8GqmZwRrME2s1UrOGLc4h7NzLyF7h0HuEUJ8j0kro+wVirYPZX8Toz3HoryBtZzDEDOrwAr61hGssMNy7B0fLkvoNLCVDYLam7iYtgymfxdXPYkrnsKUl9F4eS57FlqeihC2WsOVFUq+EqxSQ93KYUpbEruGKGVKtzJHdYWQso+6XscVlEr+BJpzHkc5xO6hzaC1jdYv4SomDaLp9svoLJEqBVCsSaQW03jkO/TyvRDn2X7wHV8yTGA0O3A6ulCMxC9yKygT6DKpyjrFd40hdIRjUMKU8vlvFlQuE/TJ6d4kj9zLGXp1YbuNLS6R6Bm+QIxg08aU8iV4m0gq44gKJUSDWizjDJUK1zMRtExs11P05ErNCoBXxlDyOlGPsNjlyNnAGBdxhkURfxpc6aHtVEv0ih96DjNzraP0mvtYm0Gs4chatf4HEKpCYBYifwpNyeNoMzeKvc/7u3+HFzy4j9NfRzTrCbgZLqnErvYqntfCNNoHZwZJrWHIVX2viKiV8bZodTozLxPolLKGIOjiH3l0i1BtowwJyP49nNPC0MvLOWZzBLJ5QwRaK2GIRX6ngDAvESh1HKBKbDSK9gS8vEyob+EqL0Cyg9B/AlnOExipat4wjNXGkGrZYJjIayHsLJFaH2OigbFfwhA6JvoI9LOEKZcxeAb2bR9xaRN5voA/LHATLGP0skbyMvV8jFqtEUgZ1p0AodxibayjbCzjDHF9OLqLv5th57gHsYYnUbGP28gxuXMDsHwsJUgWzl0cf1IiMBnp3Bn13jq+EDxLJawjbi2jCIq+kmwRqDaNXxOyVcIQasd7ClysEaoXEaBFpLYxegZHVmVq6tQqxXuPQWyHSV9G6dcb2w4zM60TKI6g7qwTKg6TmIxxadaxuGVdcJzSvYGtNXKNGaLQJ1BUCqcOhexFPrhGbLXy9jq1UcfUmplzD1eq46gqBfgVbWiZxl3H1EpZUwRRaeNIKvtbGNxu4ah1HaOGJKwTqMuNgjbH7IOawjNadI9Fr+FKbxLyC3K+ShOuE+jKu3MCVa9yKL5JYy7hSE71X45XkcRzxk3jDMmNjjcRcwhbOE4rLTIw1Ju4c0s1ZfKlCaq8QWWuIu0ViY42vJNdw+jnMfo7UXGdiX8XqN4i0JqFWx5MayNtl/L0aR+oGYa9J2G/i9+q84lwhGDYxd4pYwwKhsoK+28AT27hiAU/O4kkltL0igd5E6WUJjSZGP4st5LEGGUK1jCvkpk0Dagff6KCLJdR+Bl8pMtYruN154uEDjOUZUmmWQy3DkZ4n7M1wSy8xEnKMlCu48nlSdwHxZgFnf4OxUSfWlpC25wnlJVKtydjYxBnW8JUigV7EEkvYQnt6nbAahFIOff8coZbFkXJYwznswXkSrcFIb5GoDSK5TqK2cAcVArHBxFwjFBtYg0VCI0Okl4iUKt6wiCsuchBUsIV5AmORxMnhKDlcpYEtt7DVMpFXQNi6gNZdhNtXp841cXrtOvAbaL3zKDszTNw2vlFGkzIYcpHAbBDqFRxhiQP3EXwjR2AWUPc6qLsrpG6TkdfGFa4QKHkSs4yydw6jP8fYbuAMSwRyG3fYZuLUSdQm9n4Zez9HIC3ia7N4+hKvHF5CFTOkXhtLyJFoFe74Kxj78/hykZHbxJcz+FoeW80QuHUCexm1X8YRGqT6Gm7vMv2bM8TOMmP/swy219jbupc0yJLaLfrbC8T2CrZSwTdrGFIWQ85iKTk0MYPTy+HryyhSA00qou49QCQvEBo1Qv8SnnA/h04RX85zJ7mII5YJlRqRXCKWshzEmwRWE3WQxVMr3IrWCbUq8s4syu4st4M1Dpw26v4ckdnA12uI/Vl0ZY4kKtLfWSQwpu4qTyhi9yuYvSZqt4UhrOOIWcxekVS7xFh/kJ3nFtB2y7waX0Xdm0MTL2LrKyTBGlIvT/9mjVR/Cqu7ye7nMwhbeUJ1k8R4iFB5hO4LDUb2IxjDKkfxGon+MEZvjVi/QqCucxRcw1dbmMMiai+DJ61jDTsk5iZjd5NX0ocwB3XMQYt/GT9Dqq9j9aoESps78YO4cgdhp4KvXeUweAar18LqNUmNTSbuFUbOVTzlEsbgEon1JKF+DUtaxtNWCPXLDG62ccSHuBU/ga+36e1WcY0HSf0n+OJz51iY/WVqld/k00/cyxefLbFcfx+d+gcoFT5CoXqeYjPHC59/iCdqH6H8Nz/JX//I1/PH//c3c3npQ0i7L2DoPoLkYFoqX/j8gzxw11uoL72T6+vvop35Ka41f5rlxf/Ew/Uf4nNX3sxm7q082PwNygu/zuXNf0IQP4uq93BCH8VwME0dP3CxHZM4DgkCjygOSJII35/GN07EipM4x8kskabpaaT8ZAH61S5u13UZJ2PSeOrMTqOUOEwYxWMCL2ScTIWKEwfDSQNmeoIYOI5mxMf8iBOHRXTsbJhGOuLj6IZ/yoawDXMKwXTcaSrgWGA4hWyesBiP591JOsK1ndM2kTROpq2IQXgM6JwaFFzLns79tnM6J584LSzDPJ2nT0CdURDiOj6qqnPm9tEhfOU1mOY0LhGcCgSvsSum0MmpiBAxGSXHjIf4NAZyImC81goSMkp8JqOIcTqNhIR+cJpjiYOp0+GkLnRa3+mdigYn3/tqXoXvOqcMiyjwifxp80cax6duimkOZnrMExHltYjHa7GOkyaRr61STU7/5jQOT4Ei4yQ9zdGcHCOJpjCSE9tL4Hmn/7wTyGaaWISBSRx6X8WuSEgij8AzcOMedtBH1vfRbQnF6DNUbqK7N3GTLRL3c3SKH+HRlbt5pPFeVhZ+leX5n+ex1rvozLydRyvvpjP3VlYKb+XlL/wTqf8ML35+E0l8ln9+roay/Sz//OhjVObfz9t/5Az3ve0n+a3vOkPlwz/FleZHMPaexOw9w+Dl6wx2HmW4e52XnmtysflRlovvo73423zu+kfRegW6N2cwxALGIIs9yJBqFWK1jrw1gyfmiLUC4sv34QrT7cjE6rD30seI9Axjq4gzmMPszhBoBQwpQ2/vHNKgiCE/jKneZDDcRZS6aEYPVe/y2BNXmZn7OB/+x7/h7e/4Rd7w7d/GvzrOFX7DmTN8x7e9jnf+xlu451N/x+y5j1LLn+OBT32Y2fm7ueuTH+DeuU/SaLforK7w9Gc+zUs3byAqMqIio1smmjWNfnieh67r6LqOYRinFaWO42B7Lm7g44UBbuDjxxFhEuNFIV4YEIbxa20f6ZgonII1T1pADsMxIy8mDaawTdtykXUDyTDQfQ9l+DKuLaHbGi/0e1SfeJq/yJb4ifd+iJ+7+yxvuftefvG+BX7gT97Hpx55iM2t62w7j6I7l+nt5AmcFrZSJlCriDfOcWg3GRlVjN4cvlbgKKwS6lkio0yoVjjyV/HkImOngd6bI9Sm3584yxy4q0RaHV8pMnKqBFoGd1jGFyt8Jb3CyGxh9DOYwwxH4TKhUSY0LuBKS4RyHU+oEEgZRmaGVM9gdWeIlOr0jZqWwxicx1Hm8fQcvlFB6WfwlRbWsISvTIdUT1xipFcwdhYZq20O7VUmRht9e57bTptYKhArBbSdGW77HWKlxthqou6dZ+JU8eQMnlxA7+U49C9yK6hx4LbYe/5+Qq2GLS5hDmdIjBKeUCAYzJDIc/iDC9yyGsRijQOjg3TjXg7dLLY8PbexXCYe5HF35zg0agRSAWHrHJpQItAaWL0swSBPKpe55bRwhCzD7XPIwgWOvA7OTgHpS7NowiKmsUBkZbF2zzLSG9j9DIduC3XvAqFWwJGWsMVFAq2ApcwR2VUMIc/Yb+BqcyROlgOvjbpbJDZL2EIORyrgaVn6O3eR+otYygKH0UUGW3kCs0HkllHEGYa9GXy7Qeg3sc0ckVHCEfN4SglPzaENz3KU1nHUAtJ+DkM8x8hrEmgttF4BVy3i6wUio4k1bBJ7HfThEoGcZ2xUjq8JDfR+FUPs4Bgb2GoZT10kUpZIlQrBoEKi1hhbVRxpg5G+gtudI9GyHMUdDDmHJ+cIhvMcRh3EvTluJZeJrTVia3W6ATRK3I7qOHoTXy4RCjkSrc1h8ijDbpOJd4mxUiGxZrGHWUb6ZTyhja/kCfVFAqVArK7iCgvEWpGxUSeRq4RimUSp8kq4ir4/R6qu44t1Yq2KvPsAjrSAp+SI9DquVMdVS9jyErFVxJMLHDib+NIKer+MI5fxjMtYyiq22sTTahxFa7hSGaNb4Mi5SCivkhir+FodXcgz8tc5jK8w8jc5iC4i7+fQByUm/kUSZx1LqqENSwRWm3G0jj1sYwzLxE4bT2+hDdq48kVCfXXKlhnm8OUKvtlBGpbR1QamWiO2G0i757F2Vgj1Fpo6g9yfwRu0iYVLhEobWTiPIy4QSB1C+RrafpPIaeDaS8RBE1tfxlZrBOYy+qCOPmgSaGs4UgNTKEzjQeY6ynYRX1xlbD1IrF/CFhpEZhXOU+IAACAASURBVIvAqKIP2oRmB0fJE+o1AmWZSNkgkjsEcplIbjJ4cYFEXeXAXsPqLSLeuJ9DY4V/8a/jqgUcuYjSyxJZK1hCDb1XwuqXCJUGajfL2G3iCIu4gwKRuIIvrBBpTQxhDmMwy6ujDdT9LCNrA1do4QxrOP0iE7OJK5cZ2Zt48hquvIyn1InNOs6wxC33Mkf+I8TaZZTdFrHxELHxILa4jn+8RR8bU6HCGS6T2JeInWUMMY8xrOIIa4TqKvagiTtoMjE3iJQWgVYntBvYRonYaRFZm8fNAmuogwK2XGDsrpAYawTDDqm9jqlWMaUSY3OFA30Ne1Cnt7WE3C0Tm20SvY6+neVQv4YvXGSwXcB3WgTaMofBJeT9DGovy634EqG+jLxbwhFWuJ20iLUNzP0K1uA8h26LULiGO1jDFB8gUdoEUpmRXScymqTmJr64grqdh/QqsbFMqHaw+xV8sYa6s4gnVjn0LhNrm4TqRax+B1dYwdxvILyUJZFWOdQ38bp1bKFArK0RSBcxu018uYKyf47DoMWht4rZn+fQ6yC8PEeotXGFGgfOMmZ3nkjOkAwrHBiriNs5EucSobVOaq+g7cxyy6wyskuEahlPmL4Ojp0ivjKP0ZvjdrCBt7/CUVREET7OneAyd/QHSYcZ9N17eHV0jdisM7JW8YZNvhJfwZMy+Hqe1FtjEj2GNaxN+TpakSOjjSfVCYwKgbzAoZ4hVmtEah2zX8CT66j7WSKtzthqou3OcKS0CIZVbLGAun8Ofes8r5grhGINuTeLJ3cItRqBlkXcvh9PqhLpK+iDPJaSZexcmjooh9PzEQgFYqWJI5QIjSqvho/giGVMaYHAKjLyl9F6ZQKlTaS2sIfr+HqG1M1x4FxhZFzEEufxtTKx+jiOlMNXcwRajtgskFgVjoJV7GEZX24R2nk8tUiqtgmGRTxhjkBfxNIKSEKZ0K7ga0Umdgv55gUisczYqOPLedTeLO6whCdniOw8trqILZdwpAah0sQTS4h7a4zTDlFYQxlsYIjXCKwqiZvFHuYw+1lio4UjNZG7FUyxTeJu4qh1tGGWuJ9D28vjmRfZeWkeTyxg7V3AFfN41jKemCfUS4zjNvt753CsGrpUxFcaxMpU/IrdFRy1jj4ooHaXcOUCI7tGapXx9TyToIo+uHDsGNlgZG4Q6U2kvbPYagNPrxCbFXy5wt4XZzGHHUbBNQy1jtGbJVTqTKwp6+FWcBVha5GRc5FX06cYbjVw5A5jbx1f3iCUnsLsPYolbOAaVQ7sx3GGyxw4m9wJrxKrG7jiCkq3RGS3UXZWCJRreNLFY9Blh8RaxVNrqL0MgXKRsXMNW2whbGWxxQYj+xK2sIzWbTGx1onUNo5QwZVreGqL0FjHkTcwhQ0m1lV8cRl9v8rYuUxqXWHkPIK4s8xh8Cyucgm1X0fpVYjMy4T6dbTuJpF5hTvja5jKOoO9NmnwBEKvxtL8r1EqvJMrGx8mcZ7DVJ+mv3edzzyzwc2dl1AMk9RW2bj/vfzRD5zhN/7tGf78zd/K1cw/8Jnrl+h1Ffb6OpomYpg3yZ97B888+D4e23gXm9W3UDz7Hyne/0Zq597Aeubf8/jar3O5+evk595OMfcednYeZih9CVkeIggCqibjeja2beJ5Dn7gnooVvu+eOigmkwme531N7CMMQzzTxrcdQsfD1gw80+bW+IBRGHOQjEjCFN/xScKUg/HhqXCRhAmH40OC4xbCqRti6qxwbWfaMBnFp7GQ8BiwecKIPPk6PY5hnPAtpsv09LX59atcGie1ocnx/H7CXvRdbypmjKaCxShJiYLgVGw4EU9OFvqu7Zwu/6fsCm/qAklSXNvBcxzcY2eF74eois6ZL79yhy+/cgfPsfEc+7gC1MF3HaLAO45zTB0Mrm2RROFxK4h7KihM2zRSfNcm8BxC3zt2PPjEoUMSeyTxVAQ4qSWJjq0iJ9Wm4zTGtc3T6tBpXap3LF5Mq1MDzyUKppWihqZyOBnjOwG+E5wqRXE4zbdMYZjT202jHieAzuAUsjk9Vojv2qcAzRNnie9O7yP5qszNST3lyUk/OfEn1ppxkjI+AWxGx7dLLDxXxXetU+hIFIR4jolpSFjBFoa3w1B5Gc0aYroS8cQiPlAw/W0++3iVVvajLHz8f7LwT7/Ci499gM7CL3C18i5m/vHnaZ77Ndrzb+NLz/4Dzzz8UZ6+vsBdH/wDZs7+OUuL/5Olu/6S7Kfuprr0Xt7/W/8nv/Ofv5k/f9M38YF3vp6//6OfZDP/j9x4uoF48yFs8TN0b1zmxWcr3PPht5O7711cKr+Hm595gO5L80j7eVy1hinkpxfyYRZ9b4lIqeCJOcZ2lZFVwewtoO3OMzLa+NoSjjiH0T3H2CziDOZx5QyhXcGzy+xuz+FYj2FoN3jpxue5dGWFQmmGD3zoL/jlt/0c3/N/fDtn/tUZvv4bzvB1X/d1/JtjKNG3fuO/5jvf8K387//xG/mxN30P3/s938R//Hev44e//7v5/h/4Hr7527+Bf/u9b+Qnf/rH+ImfehPv+as/5gMffj8fvuuDdNabPPv5p9nafwlJkk4rSk9aPzzPO1U6Hd/DCwMc38NyndOvozTBCXxc1z+FZYZhjOv4eF5wKlZM/ITECUn9adbKtlxETaOnyMiug6cL9Pe38MKArmnyaUHi1z/xKf7bP36M/3Hfef7rx+/mJz7wT/zKvUs88PgTPKO/wOeHF5GNTRx9jdhbQellMfo5xkaLW84KoVTEGiwxchokdg5jMENslDlwO6RWi+HL50mtGgdek5FdJ1QrhGqdsb3Cv0yukph1pN2zjJwSXwkewelWMffzTOwWB34dV13Aks9jKWcZhfeh9j+Br+SY2E08YZ5UW2KiF7D3Fgj7CyTSIhNziUg9T6idx5HPExpZLHEBcSuPNSjhiFn03jlCZQlvkMUfVHH3G0zkJodqA/PmeYK9eY6UInF/gbA/z0QtcMttoe2exxFmCbRFRm4ZuTuLo1Tx9WUc6SzSzv14chlHKqIPZxlsf4KxU2Vit7H378fav4dEmePALDPROxi7S6h79xNo96MKRfRBDk/Ik0p5DtQiXm8WX1wkNvJsfeks+jCPJ+ZxuvOEwwza9rnpQGxW2Nu7i0DNMZKbOL0ivl3CcecR9v+JRJtD3z1PKOdwxUWs4SyemiE0Cwh7Z9l56W76+5/CVDMM9i7gaBnU4T0cRjn6N+9meOMCnpJH7c0TWWVM+QHi4Cy+ex83X/wHbK1EbD2Iby4z2D9Pb/8BRvEajtlkOJjHdvK44jyRWiFQ6nhKmdguYYiz2GoRX18m9bI4So7EWiXQ2hxF65hillBv4yvraHKBcdAhNcs4/Tmc/jy+XCK2V3GNFQb7HQ7Ta6ROlcGXPs6hUecrwUXGWpP9L3wSaW+TL8ePEQ2zCDc+QeLVScJVjEGOwRfv4ShZ4dWDK/ReXuCl587h6+uMnA1cqTwVIIKHp24ccYkDdw15sE7sfwZ5r0Ii5eH2EkbvHIHUwe43mbgNtMH9WOKx/VzL4g6XmOhNblvrpFKLid4mVisMbtyLsd3CH7Y5dDs44hyeOk9slnClCvawgSouMArL2MoF1N55tP0MY3sdWyxhSYsIvRKj6DLqsIijVhlszeOKbSbmQ4TCZXy5Q6RvEuhrhFaLwC7im1luJxt4covD4CKu0sRTW4zcTVytxXBvicBuEbptXGmTkXsJSy7jGm20YYdAv4baq+NrDQ7MOtYgh6M2CfyLWOYqwqBIaLeRuvMcaZ+me3MGL1gkiapE0kVG4qM4QhNBvI9AWcDqVgnEh3DES1hqDdvK4PsNhoMyjlHFt5YR9ypIe03kvSahvoav1TDFRZxhFWfYIpAuou+vEusPonZruGoVW80Rm5expCnXITTrBOoqvrSJ3q0TKG3cfglv0EDZKhJIDUKlSKIUMbayvGo+jCEtIPfnid1lEneDyFpH71cJlA6R2kbYmsGTc8RakURtId8sEcsbHPkbRGaelz/3IUZOldReJjbWSY2LJNoa3qDKRG+h9jI4UptQv4o+6CDu5gj1BoHcxO42MYdFIrOF0l3E1Up4Rg7PWsJ35vDdGXyhRCR3sAdtQm0NX6+jDjIE+gq3w6em2fC9GqmyyUS7iD9s4sk1AquKqWexpALCboFAv4ajbKIOy7hahbG7Mt3gd5uYgxqW3kDuZYjkKtGgijOoI3bLjMNL2GIJfXcJ5UtZov4lguEVLGEZRcgxdjYxhxUCvYkjV7ClKpGxiq+sonebjL0VYvUa8svT1/hU7+D1H8EbXsXTshA/TKrXGb58P7FRJzU3MfdbeIMWsdwgUNqEShttN8uBvcJtb4NUW0beLnDkPYRltNi6cYHYX2XkrzAJVvCVEsruDAdOg1CrYfXrGHsdRsZlQq3OrajF4OV7sQZZxlaZUCkSKHUCpYMvt0iNNqGcJ9VypP0iiVBH3i5gCB1GwYOo3SLy9iwTvUJsX8QQVjCGq2jDBqZcwNZyaEKW0FrljnkdS3oAU7sbq58j6TYZD5fwh+cJtCaJ3cEe1nEGDQ7sFYzeLPpwDt9aJvGvE6oX0bdmIVzjVfMSxl4DR65x229xpBZJjAp6d4HYaKD3c6jdJUK9zK2widE/z8GwQSws4yttzP4CiZDjUFrG69VRehnswSaJsYa2P4++v4AzqJIam+i9MtL+Aq/ET+DLdbaf+ygjtYjfLxFLK6i7RRJrhYl5HatfZbhzFk8rYIsVEvMyZq+FO2xh9tfwtEUic55U72B2SwRahtRuYnav0X15AV0ocxBvYinlqRvD6mCINZRemV7vHno7Zxk5a5iDMp5SJbRXUKQ2knQZpT9DatewehkioUIsVgml0nSJYkxBjRNnmcHW3djKPNpgkTvJJcxBBk9eIo0fxvWzvLzzv3Cty+jDaxyEG4i75+i/OMehu0qkdVD366T2I4y9x/G1SzjyMkfRVW6rTZx+A6nbIXUfZmKskkgVzH6OyFknta7hqGvY9gqSVsH2lxkOi1jKMrFxGWEvgyXXie1VHLmKp1QItBKpVcaTFzHkBWx1njtpG2lrDq+/yi3rSbStJsOXMnhmG0suEFkVxO05Xokf5Sh6jM8/ew/d/TkOwk1MsUnvRoH9L2WxlCaRs0F/u4qwu4Gys06sX8aXljm0nyQQPk0of4bhbok4KuENH8IbrhLINZSduWNnWwtzWCd2VkiNx+i/VCdQrmANlrGFFnq/xO34Ep5aIVAvIW6VccQO1rCOsJVl4l4hUDaQtmtM7HUSvY28u8hwa47Q6HAUPYi0V6N3s0yqXyJWN5C3i9z47NljVtFVlL01lP1NRu519EETW26hD9rExqMc+p9G7bXobc0TOFdx9KsM9zq88PkLtOrvplb5TTaWP4CrPsOg9zS+/TKTkYWk6gwEi9Rw+GJzgb/60W/j3K/+B/7gR76Ojdn3YQ632dsVUc2I7Z0vIWkvsvOF8yzc81ZWi2/jk3//Rrb/+bd5auMneeH6z/LEyg/y0Mo7eOzSH3B57T3MnP8ddnevYVnb6GqfyPcwDA3fd3FcC8ex8P1p60cQeDiudRrrOAH2j8fjU8EijmPGQcxhnHIQp7iaQWA53Jkc4uomB1HK4fiQNB6RRlNxInBDXMslDmLSaArMPBEOTuZRcTAkieIpNPPYtRB4PqNjp8MoTl5r5whCLMOc/ozrcTCenN7fZDR1SJzEROIwwjZN0mMO41e7OQLXw9INDE1HkeTjxIRzWk160pQYHteOTn+v6LTyNPR9JqPx6Yw9Pr5NFCXYtsuZV24fAK/i2jpR4BAGDlHgkEQeceget1aEp1GMg3F66riYuhWSUyFgyozwT2MgU9HjRNQ4iY3EpwLBtIL0tZjFiVAyhXcmhL57Wpd60gxyUh0ahz6B5x5TRePXiKRfRS19DYKZnAojk9HoFGo5PmZMnChHJxaZE9fHKEmwDOO1/M4xJPPkWCeCywlAMwqC46pS/7Rq5cTqEwQO6cgnTmzCyCRObGxHQXN67A+3pkOx4+OYLqFrEzgSrrnPs89WeeTyAvff9S6q59/NZ6/+BY+v/goPNd5C9eyPcu+HfojnH7uLl546z9Kn3k197m/oLP4lG/k/4WrlD8n+r3fSuu9d/N07v593v/k7+fu3/wC/81/eyK/84Ot46/ee4Xff/Ho6D/wZrbkPsvf8I1ji81xduUBz4f188m9/iacu/hW+VELem0cXsphSnkArI26dw9yfR93P4IiF6aDZnUHbO08g5hhrdcJhGV/OECpZYilHMFjC7S9iD5Zw5CK2WkQfXOLGcy0ud+b5iz/4PX7hv76F7/iWN/DN//ob+YYzU6DRN73uDN/1nWf48Td9Nz/2o9/NH//hr/Cxu97D3MxHWJz7KO3GeZbbs+QyH6daupe/f9/v8a7f/R/88A+8kTd8wxne+LozvO7MGb7r9a/n9d/6bfz0z/w//Nbvv5NzS/dw9epl+oMupmfx3ItfoK8IaJaO41jHBN/X2j9O4iAnF5oTfkUcv/Z/DsPwa+xck3BE4seEXoTr+giKyp4gIFomehTiqQGaYGLZAduKTunRJ3jbRz7Gf/ngx3jbYpUfft/f8qb3f4hfvuc8Z594kKeUZ3hJWkZRa7hymX53DluvEpltAqmO9PI8zjDPyG0QOxW03llCPcutqEmkF4jNEiOnRmrVsIQMvlIi1GpE2jT6Eag1UquB1p3hKGwQGxUivYyv5AnUPLa4QGqXcOUFIiPHUVBB250n1VaJlTaRWiRUFwiURQ6dJs5wAaM7w8SuwHidkVlG3r6fiV0lNUvESgNle54vJ5vEWhl19wKJXiPVm4yNDt0X7iaQ86RGhVDJs//8J4m1EgdOg1groe3N4Es5Er3MyKxi9ubxpRyhUiCQ83jyHIGyhCdmUbZnSPQ6nljA6M5j9uawhxdwxenPyNv3EigZEr2Itj+DM1zCEWZxhtP7jNUKoVLGGS5h9WcZWQVCaY5QnMcbznPLqTMxSzj9cziD+7ntZxmZZVxhEXs4z8gqM7Er9F78JPZgnlt+g9Qu4as5lL1ZYqNObNRR92dxpCUCLYuv34+w8wkSs0yg5Rh7eRzlPJYwx9hexpIyqP05THGJg7CNrxVRerMERglfL6IPF/C0HI66gKvN42rzRFYeX8/jaUVSp4U+XMBWFvGNDIGZI7JKuGoeQ8gw8ipEdh5HncfVFnHVLKnTwhar2EIdVylhSzleGa9hCPM4ShZfL+OpNTylgSsVCNQyB+4yRi9zas++HW2g9zI44hK+UmDsLKPsLhEoDcZ2h0gvYwmLTJw1AqWBL9emj0+lTmK0CdUmgTJtrIn15nRTKbcI5BYH7jri9hy2MBXX7H6GUCnhS3nuhB08cenYSZHny6PLjOw20vYsoVol1ut4UonEaEzdR2KNQKkxtpvERonEKuPJWUZ2Y/rcURvYwwKRXsOXi7hSAWtQwBMb+FKH2FzDlRvYYhmlm8EWKzhSk7F7BaPfQhsscBguE5pVTCFLZDaIrRaeWsMUivhGjcBqkPrL6EIRQyyTuKvYch1LrhNYNXyjNo0LaA08vYGjlVGH82jiHJ5exdNr6EKO0JpGsGy1jKtXCcw6tlhG7+dxpAqJ3UHv5wm0Br5WJ7baGMI8an+B1F4l1FYx+jViq80kbKANH0DcWSI2VzjwNzEGJZT9PBNvk7G7gbKfR94uMrEvkehruGITeSfHxF7Hlxtoeznc4Qa+uEGkrKPvl9G7RVJzjdTYQNkuo++XGdvrBEoDo5fFk8v4ch2rX0bdLRLpNaxBjlCrceCtEig15J0lRuYqibHMyNzAE9t8ObmOLy3jDNs4ww6esMot7zq+3MAaVEiMZVJzhbG9htEt8Ep8lVBpcctdJlKqxGoLX2piDSr4agNHKePrFUbOJcTtAkfBVdT9IrZYw1ebuEqd0GjjCmUCpYkntlD3KoTaOrbcwpRqRM4yltTA0zpYcgNPb+OodXyjiafX8fQ6llzD05roQhlXa2LJNUJrGVup8+rkIQKjQ+ws09u+gGdUGIcdlEEGdVDA19s44jJ6r8ZhcAVLqOJIdTy5w4H7MBPnOvJeFl+dOqYOg4tTAVJt8kp6jcjs4Eol1L2FY1hnBbNfJNJaTOx17EEVc5DndrhJrLcQtxbw5Qa+1MQZ1rH6VSbOOkavSKJ3MHpFArlBpLWx+iU8qc5I22CsbxLJK2g7BUb6Kk6/gifUsLoFjvxL0/MnTZ//R/46ejeDJ5dwxAJ6N4cvT+M6idEmUOrIO4v4co2Js8rIXEPaymL2Kxx6FwnVBnpvgUDLEplZ9G4GVyoR6TVio4Y5WCI2Kui9OWxhCaOfJTYaxPqx4CcUSM0mvlzGGuTwpCr2sEhqtrGHU8HEGhRxxTKJ0WL48gOM7Abq/hwjexqrtIUsWnee1KrxldEqVn8RZ5DHEyrcCS6Ram203QUSrcaht4a2n8E7ZksdeC3MwQKpXSE2i4ztDp5cJjEbmIMMB14bR8ziSlk8JYevFjD680y8JiO7xsiuTd1qWhFPzuGJTVyxiiMWcaUcE7dBpJcx+kto+0vYSpXY6RDZDTQhQ+K2cdQahlDFllr4xvSaY4glDLHMYXQZR23h68uE5iqelsWRcwR6HUuoMXIukZgXkXeLhNoqrlLHlqYRNmNQIrVX0QdFzGGZW9FlUmcZUygSGk1cuUpoNPHUGondwZEqBPpUkA31ZZT9AoHWJjSaWGIOuTtDqDdw5Ary3hLGoIglVvHkJq7cwhbq2PIyhtBE7VWIzVWMfhG9l2P/hfvw5RKuUMMalHHFKqHawJeruGIRVypiDbIESoVYr2P0MoRqFV8uEygVEqOBKxbxtRqRMRUBY6uDp9RxpPo0Rqcv48o1TKGM1isSqG1cuYW8V2RkX6R/Y4nYXkXtV1B6VbR+k9S5irRfJrbXkXt5Jt46tljHk1fovpjjVvAYgbJJbFxE2imiDuq46hq348dRdhscuA/jCm2cYZ1YazGyHkTrNhjZFwm0NmNvHWNQhqMnEbbzhPI6obLK2N7AHlawhxUibZmJfRln2MFUVjCkNoG5iqu0iPVVEm0Dt7eM+GIFvdckUNdJzE36NzK40iqheplXomcRbiwj7zcJ9cscho8y3C5zFD2Cq6yg9muovSquXkPuryENHmZ/v8HlB/+Ys+d/huXa37H92cdR1adRlKeQjS8gOhI91aO/s8dTlU/xnh8/w11vfT0ff8f30bn3TwmkLV566SZdVWdH26XnvYi4v8P1y/fy5NXfZDXzQ3TO/TifXXsXDzV+iUfW3sL9d72Zq6t/xmef+gT/8IH/hiA8SBBt4fgDDFdmsLePZ9l4lj0FWwYBQegRhh5R5JG6EakXkHgBsTdt4AjcBN+dkESvntZ6nsyWnuMQBcExt8E5ZeN9NRfvZOZI03TKoPB8DsbjqchwzIsIPP+0cnScjk4TASdL9sDzsXSDJBwR+Qmu5RO4EWk0ZpwcMIonTNLDr2k6POFpnHwkybRS9GA8wXPc4zk5PK0jPRFHQt9nfMyvsI8rWH3HZZykHBwcIMvy1zQr2rZ9yvSwHRnTFjnz5VeOgFdxbJ3Qt08Fiih0SZPgVBgYJVPXxEkV6VSIOAFmhqeOhamoEJ4KEl/dpjF1N5zUkUanrocTDsbJcU5aN3zX+Zra0xOI5olIMo2GhF9TB3pSA3pCNf3/ChWB509rUVwPQ9O+xp4yVXVGpw+e0fGDZ5r5STkcTzgcT477asPT+4uPG0DSOD621ESnMM1pPWVAkiR4noPrmQShTZy4mJZMOLYwPW06ALtTm1DoWzhWD8vcQhhepVZ8L+c++WtkH/g51ko/w+K9303h7P9F+cKbuPHM3Tx5+UNkz/025fk/pV14L8ULf0Qn8+dUzv8+d//dL1E9/25mPvzfef9v/Qc+8Sc/zO/97Dfxc//pDB/9/Tfz0991hl/8wW/hrj/7ZYrn/5brm/dRW/xT2kvv4kN//H08ufkXeGIBU8gy3J3h5Rc+iasUiLUyd/xlui+dxRxkjzfzOdTdc7iDJUKxRChU0LsX8MUlrL0LmDsX8AdTNoA+WELYn8XV1xC7K8w98Od8y9ef4d8cxzre8L+d4fu//zv54N+/m7nZf2RtdYkvfv4RevufZ2/7c7z0/NN0d59ne+s5Al/CtvuI4k1sq8/zX3ySmzef5YtfeILVWpY//N138O3fMm0J+ebXTWtMz5w5w3e88fX89d/8JblchutPXEexNSRTRbcNPM/BtPT/n1BxIkqcfP7qzFkURYzH49OO5CRJGIUpk3g8ZVNoBqbjIhkmQ0PHiEIcwUIf6siqxYsDieITT/P7cxnefNfdvLOywi+cfYCf/9RZ/vvHPkXmc0/zmPgEe84V9roZ1G4GRc7jmnUCvUWktqZ5YqvF2G0Q2dPtx3QDUiIxS8RmCU/OkVpVXClHpFeIjTqJ2cIeloiNJq6UxxYXGbtlDrwWgVrEV/M40hKekiGxioR6lkDL8GramG7kxSbCl+Z4JeqQmhm0/QdwhhluBU3GVhlrMIfZn+V22MKXpmLA/gsf59BZnrY66CXM3gypUcQVM5i9RQKpzKHbRN+fJdFLWP0FRmaVQM4TyHl8KYcrZKaMAbWI0Z0lUovEWgmzN4+2N0OgLODLi8RaEW1vHndYINFqpEZlKmioWXx5ibFVxuzN4Us5IrWILxXwxDzK7llivUQgl3CGBfS9JUZGnUO3idGdwe5d4Mip4Q4WecVfJpLyjPQCIyOLJ5wjNUrYg3ms/ixfSVePh+RFEn2aM07tEp4yZTHIu3NMnM5xdWwRV17Eku7DV5emJHGthNK9D2P4AEdhG7NfRNg5hyVliO0qvl5E7c2RODUiq4ItZ3HkIqFZwZYX8Y0svp7FUTKEZgV9sISnVkndFo6Sw5IXMaUFDoIWY6/D9IzlxAAAIABJREFUcHsWpTfL2K9jywuIe/fj6zkis0JoNHCkKgfBMolTJzRLDLbvmwoV2hTeqPdLTNwmrpwntWqnnx0xS2pNxbLULuPJOUZ2E08qIe/OE6hlDoMWd5IO8s489rDAl0eXibQ6idkkMZqM7DaOUCTSqlPwo7lMpHWmtaFGh9RscTtawxXyjK0mqVHDGS4RqQVGVoVYL+CKiyRG4/TNZmo2Sa0mqdnEHOQI1SqJsUyg1NB7i9jiEoGWx5UyOFJuGpmRqsfPmSKRXkHencPo5QiVNgfOJRyxgbyXY+Kvk9rT6ICwlSG1LnIUPELqNDCFLKFZw9erBHoNY5jHU2rcSa6Qeh10MUdoNTmMN9GGBdRBAVOsYit1pN4CplTkzvgq4n4WuZfDUkqMgiaBXUTpL5F6HUy5iNRdQO4voYv5aYbdbqL1c9M3/0oNrZcjsTtEZgu1l8UcFkndBrZUQu+V0Xt1Dv2ruEoNce88iVMkMjqo3Tyh3mbibZBYK5jDMpHRITI6hMoKVr9OpK5wy7+C2SszuDHHobfBkb9J9/ksgbTKnfBBEqODsptB289xJ7x6LDK08KWpiOqKU5aNJ1UxeyU8qYUrFRlZremgJZZRdpfw5Tqx3pmCMLU2Y3uN4Y0FjG6J2+E1AnkZo1vD6jc5cNc58i8ibi3iSXVuBZeItDauWEPfz3PotEn1Bp5QYWSuEapttG6e2GpxFK9x4F05tt+vkNpT5kP/5jye2iDUWxz5G3hSHUdo4Cur2EKbwFjF01vYahVLauAbK5hijeHOErpQOhadajhqldhZxZZrGEKZ4e4SB+FFfKONOiji6y0ctYlvtBD2F3C1Mrb6/9L15mGSJnSdZyng7ozH7DPPjDuuu66rMuozHo+L7qCsOx47qyMwiop4oY6s4jCCgCgNNDTQ3dXddeQZ933lUUdWVd80RzcN0tB0V1VnZUbG9d73/b4RkZl1tPjZP96I6Gac/SOfqoyMjMiIeOP4fX/f7+dbILSb2EoNpV/EUzqE+gZaP48tVoiMDlqvTKCewxx08NUmntrAGKaMk6l7jkBroQ+KBFqL2KgRahXMYZab/hYTu4M5KBDrbUK1SaQ18KQKoVrHFavIexlcsU6sbeIKDcxBCXNQ5JZ/EWl3DVes4kk1fKmOI1S44z1CJG0QyR1eevYkTB7HHpSxByVu/N19TKwtjr0L6L08vRdOcSs8j9JNn7fDaw9x7G0Tag3kvdWUT2Jv4ghl1O46gVJH72dTsKpcn8URypjDNQItg6cs44olQrWGr5TxlRKxUcUYrOLKWRKrwpG7gTsTMny5jC0UmNhtQq2GMcjOrnODidVh/2sP4IplQrXBxOpg9HPo/VWOvDaBWkLvrxIb1dl1rGEM1vCl9P3LE4s4wxJ2v0SitbD6OZxRHnlvlbHVxhWLGIN17iTb2MI6xnAFT87gCEUcoYgrFnGl9DUoNirY4jqxUSbUS4v3e0/J40pZzNEagVYk0kv4UhNXqOIIBaZuk8goo/dXMIcZ1O4atpIeh55ewVaLGGIeQyxhCFUMoUFotXDUKrpQROplcdUmplTHEGo4SgtXzeLIecxRAVdukpgXGFsXEXZz3EkexZXr+FoTW6wSaC1ssUqot7HECq5SR+1lOfS2scQSxih1L/laHUeq4MpVbKmMrzYwhhVcuYkt1lAO1vG1MpFVQdpfJTZb+GodY1TCU5s4Uh1XTmNP0kGFiX853ej3i+iDAoFawx7l0A5WMQclEmMDa1BC3F1B2V9jbDbxlTLd5+9jarcJlAryfsr/CrUqE7uNPcpjDXMks9dTUygRGW1cuY4t1nCkBpGxhavUCfU2sbnB2D7HxDmP3C3iq5u4cgfpIIc+qjJxL+Mq24j7FdR+jcPgEnK/gDEsMnxpjYl9Cb3fQtytovfbHLoP07+6jnRQwdfPE1tXEG/U0HstJuYOxkEJdT+LvN/gVvgErtxG7uYwR2Wm7nliYxutV+HQvoI9bOKJzdlzu0aodDB7NdzRBpa8idQrcyt5BH1YwZPb6Ac1pvoVxurD6L0mWq/O7egxJvYOej+FdwbyI/jiY8gHTdRei9vxU0TmJfRhK40QattE1gWkfgZXu0L3+hYHB3XOXfxjHnjwTTx55RN87bObSOoXMMwvY5gvstu7ytXdfb7yhc/wyNrf8J43vo73/NR38u43/ksuLX8I4YVnUQWNkazzYvd5vn7wFJNQQNp/hO3in/D0uXfyRO1XKN33eq4/87s8fv7nuf6Vj3Lvx97Ayqn/wH/5i/+dvb0LuGEXUTpANfQFfF/TNGRZxnEseqMemqXhJT62lQ7glmVhGCqeZ6cLTSckcGJs08LQ9DSmMZslx1HM8fSQJIpxXZckSRb8ivnckSTpXBm4KVtiDrKcL9rntaXzqMa8JnTu6J83hMQzHsR8Jk4X9sGCITG/fXEcL657/n/XdWciyXTx+/N4ySRO0GRlwZtIonjW5DGPpozTn0cRoigymUwW1a2u62IYxuI2O47Dib9/+SbwMqYu41g6SeQRBg6eYzKOg4Ug8Or4xDzuMa8NnYMzp+P4m84751ikHIj4m4SNV1o7vlmomMdAfNfGd50FHyONZNiEvjfjSfizaMgrToo5/XRuNfn/c1Qczkip8zs2iaIFuTSZ3dGv9Lq+Ur8yV76S6JXal/T8/oKGOgeGzJkVnhvjuRFRNMGyLOI4Jgxd/MBEVvtoloTh6MiynDISDAXXl9CtXVx/ly8+vUqn8T7u+sBP8sA9P0in8mPUsv8blbV/w1OXfof9rxZp5P6MtdO/x733vIUnH/k0N15oIN3YwR0+hdx7guLKu3jo7l9gM/MbXP/s33D9yY/zsT/9GT74uz/DH/zsD/LLr/9O3vwz382f/86PU156B5n7f5H22i/y7M7bufbMR+g+/ykSu05oVdFG6wh7p/HlAi/7m1ijAoNrD5GYVZhuM7x6L5FcIJJKuP0Cw+v3EspZJlqRcJRBv3EGe7hOoFcY3DiN0M8hj9q8+NU6p+7/S973nt9jbfkeHnu8weee2aDf/zIH3S8hjF4gDGRsQ0CVBoz6ByiChGVpDAZdDFPBtDQEsY9uyKiaiOua6IrKjetf5+HLLX72jT/E616TCiH/5DWv47Wzfuz/5fu+l/d+8H089rkn2Rt2sXwbz3PQdfUfCRVz18R/63TLsgjDkPF4vHgyR176NQdsOn6IYlkMFIWRpmH2JBzZRNFtnh/JnLr8CH+ULfFzn3yAN5da/Nj7P8AP/8X7ePPJM3zqsXM8MXqSQfgoQ7GMp9Yx9TKmUkbt57D6RcZ6G7OfwVMLRHaJiVPCU9ZwpFUCLTezrWfwlTyhXsJT8gRqmo+cWLMGje5Zjvw6Y6dIYlZRD5a4HW1wK2xz5NXR+qcJtAxjp4h2cD/WYB0mTxDJDeS9B/GVJW4FVaZWlUDOMjHLWINlfDmDdnCaY6+OPVzhdtDCGWU4dhvIeyeZ2Hl8ZYVIyxLIOcZGZSFMGL1lIrXIxKwSqUXs4RqRWuQbyfbCWZHo5ZmAsIQrZLjptRibOXxpLYV+qRUCqYwnFHCFLHfCDoleItKKSLunOLQaWP11tP1VIrVGIFXwxFzqpJCq6PtZ7EEJd1Tk2O2kYslonUAs4AxyjNU6kVwhVoq4oxWswWnM/hLHbh1ntIp840H0gzMEcpZEL6LuP8TEKROoefT+KonRwBrlCNQirpxB3LufsZPFGKxg9HP4cplAy+LKy1ijdW75O4RGmdBIRQlDWMMU13HVPI6SI3FqOHIFT63gqQUsaZ3YrsxAiOlm3FPSNghPLS8uy1PLREYTfVDAVdImh8SpMvYqBGaeyCoRWzUCvUpsNbgZbaKPVjDFVRwli6MU8dQatljFUzJMnArmaJmpW+XQqxHqeczRMmO7RKClwpd6cGaxcTx0G8jdB/HVNY79DUKtjNJdJtIrxEYVXyly6LQYW3UO3RaRXscelUmMTW4FlzAHRRKziS1kOXLaWP11Yq3C2KjijNZJ9CJHTjUV0IY59N46L8cXsEd5YqNBYjYJ1Ap6P0OsdwjV+qwJJ0ug5QnU/OxvSQfoWG8QqBVsIcfYSje7Rq+EfKNAqG/gKU1CvYUxLHA7vkSgdpD3S/jyOXytjKsUmbhtIrNBYrexxDKh0WbqbuNqFQKrjqfXCMwmtlzFkqu4ahOlX8AQ87h6nWlwHltpYIgVHLVCYFVxtBymVMRWShhSAUtO/7XVMrZSwpSKmEL6WAVaWk+ZWB1cpYqn1pC6a2iDLGN7E2NQRd4v4yubREYHR06PJ19rEuit9AO+1sSRquiDAp5S5+XxFZxRE1/qEMhtbgWXMQcl1G6WWG/zcnwZ/aCKM6qTGB2O3A3UgxWMfpZIa3DknuPQvojRLxEodW7626jdVVyxSqR2sIY11O4KgZJuhD25gtJdJ1AaRFobX2owNlv4SoWpncI8XbFKIDfx5Sb2qEaoNhmbndSdI6fH0ZF7DrWbxZdqTIw6U6OF1S/iS01ejh8m0JqYYgFXLWELLWwhtVLfSR4l1DeQu7lUpNGa3PTOIb60RqB0iLRzRMZ5TCF1T4y9LVy1jau2seQGY/ccodXBkisLR0X32ln0UYnj+BJH4UVctYEt19CFMpG9iaO0sOT02NDFHLqYMmk8vcXEu4gt1rDFCo5cZvDSaYa7Z0ns1B1jDtMBMTI7JNYmllAhNjdSsWlUwlebREaJUCvOhtw8E7uJNcrhikWOvS0OnU30fha9l+PIPYczqmINKkRqKkxN7W1G15ZnbpVNlP0MRr/I7XCHsbGBO2gweH6ZY/siodTCHVbRuznuBBfR9zMp5LRfTMUnvcnE6uAIqZtC2V8hUKq4YhlzmMfo54j1JtYwPxMqqthCFlcqpMfIKH2vs4RVjOEpJm6OiZUOmtYwR2LWifQKxmAVX0l5C5FWw5NKRHqdW8E2x94m9ihPpNW4E5/nyNvGGhZQuut8Y3wZVyzjShV8ucqxd45Dp428v0yoVVKxc5TFGmYJtRQkbA3T97VALmMPijiDciqK6U3MfiblTyhlbCFPbNSwhSwTp44xWEHeP53yk7R6KlSIeUKtTKAVUQ/OEhtlxlYVT85hixm03lIqVAzT2xdqRSK1gyfVsEd5PDnPsd9C76+gdJcZXjvN2NvCksvoYg5NyBDaDaRehsQ5R6BvEVotTKmELhQZ3FjBURtYciM9LqUGrpLD18ok9gZar4QttoiNczMAbx3lIIcr14mMDsawhCmU8dUmibWJK9fxlPR1KDJaOFIFUygSaA0sMXWCOVIZV67hyg08pcXUPU+gNXCVIsZoldhqpRBoMRU0TKGSOhDkFoG2gTKoogt1HKWFr7XQB3n0fgZbyGH019AO8mmls9rEFSuo3XUO3Q18pYzeW0PprmINc9z0twjVKtKNJQKlwpGXthw5cgVXqRIZbWwxbc1IrG08uY0tNEisDSKjTah3CLSUD5JY59F6FUJtC7mXJ3EuoA3qTNyH6b6YITTSNqnY3kLuZvHkFvJ+iYn1MLvPrfJy8lnk/QqH7mXkXoXj8DEscQtH3Ebeq+GJHb6RPEqid4j1y7jSFlqvwtQ9T//6Ekf+RfRBlTvx44TKOY7dKwyvrnLsXiDWOxw6F1D3y0yMHXztHIPdHMPdDLeTR7gZXiFUttH2Gxxaj3MrfILYuMDBC6tMncvExg6BssPwWpNIeZLEfpSx/RjiXp3j8AkscQNP3cbTtrHlDfRRCbnf4WB3g+GgzdNf/DDl8m+QXXoH/RcuIGhfoD94Cll4jn7vKl9/4SvUM/fz57/yet7109/K3/7SD3H3236Kh1c/zJOdHH/3uc9QrxbYOp+ltXUfX/pCje7zj9L78g4bS3/Co7W30Fz7Qb72hV8he/p/ZmfzN7n7b3+YZ79wF/ff+1a63Ss4/gBV1xiKJoPBAaI0RDFkJF1C1CUkU0G2VRRHR7JdZNtC92zswMDzDYLQwndMfNsi9Hwc02KSjBdtHK8GTXqex3g8/iZnw6u/n8cpbh3f5ObR8WzGnRD5AbqiflPLxysCRrBo7fBdG8vQsAwdz7GxTWOGcHCwDJ0oiojjeDa3vrKYnRcKzBMFrxZA5rETYTjCc1w8xyH0A1RZ4dqLVwlmt3k6Hn8TbHTevhiGIbZtp651b4xl+jNHxTduo6sipqGQRB6BZ2NbGuPYX4An58LCvN5zHtc4nIxJohSUeTSdLBwVgedwNB3PYJipMOG7ziwWMo98hAsRIomChQAxSaIZNDNeMDFC38Vz7Bl3wl24OuYP7BxgGc7EBsd8JZ/zaqFiPKsIfaXLNZgxIxws3UjdGPP+2CBMXRKuR+C+Uqkyd2s4prWoKE0vO8Z6Fb3U0g18LyEKpyTxEWEwnqljLlFsYbsCtqMShBZDYR9Z7WFYPRy/i6R/BdP7Ki+9uMmjlz7Be971/dzzke+lXfsxCpnXc+X821CHWQ6ubnLyk7/Ngyd/m7NLv8tzz63z8M69PPtUEenGU2jKi+ycO0lu5fe4630/zFMX3oW5V8a4vsNH3vXr/P6bfoI3/a//lH//E9/BT//ACX7xp05w9u4f4ZN/+Z2cW/8J1BsPMrHKCHsPMth7kNCq4qlFus/fS/e5TzN1NgjUCv2r92OPVojUPM5gDaefZao18aQ1xOv34w5W8AdrJDMLdmjW0MUcB3sZxEEH33oWofcs/e5XuX7tWSy3h6B8Hds5YDh8Hkl8CUMbMewfoMoKluagyzaCION5IWGQoGkmju0zHIqIooKhWwz6KSBTUnb5wtObvOPt/45/8V3fyne+5tv49hPfwbd922s58S0n+J++73u55+SnePzzn0E2FHRdRVbEfyRI2La9UPriOH7lBSOK0HX9m8i9KeU3ZpxMCcMYzw0IkzGG4yLpBj1RxBspuJpBX1L53G6X0pe/xm+cXuWXT6/xM/ef5ZceeIhfuPch/u2H7uLjD3f4jPwkX1c66PYGg91VbLOKIZdQelmcUYWbzja+VCK2qujCCi+PWyRWAUtYxlezjO0KrpzlVrhBoBaZOukQFus1QrVGoFZm1tAMU6/E1GkQ6iVsYR1PyeIpGY78GqGeJbELTOwMvpQnUlpMjA6BkuHYL+BKZ/GkDPtf+ziuuMbfJxsEchZp9wGYbmP0zpLoRYzeWY7cCvboFIG6hHpwLxM7R6CsYw9XsAar3PRaaUxjsEqkFjlyGqj7Z3CFzCIKcifcWDgpnNE6U6uGL+WI9XXkvZPEM1eEcO00Rm+NsVFlbJQZG1U8MYcn5km0KvYgh3j9LFOzw0RvE0hF1P0VYqWBM6wg764j765yaLc5dtsYB6soN5Y5NDdwBiVCuYa2v8LUqhKpOQIl5U9Eao6JWSZQsqjdUwRyhlDNYYsreEoOV8pjDrI4QgFXymGNVomMPGOniHjjLM6oiiuVmTgVxnYBY7CKPaow9Zu4Sp7+9ZNYUgZfL2JJGSwpw8RtMLY3ia0W4v5Z9OEqvl5EHayiDbLcinawxdT+7yplpl4bU8gSGimE8NC7gNrPIh2sMHbrhGaBiVfBltfwtDx3JucwhRymkCE0SxyFTRwliy3lscUSsbmBfHCS47CKJZ7FHJ0hsfJMnCL64CF8bQ19+BATp4QxXCJQCzhihkgvMHaKWMJppP3TmMM1vjE5z7HfYuo0UuaAXubIay1syrHeZGpvMbE28aQKh24Hczirkh3lcIYZxkaFiVnBlzJMrTLHXh1jFkUZWy0CtcropTPo/XVuh+cwB1mMfhFrVGRiN3HlLI60xtiqEOkVhN3TWMMigVpDPUi3kK5UZGx2sIdVlL0iaq/EoXcBY1hAPlhn+NIyjtggMS8S6RcxxRxjp81w9wyBnn4wN4ZFLKFC98UzWHIRz6ihi3k8vc5RdAF1WMQQKhhilWm4TWi12b96Bkuqk7jnCMwmUn8ZebBEaDfRxTy2WiZ2WgRWA6m/hiWXOAy3OArOYY6KOFLKadCHeTylxtjZYOJu4qsNtEGRiX2B2DiHIzaxhCpTbwOxeyatsbM3UA4yXH/uPoxRMeU9mC16104TKh2MXhlfauJJdab2FlN7E72f4+DrD3IruEykttD7GRwxx5HXYmI38OUySncNa1DjyL3A1N5EurE821QWGRubKHsFPLmELaSNRPP4miOkTphY72AO05aH2Kij9dYZXD1FoKbCSBplyJOYbcZmG72Xbsg9qcrYbOMIJRK1wqHVweoXUffzCC+t40o1bsUXkA6WUbplboWPYAxrWEJqb4+MThoPkarYwyK3gx3sUQNr1MRXtzBGNWylga3WmHgX0/iH1sKUagRmB2WQw1GrhFaL4/gSsbOF3M8z3FvDECt4egpOnQYXUPplTLFGaLWJ7BaWUkLorhHb2zjKbDMtV0jsFqaQZeptoPZyHPk7uHIHS6ykW+zZICXureOrTY6DiyTWJrFZZGyV8ZQccvcM5nCdSK8yddrovTXMQR5HLDGx0oH30DnH2NzC7FdQ9wskeoexsYE1LGENStwOdvDlBoOrZzF6Bf4hfgxv1EC8tsahucWhuclYb6N3M9iDPKHaItY7DK6exR6VcMUyidEg0lMXxOilM9ijPLej88R6g94LDxDpdaZOB3OQxRJWiIwSjphjbNYxh+vEZpHIzKL27yPS6kR6HaW7gi3kZsJGDlfK4kiZ1Gkhl5lYLbTeGo5YwBrm8KQSjlAgUGrYo9LCWeHLNexREV+ukhgtxlYT9WCVqd3GEQsYgwx6P8Ohu4EjFNC6pzF6K0zNZvr+KdWx+imI/O/jC5iD9VRoUcsYgzW03gp6f5WbwQYTu4Hey+DJZQKlgisVMAZrBGoRW1gn0AokVhVfyc+im3k8JY85XJ1BhYt4UhN5bx1HKBIbFWKjjCvlCNQysdEkdtLGDFst4Wglrj//aRy1xmGwgy230cUChlhi7G0tIknasIyndTCEGpFVw1NTJ0+gbaAelPGVDom1xdjewpFqHPrnCbQWai+PpzQwR+V0AFcaSN01PLU2ixKmzUK2WE5Pk6sEeoPIaGEJVcb2uVl0qYoxyuDIOSbOBsLeCmo/R2R0iIwUdJxCIc8xDS6z9+ISjtLkZrSDI5URdtPjPDGq3PQuovcKJEaHSGsSqnWkG0s4YoFArTCdRRqlvWX03joTKxXOjX4Go59JxZFRCa1fINDamKMqiXkOR2rhiC0soYw+SF/vHamB1i8zdXcYvpQlMS+QONtYUoPBbo5b8ZM4yjaW2KZ7dRl1WMQWqyTmNqOXctwMnuCm/ySRtsPgWo7EvEhoXsAUO5jCJmPrYSbWFXxpk/4LSyR6G3O4iSttEaibjO1tlF6OI/8i/WurTJ0d9G4qbETqBofOOdRuDq1bZGxc4Jb3GLbYYepepvv1JRypiTGs4ggdPPEcZn8LXzlHqJ3DEdvYQptQu8DYfBRpt8O1Z/NMnCeIzUfpvlDg4GqBxH4YU0iZR0qvTmhsMtqrYasPo4hbPPH4Bzm//Z94/NIH+MIjn0Jzvsiw/xS7X32MZx7b5h2//gu85Rf+Ne/5jR/lL//9v+STb/9pfv3fvI61u97GTvnjNLKfYumhD7HR+TTnL3yMUvY9dAoPMHruK/SePc9O5TdZfeBfsLP5Yzx68ed58bkPcHHrHZzb/BPuu/etXLt+EcPuM5IUFD1G0oYM5R6qLSObEte613EnAQNd4Vp/HyWMGFoGoq1i+BpuqOP5Gq6tEDipkyL0Usai57jpcn3GfEjCtM50LkzM4xDzCMhoNFoIEfPGy/l8Ggch7qy5Yx6zsE2LJIw4nEwYx8lMqLCYjkM8x8R1DELfnhkWfCbjcOGoeLVI4bou45nIELheyoR003iHZzuM4xS8eXx4tBAwkihO5zbDQFc1bh4d4c/mqbl7wjTNxZw1j3/MIycn7tw+Al5GEvr4rkXoOwSeNWup8GaiwqujHjFH0xSC6drmIsbxX9eHzp0U84rRNLbxSgwkFT+iGUzTmwE6XRzLJPQ9HMtcuCrm1/1KG0m0uJ55ZCOc3SGB6+G77gLQEYfhzBkRzXJA4wV4xHOchcix+HoV22Lu1JhHSubCx3jmppgkycJxEc7iH77jLiipnu2QxFNcJ2Ic3ySODlOYimfghzKi8iJf/dIVvvzMDo8/UuPKTo7PfbbG/v4jGNbTGPbn2Xtxh+eeLrF+6u18+K9+kI986H/k7Omf5Nmn72ISfZ4z9/4RH/vbN3P50if48t+t8eLVKh/+m7fQKH6EL32mzpeffYxG5dM8+Kl38JH3v5HPXr6LQHoC6dpTDL72RR6vrPHBP/gV/tNbf5S3vum1nL37Dax/8kdZ/uj30Pvi7xOr69jCEnLvFMLBQ/RvPEBi1dn/6qeJ5DLqwTqHXofei/dh9JcQXzrJRK8iXzvNkdFmbJawh8vYvSX8wRqBkCXRqyi9FRKvhaFewlA+g6U+j6MPkAYDbNNElAbIah9J2UU3+yhqH0HsoSgKumahKQ5xeBNFNtE1B0210TUHQ3dnNaQOnhujaiGiKOK4Ei+99Dn2dz/PG378B/jub/9nfPuJf8prXvMtnDhxghPfeoLve/33czazwm53F0WR0HUVVU1dFaZpLp5Q85oh3/cXnIp5lmz+fRr1cQmCCM8NFoBN03EJ4gTb8xFVjdBQSaKAkeXw8NVdPtw5zy/cfR8/96mH+NVslf/71DJvvPte/uOZJd7bWeXK4BJ73g6K2UEdVjD1MpqY1rT1vn4a9cYaU6tFZFZwtSzi3v2EepYjv4YjpW0SnpzjZpgOcuZwOY3tqGXsUQ5PLhIZJQItg6sszbYsbYzBCqFe4Mirp7wLPb3s22EJdf8MY73DxGjxctzi0M2idO/l7+MOnriONVzm5ahDqOSYWGX03hmswTKusEaoZNEOHmRsZjj280zsDNbwIcZmAU9cQ75xCnu4xtiozOIhy4RKgUQv4woZlL3TeGLwYAHsAAAgAElEQVSWRC8zMStEahFXyCxcGPboNGOzQCDnMQ7SOEmkVDD7q8g3HiJSi0ytOlp3GaO3hicWCaQKxkEGd1TCE/LYgyy+UCFRO7jDKqFcZ6w30A9WCOQykZo2nmj7OcZ6m4nZxBWzCLsnObSr2KMVrMEyh3YVs7/EoV0lUvNM7Qpq7xSWsMrYSjd35jBLbFQX9XGuvIo1yjExt/DlKmrvFLGZ4ThoIt1YoX/9JI6cw1Xz6KNVbDmLMVrjOOzgKDmUgyy2WMJVivh6kcAoYYk5fK2GK9dm298WnlrBUQrYUh6lt4an1LkVXcYUiphiHk8rcHvcwdMzmOIKkVVh6rcI9CqmmMHT8nzj6Bxqfwlh/yx3xpeYONtMvRKOtIQxOs2dcZNAW8NXV4mMDKG+jjZ4EEdaJrHKxEZ5cZwlVh5XWcaVcpjDVQKtyM2gQ2xUSKxq2mKjFmcfwItEWh1PqmENixw6G7hSnkAtMNZTJokr5AiVArFeQjs4w9go8g+TLRIzjXnYQoE70XnGZhNx9yyeXOYbk0tEWht7VCTSq4RagUBLox8Tu87EauLLNYx+Fkcs4Csl1INVjH4eT2wQqVsE2gaRsYGr1PDVOrHZwVc7iHtFboVPEui1Wc66itrP4cg1xvY2jlRP2zNmTAnPqOEZjdngUJ2xC5qMvU18o4XSL6UxAq2NrzcZdZcIrAq2UkIdZXHUCr4xY10IOSy5iDLMYItlbKmcuinsDondwZErOFIFpZeZOSVauHJjZlmuoQ9zhEYNVy2mMZGDdYxRAWOUnw0VFcxRAVMoYI9q6L0ijlDFE9P8vt7LEuuNWYxnE1espk4JKYcjZgjUIno/3Yh7YotI6+BJVXylQmw00A6y+HKTRN8m0muMzeZsMMgRG62Z46JFqLZIzBpTp5kOcf111O4aidGaDR2pRX9stgiUGr5cxVeqOGI6EEd6g0OzQSCV8cUagdzEHJSJ9DauUsHTykzsHTy5w6F7ib2vnSbUN5i653GVOqPdFexhEaNX5MjdYfe5M5jDBlPvEr7RYXBjGUdpcRRexpLq7L1wmtDaILTaqKM8ulDAUeqzVpQacj+fuijUBo5Sx1HqTL1LhOYWvetLSL11biYXMYQy2rCCp26QWBsEWh1DyOGpJV6eXMTXGmj9EoG2ha82ceQa+rCIrzZTJ4ieWvAjo4M+WOLYbxAZaYRA660QqmUmVuo60g4yRHqD2+FFbjx3EmtYZmxu4Ust1P0CrljlVjAb9vQORr/IoZNyKw6dbbxR2p7gDqtM9A4cP8GRvUnv+ZMI187gyw18uTGriM1hDvLpcaDXScwGem9twfZJzMZCUIj1GolRRx+cJTKKHLpNQq0yc0blmLplEjuPLRQJlOrs8upIe2dmXKYinpIj1GoEapVIq83EsCrhzGXhy2VcscxN/zyR3pw5OlocOptoBxmU/TV8uYLRz3LsbWEMcvhyhbHZSoUBvcHELBMqhRmToslE32BqbuCOCoRKhdio4Eo5Dt0WvlLE6K/hSgW03hqHbgdfrhDpdaxhKi5Yowxaf5mxXeXQa2AMV3GkLMd+i0gvMbx+klArpqKwlEXZyzGxNon1OmMrhaL6apHYqHPsbyH3cwRmE0+v4BkV1OE6gdnC1zsk9gVip0PkdFCHeSb+OWyljq93cNQ2ntZBH2bwtdQxcTt+BFduE2hpBC40mjhSDVep46tNJs42Y2eLUG+j9vPE5kbKpdAaCyHVkdLXJlsqLwSMyGjjSHU8pYU5qmCMCoydJrFdxZHLBLOoiCNVCfQ24l4WR2riyS0suUlkb+OqTSyxjCuXUHsrWKN1HGEdV6jhjCoY/QL2qIQ1LKD1UkbKnfg8nlxG762n8UG9TmKkNblqd5VjbxNPaSDuZWYMijahtokjtjCHDUJtG0soI3czmEKFiXM+dXl0i1ijJpbQxNNaaMMqoxsFPPUcgX4BU2gh90p4egu5m8WR0svSey3+YfI0wm4FV9rEGDbQhnUC4wL6oE2o7nAneorrX3qIsb6F0Stw03+SG19dwRzWuR1fwRiVsMUasbnNoXsJs99E2SvxD5PHOXYvMLy2zIvP3MuhfYnb/uOEyjZqt0xibuOIdRLrHLbYIbGuoPY6RNpFPHkLX9mk9+IajriZNiSpj2Ec7KD2tlB7m/jaZbT+Blq/gz7sMPUeZe+FdRypjXxQx1Yu0tuv8tK1FRqV32W7+U4ub7yLp5/LcXD9MksffQ//5e2/ys//xHfznj/6Oe76szfxnrf+EHf94Rv4q3f8CPd98P/i7D1vY7v2UZqlu8ivvZtC/k+47xNvo5X9NFeqVb64U+LRjXezs/HLdKpvYLPxJv7qPd/Dl5/5IJ954kPcffev8NLeFQajFxnKEoLq0xN2Ue0RiiUgmQKCIaL5FiNDpSuPUMMYezphqEuIxggv0okSi+nYI/YtIj9I2Q4L/MDMUTGbM+eihO/7C7dBFEXYtr0QCtJFu734fd9J599wxqpI2zBfqRNNogjXsjmaTAk8mzj0GMcBcegSeDaeYxJ4Ka8yCAImk8kibhJF0TcxK+YsjWAG3IyDMBVYZhyKeZ1pPBNkTF3HtWxc2yEJI0zTXCx75/PT4rYFAY6n4rgKJ16eOSoUeYRr6wuxIgrcGVjTncU//BlPIgVqzus95wyJuUNi3hIybwqJw+AfVX7OzzcXKV4dJ0lZGGOSKOBwMl64Oeb8i7kIMo+FTOLkle7WccqMSGZdrIezipb5gz6ZCQ5REMzsKt4/EirmIkQUvCJwzIWNeaXK0WSaPijhK0wKx7QWjSbJrLbUs53FAxuFE6Jwwu3btzk6DhhJz/PYU1V22vfy4D3v5EN/+ausnn4XTz32EF/43Bm+9OwKk/HTvDzZ59FzD1JeeTf3/O3/SX7t18hl3sIXn70fz/8Cj+18nNzau2jUPsBnPnOWvb2LZFb/krs+8B/ZrH6Udu0Uq6feT6fyYdYefCdffPwstvAFhBtfRNx7ke5XnuJrn2nxrt/6cf7id7+fnfLb+eif/Sv++g+/gy+d+z2uPft+5P17cdVVfDPP1ec+hjFaZ2I2uONtsfvcvXhyKeUdqHl2/+6jhFKesVojEqtIew8QylkiKYvbW8HprZLoFUwhJWsPD7bxrC8hD59DFXqYqoahp8KAbihoRipYaLqAIA5QFAVNMxBGMqpiYVtumgOz0zyYaTrYlodh2DOHRYCu61i2iqH1iXyFTi3PP/vvXse/+q5/zuu+7TWcOHGC1/73r+PEa07w02/6P7j86BVsx1xEP+big2EYixeMeQTEsqzFC8lcfZxnyYIgwHZ9vDDC9UPCeIwfxuh6WrvjuQFRoCFqAjcMjSu7Xe6++Bi/9IkH+NH3fphffGCNn7/vFD/w5+/jzafPcOrZS1wZ7nDN2mYg1wms82hKAWWUZepuEypNfLGKNcxhS1nGXpXYzOFIKQAz1Gcd9HKWQC3y9+NzeEqGeLZxCrUyvlLAkdbxtTVM4SGmbsq70HpLONI6t6IWau8UgZbBHJ0lNpa5E7YxDnI4wzyOsMTNMI81fIBAXudO2CJUcvRe+CSRmofJNlOrjNY9nXbB27WZ82AVVzyDryzhCGeJ9Txmf5kjp0Eg5wnkPNZglWO3SaSmvAqzv4IrZBY/n58WqSnzwhqsYo/OMLGK+FKOUC7hjgpESoVYK6PsncKXMnhShkDOEalFEr1CotcIpFIqUEhZplYdq5/FOMjiixXuBOeQdk+j7p/Gkwoz0FqOUG0QqnV8OY1uuNIqY6OIJ67hSxmYbjO1K0ytCtKNBxgbJUI9i7x/ilArMbXbKYjLqBBoeRxpFVdexRULeFKdSK/hyMvE9ipju4CvFNOIj1XBkjKERhlXzaMOlvG0Avpw5pyIt4nMMtpwCXV4lolXx9PK7L/wAJHRIrFb2HI+BXP2znIcbuDIZYYvLeGqRaZ+E1NaRdg/SWgWcNV0UJX2Vxk7TaZ+C1fNoQ7Sy/a1MsaogLSfwRaXSKwCU6+MI6/gyqsLEKuvrqe3T1onNquEWpXEbOCIad3doVfFEQtMrCZTp01s1Gc8lTpjs5kOJ1YZT84T6TU8qUKgzs9TwRHX8cRUrPClAkZvGa17lolZXghmrlRkarexhrl0EzbIcOh08JUKem+dI/c8kdbAGKzjyVkmThVfzWMM1gi1ConRxhXLaL01boWb3I7OpYO4tsGd8BFcuUX/2jKOVOVOconIbGOLdY68K5jDDqHeSOtWjSaH/nn0QQm1VyTQOhx6OwRmHd+s4WgVQquF1MugDPK4apPI2kQbFtCFCsfRw8T2eWy5iSVXsZUyvlnFkov4Rh1LKTHqLtO/cSatq7UaCN0V5O46vpY6OVylitxdJ9AbeGoNUygy9bYIjQbDl87QffEBjsMtbCmHOljBFNZx5BLaIIWAJnaLQK8hH6wSGnWOgi0coYrRKxLIDY7cbWyhiDnMEagVPLnEwfNLGP0St8MLHPsbs41wORUppCpat4Qn1hmbnUWMI9JSwcDoV2ZskCr2KGVUuGKFqbWFJ9XRDvJM7Va6/VTSge7leAdPqqEd5PClOonRTAcPscixv8XU6ZAYDbTeOrFe57a3gTcq4os1Du3zs0aXMqHZ4CjcJDEvIN7IM7YvcBxcnrlnSoydLWypyqG9iXB9lUPnItawiStvYIoNXK1F7G7i6xu4aht9VGHinycw23h6Y2anL2CKFVytias1seUasbOFb7Rx1Aa+0WbiXSYwtpAOclhyBVuppO4MscHoRoFASzkUxqiAI5dJrA6WUMUWWsT6RWwxhd4GegtHqi1gmq6cDo+pSL1KqJUZWw3GVsoDSR0DbSZWB2tYwBoWuemn1nBrWMHolRmb29ijMp6YMinG5iaeVGdsbmANy2gHeQ7NbbT9HHeCHYyDHInWwB7kCOQy7ihPoKROHP0gjy/XiLQGvlJBO1jDFvK4UgFPTvkM+myI95USiVlLxanhWaZuPWVtqDUCpYqvlAjUtNp5bLZmIMkCR24bT07darGRukg8qUSo1Yi0WmrlFwpMrBa+UsYRi9ijElN7g0hrYvRTkO7YbM+giyVuBedT14VQxOjncIQSgVLD6OcYXD2NNVxmYlax+hl8sUqitonkBmO9SSCVSKwKoV7kxlfv4U68TWykwpzWW+fI3cIRi4vI4KHb5shro/aWCLXiK/EOIxWBtd4SY7uGcnAWXy0QGWWOnAtpzEmppMwMJY2PWKMc5jBPaLXRhTymlEfqr+AZVRy1hqO2sOU2Y28TV6shHqyjDgtM/POYYg19VMXVOoRGg1BvYY6qmMMartzGV1v4WoNDP3VVREZnJoAWCfU2xrDExN1GOchhS+UFTDPQU4eF2s/OYou1lFuht/DVFrG5hTmq4ClVXKWIuH86dYipNWypgri3hnKQx1damMMqo90M2qiCJdex5Rq2VEbtrZJYNUKtiLj7APKNDLf8iyh7GcTdFTxpLjQVFk6KxGwunBWeXObl+MIMFF0g1Ds4Uh1fbTO8vo4lNNP4nH6eQD2XxshGZVy5TmxuEeobmMM6gbaF1qum7VlKC21Qx5G3GN0o4cgbHAaXUfoFBteXCLQOiXkRR9wiMa9gDTdIzB26X1/lMHyExLnM6EaFwdUiRr/NxEzrp194+h6MfgeOn0nhndeWU7HI3sYa1RF2cxw7j5Do55F2s+x/9UFuB5e4Ez7M2LiAeL1AIG7iix1ifQtrlD6+xqiFq1xg7D6BOWwj71e4FT5KYl4g1i9iDbdxhctEypPY4g6ecoWp+xli61E8dQdT2CK2rhDoO1jDJp68hTpsoUtbfO3Lp3n88vup5d9KJfPLZPN/TH31vbz7V3+W3/7p1/Pgh97On/3BT/L7v/F6NnN/zeMbH+ehu3+N9YfexqPn7+KLTyzz3NNlRt0LfOmZM1xs3U3+7Hu598Pv5KmdMxiDbc43/5B2+dd49OLv8Om7/y0Xt/6MRu1PWV75I3a7D9MdPcdQHTDSVeKxzmB0HceVMV0ZN7KRTQXVNhmpMk4QE4wTJE3BsjU838LzbKbJGHdWIzqPR0zm3IgZU8K1X3EzzJejcRyTJMnCvR3NZlLPcRcxjHnUwtKN1GUxW8DPCx7iIJ1XVVl+lZCREAXBjGPhLWpH5y2IcRzj+z5JkiyYGXEcL1wcgeuhKyqu7WCbJookoSlq6qjw/MXfsWBZBCGe46Jp2mLGenUMxPf9dN4KNfxQTRkV33j5JoYmYRkKoW8T+g5x6M7Amv5CmJg3chxOxotK0rTNI1oICpPkFVFiDt9M3RABx4eThTviFXEjWAghgefOQJnBov503gwyjqMFiHNeX5r+PFioUeGMKTEdp3mfOVRzHvVIoZjjb7rD/ptCxUysmB8wc/FhHCcLR0UK0nQJPC9lUsxYF3EYMR1PCDyPw/EEzzMXgBDPDZgeJhwMvs4jT5T55Ml38XDrAzx18aOUln+fRu6POd/6z1Tz7+TS+ffz+afuYXhjk/2vtzlfu4u//s8/x++//Xu4cuW9hOMnEIxHONd6N6fuexvl/Pt4+rMlRr2neOzyWU5+4neoZv6czOl3cfLjv8WnP/wWztf+BqV7Ban3FIr4dzj2DbpXn0bY+yyfvfwA97z/TTzW/H/5rZ8/wZ/+h+9i49Rv8swjf4zWux99dApDXkHqn6F37SRTq0UglhlbbQ5eOEliVvHlLPZwheEL9zPV6sjXzmIOlvCEVbzhKm5vBau7jH6wwsRrM9w/Q/+gjWc/gzT8EtJwF1M3MAwD09IwHBlZGaFqAqapYtk6hpFGORbCgeXgGiah4+EYJp5l49sOvuVgqTqenaqWnmVjaQamotHfu847fuvNvO7ECb7lW07w2td9Kydee4ITrznBP/kfvoMHzzzE1asvIMsipmkuXBVzRdMwjG+KhMxzXK+Gv8wBqkEyxg0jovEEx0udFYaeCiyW6RBOdJRA4yvikNznn+H/uetTvPGDn+Ctp/P8u3vO8IaPfZofee/f8LMf/Sh/faHAZ80nuOFfRDI6mPIG1iz64So1puYmE6ODJ5Vw5RyRXeJO0sJX13GkVQ69GjfDFrFRntWTNonNAq6cIdJL3I62Zh/Q1onMDImdQe+voPWXuRV2uBk0iYwCtrjMnaRFoGUYXLsLT1onURsc2W2U/fuxhZPcDApYwzP4cgajd5ZYL6SDobhGrBVwhTUiNY/ZT8WKWE/FCl9eITHyuOI6kVpiatXQuikk85bfYmrVkHYfwhmtczvoMDFTjsWcS/FytInWPYuyd5pvJNscuUXs0RITMxUgYrWG3l0l1socuw0cYQlzcIZEz3PoVLGHK9jDVYzeMoFcQLpxEv3gDLe8DureMnp3Fa27PINknsUS1rGEDLHZYLR7FrW3iiWsM3ErmMIZzP5ZEr3A6Nq9SDcewB6uMDZKCC/dz6FTZWyXcKR1tN4KrpRC26zROpawhiuvEurr+EohtRMrRWJrDW34KUzhQRKrRGxXseUsan+ZyKwwdutEVgVfL2KK6xwFHQa7J1H6p0jcIhO/TGCmdWhTr0ViN9FH60RWicgukrhlPC1HaFRI7CYTr4YpLhM7BWK7gK2scxh0ZpnhBpFZx9dLBEYRT88R6EUSp5GCGc0NDr0aR34dY7iEOVrGGC4xcSoEWo6xVWbq1nDE7GwL2mRstkmMxsx+nGdqbxJqDaxhAbW7TqQ1CJQ6Y7OdbsHVbGphllNXxcRqp8wVOUdilfDFIrFaIdYqi2YYV1jDGi6j7D2ILRSI9DqhVkubP2bbU2uYQ9pbJlBSu685zGCNVpk6VRKrjNZLc9zWsMjU2cAcZLj25Y8T6dVZE0AVaTePLTYI9Q7GqEjv6mk8pY45qmKNWkzsK7hKdbZxbGNLVSyhOqPjn2dsnccQ8zhaBc+ooY0KWFIFdzakTv0LuFoTbVgmts+jD+uM9vJowxKTYAtXK2MppZlYUSMw60R2E1erYkopaFM5SDeegdYg0BrpQCtVcOQ0D66P0iiPpxWJrBKWtEpkFbGkVXwjjyMXia0GjlJi7LS4nZzHEtPTHblIoKQtLP8fW28eJPl5mOdBJZfikmJXWVLKSVSpVNmphJajRCXrjI5Y1BWLsg5KlhTKFkVJ0MFDJEWJIikKBEmce8zd990zPefO7gILgDhIkCBBkMS12J2Zvn/3ff+6e47dBcAnf3zdDdjOH1Mzi91tDGamB/O93/s+jzssoR6uEOs1ElN8PGOjgn5YZuLsMbY3iY06Vl8YPHy5wu3oMu5AmDZSc10oHDurAo4o14VF5GABTxaWllivEyhVAWuc3sTb/Rx2Pzev5Sf6OsfuLoHSwB1UOfY2GNkNhjcuoLWXBVTVquMMRfiVaGVitYo3KONLdSJtQ5hblBKhWSFQNzn2r3D00iKnwWVCbR1zUOIk3CO1W7jDEqnRIpDXGVmX8NVNfL2FbzQJrCaWVJs3YcbBLoPDVZROhuNoh9QTf04fFDGHpTlE05LKTELxub/+wgWGh3lO4suk3had6xc5iS7jquv0buRwhk18Rdw4x+YGylGW0+AqibFPoOzNQwlRzRchhSNVCDTBr7iT7HLsbqC3V6ftkxnPo87I2ppOHwpT80aTQK7jy+LjlBpb+HKV4WvLcPI4ejtL/5UF7H6RN0ePcurvkmrrHL3wILe8HQKpjNXJoB8tw2gf5cZFjE4evZ2bWn6quMPi9PlawZPyhFoRe7CKJ+cY2YLh4EpZXClLqBVJzCL2YA2zlyFQaoRqffq1uESgiNnW2Fmfhx53ku1p8FkkMgrCMqOURGChVRjbTexBjsSoMXHWuR1dYnD9IlYvzxvpFeIp2DPW60R6fTpXKePLFW6Fu9j9Au6wRKwLNorVE//f8ocF/GEZr18mlKqMzSZmewW1fY5jv4bRXRT/XcMcqdXA6AjjyKyZpLWXcaUc9kCAih1pFV/JMnrb9MNXsqhHFxg7VQItLx5zUOXY3SZQxM8EIuAo4Eo5ASu2N/D0Co5WJHJqhHYNWymJmZl7CU+vYislYmdD/FmtwXG0j9otEhgtHLk0bWQ1cKQGvrrByNki0Kr42vT3po0KVxamnJG7NZ1CVInNJkp7VXB0jDonwQ6eWsEaFpAPxSzEGhSIjA08pUFstgS3Qi0QWaJ14WtVAl3wIAKtQaCtzxkVod3CUWvYchljkMVTC9iDVUItR2oVUA4yRGqDsb3J2G5hdrPYfcEi0tvLRFqFUKuIj/8wT//Vc+J7lNUQz5tuAbNf5vXRY8TmNp6yQaBuYQ/W8eQtUmcTRyqL7/v9MrGxiTNs4EhNzF6NyN7EkmoYgzqeuo3aqWFJgv+RuFsYvQLWoILZqzNxHsHqtZi4jzJ4Lc+Jf5WDl5cJ9B04/QqRvk+g7HDqPYLRLnLq7eDLuwxvFHGkBp5Sxx6WSe1NBq+tiaBE3eXEvSLme0odX6riDmp0X1rBG7YIBhscW5ewOmVG9jan0VWOw0e58eIannGFE/8at6PH6V/PcuxdIdL3iPWryDdaxNqThNqj6N0djN4OkfEoY+8JXHkXpd3gNHoS5WaJsXuZwWGBwLpM76DGjRcvUi+8i1r+p7n/87/AJ//kZ3j/O/8Nv/Wv/ns+9gc/zuf//le5culz9I+e4oWvrLPX+gx3v/dHaFX/Fq3zDJH+Ki8+t8sXn8gh3XiMJ698ju3mX/K3H/5pvvLEEmbvMRbu+w2apXez+NBvUs2/j6uXP8ni0vs47F9DcV6ib95E9RU09Qbd7otIygGGNSAIbQxDQ7dMLNch9gUCwFC1KWMxxHNDkugE1x7NL9KTKJ6qO905vmCciAbDaDSanyfm54rpJGRm0gj9AMswpxfn8Rx5MDsDz6CZpm5wdnI6n5bEQUzkRxyPT0ijFN8JcG2PNBoRem81J9I0nXMqZlP3IBDtDU1WptzGeM599KamzCgICaaKUl3ViMOI22dn9DpdYSmZPqbjOGiaRhiGmKY5P1u5ritgmm++cYvX75ximSqmoRB4Fq6tE3gWceTNA4NZo0EEEKP/LFQQkwx/au2YhRXh1OCRzhWmx2PBrIgCf64v9V17bvGYGUaiwMd37XlLYwb0FDpSMRHxXWf6PoRzN+xMCzqe2jhmoUQaJ3Ng5uhtW6DJaPRfBRWzT/DbZyKzQCOaql6SKJ7OPYL5viiJpjDOab1mpkC1XZU4CbAsS/ANIocnn9nhE//wn9h79GGe2PwwW7n3sp79A1Ye+FWqq7/L4/sfZqPyPq7s/BVffurzfPmJB3ly/wE2ih+iVf9LWpt3o9hb9I09mqX38PiVT1Ar/jV7rXNInWc5ePkScnuPncaHeHT7Y+w3P8y3vrTAV66dQ20/iqM/x2DwRV49uIZr3eT5Z9epZT7Eyn2/ye//0n/Ln/36/8DP/S938e4f/yfsVX+Vbz77AQYHn+Xg1XuYRA2U9gJGe4XON+7n2NsiMWt0XrpP8AfGO2g3z6PfXMDtZDl2K+hH5zAPzxMN1hipRbTDBXytiNJbxjQuYWiPYerPM041VKWLYUoYVh8nHKIbApipGwqOaxLHAa5nYZoqnmcRuw6eoZN4Lp6hEzk2oW2Rei6hbRF5JqFr4xkuru4ROiGOqfPjP/oOvu97hf3jO79TTD++4x//I77zu7+LD37kg+zv7yHLQwzDmINdZk8gTdPmAE3HcebVpdksxHGceQrpxwluGGF5Pun4GNf1SeIRruuLZoh5wCBQ+IrUIf/c13nvcolf+PRD/MTHPsu//Yfz/Oz9F/mf/vgD/NSnPsXHrxa4plzhJauF5m7TvZnHtatMkh2U9hrGUZYzb4fUEJXP/sGDTLwSp1EVrXMOV17hjfEWE7fG8MZD6J1FEitPoE6p4EqOE79BoGVw5Iuk7hq3ohYju4o9XMEaLGH1F3HlZc6iGqG+xp2kwMgs4PbzpEYNrf0AzvABXk/LRNoqrz3/Se5E6+u4TU8AACAASURBVJz5dY6dCp0X7+XYrXDq1bC6Fxlef3jaksjiy8uY3fM4A9GUcPpr0xvwChO7itlZRLl5jlvBOu5gFbOzyODVB/CGa9wONzjzm/RfuZ9IzcPxnjB7yIt40hKJXpjOOLLEWnk6HVnFl4WiNFRXmDhFui/fi91f5FbYZGSWcQYX0dvnOPUanLhNjPYS7W99lm+PNrkd1ei88nkcOUNq1wn1MmZ/FbVzgdTJcyup4kurc4BmrOeItRx2XwQdd6L1aYAkKsdGZ3Vaud1A717EU5ZJnayo6Q7F7vgkzOJq9+Op5/HUFSKrhNZdRDo6jzVcJXEq2NIaen8JV80KQKZVQO09jKstYisXseQFbHmF0Czi60Viu4ynr+EoS9jKEra8jCNn+PbJZWx5Ed9YJfXynMRVPD2LORD74bGzh95bRe8vE9slUreM0rmAdHiRQK9x7O+iHp3HHq5wGja5nbSIjQKOtMrteAOtfYHYKDKya8g3F4n1hvgB3l7H6q1iD1eZOFviVlYWP1An+jq+XCUx1nGHZSZeBWe4ysiuk5oNRnYTu58hNookVpEzbwNfyhOrRU69Jm8km1jdBQJ5lWOnzMhu0nv1YW6F20KbGm7jy0VCtYwrFdCPsoSqmA+EWg61fZ7YKBAbJbT2EqFaw5WK2AMByEvMGlYvj3qYxR00OPH3SaxN9F4OWyriqzViYxO9UyFQdwj0GifhLsODZaxBibG7i6c06by8hK9ukHhNArOK3FnBUcuM/W18vUH/YAW1l+csuUzsbNO7kSE0d7g9ehxjWELrZ+jdPM/t8SWU3iqWnGcUtIidJo5awpIFwX/kttC6Gcx+nrG3ycgVvAlHKmEPi8R2FXO4ijFYwtNWMaUFlO7D3EqbHLx0D4FeJrZqaN1V2q+IxkVkVlE7y/ReOze1bmzSe+Ui17/2WSbOBpFeQe+sMLxxnlv+NUKlhd7OI99c5s3xFWFZaWdFLd3axegUiLQ6viy0f1Yvj90rEyjrWL0MkVbh2GuRmA2O3S3cYZlYa07VgnlivcntaB/1MINykOV2eJWxtYs3bNB9+UFSq86b433BEOiuEWplUqtOpFdw+xlu+9uEchXtMEegNDnxd/G0Mrac4/rz5ziLHuU0uDqtPVfnjApzUCTWG5z6eyTGFsfeVRJrj8DYxJKrmFJRaBytLcb+HnInyzjYxRwWGRwuE5h1PL2Bq9UJrQ1G3japt01kt7DkCo5SxZLW8fVNQrMl9LRaHa1XxFU3cNVN5IMiibmDpzQxeiXx0q0RapfwpD3sYZnIWMdXhR4yMtbx1BqpI9SRkVbl9eQS7rDIwTceEHMao4XZKaIeZJEPlqZ8mE06L50XoYzSIDW2sHuV6fO0gtMvkRjr3I72CdU6/VcX8aQqx9YWbr9EKFXwBkXsbharu8adcJtYLTEyRQvD7Oan858KrlTg2NuYKjlXCNTCPKhwpQwnvphJ2IM1AjXPxGkg3VjEGZQJ1SYTZxvtSKiSnUGe02ALu5/F7K0yvHGOO8kW6tEFAjVLataFdlIpMXHW8ZWSaJUMctiDHLFeF9Mwvc7I3mD42gKeVOLY3SI1mziDEvLNZVJzHU4fx+4X6L96kdvRJc6CXdzhMurBec68FreDPcx2Drub58RpcWw38eQVrMEip0EDa7CKdOMCVi9LqNaYOJtY/SyeVMSTCwRqEV/Jo7UXOPEbJGaJQMsT6YV5s8IerKC1LzJ2a5yF63hSncH1RVxJfE+zh6t4clZMquwmkb2O0lvDN8qM/Cb6MEPv5iKRtUls76IPcmj9LJNwh9hpoXbzqN0CnD2FMahi9HLYUoVb8VXkwzzKUZ7U2cJVSijtpSm7oTlvIEmHq4wc8ban1qZQ5hKJtU5o1DF6ORy5ROpskNjr+GqFUBeHbE9pkNpbos3XXsQcrjByWwxuLDC4ucTt5AqJvUn31SXMfoWz8Aq2UqPz2iLmsMDYb3EabSIfnseVVrkVNXlz9Cidly5g94u4w9JUF7uCcriIJ+VJzbpoiE0Bmm+M9gm1Cp5UINTKnIaXkQ+ymL0KWqeM3qkwdq5gdOs4ww0io0moN+m/tkRsbmL2K1iDGvagztjdJzDWUbtFtG4VT9vhJHyM4WEBcyh4NqndYuzu8sIzn8PqbfB68gyBusfBN5dI7Uso3Qq23CI2L0+f89voRxW0wxy3w0sk5lWcYQtXajJ2d/DVOspRhtTeIbF26b2UIVa3iNQNxvYWg+tLhOo6t8NrJPoexs0y4XADq1vGVxrc/OYFfH2bN0+/gqPu0381T2LuYQ+aHHtXGNlXcAY780aF2d/D6O1i9HZwpEs40h6xeRW9t8HIeZRY3SVQN1E6ZaROnXHwJC8//zCP7LyHZumn+cgH3sG//r67+KMf+1+5+Ce/xb1//vNc2/97ut2rDIcv8NijFYr5T/I3f/0uvvalMtbwm/RefZ5vPvsoO41Fvv6FKk9e/Qc2Gu9h4dy/56tPF/n6002ef2qVS+t3k138T3zg7h9ldel9ZLLv5+WDPYbWC5hJByXoIA9fJo0UVPkmniOjqD10XWE4HAqWgx8SWg6JF+CZNmkYE3kpgXdC6N2aH+TH6Wg+nxAGyekl+2jEeDyeGzc8z5sz8Ly3X5RPz7izsEKVlXlTIo1jRtP2g2c7OJaN57gMej0CN8KzAybpCZGfEHoxruWTRmM8W7THdV2fn31m84+zszPR9LAdHNPi1ukZcShYj+N0hGNago8xOztPdaUzm4kmK3iOuNCdQTRnM5dZw8LzPIIgJfAT7nrjzi2+/cbrWIaOYxkEnjs1cYTT5kP0NlOHCCxmzYY49DlOE9IwYJLETOKIURRykqaM44iTUTpnWMy4FG/BMyPeUpXG86aF79pz64cILhyi0JluaGZgjnj+iRRhhT9//2azk5lRJJ02JGbqlnjKnJiBN8epmIPMoZxv41PM3p4zLtLRPP2aTUMm0y+q2ePPZh8zZkYUCdCj64REUYrjarx0/SnWd+7j0afO89yT91Nbex9bhT/ji3ufYPmeXyX32V/nqcZfUbv/t2k89Jd87fIn+eLuX7CZ+312Kh/j/P1/zvMvbNBTr7F/9R5WF+/mcuNzvHCtSth7AVf6GkeHj/DyzR36R0+iDL6E1HsaQ3sOefg0qvIlhoOnUZVnuX6wSWX5bnYu/iFXFv4j9/zxD/Ez//IufvZ/vot3/sBd3P17/yPbld/Bls9hyws4ch6zV8DsrGJ2L+D2FkjUDNrBg9id8xxbBSJ5Bf3gIaz2OWKriCstYffOYRw9QKyt4imrmNIacn8Vz7iCNnwEx/omhn2EZcvYjophdTHNI2y7j2UNMA0ZQ9WwDBPbMPFdC9fR8B0X27QEOMb15i9iB+UQ+haWrWPbBrqlo2pDBv0brC5+ju//p3fxnXd9B99513fwHd8hXu666y5+8Ad/kGq9yVB5q0nxdkbFbFc10w7NQorZfmwGhAmCgDTyRdjlhYTBCM8VOyzXM9GMHkNV4YVeh6tHhzz0xDP8u08/xE99/AF+9nyRH75Y4MfvOc+PfeJ+fnthic9cLfJYd5PrRoOeVETqFjGGSzhKlsSuE2o15JtLRGqZY6dGIK3SffVz3E42BBBNWSMy8gRaltQqEmgZPLlIbAhVpK9ksAdLnEUN1PZ5PHmN29EeZ8EOg9cuYvUypGaNkV3H6q8SagVOgwKRmsPt5zn11nlz1CS1lhlc/zy3g23BYrDLBLKwLYytEiOriDtYJlQyuMNFjM7D3I5qjO0CIyuPO1wg1teItDXs3grD6w8xtipEapbEyBNpGWJ9DfXwATHv6C8TqXns3vJ8BjKbh6R6jVSvYnfXcPsZTr0mJ24Ds7OE0V7k1C4zMQpIr9yHdXSRW26TO/4G1tES/RcfIFRXibQsgZTD7mZJ9QaRUkE/WsIdrGF3C9zydjj4+ucZm3VGZoVQyeJJK1i9iyRWGb2zgNVfZuRUcaU1xtOg6E6yiXz4ILfjDczeCr4ibu30zhIjp0yoZzh85R5Sp8HE28WRy5jDJYzhBSZ+Q1S2rQyBuUpkZQitDK62hK0schxVCMxVjH6RyGwwCTaQ2+exlRVOoiaJXaV34xz6oIijlkn9Jr5VwFJX8cw8x/EGan8FV13DllYJzSJ3xjuERnnKuCijdVeI7TKDg4fx9TycXcFTC8hHSxwHW7x5fHX+g3FqV7iTbpFYZVw5w8iucOzVceVFxm6JQM0RasXpS57IyBJbWQFis+pTlkOF0KjOZwaeWsKSsoRGTUBDrS3Gzo4AA8pFAr1MYhVFXdfcJlTrREaOsZfHlVYY2xtEanFqdSkwMiqMzCqpUcEdZBhbNWK9RaCIw8rEbTC88RC+KuCMiSluee1BnsSscupvCE7F0Rpn/j6Jvk3vxv1Y0jKn8TqBXkJtZ/DkFqn5KLH2GEp7ldTeYOS0iIwGjlzCU4V2z1Mq2NoygZUntMWcw1HLpN4GppzFM4o4Wo5RsIFv1FF7eSJrg8BsEDl1HC1H5NRwtTKeXsdRGzhKHVMq4WplLCVPoJfw1TKeUiXQRC07NJoY/Qy2lMOTS+jtDLG+wcTZJdbWScwmVm+VQMvjDnNoRyuM7U1O/T0iTdzuWv0VJm4Fd1BHPcjjDmqEahOzk8fqicr8WbCLLzUI1XV8uU4g17H7RcZ2C08uEet1Ym1TtB+GJSbuhrATyBW8YY1QEcBMp1/Cl2uEaoOxtYnVK6AeZpg423hSldTcZGQKwGMgr2N3ayT6DqmxR6wLpsXI2iQ1W1i9Iu6wjCdVGVmbeLJo3MR6k1Bp4kt1QrXOqb+FcrjAib+J1ctz5l+i/8oKqbEtGA1KDWeY53a0g35UZGRe5eY3FrCGBSK7htYvMjgoMwn2iawtUm+Xl79+H4m7NWWQFJE6K0y8HVJ7k+HBCmo7y8jZQu/l0Xt57GGZ2N4lsjYZHq0gd5dJvQahXUNqr+BqNcZeC08tonYXcdUsgV7AGuYIjSan4WVuxVenN8wNEmtLGAlUUdV3pBojuzadBQoFo94RrabTYIfEWMfqFQnVBqFax+zmCZQasdbEG1ZQbq7iyyXuxJdQDlaweqJhY3aKHLt7GO0iI3ObU28f/Sg//9jfjvYYXL/Isbs5NbWUCJQKkSaaVBNnE2dQYPjagghBBgUxw7LLONIKjrTC2KlzK9rCGa7hShkmbp03RqIt4SlZJl6dUC8gH1ycKj0rRHoZ+aawD01cYQ0aXD9PbFS5FW5P+QOrvDm+TKCW6Lz8IMrhIqfBJr5cQu+sEShVxvYmodpAPcwQa0XeSHZwemvIr10g0aoc2y3MdganVyA1C9wON7A6a3iDEpFc55a3i9XJiDmIWsYe5Ai1Mrfj7eksQ7Qlxm6VQM0xdmu40hqunMGbQjON3tJUQS4MX4lZwpUzuNIajrQmXg9XkQ5XsKecGrWzSvf6OVK3gacW6N88x+DmEhN/k8is4ig5IqtGoAm958jew9Nr+GYVVy8S2hU8vSTYKlqDk+gqoV1jHG5iyQWMYZ7U28RRqphSmeNon8BsYMklQqtBZK+TuMJ6Y8kC0BnoJQK9TGiUSew65iBDZFYIjTInYQujn8Melhg52/PpR2jUsYYZAqMwnzD5an3e0nCkCo5UwVWqKO1FJu4usbGHdCDA0KGZE1ajYRWjJ6DQjlzBGhSwpSK2VMBTi4RGFUsS+lVPK+CpeTw1T2xX8PUCjpLDU8uMnA2sQYGxuz2dtpQxe2XOoqsMDpfp31wWFiBvD1dtYQ7WCY1L+NqeCBuPStjyBhP/KrF9CVvewJbWsaR19H6ZyNzBHK7jSNsk9lVsuYXWq3AcXsaWWoTGZQLtKnp3h4n71JQJsU/qXGVsPYE33GXiCJ2p2a+iHBU58R8lMfYZHFRov7wGt79M/6Ul1JtZ5Jt5Rs4VPG0Pu9NEvVniTnQNT2oiHRTwtV3O4mdwlcuY3Q20dp2z4Bqe3MKTNzE66xw7T6IdbiG168idBifxF5DaNQLrMqa0ych/DLnTwNc3MZUWjrXPzRtFfHsf6SDHQ5/4KZY+/X/x4Od/hV/72X/OH/7ij7D78CdQv9rC6z6GqX+TnnLIzfaz7F9d4AMf/gXqjU/x5WcafOWpXf72g+/l3r+7m8efWKJ9fYtLtb+muPQXrCx9hN7gGa6/uE3hwt187IM/w4f+/GfY2/o8+eyn0PQX6ctfp6t+jb71PF9+bp169QFe/voTFJfOs1mpMuwPML0AK07n54QkCfADCz8Ql55xlBKF4zmUctYsGI2EcGF2loiCmFE8Ig5iXMvFd3ySMCEORBvC0HShF52+zC7Ihe7UY5SIM/VbcghhxRynE3wnYDIazychszOtY1mM0xTPcZikx0R+TBKmRH5MGo9JwpRRPGYUj+fnYdu0iMMIyzBxbRvbtDB1A9fWiEKHwHemJkyfOEiI/JRxcjItF7zN3hnFBK43V6aGXkzoJdz17TfuwJtvYJsGjmVOFaGzoCKYAzDfmlr404ZEROA5nIxSJtNQYpLEJIHPrcmEURgyieP5ZGOcir/zVnvirfBipiWdmUUEvNOfcjHEDCVNAtG2mAUAQUgUBFMjiD83i8wCD6ExdabtBlGBOR5P5p+sWbo0CylmnAsx5wjmxo/Z61lilYTR3BQi2hSi7jKazkriMBKvp0yL2RdqGKQEQYLnOWjGEX3leSz/m3jO00i9PXabH+X8Z97FpdKfUrr/XRTu/UWe3/kAz258gN2l36dw7y/TWv5tsg//Ctnld/PMMw9gul/EsJ6kUvgI93zsN6hc+BDtr28RqF/h5vV9eoMvoOtf4vDgUQb9L6IqX8OyvsFg+CSy+jiy9ihPfPkhlh76DzTPv4e1T/wyTzc+wqf+6Md4z0/+c37vf/9efuX/vIuVe36O9jf/HqN7jvZL9zN8bYEzf4OJlaP9jc9gHF7g1KlybFXw+iu4vSXc3jKhlEHrXiQx84TyMl7/AvKNzxNoGVy9gG/XMYY7OMZTmPoLGFYH0xJbLsMaYlk9dK2NYfSnLR8fSzewTRPXNnEdHdd2sA1TpHNvCyn8KVDGd01s2xDJoGkQhi62JbFy8bN8113//0HFd3/3d7N3eR9JVaZMDH3enpglmW9POGck3NmObPb7nudN4bQBnhcQR2OSeCKmLZZBnHjc7A/4lqLQevkV/nStyHsWSvzy5zL8b3/zAO+4L8M7z5f4ib8/x++tFfjUpRIv+M9w6G7THZZw1Ba+nsM3inhKkbGzQWo28IZ5xmaFM69GYhXRuxdJrAJjVxzcErNAbAowoNFZwZNynPjrwquuZomMHK68QqBmkG5exB5k4PQqrpQltSqY/SUSq4grrxBqiyR6gZHRwO6u4g4vMnbW8KQlQrnExC7hS6sCpGmVSI0CRvsCvrQiWAFWnkBexhks4MtL+PISTv8ivryMJy1idZfnM48Tr8bELmF0zpEYWZzBAvKNh/GGayR6gUjN4w3XpoDMKr6UQTtcxJfynDhNYrWE0V7CHWQYmRUSvUSiZoiVDHZngWCwykgrEQyyeL0MXi9DqKwQKhmszjKJVsXqZEm0mrBJDDNY7RyBVMHqZEj1KiduA+3wPO5giVjPkk6DitgQmr/ELBGbJZSjC0zcGqldwOov4UriNt+TC7hSFk9eI7HyhFYWRy5gDyuikq+t4WrLBHoBR65iDhdxlBU8bQ1PWyO2CzjKKpFdwFFWBBXc3phqMLMERo7TeB1XzdG/cY7QapG4mzhqkf7hObTBEo6W4/Z4j2F7CV8vcBJtkDg1hgcXCI0qid1k4m3SefU8Y7/GJKjj6wW07hLHwQaJ3UBpLzM8WOTbk11Sq4zVX0bvLuIpWcZOldgQgURqi9ehVuLYbRHrNQK1iCOtMXYruEqR42ATRy7gqSVSp4mrFBm56wR6hdSpExk1Qr2B2s5jDcrT27kijpLHGiwRqlVirYUzKKIcPcxxUCTSc6K23l9jZFaJtRLa4QIjsyp0plqZkVllZG4RKnWsXoZAzfN6Kg4/RneFsb2OLws+gjjQljnxW/RfvcjY2ibRtzkONgmNCsODCwS6mFSY/QqBss23x88SGQ08pSKgcFaT0KijdTOM3BaJvU7kljGkNTxD3KCZw4og6w/yyJ0VBocLJG6L4/AS0lEOW2lgyVWMYQFLzhM5NZxpUOGqDXx9HUsu45s1DCmD3lvB1yoEWh3lKCv4BVIZXxMf2xNvE2dQxOgU0I9EDT9QKtiDDGfhuuATDQsEilB9ngW7KAfi83zsi5qw9Noaqbk1DTLElt/sZTkLdrB7FUJlnURv4Q4q0wZLjUCpcCfeI9G3SI1NzG6OSK9idNfwpDJje5tIbeEORHsiUhtY3cJUU9vC6haw+yUSozltVTSIp7OPWG+hHRYwO2VuhZdIjA2MTh53KBoAibGBJ1UY21tEWgm7nyNURdDiDqoYnRyeXOR2tMXYbiLfXBaPq20yMncwu0UiTVTyR1YDs1Mm0ffRjoT21ZJzuFodT9vlNL6K0ilgDivI7SyxLWCpplQgtEQdPtBEKDmrxoe6gF2a/SKpe4nE3cEYFpA7ywRWBVcvYQxzOEoFX62T2BvovTWsYZbTaJtAq+MMa/jqJom5hac08JSGgP0ZLWJzE0eq4StNTvwmoVbEGWZxh3km7oYAjeqivXLi7sxBqZHWFCwdvYk7rOAOytiDPJ5UwuzlOHa3SY0W6kGWibOLepATz8t+FXdYZWJvw8njGJ0sqdWk98o5Js4mdj+P1RP8B3dYItJqmD3xdejLNXxFcCeswTITryImG0oOZ5jldrzDsbcxvQEvcDvaxhlk0acQTsGkWCFQCozs2hy4GWpFIr2M1c8ycdYJtQpGZxW9vcLEEbwcuy8eZ+Ku40lF1KMVrF5eKG/NTRHiKAVSvUwg5VFuLhCrFSKlgt3N4w/LWN2L00uFAlY7izcoEyt1AqmE3V3jLNxGb6/iDvO4Um6uT/XkDMdeXfCjuovERlGAhacNCk/OEOmFqa0rR2pXiM0SnpzBGa6KwFhaY+xt0X31whS4XGbib6B1lzEGq7z41U+JyYSzjiPnkdsLTHyhL7YGZdSjIonbwlHLOGoBqbPISbyFq1UwhxXMYZ1RsIGl5FH7a6ReSyh59QaWXEEfFInsdQKzgatV8I06vlET4YdRx9UEaNhTK/hqBVcukdhNYquJ0ctiDQsEelXANSVh3bGH4nts6tQxBstTlXIVs1/EkSoY/QKJ1SLQG6jtLNYwQ2pvE6jbKEd5AqOEr4u5mz2szOcQvlpDPhITFFvKiwu7QQZbyuDrRaxhBk8r4OtFAr2INf3noVHHkUvT7/O1qZ1kG1du4MoNtH4OtZsjNDc4ja/iqi1sqYU1bGEOWpiD5tTcsY4tbXD08iq+vs1J+Ci917LTic02SruKPdxC7TSY+I/i65t0ri+j92uk7hVC/TL2cBdP2Sc0LmMNN+hcX8MZXOLYfZzEvEz75RXOokdwhk2Mbp3uy1mOwyewhhtY3Srdb13k2NplZO2hdmoMDirc8h4nUrYZvpZFaxc5i67hKtsMD+o40j7H7uP4yi6+soXVb2D2Gkg3Khy7TzKxn2LkX8OSt7CVHUb+NeROHUve5jh6At/YZ3gzj9KucpY+hSVv880vP0Rj9T383d3v4HMf/CGKC7/Gymd/h/3cvVx/aoux/g1c7StI0tdQtJu0D5/j6tVlPvvZ/5d67ROsLnyMc5/7CA/e8362qvdxePgUw6NHKC+9j536R9m/dD/Pf6PF0Y2rXG7cQ7P0IX7xZ7+PtcX38/STGXTjOTTnq7xyeIl89W/Z2vo4zcZH+PjH3kmj8hEu7XyeiwsfZWn1M5iBhOtaGKaC6+k4roofmHieaA94bjjn371dAzpTf8ZxTOhFjOIRaZQSuAGhF5JEKZEfEXpiBTBORwKM6fnT86lYAdimNV8pzJr+My6Ga3mM4rEIFmaGzOnZNYliTiYTkijCdwPiIGaSHnM8OmaSTkjjkZiLjETQMAso4iBkMhIX97ZpCfuH707DiXBq43RxTI/AiUlCsUqYndVmE5bA894KPawAzw6469tvvA5vvo5laFiGTuh78/nFbN4xs22ICUg4n3JEgcckiRnHEceJaFbEvsetyZjIc5kk8ZxXIVgVYiIyCy9mEE2hNBUhw8z0MWtxBL5FEnuMU9HgiKeWj5kbVvy5aP7Ys0aGgH26c1ZFGgtLx0xPGk4PvTOYyCzNiXyRMs1mI0kUTUOMtxgVs+Qp+i+UqOM0JfSDOeBzlKQEwRRI4oa4jiCoOq6O7fbxoz6q9zy6+xym+SQ3XyqwmX8vz26/n72lf0/tcz/NFyvv4un8H7D94O/yt+/5AS5VfoHt9V/gy89+nLPTFxn0n+CF50rc96l3s3Lfe3hi6zMcvdhC7jxB5/BxhvrTvHZwjcHwBUzzJv3+83R6X0DSrvLSjQwXC7/DRuNPyD3wm3yh/lH0l9c5fKbAn7/zHfzZj/0L3v1D/w2f/sN38MWt93FsFZBvnkc7XGJslng9rqDduIB1tESqlrjjt1BfO4/XzzDWK8SK+OEh1DJYnXMk2irqwQMEWhbfLOOaVaTOBq75DJr8PKrexjBFDcg0VWxLxnWGmMYQy1BxLXteW/Ici9AXb7uWPX3ChHOYywwGE7g2niemGKZtYdsGw8EBX3v2Gt/7Pf91UPFd3/Vd3HXXXeSKBfrSENM0BYxzWoGatSt83xfhhGkTOC6R6zMKY2I/IHJ90jAidH1sxxTQmTgmjkb4XkSYpOiOjWqbvDpQebrdY/3VG7z7gYv85If+gZ/4m4f5+YUW/+q+Ij9/vs6Pfuoiv7WQ495rTZ6Wr9ELr9AbVtD6dRK3jC1nUNvLRFqNidPCl/IEco7UKDDxKhz7VbTOBc6iBsd+lcQSsMeJWyExq4RaUWz8jTITr44nr3Ea1oiMLG+MdlCPLnISm9z4dQAAIABJREFUNHDlVUItg3z4IG+MN7ClBWJdKETvhLtY3RXM7sOE2gJvphvoh8v40grecIUTt4rePk+grOFLq0zsMnZvkZGZJzXzOINF3MEivrxCqK4RaRkiLcOJ2+DMb6IdXsDpL+HLq7jDRW6FooHBeBdfyuAN1xhbFRK9iDtYmYIxS6RGmVgtMrZqRGqRQM7jSznGZo074RZW5wLeYJkzr8btYB3j8CL+IEOqlnkj2sYdLmL1Fjh2GlidNfTDVbxBgdSoMraqnDjbmEcZ7oS7aAeLWJ0lTtwqiZ7D7F7AkdZEBVfNoXcW5vvgQM0xvPkwd9J15MOHCbUi2tEy8sECp8GGmNkMFjiJa2jdFYxekdNwl8gqkHoFbGlNVGa9mjB5zJSkfh1HyeAoGfFrdxuzn0PvrzLyqrxxvI10dA5jsMLE3yBxdrHlGqHVxFbzJF4dY5gh9TZI3BYTv4V8tMTI3WDibRKb6xi9AqHeRD7MTOu1VSKzhCVlCPQyY09YEUKjNqXni1vM2CzhT/fS3nQ/nZhlArVINFVGCg1cnUApMrKrTPwWtpTHU0uM3HUmfotArxBbdRK7Qeo0ptaMOrEpFGtjb5vYahCaFc7CpgDcmdtMnE3upBuExjKpLYj9sVqaf22Ech6jvcSJK0Kt4fWHSYxNTv1dIr2K1V8l0guc+E2sfobB9QuEag1PLuFJedov3c+p38KVSnjDGr2XV/CVBp5aI7YauEqRib+JPSzjyQ3Mfo2R2xL0e0X8gB0ZDZSjVWKrSWKvk7gNPKNKZG+i96vE9h6ps4feLxHZLWy5jK83CYwtHHkDT9vEUZq4WgPfqP8XjYo6vr6Oo1ZxtTKOViA0yvia+EHcHlbx1SaOXCE0anhqgdRsMrZbhGoT6cYaib6BL5enh7hlIr3CyG7iy1WkG8J4cupv4itZHGmZWGtx4u3hSYKefxbsYg8KaO0VTv0tPKmO06/i9CukRgvpxrIIF/q5eVARKg2UgxVuR7tC3ytV8KQaZ/4VAqU2PRi2iPV1lIM1TtwdJs4WejuLM8ziK8UpCLFAYjRJjHW8YYVQbZAaG+LXUpVYX+dWuM/E3kK+uSrCCqdBajWItAaJ0WJi7xBpDUK1gtFdweplGdst7F6JE3efE3efUG0ysjYY2020o2USfYtE34dbXybQa5hSFketEVuX6d1Y5SS6gtor8PrkGnq/gCWXmYTbHEc7tF++gDko8u3jx7idXEHv5YnNDRK7xcTbof3qCnq/xHG0S+TU0QarBFYVz6ji6TWMXoXIaJE6m5wEO5j9AifBZTy5hdlbxx5UiYwWI2eHkbODPawKOJ+9TWpvz1kPsVHh1N/k2Gvhy2UBLXW2iNQG7lDwKU7cHaxekXgaWNyJLzO2hfZ1bG+gHWU48XaxeiXG1jZWt0z/1WXMTgkmT0wBqFnUw1U4exy9vYrZzZKa64RaDXtQwOgIDWhqNgm1Gt6wMg/OAjUr4NBWaWruKBNpNUK1hjMsTgGXJRKjgSeVp+aXErFRnocAHO+jHS1iD9b49uTSHIw4g63eiXcZvnYBq5/lLNgSweT1cwLUmu5zJ95HvrmC2S3wenyVkVHB7CyTGlVO3A38YRFvUCBR66R6k1BZw5eyTKwGqd4kkuuY7SyRWmFsNVCPlrkV7WD3s7hSDqu/yonfJLXKaJ2LaJ0FbkUb2MNVoSR929TDldbmtg9PzmD0lkjMEqFeIDKKYu6p1fC1GsrRCoFewZHz2HIOvb9CaJZJ7A1sqUBs1Rh5DbTuCno3OzVUbGJKouU1DlqMgw08vUxoNUmcHcxhHVPK4emiBRaYdYxhAVuucBLt46g1LLlEYNYJrSaeXsNWxN/3DfG20RM2mtTenLNTAq1BbG5gDUrEZoNAr+PKNSKjRWRsEOjT711OhchYn89LZgwWVxGBn6fUiMwqVr+Mr2xxEuwTWRVseVkYjaYgTGtQJtDq88abq5TwtRKp08CR8yR2HUfOE+iibZjYdaxhFlfJE5n1+ZwuNqeNNX0do1vCkeqcxHvETgtPbxLbOwT6NsfBo8hHVazhJmPvCr6+jd6vExq7OPIGibNPZO3haVtTEG8Nvdd4C0Aptwj0LdRukdDcxJabxNY+Y+8aobGP1q0z8i6TODtINxrcCp9GPariDJsEaovU2kVv10itK6i9JndGT3HwjYvc8i4zNrY5dsRjaL11QmmbWN1FuZknMbc5CR4hsa+g9zYZe0/iSbuc+I+hHJY58R/h9fRJboVPIt9sMraexDcu46h76IMWiXsNR90ldh5F67c4Dr9AIG/hDlpoh3UidZ/ON9fI3fcb/MoP38Xd7/p+nt39Ey4V/5TShQ/x/DOb2OYrWM7LSNo36A6+ziiU+NLTdb765RKL5/+C/Mrfcd+n72a7fh8vPV/D0A947Vu77FT+isevfJJHrt3Hi6/uogy+RG3l73j/H/8k993zO1y7fD/PPrOEbT/JF5+9QKXxAXKVP2Fr84+5cO7n2Wz9LtXqr9PafC+N9Q/Q3LyXb7z8CK6n4/oqQaThhwpeoOC4KmH0FqByBqkcjUbzC9EZXHIUj5ikxyRhimd7xEHMOBFhQRql09a/CBjG0wnIbAUwOx+PR/Gco2gbJoHrYRs2oRfNRREzdEIUhLi2je+480LATBzhOzPgZ/qfmTGPpyHJyXgizr5RhGUYc/uHsH2If1/spyTBmFF8QuimmLqBY9nzx/ddEVLYhimCEifEdyLuevP1O3z7jTsYmoqhqfOgIPBcfNeZTjCi+QTk7S+jJCINA9IwYBSFRK5L4vucjkYEts3JFKQZhz6TUTpva4h2RTxvboS+N517CBWp0J6KykoSe4zSgDT2cR1zbtqYaVlmwcosUEnjaP7+i+DDn6dJM0LpDJYZeKJiMqOizuonczDnNKCYmT0mo/FboM1pcnU8HoupRyD2QIH3FlxznI4IQgEFiaKI48ktoijFNE1MUyMMHQ70b9Exvk40uU4cfpnY2Oexxh+zs/irvHbt/dTu/Zc0P/Nvea78US5++If5+/f/Iz7x0btYW/4Znrx2P475Nb78VIa99b/j3r/5JXLn/iOX6h/n5a/Wab/yCAe9awzVrzFUXqHfe5Wjw+cxjOc5OFqnWPkj7l/5OS5f/jPKS7/HXvEj+P0nCY+e4dO/+04e+g+/xN3/5gf4i//7v2Pr/K/xwhMf5M3RDvYgg9G5gHzjXphcxe/nUF+7SP/FB4mlIm5njWCQxzpa4SzawOwu4A2WcLoXOHZKaJ0F9EEGXSqg9lsE9hcxtW9gWP15KGBaOo6tYdtDTH2IbekEnodlmDiWjWWY+J6NY1ribVc0F9IoxrFsAtfD0DRcSzAmHMdBMwSM03d1Nhs5vv+f/NdBxfd8zz/mn/2zf8pKdokvPfcMhmFMP1/mfAYym3sEQYBnWhwnIyLPx1Q0ItefhhUesR+8pfOZAlltyyUeHyPbDm1N47oZsvvyDS586Sv8+gMX+HefXeL/eaDMv/irh/k/HtzgRz6T48fuWeOX7lvkE5eqXD7Y5oVeGcffwxw0GQc1EqeK0RM6tLG9wcisE0hZAW50Shz7NSIjT/fVz3Hi13CGy4zdMrGRh9N9Jm6d4Y0LBEqRxKyidS5y7FewpYt48hqxWWTsVjB6F0jsPKG+SjTVS46dqRrUbDKx6hidB7EHD3EnbpDoNZz+ErejJqlZwOouYHYuMHHKHLsVDr/xD/jyqmhamAV8eRW9fX5+0DfaFzDai4ytKr4koJx6+7xoKpjCMDJjVJz5Tbzh2hSWKPSkvpTh9XiTWMtj91aI1AKxVka5cZFALuL0shjt85jdi1OGRhXlxjl8KcudcIuRUUVvP0wgr3HiNBibTdSby0RKhVN3g5FRQb6+hHGU4XawI27FustY3UXO/BrHTonYKCIdnMOV1oj0AmfhOsrheSZeXdDYrTzy4cMkpqhW3wq3pzeYK2idc1jyIiN3HU+pY/bzBEaOkS+q3JGxzkm4QWiWceQsgVHiOFjHkbOYwzUcJced0SPTOUGBwMgTWQUiq4ijZDlLtpHbRVytia2U8Ywy2mCV1Gvi6VVCq4k1yGFOyekTfxvlKMNZdBlnKKYCen8JXxd114m/jtxexJHzjL0Wd0b7dF65j9gscRqucxI0xcfBKIobQDWHLwtrQ6TVcYcVQrUpbq+1Cq6Uw+hnCPSKOExrZU6jbdTOCmNvYzr/KAizSbzP7eQRUnsba1Bk7LU4CTdxpBWO3U0CZV3cyhs5bOkCiVngxN8iVkuYnWVO3CZjq8bIrKLcvMCJ0+TYadB9aQFnUGJsC9VloOYI1DypWSPSqgRKlVN/G18pohxeRGuLg7Y7qGK0y8TGLrG5jTUo0X/tgpiymA18rY7ZF/OOsbuJI5eQDpbFBMRsYPRztF85hyHlcbU6crtAoO8Q6Ls4covE2cOS6xxHl4isLfReFV/bxte2saQmkS1uLke+2JhbcpnU3cHTmrhaTdzY2zXO4i3MQQ6jlye1t0isLXy1RmjUUDtL6O017H6BRN/A6VeY2Nu4wyJWf43hjYc49jbw/z+y3jvK8vQgz2wkYMFgDj4+u+tlvcda79qAkY1hzzEZDNgCaVkw0prFIgkJZLAE0oBkCcVhRhM6Vr4538rVeXqi4sxoRjPTuSvd8Lu/nPMNFbqnZ57947t1R9h/9KlbNdVhqm531fd+7/s8chGvV0LZnEPbXiC1aoy8OluvfYFEX+TAP4u+nWHrlcewOjkOwzWM3Tk2v/UwrlTFapWItCZWS1T/5TszqNuzRFqVSBNNC69XwpMLk3ZDpDaI1CX2vDWsdl4oScf8ErdbYt9bx+uVsTpzpFYVX8kTqiWMljg0CzBeFrOV58Df4CDYwO4UUTbnCZQqjJ5k31vHV/IMnUXMVg67U0LbzpKai0RahZHboHPjJHveKnZHzEo8qU6sL46BqhkSo0ooNwmVdQ7CJxh4y0R2VUAxpSVG4Xlie5XAXCL1VrHkEoFRx5IL2EqRe/2LxNYiu9dP09uaI9QbYwZGjcRaou+dIzSXUFrz+GYZR8vj6UX0bhbfqBFqq9jdGrGxTKgv4khV7G6doXuZPe8pzHaJUF8k1BcnQZWn1Bk46/hqYzKLCNQCbk+wcvb8lTGQcp5IE00VVyqLpkmvMpnSxHqDPW+ZxKyj7yygbs0TKDWcbplYXyI1Vhi5G+y5Z5FuzWLsiunIwF7CamfxeoLvEBv1sW2hib67MOYzLBGq1bHudFlYedQMVneK1C6RWmX6Vo2d106QGE1Sc5Ghs4J8Z5bEaBLrDdHuac9yGK1gtmcx27O4vQwDR0wb2zcew+3lSIwqZmueSCsTjMGafauOJxdwpSxGS0xcIl3wUwSws8zAWiFU8jideUZOg7vhKk47g9fNs++uMLKXCZV5lDsnuBus8GZ6EXs3TyCVOfCWeT1eI9KrmK0FDoIVXClD367iSPOEWo79sMHQqyHdOU7fLmN3hbUjHDf3zM4MI69GZBQI1CyevIDVnWXoVvGVDCOvRt9dprc1S+oscjc9yyhcpnP7BLFV5v7oLKm9hLQ5RWRWuJuuobVmMbt57g+uMHDOorbzqO0M90YX8M0yZi+HrVToe2fx9VW07jyBVeWgv4G8O4fazuAbdVJvjf34PJZcxDdEUK60FsZgzqb4eqRXsLolUnuFvrOKsp1B283jKTUCtUFqr9J3Fwn1Oka7gKfU8dU6yvYssVXBVQTQ2ewUcOUKd9MLDL015K15YbSJzjLwjowkY7imUcToniE0y4z8swSasHL0nWU8pUxk1vG1Mr3tKRxZzKikzTMkdh1HzmN2M4RGBbObIbaquEoJo5MlNhvorZzQsSp1zHaJQFvE7BWEeng3i9GtYEp1QmODV79xAktaJjTWkLeLKDtlQnOd0FzH7i1i9xbx1GXknRy+vkxvq0TqXGIveAp1t4q0lWcvukB3a158LrQVQuMs29cWCM11Emed1F0jMa4Q6xdxpGWG7nl2rk7jyYtE+jqH0dNc++YZ+u5FUnOd16NLqLcX8HpNUucCg+BJ5FtFfGmZWFtl5J2jdWMOV1klNC6S2E+x81qW1LyAslUiUFfYuTpHrJ9nYD2F1TqL0V1l4D+F2Vsj9Z5kL36O2HmC3nYdTz/Pnn0Zr7NM65UFovYqj//1L/NHv/Y/8ehHf44//vf/Iw+8/x9SePw3OfHQ73Lr1pOo5k1u775AR34ZzXgVQ7qNo1+ntfUkra0rvPriOk9fyhM4L3Ow9yqO3eHrz5Z4+tznOLvyl1x+6iGe+XoGTXme558s0Sj9FRuLn+bxh97Lyy+c5psvPMbc7G+Ty72XUul9PHXpIxSy72F56bc4fvIn+frzD7Bx/uM8+Lf/iVOnHkCSNzGsNpbTwrC2SQYGXqBgOxpJEkwaFUdtiv39/Qm03/M8XMslDhKSKCX0InwnII1SkiidBBW2aaHKyqQZ8da8o08SjQsG4/OtpRuYusGov0caCQZjMAZgRuNL9iN96N5gSBrFRGNo5pGUYtjvM+wPJs31fpzg2c44pBC/l+e4xEGIbbgEbsQw3cN3QiI/xVAdXCvAMX0RUoQRpm7QT1Icy8J3Pdzxrxf5KXGQcuyN1+/Cm28gS100RZ60KI4aFN8+0xCTDDEHSeNQGD+iUAQV47CiH4Xs91M8yxRTkCiYmD0GaTKZkxz9/NB3J5DOtwKRZPI+UeDQTwLi0COO/Emb4S2WhPj1j4KJI47GaJBOQKCubUyYF0kcjCciPkkkDo9HjYijZkUa/12byJHa9GjecdSu6I8DkGG/P/HHHrEs4jDEtWySNMAwVHzfZzQakSQDXFfcxpumybXudcxUwfBuYVkvYitXePnZL7Ge+30ulf+Axokf59nCH3Bt/Yu8sPxh5h/+x6zV38mT53+X1dpfcOnccV57qcLNb5U4v/gJmtk/ozLzYRazH+erF0/y/AsVnnm6wGsvXaJ1+3le/MoKT50/zVMXv0ij9EEqy7/O5csfYvbx3+L5p2eQ7jzD7kuXyH3yQ3zkp36ED//ID/Hb/+QYS4++m61vfobWrUdR27P4eg5PmUG+cZJYLhJKeSIpT9QrEHRz6HemcFsLDN06rjSHcvtRzJ0TpEYOT86gdzPInSy2toqtX8G1X8Hxupimjuu6WJaF6+gYRgfLlDE0Hc92sA0X13ZwbYfQF48925l4ewPPn0xAQj/AsxwMwxB+Xl9wI3a3b1HKTvEP/p4IKt52TEA1jx07xvf+ve/m//xn/4SNiytcv/3KRJ9jWRaGYUyMHkcMisANCZxA7LfCdJxSvrXhOuJXxEFIPFaSOkGCkQzpBinfVF1yz7/En5RK/NJnv8AvfuZRfvTPvsi/PbXGrxSf4xfOLPOP//Pn+cUHT/LFJ1d4VnmCVnAWRavha0tonTOCUWHVMNtZrHYGt5sl1YsEvXmM1mkGbpmDqEFs5IiNHPfSJRKrQG/zcQJtQYC3DMG3iI0qA7dKZC6gtx8b71vFXCSxcvjqLAM3T6DPEpvz7Ps57kWLKLenGFhV2F8m0qeQ7zwKe5dJzTyHQQ2rdYaBXeRe1CSQ57HbU9wNG9jtKez2FH5vHr83z8itYLbOEKoZ5NuPs+fWRfCgZCaNioGdx+tNY3dOC2J6b4GBVUa5c5xEL4xbFXOomyeJ1AUO/BpOZwZ18xQDs0qiVVBuT6HcmiY1c/jyHHZHqE0PgiaBksPpLmC2ZknNLAO7iLp5Gk/Ks+8sMzAb2K15lDsnieQqA6OJ087SN6ocBotEahZl8zF8eZbYLOJIc8RmkYOwSff24+wHDdGucKvIW48xdCu4vQwjbxG7m8Huzo/DpQxm7wx2T2jOEnuRzp1HsXqnGYVNInMRZXeK2KowDJqibqrlsXoLjMJFHDmDspMhMuqEZonQzBNZIrBI7AqOnEXvlEi9VWK3iS7NYSkLjKIlUr+J2llA3Z0jdZokdpOhv0pqL+PKQqXmKQ0GXpXe9kliuwz3rxCZZdTdGQK9AgdPjG/+hC7vzdEGjjRHoGYZ+XXRLlEFl2PkrojDartAqFYZOE1BuVcKOHKevXAFs5shsev4WglXERvhod+cTBeOboFjaxFXEfyKvaBGajbweuIWNdIzROYctjTDfrCKL2W4F61g7Eyz7zaJ1SKpUcbpzLPnNIg0YTnw5QJ7fhOnN48ni83+yFvC7uTRtmfp2zVeT9fGFfMSh+F5hvZZrI64pQr0BgfxOtvXHsPu5XljeJm9YEPUluUikVlnL1zD1wTp3u4VCPQqllwgMBq46iJmt0Ggr5PY51FbZRylwTDcwJKrKLsllN0KptQk0FdwlDqhtSimH2oJrZPD6lXw9CaeXsPTywRmeXwz2ByT95uCIN8tEFt1fL2IKxUwdjP4vSoDaxV9R1T5RdOghCtlcSUBu+xbYl7TvXWKUMuLJtd2BuXOHK8n54WlRS3jSjn0XfExS4xlrFYRYzdPINcIlCrGrlAjDt0lnE4VX64Jq4RRJVRL9G5P43TL9M019rw1tO0FzFaOgbUsXt9awGoXOAzO0rereHJOwFatOqnZQN6cGVtFzo71lxX65hJ9a5lIraPvZEjNRQ6CDUK1IJSWSpVEXyLWFsczlwoDp87IXcJq57kXXUDfLuBJdRJdHKKdbo59fxlPqtM3LrB7bY7EbtL3m2idPLdfnSVx1oisFYxuic7mLKHZxFbKuFqZ3s4sI3+dviPo/p3b06T2Mr5Ww5Ur48PXFfr+Bt2tGdp3TjGKlzHlLGYvj62UOQifEDel2pEVYWUMt1vG7qyyH54n0Jr4agNfaeD0qpidEqm9yl5wDk8WTYPUqmJ3M2g7ws4TqlW07flJM2XfXydQakSa4ISYrTz6Tha3J/Sd2s48oVojMRYJ1QbKnQUSY5nD4AIjZ4Od106RmksM7GUSo4Gxu8BhKNTAsV4jMeo43Twjb4W+LT4HZitLpDVEW0LJsxfU8dUFPHletLHchjCRKNVxkPXWY2ERqWK0ZjB2Z7gbr3IYLY/tS2IKqe/O4PbyRJp47mk7M4RqaRwa5OjePIm2MzNWJ9fQd+bZ81Z4c3AZYyfH9isniJQ8+14TdfM0vpQjViv0jTpetyBmhEaOgVUm6OVR78ySag0YXObWCw8yshv4cpE9b5ntVx/hfrpObJTYDxpYnRmszgyBmp1wKOJxABxquQmPwurMCJ6FU8GR5jDa0wRajlDLYban8ZQKnlIea0Az6O15YqvCwKuTujXBo1BLhEYZszuPpxaIzAaB1iQx1zClMqG1SGjVCa0aejeHp9Xpu+cY+JfGDYsqhpQlshtYchFDKhJZSwyCDfr+MoEpZh6JK1p8YgpSYRCsktorOD0RoCXWyqThEBkiXAt0YfQQE42K0JTaTVKnht6Zxu6VSKwlPKUq5lNKRbCd9AZ2r4Sr5IRSuF3HaJdw1RyeNo+vFQi0BmanwMhfF9PC3QUcuUjfXcSSsrRvncRVigz95XGwO4fdE3MUo5PBU0sEeoWBt0xo1FG2FyZ/bluq4ikNzF4BWymPFakN1FYZT10h0Ddw5FUcZQl5p0RorhNbGxidGq66TGRtYEoNfH0RW25gSYuou3Xk7RrdOwV8fZlRdAF5J0NgLBPoqyJwcERDYxRewNMbuNJZ1K0Gd6On6dtnsaUaZrsqghttA1ddZ+f6Avv+RSK5gdMuo24V2AueIDDPczd4Cmu3Rt/cwNgtiTmZfQFX2cBTLmDsNhk4lwjUVXp38vjKCmZ7iT3vWfTtVQxpDU+/QGBeYvt6kcC4hCVvkDhP0tmsYe4u4XVWeTN8jq+t/lce/sjP8Rs/+Z184UM/xWc/8G9YnftdztX+hEb5zzk19WFeevUCN7efRzGuIfVewNXamOp1bOMVbPNVLOMGlnEN03oBw36aVvcqL36tyuW1T/OX/+UnePGVOfz+y9y+vUFp7i9Yrv81zzzxIOfXPsbG8p9Szv8WzzzxJzx96Q+ZO/PTfO6vf47FygfIZ9/HU888wJPP/g3t7gbt1rO88vJlgkjHdrt0etfxgi5eIOEFCqYtE8XeZOYxHA4FImCs/Twyfbw18UgIvYhBMhRsiHGj4siwsTccsT/aEzOQ4ejbLsvj8UIieKttEUYkYTIJKo7efjTjOJpdHME4R4Oh0J+Oz8RH59z++OeN+gN8V5y9TE0nieLJucyzA3Fms3xsw6GfJASukGAcAT6PLv2PkAxREArmhh8wTPcJvVjANHnzDXRVxtBUfNcm9D0CT1g19oaDCajyqAVx9DiNQ0ZpwiCKJiFF4vsM43gy/Rj2U0aDdKIrTaKAYT8h8Fz2hv0JU+Kt8CD8bzSkbwUVRzDNeEwQFe2It3gWR9OUvwv+DAkDh9B3SJOAQRoy7EdCvRp5kw/6t4cMR9WZI9DmUQhx1JL49qBi1B+QxjHDfh/bMAl9n0GavmUiiTw8zyYIvInW5duppoploNkKfqigalcJvascDq7y0lenWa//Fc9feoCnmh9lff4DfG3tzzE2v8jXn/g9lkvvZbn8IS6c/RyvfjPHay8WeWrjUVYKn+Ri/VP87QO/Qvax/5e1xb/kwvonuLj216zXP8KF5kdYLfwhMw/9KpUzv8Hc/E9Syb2bWuaPufrSEjeuPoW6/SLbzyzyW//79/Oxf/EO/uhHv4dP/c7/yu5rX+TaK1+g055jf3AWtTODdO1Rgu4CQ6OM15lDv3MKtz1LqhYwtk4jb50h1guE8gL27mms3TO4chZbKWLIZbReFd95Al37Oop+C9tRsW1D6EgteTz7UMZsChdDsbB0G0s3cG0x/bB0Y9KoCMYBhWvbIpmz7HHo4aOb4nGntcUnP/5n/MD/cIy3H3s7bz8KKr5D/PjVf/fzrJ6r05Zvo+siODEMY6IpPQLdhGGIbXmYhotluti2j+/F2JY/fhzhBsILHLk+kSOIvboTsm36vNw1WHzlBgvkuwZjAAAgAElEQVQvv8yv/u3n+LnPfYZ3PXKKn//8NP/6c3l+/LEV3vlghn/1uWl+/fQCnzib52nlAnfsRRSthNbK4moLGN1ZIrPCwF4kVMqYO7OkepF9TzQpPGWO2MzRdwRQ01PmSawCh3GTyFjAkxfGt6Jl1K05ErPEXlDC6D6K28sQG8II4skLpFaRgSMOfJ4iGBUjp0r76glGdh1fPsNBmMdsncLr5kiNPIEyj7Z1goFdJNayRGpGVF7lOe4nK3jSPOrmSVKjSKIXCOQMiVHA6YoWhAgf8vjyPJG6gC/PTKCbfm8Bv7fA0K4wtCt40jwjp0qs5fGkeUJ1joOginzncTrXHyGUCwzMBpFcRd9cGM9g5ojNPJ6yQPvGo8RGiYFTx+rMk5pZEiOH211A25xB35rDaWfxpSyhkifoVXA7hfHueJ7UKOF2Z3E6U/jyDPtBg0jPY4z5DIGWo+9UuP3y5wWFXZrCU+axu/PCMjBW7iVWgdjM4hvz4lCuNwmNOsOgitY+LmBdvTKmJIwbnpYhtouY0gymNEPilPD1LGa3OFZgCkaF1ZshMHK4aha7l8WQCsRuE98s4JtZLHWW0CkQuxW07iyBUSR1agR6CUvKEpuCqWD3irRunIF7FwmMPGprCl/LC4ClXSfQy1hSjj2/TmwUcKQ5PHmB/bAp9tNGgYFT4W6yhNWZw+2JWv7IFST7gVMjtUpEZhVXKRBbNfpuE0fOMwqW6btNIrNKaJZJ7DqJtUhiLmOPD9r74SqhUSLUsvStJrG+jCsV0VunuNevkZh51K1ZnPbcZPqR6mVGdo1YK7LnNOgbZYb2GrHewGzNExuCL+IrWWK9zMBuchhu4Ep5XCnLvr/IvWQdVyridiu8Hl8htTfGKrw6rw/OcxAL04fVLXIYXSTQq0RmndhqcBBt0HeW8NQyoV4jNhtEdh1XqxKay/jaCnZvEa1VITRXSN015N05DKnAMDhH3zuHpy3hKHV6O/Oo7QXUziypv0RgNjCkEnqnSOwsYfZymHKG2KrgyAXMbmEMeSuSWKLurbdn2fOERUPdXMDYyXMYnCMx6qjbU3jyAqFaJNIqeL0SgVIlNZtIt09hd2fZC6oESgXp1hSxUR8f7hsYLXF7vR8sEmtLBEoDV6pgtQv4cgVPLuF089idHE6niitVSIwGnlzAkXJCU9mtYLcreGM2gtMpYncKeL2yYCX0BDPDkXL4SgmvV8SVitxPL+LLNcxWAbdbmRyOzZaAOY7cVZxuEXM3x8hdZeDUcXsF+tYSQ2cNV6qQmos43RwDp86+v4LVzrPnbXAvvszAEsDRgb1E324wdJpYrTL3wmcYeUJH62h5YmeFxLlIdzOD1asy8DcYRedIvVX0bg7fqBJYNaxucXKwGrir+Kp4m6/WMDsFAmOFvr+BJRfx9CKWkiW0KvhGFbWdwWhVcHt1bKmMupMhMpYItRWMVgOrLRgVgdYk1Bfx1QaH0UXsbgWrW8aVa+wHiwRqntQSStDUqmO1s/hySTRbNDGLGTmrDJ0V+uYSfq+CN56DOFKe3m2h8b0Xn8fpljB28iTGMgNrbTz7qTCwVsdgzKKYL8olAqWEKxVwpcL4+VUmMerYnRy+XBLQ1V4FRyoQqgVceZ6RVyHScyjbp4k0wciw2hmcbo7EqOFIOSKtQqRXCJQSsVEmUPMTS0hiljFaMyRGGbM9S6xXBHBar5CYtbGqdRa7KyZOyuaZsYGkhi+XcLoFhs4KrlQWz+delr5RxpOy+FJOfO1RKsRKFbdTIB0HFb40Dir0JveCs2ibM4xs8fHbD1aQ75xh5DWJ9CIDp4rZnh5PXApERoFwbPU4Ci1Sq0TfLuPKCwRqlr5TwWxPT2CajiSAnK5cxlcr42BUNNccJYfVW8DqzRMadRy5QOLU8DShHNbb2QlMM7JWcNQagdlA72YJTaHOdNUl1FYNzxBqZVspYEj58ayjjt4pEJqLeHoVV6vg6RVSbwlXKxNadTy9SuwsjkPbIoFeo+8sEeg1fK1KOGb7COiwCDLE87hJqFcJjBKWNIfVLRIZTVylMmFVWFKR2FwUEzytIIKDTgOjLWa0gZEhMst0b88i3Zlj6K1hSyV6W7PjNlwZozM/1qtWCY0arlxC2Zkj0KskdhOjkyU0ahPukCOXcOTyZKIS6ksMnHVCq4HWyRFZS9hyDV9bwZKaGJ0m+9HTaO0qdq/JwL+Iqy4TGGsYnRqeukxorCNtZ/G0JQJ9HU8V4UZsncNTl7j96kn0ToXD5Ens3jKtmwVcZYPD5BmMbp3rLz1OpF4ikM8ycC5y51unCTXRrLC7TTZfmeUwfY7I2KB1dQa7VWJorhLrqyjbZXrbVRLtLPKtPH1rg0hf4TC+gqusoreW0HZXcKRVHGmZUFtj6F5gP3gCY7eJsbuCurmCo5xHba0Q2VdwlPPs3Cyjd9bYi76CLZ/Dkjaw26ukyjlqx3+Xd73zGJ/6w5/kg+/5p6zNfJTnnznF8889TCX3fp689Fnmp/6C668+ie/tYLo36XVu02l9C9O8hm7foivfQDXu0FVfoGM+y2s3LzB9+k95YuMzzE79Pje3lnHi53nlap566U/51otn+NRf/zQzp95No/Rb3H7tE6zXf40TX/ynnG++i8srn2e9+Sk2Vj/Pna0NovQqQXSLdvsFVPkativjeD0cr4th72K7HbxAw/UMPM+h3+9POHdHQM0jq0cQBAzTIZEvJiChHxGHCXHwFkzTtewJDDMdzzfiUBgoxeLgqAgQT+YcSRjhWt44/PAnC4UjY0fo+WLmkaSC8Rgnk7b60aX9EcBTXNQPcG0HTVYmRk3BmhBn4XiMUBj2B2KO79l4rkk/DSdrhm/nahyd3YTgoi+mH/fvHcIbr6OrCqrc+7apx1vGj6O5RhwKoOUgjRkNUqLAZ5QkDOOYUZqwlyb0o5BBFDKIIhFgJNEYpinCjaPZiOfYE1vHUYtDQD+OQpFoHDr4jAYx/SSkn0b4jjuZf6RxMuFpHLUwRJuiTz+J2Bv2SROfvWFCErmkiU8aewzSgCT2SOMx5COOJy+PmhNHdpBB2h+/TCfsim8PKpJxw+NIV5pGb7EsIj+g308IQo8o9khSnyT1cVyDIHQJAo84Fk9U17NI+w7pUOfwnsHm9nN8/YVFnrp4imbxIzx59mOslX6Ps5UPsFb8Yxbzv89i8feZPv1e5qf+kKXy3/CVSxle+0qNC9VPk3vsvaws/Ece/pt3kp/6Baa+9KMsF36GZ9ffzTfO/jZPlN7Nuflf40O/f4y5x3+WzKn3s7Z0gq3dl5BaL3P1SomHf++X+M/v+J95zz88xp+/5+/z0nN/ydb2CXY6C2xuz+I5ixy4FaydU3idafadMk5rCnv3DJE8j3r7Mbq3TmK154jVLH5nBrcziyNl6G7NoHYLqFIO3zmP43ydrvIKpt3FdlRMq4csb+HYKoYmoysqvY5CtyWj9nRMTRd8CtuZPA49X7yuG3iOeLulG0Ixavu4nmg33L55jV/46Z/ge7/jKKj4Dt72trfxtrcf47u++xgPfekzfPWFK0j6JpIkTVy+396m8H0f27bxkwF2EGO6IaYbYrgBuu1jBzFBOiSIE8GzMG1cTcxQZMvnjhHyUs+h9NIrfGBhll/+0md516kv8W8+9Rl+9vOn+dXpdf6Pz+T555+f5kc/c5J/d3Kaj69leEY9y6Zbx3IrBEZ5fDidw5IyxEZNAP6kHG5njvvJEq/3Rf09sfK8ni6R2oWxUSLDwC3hq0KPGahl9r0N7I7QRYb6LPdHZQ6CVexultSssecvCm+9NCesDX6N7q0vYLWm4f5zBHIOq32CUDvN60kDu7WA3T6DJ83y5mAFrzeL250hNXIc+DXM3dOkRomhXSHRC8RaQbQUVPHN28ipom+L90mNIgO7RN/M07r2IHejGomR4V60iN9bwGpN80a6SqLnsdszDKwyb/bXGDp5XGmKRM+x7wk3vdct4EtlRtYKljSNJU2T2EUGXhXpzglsaYHYLDPymlhtwcYY2jWGVoPezTPEaoU9t8nAqpJoDYKeAKRpW1O0r36JoV1m5JTwetN4SoY9v46+ewZl+xSH0SJ7QYNAzWJ3Zxn5glTv9jL07pwmUIpEehF99zSeMktgLmBJGZye8MUnThFbmRLKyHaegV/C6J7GkE7jG/OkXoHQzOCqs9jKNH1nlUCrYnTmsOU5RmENW54jNIrsxysc9jfo7Z5G7Z5mlFTY71fp7jyCIU9xb7TCKKxjdmdInDJ9r4bdy5LYdfpuk9CowOE5OrcfI3Uq4wlKlr7bJLEb2L0csVHAlRfe2kWPoW6JWSS1SqR2nsjI0berGK05hm6TgVPF7s4Qm1mG/tLE8OGpxUmjwtdKDLxF9sIlIrNGZDToO2uk9ipOr0Rk1hh4TQJN6EUH1hqRVsNT5vC1aVK7SKhWuBss43YXeD1aZfuVh3A788RqkUDOoW6eJjGW6VtLuL08reuPiAO438BszSHdOo0vl9kPVjFac3RuHsft5SawR3UzL24erSWcXmFcERa3dJG+jN2ti2++tSpOr4i6O0+gVwn1mgBpmnVsNUdgVvH0BoGxPNZOLuLrDRJ3BVPOEJhVQquJO7Z6GFKB0K7haHlcvYCjlXC1Ko5Sw+pVsHolQquOKY9hck6TQKthtAtoOzkio0HqNDG689idHAN7GU+q0LkxQ6Q1CdUKoSa4K14vh9cTGs5o3E4YOk08WdTwE6PBQbAmbuLNmgh0gkXs7pwIq6w1fLlOINdxuyVCtYavlIn0qoAmtkqkxhKJ0eQgXMXuZMYK0gpOp4q+neEgEM0Ir1dB2ZwjHbcj9J0MZitH3zriVywQyA2G9gaRuoxyJ0ek1oWlolcZ/xplXo8vECg1pFvTAuzazY1ZGE0iVcwGYr3K0G2QmDUOgnXa16bYc8/RN9dIjWWh0lSKxHqFoNfA2m0ydC4QmXU8vUhgLnKYPkNkrWJKFVy1TmwvY3SPDnR1EncRoy0CydBosBdusHPtFEY7z+uDS+yHZ5E2s7TvzHGQniO0q6idGTy9SGgJHoC6nR8fjOpEZgOrW8SWquz5lxi5l3F6wuAw8s/yev8JfLXB0NsQrJJelUgv4slZErPC/f5ZYqOKL5fw5TKH4QaH4TlSc5FAqbHvb4igqVfBlyu82b+MKxXQd+ZJjAZ9awm/V0XdzNA3VwnkBm63irqZ5X5yeWL98OUyB8Ea+s48TjdPqFVxpQJ2JzcJKQTTpjH+nBUFv6E7IwC88jyxUULbmcYft2kCtTAORLNEWhFfyY/nLFn6dhW7uyCAxtEy7RuPE2pFYr3EwRHgWBIaU6EqLZCOQansX8ZszaNuzXA32iAxG7SunaJvLcPrXyGQs7jdBfacBoleYWDWcTs5vG6Bvt4g1jLo26cJ5SL3o3M4rQLS9TPsOUsMTKFctjpCF3oE7LW7c9jdWd4YrIm/g0qG2Cig754hGkObjfa0CCzsMuGYV+GrQj9+FJyHep7EXiTUa7hKCU8t4ih5PK1AZJUZeHUG7jKuUsRRciR2ldiqYnXFcyo2VkndDXxdtIA8vUpgNIisFQJ9DU9dx1bzpF4T3xw3u9pZPL021vCW8PQqkd3EUQVA1pKLRHYDs5dH62RInQaWlJ382++pxYkFypHzuIoIKkK9SWKtEBmLWN0cZnceV8kQWyKQMDsF+s6KCCeUKpHRJNDqDLyGsNy066T2GoFewFZmcJQcI/8sod7E6ZWxpRKhXsOW8vS2pknsGofJGkY7i7Q5w9BbYS9YGwc7JRy5xMhfRWstIG+J/74fbojfW1/ElWt4SgOrVxRBhb2Mo9SJzHVcZQW7t4zREfMOV1nClhdJ7LOMgktorQq2vMjAu0BgLGF2a/jaGnvBU7jyGspOhVF4kcRZIzQ3sHvLJNZl+s7TjPzn0NvLBPoGA+8iI+cZzNYyqXWeUFuhc3Met9ekb5/H7i4h79ZJ7fMomzm0zSzSjVnuhpeRt0oM/Cv40gr77iW2X51iz7/A/cEz9N1L9DZrKDtLDJ0rjLwn2L02z0H4BHfjp7A7y0i3avTNp+HuK/S9Z7j+0jyedpHEeYrIuoKyu0zfe5bUf47eZoNLjY/xl//ph/kPP/29fPA97+Aj//Ff880LZ4jiLa5fLZCb+Q3O1f6Qr519iMuLU3z12VU6vVdwPRnT2Ua3bqFaW3TUHSSzzR35Ja52rtDc+BzZ3IeZO/V7XDz7ILL5Ze5I53nu6w8xM/0uHvz8L/OnH3wH68vv5/LG71DN/Axna/+Wi/Vf5kLll1itfJrLGyfxnJso+i16+iaSch0v2mYwbGOYPVxPI04tLKeLH2rEqYvrWQyHwwmXIo5jBoPBhFtxFFT4jmhth15IFMSkcZ9+3GeQDBgkYn6RRNGk3TBBF4yNlmksmJKDcTNi2B+M+X0Bw3T0d37eUdgRjy/mfVeUA5I4IBoXBVzbxLEMhv1k/GMwCT+GY5ZF4HroqkYSRbiWjW2YxFGAY2kEvkkc2cSRSZoIU0jgeZMg5YitcRSEuFaAawUcu3/vLm/ev4em9JA6bSxDIwr8sZ0jHAcNMQd7Q5IomPAk9oZ98TiOGCYx+4M+h6Mhe2ki4JpjbelRorM3HEy0oYJbIeYle8PBfxdQDPvJZHYShy6DNCSJfJJYKEQHSSrSIT/g22cptin0qoKH4TMa9Ekij9C3cG2d0TAm9G3S+K3AIhyzA45epuN5x1Ed5UhJevT2/zaoOPokJWM96bA/YNQX3Ip+ko5TMp8odglCi/7Ax3E1gtAmCGxSv4+tWpiajm3reL5Of9/DCSW62g227nyZF76R5dKFv6CS+x2+evFBXv3yGVrX8nz1ygNcufQAxx/5D3zuE+/j4U9/kMr0p7nS/AIb+T/ixKd/gk9/5Af53Me+n+zxH6Iy9b+wknkHN579f2ge/xfUv/ROPvln38P8oz9D/vQfcG59mq994yK6dgN781k+8ms/wgf+0Q/woXd+H3/+nu9nrf4+ZD3LVidLRyrz2mvH2bOLRPIcnasPIt/8EneDKuqdR7F2TzI0c4RaCWXzNL40T9RbINWLGK059G6endszGGqebruC634Nw7mBbu5iuyqGJbG7ew1d66IqEoaq0esoaLKFqTlYhonnOBNehQBsih+GqiFLPbzxc8Q0bHTNwnJEu+GhBz/Pdx07xg9+zzHefuw7+c5jb+Ptb3873/mdx/jBf/C9nLuwyE73OrK5hSzLb4Ezx2HF0QTEcRwUy0W2XDQ3wPAjNMefvE2xPZxAGEFC2yW0LAxNR3Njrikul67ucvzJp/nTap5/d/wL/NQXPsm7jh/nPWeKvPNvZnjHpxf4V49m+fG/nebfn57mM1dKXGw32Aka9LR5pK1TDIIqw6CBvDXF7ZceJjHqDKwadnuWzrWHiYwsB2EdqzvNztUHOYybJFaBoVdG3T5B38nSd0r4chG7U+IgOMtBuIS68yiedgKzlSU26gRKaVzRbxLpJYZenVDLE2pTDJ0KvlQg1oqY7eOM3AWhGjVqqJvHuZ8s4nSmifWseD1dIlIzaNsnMHenYXgW9i/gdudwu/OMnNpYM5oTilGjhCfNEaoZ7PYZ3ugv4fWmMFsnaF/7EvuemIc4nVmcziyhkuUwaAoLSO8MkTZHoMzjSQsc+svsuytod+aJ1SaRmSPQM0RGjr2wwX7YxJWzaLszRHqJ9vUH8Xtz3E/WeD3awGnnBKPCW+TAb+JLZRKtRqSU8bpZ5NsnsFpTvJ40Sc0c8tZJ7O4sh/ESA6eCsn2K7q3HGHo17O4s+2EVszOF1ZnDaM1hdzLcjVcwO1PYkoBpBnoZX61jSQWs3gzDsISjZDA7BYZhEV+fRW09jqfPEDsZfGMOvXsSSz7DyN8gMuuorRliW+hN+14Fu7dA6tSwlSyDqIGpTBP7WQz5BIEzh61NEzo5ejvHSdwSsV1k4Ncwu7OorWnuDTY4iFeRd07hqhkOk2UO01XU1gyuUiAya4R6BX33DI40x2G0SGIWUbdP0bfLxEYBuzuLsv0YQ68k2hN6gZHXIDELpHYeeeuRCTzTVcSN38BbnHyz+sboAoktKreOXOYwusD9wRXsXolALxOZZUZ+ld7tKRJ9mfvpBe4lTZSdRwh10bS4F63Qu3WCfa8pFKVmhd4t0Q5K9BLynQW8XhmGFwi1PH2nQqDmJraLSKuh785PDkOBWuR+eoHuzRmUO1lsqcTr/YtorXksKcsbo4scROfYevUM0u08niJsH0YnS2I1sXsFUmcRVy6h7s7jaDn2kzUsuYQtV4msVQb+Wbaun6SzOc39/XPEbh1pewZHLRPZS1hyAbUzi9Gb5+7wLPLuLJZcYhSeI3FWUVtZfLPKMFoitqrj9oSoQO+H53HkMkYng68VsTpCB5oYS+MZTB11a5ah28DuzhLpZXGQ0hvYHTHbeXN4Abs7S+vGQyRmnYNwjdb142jbMzjdzBheuIC+O4Xfq5May0RqE+nmNFZbNGtCrYJ06wyxtozdFjfVqVlnzxfNmL65TKQu4ctVXKnEyFklVOvY7QJmK8++v0GsN4n1JnanRN9cIVCaGDslEn2dPecibrdJrIk/d99aYmALhkGk1Rnawvai785wEAi1rbqZIZDrDOxlnG6O2CjTuXGCg2ADr1dlYK3jdmvsexu4UnE8GSmy751H26oS6+v4WoVRtIzazqO3G9wfPUVsr6K28nQ359DaOSK7SWjVMXo5UnuZQK9jdPKihh6ssxdsoO5kiM1FUvcse9F5tq6fEJNMUxgYYqdBYAqbR2SI51VkitvogbtGbK7hycvj/75EoDWxpQpDbwNbqpBYK4T6IpFe5DBaxu7MY3cz7HlLormnVunePMMb/cv4vYowpUhlMcGxVxg6q9idIgfBGqEqGjfq5rzgfsg1QqWJ060wtNfRt3OMnHU8Sag9XalIajaI9RpDZ4lYr+H1SmODS5bDcJ19f1UANjuigRHpRVx5nq3XvsheUGfPb46bOzOC0aDlcHsLONI8I69OoOYwWtM43QVGXhOjNYMjLWC2BdPEaM3Qu3OS7dcenahJ7W4GozXHwGmy5y/jSDn0nRncXo6Rt8S+v4qxm8HuFEiNRe6G54mUPMbONK/Ha2OYZh71zgyH/jr3gg0iLYPbnSPVK9wNNnA7RbTNOV6PNngj2UC6dZrErHEvXsftCYWz21sgNgqMvNq45Vga845KYpqmZEisErFRmHydEf//Auxsd2dJx+8b6DWcXpFAr+L08thyDnV3Gl8v8Ppgncioo7XmSZya+HrRy2J2ckJjqyyitookzir7yfmxIjmLry9ymD6Np67RunMSeXeG/XSdQbA6+TfK7JWQthfo7cyRekuk3jKBWcfsFej7y7haRWhOlRyRWSaxa2NrUu7bGn4ZAq2Cr1aJDAGAdWXRUIvMMpElmhOuXMFTqxzG5wm0Oom1hK/VSO1lQqOEp9RJrXPY3QqxXcHTFwj0IrG5RGwuoe1mic1FRv4qe+EaZjczVnAvsRes4akV5O05QqNObDXx1Qq+VsWRS+P3zyFvzxGbTZxehdgUf98iYxmrV8Q36vhGE0uu0dsusBc+we6NLHq7yWHyJKbU4OqLx4WWVF6k712gdXMBS2pg9aqMwouorSqBdha93cTuLeEoiwz8s/jaGo68hqecZ+R/GVc+j9Fexewusxc9idlaI1TPk5jn6NtnUbcLaDsl9oMnOAif4tUXTpHa5/GkBvfjy1z96t/iSQ1S+zyH/S9z6/nT9I1zpOY6h9Flrr94HLu3zN30q+itVXav5kjM84TaGoy+zPZrsxyGz+D3zuN0zrFzo0LqPoOvX8LTLhHbT+Hrl9m5UcFRLqB0N4isKzy18kk+9v4f4YH3/xgPvP8naE59lNa3VjD9FjduLnJh5QO8dPmjPFn5OKUTf4W88y0k5Rrbu1fpqTfY7b1Kz9yho/W4vnuTJ188S+ncCU5l3k82/0FWG3+F3LlCR3uOy185zfHp/5vm4m/zB7/3Q1w892Fe+eYnubzxPtaqv0h17ifIPPrPOF/6eV7+Wh61+w0k6TU2t64SpA63d15F1l+lp34DRe1i2SphbOF4CrYjY1rqZBJ+1KA4CijSNJ2YP4JA8Cj2h/sEXkh/bNuIg3g83UgnxsM4CPEdF01RSaKY4fisGgUege9wuH8wOccKe2U65l28hTk4wikchR++K87lSTTmPyYhgzQaLyG88TpChCVHrQ5rDOtMokg03m2HOPQJPJswsHAdBd9XiWMdx+6wNxjiWLZoZCgqru3gjy+d4zDCMTw8OxSNijfv30OWukidNr7r4LvOBE55ZM84ale8NfsQr+/3h4ySPqO0z35/yOFwj4PBkDSI6IfxpE1xpDU9snNEgUfoe5MPQhwKy8hRMCIUo97fBWAepT3jKooAd6QMksFk23IEuhShipivCLOIN2FsHM1D0jiaaC37STqpwAhQp0h14siinx7NPwakkUiN4sgjjqxJ+hSM6zLDcbAR+gH7w9Hkk3+Uch3NVtI4EdOEwBXzgChEMw2COMLyNCy/h6Tdxla/xSC+jaZ+Gdv5Crr9FJpzhZZ6juvbDb759DTLhf/KldUTTD/8J5z+wvuZ/sJvciH/BzxTfT+PPPBOHv7IDzH/mf+N8okf5YWn309t4Rf56P93jOVHfozLp36N0kM/xelHfpZHjv8GF544yTOXi8jXnuVL/+V9PPjrP8Zv/qPv43f+5d9nff7X2XrtE7hqE01eQtFmCZUisVZA2zpJ7+aX8LtTpEoWd3uasJUhlucIpBms3TMEioDQOe0s6q1p+moDvbuI0jqLpb6IJt9C6mxjGAqKuotm7KLqu1h2D03vIsttFLWL55vYjoaqddBMAzcMMB0b3bawPBfH97DHLzd3brO5ewfdVvnW1Zc5ceY4P/xj/3wy8/ju7/oBjh17G8e+4xjf+0yfKQ0AACAASURBVH3H+OSn/ozXrr2AoiiYpoOsdCcQTUXRxmBOC8uUiUIDK/JRXRsjcLGjACcQoYbjOPSjGDNQCGOTNLDwDR3L9Oj4A140Y2rXdnnvyQX+r099jndns/zso4/zI3/xSf7lA1/g5x7P8s6H5/jhz57ixz57nF85fpKPn53lCXWFG14J2cth23n6Xp3dm48T6hVCrYq2PYvTmecwqJMaGXpbXyLUF4QK06qMJwZ59oIKiZXBVwXVPTEEGd1qZxm5i/TtKmZnmpFXYz8Qde7OjRPcS9bY8+sY7VN0b/8t94cLHAQFpJvH2XMbMFykb8+hbT/Kgd8YQzUzWO1T7Ptl7M5pDoMq8p1HYLjC0MyR6guY28chXSTVFgjlWQ69Ml73DJF+Cl85RaBO0beyDJ0CsT6L2zuO0X4IT5qfTEaOgoqhXSbW8vi9BezOFH5vFr83h7k7RazlSfQiTmcBbfMMI7dCrOZxOxnMnQVG9iIjp4m+fRp16wT3okUCOYPTnkXfnmLPbZAaVeRbp7FbGd5ML4g2xeYUTmeON/ur+L1ZjN3jRNockSq0qXZ7mljL4vdm6Vs5rPYpIm0eu32afa+G3ZkjVIs4kuBHpG6ZyM6h7hwn0itoW1ne6F9EuvM4Q79IalVIjSU8OUOg5ohNQbq3OrMYrWn2/AaBmkNvT2HLc/T9Mr6RwVFnCMx5IjtDaM3T3Z1mkCyRhjWU7ilCJ0do5oUbXingq2WG/iK+nkfvnKHvVRiFTexeFmlzmlG4iN3L4ip59qNVLClHYjXZC9fH+2dRNe5bddE82F0gMavsBQ0Sq4DREm2Svl0ZA9/mic2cmL2o86J+bZTo2zU8OStuRPUiA7vGnt8k1SqkWoVEr+BIIhgd+kuYUhZTyk4UfbFR4DBemrAx1O1TBGp28lyxWrP0jSp3gzWsnQz2bp574Xm0nTmsdoaR1+QwWiFQS6hbC6TGGqmxgdsromxNcxgt0XfK+MoCsVkiVEschuvou+Ib3lCvk9h1WjdPYksFDqIL7PnnkXen8c0yiVcncmro0jyxW8NWc+wlK+itBWypSGwuY3VrGG1hafDVKgN3ichZIlDPYfz/ZL15nKx3Xed7UAICIhdxRFFnvDo6V3RQlGFRQUVUFK6Ay0WYUWAURUEIIFtChOw5S++1dO1r72fPOUkgQAgkELKcpbdanqpn37d6auk+SwLv+8dTXYmv+aNfZ6nu6uruOnWe7/f3+bzfwq2M3KOYWxu4wjqBtcAojKsKrlZBV7LYdgHXKWHIGVypQChV6GspxPYt6MYCffc8+k6WULmTnn0Yx6zjNldR5dsw3LsxpFWGyjlG2hyRfReGmsTYTKK25vC8HLqcpHvxGG4zxSjIsyvchHZ5Fqc1h9uZoa/laV+YRWvm2Q83kNrHaO/kUVv3EMpziJfyaPIyze6t9IN5BlIZTzqD062jNRewOylcIc9IW8IXElxzMgy1NZTNLxHIc1wbPIwgrdOQjxLaSXDPc83OEHVKBK0016w59tRFeq2zqBerDO0koZHHbC0wVMv0uyV6nRJet4SrVvCdZQZmHXEzVtw+E50iVCtojRR9sx6Di9UKgVhgaC6NWSYl7G4JV67Rt+J/A3vecTxlCaNdwVdW6elrBFqd7vY8fbfAlfA4gbqB1alhdhdx1SSumsbsZvCVNfrmBoaQw+gsYokZfK2E1c0TWSuEWhy5dqQyciPBlXAdRyqgtzMojQyetoqnLWNJJdRWmr61hCXksYUyobzCld59WHIdtZ1BaS3gyJk4UaYWCeQiZmeOQF2kbxbw5EWMdmJ8sl/EFFLsfOcO9q1lPLHAwFxG3k5yNTyFuJ2OuRgTHkQZXyqjNRbHy6g6rlgkkMq4nQKRUsMXS+yZq/TVOl63iL6bZmDWkbbm8OQifaMGo7OM7GW6l2fGS/QMVidBqBVjBopUoKeX6Ol5rM48PTWP3U7iCMm44iVlCOQsfb2I3phD3plFa86y71cJtFTMDHKK9PQC4uY0WjPBFX+FQC0iXDqK3Vkk1EpEehlLSMdL0HFqyBVjk8jQWsaTCnHqw4iTeWojgbKTHIM9q5hCEr01y8ipTpYq6jh1FKpllJ0EAzOGxfbNOsLFKfRWMk5WdNM4YprIKDKwivhqBk+OX+v2vSqBlkXaPordTdDdPULPKhBZJfTWfGxwUbP0lAxGYwqzm2PkrSDuTmOKCYzuAvvBMlo7hdJI48qFcXouh9lNEOhxWs1TKvStdQJ1ichYxhYLGEKGvhXXiUyhyp5zL3vOCpFeR95OozbyXI/OYYpl5HaawKoR6nWsbqzRHbmr9MwarhKnOwZOjZG7irS7QKBVuBadoGfWMDoZQqNKqFfjKpWYxVXysH8atTWPKSYZeVVcdRFTXMCVi9jdWrzs7y4Q2TkCvYgplGI2jxxXFEyhgiWmMcRZXCVe3rpy/LW6crzQMTsZfLWIKS5idFK4SmVsBaniyhU8pTpJbARaHaubxxZjJemedzyGFUs1AnUFQyhjKxVCc4XQXMXoVpCbeTxtldA8jrhbQG1n6NlrRPZJdKGO2qpjS2vY0jKWVEdplRi6pxl6Z+ju5LCkpXGaZRm5UcBTlhg5p2L96nYBT15FbxeJzGX61hKutEakn8QS6vjKGp68jNmp4Mp1BvZx3M4SgbTMyDrOD/rnueKeIpBXueY9QE8+jdmoY+xW2HfOMLRP0tOPI+9WcJVT2OIp7G4dq1OhZ6zR01fx5GV85Tg97V586V4MpYxnrmHKawTmeYzuKUb+Q1jSGRqXKnjt4yhPZJi68c383Ztfwuff/xr+6S9+g9k7P0Fj+1FcvYFrPMX89IdZTH6IR795jPX8JyglPsNq9h6+e7bFd84/ztmlNdZKVU4uneDE2hLnHjjGyfs/QWL+DzmxfiNPfW8VTX6Ei09WObX+Uc6ufYhzy3/LRu1vePRrn+bbX/k4D5z8G86u/BHfOPMe1tLvwNxMsbX9MJq2iWk20PUGttXF1KV4QeDEQ/eBqfDAgOE9RyN6IG4IPJ8o7E2SBL7j4jkuw2if0IuIgj6eE3Miop5PP/IZ9n2ioE/o9Qhcj/3RHvvD0TgZ4TPshwRuiGfHh/sHLYSY32fTaTcJPG8iiziYe+NFRjA5nPddd5K8GEb9if1j2B8wGgwIvLhm4tkOw/5gUhOJxQfGRFfqWPZz0hpxM8KxbPq9aMLE0BWVKAgnBkfXjQ+XD33/6evw/afpCi3EjjA2Zlhj7oNLFAYEnjOpcMQbFv9Z7WgYMQwjRr0+e9GAQdBjLxowivoMexFRGEz4EwfVjIM0xXP5FAeLiX7vP+pGDwb8XhA822fx/Pib43pEQX8SYTkAYoZ+MOZgWJONkGtbz/kann3zHTfeHE06Pt54k9TDMuItUL83Bmu64RhiEsYJj8CaVDwOnnzDfn8MC3l2gRH6/n/QuURjYKdj2fg9H9f3CaIeluugWyZuaKKYLSRjG0n8Npb5XTqd+4n6j6IZ5xCl43zr27NsblUQN5f4zlfnOVH9MrmZT3Ds3/+GqS++gy9/9DXM3fQ65m7/XTJ3vo7asV/ne/e/l5X873PPzb/Irf/ych5c/F02Dr+Zh1b/J9mFd/Khv/8Npmc/TWbhNszdb3PbR9/NZ//gF3n3f/4x/vQXn8fy3Nv43jc+griVpmedots+hnh5Cnl7iqfDOr44j7J5F9rmEfpSFr+VpvHYF/E68wz0HPLWMWwhhdvN0bk4g7aborWZRxFOEbhPIUuXEYQGsiIiKwKWIyMrIoZhIAgCoiiiyDqyZCB2NRTZRNJVLM/FcGw028RwbURNQZBFVMtgt9nl4uUdHnr4UY5OzfKqn/1Znv/CWEH6Qzc8fwLR/KlXvYy7Dn+Bhx85T1vYpNPpoMg6uqFg23bMqrBcbNvGNDVUrYNpiWiWiW5bqKaB5TqTfplr2YROvHQKezY9z0ZXVNqKzmNdnfoTW3zx5AP81fQir/3Mzbzl2BSvufkW/ujoPL932yyvv22e3zq8yK/fnuQXbryVN992N58+kea8vMFFu8SutEBHWKCzfQxfL+KrJYb2MgOzht6YY98pESoJPHWenhFH8AM1N1lADOwce34eV05id+Ph0ZMLON0crpQl1HL0zTyXv3sLvpKBK2cYmHHk3e4m+MFoBUeeQdq5iX03z8CoMjJruOI8e24GpzuH21lkaGXxpHnc7hwDM0NPS2EJ0wRKAqN5lFBaYGgs4otzXPdLuJ1ZhvoiobSAvnMYRzzGwEzhywlGVoGRXcQV5/HkWYZ2CqeTmOhIR1YJW1iIGRdjqKa2exRXXGDfKTGyikRaDqeTxBFSOEKKnhYzMKxWEkfI4IsFIrWI1V5A2T6C2ZqdmET0xiy+lMUXY8WcdHmGUC7R1yrYQgple4qBmUfdPYIlTDEw01wPlvGlNOrOFGZrhlBNo+0eQWscIVASDIwMVnsWW0iw7y2z5y4h7U5jyQmuRFW01lEiPe7UR3oNvTWN2Z3CldLsOxsYwjy+Eg/jVjeBLSYJ1Ax9s4AjJvG0HL6ex1Uz6MI8rpomNLM4SgK9O4NjFgndMq6ZobF5O66eIrILuHJmDLLMMXTreFp2vKgoEJoFbDmLcHmakVcbA8iyuGqenhnDzHytQutiDHINtVyslRRzMcBSzMYLFiXF0K5id9MMrPiifmiX8JQUob7IwM6jNubo6QVGThVfzjKwyuOlxSI9vUAg5vDFHEOziiflcMQsrpzH14r07RryzjH2vSo9I48pzKO3ZgnUTAyc6ybQdqe56tXwpQx6Yx55c5aRuUQglTB249SFK+XQmvO4UmwoMVqLOJ0yV72zXPVPYLazWEKaoV1lz61jtJJojRQMz9M319Fasd3jev/4WE+aRW/n4gs3oxyfHCoF+u4yoVXDVgsYYpZrg5P4WhGttRgvJ6Qa3c24Hx5ZSwycJaxOCnXnFMPwPFtbszQun8BS1hgEabRG/Hg9vYQu5xGFNEIria0V8NQsgZLBbhYYehlcI013s4jfqbNnJ1Cad2IIS1zVz2HK03TFe+hsleh3T+O3ZjDad2CqBZ6xjmN1sihiClPO0lcq2DspAiWHaaS4oq+hbS5g7ia4Yq8SSHWUnRyhVscSs4i7efTmFN8682mKMzdy/71zhMMT+E4Bv7OEsl3BaBfoGSXs7iJGI4ffrTHQqxjNKbYenYbhOo3HjnLnzf+LQvFm7N4aujSPv1tBFabxlRVcqYwlTaEJi7jyt7C1b6FoVQJ1lZ66jLaZZCBWuGqscNXaQNpM44hL2J3YaOJ0c+y7q3x/cHpsC0lxPTyO380TqRUiLbZIDMwVjHYeR6oy8k6gC5mxjjCPI9ZRdgv4yhJDZ52eUcdRFmMwrbjGvnsvV8INjO4CPbOEp1Yw2hXMTpmhs4Yt5fC1YgyPPVAyqmtE5jquXI5j5mOVsKeUMYQ8oXUcU6xgdAsozdR4OIkTDep2DltewxRreGNYb8+o4MlFArlCIFe5GsRMmZ6RJ1Bz7Llj4G87RaRXCOUioVTE6xZwOgUG5gquVMHslLClCkYrgysW2bPXsIQcbreI3szgy3FVpCdXidQaA20JfTeNfHkBfTdNpNQIpDKOmCfUKtid3IRbEtutlgiUEra4gC3Gj8eXi/S0SrzUElP0jCyBnCWQspitBZxOikAe/15I0deLsdGjFS9jesYijjSP3p4h1PL09BKOmEFvJnClHJFRJtRKsc1FL+MrBQZmnZ5WQW/Gn98SsjhiHl8uEqhltOYM3pjjYnfyhGoMyOzpRdTGweeJrSqOmEFrJgi1eFFhCVmUnQRX/Q0sIYPeTDKy6+PUR5G+WZxAMu1uAnesgNbbcxPLVN8tYUlJXCVNT88zMItjHlSWQEoT6kvYYgFLzHC9v8bAqSLtzhEasUoz0GKIclznK6O2kgR6DUMoouwWsMXYtBFoY52yUccR4+et3YmvR0K1giuWccQqfWsDT6tjK0UCKzbYBHqdQK/hKaW4+qaV8LQCkVXBEDIM3RVcpYjWThOZdcxOFl8txxwItYorl+gZdbpbcwzsOnJjHlfJ4Wlx8tDqFrE7dUJ9JbaWdOZxlSLybh5xO8nAOo3RipcrvlbE6MYfr7fz4yRjXBexxDxmJ4Mj59CFZFxHlEpIO0l0IYfZyaM2FycqVVsscjU8gdnJI+2maF+aj6Gg+irSdoaRewpbrqC0c9hyFU0oIjfyqK0StrSM0iyhClm0TgFdqGB2l+lul9DadQJ9A00oo7ZKKK0SeqeK3qnS2cowcE6hd6o0L6WQdjLse2ewu0u0nkoTahs4UlxHbFw4itNdYeTci7JTZOuxmfj1UF/DaBcRLie55p8jkFcQLizQfmp2XNlaxmjUaXxvkZFxCluoxulBocjIPYnSLOHIx/HU01wLz2O0SzhSjYG9wfXeeRxxDb25htE4jmuso4vL2MpJfP0cpngarbPB0P8KameZSFnn0oO3ccdHfp33vuF5/OPbX8Vt//pOTtSmERqPs/nkNzGUx1hfuYW15Y9xyxd+mxOVf+bbXznC+bXbyMz9BUvlv+C+8+/nscc+zcrqB1nMvZdb7/odTpz/AN988C4uPl5h6+IpTp24h/W1f+PY4T+kmnsXy/l38Y3zt/DgmVs4Xvk49534JKX0ezhR/yDfPPcllK0TtNtPoOu7mEYbRW5gGfI4bRDgOS6aouJaNoamE3p+DJm07IlRcm84nLAjDtScBwmHnh8QuDH0MgoifMcdLz3imdQyVQI3JPBiM8fBfOnaNmHgEoXxfOw7frwMULUJDyLwHFRZnIA0e0E8Vx8YE23TnLyvZzsThoVnO4idLlEYV0Oea/o4QCF4dmzTVGVl3EqIMHUDU9NRJHkyZ4eej65qE5SDZztYuoFlGARevKg4qNmPqx9PI3baGJo60Yn+R9OH+xwLhzNOWMSmjcgLGIY9hr14YbHXH8RpiiBkEPT+D6XpsxpRf/LmOfY4XeFPaif9XsBoEE2ooL3x0B+NQZcH30jfCSb00vA5OtGD5crBIiROa4QMot64UuKNUx4D+r3eBJZ5kNrojzdPUejSj4IxaPNZZkW/5xP14iXEwUZsOHbZHmzHDpQwURhDSPq9aFIbOUiIeJ6DYRiTU3hd19ENEdPu4PgdvN4mqvUdLm6u02iuc/99t3P25E2sVD7O8aVPUUn+PSv5T7BRvomzK7dTmP1nHlj7HDO3/B4PbXyY277wWuZvfy1rqd/mqa9/gEryd6gm3szK1G/x5NLbSX/hl3nk9Ae5/9RH6Ypn2N5+iN1Lj/C9B1e4t3Qr/99/u4H/9+d/jPe/4RVUjr0FafNm1O003Qtp+kYGq51Cb8zhS0kCaQG7NYXbmiPqZhjJRQIpgbp9mEBMEoiLaLtz6K1UHGPv5NCkNXa2Vtjcuh9Vb9KRJbqyhCzLeL6NIInIhoYgdREkhUZbRBANurKN6++z3WpzaWeXxy9e4snLmzxx6TLNrsg3vv0IX3v4W3ztq4+wsnySP/vTd3Ho0PP5kRe+mBtuuIEXvehF/NAPH+KHnn+I3/jNX+bOez7Hg18/jtC9gKK2Y8uHaqHrCqYZQzg9L1YGmaaOYUoYVhdNlwgCB11XYkiNbjAIewS2j2u6qLo2+fi2KHGhK3PfrsDd93+DP7vjGG/+wl380sc+zXsqdX7r1jt4yx3HeNMtR3h3boPX3p3iN25L8atfOMofH53nxrUk9yunaQ9O0pAWMZQSkV0iNEuYnQxaM0VPK+NLGUI5xcDI0LcWicwMnpxi5FQZWGWu+DUiM4stzuApqfHglmfPXWFkL+GIGXw1w5WgwtAuMrTLSNszDO362OU+x9P9Oo40w9Cew5eT7Fur6Lsp5K2jWMI0e3YJs5lGaxxBbx7lelDG7szgdGcxWse46pcwmseI1BRm8ygMlhEv3o7Tnua6VyJSk7idWSI9hd2Zpadm8cUMZnMhTkVoi+w7edg/iSem0HanGVkluBJXSKz2PHt2mafDGpGeQd46jNWeG9dJ5uipBYZmBas9i9NJEqlFhkYdR8hiC2lGZomhVUDeOoLTSdBTsuzZVax2AquVJJQLdC8eo/3kUYZGlT2rhrY7g7h5D5Yww9DK4Elz2EKCQM5gCwu43QWM5hSeOM++W8BoHcXtzuJLKaJxjNxX8vhaDrk5hSnNMbCzKLuz41j67Phieoa+WUDeTjCwn00iOGKSvpknMnKTSHBkxhdfWjuJLWW41l9Dbc8SGDlGfoV+uEJz5yiOscjV0RL7/SqqMIOnZhm6SwydZdqXj+JrWfbDGn2ngNyYxpbiC0hLSuEoiwy9Gr4Ww9gMIY0l5gj1Kr4S6zwDJe6V97QKeiuBI6W5GtbYc5fo6SWU3dkYZmfk8ZT0mFuRg/1TWJ0kyu7M+BSxRN8sTZZukVJkqFewWqlxamMZW8wSGGU8LV7WWGPAXDBWogZqhsgs4CmLmK0FekoOp5MmkPLouwuMzPh5oO0k2HfX6Js1tMY8jSfvxFdyREYVS8iz/d2j9NQVrngnUHYSdC7HMe2r/nHkrRROpzIeIito7UWk3XlcJR/D4ZQqVrdCaC3jqhX0bh65tUjPXkHr5PD1Gt2dBH27hqeWsMWYEu8pdVy5giXmUFsJ3HaCt/z6z/CKlx/iv7/+xzn71RJdZYnWzr/zA/8cAyePp+WR24t0mznEVg5DyqN25rDlOfzuKTwlga/MMdDW8cVlIisG8Bq7K+zLa9hiEl2Oo8jXrbP0xSSBnEATC4zkGn1ziU5zgdCsctVaImrnEC9OM/SP05eWuGJsEHarKJtJRuYaPbVO99ICfX2VUF8i0nL83Tt+hv90wyGef+gQj13I0e0uMjLvRdnO4UpFHGmRyFzCbNcZmOdwxCX69jKuvIq4Oc0nP/RaXv78Q/zkTzyfjrqKa+WxdnN02tPo3TqevoSpztNtZXnFyw7xUz/zQtbO3Y6vnCRUj2M2cgTdHCO1jNfOsacfR98qEqoVnolOYbTSKDsLuGKe7/dPESgl1N0EoVTEFbJEWpWBscRV/wQjdwOrW0Zt5cbMkSo9Y5Wrwb30jHVcqYanVuhbdXy9iNYs4HQ38JUTDOw1xJ0ZAr1M31rDaFcxO/GpbmTWcOQcSjNBZC4RaDXUZjHWKqpVAq0Us4qMmEfhq1WkZgFTqrIfnkQXMojb8/S0Ole9U4TyKpa4hi2vEBhr9IxlXKmEP1a/jswT45P6LJ6c4fuD47hiBleMazhXvDV+0DuB084QymVsIcfAXKF9cY6Re4I9/ySWkMOXyoRqjX13HbOVxWhlGForPBOdoadUcTsFnHaOgb40ebNaWUI5BncOzDquWBgDNgtjA0gWrZHE6sbMGF/JY7TS49vjpacjJjCbCwzN+P9EX1yM4ZZ6caIN9ZV8DNLszBFoKUZuHqUxFb+2GGUGZnzfTjfDVX+VK/4qyu48djfDFX+VK9468vY8kV5l31sbP9Z4sTW0lvHkRfTWAs/0TxIq1fHiJo8v57gWLmN1ErFlxKkxtGroreR44VLFFYtIW/N4UpGRvczQqmMJ8WtgqOUx2gu4cpqBVaRvFlAa0wiX7iYy8njKIo6Uiq8PrAJycxq1OY0jJth3K1itGLg9sNbpbMYQSEfOobWTuEoxfi7INXx1CUPIo7UWceV4aWqLFQbWSQL1OL66hKtU8bUKrhJXHmyxzMg9TaAeZ2BWcTo5vLGS05Fr2HKZvruC0kniHGh2rWUs8UDlWSbQSwR6kZG3itpK4SkxpFJuJIisOmY3i6+V0Vv5ia3mSnCSyFom0KvYYp7QiFNstljF6qzQN+NEhtpawJXLuNIaplDEkzdwuifwlQ16Rg29s4CvlnDlOO0R10cKYwNKIU466UUCvUio1wj1GpG1jCOXxum3GkozjaeU6Rl1fK2KLRbHVpI6PX2V3SfmGFjH8fQ6wnYSvVNk5J/C11bRhDJKs0RoHMfVqqjtPHKjQKifxOyuoraquMoaPes4PfM4plindSnNwD3NyDuD0aniyCtoQoWBtYEnL+FKKxjtGnvuWdRmnpG7Ts+o4YirmEIdV1plaJ/C6lQJ1BWsTpnuZgqrVcHt1tAbObTdRXrqEvv2KbYenaWvnSGUVwiVJfRmFlcqsR+cILI2aG9mEXcrBOoaZqeCIRSxxQo9fQNLWEFvrGILp/H1MyitFQL9PJH1FZ4ZPoLcrCNs5/DNdYZGnZ1v3crNH/x5/uGPXsz73/xSioc/wvn1NO2dJxmGKo89ssGxw39Lcv4v+cJnfo3lwl/yjfM3sv34ES48+g88eN/byS7+F+64/WVMT/8q9579AGfP/j2Pfe9mLny3xH2nZzh614eplD7J1NQ7mZ5+Kw8+8DEePHcjubl/4fMf/3OKic/y1bMzfOMr01x+aglHf4LAFNC1Nr6n0Y8cfNccH/LHQ3YU9OND9jG/4cCicTDUHxxYP3vA7j9rnBwzEgM3mMySMZCyTxT2GA36WKZO4Ia4Vnxo7zsuo8FwzEyMGETB+LZY9nAAxoxnXJeo54/n32iS9jhgLh7MwqPBcHLfURg+O/+GvQkTME5GPHtofwDydCx7zJQM6LYFnDE/8IBd4Y5vj8LepKavKcpEWuGY1rOJiutXr/CDZ64jdYVJksJ37QlP4iCR0H+OavRA/xn6LqHrMQh6DMOIQdAjdD2GYcSVwYi+H1c44o87SEkcVC+C5zApIvq9uB4Spy+erZ0ckEYPYjFxBCVAlZVxnCUc61rG/tjxN9exDULfIfCcSeVkEIXjr80bV1JivehzFwcH+hbPcWPIRxgvPQLXY9QfPCfR4RB4NsP+YPLYPMd5lmXRiyZPgNB/VnXqjSM9gRv3e4LAwzCMyQ/EcRx0U8L1ZTrSRbrqo3TVb/LNb2ep1/+NYvYfmbrjzzlyy9tJ3fOXLGf/gbtu/jPuvOk9fPZjf8K//fMfcPiL7yB9zzu553Ov8jxBKQAAIABJREFU4/YvvY5HH/wI3Sc/xYni20gdeT0Xv/lxzi2+lXPHfoPlo6+lPPVGGhePcPlind2th+nuPIEvPs7tn3wPd77v9fz1q1/Jb//UIe4tvZvmY5/CaxZQnkzTePQmrnqxK1zdOYq+e4SrTgFt8wj27hxBK02kpXGEOP5rN+dxO2nEnTlco4quFJHkde594Cj3PVTlcucSu6rCTlemKYjYtk1T3EXUBWRTQFB32W5foi01aXTa3Pfg18hXy8wkF6gsL5HIpDk2N8OR2Wnm00n+6B1/yitf+Upe9rKX8qIX3cALXniIH37+IV7y0kM8/wWHePWv/Rzves8fcvJ0hQuXHqIrXUDVm0hyO/55OD1kuYuu6zHYxvHRTANZl1FMEdkUMEwxBsQ4BnKriaPouLqJYzhEvSFOGGG4HobnI/kBT+gWyYe+zYeLdX7lo5/iT+9J8Xv3zPH6e47xhruP8q5UkT+8K8Ebbp/ntXcmeM2Xk/zSJ+/k7UcX+NypPNXHc1w0l1DtJXSpgqfluBqtI+/O03zqKJFeYWiWsYU5Wk9+iR+M6uNBJE138yhPR2tEZp6esYhw+Tb6VpZQj0+qXTGL1kwwtCtERg6rO8vQiS/6zHYSu7PIyKnjSrHxw+wcw2jfgS+lGOrLPBOexmzNEyop9uwKA72O2TpGpKe56pVwurMIF2/jelhB2b4HW5jGah5joKWJ1BTq1t14nVn27TxedxajcRStcYx9p4LemMcRMsibs+zZtfFy4hg7j32ZkVWip2bRGzPIW0fwpTR9PY/VniNU0/EixSkxNAv09QJma4FQyRPKsYXElxYxmwmu+xuYzRSdi0cYmiWeDutou9PYwjx7doVr/hL67hxuNwP9k1xxVojUMtrOPCOrCoPjGM0ZPGmB70c1rnh5bCGBujPFVa/Gnl3ElxL40gIDM65/jKwcnpgkVLJozQUcMcPV3gqhlaO1eQdDJxPD3tpZpK1ZAi3Jnh/3seXtBfpmjr6VR2tOEZk5enqGgV1AbU7hSAlcpUTfqqO1U5jdRcxuGlNMYcuLDN0KQnMW3ymhywmuDGrYWgJHTWGJKUKjjLQzH3eBtSyhmY2jtGqGyKpwNdxA2LwHU0xwNVohMAqTkyajs8jQXSZQF7G6iTEMLoe0NRfHtNUMnpJi9/G7ifQy13vrBGoMivPVDIG6iCenUHZm8JUcV/xl9txaHF3WCozsKkO7wp5Zw2gk2LPq7HsrDO06lpjhSrg2XrSUkbaPMnIrcOUkQ7tE5/I9/GC4zjP9VfTdBbqXjnHNW+WKu4zVTqHtzHPFWaanFDFaGexOlqFdxZXSRGYMtXO6OUK1hicuIW2m6BvL9I1aHPfW6mNIYBazUx5r9fK0Lh3FV4vs+xt0NhMY7WJ8km2t4qo1jG4RvVPAVip4Wp3dCzMTfajcSGEIBUbucTw17o13tqd46MTH+dEDa9ELDvGmP/kdzPABQj+FtV1k4OZw1QziThJLWiIwNjCkMt3WLJaeZOR+HXX3LszdW7hireAqS3RaR9jzS+zJx/Eac1hCmp67SmguE3QXcZpTDOwSQiuNtjVHZ3seoZXA0bOMjDRPW3mUzVl2n0riSyW8bg35cobdx45gdxP0jTztC8cwmiWGTp1ATnLrJ9/Gy374ebzoxTdwsbFCS0gibqYYmav0tBLSzizC5TS3fPpPeOdbf46Lj+Uw5HVUsUjz4j188D2/yCtuOMRLXnQIxTmLrCQYmivochK5USDSawzdJLfe9Eb+y08/nxe++BD/9Kk/oXkhg6css+9vxEyDxixDvUJfrnLF3KB7eYY9Z5WRszJmECTj+7KWYrOHWmGo13CELPvOOnozw9BeZ2Bv4Gtx6iXQqiiNDNejc+x5p4jMVTyljKfGqZ/O5UVaTxZQd2uE+jKBXiKylnDEKqZQZd8/jbSTxNfiYdJXi+jtzHiYXCIyV+kZNYZunb1gCbW1ECtvtSqOshzrCbUalpiPmShqHV+q43Xr2NI6priM2a2itnIM7HUCZRltp4jZqBGo8f8NamMOZXcOV8rRN6rYnSxbj901NigV0HdTiJfnCdUajhg/58WdNNeDk3hSGb2ZwekUiPQ6vlwm0uvozQyBWMZu59gzV9izVlG3kzhCPgYdNxbx5eKEUeGKBRpPHMaXi1zx1ugb9YmKNFAL6M0UwsUp9r1l+maRnSe+jL47y55dxRaSqDszqDszPB2sEql5Nh/9EpaQhtFxtOY024/fQuOpL3OtV8fupth5/E46l45xLVxnaNVoPHkP7YtHeSY6TqAWaV88it5McdVfH+tUN8bVk+p4UbHE0C4T6SV8Oa7GuGIRS1jkWrjGvlfDaM9jCgmuBivsOUs4Yha9leKKt44vl1B3k8jbC1zx1oj0CgMrro0cQE733Eps8xjrSB0xGScrtCyRkecH+6dpbx7BlhIEehpXillPVmuBgVZCbxfxlBqRuRQvmTuLNC9M4UjxkBtoq/hKHVcuE2g1ulsL7D45y557lj3nPLZcxdVq9KwlXK2EuJtAaeW4PniAvn2anlbE6Wa54m0QGSvIu4tYcpHIqRPYZaxukUCr0bdWxodXmTE0M4vaWkDaWaBvL2F2srQvT+Or5Ykpqbs9h9rIE5nrBNoyjlihZyzTt1cQNudwpAKeUkRvFbGEVfbce+lby3S3Z7C6Ja76D9DTVxEu5fHEU4TqCXpGHU1YINQr9Ix1dCGHLRaJrOXJMsYSsxidFCNvCbObwxAy8d93c/haBbmRGIM3s8i7SbrbCzErSltCb+cx2kVcqY60k0XYTjBwN7CkCkorz8A5iS0t0bqcpm+fou+ujYGZFfr2WbRWHV87gdIsIzcLDL0zqK0yrUtpQuM4Rqc2NoNUGPlnx4vteFFxPXwAvVVB3I5TH3v+GvJOCVdaY2CdjpcInSqevExkrhPqq+w8NoMtlIi0ZUK1xtZ3D+OJdZ4OHuBp/6s0Hp/BEyuMnDX2vDUeefAmfH2Z64OvYEmrCJfSROYGPX0VR6oibWfZc8/TN87jds9gd0/TMx5A2V0n1O9Hb68T6CdxlCVcrcY1f4nGI7cw+9nX8pE/+1E+9Vf/lcqxj7Hz+FextS4XH/8Gp4/Ps7H6BR762uf58i2/Si7xZtLTb+D8+l9zqvjnnK29g+XsG7nzi6/k2B3/D5XMn3PfiU/x+DfnOHLXeynnP8795+5iffVG7r33E3zr4VuQOksY0v34xsO0t+7j0uPn6LYfRtcfpas+imm30HUdWWzjWPrYOBnzHaKwh67o2EacrAhcL04HmNbYxOFNDsZVSY6tGYY54UccpA0O0grRmIV4YOGYHKRbNsNohO/Efz6Yk20jFlU4lo7nxMaQg0P8fthjf7SH51jYpjaZV/u9iP3R3mRmHfUHeI4zPmCPlaKOaU3aA6Px4sXUDfq9CMswefihb9JpC/iuh2NadFrtyXLEc+IZ2tA0PMfFMa2YoTF+38D1UGVlstyI7R+xHdN1XQ49fe0KP3jmaSxDw7GMiX2jF/hjVkUMv4ytH+7ktoNf+4HPlUGfyHfZ6/cYhD6DMKDnOQzGiYl4SdB7DpPCnwA1A89hNOhPEg7PrWXEtpE+geezNxjG6pXxD/rA8vDc6segF00glvHndSc8ioNayUGiIl5axGwK13YYRH1s05pYPw56Or3gIKnhE/g2gyigF7jsj0YTjekw6o+XHMEErBmF4biy8iyo80D5csDX8ByXfr+HaZrYdtzH8TwP05IxrDZC9wKG+ySPPr7C9Ow/Ui1/ghv/+TdZuOdd3Pbp3+bLN76BOz//+xyvfJxK+l+pLH6K7NxH2Sh/intu+kPO1D7MR/7xp0kdfRPfOPFevvzJ/8zXTn+YSw9/galP/hK1m3+Fyl2v5shnf4bVwjt58jvHkNsPIFz6Gt2n7uPI59/Hv/zeq/jb3/o53vWaF7I6/1Z2HvkYPaGIdTnLnpKk/dRhAiWL1Z4lEBeQL9+JL8wTdReJujmszgxOZw63NYffTuIIaRylwM72DK1OmguNMqXjX+Lm6U+y9OApHmm1eFJQ6Ogequ7SVXfoqpuIxgUE9bvsdB7m8ctfobKS4H0feBc//oof41de/Uu85jWv5iU/+kJe/vJ4KfHSH3sxN9zwPG544SFu+JFDPO/5h3jxSw/xoy87xC/+tx/n7z70Dk7dm2dr5ztIyiayukNH3ETTO5MUhaoY2LYx5lJYOJ6P2wtoSm0EXaBjtjAsAcvs4ugiQ9emZzqYsoplueiWR9f0aagWu4bNuSeeYv2pi3x2ZYN3HJ7hd269h9d99m5+4eM38aapBf5gPs3v3jHF735pirfNFPjdmQJvmanwSzfeyjumEtx8psR54QRPKBVEtYJvrtPdOYYuJNnzVvHk+KJAb8wRKmkYLMVAQqfAnlchUHP09AJGe5Y9r8jQiRWYavMYgRoPYyO7xsAu48oJpJ27uRrU6JtF5J1ZxK3pWFOnZXGkeYzOMSJjlr6Rw2rlsJpZrvlL7DkFLn/7izwTnGTPydM3FidVj6t+CbM9hdOdxRKmuWLnsVtTWK0p6C/RV1M47Wl6coJgfFGlbB9jz6rhdrK4nRza7jxXvTpOZ36sJ405FaGSYWDEzAFPTGE0Z/HlJKGSIlDS+FIKT4wXE/ruHPruHD11kUjLozcW0HeTPBMep6cWMFvzyFuHGVlFfCmF1Y6HmH2nTk8tomzNoe3Mc93fYGTW6Fw4Mr4oLtHT0mPY52EGRpGBUUBvTGO2ZnDFBXx5gVBJ4MvzaLtH2LNLWO0FRk491udpeQIjS2hlUJt348mLRHqNyChjdqYI9Dn2vBJGO424dTeBlh5rTheQdw+jtaa4ElQYuUVsqYDWik9Zfa2I3JhD7yTimK9bwVCz+E4JW09jqgtI7aN4+iIDu0LfqmJLcY0i0HO4ahpbTmB0E4y85XGiYoGRX6Fn5bHlNL6ep2eW6ZllQqOMKyexukkivUTfqGG2FxnaNUZOBas7j95MEapl9r0VnG7cgR85Ffbcagx866Tw5Aw9vYDVSU6i0nEFpEQg5ti36gRSHlfMEqhFemYFo7uI3knjq3E6qD+OSId6jqFdQto5hiul8Lp5QrmI1UrRU4rsWTX6WglpcwpbSBHpS+PT89nx41mgb5ZQG/M83TuB0SxiCyUG5jL73hpme5GeVseXavT1dUyhHKcnxDyhHg+nZidL31pl5J5EbmYIzBVCa5XQXEFuZXCUKpG9RmSvITdnceQcfWuZyFwh0Go4cnFMwS/xR6/7EV566Idjzs4LDnHoxS9mq3kOSZohkKronVkcKU3fjE/ybHGJgX8vvn0S1z6BY9+HJtwBgyRuaxFTO4Fi5tDlKQZSHr91hPaFeUzlBI5Rwlfn0HaP4Ol1unKZnl7hG1/9Itef+TqqnMDq3IVy6RYitUSon0PtZGheWsRTTuFpdbTuNFr3CPvBKk53Hc+oYHSS5Oc+zA2HDnHohw7xvZ0CHXEG8fIx/G6OzsUjhFqVzmaFFx86xI8cOsTfvf8taNrXUfUiSmeO973zVfzECw7xw4cO0ZDW6Q3XcJQlDDGH0azS+t7d/CBI8bSzzC0f+2v+/bP/hKI9SKBX0Dt5hJ0F9nonMeUS+73jqK0U18LjmO1FjNbieDFRx5MKqI0kfaPOnrPCQKvid/MEUglLyGF3iyi7i3hKnYG9QWiUUJspRu46wqUFHLFCqNcJ9QpaO0Ggl4mMDdSdZZSdGoEaw2N9rYyvLjO0TxHqqyiNNHIjEf+bUgrYUoFQX6JvHRg6sijNOZ4erOOqOczuIkozyV5wFq1TRGllMDpZbDGP1szgSzX2rJP4+ga+vo4uFLHFMqG2jNOp0tdOcM29H7ubiuHJdo2eXkZrJsfWlTw9tcZQj1+X1e0Frvkn0BqL+EoNV65xJTiN3ljkqn8CbTdNoMSGFU8q44olQrWKeHEOorN4nQIjcwWrmcXrFBmZK/S1+qRCES8ENmB4hkivIlyaxpeLjNx4kS7vzDKyl9lzVrCEGCY5ckv4Ugank8IXFyd8CrebJtIKuN004tY0npwh1DL4ahJDmGbPqxBqeaStGTwpF7+uKAXMdio2uWglrE6aQC0gbs7yTP8UPa1C44nDKDsJhvYyZjuDsrOA3p7jem8NaWuOxhNHueof5+neCaTtGbYe+zLXe6sEag55Zwa1Mc/ArDEw6zjdPEZrkYG5FOt4O1l6eplIL+NKGXwli6/ENo+DGlvfLIxZVHm05gxGew5XKeCqOSIrhyPPYYszRHoGt5vGaS9iduJUgC3lsMRFLHGRkbuCtJtE3E7hiDWuR/diCDk6m/OozUVG7klMoY7ZXmbon8Q3lpDbaRytxDDYwJTKuNoqwlaOkV2lb8QJGLWxyL5/gtCqIzbm8Iw4rRBocVVp6K7ia+XJoqJnxlYkW8oT6lVCo4raTMXvY9SIzDquVMdXl/GUOp5SG8M0awRaFaOTRWulGDonsYRVtGYFRy6NU38FpO0SeitHZJzCbK+hNcqozSRqexZLzGB140VKaCyht7PIjSSeGsOtY+joPLqwiKcUsaU83e05jM4ioVEZ82Sy2GKBnhEnnmyxRKgto7eL2GKNUFuLl9Fqjb6zga+vYEt1dKGCr63TvJhCaqQIzBUCYwOtXUfcKWGLqwT6cdqbabo7OQJjg4F7GktaQmuX8bSYabH1xBxWt4LRLhEZJ7A6S/TNk3GST6+jNJLYnWVGzr3jxEUVX1nBFmsM7eP4yhK2UEbdzdBTa0R6jYG5Qudigivuvezb5xiaGyjbKUZ2vCyVdpNE9jqetoajrONKyzhiDVMoEWjLiFsZzPYybvckgXwOZWcdu3OGq/638KR70ZqruPI6I+8k4m6Snprl8Qdu5H+99RDvfu0h/udbXsp68rPsPv41Hnnoq3zmUx/iQx/4A/71X95EJvUeVqrv4vT6u/jMv/wYt3/2Z+l8526+d/5G7vrML7Nw12uoLf4+q8U/58i/v5X8zP/mi7e8genpd7G+eiNnTn2K7c0Ejn2W5u5ZdPlJBOFeQv8pLPMSjruF6V5Asy/QVbYx7JhB4TkOtmlNlJzPZSoGno/1nGHec1xM3cC144H8AIQ5SVr04lrEQeLigNF4UA2ZwC/HFQvH8ib8ioPFQuB69KO43hF6PYbRcHL7IIqXH6auMhpEE2TB5LE/Z74O/TgQEIW9MWAznBgxfcfFs50Jn0LuihNswkF1xdSNZysj4+VEzw8m3I7A8/5DTcQxLUxNx3fdyW0Hh/eHrl+9At9/Gts0cG0L37Un9YvYv/qspvSAUREP+/Gvg9BjFAUMQm/y1g9cel7cy+8FHvujIb5rsz8aThYQBymN2CLyrGY0/rzO2NzhTKwbcaUiZlXEy4je+Icb0Q/78TdxsmQYQzuDZ5cs8X27E07FQXLjgCVxoEc5uN845hJNlgy9wMVzDUbDYJzUeHbDNeoPJuaQ/rj6cdDb6QXBZDHhO+7/sagIw9gKcdDFCYIA19Mx7Q6icpl+f4fz5xa447b3ccvn/pg7vvg28rN/xb/+3f/N3Z99EyfKH+Hs8r9xdvVLNC4cxxS/htk5x/Zji5xf+yTZxB/zjTMf4FT+z/jmqX/g8nfupK+vsDz1Tko3/RZLd/0qZzJvZGXxjTx49n/zra/cztZ36tg7D3LLP72T9736Bfzr772a9/+Pl3Ey/Sc8/sAH6XfL+I0S160s4uUpQiWHLczTU5K4wgy+sMBQyWNuzaG1juFLCfryIvrlY+g7c6hCCknN0zVKbOobzK1+gfd97m+4KT/LvVtbPCZbPNFUubgjIattOuJFROVxRPURLu2co7Z6mLe9/df4yVc9j5/6yZfyCz//Sl7x8h/hP73ixfzkT7yEl7zoEK/66f+LN77+v/Oa3/xZ3vv+t/HXf/NWltcTnD1f5qlLDyKpF3DDFhcuPUZXbOC4Go5roOsqpmmiaRq6ruM6Jp7nYVkWqmFi+i5ttUtDa9G2WkjGDq4v4tsSutAkNE1kWUY2LFq6ySXV5bLh84Ruk/3q18k9+j3efddR3vj5L/PLH/sMb7h5hjcfXeR/HF3g1bfczpvvnOH375jjbTMFXn84zZsOp/mvn/gibz8yxUeKh/mmeR/b9gqtTha1XWTk11HbC3hKfKLkdLP4UoZAStLX0/TtRQItPmGJu7CZ2L+up/GUeQZ2Bkeaj3vIegGrE1dBekaGnpFC2Z3C6iS4FqzSNyq4UoZAzTCws4RGAkO4jat+GX0ngduJ0wFWZ4qhmUfdnkdvHsWXFwiUBNeCMq44h9meItLT+PICT/tlekoCdevu+PdygkhJ4nXnGOiL7DkFXDFBIGVRd+bwunHHeM8pYbanx6DKOfadClfc6tgWkibScvhSGluYxRMXCOQUnpjEl9KESo6+XiRSC9hCXAcZmbHfvq9V8MUs6s4UemOKoVkgkNNou9M4nRSRWqCnFLDbafTdBH2titPJ4HYWCZUs1/waraduxRKmuOoX2HcqqDvTY2Vqjqt+BWXnMG53litegT07jyPMozfmuOItE2olxJ0pDHGeoV/EU2dwpRSWkOFauMrQySDt3ja2uaziqwkMYToGpjp5fDWJI80TaElceQFHzmFLGfp2hf+frfcMj/QszLYHd2MbTA0hb0jemJI3hcQJpBBMgAQSQg0EEkICCSUQcKgGB3D3rreqjzRVM6NRl7avu7G9xrjveova9Kf3OkXSrgvn9+MZjZ0c3489NKtdSbMjaVb39VzXeer1UVw1jSmOERgZqss7UIQkrpVHl8cwlVECK42rpfDULJVTe1ArCTb9OSwxgVobjMCcVgFDSFE7M0DLHsfTU+iNEYS1PkIzHzExpDRafYyzXhFPTiOvDWPUUl1afxZbSGALoxFQTyrQNqawhQyePE6o5vDkDI6YQuw2KjacKdrmRES9r0VmlLZZxK2n8YQsTaVAoORxxCymkKZlT+OqeYx6nLZV6P1AbzVG0avD+EoaX0mjrSYIpAKBlEddi6OujRAq43hCCrs+hidFG2tPztKxCqw7BQItg1IaYt2eIlRnCeRJxOVhAiVH0L166klFNuz9dKz9aNUsLWuWF9oHIgVgPYvZyHPOP4qrFdEaGSw5T8dbwNUmMcQcllzAUSdwlDRKNU7TnCbUZ7rE+hy2nKFlT/CGi2NcHIvxsY//KRdeEePCi19Hf/8tmHYRpTGKKxcwakl8OYtZSyKuJEgP/xvf/Nr7uPXmL3FidYKNZhb8NDd+6wP8279/iPufGEDRxtDO7ERZvp2dN3yO67//OSrlDK4xxtJT/eza/s/8xjtifOLDv8qNN3yWU8uLnD4zhlLbxaY9xlTiiwzt/CaBfx+33PCP/PM/vJvTJ/KIQgJTT3LiiQF23fQlPvPxd7B/9jr+6+sf4vzzY1z06vN47PQoujaMttSHX89QOb6LjnmAfcWf8vrLonnIH/7hW5lZiHPX/TeyttLH9de+h8tiMS6/9BXo3i946JE+svHrOHTwNiqn9hM2FjBXthFWk1SfOMSj9y6gqg/TtiawpAls5U5On5hnqP9b/Oi6j6AqizQaGQJlgrYxjVWP4Ki/bB3ClwuYtQwvhAfwGuMEYp6OPsM5bz/PB4cwGwUcaYrnm3cSGhMIq8OcCw6w6R2kacyjVtPd8C+HKSYJtXlC9TCutBgdIEqD+Fpk56icTGALk2x6++k4s5hCGrWaYMNdxBYLCCtJ9FqWs8EiLbuIVh+hZU3gKuPUlwdRa0UcNYJpBvoUbWuOc/5BxKUkVnUSV53FUacxhHEsMYevTGLVJ3DqM3jCInYjhSdFcNimPolaStDSp/GlIi19lkDMEcoTiGeGaWrT1E8P81xwGKNeQClH4FmzNs5ZZx+eVKR+egi9nKalz3DW2YdRTuPUc1jVLOvGHNpaEqOUoilP0ZQn0cqJ6PFvZNEqSSrP9kXTCLWIUY2aV6Gew6glCLtNhkDNR3MVaQy3kYqes+UsgZSlqebQSsP4UoYNc5KWXqR6aheulOCsX8CR4ujVoS7gd4Kgy6Tw5HGaeqSj9aRxHDGL1UjjCDmE5WE2nXlYP0pTm8QRInbFujVL08ghLPUTakU27AXsRg6zlqJjTXb5EqN0rIjTI64MYlSjUMyTCojLI7T0aQKliNXI4IjZiA2i5WmbExi16LmsZUR2paY+3lOV+l39s69NYghJQjODLQ/StpIoa3sI5Ry+kKdpTFNfHsRVIj1308zhKhlsaRxfLbLpHcQWC+j1NJaYxdeKqJUMrjSL1ZhBbRSw1EkMOY+tTfDi2btolFIY0gy6MEugZAi1PGo5QaBN46mTXTVyAktN48rdcEGJ5iN6PY0j53CV8Siw61pJPGUCV4laCq4S6VSNegaznu9+v01gSwW0WgpPLfR01p46jriSxKzP4kgzeEoeQ0hgi3mk1RxmI4unzOHL+zHqRdRaHFMcxpaSqJU0LXOeUJ9BLiUoPbuX0IjYOuXTe1g5fgdyeZTQKEbheC2BLY3jKnk8NY8lZnGkArZU6M5HIiWpXivgyrOE2gKGUMBWplCq44ilbNSAkudwlQW0+hRqPYurzmDLc+j1GczGPL52EFddxGhMIZcLmMI0hjDN6rNxQuMArrqApy1y+qkBAnWOc8GdNJYynHqsn1DbT1OPzEEnHr0FV1qkqR/CrM9QOjFKqC3SsQ4grqY58+ReWto8WjmDWkpg1bO82DyEL01TOR5HWSmwYR7CqU/iCEUcsRgBhMUZtNoMen2BtnkQrVJAr+Zx5Rk61qEeo8JpHKGp3YO4NEtbfwC9vI918z7qp7O0zf0sP72H+sm9HMn/C/0/+GN++i+/xZc+8DrundyOVT/JM4//nKOH0xw+1M/jjw7zi2M3Mdr3lxy77ys8ef+XKQ7/OVND7+Hxo1/hnul/ZNuP/g/pod/l2H2f4cjip7nv0Ne4695vcezYjTw5N7V1AAAgAElEQVT+892snhrn0WO7WVud4mcPZTj26AFWaoex/JM8dfxe6uIJauITlOuPYTl1avVKxCN8WRgRHfitnt5zy15RKZXZ6Kz3QoBmEDEQfcdFkSTazSab6+vR5KHLsGj6Abal49rR3w+7cwvfdWkFbQK3yXprg3bY6cEsN9c3uiGJG9k5nIBm0OpdPN8SRkRn6+7MoxtuOFvTEdfD6IYpL+ELgh5LI/C83vn2uc2zvRWDIsl4joOpGz0LidW93QOKdoOcrTDGtW0Cz+uFOo5lo4gSuqoReH7vAn43qHgBy9Bxbav7oLzEdtiCZ0YqkuD/J6iwaXoWndDFdwzagUM7cFhverSDlyYW0Vyk+T/YF83Aw3PsrhUkami4dgTz3ApGgm5I0Qsruof83o7Ga0aMCs/vzTC2PlEv3VePjU4bxzJ6H2/L+uHadpfIavd2QdEXhd/Vj3YDEd+mGZq0mja+FwUVzaDd2x9tqUu3ACTR78OX4ChulIL976DCtaJEzTGtXr3GtVUMvYqqrLB6+m5+dk+C//r6+8glvsadi99j543v497Fb3H84ZtYHP86hZGvcHTuNp58uEDp1FGa5uMcu3sPd83/mIE73s3IbVczfMM7OVL4V0491k/15DjJ2z7OsfxX6b/2dcz1vYN9md/l7sW/5tjRr1N5KsVTR0b51J/8Jv/1njfy1T96C//5gV/jgeLfU3nyO9hrSZRTCVpKHKMSXaUWl3bh1IYIhDheLY6xPIj07F4scQR1bS/maj/6mT7M8ii6mKEmZXhyeS/HqgVG79rO+7/xt3zm5u+y/eABFp8+wwMnK5yqmQglmcrKKo3qKUThKc6cuZPHH59jamoX05N7Ge2/lb4dP+G2G77DXDHOdH6YI/tyHJhLU0j3sbT0CI89dieCcBpVKaGpNarl5aj6pOk9X7HruiiKjmnYvdDIMAwMTcEwoq2U6XhYoU/dlCnpVU4Jp5HdErKxhqlVadoapiLhOA6K5/OsIHDCaHL/aoOjSyVump7j7358Ix/86S385c07ees3fsDbrr2Fq35wG3+4c4irrr+J9+0Y4r239PHeO+L89k938lcjWa76rx/xyaFBvp7dxgPiftacOepiFmEtRcedpO1Ms/z0Dpr6FI6Q7W5yRzGr/TTNiFFh1EZYtyc558+i14axhGFebE+h1fbSNFJ07AKhniNQszT1LB17nLN+jufCGVwphbA8wIY90/0hMIUjjdA0EnTsfszaXp5z59iwphCW7mDdSvBic4rGqd1YtQE6ZiZqEcijeFKcQBmLAotyH01ljKY8Bq0ZKs/cTCDGWdfTmOU+nNogjjBEICe6044h3EZk0fClMcxaH+tmgZY2jl0fRSsNEMjp7uwjYlRsWDnaRhZxaReukKCt5zAqcZSVaEKirvV1Q4QJOvoU4pkhnHoqmnp4k9RO3oFWGoD2Ik49EU0/aknWjSnWjSnWntpJIOU568wgLfehrEUMiqaawG4M0Di9m0BO09KyGNUh5JXdtI00dmMoCnGEEczKEGedKcTlQcSVQVrWBKY0ii4O4WtD+EoKW4g2yb4WJzRGMBuDOGKGjp1Br/Wj1/sx6v2EegJfHcUShvCUOIGRw1FSSOUBAiOLpyXRhUEcdRRXG8WziyjiGJaWIrCztNwchhinbRfZ8GZpmdPo9QSelmXdKxIYWVw1gyOP46sT2HIcsbwHT0vRcSOqut4Yxddy+FqOQIvArFYjhVaODhOulO2qPrNs2As4Qo766UECpcCLrQOY9STiygAdq8gv2/uwGgmk1QEcMcVZd4amXqCxFO3I29oEoZzHE6Nt+oYzi15LoNeTWFIWR0x0Q7pMDzbnSkkCNROFF/U8oTxJU5lEWRnB7D6fRROhIfRKBPML1BxKqZ+WmaFpZAj1LM/+4qfRlSRlAnFlAHG1L6qhSxnk1RE8sYAtThFoM6iVJMLKEJ6aJ9AmMerdH9y8WTQhhVwdxVbGWffncNQ8cnUMsRyn7UQkelPIoJSTWGIOR440esfu/TaXn38Rb7jiMuqNfbz5zTEui72Bt/2ft6FqM+jOKKEW8TO0cj9NNYEr5fjk3/wqF8ViXHx+DH3jKU48fSvH7/oRV8ZiXHTJFXzsi3+J6S0gn97JT6/9fV5zQRQOPP54lm994+1cel6MSy+OceGrYlwUi3HhxTFi58d45Bc5XGMK1g/z5lfFuOKCGF/7xt9y3iuij/WvX/hrFPUgDz98O1deFuN1l5zPm173Kl55cYz3/NlbueiSy4ldEOOZ5TT1tT2ca0ziVJLoawl2/OTDvO7SGK+++DzOi10YNUgujPFrvxljbSXLN/7lj3lVLGpUXPOB3+aVl0UBTuyiGFf/8duRa/cil0a4c/pa3nRpjCsvOZ/B0eupPLuTxx/Yya+/McYlF5wfTWjOi97uoScGCZQJng8O0DgzRO1UP55cYNOZJ1CKERNIzNFSirT1aYwuo2HTPUCgzVFfGqNlFfG1Anotg9nId60ALzViQnMcvT6OXp0i1PbhKjn0xjCeGh3OzPoUtjiFIxd7HAFLiBo2LXMeR5rEkQr4Wj6a+KzuJTRzhMYEtpRl+cQwUjnLhn8g+tqR8oTaDHa9iLKcRSiPYasFArOIr+VxpByePElTWSCQFmnpxd7BvG3M8HxwEL2cpmPM0zg9Qlstoq+N8YJ/gHVznnP+Qcx6Hleextdm2XT2ISyN0DbmaKrTSCtjrFvzbDr7oilEdRx1JdFrUwRSEaeWo63O0NFm8eUCRjUdNVlW47T0KTwpjyvmUNZGo4mYFFlIxOVhbCEbwSvlNLYYQZNbah67Ntad/GWw64moUVAdw6wn2XAmUcr92OIIbSuLWhkg1HJdfk4BW4hCAl/Jc9abQ1kboaUX2XBmaRnTuGIuCiW0SexGlqY2iVFN4QjjNJb2dBsp0wTKJEY1g15Ncs6fY92eoLG0F1dKc9abJdQiQKdWSeCKeRwhgnMGSpFQLdLUirSMIrYQNczM+ihaZYgNp4haHmTDKfagmp6SRq+NYEsRq0dvDHI2yKLXd9PUU2hrI6zrc9hSGktKYsmjmOIQhjiEKUb/b3ScKZRysvd/QMsqYjSStKwZbLGII02jS0UsdRJbn8RQchx/cjueOY9n7mc9uAe1PIi8Ohj9+7UpbClPaE6hi0lMJYlRz2EJ0UHeFnN4apcrIaYxhFQvnLClKFRwlQK2lEOtJqPXCePYUg6tlqJpRgaq0CgglYdwlDRNK48t5lFKeVxpCrE0iFjqw1XyNI19BHqB+pk4SilP05gjNLOo9T2IpT2cDRYQVkaR1iJoZ8TEiRgVgV5ArY5iS1mUShxLzBAaUUAorg2j1xP4WgT5VKtpjEYOV56Kmh/idBT0CFO0nX1dNfEobecArjpHYzWDXp+ibR8mMGZQazmkcg5LXMCW9iGs5KkupVn3jmBLcyjVCZTqBB3nMJw7xsnH9+Jri5jCDFajiFrO44hzbDp3cc6/m9qZMWyxgKsU8KR9nHliEFec55x/N+v2IaS1LNJaJmrOlMcxa+NdIGoGs5Zh3VzEqExglCdpygfwxXnqpxIYtQK2OINUmsCRDuCpRznr3UnT2Ie0lsFsFPGVBaz6PL58FKt2CE88iLI6iy8exRWOsG7eT0s/ilYusvRkPy1ljocXvs1PvngV//HhK/n8X1zJ4uiPaeklxOoaovgonvckp05kOTh/LbPjn+NnR7/GgewnuH/m89w5/eccO/g5lh75IffOf4HpzPs4vPghfnb3Fzg49wUGR/6eXPbrFLPXsfOWz7N3xz+SyX6VvrF/JTXxHXKzd3D3gzM88vN7kdUygnSKauMZPEemvLKKoSm0Qh/H0nEsHd818VwDz9HxXL0nZnCsl0KL3utMC8uIIPtNP2C93abTXQ68xEy0cR0DxzIwVI31dhvXiiCbrhWBNh3zJbXoVmMhMmbatII2Tb/Vm4Y4XbPHFgrB20IfdN827Jo9triLzSDonVu3JiJb51rbNDE1vXtmdXqNCdd2WG+1u3wKv2cDCf3odtidyGiKGjUwuiBNVVZ6PAxD01EkuSsv0LtBxS9fwDajQ7ypq12150sO1Ze3HF5iSkQvW75N4BhstHxcUyV0TZqexWY7oBO6dFpNHMtgo9PqMS9aYdBjXmw9YFtth612xdb9cW2HVhgFEVsbmi2ORNSsaEdhhR+w3u50g4bwZQDPoAfp3JqBbHTatJthdJ+6AJEt/kQr3OJVdD+JfjsKSgKHzY2AMDAIfKurIW316jKh77PR/fitsMunsP4nbHMrbPkfjQon2vtsTUai6ouGZdaxzDInHt9Hauh7pIf/k4Ed/8At11/D4dlvUDnVz5kntpHY+RniOz7PxNgPuO9gHKn0IKWTB5lKfY/53HfZ8ZPf4Y7rriKz7U+5e/LLPHDwZirPTvPowVuZvOMTZH70GxRuezMPzF7NXbN/wq0/+FXGd3+StQdzbPv6P/D5t8b4+7dcynUffRtPHfoibuVWrFKSxokRxDO30daLXThhCmVlF+t6Gm15L05pBHttFE9LUD5+Kxtqlo6YwSqPoTZSVKU0J0qD3FcaZ/ehm7jm2o/yNz/9Jh+/8Qa2zR/hwRWJx5Ylqqd1jIaDIcrU1p5h+fTPUKWncM1lNOkkLaeGKZ6m7dSw5DNo9WcJzTJ64yRq/QRCY5lmYKJINSzNQBZEDNXCNZs0vbN4bohlunheC11z8Lxmr+FSq1UwVBnf93FdF0FREXSVstqg7oicaJykZi6hORVUpUToaFi6iuHaVC2LX5RLPGEETD1+gsG7H+DTN93KP+8d4Jrrb+R9N97B+28f4G8Hp3nPngzv7hvj3bsGef+uEf7ytkE+sCfFu3bEede2vbz7ljv4yO4dXDuxg9kTSZbNSSx3FlueRFjrJzSLWGIWeW2UDXuWjjGBXh5AWt7BupOlbY2jVYe6V47SvNCaw2wMUT55Mx0ng6eO4SlJlPIgHWsCV050D799tMwcZn2UllHErKfYcKZxpSTS2i5aVgpX2Y7V2ItWGuaFYB5HGCLUhvDlEQI5xYY9TktLYjeGsOqDeFKcDXsco9qPWRtAOL2NlpLgnJ0jlEbRS3vpaCm8xjBeYxhlbSehmiBUIgZFx8izbuaQVnaglnYhnImCAF9KESoZ1LUBnMYYHSPHhjWBURnociFG8cQEZjWOVR3leW+O57w51s1cFHKsjeDUsygrIzSVPK6Q5JfNWZS1fuz6KE5jjOe8WbS1YczKGGftWc45c7iNcdS1OJvWNJvWJKGaJpAT+PIobSOJJ6ZYNwr4UmT38KUxQjVBx8zgCMNsWOP4YgJfzqCWRtBrCZpmAV/PIJb3sOGlsIQ4wvIgZn0Uo9EHGxPIpd1R3dnO0jRSWMIgamUvvjZGqCewhCGaRgpfz+DrGaRyH6Y0gqcl8I0EljzERjBOozJC05/CUBJo0jBCZQ/nmjMolWE69jRNYwpLTGOJiaiFsbSDtlPEkjKsO3Mo1Qj6ue5P0LLzVM7sjKYh7hTr7jTS2l48Jc2GM4NaGouAoGoeX8ngSGMISyOE6hTnvH2c8xaxGxmU0khXgzuJsNxP25ygYxZxpTRKaQhfybLhTLHhTLNuTKKtjrBhTdMxI06FUhmlZU3RdqY5600hruzFk1Oc9acjMGR5kBfbC7TMPB1tDm01SSgXec5dwBcjXeU5d5JATqOVM9iNSDFoCXHqZ+6genobnN0faU6Xh7HqKdbtSWxxjOfCGeS1wcgMoEwQqHN4yjSBNomn5FGrYwTaFL46jVoex5TStN1pTDlNfW2QdX+WwJpArIxQWe7DUVI4SsT8kEtjPBceYN2dQ6+P8dpXxrjsotfzB//vt6jV0vzw+3/CpbEruSx2JQ1xjmXlDgLlEK4wgV0f5Kwb8T1qy/NcFItxUewKpu8dxff2ceN/vIvXxM7ngouu4vw3XI5q30NHzfObr41xRexC3v4bV2NZx/nkx9/Iqy6K8bUvf4X9dx/gw+//S151+euJnX8pv/W217DevA95NcvlsRgXxc6PDv2xGK99zZsZ7NuGJD/Im34lxusuj/Gai1/DB6/5KL/z9l/nisvOIxa7lNgFMZ48lUEuDbO+WsStpKg83cdDh2/m6rdfzmsuvZQrL38Tl1x6Jb/1jrfx8b//Y0ztHv7tM1fz+gsv5vKLX815F8e48IIYrzrvV4hdHCN23sVs3/UDwuAw5ZNZrrwwxnmxGLfu/h5tdYq3vSnGFRfGeNMb3s7I6AJ/96nPcNXvvY6lxiHWntlFqBY55y3SNmaoPLuX54P9bNhRQOV3W1i+WOCcu5+mNsNzwWG06jhKOYslptj059CqKRypiF4fZ92ZRy7HkctDPNeawRJyOOIcerUQtZ+sLI6SRK0maJsH6VgHEFZGqS8Psu5G4aGwGqdjL7LpHSTUpxHXhtDqIzhKEkdJ4aqRVvK51j0E5iLl00Po9TRaNYVZz9ExFuno+1EbSXxzAkcdp7Haj6/mCdQpfGkGs1LkrDtH25zCqqepnRqA9bswa+M4jQKl4/0YpTFoHsQTcihrCTadfYTaLJYwwcrxAZ4PDhIoU2jlNJ5UJFSnurrKUWonB3HquWji0cjj1HOs67PYtXF8cQJfiICdeiWJWUtj1jKUT+zFrGUI1SK0D2MLo7hSCqsRBQO+XMCVsrSMPGplAL08woY1SSBluyytAQI5i9tIIp7ZS9ucZNOdorG0C702QGN5B7/szONKaZaeuL2rBI10pKE2gbQ6xFl3DkfM0lgaoG1Ms27NIa/GseoZzroLPeBnx5zhl51FbCFFqBVp6TPolTSuOM6mO9M1MyVQSkO82NrHhjODK46jrI3S6r5ftZTsBRWelGPDmcGojfWAwlssiqY+jlwaQCkNYNbjdOwJPDlF217AlrOEZhqtvjtq6DWG2DCmcGt5zjXnaazuIbQyrPvjqPU+fCOJoyQxhQSb/gJKZZSzwSybwTQb/gyN5UE69iJNY57V08PY+jSdcD+WVqDpLaCJE5jyLB3/bozaCC29wKY7x4a7gF7P0HZnMaQUvpXDbORpmXO0rXlCfQpxdYQNbx5XyWGJadRqEl8r0jSnUSuR+rplzXRVoZGVSq+ncJXxKGiTM4RGHl/PojfiGMII6848vjqLXosmlbowhCmkIo6MmonAmuI0bWsOSx7B1QcxxCGk8jD1pRH02jgb7j42vEUCrYjRSCOVhjHFNKExgVQaQa8ncJVxPDW636YQ3SetmsZVilEwIE9iNibw5BkCdR5HnMZRpjCEArXlMVx1Dr1RJND3IZcLhMYBmtYcljRJYzVLYyVP0zxCoB2kcjqJJc3QNA9gCNOceWoAV5nHFGdo2YdorGZZd49g1Cdo6vsI1H044jy2MIvZKKJVM3jqBCtPx7Eas7SMQ3Sswyw/NUjL2EdjKUHLWERaSdIx5iLdrpzn6YduYNPZjy/N8mJwH6ce6Uc8M86L4b148hwrTw/jKQfQags48lGefvgOLGEKNh/AV2dRy3ma+mEC5U7a+v00zuTZsO7FbRzErh9CLy9SO5njnHsv69YRrPIkP9//I27/jz/g2594Mx+8Kkbf9f+CtPIEriEThKc5fXqBR48N8NC9NzCy80Pcc+BrPDj/VaRndnD3/Hu4f/5zHL/vBh47+mNuu+5qdtz4Lnbf8kH+6yu/z7eufRf/fd3H+e43Psq3v/phbrvhE/z4hmv49k/+mMkjX+P2vu8zNt7HxHSBh489QF1YQhKW8UwVsVJDV2VsU8OxdVxbx/dMmoGFbcm0W07vcO85Lhud9R6XIeieXx3Lpt1s0mlFIcV6u9PlRkRTEEOTsAy1a+F0X3bmbWHpkZ600+xEXMbuXMNzXDbX24S+w2bnLO2w03v/W+2ICLkQ4tp2N4SIsAmdVrsXLvT4FJbN5vp6d+rh9v5Nvuth6gae4/TOzVurhmYQUimVEBsCuqr2uBpOdwqyZQzxnAjo+RIb0uqBNn3HxTCMKKg4u9GBF1/A1NVeChMxHaKpRMSpcLpNC/9lMxC/15DYChjClzEp2s2g+6tFO2xGD0J3IrEVJkSfQLsXXGwxJLYaHYHnvNSmCMPe7a0He8vQ0Wm2etuZdhgZQDbaHVzb7qVDL6VCYS8d2jKFbMFLejOQbjrlOc7LWhbhy+5/0Kvi+C+beWx01qNaTvd9b32Bbn3yAs/rhS5+dxbiOE4097BtdD2aGVi2iuWIKNoavzg+y4PHkowNfpWTjw5x/NguVp4dwbQWUOwFxgY+R3Lga+yf3E3pxF2o5bspJr5Fcezr3LdwC/0/+RDbrv9dEv1/xNKTN7P82ATmyiNUnpphPvtF7t3+KRLfuYrsrW/m2IFr+Pmhj3D/xCeZuPm9/MM7Y3z2/17JP199AX3XvYOnHvwiWuN2dGEQpTRM43Q/gZDBqyfRV4ewysNYlWHcepymnERa2old7sOvjRHUU3S0NKEZR6jvplJNsFae5s7lPLuO3ME1P/wn3nfLdfz5jTfx2aEMtx05RvqRUxwt13hSUBF1B0mSqMsiFUlAkBXkhoasa6im0VO7moaNrlkYuoNpOFi6jaXb2IaDbbqYut0j5QZu2NPTbm2o7G49KUo7I5hLBHRxo5eei2IKNPRVGsYyvi7iGTKWoaGYFksNhSdLIvefKPHg6QZDjz/O7ffcxTeyKT5228386fe/xwe37eav+pO888Y9vHN7jj+4cYSP9uf4u20DfGzbHj54yx18NjfFx8cn+evdGf7oh3fw6cEEt983y/6VOU5pM1j2PFajiFKPI64NYdciNaCxNoq6NoSnpTjXmUarDLPpTuHKSYz6ML6apGmkaVsZ2lYGWxzDqI9i1pOs2zO0jAlcKYlRH8BX42y6U7TNPOLKXqS1vbStcTbcPGplL/Xl7fDLfQRylsozAwinR6C1iFbei7i0G7OS4MVmAbPWjy9F04vnvCkcIY7dGMSo7qalZXGEEVxxCF8ZxqztwZNGaOlpXCGBXh5CWe1nw5rArA5Fb1sfIlDGCNUx7PowVn2YlpbBEyOIplkdxRczeGIGqz5EU0vhiaPolUE6Rp5QyeJLaUI5al4EcgqrFsdpjPJCMIsvpRDO7EJZ7eP5cB5bSFI/sxe1PELLKBBqOcz6GLaQZN2cpKXmcRoJ9PIwbSNHU01TP30HnjhKWx/HFRIoq32RlWR9f3dWMtBVqI5hVoew6mNsOrO80NyHI6URS30Y4jCOOoIlJrHEfJe9MIAlD+Lr0Q8aUnkQT8vStPLojRHU2gCmOIynJ3C1MYTVOJv+PIGRwxRHsOQRPD2Jp6UxGqPotegqlaNkaDsFTDGOq6bwtXE8dZxAH8eWk3haBldNs+FPoTfi2HISpTpE20qhVfciru7ClZO0zQJaJU5Ln+SF8AC+ksasxyPTjJbF7Fo4Nt1JNpwijpBDrw7RNMdomWmsRhpfmsAWkgTaaBcCmmLDnaNlTtG2Z7rV2gJaNUGgjPdmInYjiVkb634Np7Ea0ewp0JK48mgElZXjbLh5jPogSnkvoTKOL6axawkCKYMrpGhpeZx6MrLMVJKEah69NoJRH8aVE2w4k1j1ZNdCkMeVcgRqDk+OrmJqlVFaxhR07kRYGyA08nTcIm27SGNlELmUYt0+zDnvHrRqilCP1JBtew69lmbdmceVJ1h3F6iv7MCT83S0BZrSFHZ9lJadw5DHeeWFMWKxS9nb/11Uo8jych8XXxDjogti3LL9etbUp7CEEYzGHjpGkY5+CFNMoOt7eO2VMS6NvZZrf3AzsjXC+/40xqtjl3JB7O3EYq9DbjyBsPbfvPKSGBe+Isbu276L0XiMjeY9SEIfgnAHktSHHUxx9Vsu54rYlbz2N15DSU1Rf+qH/NYrY8RiF/CqS17Pk78Yp+nkMMsjpLd9iytiUdshP3kjztosq4/u4e2/EuPC2HnELohxvLGAqGU45x3CLs/j1ONopTvQlid4dSzGW654HZ/6u9/D8qfRTsURju/g5u98gIu6bYi+5LUE7hGOLdzGW99wPufFruAb3/0GS/VBSsd38Oux83ll7Aquv+2bdFYO8bpXxLjiVTGu+dj/44R4lBVhEtfIwnPTBPI00mpk2znrTdNU59DLE5zzDuHJWSwpTWhEm3hbLGKLEzjyRGQcMAp4Yg69kqKpzdC2FvG1GeRqAlvNEjoFlGqcQJvFFmaxhCKBkcfTkwR6HrmUJtRnaFnzqJUM4moCq3fgyUUzILGIp0SHJ0+NmhRRlb+IIxVpOQfQhQKWFFXRPSWPKxXwxEme847QsiewxCR6PdrWN40ZbHECV44YG0YtgS1kaOlFfDlHU4vmEJEKOIVeHYvU1kIWV8rRWBri+eAgjdPDhOo0jTN7WbdmUNcSBMo0WjlD25jFqqcJtTx2LUMoFXBqGaxKCnV1lHP2PNLSMJvWHHY1Q0ebxqqkOWcv8GJwkEAsIJ0ZxhNesl+4UoZm14ahloexGgmeC+awGgnU8jAdq0jHnqBljGMJI9jiCI40gl6Kpl96aYyz9jy+mMOpZ/GEHFY1jSNmCdUCLaOIVhmjY03TMiaxGmlKx3eiVfvh3H4cKYFe3XreO4RRHad8fBBLiMNzRxBXBqme7CNUi7SNiPtUOnE7TT3XVTSnkVZG6ZhzbLrzKGvDVE/tJLAmaHvTNNYGUOqjhNYEhpRCFxK4eg5bGKNt5iPLkz5OxyrgyRG7QqsMdbk9UShsiyNsegV8NYW8NoBSGkGrRE1LrTKCURtj3Z6kbRaxGkmqp3YT6BNseLPIpThrz+5h01vsMRc8ZZKmPcNGsEhjNY6jTtJx9+FpM2j1PJY0SWjkCY08cnkYo5GiZU13LUZZNtxFOs4cnjqBKWSxxRy+WsSoRzrnljUDtXnsZ/O03PtR6gWc1T1s1kYwKgs8vXYnlUfuQjFzCOJu1GcWKS/dwzPaPA1/P+ca91BeTuiR0koAACAASURBVKNXU7SkJNVnfoJa3oanjmGW84SVfQTiPMqZKZrVwzSe6KcjDeFKOxAb/Yj6FHpriubG3aycSqGvpgjqg/wyGKe0vJullRSycRhLmmFDyGA+dQvnGmOcNRepVxd54sQsledv57mlKc4dP8ppI8HpoA+EWVi+B7G8yGptirCUIyyNoLcn+UVlCLU+C9bP0OpzPFmbYlM5xIvGIs+W45SlGc6WD9KpTFE1ssirU9jCPgLtMGZjHqMxS2geJDD3c+b4IL5RoOPNE5jzrJ0cxRLnCI2DuMo8Wn2CUFtArxUiGKkw0W1pFVArKc6FB9DLefRyDl+aZNNZRFwew64X2TCP0NGPopUnUMt5Nt2D+OoMWjWHVpkgUA4Sqkdw63NY1Ul8aQ61lMeTF7HF/bjynei1w4TyYTzxAGppBnFlEr02j6seRqsvIJZn2DDu5aG567n1y7/Pjf90Fd/75G9ydPA7VJfuQ9aWeK5Z4/gjaYZu/yCH8h/l3pmPcajwKQ5PfZWnH97DmV9s54l7r+foxJe4q/hvTMc/x/2Hr+Pk8WEef6KPtXKKpRPzVE7u48E7f8jhua/Rd8tn2X3r3zOw9xq+/aV3cO/Bm1hYuJ2FI2NUtRVKjTVqtRq6JPcuar68mW2aJp7n4fs+rdDBdXQ8J1JvBl5kqXTNAMcMIk6EbfQuaje7E4gogFjvnUv9rkVj6wy6db5sBS2afqQvtQ2bwA1oBS08x6cVtLANj/XWWdrBBoHbwrebtIJ1LN2lHW5EbYew2QNobp2Vo6lI8D/Ox7Zhov0vnWjg2fiejWMZUcHBMWk3fXRNxjZ1Wq11DMMmDEMkSerx/kxTRzfUHn8jCmX0HufCtezoHGbYOLpN7NzmOvzyRUxdwzK07gQjalBs3Y6sGdHmJQofwm5QEfbChXYz6GlMffclO0iP2eC+pFbZsmK0utDLrYbG1hwkur31sgu27NJPt1QtWw+i73p0Wu1uouP/L/im09vf+N3XtbpJ0Fb4sAUr2Wo5BN3KzUvJk0un1aLTbL00LXnZ39uyeYTd9GlL99L0g6gp0d3zbCVdW1WaLeCI53kEQUAYhvi+j+dZuL6Kqq8iqacoCw+xf99ufvCtDzEx8p9sWg9giweQ6gssrxR48tHt9N/xz+y5+RtMJbZz4tgkhfg3Gd7+WcYHvsSxwzdwdPZLjOz+E47d9QPk04eoP30fq4/Ncef0dRzq+ySHBq9h97Xnsdj3azxa/AseL36M+Hfeyod/M8YPP/h7/PufXcZ3PvdKGqevp752C7owjLQ2hF6OU31mB2YpTkfNY5VHkM/sRjy1g46WwWvEUZa3EQpjtIQ02tIuzOoeTGEYXSxy5kSe/U/nGLo3zkdu/k8+vPMW3nndj3jfTTv45LYBrk1Pk33sBMeqKkt1jVJDYqlWZlWoRfwIOYLYbO2YtqCkuq6j63r0JKJbWEYUVDimg/3yX0ZkYHFMq/cN4nS/QdyunUXXdVzXxbY8TCOCnRqmgu1KmHYNx1VRLBnZs1hSZZ7VDR6VNO6tSkw8foLtP3uIfx2J83e33sqHb76FzwzFuea2XfzFHcNcfesA79o1wZ9uT/HB7XH++uZd/Ft6gg/etpMP9Y3y7m19fGQgzzW3DvGp/lG+nu3jIe0+VqxFKtUU1VMjmFISs5HEqqVpK0WcagQMs6RRLCWOJ0fV+6Y+ji2O0rFzrDvjBFqCppHEasQJtXG0chxPGscWUthiAl9N0DKTNJb2oFdHOOdPR3AyOTJ++OoYoZGkdvoGrNoIZ+1FQnkCZW0voRqnpafwhBTy6naaWoJ1cxy7MYq4tJtASRAocQJ1BKcxit0YxhWHaRtjPB/mMap9KGt7sWojhEoGp7E1/eijqaawG0PY9UF8OY4rxvHlBL6UoK2P0zEKeEIKszKKJ2ZQVveglft5MZxh0ykir/ShlYbwhDRNNY9Vi/d4Fr6UYtMu0tZz6OUhzOoI9TN70KuRCUWrxGks7SXU8lj1BFplhFCJVHd2LZoMRG2OcbRyP+vmOMpqP20919OnemKSQE5j1UYwqyN0jHSXn5HEl3Oc8+dx5DRaYxitMYinj+IqGfRaBkfOYYhDuNoInpbCFnNYUhKtPoIljtFxC9jyGJ6WwJJHMMRBWuYM4towrpLmudY0thLHN1I4chJXSeMpk2z6izhyhtLJ7djyGIGRpWlFV3cdJUVo5PC0DI6cQq0N07Yn8NQM1TO7CLQxLGEQvTaAURuGzYOEWgFpZTjal5t5fCWNp6RRK0Oc86OWQ+3MLmwx0YWEZjCFPixhCFfM0jZm0atxmkYCtTqGJWZYd2fxtQJte5qmOdkFg47gK1lcMd0FxeZwpQyBMt674qhXh2jqWVw5SaBGE5BAy9A0InVpU81hVcfwxQziUh9WdQxPTNNUcwRSpnewqJ3exYY7QdPI0jRyUbBnzeIIeRxxnEDJ4SsZXmwv4Mvj1E71sW7Ns+HPYstphLV+Aj3HujuL2YhI9B3zcHeXnSHQJtlwF2ga072rhc+3DqE1xiIYoz5HS51AWumjfKqPvu3/wCvPi/H617+FBx8+yvLpu3ni4f285fW/wiXnX8Ilr45x7NQEUi2OIQ8SGnn0cpH60l6k+jb+8HdiXBq7iN9919W4zXv51SsjSOWFF8a48LJLmZ0aYXH6nzgv9louiMWolOcQhCEUZZh77voeN/30E/z2VRfzqtfEeFUsxpsu+R1e+cY3UlEOYK+keOtlMWKx13PDth/TkA8R2gnOGeN889Pv5A0XxDj/vBgN5xH0U3vYlJNMDnyZK2KvIBaLUZaOINeT6KcSCKfG8OURNt0EWinHFV2Y5vYdX+bJ5V0EjQRtZZSvfvYqLo3FuOTyC6nIh6mU4pzTD3FFLMYVl7yG3/jtX0VysxSSn+A1sRiXxi5jYOImrOUMf/R/z+ONl13Ghee9gbf82u/y3z/+Ac3gSVSxyAvBEfTqKGqlnxdbi2xY+7GqU4TKDHp1lKZVRKtGm/cNZz9taxG9lsFopDkbzNExptHLKTxpkl927qZjLyJXElhKhrY/SduZwhaLWPVpOvY+mmYBRx3D08YJ9TnUShRWuHKxCx6cxBLy2GIBsxHt8z2lSKAX8dRxHCVLx5nFFvOIqwmkyjiePoutFLCkLOLqMKE2SahME0gzhEakv9XrKTrOHL422W3/FHHkaIrgilkCJU+gFvCVPHo1QagW+GXrAMLyAKFWIFAL3e+HcXy5iFXLsWnvwxZStPRJ1FISZTXVPeiM48t5zNoYjZP9OPUsG+YseimBcHqQc/Y8ZiWFWUnRODVIKE+glxIYpSTq6iihPEFTiZhCWiWOK0VBpV6N40kZbCGFXh2lbRbRynE2nWnktQHM+ihmfQRXGsMW4/hKAqeeRFkZoqNP4AlpjMooLbWAXo5j16PnZKOaeIlNIWRoG5MEW0BNJYFS7qdt5jnnz6GVx9DKKVr6HC19no6dR1oboGNNseHMsW7PYgtp9OpIZNaqxbEaSbRyAqMahThmLY1ZT+BKKVw5g6+OI64OsOFOs+5MRcyHyghGfQyzMUrLyKFXh1l3igRaFrMex1PSuFISV8xiNRJ4SopQj4ChgZbGFpJ40ngv1I2YHHkcMY0rpbvQ7TiBHj3nKuVIW+rKhchYI01EMyY5R2BOUVsZxtenu7yXKVx1Bl+f67IvijhyFr2exFOjeZHZyOKpxagd0Yie/6LWUR69nu6yKvJI5DHPjlE5/mPCtRnuKxa4+bZdLBt1Dj8zzxPVR+kfy3Njf4Gb5+MUDt3Kk/tvQ3h0gSX155Qeuotnf3GIw4cSjCX3smPvKPHxcQ49PMMja+M8vLqb06vDrPx8J546g6BOU1OLGLVRmqf7YOkw6vIYy9IgS8oInrlIuDaBeXobVvkGOpuHEJcH2ZAK1M70sdoYQA/HcRrDUB1F96exhHnUlQShO4YsDOM3juDXZvHMnfjPHSYopWguxxGFNI88uQOnPMUL8j4CfQZBm8ErpQmFLHWryPGVLMHqQdAeQNUWkNZyeMoiwuo4nrpI0zyIJc3iqgssPTOMLqRp2nO46izCWg5hNU+gH8AUp5ErOeTSeHeKMo1WzSGtpTjrH0RaS7D01E6e844SKLNIKwmUtSTP+4c45x5GXS2grU3C+oNolQKlE4OYjQLPN+/EleYRVwpY9UXa6kGM8gS+NIevzNMyD6GUZ9BrB1DLBwnkQ+jlWUL1CE39TprmXWj1eTz9CJZ8AL00z8ML/83Q96/hC++O8fHfiTF3x78jrNzN2uqDnHlqhiMzP+Txe77LyQf/g4XkNYze8W4OTn6Zpx/eQ0vZz/7cV7h75qs8ed8PuG/f15nM/CunTyRwnft5dimBaz/JE8fyTBe+THL409y173YmMt9hdu6L7C98k203fJQ9e77KSPomVhsnsEODM2fOINUb0dmgyxZ0Xbd3YdN1ozZAxGGILnhbhoHTZR5uhQFb9kzbtHpnTN9xsXQ7CipcL1Kd+gF6dyqxxWOMNKA+oRfSbnYIvZBOs0MraOFabnciEuKYPp3mBi2/Q+A0afodHNOjHa5HF2bt6ONvSSG2TJuRSMLtnY9t00KTlYjL0W1IuLaJ65g49pZ4w+nlBr5rE/hNbNvDMAw8z+tdlHdcC11XejOPYAvQadlRm6J7Lres6CJxNP3gRXzXwTb1l7EirO70Ivq9Y5n/g/vQCn3W260eVyJqWgRdTctLOtJO9+DeCpu9oKDd/YREB/8t52vUqmg3t2YhkRWk3X27LafrFizzJbCIx3qrHXEiuq2HrcSn3Wz2HK9RQOH2QoMtJemWN3ar6vJyxsRWINJptaNWSLOF0zWE9P68G2p0mq0IENINZraSqK0wI3hZk2QrIfNdr2f6cF0X17XxfB3LqaEap5G0Z6jXH+Kpx6bIxb/D0akbOVT4ESeOjXLyiQyPPTLG6NCnSPR/hf253aw+di8PLI4weNvnie/4DA8d+Qlnnojz+U+9ii9//tUcKH6dnx8eRnr2YdYeO8TTDyQZvf197Iu/l/EbXk3huldw/45fZ3X6b7hr99Xc8oXz+NzbLuAzvxdjbvCvWXnq+7haHLE8iLg6EF0tLcVRlwdpSlmacgZ9bYBATCCd2cmmmcOV9uILw9ilQdRTO9CXd+BU43iNebTVQzywfCcDR1J8+o7/5mN9u3nvtl28+6e38Wf/fRMfuX0n12bnmHx8iWMrEk+VRZ6q1FiWFSRRRVytYSkajmbgWzZ2txFh6UYUZNjd0KGb2m2lkrqq9dQ6pm5EGpytBsVWw6Kb6mmahmU5OKaHbwV4hoVvmniGTMtRqOoNSprEqqVw3FD5uaZyuFZnZq3MbXffx3uv/yl/ddOtfOjWbbz/ptt47y3b+Yttfbx31yh/cEs/v39znHfdMsyn40Xef8N2/vy6G3j/rbv4x/wC7+9P8/F4kT+87nY+tnuYGw5P8jPlPirBYVZLo5GbW0xwNpinpRZRl+NY/x9Z7x1mZ13g7R8pUkVRFwVXd13dtey7r67urh1lBcWCgKBYUERBUQEFpAmEkIS0yWT6nF7mTM1MJp3eQQgEAilTT3t6L6dNSQJ6v3885xzw9/tjLghzXWdOY3K+n+fzue/5CEe9EXwtiphr44g3HHwo0hMsOQM4Uh81M44r93K0PICvxliwmrDAYcpKimVvKLgCLXdx1B+hoiVR5juomUk8Jfx3jYyyuglP7MGY78ctxVBmN3DEi7JoR1Fm27GFzSw7CXw5jDbXiV3sZdFK4Uk9GPmN2MVeqmoUR+jCkzvRcxt4vTyAU+rBKvTglPopy3Gqahx9vgNf6qeshHGEbupGjLoep6rFMAvdOKWAEu0JUZxihJoaKEZdsQ8z391oTYSxC2GcUpS6nsUV+rEKvVTVRINz0Yld7GPBSFNVEwhT7cizXbxRHW9dvfOVJFU9gzrfg3h4M1UlRVVNYuZ7mH15FRU1Rk0L7tv0iys55g1jF3sxct3kX137d/pUfb6dihLFl+JI010UD7VT1lM4agRb6UMX2tGLfQ1X+yAVM4qjdqOXejCKcRbcQSwpgl7qRc414ZYR1OJmbKUXvRjH1zJI850ohc0suCnKRtDY8PUkR/xtqLlg11uz0xytDlOaaaOsp1jyRlj0BlEL3XhanAU3S9kIGhZ1Z4CKmULNtaHmN+GrYVwp3KDRJ3ClJBUtiytF0PPdLeibr8RYcgexhH4qejLYYGsxHLmTuhXHk1P4chZfSeApPbxe20rVzCLMdDaUcCO4SrIxRwk+UNtCBFeKB4pdIULNyGAU+qmbWWpGBleK40oxPDmBOL25FWK4UqxlAfClOGauj4qcwC1FMeZ70ed7qOlDmMVIQNgv9aDlO7HFMMVD7fhyoFmsm8NUtADYqea6qBkDGPkoVjHJ0coENWsQaa4Lca4DV0khzYXxlFEq2iQVYwhHDqjxlpjkiD+BKSSQ5vrw1QHqzhY8ZbBxe30sOlmU+Qxf+cxZvPP4EKHQ8bztuBAnhkK884STeUfoLE4IvYPQCSEeeyWOaY2g633IxR6U2TRL9iiW3MYvf/RPvPe4EMefHuLA1ON85Jz38+8fO5sLLvoAobeH+PY3LuDHl3+Yk477MB/4wKnY3hiq3sVdd3yRk98W4uTjQ5xwXIj3fyjEOaecyGmhf+CUs89kVtkG1Qd4/9tChI47g3t7b8VeeJjS3H3U8h1cf/EnOCMU2JcOGE9RLa6n9NKfuP/Gc3lHKHgckvQQ6nw/2Nspi1lsYTNqfg2OOMipoRCnnxziqmvPZc4eoqL24sub+dnF5/Duk48j9LYQr85mscwobr6f9x4X4oTQCXz6Cx/nQHETzzxxE+ecHOK0U9/JXX03UFGyTO/t56JzP8G7Qm/njOPfxYlvO54z33scz+3bii8NBWpasZeZl9fwRmU3NW0Su5hBnO4IwgE5FahAhQEq+hiuPNB4TSNU1SxlJYsjDKDlEjhSFl8fxDPSuEaCqhkc+GxhlGV3O44Sx9ejlPU0RjGNlo812hppatYYejGBlo9R0Yfx1UHUXBxLSFG3hnGVJIXD7dhSgoo+TM0cR8oFultTTKHk+ilNdVJRB6mqIxjzKWwxS1kbpqwFqkVLTFDWByjrGVwl0TqUe1KSujnEoj2CJyUbh9xBWNiONN2FL6dxhCRvVLYjTffxur8dsxC0BZS5XpadCcxCCquQRpuPUtWzjenWCNpsP1Uly5I5yuveVgqvtnPMncApJqipWcxchKoygDLdi1tKsGgMY+WjuKUA/rxgZVHmunClONJMB4v2IL6SoHhoU2DtEKK4Uhx5thNHDA7t8uwmrFIPrhCEy8KhjVSUODWtwaZpAJoDw0ckCGOUNFVtAHWulwVziL/VtzcsQCkqWppFaxizGEPPxajpoyxaE2i5TmwhzKI9jCMksUsJbCFG3cywaGcwir3U9AHq5jAL5hj51zqoqAMsuyPUzQxzL9/Psj1EVU1R09ItY4kvxakoQdjabKo1m481I0XdDFhSFS34nVjVE1T0KLbYja9E8eQ4C9YQi/YgeiPsqZvBAV2Y2syCFTQravZQwE0pRjla3opWiOHKWSp6YCHSSjFsJU3NGWOpPIkhpjGEDL6xhZq9Fa3QiymEWXSHqRgD1KyhhvpzkKo5giUGjIllf4KyPoglJvG1LBVjCFNIIORXsVRoB3M36Y7b+e8rLuHbq1bztXtu4K7t3QwM3suK9RHWjD3N7zObiQxF2bpmJz0b95A5cIh94l6eevRJ7vjRKi7/2u/45/84n09cfglf/e3FjOzfziFRZa/wFBMvrWF95Ce0rbme2L33s/b6m+hb+We0A/s4cGgXO57p4LEXJ1h59+3Eezbz4BPdPJO/iwP7R5nav4OZww8zNf84+wsPc3BuK15uCJQtzM9sZ3pmgsX6NirSZpblbVilF1CUSWz/PvbJndTlQRYOjyDNTbDvpSje7AjVuQyeOUTVnER5rQthqgOzvo2Ctg0ntxt/dht2aZyqPYFWSlOciVC1Jnmj/jD5Q1G0fJajlYdw1CyF6T48dQt/W3yCJe+hltr0aHUPNWMSZS6FLQ5hlbL46givPb+OY5Ud1MwxfGmU0sE+nFLwd502H6csj6FMp7HyY2jzAzjiCFouhSUMUNbGcKUx9NwInrQdrzSGXRhGOBSlok5QNbbjqzsRpkfRCzupGw/gituwSluxxUksaRs152E0YYLS3BDK7Ci5F3q58ycf5f6rPsHvLjiTiY0/57HJ+ynM7ebJ3St57dnV7Hv0t4z2fo7Upk+xNXURzz50B9P7YziFB3hm9yoe3/FHrv3pmeza8gs6N3ybR/asRpcfJ69OMDP7CLu2dzI0+Bs2rvsWTz7Sw6MPd5HKXsVF551Bqv86RkbuZeWa3/D4czuQ9AIloYDrBheaDcNoNSuaQYXneUGzwi43GBIBjDIQNvhUfAffsyj7AfqgOf2vN+QRgXI0ODs3lZ3BRfBywG2sVHBMi4XqArbp4Founu3jOX7L9LFQXaDi1aiV69Qri+iKSa28QNmtsFQ/gmc3lgHNC/ONM2q9cZZdrC+0zthvPROXPb9RDqi2mI5qo2mxWKsjixJL9QU8x6FaqWPoFtVqFdM0cRwHTdOwHRNFEVtzFcswG+aUIKzQFBXPcVB1A1U3CC0t1FpBRVNP2jRz+K7TsnMEes8Gl6LiN74XTETq1XKD+1BuvAhvhhnNdCYwcfgtn2sTFuK7Dgu1SuOr2vr5tYpPvRrsdGqNLU8TCNKcXdiNZGexvtAKE2qVahA6NCEgjU1Q0+jRbD80wZfN+UdTHeo0XhhD01tzj3q1StUP2hJvbVGUG3MS33FZXgg2PAu1eiuYcSyrxbqolSssLSy03oiteUkjiQve9A6Op6Fo0+j2YWTjZXz3BV54NsbEwO1E2q7i4fF7eGh8BVuzdzAQ/SPdHRcR7byGR8f7eOmBUe667iLGIr9ncuC3PLH7DmYODvDkw/cS7riUzfddTPj+36AceBp95nleeXKMVOoH7Mh+iwd7P8H4HScx/LsQD6/8AMXtF7Kn46Nc9dkQl306xNPjP8LIr6M024alpDCECPMH1uAVozj5MOpUB+LBjSxqKdTpTeRfuQ9zvgNfaUc6fD+LcgxvroNKoZvc3jXUhG2UC4+zT3qJ+0f6uGzNPXxn4ya+um4zn77zXr543xq+cM89fO4P9/C78AjxJ15m14E8uw7O8Fy+RElz8DQfTVCwVB3fcnBNq/XLQFElHKfx50ZTotmWMHWDerWGbVqtUKKpvbXNoKXRVOrIskylXKfsVHE0D0/3qFoupiCw4FrkVIlDQpGc7/JUPs+D+TwDrx3g3l27ueCuFXxjzXrOW7mGr6xYw6W9cS5PDPGltR3858qN/G93inM3pfnK2j6+vraL81au47LuKBes6+JTd6zlP/7cxrn3d3Luqk7OX7WRPwxF2HponIPaGKo+iFlKYogRLCGKKyTRZ/qpiMEHGjXfQXF2PUaht6V6LBxaR0UPlKRVI4pR7MAo9rBoZ7FKUXKvbgxMClIEV+5Fmd+AK0VR5jpYtAdwpH7KWhRlflPQytDDmKXVzL96L9S24ZQiOEIHjriRmtFH3UhQ0XopK30YuQ7sYh9VNUFNi+FJ3Shz67BLfSw7aVyxC7PQhjq3DqvYQUWJYBf7EA9voiLHWTDSOKVelNlNHPUyGPl2xMNrWbJSVNQoeq4TebqdqhoYG9xSEFb4UoSalgj4FnqGo84IZSmJNtsT6CjNdMsUsmAETQpPjFBR4rzuj7DsDmOVwthCFOqTKHMBEb6sJnm9Ms7r/hasfD9OMdxqYiiz7SzbaY64AejTEyOY+aAdUnhtHct2Fn2+C6vQS02LYhd7cYUIRr4/MGJIUVw1ijjfRt2NY0tRSlM9AQVd66dihbGkftRcBE9LsOAGtH9bDuNpUSpWHCnXhpxrY8kbp6xncJQoptjD0eogeqkLrdiNXupDmo1Q0Ydw5DiOEsEQevD1OJYYwVWT6KVeXDWGIfTh6wmUfBeeGsfXEyz7w5Sm1mCLXdTMONJsO1Mv3YcnJ6G+gwVzhMLB9VT0JI4YqEJLU21YpT6OVUZxpAjSdA9LzgBVox9H6qGiDQTgLiFCzYrgaUlMMYqnNqYoRgZfS+EqCVw1yZIzhC8nKKsplpwhFqwsVinMsjPMgpXlqLcFdb6Xqj7Aoj3MkjPC9Ev380Z1K8fK4wgHA77K36oTLBgD2MVwsGs3B4OrrbN9yDPdvFHdQtVIULdSaLluqvoAR9yA4m8V440wJMIb1THsUqAmdIUM8wc2YwoxynoGW4pRNbMcLU+izMeZe7UHvRihbg839ICxxiFxAFOIYZSiKIUEvjaMpwQwz4qewiiOc2ooxLuOeyfvPetkTjs9xL/9y0n88/tO5D2nnMTJx53Cqaefxo23/QHd3kGu1IGlxzCLQ9T1YcpqJ0/v/hP/eHIAwvzsZ75EKPSPXHXVJex66ibe/4EQ7zn9g5zwthCnvfMMLv/JZ9CsDJ49wUfeHzQaLvnO1xCUx1H8cT54ZiMo+ciJPPbyGo5YaT54WojQCSF+/KfvIZd34mlhylNd3H3l/3DWCcH3ni8+hyXEKMtJvvLvp3Jm6AxOOv40DkyNYRkxlo00dW0Cbb6H0tRGtMIwp4QCkOcVV32dOeshXDWMMLWWW6/9Ame87QSOO+44Xp7KsFAfpCrFOPvEECeGTuGsf3wvgjPI80+v4H0nnsjbT3gn16//FWohhprro6YNMP1SGxd+9QxOb9z3a266gdmX2ymrKapGDKPQx9SLbbjCGMvONmrGAEq+l0VnFL0Qp25N4MqD1K0xlFw/thTHE1Ms2+No83FcKYBi+sYglhLHkMPBe1obxSwEekV5vgtXDWOUwiy526iaw7hyBmmuD0tIUtGH8NQspekeKsYQR8s7WHTGKU13CqLFhQAAIABJREFUYQoRWNpBxRgkf7CTujVO2ZzAVoYozfY2JipprGKCijJCTd0ScFJKA6i5OGYpMBYEIUUcQ+jniLcFX04hz/ZgFaPBYV0fwCpGkWe6cYQYS/YIylwvrz13H3VjBG0+yoKxBXGqj2PlLWjz/ei5GNJ0mDcquygrg+i5cNBIUbK4pWSrQbFsjaHPhalIGdxigiP2KHYhilWIUteyFA9swsxHoLqNRWMIR4xRUVOYxTC+HIQTS84wer4XZa4LuxTn0N7VLFhD1IwM0sxmFu0BLKEPXw0CbmpjlA6uQ5/vQJzayLIzgFnoxip0I0x1BowKbYDS4Y4gdHFHKasZHCEOyztxxBjqXG+gSzVHqKhDOEIGVxzgjeooNSMdPE/OGHYpwV+rWzFLfSy7WcpqIghSxBRVbRhtPvj3v9a2YgthvFIUJ9/PsjkI1a0IB9rwSlGWzUGO2cN4cmDhKqtxXDlK3Uyj5rooq/GGySuNVerHV6KYpS7MUheLdoaymsSTA81zEL4n8OVEMGcqRbBKYRbtQWrWIBVjAE/NULdG0AsxytowdWucmjmGVoqhiwkcdYCaM44pZvC0EWr2Vmx5CFMIUzbS2FKsoR1NUNay+GoWNRdBL8aC0MII3ud6McbR8iSmkKCsD3JsXx/MPMwTDw9x+S0/5oM/+Qj/+qtPcdEvvsuKG+4heXU7mzb2c1tfG6vX3cddd3Zyd3QvKyZf5reZPq5b+22u/M6VfPfD1/HFz/6M4z53Eu+84mQ+/51PcuWnruCXV6S46I+38fP4jazqv4POH95Nz7eSrPjTNj5/VydXhldyXyLMA1v2cu13V/CVL13NR8+7nI9+5/t88KL/5bNfuJTY5GM8Mj3Hvul5ntvzLHdffQ/tK6Lce1+MSOZuhpNdPL17iEd3beK5nf3sm9zDS888xsOHMjwu9WMID2IffIZXX36UkryXivwMyuEJZvPj2HPP4ktPMT8zwnR+DMt/ior9JPOvRDDn4+hShpq3ldJcFKWQQs1nqOhbMYuBirQ0G6FsTGCJo1SNnSi5IWxpC0ZpkLKxBT2fpaxOYJWGMYtZpvZtpqyNUtZGcaQsh1/YhC+NcMzfzpI1zuEX1rNkbWPR3IVbmmDm5R7K2jjL7g70QopDL7ZR1Sc54j6MK27j1ac3smjsYNneiVUaYnpfN1V9D0f8p3GkB5l9JUZZ3UXVfICysQcpN0JpbojFymMcXXyaQ3vDiK/E6P3TufRe/19s/NUn6b7ly2S7rmQ4+Vu2DfyUV5/6Iw8Nf4vImn9hIvolUp3n8erzG7CU3cy8sI0dg/fw2K47ifR8i/7ubzKSvYYd4yuYPbCDgrqDsckuxsY28MBDdzE2dj1TB3fg2Pt4fl8nkc0/Z+a1QUaH7+XOFVfxwksPcGB6H+WySz6fR9M0FEXBtm1832/MxO1GO97DMcpYmovnlFsqUsvUcG2dxQUf37OxTb118b3Jd6hX6kHw0Gj619+CKrB0o4VTKLsVPNvDs30s3WaxtkTZLVN2KzimQ9Wv4lguZTe4zapfxXcDCGfVr7ZUqs0VQPMie72BU2jep4DXGLQsWlMNVWvxF5vn2eWG2aTJYLRMB8t0OHz4MNVqtRXslMsehqlSK1cCw0fTLtLgY3i2g6HpaJaNalqEXj+6zN/eeL0Br7RwrMC6Eeg7AwClbeos1CqtlkPFd7EMrRVovNWs8SbE0m+0K7zWE1FrPrmNkCKYZniNJkWl1cIIlKVNHWqZWhOg+ZYnxLWd1otXKwcgkNpbGgsB16L6Fmil23oRmt+rVaqtA6rb9Mm+pZrTpKH+HWei8WZpqkebzY7mzwrsIW7rMTcPydUGzyIAkOit6Ypt261Nk+d5CGIOr6ygmTPMF17AMp5CLu3h2Sc62Tp8KytuPZ+7b/k6d970dXo3XUUsfCUvPNHFI1s28uxkB5v/fAmxjd/npSfuQy8OkCvsYOf2lfRu+glr77iI9OYb2P/4MIf/sof5/Y/z0JP3snH1fzHZ9Sle7P8PHrzz3YzfdCrDt53K7O5zGbrn0/zpByHyL15P1eimONuBVIhRmu1CyW9m/qX7qcpJtOlOFtQkXrEfO9+Fne9CnW6jonVSlnoRXlmL9Mr9ePOduHP9WDMjzDw3yF/yz9O1M8t37vwTF63fxPd64lywuZf/XrGSb7S38Z833c25t67m6s4M9+18gr7n97MnL/GqZHPgkMCcoFJQDAqyjmLYaKaBpml4noeqqpS9APhiNFoUmqJiGSaGqqGrGpqi4lhWI5gIdmSmrqMpKpocGD8s08WxKzhWDVV2sEwPURQpFAqItsucarBflNm9/wDt23fxu54w37j1Ti647c+cd+9qvrluEz/LjPDdnhjntfVwXnsf53dG+NL6Dr6wuodP3rSCb7b18K2NHXz21rv4z1vv4wep7VyW3sN567v48LU3c+HaTlY+sJVnzGf5y1yCSm0SsxSjML0JR4pT07J4xQR1ZQBltou6naLmpXDlWOtqy4KdxhZ6qehRfLUfS+zCEvpYcoeC+mmunwVzEFeOYpY6saUufDWOr8Qpq3G0fCcLdoolN400uwFpdgMsJ1i0AnWole+H1ydYdvsRplZROrSWJSfGUS+NketAmmqjLEfxpH5csRtX7KCuJym8tgYjvwmz2MYRL4FZ2Iwn9aPPd+JLMXwphlPqQ57ZhFXowhV7qekRfLk3YF8IvbhiPxUlhidGGtaGNNpcD0auO1CETm3GKUXwhDi+mMTKBx+Mm/DNRTNDVU1wzBtuWER6ye2/nyVnCC3X27gaF2PBGqSsJikd3oQw1c4xbwxPjKHMdKDPd/FGZRRX7Eeba8fIdbBoZtDnu1Bng6Cm2dZQZzuQpzdRVSONAKYTX06i5fqoGGlcNYpW6sSSu5g7sB5XyfJGfRulmXV4ei81O4WWj6IWejCEfkyxn5qdInd4Lb4e4Wg1iyF2BZ53OdmAMvYjzG3AlvtY8gfRCr3oxSQLzhhlI0Nppg2t2EXVCqwS0nw3WqGHspFEK/bgqjHq9gBVK40p9qPku1jyklSNKMp8O64UZsHKUjcHA+uFnMYRwy01KEuTf2ffqGgJXDGFr0ZxleBDtDTdxZI9zrI7jC124sgxbDlG1RpALfRiND74uko8mMjM97DkDDWupnbiiFGqehpXjGGVwsiz3ej5fqxSlIqaoaymqWgZSoc3YxYilKU4Zq6XqpJCONhGXc9g5vtwipFAYyhnMIsRHDGClutEy3ei5Xt4vTKBIySpasNUtcGgJq0F2lVHiFHTh3CENEYxSXGqm0V3lGV/lOLUZsxSnCV3kiPeTqS5biwxhqemWfLG0AphXCXVCDbilObDyPkYNXOIo5URCofb+fXP/g+nhEKcFDqFqZndSPJ2dDWFb2WYOxjng2e9jXec/F7Oeu//RTEeQjWT5HNt2OIIdW0MT+qgqib5yJmBzSMUegennfQpduwaQbEivPuMEGcc/36OC4U44ZQT2PlwG5LShyGkOOvtIU4Nhbjul1dSkvdyaHq0xZx470fP4IkXujn42Do+cELAi7hl3dUcLoxgFGPYB3vYt3U97wmFCL0txKVX/4Ba7SCdbddySijEmaf8I6HQScwbu9D9KKrYgVPagisNYQsZpJkRTgkF9/mMM0PMCC+w77mN6PkkP7jgnzgtFOLk40+kKO7CswbxCxneHQpx5onv418/8XGmiwkmBn/DB095F+98xwfo3tpGab6L3rbz+Wt1gmV7HFvcxjtOD4KKb1x+OZ40iCcn8NXgPSBNRfCEMWraGAvWIEquBzUfpmqMsOhMouUSjfbDMJ6WQs+FWXbGMfLBlMOWBrCkFGVrAFXoRc334SnDePI4tjiIKYYxxR4qRgazlGkEB1m0QgQ1H6GiD+KpA1hColGZH6FqjHCkPIGvpVn0RrDFBKWpHhadSVxtDF1I42mDATdDG8ARUnjiIFV1C648jCMGikhHzuDIKZRcL8v+SAAllFOBhrPBatBy/dhCLGA16Fnm9q/nqL8FPR9uzD4GEKd6MQtJlu2teFIcZbYXbT5K3dhC8WAPr/vbUOf7KKuB2tQtJbHyMeraEIvGCH+rbOfgc6swc1H+VtmKPN2FMt2FLyY46oyizvYgHGzHl5IBi6YYxiqGqWgpbCGCryQoHGzj9co40kwPex+7o6U+Fqc2s2hnccQIZrEXI9fJUTeLcGg9C0YSu9hDVY3hyxHEqY1YxWjD+JFCnOqkdLiDo94WHDFB4cAmigc7WHa3UNUGyb3ajiOkWLYn8OUspUM9OFI/R7xhzGKEwoHN6LkIS/YwnhJDmtmElutmwQw0rPOvtKPMhikrA1T1DLYYpqakWNQHcIsRzPle9NluFrUMbiFMWQhAmlapD7PUhyOGsYX+Vmix7A5iFMKNoL0Po9hJRQ9sS/JsJ4f2rqJmZIKgZb4bo9CHVQpT1dNouR70XC9aMUzdHkae76M01YWnDAQmi1wcvZCg5o7i6lmUfJT5Q534xgiuOoxWTFM2tlAxM5hiBEeOtzgowawjQ9UcwRQCRpKnDOApA1TNgGHhyGlqVnBVflZ+kEv/fCE/vO9b3HH7t9n8i+/RfcmNZC7uoOfG53lmzwzpcJpbf7OKlRsiXLr6J/w+9WtuvPv7/Pqbl3L3tRvY84zFh77+Nd538bv57S3/zZVf/iY/PO573H7fGDd2h3mk+DJdq2JkfjRM9yXb+d29O/lseDM/zf6Ctes285vP3s61X17D//ncTzjj81/jnP+5mI+ddQnnfOYyPnThj/nsr37FV775XW742s9Y+4N1rFzzKOet2Mn19/yQvps38/tv/5nH9x9ky45R1v3wdr5w9oV8/Ae/4bNXfJxfXfl9Vv7hXtr6B3jktRd58pltvPj0dgbHIzw0+STP7n2ep/buYt+Lk8xPP8RsbhuSMoJdijJ1sJe/HnmcwkyMsjmJMJPg9cpDLJo7KL4WxhSHMYURTGEMR96Gr27HVSbQiwM4yhB1YwdldSt6fhCrNETNDP5eyr3WzbK7HU8coaZtoaKOIB7uxS6mqShj+OI4ZWkbnjyOK42i5pIse9tR5hM44hhVbSeetB1tdgB9boCj7m7s0jCOuAV5bpi6+Rjy3CSWMIlRmsDTdqEUxtClSTRpK0J+hNxsFjU/TqU0Qfreb3H9109h1Y8+wHXfPoWbrjyHROdFzO+7mScnLyax/qP03HM2O5LnMdR/ES8+04ZvP4M89TTPPBhh68ht/PiKs4lHf8y2iVsYSt1MJnw7B/JjHJ57gh07u9ky8Qcmt91MYf4RpqcexvIf4/DLaR5/YBO9Xb/nl7/6Oi++vIf6ooluq5QkEcuyWue35gSk2apwHAfXLFP16tTK9cCQYZjUKh6OrbG0UA4YD64dXLRuNPADM0a1FVQ4loWp6y21p+cEc4x6JQgbHNNphA9vhha+4+O75dYF84VqII5otiMUSX7T0tG4ON9skzfPtBXfb517LcPEcwK1arN50WyklxtlBN91WwpS17aRRQlRVHDdcmsKUy6XGxfnLTRNplapIpWE4AxuOy04p22auLaDYpjottNgVPBXfNfGMvRGGGHj2marNdGcfThWoD2pVyuNxoXdYlUELIvK/y+oaLYcmkyK5oG+ObNoNjZqFb8VUDRve7FebYEqy43NSvNJ8pxgZtH0wDaf0Ob8I3gRyy2i6N8HJkFdpRl0NNOcciOUaKZGTYhIxfNbM5IWK6Nxv5ohR/PxtUChjSSqCc18azJm6sabkBLfaVWIHMdpVIg0agsOReEwFW+asncQVXqavX9JcujVIV5+Ic5A4mYe2bWRF5/vQZrbSmzDL9gW/Q2PDF3L7sGfs3P41+QOJshJj/LscwlG0ncQbbuG1Td/l9Hw7Ty4pRujuJ+S9iCPPXw722Lnc2jbRexZ+1Hivz+JyB9CPJv6GNvaP0r/3e9i/xOXs+B2k5/pQCok8c0htFIn+ZfXUZESWPM9eKUwdr4HY64DO9+FPLUBZXodxkwHNSGBOd2J8Nr9FA9sRJ0fYublYZ6cfYJNkzG+9+eb+e7qtVzcEeY7Hf18ccUqzl29ik/edDv/detKvnznOi7pSvHzga2se/IldhwU2Dut83xR4RXZYMpwEct1ioaNYjkoWkCLdS0bQ9XQFAXLMFFEqfU/pee4rf9uG2aQ4Clq4BA2TCzDQDUNVNNF1Bxks0JBc8nrNocliWlFYm9J5JGDhxl97nnWb9nKH/uiXLHyfr524y18684VXJVIcll3L19dvZ6P//F2LokNcO6GDv7rnvv4xE23cN66Xr547wa+sbGTz/15BRd1Rfjyqg7OXZfgP+/p5+Jwkq+t6eT7HTGu7tvMjpndzLk7kbU0thjD1ZKYpQgVZYBlYxR9ti+4Miz142j9+EqcipakrMWpWynqVrLxgSUSTDe0IIhwxTiulESe6cIs9gZOebmL/MENmKU+lpwsdSvF/KurceU+jlWzHKtmmdt/G77Uz1FnnCP2KPLMRmxhE29Us5TlGK7YgSt2YxW7WDBSWIUerGIXS3aCBTOMJ0XQ5tqpG1HKSjfyzP24YheO0MMRJ4sx340nRqlpCRaMJBU1SkUN44rdeGIPZSWML/WjzrY3jCAZjFwPnhCjIieRDrdj5ntZsgZxSzH0uX6sfJSaOkhZzDTgmnHk6XbMfA+eGPAwKkocT4xQMwYaIU4vRqE/gGmqKZS5LqxSmJqaxhViGLkeXCGCXeylrifQcx14Un+LT+GU+ltmEjPfQ/HAel73h1k0E7ilPvT5wB5xrDxO7uAGDLGPpfIAVTuKVuhFy8eo28MYQhdyfj2m2NeoykZaQUXFTFKxEhhCF6bUjW+EceUMphBYOzwtgqv2I+fbsaQwFSONJaTx1SxasZ+qlcKW+7HlMJYYwddSaMUeanYGR47iawm0Yg8VI4UlhRsKxV58tQ9fjeArUSp6CluIYhYCCv/f6uMNDd9GHDGMI0VwpQhVI0VVT1LTh7GEXipGH1UjSt0cwpMGqGgpHKkLOdeFLUdZcLNUzTRKvhtbjlCzMiz5Q3hyIph3iDH0fF8DrploHVoC3W4KZa4Tq9SPK0VxxAieHAs24EKU1/0xzFwfZTkAsS5Zg4EdQEqg5yMsOSMBo8LJwNIExyqjvPjEHSzZY8FMRQ5mQH+rT7BoZznijXJo7xqOuFth+WEsMU3+UDuemqRqBo0JvRDHV4expRimGKHuDOHraVwlgSEETZK6PYipxXG0ASwxjZYPkz/cwSc/EuLkt4X4/Kc/jqqOU/ZGqPsRTHENWqGD757/Xt5z2kkcFzqbfS8NIcpxlhYGkWcT+NIIyvw6lr0Un/5IiHeEAl5EKHQ8ueIrqEo/n/7XUBCEnHASx594EprxNKVCG1pxFT/+ztt559uCYOKDZ5/DKW8PcVboBN5/8jn8wz/9I68e3gPai5wVCkCfazb+ElnehlFMcEQbwZke4VP/dDynnxjiPe89gxNOCnHi8SFOPS7Eyce/g9DxIV4ThpgWNlLMdWGUhrHFIfRCGrs0yXtOCvHuk4MGxyknhfjnc0LY4hh/+tW5nB4K8e53hLDch9DEBF5ujHNODPH20Il85GMf4sBMN88+eAfvCYV43zvO4vaNv0DOdfDuk0OcfVqIy8+/gPedGjA5TjolxDXXfRu7FFTnXbmPujlAVR1jydqJNB3GkxOohT5MIUbd3tIwcIwFSkdrmGO1CZbsUUqHulh2JjnibadqjGGICVw9FTAq7EHMUgazOIxZGsAUI0i5dur2IGougTjbjS0lqNvDOHISrRDBFOJUzSHq9jAL9gS+NkRZz2IKQQvKKEZx5QFKU/3oQpaKNY6rZhFmu/GUNJ6coSwPU5EDloWnZDGFJJ46wKIzhi2lgnaPlg2mD/kwrpjALsVwG4GFJwfsCnm2G6sUxZNTHPO3YhbiuGIGq5DEETJIM50os70smGMc83bgiQGUzyoGHAZjPoKVj7FsjmLmosy/vJG6NkRNyVJVshjzvQ0ldYyKksQVopTlBFahH22uBz3fhyfHsYUIer4PR2yqO4MZ2jF/EnUuTOlQJ3VjiAVriPyBDej5Xo6VR6koCaTD7SxZ2cZtdmEX+rGL/dS0NDU9sF3ZpRg1PcsxfxxhqhNHiLNgDXPUncQqJNFzcVjYgy9ng99f6hB1fZS6mWqEnH0BFNccwZUSCNPtOGI/r1dG8eQkudc24UkDLNsTuGKS/Gsb0Qs9jVZIGCPfy6I1iF2KUFYSqHPdHPPH8OQoaq4LS+jHk6O4UgRb6EfLdVE1UiyYQ0H4YAQQbFvswSz1UNGSwWMyBrBK4dZz54qxBiw6aBEquV4qRgCHXXDGcBtBRaDZTePpWRw1g28M4ahZfGMUU8piy0P4+hY8NYEhhLGlOJYUp2JksaUUnpqlrA/93dTDVTKU9cHGHC6Nr2VxtO3sy2/m6ps+xMpbzuPC932Muz59Czd8/lbW3z7Kii1b2fnAo6y5eT1t0T2sTfUzMXATjybvZP2Nq7n55gmuuTfNyIsvcdcdd7L5Z7dx15euZ9213dx4/wT371lF+8B97P/Lc4zcv42BTftY2znJ7an19L3YyUjbZWz45TW0/3ATL+zJ8fv7buH/fvVf+e4nv8zPTv8pH/jKl/nK737KD//0a1bfeQsjt63hzkt/x9W3tPH5+8OMb0+w4WftpFc/yy/XdPL7FXdx5zf+wMWfvJZ3fe0XfObcz3Dep87nigtu4NwfXMe1bavpSXaya8t2/njDSlZ37uQPm+O0Dw6S6ukh3raWA/PP8OSrg9jmblzrQQpzw+jiVg681MP8axE8cQy3NMyh5zaiFYco6zswS+OIM4O4ynZ8bRJbHsYQMpiFERbMXUjTKQ6+0M6yuxthKkrdmqR4qJ9leweeOEzxYA/yTNCIsouDFA9E0WaHqBnb8eQx5Lk4RiHNor0NWxhBnEpj5LfAwpPk9/djFYewhWHK6iRGYRyztIOq/ji+tgtpfgTf2M2R2pPkZ7PIwjiWsQvb3E3NeYS5vb3sHbuJmy88neu+FOLuX/wDO8Lf5onJK3lo+Gs8vfUCrv9BiL3bv0N83ad44eFbEebGMdTnKB16kod39LJtfA2//vXneWV/jNX3XUK87zq2ZG5j56Pr2fvKdlKpe3j5lXYGs9cwc2g3+/ZuQ1R28/JfEjy8q43uzb/ljtuvYP+rDyBrM5TkAk6ljGVZKIrSCix838doQPir1Sq+6wYNbd0IZhy6EYQRViB6aHId6s0ZRePMWPVrVLxq67wcmDXevMjfNINU/Rq+41N2A7BmxavgO2Vcy8Mxg7OxazssLyy20AnNVrmp6SzWF/AcN2iPi2JjBVDGte2WRbM5m3/rxf7F+kJr7dC86O45Lov1euP7Aa7BMGx8v9oCjnqe1+AxOliWHlhHGlxJWRBbcgPbtPAcB9OwcV2f0PLiAvztjVZLwnMCgqdjmdim0YBbNjWfDp5jN5gSTRZFMPN4s1nh/t1Xs7nQrKo0H1jwzzfBmwu1aotV0QRpBjOSN2snzWbDQq3emJAEKU61XG4pQWuN7zehls3JSdnzWawvtO5H87Z8NwgimsoY5y1MA8swW1ucNwMPv7HNaVhGqtU31SxNUOhbgpmm3zYwhQQhimMFCZptmPhlC8938H0f2/Lw3BqO7VOpVDAMg4rr4tkahjaHph3AdQ+hyi8gl57DlF/EMZ5EzW/n8a2385ft17H/0WtJdXyZZx+6DWluCzntWQ7NPsSLzw7y2OR6hnp/S7TtatpXX8Mrz+/kpVe2ceC1FJH283l0+CL+MvwtHun7L9ZdHeKx8Ed4Zcd/MNB2GodfuBRDWsXMoTbEQgpdTGLIfTj5MOZcL3aujzfcEaz5wPph57uoSGHs+W6smT68XByvEEHPbcbVE+TnkgilnTxdfIyNEz1cdPv1nHfrbVy4uo3vbuzmgjUb+Oba9Xy9vYMvr97If9y6kn+64c/8z/o+LuxIcVNmF+lHDzB2cI7dOZHHiwovSDoHZAPB9hFUE9Vw8F0LU1dRJAFNERGKecRSAV2VAlOHJGFqOrIooSkqiighlgQ0WUEsCeRlGclyOFxU2F+QeSEn8Fy+yNPFPJOv7CX7yj7W7dzBL9o38Y1bb+VHG9u4fEMbl7e189nf38B5d/+Z81et4rL+KF9du4nz2jr5Xn+Mnw8N8dVVK/nCPev57ztW8s2NHfzv2g186k938YX7Oriwe4wvrc3yxVXr+MhvbuF/V7Zx2/gwj0tPM21tpyhEeaM+gaslMEoRzHwEJx/niDmKXQxjCr3YWh9H/RHU+S7MUi9LzgC+EsEsdeEpfSx7KY6VRyge2ogrJXi9PMHf6pMBkKvUhav0NCwOXdTNNCyO4ylhKnoUNbeJih7BkzbjS1GsXJKqMsSSlcGXezByHZi5foxCGzU9wqKZxGhwIo56Axj5duZfvYeqGseXw7xezqDOr8cRNlPTIw2laBhPjFLX0/hSlLIcwS5244o9VNQwdSOKI/RSViL4cqQ1s3CFCL6UYNEc5IgzzKKZJb9/AxU5jVtKUJYyeEIaT0ijzGzGEyMccQZb7Yfg50ao6ykKBze2ZgUVNYUy24VVDLNgDbLkDCMeascVYhxxhvClKHOvrKaqxliy05j5YI6yaGbwxGBecuj5exqA0D5qWpLSwfvxxTB1I4NRCCPNdFG3s1hyP8WZ9Qhz61h0h7CEFPlD7dhKLxUrjC33o+YjAfRSDKOXenCUMBUz3ggjNlGz41SNYbRCGLXQgyX1Ujaj+HoUrdgdeOaN0cYVrjgVM0nNSWEIvfhakpqVpWZlkHOduGqsZf7wtDh+Y3KiF9rxlD7qVpKqkUSZC/a0i9YIZXUAs9iLI4ZZdgdR5jpwGzXlshrHKPRgl5K4Uj+O3Ikt9vDX6iR2KYU000HdinK0Osqil0UtdGGKffx1cYIFZ4DZQ12rAAAgAElEQVTSzCYsKZh4mIV+XCnOEW+ERbtxBVxJUtMDwr0t9lFWo9QbjBVb6GXZy1K3gpmQJ8YoSwmU6U6sQj+uEGXJHESf78EWElT1AYxCLwtWCkfsx1cTweFMSmOXUtTNYYSpzUH12spQ1TMY+SiOkEaYjlDWR3DkNIYQwZZi2FKcmhVANZf9EfRSH2q+B19Pta5ki3Od1O0sqtKNaw6gF9NIsxFsOcNXPh/iwgv+gaeeiGNqUWZevR/h0HoqYg92fjOd93+TD58d4qMfOo2Hd/dRKkYp5TZi5DNos2l8rYfc1Aoe3H4DHzw1xDkfCvGnlZdiOfupWin2P3kT/3JWiPe85zjuXvNDBGEbpcNRlEMbKRd6uPr7Z3PaCSHefcbx/Pu/hZh7ejvvPi7EBz92KtNzo3ivDfKd/ziTU04OEe/9Fa46hjjXQUWPoucj2KVJvn/BJzjzhBDvODXE5z9zKmOJO/nnfziVU08JcWAuxmuvrWPJ2IOlJTGkCEapH0cY4OUnOjj71BAfeGcQplxx2afQS8OsvfN8zgiF+OiHQyjGAK6R5A3rIf7n34KpyoXf/SyS3sPsi3fxvlCI00Mh2qO/4I3qJN87/92874wg/DjtxNM484wQv7/uPFR5C0Y+UEmapW70fA8LxgRleQKrmEaa6YS/PkjFGESc6UOZj1G3JqjojSmPEOF1fyuelEGeieBIg3jqEBVrGEtNsFQdoWxk0HIJ1PkBjpZ3UtZTqMUOynoaXxnGFKLI8z2U9QyL7gjibKBWXHBGsKUEVWMLFWOEqjmEp6ZQcj1U9CxlbQhXHkItZiibY1TMEdRCGEdKUlaz+NIgVj5D1czia2lMIYYtJdGLcY742xBnwjjSYEv5K892U1Yz1PQsVimGVYriKylY2EHp0GaMQmDBWbTHkKb7OOpOsmiOBwwJc5iKOoRdzFA3tqDMhqloWRasQapKFisfY9EYoa4N8dfyNvS5MHVtCPFQF1ahn0VjAKvQhzTVjnh4E4vGAEecIexiuNGgyjSgmkGLyipFWHKGEA6344oZ3qhsp6xkUef7EQ53sGgP48mJINyY62NBH8QtxXFKMRb0LEaun4qcpqKkKStBq8QRE7hiAl9O4clJfDlFWUmj55LUtDHKyjB2MU1NH8GTBvCkAaraEJ4cCd435iAL1gjSdA9mMQILW6lbKQoHNyBOd0B9J8f8bUjTfThiEha2YRb7qJiZVsBpiVHUfKB+NoQwvp5Cy3WxYGWC5lqpD2WugwUrgy30YxR68OUgVC9rMWpmHEvoRst3UjPSHPW2YAtRrFKEqp5mwRpEne/BEaJUtTRHvBHKegZfz2CJiRYE0yylqFvj1K1x1GIUW0ljSimq1hi6kMIQMhyt7saWh/C0JJ4WMIW0YhhHDoIJTxlAy0cpa4M4UhCW21IKvRCjag4HzB4hyfJ0hKk9d3PXT/+Xu3/yB667YgNP/eUoO190eERU2VJ4gPSjW9g8uoWOia20d3Sz8sqbeCn8DMl7drHpGY1bU2M8/+Kr/OhzF3Pjf/+aNb9N8MA+g3RuhhfVB3jk+QmmD77GpkSYdRNxOrb3E46vY6JrJaO/u5mRVb3ceNsmnpoWSA71cdOV3+an//lFfveZy/jOry/l+uuvY8XPb+K+n97DQPcW4oMjrE2sZ0P6XjZfv5bs2j209+zkmo2ruGPDejbd0keyc5zzrr2My792EVd+5qdc9vnf8rlLruEL1/yQH139A3518VVc/8P7+OZNm/hRX5K149vovKeTnX0TbOiN8MM/XM3oeARDfYzZw1tQSzvRCltZch6ieCCCWxyE6oPY0gSuvA1P2cmi8whL3iPM7O/jr4sPI+VimIVRtPkhFu3d1IztKHNpxJk4xyp7EGdi1LQJ5OkovjTIUW8SM5+kpk1QliawC1swi8NYpSHq1lbkuRhlbQt1cwfa/DDS9CC+OI4xn2XB2IZZHGxZP7T8JJawh9frT+Ppu5Dyo1jqDjxrD7axC0PfgWPvQZgfpfhKlNyjq8nc+nlu+GqIoQ2f48ADV/H4+Pd4aPB/iK05i5HN/8KDqS/y/I6fIU9FOLx/BLH0PE8+ECcdvZd0chWp1Eqe+0uG3Nwk4a6riXX/nJ7EdTz6aJLtWzewc8eNrLj7yzy0s5OXnpvg8cc3k+j/I3fffilDmbvY9+IoU1OPUltQmS/NYlXeZAxWKhVc16Ver//9BMS1WF6qN0oAPrZpNpoPfhBGNM/Jjfa+32rsV6j4tdZioAm0bK0C/GBVUHbL+E65Yfmo4zfgmrVywKhYrNVb7ItqucKRxaUWmzG4kF/FNs1GaOI1YJ3B6uD/C/hsXpBfrC+0Jiq+E8xMqn6NemUB1/ICw2LDuKjrFgv1pb9rnNi2Ta1WQdeVgA/ZDCcME1PTMVSt1bDQZB3bsIOg4q+vH6Pie435RxBUBA0Hs6UdCXgUFr7rtCwfTXZFxfdamtFmG6L59VZAR/PQX2k8QYElo9JQonqt22yCOoMJSsO12ngim5OMJuywGRzUq7W/b268xQ0bvAABOfWtHItWQNGYbDSTo2bzodmmaNZsmo7ZJrgzaHMEj68VYDRaHc375LvBG2upvvDmHKXxGEzdwHF1PN9uBBVlPKdO2V9E12zKfg3PXMQxguqMqhWYn3+FUv5V6r6IKU/j/T+q3itYzvMw09RWzdVc7MyNd11bW7O1nnKtvLOz9s54vY4zspVtWaZlRStLVKBoSqQokmAmSOSTQ+fcp09EJgiQBAkQYACIjJM7959z6HQCAJLPXvx9WvQFqkgQPMDB+U9Xf+/3vs9jvMf75ydJDf0joRf/kPCe32Ny3ydJT/wjb782yJp0kbXKeWrrb3DzQpLQ3m+QHvsxv37gcxyfG6NSeQ9FeY1aKcpc6u/IDf6/vBL5M44O/Eemd/97zuV/l+SBT3Du5T+mUXoC18xRWYtTXhmnunYQpxpFX59AXx/HF2KY5XH04gheI4S2PohTDqMtTdKq5/DqCczGBIoYZmklRKm6wMXG6wweH+drzz/CF558kj9/eBdf2D3A10YifDsU54+efor/fmCITw2E+KOXRvj9Zw7yn57Yx+eeGubX4aPsmj/BxMX3mV1c4/RalYslgTXVpiKbNGQT1zbQFJF6tUytUkRVRFRZxHMsFElAkxUc06JRq/daFEYQWkgytXKFqqJQVjWulWpcb6icL1Y5vbrG5Buv8mQhxQ9jk9y3/yU+88yTfH1kiE899SR/+eST/MVTT/G9TIZ/nhjlW6EQn96zn88NjfHXB4f5h1CELw4O8JXxEf7b7gE+9dIh/vzZ3Xxqz37+v2f38N/3hfiTFyL8510h/viZ3fzdaIK/HwjzYCbO7I0jFJ2XEaQkamUC38jQtad7jIoQLTHLXW8OU5ikXjyILUa54wWsAHFtEL0WVOxbegyxeBCtOk7XzKFXI6jlMEppAqsRZtNJo1UHf3vzLEWRi8OYjQlcOUxLj9HUopi1QWq3DrKpH6arziGtDuFJIbadPJ6QomtEUIoHcRqT3HGmuOfNYFRGMarDWPUhtqw8H/gFPGkSrXIQRxzFEcbxpQj1xQM05SRdPYu8PkxtcT/NnvXDFSfQykPYjUk6WgKtPIpdD2FUJtgwcoGetBHHrIZpymnseowtc4a7zgKekKWxOEZLLrBl5fsNB08MNKWeGMMVomyaOYTVYWwhTsfI9W+aHDG4wduwCkirozj14JZvwwiYFJWbe/igOc2WlcGqhXAaEczqZAD6FKK4QhSzGgQxW1YKZX0IpxEQ2o16jLaZw9XiiOVBNrwUbSuPVkvSWAuaEhteEr0xSfn2MFv+DKYYQamO9fWkjhrBN2KotWG23MOYQgKtHsIUJ2macTp2Gqk8gqMkUCsJutYcLTMIA4TSIBtuHkdOYIkJ9EYIV01gihGk8ihiaYSmnmbDncJohFEqA/hqmI6ZpGtmqC4ewmrEuecfQVgZZ+XKC2w5U2y7BbTKOEZtEk/ZmRKNI62H2LRzGI3hQHm7GBwutt0ZWnoEoTiEVp9kw53ClqKotXFcJc6WX+BOa6YHgAvjiMHtYFvPIRfH6RjBTWFTi/We1zibTgZbnESrjrBhp+mYSZpyCmV9jC2zgC8l0cuT1BcH+MCfx65H0SsxGisjbDkFfCVGY/UQZj1MW8th1hK4Yg69GqOt57DFKMLqEOLaKHf9I6ilGJ4yh1HPYIlpPDXD3fZhWkYepRxBKkYD0Jw7ja+nKd4+gFKdpGXmkEpjlBcPUqnsCw7rjRx6PU/TnMO356jXcly5GkKqHWLDLvCR8zLWSpKuOIVVTaDUEhRXw2w31xAqceTaEEY1h1WbxpLH8axxXCOHW3wbr5Oi7k3RbL+HXh1DWX6KlnYM13+fojLA6uoYtK/zofw2zfVZbl94CVOewvNPUyuN4VYyKKUpakaecn2IbmkQzAUkdQ5fnEWvRGmaMerll9ho5tBqSTryacz1VzHEc3jKYfRiDrv6Oo31U8hiHmEtwkbjLLI0iiwM4xsxukYWZTWGXTmCsnIaafEcvnOFq+/u5cP2CTzlFIZ+grcvP8GdjRnajcPwwRt41nV0721ggY+8CO3lV6jfeAV34zi1m5NI5TSWfQTBmOXi9UNUhAwd/xhtc64HwZykpQewVr2cxqgU6BqH8ZU0tZVhHDmAafrqLHIpTtucQ61GseUkdiPJhjGHVk5iC3nEYpQNbwGlHsbWEnhqGlvMY9SmkYrxIJyqjdK1CzS1We62DmM04v2J0AedozT1HOXFAXwtS9tYoGPN9xoVMTbdGXw1x+q1Q2zYRzGlaRx1htrqBL6exxZTNJUp7HoOeTWOVg+mZq6SRi6F6FrzuHKBpjZHfSWCWY/3dZzCyihbzhx2I4FRjSKujvFR5xi+nMERUtQWR6jeHuGj9svY9QylG8O0tCyb1ixKMYorTnHXO4HTyOBJGdTyJJvGLG1lCnU9jLIWoqtNU74+ABuv4DbSbNvTeGI8mGGJcXwpgVWL0NEywWuuORWEx/Uom/Y0Vj2KI8bx5GTQthBzbJhz+HIeX87iCIHpwpVSNJaHaCtT/VZHRy0EfAwpi11LUr89jCenccRUbwITQ69G2XbnAkbH+gR33ZN4YoGWOstd9zh2I9trVEzRUqfx1Ti+kqSpZuno03SMadp6HqU0xoadxRGjvT9PBlfMYdXTtLQprHoMvTpJ257C1dLYShKpMoFUmaBp5rDVFGoj0leT7kzpArtXJLCAWDmU0iSenKRrZVDKQz2bVxpbiGHUoujVcJ+5FACHE1j1KHYPVLzhzNLUA/2tUoniyjmUcoymPktTn8UQg3bthncET5/B12dx1Rm0Rg6lmkavh2mbOXwtgy2lcJUM2/4ROuYsUikSNCp69g+jHkCEu/Ycthi8Zlrre5l55jE++zv/zOc/s5c/+vsnGbpwlpkrF7nw5lnW3yoRP3uDvRfeJJSPMD04w0z4NquVD7lWfIdj2hVuLC1SuiTw3IEkf/H8Lr62MMzhpbdZOv8eK2/Vee9ajTeVCnPaa8RvjXPmfJIDD7yI/3IH9WKHyzebnNDanKpI5IZzDN2/ix//+Mfcv/dxhjID7P/pC8TuGyH5kxMsvKoQfvMCC6djnI0/wswvphjaf5iRV47wXHIPTz33LMND04zEJ/jCN3+PX3/xfn70n77N4187yGe/9wu+tvsh/vHrnyf1XIiJRwr8nz98hG9kc/x0dJKf/P0DjDwU4ls/2cWXfv5LfvKLR1m6eQxdukB17Rh64yRaZR5PWMCtTeFWswjrOdTqHHJpFrWyQHUpQ9s8iVBMoNXTlG/FUUsFfPkonnyYlSujtLQjuPIcejXHpdeep6sfYds+Sn1xnMX39tOU57jnvoovHsOsTeMrC/jqHHotg7geD2Zs9Xnk9WlKV0O0laPccU6hV/OsXBlHq86z6ZxHLh2neDuFq72MrZ7E0U/h22dQ5aOUilNI0hEs5WXuWGe4dvg3jP30Dxj6/u9yKvo3vJ78FFMj/zcvPvQJ0vt/l0tHPsWVE1/m3Ow3qNyYxBDfwjKWOFrYz1x+Pw//8uucfWOKau09XPsyly6OcPblJ3l016cpTO3h9dOjvHPxWU4e/Rfy8V0cLgxydOE5UpFHiY7/koF9P+LN1yOI4iUUbRVJF7i9voqiKNTr9f78QxRFXNel3W4HMwdHQxKqmIbab1I0vTa+3aLpdml6PQ5kLzwImt42jhmEFTsX5F5P2OD32xQtHMui5bVo+x2abpPNzia+0+yHF57t9S/4u602m90um90NTE2nXq0iCyJtv4kiSj0eRRCU3Nna7s9ENjrdYIIhiHi9y/1ysYSuqj2jptf7PZs9mGcAD1VEFc/2URQd32vhOA6qquL7QQvFMDUcJ2BMBvN7q2/ndHqoBl3V8EyXltviE9ubbT768A6ea+I6Bq5t0PJtHEun6du9eUegDt0JKprex/ShvkXTt2j5PbVoLwwI2BBmP+T4bcMiMHvsaEk32p1+A6LPnOg1FHZaEd2eFnSnhbGTKu00GILmhNdPidrNf/0FdkyrPxPZqc7s2D4+vtvxXRfH+m34sbO/+W3dxvtXk44+KfVjytSdL3an1cLp1XuaO3yKHlTTd11avo+p6biOGYQ6vcmJ5zg9ZabTA6TYvRqMhqHX0PUqulbHtXWEeoPr789w6ewosyNf5erhrzOz/z9wdPyTJPb8Z94++gDilROIpTdYrL3GoniWV85OcnJ+L8/+6gvcejtKWTzDavEIQm2B53/zJ4Rf+lPW3vwp705/mj0//ARvRv6Q0HOfYPHSn6I2nkKqjiDVDyJXDuHVZynf2IteHqelJDEqEyjrI/09vtMI02qE6QoxrLUxyu/vxazE0RoZiusRJHWad24vkD4+wT//+if8cPcevvnCAF99cYQvP3eQ74/F+PK+CT799H7+ZtduvrJngL97Zjefe2wXn3vyKT6zaxd/8dCD/Gh8jH+JxRk+c5bI2Qu8tt7gzGKZ8+siRVVkXVO4Wa1zrVhjuSpSlxQsXUWqrmOrEqYi4tkWsizjtTrIlktZ1lipSywrbS4u1bhcbHDy0lVm373M7rmj/DI7y2ef2cu3J8f57NPP8E97D/L1/SN84dn9fHkgxBeGIvz1oQm+uOclvjke4qsDk3xjMMa3hpJ8azjGffuH+MLzL/K5Z/fxqSdf4tvhHF8aCPOloSh/+vRe/mb/CH/23F7+4alRvn0oynfHRnnyaIKz0gUuV+aQxSzbZga1PokhhINqvJ7GEaLIa8NsGlnuOgWk9TGE1ZHeTXMcrTKO2Zhk28ujlIfQKmP9oEJen+i1B/KolSEqi7vZsDN0jBTi+gBadZi2EaNlRFAqhzCFYe6YMehMs3bteXwtiacmcKUwjcWX+MBJ0jViNJUQWnkAqzFCUwnhiuM4whhNNcS2mcOsjOLURjHKh+hqYbTiIdpyFG19hKYSw6iMBW2K+gSbZhpp9RDbTg6zNo60PkxLS2HUJtlyC1iNcF/PZotR9Gqo9yYsgVKaDDbHjRS+nEevxKktDdLWgumAtD6Kr6Tw5GDDq5Qm6KjTWNUEeimKU0/SVoMQROu9cb7rHcNupCndHMSXc9z1FrDqMRrLQ1j1KHfsPI2lg6ilMXwlybY3R+nWIbR6jI82TrLtFaivHEKvTtAxMzhSFL06jiNF2bByWI0wtcUxnMY0285ROkYaRw7CJLuRRlgfxWgElgBfC+CXLTNF00hiiJNo1Ti2lMISo5jiJLowht4Yp6mnsOU4ei3Vv+131TiuGuvzKywxgSlN0DLjmOIEhjjJppfnTmsGYX0YvR7mbitD14ojlw7RMZNsOXm2nGnk9XEcMUnLCNE2YyjlYTw5hi1G8NUYSvkQm24cV45iCSE8JYanBGYNqzGJr8Rw5QhdLYNWGuOeP0tjZRBLiOBrKSwphiGE8eQUnpzCFmJYjQiWEOaD1iy2GKKxehC9OsGWM4VRm+zzMVw5TktLoVUn2DBn6BgFpPVJjFocq57Al7PBhl7O9qYdwaGqqaYw62GseoyOXsCXpzDr0UDB2DONlG8dpKVlENdGoHMUu5HEFhJsOcGzKRdHMaox6JzCrGZorI9gSXHaZnDQlMshbDFNS5+mbc6iC0lMKUPTnMZRcxhiEk/PY4gpDDGJoyRo6llcJYsj5RHXw7SMAo6SoqmnMRoxXCWLpxZQynEaq5OYQgJfT7Ph7tgpAvWtJSb7/24KSRw5g6fEAz2vHuzoW+oUTSUbqCClKGp5gpaWoWPkcMQELS2DVplk0y5QvLEfoxzvHQKnMCtRxJWgtXLHmUEtjlNbCnS/m3YBpTSBWQ+sLUopUAPbQgKjFsYWIijFEexahKaQpiNOs/r2QZTSeKAKLk2wYRXYsAq4UsAr0SqhvmrRERP4SoauGTBF5PUwdiPDhjWNXo2iVSJsu/O0tTzy+gQdo4DdSPS3+xtWgTvePEYthidlsYU0rpgNwIO1OE2lQFudw6pnMSoJfCVLx8hTWzuAVIqwaZ/iw85rGEIMT4/RsYMWg1ge6AUd09hiDkeOY0lhmnoeo5bHqGfxtWksMYlWC2MIMeRymI41j7AWwawH2j9fnUavR/G0FHo9jqMk8LQ0vjyFUU1g1uJ0jWl8OYddz+E0Ztk0TtFUs2iVMLaQpGvMYNaSGNUkHzRPsmEsoBTDSGshNsw5mkqeljqFUY3jSTk8KQAx+koKX05hNeKYtTi+nMMRMijFCJvWHE15isZSGLteQC9nacqz6JUE4toEtZujbBkLKGsRNrQZ9FKEjppHXB7hjj1LR51GWp7AriXoalO0lSxtJYOwPERLCewWWnUcYXWQLWeaO94ccnECcXWMDXMGV0ojrAZQzQ1rBq0cwaon6BgFNq1ZPDHgFAnLA3zUmu/N/6LY9TB2PUxbSaOuj2PXInS1LJ4QDyxPcgqtGLzGmfUYd73DrF87yKY1j7QWpmvMoxbjmI0Q226BlpYJLCRCwPGw6mm0UgK5OIFWCVonba1AR5/BbmQQV4MG0ZYzh1WPU7k9iFmL9RstWiWCVY9jVGMYtRi2kPjYjGMCX03QNYPn0xETgca5d+HQ1BJIxUHk0mAQoCp5bDGLVk3gKoGZw2hEKC8dwGxkaekzmEISU0hwp3kETymgVjK0tKPc6RzD1fJo9SSlxVG6zhG2/BPUViMYQgDiVKtRLCGDr87gytM4UjAlaZl5HDnV41YkfwtxlHI4Upq2mad75zH2H3iev7ovzhd+OcI3997PD37xWYZ+8wKnnnqZpesVLr0R4+jCAbJPn2JuvMPXDxxn6HSciQsJBl54gXMz73Ame4mh1Di/KvyIB9P38cLgr9n/4BjJE/O8cmuVq/IGJ8PnuDr8Cpf2zPPe+RJ7Ty6humXM9Rq3bxa5fENj/3cO8uhDL/D94Yd5JPcgmaMp3n3P4fIVjdduXedM9RZjhRAv/uoQhZ9c5MdPx3n8fIapxmuUr0gU9p/hxKWrhKdjjH3naaK/iPD5n32Xv8s8wp898U889N0HePLPf87pQ+eYiJzjwbmXGH9vkoNPP8yhb77EL/am+WZ0Lz/7xQOc2bvA3rEIJXGJYvkkxaUYwnKStnISRzxCfS2JWp6ipZ5Ar8yhV+ZxhKO44gJKOUNLn8eTjtDWT7B4aQRHnGPDOoley1O+PUnbOIwvnWLTOkN1cRJfy/Nh9wSeMkvpRoyu8TqevMCGfRylnMRXZ2hq89xrnmHtaoi29gq2OIMjzqCUU7T0BTx5HltYwKgeQVqdw9WO0TRPodSP0HbOocunkRonMLRXqNfmEUsnqK/MIiwmOJ37AQsjf43w1k+4nP9vTD70b3jj2B+j3P4pF+e+xsWTj7K2NkOp8Trr1TeYKxxk/9Pf5+DT3yU29CuuX3uF68tXWK3e5sb7rzD01Pc5cfTHzM88wDtvDVNenSET/RG/+vEneeInf8TUwPf4+YN/Szz5HFeuvoyqrqIqZTRFRJMVFEEPQJCuhyLJ/Ut1TVHR1YB1tzP12OE2/LbJ7/awBj5+jy/R8lp4todt2H0Y5sdNkn7/ot7v4w1M3aLtt+m0ujimg2d7dJod2s0OvuPTbrf7M5RWKwgMdgwciqL8q7Nwt93ucxt3Cgbd1haGauPZfp/1aBkanbZHu+n0A4adP2ffoNgzMBqG0Zt6eFiWhWmaOI7TN6RYPduH3mtS7Mw+nF5gYxsutuEGQQXcw7UNDE3CdYxeQGHQ9ALzx05Q4Vhmn0vRaQUOVd81afoW7aZDu+X1Zhi/PZz7bvBjB5jZafl0201c26TbbvWBlTtJUadn+AiYEG4/dNjRqOxsbnzH7SVMbj8kaPemHjvgzp3mwk6osfNrdwKGnTrMTkjQ6X28nV+/E0bsqEV3QpGdj7sTyOyEDzuMC29HM/Nxu0iv1tNuNvvGE8sIGiuOZfTTKse0sA2zX5/RFavnujWwLRlda2DoIroqoUgSa6sv8+qxPcyMfY3Mi/8Xw7/6N5yc+CSzQ/+VhfEvsnw2iVg6Q1U9T928yPm3IhzO7mL4+a9y5Y0hVpdmqKxOMx2/n/v/6Xd4+Bv/jtiTn6Ty6ve4GP8rLk99hrmxf8+bJ/4zbWuIenGERnk/jjKOupZAL48jrw2jl8fRy+PUFw+irI/QVlNIq0M0bu7FXB9hW81gFkM49SR6I02jnkKQ8ywJx0gc2cP3n/g+Pz/wHPc98Tj/8NTTfO6xR/nO4H6+/PSz3PfMc/zNQ7/kS48/zqd+/jPue+IxPvPgz/j2C8/w6Yd+xl/e/z3+9uEH+erjj/DYxDDPRScJHZnj6NvnOb98kzeXbvF+o8ENWeWGKLEoNKhqMsVGCVUuY1simlFDMeqUxTWurlzh0tJlrhVvcOLdt0m/fIx98Ul+M7CbB/c9y1cee4CvPPMb/vhH3+ar+5/iS888wqcf/jlffvIxfpmI8dW9e2qDSSMAACAASURBVPiLhx/miy+9yI+G9/NAaJS/euDnfGPvXh5KJPjCrt/wvdEDfHXf0zwUCvHtPXv4u8cf5+t79vCNffv5++de4DujY9y3Zx/fO3CAf3z+SX48+RL7Tod4tbxAxT2KJIax64NYcgylOo7RCAXKRyWJ04jQVlO05AS2EMesR/tvVHw1gVIaoaUncMQQ0vowjhgL9GlCEq0SRq9NcMfPYYtjrF3fjV4d444/xQftaZTKILY4xraXxlUmkJf3YNdH6RhJmnoKYX2IlhbHFyfpKpNY9RGs+ggtNcy2k8IRxrDqI/jyJE0lhFWZwCyP0JJC3HNTNKVxrOowVmWMDTWFtHoIpxGioyW54+TZsrNo5RE2zDRWfQJXitFYGWDDyvUhYi0tRVtPB2GFEKOppoPDbO8m0Jdz+HKeljqNJ6f61POdvytHDP4/W4hjVZNsaDPYtQRWNYZeDtNWs1i1MEZ5Eq0cY9s5TGN5DE/O0lSzuFISoxbGk5NsmXkaS4foGoG+0hajGEIwxbCkGF0zS33lEC09MGM0tSRGbRKrEaapJbGECfRKFFeYoqnmqS7tRa0eYtMOKslKJYQtJXDkJKYQwRSDWYjeGGfDy6FW47SMKRw5jqNEMMUJ9MY4rhoPDjW1NC1jmqaRQ66MIldGsKQIYnE02Ls3RoO5iB5Dro5gyxEsKYpam8SW43jqBF0rjlodCtoLUhStMhncQms57jTTNLUw9ZUD2GIErTpOU4vjypNsuUl8NYZeGw9CCTONJYSQikN0rQwbVgZfjKGsDXPPm6FrZgNonBTDVRO4avB8BzeSCdp6Bml9GF+Jc8efwpHCmPUQbT2NryTwlASuHA8CCyGCK8X6FW5fyWLV4wFQ1pzGkzNYjQRmLcWGOYtSCuw4d/1Ztt05Vq/s54PmCXwlxR1vlsrtQ9z157jrzXHHm6N86wAfto+wac9hCwnk4hgftOdpqsG2P1A4voyvpTHFGE09S1PPYYkBK8AS0gE/QMtiK2ksOY1YDuPpBdR6ElPM4mkz6I0wajXEhj1HYy2EVk3gyBlMIU7LzOL3atuOlMNsZJDLUTw1i6clUWtjKJXeobgRRyxOolYjvYNDDFNIcNefDsCD1ShKMdw7pCewGhGa6s4BKN6v3TfVDHYj1ucGdNRp9FIMT8jgCakeJ2aCTSNPR8twx5vtgRAzWI0o5VsH8JUULS2DXg1RvHEQR0xw159FK48hLA/SEjN0pWn0lUSvPZPHFuKIayOY9Si+kkavhPqcgkBFm8AVUzhCCk/K4ghpmsoUHaPAvebh4HC7Ns49/zBKKURTydJYGaVjZPufV0sLzA9tvUBTmWLbOUxLy+IrOTp6oKNsa3O01GmaSgBE3PLzwfegdoyOcZQtbw5LmsRVg+/Ljp1Gr8cw6znutU7SsXNo9TFcJY0rzyAVY/hqgY41g69lAvuNnKGpTeNIBWxhHqtRQKsmEYsT2HKcrjWDVg8jFMdwxcBOY9bjSOsTOEIKp5GjKc/jNOZ6M4gUnpyhpU2xZS8EVo5SArUUxxEyGNUEnpTFrCXxpCCEsOpJOvpM/7XSasTQq5Hg+6aepKUWaKkFVq/uw6gmuOefxBNnkFbjuOIUm9YCRjWGVUmxoc1hlBOYlTh6KYJdS+AJSdpKFruWwhezvf8WRl4dp61k8MREoISuT9I2AgaNXg3RUjP94EWvRGmqObRKrxmi5WlreVpqDq0cxqon2LLy2PUwtdsH6GhpnEakDz3uaOm+QcqqRmjJaaxahK6eo61ksGsRNu0Z9EoEW0iyZc/T0Wcwayk62lzww8jgygnU8gQfdY5h1uJ4UpaWOo0jZNmwgoaFsDqGI6RRS1Ha2gxaOYGyHqOl5gI+SCN4frVKGLMWvG45vefZEVL4SgZPSnKvOY8rxVErY7hSjK4xhbQ+hq+k6BgZ9OoEjhQJXm+tgGcS6HUzOHKaxtoIvpambWVx1R0V6TSmkMRVMrhylg37MI2VKHIxg61mcbUpDDGNo05xt/MycjWJ1sjRNBawpQQtfYquNY8jFfCUGcxGmpYxha9lMMU4LaOAUonjytN4ygyWkMGRM4HFRrjM7hd3sStzkF9PPMLggWfQb2+wtn6H7PVrnHzvOmfy89x+8TiTs7d4aellXlj4Hnsi3+Ts/hnqVxzeeL/M7I13uX/yKb7wrS8x9Mw+zsffQT5h8YrWprhk0XpdZ+nQbS4d7TJ2qsqh108zsZzm/GshRg9NcG6uwvK1D/nSk4/y89FH2f38Izz5wKPsejLLQHSMfPYkS69WMM5d5uiLp1goNNlzQmH8/DinIjNolzd4+do6pypLXL1eYWj/Ue57eIxPPf8N/vY3/8C//OqbvP/O+1y4UefMYoNLtTWeHX2EF/75W5x76hJ79rzFVyb3MTT1Arse/Dlf/cavORh6gxcPPcm5dzJY5gksKYe0GkcvzeDKJ9EaR9AqBTzpCOJqHmElj904QlM9hiUUkIpx9OoMHeNl6ssJlFIOrZrHFmcwG1OYjTyOcAK1FDCCNp2FHsg3j1mbw5dPBSrSSg6tmglej8QCwmoSu7GAL51ELeeQi2k2nRM01XkccRa5OEVLPY1VO4kuzFFbzdJxzuLpr1NeneP2jTSd1lvY5mm0xgnU6hzKeozrZx/m4sJXuHLkC5wY+T0yz/xbTk/9IRcWvsCR6D9w7pUXUax3KYlvMzd9gNEXf0J08CGSQ49wYmqUlcX3ETSFmrTG7SsLvJJ9hBuXHuP47P0cn3uUlZspGqVphPUC61eztIUL3PtApVa/gijeRlHW0bUGqiwG0H3VwNA0Wp6Prmq9toSHKsm986aHqRv4vUnFTlOg3TM/BmFAuw/C7DQ7tP12r0nRxXd+K2oIOBJm/4y5c1Z1TBdN1vt8io/bPRwzYEJ0Oh1836fb7fZmF210PWD4ddudHijTwVA1DE3rGTKDgkDL6/SnHU4fj6AHhYZmr/3gBDzHputhqFqv6eGjSnI/kNhpUvi+j+8HCwHLsvpn/50fO0BNvxfu2D0ZRRBUfHQXzzGwTBXb1IJmhWPg2HoPpOn2mBQ7rQgfz7F7IYZFy7dp+jZN3/ktTHIHKNm3h9h95egOy6Llu33Ax848pN1s9cmj3XYnmEv4Tbrtdr+e8vGfC3Y9ATTkX1VjdqYZvb+Avl7U+20oshM27AQJO9ONj2ti+oyJnQCkN/PYUZW2fL8PGensND/8Jp1Wi41Opx8+7Phvd0KRHSCnYxlYRgB9bPWUq0EiZWGoJpYeUFyDhMlEU0R0TUaVRWRRIpt7jsTkA2SG7uPyka+Rf+l/IvPCv+NM9E+4fvx7nM09jVw6QVk8jeZeZGHmGVLDP+LHX/nfOX/iKdavxpnc8xUe++Ef8JMv/Y/8+f/yCX7yqU8Qffj3eSf6Jc4l/paBx/4H3jj2J8ilPVSWh5Hrh7CkEXxpCk+M0dHS3LjwBHfdAlYthFocpb54kC0rj7o2hFkaxVwfw6/H0Yoh1GocoZ5AVnJcvDHJuyvTDGR3k33jMHum0zxfyPJkNsaBEzMcmJli71SW55NRwqeOcWA6y4GpNHsyMcYOT/N8Ns7eQppfDezhibED7I6MEppLM5oNkzqaZ/7iWxTOv8mJa1d5c32NS406Vxs1iobMqlSj1lhBlIqslK6zXL7O+0sXOX3xOMfenCdzLM4LkUGendjHwcwITww/w68HdrF/aoTfTLzAnplx9h9P8VRulOenQjwWGeSR8f08Hh3lxdkMv46O8ZuRfexOTvB8Kszz6QiPRYZ5OjvJ7rkE9w8+xcP7n+eX+55jZC7Po8MHefDgHp6IjPNoaJTHohM8MPIcPxvZxe6Fgwy/sp8L1TxrSgZZmsBXR3G1JL6expFjmI1w8MZIiGKUx3HqETpG4KtvrAyx7U3T1tO0jRRKaZgtN0fHyGDUwmy7s9zzD7PlzNI1s8ilQbpWnHvNWWwhjFIa5l5rmk0njaeEEdb346khaOVoyiF8JYpYHGbTnaKpxtgyEyy9/WvaWgSrMYInTaCVBzCqQ7jiOGZtGKM2REuKY1XG6GpRpJU9dNQQHSWCuHQAuzKJXZ/Eqo3T0ZIYlTFaahyrPkFTjmFWx2nraaxGGK0yjiPFsMVooGyT47SNDK6UQKtM9owdBVpanq45g7AyQUsNjB5BDTbYOztivNfCSOOIcYSlcfRSlLaSR16bwKnHcYUEm0YeoxKidGOQbWeBlpbHFVPUlgZxpeAGXSmNUbq2lw+8OTbNPNXFA2jVcVpmko6Tprj4EvXlATpGlrv+LGvXXkJYHaKlpfHkBOLaMK4ySdecwhGCW/1tP03bmkRY3x8ELGoaR0lhijEMIULTSGGKIWw5globxdcK+FoOuTyGq0a52y4EzYrGJG0rR1Ob6TMqPC2BrycwxTBdZwq9EeWDjRmU2jCOGqFlpXCUGFJ5lA83jtA0Mkil/bjyOJtOCqU8hFoODgz3/IXgDbw0ilwe4I4/RX1lgKaWoqnG8ZQQanUAX4nhq0F7wpWjbLt5WnoCpTyMLYZpyQnuutOUb+6lqSTZ9qbx1ARCaYSOnevfGJr1CK4Up62nqdzehyOF2XSyeHIct/dc2GIUX0lg1EO0tBRmPYTViKOVwwEgUEziKzsHnQSOmMSTgucl+LkoZj3MhlVAXg+hVxJYjRi+ksYW4hjVoOHhSgn0Sgi5OEZbm+ppADN4cgCq86QMjpClqczi6xnaZg61Gg40slKKpjYVNGHELGojjFwLYSlpHDWPqxWw5QJqLYujzGHLcdRamLY5Q8eco2PO4SpZhPUx9HoIS0zQsWawxAyeUsDXCrTNAnojhFobwxKTPcNIErUaDurZaibg3jRiaNVRmmoScW2UppLjrn8ET0qhlEYR1wZo61nk4hh6NYwvp1BKE7hSgtrSAB+0DtNVpzErcaxqPGgkKVm2rGnE5Z25UwBBLd08wKZdoK3n0Kvh3vfQNNvuAlolgloa56P2Aur6KE0hRauRoyNMs+3O9oPGDavQnwFplUlaWgZfCYIUX07hiEmMasAWaSpTWPWg0u8ISXw5g16N0jGmsOpxXCkdGGjsAtvuDKWbByjfPMQHzSM4QhqzlqR4fQC1PMmWPYcjZKktTrBpHcGspTCqMZTSBE0jQVOfxqhNo1dzeFoGQ5zAVeNsunNs+VOolRhSMYlRz+AocQxxHF/L0Nbn0SopbDHbv4F21TSukkWrJbnjn8SVFmhph/GUAp6aRatHsMQULWMKo5GgvjhBU5nirncYuxHHbgSwS0+cxqpO4SsZHDGJI6Ywa4kgxJWmUNZjKMVYr0ETAGM9KceWvYBVT9HRp9my53GloPHS1nNsObM01RxGLY4tpLnnH2PTnqGpTgXWE2WOtjqPuBqmpRa45x/mA/c4levDdNUZWvIUvphBK4b40D+MWYlgVRNsW/P4YpbqzQF8KY1emmTTzFO5sR9xbSgAPRtZjFoYuRiog7fsWco3B9DKIbac2eC1eXEQT07jKxnk4gTVxUHsehijMsEdp8D61RfZtqeo3d6PWhylpQTQyo6eo6WkMathtqwCZi1CS83Q1XPUl4Zo6wFw0xHSiGuTdPRZxNUwd9xjeHIQWneNKRwhiSulsepJ9GocX84jrY9jNeK0tDx2I4VaiuBLU3T0OeT1KNJ6wJm46x/GFhJolQi+ksURkpi1GFY90Qstkhi1CFplkq6VQ69OIBdH6Bj5PoOipaVpaklcOYonR3GkMF17BkdOYUlxPC0ZqKnFMLYcwdeT2GLQtggArlOUbw+h11KwcZaWdhSxHMaSM2x6R2ias0jlOLZcoGUeRqtngzCikaBlzOLJ0zS1WcxGGk/N9ZpgaUwhwbYXKJv1WpqmPkNTz6PVwmjvneKxX3ybR3b9gF8/8Q3On3iVa+cdDr8jMGsu89qRAiPjrzIZvsEpYZH8Gy9yKvUErqhy/cI6b0tdkmdeZWZ+jsSeGJHHZ4g8epjSzTu8cbnEhXcFli4JpAun2ffyRX7w3vv88NqbnFYvs/hOEnGxwoWlOktvCaxcWuLzL3yPp/K72f/wi+x5PMs/PvEYv4w+x/7MHG+91eLGRZto6jJDr53hB+cfJRZ5iePPnOHovvcZPHWagdfmOT1zjcnxN/nDZx7m5/NP8537f8RX/vQ7zE68yulrK8ytXeYdYYWJkQkGvx7llefX2DX4Hs9de5Vzy8dYfecdLtw0OXarQzx9gCNH9qA0ptCqMbaMo1i1BUzhBK5xhjveqyjFKaz6YZrKy9xxz7J2bZIt5yRyKUFbO8HqlQnuNV9Dq+Sp3I6glNK09cOIa3FqtzM0VtJsOSdQKwmUchxLKOAICzSWcyilHEatQEtboHx7HLWcwazP4IpHEVcLuNI8wmqCjnGUlSvDtPVjOOJRtNJhzOpJtvxXkUoFPO00KzcybDbfQaodR1deplGbx5COIJbTlG8d5K0T3+Wd41/m+qnPEH7qE7yZ/t+4/fqXeC37txxL/4y1tde4UbrEWuMaB3f/lNRLPyY6+ACXXk3RUiqs3lrj5mIFwxJ49chu0vv/hkLoTzl/4se8f+5F3nnzIPXSHFBk07tNbfkiy6vXMEwB05JQ1AampWGaOpZlYVkWqqxgGYE10DJM2s0Wuqr1EAPN/uX7xy+/Pee37fqmF5g7mm4Tz/EDOKbj02l2evyHoEGxI3cwNZ1Oz+DRaQWhxmZ3K2hP+EFA4Ts+7WaHrY1tDMPoBxSe59HpdPpgy1arxUa70+c6tptNNnuQzJ1L9k6z0z9XW4YZnGctK1hI+EEAs3M27vZ4GIam4Tsupm5gmmaf42EYRr9VYZpmYGV03KA50eNUOJbdb26YuoGpqziWwSe2Nzt89ME2vmvR9Cxcx8B3g/DBcwwMTcV3nX4bYodPYeoq3XaTTtul1bT7mpWdkGKH09Bu+ri22beIBLMPl267iWMFn/iOcqW1QyjtAT/60EvPZ7O7EbQtDLMXNAQBxc5cJAg22r1/3jGDOP1AwelNPHbCiR1I58cbDjvNiW5vcrID4/x46rNj9ui02li9tGynWbETauzASnYaGDsPcLMH9Oy2Ox8jvJqYhtr/WDufi+f4PTCJg2O66GqQdKmSjCpLaIqK2Kgxt7CHVORBvvn5f8v+X/7PzB/6Xzn0wCc4Nvh/cOTgf+Xc1OOUb2QwjNcprh/mwulDvD79OPsf/UvGX/wskRf+nl0/+AP+/r98gof/6Xc49PNPsue7/4G55/6aN0a/yvIrj5Ab/H3KN36II0xg1jOojSGU2n4aK2OsX30RozKBJ8b62369PI5RmcCsTuIKEYzSGE4lhN+IoZcmUSphSqsj1OtRVP8MF66neb94lvdrt3j19nVeuXWD11cXeauywsmrl3mnWuK1xZucuHqJM7eucb64zOtLN3iruMwr71/j1avXuVQs8t7KMrcq6yxV11gqL7NSXeZGpcaiKPPeepF31tZYUmRWFZmaobJar9CQRARFplSvUhYr3Fy/wVLtNu+vvse7Sxe4qZYo+TJnb17kraV3uCHcouSUOb/4FheWLvBW+Rrn1q9y/PKbnLj0FiuGyLvFRS4s3+L98jrLtTJXVm5zdX2ZU2+f4+yNy7y1epN3qrc5t36VVaXB+ZtXeGvxGq9eu8ypq5d4bfEG54urvLG2zNm1dzm79hZXtfc4tzLHun6cqpTB0tPYUghfT2GKERprQzRWB4MbZC2NUQ7Ala6UpKVlaawM0dYz6LUJNp0cankEVwpj1CbYdmeoLw8jr08grQc3MS09hqdMYjaCW+mWlqSlJ3HlCHJpgC03Q0uPIi7uRlrZDxvzbDh5OlYWce0QHzbz1G8+h1UfwawN0zViaOUBzNowG2YcvTKIWRumKcboqgns2ghm5RDi8ku49TG2jBTq2jDiyiG6RgqtNIIjhHCFMB0tiS9HcYUwTS3Fh+15Vq/uxmqE2bBy2EIkmFIYGTasKRwxjtWIBbvklVGsRpKmMkVbm6Zr5JGLY7hSIjBNNILQwqxHYOMYVjWJXoqyZc6yaUzjNhLopUnaapoP/DnkYgi7kcSTM3zUOUZ9eRBHDHz2TS04mDn1WPBGtx5CKY/iaXFMaZLK6j6aarp34xvvb6utRjQwDYhxXCW4yVdLkYBWXzuEIRzAVcaDXbKew2jEUCoTaPXJ3vMQZsuforS4B0cKgHlyZQxPi7HVzOGqUYxGiJaZxZWnaJszOEoSpTqGp8XR6hN07Sk8NYPcg3IqtRFcNUpl+QD32nO0jAxiaRS1eoiWEeFeK48rh6ktB9OHO+4cwsoo5dsv0NLjsHEYaX2E4o19tPUUbB9GrQwEh10jeK702jiN1UNs2Bk27AyuFKF6cx9bVp4tOx+o+BphfD3FhlugY+do9RosvpKiqaa440+j18ZxpICb0VSTeL0WxaYzRccMwgulNMqGFah8bSHOHW+OTbvApj2NXByjpWXpmlNsmPPo1RgdI8+WM4UtRKkvD8HmKTatBfRKCK0SYtudpXRzP44YzInu+vO4UhJpfZK2lqOlpakuHghufbU8jpBFWI6gVifp2FMYQoz66migj5QyOFKW8u0R1EYYW03Rsgq42hRaPY2nzeGpC1RXYrhqkvLSAGo1hiVmMRsZtGqMlpFHrU30DgJJbCmLI+fpWHMI6+P4WopNL48pxJDLE/hahpaRw1PTGI3A+NI28zRWDmDWJ+kYeTpGgeKNA2iVEGwcZtMONIZ6NdxrHATtg7YezEDaeg6zkmBTn8WpJ6nfHsKqRtkyCzSWBlCL4/02xU7AEMx4gqBBKY3TMWbx5GwQAklxWnKSlphCXZnkI+cYViNKbWmAppqma+bxlRRaZZI73izb7gyuFDQ9XDGBWQtsNFo5yrazwD3/GGY9zvLll/iwdZQ73jzlWwN4cpq2lmfTnkUtjyMXx7jrzbFpz9BYGcWTsmxa82xa8/hKGlfKoFcSeFIBX5qmrU0jFycxahHutArB1/JWhLv+KzhykpaVxFXj+FoOT0sGkw9pFmEtgiGE8LQInprEErNsWEcwGmmE9XH0eoQNZxpHzlBfmWDbO4FRK9BUF7CE4DC55c2jVaMY9SSeUqCrL+BJebRKFFdK9QK4NGYtjdOYwu8d3JtKDquexOopdz1pCr0SwDHb2jRaOYpWjiEXw72wIkljOQhytMokjpigqWbx5Awb5iyelKN4fQBXTPZC3BxOI8+2cxxHyKIUQwiro3TUWZxahq46g16M8qF/DLeRRC+H0Ushtow5lLUQbiOFL2b4wD+Muj6OVYugFsdwxGgw73ILbDnT1JeH8OUMW84c4up473U/idnjLjRWhnHFBF0zUArvTFV3QMr1xYNsGAFbSFodpKmmaarpnsYzhlkPFMw7LZKuWcBqBJMxts/gCBm2nSPY9Syb5mE6+hQb1jRGNcoddx5XTNE1p3HEFNvuPE01yx13nsbyKF1jBk/O4ctTtJQZ2tpsEFTIGe41j1BfHsERU2zZs2iVCEophC0kaetTOGIysC3VwmiVCe5407T0wH7S1rJ4chK9NknHyPRmdlG06ihtcwa5HEKrTdIyk2y4GVw1iiVFcOQ4G/YRPGUKrRbD13J0rVnUSgKjlqdjnECuRuk4c9hKjo82T9N1jmCIORxlBk+bCzgq5jRKOYYrT9PS57HEbM9kM4VWC9O1Z1ErcYx6FlsMGhyWmMISE6zXHuLxH9/HFz/5Lf6f//g5vvHIr5m7dYuz6yLvXF9kYXKGsdkj/PB0jNChQ8w/EOXVxA3Wr3/EkZrGq+Iyh2cOM/1MlDfHznNw+HV25V+ncOUShy+/xsvvvcW59SJPZpLMXDnN6+9nWb49y3xuEKGqsXITFt69zS3xBtGRR0nufZJnf/Q4zz4W4gcvZkmcKfDOFZPzV9fJvPMG+167zvOvxnj55gHmoj/g8GMrDI3fIvLGKofPXqV2s8X18zoP73mOHwx8k+j3BrjvvzzEpz9/kM98Zzf/8tzTnHz5MKtXXA4+8i6ff/AUT5w/x0ODu9n1rae5/5kM92dzHJqeZ/dggW999Zu899YxKouzyKtpNtTjfNg6z60rk9QqeYzaDLawgFlbwBWPI67m2bBOYTYKKOUkldtxNsxTAeSyMYNWyWHU8nzQPoMjzbB+LYKvHGXLeRmllOTyueexxRnYuoArHkVaD4xFHfMYq9dGsIVp7nqvolfmkdZmqNyO0TGO0zWPU1mMULwewhGOsmWfw5deY+1GCFc5zqb7JovvJ1BqJ7CUM0i1/5+t9w6O9E7MMyndSvbZddE6u+5O9qlK8tlnnS2dy7bqrPPalqy0Vlhb0gZtpFba1WqXm6gld0mumIcTkRvdQAd0QAMYTB4OORwOh2kYhhMxCI2OX875626EGYbn/vgaTe75/kDN1IATGmwA/Xt/7/s8x9Hlk0idOYTGNJcvfpvzx/6Q105/gvmxn+WtU/8X8ju/ycIzv8CpqU+w+vos/W2TTaPD69dfIjv2PTIP/WeOl37A2hvHMJs1lLaLbvS5dvUlDv/1b3D7uc9ROfwPuXLuixRGfo+N6zMIrZN045uY+iqumTQCms0mqqoOFZuOa+E4JoapEngejmUNJwwJnNIenuM+KmbYayTYpjlYDXTphj0c08WzvWHQELhJ0BC4wRCy6Q94iB89XyZmjZjIjz+cfITdAVQzxDEdBEEYwj3DMESWZba3t4e/5g8aHrZpDTEJuqLiux7b/a3EUDm0fXhsDywh/W4P301aFMPz7ODfuhfcaIo6DERc90O7ZRAksgjHSRoo/iCAMTR90BpJAhBTNwj9hDN4z/ZWDLyL55p4joFlqoS+TejbeI7xYwDNOAyGzYi9ZkU3cunGHlHo0o2Tg/heXSUKQhzLpN+NhyHF3p8TBYNJyF6DYdBU+GjTYWvQttgLCPbet9eiSNoNyd8beM4Axpm0P/bmKntO2L00a2/yEfrJdGQvzRdeuwAAIABJREFUlNBVbRg2uLbNVq8/MIZ8GHzshRLBIAVK9kbhMOAI3A8fz16gsdcO2TN97CVq3WiwO/LdZP4xsI3sbXx8xyfyE06GZZgfpk2Wja7KaEqH1dtX2ffE5zmz+DD7H/hVzhc+wdnUP2Hq/p9k7uG/y/F9v8yZ1Feovz2NpZzDkp/n6vkR5p7+NIVnfo8Hv/oLfPJf/gSf/tWPceCbv8wf/at7mH/qN3lz/i+oPPYJTh36LG8d/zaFw7/I9Vc+g7CyH3VzFlM8gikfRG9PI64ewBPTKBuHUWsjGI1xfCmD0RhPtIxionvUa6P4nTSRnMXsTNOpj6FIaerCMTY7z3Gz/hpXN1d4+cYK19sKVzbbXG91uCKIvNFs8rYg8sLKCi9t1Hil3uBtWeHVRovbTY3bTZVNwaAlWxhOjKhYdESNZkNEVWxUxUJSdTqqjOEkGylJkhCbbQwrRjNDZM1F0h3asoZkmLQVCcnQWFNUbksS66rCuiqwIXdoag3aao2muEJdl1mV2tTN5P2Cb9G2TBqqgmTbaJaJqClojoXmWDRkAck2UDyftmHTMk2apsWqJHNDEFnVTa5JKrdNh6uKTsMWWBFv0TSuY3hXaIsnMbRjmHIJU8yhC1MYwhR3okUCLYstTKMOpjddLT+gm88k3IX6KGpjFL01xnvdBfTWKHLtMLFRYMdbZPPaM7hSst9/r1vF7Bwh1PJ0zSLixmFcOY24foDdoIwrJ/OQnjoJ3Xnaq/vouSXU5hh9p4BW288H4Rxb9iyBMknjxl9DvzoMKsS1p5IpSDuF2Rihq03zrp8nlMdxOwmM1RemkTcO4gpT9K08O04RR5gkkNN0jSyRNoPWGEuCFSNPbORRG2PYQoott5w0LKQZelYJX8mhN1Oom1PJTlvMo9RSmO3UoHWR/HzbnWfHW6B+Yx+uOEPfWCCUSxj1aUJljr5RJlILmM1JtM1xIq2IUptA2RxP1KV6HldO01rZR2zm2HUW6Nw6hNWaZsdd4L3ucdauPknPrWDLs2w587zz8g+gfxK1PkHfqlC/sR9XnGXbrWIKRxDWD+FKeT7oHcMUDmHLB+i7iT3DENKItVEiq8idaBGhdghPy9Bz57CVFM2VEXxtjq5TRGuPIjUOYooT9Jwivp7DVyv03SW01hShmcMQJtjyywi1EfpuFVueILRmMMRxtoMyoZnD02ZRW+PEdpHdME/PziBu7GPbK7Ltldl251Fq4wRKgdicYctNKsfJoS5LqOcwO+PcjcsEWoYdrzScf9ji1KBxkSHQZvCEaWItAZXu8SV8bZbtYJ7QKhDriWXD6kyjNyfYDeYJtVksYQKlfhh5c4S+XaRrzaE1xn7s56GW5U6wmDy/14+gbI7yXnyUvl1G2jiCWh9jyz5K15hHXB9Bb05wN1xg212gdeswWv1D6JwvZ+kaRVwxuUnv25VElSoXCNQCgZajZydsh1Ar0jOXiLVFTHGa0CjgqTl8fQ61mcISsuyGJ9gNTyA1UjhqkZ3oJI5aRhcK+PoijlxlNzxHzyklLBExhy3O0bOXiMwk+LCkNJ6ax9eKCezRqOLKcwNGRR5Py+BrOVw1iy1lcJQZXDWL0UkR6Hnuxke5G5Ux2mNsOWWMZopdbxGtOU7XyhNoCYRPro3yfnxswJqoYnWSRoSyOYZWmyZWK/T0eTwhi91Ks+su0NXnEFcPDz7WI/SsMu2VxLAT6YVka9+cwpPLRFoFq53GaE4kil8pi9vMEHTybLtVIr2AvDGKLaQHs5GEF9K3K9wJFhOwYnOKUJ1jy1kYcBay9MwFumYFdXMST8pB7xRbdhIyaI2Ey9E1i/hKFl/JJQ0bdS5pDIhJq8IWMvhygb65SM88itHMDacfvpLDUVLorRl8ZZkt51Sie7QSGGzPqSbgXHWe2DiB2phBbowQ2Rm6zhyhnihKY2sRV87jqjkceRa9ncFTSij12eQ201wmNBYGuuIc7bVRImMRX13Al+cJ1XlcaW/alkZrTBLrCcXfFmaGN/qxXkGrp5E3UrwXnSHWFgiUIo6YH3AnCohrE8TGPIGaBBtaIwl5e1aZSC/iijlivYIrJgwPV5ohUOdwxQJmK4fVShgNycE6QyhXsJs5rMYsd71j9PR5tsx5tM1JrGby3HE7uUFYkcNuZ9h1qigbo2zbZSI9gUhuXn+K97vHeL97HGljjPbKEe6Gx4j0xHoRqNmkUaAX2Lj6JI6Y5k6wiLY5it2eSqaSWg5XmEbZOIIrTCfa6vo4RjtFoOWJzSK2mCEy5oiMOdTGBFYnQ6AW2PWO4skF7vjHkdam6BqLqJsZdtylQViZNHV2vEU6q0eI9DlsIUPfnqdx8wBbzgJ2J8uudwxPLGK3C4TKPDveEr5SQFwbHSpSrXYmaYHpJVwxhy3M0rMqg+d88n3PbE+iNcfw5GT25EozaI1xAnWWbbeEK6eQagdxpBKhMY+vZTHFCbT2CJGVxRIzuEqeUF8gNOaxxCxyfZLIqBDqVaxOGbM9T2BWcLUiYj2F3MwQWUsE5iKmWMJR5uk5Fba8JcxODrNTYMc/ha+WsaUckVkishJOTqjP07WSeYgjF3EHjArYz1986jd45C+LfPJLP+LLRx7i0RN5Rifmkd8MuNKCi5dHOf3iw+T+6hhnT8KBNy6QvpzhxKs3ufraTZxGzKP7p/n8oQf4/ezX+NLydzgwe4DJR56h8cplVtbqXKu3OFmd49L0QV56/FFeSFV44dw1bgsur73wBm/UVnj08CGy3ztIdV+RRw5Nky4tc/XoOyivfMDZ6kssv1xg7vwklepjvPBMhjc+8zZnjkPhTZmZN2+z8voWtVe67C+XeWj/93n0P/4BV55+mfQzF3hk5iXGX7jNpasat96Sub3S5cEDJ/jiVIEDr5ziZC5P9YFFvrP/Al8qneLctVtcfeUK9/7JA1x59XW65k2c9mn0zQWM1iKWehRZLuIry/TMswTKaaz2Mr58gr59Fq1RwJMrbDvnMFpVlM05fOUoW85pbHEecT1DbCyz4z5HqB1n5c1D3Amehe2LbDmnqd9IEaon6BpncKWjKJsFtt0z2EKV2DiNtFbmvfA1jOY8gXoMT17CFqq44lHM1lFc4SyBdB5bWMRTTmALJwm080TmRSz5WRztWcTmIqpUwpALvPny97hw6lO8c/HTPF/9V1w+9Su8euyXmHvo53jgj/9HFsbuY3fLoamLPPfyMuXM95j6wW9y+YUjbNvX0esb1NcUdL1LtXiE58tf4pXcrzD5g/+Wa89+jucq91KYupfa+lFs9xqiso4gCDh2iKE7KLKOpmm4rossy2i6jOMaWIaJPzi37aECnIGo4aMNCm/ActibgIQDSYPv+PSiJHAIvZCt7hau7eE7PlvdrQ9RB37SUEhgm96HzEY/Gk4+umEPz/aSVsUArhlFUQL1HAA+gyAgjuPhr1m6MSgIOENMwd7F+3Z/a9Dk94aP46O60j1Mwh7nYo9RsdPfwrFsdra2cRyHOI6JoohutzucoewpXPc+do5l4zsurm0nwc6AcWEaCoFv/5dBhWNpSVARJGoV17aGRo9uFAwZFXutiDhyiSOXKHDoRsEgafGGW5oo8Nnud/FdZxhuRIFP4Ln4rj3Uee5BRuIB2yIKwmFY4Lvuj+k/98KLJDRIGiD9XkgceYSDVkjg2wngMwiHZo+9oKA3+DO2+1vw3vt0Wm0++6lPc/HCBRRJxjatYZIVByG2aQ7pp/EgdNh7su01LvY0qHuP58Nf84eKmA+duEnTw7VsAs/Gdz+sDtkDv61reRiqiW0pmIaMoat4toMqi/ieiaY2uHjxJK+/MM7SzH28svxdqod+lZlH/h5L+/8Bi0/9Q8qP/CLPZ/6MxptTrL6d5c3nR9n/rd/hD37pJ1ke+WMe/tov8NVP/F0+/asf4xv/6e+w775f5Pn857FuTrF56SDzBz7H0alPU5z459Su/hl2cxJfLNPZeBLPGMFVc7Ru7htsOqdQayOotRGs1uSwVbH2zuPJixkxjbRyAE+YRqmPYisZhNYoknIKUX2RpvA2a611WqpJXTS5drvOtVvr3Gq3uNFssqkbXG91WFV0VjWL19br3JB0BMVEMVw6kklbMLCsLoYWILQNVNnDEnRc1cA2NHRDQjcEQs/AViQsUcLQQnQ1QFd9LCPEdWJMw0PXHBTZRLECOprDSkNgU1bZlDqYnoYfyuRzB3ntjVe5uXELPbS50Vqlpre5LWywLtbYFDdZb15Dd9vIZh3ZaKLpInEc024qNDYVRNVEtTwEzaahmNRkkzXJYE2xWJEMJENG1Zq49jq2+hqB8QK+fgKpPoshFrjTXcKSpjE6SeXT6kyx7ZSI1SxGfWx4Q+lKM/jK7OCGOUOoz6C3RtGb4+x488RGEWF1ZOCln8GRJpE3n2HzejIxeDc6SmTksYUpgkFdv+/kaV//EX0jk6gf9SxyfYSelSOQJnBbh2jffhxfnsCXJ7gTFFA39xMok1jtI8TGNF4nhd0cI1ZTRMo4VvMgvjhOKKXw2ikiLdGSqrXDBEqarp7FESYJlUR52jULCSBUSHEnqCYfAyF5DFtOiUDNoTUmBtOOLFZnZgiN0xsZGjefGYYZrjQ7nBH0rDKOmCGQikRKCbORJpQLREqBUMlht1I47Wm6ZmKdMFopYrOAXDuCJ6dR60fY9Uu8Hy7jtNPY7RnkjUk2rh7E6iTaSkeax2ynEddHk/3xgI+g1CaGL0q71izSxhh2O7mBc6RxLPEgrjKZ3FZaJaTNMXw9T2TNYYopbHma0ExeeIZ6hchMbte3/CKGOIYlTQ4qvhkiYyEhrkvJLZreGWcnnMeWMnhqPmlUuDlsOfn9gZFUhG05M2RUeOoEtjiWEOXNPFYnhdFMsWVXic1ZPDk9qD/PozdTg5lGhq6VxZGmiIxZpNpB3usuEJtZLGGSvlPgbjiP2RgnkDLsuBVio4AtTuNrWbaCeVx1ZnBASiY+rpTBkzPD3+9IU3StOcwBG6RvF5FrRxI1amcKuXaEQM3SteaSm9kBcNNsTxLp+eT9Shm7k8WVkhCwZ80lN/7NDFo9w91wia5ZpHnrAKFWYNdbIDbmaK0c4E6wyPvxSfRmEoIls5cCrpgl0qqJOcKcw+ik2AmW8NRCshfXSrhKEVeeo++dQm0lLQpbrmAIc9hKidBaxNUqKM1x9PY0295RAi0BZsqbU9yJlhFrRwj0ORw5mQ9ozVlCYz7RWtpFTHECQ5iiaxdx1RnU1jihkcfXskRmgY0bT9KzZ4mMGQJtlsbNZ9jxqthCCl+dxpbGeL97LLmtbSfGoJ5VxmhOEaj5pIViLxFKRZx2llgtEsh5QjlH3yjS1QpEWmFwYCtjtlNIG8mN97Y7T6DmUWqzuFKRnjlPzyzii2m8zjSBMEsk5tEaE2y7CUBTa0wk0GA5YQLsKSuTsCGZ9ZitNFv2IkZzBqudZdtZYNtZQGtM4Uo5Qq2YPE8bKWwhMR75SnYwbZljx13CEXIIq2N0jSqhVkDZnOJucIIPuuew2gVcMbFgsH0aR03hqSUccZHYPI6vFTDFcVw1w53oGJFZwlOq+PJRPKWCp2Ww5FECY5b3+6cR1lN4SoktbzFpybRTtFaP8G58GlssojXmcKQKO/4JYquKpxQTzWi7SKgfw2wWiNR5AiWZwaj10WTe1prGlwvc8ROLhyNm0erTbNmLuOIcZjOH1R4YQsQCVic7gGnOozfSBEqRvr1IzyolgYNWoG/PYwuzRFoZR8hhd3K4Uga1PsG2k7A7PLGIKyUBuiWkcFp5YmWerlbFEwoEUoFQLuAJs2i1CXbso3hC0qZw2rPY7UQ9HSpZPHEGX53BkzPorQkivZBMfKRk4uMIWYzWRMIukjNojXF6VpHYKGC2p1CG0O/EyhSp2WEj1OmkiNQsoTGH2pzAEjN0nTKukh0YLJJwz2gmPBNPzrPrLWO1s2j1DNvOMbrGIr5cxBHyxHoFXynQM8tYnTSBmvBdelaFnllBqU0m6tJ2lkApYzazKLU0RnOaeADQjPUSkVbEFbPJhEdOJkZWe4Ytu4renMJsp7CFaUI9S9csoAyMKH27zI43T9cqoNSPEOozfNBfIjZOYrQSZkTXmaPvF4ntIo6UT2w0QgFPSdg5fXcBozOThBv6Ufr2aaRmClcrEtkL3IlPc7d3FmEzg6PMExhLRFaJyCgPmSqxeZRAn8dVCgR68uapc0TmAo5UxpUrREZ1APXN8H7zON/92h/zufvv5YHKj3iudpGLb7a4/ILD2flbvPROk6PlJ5n58hf5xjPzfPvFF9n//EN8d/kPePTJv+C+B4sUX13ni6knuO/497h/6nc5Mv5FLpw5RfMtj9SFy7y8WuPFs69yZuQ8xcdeZvEFlYOvvsH960ssXNrHqSMz1K98wEu34KGn8nz621/iUPkI6a99jwf/4q848/KLLFySuXR5myuXzjF53zOc2aeQetTn4fNnePVWjStnN7ny/Banr6s882yWI08fZua3p3m8OsGXHvwaqXKB4+dvMTq/RuUti/uLR7iv/OdcPJnHym2w/MOLFC7c5KVrm9x6x+fVt0SKk2kefyLPG5ffxlSuIGwsIa2Xaa8VMJRFFLWI1Vkg1k9jtY8ib1SQN8qE6nH0VhFHKmO2qgTKcaSNAr6yjC1W2XJOoTUKaI08WqOILVQx2xU8eQlPXqJnnUJrFDFaZbbd80T6KZo3p7GE+YHxYxlXPIUjnMYRjrJ5PUXPOk3POo3RrGI0l4mUF+jpL6M3yii1Mj3zPF3zRZT6cbT2Kfr+JTThOJ5zHFUs8PrFv+LimXt58cQf8cLSb/Hm2U/w0Ffv4bHP/DSf+aV7ePiz/4IzxSOsrb/KysY59j3xSZ68/19y6ezTiKtnsTor6KpGrVbj8Ye/yFvHv8q5Az/PibF/xPO53+D5yp8yM/J5XrowiuVcoyOuEYYhlhlg6C6yrKMoCrquI8sigthCN+SkBT/gKQxZiB9p9e+dERN+xUe4h54/ME9GeI6PbTr04j797ha+4+NaXmLy6G8RBcFwVuG77odCCD8g8pN5RuRH9Ltb9KIeru3Ri/uYmkkcxx+2J3z/xxoNrusO2/57/MRuFA3tllEQEkc+W72YXhwPDJbeIFTY06t+WDLohhG729sYqjZUjdq2jWVZhGGIoihDG4qmaei6juc4AyVqgKElMxrXTs7D9uCSPnC9//+gwneTg37SqrCHCtLQd4fmjtBPfowGjIpkLuIPmw9JMJAEEh9tVPS70Y/NSPZMHfGAMdGNoh9jSvSieNiu6H6EfroXNEShQ+hb9LuJgaTX9QcQUAvfM4cMib22QzDw0oaeP7SN8AEsVqvse/IpPCepvmz1eniOM0yMtnr9BDLykWBiD8a5N/HoD3yzyb/THQYq7kdCjb0n9l4o41gGUZDUh/YSN9u0cEw3YVQ4Ar6nYugipqHgWCqWKSDLq7x0aZnz1R9xbu6vuHLqh5g3Hmfh4D9h8vv/A6VH/xFvlj7FxezXaL0xxbHsd3n8vk/w6z//k/zWz9/Dvb/+t3m+9AUevveX+YtP/s8UD/4u4vX91N54HK89x+rrI5TGv8LBh/41L5z4j6y/cy+RPIPdzKN3DqKJ+4idCmydwBWmad/ah92eGm4+tc1RzOYEhjCNJUzjdFIEQhqrOY5aP4KjprHUaTpSkWbnKPXOBVbXL9MU6jRbddqdBu3mBu3WbYTOOh1xk0ZzHVHtsNmus96ssym0EdRNOvImitpBUUQURUHoyGysN2k2JIy2hNJqockNDKuJYTfRjAZiewNNbGFZGqomoyjKkDxrqjqGbCA2RHRdp9MRaYgdmopETdhgs32NINzkkYe+wJkzJc6dX+DqxmsIYZ3r0ttsWCsIQQ01brKqXKJhXaahX0b3V+hIN3AsCbHRYvWddUxRxDd0TEWmvlFjc3MTVVVpdATWG01EqU6z9ja+9g6ecA5PWExuGOUMijiJrye3o0pzDEdKdGVdI48vpgmkDJ6UJVDzyUHRLuFI0/SsPFLtIHfCCttemUDNotUn+aB7ki2niiNNozYOwe4S9E5itqexBy+utr0Kan2Enl3AbI9Dt4zdOoInp2it7qdrz6E3R9hxcmjrTxHr00RaiveiEtde+Q5dI43dGWHHzdG48ddE8gyxksYXxrFbh3A7R5LQQp4mENL0rTyhkkFeP4gjTLLrloi1GezOBHZ7Yqhk27M69Kw5HHEab8CpCLXcwExQxFfyRFoRrT6N1c7StxaJjSLK5jiRXqBnlQcgzDRbTiXZv2+mCaUikVLEbEyj16cwmyl6RpFgUPMP1BzbboXO6gGat54mNnPcCSu0V5/Gbk1x11ukq1c4W/0an/v9/4nM4U8hrpcR1ys0bx3ivegEVmcGpTbJ5rX9vB+fxBVzqPUpIiNL15gn1pbYeOcAkTFLqE9hdiZwxTyukksge3oerT1J1yniqhksaYqeW8DXythSFk+bRdg8QGBkCMwZDGGS2C6it7IY7Vm2vCpaa5yeO4femWDbr+JrBfTOCKGZ4U5cQW2NYEkpDGGSLb+C3pmitfoYRucwd6ISauMw0sYhjNYkO+4C0voYtjiBJycfT6U2QdesJNMaMYVUO4DeGiUyZonNHOqAm2KLUxjtMVx5mrvePLGWQ90cJdJz7Pjz9JwiemcSW04TagW0RmIe2PWruFIaqzPJtltk2ytithPgqq/M4EppnMGUqW8XE0VqcwxXTuPJGe6GC0gbhzEHz6t3o0XMZhazPcMdf4nYKCBtHKZrlAjUIlo9Q+f2IbbdKl2zyLY7j9lKse3M40mzSOsjeFJ+8LyaRaodGbR7Cmj1DH1zmZ5THjQaZgYAxTlicx6tmSE2F7h45hEuv/gka9cm6LmncJQytjKHb5SwlCy2lEbvTBOZ84R6dXioiK0yXbuILWVx5DyBVsFXKwR6BVfJEdtzOMo0ljSNr2dxlAy2nEbvTBAYWXx9FkuaRlh/Ck+ZwhameDdawpNnuRPMs3HtR3jKBHpzkm03aZwkh9UK78XH2Ly+j55ZIpST+Ycn5Nm2qvT0EtrmBK6QQAnl2ijbbpXO6iG27Ap9u4K0MUrXLHI3XMLulHDFErFeJlJz+FKGrprFa6cJheyg1p/U23e86mCGkLRcQi2xtOzBdGOjhN6YxhXzRPqAUaHOEemJ9UhYG0VrTA15M5404AvYyeHSbKcJlDnuBscRVsdRainejZa5GxyjeXOEzsok7wZnEj2lXqazepi+P4evltCbZYx2KYFpqikiK4/aTBGZFRyxgiMs4qtVQjNL5KQxhHEsaRZXriQgVCmHLc8SmUViax5XLhLqi2jNOWyhxJZ7DEcq4GsV6rcOoTeLuNJRQmWBnrmELcyiNcYT64OeG06YXCkJ4Xb9o3Ruj9IzF7gbnETZmMaXy/hyEU9OAJmRVqZnLRCqZXx5Dr2RfF6HWh69OUWoJZMLrT6d/LfmAp6ccEi6RoWeuUCglHClPI6QoWsWEG9P4rQLbBmL3HWPESkltNokXa3IrrOA3criCwV8MQkwAimPujHGXX8Bt5Mm1GYJ9Sx3o0VW334saYsYJXrWPHJtMuHQSNM4YgKOtoQptpwigTqDvHmEvlkgUrPo9TE8Mc22XSJUZunq+aRVYRUJzTksaQatPYVvFPD1AqE5R2gm1phIK2K2MwmjYmOK96LTOMIc284xzFaOO/4J1Po0PXMerT7Je/EyrpTBldKsvPkYu/4S2+4ikVbGFQsESpktexm7nTQpIq1IbJQS5o+YxZNyxHoJvZHClwuY7UzSZhm0uxwxjadkMNoT7HqLA+PVBL46i9meZMstEumzONIUPeMcsXECR54jshJGitFJ48oV9GaJrrWUhAhyohYN9TK2WMSTq/jKUQwxi6sVcdQivjFP/fYY2+FpXLWK3MhiCmn0doYd/zihvoAlFOlai3TtKl2ngq/l6dpVfK2C2ZnDlSvDxoUlzRCIz/I7H/95/uiT/5p/+i9+htFikTMXTSrPCpx/ZxXraounHkvz1L4sXzj4GEeyT1N79TmubdzkgnSDZ8UPOHp7g7mjc3zlD3+fb/znr/L0fYd561qH8zdWefu2xYV3NjizssqPXniRrzx7kT977hzfOZmis71Bq/0y77xyleaVHc6dqHHvDx7kwYmH+cKXP8mTX/sWX3vm23wz9SM++8MsByY2ePNNg+rJa3xn8hjfODrL2UsXOPiDEUr7TnPmlRrnW23eqbV4+skJvvGNg/zw6EN896Fvct+nHuL6Gz1OXJFY2rzFw6mn+cG3vsD3PnWYi3/9Jj/4TpXlm2tcWalz6dRtzr9U49sPPszDRx7l8u3TNNXj+N5xIuckq++kcI0z7G5fYtt5FmWzhC+fYtd7EbuzjLCWY8s5hSuVMdsLNG/NYHcW8JVlxPVZ9OYc295pfHUBR6xitEq8G51H2sjTvj2DXCvwbnyeUFtGqVWQN4psu+cw2xW2nGdxxeNo9aNsXi0QqqcwWwuE6gkaN9Js2c9hNo/R0y8irR6ja5xCrZWJtXPUrhbw5OexhDMExvNonWPY+jEcfYlbV57h5PwXOFv9DBePfZZni5/gh3/+3/Cd37iH5Yf/Dd/693+PP/31X2Cp8AgLR39INv8lHvrBL/HC8cfQG+eQG6+h6nVSmYOcXHic40d+g5u5/5uJ7/8dzqR/g8rof2b0qT9iLn8/mvkWbfFWciZwklZ0WxRodtqoho5mqaimgmrKA8OHMWw67F3S712kD9sH3oeShj2jRtK+cImDmDjs4jn+RywgMb24j2WYdKMYXdUSVoSXSB/2zsqBF9IfgDe3utuDKUhEN+zimO4wmNjjU4RhSBRF+L6fhBW2PVwpRB+9yB/wGbd6YcKqdMzh2dazfQI3ohdt/9gqoRd3sU1rcHZOGBr9fp8gCAjDEMdxhjBNTdPQNG0I4gxcD1MTFfQ3AAAgAElEQVTTkyBnUCzwbAfLsPFs/78MKmxTxXUMfNck8O1B8yGxf3iONWhWhENAZhQketKkwZAkST9+gPfpxdHAEOIOpxm9OKLfjYfNhW4UJQ8uStKbvcN/HIRsdXts9XoD7Wd3+L6tXj8JJkKHKLAHoYlDvxsM2Rl7H3DfcRPA5uDJ4jnusA1haPrw/baRtCds0/wwVBgyJ6IPmx97gcyQKeEPn5h7ENDt/tZwCnJ3Z3egGf1QT7O7tY1laHSjYNjW2KvY2IaTOGpDCccR0ZQ2vmsOAos2HeEaZ57NceXZg6xcOELuid/jlfk/4ULh13h1/j+Qe+Qfc3Tfv+NS/uvULo0wd/ir3P+5X+WT/+y/4xv/4e/z+X/z0+z/7j9jbt+nye/7T5zKfZFrFx/gysUHaN2awOoscab6APt/+Cu8/fJnEda/gdUYw6wnt6hS6wnatRFaN/dhNifYtktYrUms1iTS2iF6Rh5tc5Q78VHEjSPJDKQ9hbp+CGFtPz1vDlubplYfw3JPUWuepClcZr12hdtrVxDbN2lsvI648ipO5wZK8zq6uMbm6luIndvo2iaKtklHukZbvI6ir7FWe5uOuEG9scba2m3W19eRhQ6q1kHSN2lqt+iYt9G9JoraQNHaqOoaqrKObXSIfJNmbRVbUQh0C0dWkDsNNE0miH3qwibrreto1gqN5osY2itIwtt40Sbr0mXa4S1u6pe5ob3GDeVV2vFNNvyLrFnn2TBfQLBfoyG8Rm39LSLbxFV0jPotnPYa7ZW3iU2R1atvIjU3EVsNTE3B0OtY6k1c8WXuWC+ib6TRG+NEziy2OUWndpjIKuDIyW3yllPCEaZx2lP4UmYA0koq51tumd1gni23SOv209hicohzxPQQtBYbxeSFrDyF1jxIbJSI9CKRPoe0cYT34qPJXMTMYQmTxPI4wu0neS+ushPM07XnENb3815QIhBG2PXymK3DbDtZxLWnsDsjqJv76Rpp9MZB/M40PW0GffMAZuMATvswoTyJL0wSiGl8eRpPTOEOJh9We5xYm8Vqj6PXEzXpblBFrY8i144kYY1dRGuMDRz1xaHu0GpnsNozdI159EaGSKsMD5nSRmIM2HIqOOIMan2cbbeKUc/gtLNYzQx9o4IrzBLKOWItz45dQWtMJNt6LYfRnsCVpgm0DLY4gStPEqlZ3E6anjFPrC3y9otPkTn0J0TaeTorVe4Ey3RujxAbZVorh7kbHMNqz2ALs4hrY4lKU6/idCqIq5ME6gyhPo1UO4y6OU2gz9Fz51GbEwgbh9nyK/j6LI6SQqgd4E50ErU5hbBxGKl+iK6b1NG19jhaa4LQWMBV5nDVLFL9CJY8RdeZw5YyhEYRT0+htg4TWrMorRHU1iiBkaXrlDA6U3TWn6BnZ9hy8xitUdqr+xPbibeAWp9EbRxhx68QG0VaK4cR18cI1TzvxUtojRFscZLYzNGz8zRXnsZojxEbWQJthkifxWyME6tZtgdWF1+dxVVnEiq9kUs24kKGSC8QmwXuRgsEaiZ5EW7nk7ChPYmyOQI7J/HkDEp9lG23TKhlETcO4cpp3ouXuBNWkWqHkWuH2fErbLsl9Eais32/e3zAt0hu17fsRWK9yq6/gCt9CGA1Wim0xiTsnsXupFHrUzjiDB/0jg1sLhm2nQUcYY72rQm09hQ7wSKOPIvSmCQyK7jKHLaYxxJy5Ca+zGLhL0kd/mM6GzPsRKfxzTJyaxKpOcZutDjgTKTx1QqWUKBrVdFaKSwpTaDPERplPKVEbC7iyHMJsNMsENt5YnsOS0rhaTPsBPP4+iymOMVuVMVR0oi1faiNQ/TsAu93l7nx+kO4cpr3e1V2/Dy1q09hd5LAKNQK3Hj9EQI1x51gkVArIN4ex2ometJYLaJvTmG3pwc2hQxme5rYSIC+rjjDtlsd6kUT1slZtPosWj1FoGSJ1Fns5gSxlMVrpZE2RhMWRLBI366gbCYw10ifg/4JAjVHa+UAW848XbOMK+bo3B7lvegUsZ4wN9TNSeifpm/Ns/rWE+jNFO9Fx/mge3Ko3wzUPJFeHHxejuPLCadCro3hijm6xgJ9c5nWzXG27KMYzXTCLVl9Cl8tIW3kiIxjiLVRYieH2hpDa03jygX01hyBepyutYxQO0TspLGkiQSEah/D1yoIG+MDMGqFvrtIZ22CrrXM3fAc294pNm8cSYwvSonf+w/3cOjx30KpFQnkBax2HlfKseWUiY0cRmscvTlB1yii1ifx5Bw9cx5HzOFJcwRKGUeYw2hmsTtZfLmYhBNKkZ5ZJdLKaPU00voEPavEu9FRlM1xPCmXcBPEPJ6UzD3uBFV6VglxbYxQLdM1q5itxEJlCVP4QhFlfZode5lYrSDeHiOQC2xbVZxOBqs5i76ZpqtV6Oll7HYGfXOCXXceu51CbYziSNNsu5XBvGESrTHFlrNApJXo2YliNzbzKJtH0AbTwNhIvl5vWUUCeQa1NoK2OYqycYS7fhVXmEa4fYDAmCO2S5hiGrkxQdcpY8uzuGoOvZNCa0zhCLP0rHnu+MfY9Y6x4x5Dq88QaQt4UolYr+KKyTxErU8OVL4Z7oTVxNahFjBbGd6LT+LLRcxWFk8qsWUt82547CMzj2zyd5kVzIGe1JWSeZnVyaA3Ey1wbBQQ1w/hSAkUWK6NseUkfJ3dYH6gg85gi5Pc9+V/zonyfYgbaUKzSGyXCI0yZqeErxxnyz2G0clhConmumtXscQ5XGkeR1zAkvMEZoXQqhI7S0T2EnJjlu3wDFv+KfpulZ6zgFRLodRn8JR5tr1jdO0qnprHEmfo2lX01uwAppm0K1ylgN5O8Y7xBH/08Z/l4z/1D/jtn/s4n/vaExy60KF6S+bklfN855MjfOHeH/JrD3+LQ9/Zx7mvjzPxwCSPfneR/ce3uNxs8ebFi/zWP/g/ufdff5Nf+7cTfOnB1/iT7zzFGzdPca62yYUbDcrVExSyB7hy7gBXnnuC1MG/ZP3mNVpv3OGlDZWrK6+jXXuR/OhjPPbn3+LR+x7m9x5+kEubGpdfN2ldXePGm6/xwjt1slef5bhZIfPGM6w8dZkLuQ0Olp/jsUqGsYlZVi4ZPHjwCP/+0G8x9dCf8qV/9XX+6nfPMH7wBk/OPMWLb5aQXpF49svX+cNHQr7+3E3SL51g9IeHOTR6lucaNucuv835K7f49c//S26qy6y0J1ivH8LSyvj6aXTxNIpwYqAnPYXdWcbuHMNsLREbp3DEeeTNGdR6GUdcItRO8H73RRxxAa05R6gfxVMWiPRl9GaJr3zm58iOfZZLZx+mZ57CV5YQ12dorxTw5eP07bMYrQqb16ZwxeO8F75KV79A/XqGvn2OvnWWzmoOca1IoDzLrvMa6sZJGtdT9Ixn2XUvIq0vIm0cxeycZjt4mTvdV/Gs03TqBd649CiXX3yQk6U/4dz8Z6hO/A4vLnyeqb/43/jOx3+CB3/tZ3jg9/8x3/jML/OlL/0fTGc/TWn+U1w+f5Da1Qpy8xKmU+PMuTlefv4QZyZ+h9OP/CyLh36RpZF/y8gj/55bb6Q4eexx3n5nEc1cR5Lb6JaJ6TpopoFqGliuiWEnYcVmq5ZwHQZntw8v6IPE1Dg0OFpDSYQ3UHkmxg6HOOxim8mPruURB93hW2IA8YdBiGNZQ6BlbxAOeI5PP+7jOwFb3S0cy2Wnv4vvBmz3toczjyAI6Ha7+L5PGIYYhpGwIwZogj0OhmWYySX8AKAZRy7hR9YSvSgeMDUCYr//YyuI0A/QVY1CLs9TTzzBiWPHE2DmYOphmubw79d1HcMwhqxIZzBrCbwP7SauZaNKOoZqcc/udh8+eB/XNnFtk9D38F37x96iwCPwnKH9Y09NmrQsvAFsMxxwJ9zhtCPhUfiDBxkTeAlwcw/I2e/G9GKPbuThuyZR4BAGNv1eQBwmAche8yL5PdFwghIFHv3uAHb5kbe9Rke0Z+b4/1g+9p5Ie8lXN/pQN/rRwOTD6UoyV0mMJ/4gYImGrZI49InDgG6UvG33u4lnNo4IvOTJ9dEwozsEjSZvewyLj3py98CavuvheR6eZdPzAjTVZbOh0mg0aN08z+n0t5mf/DqvnniAyye+xnO5T/DW8qd4+9gXWTz0m5T2/Tav5Z5m/XyO45P388WP/yz3/srP8IPf/d/568//MsuTf0r14F9yYuw+Dnzz19n/zX/DlVMP49SKSLdnuf7qAY7P/yHX3/g+Qu0Zbr/9Q4z2KI44jVIbQakdprOyfxhQ7AE0Q2VmyKswOmM40jjtlUcxmwcI1Qn09ghaZ5JOYxxpo4KvPUt9dQmp+SrH57MsZCeZGX2AR7//uyweup/Lp2Zp3H6VldU3WO1cpaZcYUN8idXGGWrOberuKivK21y8dprMwgEy8/t5Zvz7TBef5Mwrc2xob7Miv8kbm8+zrr2G5q2ga0066y1eOT3L1ZdPs3rtKq1NCbFjY0sOL58+y+z+J3np9eepNRtIokFto4GpSywvznFiaRFX81hpNWlpMpvSBuut68yUJjh6fpn586epXHiO0usnSJ3NsfjqSc5evsSNDYH1uoLn2YjKTTzjBlL7RU6f3s/zF6aZW5gkf2yBwvMnWXrzIhfePMZLby9heG/SFE4gS4s0N9Jsucf4oHeWrpns8x0xMzhwj2ALaXa8BXa8KuLaOHYnx653nB13Ga0+hdGagO0FXGUUqzWJXh9jyyqi1kaw21N4Yppdt8LGlcewW7P4Yp5YLaBsHCZUpwnVKfr2NHLtCd4N5/GlFI0bT+AKk9idCbp6FrudmDq27DxdYxa1dhBPnMRqjxHIKcS1Z6C/hNkcwZOmiLQ0W1YWs3UEszVBoEyw4+WQa4dwpRS+mqZr5bHFqYRarmXQmiO0b41jNGfpW/NEWgGtMTGoH1dwxRJOJ822VcFqpRBWDhHKOaxmKgH5taZRN8cxWym0xgRqfQJXHDAtBrdQsVEm1IrozWmsTgZHmB0o+GYx2xkCbRZx4whGM5W8gGxPo7cmCLQ0rjJO15jBaBwh1mfw5WkCJTNQ4E3T1eewOinqN/YTKCU+6D5LrC9gtmexOmnei4/SXt2HI04SGbPsBmWU+mEsYYIdv0hkzKI1R5P5hD6Dp6ZwlQkCfQpHHmUnyA2c9xlMIU1sF3CUaWK7gNwYS9oYZpG+N097/QB3uwtEVp7YLiNsTODKAz6BO4feGiMycmx7lcHueyJhEvhZYiuNsL6PbXeOrplYL9T6JNvuAq6UQdo4ksxB2pN4chKM7W3GrU5m0EaooLfGsIUJfDWFI4/jKuO4ciaxZRh5AnUWT0nsNr6SVL57dh6rM4GvZvDVmaT2PLjhFddGcOUMXWsOR0paE4E6y25QpXlrH8rmCHeCRazONHJtDGFthG0nudns3B7D7uTYtpfZdpZo3jqAJ88MplP5Qf29PIBjzhEbyeZ8x6sOZhBJFd2XS8R6ZVDhLmK20zhCgXfDs2ibBYxOGk8r4GtzWEKW1uoYrlLClUv07GVCvcLrFx7AFLL4WgmlMY2nFnGVuUQVp6TwtCyWOIs9uFEf3sBLs6jNFLaUpe8u0HcXcOSBZlCbg91n6dkF1HqKLes470WnCPUZIiNFpM/SM6vorXGsToptpzoIWGawOlPs+HPsBHn0zRSxWmTbrhLKOSI1R2flAPSWUTaOIK+N4XZmoX8Wo55Cq02ybVXZdZewmmmsZppYLXHHXaJ5/SCBPKj/K3N4Yg5PyBEpRSJ1Dl+axWqlCJVZPHEaozGGLQxUqFIKV56i7+QI9dkBkHYWeksYzVGktQP0zASA64kzOJ0MgZSlbyfBrLI5OlCtZgm1OXw5j9nKDMLDZaSNcbbsKo6YxZVyxEbCWYi0CkYzQ6xX+KB3Br2RxpfnBv/PM0gbsxitIrvBGbbcE7hyCbOTx1PL+GqZ9euP0XeWifXTsPUyRieXzLjMeSyhhC1U8ZQFHKlIoJWJjPnBn1FCb5bwlAUCrYot5nGVArvhMi89+12Ol7+CK83jqWXUZpott0rXSswPRmMKX8jTVeaTr2lijlAts+0sEyglAqWEI2SxOhm0zXHE1cOwc4ZYK+AKmWSyo+SIlDzOYIIQDr4m7r1ZnUStGesVIr2CJxWI9QqhWkomIWIeV8xjttJD1aavJC2WrlHGbKWTZsvg8z3UsvhK8vnnSGnk2hFis4AvTWG1xnGFNDvOAq4wiydmMJtj7LhzRGoaqzVBIGfpG2V6Rhl5fYRQyfBuWEZvTCagVSExZgRqDqOVgFCtdqI53ZtdOHuTCymXfB9QCsRGCbU+iSNmccQcO+4y4tokPWMJVygOAvHy8PEm35cSRa7eSNPTFoiVeczGLL5YYNtaIJQLWM10omeVskOGStdMDEJWZ4ZQnaNvzxMZiZmnZ+cJtAyRPoMtTmIJExjtsST0kPP46iyBliY2k6+lVmeGzu1xnnrgDzhTfYBAPYpSTxGZReT6JGanQP3GBK66iKNUUVtZmmsTeNo8gX4UXzuO0pin55wldo6idqbRhRx3ogu48imMThVXrRBaFVy1hNrOITdy7EbPEppLmGIeS8klLTC1jKeU6VpL+GoFU0g+P2JzEa48x8f//j/lH//zP+AfffrPmF2RWbikcqLyGkfu+0t+4qc+xsf+q5/mp3/qb/I3/8bf5qc+9l9zzz0/xT0/+dPc87G/yT1/62P81Mf+Fn/nb/z3/K//y8/xt/7hL/DLn/s006fOcfGFd3hTbXD/zDM8OP0Ejzz4ffLfHOH8A8d55tMpJh56mefXNW5sxNy+pLHv3oPc9+/+nIc+9U2+/Mk/5LH7v8XTD+Q5dPh5jl+SeOl6i0sXnuPaYpU3nirzwpdmOFw6zctrMidfv8GlmzWee+Ntzr/yCk899jhPP/IoX//qEn/0yDSP336RA2/lePG1ozzxzb8mlXuNX71vmt+c+SxTswf42m9+nj/97a/zlUf28//81TeYffEsq9dv8tU/u5/bNy/RWi8RyPOI17PsqJeQVxfZ8Z+jXSsRO8/R3igQmqdxpCUC7RjqZoFYP0bPOocrHaWzmiYylujZR4mMRRq3JtlyT3M3fB518/8l7L3j67wLs/0T25mEQll9S6G0BdpSRkdoaYG+jJbdvCQQElaBhlLCCoGUmQAJWZ7a4yydoS3LM84iy9mOE8dD+8xn73WWJNsJXL8/vkcn4a/fH8/Hsi3JR8OSvvdz39eVZ/svL2Uy8V2UhSmUhTGKxxOsugfxq5M0jFk8aQy7kicyZlFXxnCk/UTGfbjlSbzKJIE8hStN4ErT2NVZ7OoBzNJBjHIOszJOzboTW9pPaN5LZP+G8vIEvnUXC+U8ir6bSjHN4fuv5YG7v8pvDl3N4ftvZOHEKA8MfJ7Ud97Frz7xaoa//X4+9a7z+fE17yPd9zl6bn0vd41ehzx3kGNP3MPh++9mPLmNx/b/iomtl3Co6895YPq93Jn9JL03fZTJ1LcY6PsSJ+dyLJUewrJlZFXFtC1U3USSNSRVQdFldFvC8mRc28QytY4QQrAjROugVV+lHtYJ3JBG1OzwJOpRA9dy8WyP0AuJ/Ih6WKdVb1ELagRuQOhHRH4N1/GpRQ0CPyIMa5iGTaPewjRtXNcn8iMc0xGNiuZa59/bMIm4rksQBB0d6EZYIMsypmkSRXWiqE4talCrNfC8oPNnzeZqp+Hht+ckQnvq4zlimhKGdTw3pFFv4XshrdY69XqLe+6+j/vue4Bm7UVYqO8GuJZH5NdwLBfbsHFsj8CP8P2QMKgRhjU8N8B1fDwvwDVtfNshdmZ9FX77Aq5t4lhGO2RwO9dG8PBSqKZoADhtdkXYmYUIDkXQblZsHOBFILHarHf4FPVIcCsatZBG3aceeTRqPlHQbkXUPGqRy2pThBMbQYAINqLfuzaYEBuXaDqEv6curUcvPl+r3ciI2pOOjSBjo20hAgW/swOqR2H7MYi3x3PszuxFGE023kcitDi91uqEMbUw6DQ36tGLM5eXmkQ2kqiwbfzYgJdYhiEsJ56Ha1oEpoMs6bhBA8Os8tQDGfYNf4uj+25kT8+V9P34bxnf+i/kbv8nHtv9de7OfIORrVdx9MAYhUf3Mbnt+9z0uX/i5x/+C67759dxX8+3KTw6zNyjY9wz8WsSt32Z7I4vkN11BUfvvxG9kGD5xC6U8i5OHL0BrdyNXe1HXdpFpCTxykNEUpI1J480tx2nPEDp+O1Ic9uxin00jBGsYh/S4k5CNY5d7EJf2oa+tB2r3I+tJCks9hDZ+1Gr4ywu5BgY+D4f+sDbeMdfv5ovXnkJ//mFv+ZDf/MHXPfVjzI2spUjz9zPsnKSFe0Ey9JTLBQe4kT1MHPyozx4dIaf3voNPv6ZS/jQJ9/OFZ9/H5+67B/46jc/zo9vupr7j8xQdJ5mTj6M7M5RqS4hVVX2j+3ipp9ew7NPP9bW9tQ4duQoN/zgW1zy1v/DT2/8PseeO0otajC/cIr5uaf43+uv5ifXX8Oxp54Unl9bxVAWuf+eSd7/L3/NB//tH/n4pf/Ol6/+Gp//8of5x/e+kY9eegk33voj9t13N3NSCbmpclw/wpLyHPc+OsrlV/0tl372Hfz3tz7Fxz51CVd/+1Kuu/Eqrvv5V0mO3swDjw1RKI+jKlnqwTi+Hkdd2dGZdYh99riwR8jJNuU8gTTfg1NJUdPHOrT1lpNj1RtBL27FKQ/QsjKs2jmKz91GXU9hrHRT01L40jDaYg++FGfNyaMs7CDShnEqPdT0IfSVbZx84mcE8iA0pnEqfcgL22gYKXxpEKfSh1XqIlSH8KQ+PKkPbXk7626Gmj5MTY8TyANYpW4ibYi6ESdQ+qlpSYzCDlq2gCI61X7sSh+RniDU4u1Dc5KWk8EqJdtvU57ftXbjq3GMYn/nDtfGD9deNU6opMQPqUqadXccX0rgycK0EWojbePHEJ6cwCoLvWSgCIWhU03itlsnnpzu/CAupgaDBOoIq444pJrlPkJ9CKO0g7oRxyp1cSbIYxW7CeRh3Moga06eyomtuNIwlbmdRFqe094eWraoTtuVYXwlQcNOt2cQg7TcDHalD1cawKr0YpS6MUu9ONIAjtSPK/cT6IO4cg+21EXdHibUx3GVDIE+Qs0ewZL6qTsZPDWJVR3G19I4cpzywjbWwlECI0nNFgdhZXkYXxnEUwYFPFFLdrbVTlXMippunLo9jKf0YZa7O2GBVR5i1Z2gYWXRC70CTOnmO4d9TxZhha8k0VZ6qJsjrPuj+OogNTOOXe0h0Ac6zZjISIvAoX1oaTk51rzRNnQzjicPEupJPDkugIpGFl9OoSztEmGFlaFujhAZ6TbMcwBPFgT/upnFV1KYpSEiLUegZPHlLE4lTdMSwYWYl6RpWFmcagJfERXtdX8CV4pTPrUdVxKNHKs89OJ8yJ/FLA7jVOJC1+mM0zAncCs51t0D+HoGozxMoOeo2xM0nSlcWUxy1sN9uEoGvRgnMgT0VCsMY5aT1O0JInMMtdiFLQ/TdCdwpAxGKYVVHaHlCabBqj9FaAjtqVoYEPVtM09k5qku9mCWhG3ALIxQPtmNvLSdppvAlQaQF/p4vj5F084hL/ZQnevi+dpuAjWBvLQVtbCNM94Ma/YEpee2o8x30TRzbRBhkkAeZtUax1wZpGWOYRWGWHcn8aUUgZTGLAxhl+LUtRwNI49VGCJSRb2/pmZxywm8SopQzhAqI7iVOFaxn0AWdqnKya0oS73ClCMPoRV2tnkaiTaTZwS73MOqk6FupPCqgwRyQqiFi4O4ZaGrFQpbYd0J1DRNawxPThOqWV6o76WmC37P6WBacFfMUYzCIKGaYdWZwpfFr+veDGeCPZjFOKGa44XafsxyhsiYpOnspmZOULcmiIxRAj3XZoWMIC8PsereRaTvJTIn0MsD4nm0SaSFJL4ywaq3h/VgFkfOYJTS1IwZrPIYWmEETxnjdLSX0BAf19+tHsKqZJAWE+274SlWvQnKc9uxygPUtAw1NYdbSrPqzBBpoziVDJ6Ug+Yh9JU4kTaGXRYskVBOYq70i5DCyBKpadzyMKGcom7mMYtDNKwxWvY4LXucUBMtAbuSwColOtrTDa1ry55sgztFEOBJKSIti1NJUJ3vxqkkaLQDYrUNw9UKPZ3pVt0cwZVEIOxW+1hzstjFAdxyHK+SpKalidQEbrWPupFgzcmhLHRhF4domWM0zSzKwnZCdbADXt2weAh7SUY0EN1xAjXTaTKI8GqYlj1OpOcwi0MEioCsBooIYlr2FPpKnJo+QaCMihaJOY5dTrLuzRC1IaShlscoDNMypgVQtJRuz6SStMwxAimFX01il+OEakYEN0a+/T0nhV2OC9WpPIBR7GbVy3a+J9qVPqxyL2t+TkxJtEw75B1CWd4hvvaqGSItT9O6G1/ZTcOeFhaO6iBmJU7TmcFXp/C0aSJrN5Et2hJGJUNlMUHdPkDDuQuzMoFvjGNIceruNGZlksi8C1/bgyVl8Y0ckTVB3d1Ny9+PLY8RWdP4xhi/W7+TujVFZE4QGRN4Sh67mhETNX2cpjODU72Tt73lL/irv/0Ib/7XT5K45yjj95bZd+9xvv+j/yG25VxisU3EYpvYHNvMpthmYrHNxM7ZQuyczbwitplNsS3ELrxIXFsuIha7gE2b/4DzXvsGYufHeN+//Ds3f3cX1/6/X3Ptd5MkDs1xTW+Kw/WA38zLzD+t0vXdbn7wjV/xL1/4Kn99xaf52Ocu44N/9Q4Gv3cLywsmu59ZZPrhx+n7xa30ffU6kv87wNZfTtEzOMGuvjyTe+7j4cePcfjhp9g3vZ+vffaLfPbfPs7H//v/culXLmP/PU+y7+AS9z+is/++Izz8xP1849ufYuRbX2Jq5+184XNf4cicyT1HZfY9UuDhQo1Hlup8+zs/YX7+MJo0TcudwZI3yj0AACAASURBVFoZw1rei1Hczdnmb1BKE1jKLJWlLJF1ALMyQajPYlfGCJRpzNIUq+4hlKUUjiSmPo6UwyxnhYloMU3DPEDdOEQgH+Rs8DCRdoDKXBptJUukzKAvpbFLYg7kVCewKtM48n485S7swhjSqSQtez+RvptAnSXQDuAph3Cku3CVSfTiKDXrEGvhwxROjWGrd9IIH6BVe5CKNomm78azdzN37FZuvuFtTI1dwcr8EKZ8F87RQcp3/5KRH76Xr3/wYm74xnvove1zXPffb+MzH47xlf94HTdd/x88dM8Yx448xMDOn3B4743suu4N3Lnrzdw3+a88PHsVD+/7PvnhrzE59j3uuvcOysoTOK6CpCjopoFumjhugGnb2J6FbkuYbhXPMfFduzPzDz1ftBPckGY7qHBtr2Nx3GA7+G5AFNQ6LIpWvcVac72jJ621/y4Ma0RRvfOr64oDfKPewrZdamGd1cZqJ+ho1VsEXkjoRUJ9Wn/x2oBpbjQr1tbWCIMaUVjvXEEQUa81qUUNEVQENSI/altFWu3f12jVVwm9iDCso+sm9XqTKKx3Xt/hhx/FcXxWG2v4jo9ruZRWSiLksD1c2xN2krBGEIgQxrIcLNMRIYUb4HkBjuMQhiGx58+ss9ZqoqsKrm1im3rbXSqCCdGk8NsHcr/dLPA7k5ANsKZ4frfTsqhHolWx0UJ4adAgmhnC/lGP/N+7Qt+hFnrUQo/VpggpVpuNdnvCbwcHIvwQbYffDyqa7TBiQ5kS+kHnk6dRq7PabHb+boNuulHd2XDEbjhrRcAQdB6zCCtEYLExhamFG3YRcTXrEavNRudlNrZKzTZg86WTkbCtnNlQp25QT8N2BadRE584oesR2R6maTK3vIhhrVA4McPhmR9yb//nif/vJezf9W8czn+W7O3/yszgFzn2UD8LR6aZe+oIyokjZG64htv/4x+45k2buObN57H3l1/jiZltPPvkLEb1Ye7dcwvT6Wvov+MT3Lv3mxTmbkcq7aRU6qJU7EKrDlCzc2hLvdTlDPZCP+FKnLqexljpQVvahVXsQ1vqQl3chV3qx5eGkRd7cKvD1NUUxtIunJJQYC48tx2tmuHY0S5WllPs7L6Kv3v3RVx7/ZXsPTDAY0+kuP+hO7jl+st46+tj/ODazzE5M8xy9SQLpeMsFp9lcflpluVHOHxkiu/98Ao+9h/v5Nvfv5yZfT3c9ZsUO3p+yGWX/yMf/3/vpGvgOhblB1jWnkJ2likpRRRTp+v2a/ng+9/GvgPjPHn0MYrSMnMLR3jfe97MW96wmc9d9TH27Z9C02RUpcDc3MP85V9ezG23fJ/njj6EWVmhMv8MxROPMJG8nbe96WXc/str6d1xMxOjKfpu+xbxrmvp2v4dkiNbOTp3lONykVPeMo8rj2KeNrn3qRk+cvlfc9lV7+QnP7mSvr7r+cUvP8+vb7uSD33k7bzj71/JcPJadGMvcjVJzctiyT1oxa1tNWCmTdpPE6hpVt0xtJVenOowoZbBKAyx5s6IO1p6DqsywPEnfsyZWpazwQS+NIxV7OP5cJKGMULLymIV+8TfyYOcDcewSj2suzmcSh+RGscsdLPu5Xk+HCdUhrFKPXhthoRd7kVb3knx+C1YxV14Uh8NM4Fd6qJpJTCLu/DlPiqnbqVlpfDlAcziLqT5O2jZadbdUSqnbiOQB6lbKZrOCFalrwMB85RBjFI3dSsNaweJ9DQnn7oBZXk7nN3LqpejMrcDZamXNWeMQBJ60EBOEshJrOIAXjXOqj0q1HNtraJVHiLSxZ7dl5N4chJ9ZQBPSgnafzlOpGUxigKspy71IS/tpOWIu6tLz97RBmuKRkXp1M2oS3dQ04doWknmnvo5bqUfY6Wbup5CWdhF4fhtvFCfxSgMsXJsJ8riAKvulKi/L3fhVEWDxCz34qvDBFoCVx7EldvhgZ4kUOPoha72nbUUenEHDTuOp/bhq6NExiihkUEv91J3RoRZwMrSdMep23ms6hCBkaTujtDy8yyf2MqaP9OmsA9hlLo5G41jVwfah9Yu6maOF+qzyMu3IS/fznqQpXzqNkI9ibLUTd3M4StpIj1FpCcJtARWpR9HGiRQRfuhZqY7/IjIEHfFfWWIQBsi1IfaxpBRGnYWdbkLTx5m3R8j1MX7JtSSOFI/kZHAV4YJ9SQtJ0+gptqb+Qx++y7sRrNi5fhthHpKzDj0FNLCrraJI8PpYFoYH9oKxjV3Bn0ljlVOUDdzNO0cerFXmCn0UbSl4fbOP8G6PylMF0s9HU2mUejHKAxTNwTjwJXi1IwsrpQmVMaoadM4cgpPHcGR07TcKVa9GTwlh7Q4yJnaAVb9Geq2uGNetycI9Dy2lMZVMtTtCfRyD74uXkfNnBCgOiVHoOeEtUVOibaGlKThjGNLSQJ9Y/4xyqqbE3d6tSma1iSRkcCRu2naI7TsSXw1Tqil2naLESItQ90awVcH8ZRe6loet5zAr6aI1BH05R7O+BMUn7uVVSdHXcsSyGnUxV5+V9tDyxpDW+zFqySoa1kaeo6GnkOe6+KFaJZQTlNTM3iVBDU1w2l3GmN5ELs0TF3PcsabwCz0EakJzvhjrPtTOFVhiwn1IexqL3a1v81OyGIVu6nrCZpmGqvYh7HSQ00bIVTS+FXxOSkOvxl8Jdm+i56iZYuJQk3PdQ7R6nI/VmmYdX8asziEURwiVHOEah6rJGC5vpxpAxTThGqO3zbvpGGLeZVRjhPoGVw1ha+naXljBEaC9WAvylKOQJ3FkTJ4akpMQoojePIUgTaFr46iFePopQRGKc26f4BQ242vTOApo/iaqOxrxSE8NUfdmkYvZojMCaxqipqZY+X47ZjFPnwpyao5gbE4zNnwIJE2iV0aoTrXjy/n8aU8+kqKUJlg1R7lt9FuKie2c9oTrZlITRNISc74k9T0HIGa6byfPClFzchjVxKsupP4cga7nGTNnWbNnelAORvWBL6cJdKyBGqGqP3yRmEQd+N1lOMdzbRZ7sdta6c9JU7TzoqWhTJITUsQKknqWpaalsWrxonUOJ7Ujy8PcNrL41aG0Jf6aBp56noGtyJafIGawpUSbfWosPi4kphRhFpaBAKK0Lq61WRnghFqWeqmCA3W3EnxfbUk1Lcv1A4QqWN4Uo6aPkagZAnUHJE+ii9n8JUsoZoX0NHSCG45w7qzm0jJYRfjREqWUB6hrmVxpRTr3hSBMoK23I9dSRCqGZr2mHhcyhC/bU5jlnuxKv34yjAtJ4srDeJIg9T0fNvsMtxppHhyHKs8LEwk8hhnon0YZQFh9rQEjpwkMiaoGTM03f246ji2nGM1EOpRR5kgNPYSaPtwlRmM6ggNfwLfGEMtjOJIe1kL7kYvp3G1DK6aIzAmcdVJGu5eLDlHaE1QXe7DU/IE2hg1axJleRhpaVBYRaQMoT5O1dvHq/7kZVzwqj/ldW99F3c/ucR9TziM7DnMZ795BbHzzie2aQvnxDZzXmwTW2IxtsRibIrFiMVivCa2mYti5xI79zxiL7uY2Kbz+IOXv5YrP/MlUv0jTKVGGb65n29cdT1X/6Kbz/QN8rGh2/lmejsPPvUwctGl/JxMaU7n8EKJP/rER7jgA//EK9/6Fl517h/w9nNfwWv/4DXENp3Peee+jFfGzuV1sYv5w/PfQiz2VjbHLuQNf/QX/PO7/y+XX3olH//gJ/nwuz/AZz7wKb78kc/wz19/M69+ZYx/fc27SfzsTg4/3WTvkZN87wdf5H+veCe3/Ol1pH+4m+9uG+W7O3Nce92tPHfPMzzy4KOM3H+Aj3zycp45cTfHj/dRXelDWUohL0zg6weQKxlWw99w8mg/oXmAyNxPZO5DXhoh0ndT02epGQeZe6qbM9FdWJUMZjmNshznbO0QeiGDJ0+jLecxi1OcerIfpzKLU5lhzb2L6nwKpzSGXczzfHiI6vwwZnkUZXmUM9Fhlo/nWbMOUjkRZ9Xez9yRXdiVSezqLIF2N/LiLC3vIIG2F7UwidVuVOjVvdj6AVYWMpj2bnR9Bs/aw6lj27jpxr9jcvTzlJZTBNYDrEr3YDwTZ1/PVdx0zd8ytO0K4t1f5vtf/Uu+dfmr+c+PX8zXLn8Lyd6f8sxT93LX3iEOjf2Qbde+ibv63sXEwN/zwMxnOX74pyS7L2dm8nvcdc9WViqP4jcMDEfDsHRkTSWIIizHQbc0LE/FcKr4nk0UCsSA3wZm1sJ2UBDU27OMgEbUpBE12083CL2QetQg8MKOYjTyI5rtVoVne6KRUW8SBFEnrFhbO00QRAR+RKMhJh+1UOhJAzcQT7cbEJEf4fs+URR1jBsbzArHEfZDx/FoNlYxDAvfF82Ier2J74cE7cBkg5nRaOtP61GDZl2EFhtWkSiKsG0b27bxfZ9Wq0UUicdRC2q4lisslobdfj+EolXiBYRhTQQd0YthieeJoMKyfbygTuz02irrqy00RUaVpU4IsRFK+K5DFIg/q0dhJ8B4KVyzFvrtQ7vffl4RWGwYQzYO9gKiKdoJged05iKNWojvOTTrNTzXJmpPSES4UetMTlab9c7zrzbrotGxMaVoXx0bSLuGUwsj4bB13I5iNGo3LTY2RbZpEQUvGks2ZhqtRvP34KEbQcmLqla/TUTdCCVenILUwoDTa6sErtdpT/iu9xJrSdB5jI5lE3him7OhKQ3bMxDH9vAsG98Umx7FUAjrVR69dxcHUl/BuP8GnkxdRc+338TQj/+GQ6mr2J/5DkcfzjB/7F5OnVymcvI5Jn71A77/jtdwx9//H/7ntTH2/+yrbP3OZTz4wCiV4gOcejZPLv5fjCauJDXwMZ567Fo0ZTvPnbwFSerHUOJISz0Uj23FXhykWc5gHOumclLclbfa6rhVO4eysLMTWDjVNMXjO6gpaertOzHKYj+l+X48cxpDOcDs7h/zxf98Bzfc/CWm9w/z5DP3UJIfpSDfzdOPpLjxJ1fynve8kaHEHTx78gkK1QWq0gpLyydYXHqEfH4nb3/767jllu9z370TGPo8UvU4R5++j2NHDvDzn17Fzbd8gVT+5xxfepAlaY4VpUjFkrnnwCBvfP1mtu/6OUvV51CcZX7z0CSf+sQ7iPf9gPe//y/JZXrRlQJy9SQHDw7x4X/7c5LJX1AqPkVp+VkCe5nywsMcvjvFVZdewlR2G8eP/oZGpBLKR/Dkx6gW7sdzl3Fdk1MrBZa1MiWvSKH0LNnxrVz5+UuIx3/Ek4/PcvjwHqrqs5T1J5ndneJd7/wjeruvRansJ7D34mk5zMoAvrpRVx1p3w1MESjiLvWGik4cKvNYpXh7m723TcjvwlcF6dwu9Xd0bGK6k8StDLLu5nk+GsWt9qIubadlpQmVYfTlbtacPKfdMSItzuLTv2TNzXI2HGPVzmCsdOFLg4SKAGdW527htD/C2TCLunQH+so2WnYCq7STVSdFoPRjFncRyIN4kqCt17QUZqEXTxki0IaxKn3Y1X6sSh81M0XdSuMrQ22XfQ5XHiDQBtGLO3GlfupWhoaVwyz0EyopjOVeatoIZ4MpzEI/xefuoGUJhaBVHkRa2EXTHiXSM8iLXWgrvdTNHEZhELM0jLzYy5lgBrM0hLLYiyelkBZ6RAXZzCAtdOPLabTlvjaFvgtH6sapdmGVdqItb8MqdeGUe7DLvQTyEIVjt3A2miDS0ziVBPJCH4GSJdJzuNIwRqlXMEfkYaxKP8rSLla9UWrmCFa5H2lhB2veGHVzBGV5F3qxmzPRGDUzjlXpprp4Ow1nBruaJtBH8PUkoZnElgepOznM6jCumsKShrCkASIrRd3O4CpJ6tY4ZjmNrw6x5uVY9XLYlQH0Qi/r/kTbtJHGLG9n1U/xu9Zkp1FRM0ao6VnsSpyamYLTe2nYI+iFLlxpgIY9Qs1MoSzvpDJ3B+v+KHUrTenU7fjqMC03S8vJoCztwGwfTM6EE0RGGqPYi68mOFubIlATWJVefHWIUBdmCtHmGOR0MMW6N0nDytBo21hW25yLxWdu5kw4wao3ilkaEGGVlafljKMs9WFXkqx7uwmUPNrysIBphtMEahJXEuHE2XAPkTbWmVyJ+Ui3OPhU46x7E1TmduIrGSJNfC4axV7UZcE0OBvup/BcD742QsufpOFMoBaGiMzx9t3MUQonetCKw5wO9/Db1kHkpQF+t3onrpzBrCQpnepmPRqj6Y1iS0nMcoqz9QO4chZfy2JV47hKGl/LdFoUkZnHKA9ztr6H09FuXGmQpjVBII/TsqcItWFq1hCeMkSk5ymf2krTycPqAc4EM5RObCfUkqwHOTylF3muB7+a4ow3RdMUU6vnwymUhR2EagK7NERDz2Ks9FHTRtCXevGlBE0jhy8lMAv9RGoaY6WPNXuMUElRU0dYd8dp6GL+0TRGqakZ9KVeIkWYGQI5TsNIUzNy2JVBamaKljuCXtyFXeln1R3ldDBNoAxil3pYc3Oc9kZxygO4lSFeCGdoWaNU5rdRM9I07Sx6oQ+zNEikZTFLw0SaqN4bxaF2k0JAN9WlPk77ol3RsCZwqyPtcGuGs+Getv40yaozxao/jVlJsHx8GzUrj1bsJzSFIanuZFkN8thShspcmlX3EGY5Rd0R0x27KqrUTWcvxZO9uHIGzt6Hp4yydKyb08EhIn2apjOLvDRAqOd4vrEXR8pQmR+kYc3ScKbRS3FqZq7dYErglIfxyilCKYexksEp51lz9xCqeSJtjLoxhVcdQ11MdQJduziAX42Lj5GcYtUexSoOdAIGqxwXh3cjjyenqRl5lKU+aN2JVRKGFbucpG6M41TT7ZAiz5lwN9pyP01LHLzXvSnschy9HVis+2NoK90da48rDYmWpiYMVi07hTy/nUAWwdeaPYFZ6MetDNAwk7jVPuxSH2vOKHUti10aRp7fScsWrb4NFoorxTFLAzTt/O9NQOrmKJ6cxlcE56Npj7Ufm5iD2JU4npzq6F3FdGYUZWGINWeWpjWBvjKMvrJxs2CcujmOUxF6XLuYJpJHaegTREqeQBKzj0AS/6cCdYMvMokrpQiUEdbcSYziIMpSnwhwJGEj8pW4MHNJQ9jVwTaHJ9NWlMcxSyLAq5vZjgnrbF1wU6TlXXjaMKvBKJ6WxpFGCLRxWv5BPG0SeSWOJWVYDfcRGDNoxVHq1iHklRwNbzehlWct3IstzWCWZ6lZ+6m7M0TOGJE1QWlhAFedxJJGOV0/iFIcxjOyhPo468FefHUUXxvFVXKcDvehl5LoxST11Xv44zdewDkXv4K3/vM/Mf3A44xMPsWTT5b58pc+TWzzucRimznnnHM4L7aZc2Mxzo3FOG9zjPPO3URsyyYujJ3La895JbHYhcT+5P/wraEuDj91lOqDz/L4cyc58NCdJGb7ubrrv/nM1i/yve3XcuPNP0c/VuXwzAPsvet+undP88GvfpGXv/aPuWjLK7jola/nz/7pX/ns97/DhedexB/FLua1sYvYFDuX2JaXETv31VwQey0XnLOFLbFNnLfpfM7bdAEXbbmYC2IXcFHsAl537quIvWYLL9+ymTfEYrw+dgGxl19I7JXnccG5m3l77EJeG/tHvv6NAd7w75/jFf/wHo4+eJLCwae5/otX8653v513v+8D2P4pSpUscmUAX5ukbt5Nzbub+fk+tPIUprwbozqNWhxDWszgylN48hRWeRRpPosrTRNqoklhlFJYlRFazl70QhZlKcsL9fth9TCr7l0UjyfwpBl+13gQX9mNUxzFlyYIlEmWj/UQaDO48iyeehBpaYbCMwO0zP0YhRyeNIlZHseV92KU9qKu7KNwIk7DPoSvHcSWDhCa92KrB9CkGXz7AJYxjmfvpbSUpbAY54H7fsjuqaspr2Tx9PuYP5Lj8P6bGNn5We7efS3j2Wv4yXXv5/tf+ku+/uEL+dIHNvPNy9/MZOJXPHD3JFP5HaR7vsFM/6UcHvskh/dexr2T/8Hu5MdYOvorDs1eS2bkOpZKD1M15rE8lapSwg1cdNPEdGwqchnb11GMUtuCKZr4lmF2znvNWkvALYMajimaD41ak9CLaNaaIqgI6ziWS+TXOoFAI2rgmC6NqEGrvkqj0RJzjLAuwoN2aNFsrBIE4nVF7UbGxtxjY0JSD0UjP4pEYLERIjQajU7DwrIcVlfXCcMahmERBrXfm5psBCiNqEEjarLaWP29oGWjoRFFEfV6XZg8fB/LsgjDUAQxQY3QC9vQT/G2Bu2X9/2wE1I0m6s4jodlObiumLwYdohquMReOHsGfvdbTF3FNnVc2yLwhO3DNo1Oo8J3nTZE02sHEC8NMIIOcHMjVHAsoxN2/P714kQk9DcAkn7HxbqRSEVB2KaJirnFxlwkCkST4UUTyYsamFaj8eJk4yVMig2i6UsnH6EvZhm+42IZBp4jPLIbKhnfcWnVG3iO3WlKvBhIvBjUeI7VYW5svK821KurzUbHN7tBhH3pxGSjLrThqRW60uD3Lsdx8GwT39QxTZOSXEIxTnLkoT4mej7L7K8+yEP9n+aBwU+S+eUl3J3+AgO3XE5u8MesnHqYE6dO8czh++n59n/yi/e8le+8KsYP3nQBO694Lz+8/BLGx+9ArtyPXNzLodkfkOz7D2ZGr+DIY9fiOb1oZoJyuQelMsCpp39NIKWpVUbQj3ejP9uFWxkkkIcxVnpQF3fhVgY7QE11cReenMWXRpBO7cIuDGCtDGAW4yyf6KGwMIxSuJPR7PVccdU7yIzexonFp5lbOsli8RiLK49SWL6f48fvpG/oV+zdn+Hk3JOUK4tIcgFFLbN48jFu/sV1/PfXPscjDx5CKi9QKcxjKBVWFk/hKHPcfWcvr35VjO07/otHn9yHG1rIjsRzxaeZf24/n7/yfezs+QnPLjyIHixw74M5Lvv03zIz/mve/raX07X9Jzx8/x4ca54dO77HZZ95F48+No4sH6WgHkf35lGtZxibuJVPX/53JEduwq8VcaMKlruMZh1HMY5RkU6ilKt4WkTNirBliTVzkYOj2/jPz/wD+ya7UKUlKorKoqpySq/y9GMP8JXPf5KRoV+wdHwaVxE7Q7eSx61k2zqy4fZdIVFfVpa6O4cvcVd+mIYlqrbqsoD7BVoCu9pHIItWjFMeYOXZW3DKA9T1dCdw8qRe3Gov8vwdmMVummaami7CjcrJbXjSAOtuDnl+G1axh1ARClGj0CXaF1o/brWLmjFApA9Q0wdwKrswittpOQm05W207CTq0nbOhmO4lUHUxV0EUpJVawyz1INR7KZhpzkTjWNX+7AqfTTsNE0nIxzxSpxQHybQBjFKOwn1OHVzRBw61DShIlR2+lIv5ko/6mI3oZJizRlj3Z9sQxAHhGLUzFEzhEnCKPbTMEfxpBTqcl+Htq4t93eUoo40iCfHxQSnHKdljyEt7EBd2UHTSWCXd2AUthEovWjLW3GrvVilbkJlSGhWjSSLz9xMzchyNpzFKsfbmscsLTdD6eRW7MogDUvsy53qEJW57dTNDE07h7rcg7LUhSsNsx6MYZV7caQ+6lYSs9yFXkziyCP4+gi+nkArdWNW+3GVBHV7FKs6jC0J24Ojtu+qqSkqC72sens6+2et0EXNSHM2mqRmZJAXuwnUEVrt6Ud57hbWPAGuE4f3POpSH746JO7SV8XTG1MW8fEbIdCG2nX9OL4yhFboomFnqBlpzFIfynIXgZroHFJ8JS7mH0ZaGAXUIepmCqvcJ+62ynHOhFO4UoKFo7e0oXWTREYaaWEHdXOkQ7/XCj1tDWYaozhAdb6L39b34csZ1KUBnEqadU/ATbWVPoxiL01H0PWl+V5CdbQDfxT62yT1djvHKPYTqCnOhLuFzrTUj6cMYxR7sSuiWt+ydmNVE7hKisjMo5fiyEsD1MwJauYkgT5OaIy2+QOCSWGUEgRaHmmpH0ceaWtoh4hMoTStWZPtzXcWvTTYtn6k2+pTQe53lTShkcPXMjSdDG41jbIQ57Q/S9MZQS9uEwpiLS8sOnIcbaW/fTAbJtCS+OogjtSNuTJE0xilaeQJ5ZQ4vKqpdijQj7bUQ8vKse6OE6kp1MUuWmaOlpXHqw4TyAlqappAShAqKeT5ndilQV6IZjCWezFXhnDLSSJlhEhNU9czNM0MVqmP6qmtzB35Nb9t7KZmpJCXthEZ7faRIqZaz0fjRFoctzqAVx2kaWRomlncyjB1LYOniDvNwhA00gbqTmCWhmnZE5ilIdEYMPKE7TbVmjeFvNhL0xpDmu/Fl7OsOlO8UBeAzlDNEWl5zGKCk0dupekINsiZ2m6MyiA1O0u9rRI2qn0E+hietBt1OUd5vg9PTWFVkxjFEeTFFK48jl3N4CpZms4UdjWLUx1tE/oz6EUB0azbY/haBq0Qx5XzNKxZfG0UWxYa4982dxMoCbxqgrqaJ5LyuOVxjJU0v63vx6km8KQkdjlFpE7SsvYhzYmPxxl/ErcyjLLQRSinxMdnRWiUjcKgADEbeZxKAk9KYRaHWHUn2yyGeHt+OIpZFMyGUM1hFhNYpWExYZBShGpGPN1mXNSMfAd+uzH58BVhLdFWujFKfe0gqg+rKEwhTSMvpkHKMDV9GLfahy8N4VaGCNqTI7cyjC8NUtNE0C94JnFcKSGMRNV4W6GcQi8MUp3vxldGqG1wKuQ0Yfsx++3ph1NJ4ssZIm2UUB3FLo3gS3nUpUEa5jgNc1w0ltqTj1DN8Xy0F7uYpqaOE0pC4UvzTmE9MfIYy/1Eeg5poQe7kuBsuLttqBEtj1ATytlQS4lgu9gnuB2q+HpjlPpxpWHMUj9OdYOvJIJTpzrE8rFb8PU0ZnUQVx1GK/XiKqL146kZqot9BPoMZjWPWkpRWRqkFewlMGZQC3mqiznWo3txlDx6dZjCXA9rwb1ExiHk5SzVpSFawTSulsPTxzGreSJreAD4oAAAIABJREFUN0YlQ82ZJLDyOHIWu5rBU/P46iihPo5ZSePKOXx1lBek3fzpK2LEXvYy3vyR9/KTZJzLvvwTHrvnOB9951+x5fwL2bLlPDads4XNsRibX9KmuOjlF3PRn76R177+z/mrt/4DF/7xm9n0rnfxlis+za39A+y44Ra23pnnur5f8rNbruWnX/8cI9ddz48u/Qr/c/WPST9+gr33P8r+xx7nifIKN9xwA39x8R/xutjL2RT7Qy78s79l5MgKBx45xcnDp3jPn/8dsdh5xDafyyte/SrOj8U4d/NmYrEY55y7hdimmJiqbD6PTbHz2RS7gFjsFWze/HLxeC/exLnnx4ht2kQsdiHnb3otsVdsYfMfn8M73v1GXnHR+Tx59ymeetBi/8Eit3Uf4DV/8mfo9nP44QFKy93MH93FmfAhSks5NC3Ps0900wruQytP4iq7kZezBOpuqvMJGuZenMoM6lIWq5JHL6Y4WzuAVckgLyZYeKab56Pf4MszqMtZHGkCV5pEWcowf6SHVecQL4T3UD01jLacwqmO4sqTuPIs1cVxaub9uKVJAmkafTnDmfAuEW5Ie1CWZ2g6h/HVvfjqfozyLJ56CFc7hKMfQKlMYGoz2GoGS5lk7rkEhjrLk0/cxuOP3kxxKUtlaTe5+LXc9KOPcOsNHyGf+Q6ze37F/XdtZfAXn+Lr79vEzy7/Yz79d+cyPfALSnNP8eB9M3Td/g2mEl/l0X1f5/H9nyN+61uZ7L+Eu8cvZTbzJXLJ7/Lc8f3o3hwVZRHNrGC5BqZjU5aq2J6FrFUwHBnb1AXL0fVwTKvTxm/WWvhOQOTX2lDMiEatie8ENGtN6p0WhIBgBp7gWDRrTcL21MJ3fGq1Bq7jd+YRvh8ShjXCQLQQBITTawcfAsC50WKoBUJB+lIdabPZFAFCEOC6Lr4fYllOZ/KxwYlotdbw/RDP9gjcAMd0OuwMtx2uhH7UAXVuXBuBxerqKr7vY2gmlmFTC+rtt1FMW9z2/MPzAkzDJgiiDiPD90Nc18f3Qxy/gRc2if3uhbPw2+exTR3PsfFdB9+1CX2XwHPbT3sd7oJ4+sVLmEBCQt9tmz38jhVkozHx0qseBe22RHtO8f8TVIjmhNPmZWxMStzO62i8dN7RDica7VlHs14XqhM/wLWdNslUmEk2goqNl42CoG0qEa/Pd9x2oyLotCU2WiH1KOgENxuhy4usDr/zeJv1WgeyEvlBOwwR5pBam4sRuF6bvBq2K0P+712e5+HZOoGl47ouum3h+hWOPBTnzvQ3uPHKN3HH1W9h5vYPcPPX/4iJnR+h/6aPcnD0Zyw9uwdFP8GJp+5k9NfX0vPZD/GDP/sDbnjn6/j1J9/GTV95N8me73D88STSXI57Z75HtvdScgOf5NiTP0YqbqcR5SkubcPR4hjlfqqntmMXBvCLw/gFcXfdLPTiVYfQl7s7UE1fGkae30FlTui1rJU+ysduJ5ASaCuDWFKWlbkBnn0kyQ3/+0muuvKd3P2bEZaKJ5lfXmSpsMLS8nGq8gmqykmePHIvZekkK8VjLBeOoerLyOoi8889wvv/6W/IpXqYO/4kUnkJQ6tSKq1gGCqOWmH++EHe/94LGOz/Jo88NEO5vMxK9RR6fZ7AeJJvfeOj/PrWb/LwY1MslR7hh9d/nv+5+qPMH93L9675KD//0ZfwzHnKhce55psf58v/+V6OPL0XTZtjUT2GHi2xWHmY2YNd/Ou//Rnj09t55Im93P3ANI8/9xBPnbyfR4/s5/jJx3B0k1CP8Com5eMnWZVPop64l2u+8D6Gd/0ESynz7MlFHjk+z6Gnj3DkoYN89hPvoW/r9zh1ZBSztAe3Mk0gT+GU8nhSArM0IDa21XjnkOhKcbSVXqyyABK6UrJdU84J1oKcoOVkURZ2EioJ1t1RQiVB08ygLu7qtCuqp7ay5uRZd/NoSzsxCl2YBcFcMIu7KBz7NTUtQcNIESrDGCtdNMwUXnUAs9BNpPXhVHbiSV0ESg+R1ocvd2NXdhCovTiVLmr6IG61j5aVQZrbQU1Liq2xmqNupQjUYdSVXfjKEEapB18dxq72c7Y2TqBk8OUUvhKn5WTwVVEPjvSM+EFZSSHP7yKQk4RyEnWxmzV7lFBJibaFlsaVEkR6pgMlDdRUO7gY6Nwt1FcE3T1QM5z2he5PWuhBL/ZglgeI2ptsoziAURLGD6O0g981c5jFregrd1B47pd4Ui9OpYdm+26fVenBKPW0rRFi2+0rSexKP54iPq7i90PtpkwCo9jfeTpQ01Tnd7VfPk2gCoZHy81gVXpwpCyuIurkvp7ArPZhVvsJjRFqVh5LihMYacxqP3q5B1cZxlFEuOHKoqlSt1I40gB2dQBlqYuWIzSu6lIvq34Svbgds7yLhp0m1BJU53cQqEIHGepDeMoAZrmLNT+LK/dhlLqomfE2EHQYR+rBVwdpuaJpUZnfRt0c4fnaNHZ1ELsyQNPJdTS0gi0hIIiO1M+qmyXQ4viqUP7phT7WvAn0gqiLayvdoomhxLErA7ScjXaIeL837TxOVRzGxSEkh11OYRTieNUsDXMcqzSEJw/jq4l2KJUgUsfa1fE4gZqmZmRYdccwiv04FXHQaVijwqqjDFMzkrScHC1HHHBr+gQNZ6wdVqQxywlCfZTKfD9mZYSWO0toCBhiZIxhS2msSoqaNS4+PkoGTxvGbgcVrpLFLKcxSkla3hQNZwxXSdNwxqlZo1QWujErcer2GDVrFGmpl0CNs+ZOE2lTzB+5Hafax6qfEv/HymKyI1SKqbYGMcvpYJzIGEZZvoNAFtrRUE5jl4Y4408SyHF8aQir2McZf5xAjuNVh6jraVpWrtPYMgu9naC0ro/QMIQpqqalqOtpyifuwFwZpKZmhdZ0qbcdMKSpaSmkuW3YZfE1r+lk8NVBpMWtNOwMgZqiOt+FLw0QqcO4FXGXPVJT7YAkhV0aomamcaqDbWhrmoaVZ9WdQF3ux62m+F1jH9rKAGYb7ui3D6lWOc7ZaJZ1bzd2OSneV0qOpj2JXU7hSRnOhntoubtRloeIjHHq9gR1exy9NEigZ6jbo7T8HGY5jV2Zombso2ZOYEnDBHqeUBcbcV+ZYM3fS8OZItBH23X5KarzCermbhwpj1VN46kZrEqC0+FelOU4vjKJUU5Ra/+bdnVQ2D6MHH4ljTo/QMvaQ6DkBeeo2M2an8eVEqhLQ3hV0XCxCgM0zRyRmsYpDVE4djv6ci+hkuqAhetGvgPFrBn5jgHELMZp2SKw0FbEVMYois85fWUIbWWAF2p7qBt5Vo5txZPTBGqGhjmKstTbmX441UHMUl87nEzgKWIW4lR6aZhpQiVJIKeJlBHs4oCAFsv9RNowkRoXPKJKglBO41fjuJUB3Gpvu+kkwoq6kcUqDWJXRCtL6D6znQZd0GYV2eV45/cNaxSjOIhTSbLmTeNKIziVESJtHKeSQVse7FhS7HIKsxjHKiXw5QwtexK3lCFSxnBLaSIlx2l3Brs4TE3NYBUHCdQMoZoR/6ac7jA9/Pb7SXzvb7NV7Dy+ImZavpJkzRsn0Da+Jg7gScIQoiz14kpDrAejqIUhPDVDzRqj4Yyjl4dwlRSuksTTUujlHKE5jSVlafqz2HIeT53E1/bgKXtx5Gl8fQy9MsyZxgEazp1Ii2O0vLtYDfdiKSlsJUPDnWU1OICvT2HLeVwtz+nGnk44sTEB2eBUNJxprOoIx2Zu5E8vPofYy17G6z9wCfdJK1z6lespndR512suZvN557JlyxY2nbNFQDRj5/GKV/8JsU0XctmXrmZ+WeZjn/8af/GBT3DhW/6B177p77l9e5wn5pbYOZ7l+AP389Tho/zXl3/MjV/t4tZLd9D99RTf/mE3N+67hyt+fhNPzJVIdA3x/re+kzdc9Eou3PKHXLDlTzgv9md8+Mqf87UbevjZriHGdh9idHCaC2MXiLDkohibN29m8+bNxDZvInbBucQ2x8S1KUbsnBjnx2LENp9H7PwLiW25mIvPfTUXxi5kU+x8YufFiL38HP7wghh/8bIYf7LlfK7735188fpevnxLF5f97Hu8/o1/yUr5CQorGQIjjzSXRDo1jrQ0TuTtY+7YEGp5ErkwRsMVAVKoz6IspjFLeZafHaZhHcCTJ1CW4yjLw4T6BK48hl7IYhTGUZdzONW2Rlkaw1MmUZeyeNJu/OokykKSSJum5ezFqozhyrMoy1OE+r1EyixOaRynPMaZ8C4caQpleRxHOsiZ8AmUpTEcaR96cRZPvQutNIuj78dQp4n8/RjlQbRSDkPaT+g9QKk0huvuw9T28Zs7byfZ/0Um0t+gb/sXuevQLo6dupOVuQNM7/oKv7j8Ndz0iTfw40+8jdwtP+Kxu+/kgXsPctedI5x8Jssj9/yCg/EPcXjqwzw2+35m+t/Jw7Nfo/+Oq5g/uZeK+v8x9t7xdZ+Fvb/ILKS0dJfbcrugve2lhdKySin09jJKAySEEiCBhJQUUqCskAGEBCd24qktnX10jqZnYmdAFmmWnTh2PLTP/O49z5DsDN73j+erk/Abr9/vD71kS7ZsS7J0ns/z+bzfjyPpi2hWDdvXsT2Lpizh+DaaKeOGJo5lJOfegDgMe+dNEVC08d2A0I8Ez8ENiPy4pxA1VLMXKriWgEy+AqqMRZgRRD0uhW27PabDBmyy21pLWgoxa+01WpGYlzimS+THvQZFGIa0220cxyGOY2zbpt1uY1sunc6aeNt+hOcGRGGrx5zwE6uIZ3uiQZHMSoIEsrnR0tjQnqqq2tOfhmHYa1MEboib/L4NIKdn+/h+iKrookERtXAcD8fxsEwHx/bw3ADXCeh7+cWz8PJLPevHxlwj9N1eOCBCBj8JGTxcW7QuNkKHTitKeBMbJoygN5n4v8IvN97G/9+goh2HidZ0g00R9UwiggXREjyJ5ODfCysioUfd0JkG7gbPIqIdx722RZz8eRvGkE6iZdnQswioqPsLrIpOK+79W0V4ESZmENEWcSyzVwna+DdtuGFbUYxnO72JygarYiNM8V33F55cz8SzNQJLBBVhq0NTWuLII3l2XP8hJm//V0a/9w88MXk1j058mqEb30p+y//m3uJ/8MQ9d+BZj3HicJnpbd/i+n98O197y29x7R9cwPjV72HvnZeS3vw59o1/heLWy3j20A2M/vgDHJr8AtWTW1ErwzSW70Ja2Yq8up3QSFM7dSfq8q6kepun+vwW0ZxojLHulGme3oayuJOWnqdt5LEbadTlAaHLbIzg1EbQKyMYjSzV5VHmDw9z5WW/z3989W947L+yVGrHmJ+f59lnn+XA3XNMzE4zt3+WXGGUhx89yOLKM0jqSWrN52gqxzn+7AE+9pG/on/n96hWnkJRT2LYKzTleTRjlbOdNSrLj7Lpto9z43c+zOMPzmJrMo5fpWY8hlH5KVs3Xc2nL/sb7nswS7X5FJ/59N8zsuMG5p8+yDev+yBX/Ou7OH7kIE/8bJZLL3kHmcwPaDafxTSqrConWGkcoVL7Lx55OMsfvamPj334rdx6y3V8+d8u4/s//AY333Itm7d9jZk9g9hugyC0aUpLLFeexTNWKaY28dEP/hG3f/8qUgO3sePOH3HHlpu59rp/5ZMf+jO+/Pl38/DBLdjNfbjyLJE2i1MvYKykaZklYWFYHkwOXOPJoXtcMCvUcWIzj1kbw5Py+HIRq55OmBZpfh7vxpdSVI5v5ufx7p6uzVgdhNYefCmHsTJCIGdZd0oYq7uI9DF8eZAzXpZYy6Au7aBt5giVFF27gCeNEiopYi1DoA4Q68ME6gCe3I/b3EnLGEFfvRNf6eeluIS+up22kaFy/A4CKYsvjaMsDGOtZoiMLL46jt0YpnLyDiIj01OjWo0h7HqeQJ3AbqRZ86ZYcydpW4Kyrq+m6Zgl7NoYoSyaFT+P9yIv7MKuiUq6tjKE3UiJB3VKNmlVFAm1fO9GzaiOc8abw6qnBUBNyePL+WSnPoCnZGhbZRaPbmb5uS0EaoazYZlTR25EXb6DM34Go3IXoTqMXd+FWd3JultAW96Or46y5k7gyWlWjt+ZPOjMoFf7UVe348tiQx3pReSlAczamPj3SRmkxX4CVbAVQq3A0nO3E2pZrPowvprCbgzjq1O4ShFHzuDrGeTKTnw9Q2gUaDuTROYEoVHAUcYJzSyBkUVeHWLN242ykqLrCt1s150g1LO4kgjAXgh340oZ1NW7cOQBWJ9j9cQm8WcrmQRQl8VVhrGaA7TtDPLyVrpujlAfo7m4Bas5gCMNEGgjhPo4vjLGSwm8Udx0pjkTTBObBZTlXTjNMTpOiZZVREuCB18dJ9BSmPUhAjVD1y33NuZOM42nCEvFRitDrw7hSuN03TKunEJe6seTM0R6kZZZRl0ZwZMKye2n4FDolXHOeLPYjTGWnruddXcGXxYaR2lBBDehmifSCz1GhfiYFVCWB2iZRXxlnMjIYNQGcaU0bXOKF/wD+FqRyCxjS1m67hyRMUWgT9FYHBW60WYOVyniqRMEerkXVFjNHC1rBkcZIzByOHKW2JzBrOdp2bPE1pRQ1zqCUxEaJVr2lAA4WpPYUha9No4nj2NW0/jyNOvuHjpOAV8dItQz4ibYKhCoWZoLuzCrQrlpN0ZZPn4bkTGGU0tjV1PY1XHOujMJsHYHZmWQM26ZrlXErA6hr/SzZk8QKmnkhe3YtRFe8KfwpXFCJU1LzxHIaV4KZ2icugtfGofWblqagGx2zEk6ZplIyfW+v7wczQpWzHI/njLOi/EUrjwitMlGkUibwK4NEqkpulahd7MeKjkCKUukilmQWR9OWCnZnpllzZ0VIOJGhpY5iVVLUT+9i5ZRxm5kWHNmmH/m9p7JQl0eRV0eRVkaZd3djdPMo6+mWHPvxldnkJZS6NVcYmQpYEvC0uHracx6Hre5m7Z5D6E+hSWlCI0ysbEHX5nDlaexm0WMehZ5ZQyrUWTNvRu7MYXVKKOuZgj1KYxaCmV1FFeewGpMiFvSagazkWU9mEVa3IkrpYi1In4jh3xqmFCZpmNNIy1uo2WN07JTuPIoVj2Ntpyha5boWmW05UHaxgRtfQJfylA7sZWuVRaGlOQwHWoTrLmzVE/uINQmWPfm8OUibjOPVc8mjKQyHWuG6omdvBgeoOvM4Mt52qbgJ7XMyZ5Ro2WUMWvDxEYeOwks9cogrjROqGWxG6MEylhigBnCrqVwGxmc+hiBPI7TGCRQRvGkMXwpjVUdx2tkEuvLMGZlF64kgn5fyQkmRX0c51WNilAt0rGEHUVZGkqUoDm8ZN4SaoJVEahiymLVs7SMGSJtGrOSI1BKtM1prFpGBAUJZNWTCjROD+I1JnDrRYLmBJFSpvb8TrrWNKEsGBXaqpgiBUpBBKnNLFY9jSfnUVdGUFeGaJsljOooZm0MdWWIUCskLS6hIXXllFDr1nMEShmjIpppdnMYp1nGrBVxpTK+thGAZggMAXpdCw5hSZO42hS2UsJsTmA0yoJ3oB/EUfbg6VNEziS2PIFWnaLj/JTYOoi8msZRC3i6+P2OMo3ZnKTt7cM3JqktDhAZogG25u9DWh7Dagg2RWwKqPCWuz7D2/76Lbztvf/Atzb/iB+ODnLLyBRjew7R9xt9nHPOOZxzzjkCoNl3IX19F9H3S7/FtzcNsPe/nufuR4/QX9zPez90BX/yxx/kd3/7HTz80+NsHckxtG83j4ztofJMhe/ePMjnv7Wda+5Icd32YbbmMhx5/hhbb0rz3NMVak2Df7r047zhv7+RvvNeT995v8cvv/atPHw05F8++zV+cuQ5njy+xOf/7QZ+vDXPuz/0Efp+pY9f6uvjgle1PPrOPacXVpxzTh8Xbbz8/Av5pV95I7/U9wZe23eheNkFfZzf90Yu6nsdv9LXx2/++p/wwJMqB442+dn8Me7Y9R+88XfewuL846iNOTypxFnrPg7ft52O+SBnwp8QO/ezfDJDbN+LLe+h495L5cQ4obYXozKBL+/HqEz27EHNpVFcuYwrT2E3JpEWJtBWyziSUF8rKymkpTQvhD+hekIwKtrGPmJ9NyvHB5GX86irU7Ssn6Ku7qOlHcBrzOJLs9RPpTDr07TtB2gszFA/PUds3IfVOIBZv5va/DSB8QC2egDb2Eu9mqNrT+DK0xjSIZ4/VkRW78Y072ZlscRU/ts8dM9/MJP9Ig8cuJ3F+UdYXn2O2eJWUj/8BJs/89t87+2/yn++8w85uOMuas+d4rlnjrOwdIwTCw9QnryJRyc+xt7+NzP4vT7yP/41juz/AuX+L3DiSAnLfoKGeoqmtohmNdAtlVqjim5pNJUapqtimzqOLSYfQWJqFPbGsNdweDWH4tXwzFbYTuYaol2xwbHYCAF8J+g1DHw/xLKc3kzCdX28njFEwDn9ZE7i2V6vveD7fq9F0Wq1iKIomXyYgi0RCOOHZTp0OmtEYUuEFVFL/NhOoJ9JgCLUqeLv3ApbBKFHGHq4noVpapimhmGqWLaO7zuYmoXckAncJNjQRTPDNh3iIMYyHSzLEW0RV/x7HcfDNGws6xW9ax8/fwl4mTgM8F0H2zR67AlhuBCHb991cG2z15oQ6k2jd4gX84io13oIfbc3kfjFp1d4F1Hg/X8GFa0oIA59uu2YtU6rx7vYUKKKeYZDO4rpttp0Wi26rTbddoe1dgcvaTTEYdRTkL56cvHqOUg7FkFGFIQ4ppWoZl4JIMS0RYBFu21hMgk8l7VOi3Yc4Tl2bwazoVONw4hOq41j2T0PrWs7hL7f+7tvhCSOZYkGxquebEcncHUCS8M0TRqyTlOq8MCeAQpbruDx2R9y98jV7O7/OJN3vY8Hi5fy7MH/4IsffT17R6+hvjxFqD/M0A+uZNOn/4lP/dq5fPevf5cH77ic3A3vI7/5Mg6m/o3HZ7/J1m++g+JdH2X+8VuR5geone7Hau5CXd2Gr40iLd0l5gJqCrM2RGN+mzBDLO3Ca47jNcexqsO9+Ye+MkBzcSfqcj+xmsGpDiLPb6VtldAbKWoroxx99Ed857o/58rP/h4PPbSLldphFpaO8/Thx/j3r3yB93zgH3n7O/+WP/mzP+KWW7/LY0/cQ6NxFFk/xkrtSaYmb+VfPvZnzM7dyfLqQ9SVwyjG8zjRKrJ1GqWhITUOc/UX/yebfvhJHjo4gW+q1KTn8DvPEqqPsW9qEx/4+98nk/0RknSE97/3zdw3l0JfPMID92zmi5e/m33Tu7h7zzAf+dCfk89vorL6DKpSQTOWMK0FKsuPcmjPLt74hj7e9qe/wkf+4S/59MUf5OrPfphLLn4bn/vsO5mYvB1FP4kVNZmXnmXVOspy7TQ/eXiaf/zgH/C2P38tV3/m/Xz0/X/KW998Pm/5wz6uuOwt7J28HqM+h9VMDip6CW1lCDOBAApaeUbcIDdTeFIGdWUQvTJM1y3gyeNoq8MESpGONZPAzsZoLmzHqg7TMYsEcpo1u4QvjRPIaQI5jV0boWvO4NTSqIsDhEqGjpXFru/Eaewg1AY465WpndhMy8jygj+JL41Rff4OzrglUblu7sCqb8eqbSPShlCW7yBQBgjUAaz6NlrmOFZtJ5GWQl7YTksv4tRHMFfTGMtplBUx5WiZOYzaIB2niFkfpGXmcOVRfLlMy5hBWxnp8SYiTdDOrVoBuzZGlMw//GaGSMlh18bwmxlitYBZG0NZHkxuw6fQVofQKyN4UoauM4ldF/XkrjNNx5rCrqfRK6Noq6Nw5j7adhGjNtI73MhLAzhNMWfwtRFiYxhpcRNdZ5yWOYZV34kniTmN0xgk1McJ9TT109sSMGqRjlNi8blbhfLTmcasjmFUR1GWBwXM0JhAXR6ifnonHVs8iNZWh9FWB/HktJgYVAfwlXHW/f34WgmtNopeHyK2871GhdlIYdTHaTklXDWF0RjCVVNE5gQta5r6/DCONIJZG6Rl5tFWB5AWd6IsDwjDjJRFrdyFKw9yJpigsXAnRm2Ijl2mZZbQVkfwlGECfYyWlWHxuVswajsJ9THOBBO48jCO1M96UMBXR6icuJ3qqTvpOuUECDuEtLSTUMvSdUoEaiZRnIppj6eke40PX00lnIFXPpYiTBknNvK92njXKWHWhokSi0jbEv8XOvYkZ7w5zFoKu5HljLeXM95eIm0qgQFO83JrD76awa4LHWWsT/dMEZFewJXSQlOaGD/shjCQBGqWtpUnNrMJf6OMsjSMvDhKaEzQcsQhs3q6Hy+ZbzQXR9GrOfSqaFn4Wgl5eZTQmMTXSoTGJI5cwJJG8LUssTWJrwmlX6hP0VgcJNCLmI10z/qxMfkwG2l8TbyuubgNo5Li5/H9mNUsWmUXgTaM3RQ3sAvP3iZmRd4MVi3F0ce+T2TkYX0PbSeNsjhESytjV1M4tXEap7b3WhNuYxSnPkLXKqIt70Je2C7YFXKKWMsSKmm85ngvrLBrw/jSuLD+JMBZc3WcSJlAXhjAraeItTyBnCZSM0RaFlfKIi/1s+6XiYw0rjxCpGdxpTSRPoHTGEaav4uOVSDWskljI89Zb5aWViQ2clj1EUIthydnWDp6B0Z1DM7cJ77Oro5i19O8EO4hVIs0FwZ6N/6ulENaGKZtTic2i1l8uYjTyLHu7saXJ9CrE5zxD1KfH8NTprCbE7SsOaxGnkCbRKsNEBrTRNoBfGUvViNPaBQJjTKBNsvZ4H5iYw/NxTGMepaOu5vYnKMxLw4bHXt/8nbFrfiZUChtrUYRuzlJ19uLVh1HrYwIPkVjDH1lmEiewKnkqJ4QitdAGye2RpBX7sBuDvJiuAenISYyZ5wplMV+1MUBYrUArX34UgZjZajXLlCXh/HkHOrysNBoJgfpjjWDvppCWxnnbLCPdXe3eJ9ZMyhLwpyiLg/3QJyhWkRdHiY2ygmoM42tJYbNAAAgAElEQVTdGMVT0rStIrVTd4mgQs/hKWk6ZhazMohVHeGsNydMLkpOhFKNQXx5BK85lphKUti1FH4zLRp/lV1oq0O975/NhV1Jgy2LK2WEXlgpcNbfjbw0JFoJyfwv1Iq0zEm8hFsR6SViYzJhb0xi1wt07b09PWugTPTYJYEiYKstY4pYmSKSJzFXM7zg7cNYGWfNFmacl8O96KujdOxptNVR5MVBjOq4+J5USxHrpV5oHahCyXzGn+19T3OlDK48IgJduYDbFBBPXymgrvTjSMOE2m7sxiSRvgdXnhRhZyOFo4yjNwaIrf0Exm6UapbY2Y2jTKJWiwT6AULjIGqljN7I46g51sL9mI1ZcZtvHCC2d2NIGUJrGkeZRKsVCYw9OOokllTA0yeQlsZ6yl67WURZTRGbs2jVDK5c4uaxL/K7f/57vPmtf8tNP/wB9z/1JFfesJkrN99O3x/0ccEF53L++edz/nm/xLnnvZ5PfPrfOPizk1z85eu5/Lu3c32hzE039vMXr/sb3vPfPswXvvhD7l2QuHMkz5033cF/7Mjw4LETfO/H1/OD8eu59M5Pc1XqKwwdHGRmLs3oJ7dwaOpxbju0n3+4/hp+9S3/nV+64Dfou+BNvO1T13HfgsnfvP1/cfjAwxw/vMDYT5/h47f1872hNF+/+sv84et/m1/uO4/X9p3LBa85l3M3gokkvDi/r48Lz3kNv/Nbv8qvvv48zj+3jwvOE68799xzeW3f+fS9RoQWr/vvb+Xiz23l21+bZuTmDJ/687/mt37jT7C0RSrzJRqnRmg1D6Cd3IO1egC9MoUl78PRDqBUplg5mRaWFnm34E8s5jAqM3jyHsxaSbSwlDJmvUCo7ybS9yAvlrAbM5j1Ccx6Hr2apW3t46X4QazaHH5zFrc+idMoUz05gqfM4Sn7adkPoqzsZemZISJlD15zhpXjw+iVSTz5bs4E/4VevQdpaRplZQ5XvhdXuY/K6RJqYze+cze2MYdRGaB2aozIfgTLeJi49V8sLBY4/EQ/uydvYNstb2c2ewVHfjbGyecf48gzT7Lp+9fxrcv+lG/9Yx/f+R8Xce2f/Q7379xJ5Zl5qhWF46eO8eSRu7n7/n6emvo4B/r/mNmtF/Hk9F9z/OCV3PCltzJ/tEgcHaYqHUfSF3EClbDt01QaGLbeCyrEJbrfO1P2JAn+hpa0haVbvSZBt7VGp9XFd/xfUH+6lkfoRbSjNlEQ007AlbbtvjKLcHzabcGt2LCAtMI2oRcm8M3OL/y4HYmAIo5jwjDE9/2e+WPj5a1WR8A5fQHnjCKhKe121zEMqzfViIO41/rYYExEfoRpaQShRxwHhJFPtyvCi3Y7wjBUoSe1XLqtLkpTTRoWIYZmCm5HqyOgnWFLNDo8EVaYpggqAscjdDz6umsxP+cFXEsnsHR8U8d3DGxHxw9sdFXGc+xXcSncVwUODq3IJQxswsAmDh2hGA0c4lA8hUnKtDHR2JhYbBg3AjemE6+LqkwCmhQtCqEq3Wg0bAQEa51W0tYIE5DlRkDRFo2JV4E11zpd2nErCTxEYNCOWyK0SMKBKAh6vy/0BUBzrdNNGhgRvmfjuzatyMe1TaLQ6zU6Xs2laEexSNMSZsZGOhaHHu1W+Ap0JfR66tdOK0yCHxfPMfHdV368EQTZpolla7iujeuEOFZM7No8cPco//mV95Lb/jGe/cn3ODRxFQeLX2Ky/3L2p/6dLd/43zwxtwlTOcaJIzOUtl3DnZ9/N3d+5G3c8J4/4v4d/87Jhzdz98SXKey4hNnhy9mfuoLFpzYjLY3w3DObWFoZwNbS2FqK1fm7WDy+Cas5iiuPY9WHac5vw62P4zZS1E9up35iO4FUwFxNoS6O4NRyRM0MbnWU5slt6MuDKIu70CtiP2k1xjjx1O386Lvv53+959eYLdzJwonHsKTTnF56nEJ5G3fdfjO33fI13vLm1/L1b3ycx56YoqmcRFYaWKbPE0/Ncdmn38fWHTfyxNMPoBtNNE1D0yxMw8PWdFy7xpv/9LXcsunL/OShWVxPo1ZboVpbxNIq2Noin/jo3zCw9Zvcu3+IT178Tp586l4cr8kzh3dz+b++i6nJ2ykVN3HtNf/C0cMPoDUXqS+fQvMi6nIdufE8j9yX5r1vfwOl3K00pWd5+rkHefaZAieen+HpJyeorPwMTZlHleqsLtapV2266w7PPnmAKz/xDoojNzI7s43h1Pe5+dbL+cd/+jW27vg0R46mcIOnqNUfYGVpN6Yyx5o/zRkvi6MU8LQitpzFUbK4Wg5bTtF2S8ROEatWRFvJcNbfR6DmUVf6MeuDvNyZRq1sY92ZRl0axKqKcMlYFZyJdXeC1eObcOrDBMo4bSPH6vFN+PIYgTxGS8+iLe8k1lPY9YGehnPNyeM2hzBWdyAt3EnHStOx0uir27Dru/DlIbSVrYTqCLE+htsYTNSlw7zgl/GkMdRlwT550Z/Bqo9g1IaJjLygvCc35LGRR68MYiQ35xtMDr0ynGgip5JbJQHF82RR17dqaQKlSKCIZole3YXVGCQy0qx5BbpuITnwDKOu7sCojmLVxxNmxQh+8iA2UPM4jRSRXkBe7icy8rjyOE5zBLs5hK+OYtR2EZljGPUdONIgXTePr45i1gUkNNKzAggqbZgwMsneWExRIn0CozpE/fRWWlYxgaNlqZ68E19J07KK2I0xtNUBIj3HS/EsjjSCp4wS6uPo1Z1Y1Ql8eYKWlafrpel6KWIzhbY6hLYyht0UD0xsKUdoFLDlFEplCFfJERmTONIwerWfUEvzYjTLz9t7cKU09dM76DrTnAkmEnjnAL46ztlwKqlpD2PVR3Hqw7T0LG0jhyeN0jKyOI1hAll8TlnVQQJ5jLaRw64NYVb6cRrDRFqaUBG1/lAT9hCjOiAO0NIYnpwm1MRN7AaIb/HoFqSFAQH0Sw5PbjNLyyjjKwWqJ7YTKAVioywCp9VROtYMLwT70FfHqTy/g441w5ozx+rx7YLQL5UxKjnsWgFtJYUnF/HkgjC/aMXkRnUCbXUYX84lSsOc0JmqBSJtiq49K2486yNYjdHk87WM2yziqyUcqUBkTOGpE8jLozhSgZY1g6dO4MhZ9NoGg6KAKxfwVVGXbllztPQ0viS+BvtynrY1SWgUiaw8vpHC1/I4SgZPE0DV0Cjia3liq0RkTuBrMzhyGV8vERhFzsZzNJa3sx5NYEj9SYOnxJo7TaDmOOPN0JjfmVhOcmI2UMty1t/HurcbZWmIji1Cotqp7cgL/XTMEuvOFNL8DqT57XStAme9EvLiVrxmCr8ppiFuYwSvOcKaUyBQRlCXt+I1x3kxmMFvpjj11A9p6Xmc+ihOfRS3IWr9TmMYtzGC2xyhaxVYdyYwVndhVQfpuGms5i4CTVTdxdRnijPePvSVNGf8GRHyrgzhy9lETyx4FZ6cwVbG0BtDWM1RQj2HK6XFdKKRIZILeFIJo5LjjLsfdTmFXS9w1juAvpqhpc9i1MeTWU4eZXUMTy0Rm7N46iR2cwJpZRuBNo0vH8RrHqJt3YNezdCyRItCq2Ro2XNYjUJP5Wg1CljNAh1nD1q9iNks4apTxNYcnlLCbRZom9NEagl1aVzMD/QJXm7twW4mt+7qBC19JoFcZunac9A+hNsU1pJQLSehSwZPznE22MOaM9NTdZ7x5sSsaePArU/iNvPJtDBPoJTEwbxaJlRm6NpzdOwp0farJSYdfRq/mROGC22CrlkmVvNiRrrST8csEBlCi+zJQiUbGyIwdaVxWlYRTxnDqA1gNYYFb6U5gl7tx6wPcTaYxFPGcKQRIiND2y5g1gdxpFECLY3dHOkZnJymaM/FvcnJOKFWxKiO9EDVYn6XpuuUewrTUC1h13O9tkSgCptHpJWxahnseoFImyZUJ5PwPINZTYmvW9YkoVrGS8KttjWVNFNE6Cmmfekej8eRxomMPNLiDnw1w5pbxm6MEqqTtPS9dMw5YjNHoI3gKSnMagZ1NYPVKHIm2C8CT3Wi17Kqze8k0Eq0nRkiUzTv5JURWtY0jpxHr6XwlClCfQ5PnkFdLdAyDxBq+zCqU0iLBc4E9xCbezBqE1RPjvFC9AAd+x7kxQJOY47IKhGZk9jNAo5U5uedB8TnqFLAVXPojRSeXsLTJvGNGWJnN3p9AkfLEbkT5DZ/gc/+3fv55sU/5N8/s53dD5/gntNHeOCJ+/n1C17Hr/f9lZhI/E4fX//sHeRveJ5nnnmBqWNPsf3hLEunbf7xHVfxzrdew/s+fxNvuuEqPpD9Lvc+/zSVg8+y77EKhx55httvu4lb//NKDowO88Mv38LY5gc4fQSu+PQ3eP9V3+GArvO/L7mMv3rTh/ntN32G3/i7y/i7r1/KltQs/3LJDQwOPsnk3NMMz2a4fegbjG77JjdfcRmF7D4ufMtf0PfG3+G8vgv5zb7zOb/vXPpedz59570SWrzhDW/goosuEqHL+ef3Xv6rfReIecg5ffzVP3yAP33vh7n3kdM8+eQSb/7Dv+SvPvxZVtRlXOMh5IUMtVMZPO0eGksprPowtVM5uva9yEsFnOY0WiWP1Siirgrltb48SyDtR10q4jYm6Vr70FfyaMsF1u17ic192M0pGosZtEqRjnM31VNjGLUS6/4h/OY02nIWuzGBK5VZ9w9Sm8+irMzQsh4kVPcTavtoLmaQl7I0FzLY9Vl8+W7s2n6ai2Vc+R5c6RCR/lOc5kEi4z4ceQ96bRKlPoFcL2ObB5Cbu1GbezAbu1l8ZpB7Jr7K7tEruPfgbfzk8DQnmsd44KFJfvSNi/n2ZX/IDZf9Ond95M+45E0XMrHpJhaOPsNqZYHl6lOU8t9lYuwq7hv5Yw7sejMPZt/L7sG/ZsuNv8tt3/+fnD6ZR9OfQVaeR9MXsMw6rmMI2cGrnsRltjA6bvANoyDEsx3W2p0eJDPwQkI/6lk/NgwarbBFO+oQuCG+49OOO72Xt8JW70I9fNVF/kbz30tmJhuX7Z241cMHxGEkVgGJMtT3w14zY2PWEUWiHbHxdxJtiVYvMFlrr9MKIyzDIPB8LMNMpBRitdBttXu/VrQtYhzTwTEdEc64YS8EMQwL1/F77QnTsNE0Q+AMNK3H0NiYpZimiaZpyfsl+H8LKkw83yIIHRSp2eNUbChKRYNCwDA918D3zCSocGlFHnHk0oo9Ou3EdmE7PWDkxjs5CkK67TaR3yLyW4maJQkRQp/AdxJVqZ/MLFxMXSUOBagzCnwx/UjmHaINESdTjlAoSIOwpyptJY2LjVZF1AsqQrpJ02Hj77fx63zX6wULr7RGwoRH4b0S3ISvMC5Cz0+CkJjQixLop5jPnFnv9Iwnr2hfbVzbxDb1XoDhuyIccR0TSzewbQPLNnAcjzBoYWs1fnJwgB1bLuHw/Tey+PSdPPvTH7A3cxWZbZ/m0b0/IrX5Kh4/sAO18Rwnj8yR2fwFvvL+N7Ljkndx+ZvO4djsj6geHcRcKXDq8TtRT4+zfHgb+nIaX59CamZpSBlWF7aiNUcI7QKenqF6+i7U1QG6Tgl5aSfa8gDK4i4COYdVGcNr5PCbeYyVFNXjO6gdu5OwmcGrj6MvD+ImDABXSrPy/J1E2h6+cc1fcu0Vb+O+fdtYOPEAau0Yy8tHmV88ilI7zfzJn/HJT/wtN9x4Off/JINhzCMrVWq1GnLjKb721Uu45uqLOXL4J1hOE0muUZeaWJ6LIVd58KdTvOs9v8MdW77CsROPoKh1NF2m3QloBTqx2+DyT/49+dEfceePr+PSj7+XBx/cg6Qso1af4Ntfu5TR/u+xc9u3+OKVH+bUyf/C9xROnjqK4cVomoImneahQxne/7dv5J69g8jycRy/gWvZhJ6DrjbQ1Rq6WicOPZSmxPzJUyytHOPA3CjfuuafuXtyB7xso9sLPHFkD9+7/hJu+v4/U566kaWVe2hKDyE1D2FIM9hSCrO2HV+bwJHz2HKW2C6jVocJzQKWPEZsF2mb03iSOJw5TfGAK9AyrLklzPoQzVM7CJU8LwZz6CsDOPVRulaBjpXHqPQjL26jY+Y545YwVvuRF7YhL2xj3Z3Aqg4SaePY9QF8eQRfHiFUx7DrA3jScBJcZLHru3CbA9j1XTiNftpmio6VRlm6k0AZwa4PYFR20bXyGJUBYk1s0AMpqe43RnGTB2mRnkNdHaBtFROLQwF1ZZCOLW7hPTmLuiJu9de9GbwEOubLeax6mvppUWHv2jN0nRn0ygCRkSPUMpi1IXxVqC5deVxoNZVcz3BhN0RzIdKLuFKG6sltaKuDAuAYzqCu7sKsD/YYDGa9n66XJdBHsJsDBPoYsZnBrA9iN4Zx5TFiM4tZH/yFm12nmcKTs0R6sQeTs5tjeEqaxsJ28cA9uWH05DR2UyhRO04ReXm7aHOoowT6GHZ9gkAp4spj2FI/WnUrVqOfdW8q2VyLbbBRT+MoaSxpDEdJ42sFPLVI7fQWQj1NoKVRV/vxFWGTMapiw+0pI0ko009sZpNpwziRnhOgN2UctzGC0ximaxeI1BRWbRBPGiXWMsRaRlhQ5DEiNY1dG8SqDtAx87wQTBLpOTw5TaAKDaunpIhN8XnQdcrEegk9ufU2ayk8OY+yPMS6N0eoTRAbJSK9lAQLE2IDL+cJtSJ6ZTQB4JXQV1MCoNnIsebMIS+NiAOHOk2oTmGsZpIDXKmnYxRtlnG6zhTK8oA4yPuz+EoOT87SsSdpm7M4zVxyQ5tn3ZvCTXgxHXOOtj2Lp0zgSAU67hyhMYm0PIIt5WlZMwS6UIm6ijg4aJUUZj3Hur+ftr0HszKEUxvjrLsbo5Km6+wmNicJjAJqdZCuN01oFgn0AlYzhatk6bhT+FoerTZCZE6x5u9GrYzy/OHbiO0Snp7F0zM0V3bQdaZY96Yxa6PolWHx4+po0toaom3O4DYL2PUsvryxpRfTn0AVzAC3ke41IUJFgA7PeiV8eRSnPkZLL2BVh4j1bBJQjRGqo9j1frTlfszKMGe9KSJVGD/W7BJmZZjm6e1oKzvpWgUiLY22vAOnMcyLwSS+PIZZHSDUx2lZWRxpBK0ygK9kiPWiaBGoBdpWqWdF2Nj1t61SEhbmeaE9R2DkUCuDxGYRT8rSNsroyyO8FOyla4vmgVHJ8nJ0kI61G6dRxJdKvBwf6rVaXCXP2Wg/gT6JWc8TmbO07T14+ji+OonT2I9d309zIUNoTBIak0IXWM8R6FNExgyBNkXX3duzJDSXRrGVKaTVLJ42jVrJYDeLRNokLWMKaWGQtjlL155FXRl6BcxrlPDlIp4kgI6BUkJeFPDYSJskUEv4stCuvhTvp2tPIy0O9sK5IJkitMxJ2on1JNYFMPKMt4coCS0irYxZmSCQpwjVEoGSF2Bno8S6O4ddzxEqRQK5gN/M4jbS+FKGSM0l4dsojjRO1ykJw09tGLM2zJpbJk4O7I400mMTaZV+1twJ2nYBvTqAXu1PNNZCfaxX+4mNLKGeRqv0YzWGhXJUmxDcBznX421sfJ2I9EKiFS4kky7BMhFNqRxGJcUZb08vqBGzsWlifRKnkevpXgOljNss9L4XC3ZNBqchQh1fFmGJsHxkkulhhkDLEum5BGCbxpXGsRujxEaellnAqA7jyyXW7HtYd/YR6VliU3ApOtYsejWHK5dY8/bRtmepzw/ga0VCo0RklnCVIqFeFmBeYxJlZRSrmaPrzsH6fTjyBJ4yiSOVCPVZ9GoBR5omNvbRMg/gyiVCXTBUQn0OZSVHy9xPbO7jxegBQmOC0CgR6FOE+gyuPIley7Ie7OZstBtLyeKoRVxtElsu4xsz2PIUjprHNwuUP3kb3/yXa7nmlpv49213MFo8xKavDzNxY5439f0Gfa/t453/7WPcduVe+suH+cRt32R4d5nGvMXzT6rc+o0JPn/lZj77nz/kczd8lWu/czm33PYNbt66k5mn69z/1Ay33HkLN960nW9/Y5Rrv7yDm24b51tbbmXf0bu5v1bj6PIiy0sW73zXtbz74m/yvk/8L972t3/Du9/3OZ48InPl7bfz1cl+7jfr7Eof4Lav5rn1i2nSP76X60u7uX//47zvTW8T4cPrz+Wcc8UcpK+vj/POO48LLriAiy66iNe85jVcdNFFnHfeebzmNa8Rv/4154lGRV8fH/i7D/G1r9zGpltyHLr3KH/21vdy9Q3Xsdx8iMiaw6mOIZ1O4yr3Ykt7MWtFlKUSsXEPeqWMWSujVwtYjSJmPYevlak/n6djHMJrzuI1J4m1WcxKEWOliC/NYTXKWI0yvjqH3ZzEbk4hL+doWft4uf1TvMYUTr2EJ5Xx5EmsRhmjPo0tHeBM+BhOczfaaolQ2wOdB6mcGMVuzNKxHsCXDuLKB7CbBwi0+3kpfhJpaRZpaYoX4ofoeIeQqjkMZQbfPYTn3Idn3YvRmENeLDKXuYaDucvZN/VlDj2yiYeOjDIxdT2ZXZ+ncPuH+dbHX8ctH/xdvvSOX+e+9BZOPvMwlrvC8uoDDOz4DPfOXUv+R7/J/l3/kyenP8pd3/xNSoPvYdtt7+bo4VEqK49iO0u4XpUo0mlFXk+KsPHkWLbgCSZnx1dP/Fth1JtmiCBAcCdaYavXLNhoUHi2mG504g6tqE077tCJO3RarR7OIPIDbNMi8HzWO118V8xNQs+nnZx9W1HcO1+HfkAYxmIiEsQYhkUQRHQ764RBTLe73gtM2r3nnVfNOxJLZm/pEP4C1zEKBIOi217r8TdaobCQ9NSsfojrCL6GZTr4nghMDMPCMh2iKKLdbmMYBseOHevBPy3LEspT3fp/Dioix8SzDVwvuclPmhQbbIkNbsXGHEJ4ZB3i0Os9hb74eactZhxxEghscB9CXzQrRBIV9QCXUfI6oQj1e7WaDTbFBqvCNg0B0ozEJ8SrAZq+I0wi3VZbMC4SqOZGwhQnLYqNn7eS5+3k7WwYQlzL7iVWYcK/6MQt8QkZRa9SnbpJ6JA0KRIexgZMxUlMHr7jJs2OuPd2XdvBsWwcy+5ZRzY2Tp7tELgepqbjOCa6oeA4Do7j0Kwc48gTGbZs+icmBj5D5dggTm0SZbHI/olvs2vTFXzvq//MwentVBePsHj8EON3XMmNl/wF//5Xb+Dr73kj2VsuoTY/xunDOzFWJ9BXivjSNMvHB3ju8BY0tYRuTlFd2kGzMoBSG0KrDWM1x5CWdmHVR+lYJaT5nUinxWG3rZfQl0cwV8fx6nkipYx8cifWyghOZQynlkJfGe7tKeWlAXz5bk4dHubKy/6Izbd+ivvu2Ulz9Sl0pYJUb9BceY6nH9vPe9/1+2z68Zc4/PQcsvQcUmMB29RwlWf5yT3jfOxDb2Oq3M9zz/8My2lQlZeRrSa6fIqR4Rv5i7dewKH7hlheOYzj6riuxcLCCdTmMlLlOJt+8FWu/eJH+LcrP8RXvnwJjcZJHFfm1FP3cOPXPsOH/v4tXHn5B7nj9m9w4vTjOK6MrDdQDJtms4pcP8nD9+X51D+/nf2z/Zj6PJXa8zSbLSy9gyLb1Go1VLWJoTcJPB1DqxNEKk89upf/vOqfuWdygGbtJKvVU/hhkwfuzXHFle/gtk2f54GfDiNJD6FIhzCVGWxpHLO2jdicxKyn8dUCrpzFaowTmQXUygC+lmHdE1YCabGfl+K9nA3EQWr+mU283NrHGXeGQM6xemwLL/gzRFqWdbdE49SWHm9i3Sm+6iA5RKCMI81v5axf7tVrfXmEtpkhUEaJ9RTaynbW7BxOox+rtpO2mUJb2YrbHCDSRlGX7yLSRunaWUJ1DLcxRPXEHQkYLYW+MoC6uEs8QJNTqMktWpw0KzaAiqzfQ6jle/wG8fMC9VPbsRvjRPoEvpwTNWJZ1HTdZgZfzhEoeVpmCbM2irY6hFkbTeCaKYzqKF17MrlhTSevy2I3xnu/buX4FuzGGIGWpWMXaSxsxZGGcaQhXozLyMt34coDOPIAgS7UqdVTdwidpppGWtpB5eTtvBhPoa7uwmqMJPDIMYzqCHZ9HLM+QqTnsBqjPQOGVR/BbowmNPxxYqOAtLiD5sJWzvhloWhsCC6EWc0T62V8JYUjDbLmZbGag9RPb6VjTfZq474mTAShmcPXc/hagY47w7pfomXlsBvDKMu7CFQBGj0bzCUtgV248jCxmSE2s7jyGFZDtGCU5X685iihmsJrjuI2hvGaI0Jdq4wTyONY1UHc5kjS1Bnn5/EsbSNL/dQWnPow616Z5uJ2YqPAujdFbBRomUXkpZ34asIMkfN07ClaZplIL9G1p9FWRjAqY7hScvgwSqx7czjNLGZ1nI49zRlvDmVpBF8Wk6iWMcXS0a14srA4rDm7set5zEqWNWc3LWOa6smdxHqJjj1Jx56kMb+DNXcKTxb/1+qntxNq+d7B12kUMKtihvBSa7dogqgFYr3MWX8/jlwQ4ERdzDta1gxGPdM7OJiNdKKqzIr2RXJwMOsFAm0aY3mYUCoQymW61l6cxgS+WhaAPKuELaXxddGqiO0SRmMMR84QmkUcJUPHncSsj+FIaeSVQRqLO4nNCfTaKGtJa0JoO0domQLeu+5OM//MJlpmCbuRE9ybmrA9OE3xf0VZ7qdtTfBSsBu7No5VHSXW8nStIsridpzGMGt2gXVnEq85jl0foW3kaBlZ9NWd2PUBXgiEUlSa30Ygp3jBnyLWsrT0PG5jFH1lgLaRI0i+Np1xJ/ClUYzVflp6lq5VwGoIY44npwjUDLFZQK8MioOeVRCBW9LIcqUMbatEoOYSa0gaebWfs605zMYY6uqQaM2YU9iVNObKOC19GqeeTw725WQqlKNlzCAvjhKZJTxVNJbOhPuS8GmKyJwlMmbx9RRmvYAvH6Bt3keozaFVxwmNMpEhdvqROUNkzhAa08IQIpdoWXPotSxyJYdWL7IW3NMbdUIAACAASURBVI1Zz2PWcli1LC/4e1GXRpAXR8V0yZ1m9fnN2A0RNmgrYzROD9EypnClfI+jEKoTgmWkFGmcHugxGrzka2jLnBRK2FqKUCv2Due+LBgNoVoWz7UyLXOaSJsjUqex6+JzY8NQFemieWBVUkRKkZY2QSjncGqCI9Ixi8RJg67jlITxR0n3rB8bXxN9VUBqXfmV5kSoZ3CkEYzaIIGWxpXHcKVRQj2Npwjdtd0cSfTWwuIRqkILHahF2tZUElzkaVtlfDkn2kNJaB3pRXxZBNctYyoJfQTXJlBL4rkygScViNRpzKpoHrnNAh1bTC8FayIlwqGEc2LX0wkkU0zJIr1AqGUJkveDr6RpmQXo7BUzvKWdYmanzyIvZNFXsrRt0XCzm+O4jSIvt++lZc0hL49j1DKY9QyhUcKWsvh6kY6zm8icxtfKdNzdGPUsejVDoIspWWROYkt5bClPbM7QsuZw5Uk8eQqzPoGTQH277m5sqYinTGLURNNCXk7Tdqbw1CKBPoVRK2DWi6z5+3DkHMrqEK6ex1YKRPYsZrOE2Szh63NJeFHgu3el+e7IJi6/61pmn3+ER55c5fknXU4eb3Lhr/bR9yt9fOeLYwxvXiX/+FPkVvby4LFHqD2pYj4Z8ej+U3zvlgG+fsddfOmaz/H1K/6Z1acf5IHHHuNATeGpo7u5/5FD9GcO8MOd93N75jGu29zP2MOTXNt/FX0XXsT1X7uJKz/3Tf7uK9/k4tu/ys03fZGrP/QvXPPRzfxg5lEmTx/nydpJimO7ufXqLP3ffowfDx3mq6m9fGlLhqcenGf1oWNc+smP0XdhHxe9/hxe19eXsDWSGcg553Deeedx4YUX8su//Mv09fVx0UUX0ffa8+g7V8xA/vT338pVl36bL1x2M489VuEtf/n3fOnbn2VxZY7K8TuJ6qO85N3H0rESbechIn0/LwQPsvzcKG3zHmJjH648hSuXCY1pQmOKl/xHqJ/I0Nb3EamzGJUcoTJDpMyhr0xg1UuE2hyuNEWgzmI3yrTNvbSMvTQXUvjNaWJtDk8qYzWKuPI0Xe8+HPlumoszvBA+iLZawqyVWD42yLp3CE/eQ3N+Aqu6j673E+zmfrTKHurzU3Tdh7Gbe7GasyiVIoE5S+wdoLKUZ2khjy7vo7E8iSfv4+gjW9g/djG7s58inb6YoczF/Gjzexnc9iEGbngXX/vQ+Wz62B9w3Qd+j/yWb7By+lGWa49Rrd7D5h99kD25S5m+639wZM+l/Kz0SXZe/yfcV/4UuzZ9gKNPjOGZx5Hk45jmMrpeodMKegiBjaeNM2Xg+cRh2DtziotuNzn4CzVpt7VxoI8S/WjyurAt4Jlhq9dsaEdtoRkNQtGaeNWfGSRn0o3XBa5o9G+cZVtRjGWIS+4oEpOKMIxxbI8wjHsGkTgW4M1ua02YSBI7ycafLQKW5PI9CSk2zrAbS4TQjwj9iG6rK4CbQZzMWESIscHTWOuewfNEYLLxssCPMAwD3/fxfV+II1wXy7ISI4mH3FRwTOf/HlS4uoJjqviBjeMaxGGAYxk9Zann2L9gBHmlZbAByhQmkMAXkEnXdsQHMwkqoiAU79jkAyze4eITwLMdPMcVh/bkg9KKgh7vwnOsRFdq0oqEtnTjnfbqt9+OW680G8JXNKUbk5A4DAXTot3upU8bTYqNt2cbJt12R7Qt4hae42AZJlEgIJiRH+DaNqEv3g8bIUwrjOi0WolrVnwiteMNTangYHiOgGnahtlLp9wkmduo15i6jmPZGGpi+9BkEVI06xjKKR68/y5mJ7/EwdJ17C98BbM6w8nDoyw8V+bEM7u598A4mdHbqS+fwGgcZtuNl/Ktj/0x33n/73Hde36Lg2PX8tSjt1A5mUJZKbJ6aoyFY4M8+tPv8+hPb+aRh26mUc/iW0VMOU1lfjtabRSzPkbHLrPwzCaa8ztx6+PoK4NIp3fiNTLUTuzAa+Rxajn8ZhHC/VjLo6jzA4RyAbuWSkjtWV6M91E7WWLpuTST2Wt591/3MbD9akrZH/PUow8wf+x59pQH+NZXL+VTH38bd/z4Kn72cBZTP4rcPE6zdgJt9RFO/B+y3jQ80rO+0xXegSRsA3PC5EoyCZOcmUlmTpJJTpJzkiFzsjJJJkyAhJCFJYQAwWBwGEMMxhjsXqSWVJJqX6Qqrb2322ubBu9Lu93d2mt/932tRVK3bbjnw1Mqm+t8qEvdVbpKpXpfSe/zf36/+372KJ/7h//Oh/7nb3Dw4G089r1lnnz+LPefW+BrX/1bPvCB/8RE4pNcvLSM46yjaTU8X8Nymux0DDxzi0vPneEP3vtz/KsfG6GYu4cnnjyFHyl01cscKxzkPf/mBv777/8i6dQ3aMkX0d06DXWTZqtKS9pAbr7IQ6fS/MF//TkeuT/Lw2dnWbv8PR557EmefOZ5Hn/qcZ586ju0pDVa8hrdjoGmbGHYWzz2YInbPv4+VvIHiTwFw5RY33wBS1ulNHsHv/t7P8X45GfZrp0mCr+DLpWx2tNE+hSeXECvJdlxF3DaafpOmdgsYDYT+Gqavjs72IkfHe7UG7VpGpcP07cXaK+Oom8nBrDMMpGWxWtP09HFhf+r0byoeVTHiPUMu24JvTqGL4kYv1Ufw6iNEuspXonK6NXD6NXDwyqI0zqCunUfe16eHSeL2x4nUBLD4YXXnsSXE1iNcZxWgkBODqF3oZyhYxboObNotQkcKYm8OUqk54iMPEYjQWvt8NB0Emp5lM1xQT2Xxc5/xxQ6ya41R8cscTVYxGmnsVvisZ5dQd1OYNREPNqThVrvWrjCy9FRQk0YReTNUWKjQKBmULbG8OQUu36FUM/iq6mBiSSB2RrHah0h1Kfp2ClCQ3w0m2Oo1UN0LAHKVLfHaG8cItSTWK0JYfhQZnDaAvxoNqbQapNicWUWkLfGaK0dJDbyw/dj88Ld7LhlevYsen0CvSZ2D/eCWfT6qFCGukfZ9ZZwpCR6fQxXEdaNvjtLqOXFLq1/FLOVxNPSGK1JOo5YxFrtNF1bwEzFxX6K5upBfCXLy9EKViOJr07jSJPs+iXU6ihWKyEurrUcen0SuzHJrlOia+ZoXvk2sS4MMYGcRNsaxWklBM9ETaNtjWI1Jng5qBCqKRqXvoVaHWUvqBBqeRpXDiNtiOHMrj9HbGaGULtAKQhNopxH2Uqw6y3xanycSCsNCfk7zsJwcBFqArZo1NPERoVX4pP07UW07Rk6htiR7ttLuO0iHWOeSCvTMSvE+izKAJi5681jNqboWqXB+zsp4IzNaSIjT8cq4jQLQ2uIsn0EX8mw5y9iNYVZwZbyxOY8sTnP9kuH6dgLRGYFrZ6ienkUR85jNNN0nUWsVp6X49P03WOo1SzSZoo9e4GgXcBpFJDXU0Taktj9NOdxlByhUSQwCkRWCbOdpOdW0BvT9NwK0eB1x0ae2CzQMUv0nQp2SxgGutY8zSuH8OQsL4fLdIwSl576Gn2nzKudY+z5C+jVJD1rnp49T2yU2PUWiAe1LKM+SaQW6Bqz2PVp9K1xwcJxBTvCrI+jboxx1ZvHl4WZo2NksRrjxHoSu3kEp5mga+RwW1MoG4fYdUqDJFeGvlXAaSWItQw7doFdp0SkpWlc/hZ77iy7TkmAmxvTvBwt03cE5yTSxUK27xZprh7Cas6IIYycGTJqrgZCWyxVx1Hrk3TsOTrmnFjIt/P4rTw9fR6jJnSbkVbGGQAjnVaOvr2E08pjttLs+Iv4Womus4jRyNB1lvGUMla7iKPMoFYzRPopXokepb0xTccuExpzhNprKYr9neur4UkBW92YxpVn6XrHCc1llFqWyFiE3Yfw5BLq1jS+VGDXPUpsCDOFK6UI1CyxXiLSZvGkEs3VMYxakmvhUZGQsOcHCbQifWeB9toRAqXAq50T9J0Fdlyx0DbrSZxWZqhiNWopQm0Ot10g0uaI9Qp2S2hOA2UOt52jZ8+xF8wL/XN1SrxPZgWvlcVtpgnkHJGSQ9+eoGcW6Bh5dtw52uuHBgmqOXb9Csr2ETwlLVTJZg6jIaofu/4sWnUMozEhoMtmjsgQv289ZYZQS6NWR3HaU/TdIpGRHVbEnFYGeXNykMxK4e5DVFtpofTUxd+GjjmH084QqAV23UVivUxrdRynledacAxPKgwBqzvOMl1jCb2awZcFN0mcHxncdpYddwFfnsVuZvGVolAZSzm61hyRXqBrzQ6SZJmh7aS1dpC+M0vPEfyO9voogVzhqnuWUFkgULN4ygyxUcSq5zEaeaxWgavhicHvmQpdZwGzncbXCnTsJex2EUcq4Slz+FqZvnsUtZbGbothtdXO4KslYnOeri2GZ4E2jyPNYUtZHDnH1egYvjqL2czRd4/iSLPs+ifZDRbpuYs4com94BQ73gkBjJVyeGqeyJ4lduaxlVl6/kk8bZGOcxyzXUSpp/jw3Ie4c+lLTEzdxd9/6nYyJ5/g1iPjHH/2GLf8HyMc+OIkh86c4kvHJrj/6UXu/qd/5Gfe+R7e8xP/gX89qEzccMMIIyNv4p1v/Al+bOQt/Puf/lne+a/fzC/+2s+wMv8kjz5+mdzpY0yeyXPw5CSfOXw7I7eMMHLz9fz4m3+Kn/np3+WRl+p87J4PM3rgr7ntTz7M7X97D9lHXqR0weHo4hUemH6cK8tVklPn+NJ0hm8+nOczS1/jzr+fZHz+IcpPPc6ZY4v82X/5zwPTx8iw4nHDDTf80MDiPe95DzfeeCNve9vbxGM3iM//4Mf+iX/5ZpGvfDnHhfNt/s2bfoZ7xu7G1J7E2Z5Fev4IXfk0ytZJPPWsqOqYZ5A2ioTaMVG7kMp4ShlXmaW1Psk19xHUjRJuq4K6mUbdSuG0SvSt40TqCtp2Fq9dxpPK6NUcjcsJvLaoczWvTOE2y8TaEkYth7yZomMdI7ZO4cgnqK+WkTaK+MoKsXEMZSuHWi2gVeeG1Q95a47YPIvROIpWW8FsHqNjn8WWFnGUBeprk+itIqF7Crm9hK6coLVdYf1CEqO+wOWHv8yLD32exL2/wYkTH2Hl1N/w2KOf5/jUX3Hrf/tX3Pab7+bvfvXdlA7czvNPncIJV3n+uTxf+vQvcH/5r/jOwv/guZMf58T0n7Jx/g7mE39C4t4/4qnHEjQ2z6Pql9H1DRy7jWvr/z8ro2PZOKaFY9nDZINYRwppQzQAZ8ZhB9fyhmkKsZDvsNPdYa+/JwwdbkC/s0O/02e3t8de/yp7OzvDzXiRbAjZGbAXo0CwFcMBY3Fn0CLoRBGe7Yh/xz2hHQ1j4rhLt9PH90IUWWN39yqu7QmLhxfx8t7LWLo1VKqKuooYiLi2zctXrw3Xufvw0N3+Hv3uDr24x9Xda3TCDo7lirqLJzSjnhvgOj793i5hGNPr7Qxfi2EYdDodPM/DcRy63e6wCmLbNp7ti0TF1at9Xnl1D882iF2bwNIJXJGmsB19MCBwBsMCkXQQcE2H0Pdeg0HGYgCwH1MJ/YBeRyzoA88XSYfhVCgaQjP30xb7k6H9qc3+//eVqPvVC8GLCAcaUHeohekNKh69zmt9nf04TieMBmmNcHhg9+En4SDWEg4SDvsDjteDNveHHQLyKU4Wz3EHNRN/8N6IbtCQUxF26UY9YSQJwyGwc9+z+9rnvvZ9i0GNqMn4jotj2fiuOICaJolEhWejSZc4/+gYD5/9ApXJv2Il8wnc5gpa7Ti2ch6p8QRrq4/TbK2hthpceOo0h7/6AT79u+/ma3/ws3z+/30XC/d9gOrlI7TWMzQ30tjyPIY8x7NP3s2RQ3/IXO6veOr8v+BoeUwlg1SbZPvyAXwtj1ador02xsbz9+C1U4RyFrM6hbQ6htfK4jSymNU08lqCoJnD2JgiaOUwt2fYdRbxpDyttSNUXzpEe72MUq2wfnGKUvpj/Pmf/iS/9zs/xQf/9P/hJ9/1Y/z33/k/+cX33Mz02Gd4+ntpVl9aQpO/i60/T+St48nn8dTv8eDJUe78Xx/kbz7yG/zyr7yNv/nob/O+//GLvPe338W9936Ic4/di6I+iKY9g2GsIckX0c2XiIMqgXOFC88s8Fu//g5++idGOP+dHKr+PKp5ib5xkZeeWODnfnKEv/zAf+HEyTHq0hNo7hWqygsoyhVse51m7bs8/p08f/nnv8z7fu/f8Y+f+AO+9pW/48//8lf52Kf+P+74+of5wpf/J8dOT6CbFwnCOs3mS8jGixxbOsCXP/1HPP5gFlNbQ9W3MextXGuVeuMUt3/5fRwc/TtOnLqLra1Z+tEpIrOAsnkfZj2FvDFB357Hbafp23MYtUmc9gw9u0h7/RCunBpESIvoNXHselaFq/4K8toRvFaaXaeMVZ/CrE1iNxN0jCyRmkJaP0AgJ3klnMdtTeFJ0/jyDL40g7Y1SqQl6VlZjOoo6tZBYi1JrKcI1Rm07UPE+gyxPoPTOkKkTdM1UwMd6ThdM4UvJ3Ba44TqDFe9WbpGDl9O0TOLdI0ivYFK0htcqO1bG/ruHJEuah5CyyYUnk47TagVhv836sJC0TGLdMwSyta4YBvY+wrXKbTqFKEq7Bm+khc3OY/TztCxCrjSDK6cJFDTxGYevTaBUZ9gx5sjNrLIW4fwlGm6dhZPSaDWDuBrk4T6FJ4yQaBN4cqTONIkgZbElabp2kLFGZlJ9Pph7PYEVmuC2MjStQqoVWG5cKUk8tYYVnOKrlWka5eQt8aGF69mYwpfEbttrjQjLsj1FHp9FHnrPtprwgzSXD1IqGe4FlWGgxJXmiEyFrDaWaTtcRwliSVPDaCaGbpOeQDPTdFcu4+uVWTXK2M2pmmvjYodaCeH0RhD2T5E186j18cFZFfJ8GpnhVBNseuWsBoTxJoYdLntqQGbIiV2w/UMgSIYBW4rQaSmcZoJPGkavX6Ynl2g75RpXBnFrKcGlZMkrpzAbmWEhlYV2j2tOk3XqmA2UuhVAb8LNaEV9KQc6vYUXbOMr+Qx6kn2/KP0nSX0agqjnub7nVOE6izyxhR2Myvgs3qZ9to4yuYkPbs8OM+SeHKaXa88SLlMYbemuBrOC5hpfZJAEz382ChjNZMY9QS+ksGVBCdFr6ZxFcGniEyxc2lLeTylNLR9yNvTeOosvlbGbhfR63lcuUJkLKPXi2JQIRUJ2nNY9SIdY5nIWMRoZojtsuBSWCWk7XF6bgVfy//QTQzFEnhymkjLY9an2fOWULcSXPWXCbUCZn2arjVLoIg0jV4TP3M7boWOMYev5Ic/c1ZTJID6bknsZrfS+O0MsZpnx57Fl5LD3y+xniaUM4RKllBJC4Voe4pXogqxnqJ15Z7BeTGFWT9CIM/gS9N0jSyxlsYc8Ez2OSgdPQvdZXpWHqs+IWohrlgYa9VJQj0nduYVMXjrWnmuBUtDHeU+kNBupbAaM6hbE1hSmsiaxZXFcKtxeYyX/eOo69O84p3AqKXYdZeRNxJ8v3NSJAyUIjvOEur2NGsXvkWgl/h+/xQdax6zmcWVZ9n1T4hFpDRNaMzjSks47XkCrYSnZQm0EtJmhshYINAqQ5Cd0cjhq2W6zjJ7wQmM9iyxfZTIWmbXP4HdKmA2MnhSgV1niUirYDWEHWrPnxfAXTlHoJboWUtigLYlIL3s3S/qD1KWrllm110Qi3StRMeYY9dbpLU/uIiPQ++UYC40s+x5K4TqrOA0DG6BUsJplehZiwPWRRpXTtK1SmjVBFp1mp5Rxqol8VoCbqxsHCEanA89s4ArCeizOQDg7pt7HCnJtXABX00RqOJ4BlqayMhit6cwGxNcCytYrQRWcxKrlWDPn2PHK6HVxrBak+z6s4RqEXlzEruZJtRKdE1hxbBbGUK1iLotOBbC6iHSJl2zQsco48sFIl0kSOxmFl8u4rbzIl2jzeHLRYxaFqcpQJaRVhYJDLWIK4mUl7SewJOLXPWPDrhJ6SHcOTaKOJKwc4nhr6h/GPVJYrNAzy6hbE3itct09ZPs2Ccw6tPo9SP4So6edZT25gy+WqbvHcVq5bDaOUJjlkAv4shZzGYeX62g13No9SzSVpJAn8dul7Dbwki0z8dRa0n0Roaes4KvVmisJvh+/xSROYfeSNHeTNBzlodARq2WxZYzBLpIeUXGEh1LaEd9VSizd6JFLDmL0S7QcY4TGEdx1QUcZZ7YXuGOj/4i3/jEX/Ox3/9HGtVXeGJbY+WRs9QvX6C2cp7JxWe55+ED3C+n+JX/8KO8e+R63n3Tj3LTG0cYuWGEt4+MCIDlm0YYefOP8iM/8uPcMHITb7nhOt50/QgjI+/hhh/5aUbePMLIO0cYeceISD2M3MC7Rv41bxx5MyNvfgvTC1kOf+GTPHVwkZXEI9x6X4JvP57mpccinjih8czzAWfWnqO4ViDx+GGe/u5R7v3EbTx5dIOHLrR4cKvOI498h6eP38+P3nS9GFTcdN0wVXHddddx/fXXc/PNN/Mrv/IrvOUtbxkwKgRwc+RNN/ORr9zF8WeanHpwk0998Db+9Bd+h6lsmdr6M3SaDxJsLCJdrGA3H6C5WWAvXqZjnMZpLSFvFnClBVprScxmgeZ6gle6p/HbR9lz7qd2cZJAEQNXo5bFahT5Qechvh/dT0dbpL06hVXPU3vxCF1jCXlthj33OE5zDqOaR69mUbczaLUCrY08rnySrv0osX4SbXsWpz2PVi2gbOXx5KO012bp6A+i1spo9QVC/Qxm8xihfj9mawmtMUvXPU6ozWJJJUxlge2NPFJrmdB5GEs6zuVnEhgbcxgvpXj29Bd56MSneObFb/Lcc/fxQOZWvva+X+RLv/nz/NV/+mmOTx3iwlPniLoyTz9RITfxcY4m/46FmT/mbPljnFv8HI0XJjhZ+gTJ0Q9x/qFJfOsKknwRTVvHtlr47uvsHq4nNpd9fyhs6Hd7AnUw2GwXa7uQwA3oRF18RyQNRHIhpjOog8ShqEk4ljsAafbpxX363R12ev2hkCEc8Cj217b7CIP9j/uNgN7g8V7cYae/R6fTw/eFdnQfwhmGMZ1Y1DT26yk7vd0hnLMbdUUCxPcHa2NnuOEeuN5wbRp4oVCieuGwruKYjhhedPp04p4wivR2RZIjiIevQ4A7Y8IwxHEcoijC930sy8J1XZGuMGwc02Fk72qPV79/Fd8xiByLwNLxHQPL1nBcwYLwXcFZ2Dd1iOqHuO0v/PfTBGJRHw3tGvuTp/3ExH6vZv+NjUJv8NzxkBkhuj4hcdAdWjT2uRiB5w70oOLf+2mN/cX+/lCh3+kOX8M+tyIe/Dv0/eH9vU6H3qCO0d9/Lt9/TWu6/1pfZwqJBieq0Jr6g/ckwHfd16ChfozvBEP16b7ZJBxoSD3bGXZ+gsGJvj/E2D/R3UH9xHHMYfXDtm0Cu8Wzj+c5tvhZNr57L5Nf+wOeOP11Xjg/SXPzLKr8Am15HVVr0Wy2ufT8o4x//cPc8f6f58u/9S4+/Z/fyPnUJzHWpth84TD1y5NozTzNapLqxgQPnfos93zlVzlW+gj1jSO4ehGjnUGuJmiuH6G9Pk6kldC3p1A3x7Hr05jVKVqXRzG2pwnlInY9g7mdoqfM4dYyWNtJtp6/j0gRkUitmqR2aZTWRhazPc/25RTPfu8QC8VbKZdu52Mf/jWmRz/H2D0f5cT813n0zAHU5il86xyO8SiOcR5LO49vP4Ym3Y9vn+OZJ6Y5feIu7v76n/HVO/6IyfGPcvL4nTz55CHqjRKu/zCadp4guIRpPYPtPUGzeQ5ZehRVOstc8XMcOvAX1Oon0KzvIRtP0Pef59Jzc8xMforpqU+xvrlCQ3oQ3X2Ghnwe130BXX+cZuMBzj1yhNu/+Ad8864P8v4//nfc/S9/wdLCbbz/f/wb7rzz98jk/oGHzh0g7r9IrX2O7eZ5TP85rrxUYebg3/DkI5OY5rMY7iUM9wVU9TEU/SQn7/8aieRHeeq5cTY3MwTOErFVQtk8RKSWcBoZIqXAjl3Bqk8N7R2+nGLXXUSvTaPXpujZguMQajkcKYW0cZhYK+I0knjtNFZ9ivbqQXpWgT23hL49itNMDKP70voB9OoY2vYoe+7sYEd8gkhLEioz9O0cVuMIPSuL106gbh2ka6bQtg/QMZL48iS+PEmoTuFJE4TqFLGWxKyPseMUiNQUvrQP9UwQyPsL8OSw9hEbecxGgtjID3bnSmjVSQIlx56/QNeaHVY12D1FNIgI9+zSAMQ2Sccs4isZdr0K0uaY0Is6c5iNqeFjgZrFVzJ0zByhlsZXknhKEquV4GpYwWlPYdTHcaQEXTtHqIuBgyOPE5nTxNY0jbW7sNpjAqapTOLKCTpWBk+ZwZWmaa0fwGgexmgcxpUnCbQZtNoYZnMCX00Rahna64dw2jMEaobYyKNuH8GTU/gDyJpRF4MbqzVFpGfZvHAXZnOcXb9IaAhwXqiJbnjPnqW9cQh1e5Qdr0TfLdDenMJspXGUNIGRZuvSN/C0JL6exWhN07XzAqZpZOlaRfTaJF1rFruVEgpQOYFWO4zVmsCRpujaBXw1TWvtkKil6BnsxiR6dWwIPoy1jAC2urNDlkCopNixi3SNHGZ9nEBJ0jWyKNv34kgJYkN05rVtMYyKzSyxOTMcKnlyfhBRF8kKV8qJaPrgMV8pEOuzgldRm8GX89itzGD3V0ABPamA3czSMeexGhn0agq3nSNUS4OvIUwwVnN6EEVPE2hpQi1NqGeI9Aw9p4gni+Mbmzmu+sexW1lcSahTAy0roKxqSSxezIrQj6qzdJ1FOvYCai0pKiHaHKFewWrl6btHiYwlWutJ7HaZPf8MTruCWU1g1Wa45h0jVCoESpnYnCcwSvhGnsgs4Wk5HDlDbM8ib08Q27O4ShZpaxyrnuSav4zXzgySVVmM6iShksGqJ7gaLKLXplC3JwhUwd2IjSLK1gRGfYruQI3oSmn6bpnYuSR1yQAAIABJREFUyGM0JlC3R8UxUgt09RJeWyTvrPqkGCyYOcEraUwTa/sGkBlaq/cSqkkCZZpYS6JvH8ZqHGHHztPR00jr97Jj5/GkBHp1lEhN40nTGNUjKJuH8KUZrvlzGLUj+ANooljEZvDV9OBnujhkDcRGEas5M0xddS1hUoh0YdfZCRbxtQJabYZr4TH61iKxWmH7+UPQOYvdTNMxy1jNNDvOAn1nAV8poGxO8oPeKbpOhUAv0VwfJzIrhHoZrZYm1AV3wpaTqNUUfec0e/4puo4w8MRmWRzfZn5Y9YiMBTxlDqOZE1yZZp6ud4LAWKK+NkX18jiRMU/PXkJen6RxaZSetUTHqKBuTbJ54ZtEeg5fzmHW06hbSbrWLH2njLw5TuPKQVF1UPO4UmZgkcoOU0ji5yg/vE8omkWipGctcPmpu4m0OVypgDe42c0CVkOkiPTaOFp1DL02PqjYFHEaGTraLF19DnVzYgh1jrQsgZImNgvseGVh/BkMqfcTQHp9ktjMEqhCUWy3EoRamtgQKTerOYlWO0LXFoYovT5O18qz480S6hmRxBhwbdx2dpD0zGK3xH12K41eTQ44HuK6Zcddxm3nifWy+D3RzBKos8R6hR1nCWk9gVlPs+su07MW0LczWI08O84KO84yRi2F1UzTtcr07ApOK4/Tyg+GGqLGptemhhVEX0kTGfnhkM1TBH+iYxXZcUWFxGtX8NsrdPSjOO0MViuB084Sa0tCT63MYbXyuHIRu50bGIBy7PiLuHIZvZ7HG4Au9XqeQBPMCV+dx2rlCPUKgVZhxztOoC1gNkv4yiLXwrP46iyOLECv4mtV8JUFHKnCtegsrY0jhMYcsbVIx1rGkeYwmzk69jyxPYfaTNBx5wnMBULzKJF5AkuaQ2/O4evL/MN//WM+8/GvcPvdSzzyPYXpxBwXn95g/swl7ihc5HMPFbnzno/wrpERfvzmm7j+jTdw43Uj3HjdCCM3vI13jLydkTfdxMjbRxh5m7BpvHXkRt488nZGRt7CyE1vYuSmWxi55RZu+rE3c8stN3HTyAjvuO563jUywm+9/T9Sqz/Ng0+f5ov/nONTX3mIv7grwTey3+b4PV/k/OMSX0mvMHr+Ye5XHuDx5w6xOPE5Zj4zyWOH2nzr2P00Vl1eOPkScyvnKDxynsOJJG+/5c1Ds8cb3vAG3vCGNwxVq+9973u57rrreMMb3sBbB3rTkRuv4/DKKbIPPEdp+XHu/cphbvvA33IoM8fq+tN01Mfwt1dQrixhNs+gt8p03SKt1TxGrUKkH6dnn2TjhTECbR5XLrHjrbD1/BTX/LP4UoVIqyBvTOHLJexmEbddxm+VCKRZ3EaBrr6Isj5DT19k117h1fAUfruC1y4TqvP4SgWjUULaKuKpp/DVs9iDIUnHPEagLqHXSpj1eSLtDFy7QH01g1ItE+in2Q3OIW9VcORlbHmenneCxuVDKNtJXH0Z1zrF9sYsgfMw1bVZNl/KUVtfxFhdxH5pFre5RFNZpK0cpfDNj3DHb/8cd/zGf+TTv/6fKH3ra6xdeIpG6zJrqw9z8Bsf4UThC2Sn/5zvPvh11p9N07wyxyMn/4XkxEd5/uk54rCKJL+Iqq7hewqa2sZzXDGsGKxrg9et37pxh51ef2itjIOQ0AsHAwqxpo38mE7YFcOJ7g6e7eG7gaheDCoinbBD6Edc3bk22MwXa2J/sNn/elvkPjMiHiQp9vEDnTDCMszhkCKKOjiON6xeBEFEFAmOYhTEQ9NI6IXDFMhub1esRW0H17YF6zGKB+2AYLBe7tLv7gzqLD1cyxWqVDfENgRAMwgiPC/AsT1cxycMYjwvGKhIXbrdLp7nYZomvu8TBAFhGBIEYh3tWh4je3s9vv+Da/iOSWibRK41tH74gT1kVIS+UJfua0ZDf1DxGCza9xf/nu0M0xP7ytH9lMFrn/vaoCIe8C26cTg0gXTCLoEb0Ql7dOPoNbikYw3AluFwULI/JOkMnm+/AhINOBOvnza9NnESAM5gYPbYB2kO0x1BSL+7X015ncEjHNQ5gniYmNh/7VEQ4Fr2ME2y090dElT3YzCdsDtw5kb4jjg5fSd43U3EXDzbx7M9PEcMLhxXADV9L0LXHCy1xfNPzLM89wWeXLqV5YkPc27pdhbT/8TRyt2ce7jMxZee4oknv8szT7/IhWcfZW7ic9z7N7/M53/5zdzx62/jzDffj/nCGObWDE4zh1pPYipZqmuHqa8e4vCdv8bxzAd44rEvs37xPpqbE/S8RTYu3IuylaBnzRPIBSIlh7w2it/OsGvP4zSE8cOqpeloFczNGczNJHY1Td9coHV5HH07SaDO4bQLNDYm0RpFjOYiVvsk6xcKbK6XaVcrPPO9+6hfmcdXH8RoHqe5Waa2MUu7vogun0STTyIpxzDM02jqMfrdczSrs8j1MhsXp6hdSWFbZ/C8k1j2Ei1pHt14CEl5CNs7x0a9hGk9iuc/iuucxtSXWFuboSktIBlnkKyHsYyH0NTTGMZp1jcLmPYZJPUktv8Y2/XjuO45LOsh2tJxJPkY1WqZtSt56psVrlzI0LhU5NJTE8jVCo3qLGH8INX2Ak3jJN1XnqNtPsTaagGrvYhaX8SwHkUyz2FF57G9M1RbBV64PM7qdoqNWgbTWsAx5mhtHBFwuXYet5HB2JoiUvL47TQdPU+kZuhoWWJ9YfCHZxA1VTIDw4RQaPatMl47g1Wb4tVoiVjLDrzzM7BzVMSrm5OYtXGu+WWRqmhPY9UneDms4LQmhvBMsz6G05xgx8kjb9zHjpMn1mewm2ND28f+gMJtj6NXD9I10/TtHKEyg7J5CK89LRYt7dRwUOEPLs7s1jQ9Z3YIFPMVAWbdcSvDhfOuN0+g5nCltNBDGjmcganGaEzyamdpoLsb7O7Zeex2AleeGRgzkkJ7qqWx2wn0+hH0+hg9p4CnCCCb3ZrEV2ZobxwgMtIYjTFCfQZPmcRsjaI3DhKZU7Q270arHaDnZnCVSaTN+2isfosdr4TdSrB18W7k7W+zG+RxlUnM5hiONEnPyRPq6UHvOkWk5zAaCazWNHt+BWfAq+i7c4R6Dk9OYzYSBGqaVzoLBFoSafM+uk6WvlPGV7J4sogJ95059oIK9cv3YDaP4KklbClDYOQIzDShlcZRpgjNLHvRAq31++i7RV6OFvCU1GCHLzcEiqq1Q+x4BTH02DiAI02LC2g5jbw5JkwO8gx77iyNy9/Cqk8QqqnhTrjTTNDRs/jSDH2rQMfIYjcmCeQkkZri+/05XDlBe/0IXWORjrFIoBRQq4cIjQSxPosrZdGq00PFoTPYDbUaKaIBSNWVcmjVafTaDJFWwmlnMetJ9GpysPCo0DEqNK+MD1WCPXsRs5HCbqXp2YL0b9QTdKwinpzEaU/jSFNERobIEAMoaeMAe8Hc4DyaHjIqIr3IjlvGU9KDaHmePe8YkVkhNufxlBI7/gqBPoerFAmNMn13ma69hNHIoddzQwJ/bBzFblXY9c7gt2eI1CyhUqBvL+BKefTGDL6Rw9VSdJw5bClN35sXxg+jMExWWFKKa+4x1PUp+sY8sVrAqiXoaCJNpW0fGgBdxfmzz27omLPYrSQdozQEC/qKGJzpdTGwslqTdKwsbjNFIGXxpQyRmuWaXyFUUiibh4h1AcbUtyfo6Dl2nRI9K4+6dQhPmuSVqIzTGsduHqFjpPGkBJE6gydNYlQPc9UvEihJ7OYksZYmUlM0Ln+LjpGlbxfo2wU8NYEjTYjXIs1gNWfomHOYjTR2K4dRm/qhhJUnZ3DbaZStcUItT2DMEhpzmM00fWeJH3TOYNVy+K0SkVxhz1vEaWfYcRbQthPD+ljHEFWRV3snsKUsO/4SjlwgNCqvJSO0Cr6WRatl6FjH6LtHCfQsZnsSq52lvZ7BaOQGi8AKsbk42M0uD3atC7S20thKhb3oNJ5aRtqcxm7leCU6gS8VaK8lCJQir8RCretKKSKtSKCW0LZTdMwSkV7Ak9PYrRl8RYAcY6M44PMM+D5qEV/Ocy1coWPMCbaDlKPvLLHjLGPWM9itHGY9MwRL7roreFIJbXuaPX9hkHZIDI7DNB1zllAu4DYzuK0MgZRl16ngtZIEShqjOo43SANq1XECLYvVnBryKsTHJL6SHNTTZrBaCTxF3G8NBheuNI3TnsKVprHbU8RGlkBLYbUSw8qY08oMfy/YzbRQeDfTdE3x97N5ZZxAmcWXS0PlaKSXxaBCKQ3goRVCdY5Im8OXSzjtPF1zCU+apWsuEiizAw5ICV8ZJPaM+YEJRGiwe1aFQM1jNqbRqgJM7MkpvNdZPyJDpPrU6rhQKXtncJvLKBs5Ac2WkyibCbStPKG+gFbLEmgVAm2O2JqnY1dwlZy4yRXs9hyOVGbHO0nHOordnsWVK1itWTrWMpGxhCdX6Dkn0GtFOuYJdtwzGHXBJQj1RWJzBU9ZQNnKs+cLe82F793HXrhEz10k0CtsXDjM5otj/GDnAYxmmsbaYSKniKPmMNsFbGme1kaeq/FZzNYCZqvCn932WT5811f57OhBzj2zwaF7Spx8eJW/H5vjdydT/Pbf/F/cMjLCj4/cxFvf+lZGbh5h5MYRrht5I2/60X/L//3RT/Fnn/97DmXu4sC9t/Olz32J06ee4ct3JfiF334fI9eN8Ja3vJmRkRu55fq38aZb3slNNwpGxCc/87dsP1rj/MPnuW10lN/9wj18PDXHx+6+k4/9yQcIjtZZeHGV/FPP84W77uG5xy6TvC3Fk4ULfP4rJb5euczkYw9y8YUGZ/KPM5X7Lg9esXn/X36au756JzffMvJD4Mw3vOENvO1tb+MnfuInGBkMMUZuup6RG67nupHr+N6Dz3H+/kucPPY4D373u3zyf32Cs1fO8PzWAnIjy465hC+dYP1CntA4PrCIncRuLRGoR+laJwi0RdobM/ScZWqXx4jV42w+d4RX4/uxm7kfYqsY1Tz6ZhKnnsNt5PGaBV72juPUc/T0BTaeuRd5PY22lcVuFjHqeTrWMTrWaVobc2xeLOBKK/jKijCHbKS5Fj6ALx/Fbqyw+vQMu8EDhMZJ6qt51p6fITROY7YWcNUF1HoOXxKJLUMqo8srOOZZNtdmWb2Yo7k5z3OXS6gbR7FeXMBrnOE7TxxhdWuOk9P/SOJDv8o97/0FPvlLP0XmzluxpFVqzQs898JJvnTrHzKX/DTPPn8EXTuLpZxj68oyi+XbmRz/OA88kKDafBo/rGHbVcJQx9CkYfJ9fx27L4oQG9diQ9tz3OFjnbAjFv+DlELkR/hugGO5hAN45t7OVRzTGZo+Qi8awih3+30hhhhYKQPvtU39XqczrJ8Enjdc1+6vdR3LHg4l+r1d4rgr9KadPmEQE4YxruUK/eiAmdHv7BC44WC92hkOQjzbGQojPMfFs51B5cUlcIOhYtV3fPqdPp7j4w2YGPtMiijqYBgWpmlj6Ba25RKGIbquY9s23W4X3/d/iFPhWi6arDGyu9flB7xM4JjC+GEZuKaGaal4nkXoeziWMTBc7KcqAnzXxjL0IXQy9P0hdCMKwiHYMg4jggGDYb/SsT9tEpURYQrpxq+9CWIg0CEOxKAiCgQHY18HKqonImXRiV6XmAhCXNsZ6mL2uRD7g4pu3BnWOfbhm/sDis6gh/N6Yqs48QQJtdfZoRv1xMFwBeFUxHcCuh0xqLBNS2hjBt+DY7r4biiIrm5IL+4Pp2qOJZy0+0ML1/JwTJfADXEtD9fy8J0A2zQwDAXLMrAtH13zCG2Lxvo5Hjt7LxsPf43knb/L4sRfc7L4RcqZO/jq//o4n/3cJ7jjji/zwEPn8ewmizNf5Mt//G/55u+8m7//qRHOfftDvLhyK24tibGdQKtN0dwcw5JT9O1Znrr/s9z6V+9gvvhhlMYMSm2G9uYkyvYUvlLEaWUwa0mUjTH07UkCOYuxPUXz0mECqUhXn0ffSqKtTWFtpejIc0TyLBvP3otZz9C1FjHqaaTaJJeevQ+lNk+gP0xjdZHVy1lq60lco8z68xnkzQV2/HO0Nks0NgtY6gq6sozSXkQxj6IaK1j2MdqtEqsvjcPL3yEyl5A2ZpClRZrNPK63yHYty3atQtx7HMU8yksbEzSlZUz7JLa9gqqUMIwKur3Mle0cNXWFIHoEzTzOk88cQDOXcIOTqPoK1XoZST7GxnoW0zpOW1nAj+5nfTPNSy9OItXLXOt9B+XiUbrKOXbd7+Cbp6k38mjuEjV9FqN3AsU5i2kew2iW6AVnsb0HMMJH2GiX0awFulfvZ602xWo1QWfvDFHnGI4xi9lK0l49TNDOE0p5jO0pvGaaWM3jNKaJ1SxOY4rm5QRdY0kAz9TC4GJHLDDlrXupXbyPrl5C2ThCIKfxpSSBnKS9ei+7TlEkKLZG0bZG2bGLRGoKqzGBL88MdKJTGNVRXg7nuObP4rYmMWtj9KwsHT2N1RjFbo5hN8eGmtJASQzrIHbzCF0zg7R+H05zEqs+QdfI0zWKeK0kZnMKd7CDZLemsQdwSVcWoMmeXRYWAiWL1Zgh0ov4A+uA1RTDjP36hlo9Qtcqigu57TFiM0/fLaDVDqPXx+i7BUI9hd0Ww4K9YBarNYnZnCDUUvTdAjueMGuEuhgK7AUl5K0DaLVDvBzPYrXH8NRxrPYhYmuKQEvgyOMo1QN0rIyofshCsaluj9Gxk5itw5itUdTqQVw5gStPo9XGaKzeKxb9SprqpW/TXDtIz5nFak2jVcepXvo2L0dLOO0k7fVD1K98G7M5QdfOYbcnqF76Bq92jgrNYjuNsjXBjlvBlZNotVGU7YME+qwA/ukZqle+iSVPYMsJbHkasz1NoKWQNw/Rd0vERh5pc3TQ+V/Bk7Po9VF8bZrYzODK0xj1CRxphquBiJnr22OEaopIS1O9eLeAa6opvPYU8vpBjOoRemYOX5pm84WvYzcmuOrNEaop2mv3UbvyNWIzw7VgBWUzidsq4UpZcSz8DIEqounWYGe7Y8zRMeboWhU8OU/HLA9j3JFWYsdZQN1KEGoldt1FjFoKTyqw562w6y5j1tMDi0GFa+Fx5M0JlK1J9vwlrgaLdKwiZiNBpGfpWnnU6iihnqZj5YYqRF9Nio68lcVq5OgYZWKjhF6bxGkn6dll2usTGLUMVitHbM2j1gSvwpEK7HgrGM3MYGAxT2wuYbdLbF8cZ8c7Sdc6Tv3KDOp2gb6VI1LSGNUEZj1JqBVxlQyxU8DVZojMElp9ip5bwdMEs0JvTGNJKfrePG69yFX7GOZ2io5WQlo9yPfjBYzqIfbcHO31sYHNZBFPzrDxwj10zFl2XWHH0GtT7LgVPDmNun2E9sZB+m6B2MxgNscxa9PEaoFAzuK3U+y5gkfiyzPEWhplY0xUQmQB6N2xC+y6Bcz6KJ6UYM8rCgNIcxyrMca1oIS8cS+hOk2sJ4nUNOrm4eGQo2vmkNYOsOfNcs0vYzQPYktH6Lt5OlYep51iz1seGBjmULcniDRRLXLaaTpmCVfKDJg3BeTqFF13EV8toddSSGtTuM0ir/in8JuzRFqJWC+x4y7gyTna60cI1QKvREexmyk8NY9SnaLnLmI00qi1FJ4yO4zcdxxR67Ga4r6uW8KUJunYFfruaSJjgchYoLU+Rdde5mp4clABytL3jhLZR7HlMo5SZtc/zrXoJE47j7Q+OagtzROo4nvqO3O01w8LqLA1j1HL0LhyEGlDQBkjvYC0MYYnZ+jZswSq4Dfspw2MepKuVSFQi5j1JGY9Sd9exJcFeDPWy3SMCnpV3K9Xk7wcnsCop2ivj2I2JmBnWQwT5BR2M0nPrGDXU2ibCfpWmZ5Rwm3N4MsprPoku16ZxuoBQj2HvDUmWEXtGRwpSWTk6driuIrKm7ATefIMTntKpJ30DEZjnEBLDwaIKexWYvh4x5hD3UoMKmKiStEx5tAGMN5X41PIG1MDk8oCTis/5I94kqj42M0s6tY0O+4yP+iepmNUUDan6Zjz/KD7AMrGDNp2amD4EMBOvTZNz67Qt5cGitgsoVrEV/Lib1pzBk9OD4ZLSYIBCNaVU/TskrhPzRDrZcxaiZ5+BqdRxmlnBu9thlhb5pXO/YMaRhqjmeXl+ISAaSo5jGaKQFvElSvo9QK+Mk/XPkbHOoorVwi0RTrWUTxlHkeqEGorvBI/jLpdwmzM0zUHwEznOB3zGLFxjD3/LGa9QqQdp2uexlGy7AbLyFszBOo83+89SP3KOFY7y160TGDl8YwiobWI1ijh68cx23No9TKBcZwP3PZr/N3HfpP/9ls/R+n4aR6p9jj6bJtLq0/SfnGRnxkZYeS6Gxl56zu4/i03cMPICCMj7+aP3n8rkiTx6fVF/vHI7fz1b/4e4x87wBdunWHmkXVWXniB+79zkhefe4p3/6u386brbuStb/oRbrrxjVz/5rcwcvMt/O3t/8wZpceXRh/ls98u8i+Tn+Pg7X/I6Af/ji9/YJzJ565x591jPPPoFcrfeIjiNzc4lNvlnhWfxMVLHHw+y9bjz5M9/zjL6waPPx1RuPsBvvWtWT5551f4kw/+PjfeeONrho+REX7pl36JkZERbr75ZnHf229m5IYRfnTkRq4cf5bJz01w15cOUjl3P38/dRsP1stsOHOsb97NxoWv46srqPWjONIKRjWJ017Bk1ZQt0u01zP03ROYzQJWK4/VymE35vFa88SaUBWb9RR2M8tV/wTNywmsagavWcBr5DG2kuzZK+ibSfTNJNKVSbr6UbzWHOpWmq0XxzAaJRx5mUA7Q321jF4t07fP0N7IcOmpAxiNWSL9BJF2Bml9HqNZwWwtYrVXkDbLtDZKGM15QnMFT5/nlWCZ1voEtbUZlNYC3fg8W+tlTh/7FxKHP8KJc/fQXF1AenoWc+skbfMs33t2nIfyn+Grv/0Oxv7oP3PX+36FY0e+Sn3tu2zWnuC5i8fQ1EcwpdPU1GNcWVuiWX+IC8/OslC5g3/+5/fx1LPzGPYqjruFpq3jOBKOrQ0lCPvJCs92hoOK/Q1z3/UGoEkxoPBsf6jvjAMhkOiEHa7uXMU2bPqdnaF5Ix7oQne6O4NWQThcM/e73WETYKfXIxh8nSHAM4zY6++8JnrwA8GneJ2edB9iGYUdet0dkYjo9IX1I+5hGw5xELPb22W3t0s37uDaDrZpDtfOURCKtXwg0iL7to9O2MWzfTpRF1MzCb0IXTeJoo6omQyAnqZpY1kOUdjBdV2iKBKGD9tG0zTiOMb3fWzbxtKtAaNitws/eJnAt7EMFd+zcG0D19bxHGPIggh973U1B3/Iq/BcjcA3CDyTOPRe684E4qDsK03Fc+w/TzBISohhQzeO8F0b17Zee17HFgMRJxC6lCHfwsd3TXxXJwzMoYUk9D26cTh4zpDQd+nG0Q/pTfeTGGL44Q2Vq6Hv0utEw3qLeE0CItqNI3b7PXZ63aGWNA59+t14WEfpxhGOZeK7Nr5rE3gu3Vg8T+QHw+la9LqIzj6QxHOcYSrEte1h7cNzHMGpMB1sw8TSVXzLQWm08M02ta0HOXP/nRTv/j2+/rF/z/0zn+TQrb9P5ht/zfzE5ylNfJ7T8/ew8fATtNaf5ctffD//8Ic/x2d/9sf4+s+/kyszX2Dru9/CkaextsZpXTjA1oWDmFYF1Zzluae+xm0f/0nOP/TXtKvfol0bZf3ifbhKCaM6g3LlIPqV+3BbSTpaEWl1nNblCWKljN8uoG1O0F49xMvBCnY9hbR6hNblUTraLF4ri7E9jbw+jl4roGxn0Rs51EYWtVFEqs5RWytT31hC2TiFvn0Sab2MXi+hVNP4+hy2XMDTZtGaGRythCHnUdoZTKOEbZeRlRyNVhJDLWHqRTQlja4mcaw8kT+PruRRWllsbwnNLKNbFZpSDt2u4AYruP4yilZClcuYegXbqtBupdjemqBRTxL6x/Hd42hyjtBdxLMqaO08gb2EZy1h6wuYSoXAyyG3J3CtIr5TwdZLGEoW28gReiUkJYtmVtDNFWznFI53Esc9iqyWaCsFNCOL5RaxvBJNaQrPm8OQUwRqjkjODXZi0vhyAbMhTCp6LUFsCDuG1UgO6OSz9Ow5sdA38wRaGquVQNk8MLR2dIw0bmuSSEsOTByTuK0UvpQiUpOoW/fitEcJlEm6Zhpp/T48KUGozmA3x7nql+hZWcGsqI3iy1NDC4jbmqRnZYlUoS8N5GlCdYZATuE0p7DqU3SNEuH/puq9oyQ/CzPdBiGJIOPjhNf47rkO18fnXvvaXnvZxWvWXt9ds2uf3XPZvcYYe20TzAIymCQhBMJEhQmdKufUcZKyEEISEkGA0kgz06HiL+dcVV3dMyPBc//4qgr5jz49oU51Vefv/b3v86gVAqlMqFTx+iWki6tTBaKoHYdaWTx+LY/dX0HvnCQ2iyRWhZFdR7q0xNBsceSfxhtU0dsZIq3O0GoSKCWU3SVio8LIruGreXoX7hDASrNBrIuXkd0UbQ09j9PLECpiY39gN0RjRa/i9oVWcWgWcQer+NIql4Mq+v6deNIiQzNNYqaJzIyYfijLxFaW0EjjSIt4ygpDJy+MJtMrh0Or+s8VdHaNQK1i9fLTX2KnjIDuKiOnRqgVBC9BzqLs3UVkppH3vkJopBg6BSIjj9kXUMzAKDEJG7haGqO/jNZdxlXyBHoVW8ph9Fdx1TSBmUfeP4mrFgnNOr5ewxwUaJ8/DpMHGFubBFIdu13G7VQ49CqEagZfThNpeUZmGfniMbxBlivBBkNDXJ2PtQJDo8ShW0O6cAduPyWueEs5RmaFoVHB7qawOqvTwCxPpAoInTsoEShl0dBQCgJmp9bwpTrafpqxs06s1+fvJ6ubY+Jtou6lsHsz80tVVK6tFrFeFxpNuczE3cbpl/Fl8bkiQHniQDsnypEzAAAgAElEQVSyGxwF6wRTNaKyd4JQzxMZeezBMgdehcOgOZ0AZbAHqxx4NRwpxdCuEOkFxnZLKGeVDOr+cYZ2kaFdweiuYnYEQyMxRQ3ek0pitiKVOJg+J72bx1WqHHjbYiKiNzjwt5H30lgDoTwdmnXRDunkGFlrjOw6h0EDX0sTmyUuh+IQHetNhpYABIZaibFbw5PqHHrbSBdP8qPxKa4m63hyFr29KoCz9hqOVMIeFAj1Cq5cwJFyJFZFMFr0MpFaJFQFVyQxisR6nqFZwOycwO6tMHFrxFoBY38Rq7NEohd5KVoTuuPdu0iMHAd2iUBJEWkZAiXFyCriDVbw5bSYekhpjPZJRlaJSMvh9FfwBimOvBaJXsbqrGJ3Uxy6zfnffUkoUl0pj68UOQrWifQyLyWn8OQ88s4iP4zPcuRu4PYKeP0ixl6aQ2eDib3OyGhi7Bc5cE5jdctcCe9G3yswNDexuxUm7mkCpTFXtPpylZElLBG+Ihg5lpwisqsERg2zX8bsV/C0BiN3A3OQx1XKwrCgb+Ap6wyt09MKfQOtk0HdKRGpWyT6KQJ5g6FxGm+whttvTV838aUWibHF2DrFgb2NL9dxBxX0/RyR1pxOj4q8FJ/CaKcFGNbYwu42hF1IKjB21rgSnsHqlnAHNV6K7uOl6H7MTh6zI5oFPxrdO7d8RNPJVKSt40sNvEFdhCKqaFCEapVIr/FStM3YbDBxWgRSgUgtE6sVfKmA08sSSGK2ONTrJHqdRKtxJdjG2EvhSyWcQQa7n8aVsnjTcMKeBtZXky18NY2vpQm0DJ6SYWgJ7oqvFhhaNYzuKoFa4MBtMHLqU06GCLlfSrbw5DyJWZt+zQvIZWK28KQq7qCCpwogqlBsNojMBo5cwteqRGZjGlZszydkVq+I0y/hDiqM7Q3GtgDwelIJu5efNzaGZnOqx84QG7Upk0KYaDovfBVXTnMlbs1nVZFeZeKt4yslMVOyGlwOt+YB52F4ikmwhaeWsKU8gV4isqqY/RyxJcLo2G6S2C18rYKrlDD7eYz2Go5U5zDcEtOQwQaBeo7EPI3ezeJpTSJ7E0uu4aoN1E6Bo/huXK1JYK4TGFWGzvo0eNvkcvgAvrI+Zek0cNUMen8V36jy8uR+DqKzOEYdVSpgaEXsQQVXrpHYGxxFZ3DlMmaviqdWGHvrfO6zb+W//8pv8OF//WE+/NE8t21tUDqV4uTN/4tfW3gtC69+A69ZeC2vX7iO1y5cx8LrFvg3f/IWvvHde3jga03Wl3Pc8Tc38c7fehefKT3Cu+t3cfybixQ20qwsPUjzuW+SOrvOv37b73H9awV8c+G61/Cqhdfysze8mW/udDj9lMozOwf800c/T/7GL1C4a4tPp77BccXl22f6PPvEiMbXFfLPXOBz39nknt43+eb9Ze752AfYOatz6lmds489z1PHTpH6yCpvvz3LLdsbPPr5W3nta36S1y1cw2sXFlh41QJvfPObWLj+ehauFQDNn3rVAte9ZoGFa99M9myb2n0GX3tEJ3dbhc/8t7/n4ccafO87JS77D+F06xiDdQz1NP2dMtZ+ib2nV7nsP4C6U+bAPoe6UySQ1xi8mObQPYN0qYo9WGdwKcsPR/cJfa6xTu+5Za64dxPI65jtEmZHAJYDReh0rU5FADf1NZx+BV9pouwVcKQmyn6Z0DzF2L8X9VIRp1cnMTYxexXk3SJGd43Efoij6AmUvTKutEli3EOo3oPV3Rafk4N1jE4Nq7OFLa3T3c+h6+uE4YP095s8dPZjbJTeyfPfvRO9U6e7W0HSt5Gds8jdBk/WbuSTv/96vvT23+Cjb/stHsitou6/yP7gKfb1b9I1nsRwn6WjPc+LO4+yc+F+KumPc6r+Ob5wyzt5+qktdvcewXdtXMsm8Hwc053jC8LAwfc0cXF7Gl7MLszPhA5iGjE7xIs5xyyMGMUjxsMDYfmYAzbFBGNm3piMD8VUY/YyZUvMOBNJPGI4HDIcDud8h9mfoygiiiKODi4zGU3mb09MTASPIgkFsHI8Hs9ZEVEUMR6PGY1GTCaTKdJABDK+I86iR5NDgun0JPSEVnUYDQl90cSIglhcaPdCXMvjYHgwRx4cTQ4ZD4eYuopjGcTRiCgcEkcjXMcnDGLCICEMEgI/wrU9bMNh4XAyhB9dJQ5dPMfAc01cWxfqR9ecHubdaeAgwJqOZeI5om0RhzZR6OB7wgwy4zfMoJQzM4hoY4Rzg8dMdTqzhswO/LMDvrCLiHfQ7IAf+QFR6BF4Fr5nEgbWPBiYqUxnQcgsuJiZSmZsi/FQNDQEIDSYBzCz1sYMjjkZj6b37c5nLq5t/bOQJonE/fiug+dY87/PnuN4mMwhnjMF6az9MTN9+FPTycz0MUvoAs8X1g/LxbJEUOFZNmpfwlTahP5zPPz123nu0c+Rv/1P2cz+Ld958Kt8++GTPPq1ZZ5+doOO/A2idpcfPHkPS195Hzf+0S/xuV9/E5/+xTfwg6UPIz+7zMVn/gnlwnGCToHBhVVkucKLlxaR2mlWvvg2jn/5N/nOY/+ArRbo76ZxlSZOr4x2YZG4l6X7/O34gwKhXEPbyWK1i6iXVjnyNsTBo50lUqqY+xnaz9yBNyhidbK4vQLqpWV6L64Q6E20bp7+bgqlU0Tt1VG766jdbaSLa1jdLbR2Da1dxJbKOHKFzouLmP0Sib0udH5qjcBsETnrOHod31lnMr6bcXgGW60QOg18u4Kp5FB6aXyzidIpYJkt9vfS+N4WUXga02jy3LN30WlniaMzBM5ppG4RU6vhWg3au8uYag1bX2P/Uhaln8dQKij9Aq7ZQu2XCewtHH0dpVvBMUtYWhFbr2JrNQ5HZwm9Joq0iqGlUZQ0nlfHsesYeo3A3yQKN1HVHJqWxTBKBOEaplNhIGdw7CqhXSfSKoyNGlfjsyRmE6Od4dDfJNTKhFpJVPT1ImOnRaCI6ravCFJ6oOUxOkto7RMESpqRVcRonyBUMvhyCru7hCetirbEfgqnl+JHww2c/kk8eRF3sEhi5LA6i8R6jlBJ4w5WMDsnibQsgZImUNLYvSVCJYMnrRKpmfmfPWmVWMsSqhlGZgW3n8HppQmVEv6ggC+ViNU6I6PJxNtC2VklNupcjU5xOdqczxxiU3AkjE6K2KhyFGwKt30vS2LWOXDWMNpZcUVdrzGyGtNZSB5fzXPgNdA7J3DlNJEufpn3ZKH/dKRVfDWF0V4iVHJEaoFQyRNphamVJE2o5BjbZZz+stCzOkV8eZlAWSY2UoTaMomdwx4sMnTyXEnqRGYGT13Blha5HNVwpSy+khdXx6wqvpKfQzQPvCZGJ0ugVsXzj08RG1VcSYQTsVkWlhM5S2wWGLl5YiuNqyzhqSkmfg1HrqJ3sxj9NJ6WJXaKBEYeo79KZFbw9SrWIEtklbHlVdTuSRKngjnIYA3yuGoec5DB6KVF5b9fIFSqhHIVfSdNYuQZGvmppjZHqOYx9peI1BKBXMAdpLA6QlPqSQJ6aPdW8KUMoZITV0/lPG4/w9iq4vYzGPvLjEyhshxcWBVVVLPB0K4RmxX0ttAqjqxNzG6Osf1jkn6gVLD7YvIx+7iPnXVcqTR/XzqDIkY7gzMQB7BIa+JJFbQp/T/UKjiDHJFenjNLnEEGV84QG0V8NYM9WGbslRnaZeypBnHkVHkp2SAxS9j9VRwpzQ9H5zA6KXwlx8gpM3LKBFoeV8oTG3VG9trULlAk0utzXWKk17B6eQHbtNfxtTq+Vp8fTIbOBr5ax+ymRBBpr095AYIZwcv34ikprN4qoVYSoYhcnRop1hhaNdS9kxx6p4mN1lQrmkLdO4E9SHMYrKPurnDobzO0Wii7q+idNJejLRKzirRzHE/JMbbqWJ0UnpQlMUokRhF9/zjuYJmRVeTIb6DtnsDpC/tLoGTnvJJQyWH3lhhZBQIlhSet4sspEiPPyCpidk5i7C/hDTIcug28QYZQyTM0yvhSFru7SqjkcXrp6dekUJaKKUwRp5cmMWvTlkRBsGy0Moe+AGxavQwTZ52R2SRSqsRqjavBKSbOOuqlFZSLy0ycU7iDGsZ+gSvh3Vz2z3LgnKL7/BJuv0qoNtH2slM95Tpjew1fKWP3cxwFG4yDOmpnhdCoE1vrxNYG1qBMZLWYhFuERh29W8BTmhy45xjaZ3DlBqHeRNpdQdstE8jrTJy7idRN7G6DoXGay/699M5nOHTP8VJ0P26/Tvf8MrG+xtjeRNlJMbiwzNBc58ARsxR1b5mx0+LA2cRsl9H3yryUnObAWUPdXcXuzaYODQKlRaCIhkSkNcR8SW/ycnI3VreA3RMTj6GxidUtE6ktJu42gSIMGYnZEAf/gZj+HHnrREoZq5PG7WU5sJsEcpGxJRoUvpTH6qziDXKMzCqhUsTupgU40qzgqwUGl46jtZc59Fv4Sh6js0JiFYiMHIGWfYXZQ4CIxdevCOytXmoeAidWFb29PDVnzKDLGQ6cdYZWC6OdI1DqHHqncOQStlQkNOqMvQ0CvTYHTHpqBbtXwuzkmXjbXI3O0j2/SKw3uRqdJTHXMNoCxnnobTJ21rG6OZJp48uVSoRaBbufE1Mqq4YjZRg7Iuz0lQyRXhWgV63C2GnOQ9QDd41DX7AGPLWOr9bwtRry3gquWuJKss0PD85iDQqERo1JsMXY26B/aWkaAmxwOT6NK21j9ipEZh1PrWH31wi1c0y8u7kcnya0NnDUBq7aILY3iawNLKmKb6wRO1vsv3CnMNo423D5MYb2WZTdIom1xY8OHkDvrnAYCpORr7cYeqex1AaBs87h+BzynoAFR0aLy/FZAr1BqG8I643R4K9+++95+39+L3/wNx/gzLfP8/gPFJ78rsHjT7S5buFnueYaAZu8duFaFq69gYWf+9/4VnLIPapL+lvP8+7feAf/5R038nvveScfrP8Dny99jHuf/C6PPvkC33riEb7+vafY2trintY6r1tY4NprpmHFtdexsHAdP/fTr+VjH30f7/3Ax7jl2KO85582+IubbuTWL97K5uo2d7bW2D7/HNWnv8HXn3mYM+UTZD79ab7ykQLH0+f5wQ8OePKbz/DQ4ztsPnrE9n37ZBZvoly/i/fcVuetf/4uFm64joVrRFDx+te/nute/TresLDAzy4ssLBwHa+59ie44Y3/go984vPc/+jTvP/jX+TDn13hk7eXefK721jaN+g9n8cftHjuqZPIvQ0ceZNIbtF+Jk2snsbptYjVLdx+k0jdINLWcQd1pEsVxs49mL0qRqdAINfwpSrapRx+r47Ta6Du5DA7RXylwuDCEu6gwsjaZuKcI1KbBHIDq1chMbdQ9gqY/QaetkVsn8Hu1HH7Dcb2KcbOafROFXmvxuX4MX40eQqjW8dXton0u5m4DxMod6PtNRma5xjZZxlcrCLtVXCtTcLgHNKgyeri/+ALt/w+37j3H2m/kMYerJP497PXa/L0pRyD/SpPVD/EP77lOv7mXy7wv373F6l9/tM8/dgj7LdfYLf/PDt7z3LxxWf51vdO860nmjxw7jin6rdy/rt16qVbuHjxITTrORxLwzK0udxghhNwLI3ANwj9gCQSWINZsyHyg3lYMWsqiDZFMm9TzGYeo3hEHCbicO/4osE/PJiCNkcMkzFJMppPKIbDMcPh+BWciXgeTIRhyMHBAZ7nMR6PCYLgFapR8fbj6WMYT/WjQRAQBMG82RAEAePxeH5/42SIoemM4gRVkrENk8n4AM92puxFEVbMAooZ5mCmYTU1SywJ/EBMYqYsRtc2sU0d3xf8jChMcByf0RTAGcdDwun9hV7IwuQg4YcvXybwbWxTxXNEUOG55rRdYePaJp5jzXkVnmPju840aPCII4/As6ezDPFAZs2KWWtiFlTMQgXRShiSRCK8mN2/+HswbzuIeksy5T/Mph8OoW8TBvY88JiFKFHgzYMJYSWx54HDLAgRDQ93Gmj8OOQYxhHjYTxvVPy4YRHN2xPidj8ORMbDZP54ZzOZWWgR+uKTehgnhFNI5qw9IWix3hRUMmtP2HOOh+c4oklhCeuHZet4lk3oeBhyB895jhdeaJI59l9I3/WnfPvhz3H/qU9w/pk8e50zXOjdz4vy12k/8x2e+fZZWqsf46Y/+CVu+pnree/CAg/d9hfsPXOC89//LOqlE0T9ElavRKeTpd3LsvP8MZY//+/4/Kd+iUfufR/tF47jKE0GOwXkizn0nTSHRhOzvUr//DH8QQWG9yO9uIqxlyHWqozNGv3zJwik8hyYZeylMNsZAqmM1y9i9QrEZgNbymPLBYxBHrVXpL9XYud8ht6LWYxOGXsgruoZ3QyOXELdz2L1ysRqA1+qEGkNPLlKbK3haXVMqYw9dX97SpXEauBrRUK9jCMXceUKWjuPKVXQB2VCa53I3sA3Wqi9IoZUwVbrOHILW6qjdnLo/RzmoIAtVwjNDXx9g9BpYUhF1H6e0F7H0RrYahNLbmDKDQy5SOxtYik1lF4BR68SOFV0ZQXHXMW3c9h6BkcvkHhNPKOMb5Vw9Ay2nmIYriMP0uhagThaxzbKhFYNd5DH62YZWS1hOehm8WQBgYyNMkZ3aqbw1pEuCbXm5WiDUCtM5wwCBJkYebzBjw8Il4O6CBjUDFejJk4vNz1IrjC281yJKsRGmv6LX2ZoikNJoKSZOGW8KavCHayQ6Hms7iIjqzgPL+RLd+D2VwinTQu7t8Sh22Bs1bC7KZRLi0RKmUit4nTzmPtZsRc2GriDIr5cnLZCxOE+UAskZgtfnsHeShz64gq40V1hZFfntHZXEnA4cUipoOydxBmkGbl5EjuP0V1E2TtJpJeIjAKBnkbr3Ems5+bPSZ9aTXw5hS+tIl+6A6u7xMgs4ssptL27mLhFfGUZs3sX8s6X8NUUI6eIsncnu8/eRv/SVwj1DJ6yirx7B94UjBnpJfT2Mq6UJdJLJGYFaecE6l4KTyphtDPY/dxUuVpjcOkYnpxjZDdxpCyDS3egde4isQQrQ2ufINLzRGaLsbeB3lvFUdIo7eP4eg5Py+MoeTy1TGLXiawyjpLC6C8x8urYcp5Ar2ErKXwjz9irsfPMF7D7aUK1SKSWiZQSRvs4Tn+JYNqo0PdOMjQqjK0a6s509qEJGGugZDE7Sxy6NRK9iLp7HKuzytCoTCn/NS77awyNMtruIt4gy6F3mpG9jra3SqSXOfTXSIw6RicnruYMinhyGU8qTaccWVHd3k9zJTotrBRKBWdQ4NDbnDcrDtx1Iq2GJ1UxO4Xp94+y0NP2soRaGVfKo+0vY3RWmHhNjsIWVm+FA6+Kp6RQ948h7x5n7NZIrDLOdAcfGUUivUCo5TE6WZxBHl/JceBVhcK2t0qglJi4G3OwpzsoMrRahFqVQKmIVoi7wcjZxFNquHIVWyqjtrPonTwjd5Mr8TkGF0+KKYy7ycvJPej7WXae/gojp8bIKWN0l8WVWquF1RPgQ72dJjIqjN0asS428k4/x8iuMvEbmN0VYqNK5/xdRFp9CvkTAaAr5Yn08pwZE8h5YX5SC/hSBqe3Qqzn8eUUgSL4I05vlUQvMjRKjO0KsZYXYYVe4KV4DbOziN1b5tCrceTVsLpLRFqOK2GTSC3j9nPisOsKeKgvFUj0KkfeOr6UI1QK08+homhRqAV8KUeii0aZ1csRG3Vio0akVTHaaUZ2iyN/E/XSCv6gxKGzwZG3ydhsYXWyeP0iI6PJ1fAcRrvA2N7C7BSJtBbaXk4EPJq48t5/cQmnX2RsrxHpovnkyXlGdp3ILGL20zhyiVBvMbS3sHolAq2GIxWIzCa+1sBXWwTqBkP7DJGxiTUoE2g1Ym0Tp1fH2K8QyOtE6iZOr0GkbhKpm/RfSGP3qhx6Z/CkGvKlFM6gxMheJ9Yb9F5Ywh2UOAo28aSCOBj3SpjtMt5gTcAklQqhWhOKUa1JrLewuiWcvmhPxHoTZyDae06/hCdVCadWD18WTYpAqePLNSK9QaBU0PZXmXjrRGqZidPiarjF0KhhdzMM9RqBXGRk1BmaJSI1T6CISdhsCnbkNTDai1i9FKPp1MFT8sJgNVU2C35FTrQqVDG5CvXCvFFh9lJzgK3eXkZvL081vFWMzgoHbmP6/VTwdkSTaYNYbxKqDfFi1An02rxR4SoCRimCJxFIRFpzHnYKXWsLX65idgWU053qkAOlwsTbnE/V5J0VIr1KYtYxu2n6F45NjR5lIqPA7rNfwB3kGTtN7H6W/oUTxEaN2BAA2P3nbifUW9iDCnonz+DSyjREadC9cBxlfxmuPIiv1RjsrOAqZcy++JwLjQZDZ52XkkdIrE06Lx7jMDjFyD6H3d/EkZo4chFPa+JpTYxBhdjZQmnnGbrb+MYag90MgVEm0KuMvW2UvSKhtsnQOoWnNOi8sMiVeEsAj7UWvYsZ2i+muTp+CEups39xGV+tYw/KvDS8B6NbJNCaxOYW1qDMtx+5hff+/uf5jT9+Fx8qLZPduo8//6sv887PVPn1P/r/uOGaVwuN6KsXuG7hWq5b+Ck+c3Oa9/7NXaS//Bi9x+Gzx5v88Sc/yTu++kE+f/P/IP/5L/DQoy/w5TNrLD/wRb711DN865En+dJHb+Iv/tOfCcPGNQuCDXHtNfzcwq/y/Hee5tO338Kff+Z9vD/zSW7O38rH/+EW6jc/xp3f3mP94uM8/PAi30j9E9/8dJWztz1M4eEeNz7+EM1z5zjxxQe56QsP8KlWk9L9m7znj97DV2/N8Zab/o5blwrc8PP/gp+44Vped52YfPzUT/wMr19Y4KcWFli45noWFq7n2mt+gntOfY1z9zzGYv00NxWq/MmnP0NH+jY7L27TP1/A3K+QuPcy6K7R3ylz1b+bA+se2s+kmTj3MDLP8HL8IJ3nVzj0zqLu5omNc1j9FofB3VjdEpHWwOmW+FF8P4PnU0ycc8T6Bp4kOE+BKhoVTr8mTCFKg1BpYLSLdF9YxdfWseUWWreG2q1xJbiPRN+i8/wy3RdXOQrvw+pvoHe3kHc3eXn4NVxpk+75Iv0Xa8T6fUTaOaRLZTx5HaPXRN6vYmsbuNYm3//uV/jS5/8dd29/kL3zS/QvFrD662jSJrJxmp65jdpv8GT9w9z6H36Sz/7eG/i7X7uBB5ZuZ+97T3H//efIZFdYObnI8h3L3H36LrYat3G6fgut7Ec4VbuF9PJHefaFBxiY57FMCdOQ59bGGVgyDl1cRwQYtmFiGeZ8lhEFwRRrMJxzKUIvms7/x0RBPG9XjJKxmE4kYwI3YDKaCNvG9OA/HI7nlowoFE2K0fCAJB4RBvGc6eD7PkEQMJlM5qFDFEWi7TBtbXi2xzgZC6PIlEfheR5HR0ckSYLneSRJwsHBwbypcTAa/zNDZTLFNszaI7Pgw3cEriAK4ilYcyRAolPkwYzdOIwTPMfF1FVx5vf9eSgSRRGe5+G6Lq7rYts2vhvgWh4LVy4fAC9Npx8qvitmH4FnEQXOtDFgz0OK2aF/1iSYtQfCaTsi8ATnIQ5nZowZbFLcbjbHEMaO+BVQTJ/xMJ7zJ2ZzkbkvNorn4cjsvmahhJhuJK8IEbzpRCOcP0bB2PixYnU2BZm9vYPRkCjwOTwYMx4mBJ47V6OKYCWcW0+SKJjf7+HBaD4tcW1zbkjxHJvJWOx4xlMDSRxGc9DKDC7qOQ6e48xbFL7r4dnO/HauEwq4iGvguBa6rODbGtLgu8jKwzxy96c4XX0Pm/l3Uz75Dp782j9x/vkyu/17+d7OOfbPP05392GO3/wOPvm7b+ajr1ngk29Y4Ju3v4enHrsNpbeI1U2hvLiIspdhMCgSRqe48PTt3PL+X6Z48m1884EPcf67X2Kwk0faLWP3G3i9Cl5H1LPHVhOrncfcL+B0SkRKDauTwellsNpZpBdPcuhs4A9KKBeXsTs5ArnM2GzhSUWU3SXU/UVcNYfcXkIf5LCUKnKniN7OoHdS6J0VtPYivQt34gzyJMYadq+CtZdlqDYZ6S303QzGfo6huUag1rH6JZxemUitEypl0fDopoj1KvpuGrdfYWRvEGoNtL0sdr9EoNTne1RfqeHJTRJzA3U/ja+U0DtptP0MgdJgaG0TOy0MqUBgNTmITuPpTbReCd9Y5yi+B0erE9kbGIMKjlpn/8IJfLNI7BeZDMXhxlcL2IM8dr9IoAp12ditM7TLeFoZ36wyjjcJ3AaWViQwKsRahaCfR91dwZOKHLgtQr3M2Knjyhms/orQSl44JmYgZgVHSqN3FvHVDKGeJTJyDC58lZFZYGgUGJoFpIu3c+CU51c0h0aNRC8hX7qDsZ0nNlIY7bsYWQUu+3X0veNYnUUmTpkjv/ZjoKZTZmjkCZQ0Tn+ZoZFnbJfQ9o4RKtOZibSKcuk4ZmeFHw1PMzJr2N0sY7NJotUFaE0uCh2lWmJo1bF62WmrII/ZTWN1ixx62wRKVUAK5TyJWZ7CDTMEShVfrhBqVYZWQyhK95eIzTITr0FkpjB6x0msAoGWx+qvYg2Wicw0jnySl5ImVvcEoZrmyK8Q6xms7knGdpFIz+BJKfS942LWomeI9TS+vESgLuMrS1yJm4R6FldOTQGXZezBMoldxOovia21Ucaa1pvtQYZIF40YvbPC0GpxOTjF/nN3Ts0tTTw5T6AV2Hvuy4zstSmDIs3QLhDoKcZeCb1zEru/ykujexh7GzhKHr23RGjlcdQ0vl7ElnMkdlOEEkYRS1ph5FfReyuM/TUsqUBoZ4mdPIGRQdk/hienMTtLXAlajIwy+t4xIi3DyCqh753A7q4wNCr4Uh51ZxGnt4o7SBGpebrPfwW7u8LYruBJaaQLd2LsL3Ng1wnkPOrOSZRLJxhbNcZWDV/KkhjCwHHobTB2GwwuHhdmBnudWFsTFXOtRqhWxcsU+ucOilwOt+ebeqdf4IfUFf0AACAASURBVCjYnmtLQ7XK2F5D3c3iSRU8qcLYWSdQK8SGsEI4gxzSpRPERoWhXeUoaDFyKtOrt2lGztQuMFhl4texBymknbvwlSwHXh1HEjyfQC0zsusEag5XSjN26tMDc5bYqDO0WvjTJshRIBoMVi+HfGmZ0BAAPFsqY/aLvDy6F2tQIjJb2JKwcER6HU+qYnVLvJzcw8hqcTXenAItK0R6mYm7jtnNc+SfwhkUSKwaoV7AHYidvd5O8fJom/6FOzC7Kxy4TS4HW7z47S8SKVWY3MdQryFdEB+fxCgTKnn0vaWpSrgqWDb7J7kc1AnVDG5/GXeQ4mq4xqFbp3f+q1MGxbRZsb9IoGQFS6KzhDdI4fZXOXRrDI0i2u4JjtxNEr1OpFTwByWsTpZEqzEyGhxYa6g7J4i1Eodug8v+GrFWQttd5NBtcjXcmBoqyryUnOFKeApPLqHupTj0tzj0t9j9wVcZ6g2u+NsiHG1nsDpZfhif5dDZoP3cCQKlxuXgDGYnj3RxFXUvw49G9zGyN9DbWY6CUyRGA3lneVrTL8/BomZvhcNgbRq01hhZmxx6p/CmUzZ1P83Y3SIyNtH2BYxO3s0zcjYZOmtcDe/F6dXoPr/CoXeOH40ewunV6Z1f5cA5w5XgbtxBDadX4cg/zaG3jdMvYnVzomGnijlb/8IJrsbbSJcWcQcVJu4ZAnmD7vmTwmbhCjuIOygztjenc6gaRjvH2N5A388ytERrZ2iuE6oN9P0sdk/c3mjnsPvFaZNJTG2GVh2GZxgaNXypQKgIWGaolNB2l/GlguCRdBY5sMsMzQJ2b4lAyXDk1Yj1HEOrirq3iK8WppDePMre4lxPPbSLRIYAQ4/dKlZ/daryFG0ou58WalOrKgwaRhm7n0ZrL0+1nxWMTmrK8FjH7hXm049QbeBrVeS9VUKjzshdZxJs4cglPLXCyF3ncnAGX6lhtPMEap2Xk7uJ9CbafpYDZ5MfDs9NW14FLgfbHHoC0Gv3C0L7aokGlDPIMbRrRHoJu5/CGaS4Eq8xtOrY/RyBWkLbX+VKtI3Vy2D3s1wOt4imJpjE3sQalDB6+bl+1Ozn8LU6eidHYq8TGk2G9vq8heqrdQ7ce9HaefReitCoczV+EKu3jis3MXoZRt4pjEEFW6njKHWuDO+ldynF0N3mML4bo5ciskSrIzI2GNqn6LywQmJtEOgiCEqMBs6gysg5A4ffQOtWseQ6kbOJsp9h7G3hKjUiY43kFfaQR+/7FL/4ll/nt9/2Vv7yXX/D409KvPV/3sb//aGPsfBzQj26cJ0IKq5feDXXL7yRRvkRPvWRIu/50zs5/oF7uP2Br/HXX7qRf/Mf3sq7/u1N1PIvUHnySf6h/gmW7r+Nrccfp9BY43Rrm4fO3MO11147v89rr1tgYeGX+MQXW3y1VudDn3grH3/Xr/KOf/UH3HhjgcZzL3PmdJsHq4+gPfIsP2g8yhfu2OIflk/xmbMrfOHMJ3no7D08+HjM3d/rce/Xsnz2pg9x860Pc9vKw9z4pT/lv/3hu/ndf/mb/MI1r+H1CwssvPpVLPzEDeIxvO5VYgLy6gUWFn6aO24/SzrzGI3TT7DYLPG2v/j3SPr32b1wCvVSlb0fLNLfrdDdbzBy78Pr1jD26iiXykTqNsrFAqGygdOrMzK3aT+3hCtv40obBOr6/Geh1Sly1TuHsVtEupDD6lS4Gp0T00q9ztDcwO5W2H16EW03i7qbZWxvo+4XGblnMPsN1E4VtVtD3y0RqRskxib9i2mUvRJWfwNrcBp5bwtf2UDdq+EOtnEHZxhcqOFJp7D76yTWGQ6ic1jKBoP9GkqvzHeevIXP3Px/USu+E0/fxldOobVbKL11FOMMengvg3aF72/+Izf+qwX++oYFPvKbb+LR1HHUC8/yxBP3cefxW/jEP/4dqWNf5PbP/ndWvvKXFO76az574x/y1CMrnNr8Chf3HmVPeRrL6qHI+5iGgqnpRH4wnejbJLHHMBbNCWH+8OfiiBnnMJ4e4l1LgCEPhgfz2UXgisbDKB5zNLksGhdTPWkcJhwdHIk2RSTaBYEfEfjRvGUxa1SEYUgcxwyHQ1zXZTKZzCcgnu0zGU3QFV0EH9EMySD4Ga7roqoquq4zHA7n9xVFEcPhcH7+Dj2f8XA0v5h+MBpP5yABB6PJXLWqSiqBG3IwPJi+jURANadog4PhiMuHR/Oz88zyMWtyzAKX2b8FnuA3Llw5GvPyS0f4noVr6zi2jm2quLZO4Fl4joVjmfP5xysDitD3pluVaOqP9Qh9F8cyxAcyEo2G2UHfNg1C35sHBbP/813BdhDBgAgpRCshJIl8HEufcyGiaYXkxwATf8q+8OatBvE2gnmIMQs9Zo2IWaNj1q4QM5F4Du4cJdH8sfyYSxHObzO7n1m4Iv5NNEZc22IyHk0bHAKEEnieaFVMw4hZa2K2ZxLU1mklxrKnXwwujmXjOjG+7+N6On5gY9s2rqVhGC/Q63+dZx45xtryX/H0PTfz7c0PcftHfoeTn3s7Z9Y+zbkzX2W7cTvppQ+T+/Jf8bHfeRNfefPP8IGFBZ64871ceuYYnb27UPYWcbt5dp89Rr9XQJZL7D9/jJOffgtrmT/hB49+nP3nj9O9kMGS1nDlNdSdDPpuikAuMDTq2J08veeXCCWhyzT2U+KKqlLB7RVwunkGL5wULYp2lkAqk+h1vEERdXcJbX8RR07jKBm03irtCyeQ9jM4/RxOX6gg9fYiZncZs5MSVVRtDbddYGKsM9JaqBdX8QeVucc9UOuEUp1QruJLRQK5wMRp4g0K6LtptEsZYq0h9u5yBatbwGzniNQ6ZiePOygTyE2xYx8Upr/QFAjUCk6/jNuv4aglArPG0FvHVsr4RgNXrePrLWJ7E0uqENubjP3TBEaLkb+BpxcIrCyBnSJQqgSy+MERa1sE8jpWp8LQWGdsiStSoSb0grHbZLC3hKcUibUKDM9Or5KJuUeoFUVLwKkw8euYvSWkS8e5HK4zcmpo7ZMoe8dw5VUOvDKBlkbbOyZmGWqGWM+h7x3nwC4zcSqYnZP4UoEDu4588Q6cwUms3jEOnAITV5g6xlaRoZHH7JwUnAq/xpWgjtVdZGgKo0cgi0bC2C4JpoWaYWQVeSlu4UtZ3H6GA7vOodMi0aroeylCuUIoC5vA7GXsNKdEevELntPPs/v0MdxBmSN/m4m3QaRXGLt1IqOAK6fmB9cjf2uqUszgTRkQrpTF7B/DU5ZJLFHd95UsniIAmGb/GImRxZOW8eUVrkZ17N5JEiPLyMoztgtTRsUKZucEoZpiaObw5SX0tuB5iKvaizjSKoGWnR5yBXwy0LJYvRTyzgk8OSdCJimLvHsST8nD4Tn0/Qx6O8PIbs0NDGY3hStnCdQ8nfMnSIw6vpIj1LOMnCLy7p2Y3WUuh+sk1jrWoIDeXSVxy+j9RSZRg8AoondThEYNtbOK0j5J4paxpBVcNYcj50nsJq6+yjgoo/dOoHdPcDlqYrQX0XZPMLFrDE1x9VzfP8GBXSFQctOKfpFEr3A5aCJdvJNQzfHDZENYPfriCnsgZwmVAt4gy9Ao4/SEHjeQ81NzTYlYW0PbSws44SDL2Gmg7glQoL4nKPnyzgqXw1Oou6uMrJbgVPTy9F88idHOMLLXiA3BcQimFgOzk0XdXSUx1gjVBtq+qGiPrNbUIJMWlWu9LAC0ZgVPyc4DMEda4TCscTlaw1OyYs4hZzicqg+VveOo+ycIVdHoiY0KZncVefcErpQXV1aNFk6/gNXNMXbWifS6CF20Kr5cFodsrc7Q2SAyWwx2VkmsdVy5iiNXUPfFrEloICs4PTFFiPQ6dj9DoOYJtDwTrzU3jYgDaQNHyuHKGQ6cU0SaUPq+lGwSGUU8JYcn55m46yRqHa9f5MBqceisMdSrTOw6Q6NMIOUY6pWpXrREqOaJtPyUPyO+n3iSCLZivSDmHlNLxwyoGakFDt36P5tyhGqekVXB6q5w6GwQSCVCuYw/EK9DpUKi1YgU0dzxBlkitTidCzXms49QKTC21xlZa1jdPIFSZeJuEhvie76+n+Hl6Awjo4m+u0qiied65G4wMpu4PTGp0fYF52ZsrzM0W8R6U/xsUGr4cpmxvYbTzxNqFQKtRGSUCNQ8Zm8F6dJdJGaFkdkk1lqCISHViLQ6oVrBkcuMvW3MXhV70CTSt4hN0ahwlTLaXoFE3yRUWvhyE2/QIDE2cft1AqVFoq8TKI1pCLI+D2VDrSKYBrJoRIydFkOrjrafIlQbRJqYk3hSjVBtzidQ2n6GWG9yJTzN0BQzCKdf4sg/zcTdonv+JBN3m8vBaTypirqbnoZ8G2J6pZY5cFskZhVnkCFUSqJ9pZanCuwML0ensLsZjP1V7N4Svpwm1nNM3ApOf4VDryqaflKK2KzgyTnsfpqhVeXAbWD1Uqj7S0JdraZIrAL2YIWhXSY2igytKs4gy8iuY/ZSOFNb0pV4cx4Eh3pJaJ37Ivj25CKhKkJtX6nOgwpPrWD0cthSkdhqEui1qTVD/LsIdjZwBzMgZpPYaHHgbBEodcxOFr2dQdlZ4Wp8mlATnzN2v0Co1fDkIpFeFUYdTUzMAjVPNIV/juwGnlyYqmILOH0xU4m0Cldjofv01Rae0iTQW7hKjbG3SWSIx24PKozdLQK9iSNXceQqsbWOI1UxekVcaR2rX+TAFyYxq9/gh6NvEGhrmIMMkb1JYK4T25vsPH8SR6kz8k5hyTWOkns4jNZInDpGr4Ar10msbSb+2WlokiPWy8S6gIgmxiaRvokt1bHlKkfJWVylgtbJMna3+OH4AVy5iSs3SawznG58gIVfvo43/+TP87Zf+c9881mPzQt9HnvuAv/HL/8c11+7wOsXXsPrFhZ49atfzcIbrmfpya/z9mO38x9vP0FuR+Gm99zCB9/1EX7h197O//53d/FnJ89yX+cC5cYy5WaZh6QdPrNyklu/8CU+c8tnhWnjGqExvX5hgYUbFnjfbV/hi7ffzR//n/+Tm//DzXzqz27lT979YY6/+AS3/dn7uP1vc2yeCbnrgR3+9u7b+di5mzldO87yX3yW55+0ad5XYq16B48VHyD9pRr/mPsCH01/gv/nt/+Y3/ut/8qT936LNy4s8JOvXuBVU0bGwhuu5TU//QZe/5oFrn/tNSy87ucpnf4eWw9e5KtfLfL3f/5u/uvv/CbPvfgg+5fOoFyq4vYavPCDZTzrHqTdChPrFJ3nMhw696HtVrgaPoB8Mc/YOo2xXyKQWwwuljlw7+XC94/B5KGp8aOFtV8iGDQZGqfQ9woiuFQqXI3PMDQ3MNvl6RSthCfVSMxNXKnBUXQvrrJO+8UMlryGtlPC2C8xcc8w8c7iSC3k3RqReT8T/zFcSfAofPk0nnQWs7OJL58m0s/gyevYRhXPPIWvn6N7KU16+d+Tz/4RD9z7YXRpG7u/haecpb/f4pkXcrzQqSB3qzyYfje3/ac38v4bFvjgr7yJx9JLPP/EQ3Slp/juM5ucPXcnjz6U4d61WzhX+zjV439F6a6/pJn+IGc2v8hTz5yhazyD43TxPYUwsASvwnYIPI8kEpyKJBKhRBJFBK6HY9n/zCjpu8FUTxozTg7mTYNRPMJ3gymbQrQrhvGIYArSDNyAKBBazyQZEQSRsHVEyRyQORod4DgOcRzPmwmzdkUYhmK6MeNgREOGkTCJJNFwDvB85W1n7YxZyBFOAwrXsudSCsey57zF0A/mtsrZc9NVA9dyCdwAz/GFJTOYGjejCM92cCwb37XxHGsO0QxDoSr1PG/+HKIowtRMAjdk4ehwxA9fOsJ3LWxTwzY13ClIU7QrLDzHnh/6XxkAiKAhnIMhxW5FwC591ySO3HkYMYxFUOG7NqHvMh7Gc93oLJT4McMimDcTBIfCYpgEHIxioimccmb0EBOO4BXTD/8VUw7BkZiZQsbDZMrAEC+zP89uPwtQRPgQ4bv2XMc6m4OIBojP5cOD+WOcNUZmc5bZ2/YcS0w8ph/YmXvXd0USN1O+OFNYyyunIHP9iz/CCwNsV8V1hcbFMBQM4xKK9h283td4ZP0Wvn/mJp6s/x33rv6/nFl9J/c3P8bH3v9vef+73sKZrc+RvvMvuek//iqfeNPrufUX3si373o/0vllLDOHtHsS5eIyF39wJ7JUxtDrfP3Mh2gd/zOaK3/I43e/F7uXI7Y26e/k0HuiluoMcsRaCWM/hdXO4fUqBNOgwmqnMfaXGeoNnF4eu5tD30vh9YsoF5dwujmsdganU8DcT+MOsujtRTwli95bRetmsKQSVjuDvreCsb+E1V3G7adw+1m8QYlEazKxNjB2Mwz1FkdTd7nVK+LKVYbOJoHcIFRqJEaNWC+TGBV8uYjTK5Loazi9Avp+mpG1xkvxmTlkz5fLGO0MWruA1s4yclokdg1XzuPIBcxeAatfxuhncJQCRi+Dq5Snm9AmQ2cTeTdDoFfE1tNoIu9liK0mjpInccq4WoqJs0Wib2B3anj9NYb6aWJtE32vgC9ViaUSwaBApFdI7AbhVKUXK2U6T3+VSC/jSFnsQZoDr47RXSI2CwRahtDIchS0sPqrmL0Vxm6FUM9idE+QWDkiI82RXyPR82i7x+YTjZFVxJNW0faO4fSyWJ1VEiOPLy8T6asEygruYBmzLZgUoSrAmN5gFX3/OJf9GpGaESGGWWBsl3D6y+j7x5k4FYZmgVBJE6oZXo43iVRB/7faKax2mkAqYe5nGZst7EGaxCyTmNPnbYiDXKw3eHl4N2NH6NxCTVwJ95USI1scDA/9NezeDAJVITHruFIeu5/G7qeJ9CK+tkqoZxm7NUK9LPStegGrv4SnrOD0VxlZJQI5QyCLBkWk5giULEOjSKhm8eWUAISqKRIzS6it4MmLJEaKid9A7yzNNZZDuzzVn+bx5AxXog0Ss8Lg0nGGVpX+xWNcDtdxpCzOIMPE20S+tEKkC+Cburc8V7YGWoFYb6LsrqB3VjgM6lj9JezBKmO3TmxW6F9cQd5bxdeLOGoGvb+Ip2WxpDSOksdVSkRmFU/Lo7SPYyspPC2HLedF9dfIEFg5Yrsg9H/9VYIps8PurDKeNm+s7hIjSygmY62I3U0RqSVCJYfTW8WXMkRqHl/OCMWtnGFoFBlbtSmfQrx2+xn0vSWGRoUjr4Uv17F7Qg964ArtqScVGVnruIPpTKKX58jfIlSrWN2c2MhPlYquJIwf4sq6AOYlRoPEbHLoCStCYqxhdHLY/QKJ2fj/yXrvMEnTul6/3MCSQYGjouJRz4GjiKD+REwIyFFQySBRMqggiHhARFxYlt3ZiR0q56oO0z1pA1lWEEHCsuxO6FTxzTlX6O6ZTff543m7Bs/vj7rmuqqmqqvft7qqnu/z+dw3gVqdqTiFTjTHyK4TGWUeSFYYO1WGG7cQGXkSqzKzC/hKHmswL4Zdco6JW4fdL2L1hHElMWtEhlBiats59rzTmL3CDLBn9kRNIVBFIsQeFImtZTrnj+FrTSJjiUBvpUrZGnqviLqdTXfIT6NtlfAkYWAQQ7lFjN4csVlLqw/tVI/YwJOLKNtHsXpVQrWJ2RMLJGX7CLt+G18t48kVrrhrxHIdr1fE2l4kUav4gzyJWmakVRibjZQtkGc3NW8YnaNM7DITu5xyKOaJ1GLKdKmhbBwmUouMzAra9nHcQZaJJZgkB5WNkVHDHWTxhgWcXpY9t02olPGl4oxhcFD7OBiUJHoVd5DjgXAVXxLMigPdXqS3cIYVRuYyY2uFkbmMsrnIxFwi0RpCkTkQiu3L3hp2N4+5kyMxWkiX5tjz17gcnmI/WMdNWSh7/hojq02oiteKeI9q4ikFYrPM1GswMir4cpGR0WJqnSQYNkm0ZexukTD9vFB28kzc0+yHd6FsVXCkJrv+aUbOCpG2TP/8PIHcYs89TaC08aUmvtxieHGBib2G1Stj98uo24sESo0H4lPonQWkjWOMrVXG1jLq9jy987exH4gFtLpVwum38KUW7rCBLzdRt3NM7FV8pYa0cYLhpeNCxWkso2xm8eU6u+4avlzHl+ui6qA3sQflWWUqUCvpe2iZ2Kzi9PPEWo1EqzEyGuhbczj9PA9F69i93Iw7Is5pEWeQZc8VwyZ9+zhWOqDwlKKogdgNfKU4U3SGep7EErpte7hAoAmdsycX2AuWBUTTbuCkOmuRXswR6hUmTnOm3fWVyqx25UliI2JsrZLYSwR6g9BoEpktpv7JGbNiL1zHl+tM7JN4Uo1Qbc5Ao2NrlYktGDqJ2YLJHSRGC3V7kdhocTlYT79rCCOTKxVT0KcYIMZmmUgvEqbvRb4i+Em77rKw7vgr6aBiCVdqp+riVWypTmwu42tNrEEZo1/BU1tMvVNM3HXGzjq2VMeRGjhSHVdewZYqeFoRVy0zdc/Sv1Ag0NoEekVoQ5UmE/80I+8Uvr6EozQZeadw1RZK9xgjVxybkX2SB0d3Mbi0QGS0uRyf4krQQrp4Gw/Fp3kwPkdsrBBbywRGE2OYT49li7G7hiu3GNmnGdmniPQzVOfexE8//Q955lN+n1/9lT/l2X/6aj74iU/zuQ98htf/7lvJ3PBLPDpzAzdkrhWVjUdneOaLX8C3VIlvbUusnfsmL/rvr+D5v/xunvCCN/Lk97+EV330XSzftMI9XzfIXriPQ3e1+GT2CDcdOsTrX/0XXHONsHBcm8kIwOUTMnz7/Ld5yQv+kl/9mY/z3OffxNN+/UX8yfvfxto3v80r3/ghXvXhz1K+5xK33rXM4uI/07rpU7Q/cZLi33+DU9+6j7XCZzn2vr/mxD+d4ezd9/Guj7+QGw+9h5f9yb/wgvd+nKNr58g8+sd47GMOeBvX8tjMtTw1cz2PzjyWTOZRZJ78BD5y+Cb+4dabuXB/l7f84Tv4y+e9jfsufonNC+tE6hkSbY17//Monn0nyk4Dc7tM7748sXaasXkWp99GulggMdYwOhW07RLqTotHpndjdGuo23kxWFfbhMMWXr/J2DyNO2hg9cqzDT1PquMMGvjSMr7UEMBrqZnaRFqYgxZav0ninsPYruEOWoytdQJ1GUdaonehTGR+gSvxN+mdzxNqp0jMOxmZn0feaKFstZg6d8L0X9H1Iqa6wnCzzT3f/DTt6h9xcuV/85UvfZDp6BsoW0uYvXV06TRdaZVtpY3cq/KF7Bv5pxc/ltzvPZviq1/O13NZvv/1L9BRvsOW8lUGypf5z29WkS4uMzW+xO3Vv+GLrQ/z5bVPcOH7TVT131HM76EblzDNHXxPwzIUvHRdFoc+oyQ1XcZiw/mAz3hQ9R/FogZxoCf13YDQC2esCNuwZ6aMJBwxGU1nlRDP9vEdnzCMmUx2GSUTxuMp08neVX5DPGJvb28GwUyShCRJ8H1/VuUYxxPBjUgrGXHKwhjH4ue6rjtLURwwKg5qGEmSzBiKk9EoXad6M8OJQDzE+ClbYxxPcEyHIB3OeI6PqVmEXpTyGIX5U9g5U/lEysg4qH0kSYJt2wRBIKofjjgOmb3dEQ8/eBnfNTF1JU1RGLjp5UBLGgXebDF/FazpiBMRXCWDxqFH6Nt4jk4SO5i6llY0nDTx4KWPFc2SDwephQNY5VW7iI9tycShzSj2SeIgNX/EeLZD4Ilqx+5EQDKFNcT/f55vkA4r/Fk95GBAcTCEEJWUg+uumk0EM0NYQiajZDbAODCACOinM+NRHFRWDn52HPqzyVPkBzMlq58SUz3bIQkjXNsWsaG0+nHg5jU0HdNOsDwX3ZawHRXTNNF1Bd3aRjPuod/5Gl+941bOlt/Jv6+8g+I/PY/WrS/h7lN/x913fIof/mueL9xxI/XSe6l94vX8/S89hQ897QY+/4nXs/3Nz6LpOXobh+n+8DZCY4n77zvCxsXjlI68jC9W3kL50G/Q/cEnSYwq5rDMxR8cpr85j69VmfpN1M1j+MMSbr/M1DyJuV3E7ZcJlSqJXsPu5rF7BUJZ7CoFchWrk8cfVgRpvVfD61cI5DJ2P4u6fRxp6xiuUkHt5DC2ilg7Bdx+If3ymSOQigRShURrEUh1QqVJpLdFgsJo4+stXK2JozUItDa+1iCxW/h6BbU7jzUsEOhNImMZX62idbJ4SoWRvYSvVvHVKiO7jSuXMaUakb1E4rZxtCKmnCewGrhaHbmTxxrmCI0qWmcBo5fDlsqY/SKB1sRXm4RmGbUzh6/VhE9cb6VfeuqonRPEVoVAL+NIJexhGVeuMvVWMPoLWMN5JlIVZ3uRRKsR6XXGTpux1cLuZElkwTIQVPQcsVmZRdON3lHGbjl112exBvNM/Tp7QZ2RU8JT53Hk4zwyWiExiug7R9jzhBpQ3bwNT1rg4dEKiV7HG+YFq0GdZ+IU0LZvwZcXeCBsY3aPzdISY+sApDePJy1gdo9h90/gDufZ9xszC8iB+cMZzDGxGsRaBaefw9iZn1U/AqlKKNeJjTKJWcXsLaBsHWdst0nMNmavyOXgtOji24LurmwdZ2QJ1oAzLDN1TqY7oGI33ZfLBGoFq59F787hSjlCvUCkl/FksbMdamJ3yxos4sqLjIxaaqAoYXUXmFj1GQDS7MzjDuYxu8eZOhV8ZQGrdwRfmWM/qGD1D2P259POcZnBxUPIm4e5Eq/gyjn6F2+d6VaN3sKMhaB354V1RCujbWfZ89ewesLeEht1fKWE2V/AHiwysU+KasMwj9Y5RmKVYfcUg4u3YfVzPDy5i5GzjCXlUTpH2Y2aWNICY7fJxF/C1+pMgxViu4atLLIbNgnNCp5WwZHLSDuHGXk1fK1AoJdQt49z2V9harVQN06w+b1Pwt46gZJF2zpCoBRmJgiru4DVnePBaIVYL6FuHcHpLzAyK/hSFl/KzhYp3jCHLxVgfJqxWWdw/hDuQFSs9oNTbHz/s0yctzBc6gAAIABJREFUFr5S4nK4zvDSHGPrJInR4oH4DN37DrPnn8SVRPw8UMTi3JerglGR6ktDtY7ZzQtWRb+IO6yRGCLyHulN9E423eWsMXWX0mRCKV1E5NNI9hJG7xjDjc+hbB0RmkNbnONQKxLqRRKrKgZePWHbcAaC7RCoFZxhMbUErKZ1k/psh1XbWSRQ6ylAtUWgtQj0Fom1wsRdm2lLQ6PNleQczrAq4IfyEleCO/GGLey+2NlmeoZdr4XZXyTSGzwyvhOzVyRU64ztJhO3gTts4A6rjKwW8tZREqtCYlaZOG30ziK7xhLRsEos1wgGJYJBkV2zQaKUCAbinAVyEW+Ywx0sEuulGVx2ZBaZOnUCJU8g52e3+1KWWC+R6GWYnsMd5GdJmgfCVdTNYyR6lQeCVezenHjNGBUSvcyu08AdLpLoZaZ2nVAp4Ut5kehQSmllSAAZL/vLabe6zn5wmsRYxpNqyBuLWL0yV8IzxFoDq5tnai+za68wtZZx+kWcXpFEExrJ/UD07D2pTKgeJBZE1SzUxEIy1KpERvoaSM0wkVHkStAm0ap4gxLBsMG+c4pgWCeUalx2V/HUOkavTGyeZOrdjq+uYvZrhPoSsbWEsVPEHdYZmQJyGarttEu+hDusE6rNdCe/ychs0zt/GKufY+q2ifQq8sYidr/E1F1mbLexB6nFw1zHHSxxJbwTX26jbOZFKsNewR4UsQcFYiM1fGgtkTbsFrkSnWV4aR6rV2LXXWPXPYmR2nKm7hIjqyFYO3KeK9EKU7uNOygQazWmVgtvWMSXSujb8zA+x9QWHJJALmP3cgRSGaubFWwLe2lm7QjUEo6UnyUkxqkmOLEEpyI2BXsp1EskVo3ErGENsuwHy4xt8ZzkrWOz99XErOHKQmHtDMVnw4F5Z2yv4Ml1EmN5ZvkI9AYTb5WRs4yrVAn0Br4mjk+oNkmMJcb2KrvuOpHWRt/JY/XLjMw2bgrKtfrFlJWUmw1T7UFhxn4JtHI6PMnjSItonaMoWydmiQuzJ4DGglNRx+rn8NUVQu0kibmOp7RFDcRaJTaXsaUqE/cUrtLC6FXw1TaRsUKgLeHKLVy5SWSsC6Brfw72bmfqncXstdj1TxMYZSJrFd9YRkltH4mzhinVie2TGMMavlEgcRqEZhNlO8fWvUd5ILmdsbvKYPM4w/Of4cGwxQPhCvr2PCOzRWQ0CIwKlpzFlkpcjk9jSzWkzTyhvsbIXscZrvGxD/wWz3j6H/Obv/9SXv2uV/CBf/gAb3vb3/OPH87zmRuLohJx3TVk0qHC434sw5OuvYE/e95L+cRLP8Tbn/YKnvyct/K7H76Fx77kuTz3D/8nf/WK1/Dh3/84f/eREq8pfpb10y0+9jd/zWf+6u/4pcf/lDCHZK6b6UIz1/40v/78P+IZv/xbZJ76LDJP/imue84zefafv5GbFr5B/f6Ec90B5y9+m3NzR8i+8dPc+prDfPaWL/CmG7Oc+eF/8KX8N8h+qMTt37mH9/zLx3jF77yS97z5kzz2xX/K73zw0xS+8g1e9bY38OjHZLg2k+H6zI/x2Mw1/HjmGq5/7E+QyTyKJ/7Ej/Pq172WX3jmr3B4rsk7//rT/Prvvomt7tfR5a+gbTWRLuZ5eO/fuP/eHEZ/iWDQ4qHoK1jdNvvunfTuy/JQ/EV2fnCCiX2KWF9F77QZXCph9usomzmsbolQbpKoK+xZp1E2SqhbRVHBHJQwuwU8qc7EWidQVphYJ2eMiu75BaxBE2vYJjBPMdyusO/ewcQ6zfBiFm2nzMQ9R2LdQf9ik+0f1nl4/BV8ZR1po4G+s8LU+RKRdg51u8HIOoPlloj827EGZ9j8wW0cu/V/ceftL2d97a249ldxBmfQdk6iDU7RlU7SM07S2y7whexf8MmXPIZPP/MpvOtnnsJXF7J0L15gR93mexvfoj+8gLRzkfu/XaB85K18dfUf+Pqpj7FeeC9bP2gw6HweP/wBunEB2+ngurJYF9sOpq7PWISe4/4X9uBMXer7TMcTQi8k8EL2JnuzCkgcJgReiKXbwvQRJgJs6QpLRuRftWlEYYLvhwQpdPKAV3FQ/XBdd5ZCSJKE0WiEaZo4jiOqG274X9Sn4vEjQi/EUM3ZUCIMU8SA48weMwgCbNPCMkyREImFHCJIay6e4xB6Ib7jCx6FG2CoBkGqYp2Mpni2TxKOGMUJ4zjB0g2SMMI2dULfxXUtfN/BDxyC0MXzbfzAZTyOcVwT23DwbO8qTNN3TQxNwnUMbFPDdy2S2E9TD/6s7iEW5d4sqRAHCaEfpR2dAN+zCX0L19EYJYJpMR0nWIY2q1Qc6EMPwJkH9Y296Xg2KDhIKdiWzHQcMB2HqcVDVCY8RxyAH61x/Cjz4uB5H+hID8CYAuoZzcwgB5rSyShOBxnRDMZ5AALdnYzYnYxTa0jC7mTEdDxKhy8iqXEw9BgnMdPxaKZJPZi0HYBExskoPdHBzALiOe4sJRIFIaZuEHiCMmvaCY7vYfkafmCi6zq6rqJbHRTtHgbKd7n3nmW+fuc/0jj0ItaOv5i7T76db3/p42z9cBH13lU06Swf//iLeP1vP5lbX/Jc/vbpj2Oz/DEuffVTKOoijlZCunSCzXsPs7O1yDf+7RO0s6+h9tmX8LX11xJKx1A2jzDYPIGt1vGNBr1Lh+mcvxljZw53UMQbVNA2cuibeaxOAbdfxJcK+MMK3qCM0y/iDcrY3QJOr4g7KOEPy7jdGm63gt0p4A2LGJ15HLmI3stjS1WMzTLmVhFtYwH5wlECqUAol4RpRKpidApcic4Sai2Mfgm9X2I3Ok1gLzPYyRIay3hag8hq4ShFbKVAaDYYOavI23kCvcHUX8XX6ig7i0RmC0+t4qpV9F6eyFllNz6N3FtA6c/j6CUcrYJvtjDlGo5cYDdYYZSmHexhCVuq4MpVdv11fD2L1jvOlWSdB5KzWIMKY2eV2Gyi9xbobXyGyC5wZbyCJWXZOX8zY7/O2K8Q2Vn21AZTtc5ldwWrn2PPX2XXXSJRq6jnj+IMc1iDRcZOQ8Re7Qoju4w1EApMvXMce7iAPZhnP2yKyoe+iKfOMbj0GQbnb2ZkisWF2TlKqOawescJ1RxO/wRX/JPsOi3M7nEibRFPPo66fQuxnufhZAX50q3YvRNMnSoPRGJwIV26hV23xtgSkEmze4yJVebh0Qrq5iFhyLAr7PsNevd9jkAu8sjoNBOrRShXUlNMA7dfxlNyRHoJV87jSgWcoVCxJsYyzqBKqBeYOHWM7hxGd4GJs5zC/1o8GN/B2BId/lCtp1/WW8hbx5A2jhBoJSIjZV/08rhDYYbwFTEAGtlCSSpfOsqes8TEajExm4RKBaefZ2Q0cIcLWD1hQdl1K5jdI7jDY4ytHCMrS2SUUXeOEWhFpl6TkVXDk/N4SoFALeLKBTr3fW6mJ42NKmOnibZzAl8tcSU8TaDUGV46jrx5AnZvx+ovomwdQ9s5wchcRe/kULdPIG8eZurVsQbzxGYVo7uINRAqPVcpIu0cJjSLmMN59P48tlxg7C4jbR0nsqqEVonALOJpRQKjhiNXGLl1Lv7gRvbCZfaCZTypiLJxgiv+GiO9ya5bxeodZ2JXCJQ88qXbMHZOsOe28aWCqIg4DZzBAtrWUQI5T6QVcQYL+HIOZeMou04LX8qjbh7F7MwzsRqYnTnUzWPIG1lCtUmkNwStvzufMiRqPBDdjrq9QKQ3iLRGGkttE2oNjG4eT67Odr+dYYldd5X9YA1fqaUawhbqVo5YXyJUm+y6JwW8NU3e7HrLOMM8+8EKnlLAkbJEeglfzeHKC/hqFm3nGBOnLpIySp7ErOApecZODa1zDLNbwR4IcKYnl3gwOcWef5Le/cfo3necSGuw667iShV6548K84DZxuwVMHsF9G5x1i/vXTiBOSjjKnXGab/7SnSWsXWSwflFzE6NB6O72HXX6fzwEIFWZtdr8dD4NOr2Ana/jNkVutaR1WBs1/BlsQgdWU0CtSjMCYYwIewHJ9EvzRNLNa44q4TDEk4nC+MzJEoZe2cObesEe06bQC7Sve9mzM5xHoyXcIfzGJ0jPBitkBhlfCmH1ZtD3z7GntsQSYvePMrGMfbcNt6wgLJxdGZ9iFSRkNjz6ozNMnZ/jkjNY3SOsufWxcBTL7DntrG6C0ztpoBn9hYJ5CITq8G+t4SymcXolNh11xmZq7jDGoHSZNddFyDM80cFkyI5S6I3sbsFzJ3cTE+amC3B9DBbxEYTeXOOSKsztpdmgN6x3UrraSWkzcMkVoXYLGMP5xkbFfbdNtZODqdTpn/vcR4MzuH2SlidHIm9zMRdQ+9WcKUlLod3YfSqqJ0CI3sZT2qw552eVTT2vNNYvTKe1GDqrDF1ThIb7VkaKDGF4STUKkycFiNzBWdYQdtZZNdbxh2WCJQGntTCl1a49J3D6DsVmH6ZPe8U3fuPYvXy7AeiRte7/xhmt8RDye14Ui2tvDSJ9TZWv0z3vsOM7SXGdhuzl2NkCe1zoBUZWSJR4abvldrmCR5OTuP0coRyGWNngam1RCjX8IfllDuyhNXJESl1xmabqdvCkwv4aolQr6DtnMCV8kzdFrtem5FdJtDFwDnUiyLdpFfw5CJTt42yfRxnmGNk1cUgKX0MZ5jDlQQ01xmKIbBIhRRFwqhbItaXMQdFPLU2S1W4SnXGpxi7K0zsk9j9Mom5TKi1GFsr4tj0SoytFS4H6yib83TvP8zYXuZyuI7VK2D3i0zdVeI0KScSE6Ji5isiHWIPFxhZTTa//1lGZlPUGp20viiXcYdFAnUVvVvDlds4UgtXaQkLiNbC7JfRuxX0bpkr8R2M7DWMXpVd/wye0saRmozts9hSGVteZOItYQ3qGN0Ggd4mtmv4xjKWVEfrV4jtk7haG0uqE1qrTIMzJG4VtXOCibdCbC4zdtbYvPcw+9EpLsfr7DpFpIufhck6j4xPMzKbeGoJTy0wcmuiXqhUceS6sN1o60y9swTKGd7xup/nl//02fzx+36XP3jxE/mbN76Cv/3IIu85doobqzfyJ8/LkLlOMByuuTZD5oYf41FPeApP+4ln8ofPeg2vf95f8axXfobfvundXPuS6/mzl72FP/ql9/HWvzzCe//2/Xzukx+g8PGP8dFXvY6XP+M5/HTmeh6fuUEkGK65VnAqMo/nZ37lZTz+N19E5kkZHvOUDI9+3DN43ms/ylPe/F5e+da/420vfDef+fN/ZPG9dd79riO85eYc/7za5GOteU5k7+K7/+7y3Ysqh86UeNEf/wWve94nefOb5sj8f/+da5/8G3zr3gH3fPd7XJdJf58briFz/bXi38dlyDwmwy//7K/zmt95N7/xzNdz7l+3eN7r/4Lnvf+tWP55etu307k3z+D+LGqvzaCzhCWtsv3dI0ztOxgZZ7F7bXr3Zdlzb6d/fpFIXUHdKhJoZ+hdKGAPmtj9Kt6whtOrMDXXsLarqJtlBucXGZkrTOwVMWwb1oi1VeRLRQEUHtZxh43ZoCKyTuHraww2SwTyCqGygjNoYHSreMoKRm8ZRz6LNTiHr57E6i3hDNZQt5aQN9r48mnc4apIlwUVRtFdGL1TXPzO5zh78o9p1p/Pv3/j7/G9fyNQ7mB4qU1vc4kLmzUuDeoMdop8fvENfOj5GT7609fw6sdluOPwMb5yxxe56+67ufPur7F+8nbOLn+Bb3/1GP/++Zv57hc/y/w//wkXvnGUUPk8kfMfhOH30c0LeF4P0+wRhaL24ZgWjmlhGupsU3mUWj4OqvyOaQmuQzJhOt7Fsw8GEAKoeWCzSMIRoRfO1tFxEDOKxrP0QxyPGCUTwjDGspyrBpBohGnamKbJaDTCtm08z5txKvb39wnDMK2aiPrFOJ6IqoYXYhtiyBDHMePxeHY5YFMcXKIgJHA99nf3sA1TMBXtAw6leL5JOCKJRni2h6mZIgniRbO6SxzEsyFOmBouB70OjmVgOwa2Y+K4JlEcEMU+fuASRj6+72DqFpEfk5mOYx556Aq2pWEaCqFvp6kKE10dpkaOq5aPH4VpBp6AbR7EOA6GBleTEwcq0qtGjKuL+HBW1zioehwMFwLPxbXFY45HAXEkkhoCYukJ+mr6AjlY4CdhlNZBrlZDQj9NYKQ60IOhwO5kShRcje0c3H8yGgtvrOvNXnRXrR8/WhkRwwiR/oiZjsc/YjsJZuyJUZz8iHXkIG3hz4Cggs0REbghvhPMLoEbEnoRruXhmiGeFeJaNqHnoytDHEtBGXbpbF1C1roow2/y9XOf4su1d/OtlQ/x+er7+PZX/4WL54+zZXyVr30ry7+e/RSv/dUM//DiH+cNz8zwrVMf5cJ9i/xga57/PH+U7V6R/k6Bze8dYmX+tZyafy3/sfrXfPfu/8Pw0lGsXhazu4DZXcAZ5rH6WfrnbyOWalhbWeydPE6viN0t4MviA3+4MYfbLeL1SphbWfSNBSKphr6xgNctEUt1/GEdp1fB6pRw+1Xsbhm3V0G+uECktLB74oujsjGXDj1Ks0RGojXwpJQ0rorYfmIKhoEzqBAoLTypQay38JWK0DpKBXbdFTyphtkpC+K51kh34Us4wzKh1sAelDA6OSb2aSJNxHmHG58TMVOtSqiuYO608eTSTH+nbs0xtttp/LVKoFYJDQE5nHqtNBpbmykyR1YVe7hIqFVIDPGcJ84q7rCM2VtkL2inTIIsviJ+t0CtEOmCSZGYDZxBBV+us++vpfHVCq6Uw5WyRGnP15dzxFoRd7iIO1wkVAsEslg4DC8cIlCK7HtLeMMcdm9BkPO1MhO7QagXCLQcevcI0tYt7IU1IjOLvH0zWvcW9r0m3nARo3OMSCswsar4cpZILRCqouMvIJGLXA6XCLQc1uA4Y7fM5biB08vj9PJMrTb73iruoEgglRmbLSZmizDdiR1bNfb8Jcx+lkCrMnKXmPir6XEQsNBQF7Hj2KgRGzWsfvZHIuF59O15QqWGtrlI/76j6Fs53KEgsidmM+0118UiQ5onNouCd6FXMHvzQmnqtrgSreKlEExfzWMPF3CkBSKjQGTkSKw8eu8Q1vAoiV3E1xYI9EUiM4c1OIYtHScyc4RGDk/JIm8dJtSLjG3Bs9C7xwn1Ig+OVrF6RQYXjwj15XgJrXsEbecYsVFnbC0jbx/CkebY/uGNxGZhpuvrX7qZ2CzQv3QCT63jKlUSu800WMFVigy3jorUzqBMaDTQuvMkTh1XzeNpZSypRGS0CbQCnpzDGiwQ6enix2pidBaxenke2bsdUyqwffE2Iq+NZ9XRBlksqcDEW2ZfKjEd5Bl1szyo19gdFNjt5nhwUOJKJ89InmOkzDPSsiRqjkQp4HXm2dNq7Kl1fDmPpuUZGAU0u4qvNwh7Va64ZzD6VYJhg0hpM9ZXcHtVAqlJrC4xNlYxt4tESpNAquMPa1g7RSbmConWxtwpYHWKTNwlHKmIuj3PcOMYY6eNPSzgKWXsYYHEaOHJlRRmd4JIL5OYDTxlkd2gxr7XJtbK+JLgLYzMWqrcFYwEXymnf+9lRpawkXhyjamzhi83kDbmUgbJMoFax0jTHqHWQNteFO8haoNIbeNJLfY84a4fXpoj1GrsuSvY3QKR0sTulki0Jolew5cWBU9FqxGrNaxOgYm5wmVvnUitYnXnRC1LbjIe1pkMa0ylCuNhEb87x0TLs2+X8ZU2Rr9KrLTZHTTZ3y7xiNYgMosMjTn2lKIYQihFxsEqid7E2JnHM8voToHk3grji1UeMVZ52Flm1yhzxamxp5cJO/MMu7eyr2TBLmMpx9GMRRylxL6yhHN/jnhYYTBqsWXk2b+UhU4ZzSlxKSowsLJMBlkumw0mpuCMBHKNh711Lqt14q15pvYSDwTr2N0CoVwn0ZbYtddxezUieYlEa7PvrhMrLfacNcbGClNrFW9QI5DqjPQmidbC7dcZ62vEygpjfZWptUKk1AhSiKsnVWZU/FhvporSEvagxMhs4wxKeFIF6dIJroSnGF46zp6/ht6Zw5eb7Nq3C2VoZ4GJ08Dul3hk9GXcYUMMI3dKgsk0rOMNG0TaMlPnFHa/kYKdl0jMhuA2yEUivc7UXSVSqvjDMvrWAlNrFW0zj9urMzVPsWefw+4W0LeyTK1lrvjrhEodt19mYi6z55xE3yrgDWpcdk8RynXsrtiEuOytsucuI19cINHaTK1l3EERt59nbNYYm1VCNc/EamL3sgRyiUSvIV08gtlZJFQqjIw6vrxApIkUVqIJSPTIqDEyRXXIVwspA6ZAYlaIjDKulMWVBItpZNVEmtCo4CsFEvMAUF1gZNXwZfFZHGr1tKJTwxmKZMPEWWLsNEnMevq5WcQZCsilMygTKHXx2S9VSYw2sd4iMdoESh1PrjEylxhba3hSE09qEqmCQTK21gjkFnavysRuEyii3uEMiwRKZWZvOhhQ2IM8vlJmzxeDdGXrBIEqKowjcwVnUBYKYqdJoJXRO4JtdSU8iys3MftVPKWFp7Qw+lV8tU2gLREZK/QvzRMaS1yOzhIZS+i9ElNvHVuqIm/nsAYtQl3UMeTtefTeIrHVJDSaWMMqe3GdxC2h9+dw5BKBvoQnr6JsNpg4X2AvXMVTqxj9CrG5TmKeIjLW8NU2Y3cNW5knssqERp3d4BSxuZqmOkRSLPbqWL0v4Gtn8M069vAsjtJG6h7n3X/xm/zcOzP88c/9FK95wnt5wbuX+b3iJ/jn5qvZ/G6b+SN38szML3L99RkyP5Mh87jryWR+lkzm0Vz3xOt41m8+l996za/whg/9Hdf/wst4/PNezy+/5tW84qNv4H03vZM3fvANHH3Hh/mVJ/w8j848keuu+xky1zyNTOaxPPH6R/ETmQxP/ck/5o9e+04e+4s/Sea6a7n+x36KR9/w33nRX76JZ/3li3nWq/6Cd//+yzn82o/yvveX+N8fPMLv3vhu3nzLWzn2tnfywXce5rc+8xreduJNHH7he3hd5oU89bd/jV/9wGt4fOYZ/K+ffDsve+sRfu1Nf8tP/N7vk3nMdTz6URmuvyFD5skZMjdkyFzzJF7w1Odz/8p3Ofd1g0P1Nv/j6U/i7e94Hxd/2EDpnUUfnkXaWUXtrjJ2P4+608TotelerJA4d+HIa+jdFp0fZrns38XwfI5IWSXWv4TdX8PoVhnbS/hyRbz39ZeJhqdxhsvYQ5G+uRyfZeSsEptiOBZqa6kJqMrYOkmsrxAqy0TaSdxBG7vXxJVbOFILq99k4t6OPVjF6CwTG3eSGHcxvFTC7LVIzLMY3RbSRgWz18IeLOMrAhCbaGcYq3ew9d1bqWZ/j1rtD/jGt/4B1T6F2l1C3lliZ6vFpf4yevB5jOEKXzj+Fj76m9fzuV99Bode/Fy+tvBPnKp9hg//3ev5p0++k3L2X2hnbyJ39Dc5134VXz71dlaKb+Ti97K41r8hGf+B6v2QnnI/srGN46p4noPneSJ94LiErj+zVNi2jWVZV29PoZC2ac0glKM4mdVDQl+sP+NUwRmncM1RuuAXsM0wtYJcTV04pkMSjtgd7+JanhhEpLUOoSLdFVWTMMG1XCajMdPReJb6mIzGOKaV2klECmScph0OtKpREKSGzRDXNbEsC8uysC2P0Wh3xo+IE9ECOKiCuCl/IvB8VFlJrxfa1oON+kkyYm8ynSEQ4lAYQwVmQcwIRklI4AmGReBGBG5EZjqJeeShyziWjmNp+J6FZarYpoapy4S+h2MZM+Vm4Dm4tuBWhL6bDhac2dDiYAF+MNg4gFseqEKFEcOaGTsEs+Lgdmc2wDhIQ8ShUJF6KS/DtR18V8RtPNv5/w0qDjQqoygWBz89GQdDi9APZpTWg3RGkp6s3fFEvJjSoYVIQMT/zyVKayBJmtCIxIlIhxQH/4r7JrMhxdVj4c7qL65tEbgBjuniWoKg6jk+nuOLGJB9dXoXej6GYRCGIYZhYJomkqrQUbp0u//Gvf9+iDtLr2Hna/+Hf22+k1Olt3Drp/6A/7i7wH9+I0f+1jfz4Vf+Iu/49Ufzpmdfw+0L76N3X4PtTpFBv8qwW+bC92/jjva7OPyPL+CrS+/hTPb1GP08amcRc1Ag0Orc881PEplNfLWGr9XQLs5hbCww1loiLdEvYfdLuFIFaWOOzW/fxFhrMVIa2Dt5rO0cbreAvZNneN8R9K0cTq+M26+gb+XwhzW0zSzmTgGnJywhTq+ItrWA2y8RSFV8qYLTKzAxl4g0oaccma1UWyYAVcJrv0aotlMjhPCq24Mc7rCEM6gQqm3Mbh55c47EaImYZtoXj/QG3fsOI1/KpfdfxJUX0LvHcIZFIm0Fb7CC2culKsMSgVpNvwQJY0Co1dB7h5m4gjQeqFUSs40np7snVo39oE1i1pEuHSfUmgIEqgtegj1YZOI2hGbTqHA5XGZk1wT0US3iKXkivY7eWcDqZ5l6rVSVWGbklImtIrtuA7s3h92fJ1QLTJ36LHo9sWskegV3mGNs1hleOMRlf4mxWcPszLF9z00iXmvW8FNjgTWYwxqcYOyUcZV5EqPM2Kxg9+cZXriFQM5x2W8RKnl699+cDm0qeEoJo7eAJ4vdZk/JYQ/neTBcxxsW0bfnsXs5Eq0uutvdLKFcYc9t4A0XifUykV5mZDVI7CaWVMRVqwRambHdxFdKjG2hsQu18lUIol4RO7RKeaY51DYX2PzuzURqA6tfmEW4rX4Wdec4vppnz2+yFzToXzyErxSZOE0cKUeoC1ibJxdwpBzebBddABZ9dRFPWcCRT+Cp87hyFrN/AmswR6AVGDtVRnaF3oWbsQfzXImWsQbz6N3jRIbgQEzdBsr2ERJLcBUSs4HRm8PXcil/pJiaTypIm7cycatM3Cq7fp3O/Z9hL2gQaDn2wyb9S8dTUn0ZT6tiDvNYUp4HxutovTl2wCpgAAAgAElEQVSU7Sy7wUnMYY7QrGAM5hl7bUKjgTWs4EiLjJ0aoV5C784xddu4kniNJ0YTRy7wULyG111Eu+82Rp0cu4MSU6mMv7OAI89jy/MovSPo8hyeU0RVTiDLx7GsHKN+gXhQZKTW8OQKnlZH6xVx1Cau3mbaKbCr1kn0OqFUZiJVCTsFdoOT9KUcsdomVtsEUp1YbeP2q7PBhD+sEUhlkfgaloiUGpFSnV3nD0u4UglPKRPqNQKtiiuXMPs5HKnI2G6JHWi1hieX2A9WCPUyvlLGlReJjAJ7bkskx9IKhNPPEqklxmaNqd3g4fEZPLmULi5qGN08gdogMZYZmSv4chV3WGZsL3ElPMXYXp6lQWK9iSuVUuWjqHeE6jLadgF9J8cD8SlCpYK6OQ/jO7E6RZxeCaefY99vEmlZYrXKrrOM2y+TqC323TUSrY7ZncOXFlCcGgO9gO3VMNQsE79OKM8T944x6R8njpcxrDI7nWOYmvh7igY5wsEiI61Iki4mY73GvrHEbq/CtFtkKhXxB/P4QRupdxy1dxsPTut41lF09RZcf47xXoUd6yiadpTYXsQ2T6BbC7hWkUiv8YB9Er55lPHWIvtWHXoV6BSY6AJke+XSMWI1hy0tog2zmMMikVzD28oS9/KM5CKBXCTWqpidBUZ6g1itE6uN9PNFVBRjrU6s1hmbLcZmi0Rv4A9L2N0cY6OJ2y8x0lcY6yeJ1RVG+greoEKk1BjbS5jdPJEukjEjSwBSA1VAWyOtgdUr4AzLjK0lPKlCpDWEclmqMLIbGJ0SiXaKRD8pBt+2GHYMzudx+jU8qUmsr+AOG4Sq4LZ4wwYXv3MLvtRmbK3hy1UGFw8zcVspdHaZje99DuXScSK1Rqw2sDoFHgzOMtJXUC/l6d83zyOjcyRaE3NHwLF37RVCRfx/d1Di4fgO7G4ZdUPcNjHbjIwm3qAo4NT2KurGAv6wwsRqM7VaorIlF9jzmsRqlanVItHr2N0su07KGhkWsbsHPKSsGFpIZdx+kZFRxx0uom0dxupnScwGgVqeqXFDTXyOq9tzmD2hnI70GlY/R6CW03RCiZHVwBmmkNN048BXylyJ1tC259PrSzhSjsiozqCaQjErBsH2oMTEWWFkLRGkDJyJvUxitFLgrRhijO0VQrWB0cmnQ4TTxHoLdXuOQK1wJVrHVyoMLx0jUCs8EK9jDwpoO/PsesuEWhVtZx6ju5gOnKrIm8fRd4rEeotIr+NKwgS164mNFqNTwlUaeOll4q7hKQ1CY4lAazHx1rGlMvLWArHVZuKdZOyuzjSrkdnCHrSRNvPs+qcI9Dp6P4unVgn0Jo5cx5IWMYeL7IWr7IXrKNt5Hhp9kUhfx1fWCPQqI2eZqXcKV17C7DWJjDUCbZlAb2Mr8wRGicRpMfHWmHqncaRGqupdxTMKOMPPE5qnid0GvnqOwFjB0Yq8+qW/wEf+x9/w0p/7AM962Y38j796A+859AHe+eq/Rrrb5dinz/DhxQ+QyVzL0zM/ydMzN6SsiuvJPOpxZK65jmufmOG6J/0kP/+rr+Rlb/4Yb/rbD/LmD7ye3/2j5/GzP/dT/Lcn/AaPyzyVJ2UyPDGT4SmPz3DN4zNkHv9E/tuLXsljP/D73PSV23nMjz+Hpz7xN7jmab/Ck3/rebzoQ2/n8c/5WV74rHfwa+//F15y+FO8NP8u/nz973nHR/6Zj778Nv7Pmyu87sY8h2/8AB/709/h5c/+c37yf72aRz3z13jBK9/Czz3nLWTe8jv8zq1/y8+/6rd57h88hxsel+HaH8vw5Gsfz0uf/UIe87gncV0mwxOf/ge85++zvOl1L+Q3fusXyTzqGfzJ2/+BrQtLKP2zdC62seRz9DeaeOpprMEKnfMF+hs1Rs5dWMNVXPkk6lYNX1pB2ywz0tdxpduJ9NsJtBW0nSy+UsXtVxlrpxgpZ7H6SwwuFXBlkdIJ9Tad+09g9ptMnNuxemX07SKJsUqsreAN27jDNu5gial9DlduEmjL6N0au/6duNJJzN4qiXEnifF5+heKONIKgbZObJxB26njSCuM7duJzTNE7hqBcYZYO8fWPYc41f4zirnns7b2Oi5cOEp/s0X3Uothf53v3Fugq51iuFXjB8sf4V9e+GQ+/qyf4D3/88l8aeFTfOvLLc6dy9NsfZbjt72fwpH3ceNHf4ZL3/kojfn/zffv/mfMwRq++3W68t0o7j30lU1ko4dhKrNahOu6hL7NOPmv8McD1sKBNSNJkllaPvR8UaFI6/2h56fcwkgkEHyhEh0nE6JUKXqg+RR4hZjIj0jChOl4lziIkQfKTH86ikZMx7skYULoRYyiEb4j1rqTZJQCPn3GcULgeYyThOl4nEowfEZRPBueeI7LOBkJsUPszYCbUTjC96IZQyKKUytnusaODxAQrodr2SRRjJ2uXT3bmbEXfcdlOp7Q2d7G9+xZMyH0XSxD+y/sStd2cG2HzO4k5uEH93FtA98VfIo48gh9B00Z4jk2jmXOhgsHilJRj7i66D647aAycWAHuaoQ9Wd1CMF+CGcJgwMjx0FyQ6QpXDzHJok8waeI0p+RTqNC359VKv7LoCKdHB0kGsZJMjsJB0mHSTJKdaFX739QuzjQyozTJIaoq1y9TMcJe9Mxk1EiLCTB1YnRQRzmYPAhUh/eLGVywPu4OuQRqRBd1bAMM1W4CNuH77h4toNryriWhuc7qKqK64cMVJ0dSWazP2RgG2z3/43u+RN8of4yNr74Tja++EE2vvZPZG96MatH30X51jeR++zreNsfPY2P/Pkv8Ge/lOHUbe/iK+1PcOn7R7n3mzfzn1/9JLlbX8a5xjtYWXwdX1v7K/rfO4TaLWAMK2j9EmqviNotIG1ncdUG+qCEvZ3F6xZwOnkipSYSEN08nlzBkcrYO1m8XhG/X2KsNdE35rG2FwkGZdSLJ1A3FnD7ZcydvFCG9sv07zuK1SnQv+8o6sY82uYCVkfAzZxeEauTwx9W0vRGE1+uE2n19EtKiZElwGmeJCBhB4rAqdsSYDyrhSfX6J+fwx6U8OTqrL/uDstY/cJsl+wA2DdxW7iyYEE4wyKe1ETfrmN0s8Jr3s/PbAGhViU2GmmHdIGRVUn1k+XULlIg1KqM7QZj5+B5V9Pfo4XeyaaKu0oKdcwy9evEZhFfzaZq0SK7fh17uEhiVrAH88JyYeRx5XlCPYuvLjA2a+jbx0mMCvtem5FRTRcpeUZmlUitoG6K+HWklInUcspkqGB1F7EHRbTtBRKzya63jLp9Ak/OE+olHpmsY3ROoG0dZWRWuRIsoW0dxRvmGJlVHohEr1HsSIlUi9nLkpjiC6KvFJhYTdxBXvBMelm8oVhYuIM8oVxmbJRJdGELGNl1HCmPrwmGQmg2SKwavloUgDWjSmRU8JRCmn5oEsh5sbhSBYhv31shVmsMzx9jpIuo9AE48UB/Fxll7OECVn8eq5/FHuRmgw+ju4C6fQJnKKooB51nUeUo4Kt5XHmBQMti9I/iKSV8RQAZfbWc7twV0DrzmL1FzN48oV5muHEbw0u3oXWOp4mYHJ5SYNdbIVDLyJtHsAcLKSy1Sv/i4ZRZIuovG/d8ilAvsOs32A9b9C7cTGJVcBURU1Z2FnhgfIbEaRFZdboXD3E5WcUclAn0Bmpnjod3T7EXLWEN81jDIom1TGyWCbQC1mCBkV1H78wxspqzwZw9zDLSK3ibx0k25nhwWGa/XyTuLjKSi4TyCcZGFl86hi8dI9bnmdh5QmMBvX8I1api2A00pYJvLeFqLfajcwwvZdG2i1zp1dkd1BhLVaLtLDgn2e0X0IfzbCvH04pQaVYXCqQagVTDG5TxpSpTu0GkljC788IsMshi9xaI1BKxVhZ/o3KZQKmg7ywQqhXcYRFPKqU7nYIpMbKas9dAqFWZuEJHOjx/GyOjRqRW0p3jIqFSxh3k8aUCI0sA+3ylkia0Vth11xhenCcxltPeuhhIxXpT9NnThJdgseQYWSJemxgnRVxXaREbbR4anSGUSxg7i+zaq0RKE6dXZGw2uewvMbErTKwmUZqouOydSnfLm4zNKvt+nStyhXFnkct6hVBdxNLn8IMcfpwjmhR5KKrjqCfwoiKKOUd/eITIKjGVi+xuLeJZRWwpywPWEru9Kns7ZR6S6kx7eaKdExjjKrp2DOwCXLoN1t/L/uLrCG99Oe7n/oSHq+9lr/R2Jvk3wz1Hwaijbt2C41Ww9CKTnXk0+QS6X8BzC9jWImqYJQwKPDCYY2oX0OXjmHYJ26iQyFXGvSKXDVE3UrduI1Tz7LoN3EEWq7tArFUZ6XVGRoOxWcMb5phYdWKtwq7TJFJLhEqR/8vYe0fHfR5muiMWq1uOLXvTy8Z7d7O7dze7ThwncdYtduLYsb224xT3IsXdceReY6uRBFGnYQZTgEElKFKUZKvEkpsiq1Mk6tRf7206WFSe/eP7AbLvuefc+wcODzEkDgCCwHzv977Po20exdiajIGbFcytHKE0K57IG3NCEa0W9+ZFvlKgZ1X27DKhWsSPYa8dY5aeVWHgLKBtTdG1KrGatkigzOI0Kgyd4wy9BbTtUQF61Y9h1sTPoKEr5h/6dhanWcCPwwu7XiRQ5uhaFSK9QNcqYjWSdK05umaFjl6ia5TxW3n0rSRecwZzO0skz2JXc7jN6RhenMSuZ3AaWfxWjo5Wwm1kCaQiPWOeUCkSKQW6epmBNYdZncRpiJ/DkVokVAr0rVl6ZplQno6tKwIYKkKNPAO7ErcuMnSNMoGcp2PkCOQMkTJDV5/FqmZoa0U6ep62lsVp5sTXvyTaKkZVTPQGziJ9WxyuuqZoKgnmTG6P8RKoRbTtiZgLI9qUbaNI2yhi1KZikGYOX8kIhakpAOGBKrg24m0U8BXRyIi0Em29RKSXxGVHa5qOWcKsT+1paXfhnF2rjNPK0DHF84C2UaJrleOQJY0v5wi1AoMYjmlUk3uhSqgVsBsZfDlPqFYIlBJOM4vVTO21Nc36NE5DTFJ6zgKOnI9nKkVCQ2hVjUaWYbCIXk/R2hhDq00RmWVcJYctTxPoBc4FdxLqSzhSkfPtVXxthtAo4coFdoLjBHoZo5Gl7y0TmRVcpUzbXMBX59CqOQK9iCPPEJmLuFIFV17AkSrYrRJWq8BOVCayZjCbGWypQKDN07FWsJoF5K0UvpXGV+7CUeaw1SQ74T103GO03Tne9Me/xkeu/AKvfv1NTG2epbL9AMsn7+Z44WEe+DebzG1FvjT3EbL5Fd77p5/hVxIHecElCS698goSl/wS+/ddyoFEgn2Jq9iX+BUSiRdx4HJh9bh0X4IrEldw2WWXsS8hIJaXJcSM5Ddf8V/5ww+8i/enbuE1n/oLTq2f4Zd//y38t7e8nz++7l284l2v4V1v+hve+Bv/m9e+/RZe9fUyU/UnmDjxST7zpdfwjj/9AF/84D38/Zd/ykcPHeEzf/1hvv0XH+aWozl+7bXv4pVv/Cyv++uv8JoP38yVN7+Rf1z6Ch/7wF/y5ff8NS9NJLg88QKuTlzD37ziXexL/DaXJ/bxu29+NW/7xmd4z5tewR///it4we//JR8/UqS+uYyjfY+nHp2mH9zHMLwPeWsWV1mhbZ0gNE/Stk+hbpc5H32fnnUCuz5LpCzitSq4rdswavM4rTkCdZZILRPKc9jbRYz1EpG+it2cQ92epnF2gsbZCcFCURaRN2YYusfw5VnMah6rVsCXKnSNY/jSIup6no61zE5wgvVHjqJs5umYJzgf3kP9qRk2HslwIbqbvnOK7SdSNM5ME2rHCNRjNM9MY1Rnse1lXOs4gXGc1voUS6W/ppT9M+aLb+L+u69Hax6nerbC2dMlmvJttAcP8NTPxnh47rN86r8l+Nx/fSF///Irub9wBGntJzz66J3820MlLO028hNvZ2bkTyiNvZ7vLX6M+pNZPO1uDO1HNNUHqasPI2ktZE3F98VFseu6mJaK68g4dvMXGBG7YcWuPaMdtxIc0yL0AyzDENIE19trL7TjAGJ37iHgm+L1z9s5RHjhOT7toM2gO6Ab9fBsAcVshx16nT47g3P0O32GvSG+49Nr90VI0eky6PWJgpCd/oBuuyMED6E477bDaO/MvHuW3TN8BM+3SKKwS+ALSOduo2J32bAbvtimhakLloelG/iOSyeM6MYIhHYY7RUGnHglEPpCfdrrdPfCnCAOO3YXGXtBhecYhL6Na+voagvLULFNFccyYpXIbohg4rtOHGAYeyHELvwy9N09dadrW7EdxNmbgew2NHbDjH63HetBI1zbJPCcGIoZxIGIsId0Ij8OPfy9D7IbNyZ+sVHh74UO7SCu6MR/p9fp/lzlJoynH0KbsvvJ7nU6sW6mHX9Sw1946URhzMLwBWvDDxh0e7SDkE4UxVulLr1OF0PTfgGsuQsU3eVZiM+p93woYTt4joNtCkiLIMw28F0F29FRVZXtRgsriKipOqe3qzxZW2Oj/j3OPvxNKof/Ew9V/pzHl97N48ev4wfl9/NI8R+Z+sKf8Nn3/hbvfdNVTPzTq/nqu36Xe9PXszLyXm6f+TAn8h/i5hteRf7wW7mt8H7uPfYJfnzn51HWJnnioZuwpCJKLcv6E0dw1DKBOc/ph29Gq+c4Z1cImlnkMyNoG+OESh6rkcaoJ/GUHM9Fx1DPjiKdPkzYmqYtz+BUUyhnjtLTShhbSfxWHvnsGGY1hbGVRN+cQl2fwGvmMONQQlkbj3WoM3utikCaicFis3GTIUPjzCEuRCuxLqywF1S40vTeodOVpvHlIlY9z/lghY4xi7I5ibQ+LlzRce3ak/PQv4NQLVA7fQt6bZxQy2M1svjyLHajFN/KiENOoIpbmUgT9dKBO0/XzuHJKXr2bKzKLNE2ZunZwmCgbB4h0mcYOMJRL1RwS9jNFB1rBnX7EFZrFKs1ilo9RNvM0PfyeOokZuMovjrF+XYZqzlK9alvYzZGGPoz9JxpGmvfoXH6Fi4EC9j1SdYe+ia+lKZvFekaBazaJPUnbuWct4BTTyGvHRX/frUkXb0kKO3bGXqWuC1yWrkYWJgV8MZtwRFQ1kc478/zXO8YTiMZ6yYLPNtZwarn4g38PBeiVYxaEquRpmMWGXoV1I2juE3R6OhbZWGKMUT9N1SmCeQpzOpR+vYMQ7+MXhvHllIExgy+nmfoz2LUxgj1aVw5Rahlaa0fomPN4McqRGEcEMyUSBV8iZ45i7I+RqCKmU1kzBDqQvEaajnaxgx6dZyOKUwigltR2rvFE2HXNJEmbvJcSehFW2uHsJqTnI8qdKycYGqoBfRqEqOaZPuJW/GVGfp2RTR45AxGfVLQ6Z0ytdM3E2g5Bu4soZ5Hr06gbI7iKVl8NYtRn8BXsmjVcZTNUezmJHZzEm37KAOvjFYdxWyM07Vn6NozDIMVHCmPVkvhKDk8LU/t7K103TIdp0RkVtDrKVx1mo5TxJZTOEqWyJyl5y7RNnN7n9+uXaRjFtl6/Cae7d0WsyKmaJ2+ka6cwq+N4zXG0epHMYwU1eYRJO1WPG8CRztC0DrMoDnCTvUwzzbHGK7fjOSkUKwUnpfDU1P4jUm86hjn7SJRcwqzOY1ST+LpefpyjvbZo7Q3RjgfFvHaOfrmLG4jg9eapquX6Jmz6JsTeM0sQ7tCR8/SeOq7+HKSgSOMFPr2SFwtf16Z2FZF7dxppInUGdSNMbxmloErDoBGTRxkBMtBVPR9JUdXL4q/V09x3luIq+sl8Ta1Aq21EYbePIGSx5PyPNs7ycBZonlmHGUjidMS7S2rnqH+1AgdQ7AQaqcPYzeyWI00oVaiYyygrGe4GJ3C2M5SPz2CJ+d4pr2E00ihbU4inRnjmeg22pqAkba1abxWlo5ewtxOE7QK+NIMbiNNoGTY8Yo8o+Y4X5+CVgaqSfi3G+HB7/DcyU8znP8wfP9L8NgtUB9lqI9Sl27CD3K0pQzBo0fohyV6ao5ofZLOZhp7K0nXKtHWphlq09DMw4O3cu/rr+Env5ZAemGCzgsT9K9K0LksQe/KBPaVCfQXJZB+PQE3vxu8MnXlMKaXwR4WUL0kRvMwg/pRhtuHuVAbgepRaEzwzPqtPBcU0M0p6o1R2nKO89IMQW0KV8/gy+N0jDRtPY0nTWJsj9DRc/StIqGapa1n6Jo5rPooTmOcSMsQxF8rnjRF1yjiNbN01FmcWp6evsCOs0RHK4nDekvAXX2lgLI5ia/MCEWuXqZxZgQvNkgFaoHW2iiBWtzT5z72w6/RNgv07WXc5jytM0nkjVG6VoGhu8TaQ0eItHna+gK+VEbfyuK1SshrSYxqjp65RMdYRt8WYVfHFBwGbXucvjOP2xIBhLmdom9WGDoL1B4/hLktrFlWNUPrzBE6epGBPcd5fxG7liKU83GTJMPpH3+Ljlbm6XAVs5okkKb3TC9WbRJ1fYyBXWHHnUddH8OXphnac9i1JNKZI0RqEb+Vx2lkiZRiDEkuCGhpPRuDUAu4jRwXvFU6WkWwrOopAXHWKkhrU3TNRXrWInZjBnUzTc9cZOCs0DUFCLdnLRAoJeymaFMKgG0evTpO2xCKU0/OYjWS8axynlATgbTTmqJrF2gbMzitdDzJyGM1MritLE4zQ9cSrYbdpmSkF8U0wy5g1MYJ9WkGbpmBV6ZnF7Gak1iNSS62j8WmqTRDb54L0QqePE39qUMM3AoX26tUnzwsGjf2PH1nHk/O40p5nuudJNIWeOi+rxIoBZ7t3UakF8XNt1xiYB9DrSZx5DyhUd4zlDhynp67QKCX0OtJAr2A3kgSmSWhObfLhEYRV8nRMW8jMlaQN9OEhuBzmc1pQqNCz1nBkyuYjSJde4W+e4zInKe5PskwOMbTvdvRakkcucBOcIIL7e8x8E7hyYt07VUudk5hy5MMQwEl7bvH6FrHMBslBt5xBt4qUu0WXPl2AnOejp+nY5/C0xYYRsf5zAf/kj/83Ad4+7ffTvH2LLf+yyqzqwrLTz3FinqS5MO3sFoaYbKcZ/XsGX5sVLn+ho/zogNXcs3+azh48DIuS1zBwcTVXJK4mkQiwSWxevQFif1clbiWFx/cz/59CRIvuITEtVfxD1/8NJV77+KOe77P6sISo1+b4/4H13jdB97O333izRz+wgf42Ktezc3vOcJH/+AQ7xn9PLd86mbO3t5k6uNZ0n8/xqc/OsJHJlPcUJ5g9Evf4vovpXn9J77NA48/zFve+DZe/ZrP887rpvjQ17/EDR/7HH/7Z2/mg694Pde94s95WSLByy59MVddei0ve8nvcjDxcq655Nd5zydew8e+9R5eevVbeOUffZHfev0f85Fb/glX/z5bZys0NxcxpdswpWM01mb2GhRKdQ5XXaVjncSVFmnrq1SfmCSUF+gZx/Dk48gbRXb822nrCziNGYytaYbmKh15Gas+j7ZdpGOu4EgljHoeaSPLwL2dgXuneB5cF8wKY7uAdDaLujFDKC9jVefQazk8ZQ6zUcJTFjHrFbStOYbu99G2Fth4dAp1q8zQuwtfOYa8UUTbniVQVzFrFVrSHLZ9G661iiEVqD51C6uzbyN56PdZmnkN9999E75+F6cfztJorqLbdxDot1H5zlv55B/s58uv+2U+9drf4t7SIapP3k8nXMOx7mZ+5t3kx17FY3fdwPoDN/GDla/SPH0cq/UQunKGze3HkY0ahu1iuQG27RP4QtnpuDqu00RRzu4FFLtqzZ/XfHY6HXb6AzH7iNp02+1fmEr0OgJ2uculCL1oL6xoB+29EKLf6Qt9adSL5x1CMdoOO3vNi35nwLnheVzbez74iMSle7/bEyDMeGWwe4m+e87txs2H9t4Ff5tBr8/OYEjUFm2KTqdDrzskCDrPBzKhu9fSqFdr9DtdARd1PQa9Pq5l48VBxW4gEriCvdjrdHAsG0s30FVtD+PgWvZem8OxBILCc0wSvU4Iz13ENlWiwMG2NBxbx7a0+A/ZMY9CNCl2axk/D5wUzIUgNoI8ryQVj7t7kxChEhUhxu6hv9eJ9oKK3SnJzwM2o9AhDGwCz46bCaFQosYBhecKlkW3HcQMC5socIkCl9B3ng8IQqFT7bSD2Ewi3s/+boIUGzl2mxe7bAsRMgT0u529kGHQ6+yBNXtxO6MX20hCP6DfERASAR0J9oKc0BehjW3qPxcAxSGFZWPqhggnYhiLbVr4XgvXkbAsDU3TCMMQyzXYaq6x2TiNZJxGat7Gfct/y+Orb+an2Vex8vX/yA+m/pIfzbyTb77jSib/6fc4mX0Hk199Jbde/3tUvvZaUp/9AxZv/SvGvvIajn75zzg+/T6yt7yZ+1Y/xWM//CZmYxpfK6PVpnGVMoFeobWRxFNnUbYzGI08ajWLV0vhVpN4jTSBJJ4Ym7UpHCmDuj2OU00SNLNYWxNYWxM4tSRdtYB6doSOkieQ8gRyHn1zEnV9HH1zEmVtDKuWwq6lUdbHRZuimsKqpgnlGcxtEV70zUrcmhD7UzH7yMbVzRKRWokdzxUirYhZnxK3TaZoVNgN4YYO41sxq57BamQx62msRpa2MRtvjTOY9SROK4NRS+K28gSK2KQOvXmk9VExB9ELdIwS2vYEbb3Ic/3bCLR0vJ+dwagJEJFVnybUirFqTPAq2np5j+BuNcSTqr5TQt0+xMCb4Xy7jNk8SmSk6drTRGaajpWhY2cE60CdpGNlaFvZmAMxRqClGdizMZiuQCBP09ULhEounkKkMbYmOe8t0tGK6FuT+FJOVIW1Im4jQ88SJHNtK0X1icMEaoEL0QpOK0vjzCF23Dn6Vhl5bQRje4Jn2suc8+ZRN0bZePjbPNs9xdBdRttKIm+Ms+MLqKDVTIn5i57Hl9LY9UnaWo6OnsdpJvduvHfcPL40ga9MYTcnGPplbDmFKSWx5XQMUMvSNqZpmwsoyxwAACAASURBVIK4L5gRU5iNcXpWDqc5gducRFo7xIVgnqEzi7Y5TuP0ITGfMXJYjUnRitAEC8RuplG3xhh6C4SaOKiGWiFWyQlFZt+piDaOORdvnzMEWh5XSuPK4u2GalHcnuplzFp6z0AycBZonjmK3RSE/iBuWzTXDov2hTJN8+xhunYBszHJ0KvQPHtEbJpbKTFx0aexW1M48Ua7axcItWnOR/OY9Qmaa7diS/m9qq/ZzOBpeXreHL6eo7l+GKOeZeAv4sgZjOYErpqh684SGiXMhrBZBKpoVOz4FXxlmoFbQdueRN2aoG9miLQkra2bMdVxeu0ijeZhTC+NHU7T7mXx9aO0178LZ27l4vf/mZ3Kdfjj74bKx+HEDfCDb8FDt8DWBEiT7KhHsI1b6O6k2W6MsS1PYPgz9LoV/MYY56QkfS2JIx/FrE4ydGZxGknUjaM4jSRWbYqBXcZpJDGqI0Ramp6Zo6NnsRtjhGqKQEniNMZw62kiJY+1PYXbSOO3soSSqKa3VXH7adaTAhZYS9Gz51C3xFRs4C7SM2ax62kGVkXcQMt5zGqSC/4y7dggo21PMHDn0beTKJuT1J86ysXoBIFSRtmYoHV2lGe7J8Ttez1D9YlD7PjLAqZZncKoZfCkEnajiFUvECizDN0lOmYZuzGOXZ/knLeIuZ2mrZZjTkURX0rjS9l47lAmlEu01TJ9c5ZASWPWjvLkIIPspYieuJEnr/ufPPi7CZovTBBdnaBzRYIfvyTBE//9IJ2vvg6aUxBmkbWjmK0pLshlLrol3KeO8IxS5hl/BTeooJs5QiPHTivNzgf/nMd/81K0F++ne2mC5xIJnk0kILEf9l0KlyS4uD/B8GCCwcEE0n+5As6OEtpTBPI4g+Y4FxY/zdk/eilbv7qf2rUJ6i9NsP2b+1D+8FpY/gQYBc4HeTRDfN8Y1DJ0pQyeNc3QzRFpUzjNUUI1yTlfKFS1zRGs+gQ9K0fHyGJUR+joWfpWnr6dx6wdpWNkaWs5QjkfW60WCSTBaeiZZUJll2cglNY73hJda05wTaQ86tYUZj2917jomHPUTh+hbcwSakWMaopAm8aoTuO3FvBas1iNFOejeRF6SAsE8iy+VMZpFgiVudh0s4iykaZvr9DRl+kai8gbEyIgMgWbx2qIedA5d4lIKdJ48gjn/SXaWpG+NYu8dlTAgJsZnIZotEWqMHU5jZRoRxglzGoKt5FlYFVEG02bwWul8KQUgSLmTgOrTKjkRCgWz2gCSfxs91t5uvosPWMOtzGNL83sfY3aNWEA8Zo5YUKR57CrM3T1ecGjamXx5TKRNi8YHfoCO94qvlTGk0qi1VhN07MW6NuLdM15ARfVhXWjY1RE403P4cppOlaBUBfqVLuVRNk6il4bYeiXaZs55M0RHCnNjj9P1yqjbo2Ln+XG89YNp5Vh4M7tTQVdOUXXEqwiozZG3y0R6dN4cgplayT+8xW6Vhlte2Iv8GgbJZTNMVxJsEza+iz6ttBRu628aI24S3vTnkibxW4KEK5ZzxIoc0TqAoEuIOIdewGrlcdXS/hqiUAr4ylFfK2IrxXouvNYrWkcOU/bmsXXClTPHMGVloj0YzhSmdb6BHotTcdeoG0u0DaXiYwVBt5JXGkOV56lbS7SsRbQahlCfZad8BhdewmtOoPdnKdjniBQV/DVRQJtAV/PsBMu4MoFoR+1VvHVBexWmb67Sr9dxG6ewNPn8K00anWeYXAXfe8Un37fO3j15Ov4+JffwPve8Faue9cE//i1OzlV2+Lkk7Okj3+NG75ymMpPyxTPFvlsZpyp0j186xu38u5/eCeJAwkuSVzFJYkrSOw7IECVBwR0c9/Bqzh44N9x6Yv/M69727s48eNV7vxZmXvuL/L9k6v89MSTbH0/5MQjPe57dJ2v/tP7+dRr/ys3/N//i0/+9/dx9z0KJ9ba3P3TChunTtG43+dbN9b50Bd+wnWHjnJo7ivcNnkdk1/MckNmlU/O387iqZ/w92/5G976N++kcGKRv/rz1/O3L/0Qb/zVv+Mdb/si13/yRvYnrubSxEES+/dx+W+8mIOJg1x+9Uv40gfew+fe/Sn+6O2T3HsWPvShDzF/1yRrT5bRW7cjVVdobc1jto4RmSdpruWRNwtY0jJWawmzMU+oreJJi/jyIm5zDulsGr1Woe+cQtsu4EkVBvYqkTKPciaNUy3R1k/gK8s0z6YJ9QVceY6efZzGmSza9hxea5ZQXSBSlzC2C+hbRZzGPLUn0rDzIxypjFGfITKWcaUFmmdy2M0lOsYdPN2+n7M/m0BaK8KzDxPpJ9h+PI1ZW4DBDzGqFer1OUxjBVWZw7OO8ehPbuSJH3+dn37/Q0zd9HKyo+/i9E+OEGon2Vwvsl2fo1Wd5dj433PT3/4Hvvu3/4HX/kaCn90+zpM/WaC2doLbl/6J22f/hsfueT/1+0eo3PoBfnZHkuqj96Fsn8W1bCzLQTcdZNXEtAM01UZVYl6DreI6LXy/sQexbLfbe5pPSZJwXVfoQuMzZbfdFhfSjkPoC4VpJ9wNJgSMshu/dKLuHlhzF7oZ+e1fCDACN4gbF0Jp2oubFL127+fCi/4el2J3IbB7ge/Zzl4LYvcSfzdI+Plgo9N5Xh/a7QzpdoeEYRjbQryYwyjCB9cSF++KJBN4wl7pWDa6osYMCxvbtASAdHf6EojSwW6g4Vj2L2AcotClHXkkep0Anr2AacRqUtfEj38NfQfPsfYCid3QQuxHBADDscy9VoXgU9i/MG3Y3Z/sGjd2D+ti9vA8VFJAO61fYFp0opBu2ycKnPj9cfd2MGHcomiHHmHgEAUOvmsReDZR6BKFLmHgxI+5dCKPThT/2Z973DJMHMumF7MpPMcV85B427NrDdk1lojJRzc2gXTx4xrPoNtj0OuL6Uf8xRkFwR6b4ufVp88HPSJ9EjRVEVjYpnh/HEv8o+pGA8OU0HUFU1NRpRqPPnwfd92R54cPzPLIwwUevO9r3Db1Z/xg4n9i3/kPHLvh3/OzzJu46/Ar+d6R1zHztf/Bd677Lf7xzw/w7v+Y4IbXX86tH/gdUl98BavZ93FH+WP86+pneOwH38Ss5WhtTKHVMwTmHNpmEmltHGV9AmVjEq+Vx6xm0LeSRGqJvl5AWxvB3BpnYJWx68JIYLdSOFIGc3OMSMpibo1jbI7h1ZMYm2O0lRzK2SPiNrSZxaomsWpJnEYGfWsCeW0UZX0UfXMKp57B2EriNLKiRVFNY9cyDOx5uuZifPAX84wdf17cgMtFzge3MXCE67xnzwkYlZqjZ81hVDNEWgV1cxJXEqC7ti50hp4kbj97VgVte2Kvuiluy+bRtlIEaplAKeM0M3vbV1/OYdSm4lnHnLAHyEnBM2hO07eXOB+cwKrn0baSnPOXxJMaZTo2F8wycJZwWtPIm6N7qrvW+i0EWobzUYVQz9K1Zwj1LI40RWSmCbQkrjwp2BTWDD27iN1M0rGKPNtZpXXmCF4ryzPtY5z3FrBqSfxWloE9RyAJQGmkFLngr+xVf/1Wnp4xh1FNo20l6RizDL0FfCVHa22EgTfH051lrFqSHXceszqFsT2JdHYEr5WlqxfFoS/W+O2yNMR0oIDZmMBT0lyMFgjkNFZ9HK+VZOiUaOs53OYUdn2Ci2GJtp7CrI/gypNE5jSBnsVR0oTWzJ59IdQztM0sPSeP2RjdU9YJJWqKgVPAl1Nom0cJlWmGziyBPI2ydRirOc7AKxPqOfTqBK6UpWfP4Uq5uAVTINJL8cdRomdX9uCroTpLW6/QMeZQNyexmzHbQMpgNcTm05Nz9Ow5Wmuj2E1xI9d3Kmw8euOeBlCvTopJgTPH0JvHrCdRNsfo2sIiIW7lshjVZFwzztF3i8IOomSxm0lCPY+8OYLVmOLpzjLno0XUagqrlaPrVAiNErac5UJ3ha5bZuv0TRj1LKFRxlGy+Po0RnOCrjvLwF9E2pzCagi2RqRP47TEBEZaP0qoxUyJ6mG6Zgq1eRhNOYrdHIFmEs6Mww+/C9/43zTf+nL+7XcSrP1qAvVXDmBduw/zhQmcaxKYVyVQfynB+q8l+Nnv76P3nTfRP/ERBtVv8dyFLJ3GBJ6Zxm7nqcsj2NokfuMo580sO/Y0niQOTZGaJZDFnElaO4TTmKSt5/BaU0Ralq6Ro2vkYrhsEk+awm1OEkk5nFqKsDWNXU3iNzIErWnacp62nMdupnBaGdpGKQbhlpDXRxk4y3hSkYFVwW+JdlfPmGPoLOC1cmKOUktzIVomUPM0zhwR0y+lgCftKlELtM6Oom0naRtlgnhu5sQARl+ewVfyAt4nlQiUCk6jFB/eynFFfQpPShIpM7FtSWib/Za4lQ6VPB29REebJVLK6FtJQjlHqGTw5Sm22hl6jSmqX/9L/vXFCYIrEnDFfp5OJLiYSOAlEpy79iDrv5yAO74E0hiGfhRDTdFpzfCsN0tvewrj0Vux5RySmceyZkCe49R7/xPGpftov/Ay+pcfgBe/kKcv28/g8gO0r7qM4EVX0r/8AM1rL8G6JsHFAwmqL03AY4fYcdJcaEzAzw7zg99OYMXvD/sSsD/BhX0JwmsS/OiXE3Dyn3lWGkfTxzGaE+BU8LbG8K1pfHkCuzGKL0/htabwWknampgbdI0ibS3LwC5gNybwpSROcxKnOYkbv/StIl4zjdecZmgv0dXnaKsl/FaGji5mCW5LQJk9eYbzwYowttTS7HhL9Ox5Ik0wD4JdpkX8uJhr5Gnr8wTykjh4qnnaRh67MU1bW4mBz7O09XlCtbLXquiaS3SNRaxaUWhKtRK+msOoiYO125pG20qib6ZiiGgZrzWN18zgNgU02WulGDqztLU8dn0KY3ucC8ECkZrDrE7gtdJ09BKBlMNppFHXjxKpOZzGFIGcwpeT9CwBju3oop204y5gbCWFtcMQsFKnnqOrV4S2XC7ht2aIlBJWNUvXmCWSy/SNZUJpPn6ZI5TF9MSTijjNglDuKrN71hZPKqJvZ4hiSKZZS+HLecxaam+W1jZK7PizRPo08uYRPCXNs71lenYBbfsovpLGbo2J1qOSJNAytI08niJYGAN3jqe7KyhbowRqjnPBPAN3VswyjQJDr4IrpWkbM3hymkCdxmpOYTWnOBdUYnW4sOfszuX06hS+LELutlGkY1RQNqbomvOom0k8qUDXFBpdu5FD3cjRt4/FFxxZQrWE2yrgy3NE6hLnwpN0rGXU7WkCbR5HKuNIZSJjCbtVwpVLOHKRjrVIz1km0OaIjHlCvYK8maJtnEDbLhFoCwyDVfreMp5ajt/OHHZzFleq0DZXOBfeTmQsEmjz2K0SkbGALc3gyCV69nGG3p2E2nHs5gId6zi+Kkxmw3ARRy5gNUt0rOO0jWME6iI95xiRO4PVuB3fWKDjF+g5d9M278Kor5D67nc4kb6BqS9Os5x8mLP1Pv/6yDoPPqBx+9RPWTl8jE+unmLmJ1lSk//IX77itfz2r76WxMErSfy7gwJEecnlJPYdFAHFwQSJ/Qn2X/lCbh3PctcPHuK2xuOk7zzOfGWF8S8f5viheb7xvm8w/q0i6YkTfDA7y+L9D/DJ932Qf7nhZr5y4yxv/ew4nzia5VNjN/L56/+Vb953P1+/a5qb/3WBL/0oz8Txw3znuut4/Hs239vq8ejaFj+85yHueyTkTe//NDeNfZrs+D/zuQ//M+XUBunjdb4w90NuvetBXvgbv8f+xAH2H0jwP97wB6LtcWmCr79zlKMfuov/+d4PM/vIT/nPv/kqfvTQ3dTWF1EbJ1Dqx9Cbq9TOFjFbS4TGbUTGcbT6PKF5El89hrpVovFUhkBZpKMtY1WLeMoKZqOC3axgVktYtSI9fQWvUcKtFaifztE8m6O1Po1em8GoF+g5J5A3injyKqGywHn/FK0zGYb2SexahbZ6HH1zlr55ioF/HE+p0FrP0DZWCdRjnA/vRd2soG8v4kmrDNzv0Txb4GJ0H3ZjmYFzF82zBc75d6NLK5jaItWtLOeH96M1VmmeyXGq8h7uO/4WiqNv5mThffzkji/S9U9xdnOap55KcdMNr+YTf3Et173uIF/5h5eT+pd3cLz4eU4t3MDs+Lu4d/bveOqOD2P+NM3S4Y+y8cACmw//ALm6ia6bNBsKaxs1Gi0VVXewzADbCtA0Dcs2cB0Fx27saTyDIKDX6zEYDHBdd49R0Q7DvTNi6Pl0dnmJe+2GvggX4pBi2BsKK8gunyLqEriBCB18YbscdAcEbkCv08c2HXb652iHHXwnYNAd4toe3agnlKFxICAYFQG+4woGY4w42G1U9DrdOHRw6UaiUeG7HmHkPs/fCLu0230cx4lf5+zNSHzXoxO1sQwTqdmKL92dveWCoekMur09nWsnxiR4tiPOy54fn7dDfFfgD6J4/eDaDolBL4Lnnsb6fw0qRBgh7BTPMykE9ELH1DVsU997fNdw4doWlqHj2tZeCNFth/+/GhWB58YH+jBuYdjxixP/nfYeB6ITtQl8i8C36ESuaF/4trCExL8PfIt26BIGNp3IFb+PXKJAPLb3SdvlXQSiEdFtdwg9f69R8fNBxa7etNuOmRbxSxSEBJ63t8kRtNVfbJTs8j1c28LUhQbWsQwMTSEKPBxLjyEiJpahYdk6iqJgaDr1jTUee/BeCqmvkx37ON8/8U1uX7qeudE38MPcGwjv/SjV3FsofPBaTn3j9/iXdyc4NfY2cl/9U8Y//Yd84o8v5xuvfRn//EeX84OxvyN8agLpbBpjO09rLYXZmMFVyljSDFpzmtZ2EnNjHGN9DGtrkqCZxa2m8GppgmYWe2sKv5HErU3h1qcE7b6VwmklsZpTqNujDIwCdnUCv5kkaKZwapM41QmCVhqnOoG6Pho/ecpgVacwq1Pom+PY9STK+ijmtmhSOPUMdi2NvjmF38rjNrKY2yk8SZgvenYFpyWeNPjKTFwJLdIxFoi0Mm2jRN+ZxWomY/p3CbdV3HuS2dn1mjeyDN1FQrWIUUvhyoInIeqeZYxqZu/2pnlmFKuRYugtxJXMCSK9yLlgEV/Js/X4TUSGuKH3ZTFDCZUKQ/cYgVKicWZEzBX0GVwph76dJtTKonIqC9q5UZ8U6kq7hCOl95zyoZ6PtW1JAi2NKydjI4EIZXYp8x1NVJe7RomuXtqryEdqAa+VpW9WsGtZ3MY0F4Nj0DtFIM1gbqe5GBxDrybxZGE66NllOmYBp5UUGjhjGm1jHF/K0TPLnHMXMLancBsZznmLDO2KuHWSMuz4lfgJ42ECLU1kZBgGRezGBF0jR6Rl8OXk3oFhYBfY8Ur40hhtPUmkJXHlCbTaCIGRpe3M0HGLBHoKXxVBjSNN0HPy6LUR2maWjj2NJ43jy5NCl2rmsWI+x8Aucd5fwFOn8NVUrHYtxoaV/F5922qInXTPFmC1UCvhtgThf8dfpq3PYzdm6BjztA2hxuyYs3vti7Yxg7xxdO/fTNsep2sVUbdG6Tll+raAq2rbk+z4i7SNEmY9hbY9SagVULcPiTnL2gj0TxHpwrqhbI3gSOP4yjQ7wTxWM4m6NQZP30mg5lh7+Nv4yjQX2scZ+MtImxM48jQ9t4LemKK1OUJg5HDkAm1rFkfOEpp5huEcWm0CtTrFwF+hbeZw5SShlsWTM0jrI3TMEnZT3PYHW7cSto7SNiYhKEA9DSe+zGOv/CXO/Po+zKsSWC9I0D2YYCeRgP374ZJLxK/79zNMJLh4+X56BxP4lyYwfm0/D/1ygu3XXgvf+Ct4chzkHNbGjajqUdrtGTxtCnXjVvzWJF5rCqcxTqCkCNU0XVN8LZm1UezGOAO7RKhMY9Um0TZH6RozBHIGX0oTKtP09RJ+PUPYnMbeniJqTeM3MnTVAk5V8FR6dhllY4yuNYcnifDgQniS9Z+JGr0I9SrsOIv0jDm6+izy2TE6mtipR7r4Wuhac3jyDBfC4zTPjBOqswRqkb49j15NseMtEelCxVp/aoSOOYfdzAjqf6uI15oVWkm5HLNfphm6eUI1jVWb4py3TFevYG5niJQiQ3ueSM0LlbMsWAPn3GXcZga3OcXAmSGU0rBV4IeveimNKxM8c2A/HNzHcy+5nP7LLoVrXsIwkcC+JsFzn/kzeOI7+NoorjVN2Mzhy0mec+aIamm0RhrXLoM2T3jLe/np71xK+6oET//ypfDya+j/uwSDX7mE8GUJ7JcmMF66n/aVl1F92UGMa0QIYfxSAh45jNU6wvnqOD+5/g944lcO0kkkOL9vH+euOAiXXQaXHiS8MsHFaxLYb/9taCXxvDS+M02wNcZQmcaWpnCbEwRyip41Q9eciaGn05xz54U6s5nam6r5Uga3lcKXBCS1bxWxauP0raIAkG6n8Vsz+K1pdtw5QiWDsjlJ356nZ1fQqynBZ5LydIxZzvnLBGoRvZoi0ss83bmNobvI0FsSQE1zjr5bxqrn8VoLPB3dyflwCXnzCBfbxznv34G2mcFtFYm0eXrWElYtj1HN8XT7FE6zgFUrYlZzXIyOY9SmULdGCbU8XWuOSJ8VfAm5SNeYxdiaxK4nsWoTMU/oCF1jBl9Ko2+NYtUmCOQMfUu0cazaBG4zi9NIY2xPMLDLtLVpAkX8P3OaE0RallDJ4LVS+FKWvjmH38oTyiUiZZa2OksglXDqeTraHF29QiAVCeUS59xj2LUsdjVHW1kgkpewtks4tSKhJBpA4v+D0Eu3jVm0rSmcVk68TisRqOJ7bKjlcKQ0Rm1CzPf0PI6UjuHDGcGXkqcI9SxmYxyrOc7QLxMaKczGKGZjlJ4zQ8fMo2yNYDameLa3KtTfdhFX3jVCzeDGemmhBN+dg8wI/auUxWkJNk3XKtM1y3FzIgvDk/SdipiMWWUuRCsMnGWseo6uOS9amtocbb2Cr5TE9wd5AatWwGkWOB+u0tbncFsFIm2RrrFKoC0TqMtYjTlcaQGnVcGV5on0Y3jyAqG2iNOaJdSX8JR5HGmOyFjGkeboWMcYet/DrM/tmTpCfQ5XLtG1Vwj1Zbq2UOc6Upmes4rdmsVXFujZt9ExV7FbwjJyLrwTq7FAoB7HbS3RMY9jN2e52FvBaKQZeMc4+/AR9GqJoXeKUF+meTZF5JSwG3fRtldRGuN0zHsx6yfYfGyWD7zlnUz8w3f56Ccn+dcWzJ64l4nDSe65Z4vvn2zxzb+7mYN/+uskrt7HVYl9/EriCq4+eCX7r34hiYMHSBzYx/59L2D//gT7DyTYv38/B/ZdRSJxNQeufAl/8oY38ttvfjl/+6kP8d2vpziVfIziN37AjTfMcfKOh3hwbYMf/XibyvF/452fvZmPJyu84TtHef9Uks987tt842Nf4PPflRk547IgPcCp+77LSuWzjH3hkyzlH+MbCyEr2/dzw4e/yXeuz/KJmyf46He+xuf+5uMc+ucjvPtrX+drC2m+WJzintOP89jps/zqS3+Ng4kDXJY4yCv+03/niqsTJC5JkM4/we33dbnzwZ9y9yMP8D/+1zt56Ckdz7wHU7mD2nqF9SfyBMYpbGmF7SfThPoqrnIMW1rGaMzTsU7gyYtIZ7NE6hLn/dvpu7ejbhfRq2UidQV9c4a2skgkVwiaJczaIpF+Gx3zOE5rDqNeJNRWaBsn8OXjDJ0TKOs55LVpnuvcS884QVc/ibE1R/WxNHotT6DNYzXKVJ9MIq3PcD64B1++jeoTOXrWnfjycdZ+lsSoLvJM534i7SQbj6SItNt5unM/nr7M448eQpNX8bT7eexHKepPHuL2+TdSOvQnzB99PfmbX8dDD3yDE3d8nvt++B1Gb/5r3v2/ruDL73kZ3/7oy/nYO17MzNG38YNjn2Zl/H9j/dvNnF35BP4jYywf/juevDfN9hN3s73+MIpax7JVVLOFaujImoGuO6iKhWP7Aqpp6dimtGf42J19dDodut2uCCnasZbTcQk80T74+cCiHYSxzaNLr92j1+7TCbtEcZNiEDckBHdiB9t0GO4BM0MG3SGhFwlmRdyiGPZ26LZ7exyL3QBitzEx7PX3LvvbMZNxF6Gwy1iMdm2Z7TadrviYxMuATnuAbdv0ej12zvUEeyL+GDthhBUrTB3LjgMHgTGI/AC5JeE5LrZh4to2hqrh2T6R38Z3A6Fo9SJ8J8CxXDGFibp4jk+i2wl49pnz6GoLx9ZxbB3XMXBsPW4ouHszBWH9cPeaET/PpNh9bPcg7rsOvU60py1thz6OZf5/Nip8195rMAj45PPTj3b4/L5n1+/aaXtEgU3oW7i2vhdIdP4fQYXnGISBCD06kSdMIo6BbVp0ojae/Xw6tNumELWZdjwRacdsCRGiDPs9Lpzbod/tMewP2BkM41ZGKGCdMTxkN+gQsxjxsYe+h2ub6KqM79q4thl/Hiw81yL0BQvE0BQMwxD1Ituh6zlIGw9zfPZGMiMfYGnmwzxw8nruLb0d9b6P8rPRV7Ny/W/w4395FT889Afc/t3f4dTUBzg28vcc/sgf8q2/+Pd8+v+6nK/84Ut4MHU93c08WnUGq1Vm/bER6mcnWXvsMI5aYvvsKNW1MfrqDDtGiYFaoK/OENRTuNuTOFsTdOVp3NokQSuNtT1OIGdwmkmsxiR2K4mnZLC2xnCqE+gbR/GbKTrKNE51Aun0LQytItLZEbTNMZx6ikCexm2mcZsZ1PVRrFoSK+ZWBPIM+uYUxlYSr5kjUooYW0nUjTRDdwlPzmM1kujVcXa8RXy5iLKewmkU6DuLeFKOQM3Rd4TK1KpP09EXYi1gYc9t7isFXCmH3Zwm0kr07BJdu4y6OYEnF+IWxQxmLRsry4qxakwcYDx5GlfKxtCuEm0zH7c4RPtD28yy4x2nY8RzgPoEfWc2ngZkRVtDEfrRvlOkrQvdatcqx+q6Oc4Fi/TsWfTqJEZ9lHPhHKGeT+Dg1AAAIABJREFUQ9seo2fP0bfn8WVx42TX0/StOdpakcbpwwRSjqEzTyjnsWspth+9lafD4wRSgc2Hb6b+xGG6htDN+a08A3eeHX8BV8oQxUwIYaoYx1OStLUiytooO848z3Vvo6MVsWopBnaF894itdM34copBp6APHrKFKGeou/mcOQxAiWFvHYrT0fzPNtZxK6P0zGmuRDM4TQnUDdupGelebZXwVMm0evPBxV6cwJfS+KrSTxF2DZEcJOi6+TQakdwWmN0zSw7XhFPmiJSM3SNGez6pKgtewUcaQJXmsKojQvVqVFC3ZxE2ZzEaebwpBl2vGU6xhxOK8+5YIVIL2PWMtiNAk6jQKjOEmmz9Kz52AJQFFo8PYfZmMBpJRl6s5gNYT6R1g+zE8yJGYksYItda5bGmSN4Uo6uKbgrZvMoXVvMj0K1TO30CHYzw9Ar40jjcZCWx6xPYdQmOf3g1zFqkzzbW2XoV9BqaeStSXbCZXruPG27TGvzKL4+zfnOIoE+i1ZL0vPmCIwcfX8WZXscW5rmXHRctDaqRwnULBc7S7hSRuhS7Tl2/EX69RHajSMQFYl+9g3u/off4ce/k8C6MsH5yy7BvXo/3WsuJTyQYPiCffQPJuhddZDoRZfiveRSvH0JBi84yPlEgmcSCUgk4MoX0NuXwE0k2Hzrb8HK52BzBEcbZWPjX1CbwpBiNSex6mOxinMctzWBdPZm2noGs3YUtzlBzyyhb03gNNLsuBW6RhGnkcaOv9+YGxOErWkGeplngmWCRpaOPINXSzE0Z2NeSQG7maZjzhFqZTw5JwwMyjw9s8LAXkBZGyeUi1jVNIFcIJALdI25GB4rwidfEV9H5/xj1E+P4ssi1PKVAurmJPp2ko45x46/hLY9hb69OzcSt8nGdp7z/kn61hJGLYNZT3EumCFSBbhTBLo5BtZibEjKczFYwpdyeM08Pb1CKBcZOhU8KYmycSuykYV6iR++8qUYVx0Qs4wDB+GKg+y87HI4cCVcejn6/gRPf+SV8JOvEimjtN0CnWYOuXqErp5nYJTQmxk2n7gFlFV++l9ehHPlQdzfTPDsK1+M/fIEF3//Ui7+doLnXpKAKxI8e2kCEpfTuewFXNy/j+cSCYYvOgiPHKW6fSPn9CyPvv33qF6ZgINXcO6aq3CvvZydA5fw3IH9DK4+yDCRwP2za+GpW+l28jhOlnP6DJ3aJE9H85jVMSI1y8AucSEQLB5fmqarl/FbOcztCdqamDx0tBn8Vga3maatiobA0CkSKtNEaoFIKTKwFhjYFYzqOM0zN8egxzxmrJVVNibY8ZfpWhVqTx4m0kucC5ZxpTxrD99IoBQ45y9j1tM0zhzFkzNcjE7iNuepPzmBsjlGzynSs+epPznFwF7Ba5WQ1pJoWxl2vOM4zSLaVhZlPcXAPo4vlzGqaZprR4j0vNAsW3N0jDncRh51fZIL/gp9axarNkmoZujbM1j1UZT1I3T0fMwtmqF15ta4aVGmo+eRzozQM8v0Yy6FJ6UIlTQ9K4+6eQi3OcnQKTFwypjbk7jNLB1tlgveKv+HrPcOk+wuzHRLM6NJ0igggo0xvoAv7DpiY6/x4sVrY9aBdMF4TTIXTM5CBIFBIAmEJnWunLurw/QEjUZZQgEkFJA00kxPh0qn6tTJ+ZwK3T1B0rt/nKrS+N4/6tHMM93zdE/Vo67f9/u+962dHEFZjXO2z56QlqPYQo6OMovfmqb67EGsegZbyOMIM3Skw3iNeQJxLtQMi4V+qy3Xn0Om8JVCX/VbZN0s4bQSmM0oG840bS1L9dRP8dUU63aBDbuIVD6I3YpyPihhiVHWTt6I2ZxkwykSaGnU+kH0xhiOFMWR+vMNI4/RiKJWJ/DVDJ6cxmrG+gyLKOe8OQIti1INzSFaLTZsXPaMEp6c6zffUuGv+y3LdavEeX8RqxkqRtXqFL48gyeF4cO6uUhXn0etJDHqGTbtw3itecx6EU+aIVBm8KQi0moctzWLLx2itZpDq5U4592NIcxiNuZwWodwWofw5CP46mHs1jzr9u1YzVnkSp6eeRu+skhrNYNancVpLaILRTylhC5kceUSG85t2OIsL/buRBdyaPUcHeMIciWLIy1w1r0LXzmCJmRwpBKutMCGfRdabQ6ndZi2dgxbnKNrT6PWY7T1eVx5nnPe3SiVAq68wIX2Xcj1GLZ4P4FxG66ex2zciSvdx7O/zHDDl77L57+T54PRm/jKbWOceqTO0/fVKZYfJ/L6CJHIdq6IRNh6yRVEdryRyO4IO3dG2BOJcEXk1WzbeTk7toTgzF2RCDsjO9i55VVsiVzDjl2vIHJJhMsil7Etspsde36Ty17zJt7/ia9x9N4V7n5Q4tZ9d/DUcYlPfnaS938nxqfHJrjuB9dxy7Vf58j4bazc3eaOp37Fr+9vkrr5GDM3F1j8fye57cYn+W7xVySWniQx+XGWHzzHfQ9C8YmjfPXaD/Odv9rLdz5/nHdHv87bPveHfO2r72H0Cx/n3ptv4S1bL2N3ZBuXR67kfX/+QSKRS3nFrj/m+wtpPp36GR/94LV89Uvf439+/mM8/HwbuXE7tdUFhLUFdPEYwkqRyqk0PesOAu0YtnwUsTyNIx0hUI/SM46jV4uoa1nWjWO48iL1pSQ983baylGUtTzScorz1jGUlTh6bYHVp6O0taNotQKttQxqbZq2dhyndYxAXkQ8k6KrHUNeydFRjlF9NkFHuR2ncZjWWhLhTAxHmsOVDrFh3YlcnkFaLdE8M40vH0dcmcZuHkVem8WoL9JcLiKtlaifytFWTiBVsijNIsun89jKo9RPH6W5HGPt2etYuv/zLIz8TxYn38uh/Mc4cuLr3PPQj5ka/Rey+/6F2yc+wKGRf+JI4p8Z+9Hb+ck3/gvP3f5NHs99lsem/o1HC//Kg4VPcf/8dxCW70CWnkLRVzi18jgtbQVF12gpMqYZNioM3UHXdVzLIPBCNammaXie159DeHS7XdrtNp1Oh8DzsM1wBrHe6Q7bFN32wLjh9uccIXui27d+2IZN4AbUynVkUQlhmd2NIXyzG4RBxHp3I1SWem02uhu4lsdGd3OoLF3vdOkE/eZ/P6DotjsEfbPlwEriOS69TpfA81jvAzcDz8P1QnCm53m4ThvXbeM4Du12G91QhnIKsz8lGbAWdVWl224jiy3Ob57FUDU21zfwHHfIx3CtEPhpm24fINpXsvYDm7bXwXfaoZ50Y73NSy+cQ5Gb2JaGoYVBhWvrOJbWb0XoQ6PHy1rRUElqGgp2v33hOga2qeJY4WHbc8xh0yLwXHRV+f9NOy4OLsLJyIB5EbIqBiDKi7kVA9DmIAAZ/J0vgzwHH2Pi2k6fcOoNazeOFQJAVFnGULVhO2PIquinSh3/ZQaFZzt0gjB56gbtcO7R6RJ4PuvdHr1+uDEAltimdZE1xL8IODqYv+iYujaceZh9fcuAT6FKMrLYQpU9TN1HaqoIq03kqsAv710kOfkZHrr/mzx/73e5J/EBniq8j/v2vpU7b/oDHou/j7kb/4GH89eydPckyZs+xM2feys3/tMbufZNl/PV372cU0d/jNjIoolxpFoUsRxDKqeoPj+BVkljCaHBQyvHUFYncZpppOWx/i1UDEuIoayNIS0dQFkeYdMo4jUTWLUoXiOB10ggLx/EqESxawm01SjN50dw6knU1RFsYRSztg9fzGBVY6irE2irExiVKMryGFY1hrI8hif232wtj6GWxzHrMfRqDL2SDG9d5DhGY5JAy2I2EljNNL5cxG0VcFvTuFIWX8njyTlcKcOGPYfZSKDVonhyjq4xg9NKo1ZDorZSmexbIDKhyaMxhS3GscUETivVP3TE+hX/GQI9gbi6Pzw8moc45x4LK5zNFBv2DG0jjiVO9l3vuT54LRVWyhtTOOIEdmMSX0rRlvNsmnNo5fCWr6vlsJs5DCFFoBZC/aYYx2qGh/GOkWLDymIKY3hSLGwgNKP09FxYWRZiOGJ40BkAumwxO9Tj6fUEdj/08Vr5fnASx5HyeGoRqRKlqy/QVmdRymGIotUSnHUWsMU0ledupacX+jeQ05z+1Q/pajm6Wh69Oolw6lZeCEqsm1nk1f3Ia/vpaCkccQpLmECvjeLLcazGBFZjArs5SU/PYArj2M1JtOoImnAAX4viazGMxhhdM4MjhXYNcfVAyKdQQ12kVh+nZ+VDY0d9nNbaAdxGio5SwBHTSKvjmM0kgV7EUbJYUhpdmMCRErhSCrMRzjLcVr7fyAmJ7x19BrOR6nNEwpq1rxT7TZzpsKYth62ddasUqvSaMTadEr6axm7F8ZQkHSOHLkzQXN5Hz8rD2WOIK2GtOHxt5fCVLI6U6uv44mj1cZTqKOf8Ei905oeTn7PeDEp1FLMRQxeieHIaT8mg1SaHQFCrGcdVptEbSYxmHEdJYIiTGOIUXbtI/cx+5GqCQJ/G03KI5RFalVHOtw9hihnqS2O0Th+Asycwm3Fqy/tQ6uPYjUnOqxns03ux3TE2ardijX+IM39+JZUrIxi7IqzvuoSXrtqNeVWEc7u3wKVbYEvIKDi3bQvdndsIdm9jc/s2XopsgcgW2LKF83u203vVTpw9EbwrIhh7tsNbXwdP3oJk78OUJmivxfC1LPLaXlpLe/GacXpqDrseC1sQYgZXSNNu5dGXJ+mIeYJmFquawKolMasJWmfG8Fo52kIOt5pGPj2OVU2yrpboKjNolTh2I4Mn5WmeGcNqpOmZc33zQJQL/hHktSk6ahGjGs7QnEaGnjaLtDyFJxboKLN01RncZrY/vcihlcP/p17wjuA2sxjVFPLKBLQP44px1MoYjVP7wkq8WCBYncCsR0EqcrKTYXUjD8+NsvHsT7hw/3fwT95IvXYTPH8zL2qjIIzwbHcE04rTOzOGJ45h1Uex6iEY0pdz2GIKR0qiCRPoSgrKeQ7/TgR9z7YwKNq6HXZtobsnwrndl3Ju9zb0qyLoH/p9OD2FL0wiLO3nRaUEq1nWapNoUpZNrYShpDh/7LusvjICV17K2d+4kgtvvxLrbyN474hw4ZURiGyHLds5fWWEzV17OPPbl9O8ZjtsuZT1y3bAXT+l3UpyXshw6N/ewsqVEbj0UuyrIjReE+HF7eH8w9yzhRcvjfDMH0Wgso+qegveeoagMYG3OkqnlWJDjbGuxvCbE+jlA1xwZmgrGZTyOFp1iq6WoafnaJ7ZN+TtdJQC6toUbblAR8kTSDlay2Mh+0Mqoq0lCFoznLeP8qJ/27DF0joziVlLY9UzdJQSTiMH3RPolQRaOYG0PIXTyOM2izhCAb2cQVqeoi1PY9XTnHcO4zXzdJQSeiUZ/rcWtimsZhGtlqWrL+JKJeS1FLY4jSscYkO7DXU1iVFN4LUyOM0UzaVRXDFHc73I+dUJWI2DEicwRzkvHoDKAbrNg7A6hm3FaDhxCBY5L+ZolcdQG5NcaCSxGjF8KY0vpTHrMTatOeSVCXpaKWR19MGxdiNNW56mq87ht0q4jRm6yiFsIUtXnR02KdryDLaQJZAG84406/o8Zi09bFp4YgGrnsETC2wY83SUGZxmhtbyWF91msWoTfXD5iQX3Pk+22iStppGq4Y/V7p6OHHy5RR6bRxfDudOVmMMpzXBpp3BqI7xUnsOT4pTPXUzemOMrlXElCdwtGi/nZHCV9JDtoWnpEMzUzOGUhmjZxXZcGZCfbWUpGPkMRsxlOo4SjlKRy/xQnAU4fRIeIkgZjHqyb7qNGRqKOU4Rj1NoMxgChkCZQajnsYRZ/DlWTxphp65gC9P48kFDCEZBiP2IUwxh6fO0DbmsFsFLDFPW58j0EM7h9HM46tzyJUUzZUYnjJL11rEaOSpnoqj1gr0rCOIq9GLzByHMRuzKEIGpZ5hMzjO2qlxzFYJVz1EzzlBYzWNr+WxpRxmM49azWOLcwTaImoti6uU0IUUtlQMYZzGUQJ1EbWWw5Gn6ZizmPUUan0Wz7iHrnMCqTKGoqZ45HSCr49+kY8+tMhNCz/ip//xWb73yRvIzz3NPScf5+affomrIxF2RV7LJVsjRH4nQuTVEd723/6VT//djfxoNMOHM9/gR+nrKE7fzC3f+Cw3XXcj7//37/OnH/k0b/37P2HrjgiXRSK84Zqr2RGJcOnWCJdfvptIZBd/+e5/4derHsdPKHz2h3F+MDPDD67/NtM3/4zc9ZM8+pzGT361ynj+OZ64s8X4JxPMfvuX7B2p8eW9v+Rnv3iQafkEJ+9Y4fgDZ7j76WW+/f1v8sPrb+QTX/sBNxdL3Dx7K8kbH+ChhRWeeaTMr37+OFfveAV7Iq/imkv+gI+/92Z2RHYS2R4hf9s+YvsO89zjNsdPHeF9X/0wz1buobY8gy4eo2vfy6P3/4TaUgpfPYzTmsMWSzSXUxiNmTAUqqSRykk8dRZXmUEXMiw/MYnTPMSmdZzWSoK2Oo8rzqBVclhCCbtRwqhNYzdK1J+PsmHehi8t0Dgdx5cWaMvHsYV5xDMpfGkeRyyFwYV6G1b9EOraDGZtFl8+hLiSQDgTR6rk6Vp3YknHeOLBm6ifTkLvETbt+1l9OoG8NgMvPUHluSmEpRRKuUDXOE7XOkFtKYlUm8bVjyFWiyinsjx3z008WPoS8VvfxXXXvonrr38L137uNXz0XRE+93e/yVc/8HoKe99P/KZ3sDD2V9wx8TYeS/wpD+1/A8avv8iTxz7EXaUP8+TDP8ZSH6C88nMqK8+wtvQcLU1ktbqG7bnh7EPT0A0V01IwjSaWraFpEo5rEgQOpqXiOAa2E6o9BxfWvhtOGAZzBt8NA4y2HdC2fTpOQMdp07Z92raPb3psBL3w7OmEnzNoLwz4Fuvd3pCxOLCIdIIQYTCAUw5BmJ0O3W532I4wDCNkTfSDk9CA6QxDhE7QxukbNIfgT8sm8Px+Q8Qefk2dILR4DGYuqqzg9MOZQZAxsINcrEFt+wGOZaAqrSHKIfD80HypmqiSRkNpoNoqkY1ewEsvnkNTxGHoYA9nH+pFs4+XA4TBDMR3bWwr5EIMOBEDBoTrGEMApmub/WaC0Z9+WMOw4uKwYcC/GAA1A8/BMjR810aVWziW8Z+Am4OWRxhiOEOexCDg8Bz7P1tB+j5b/6KwYZA0tfs1nRCm6Q13PK5tD3c8gxQs6FdoBi/CzfWNMLTof04YiNj9hoVNrxPQCTx8175o0hK2T6yLAgrHsodqUl3VkMQWuuaiqQbllVWUhoRab1JdepR09AscmvsUjx36DIf2/g/mfvh73P6TP+aOW/6Cp0v/Tuz6v+POzHVIJ09wOP0tPv2Pv8WH3xjhq2+4jC+9YTcPJb9CZXkSsTpBozyJsDKFLuSRy2nqpyZoLU/SUacxavF+ZTSG3UiilkPonFqewBVTuEKc5ql9uI04m8Y0ZnUSux7FEeLYtShmdRyzOolRiaKvRVFXJnHqcRxhCmVlH+rKOI6QRFkZR1oawRGSqCvj2LU4zef3o5dTWPUM8upE//Ae3oSJS+NY9Rwdo4hancKTs3SN6X7dPk+gFoa3G4Gap6MV6eihqUHvcyU2nTm0WhSrmaRrTNPRp4cMAVfK4ohptPoktpgIJyNSmtbqOJ6cx5XyaNUEUnlfWC1tJHDEPFo1hS3m6Gghp8BojrLpFtDrU+j1OFYjTdeY6avS0mjV/XTUUAnqNNKcsw+FjIhGInTR2yUCNUdz+WCfXB7HVzMEaga1Oo4vxzCFMRxxCrcVC7fnjfCGtacX6RqzKJUQ6NZWp8PtuxgCID25EBLhlWmsegh+9OQCZjODr01jSeE2uLUS5bx3lI5WQqlEqZ8+wFl3nnPeAmY9SiBnkFdH2TCnw++jmRhW7X0phieFxH1LmMCsj9EzwjBCXtvPObeIL8eR1/bTWtmLI06h10axGmGQ8WJvBq1+EKmyb7gltlsxfDXdn7qkw2mCnGDTneasO4Nw5lbU2hgX2nMEUha9EsVppugZM/h98rktZ+k5sxiNqb6iLoHdSuG0suF0o5XHbRVwWtlhKOHLBTwpPwSw2mIWR8zRNWbDW9VqGEaZzTi+ksFphbBLTwkVn4Yw2Qd/pnClBEp1jBc7i2zYM1Sf/xmWmMBpJft0+klcKY2vprBbMSwxit2K8VLvEEp1FFdOoNXH8eQ0en0Ku5XEFhN09DxabRJHSuGrWRrLk7hKgY41TWBmCIw0enOSDa+Eo2Qwm1naxgx6I0bbzOEoSVw1iy1lUWrJEA5aj9GWMxiNKJ6RwVYTaLURXjBzdPRRNkr/zpNvjNDcEaF91Rba12ynvWcL7NlJZ88leHsi+NdsR74igrIngrN7C+e3bYMtl9LdsY329i24u7agXrUV8ZotmK/Yyua2MNQIdm1HujQCxc/gGwewmmP0aklcPYsjT+EIkwStBL6YIBBTeI0kdj2BU0/SlQs0n9uP2/91u5UL7UONFBecBbS1SdxKkk2lhFtLo61M4Ys53GYWr5XHEkIg4oa9gN3MIJejOGIWrRbnnHcYcXmcrjqNVonhNrOYteRwSmULITTQ7lsOjGpoPQhna0k6yjRddQazlkGvJPClLHp1ErsRR12bwG3msIUctpxArI1x/vlJXrDnUGe/Svn3XsHSKyMol0fYuGILxlUR/D0RhDdugW/+AygxzjWjXFibovH8jRiVEc5a02wYpRCO2EjSs2awpQSOmoFyjnv/8pXUf2MnvZ1bubBjB+2rtyK9MgK7dtGNRFAui8D174dToxjNCVrNKRwhBfICrWaS5soEPbmI3Ury2Ff+gtorInD1ds6+fhfn3n4Z3b/dgv17EXq/EcG+aifmO98C8S/CXXG461asG/6Zpf9yFc//99+C1SSqnqEtpHnm//l9Xrz6Si70IZzenjCkYMslKFdthe0RWn95NayNoYl7EYW9nNXS2NVxdDHGupLEXDtI0IyxoeeRlw8SyFnMesg3CGdmOUxhig0zBA/7rQxuM01bzuOKaYxqFKMW56X2Mc7ZixjVJLaQxWsWcBo5PLGALWTxW0W66iwbxgLS8lQ/rMhiC5mw0aKUOG8fwaimsYUcvjiNtByjI8/iNgu05RIdeRZ1NUFHnsUXp9GqGexmEU8uYTbyNJej6LUsPWMRtzWDdCaLI8yyrh8KOSlqAa+VGapEG+tFLjy9n/WxT/Dwx9/I0rf/gsZX/pzWZ/4U7Zt/DfPfADmLsHILQSNOT0gh1SfRWzHOCXHOOSW8VhLh1D58KdtnVqTxxDyemCeQ833rTgq/VWBdX8Cq53Ab05yzbkMvJ7BqaWwhOwxvBqGEUQ2ZFUY1hd8qYgtZrHoGq54ZBhuBVMCXCjiNNMrqBGYtDE68VgpLiIbzLTWPXp2graQx6xN01BR2cxJTGMcSpjjnzCCe2YtaPshZp0CgxpHXbiVQo2iVEVwxSqAk8dUkgZ7EFOO4Wpyem2PdmsYQorhyip5VpK3n0OqTeEqarlmgreewxDiBlqVrFBBXDuJISTadEm0tZM601Wn0WgKnlUWvJzEbadbNOexmBmkt1m9TLBAoM+i1MKxwW0VMIYNSTtEzFtGqaUwhO5wX+nIBV8phSwWMZpZAnyXQZulZhwj0WRypiFSJozdySJUkbX2Bnn0YuzWN2SxgigU8ZZbz/j04rTm0eg6zmaOtz2GKRQJtEU85TNs8hG/Mo9SzuNoCrrqAJc3RNo7hKIu4Sg69kcJX57DEEmajxKZzO8KZKTbco3TNOTw1ZGfowjRarUigHcJXQ6VqoBQxxAXU5lHEtQxnnRKuXuCBR8f4xk8+R2ns22RT3+PJk89w96NNZu58lLseuY3D2QKf/LMv89PkDdz7+DGEXz/ML2aLHHvgBP/x8DQ3357hkSMl5o/FmbxljB998SZi00f4WvFnTDx5iHt//hBPJB/n4OwIkau3csllO4lEdrEtcgWXR65kd2Q710R284O5oxQzD/CNd1zHd9/+Hb71wZ/w6a8d4PofxjicvYNf3Hcnxx99jhtOLHHt/BlumHmIWOwwDybvwLi3xmK5ydEzpzh6z6+49boS4yMzvPdrH+bb1/+Qn31kljue3CR2+DmuvTnGkYceIrIrQuTKCFtfs5V3feTviFy5jSsiv8uDdz3AoQeeYPGh58llZknGj/AL7S4qS0V67gOsnEziqccRljO48iJarYCvLNDWjhJoRxBXU2j1QhggySXWnSO01uJ0lRPYwkJ/DlLCEaexm0VccRZlLYdZn8ZpziGcitNRj+BLh7CEGZpLCbraEXraHXTV49Sei2I3Z/Bac/T0YwjPpzhn34snHiaQDrPy1Ajn/Ts4699Bz76dk4+PctZ/kLZ2hK5xO8//aowXgoe54D9IoN7O6jNTdI1jGPUSSrmAIy1iS4fQm3NY8iJ6awFTPkS7dQyvMod6OsXpJ29FkrM8/Mi3mU19gJ9+7c3c9PE/4mN/uZPpvR8kc+v/4rn7v87eL7+aO/a/lTt/+mYeX3g7p+55P4WRP2Eu/QHuPv5dFmdv4Nabv8T+n17HSvUUFWGVIAhQFAVVVTGM0Eypyk1M08Q0zf80AfF9f8ioCDzvIv7CyxrQwTmx7QS4hsNG0KPrtvEtj8D26bht1oMebc8PoZb9M+jLbItgqPRs+/6Q+dDrtyUMTWejt47v+2GzIwhtHQPgp+/7WP05SueiBcBgFeD0lwttz/9PTAnf7X9M/1zd8YPh92LqxtDcEa4R2kNgp2PZ/YmJ02dM2v3L/9D2OQhW/P7X7pgujuni2h1sKwj1pLx4LjR9qC1MXcHomz9CwKYxnHMMmhQDk0UYYmj9h95/hFMLzzGwLW3IpLAMbQiUDMMIa9iSaPveUFd6cSgSBg3hx4WgzZenIiHLwr2o6WFfZNcwh1+faztDXandr7kMoJmDkGJAHB3oTAcbnqHr1vWGk5PA8/Fsh41erw/LdMNkq/9kb67py1EZAAAgAElEQVSv0+t0Q0WpHxB4L/MtXragGEPoqKkb/WBCfdlHa9vDfY9hWCiKglBb4+RTT2NKEkZriZZwF7cd/Rp3Jz/EA8n389TMh3l29l85fewLHBn/CEez13H/7WNUT/2CXz1UZOKmj3HjP7+Nb/7XV/GV393DLxJfZenXexFrUZrVGM21OLWlKezWDNJauL2V1saxhQTq2gR6JYolJJBWxjDrCdTyJE4jRU/Noa6MUj95C2Z1Eqs2FXIoKhP4YhJPnMCshvMPqxpHWhrDqSexazHU1ZB9oa6MY1Vjw4e6OoFZiaKujKOsxFFWo9iNFEYtGuov6wmsehq9HKrIbDHXBx7mwsOdksFT0v0KbbFfw0+HisBmcqgLbC6PYjaS6PUYba2A1Uz2wZjp8NaxlQmhoEIUs5GgrRWR1yb7/IIiwtIYrbX9BFq238qIo1UTtNUZukaJ6vN7sVuT/e1rDqOeZN2cp2fOYgjxPpwwDBicZoK2nEdZm0Jdm+K8M8c5p4Qrxwm0NEYjnNI4rRS2mMLt+90dcQpfjhMoSazGFG4rQUfN4bXSWEIcp5VDq8aHHA5bzKJWw5qyJ+VpSwXcRoaOOk3PmGXdmsdXi4jlKcxWBk+axhbztLUS69Y8HT1sqej1KN1+MGEJMdaNIh01h7I2hlaZGELZBuHDWadAoCSGIYQnxegZGZzmFG01iduKYtTHaK3sxRWn6KhJfCmOp0bxtTh6YwyzGTYlXCmBp6TZdGb6IUACsxHFasZCS0Z1HE9JcT6YJ5Cy2EICS0jgtjJ0jGmMZhKzlaJtzfSDgTi+ku3T3XNYjRRaNR7CDPtwVaeVw2mFleywoZIZ8ira2kwIWmxlCNQ8hhDeprlyCqU6htmMYjam0OrjaPUJXDmBJcaQyyO4Ugq1NoGwtJd1q4ghTNE1C9higubKgRCoKiWRy6MEWga9PokhTNFc3s/5YC4MRKQUZiOG3Ur22SahvvSsO0vPXsSWcojlUUwpRmCm8bQUcm2CtlkM6fCtLJ4ahhQb3gzN1RE0IcGmdwRbDzWx5toYm3YRy0ghSRN0rDRntRTe3Ke5840R1q/aAjvCR3DFFtpXbuPcrq28sHMLnZ0RrCu30roygrLnEtxdW7mw7VK4ZDvBrktpb99Kb/tWOru24u6+hPauCBe2ReCSCBuRS7iwMwI/+kfQxzlvZNgUc5RX9qE3xugoSazaOFZtArcRJ2ilcYQ4+tok8plRHCGBXY9jVqbQyxP4Ygq7FsNrJPGEBF4thV2O4wtpenIRvRzFqMTwpTx2I40ppIaHAqUfVFjNzDCwCudok9A9jtvM4IoZjGqctlLAqMawhCQdpUhbLuA00wRSnrPWPOLSKIGUx2/NsK7P0zw9QlvJ9dtqSdxmnrZUwlTimEYaluO8UE9z+rp3UYlEOHvZFtjRN2hcGoFtEfQ9EdbevJ0XVvbTNZO4bhZXGMOqjrGu5nnRO0wgFVHLUXrmDOv2DII4CfUsT338T/j1a7bgXraNFy7dzgs7t9LbEeFCJMKF3ds4fU0Ejt/AC0v7CYICjlOktTLOC2tpfGMaR0hjlqP4QpwT/+s1aK+IcOHqrZz7o11svHM3Z9+5jY03RgheHeHZN+2E+26FZpoXxBKWU2LTKsET4/D0FI6URg9mWZdLPHfT+3nqVZfwUiRC97ItqFdGWN8RYX3nFuqv3Ia7KwJffzfUEnSUCTThIBtqmrNWEVNN4dViuLUY60oeszKFIyTxxCxddSY0SVVG8FpxHDE2DHidZqi2dZtp7Eai3+KLYgsplLUpetosnphHeH4UeXkqhELKM31QZBazfzAPWkXa8gxaOYEnFuhps+G//1qMjjLNhjEP3XupPTtOVz2EWc3RVQ6hlzPY9QI99RBOs4BRy2AJOTatw4hnomiVFF19AUvIY1VLOEKJoDWDJ2Yx6zHk1bFw5lGOcmElysN/+1tUr4jgv2ob6hUR/B0Rulsi9C6P8ORrI7xU+BwvNmLoZw7QbqZQpARaK0awMkYgp+loOYzaVP+9wCQveIfRyjE2jHlsITR7eGKODWMhDHDEIl5zmqBVoi1No1eSQz6F3Q8hrHqGrjrLeecIymqMnjZHT5sbhhWBFDYpldUpAqnIuh7OFaWVsZCFoeWwGqGtxKrHkFdHWTfyOGIMV4xiCmGIbzeirBt5PCmBUR8jUOI44gRa9QC2OIbXimHURpHXDuCrybCh2YxhyTE8PU3PmsaV0nhyOMfcdGaxxSSeksVXc2y6s0jlcbTaFB29MPyzQM3hq1nWzTm0Why3leO8fwSnFTYkB6Yxs5HFaRWGDQq7GSrM3VaBjjaLJ5VwxWm6+gKtlShtrRRCd5vpMFTXZmkbcyi1JHojgynmsFsFHLmILmTYcI8SaPPoQg5dyIUGN2kGqZzEbk3jyYs40hzCmSjn28dx5GlceRajMU1HP4arzeJqs0i1NBv+cTrWUdrmUdT6NF37djrWDL4Whh9tbRG7NYfVLHE+OEHl1BiBXmLdXsSV5/CV0AbiynNYrQJ2n+dkyYvY2gms1iyOEKN5epT77trHp7/wYW761/cxuffHHFicJ3r3r7n/dI37H72HwuI8C/ecJHuqxL2Hj3Ayfh+nH11h7syDnGif5JHTv+bu7N3Mjc3zk/Ecn7jhFgqP3MVzzz7M0s/v47knq/zy9CZ3Co9w6JHj/P1f/z2v3/ZbvDbySi6PbGf75bvD0OCK3bzzb9/D5FiBL9w4wr+MjPO+0X384MAkk1+6iZ9cP03i3l/ws+U72buaY//MPiZv+CmHv3s7t337aX526l4Ol+5g9UGPsdmT/DiX58avf4qbP/MDfnrzs3w7nmLhiSe57aknOPzwfVxyzaVE9kSI7Inwz196D5ErI+yJ/DG/uv85xmaOEj98P5//9x/w75+4kdOdn2Mrd1BfmWH5ZBJTPIwrH8FTFqmditLWFnGlQ+jCDI40T6At0tYXEVcT2NIMdmua1pkifusIllDCqOdRKyn0WhZfXsCoTSOtpJFW0tiNWdRyGFwYtSKWMENPP4rbPEIgH0Ut51HW0mjVHF5rAa0yg9M4jLySI5AXEU7HkNZSrD47Rlu/Db15GLl6CKc1T+NMhsaZPM0zRcTlaZRyCa1WItCO0NFvw2rOI5cLiGs5DHEevTWPWC1gq4fpaHcgPp9l9YkJZGEGwzmMrE3zi7uu5fpPvI7r/+F1fOj3I3z7I2/m9txnOZL6KP/27ghPzn2Eh2Pv5ufF3+bkXW/n6Xv/nkfv/t88+9j1LM58ifn8d1ko3sjJpceo1E5jOzqSJKFrJpZmY+sGmiRj2y6W5eC6Prbt4nttut11fK+N6/bDhT4DotsOpyCBFwYLtmkR2D6e6eLbPqZqEtg+bbdNz+/i296QdzhkM/Y/d8CcGIgc2p6PbfZBlZ5H2/cxNX040+h0Oi/PUfoNC9cd6EjDsKLbb00Mggex0cS1ndBeOVCX9tsXjmWx0e29DAf1A0xNx7UdNEVFleWh6WSAQ+h1ukNLyGAW0m37BH7YtBg0TgxNx3dCOKgh+6iiQ6TXDypMQ0FVRGwzZD0YuowqN7FNow/U1PumjxCWGU4vHGxTG7YwLFPF0GW8fqvCsbQha+LikGLApmj7Hp5j9VkWLx/g/7/wzgHbwtRDA0kn8Poa0pe5FoMw5eLpRxgKhOmNa9kYqobnOEMWxcD0oavasHnh9VMltw89GUxHPMdho9sbVlcGlZvBkzB4ste7vWElJ9wDvdzwGIQqF2tbQzWLgSrLuJbdb1fomP05iOM4iK0api5iGwp6S0QSTlOr3M3TT09x8vi1PJT/BPclP8zhA//I0amPcqL0HX75UJ6Tpx7gzOmTVGtPkRn/Jl/+m9/llnf+Ph+9KsLy4o9Z+fV+1s6M0KqnWD01jrASR6qEVb2VZ29h7eRPh7fjZj2KsjYeutKFFHo1jroWJWil8MUk9ZO3oK6OEbTS/SbFJOtqHqt+AK28H0eI0lOKdOVplOVJ1JUJAjGDIySpPfMzAjHDujYdQjrXJpGWRsIAo5ZFWp5k05rDqEVpLu1HWh7nnL1IT51HXovTM+axm6FCsq3l8ZQ0lhjFleN09enhATRQ8wRqHltMoVamUKtTnHXn+1T+fVj9NsagdRFuYfPD1oUr5egZs+j1FJ5UJFBKeEqK1tpIqNpU83SNEq6Ux2pkOO8dJtCSGI1JDCFO15jFl/tTASUfgi+1cPrgNBOY9QQbxmxYr10NtYPi6q19SGQGaW2Eth5ODLRqAr2WwhVjBHISS5ii/vzPMGpRNswZAjnH6q9/itKH9LlSnvKze7Gbmf7BOkf91EGUlUnW9VnsRhrh9Ai1UwcxxQyBPoPVytJaneq3C3LI5UmayyN9fedUSKyX0ihrY3TUHGp5vF/JDfWQXS2PJYyjlA+waefp6mkCJYFRG6OtJuloKbTqCEY9/H1PzyAu39rXAob6xNWTP6Jjpgm0JFp9HLU2ji5McdadxZXCNsG6NY0rhcR7uTKOK6fpmkXU6gTq6gRdtRDeWNdj6PUYXStkNRitFL6SQ6uFB7dB42agj7OaKTwpj9XMEPQbKLaYpa1O09FDxkjPnMOT8nhynrZWxJUyiCsjnPPm+iq88Pm3xCiulAjbEc1o2JAQY5RP3oxcCUMITw65C7owOfy9LkRZt6ZRaxO09RyNM/vpmgV0IRraPvqzD6UyPpyBDABz0toozZUp1HqCc+0FLCmGVDuIqyYxmjF8PY+rTGOKYYVXa0zSsQrUzxygbZTw1Bk8f5ra87ew3kxCZwFFmaJavRXsIr3HbmTlrbtZvSLCi1dug1fsgct3cnb3Fi688jK6V2yDbVt56ZIIZyMRzl66le72rRiXb+O5127nl2/YwTOv2450xTZeuCRsWLwYiXAuEqG7PUJne4T1SHgI54fv5cLKT7BW9+FV47hOgY6e5KyZw6iM4DQmcRsxfDGBUZnEqkZx6nE2rCJtNcPKkzfgtxL0lAzqykHkpX149SheLYG6NIrfSHPOnEUvT2HW4gRynrZaoKuX+jaXJKyfwOlPf5RylHPeIh1lmo4yjXDqIEY1HgZiYtiQ8lopAjmPVoniiRmUtQm62jQ9fZrG6QPo1ShtaZauUqJ6ci/S8iiumOo3xiZonYliiVPoZgrxsR/TOH0rz/34H1m5MjSl8Po9+G/YQvN3InBZBP2VEYS37AIhiimMIGuTrMtxuq0E2soYZiXOWXOBjlKkfmofamUCtVPEWR2HB/dy9xu30rh6G2cv3QZbQl7F2tURHn1lhI1v/z2sxmgLo0jyBKaSpifmsZ49gNvKcF6fxa7HsZYOcuKtIUST11/O+l9div+uHWz+xVZ4XYRzr45w7st/A80CHbeEq88iri9wqnqQ880sF4Q0pllgZW2MF1vzsJLh3j+8nObOCJ1tEc5u7XNMtmyFLZfy5B9sh8dHoTyGJY6iC6NY5VGCZiKs8K9G2VRm6EoFzpvzOEIao5qgrUzjS4XhbO68N0NbTYcWGSHGOXsWsx7jgjePWY+iVSZDZa2UQ16d5Jy9GE4SGjnOWotY9QytM5O4zTyBNE1Pm0OvJBGeG+Wl4DhWPUP56b19rXaRQM5TPXkrjlDkvH0cvZxl+Yl9qKtprFqBjrxA5ZlRuuosVj2D3yqilROcs48QSDPolSTqWpx19Rhec5bGqTFsIYklDML8OL6U5YJe5Phbd+NcuZXNnRG6l0d4YUcYbm1eGuHCFRH43nugGsVZG8WsTKDKSSwtTacSpXryFtpKlk2rRPP0AbTyFF1tBqueRiuHc5fzzmF8sYC4NE7z9Djr+jx+q4i8HEUrJ9gwFvDEAkY1hVFN4TRyWPXMcC6zaR7CqKYw+39mC1ncZr7frkhj1lNhkK7PoFencJoJztolfCnNplUKA/lmgg2zQKCEbQqvFSVQ4rSW96NWxmD9MOtmDrVyEKM+Qs9I4stTKGv7aSsJNqw8Wn0cU4zSNgtYUhJLSqLVokMwpiHE+z8fskMe1eB9hSuFlxXr1ixdYxqtFiVQQ9tLc3mcjj4zVNjaYha9lqCrlwjUEoFSwqhn0GopesZC30hW5IJ/DLOeR1pNYNSzdPU5HDH8eTSYnsrVBI5cxFWm0YQ0rXIMvZGhY86zbi9iiUWkcpJz/nF8dQ6zWeCsfxtyJYVWz+K0FsKZR7OIq8wgVRI4UglHmkOpFKkvT9FYi3OufYLAWMTTDmG25nDkQ6y7dyCWxzGaadbtI2w6x3GlBU4/uR9efJi2sYBUidIxF/DVedr6EWxxFkcKpwdda57m8iiGNI+jn0Cr53nRneOsOk/s1s/z3ne/k//xiR/z15+5jm/lYsw/8wyJex7jpoUF9j+c4jsPfp+J6aPk0ycoLjzF/tmHKT1a5olnDX7+YI1PfT/O/oWH+PF0jk/95GuM3nIzhW/FeWj85yzXHaZrj/FU6WEeLJ7g3vmj/PZvXh2aQS6LENl1CZErdrA9sovIFdv5t31f4PMz3+Bf936MG0a+xz0PPsz9jy4x88AL/HypyeHb97OQ/RoT3/8GN319guji80w+sspsIUP2xycYufl+Co89yI/GbmD/F7/PsflH+Fwpzvf3fp38/BSJyQOceuRxXrflGq6JXM5Vkcv4vWvezK5IhMte/ScsPvgAv3xgjfvuWOaT3/ken7j2BzSb9+FqdyHVDlE5naO5WsRXjyGt5VCreTx5Hqu5QHM5w4XgHgL1MMJSHLtVYt0+Ss86gts8SvXZOHTuGwYVRj1PVztMTz9G+ZkJmksJzjknMGpF5NUMajlPTz+G15pn+YlJlNUidO8nUBbQKjnsxiyBfBSjOo8tlBBORQmUeVprSc56J5Ar00jlOVrlQ5z17sQWD2HUF3ju0XE27fuRVqdpnslQX0rgSYv48mHkcgG1PoMlHUJrztLsBxWuejviygxyZZ56dY6KOIvt3Mbdc1/ky/90JV/7s8v4j/e+kZGvv4uD//FenrjvFo6kPsU9mU9yx/gHOHBdhIfn34Tw1Ac59chHuP/I/6Z88gB3Ln6fUvpbLK08TrO1gmWrmKaJbThYqo2t2ZiKged2sCwPz23juW00zcLzOiHPwQmGgMpepxvO+jV92C4IL8d9TM3CMR02uhuhtUMzh9yKQQNj0PYftDI6fjCcZgxaC+2LQoxBwDEIKAaTj3a7jWVZGEZ4thyEB4OGRMjNsFnvdFFlZYgl8PtYBEPV6HW64Tm1H0zoihriDvrGTFlsDVsdg6/RsSxUKQwvBpYR17LxPRtdk0O+hWGGZ2DdIHDbaIpBz+3QsYNw+nH+bA9dbaEpYgjU1CQsU0XXJCwjVJCGmtIQpDlQknYCH8fWh5MPx9LwXBPLVEPQiC4PQ4owlAhZEoPAou27FzU2wkeoQDWGHzfgU1ysOg1nIoOgxLjIKOIM+RWD1sagSXFxfcXrcyoGLwBd1YaJ0aDu4l3UrhgkRoP0aTALuVjrEng+vU6Hbl9TOgBsDoITz3n5+x60QnRVQW5JGKqGrqjhkykr4Uan/wIxTRPTaKFIVSxDwVBUdKWOrj+LKN2D+Os0vzz8PR47ej1P3PEjHrv7Vp7+VYlG89eUhecRhBbPnPwFxcR/8Jl3/A5f/b9fwXd+71UkvvQ31J4ZQ6jGqa7FsNQ5DKnE6nOjKEISS0qjCpO0VvajlEfxWqnQxLE0Es4E+m8kKk/fjN9M4otJ7Fp0GFLYtSh6eRyrvh+zehBHiIaHgHIcYy2GU09iVqIhdb8WR10ZR1sNdYHa6gStpRHsWhxlJY68MoW6NoklxOjpRdS1SVpnJujIs1hCrg8yLOBJOSwxSaBm8JQkdiuKISRoa4VhSGE1kxj1OIaQYN0q0dGL2GIaUwi5FWo1ii+HJG+jHtK89XocpTyFXk8inB5Dr6WxGjleCG6naxT7fIMYanWif6OexJOLITBTTSKtjWA1U/TMebr6PEY9jbg8zoXgMHYzPKT7UopAyuGJoYO+rWTpajk8NTR7tPUMXbPQPwiP4UkFNu1FfCkZ3hi1krhikraSxxUzYUW33wjomXPYYggM9eVC/4a4/4anEqMtFfClPFo1jlqLs27PY7ay6M00XT2ce3S0aconf0Zby7Pplqid/hkdPUcgZ4aTD+HUXtpKlnPOLGp5nObSPjasHF09jVo5iF4doaOlhs0Kqd+26KgppNV9tNUkytp+OmqSnpHBakxw1iui1kawW1Hk8gh2K4Erp2lrecxGgq5RxBaTGEIMrTaFI4XhkidnwulNNYpVDw8YppAImzVyFqk6hS2HhhhfKaDX4uHroA9CdfrMim6/QeG0shhCio4WvuEMq7w5bDFHW5uhfvogba2IXo9hCFE6Rp6uWaBnFbBbcVqrBzjnlWjrWZxWHKUyiicnUWujGI1JHCnOS71DoXJWCY0qbT1s4rhSmp453dfhxdHr0TDkMgoh5V9Oc9ad5UKwgNmI0TOLuHI6DGpqKVylgKOEk4/G2l56ToGeM01jdQRHKtCxZjHEBKowgSpMoDfjtI0SlVMjtOQo6upB8BdYeuL7OE4KTxiD5Siz79jNuW0ROq/aSvCH12D/X7vZuGIr7NjK+cu2oV8eWj7Wt2/h1JURzPf+EUx8DX4Rh6ei8PQInIzBY1H40Uepvu21VH9rF0tbI6xfcxlmJMILV+zhQiQCX/krXly+GXNlH20pi23l0Ff3E7SmMCoHUdf205YTqKsj6Gtj2PUovhjekCqVg+i1UTpKEqc+gbF2EKcySrsxhV9P4tcTuLU4RnkSt5HEFuJ9fkFoAQpVktN0jVlMIdXXTfbnP0IGV8zhiVnOuwv4UhqtMk4gJwmUJE4zibI2wboxg1mLhX9nNYorpvClLMpaFGVtkrN2Ca06hilMYtQm6ekzmLUkrfI+lpsHuGBP06iOcPIn76Hymi00XhNh/U2X4f7pDsy37YJXbqV7RYT271wOz05AOcr6ygHsyj42lDh2ZQxjbQKjPIknprAbUazGJJKZxG1EWX9qLzwxAYVv4XzzH5A/9Q7Wr30PTH0Wjn4bTu6jV92Pb0SxtDja8igvNAqsN9MYtSm6jTSemgU5xxN/cgW8Yicv/derCf46gve+Paz/+Q64KsL67giMfowXK+PIjRidtSz1pTFMKU2vmcI+M4rVSNIRC2yuZBBrk7zw8C0w8TnUz/13nvjrV/OLN2+j/aE/g31fgMdu4dzze5HLe9G0KEZrig0pjV+exFoZ44I+T1csYKxG6cpFOlJoP5JXx7EaCdbNNF09hVo5iC/F2bSKuGJi2BQbKG/DKV2BrlrAqiexhBR2I2xO2EKWnjqLvBIdThY8sYC6FkdbS2LVw4O328wSyGFrxm7EMIUpjEoGtzmNVcth1/MYlQx+q4QjFLCFAl4z3+dWzNCWipjVFEGriC8WcBtZHKGEL5awhQxaeQK7EWXDLCCtHOS8O8+mmufe/3YVnd1beGlnBN7yGnjtbnjVTjZftQN2ReBb/wCn99NpTuE1YmitOHJ9ErxFNswi/4et9w6T6y7Mtse2LMu2bGy6SSihhHAllA9CgDTSSd7UNx+BUN4QqmmhGFNMMbYlWW3r7PS2vajZwgYbYwzYBgy2LFnaMjv1zOm9TNtd1fv948yMnXzfH3Ptai9JM1s0mt9znue+5bWRcEaoTtKUCxjlZE/HO8OGsYRZyXLePUb15AhmJd3jTswTSFO9+cY0gTSNWgz1uV4jNHqoxUQYZPSCDb2UwmtMYlYybFmHOPPzXXiNAmftJZS1KCtP3EXXmOl9b0LFakefYsOYRiuNoZfHuNRcwJeTmLUxOkYITd6yp3GEGFZ9HLM2ilEdQS0dwGmM0THS+FIct2d+ssUUHXsao5FGroQzqUCdCi8OVOK9JkOoH1fLsR6baq6nFw9Vqb4cPj+Y9TRGLVQSbzlLNFbH6BhzOGIOq57pcY+m8aQpjGoGtZTEV2awhfA1TaDMYAvT+NIcVr2AJ03TMRdC64kUXhQJtDm0WgZbnCTQ5zCFPEY9hyHk2HSPoFVzg5mHVs1hNaawxekBu6K+nKFtHsVTwomGXEriqwsE2mE61nHkagZPn8dWZjGlGWx5HqU6SWAcZe3kBF1nDkcONaiONI+nLOFI8zTWkuHH5ElcZQZPmadtHMNuzKHXJjGEPL42gy/lUGtT2Ma9tN0j+EKSoDrFrlvez1++44/4X3fkuXlsnmM/X+HeJ59i7qkTTJ04yd57M3xl6H1M3DHNHYeP8fl7J/lpWeHxRw32JH7Mn3z4K/zNRz7B3yW/wy17b+f2j32Oic8P8+hjEvf8osr8Q/eRGPkGMx+f4d4Dx1g8PMvCEzNEXhshclOESOQqtkdezPVX3EgkEuH33vAq0t/6Kks3f5nkh77MF27+Dh+PFph6vMhjv1wjtzvJT/OPcnD3vXziW5NM//LnzDx9FP0Blx8WN1g4tcJP7z3G4dFhbhkb5dbpg+Tm7mLp+4ssHZpjKT/LJ//h//C6K3+TF0eex8sjL+W3rnw510SuIHLdDmYfzvPRD+4hNvQIo0ujfHHXlymvPUS9OI+nfx+hOEt1OY9SmaGpH8UR5xHX0qjlWVwp1ILWlzO40iKb7nECbQlTmCaQ7iGQjyGtZtAreVraIp44i7SaQV0vIK/lkNdyqOthU8IR5miph2mph6mcnMAVjqCXZpFWszSWk6z+aojqqTgX/YdoKcfRSnmEM3G61hGa+hKV03Eqp7NseY8gl46iVaaonUnT1L6HUT2MUT2EWVtiw74frTKFVplBLhbomMcR1nKUTifRxQVa7n2snIrRKE0jrc9hScdZXp6iLB5GEpf40fznufMDr+Fzr7+SL73rpez/1F9zfPLbPP3zAk/+NMbY7f/Io4du5f7sK9h/S4RvfSrC4eRbKD5xCz9Y/BS58f9k/dQilfpJGuIqhimjyQq6pONoLq7u4qgWju1j2z6m4VKrkHEAACAASURBVODYwbOhhdeiGXQHQUP/ordlmANFqKFqGLqFadp4XoDjeIN2huN4BEFrwIdo9dWhvj9YBbjPOdP2z51+D4rZbrZoP8c+0mw2B5OUdruN53n4vo9r28+eY3vn3jAo8Gg3mwMmY9PzcUxrEGp0W21MTafp+4Nwoa8bDScgzkBM4Vg2m50uG53u4NzdDyX6Z2PHDG2ZjmX3zt0BgdvE1SU8UyayudHi3FYHVRaQpTqmrmDqCpahYOpyr+VgDA7/gec+ZwIS6kM9t6/71Ac337PwXHPQnOhPQPpq0n6zoD/36N/6+tP+BKTfvuhDPPuciv/+uOzB399vKzwL5wznFP1kZ9CS6E05+m5Zz3mu59buNTGcgQf2ufugoMerCBUuwSDgaDfDekv3Obd20x98Xu1mMAhZQgWphiYrGKqGqes4poWpG4PH1KfFOpaCoQuhylQNf9B1s4jhnsCTn0BZf4jKqWMopQdQaj9BFZ9E0dZoqGVkyeDU6V9w59c/xJ3v/0M+9PwIn3vltdz+z2/gx4dvYXV5jPW1OOW1JEI5y/qZceRaEr2RQK6N4ElxpLUDOEICqxb65OXVGHY1TyDNoqyOoKwMY1djXPQWcOsJ3FoCuxrDWB/Hqo5iV8cxSlH0YgyzFIYSdjU8AOnFKEEji7E+Qf3k/gGjwizF0NbG0dfTGOUUWimGuDyEL2XR1mPopSRNaZZAmUSvJntBwCwdcwa9GsdupOlaM7hiFqOWGFgKNp15lNIEajnGWW8ReX0co5bEVwp0zJmefWESo5akY84gF6MDkOKmvYS0FqdrHkIvZwmUearPHCRQ83hyOqz0C3FcKUegzCCtJlDKIzT1AlolQUtbYNM+gidNI61N0NSmcaUovpzEbaTYMGY55xzCrCaRV0dwhAQXWkt4chph5SBKeTwENCo56ssHsRtpWmqu9yItyqXmYZpygbY6jSeG+96utYCyHkMrJ9iwF9EryR5YM3wB5TfyOLUMm9YCtpDFlfKsPnU359v34OszbNjzSMUobWMaX82jVaI01oY458/hSAkCOXwxaNdDwKq4chBHCD8fozJBICcGwMymmgpZGo0YyvpBbCFKS0tzwZ+lcuouHCFK18zhNCZQ1g8SKMneTCKGVh2nqeVp6ZM9JkkIQt10FhDXRgnUQu9j0xi1BL6S55y/hLI2hl6K0VInwxmQkseWssiVCUwxjV4Nvw6uFF4VM2oJfDWHIybRa9GBicFp5KieHsaspZHWorT0WbbcQ3SM+VBLWI6z5S5i1pO09Ek8OUN9+QBNPddjTMQHAUSgZQfgz013Ek9JYtTHkUtDXGwvYNTHqS3vIdDS+Er4uJRSSInXKjFcKddT3E1h1uOsn9xDY214ANBs6QXsRqgT9ZQZzEaWjjNDy8pTWd5D2y4QGHk6zixmI4+rFDDFFIGRw1XTtMwQwNmxFrHNDE0xSbeRoGmm0ZRx0Ao88b7Xs/qaq+GqCLzyesQ3XU/ldTvYeMnVXLw8wub2CPaNV6BcEaHxV6+DH34XbXkfZ70ZumqW8om78IwcohLH96dQG1F8YYJzv9rLr/7tDay+8mouXX8tq1dFwqvzd/wTNIbw5QnUygSGkqJbGccoH8SsDNHV0rSVFFY1nIE4tRhOLYbRGKNppLDFKEZ1GLc+FrYMhAmc4hBOaQK/msCrJUIIsJDCqsYwqjFsIYm4Oo7TyP0PLkkIw3OlwkD/aNXSBHIOux7DacTw5TiuGCWQs6jrY/hSBreRxhPTPShwqME0KzHsepxASeKI4wRKvPdvIx7Ot+QoJ6t7aKsZPDmJdPs/EuyIcPa6CLz8eZx757V0/uBauDHC1guuIHjd86GYoFMdRRdHkE9/m6A+RFeOY64PY66P0JKTmJVh1PW9GGvDXHRnkVYO4CtpHDlJ08rgauHt0toIFxoTGOW78fVxLHUcT4jir0bpriZDvouQoFlLoSlJtioxfvWabXD9lTR/Zyfn3h1B/9trCN62MwwqbojA4ZvZLO+nXU1w4XSK7mqCzXqas400ztoIbSFNp5phq5hhRY3TNqdAyICQoLV+kEAYxxEnaBpZWpVxtNIQlpnG86fQalE6QppuLY29PIpbTmGuxZBPD9OScmjFUbrGJE4jjrI+TFON09KSWPUxXDGG24jhigk8MUXHKODLKdp6DqeR6IXBaex6CreRxREytNU5lLX4gLVg13KIy1E2jEVayix2tYC2Hk4fuvps72cgNVDp+uIkbXUGu5YhkKYwyqE1Izzk50K4qzyNW8viCznU1QnMUoKuOotVTqEVc1iVPF1jDqMygbx2kA1rEnV9FKsW55KQ45HfvZZz2y6D7REuvGg7rRsjbF1/OZ3rLoMdEbjt72F1H3ZthIvmNC01T235AH45HoY2jSSOkCKQ83i9aZMvFkJ4prKIshoyNYxyBl+cxBcL+FIeXwxDiv7XZcNYHMxAnHoebT1JS5lFWYvjNSbR1pN0tHnk1dgAqKmXkjTlKbRSHG19AqMSx5eyWPU4ZnUCrRQGb+r6KI4QRy2NDGaEaukgnhi2DY3KGE013YM2j+E0xtmwMuiVIfTyEHYjVDD7ap7K8n60WpqzzXtoaTPolSRNbYagx3jy5AJ6JUlLm6HZ+7/BlQq0jTlcKU+gTg1ai7aQpWvOI6yMEajTaOUEWiUZqmsbOepnxtiwluiaoabUFSdRy6nQ/lFOoZaydI3DyMUkwnI0hDzXM/jKJE4ji6fO4MhTWI0CgR4yKhx5CnE9jrge50LrPixxClOYRKlkaOqLGPUCpjCJr86z5d6PWZ9BrxVQKmm6zmEaa0lceRG9OkNgLuJp8+iNKZRqHkdZoG3fg1KdwpIWqK0M4ypTtIwlbHEOsz7LhnMvrjyHVsthCFlaxiKuPI8rL6JWJmnqS5hCHrkc57y9gFzJ4znHqVeSNLUcVnmSz/+fv+H1v/FaXvXml/Lmd/4Du/bdz3djkxQee4DJ+x/kls/u5a7/822+Or6Lu3P7OfSzRb6//Bg/KC3zwGqRJ6trfORT/072yAHe8e6/4p/f/01+XYXFXz7Nsacf48mnHqf6s6e5OX4fe6buJTedZ3LoNr7xob/tQTp38rxrXk/k8st54fN/i2sir+C9b/887333N3jvv97B7cNHeWBZZW7+Ye767hR3jdzHp0Zm+Y/sCF+fj5O+O8YPvjLN9GNnWVheZeHBI9z64a9y6613c9exGIljB5i741sM3XOa3fmHefjXNf743f/Azp07uWJbhMi2CL/3R28kcvU13HjVVfz44WkWHhK491GXTHoP3/jixzhZf4STT8Sxle8hVxaQSrM0ioVw6iHOo1cnqZ3JYdQWCJRj2I1FjNosnhJOdMz6DMLpAr54BKMyjVWfwm1MY9UmCeRF1PUC0moGcSWDvJaj9kwcqzZDUzmMup6nsZxm/ckEXuMwy78coqUuwebDdPRjPPGjXXiNo9B5gECe4+lH76RrH6VlHMOVj7F+soAr/5At9z623B/w60f2sWE9yJbzEI54lPKpJHQewmks4suHqa9kcaRDyJVpHPUIjfIUYnWaykoSSzxEfW0OXf8BDeU49fVpHi58mi/8ydXsefvLef9LI+z9yP/iSGY39fJPsfSf86kPv5V7J79E8dGP8JPF93A8/Sfcm/4bnnzgFo7mPsOh/G0Un74f3awjK1VsU6NermLKOr5hY0oKUrmKYRgDNoWu6wNDhud5tFqtQcvA650j+4zEoDd18P0mnhfg+00cx8OxPWzLxbZdms12D3LpDi6c96cWg8lF70zqOe6ATxF43oA30W9TNJvNwePqhxbtdvu/TToCz+vxGoPBaqDPvejzKPq/t/UcQGb/bStoPieACD9XXdWQG+JglmL2Ag1d1bDNZ82hbg+zYBsmmqzgmC66YuCaDZquQmRro8X5sxvoqoiqNLB6Mw5Tl7Etrcd56AcHZk9PaveaD2FA4XsWvmvi2sZA/+nYOk3ffk7AESo6LUMfNAosQ+8pP5+99bkUz3Iq+n/W+W+NjH4b47mzj34Q0g8GwtaFNwgb+jWc/5lw+T36aR9k2WdX9KEhfdDmc5OnTqvVm3q0B8aPjU53sMXZaHfY7HTptlsEnkvT9+i2m4N2SH9Co0gyqqwM6jtWL6gIIZsGlmZgGyqWIaHrOrrmomsOilZHVE/huAquL6GrK6jSSXT5FI3qCaTGCqpSxVZsxNppZuNf57Z/fBOffvkOPvnSbRz7zgdYiv8nT584gK7Oc+LXBzjxq/2ojQJKPUlpZR+WGseX4yjFg0hrBzEqMaxaGnk1hlpMIZyeoClmUNdGBnwKqzKBJ6RwavFntaW1JHpxAqeSDt9W47j1KEb5AOLpIaxyHKeW6gE3oyFgs5pEK0YxylmklShmNdmbn4ziCuG+1RdnMIWw6m41kjS1cPPoiHkCJbz6QPdeAjU83DpipgfRXMCTwymAJaSwG2k65szgkGsJaVwpi1aJI6/H6Jrz+Mo0ailJx1hCL2e52LyPp35yRwim1MKr5nptDFcOVaUhDGsyVHOa03SMeYpPHcSsFuiah/CVafRqiraRoqmkQrK6mMOuZ7jUPIrbSFM5uad3RT+NVon3trJpLrQWMepRqmf2YFSi+FKGQM7RUicxK0laynSvmRFuZI1qClfMhxOQPrOiB84MxAK1kwdpqdP4yhRs3o+wNo5cidO25wdfj/KpvXSt6Z4OLoRXBloavRzef1PJ0VSySKvDmNUYXWMKu54Y8CgCJUlbz6BXRjCqo3T0DJ4Uf9YEIkRpqimaagpPimPXx0PNZGUMsz4RQsuEBE2t0AsiJmlq04hrY6EGVMrRNmbomLM9VkmOQJ1kw5hFL8XYsudxpRxb7iKWmEGrJ2iaM3SMRcx6OIexG9kepySF1YjjSAnk9RgtbYZAmRpwKfRqikCdZtNZxFdC8GZjZSz8u4UQhunJmdAUIyVpG3nEtYN0zAK2mKCpZVHKI1iNGEY9VKw6UgytNoIjTeCrSSwxitkY72nvMlhCyEwx6yl8OY9Smuhd4UugVqLI66PYvX8HjbVhtOoELWOStrmIp06hVKM4SpJzrTm67hRPPvZ1OPc9HHkKRyng6wUcJYWvZzGEBFo9hdnI4+gpmkIMY3kfthZHqOyj89DXefoN19C9IsK5nRE2Xn4N/quvpftb1xNcG+Hsjsvo7Iigbovwq7/8TVhOoaztp6iOUjXjSEKUlZN3IQhRGmqCmhrnl8t3UDZinOvO03pmPzxygIfetpMfXx9BfFEE0h9jo3Y3TSeLLqaorh3kUiWOUx9BXduLUT6IJ0Tp6hmM0gjq2jBWJYqtTeCoE5iNUTpGkq6aoCNO0BWibDQmCOpJWo00bjWGLyTZ0CfxxRRycQRlfYRAmaKlzaCVEzRWxsJ9eD0TwjWLEz2LQZaLwVGsWqKnfszgiuM44igtNWxGKcURfDmDXY/jS+lQ5VyJsuVMsuXkUct7ccQhXGmYpjaBLYyhl0e4ZOWR7ATS8t6Q6bLnvTS39yr7r34+m3+8A/Pt2zh3QwTpxgjqW14MUhZHn0DwomxpQxhr36UpDHHBytCWY5jlA/jSCE1llAtiBuGpXZxrzlOqDCFaacQghdqapmIk6apxtPoB2n6K0sp3UFd24y0fZLOaxl2ZQBFj2I0EbiWGIMdor43w9Csu43wkQvDWG+FtEbR3X4X11hvghgjmb0bg51/CFnexUYuzUctwScjjrgzRWL2bTW8SY20IpxSlJefZXE5APQ/1DPbJ3bjlIRx1gmYwiSpEMSvjdO1J9GqUxpn9mMUxmrUkG0qejpLHWB3nnD7LpjaFtjaCunYQT4zR1BLo1SFcaRyjOkTHSGPVx+joGVpahkBJ44lJmmoaRwg5ByG8MUkg52gqBZx6ONFpyjM05RmklQm6+gJ6KUVbncOp52nJ8/jiDE49R1MuYNXi+FKSlpYiUOLYvamQJ2Zoynk8MVSltrUpfCmHV88QCDlaYoGOPIVVSuBW0zTFPBfsJdS1DHY1bPRsWFO0tAzVZ3Zz1plBWD6A5hU4+qfPR7w+QvtlO9B+9zoar7sK9WVXIN4Y4dK2CHz379iq7MNVJ2iVo9jFcTraJHYxirQ6RFvL40tZzGoCs5rEbeR6rYocjdNxNo0jSMtxNs1DPcDmJGoxii/lcHvtkj5wtD/zaPaYFYE4NYBtukIBeWUCX5xCXI6yZR1CXBnHKCfpaLNsGLNh8FyO9qZVKbRSFFdIDQIJtTSCJ8ZpaWlccQK3kSCQ07155DhNNYkvxzCqw5j1EQI5hitO4CtJTCEeGr+UDGajgCPPDIIKX57qqczzvaBgKtSTK1Oo5QSBMs2mvUTbmMOTJukY87T12QHTKFCmBjPBQJkK54NaCM/styfa+jyuODngVHjSNHZ9KrS+1At48nTI5BJyGLUU8vpEaPxQemGFWBj82lWmsRoFXHkWo16g6xzhfPN7uPIsjjwzCCpa+jHUSgFPCecYljiJVs3jyYs4YgjStORpXG0e3ziEoy6iVKfoOMdpWfeg15ME+gxNfRFXXgjDiHKBlnEIR5pGqSTZ8o5hi7Mo5QKuvIgtzuLI00ilGMbqOL62iKIssFYcwzNytPSj/Ot73sZNz38FO2+IcOT4KeZ/KHL44cf45ROPcyj/APt2zfLlu8f55rFd7L/rNiZuH+XbqQn+effn+fS3Ps3nP/4x/uztf8V/vOuDvPVP38e1734vn0hM8ZVv3sW3PvclvvrZ2/nO+Dx/N3IXnx4Z4bu37SfxuX3cf3uOV0ZuYPvlVxK5KsI127YTiVxF5PKX8pI//jCv+tA3+Zs7Mkw/Wubhx6o8eG+Nn57QuXMhyXcfHOaLha/y6VtuJvnNecwjF4k/XWHv7hT//ref5AOfuZP33vpt7hy9g1u/fAvv/9wuPnXwfmZ/JrD0o18TuSJCZHuEbddHiFwV4b2f/U8iV0a4LvIyfvTADzn6qMDcg1Xu+tYedn1lN2viAzjq/VRWpqmuTGKJR7DEQ4jFHEopz4Xm99EqC6jlOQLlHsz6Ap58GFdaDBW16iGs6hJ6eZZAXsITZ7Hrk70WzwJWbXbQqLBqM1i1GfTyFLVnEnjiAkoxz+nHR+nqx1GKebRSntrpGFv297CqC1jVJbRSmk6Pr2LUJyk+HUWvLRFoDyKt38P6yQkc8RBqeR5bOIpaWsCT76F0MkF9OUVjJYdamsYSFlCrMzTNe6kX89SKOQx5CaGYwJWWkMsLNIRjCOIxxOI0j099jq/9yTV88SVXc+cfvZGjd36NypOPcOKpB3ni10c5/fQiR6Zv5XDsX/hB4QM8duhTrD3yXQ5PfJT03k9gC0/StuqoWgNDk5EFEVPR0EUZS1ZxVJnAUPB9F9ezcV0bXVdxPRs/cHEcC8e1wvZ+b9YwMEr2WvqOaWFZDo4dtieCoEW71SXwW9i2i+N4tIKAVhAMGBTPhV4GPQNIP6joczC8Hrag3WwNmhN9ZWo/QOkHFrZp0Wm26LRaPd5ie9CMCPEGTngRvxdc9O/LfY710u6FE/1pimNa4Vm6Z750LOtZUGYPs/Ds++GyotXDMfTtmr4ThJMYy0STpbBRceHcZq9BoWCbIRzT0GUcW++1Ep4FaRqaiu/aA06F55oEnoXvWriOge+atAIXy1Bo+vYgMemzLvpQzX5Loh8uPHt7FqTZN2Q0fY9W4A3CifBjLqauDngUtmnQbTcJPHegOw1nICGfIiSPWoNvqKHp6Iraq68EuJaNpqgDnoVj2T02hRuCS3qtij6PotPz03ZaYUjR8gO67U44AWm22OxucG5zi81um267Rbfd7IUWIVyzz97o61w0WUESGiEAxbTCWpCqoUs6pha2W2RZRlM8NMXFtg0kZY21SpmKUEaU15HlFWTpNLJwGl0uIdbWkEsCurjC/bO7+ejvv5Cv/e6LuPmmK4l+9E8pHPx3Hv7RbawuT7B6Jsb6ShxTmUGXsgjlYeql/cjFfTSVJMLyPoTTBxBOD+PWC1ROjCCeSWCUxgkaaYxSFK+eDIF2vV/r6yEk06tnkM6MYawnsKtJ9PVRGmd2Y1b2Y/Z0pHY1SdDIIi2P9BoXSaxyHG09jVXNYNfTVE7ejbQyjFaKhZTwah5hdR9tM48jpTDrScx6mrYRbjkbKzHEtTGMWpKz3hJNbRKtEmfDng8nHb33Q0hmONsIlAJ6bxriyTnOB0cJ1GnMWgazluVCcC9aKYNeDlVxvjKFXk3gySE1vG3mMesJzHqOc+5xHCkZWkX0OQJlntrpKE5jmk3nML4yhVUfxRYm6BiT2PU0wukRLvpH2DBnwqZEJY2vTPW0qgmU0mjoiHcKNIp70ctRNsxpOvoUwukhvEaOrh7C3qSVKPXlUdi8H6OaQlgepaWHDI2uOY9WTiCeGYX2cbxGntrpYcS1KGf9I2GdU8yhlic46y2iViZwpTQbzjQXWgusPnU7bTOLUYnSVEJdnF1PcKl5CLueQFwZCtWlQpQNK49WHuacN01by+A0JgbtCnltP4GSpGNkuRDMIhcP0FRTnHOncBsTGLUobbOAWY/hSpkeLySNK4VQUKuepqVPY9RSuFIOs55iwwq/p0Y1SUed4hcP3sLF4DD15SE23QU8tYDRSGHLObrmEnIxTlufw5cLvUZEAa/HlgivXOUGbI9Ne3EwAXClAq5YwJMmaekz4X3WEmiVCdrGJJvOTC9kyeGrocEjVOlmcOUw8LHFKE09jSNNYAhjVM/swteSbHmTyKUDPW1uli1nsbeDzhIok5j1VHgTEtA9SqDmBuFIfw4SqDlsaRJfm+6FD+MotRHE0hBte5qzwRItYx61mqBtTeNpWVpWAbUW41zzCI48ha+lUE/fzXkzh2MnabsZjvzHq5FeeQ1suxzj1Ts4//ob4Teu49LzruTitdto7YjgXBWBN/82rMQwT+zGNVJc6i5indxH61f72Cwn8KQ0F06MwXICqlmC9fFwMy7FaVfGObs+Bv/1T9Rffw2cjtOVD7C2ehdKI0Fg5KGWxBVG8RpjSCt7sKojGKUh7No4nhCnrWQx5DG0xjBKdT9dM0VTiiI/cyfm8h62GhP4tQQdKUsgJOmqeTpqnpaaQ1kfxWkk2bAWBmDVrjmPXk329IBpnEaOrraA15gMdaeNNFp5lKaawBZGCNQoXWOSppLFrsfxpBRWPWxQmNUJ7HqcTTvLlpNBXLsTRzpIx4zS1MZQSnejlPZxoTxOYKWRV/ehqjGEkX/jzPMilF8awX7z9Wy+7TKsN0XghRGsGyI4v/MCWEmBkKAjjnPeGGJD3o+1fifW+h6s0l42zTiOsB+jspt2KYq5OoQvJtnQC5w3Z2id3g/CFBSzaJX9WMoovh2jqY7RLB5ga20M9DmsUgJRmsBTM/j1BKKRpFMc5dTLL4MrIjTf8UJ4S4Tgz67Hf9dNXLrpKmqvjcCpW5D1O2k1xrG1DG2ngFjaT6W6F9WawFfjNFb2Ua+Ocr4xxXlrDnl9iECOhUGTkcarjYM+Q6scY0PM0q4lCdYn6FSSBLUknpRh053DKo4T1JLgLeALMVpKAqcxxlkvT9dOI6/vxZXG2XSyNNVkGJYqKdpaFqM6Hj436Vk6eg6rHusFsnmsaoLaMwcIpOkBDLLPV+hDI9ef3M+meYQt8zDVk0NUTu4jkLP4cpJAiSOu7aGj5/HlNC01i12P0VQy2EKcQMngiUk68hRePYNXy6CtRjlnLuBWU2irUexykq5+GLuWR1odQykO09GzPUBokpaao1NL8sM372RzxxWcuzLCuVdfz7mXXws37oDtl9HdEYGD/0K7thexsg/txB7alSQX3UWsYhStNMamNU0gZyk+uQurGjYcmvIU4so44pkkW+Yx3Po0jdPjIWhUzGHVkogrw6EJRZmlo82jFhM49RC62W9V2LUcbWV2EPTYtRxb5lIIJK1mMatplLUJzjlLtNQpzGoCt5HmnDtHIGfCoKKR4oK/gC+lcBuhYWrTzrNp53GEBC01S9csYNbC6UegJPDkCTx5gkCJEchxumYOV0ojrI5wNljAFqeQyxmMapoNKwyk1VICtZTgnHckZBVpM7hSgUCZJlBnwpakOkOgTNPS5zBqGZxGLrQD6bMYtRQb9mLPvJVDqyS51DqO0yggrcV7IUQeV5zEk6ZoaXM0lQWMah5bmMSq59AqqfB1g5DBFfOo1XTveXoWuZxEr2fx1Vl8bRa9lqW+EsNT5+jaRzAbk6iVLC1jCUucwpFmsIQFrMYcgbaAp8ygVjNYjWk23e/R1I5hyzPoQoG2c4Tz7e9jirPUVtN03ftw1cO0rVlsqYAtTtM2j9LUj1A7k4DNH3LWv4cN9xBSKUnXPsqm+z0C7TDCaoKOdYimMUuznsZuzCBKc9jeAoE3jVyd5t3veA03XPtSIi9+J//Pe+/gYyM5do8c5IHscX5xT4WPjuzh7x79D3bt/gy33Z3g+z80OP1zj2KxyOHHD/PzJ9Z4/+tv5l/fn+Xlb/kX3vzPf86vhSK/+ukqq49a/OKkzwMrBvtvvpk7vvANvrMrw3cSP+AHT5lcft0ruGbb5dwQiXBj5HKujkS4YnuEyPURrnrtDVz7htfwqnf+FX/9vi/x4S/fzd7FJF/Y9X72f/M/+dp7v8i3Phzj4PSj5M6ss/7rx3niRyY//gXcsjfFBz/+IW7+4nf4i0/ewcfmHuGen68xc/whpmenuGZ7hGu3RbgiEmHb9hfz9j96Hy/ZEWHHDe+icPxR9t41xdve+L95+199mH/41y9iVu9Frh5m+UQGubqIoxzDU45y4rG9uNICnrzAhvUDLOEw8voMVn0Ru7GIvF6gbdyDKcwSiPdQOpFgw7yHDeso0moCrZxlyz6OI8wjrWapngrDB09cRCmGTYqWehijMoVanKVyMgndh7Fq0+jlPNVTcTbN+7GqSzSWJ6idHqNrHUKtZLEakRdEaAAAIABJREFU8wir02jVeyidnMNuzCOvT+HJ91A5lceoHkIrz2MJi1RPJ5DXJ9EqM3jyYRrFPL5+jMpqBlNewpQP4chTKKUcamWRankJUboHvbLAzwuf4Y6/vIFbXnodn/jN5/PUZJLlx39IVXia9maNnzyS5vjh2ynsfx9PHP8230t9kpl9H+QnC3eirzxM9ZlHEVafQRLrKKKEVBdQBBlVELEVBUsWsOQqjmtg2RpB4OB6FpatEzQdLFtD1URUWenNP7we+/BZA8bZjU08L8B1/HDuYXu4jj9oV1iWM2gauLaDIkqDBn8/NOiDNpt+gKnrnN3cHHAsNrsbA3hmEAQD40e328XzPFzXfZaV0WtuPNuuCC/KG5oeWkaCJoYWtiD6hg/XdnoX+58tBDi9FoWuar25itVrToQTEtsw6bbaOKbVKw2EqIb+fZq6gSYrtPw2qqRhWR6B3yGy0WnCxbPIUh1DlzF1OZx/GOH847mQy35oEQYBfcWm/Rxghj1IVvpVl3D3EqYy/83v2tOAWr1qTN+y0f8i9zc4/eDCNvXBpCNMYTxMXRtAM0Owpo5rWz2bhhbCP/vO1+dsevq1FKfXYuj/8BiaPoBt9vcyfq9KE9Jbn/0m9m+dZpfAbdJpdum2QhjKRnuTjfYm3dYG3XaLdjOg02qy0Wn9N16HpsjPBhKqNuBSPDv5sDE0BcvQBm/Dz03FtU00RUaRZDRVQFXXkZXTqNppVHUFWS4i1Iu0LRe1sUx8/39x+7+9i6+96SZufd21FD75B+S/+4ek7/pHHv3eN1BqBRpijlNn9lMpj2BLSVwhRvHX30FZHWJTn8Gr55BOj6MXEzTFPHY1gfDMHoz1MbbMWZxqGunMKGY5RiCGNH5ldRirEsOtJTBLUbTiKFZ5ArsaQ14ZCuuc5ThqcRyjHEcrTaCVJtDLMZx6GlfI4QpZxOUx1OIEZiWFXcugl0Ilmi0UsIUCnjSF37tS4Uo5LCFFS5/qga6y+Ep+UO1v6dM4YgZ5fRxXLWA00jhyNjR3lCYQV0bwxSznnAWa2hRqOZw7+EoaozZBoE5iC3nMWgFHSvRuYdW+sTaM1tu2nvWWcOQxAi2B1QgnIU1tBnFtHLuRoW1O42sJrMYErhRCunwlH/IuKqNc6syz4Uwirg1hCUnoHA91XrUEZj3GuWA29MaXRgf7XKs+gbo+gttI0NKybBjzPZVrhnPuYcon9mPVMrTUGXyxgCvkQ0p7Yxq7lseoJOgYWezGQVrGMLYQI5DTWPUYZjXGeW8RT8xwzl2k/PRezPowtjCGVh7CqI6hlkbp6JMhoX0ldNf3px/S6j5aWpqOke1Vc4doaSH8zKqNY9XHMXpWkI6RHTQrzOpo+OessJFgSyl8PTxQ97WdjtRXeqbDGYiUwxLSnLUWMSsprGp60CRpmaEaTSxNDHS0npzrtRYyPatJHKUUxRaTA7OGr+SxGxkuto4hrIyFitpKgkCd7MFSp0Izi5TElcLZim9k0BtRTDFK1yngSDHU8jCuGKOpJLEbB9iwE7jSMI44jFrahydF2bCzbDl5HCFOS82yYRZwhDhmNYrbSNA1CjTVDI6UwBYTbDrT1Ff2IRWHcMRELwxJoZYn2HBm8OQUwuo+5NIQ5/wFrHqa8qkhPGm6B4nMcOZXtyOtj3CpfQRbyLH8q7sxqgfZkCaQGkNUlCE4MczJmyI0t0fQr4lw/sVX03nlToyXb2fzZTtgW4RLV1/BybdfA8/so6uEh0pzfRivFsWtjmGXR7FKw7TEBFZ1DF+M01KSuMI4bSWOWTmIKwzTVifwxQn00gE2jDR+I4pVHe6ZhIaQV/dilGKsanHW1Qm89RGC1QMEQRpFPcjWyt1w322sf/qdPPnGnZzaGUF4XoTKzgjrL4hw+hVXUnxphCdfEcH82Dtg6rNcWhulY2dR6qMEagrdibFVT9BeSyFWcxhrWTiTY6OapH5pivNSAUdI8NiFNPzoTjh6K+fyn2Jj+lO0Fz8N058iWL0TVd0PZ/ZTKd3BmWAEfrEPcfETLP/Ty6i88WpO/9ZlmH/2KtTP/iH88A4eZ4jV8wcxjDu58OTX4RffgV/sYf3jb+XUCyJc2HkFvGgnm6+OwGt3sHnTFeg3XcHaW2+Ahw9CeZR69U5ay99gs3g7PHU7/HoPm/UDlIJRyo19sB5lczVOxUhworwbTqXo1A7CiTuwn/wK1q++CD/dC0/vhuVdNIzbqXvDnFsexaiP40sxvDN7YG0E/8TtoMfgl9/lsTdH8H8jAq+6ms7bt3Ph967i4qu2Y78gwpMviMDM1+Hne9hcv5uLpRiSl0Ss7+OcEqWuH8QQDoKaQ1Vj/Ey/C4rDUB3F0vZwsbIL1u7CUvfiaweheBC3Nc5JcxeWMcYFKUHXzCKUhrDXRmmrGXwpgVkZxVofwi8Nc87IoNQO4DezbFlJkGJw6gA89C048iXs7H/wzNDf85Nd74ZDn4ETu9iUDiIp+2n6Gbz6ONbpA1wSC2hyDk+bxKsl2ZRynJVydIU05uooG0oBXc9gWFksL0elth9TG8UV9rFR3s2l4m7O/fDrNOdv5uLsZ2HqM/CTu+GX++Gp/VCN021PYukxauv7CJw8Um0cR83hNrIoZ8borudwhCznqhlO2+PUnHFYHWHDGMaSdoGQ4ci7r2X1pgjnXnYlZ19zNdYrr2Dz5Ts4e1WE4CURuO2f4Bd3YRV307ISWKUhAiWJbWZATrCqHKBdj3PpVyPI1QQlNUVHyHKunMYvpWnW86jF8LnUN6ZwzAKl6iiSnSWoTtDVMjT1DFJ5iMqpu+hWYlBNw2qCi0IGvTaBZk0ialOY4hxucRZ/eY5L8gP45QLt6iQdYQqxGKXeiKNoaRw5hVcaD58ftSyemEQpDtPWc6HhozJOS8uGRiw5QaAksWphS68P27SFKHolGYaQ1nxvApqnY07jydkw/FUL2FIWTy2g1ROYjTS+Pomr5kPjhZINW29CHuHMBFo5g1XP9exYmXA2ok7jSQW03vt6JYlRTaFXU9hCdjARsYUsHWMOW8gOzFKOMIsnzuHLc+iVMDjRq8lee3CalnmoN+WYQq/laepLWI3pgYayH0pY4hRKOUPHOkzbPERjLUFjLYFez+LK03Tsw7SMw9iNeRxxiUA9hlqapWsfw5MXMeqzuNIhznoP0jG+T+VUDml1joud+2mbR6ivpNGrs5wPHsRXD2GLM+i1HIExha/N4EjT2OIcnrJE2zxG+ZkxWuYSnjiFLSyi1JYw7cPIRp5KdYo/f9dref2NrybytpfxyW/dytLC95hLPsTjj9lMztzD8PAXuOv2d/DFb0xx8J5HuGVijLHRGF/74i7e85Ev8aFbD/Dnf/th3vSVT3PDn/4Wf/iPf8B7/v2zfPjOcT4w/G1uHvk6n/3qN9nzviS3fS7KR279Kl/N7eHbuTuI7Ihw3bYruDZyZWj+2BYhEtnJtsjLufHaN/PFr4xy/+OnOf7k0zzz2CpP/eRpdn3kGxx8/14++okx/uU7i3xh4j7yI8fYe1uKf//Gl3jHB77Cu97x17xw24t453s+wh999l/4/Q++j8/fGuXLXxni797zb/zDX/89Oy7bxmWXXUZk+zVcdt0LuDwS4U/+6KMcfvhnLPzsSe59YpUPfuq/uPkTX+OpJ+MUT6axxGP42nFqZ3JIa5NsmPdh1+ZY+eUwurBAx7kPs7FA+Zk4ljCLLczgCDPYtSkqz8TxlUMIK2nUcp4N5x5scQaxmMRqTOI0ZmmpSxiVAstPHEA4E6etH6Z+OkbtmQnMygyOMIdeyfdsNVOIqwk6+lGM8gx6aQajmg/tWdIcXuMexDMLBNL3cOrzlJ+OUnxyHDYewa4vYpQXEE5PctH7CVpxCUc4RPlEgg3jPuqns0grk5iVec7aD7D26wmkcgxbOkyjcpTV8iKCeZgTv9jN0Cffymd+5wp2/8Er+NybX8Lx0a9ReuYhBPU0y+UTFEunWF8+QfHpBVZPLLD61BHWnr6P2soj6MIJDOFpfG0NRZJDVmDvbGbpxkDQ0D8/9qGS/bOt15tmeI5D4DXRFQPbsBGqAoHbxDYdml4Tz/7vZ93gOerRfvO/b8lo+v6gjdCfkvTRA8/FEjT98GJ6XzkauE0Ctzm4mN6/j35RoL8a6NtIbMPEte2BAcS17F6rozk4w/s9iURfPrHR7gxCk0FgYVqhuVK30DSDZtAeBDDNoI2mGVhWuJRwHXPQEOljGZpeC0u3MRQbU3VCmOali2fRlAamLqOpIoYmYxkqtqU9x1JhDawV/cZCyFowBtpP9/8nqOjfcT9Z6bMfnN5W538GFX3QpWc72OZz5xzG4HH0Awnb1Gn63oBTEXIpQvZDP9iwTQur53d9LkjTNkysXijg9kKK/rZmoIPpve8/5wvo9+o7g62O36blt+g0OwRuQNNr0g46tIMOLb/9/wkq+jOWfitFV1RUWUGVZTRFQVNUdFVDleSeU1Z9DtA0DGB0VcEydBSp0Qs5JBRlHVF8BlE6haKsoioVZLFGo1jm1794kPn0txn++Hu49Xdfwpd/62p+8J3/zQOZf2d+5AM8tPQlKmfiNIQsK6vDVEujaLUogZTCqY0jntmPW0vhC3nUlRjaagy7kqQp5micvrtH28/QkiZRV6MY69HeRjyKvDyEURrHE5LoxTGsygRacRS7GkdeGUZbD4MJaWUUeW0MvRxDXY9i11MYlThKcQKrlsaqpnAbOZx6FkfI4tSzdLTZcMtZShIo4YbUqKWwGxk8OceF5mE6RsiscMQsG/YcHXN2oJH0pByeVsAQUjhyDkcKq/9KcZwta44tax5hZQRLSNHU83StSUwh3rNBTNFYiQ2ujPtKeDXblUIaeKBO0jZm0KojdK1QWyaujbNhLfRUpuPYYpy2mcGRQhCnWU9yPjiEp2SontmDLUbx1XCGYDdSeFIBX5nsHarjuHIiJNXXoujlUTbMSc65YXghrh7Arse46B9FWZvAKCfZNBdwG3nsWgZfLNA15vEaBbT1JG1lji3rUM9OcJBzXha9uhu5OEzt9F7Oe/OcdebQy1EqJ/fSVPLY9STC8l6M6hib1iRuI44nJrHqMdT1UG3XVFN4YjjxsIVobyMcRe0xKM570zSVFMr6QcTVfXSMLIGSHDAsLgYzeFK4OQ7UDG2zgFaboGVPs+HN09SzaJUxAi1LU8v3gJMhsyRQJmn3ZjC+VMBphB57aX0CT53ibPMoZj1szrhSqBeV16OY9RQdc7Y3tYjhK1kCLd9r7KRCvatUYMNaRF6PsuUuopYnMOpxHDGFp6SxhBiulMAQo7TsHHJlCLMRxRKitHuzF0eIEqhjePIIljBEW49DZxanMYawvJummqCj52nrOczqOHpljKaSxpdTuGKCQEkjFg9iChMEWharEcNXM2iVMTwlxVl/DnFtLFT2qmmaehqrMdELXwo9VV6GDXuBQM1TX96PUhpFXBvhnHcYT5rCE8cIxHE0eRRLGqUx9P+y+pLLaW+LsPH8q2ndeDnBb+zAesnlnLtxG+yIYN4QgQMf4MIT30Y+s5eOnMIqjWCXR+nISdzqOPraQfz6BE0pyYaeRVs/iLRyN4E0gVMfQS/twxdHUdf2YZaHCMQJ7OoITTmOtLwHX5zgvFNAUlO0V6NcqqRo62k6Xg5WRyDxMZ784xup7Iwg33A57vOvwtwewbs8NIp0tkdoXh5h67IIWzsiODsj1G7axpm3vhBGPgqraVqlMSrqAdg4wvn1DNKTI+jiFLpSwGrE2TJzXKpmYS2B0ojy9JueT/XGy2jtvILuzsvxr4qgXhvBfNdLYPUgjrCfjjSKNPKvGDftQHz+ZZgviHB2e4RLO7dz9porKO+MwJ+9BuoH4MnbMN75fBovDe0bZ16znTMvi2DvjHDpBVfCb9+A+aYIm2+8ikuv2sHW8yIEV0YwrguDmDOv2EbjhRFKL4pQfnGEM6+OwIO301FGqNTvQj/5bbzTB9lqz1L5/hc483vX8ePXRai9IEL1+gjSdRF+/uod/Pgtl8G33g3SXkx5P6xGsepRnPIw5Y/9Pj95TYTHXxbhiddFWHtVhM0XXcalF17GxVdfTfPt22m/4Qq6L4sQPC9C5aoI+lteyI9/O8KP/2Qnwk1Xc/oN11F88/Ng9qtQHkUr7qZTHkFTorA+TufLf0P1L36Dk3/xApZ/+zLWX3s5z7z1WoQ/fin+f70ThBhmbTfYKTrFg7T0FJocwyiPYWhJgso4G8Ux/EYUo5lBs2JcasRhJc75zMf58V+8kEdeF6Hyyu1oV0VoXhVh86oI56++AvEFEc68KELx92+g+/k/h8Vb4dQYjhRF25yko0yyoUzi11O0tDxibRxNTuKqWZpqHk6MwIkx+MlerG/+PbV/eQOrb7oe4UURGi+K4F13Gd41EfxrIhjbI3gv2o78km2svSRC9XXX0n3/H8DsLbAa5YKa4Vw1zv8l673jHLvre+8z0oym7Oyud13AGGyKCTzwAElICEkukCeB170QXxICyU0IEMAhYC42JRg7phhje9fena5pGk0v220vboCBYINtXNbrLdPUdXovKtO2vZ8/jiSb5I/zkuaMVjoqszrfz+/zeX+qS30E+SFkZQi3kEARh1lfiSOKvVRfuhfzqx9A+vcPIn3zz6ncfgMnrhXwOsKWD35vJ/717fivibDeJmDsFih//O24P/woSz/4S6w9f4d7+w14t/8N5vf+FuZuYstMEEjDkA2bkAx9kko2QVkcw7NnKeVG2cwkwF7ANpOYy93wwiAM3IT1d+/lzO9tR7q6A3dHDLs9irKjmeKbdnLqje2k33cV9NwIz3RBPoFdCGumq8Y04mofxZVBAnkGdTmOUxzDUZKI6T4ccYSylMCXRtHTfXjSCG5xuHHdKQwRKKEobmb7sGv/75bUUXx5GFccxCnGWbcPoGeGkVdDDtOaNYcjjlExZli35ymZMzjKOLaUZN09QMWaw5HHKZuzbHgHWbNmsQtjlPV51szDDeeDJ08QaCFoec1cCEWH4jjyShw1NdTY5ysh3DpQpvHlqYZzy8wlyJ3uxshMUjWO4BRnUFZHUdMjOMVx1PQg2dP7KOkHscQZrGLoANnyH6JsHEJcGcWR5zALU9jiDL66QKAdYN05hiVOY+QnCbQDbLgPIqfGwspKcQ5fPYSWnSJQD1Mxj2EW5tGzs6xZx9lwHsHILWDmD1DSHsRXjiHV4Ju+ehhXPhzGRZTDuPI8cnoULReCmctGeL9qeoqKcQyzME1JP4CSG8JRDqLmDmDJ89jiOMbiLP/6V3/OP77rY3zxk3/BkZ8/xuf6Rpg8m2Lsp8f5xTNP8tUv38Yn//42bh9NMDizwH8+e4Inz+b5+YtFfvObLA8+8kv+8p8/yZdu/izXvuN/8qbr/4VnfqPw/BO/wllM8fzPznBo7mm++fXvcdeefXzj+7dy6/e/Qff+u2gTBARBQGjpQGhuRogICE0CkWaB9u2tXPfO9/CBT/wLH7vxdr5z63/wtVt6+OiXe3j/d3r42F238vH/+wke/cUj/Pg/f8aJkwpPPvkkTz2l8q4//zBveMu7+Nhf3Mj//pdPcuuxQxz/6Yv89OcvIAgxmgWB1qYo0WgUIdqG0LELISrwwb/4N77w9e/w15+5iXf+2V/z9j/8M2644bNkxcPkl2fInp2ipD+MKx2lrD2EmVvALRxET82gFw5gSYfRcrPkFxNYhXkq2hHM7BS+OI8jHsQqzLNuP4QtzqOkQ4HLKk4jro5g5Wew8zP40gLpk/348gHU1SRWbhplNYlbPBjGQvJTlNR5WHuUqnGYxd/up6weY8N6GKcwTfZUF+f945TlH2NnjpN5aZwL/uMNp0bqRJwN8xHWjUdQl+eQF2e55P8nVu4gdv4QyvI0buEwVu4g2uos0uIUVe3HSOkxlPQCYvoBVjIHeXl5mOTgJ+j60rv58tsF7nj35dz7sffwUO+tLL70OKniSVLiEpKcxVSK2OJLqJnncOSz6IXT2HIKJbeMKeVwNQlNURrzq2WYr2yvEi/qbMGS/8rMWK8J9R0fQzXwbA9TMxuXJb+MZdivCAi1BfE6I7GOJ/BqbRvVUjl0M3gea5VKreo05ErUCx18123UoZZ8vyZoBLiW21hYrzv/S75LyXcbHIr16hqaolIJSlRKZTaqa1TL5Qacs448qNSOw3e9hkDjO24NoOk2WjHr838QlDF0KwSD+iVKQQXPDbAsB88LqJb90PBQm8PrmoHvBFi6jak5GKqNsFYNuHRhq+GkUJViTayQGq0dr/Aiflc0CPkQNWWpDtX4r0LFq4SJBmijlqHx3f/uqKjftg6U9N16k4f5KheH0XB51OGedTZFnX3RYFY0YB92A/pRPxarRie165maGp/i1cdfF2Dqwkb9jakLFXUIyStUVL9GXK0zLP67o6KuZlmGhlWzumiygq6q6K8SKiwjdE0Ymtq4tIxQqDB1DalYwNTCY1eVDKJ0FkVdQlVWkaUshXwGJZOnmDnBVN+3+Jc/uoqvvbGT299+OU/u+yIL+/+Gg/2fpeuOv+LFp+7hxHN7KORGkAvDmMVhrFycLXsKfbUX8XQXuRP7UZcGsdMJpDM9GKtxtqwpvPwwmRN7MFaHKImT+MUx1OVuxLN7qaoT2NlBlKVupLNd6Ct9mOkB3NxwyLBIxTHSgygr/airA2ipOMpKP3pqEC0VR14awMiMYGUTDdp4CPQcQE8N40kzmLlxfHkGK5/EyI1S0qbx5HGKSz2NJgczH1aJFZd68OSwktIRx/D1KfTCCI48jiuHw2pVn8HOjbD83I9QUnECdYJAG8csxLGKw1j5sNVDWh5By/Zh5AewxWE8ZQxppZcLpSMYuRFWT+xFz8bDelQpBHDZxTHOBQewigMo6fuxin040hBmYQhfCWGQG+4cZmEAPd+DnuvDkUZxxEQNGjrGmjWHK4+SX9yLlupl055m3Zoid2pPbbV9Aqc4RPHsfdi5BFV9Fl8KgX8leYpAmsTKjuIVxxtkdic/jlccZ9OexxOHKCz+iA1nlHVzBis3jLrajycmkJa62LBmUFZ7WTOmMdKD6Ok4G9YsbnEYXxrBk4ZwxTieFMfI9qKs7mfTmcLOD6BnehorXF6Ntu5JQ3jiIL48zKY9iZXvR0t34xbj2Pk+1s1x9EwParqXqjWFXhjC0yZw1GQoFOXjmPlBjPwgrjxW40yEEQkjNYyVGcWXJlm3DqDnRjHyCRx5EqMYumg8ebzmghnByA03hC1HHMPMh/WfYawigZoexMwnOOcfRVwawMiNsOkepLjUQ8WcpqxPIq/24CmjqOkeLHmQqjuJmuvFU0ewCgO40hBOMY6Z7cVX+nDEHsz8fuxCT9gCU4P7mblefHkUI9uPlgobIZzCEL48SiCHgkVJT1I1J1l68U6q1hRb3lzoLsn2oWX7YP1hXClJYXEfJT1BxRxHy/RhiyF81i6M44rj2OIoFWMCLdOHkQtp9lVjgbI0gJrdh6kNgDjM4x++EvnyZi62tlCKCay9Nkbpug6cXQLnWwTWowIvXiXA6UH81XvRl/dRlUex0z3oy/uoSCMEhUHM1S6Us/dhpnupKAnsbB/y4h7cQh8lOY5X7MXJd7FlT+AVQgeFkdpPWRnCLfTj5Puwcz044jAbJ7sgPUzZHqPw0E0s/8U1SO0CuQ6BUnuE8rYoekTAbRcwogJeVKAiCFQFAaICbGuDWJRzzU2ca22m2CGQ+8S74Oke1NS9BOIAKLOsL41iG7MsWmOo+igXXu7m1Nl7WcuPoOX6eOnaGKUdMc4JAheFsAKSjghcEYNf3oGSuxd35NMsXhuFaBOXBIHSzhh0bIOODi42R9E7Bapv7YQTt7Px+I1UdwoQC6MUXrtA+bIQVHn+MoHy29qx/1hg630dnH9rKxcui7AhCBBr5WKslYogQETggiBwKSIQtAsw8jUunb0bRbwb7Dg4M0gv3Yk9+UXEZgFlV+01iYS1sBda2/G2CWjXCvDi97Gz98LKEIE0QjXbz/LrWyhtj7IpCGy1CVSbhbBJ4jUt2H+4E/+9LVz8451ceEs7G7ubKMcE1rc1UeoUsLcJXIgIBDGBDUHg/AffCKleNHEvpfT9bCiDcCLOc29ophgV0FuFsAGmLcpWZzPs6EC+QoCHvsPGmbvYKnSzvrofT46jq0NU9HEKxV6CdB8URtlwJpCCEdTs/VyYuYkT792JtjuCvUNgY1v4HC4JArS2hFtHG7S3QXOEC81NVFsEUs0C+j+8G564AyO9hw1xjE1xjDV5nEK6F9ubQVFHqYpjkJ8kM/ZpHnn/NpaviaK11O5faGKrrYX1nW2ca4+wFRPCWEYs3NbbBKqXtWC0CVS2C+TbBZb+5AqYuwXSw5wXB3Fy3VT0YRx1GFHpZ3Oljy1xhKdv+iNWtwkYr+vAvrKNxQ4BpfaasU3g/LXteG9uo/S6GOd3RKFNIGgN33f3mnbMlvA9rEQESrEoz781Ci/fj60O4ZztJZAmWNdmcM/2IYuD6IUBxFQX57wZLokJ+PVesl94H0+/XmB5l0DmdS2YV7YSxMLPIYLAxVgzQVsT5uUxKm0Czi6BF64SePFDV8JP7oRsHN/qJe13UcyP4FtzmIUEXnEMLzdCRUriS4nwO1MeJVASmNkByloStziMnY9j5eI4haHfgTjrmZ7G941dGMApxgnUSdasObRMCOAOnRBJHDFkVLnKBHp+BLOYoGTO4GtTBPp0Q7ywiiMY2RFK2hxV4xAldQFPnsbMj4aLFvkxlNQQRi7BpnMIM5cgUKZxiuN48iRGdrTBuaiDmgNlOuRHKdM4xRnUVAI9k8STZtAzCarGAnYhPNfJL8axxWlscZo15yi2OE3JOIgrz+KrIdAy5E/Mse4ca7ApXGWOinmYQD2KkZ/FkRaomEcbbAlXDrkXvvwAZv4grnSEQD2Gnp1FSU/OLyiNAAAgAElEQVSy5f2YTe84SmYUR5pl3XmIivEgRm4OuzhP1TqCq8xQMmYom/PY4gzi8hhWYR4jN8O68wCZ0304+hi2PIsrHcYVZymL05wrPMyn3vkObrj6A3z8PR/n8RfSvP+2O/j2owf42r47eOHF3/LdfWN8b/5ZbhnpYnp6jsUzafbMHOOxl2R+cGsfp148y0e++kn+9n9/iNe9+RO85yN7efzJVX74lW+g/EzmO5/p4rmXNG754a3cdt/3+co3v8xt3/gGf/62d/O69t20tm9HaOsgInQSiUSIRgViHSE74v0f/SvOWpsMHn+Rx39W5Pijq3y+914+OPpF/m7/p7jtxhv4yt9/hVvueYC9Q/Pc9e3b+fD7PkfrddfT/Lo38Sdv/1s+86UvctUnPsGXb7mVL33lZlpaWmgRBFojQuioiLTRtvO1CO0CX/vmCD/99Qv85MlT/Pr5HLtf+0buujfO2eI8VfsnZM9OsvTiMI54lA3nMfKnE4iLSSrqA1jSYeTMLLZ0iC3/UTz5EMXFEdziHFZ2CnF5HCM3iyMdwCrOoaTH8ZRQ1PLVeaSlUap6KGzkTg9i5aaRlhO4xTnWrQdwCwdxiws4hRms/ASnn7kHX56npBzGyR8ge3KETecY6Zf3YWYnUZfn8QqPoC4voCxPkDoxgJ1fwC0eRFudQV2ZYU1/GCN9AHlpBq94BGlxEjOzQCA/gF0TLqzsQazcQYzCPPmzs2j5hxGlBzl6/GaGuj9C8tY/5d//OMb3/+gKvv0/ruXnk3dhKic4k3mBVSlFtpBHlWT0vIiWF9GLMrooY+tGuBkmqqqiSHJj/qtzF6z6nFhjCnqOi6mHbnyv1hDpNQbuUKhwbQ/X9gi8Eo7pErgBvuOHC/g117+lG6/MwnWuYo1HUa0JCnWQZrkGvKzHMl7dPllfTC95Pp4dLqZXglLj9iEs02RjrfLKYwSlUFipJxpqM65jhWJKfaF/rVypVaAGeDVuhWNaIaOxUm2YAUp++HvTtFEUDd8r4bkBpaCCZTrYtotp2pi6SqVUA3nWYi6hAaBM4JXRFRMxLyGsVXwuXdgMAZpGyKiwTRXLVLEM9VWgylCo8N26UGFiGVrDruHaIdHzvwoV9XyOV7ODeLVBv35Q/81RUWvfqAsI9crRsBrVblSkOpaJZei/w7UImRV2A/wZHm/tsWvVnw3h4VUKmanrjdvVj69uoQlq3bSvzuDUn1PJD1grVyj7Qe22YW3pWqXKWqVaqyn9XaGiUgpqr6GJoYVMDEPVMDStYTEKK150ZFHC1FVsU29c2uYrdbGyWMBQQ6FCU3MoyjKSdBZFWUWV80hFEaMgoRVP0fW9z/CjT72PG6+K8NlOgTOTd/DiY3fyYOJLjO/7FI8evJnFE93kVwdRcsP42gRauh8714eTG0Rd7if/UhdudhwnM0bupfuxM8NU1TH84gjSmW7K4iR+PomVHsJM9VNVx6go49jZQbTlXtb1aZzcMNpyL+pyD+v6FHoqrI80MkOY2WGs7AhmZrjhqhAX+7CyCUryNF5xAreQxJcmsbIJnHwSNTVKWVvAk6aRVuLo2RHWrPkaOHMMNR2nYoRRDz07hJoeZN2axy4msIsJfH0aLT+CK4/jKRPomSHK2jSemGTDnIO1h3ClJEZ+EE8Z5VL1CNJKP2p6lA37GFYx3K9l+3GlBJvuAno2jHlUzTk2nAO1FpAZAmUGcamXNXuaQBsm0AdRM1248jCunGhUqJaNScpGkoo5hisPs2aFwou8EseXp2rQ0CRGvh9XDCv1nMIQ4uL92IVBPHGYC8ECymo38nIfW/YB3MIYxbM9VLRpzrkHUVcGyL58P3pqhDV9HjMzUhOMelm3JrEL/QTKIGZmmIo6jZ0PYaYVfZKLwQGkpf2UlASb9kECaQJxsZt1M4S5VfQEZq6b8/4UvjxMWUugZ3rYdKYwsr2YuT7WjHFcMWz/sHJh1GPDmmj8/pw3E8ZGpCH0dDfr1iQlPYmeG8ASR/C0CZRcHDnVTdkYxywMYuQGMfJDlLQpHDGJkoqHQk0t5mIXkmw4h6hYC5jFJNnFXqxCyDZZt+bRMkOsWeF7ZuRGUFKhMOXWqkoDNQRbbrqHsApJsqd78ORwX71lRs/FWXdmcKRhrEIcVxvBVobQC32UjDEqtdhLSRmlpIxgFboo60OU9SE8aYD0yTtZM5Kc82Ywc30Uzt6HUxjinDuHL42ipXrxpBHWjEmcwiCFpX0Y+ThVczJ0VRQGqZgTWMVBisv7UFMj6JkRLpYPs+nNoGVDEcURQ/HLlSaQVvoo6ROsO1OcC+aQV3uwiwkqxhx+thtF7sF3RmBxgF+9vYW13e3QGoPLd7D2ulbKb+mkujsCLQLndsXg238NqT40tRsr1YOX66dUHCIoDJI7cRderp8NLYmXGyD38t3YuX7WjSR2rhc7242eug+v2Esg9aGu3I+T62XDTOIVB5DO3ktJHsLN9+HkewlO3U9VHSUwRjj/23t48u0tsHsbG4KA3SLgdkax2wW8bRH8zihuu4DdFm5Wm8B6i4CzPYpxWZS11iZoaoKWFlKCQOFProGTvaAlUDJdoEwTFMZYsROI6jCsJrCrs5hLXRRW7uPl62K4u2NsdkZZv6oV99p2rMsFnCsEeG4v6vinefkNAsauJi7FInDVbsQdUbZ27cBsjbCxexup7QLym6IEp2/l1+MfZGmXwPndHVQFgcq2ZkrtAmxvgcsj+G+LEbxbgD/tZPOd7WxevwNnVzPBjjbcWDOVjnaCthh+LMK55ghuVMD427fByn3Yyj24y9/lQr4P49QPkfv/HrNFQNspQCxKdWcz5avauCBEoDNC6WoBTv4II3cvm6kB9Hw/pcX9FK9soRIRIBrhfLPAhW0C7GiCd11J+r3bqLwzCn+wA962HV7fCTvb2GqqiSGtUUqvacesCSPZawRY3Uva2ouX2gP5ftZ+vYffXCWwcVkHG+2RcNBvjrLeLEB7B05UgLmb2Tx9J5XifrSTP8AT+3GUIXDnMPN9eGKcdXOMc+YYnO7it599B799jcDGZTH0HQKlXS1UtkUoRUMnxYUdrVS3R6nuboWWNoi1Q6QZmqPQGsFqFVh+UxMkbwZznC1xBD87iKmM4XpzBCuD8FycH3/wKuzLQ1eNvVNAaxYI2iKsxVq40NoO7dvxtgmUOyNU2gS2WgRoidREogjs3I5bE7vORQWkq5u4mPg8fm4vvtyF9cIdWPkudHuQ86k+NlN9HP/gLujczoYQgWgrsiBQFgRojcA2gfU3tOJd18rma9u42NbEpc4IpXaBjStaqbQJnI8K0NrKRUHgfDSK2SzAM/cjF7oxswNU1EkuyjMYL97Haq4b++xeyuUJPD/Bqb0f5dRbYlQ7QrHDu7KZTUGAne1c6IxRahY41x7lYkSApnA7397KZkuErahApVmguE2A790A6S6kzX5sfYJiLo6tJQmkJP7qIJeU6dChKY1gFwbZtKfxpVGs3ADr5hRmdoBASXDOnUVP97BhTeDLw2jpbpxCPGyTEgcJlBEyp++jrE/CxkNomUGKS71U9Fkq+lwoBhRG8bUpSuYMheVelMwgW8FhfG0KU0ygZeP4yiRlPawQXbeOUNEX0DJhTXXVXMCvuSVccYKqMc+aFVaMqulhXHECq5CsVR5PUFJnsPJj6NlRqsY8ZW0BeWW4waywi5OYuSRmPsml8nHE1WEceZqSsYAjz1BYiiOnRlizD7Pph8KEVZymah1By46jpMc4X/oxRn4ScWUEPTtHSTvGmv0QZmEGJZ2gbC5QsRfwtSmqxiN40gMoqRkc8SBl4yhadoKycYh15yiBPodVnGLDfYjzwaN48kH03BQb7jHW3cMExjSuMo0jzVA2jrJmP4SSmmDdeYBzpeOU1FHUlRHWjYeo6IewxAmq5k+58ZN/zUfecwPXvu9mDj5bZPwXP+POfXv4yfH/5JePPcl3h7/Ptx+7lW/fP8U3b99DVlKZeOAYN932Qz7+t1/i18+l+cSXb+ELewf5g3/6Ep++bz+PLKb40Cdu4hvfnuW79yzwyzOn+e69e/j69+/iq7f/kO/euY9WoZN2IUaLEAoGLUKMmBCjNdpKR/sOdl99LU+eWuVLP7ifmV+9xI039fHUb5/izn03cvfd/8g3P38j3/343Sz0PsvPTsHxJ0/w8BOP8tTTCle+4/eJXftWdl77Qd51w4d52z98jief+Q1Ck0BLS8imiEVrbo6mdnZf9UZarmzn05/fyxe++m3+5w2f441veT+XXfkG4qPzLKoHkFILaLlDaNmDWIXD6Jl5pKUJKuoxfPEwtnyElZeHqFjHKRthjMfKz+CJc1TUQ6FwsTSGIx2grB9BSY9TXB5h3T2Gp85jF2ZZeaGbS+XHOO/9GD09gZWfYcN6gLJ6CGlpHF86QEk9EC4YKqG7wszOoK5OYWUXkJaHWTMXUFbHsDKH0VaOsmn9jPzpUS54j6OlplFWJsmfGkVensQTD2Ok5zjzdDfy0hR6ao4t+3FOP92DUziMlT3AmvEwhdNJbOko0sohtOxxFs+M09P3MSbi/4uBr72bL1wvcPNbo3zubTEeHrqdzMqvOLH8LKtShmwhj66YKEUV1/SQCjKWZeE4DoZhIIoiebGIVCximxampqPKSqN+s+6uV2W54Xoo1RgUdZdDWPNZwtQtfMenHFSoltYo+WU822etst6Yk0OHhNeAVdq1as+S7zeAmXWRIfC80OVQZyXW5s86I9Fz6jNsQNmv4DtBo5GyDsF0LIOS77JWqYbxjepaozmkHuNYK1fwarf/3XKJoDb/+rWYht843vrsXymFjSeVyhq+V6JaWcd1faqVdTwvoFJZCzkchkYpcHHtV/ARvuMSuCXKfgXHdNBkve6o2MQy1Votqdpo/rCtMEbx6rhHvVK07rQIuQkarm3ge6/qRbUMfLdmEdH1BsSynm3xa+JBXdGpCwB1UugrSlMdjFmvMTEbrRn1itKwwtRpgDbrzovwd85/2+puirryVK9OCT98bqP1wzbMBq+iLmLUhZjgVc0fvlsDbtY6byu162vlCtVyUGs0cdjaWKdS8in5HtVyCVNXkYsipqajKSqKKGFoOlZNYdMUtRZjMdBVBde2GqwKRSqiyhKWbqHKImJxGUk+gySfplA4jSSmQ4dMtkBh9Tnid32eb3/4er72hg7u+H+u5tTEnRRfmmS66584MnIjR5I3YmSnyJ0dIHumG1cep6xPYaS6KZ7aS0WexFwdQTzVh3Smn6oyjZsfRVq8Dyc3SEkcR1saoHiqGzs7jJUZwMr04hcTmOk4ymI3RmoAZakbdakHLz+CkwuFCTs/Su7UPqSlXtziGHZ+FGmpFysXEsbdwjja6hDqyiBOPomZGcUpJHEL41j5SVxpGl+ZqcEN640PYd1oWZ9ugDFDXkXIqbALCUraFL4xjZobQs+PsOkewCoksHIjmNlhKuoUZi5scZBWe3CkEfTsQM2hkWTDPsa6PYUrh1WWWmaAqjmDmg7zumvWfMidkCexCkns4jhGbgRxpYuKmYD1OSpmAi3bi1UIh+SSNoWWHUDP9XEumKFsJFFSvbXVnlkCdRo1HceVE2y40zjFIYxMPxVtnKo+gSeNYOcHqRoTBHICt5ggkMax86NoqwME8jj50/vwpZAur64MY+fHcAphE4FTGMQVh6jq4xiZPvTUMG5hnIo6jbjYTVWfxBNHMLK9WLk+7PwYXjEZ1sam+qga47WoRje+HLYalLUEdi3y4RTjlGonihV9jE1nqpYf7kNNdeGJQzWBYjg8qZSHMLLhSlhZT4buEiW0ADvqOL6aINDGUDN96Lk4ZX2KkjaFkoojrwywaR7AFyfRVofIne6mYsxRNuaRM8M4yhS+MomvTKClB2sVtWE0SM8Oo2eHcaRRfDWJI4bClieNU9ZnUdPDrFsHWbPmMXIjlLQp1qxZyvokZiEUr8rGOBV3ElOKYxQH2PJn2XCn0TI9lJQRKloCM9eFJ/ez5U0QKENU9EQYc1FG2XRmKKvJRt66rCVZN6fIvnwPF/wF1owJrMIg4koXG+4MRn4ALdtH2ZgIHR2ZXqSlYVxpipI+RUlPYuT7KOljtcrUYVxpAiM3hLiyn6UXv0/2zD1cKB/AzIfPv5zqQjT6UKVuzh+4mTNXRzjf1sL5aBPr21rYeEM79nUxSttDF4HYJsDCLYhL91CUunEyvbjZfux0D1V5BD8fx82GzIoNLUlZGUVd3oeV6cHO9uCLA1jZLrxiD2UlTkkaxC30U5KH0FP7EM+G0MyyMoSV7cHKdaNp/ciPf53n39NJ0CZwLiJwcXsr51ub2GprZksQIBbjfMPp0AJtMfyowPq2GMUWAXFnE0ZrOAQTaWKrRaDUJrD0rnZ4qQtN7cUuDoAyiZ0aQM3H8bJD+PlBWB7i4lIfypUtXGwWIBbhwvYI9pUCwXVtuO/YCY/exok/6uR8q4C7XcDbJrAWE1hvjUFzO5stMS5FW6jGhNBFceaHFI9+ipdeI2Btj3C+s43Sjla8doFLrQKVbQLG7zVTeadA9Z0CwfUR3Ne3oO0UMLc1Y7c2U2pvxdgWw+5spRqL4rQJ+P/8hyD2oWr3IJ75d5xCF2Z+P1rys1idAtLlTWx0RDCubEa5th2aYvgtAvJuAU58HyeI46R7yWe6WFvuRtoZpdIscD4Wxd/VjNEpcGFnBF7fif/WDjbeJLD5pgil1wpsXN3Oxq5WttqjXKoNq+IOAaNNgJhA9jqB6qnvcca+l4rWB8VBtk4P8JtrWvBbIwStAjQ3sdXRjLwzitXZzOZOAR79D9bk+1GUvehn72JdGSIQ45yTE2yKwwTWKGJ+H5zp4cRHXo+xU2CjKXQ3BNsjlDojlDsEKu0CTouA2SZgXRbBurKFcksz1fZWKp2tlKOhA+R8a+ju4K/+X7z8/VwyEgS5OLY6jp4fhZMjnPjw9WSviEFE4GJUoNoaRnKkDgGrPcpaWxsXWzpY64hQqrka/JjAhV3tVGNhHIj2FrTXCFzoEKBN4FybQOptMZj8IpeW70VN/QD/9D3YRhzUBOvZfh7+4OUQa+e80MwlIYbf3sJaW5SNVoG13RHK18Qov76N9R0RaI1SbRcotwtstgucaxa4FBUg2sS5libW2iJsRgX49X0E5ihKqgenOEJldZC1pQHy8gBmrgv0cVa++1c8/5Yoa601EapZoLotFFwutkXZ3N6C1SJQ2dHM5vYW6GjlvCBQadvGVnMHCG0gtEBbK4UdAuZn/wie7+NiZgQn3Y9SjCOlejFO7edCcQI/P8LK0j4CJcGWM4uW7g1BtsoYZTUZ/pzqDb9zCnHswgBuMY4rDqKlu/GlIapGWBOtZfoJtAl8ZRy7OFYTCOaRlgcxiwlsqSZY6FP42hSOPI4pJvDUSRwxgSdPsOEcRs8kcQrTVI0DBEoY9/TkKTadQ7jiBPmzPVTNBezieOi0WB2sna9MhJyK4nhDqKjHQAIldIrahQl8eQZPCleuPWmWsnYAT5nBKk7gKTOYxQk2vCNouQSWOIlRGKdkHKRkHMRXFzDyk1TtI/jaAnIqgbgywrp9PGx/KM4ipUYp6QtY4ji2NI6YGqCkPYSZP4CSmqawmGDDfQhHmkNJJ9BySc6VjlI2DyCnEujZKdadh7CK0yiZUeT0EL42RcVaQM9N4IjzVK0HscV51EwSIz/BlpZEXxqiLB/BURdQjWlS0hHu6buTH+6f4B/33c+ehTl+8ounePnZFKeezXPw6CM88esDTB74GoP7n6Jn4QkefuFpnvrF4zzx2E/45VKRnkO/4h/+/g7+7Ot38M/3/Dv/+JUv8vSKw6Hni/wkd5bHTzzD/PhxBr93hNtuTfAfXXMIndcgNF9GVGijQ2hiuyDQIgg0Cy3EhOu45jUf4R3v+gxPnfT4wKf+hf/z7W/wox99iydPP8FNX/46t/2fe9l70xFuufMRjp/M8s3v/AcP/vR5/uGOWzj6TJF3/sGHuOr63+fKv/w07/vyp1n46QvccMP/oq0tiiAIdHa0EhEEIk0tRIQ2Yi07ENoF7rnvYY49/hRPPL3InfeNsW33a3jw4V/wwsoIL/92AF/7MVbxCIXFSTzpKBvWw+ipGVae76dkHcdVj6FkZlh8vgerMI8vH0RPT2BkJvHVI6zZx0m/HCd/dpiLlcfw1QWk1Ci5swNU9SPY+RmkpVG01DiXSo9i52fInYqjrCbZtB4mkA+SebmP4mIcuzBJIC9QODOCuJgMRYfsOFZhDGUlQealJGb6QVh/Frd4EHV1Giu3gJVbYN08Tu7UMOJiAtaeoHBmBCt7gNypMcrqQ+RPJZGXp7GyB6hqxzn9m26U3AHswnGKiwf45U9+wJHDn2fPHe/m0I8+zA8/fBV7P3AtX/2Dy3lk6A6e/dUR8uoKWaXA6mqaQlpEzBcoFHJomowk5zFMmbyUQjZyaE5YblBf1K4vItdjH/X99dmwngSo13vapoVneyGTwi/jmC6e4xO4QY1P4f+OgyFsoPQaQkA5KNXSCvYrLSGGWXPslxqMirrL4tUMyDrHwrP9EEMQBA1BI8QZ1Gdks9a0Ud//SqNIOShRKZUaC/Z1scRznJqIEryKfRFyNkKAptk4Js8NKJermIaN5wVh5Wq9itXxGgkJXdUa6Ae/dtyO6TaQEcJ6NYCLW1imiq5JOFbNUWEojejHq+tDw2rRMFoRxi50HEvHtXVcx8BzTDzXxLF1fPcVRkQ9f+LV3Bd1ccJ5VRwjZDLoDcHCtV6pQa27CeoiSX1gD9tEXomihPWlbm2oV1/hZtSbP0wLywgdC2Gdivs79SqvxD9qzpB61KPGpWhwN+o005olJqhZXqqlckOQWatUKQd+o6Vka2ONku9RKQWUAx+xkKOQy2Noeuh+qIkUhhq6K2zDbAA0DU2piTPh6x7GQSSkQhFJzFAsnsEwl8jln0eUTpHNnqKQX2b55EmWX/4lhwa/xbc+dC3fe+dr+fJVbfx2+HvoKw+y0P95jiX+jenef2Tp2S6yJ/sQl+NYxTE8ZQIr04u+2oOdGcZKjaIvD2OsjuBkR/GLY/jiEPLifpzcCH5hHOlML35xjEAcRU914xVGCcQE2nIv0pn9GKv9GKl+nOwQZnoAIxPmbOXlPqSlXpz8KHp6ED09iJ0bxcolMDOjmJlRjHQoXOipYezcGF5xorHiYBcmGj3mnjwRNm0YM7Xq0TkCNczXVowZpJV+zPwoa9Y8ppigYs9hFROYhVHUVBxfGieQJjDSYWuIr06wZk9ji0Po2QFcKcmGfZjC2UGk1S4CbQxbHMZXk3hyMnRg5EJOgi0O1QbdMRxxAl+exFfGUVI92GIcTxnCLAxgF4fDiIg8XuMcjFDSR1izJ1Ez/ajpOOf9o2w4B3HEMQpL+9CyvVwIFqho4684HJwZ1oyJBlDTl8YwMnEq2iRUj1HRJpGWulkzptly5lFXhnALSar6JOvWJL48jJnrZ82YoqpP4YvTlJVZtNQQFW2KzMl7kVf2w9ZRjGw36movrjiCLyXQ031YuQGU1W7Oe3PomRCCaWR72bQnUVNdGNlezvuzOMV4mBE2xykpo9j5UMTwpKEGgLOsJrgYzBHIwxjZPnxlFFscxhRHMMVRHDVJoCZQ0qGI5CljtYhM6Gg5HxzBLYRVeqUaaNXMj1Fc7g8ZFcFR7GICeXWAC6UjBGpYfRqokzXIZrJWMTpKoE2gZ4cQl/vQsyO44gTSchw1NVirEE1g5IawiyOUjdDRoGZ6seQhTClOxZ7AKPRji+GKnicOoq7uZ90ewy72oaX348tDXAjmKKtjOMUQnFlWk5QbwNRetpwwYqOu9qCsdHOxfBA51ROCMzO9ONIwRj5OWR9n3ZlmzTyKmRunYsxQ0pO1z9wwjjSEp4ziKxM44iglfQw108WWP42a6cVXklSMWS7k46S1bsr+GKs3/znKDoFL0QjnO1tZu7ydc69vx3pTK1ZHOPjlrozA2X68YCJ0zJwNGRV+Po652k1FGqYiDaMv72NdHcMrDuLmB/DFQc45k9jZbpx8D0b6fnypDyffh5vvwy30EUjxGkRzD1vWOFvWOEvKXjZfupvnf7+TkiCw2SwgXhXFv7oDIgKlFoH17TGMJgFrm4B9dQeZ17dy4vURnr5GwIkIXNq9kyAarjyvtzax2dbE+ZZwdfnCZQLlL78flvexGSQ5lxuEQpIgM8TqShdFe5jN4jCVfD+5KyLQXLPZdzZzaXcUdrSw9rpW0h96LdbOcIALttWiFU0CGy0RiLaw3tLMpaZmNlsibHYK8NJdVH79ddRdIUeD1laCJoFKe5RLsSjV7QLa73Xgv0ug9HaB6nURKjsFznVEudgkQHMLNEWgqZVLTTEuCRGCFgFu+zjrZ++maOzFKPyIYm4/vp1AHP0MVquAvT0UDdjRArtjlDpiaO0Chd0CvPg9JGMfZXkEUx/Fev4u1MtibMSaYcc2vMuaw+dWcwGc3xVh640Cm9dGqF4dxdoh4O9sJtgWJWgPWRDn63GLiIB3fSe8fDd5twdH6WXDSXLxhR5OvTbGViR0v1yKCaxviyDtFHDbI/g7BPjJbWjFu8gW78JZvZdqthu/0E9ZHOSSPoa6she0CX77D29F6gwFANqi4XvVHAm3mqvjYi0mcy4q4AsCtLWx1t6C0xnB2xnFaxOwIgL+DoFzb95JUNxDNXM/a+Iwtj5JSZ+Dp3r45VXh5+l8s8CFqMDFSLidEwTONUXYECJsNYdCBlGB9WYBr1XA6hAIdrfgX9ZMaVcLzq4I9mtb8K+IstkscKlNwLu+A57fQ16/B5Z60YrdeJluPDnOLz95PZsdbVRizVTaWrA7Y3gdUYJtAv5lAvYugY3XtbO5o5kLLU1caBZecXA0hdcvRcMY12arwPlOAV7sp/DynXj5OEo+TqkwwsbKAGVrnEAd5OzX/hTpsjBOdYM8D1IAACAASURBVKFFoNoRiio0C1Rao5RjEdbbW9jsiGELAk5HBL1DoHJVJ0R3sNXSSamtg1JbG35LlK1dnRQiArz3enh5CNLD6IV+0ql9WKl+qulhnPQQihTGPux8HCPbj1McwhWHG+K9L41S0ceo6GPIK/tCV589iS8NIS7dh5XvZ92ZxC4OoucGcMQE6/YBCmf7ccUZNuyjlK1ZjMIopphgzV3AlpK4ygSuMoEtJwnUCYzsCIEaCgeBMh/G6aQJXGmMQJ3BKY5j5hJU9DnU1BBqeojzwTGU1BBOcTxslhInGjXiZn6Mcu22WmaIkhaKF0Z2DCs/gS/P4cvzFM8OsRUcZc05iJ5PIKeH8dRpPHU6bO0qJtn0HkTLjmNLM2HcwzqMnpvA10J7/5p9BCM/gavMUjEPsuEdRcmM4qkz+NosgXaYsnEUIz+Dlp0k0A5hFWcx8lMo6SRSOh66IKzDVMwjVK2jtceawiyOoWaH2PAOY4vTWIVZXOkgnnIQW5wN3RtSEi8/iy8dRc5PoDuzLEoLfPk/vsi/3f4jvnj7X/DMiSd46tdn+ekzaYaOHWPi+AG+/63vcPSuOR6YWiHx8DM8+MJT/OTBQ7z41NP0Hn2U7wweJjn0C+4cvpv79v6AgR8m6Lv7OI/9+jc8lX6AJ34yT89XJui++SBj8V8Rveo9CO27EGKtCILANqGJy4TQ5RAV2vnYR27iLz/0HW74mz0MTj7Nw8+cpufAJKeffZ7xn73Avw08zC37HuRf99zD137cywOFk3z/u3v40jfu5dM/up2jz8q8+50f4Lp3/Anv+cKt/I9bPsfiSYXdu3fQ3BJhx44dtLW10SREaY62IggxIk1txGJRvn5LkqM/+w0f/dz/5TfLKn/4wf+Pxx/9FbJ2iOziFFJqHk95ELt4BDN3ADt/ALdwEG11Cik9gykewlUOE6hHUNOTWLkZjMwEdn6aQD2CnJrEKsxhFWeRU0lceR5bmiG/NIi6mmTDeoDC2WGM7BTqapKyegg7P0P+9CBWbh49M4W6OlYT0Gbw5XkKZ4bxxENs2Y9i5iaQVgYQl4a5FPwnTu7HnH1mEDMzy5r+Y9TVaZSVKeTlcXzpIHZhFnklwab9AIH8ACXlQQqnkxiZBdaMh1FXZsieHGXTegwlP8fqSwnOPjvIzx+5jenxv+OXD/0rj/V+ir1//Wbu+sPX8a+/t5OH9t+Kmn6O1dRJsmKGQjZHbmkVUxfJ5VeQlSxnF19EVjPk5RVEPY3mFDA0Dce00FWtwWUwdQNdVRslCPXZtVRzHNQrOsN508UybDzbxzYdbMPBs/0w9mHYvyMuhNDMoBG1+K+8Rqc2b9ZjH5ZhNCCYDShmjWdR51W4lhfGKGpCRl3cKAce5cB9lcjhNrAM9QhJtSaI1NMC9ZhJHeBZLZXRFIX16hq+G7oxSq8CgVZKZXTdJPBDPkW5XMX3S3hegGnYGLpFyXewjPC1LftBY5He0m1UubaAL8m11g/OY5kqqlz4L9EPpQZu1BpRj3psIRQEHDzXwHMNXFvDNhU8J/zZsTV813ilEaTuUjBfUXHqapHXECpCVcmrCQahqBFGPixDawgWrm2hq3IDrvkKONOoNWJYNVeFhWP9l63WqGEZ9WNzaqRTp+GiaKhh9RhKTazw600gteuhaGFQDjx8N3SS1OEgr9SQhq9XpRSwtbHOerXC1sYaWxtr6KpCejWFKslhzKMmVJiajlH7A7AMvQEINXUVVRbRVRnHMshnM4jFDKK4HDZ+6CeR1Rd59rmHefLJ4zzxxIPkl5fJLD7FQv/N7PnE73PTa1r45puu4KXJvbz0qzF+eeQOFgY+z9HRG/n54W+gLo1iZpNIKwNkzuzHLcQxU31oy/1YqVEq0ix2OoF4upv8yfuoqAmMVB/y2R6s9AjnrINIZ7tRl7tRl/dRUcYxUv3oq31UlHG8wih+rb5UPLOP4pnu32FTaKk46uoAvjiOtNgTwjSzCXxpEi01hCeGMEi3MB6KFdIMRi4Zgv/kKTx5stH64SsTDRdFoE5RNWaxak6KkjYV8iq0yRCkKY9T0qdxpSSeOI4vJinJE9iFsB3EkxNsOCE/wi4kUFMjqKmwdaFsjGMXhzHyg5iFYc75h/CVSYqLvbhKnIqZxBZH0BoQxgWklT4yp+9Dy3VTNpJ4Svg40kofVWsaRxoit3gPjjRIxZysNZIMYRdDKKhZGCRz+p7wZEwLYYuBkghr6bQkZrYfKxenrI7jFkMhoaJPUtUn2bRnUVd7yZ+5n5I8S0WboXDmfuxCP1QW8MRhimf2U1Zm8IrTmJlQFDKzw2ipXtatCfJn7mbLm6CiJ9BSXTjFOFVjHCs3SFWfQlrqpqxOYmR7MbK9+PIweq3RwymGw3pDnBBDZkMdcKalugnkEZxiHGVlH2tGEiPbR/b0HgItiZ4fxNMmsKREw0VQNScJ1HGqVj3mM4yRHcFMj2BmRlk3w157T57CLCTDajRzDk8OGz6q5hzK6kDtxHAKu5jgQukoRi6OI46ipgcajTFmLoG4PMA57yi+PElZDwUxqzCCkRvEUxL4agIt24de7MfRRpDSXZTNJHquF6swgJntxS3EcYp9rJljqKn9VPQx1owJPHEEMxuvOVyGKKtjoTiR6kFa2k+gJFh98S7O+/No2T5scRh5tZtzwTyXqocx8nGyZ/ZQ0pKU1EO44jR2YYyqOUnVSuLKcRxpEF8dZcOZxy4OI6f2o6T3YRR68dURXDmBVRyFwhAZq4+yn+TEJ95KZVszFwSB81dux9rVAtd1Yr+1A2dnOHibf/A6yMVRnATV5X7M1S7K4jB+Po6+vA8/H6csDqEt7aNUHMRM9+IXh9BXu1CW9uLke7Fz3ZTkAeSlu/HFeLgv20Mgxlk3EgRSHHXlPtxCH2zM8NTHr0FtDW3z53a3oV27DXVHOHQFu9tIv76VFz56HfzqHjjby6WT98Nze+H5bhj7Gi++axdmq0AgCJQ6o9hXtFC5LAqxcLDMbxfg0e+infweltrPxcIopaUBVpa7yFYSWDXY6PPXCDg7BLisBV6/jY3rO2F3jAuXt+BcFt7XRptAqSZUbLSEEM9yZxRte4SgvRmnrYmNq7dzaeV+lBe/Q2q3gFeLqGjbI6gdTaw3CWy0RfHe0In/7mYuvvcyzr2lg83dUdZi4f1uxcJ/c1GIUo0KVFoExMsEmPkWztkfIVndbDqDWKshoDXX/0+425owt4er91weg90R3G0xjA4Bd6cAv70TPXcPQaYPQx4CKckLb4ghb4+y0RHDjgmU6oNvR5Tz13Vy8R1tbL65hc03tLJ2RQxvW4Sgsxl/WxS3Q+CCUAOzCgJ87D2w0ockd2Fku1DFfrZ+u5eTVwlsCgKb2wQudQhsdjbhbBO42CSwsUOAn92Bmf8hlrGPC/luzuV6kVN7KWT34VhDoE8g/eCjrLy5lXOtNVZCRzPOrv+frTePkvMuzHQ/9a5dsmy8gDEJISGBwGSfufcw5E4GkpkbbjIhk5sQJiQMBAgECJshMdh409Lqrbq2ruqu3luLJdnGO7YxeMG2bFlq9VJde337Xl+tvWh77h9fVVmc3D/qWKdVUlc3xVH/3t/7Po+As7cDb3cHtR2tFoM/e7gq+O9nZ5vAxr5e3D6BxvZtrPcKuD0Cxg0dVD54E1u5+9lKHWRDiiCqMZL5ELVn7+fn7+yBzp72xKG8XUDZK6C/oxdpXwd2r0BFENAEgfqNfX6bRRAodQlsdTXDm06Bq/u24757N/odO1jf5X/c3SHAwb+gnr6PzbOH0JVRKsYYrj3Gj//f91Hv66S+s4vSjg687i7KPR2s7+yksVugsb+TzZt6qe3uoLGrC2XfNozdAt7uDpydAsZeAXW/gLbP/7Vx6za4MMJ6bojy2hCyHEQTgzRWhiklB1AO/yWv3eK/t9mzm/WdnagHtlHe3WScCB00BAGjS8B85z5yN28nu78bdU8P5vYu6Oxkva8DZ9c2rF0CG/t7qXcKXNrdTW2nAPPfhuUwSuoIBTVASR2jlAxQLcYxmm0zpxii1Awo5ORRrPwoNX0cdc3nIVXVMdzmvzklKURZibT/LXLlEFUjhpELYObD1IxZzFwcpzhNRV3A0ybRcmEsMUbNmqWkJnCVCTxtEleZYNOd96HLuTg1/Rh2YRJPmaasTLJuz+IUx3GK49T0WbZKJ7EKcfRsFE+e9OcexXE8ZYqyOo0nT7abl05xnIY577cnxXhTk51Az8RwCtNUteO44hy2NI4jT1DWp6k7C8jpEFVzlo3Scer2PI40g6fOs1E6DetPYovTbRvIlvewH7hI41TNOer2MSwx4ds6tAUulR/FLEyg5eJU9AXYfJriahSzMMvlypNU9dNI6QC25AcVFf04Rn4Sq5jAVSapmjOouRCWOEFFP0ZJXiCzGKKin8SR/AbH0uIRNspP4BQfQlmLYxRjuNoZ7rvrSww9EOT+736VJ598kqdffZPTLz7PN+77Hu9+/3t59tUVRhde5YU3XuX5V17k3NIir7+V5ux5lfNrOk+/9hLfHf4e82P9BA4GOBb7MW+9nGJ5eZHFN55DXFqj8IbC//67H7Bj1x107tpL1/YOupotim1CD0LvPgShh7v+9UE++7nv8Lkv/ZDPfOFuvv3DEPETT/Ojn73B5PTP+PboCb7/4xN89fgPuHvmO0RCPyAYPsELS1d54k2J1xeT3HvnPN/73gAf+dO/5qN/+mX+5u8+xR/+9p/QKQjs2bGHDqGLvXsO0NO9ky6hly6hh129u7mxbxd3fm2Kz3/3Xj7x1Ts5/eYq7/v9P+C1l95CXJvgUuV58itTrL4ZoaI9gpGdx8jMYmZmoP4c+dVx5MwMrnKCS+UncKUF7MIMZnYSKzdFYSWGmZ/FyM/gyvMUVyOYBX+6U9EXyLw1gp2fZst5mIp6HDkZQ02NU1GO4RZnkVbG0dMJ6voJ6sYxMucHqesnMDKTOIUF1OQUrjiNXYxj5SbJnZ+gIj6BkzuFkZkhez6Kkz9OVT1NSVzAzs/gyXMoa1GMbBw7d4zs+TH01CxXSk9TKp5EW5vBzh3HyR9HFadZfn2Ep098i58+eSeJyCc49/y3KTx9L1/7nb3c88F38g/v3sOLscOYqTdYS75JKr2MrcrY+SJSIYWYX0NXi4hSFl2X0XQZRRExrbdNH4bmGzcMVfMDiOsutn8BBNn6vSbbwTFdbMPBsVxcy8XSLSzdwnPKOKZvvmwhEa63Z7ZsGqUWP8It0ajV0VXNDwSuwyaU3VK72eDzKsrtYKFSqlKvNtpzjvajCdNszTRaQUaLf9EKDuqVajOAuA6F0AR2lkv+x0zdoFapUq9Wr2NjNNEOlkOlUmtDNWvVBpVKDcOw0FS/2KCr8nVMjObkpVRp8xcVUUJYb7wdVChS3teSNmcfjq23g4JaxWvDNH3ApT/z8Eom5ZKFa2uYhvzvgopWDURXVcxmW6KVCvlpUKkdALRgmq0ajD+x8A/8LR6FqWuUHL8t4YMpnXajwlepXt++MNrBRPth/SJg070uFLleYdr6WOvRmo3UWtOOZujiWAb1ark5c7Ga3yeLStml5FjUKuV2K6VaLtGoVdphhW3qJFdWEAtF3/ahqL5FxTTRVa1Ze2mpVt+2fbw9gbFR5CzF4jKGuYIov87q2nMcOfoNTpwM8/NXnya/uoqrLRG8+2/54f/9G9z1GzfznffdxvL8MKk3T/DT09/nscmvEvrhJ3jl0X9FW45SU+dYOfsgcnoUTwyhJQdRV4YxUxHKhUmq4hSF8/1UpQm05FEq0hjS0gB2JoqZClPKR9HXhqjKUdb1SdSVQaSL/XjFMbTkMPLSUbTkEF4hSvHiAEpyBLcYoyTGEZcGEZcH0dNBGsYMyuoo8mqAsjSJW4hTU2fQ02GcfJyqMo24EsSTZ/DkacTVQPN2It4EYsXwlARaJoSnJNqtiro502xVRHC1BHJmFFeZoKL5YYaeDqImA1yyF2DzMYxcGDk1xIY7Q0keQ0sHsfLjXHLPcLkyj54bwSqGqOp+W8IqRNuMClsaxBZHcKQIdWMGMxdr0759K8gAruxPDPRsCDMfYcubx5XDGIUh/wZc9l+zmR+juDJMSR5n3ZlGzw0jrRyhosbanApppR9PjnLJncUVw1SUOOvmFGZ2lPS5+8ldOMimPcOmPYu0OoC4FKCiTFLTxikrIZS1I3hyhIqSwBMnqWvHqMizuIVxqmoCKzfKZW+G7IUfsm7504WGFUNOHqaijOEWI9T1KXLnj0DjUfIXH6CsRDBzw1z2Zqhpsbaas6bHMHO+wrSm+xrBshyhYY7jNa0YJTFIVYtSVv0phStHscQINXuG1OIhzMIoFT1ORR9HSg7iiH4QZeaj5C4epSJP4YkJyvIk0moAR5qgos8gpYKsnDvIprvAuj2Hmg6SuXCkCVoNtbW2ZTVOzZikovltl3V7nuLKMFXdB1HWzdkmqHWchjXDuj1DSRlDTg3gqVHU/BBVewJbDuEqYWxxFE8OUxKDbNoJiisPsuVOsmFPICf7SZ+7l5o+QV1PUFH8CrNTCHHFm8fOB1k9ezebzjR2PoiR8cMbqxBEywxTMxPklw5hFYJUjXEcKYy0MoZTnPInT/lRSmoYLXsUWwxQNWLIa8NIyQE2S9OUtTCOPIqWHaSsxvGUccgFWVaPULLDPP9/7Ge9twM6Oqjv76N2xw3w7p3o7+3FuUHwJxaf/E9cSQ2QVQKQDDdVpINUiiFfR5oawM0OY6V8foW62o+TC+AVg3jFANLyA1TkAHr6EFVlFLcwjJUdxBNHqSlhVl/7HjU1wpY9QU2NUDnzT7z+Hv9QXuoQqL2jj0t7etja3YO2S4C9O+HTH4PFKJ4cIKMeJV04hLd6GPIhxMIw/OwQb7x/Nxs370HfLSDd3Im7329VcEOvv7f/+HsgeRjJDeApYa7k4tStOerFIJfP97ORGyF9ew/WHoErN/dy+df2sfEfbsT9nRtxd/k31Gzvwtkj4DWDitduF2jsELi0owN3Vyebvd1s9vXAL70LlgZBHGXxr+7g4u/uovDhG0h96AD523ez0dPD1e5uNm7YwfqHt3PpQ7ux3iHg3tSBeVMn6V/bwWsf6OFnv9XDuXd18tq7O3nrPd289ut98PoIpcwRcoUHaGT7ubI2hrs0iDv5RbQ9HaQOCGzsE6i/txf3PQLVPh+aemWXAD+/D3ftPrylfkpqFOQJXvzT93L+PTsw9/VQv3EHl/f3ca1PoLJXIPdrvdR+tZOtX9vO+q3dVHYJ1Hs7qO/sprqrG29nB+dv6OSlO7r5+W0C3P+3kAshpQ7RKIYxiqPU1oZ55Y5OnG4Bb7/A5r5t1Pd3tFspl3oFePTbOMm7qFtDkBukvnqIzOq9aKUIeWsE3jzCa7/eR6FbgO2dsLeb0k2dKHf0+DOdng68XQKpdwi8+cEdyJ/+bRj8DO6df0zjd2+neMAPl651NWGenc25ykd/g2uZ+yA/yKYUYU0K4V77EVvnRvnpr+zgkiCg7O3A3dHBRncHW13bqO7tofLR93H1vr9iPfpZNs/eC/IEvH4YFr5G+Rsf4ye3Cag3dnKlr5Mru7ezfmAH5Xf0sbHDby3o+wS0v/hVWDwM+QRFcQRdHkWUh1j+xkfZ3NFNY0cnlZ0dbHX3sd7RwaXubdS7BK4d6IVbd1Pe24m5XeByVwdXOrdBZydsE7jS5bci6PQfF98twPkBsBKUl48ia2FkOQhinPrFoyTfvx9lVyds38lVQaC+uxtzfxfe7g4u9Qis3LqTzX/6U/jJIKxEubYagteH4OH7qf/zJyjtFqjsEGj0Cmx2C7Bzm28O6hWw39nNqfcK8PowlGfRKuNkVg9zWZuiJo4j58MUlg5R1yeoqjGsJkTTk6M0jAnq+gTJN36AJ4ehOt8M2B/AFYPUdV9dqucGkdaOsOFOU9ETyGujXCmfoaod88GBqQCePklJ9X9OsKV4U7k5ibg2QkVPsG7PI60GyS2O4BSnqBnzbJWOY+RClNVpasYsm85x7EKcqjbTVIz74MySlPCnIIW4H1I0n+MpU1iFODVjyuctrQVZt46zYZ/EzE1i5qaoqidQs2EscZy6vYBRiOHIE1TNWUraFFI6iJweY909hSPN4EgzaNlxtryHsaVpGvZD6IUQNXuGmj2LWYyjpKN46gJmwWdKlNQpbClB1Vigoh8nvxSmpJygqp9hq/QkVWuGTe8EueUAdeshjPwknjZHSZ3iSu0UjjKOq/iwz4p+kqp+iuLKGBX9mA//rJ4km52iaj5BRVygISZIvzzE6Pe+zPc/8w2+++mTPPH0Go+9/mNePvsY3/i7z9Aj7OG/fvnrfP6nJ3jk/Ayzk0dJX1jjyZ8Xeeo1g5efOs9DCxFu/Xgv+wWBvl3vQujdgbBHoKurlw/e8lEE4QDCTsG3a3R2InQK7BQE9gkC2wUBoWcHwv7beOrxV/mXb97NF7/2z3z/0N187+APeOn8RU4+8QpPv5hi4SfPcfylBQ498l3uiX+N2fuCnP3mkxy7+1G+f+YZBk+9xMi9ASb+9Ud8884jfPILX+cr/+s+PveJP2e7sIsbdt5Aj9BLd8d2BKEXQeilp3MHPUIPfR097BIEXnrWZvKJn/DQYoq//v4D/P5//2+88dJbOPlZ8qvTKJkFlPQ8SmqGinoGcXmcqnKKunaGuvMj1NwcWm4WVz7uhxLZKZzCDJ40j1mY4/wrR9h0H+Vy5XHE5BhmYZIrtR9Rs04gr44hr45RVY9ztfwY4koUZS3OFe9HbNhnWP75IFZuhk37NGoqil1IULgYpCwfR0kmKF6Mk1sMcKVyiop6DDNzAnnpGA3tSdLngjT0R9FSM5Slk6y9MUJNP4knzeEWp1g9exhPfAgzs0BVOcPZ5x5EWZ3CzMxTUc6gJKfJZ8bILoaJ9X+S+fin+OkzX2Pxp9/jofv+nP4/+xD3f/AOHvjob/Pw/Xey9vNnWF78OZn0EhVTx87mMOQiuixSzGXQFJVisYimaaiKjuv4N/y6qmEZRnv24dq+klRX1LaEoRUoVDxfquDzKUq4VgnHdHHMX2xS1Ct1ahWfKdESOLQerWZGyfF/3QJW/gKfohlMtKCVvrihhue6vsGyiSkol6rUyvVfsFj6Z24bz7UoN40fbStIE8x5/ZKgdS5+exHhNC0kJpWSr02tNP/+VuDQMmratuu3KspVyuUqtuVSKvnWD8t0qHiOf15u8h5N3cDQ9CZwtIJr2eiK2oRpXt3CMhSfS9EKKSwdx9bbMM1We6Fl/fAnCH6QYJt6O7h4+3n+c23TaMMvW7uYt9Mcu82zeNvqYbWbG6b+doPDNo3m5/Kf6/+e02ZktB4t8KR/uNfbLQVLN9qH/xZh1Q9QlDaYsxUAtAIP/3XZ7e3O2+DQf/+oNqmqrc1Ri1/Rqsi4lt2cgvghx0a9wUZjHUUqksuk8VwbRRKbUxffaPI2JNT/uvwmhZ9A6apMLpNGlzxS2TwX1s4iymd54YkYX/rr/4tjsYOkV19GUSXOvfECU8N38u2PvZ8vv7uTv90j8Eb8Lozkjzi1cDfHI19n6v5P8XD086ydHyYvRinKEcTCKJkL96ClByjLMYx0CCs7hp0bQ10bRk+PoK0OYaVHqYgxzFQAaekobj5CRYrh5sLIy4exsiO4+SBObhRp6TBGapCqHMVIDbXhmVY2jJ4K4olxrGwEeXW4+etxzHQMKxvHExN4UgIzE8bMhqjIE2iZCJ4y1VR3TuEpU9iFOJ482QRi+RvQsjpBSRlrWhziVNRpHDGBVQzTsKYx8kG0bMCfXchjOGLUb0hkZzCzCfTsmD8FECNtA4SZ8+0SLTCnng2z4Sxg5qPtkETPD1AxxtBzo5j5CBV1ymcfiFE2nJnmTGUMcXWIhuXf8Bu5MFomyOXySTw1jpoZwSqEadjTTeim/zqqegK7MIqdH6Wmxakb43hyBC01iCdFWLcSVNVJzEwIpzBGTZuioc9QXBqgIk/QMGZw8mN4Yhy3OEZJjLJuTqGlh3BFn4yurUWwc3FKxXEq8gRVbRx1bYDL3gzpt+5mw5pCXD7Cpj2NtHIEtximpo9TXDpMSQz7t1ZN0rqSPIKRHaJu+D8kqqmjuGIEIztMWQlh5vqpqKO44ghOMYidD+HpQ9jyAK4yjJo9ipEfoSTHmrOMGEpqpMmECGMVR9CyQxj5IDV9BkecbOpH/dDKlWKs23OU1QRSchhxdRA96+tm7WIMIxdm3Z7DaTIqxNVhGuY8jjiOmgohrQba9dyqPtus7k5RUedwxSlcaRK7MI6VH/ObGeokjug3LcqaH7JU9DhWcRQ9N4Qr+9R6KxfEE8d93a46g7bmN2E27Snk5GGcYoAr5Rm23Ek8KYSZG6KiRtiwJzALo5j5UeTUIGUtjpELUNZiuHKUkhxFSY1SN2fxlAnyS/2UVT/kUlKDpC/cR1mf4XLtIWw5ysXX/g1prR82zyCtDLL8yr04aoC6GcXOH+W5X+9ks0+gtsM/8Hk3dVF6Zwcc2IG5p5PqDgG+9XGuyIepZI+ir41QSg9QzY/gZgYxVvupFEN4hRDKylHMzAhOZhArdZRyIUBVDLKuRqhKQaxUP3U5RFEchnwMMzPEavEIbrKfWmEYwwjQyA7yyv/zXrI3+HODrQOdyHd0Yt3eRWNvB5vbBVb+4mZIDlHJHWQ1ex9GZpBLq6M0VobRl45QTUdhNYZy4mvkburD3N3pNwJ29VLaLeDs6KTWJ7BxUzc8fR+GNYhqBthYDWLoPiOmUgjhiAGK+wW2OgXqBwRqv76b9V/fRfm9XWzsF6jtEhD3+uaRa9sE7Fu2wef+AB7/V3i9H358N1ei/8gLH30H1Xv/Et4IQi5EeXkYKzlMXR6DQoyz3/0o9W4Bc7//fa++R6D6G324N/hTlcu33sDG4lFYCVC5eIRLyQhba1E2U2PUkiFKq0PUP6TxoAAAIABJREFUciM46QcpFR5kPRNAkgPkJz5LvauT0q4OLh3o4cqHDrB+m0BlfxeNGzq41ifA6kHK4iHc5GGst/pp6POQjXMlHYPlBEgncM8dpXHTPi53d7C+q4PSHQK8fz/X9nSj7mq2NZ74HuSisByD1QSX3gywdSEI2Qmss4epp0JcVhJUciG8tRDKDTvZ6uuhtF3g0oEeyvs7oLcDb2dzRvPUl6imDiJngliZH1BRAjjZSTaLR6iUp9j6/B+h9vjtlUt7trGxvwt7r8DVrm3UBf+/q7/cTTX8KShEMC88SCkTYiuXQEwH2cqMc+Wlfpb/y/t8MGXfdrw+Af7iP+Lkj1DPD+OmBvHMcSpWAhYDPP6bXaRuEqDPB7saH/sN+NkgW2ujGCv91AphMKZYLkaxklFqyjQVZYJL6TDKC9/j9H/aBTt3Ut4hwC29lG8RYFcH7OxlfVcXlVsEOPsvyNkAnhLFTA9QS/ZDIUp+5nM441+kGvkS8vRXePN9e9kQBNZ7BNx39lK9uYerfdv893l3D/zRh9CnPk3lyKdg9E68g1+Auz6D+MWPcPnhb1FTIlSkMYxiFFbjuNkw5xsxtL/5j9R3bOdaRy+Xdu7EuW0v+o29XOnq5FLnNrQbOtl4sZ+Ns8Mgz6MvjeCK48hro2hro1wy53nt9FfZ2L0HejrRbhBo7BGgt6kM3tmBtnsbjHwLUlHW9AgbhQTeWpiiGMRZHqAkjlPXpjAyQcSVftZNf2Kopo5Q1SM48hCeGsIsBJsz0BkcMYya7ceSBjHSIzSMKVxxDDMf8dlS9gKOPEkhOYpZjOLI8SarYgI9H8OWJjELE9jSFHZ+mob5EJ48j5Yax5PmccVZ/8Y6P4VTnKSizlJWZiguB6gbCzTMY5i5OKlz/RjZSTx5Abc4i1OcpqYfw8pPYOXH0bNjVNQ5issBavo8RjbGun0CPTOGmR/HLkyw7pzByE9hFWeaxoYFjPwUjjSHK89Td09RsY7jGXOYUoKqdQJPP4lZPE72YgKrcJySOk/NmsMojFMzHsGTz+BKxyisjlA2T1C1H8IUZ1Gyk5S0k5SN0+j5ecS1STZLj1DWjqPnJskvh6noJ2jYpzHyU4jJMRrGDDVjDkeeoZgep+Y+QjEZwxVnqSpzuOkwJXEGKTOJJZ9CyT3Mj5+bZnhujjtjp7ln7BTPrmg8d0Hixy8m+av/8WW2dd6C0NPN7/7PPyYSifDiW3nyDrx2rkSwP87XPvlp3ins4D3CzQh9Ap27uujq3Ikg7EEQttPV7YcRN3QI3Cj0sr1rPx27b0Xo2cX27du55fYb+OrID/n7mREemDvFvdEg/aGDfOvbf0cicZiRsWGipx9l4tk3ePPV87xy5iRPDhzl1P1R4gNPkHg4wxvLDi8++1N+uljg1aUsJ048xHe++k/c881/5uuf+wd6hA66tnUjCN10dvTR27OT3bv209nRyzahmw6hh67OPgThDp59dI2HZ14kMjzBV79ymH/8UoCXl17lDS1CITmLkjmGtDaLlJxBTk5T0x5GWU3w5k8eJLs4Rs14BDE5QfLNEZR0Aqs4i1mYYvlsP9LqGHX9JMraGPmLo1TUOWr6PK6YIH9xiKvlx7Dz0xSWwmipcS57P6IkzSMuR1DW4ujpWfT0NHZ+Bi0dp6zMk18M4RYWsPPH2LQexkhPIi3H/CnK8gTq6hRu/gRe8SH07Dzi6iRV/RHElUnU9CxqahZXeggzfwwtNYGRmcbMziOvTJN+M0pdewQ7P0d+MUTJeAhqj3D++W8xHftLzjx2JxfOJfhZ4t+48w9u4bu37+ez77qRUwd/wOKbPyZnXOD86kvkV1MUzmbRxTSWLpJKJ8mJRQqqjGLo6IZMoZhCVzU0WcEyTKSiiK5qGKrWZlOYutEUMhjtC26/aW/7z21xLa7jIraQAq31wPUhwPVrg3LJaxtBFElua1JbBg6/hdFaKljt36s0pyCtqUit4jMTW20KP8Dw3sYZNJsUfoDhYhmGz7JoNitasNBqudyelrTaHq0ZSCugaDEw/GaJ1Q4aHMtCV9X2c1pWSx+5YLc5kF6LGdl87YYiYSjivw8q2oGFpTV5FTqWoVPx3PZhvuK52KZPDfXDB6sZUpjXBRbmLyhEfb6F02Ys+A5X7xeCjVYo0YJitkCarYBEV+VfOLC7ttmeRBiaiqEp7XDEb1X44USLkVGynXbS03pzlEutwMSmWi41X8/1gYXVfmO1gJmttOv6xkXLoVuv1tqJmGNarNfquJbNRmvH06a1VuHqNUxdpZjPNsMHvzHxtuXDaOpWteb8Q20aP3Q0xf9elDQXTZfJK4ssLj7J4H1fIH702zz7+BR58TxFMcu5N54nMfAdfvjnv8f/vlHgG+/dxdmx7yOdP8Mzjx9hdvSfmLj/b1h5YYC18yPk81HyuQBaIYS0+qBfk8wFcQox1GQQKxtFSwWwckHM9CjG2ghWJojbNHrY2RBONoSbj2Cmh/1AIjOCkxvFSA1ipofximGszAh2PoqZDWNmQiirI1jZSFtZWlUmsXMTOPkEVjaOkY5g52OYWR92WVV9kraejWDmxqhqMzjihA+oEieom/OsW8cxshE8ZZyt0qzPklDGfVhVcYLU+Qfw1DgNaxqr4Dcb7GKEsjqOWQihpxO+3SMfx8xHkNaG/ICgGENaDSAlR2hYs02AZojcxX48JYEjxhFXh9ByR3HlEFYhjFUY42r1DCV5gsLKAEbe5xv4Ro+RJi8ghlOMUVYTzYnKBLboV/E9NY6WCVAzJzFyQd/cUAxhZEcoiWFfV6n4Lno7P0pFGeOKdwJldYS6Pk1FSeAUxnxQqDZFVZ2kLCcws2GcQpRL7jyeHENePUpdH+dqeZ7MuX70VITLpRM0jGmcYhg7H8CTQ5TkIBU11r7F0tPDvnkkH+SKN4eWHkLPDGLnA/4NlhTGyAxSUaPo6YHmzGMYIzvCpjNBTQ9TN6O4YgAjO0LdmKThhHHkIYzCADUzRtUYR8sEKKsJPCXB5cpxHClKYeUQZW0MqzjqB0mFOFVtjqo+hVWItr+fJbnVeGmxRMKYuUi7bWPmIm2+SUn2AWdmPub/sCVOUFweJrt4lHV7gbIyhZYeo24co7gSwBEnaJjzVLQplFSATXeBsupvla1CGDMfRMsO07ATaNlB5JTfXnEKIex8hJI4wVXvIcryOFp6GE+OcK06R0kKISeP4BZHWbfG29R6PTOIp45hFUPYxRCbpRkcKYKRC1BSoqw7U2jpUBsm27BmaNjTWMUQWnYYVwqjF2KUtAS2HMESgzhSCHGl39fUFscxMv3+FEMa4dlf66DRI/jmiX19VN+9k/X37oADOzB2d+D1CvCNPwL1KI3iMLm3DmKsHKRWCFDKDiFdeIB1LY5XCKGvDWGkhtnUY5RyQyhLD+Bmh9gy43iFEcxUP1ecBIYWZmNlmLISQTGDbBSDuLkBTHWYy0tHePGXuzH3dXGt0z/kVG7rYvPGTtZ3C+h7BZj+LLz6A9bTh3yzynI/l84PcmlxiOrKACt6CD03Cu4cJ//kFrIHfLOEc6AT8YDAxu4+ar0Cdo8AQ/+LijGEpo9wOR1FF+OYmRE21Dh6doC1HQJXegTWD3Rg396Jd0cX5Xd3s35DB9e2d3Glq5Pa9i7S7+qBpw9DNkolM4ScOYJcOEo1P8LV5UFQJlAKA7zuHKWaDlGRxihLEciEOXfXH9HoEtB2Clze2Un13QLur3Ri7PYVnxu37eNaNsS11Cj1zBCVpQGQE2xkomjnDmNc7MfNDOEVBpFW7sG68CCmFSUZ+TQbvT24OzvY2NfB1gf2Ur9FoH5jD/X923zl6PKD6Gt3sy4GaKTCmJkxNopxGsVxyE6DeYrCq/dh7t9OY3sntRu6cd8p0HhXD+zvQ9/rTzd45l+5snwU0uNcTY1zLZdgKxMDcwFrdRgjNYwrRfC0GPbyMPL+HWz0dFHaIXDlxl7K+7dB7za8nQKVXQI8+UUqqYNouQhu/h6qSgA3N8VG4TC11Agv/lIXlV0d2DsELu8W2NrfhbNX4EpPB9d2byd5gwCDn4F0mI3VIzSKIS5Zs5jZKFyMUVoc4Wr1IarnB+D0Xbz84T28ersAn/8E5ewgtdQwG2IMTYpiVedYl8fJDf01L/zhzbx56M/gQoDG8hBGIUC6MMhy+jCmGqWsxpDzY1RXIrj5MRx5jHUxipMbwo39A2KHwPoOAW7uxbzVn+Osb+9gc0+PD/N88V8op4OUc0Gc7BBudoDyWj+kg3BxFN4KwltBXnrfLrZ6urjSu43KzT3Ub+pha7vAZqfAuV6Bq/f/BbJ8kLI4yuXsFPnCOM7KKGUnBhcH0bUQ+QsHKYkxNi4GKaWD1NU4r9/WRWVHN1t9PWzu30Httt1c3tcHnQJKlwBf+jjkZymfD1DLjpO/cBQlG0HKhFEzYcrSJKIxzRuf+Y9kb/T//2btFbi0XeDydgFvh6+wLfzOO2EpTFaN0CiMU1odRVHC2MnBJt9qqD2V09O+UUlN9VPVIpjFQTw1hCOFMfMhKtoErhzBKAxhFgfZsmfJnn+Q3IXDXKmcZN1ZILs0iJ4fg43HfEZFMYqrTLDuHsfTZjAK4zjyNFvlM2zYJ1HWIpi5cbbcU6ipMVxxig37JJ48g5aOIifD1I1jrNsn2HROYmRjFJcD2IUEnrRAWfZr9FZ+EiufwClOYubiyMkQnjzdnJXMk1scwsz5/65p6SjKWoSa+RCONIeZn0bPTXK5/Bi2OIuamUDPTlJ3HkHJJjCKk7jaDOveKQxxGls+RsV8mJr+KEo6TsWYwSxO4EonsYsPYRXncJVJXG0BV13AkuZw1eOY4jxqboZ193HkzIz/+cU5HGmOzOIojjSHLc4ip+KUlAXqug85L+sLGNIcprSAqxzDFWdRViPoaxPUzNNY8ixmPkK5GOLhmb9ndu6b3DPwFQ7Gh5l/4jViU69z9hWZP/uvH2Fnl4DQKSDsupWHX3yRNzMOTz+f49zrGmpOY+7MDF8P383vfeNv+NjH/wt/8ocf4ZMf/xi/9Zsf4LZf+VWEnhvpEH6ZA8J/4MAv/Wd+9z//n3z/wS8ROzHCarHCiz9zuPCixOs/+gmjz8xwMDHKvfcNcv93huj/fpTnnn+LF5YvMvz4cZ4+l+f4jxY58ViKw8d/xj2PPkJi+RVmnn6MU+OnCC48RnTuNAsnThMcHuSH3/02+3f00SkI7Nyxtx1KdGzrobdnpz85EbrbHxdu7uGpn+T52dMuTz97nuHJEHce/DeSyRewi4+iF05SWJ1BSc9T0R7BEU+SuxBFTU5S106zVXoSKZnAEY+z4TxK3TqDmkmgZRM40hx1/SHM7CTKWgwzl8AuTGLlxzFzcdRUGDs/7QcZyRhyMoaenqAsL2DmppBXxyhLp9iwHkVciVJcDsGlZ3EKs5x97j6ulZ9h034EcSmKmZ3Bzs+zZT+Gkz9O7nwMeXmSa9Xn0DPzLL8eoGY8SlV/hOxiDKd4ErtwgnXrNOJyDCM9hyeexhNPU7gYR1yOYWancLWT/PTRrzEz9MdMjX2S5188yFtvTPB87E7+9p0Cd73nJv5qbx8n7/8+hdTrFIxFFtde4adPPYF0LoucW6aYW6Uo5sgW8+QkkYIsoagiopTxWYGmryZtwTTtZjDR+phcFNvKUvM6GUJLxlDxym1GYuvPt/Sl15swLcP8hQN7rc079OchtUr1F+YeluE3GlpNjlqlBcQsvT3PaP49remH3QxAHMtq2j/sdojRsoK0TB/V68KKltXE0HQqLV2q47YDjdb5t9KaojQNIF7z0t5ve5TaMxL/6yi1JRatycv1ZQDPcfEsh5Jl//ugwjd/tNoVb8MqW1YNy9B9NkXzYN8CRV4/R3i7WWE2GxNmUzPaYk34h+9y6e3wo/VnfLuIPy8pl5zr2hw+QNPUtTajodU6aPEpWm2E1mHff01Oe0NUsp02DKX1RvKDGK3dXvC/Fqv5eZR286KVHrUSptYWyXNNvJJFuWRR8WxsS6Pi2VQrLuuNt3dD6/VGu53Rgpds1BvUqxUUSUSVpXYI0wokHMtAU+R2SNH6vvncCv9hFooUcktI2nkeOTPMXV//JM+eCfPsM/NklCUsU2TxrReIHfoX7v7E7/GVd/Vx1wdv5Vz8PuTzj3J87jucTnyTM5Evc2bsi4jJccR8nNTFftS1YTbscYzsENnzD5J64yBqchQn7wMa7XyIDWMKLTmMsjKIujpEQ0tQykeQl46irw2zricwUsMoy0fR14Yoi1GsdABjbRgtOYiVe1tNqqyO+AfpTBg1GaB4cQAzE8fKxjEzY6jJEHoqRKV5uLbzkbZv3Nd2zmBko1T1WfRsFDM35t9e5MdwpRg1I0HNTFCS41j5MezCBEo6QFWfxFPG0bJBrIJ/A19WfRtCRT2GlU9g5seo6JPX6S/HmzcbPgvDKkSbSssAJXkCp6msLCn+D0k+UTyOuBLAlSbYcOaxihEKSwNU1EkueccxcmFcaZxNdwFHjGHkIpj5cNNkkUBKDqFlfLOFng2iZgKUxAh2PoSVD6Knh3GLvrqyosbR08N+2JOPUlESVOQENXWKy6XjmNkw4pJ/I2Xnx6ipU3hSnC1nji1nFnn1KFpqkHXjGJ44iZWNUlw6Sub8A5SkMFU1yqXSJMXlw1TVOHpmmHVz0p8qFEOUxAh6Zpi6HsPKj1BWImjpAX/q0dwJW/kRrFwIOx/ELozgFIcxskepalFKUgRpZYC6HaWsh7CKw2jZQVw5gpYNtJsnFW0SW4xi5kexxSB1M4FdjKJn/RqiJyewi/EmxDSBmY9i5ccoq28bP0qyD8psWLOoKb/50jBnm9yKIHo2yrp9zAegrQUpSYm2615Zi9Awj6FnfJ2cp/iTkezFI3jKeJMKH0fPjuJKUbKLD1IzxylrUUpKGLsQoKaP4xbHcAoxKvIkVXUCuxDEk0K4xSBVdQynGKQkhbELo3hyhKoWwy0GccQwnuqzUhwxzGZplooep7hyBFeOsG7P+19HKoAjjVEzJn3FazFI3UrgqpMo2SBaLgBbpzALAeTkAHVtkmvlU5Syg1hrh1lXg7z4m300egXKuwTYvx3j1i68d3WytbMDY7evOeTQ3+Ct3MW6OIxXHMPLDGKuHKKUHcLJDFEuBDFSQ5SKEdTkIDUpiJcfxlw70m5W1OUwRvIwDTWCZ8WpLg9iFQMUigNcliLYxSFceZhc7FPk+gS2tnfB7i4u3drH5Vt6uNYrUN0tsPmR94I2hLHyb5jOMJIxjJI5ipcZwc4Pky8cJZUdoKbGccUQ6TP/xNU+H3C4sbODy7s62ezpotHnmxHW/+53uFwYQBEHoJhASYVwC2HKuSBadpDigU42OgRqewXc27vgw+/g0q07/OlHpwAd3Xjv2APTd2Keu59C7ghVMYihjCJpAWwpAKV5tnJBitl+VpUBNtVJbDGCVRjlcnKEV7/zES71duLsEbi6vYPSzQKlX/YbAlvdAtb+HqprA1RXjqCvHaKeG8JePkwtF8JNBahL4+jJAdxiACs/iLfSj+3EWA19io2+XrzdXVy+sZfyL/fAB2+gdqCb2j4B9giQPExZPEQ5M0A9FUJbi+DpE9jqOFcKUyhvHaVwsR/1wHZqOzsp7++idrtA49Ye2NOLts+3S/DC92msHcFdGaGcj1EVx1nXpzEzo1wqzWEUg+SSh5FygxiLg2g37mKrr4fa3k6uvmM73j6hHVTU9gjwxBcorz2IKcYoFX6IJw1jpSeopu+nMP15Fm/ppNwhUN0rwP4erh7oxd3rm128bQLKX30YMhEa4ggVJYibGaGmTFCUo1w+O0rNmuOiHibtxFhX4nB+mNLo38PiFKW1AJvZGBuFBMVsCL12DN2dxkuH4MIoZBKQinG5EEe+cISqNsGl0hxmzmc/1TNjkJqgng7hZAPUi2F0eRjOH+Hce3u41NfBtQNdGO8WuHJzD9U93ZR7BOp9ArxyFxuZKN7aMGUxiCOPoOT6saUAZnYENxviqjjJMx/Y7U+KejtZv7GHrXf0sbmzg0qPwEaHAF/9E66KA5TOP0jtrSCSMsOWNkc6ewRZGkYtxVEu9rNRnMBeGmZdinO+/39Q3t1Lbec21nd14B3oonxjF1d7/HaT9fs3wWoQ760AyPPYqyEa2hx6Osy6NketkMC6OEpGm4HFOG+8fx9b+3qxdjd5KHu6qO3axvqubnK39cHPR7DsBPbaKNVUCNuIUVdjWLkQJXGMqjqBJ/nBvbx6hJoeQ1o9jFkYombGsYpBbDGMXQyjpgepmTFscYRSMYqVDVJRJtotPU+domrO4yiTuOoElhSjpE02IZWT1K1jVPR5PG3OvxwpjuOKEzSseUpSgpKUoNKceGjpKK44xbp1nIo6S01foKz4DYt16wRmdgorN4UrzuIWZzCy4zjiJGVlhoZ5jIo6i7IWoaLOYmTjGLl40/4xhSdPYxVn8NRj1K1TVPQTuPI8jjRHWTvuNx3yx9Dzc9ScM1yuPYpenMBRZ6hYJ7lUfRxXfAgtO07NmsORJjHz85Sk01T1h1h3j6MXpjClWRxlgbrzMFpuhtxKnKr5CJvlJymuRikpCzTs01wuP+a3OwozrNtn/MAiOULNmKNsHEPOTWIrx7DEOSrqMeSVEE5+FqMw63+eTAj53P3MDf4Z/Xd/kgfv/yKDk6M8/rNzvPiqwgtPvcYf/db72SsI7O8TEIQdCJ3bGT/2NK++qfDyT5O8/MIrTD40zucGvsZfj32H+A/PMHpwllfOX+SR5x9nZWWF5586x1NPiby8CFOps7x44WWkF3+C8tQSr57O88KPPX7yYpHj8yeYXpjkrvse4GhkmqHxRwhOPclPz2Z59oW3ePX1RV5/aYnIUy/R/9oF7jz9MA89/BRvvvASry5fYGbtNY7/+FWeff0iZx5/htnZWT78gQ/SIQgIQheC0OMHEtu66ezspa9vF9uEbjo7eujY1u0/p1vgwdgZvh58hMizz3A4coRDP7gTcfk58hfD2NJplMwCamaeknIap3gceTXBuvEwVeUkxZVxrMIxSrI/uxGTcfTcFJ6ygKceQ1yOUtVOUhLnKYmzqKkYdiFBRZ3Fk6fJXhjFyCRYN0/hSfMULoYws5NU1eN40jypN4JoqSkuuY/iyXNcfOUgWmqCsnySS86TZM4H8eTjKMkJStJxFl8+ipmdp64/Sk17hMLyBGXlDGp6FqtwnPzSOJ5yGjU1iyefRktNoKenKBVPUJEfxkgvYOeOYefnfGZGdpqfnPlnnj3xWRYmP8WPnrqLpQuzLD86RP9//00eeP8dfPMDv8qb81Msvv48q4XXubj2MtHhfs7/+CXOvvwMhewSuiGh6ApFRUZSFVRVJF9I+yZGVUORZFRZQZOVdlOgdY5UJBnHtFBEqX3WtE0LXVHbz2kxB1s2Du86YUTrUP62WMJqwy1buIFWS6OlCfXDBrt9Jm2ZKFuBQqvh0MIstP6OVvjQulyvNicXLSaFqRttNWlLf9pqXbQu6atNuKbnXqdJrVRxbbttJGld2JuaTq0ZariW3Q4q5KLYboW4LVakabWtoK2wwtYsHP3/N6iQfU6F4c9AHKvFf/BbDuWS025BtA7LnmtjaErzcG22GxCe61DxXAxNaf+Z660d5ZKDoSnNz2G2D+atcKQ1C2k1J0qO3W4UtB6t19Y6zF/fTHBtq01mbaVYLVClbZhoitr8evygRFNkDE1BV2U0RUKV/Tdp+3+kNkDTaatpbEvBsVVsS8F1NMqeSa3iUHJ1KuW3Ka2OZbNeb7ShI7UmEGVro4EsFpHFIoamIItFdFVpszhazRBFKqIpUjNEUfFcG6mYx1VyKOJFNP1Njjz4OSJHvszjxwe4uPQ8aWOF1eWfU8y9ztHv/T33/Onvcc+H3s3Xbt/Dy8P/inzuUY7P/gvzoS8wdu//JPlyECk1hVyYIHXhCHYqQMMcQ88MYmRG0dN+UODftPrV/KocR1rqx81HKBfHcHNhjNQI8tJRysUx7EyQ4uJh1NVBqlIcNxdGXxtGX/PNH0baf1i5COpaAGl5iMLiUYzmXEFbi6KtRdBTUfRUGDMToVSMo6UCuIUxCsvD/oyjOI6UHEXLRKio0xi5MerGHK44iStNNA+vAdbtafRcCHFlGC3t35zXzRnU9Gh7wuHrR/1b+C33NMXlAI4Yp6Il2HDnUFKjGLkYl0qn2XQXWDt3kLKaYMPxb9PVdBA9G2LTPYanRjALo36YkY/7r0f0rRJWIeorUpUJpOQwuYv9VPWp9q2/P0vw+Qc1Y7r5uiJtWKiaDuIUfFCmU4igJIdoGFOU5TgVZRwlOYSZCbFpzaGuBZowzFFKYpxNax5l1dePNvQ5P3xKh1CSwzSMKUriWPPAOk9VmcbMRNDWAnD5R2w501z8+XcxsgPY+SCeHKW4dJh1a5JL7iwb1hS5xQcpy2Nt9oSRHWLTmeRSaRq7EEBvNivcwhiePIaeHqSshChJo6hrR1k3p6goEzjSKGLyECUlTEmJYhVC1IxJqoYf1mQX+ylrE5TkMVw5wpXKMbRMsHlrFUJNh9tzILvog8wccby9Da7p0+3Qo2ZMU9WnsIuxt2vA1gIlKYGRjVLTZ7HyMSraNHYhjrQawFOmm3OPmA9iy0fw1HHMQpi6NYWZD+MpfhOmrMWb8MsgVjGAnO5HTfWzbiWw82HU5AiFxaOUxCgb9iQ1fYzVs3fTMCa44s3hFn2YqVMMUdXieHKU3NIhqsZ4k4sxSG7pEGUtRsOepCRHEVdHWLfnuVY7hZ4NIiYHqBoTbLjTVI1xPH0aLR+mak3ScBJcrswhrvRjZcPQeBQneYRKfohNNczz7+/09Zn7u+C2fZi391K+vYvN7QL67m2U+wSIfwXrwp1sKUEu2XPUigGs5BFqxSCl3AjZN+6hcOFBLruzeGKEwls/xMkMcsmMU5WCyEuintoOAAAgAElEQVQPsGXGMZKH0ZOHkdeOUlo+iqUEseRRtnKj2FqAmhTglX/4TRqdHWx0CKzf0E39vbu4emsf7G/yCP75v6Gvfg9PPUx+7R4q8ijr2QC11QE/gFECGMuHIRumpoS5+PK3oLuba4LAeq8Avb7atNYjsLlDoPg7e+HCA+jyEBv5MTb1BSpijFJmFFcOI76jl81Oga0D3Vg3CVx+z06u7ujC3duJt6ebcm8XpT//PTBPoFemkaw4W28cprEyhJcawlsZYOvCUUhHYS2I+eYDlIpRdDGELYepXTjCa9/5CA1BwNwuwM4uqjcL1N+3HXe/wHqngHVTH6XkEUprhykk78PNHKaUG/SZIOkR7EwQMxPAFUMYuSGuSmOspQ4hTv8j6z3duDu3wS07sW/fxsY7BTZv2eEHFbsFWLofLXk3TvIQKNNsmMfwzATF7CiV1TC1wjiFpX7sW/ZwaWcP5V4B9waB+k1dXN3dg3Vzhw+/fPyreLkjlKQoFdkP6aTlo1T/P77eOzyu+zDTPURnFUXJlmviXTs3sbMpN8nNzW7a3Xizm/IkTm7s9F07diI77parXNTZiTYYAFPRC3uTZBVbttUrO8r0mdP7mT4oJPXeP87MUN7N3j/mAQgSwAAYCfP7zve9rxZj3Z3BKfhGnLIyTjExivWO21nraRpF7trmBxU9flBRu02Ax+6mlNiHLccwU9+lKA1RkeZ5Uxsi+80/Rrqtk/UtAvU9nfD27XDnVtzbtrDWJXB9Vy+8OEA+tR+tMIinhSglR6itjrKSHsRSpzCcWRJqiFR2GCc3TnE1QFWJUkgPYGUilDMx3OVxPHECx10gr0+gZELol4d5MzsBmQmqV4YpvPAQa7kIpUKI9NIBVpf2cVOOw3IQ49I+tOWDbBRGKeQOQWGcJ36hg5s9XWzu7sD8QDe1u7qpvm07tuC3IZj/JNfzMcxrhzFT/YjJ/bjGKKnlR5BS/Ri5URw5yvn/cxfl7i0+bPaOXq7ftY3Grk6crU2I6Xc/Rn3lIW6kA5ReGyaTi2NcC7K8vJeLq48gSkHWsxGMVw6wUTpKQ4vzyt/9IvWmGWT9tg6q7+ql/t6tsNU36TDzOVbT9+ItB1kXJ5EuHqZSiGGsBCinwxSXgxivHwb5NEiLvPard3FD8FkV1h4BbvcVqms9AtW3bYcnD+NqUax0kM1cBEseo6T5Lb6KFqOqxaioUazsCFZuBLcwys3SPErqCFUzipQ4jFUYQU0P4EijVM2oHxRnRymKYezcGEZ2jPzSAHVnESk1ilGIomVHKRvTlI1p5NQocmqMirmAJU4iJcaQVodZcxYoKhPIiQBrzgLr7iJ6ZgwlOcK6c5yGdRQrFyN3ddjXi+bjuOKUb/CQFrBy0+1GhZII4RQmMDK+5cOTplGTIcrqLGVtrt2maFjH2PROoWcnceV56vYpzPw0+eVxjNwUFeM4VmEGPXeMonaaknESU5omnxil7h2nZCxgyTM44nEfdKlNIqfGKWunsfPH8ZSjlPQZSsYxSsYxXHWRknGCmnOWknEKU1zkevUppEQEPTsJjaewxdm2FWTdO0vNOsmaNYeRDbNWPI2rH8OUF/DUo5TVBarqPA1xAjc/RVk/jSedwkqc5p6P/ynf/vK3+ciff4GPf/kwj75ymR9cfIUXX3yRX/3Z/8A7hNvZKgj0bhXYJnQhCFt57lKal69KXHgtQ/LFVca/e5gH/+Ur3P+pOb58/yLHrhR47HKCnzz9HMqVNJcTKzx0Is4Pn1ngmVNP81zoFZJni7zytMkzl7PEfvAMI99/nNnDZ5gMn+a+wDDfiA4w/sPznP7JazxxZonXz2mcPXqc11Z/yNOvTfHYzDgvHHmC1KTIk08tMatf5IdvLDN//mki0wv0bttBX18fgtCBIHQjCL1sETrp2NJFZ0c3fb3b6Ojooqurl67OHrYInewR3svp55b52rljhC89QyB8lK/97X0ULj/PqnaAxKUwnnoaq3CMwnIcOTGBnp7Gzs2iJeI44lH0zBwV/TS2uEDVOIWajqNlJlj3zuAWFhCXIlS1E5SVo5TVRYxMnJIyS908irIaQVwap6od40bxPHoqjpqI0rBOcaN4ng3ncYz0DJ44j1OYRktGKVwbxyssYqTmsPKzyIkYNfM0+aUIVf0MVm4RNTmLlpojdy2GtDIFtWfIXo1SVE7hSidQkjPkl+JoyTheYREtMYOyMoORWmDNfBR1dQJ5JUKj+DhvPPNdzsb/hsnQR7lwJYSYPcf5wS/y+V/czZdv38Z9v/FrnNm3j+efOsvl1RcQlcvs/e5X+e7d/8rjp6cRs1coiAlEMYtq6JimiaYrZNOrqJKMqRuYuoEmKz5Mswm+VGWlebj2UGWFaqmMpqi+caNYbDcFSq7XhnC20AOl5lnSt1/6B/S3NhdqlWqTS1FsSx2KrufPKFp2kHKFtVrdZ0o4/ucsN80ZlmHSqNXaAUalVG5PPizdaL+PbVrtEKNWqaIparsxUXoL8qBartCo1dv3o+wVWW+stXEG9WoNx7LaMM/2/VU1/z41lwz1SrXdBlFlpXnh32l/H1oBRWvmUnEqlOwywlq9zJs31jF1GUXOtzkVqlLAtrS3TCCM5kyiNY2w2lBN/6XThli2WhS+yvQWf+JW08Fqzzpa/7Y1G2mFEv7HsZtaTr3JrXDajQ1VltomEh+meauV0Wof+Id9t01hbQE1dVWj6LhNeKXe/hpbho3W67apt1MtQ9PaAUWlVG7vgTxXx3U0XEfDc3UcW8VzdWxLoVyyfO+s7dNdW5ugVqWnUixxfWMdU9e4cukCuUzqp8ISy9Cb4YvSVJSqb4Fr6iiSiKGkcOwkV689xqnFh5gbvYcfPxrk+RePc1V6lUz6eS6+foaZga/wnf/6K3z2rl4+e1cfF0IPc+nJKPPhf+H70/cwe+h/cPVHQyxdGCO5Mo4txankQ2SvPISyepg1awa3EKVwdRBlNUBNn8ItjKMnhlGW+ymJYYzkMNLVw+iJYdzcOFY6iLoySDEfxsuHMFMjyNf6/e16PuRPRHKhJvtiDD0VpCTHURMB5JWhdlDh5OJYmQhGOkRRnMDNRxCXBnDyIYxMCLvgTzk8eaL50neQ18x5XHESMxvCk6NUjThmboSyNoGWHqOszlIz5ygsD+KI0TYYsaxOYebC2IUoatI/oPoBQZjUpf2UlElKyqwP/ZFiKMlA0zDiX6VXU0HElUH/ir0aQk0NYebCVPX5Zk002jSUxFBTQbT0KK4U5WblBEZ2DE+O4UkxXCnanpGYuTDrzmIz4AhT0WcoKhNUlDhFyQ8mynIMK+sbO9asWa57i5SVCexciKIUo6pNUZRiZC8dYsNZYN2ao6rOYmej2NkI0tIQbiGCtDyAmw9hZUepKDOoq0E23aNkLx9k3Z5BWT2MJwURl/ejJgeoaNF2q6KkhLFyI5iZAMqqP+8oSmOUlRBmdgiv6a83MoMUlvazZs75IVh6CCMzgCcFUVaP4Ilh1NUAFSPW1GWG/TBCCvkH/8wIaiqAI8aalo8RXNnnirhSzGdGFGaw8zGcQpyiPIWaHKOkTFOUfZiZnvaDIisfQlodQlodom7NUlYnEVcGEVcGKTfnRGpqDDsf9ZkVhRhGNoyaHKWkTmFkm+GHHKNqTlNUoxSWD2Pmg2wWFxFXBihrcdbcGYpqGHH1EI4cpGbHcArDTbhbnLISp6JOYGZ9TasnjWCkA1jZEapanJulBapaHDs3ipoYoKrFcOVxxNXD1O0pjFyAqhGn4UzTsKe4+MK9WLkwVX0aLR0kdXk/6Sv7qVtTuPI4qcuP4GlTeNoESnqI3PIBtPQAN0oLmOlRLj37PTbVEA15lOtmmNd/83aqPYJvxNjVjfauLtx3beHGrm70HVt8Sv83/5g31cOU0ocwUyNU8wG0a/so5wPU5HHK4hhmaggnG6QohvCyQ1SkIGVxBDcziHx1L152kFJ+mFIhgJHox0sNYevj6KnDVJcOoVtBrktBnvr1bdzo7mazpxN7t4D5ga2U3tHBWrdAqleAb/8VprYfSz+MpwziJg7hXT3IWjaAmTxIbuUhbmQCcLWfhhIkvfQAtdt6cHYIiHdswd0uQEeXD/vrESj8zBZYGkDKHcJNB6mKU3iZcUqZMZT0IKndHax3CdR3dWDvEVh7exds78PYLpC9XeD6X/4mXAhj2nFEd5I3s9OoS4cwMkPYWoiiFUPLDiEvH+SGOcmaFEZNDJJePkjVmaBy+RDPffU/st6zBX2rwJvbu7j5vj6893ZR3tPB9Z4OzDt7qeYGKaUPIWX2oq0+gp05gpsNkL24l/Qbe1kzp8hefoS6EaW0fARVC5II/XcsQfCDinfvovKBPm7+u1423rmd8i4BtvvTDyvzMDf0ENln74PyGcpyFFeKsJmKcl2aJvXKQxg7erjR1cHNrR3U79rCxl1b4bbtaHv8Zgo/+RY1ZQAtM4R29QheKsimOoG9MoB25QDVXJC6OEa9MIq9NIz2tp1s9PVQ2i5w/Y5eqnd2c6NToLRjC26fAI/ezVq+H7MQoSQ+TEkexslMUk3v5fX//LPUdvTCtl7Kd3TC7m5u7OigdFsHm9u6WN/dA+kQBTtIw4jjSmHsKwOQjKGLITLZMaT0OBVxCsxj1JMRvGwYSQqRNCMY+UmK0izFTJyGNIObiiBdC4BzGv3qGKoWJ5cYws2FuKFMsp4MUr16hNq1I7xZGCeR3Y9TGEJUBil6Ebz0EWRtkE0pyA/+4E7o6+Hmnm7093ez/q5tlO/YTqW7wwdezn+KUiFMWRzHTPXjZPq5bkRYF8fwrh5Be2UvuhTi9K/uoLq1G7o7WL+9i82391HdLuBsEyjvFOCrH8YpPEIxO0AjNUGmMEVlNYorjmOKY1hLg1xPR3kzFUNRw9S1KD/5pW1U+3xI7PXtAo139VJ9by+1XQLS7QI8eS/i9SE0MYiYHUIujFDIDiFlh1Azw7iFMeRrh6jKM8iFEM//xYe43tlNvce3jXBbL2zt5PrWDm72dcHBT+EqIWw5jHPxEGZ2mLIdaU8K7dyI/7tIjeLkx9BSw3hSmJIWQcsMUlg5QNUMY+QH0bIDeIp/AcHN+2FFzZhqwpMnKRszKJlx8qsBitoEluhDKuVUkKo1T1mfQ0mHkVMhPCnGuruIXYhQWB6kpPqQbDkR8H9X52JU9XmKygxqchxXnKJmLKBnIhjZKMqqr3+0clOYmQkq6gJVfR5xeYTMlQGq+gJGJoKWCvkXVvR5nMIEVs7/HVfWjqFnJ9usiqp5gqK6iJn32xZl41Fc5RS2vICUjlB1j2ErU9jKDFp+Aj09T806gVmIICZGsQuLlJQzlNTjWGIMR53HlucwCjMYhVnWS49RNs+gpGfIr8SpmicoaUcx89Oo6TibpfNUzRPkl/zApG76YFA5FUbKTNAonseRF9Azccx0FLR5nHQcXVxAKhxFkx7l0P4vcs+3vsdHPnEv//j1EYLnn+OplSTff+Fl3rb7vfQJO+gUehC6fNhkT08PfXe8jYPBeU4uvsxjs68z9O0Y939+L39y7xf42De/yb1D8xyeeIwnX83w9IVLPH/xWY6eGOOFB57h8dgLHHjseaKJSxzLXOT7Vy5y8VKK11/I8bUHAnzp2/v5yr338eCBQxwaGuNa0uG1KxV+8JzL06+KLIxN8fThAeJfeJDJ8DMc/YHN48+pLF02OPHED5g+fhqhowthS2czpOhsNiq6EQTh37xt27aN3bt38/atv8TJ+Qu8cklj6omn+NJAiIPxJ0hJV0ikDmJLJ8guxSjrZ8hdiyAuRykpR/HEebKXRjCy81wvPYG4GidxYQRPPspm6VEKK+OsvDGAJx7lRvH7pC8GKVwLsemeo6IdJX8tSPrSIA3zJHp6Ai0Zw5Pm2XTP4hRmyV4ewchMUpZPYWVmEZdCuOIMRiaOkogiLceoqqdx5QVceZHstRA16yxKaho9O4+SnKVuPUZVP4ecmEZamcLKH8XMLqIkZjCyC2ipOYz0BHpqCie3iLo6i7IyQ1U9g5PzWRhF4wwrL+3nRyc+zcm5T/LDZw+SXj3F8X2f5hv/17s58PPv5+53vYdTD+3j2svPkS5cYjX9Is88usCDn/sMi1ODGPIyq8uvk80lSKeTGIaBpslosi850GQFp8mAaLUkWmdCU9MxNN1Xl7ZAm7o/CWkJGcpN1oT7FgZF0fV8aGTzQO6zGax2eNHSi5abDYxyiznxloCjxUS03jIxqZbLzVmJ3ZyD+A2GFkex2oJlNmcarWlJscmgaAUglmG0pRPlYrG9JGjNSTzHn4e0pydN00creGjbMpuhRmvm0UIhuLZDvVprfh/1/0Wm4Tk+FNRULAzJ+F+DCkOTsAwFQ5NxHaMZNBjt4KDo3mpUtIKFlqq0BcJsTTF8EOStVkarUdEKBG4pRFthRmvGobeDDMcy2orUctH7qVbGrUDBaL/NN4Iot6Ygpt+qaJFQfVOH3dwetQIVpxmQqO3goxVgtGAmtnkLklL2iu3QwoeOGs2v4daMpVbxFTAthkVrZ+RYNrVm1absFXnzxiYlz+W1V15GFvNNNoXebI5o/0ZQYWBoKrKYR5EKqHoa00lwdflx5ie+yciD/8DTJw7w+hsneC31FKsrj3LhtQWm+j/LvR/+BT55m8AX3rmVZ/Z/iWs/jLHvK7/DubFP89z8d0i9FCG1NEkyFUXO+kBMPXPEfyKdG8PNR5GWh1FWA9i5cUpyBCs9gpEcxkwFcLNjqMsDWKkR7Mwo6soA+moAOz2Gl4/gZkPISwPI1wYo5iO4uTDi0gBFMYqWGEFe8Q/KWnIELTni8yvSUYxUBC0x5jMqsmGMtH/12c6NU2zaHFwxTlWfpaLPoKZ8P/mavYhTmPAd5uYUNWuSshZDSQ5T1qYpKb5Jo6RO40pxjGwIT/ZnHlp6zG9i5KN4chw1NUJRifo1/vQ4RXkWMzOFlg624YtKIoCeHqVmzmAXImSvHkZNDVLW4n7jY2UUtzDdJHdHkFaGqVtz1Ez/iY1TiHC9eIyqMY2cCCCvDvstgPQ4NWOurSwrqdMoiSDy6ki7eVKS49wsHqMoRpvft1Gq2hQlKY6yOkzdmIHqaerGDKuvPsKmu8iGs0BZniF94QjX3ROsW4toiSD5K0dYs+a4WTrWDCpGKSuTlOQY4tIhlMQR1uw4JWUMOxf03fX5Uex8EDMToG5MoKeGmuyKsablI4SaPIKRGcTMDOIURqhoYbxCDCs7jpkJ4BaC2PkAZdX/GhrGHGvOHI4YQksH8GSf9aCmfV3sujfXbNIMU9YmYOMsRdUHrDqFKSrqUTx5GiU5xqZ3knXnODXTf+InJ0apaHNtFakjRlCSAeREAC0dpNSchdiFWLuNoSSCaOlxSs2GRvbqAGoqiCf785HCcj+eHEHPBqhZE4irh5FWBynrE2jpAOkr+5CT/Ri5Icz8MI40QsOOYGT6kVcOY2aCbLrzVLQoavIQTmGQ6948DXMKNTHkB0dqHCUxSE2fpKpPUDXiqOkhHGkMTwlTNeNo6SHKeoyyHqMoTyCuDFHRp7hROUbFmMDIBtgozvqtCmuOQmIIT4viymNUjCirrz/Y/NlPUSwMUVNHqSlBfvhBv1FR2ibw5tYtWO/spv7+rXDndsxdnf70457/wnpuL8XUQZzsGMbyfir5AG5qAG35IF42gJEcxM6M4ORGcTMD2Kl+irlhirkhNowIbmYQ6eoj1ORRsGewM8NkMoepFYLcTAdISYdYT/bz4vsENndto94p0HjHVgrvEWj83E6u7+5A2SFQ/5MPkf3nX+baX72fwt/8MuJHf4XlP/oA0t/+GumP/SKpj30Q8eO/Tv3j/xHzM79D6TO/x9qubjb6OvC2C1zvEqCjk+LODuq9AuY7BHjlAIo8gJEfpZiJUsqGqebC6PkRcm/vY7Onk43dPZT2bOH6nd3c3NnN2vYtLG8T4MzDkB8ja4/jqhOwOkdRCWNLY0jJfjQxSMmMYRaCyCuHKeZHsRIBlPQQem6YxvIAz3/9t6n1CKg7BK7v7KJ+1xbcd3dRu6Ob9S0C7h291NP9VBL7UVMPsfryvXi5EdxsEDcdxMuO4qSH8HKDuNkjVBODmFaITOyfKDWDihtv66X8/l54/1ZuvHsXpZ2CD9O89gja6n3c0ENUE6NYmQhucgQzOcL1RJRqKkzujX1Yu3qhuwu2d7P57l4ad/Ryo68beZdApU+Ap7/CphnAyA1SSgSwr/VTzYxyQ43hLB+mmg1QzQ6zqYYwrw4g79nGerNRsXF7N+U9ndzs8u0pTq8A5z5FI3cEU4zg5h6grASwUnE2pcO8+nM7uN7bA33dlN7Rw83bu7mx1X/fjd4O+KPfhOIsohuCRBh5ZRg3H4H0JIXLB6mvRikvh2gUpinmJ7AKcSxxAicXx0vHMLKTuOI0ZjpMLR+nuDKKd22Uzdwcm7kFbDWKmg5QkSPUxDHK6UG8lYOsFYao5wcQ8wcoZg9j5A9xXQ7C1QHqq4cgGyD+fwjc6O3hxu5u7Pd1s7Gnh9qurVQ7tlAVBIj/PWpiCCM1yIYRpZIdxLz8MPqrD0I+Brk4Xi7E2V/aTqm3g41OgcodXdTf1kN1u6+9vdEnwJc+TH31AeqX9sGFCNblKLw0DkvjVFaDlJZGcPMRbmQn0PQo5vP3c+lOgeLuDhp9Am9u6+DGnb0U39lN8XaB3O0CPPEAKP2Uc0OUM4PUcwHWcyOsZYbZSA9TX+1nMz1MQQngejGeu/vXKNzZjdcnYO8Q2NzeCV1b/IlLhwAPfxI9O0whP8x6Koid7EeTBjEyA1T1MEZmEDXZj1sYw86N+c0XKdrULAexxGFsaYgblWnKRgg9O4wrh6mqcYpSBHHpCHVzBiM7jp4LYUsTvNk4T8NbwCiEqNlzNNyj2NIEWjZCSZ+nbh+nasyjp8MY2QjrzvGmQjTMunMMOx+jqi9gZv0mZUmZQV4dxSlMsGYfw85P4ORn8cQ5rOwUVs5/LOmZCA3rKHVrESsXo6TMYOfjFJZ92KFT8Kv5njTNZuk8FeM4UiKClpnAUxZw5XmswgyONEdRP0XJOIVRmMZVZ5uMiik87Sh15xybxadw5TkcOY6Ri1Ezz5G/NkFZP0FJn6ZsHsfTFlGzk5SMk1Ss03jaCUxxESk1TepSgIpxnLJ+jMJKiIpxHFeex8hNoaRi5K4cxlMmqbsnKaSiWPICDfcsnjSLnoywkV2gIh9DlWdYThxhJXmAe+//Te49+FHufuAf2Ds3x+kLKsdeMDj1oysIPQI7d7QO9D9Dd3cHQoeAsEVAELbz3W9HeGDkPH++b5j/NPQIvzf0Z3xn5GvMDQbIXdI5f0XlUdnh5JMvEfjKXuJDJYZPvsxIao5HLhzg3EsnefbR11gYfor7vjzCf/vOx/jK4H186hP38PV/2Mvhr0zx5KNLnHv9KuMvP8OPj+sMHniRkYU0Dxx7g38emOLMaprv/2SVZ8/nGYtH/fvXIdC3Y/v/Nph4662jo4OtW7eyY8cOut7/Ht74QZHzB67ywLfG+et93+C/PPhpXkz8AKQnsKRjJK+EsMRFPOUYrrSImoxhZiZ9ja1+Bj0ziysdxREXKKxE0DJ+C6eoLlBRT6GnZnALixTFRczMNFXtOE5+msK1UV9Fqh7FzE4hLYfQ0xOUlEXk1QipC0OI1+KU5eP+c+FUFC0VZc06zcqrQ5jpebTcNGp2itVLIzTc8xS1U5T0Myy9HsSRT1JSTyOtTGFkF9Az8xjZBVzxBNLqFHpmHjMzhZGexs4tkr0UpSyfIXc5gtlscZTtR3njh/fx+MzHmY//I8++OEA2eZbHhu7hu7/973joZ9/Lg7/xWzx+YIgrzz/HSvJVEpkXuPzSY4ze/w0G9t3D88+cJJu6iKLmuHTpDWRZRpUK6JLoNykUH6bZCh9kUWrDK/0Aw4c/WobRbE2YPiCyyYTwHAdD1VBlpc1GbE09KqVym03RCkBuhRVe27pRbs4y/JmHP5UwNK0Nn3wryLL1sVvNDLv5eks72pphvFWl2vp8rQvxreCjFWL4Z12rHZC02iK1SpVqudwOQf7nWYv/9RltnWqlVPZnMM2zcLlY8r9fzfmH12R1OKaFJiu4hoWt/W+CClOXsQwFx9b/pwmGRbnotVsNvgHEDyqq5RL1avmn5hgtnWiLG9FiWPgsilvNi1Yw0QozWuFH6/VWaNFiULQaGrcaG7dunmO3QZOOZbQ3MJZhNjc4uk8T1fTmg8xotyj8aYvbnlz4AYx3azfTrLO06jx6swZkNAEqpVYYYfral9YPs5Wq+Q+4ol/XaT6INtfX2Fir88Zrr6DKUpu/0Wp03Pre+fdVU2RMXUOVRbLpFAUji2itkBZ/wom57zLw7b/k2TP7efG5GM9dPoooPk4uc4bF4Od44E//A19+Ty933y7w4uDXeGbhIX4Q/wzRb/0JT4x9gdxrkxjKWdL5aVKJAKlLe9lw47jiKIVrh5GWh6go07j5KJlLB5BX+vFy45TEMNrqIPJSP6VCGCczir46ROHKQerqNHZ6nNzFQ+irI5TFOE4mhLYaQLo6gLrqTzi0pH/olpYHsbLjuPkIeiqIlY5iviWokJaGMDPjlOQYdm4cMxfByIaxCzE8eRIzF2nW+qNYuQgb7glK6hRKchhHHMeTw5S1Cax8xD+oqtOYuQhOIU7DWsSVJprzkRm01Fjb6uEpURwxxGZxESU5hp6OoyUnmqDCeHsuICcCqKlg8wAcwcwHKSoxXHECIxPDyMSp6otoqRBmzj8gG5kxqsYMZm4cI+NzKsraJDVzBiMbpqzN+I71XBSnEG8GKxMY2TBFKUZNn8HMjCMuDbBmzbPhLGKkRkm+vo+aPk1RjGE2Gys0zlHXZzAzY2QvH+KGdwY7G6coTiEtBaBxnnVrAXFpgNQb+9GT46xbi8jLw2w48+SuHIDaUexV5YEAACAASURBVIyMP9UoSiFccQw7H6SiRTGzAZy8P01w8qM4hRFcMUhJHmu2BEZ9C4gY9BsWhTieGMXOjeKKo1TUCE7eZ5QYqbGmiWMeaXUQNRWgrMUxc6M07Bm09DBqcoyyOu1PdvJjlNQJHwKVn8KTFtDTkeaTu0nk1TH0dBgt5dPUb5TOoKVHUZMjVPQpauYMhSXfBFLRp9gsHkVeHcHKR6kZ/h7ZyISw8lFKyhQldRpPilFU4mjpIFpmBC0zjCONUdL80MCV/LZHUY1SaTZ6tEzT+KGOU1JGaFg+I0FLDWFlg1S1KJ40Qs0Yx86NUZQi2LkxSlKUkhzDE8NIy/1Y2VHKepSGM82lF++lZk7gSuM0nCnSV/bB2sl2y0dLBykqURq2D9xMX95LUQ1R1KeR0yMUtShv1hbJL+1HTQ6ybs1Sliex8gPkrj2ItPwwP/iFDhotmGavgPP2Tqrv64U7tt+CaX75D3Cv3ct1bZRiIYyX7qcmBilmhjATR7CSA7hZ/0qmnhxCXd6Plx3CSBzCyQywpoWoiCMYq4coFQKsF0IY6UFS2UNU00NsLPdzOb+XjZUjZN63leKuXr++vquH2r/fgfPuTjZ3b+HGnh7kPQLVXoGKILAu+LDJeucWGn2d1LsFGh0CuZ3+3t/Y7qsu613+wWijS4CuTtjSibu7k1qfgHeHAM/vQzMCiIUg2kqQciaClxxDSg6S2tPNWlcH67u68W4TWN8lUHlHLzc6BBq3CTB3D2viEFo5hpePUn9thFJ2lLXsOLWlYeorAeqZMdbkGM7KIMXlIdbEKHVzktzSARCjvPTt36fcI6De7h/aq28TqL5vO+XdnawJAuU7t7KWOEz12sMYy/dTEcNUCmEKFw5A9TTrSgzt6j6wI8iXv8NmfgxZCXB1+K9h92042wQat3Xg/mwna+8RqN/ZS2mnADt8RkVVOYx88X4w5pCWApSzIZx8iPV0lGIuQm6lH+WOrTR6trC2vYONd/ZS39PLzb4e1F0CGzsEePoermuDqCsHeNOcwUsFkC7vQ10+SMOIYuUH0TKHUTOHcJYDKHu2s97bTWm7wNptnT5Ms0fA29YMKs5+irV8P44Sx809SFkexk5PsJY/yPL7b+NmZxdvbu3Cflc3N+/sYbNHYOPOrax1CfDZP8PSAyhWGJ49gpoLk5bGIR1HW+pnIzVB8eoY9fw0K28cRi7EUXIxGtIC7oVRSolJnEwMV46jpUeoFaJsiFMoF4dpaMdRpSAVbwpTDGBl+6nk+1lPHuT6pQdQz/0L9ud/B/GjH+Tl//YOLv7nd2D/4c+x/JEPcOXP/j2Z2wXqXR2s7+jAeXenP7PY2sdaVzeNPgHOfg4vO4aXDtCQx1mXR9lUxymmBzGX+zGXB2gkxnn8g9so9fog3OI7eqi8vYf1nZ3UewUquwT46v+Dnr0fbXU/tWQczTyBeyWEnhihfC1ANRcloYQopsNImWG0uc9Q2ipg7xRwdnfy5o5u2NlLcfcW3JZ+9x9+l9KXf5fU336I1N98kMxffxDx73+Z7Ec/iPR3v0zuYx9C//ivs/yvv0b5n/5vVn9pF5k9Ajc7BBo9W7B2+v8dlrYLsLUHPv9nFPUwWTkA+Qjl7DCF7EG09GHK6jieFKTUBDr7TcAJSs2fSVENUzZCGPkjlPQgrjyClh7CzI3h5Eap6ZMoq4M4hQhFdRKzEEHPhak5i1TMaaRkAFuK4iqT2FIcLRuhqM1RNY+ip6JY2QnWrBOUlXn0dAwlEWbNOsG6fZKyOoudb4UXJ7DzcYxMBFecoqr7BzE7N0NVP4aTnyZ/bQQzF2s+N/FhnHo6jCdNUdHmsXJxXHGSuumrSltTjzX3DNfLjyInoxTVRUraUYrqIkomjiXPULGPUbGPYkpTOMoCJeM0NftxXOkEhZVxKuYsa+5xzNw8mSsx1t1z0DiHmIqgF6ZpeGdZLz2Gnp9DyUzT8B6j7vo6S09ZoGqeoG6fQk5GEVfDbBTPYYuziEsDVPRZGt4pytZJxFQcPTdN1ThGSZohdzmIpR5F1mYpVxZRkkf4xj+/n3s+8Zt8+u//gMdeeZV//OrDfHnfJMNTC3R0C2zbKtDRISAIb6dT6KW7xw8ruru7EYRdfOjDf8qfHv46f/34/fyPf/pTvnj3R1n90Y94cuEki/OneOJHl/jR82n2PhDjocd+QvCZk0Rmv8ep2P1kX7pI+iWTy6sNfnhZ5J7Dn+WPP/ER/t9//jT//QsP809fPsK5Z5d59lqaR19+gafHn2Hg/PP81YljfPR4nOijZzkfnGFib5Df+k//lT137KBva9e/HUj8/4QVnZ2ddHV18St/8Yec+0GGHz9h8+yPLnPfvvs5NLyPa5cfRV4JYRQWsaSjJC4F2Sg+iiPOkbsaREtGqWqLiCsT2IWjePIxauYZHGmB3NI4VeM4FeMY0tIEenIGTzyGV1hEXolhZad9JoU8j1OYRU9P4EnzeOIcqQtDOPkZSvIC0koYeXmyPf3IXB4meyWAmZ3CTM9gpudIXAliK4usXhrBlo+yfGGEsnmO5JUIrnqaa68MYxeOYReO+WFFeh67cAw1NUtFO4tbmENLTmJlFijLZ1BXZ8lfiWLn5vCkeRJXIvz4zD08c/zTfP/0Fzl++l5efj7C0tkAH/+ZHr5xxx7+uncXF6eOk7t0mYK0xErqOZZefZyn58Y5/PAXmJs4jGtlsR0FUcyhKAq6rGKpCqZu+IaK5vzDc1wK2VwbnmloGpqi4jkumqxganrb4GHqRtve4Vq2f/C27bbVw7N/+mDegnC2OYi20z5HlpqBhGX4F9hbylL/7612aNDSktaarf1WUNFmUzTPrn7AUGlbOzRFbc4v/LZDq4VRbU9EfHRCi8HRCjta7Y/W+bhaKlOr+NDPFh/S51r4bQ9NUdtft6aoOJaNpqh+CNTUulqGiSyK/tsVBc/8N4IKU5cxdBnL8A0gtxoH/kyjUiq2zR5vDQtaoUILhunaZltd6lhme8LhcytuNSNuHcqNdkDxViBnyXPavIZWs6PVpigXvXZAcYtrYaMpUvvzvhVm4tmOP/to1mX8vzObkE8dRSq0LSctW4mh6e3Eqtx0zbZct2oTrOJXVpqbmrfoWlq7oVbtpt5Mn9rE1HKFG5sbcPM6F15/lUwq2bwPRjuQsQyt3aRoTT40RW7yPCRWxBX0So5U/iecO/YgE4c+zmLwc/z46SFS6tM4zg9xzKc4GvxXHviTD/H5d3Tw+bs6+f79nyTwnY/y5PinOH3w75F+PI5x7SjLVydJ5adYWRnEKIziySPo6QGk5X70ZBA3H6OsTJK7cgg7N4qdDmKlR9qNilIh3P6zmQpQkSYwEkHcbJiyGKdYiGIkg2grAdb0WTwxip4MYqRHKUlxMpcOoq4O4xYiuPkwZiqCnY1jpMKY6RBaIoi6GqAkx3GajIqaOY+V9/kDRibEmr3YdpNLq0HsQpSGPUtRjaClhyiqMUrKJHY+TkWbRUuP44oTVA3/yYGaHMMVJyhrs5S1afTMKGZulBvlxfZBWE/FKSvHKakT5K4dwcyNs+bMUzWmSV48QM2cgbWz1MxJjOworjhBwzpBUZ4jf22Eij5H3Zynqk8jrQ69RXMawRWjeFKMsjqJng5hZMKs2UdREqMUloax8jFqxjxKcgwnF6YkTeDkIxSu9iOvDGOmx1iz5rEy46irATadBfRUkOzlQxSu9tMwZ2mYsyirw6gr47i5Sa67J8leGkBZ8WGpFXUKLTGCV5ikos4gLQ9R06domFM0zAny1/ZxvTj1U02KqhalrERQEv1UtCgNc5KiPEZRHsPK+kDNkjKO14JpZodQVkYwM2MUpbAfdGSGsXOjbDgLqKtBlOQIrhRrsjuiuFKYshanqERIX95Hwz5KWZ2mqMQRVwYwsn7IVJTnyF0dg+p5yuo8ejpC7uowFW0eLRX2t8K5OHVrtqkwjbfBk3bBV9Fmrx5pTnT8W1GZoqLNNIOtGK4Up6JPIyd8Y0vVnCRzdT9aZoiqGaesR7ALIVw5gpIcwsoHscVRjNwwFSOCnh0kv/QQNTNM3Yzh5EfJXz1ASRmnYUWoaEEylw5QUSe47i3giRGWX3mQmj5JTZ/ELYR57cdfo6zHqBhxquYES6/dR1mPUlTDuHKIldf3Urfm2PAWKSoxlOQQejZAw5miasbJrwxTNqfQsgEa7iTr3jRlJYqZHsXLxzAKA8ipA1iFfl74tR2s9QjUt/kwQ++ODkrv7YK37cC53b9KW/ijd7GWfYRGYYi6Nom9egj92j5KuWHqcghj9QgVOUxJCqEsH8HLDWEmDlORgtSVcTKv30cxP0xDHaeYG0Z86X6M7BCWG2UjP4r32kOsqodpXDlA4g4Ba0cX9PXypiCw/u4+iu/s5PouAbZ1sL5tC3qvwPptnZS7BZweAef2XpSdAu7uDsrbBYw+wecX9ArcEASkt3VwY1sX+naBtd4tIHTi7OmiulWguEeAlw5SUAeQ1XE2zEXcxBgb8hS2HCK1p5uN7k6u7+6jdNsWNnduQX1nB292+EEJc1+llD6A40YpSTG8lTCiFMSTfC6Cdukgyko/qhjEMqIY0hhr+QgVJYqa7GdjdZhXvvcHlHsFtDs72LijF3O7QOVnt/kNEEHA3dXJ2tIB1pf3UUrvpZqPUBfjqFf6sZaH8ZIBvORh1qRB1pV+ikuHUbUgyuxnuLFzB8WdXWzc3oX3vi6qdwk03t5H7fbm9OPKw9S0fsxre0GbxcnFKIsRHDlKKTGGVYiQSvQj3rWN+o5u1u/so/H2Ltbu2Arbt2HuFtjYJsAzX+e63I+VOIy2fISKFEJeOYQjjlDUxxEzhzC1AKo8SCU9jv6W6UdjV0cbpultFfzpx7lPsV4YoKhN4eYeoCgOUszPUM/u4/Lbu3izswv27MB6Tw837+rjRq9AZbvARs8WuO9vyShHUPVxuBTHcxZ4NTtAIxmiIkVQpLivmEzHcRMRnPwUtjiDW5hBX4mwsTpFPTuJnh9Hl8ao2FM09GnE5RHyyRDkwnB1hHL4U8if+i0u/mIf4g6B+k6B6nYBrVegvF3A2iFg9Qpsdgm4PQLOri3QuYVaTxebOzspvaebzS6Bta5uyoKA2yHAuX8Fc5ZqdhTxwoO46SN4+UEKy/soGlEMOcTm8hhP/cI2Klu7aGzrwL6rC/eODta2d1DrErjZJ8Dnfw8vfT/F1BGsSyNkpVkauTnkZIDi1QBVbYYL+hjKagA9FUAa+Fvo9E04uV0Cmzt6YNd2rt/ei9MlwI4uKrcJSE2Lh7VTQN/mQzLN7QLebgFjm4C5Q6D4NoG6IFAUBEqCAJ0d0NlJYbdAtW8LzjYBujvgi3+BUQigeTEqV49QywzjWmPo6cOY2QH//5nmBPJKP2ZmlLoxQ1n2J3xFNULFCDUV1wdw5RGqRhOemRtFWRmA6onm3DLGuncMS4yTujqAURinZExRc+bRc2EsMUbDPY4jT5NbCiCvhnmz/BgV7SiZywFq+nHWrFOIy+NIKyHq5iJVfR5PmsLMxqB6jrI6i1OYoLAUoKIdI391jKI8T0VdwClMUdUXkFZ8zlJFn8fKxSirs6zZx/CkKUrKDEV5mpqxQEk7SsM53Z56uPI8Je0oZf0YNeskjjqHq82hFWKY0gRqLkbVPoMtnaCwOotdOEbZOIqaHaNszGNk56jo56lZp/3phzKPqy5girNouRmMwhxF7SRl4ww3ak/TcE7jyvPo2ck2n0JN+9rUde8sm+4ijhjHEqfQCtM42jFseQG7ME1NW8Q0J8nkI9il88jZBaqJc3zjj/+Ye//wc3zyV75IdPolDkameGj0AMOxA9y2rZteoYe+LgGhS+Bdwp30CQIdOwSErQIdW3vpFQT6BIGP/d0HOfi7D/MnH/oIz60scWR4L/Fv3cvw3V/njddW+NLEPGdfe4TZ8PeIfGUA74U1+o8c54uHRzly5lGevLBC/ye+y913381HvvNPfCT8FR554zFmX3+Fw/tnuHQ6wcX8K+z70f3sfePrjD91H5MDBxn55Pf4JeE27hAEdu/sbrY9BLZ03AooOpu3fyuk2LJlCx0dHQiCwB99+BMcOnWe7z0xx+zz5xj+yj6+9Tufp557iSve/UipKdTsLCXjFEpqEk9ewJPm0FMxxKVRSupJlOQ0jniUsnaConKUqnkCW5xFz07iFY4hXoux6T7OzdIT6Kkp8lfHWXfOcLP0KFoyRv7aGA3zJGVlkeQbg2jJGOv2aUryAp54HDUxiZWbxhNnsfNTFJbGWbfPU1XP+MFUfgZTnEcvzJO8EkJMTmPLJzHF49iFY+0mhZFdYM1+HGllCrtwjOTFcUryImpiAjd/DGlpCitzlKp6BiM9TeL1AUzpBJd+9BDhvR8mPPyXPPfSMImlk5wf+Ar/+vO7+UxXF1963y8Q+uzXePnJp3ntjR9hOEu88dxJJg/ey7NPTjMbP8jTTxxDllJoukwqlUIpiFiyjNs8O7YYEkXXI5/NYTd1o60WRcvA8VbwZMkrNuGbPnZALohty4UfevgHdt8meStUaAUVLfmCqentZn7rY9Ur1VsXx5uziXqlSr1SpVautGcntUrVt3E0wZmtWUjJ89rwTrcZhHi2g66oaIrqQzGboUNLHlF5C5Bzrd6gVqncgms2WxeyKKGrGvVqzf9YskKtUm0HOKZuUC4W24YU17LbpYFWoFN0PaqlMrqq4VkGnqUjrFUqcP06tqZh6xquYWBrGkXbwmke2C3jVvvBZ0k47RlI0TVxbR3H1vEcA8fWcR0DzzUpuma7KfFWc4ivENXbCtK3NihMXW0yKm7NOVoH9tbbWiDN1vv6LIdbU5JWKNKaorSaH7qqNOcoWjv0aNk9HMtosiGUn+ZtNB8crcpL2/XaTMFaGyOnWV15K4HVZ1O4beuJ5/jNk6JrUy0XadQq1Gsub95cI5dNkFxdQpV9v6yhGmiy3gaRtl5ahtY2g8hinoK0TCb7Gor8KpfeOM7jZw9y4MG/YXrsiyQvzGMaP0Q1vs+37/kwn/uDD3D/b/w8X/2Z25j5599m7sHfZ/7hv+HHi99g6ZVhcuk4q6lxUqkxlEIUW55AXh5CXgngFSbQEuMkXtuPkQpR1SPUjBB2OoyTDuNkwpjJIPK1Aax0EC83jtUMK8xkACM5TPbiPsxkAD0x5IM1c2O4+QhOLkzhWj9aYoSyMoGRHkVeHmofpJ3cBHoyjJEKNRWlYYzUKG6zxeDJMex8xK/pF+KU1Tns/AQl5Va13y6EWXPmMbLjFJU4RtZnPfhwyxhyYog1dwZbHMPIjmLlI80nFz4fQs+O4kh+I0NODDW5F1OU1EmU5EjzKvx0G37pSjGKygR6dhA9M4yZG+d68WQThuXDOsvaJI4URksHMLJBylocLR1Az4xQt6ZZd+dwpWgzyIhA/TRaetQ3VUgxfw8rximJURrWHA13AT03jpUbpyJPUJcnKStT6Mkx3HyMqjqDkRrHSI+zZi2w4RxFvBZAT4RYN49RkqaxMjGcXJyKMoudiWFlxtFTo5SVCWr6FFZulKIcpqSEMTJDyCtHcAtjlOQwNT3OpjtLVYuhJgbIXtlH3fStMa4YRFk93A4uzOwQRmaQhjuNlR/By49iJYeoyRHKUggjG8AoBCmaMSxxFCMTwMuPU1Um8MQolhghuzKItDrcNm14chxXiuGIUV/5mgigZ0JYuQhFebI5vwlQVHzAqpEJoaTHcJVJzEIUR56gYs5hiTEsMcbKhQPo6TieNImVH8PIDeGpQYraGK40hidHqFtziCtDKMkAVXOKqjGJVRjFyAWQEkcoGxFyy/sx88PUzJjfJEkPUlVC1LUIZWOc7NLDVIwQdSeKpwbRc/24yghlfQw93U/NiFI34nhSCCMdxM1HaRjzWJkoNX3Ct/NYM+SvHqIoRWiY03himPTFfRjZKE4hxro7x4Xnv9lscoSpmpNcffl+zPwY6+4stjjqMyuUCJvF40grY1x+fj/F1CFq+jieE+Xsn7+Pza4+1oUOsnd2ws5ejPd0U/uZXl9f2SVQ+LkeeOMQhjhCdXWUm/kA5uVHsNNDuEoEV46irgxSSgVAjmKkRzDTAYq5USr5McqZETbUCLVCkGJ6kJvXBhCVIZxkP8byYWrJERw9yurL95O9Yxsb3b2UOnxeQfXOLqq3b+HGXVvZ3NnFuiBg7BZYb9bHbwoCpT4BY4dAcWezPbFrO/WeDjb7eljr62K9p5PNvm42ertY6+7gzZ3dNARfB/r0zwjwwgGqK4M0smHIz1HVpymnxrFWh5D29LLW3UHtti7Kt2/xzQU7u1nb2c2NXT3wxCNYiQPUxTFEeYy1dBRtZRAzFaAsRampcdTlAYzEMOvmNGvGFGtKBC03hCGPsJkN8sK3f59GXyfWzg64fSds7aa0pwdvVyfrnQK1O7dCdoT/j6z3jHMsra91d1euztMTGDDhYB9HLrY5zpxzuY7X5oePfY0zxoDBgE0waQawScMwqburKypLpcrdXdNhZhhjg8mZSR0rKGvnvLe2QuXuee6HLalnOB/en0IpS93Sf71rPWtj9TjS+hewVkeoFSNsyjMoV8bwiimcYoy6kkK89jBBLolqTnNl4m/ZHOijtl9g55BA4+U9PP/SHvYG9qMfaLdMPPNZ0GMhF+X6Seq5ceqlCEphnEYxzq45T/GHn8M7PMBWv8DWHQNsvlRg444+nj/Qj3GbwOawAN/+NHvqBHZuHK80TlCdoi5GsAsjBNVxnOIJmsokteopas+dYPVYD85A6Hjh0CDuXf3sDPZwo68X94AAX/40rfLDFK9/li05grV6nKA0xk5uDPOwQGtYoHG4F/NlQwR3DcFgP/SGgzJL76O29nlcaRTs0wSVFL6UpbGWwCjECJQ0+ecexK0moXERLRfDrWQJ5EV23ccwpQzba2m2VzLUzNPkKlG0wiTB9RFuGGnWY3/F+k/tpz4g0DzUT214H8/vC5d9cB9+f+j6qQ8I1If3sTvUG8ZmBvppDfewcWSYrcM9+C/tYWtIwBnowRvsoTkowNI/oF9/hE0lQaMapVGNhPGS8hRObhT16kNgnOZrr7udek8PO4JA69gAW3cM0RoQ2BgKo1y893ep5h6AXJybwaNouQjV505irUfBeoLaWhpHyhA8e5JAjvKj42/EO9rPzf4e6A1dFc5tvdDXA/29WLf1oB0UoFegOdRDa7iXxuA+Ng7009rfR2t/Hxvt1ewTqA8JBINC+FoMh8dbAwKt/ft4XghfI+stv8nW9VE0O4W3OsFeLolaidHUZ0IYc3EUq3yKG8Ec0uojGMUJNs05mkaGupbCLE7gVqNs2bM41QhuW1zf8+fR86P4chKzFA05V9o8ZnUaR57DVaaxxDS+NostZXHkWVx5Hkeaw5HmaZin8dQ5LHEatZCgYZ7GEqdx5Vn0cgq9lAqjQvIsljhN3VjClWdxpBmMcpot8wyBNId8fZLisyfR1+Ns6Et4lWm0tSiesoCnLKDkU2jFDJ6yiCXO4khztOxzeHIoEtS0My8SKjxlKRxIxUcJtPPU1DME+hKWOE1gLGGLczSt8wTqF0OhoRJDr8SwqnNsOv+OLS5RWZ2iZV3EV85ilOaQcxnqxjnMyjyFKxFWnxmjaZ+mbp7GrMyQvzyFp4QNJEYlg15O0rDmqelz2OIMenGGln0RV15CLaSxxRkUbR5NvoglL2D5UfLKPG/407/gd94b4zVvHeVvoqs8tnKdZ76fp/qD/+KlQg+HhJ9GOCwg3H4Uob+fYaGXg0I7/tEncJvQy0FhAEE4iCD8Cr/5dx/m1FPfZvGr3+b0oz/gu5dslp/8T57+1pe48NmHSX46RjT1bb65vsc9E9P8w/Ev8K5ElEXZ4tQbT/DOv/tn3vfJt/Khf/xTpG9d5t1v/RTv+MgpPnx/nO8+9UMm73uIyHs/ztkPf4G3ve53uEMYYn/vMILQS39HgOgN4x99bRGle/5gD4LQw5AQ/k3oExAGw8sfFAT+6S0nuFr4AV966mu855HP8Ad/+Un+5m8TlPPfoHh5HF+5gCMuI65muf6jMdT8LJvO42jFGdafHadlPUGgnSfQzlG6GseqLNAwz6HkUlz5wcPIqxk2rAuYpWmq1yfZ9S9gV2bQ81nKV+IE8mMY+UWk69PIqxl23CdwqnPIa3HktRgt4zyeeBplLY26Po1VmidQltHzWYqXIrjVOazyDOp6Gqs0R6Aso6xOo63P4FROU1fPUrocpa5coKE+TiBdwCgsoOfD64grUWryEp54BmV1Fl88T/VqBq96FqMwh6rMUVqd4PzcW8hG/zdPPvZ+1p+L8KX0x/jH17+aT7/8dh75nV/h7AMf4hv/NUNR+yEl6ftcf+aLZI9/jP9afpjZyXu58sPHMdUVRGkNSS4iKxVMS8M05HbKQG3PhzqmfquMwXMcLN1AU1Rs0+wiBmpeKAh4to9jOniOT80LsA0bS7ewDRvP9rrtk51aUrtd+tB18LeH+061qdlp0WgzLnzH7YIvN9oNHX678SNosyE6MZROA6XvujReUJnaEVYsw3wRzLNVb3QBoDXP69atdmIvNc8PN9+DOoaqYWp6l3/RETC8DlC0XX8aHve7jMbOvNxxp9hm6Kgw2+2cvlPDd2oI260m3LyBaxi4poFvW7imQd118C2rO9R3xILQ7eB0B2/ftXBtHdfW8Rzjx9aLxYZO7WfH7dDhWXSYFR145IsbPW6xKDrXeaFI0YmT3KrwtNogyjDOoatKl6fRcV9YhvZ/MDNCZ0goXAS+2729zoclaIsTnfxQ2KVrdHM+HWBmR6GqtytkOm6UwPeoeQ6tRoDvhqeb9RqtpsfNvU0cS+O5Z36EWKl2KbOm/mIuRYedoasylqGhyiK2oyCJK1QrT7F2/UvMTX+SC2c+S3rqfczGPsiF05/iS49/jvmpd/HxP/o53v+KoiiA8QAAIABJREFUQ7x1WODCx/6QJ6b+lG+f+TjFH0UoXolTzCXJ5WJUinHEXASjGMcsRNFzUfRcDKuYwiomcMppzNI4dmUMt5TCLSbxSkmsfBR9fQIrH3IramICt9xxXUSw8pNdwGYgJcMf6cUYdruNwi7HQ7hmMYqRj2AUIhi5BE4pg5GLY5dSOOVUyDUoxfClNDU1BFJ6cgjU1Atxtpxlaso8Vnm6PbyGg2tNzeKIKZrmHJ4cwjPLV8fYcs/gySladjhkNs3ZMC6Si+GKWbbdM2FrSHkSW4ziKWlqath1ruYn2bQXCbQs4uooSm4CX85gVcLWjvL1B9nxFwi0LMp6hJoy13ZqzKIVpqjr02GcoRrDFuO0rFmsagyzHMGqRMOGj0oCu5pgy12C5gUaxly7eSSGnYtgFaIhhFPLYlUTeFIar5KkXk2zYSzgVTO4lXC4NfJRnHKKlr7AjhMKFWYhSUtboqktIl6bCAdgfYld9xxmIYpViuNLabasebTcGE4lwo4b/ggM2RIxakqCuprCqUZC4UJN4kuhe0IvnKKhJ3HFKeS142ETiBKjoSex27WaW9YMDTlBQ0pglyZxpRib3hybwQKOEkfNjbLrLNBUp5FWR2laC2wFy+zWlvGk8H2o6yEQTVwdw1em2fZOs2EtoeWj+HKWmjqLtDpBTZ3FV7I0jQWMSrK7U6YUomilOLaUwVNnwh9YlSxONUOgT2OLk9S0GK4SxapGcKQErpTutrCE72GMppnFrExSXT1OeeUhtmtz+EoMNXcSpzJBQ4njlMaxCqPUzTh1M45eGqGy+gB79TkCI4ZeHiEwYmw7c/hyAi03RsucYcuex63EEa+PtB0uc1SvHccsTtHUszT1LNJK2Byy54dgNnF1gg17vluLKq6dwKpGYeMCO96juFIaNT9Oy8qy5S1QvnYCVwp3khuVUWp6FEuPsvKJP8TZP8BWXx/mbf3s9gvU7hhg+78dYfeAAAMCxiv74Jkx/MJJHGUSY/ULNOUp1JXj2IVJjPVx6tU4bn6cDSlGTYzjV2NY+XFq1ShbRpotI4W2/ghG/gQbdooVfQRHnmLHnYFKkiA3Qes7D+IPD7MxOEC9V2Bzfw/bR3u5+ZIhzH6B4GgvW3cfQjwqYA+HjomtA324R3qRjwhYR/oIDvThDe7D7RcI9vfRODBAbbiX2lAP/lAPwf4+bgph+4ckCGz82S/D1Sh2cQzDyqBJKZxqknohTq0URTraz+5QP83DvQRHBZ7fL9A42EdzeB/b+3vg4qdoyZM0qxEq4hStXALqy2zoM8jXT2LmJwmkJFZhCrsYwSlF8ArjKMVTGPIUN8Q43//Ub9McCHeonx8OYwz+sX7cIz1s9ws0XzIMcpSb4iSmNIJfCF0UtWKcWimFk49jFyLUlRRWcYxGIYWkJlmPv52twX68IYHtAwJbrx7m+bt72e0fRt8fDvs8+zmQJrGlKHZpis1KlBvGLGppAuvaKH4xhvjsgzRuP8BWn8DOS4bYultg9yVD3BjswTgavg987RNsS2O4xUn88iROIayu9cshO8MtjeBXTtFSpwgunWTtWC/OoMDOgABHhvHvHmR3uI+b/X3hjvt//But0kOUV+9Dv/oAN+0sLSlC4b8+gn5QYHNAYO/wAM6dA9SO9cNAyD9wDgmQfidYUVxjCv/yCaxCFLuUYDOXwi4n8cRkWIMtpanJWTxxGqcyjVuZoa4sUi9nsMtprFySHWWJurGAIcXhWoTLb3kta3f1sHNkmL2hfsyDAuahfWz372Onbx/GoX1s9QvsDPWyMbiPzf197PSHjoKb/b1sDeyjcaCf7cM9NF85CHcdonFwCG+gl6BPgDP/iHH9OLXSBFtqknplCmPlONbaSZpijFpxglYxzRd/dpigR4Chgf9DqLhxWIB/eSOOOs7N65OYpSjq2hT16jRNKYtxLYG/nsaVs1DMsKGmOfdPr2H7rkPQF7JC7KM92Ef2hSyJHoHW/h6CQz0wEIp9W/29bPbtY3eon41e4UVrp19gpz+sit3pE9gb6GVvMFy7Az0wdABdEGi+63ehkkGsjNOqJKnnY5TKk/hiikBJYZUnMIojmKXwu8YuRwiUDHU1RV1N4UkxrNIkvhxHL4yxac0QKEnqagJPjLBhzbDtLbHpLGFVM7jKHE17GVtK4yrTOHIWV5klMJZQCykcaY4N5zyOPINeTuGr89xoPI5WTCKuRdirP8Ze4zHMaoaavoCrzNKwTuMqs9hiFqOSRi+nkFemsApJmtoiTXWRmjiLkU/gVbI0tUWUQgpfXcRXFwn001jiLC37XFcsceVFrOocNfWWUNHhRTjSAtvef2JXl/DV09S0RZr2GfRyGqs6y5b3OFvOVzDKMxiVGA1rnk33MfTiIoF+Dq2UwhYXscVFmtYFAu1RrOoCnnKGDfsxatoyucsn8NX58LWQlhBXU+zVn0TOx7HFDA1rHktME+in22yEM2y5j+PKC1jVLAUjgm//J7XcBVrlLI5yll/901/kl+/5Mw5+6Jd5w6m389nMRzh1apbT//FNhIEBjvUf4e4+gduEYQ4JxxCG9yMcFhjuERgUBIQhAaFvmGPCXQivEujrF/jEu9/PuljmW5Wn+PKVrxCZGuWef/wQ93/uu3xq5AnuiSV5ovgcX89f4dnL13nu2TWeuPglfuV9f8eb//KfedMvvY23/eG9fO+HEvOPfY13fPohHnjyG3z5e9/ing98iD/6hV/llcIAtwt9DAp9XXhmX0eQaHMqhB93UvSFh13xoldA6BcQensYFnr4gze9l5mJFBdPfpXrPyjy/779H7h/doYfXh2nVZpFXp9DXJ3pVpBalUWqqymU/DS+epa6fgElN4NVWURaz1BTz1K8OoUjLdCyz1GTzqLlpvGkeXx5th2LPY1TWWDtqXHs0gJWaQGrNI+6Ph1eVlxCXEkgXk+grmdwKosYhVlKl6M4lQUCZZncM+PU1WWa+lnMUharNIsvnaaln0fLzWAWF3CrZ/ClRazSPHb5NPLKLEZ+CT03j1mcoyafZsNcpnw1QvG5KHbpDHZpGT23gFFYwCzOo4mzGOU0j8+/jYXUn5NN/iWXv3uSsyfeycd+/+cZe93P855XHePLkfu4+swXUZzLVOQf8cx3znEudj//vvh5zs/cx3M/uIAqX6EiXg8bQOQiulHF0CU0tYquSu2Z0ESV5HCob1eEmrrR3cDuzIQdl0XgBdimg6Xb+E4N23SwDRtDNXHtcPPbNq0XbX473bhEvQvR9JyQc9ERJDqwynqt1o2ZhAJGKH50BItGLaBTa9oRQDrsjM5mum2YOGbIY3Ss0CnSaQQJfoyT0REXOg4S27S6j2Wj0ewCOLuCS9uNEfi1bvSkkzaotd0gndWpTfUcp9tcUvfrNGoNhK1mA27s4Rg6rqHjGga2puHbFo6hdwWCTuSiA56s10KnQAjc1NtVpkbXXeHa+gtaQzquCqPrlujEKzoui04EowPVdCyTRuB3XRS32kKsbltIB7zZuXwnPnKrnvSWuNJxVHRaRToCyI87KkxdawsVRltIcbt01U7M4xZ4xOq+2B2wSidbVO9agELnSSPw2+JEgO861Gs+rUadZt1jZ6vFRjPg6ad+gFQV0dpZJ991uw6TFx52xBqxUmJ9ZRXP0dGVNRTxKaqFr5JN3sPkyLuYjn2ALy/fx3L2X/jUe36Nd/ziAd59Zw8f/W/7mXv//+Jc5H9TeGqS6rUEUiHDtStjaPIMWiWNeH0cv5TCE1PUpGmMfAJ9PU5NmsHIx9Hz46i5EfxKBnM9ilNM4FdSBGIKpxRFXTkV1paWY5i5CZSVU/jVOF4ljr4+jpWfRL5+Ej03hZ6bwirGMIvRNpsgiltJ4pQTWMUUfjWLWYhjlxKYxVi7ynQCqxTFFhNtB0QSsxTHV7Lt6EYY7WhZC133QaBlcaUwWhE2aSRQclE8KYMjJtirn+46KuraHA19MQRZiWkcMUHDyODJiTDbKmVwxSw1NYvV5lTU9dkw59pu6vCVaTwlSqCH96XmovjyLGY5hVNN0TBmQyt+aYpNZ56WNcuOv0SgZZBzY/hKqi2ozGNXk5SunuiKLlphKhRFygkaShZPSmNU4vhalkDN4pYT6Cvj2KUkRj6GW0nT0hfY9ZZp6QuI18Yw8jF2nBCYKV4bxywk8arTOOUMNWkGX8zS1Odo6XPY5TjVaycIlDRmcYKmkcGTomyYWXwp1t6hmsAuT+FUI/hSnJYxjVOdxCqP41YncSoTbVhmAk+KYJcnMMUIDSNDTYrjFiex8mM01RSuFEOvTGLKEVruDEZxAvn6SQIpRV3NUtNmkIsRGvosdX22W9u6WzuLI6a6y66k8KTpMB6izLBpn8aTptGLsZBnos1iiWnUYgxHnqa8MoZZTbHlL7MTnMOuZtCLMXwljSOFu8m+msQW49jVOGp+ioYR1pra1Rjy+iiuHCfQU+1sdApHjqAWRqjrIfQtkGN4lUm8yiSBHscoj2KUR6lpMWxpEleewiiPYlXHcatpvGoKZXUMZW0MT4zT1DPohTFqShxPjNMyshSeexCa56irGZp6Fj0/QVPPYlen2XLOULjyME1rmkBPEuhJtOJEm52ygF5I4MkZHDGGtD6CryapaaE7pSlP4Fsx5OoofOM4hbv309o/RG1/D3v7BLYODrP9E7fROtoHQwL+EQGO/y2sn6QiP4hYfABPHsfOjWCvnMJfm6BeilKrRlDWH8HOj1OX4vhiyDNpWink3CNIaw/iK5PU9AgF5SR2YQRTnKBZmGS7EodLE+gHBmgdGGZjKNyx53A/vOww9WM95IYF9n791dz4uZfy/CvugDuOcOO2Q+zefTvB7YfYuP0oz99+B9xxjJvHjrB9cD9bB4fZPXKIzQPDbB0Y5uZtR1h75TBXXtmP+Mc/B988AbkJyuVTFNUYsp7BFVNsidNYa2Pkh8Phq3Goh92X7Ye7D7F7x0G2Dw9w8/AAnP9X/NIIfmEMUY6yVUzjlqL4lTh+NY62OopTitBUM9jFCGZ+kqYYo2FncPQYG/lxfvTZ32NjsAfncC83h/rYHe4huHsY57Yedvb34N3RR2PlQbRnPo2ljdKsRqmXIhgrY+wai7TkGZpyhsqVh2gZKWprUWQ1QT7xdjb7evCHwirWjVcMcvMlvez0DaHvb8d9nruP3dIp1MIobiVKszDBhpjArEZpFOK4+QiVp+/HOzzAZp9A4+g+tu8S2LljgOcH+zAOC+weFOBbn8bPPYRfjlKrRGiIMbzSBE5hlLo4hV8exSufoiFP0Lg8wtrtfTiDQsiUODiAc2cf2wP72OvtoXZQgMfvpVl4EK38MH5+hB0jRVOaQvruvyIfbAscw33UjvbRODYAg3083xdCG4m/C/RJiuWH0C49hJKbwMhFuVGZJVBmqCsZGmoWdW0C8dqpMGZXSeOUUuGO93oMUwmHWPtqBCMXZbuc5Jt//GrUAyHn5IYQugTUI/twD+yDfeEKhvex2Svg7+/BGBZwhsPaWW2/gN4vsDHYQ31/HzuHe/BeEnJYakN9+AM9NPoFeOwDGCsnaIkxmtUom3ICNz+Ks95uylk/xUYpw1dee5RGby+7+8L7qB0Q2Ds0QNDXfj/++fex5FG2nxtBXBnFLiepldOUnn6EemWWTXEBrZRkby1FvZrksX/+ZVqHh6C/n53hHtzbevEPh+4KBIFmf+hakg8IuH37cPt7cHoFaoN91Ib6X7SCoV78gX3UBnsIhnqpDfTgDwjd8yRBYOWuAXjsYViLYUkx6tUEfjmOoiTazsoENTnebaLasKbZdhaQV8dwKmFdaUNLY1em0AtjtMxpanIcceU4ZnGMpp5Gy4+h5SfxlGlceQZfW6BpL6OV43hqNhStpSyBvoinLOBrS+ilaWyxI2As4sgztJyzuMosVnWawFikboYuBiUfD10UlTSOPIOvzbPpPopZSGLkEzS1RTbM08irEcxCkoa2yA3/Ao48h68u4EizGJVpbHEGT13AUxdQC0lscZ5AP0ugnUUvZXHlRXz1NLY4jyMtUFMuoBXmaNkXMKudxz+PI83Tsi9QU0KWRM3Islt/FKsyh1ZYoGleZNM7R3U1ia+epWVdZC/4EtXVJFZ1gUB7lE3ncZR8FK2YDG/PukB1NUnDXEYrpWjap9HKURpWeJ8t+wJKfhpHXMSszGBLsxjaJGZhmVbhS9RXsxgrGX7xpwR+5Tf385rfFfjdX7uNP/rt/5u/f3+M905MIdwtcKTnIHcJQwwJd3JIEBD29yAc3k9P/0EEYRhhqB9hSOB2QUC4S+AVxw7xEuE2Dhx9GT/7e/8X//i2P+aD73gf7/jn47zxnot8YOoMnxl5mI+88x/45uy3eO6LVUZGT/Prb30zw3/zK/zMz/wub7j7Pfzkaz/Imz4zyb+vrvHod7/DxUKZX/3t/4fDw4c5LPRxROhnQOhH6OtHGOhH6O2hpydcvUJPN87RFS7akZAXuSz2CQi9vfTsC2/rz/78A3zs7ffyvjc8TP47Jm9/77uZ/9oSRScZ8s7ML6IXl1h9ehKtMIddPY2Sz+LJZ6ipZ1FyswTaeZTcDGx/ncr1OEo+w4ZzAbWQQVnNoOez1NXT1JR5KtfGqaun2bQu4lTCylF5Nd6ONF2keGkKPT/LjvMkdfU84vUkylqGDfMCdXWZ6z84ybbzOHV1mZp8lsJzY3jSAk5lHrMYihmb1uP40jLa+izSSoKGdg6zsEBL/yJm4TS++ChaLoR2mqUMRmEaTzyDVTxNS38SeWUWq7TI8/Uvo5dn0fMplOuTfOc/P0Z87E+4kH0P30x/lHt/+9V89O6jfPS1r+aH8+Moxe9RkZ9ivfgdnvrmMl+cPkH0kXdxduazfO+bi0jSs6jGOppRQFZzyGoeXRUxDTlswbQMDE1vb1Kb3WFcb7sJOtyKjgs/dDz4uJaLoRq4lovv1nBtD03Wce1bcRK3E61oRzA6zoYumNJx0VUtFArag37HhdFhJNrtuEeHm9gRKzqPqcPO8JzQRdGqN7pMjM5GvN92cAR+6LBw2kJEp2Y0ZDaG3MZOkqAjzHQ26TvOkA6Q0zFvzcldEGdb0HhhA4rXdpc4lt091BQVTVERNht12NvF1jVsXcOzTBzjVvSjIzTYpkG95rWjDKGIEAoQBo6lYVta11Xh2qFwYZvaC8Cat9wUnWaOjsuh49qo17yuMGLqGvWa1wVKdvgTL4x/GJrabhuxuiJDp2mkAwH9cUdFyKPoiCW3qkg7jgpDU9rRjw6c07tVRdoBiHhet2K08wHpxEM6KlXN89uqmtG9X8+xaNZrXWfF1kaLRuCzudFgZ2uDy889g1Qtd601obNCx9TV7qFjGWiKjKlrqLKErTsoVQlblzDVVVaufIXvfGOGi48+RGT8n/j8h97IxBf+gr/4n/v5yP+8i4+++gDvPCbwbPr9aKun0EpZSmsxSrkY+dVJpGIcX5lBX5uiVkpSk0OGhLoWQVuLo67FqF4dpyalccU4gZhFvT6BlY/RVLLYhSjS1ZPYxSkCKUkgpVBXR6mJiZBjUQmFC3XlFNraGJUrJ5FXxtpMirB21ChEqEkZPDGFth7FrWbQ1iMoaxM4lQSemMQsTuJUYyi5MQItg1GKULl+KmQ8yNPY1TROdRolN4ldTXaHe18JeQdWJUHLWmDXP49ZTqDmJ3DEGHUj0wZvZqgpc/jKLPL6JJ6SomXNUDcyiKun0IsxGvoiO/5Zcs89hFGKcbNxjg17AXFlFL0YCU870xilCRwxSdNYpK6F0Q9xdYyGMcO2t4hemqK6cpJAy+DJSaxKFF9N46tpzHIshHnKGcrXRpDWxtl0Fmm0Kye9UpxNY56GPkt1dTTsfNdmCKQM1UvH0dYj3AzOYxRi6LkoVjGBW0nT1OYwC7Gu26KpzXedFm4lTSDPYORjNNQZ3EoI7bRKEWg+ii8nKF99iJocp2Vk8MRbUE1fiuOJMYziOBtmlpoSo2mkuk0fG1YGceVh7MoEdS0BN5+gunIcqzhBU0myZ89h5MdoGBnk/Ck8I4WYO4lVnqSlTdPSsnhSCqMcx9WyVFdOdd0ydX223cARxj5Wn/4Cjpihoc+j5qPIa5Ps1c5RU2exykkq10YJjHnMaqrronh+43EceZrK6jjrl45T12ZxxCQ1dToUjMQEDWMGT05jVxME6ky7MjZBXZ/GV1NohXF8NRFa5HMnaFhpbHESuzpJQ0vgVUORwi1PkLt0H00rzYYTOjaqqw9T0+Ls1ObwlCiVK6Ns22fY9c6i5SYoXnqQXW+eHW8GozjC2lP3UVcz0DzHlj3P+tP3s+0ssOMuYpWmkFYj7PjLbNjzuFKUlac/w26wGMI9jRns8hzb7nnUfAS9NAkby9jVCFpxAkdKUKuewnPiaNIEXI7wvV84jHdsPy1B4GavwHZvP82j+6kdHWBrUKDVJ3D1ZQJ845PY9sNY+ink3AM0q1O4107SzE0RFCdxKxOY4hjmykmCagSnMkH+yucprXwBpXicph3HkUaxrn4BXxxnKz9KofQIYuUUjhzBvX6S79wlUNs/SGugF4b6YLgH7jpI484+Lg8L8Im30ZAmaMkRmmKEenmKjWoCb3WC2lqEjVKaxto426UYW8Uoe9UkO+U4zdwErdwkN6QU9rWTbJci3BTjNMVJlPIIljeNISVpyrNIq2PsyFmc/AT6XfvZGQzbKTbu6IfDvWweHaIxJLA1JMDCh9FWHsBeG0FW42yXpik/9xCBlGLLnKVWTeBXE2xoWYzcOHZxCq8wjiVNoVbH2MyP851PvoGgJxwEt/tC5kPtpUMYRwQ2hgSClw5yQxxnV57A0EZoVKZw1kdpiinq1TR+OYGVn8SrRqjJETbLKUqVcS6d+nNaPQK1IYHdAwK1l/Rw866+FwsVlz5Pc/VBpNwIG0aWG0oae20UKTfKnjrLrjmPfOlh/COD3BjuxT8osHvnPjYP98DQIOah0N3ANz7FljQRijTlCG5xEmNtBLcYRkHc0ihNJcKmFqNx5RTrLxQqDg3i3TXAzlAvN/p62b5dgIv3sFl+mIYdoVEZR7n2ILXKOHvVCMWjAntDvdC7j41DvWzeOQz7+7nZH9Zz8q9vguooBfFhalKM0soIyrUxbpZn8dUZjPVJAjGNlY/gV1PUqin8Sgq3lKB6+SSqmmZHW6ReTKMoIfvo+qf/mGvHBJ4XwriRMyggHxTw7xzmRu8tocI6uI/mcB/m3fvRXnGI+iuP4f/MXRi/8gqe/42fhSOHCIZ64fYhGi/vh9v3U98/QDDUHzoklt9DoxrBy4/hFyeolSbY1TPo1x9BuvQF/MI4N9UF/usXb6Pe08Nej0DjSC8bxwbYGBRoDu5j54AA7/kd9OpJ9q6MYRQi4f//5Qz6ygQtZY5mdZbqWoTW5RhuLsb1k39N48Ag9PSyORgCL/1hgVZvyNgI7hpC/B938uxv3433Uy/D++8vw/3JlxL8zMtxXn33i5b28qMoLzuM+hNH0F9xG8Yrj6G87DDaTxzFetUd/OCX7oQT74b1Wbaraer6NNraGG4pSqCkuw1kDT3Dlp3FkyLhd4U+S02aRs+PoqyP0DKnQ/HcnO4K6eHlUnhiFF9O4lQTmOUELecMZnUavZzBU7NdEduopFELCerGaeRcEldZwKxmqJtLt1wVzcfZ8s9x5QcPIK5HuNF8nLq5hFZMUro2jpyPvSgusu0+illKY5ZSWOUMnjSDL8/iVKfZtM9SN5bw1XkceSZs5bBDIUQvp2hYp1ELGerGMp68RGUlhi3OY1Xn2Ks/ia+eRisssuU+iSsvkrt0CkeeYcs7j5xLUl1NYBSXCbSzuGoGR06jFqYJtIsYpXlq+iLb3hdxpdM44hKudJq6cY6GcR4lP02gPcqN5kVq+iKuvMBe/UvUtGWMcpbAWOJG8zFcJfxe3XDOUVPPUDfO4UiL1LTT7DWeYEuOEVTPE9j/Sa12lk31PH/7C6/kc7/+Bj5411He0ftrvPl1H+R1f/Ax3vLBv+Z7PzjD37/ns7zlk9M8sPh1PnHfe7n33e/iHW/+R17/J+/kp3/zTbz+53+LX7jzKP3DAn3CQfYPvwpB+AmEfS/nVb0/yUuFO3jFkV/kr++NEJ95kAcf/jQfef8Huf9dp/i3v5zi/3vTA7z+b+/lDZ+/n9/8jd/lQM+ruf1lv8eR3/prhP/1Bwy+5jW87KWvYljo4+Ch2xkW9nNQGORQz356ewYQ+gcQ9gkM9fUj9A7QJwwwLPSHTosXxEA67oq+9gqdFmF1aY8wQM++QU5nv87px77KE18J+Oo3KvzVG9/G4tQckrTEdTHL+rMxnOoydvUs4mqG8rUEgXYOozxHoC0jrmbYcp9EXp+maV5gw3kMXz1D5XqUln0ePTdLTT6DLy8QqAuIK1No+VTbDXGBQJvHk2ewK9Ns2ufRcmEERFnNsmU9iZ6fQVkLIyE1+Qw3gy8hr6YQr4eOC6c6h17IUJNPY5XmMAqzSCtpzMI8Wm42bLwpLaDn5ildShHIF/Gqy6jr01z53sN40hxbzkWklTRrP5pCzy3SUB9DWctSeDaMGt30nyT/o5OczbyVr/37PaRP/Bmj73k9977+Jdz7qru453/8NFP/8la++aUsovoM67lvcX5uhPlT/8Z9n3gzl354Gk35Iap2map8FUXPoWjrqHoOTa3iOjqGJrXbGENRQFfUkF3hel0A5Eaz9aLZz9QNam5AM2jitEUKxwzjIJZhs9HY7MY5OlGMTuTDbc9/nZaOFw78pqZ3q0UD36dSLHUBlUH7vjsRjI6w0WjXjm5tbGAbZhjLcDpNGyE0s8OlcNswzs7me831MFSNjQ5Dw/WQRantnAhZG52UQdBp96gFiJVKV7Dpgjvb9aaNIMBrMyM71+mIJJ3GkI4YYpsWwo2tLW7ubONZJr5thdEPw8Bt8yo6zoXOsN1xP3QiG4FJMhYvAAAgAElEQVRv47smhi7j2gamoYTiRdtREYoBZpd10XEy3IqDhE4KQ1O6IM1bTgnnRc0iHaGjc93QRWFwC+B5iz/REVcsQ+tGQ0Kmhoupa11uRsh70LsiTEfg6Dxvzw57cbsdsh1gSvsD2lGwOopVxypjanpb7dLQFIlGUCPwPeo1n3otdFYEvtsFiGxvbrK+sopYKWGbOoHv4FihOPHCGtaOQGNooXjhWzUMWUWXFDSpgFy5gm1e5dmnz/PD7y/ytfMn+PrF+5n85B/xgV+/jffeKfCuOwSuzN+DmotgKFly18fIr46hVpKsPvswam6KhpylIU6HDQy5MB4gXpuiJi20GzgSaOtT2PkEZi6GnY+hroxjrE9gFyIYuXHMfOicqLUBm538tVuOoq+Poa+PYZViYSNFPoJTSdBQs9jlOOK1U+j5KQJlBqecRF0LnRZ2KYq6PoZdjlBXU9hiFEeM4UhxXCnZdk1kcMQ0gRYyI2pqCD30lQy+Mk2gzeCKqXasIuRbmOUovpLEleM4YgI1N0VdW6B0ZRRHTGOWo+wFp7EqU5iVKJ48jS/Phpb/SgKzHGvHANLoxQhaIcK2d5q6kcQWo2FUo5TErmRQ8zE8KcOGvYAnJzHKEVwpwaYzjyPGWXvmftaf/QJbbhgR6TAqdmvLBFr2VhykksAtxnBKMXw5w26wjFKYwq4kaKoz7JqLBPIMdimBXU6yYS6irE5Sk7K09AU2jAW09Sn0fBRfmqapzVGTplHXJmlqc2xai6jrk3himg1zDqcSR1o5iVmcYNudY8ueQc+P4lQiBEqSmpxAXT+FXZkKRQo5EdpwKxM0jRSeOEXLTLPlZJHXjlO59iAtZwarMoVbiVCrRKmLcepKEqsyhVaeYLuxiLh+ErM0yaYxQ0vLUteyKPkplHK0HffIYBSj6MUodjV8Lxp6WB0bckvSeNI0diWFsj6FK2UI1NnwcyJP4yrhj1EpN0XdXEApRLvMihuN8DWXVscRVydCuGk5ibI+FbpotFnsashAMctRfDWFnDuFVZ2iYWZoOdNY4iRGeQyrPE6gxLCKY/jVKTb0FJ4SQ8mP0DDTNMwMgZ7EFqfYdGfYcLLUpFmMQpyGOkNDzVJX0wRqgpaZRll/BLM4RUObxqnEqF47QV3NoOcneL6+zPrT9yOtThFos2y5C+ilcaT14/hqgqaZZeWpzxMoZ9hyzmFXU6w9ez9WdYptfx69NEnh8kNYhUfQzEkMeZLnV6aY+dVhyncOwtAQOwMCe30DbB0Yxj88QDAksDcgoAwI8MibofgQLXmEVnWUjfIE3rUTbJaiuLlRzMIItjRGS4yhrTyCK05iVEeRi8dxpFG2zBiN6ihq6WGa6iToaa6KD1HRxtDLo/irI3zjZQLOUB+NgV5u9IeMDA714h0WWD8mwFt/D1MexTYmEcVTVMuj6JUIjphCK8aorE9SU9M4YgyjNIWSG0MrTKAXJ3HEOGp+jIKRoKLGMM0klhFHkSZQcqO0KhkwlgnUbMioyI2j3jHUZVS07ujj5rDAzu0H2D48wM7+HnjiMxhrD+Hlx7CcLHvVWeTroai75y6xay90G5M2tCw79jxeYRxbjuCZCfaqUb557+vZGOxBHxbYHejh5uE+6j8xhHP7Prb2Czh37ON5eRyMCGLlAay14+xoafziFOJzj6BcG2HLmGHPm6V8+T428lEkaZKnH/5jtnr3EQwK7A4LbPzEEJsHBbZ7BzEOCmwMC/DDf2OvfApXjqGunaJVnKJejmJWo9TzUfasBUo/+jzuoX52BwUaRwW2jgjsHOqDvn7sQwLNXgG+/AnqxRGcUgzl6gmc/CQbSpotLYNXmsBcP4lbHMUujLC5MkHhrkGcQYG9IQEO9OPe1c/ucB97vT00Dgjw2Mdp5r6AUngQc/VhauIkZuEkzfwpVl/ey+bBXhjs5+aRIZrHBuDQIDf6BJoHe+DNr4WVR9Dc8N9rzZjBuD7BxkocW5nGKcTR1yZoqTMQPIqxNo6xPk6tmmDbmCXvprlxPc7ueprqxhLS6hhP/9xRGBqCvh52hvpwjvRiHullt78H+vqQBwWeet0R9o6/BZ4a42ZhipuVGBRS7F4ZwamMw3qU5dcfojHUy+7Bffh3CnCgl/pQP36fwGa/AGfejZMbpVGNEJQmcXKnqBUnqFem8Apj+MVxNksZ/uM1h2j09XKjVyA4tI/aQYHNoR5aQz34QuioqOYeYOu5k9SUDF41g7UWxcnHsAtRtKvjbAWPcSM/T1Cd5dLJv2HrrmPQ289Wv8DucA/NYYH6wR6Cwz2U7hDg2xG4PkpwdZIb5Sy7pQzI87iXRtkupNhYj+NfGeemOM1OKcVuOc12MUljdYrtYoLWeoTG6hRcyrBxZRK5MImnpjGKEcxyBK8So7E+RUOdY9NawChMIK+dYMebQ1kbDblKyixWaZKGnqYmxwnUJDU53o0qtoxpfCmKU5lky5lDyY1T1+eoGwsohQRqMRSwA2MeV87iyjM40gwN8wyONIevtpkP+iKeMkdNW+jyJwJjEVvKohYSBMYiZjWDLWXZcJdDl0V1mvVLJ9EKCVxphpo6j7QWoWEsoRUSWJUMViWMjVjVDI6cxZayeOocjjyDp85R0+a7daSevIQjLRDoZ3GlRerGMoF+NoxxaOdo2edpmGcwKxka1hnMSsi1CJQncOVFXDWNJaUI9GVc6VE85SyV1SnUfJa6fg5HXMKqLNA0L6Dmsyi5aXzlLI7cYV7MY7aH40A/gyOHTsXd+qMYlSRKPokrL7HlPoErLWFVZ7HEGepmlkp+loo8Q7AzS919jL947ev54E/+Ax888hd8/Lce4mP3xnnwxCdZ/uRn0Z4q8dH5Sf5i7D7OXFzg1KkF7n37vdz/0U/z1nf9Pf/0ofdy7Zvf55/+5G286qU/y1/9zod5x0ce4J8/92ke/PB9LH56icrqFl/+wWWyS2me/Nz7mfrXT/HA2DKfm/kKb/nMcd7y8U/xhYllvvM9lw/8xvt49c/+MsJLw0jGgLCfA0OvYKDnIEcFgQN9tzEkDHN7/zF6hQGE3gEGDxxiUBA4JvQi9A7SIwxwmzDMnX2HEYQehME++ocGGRAEhnoGEYQ+hL4BhH299Ai99An99PcNIfT08x/fr/K1lR9x+qtXuOdzU/zpGz/Ct5YrKMWvsn49i7Q2S6BexJUeRVzN4CvL+MpZ6sY5nv3OQ2w6T+KIZ3DEM6w+PUbLvoi0niLQz/CdL/8bNXkZpzKPXZlBXgsdv5v2eZS1FIXnIrjiNA1jEWU9ilXOcqP2RWryGa589wSlSzGa+jncahjfCGMfZ1HXM1ileazSHDVlCbs8i5bL4FQW2PWeRF5JU72WwquexSrN0tDO0dQfoyZdwMgv4VTOtK8/S11bovDcBMrqNGZhiUB+jLUfTeFVzxLIy3jyMm5lCSOf5fIPj3Nm/p08MfMeHvi7X+Djv3WUz/3Sq3jnfz/GlyOf5dJ3l3nm2cd5/OIUjy+NcDbyGWaTn+Ty0+ex7auYzjqSsoKsrVMRr2GaBQxNxDLDgglZqmAbJrqqdZs6OlENu82R6LRidECYgRfg2aGrouYFIZfCcsPTbq0Lzew4GnRV7VaUum0ORKcQosOiCHw/jF28oM600XY7dBomfdftzqYdwGdns71TB9qZZV3b7jaFdNID9VqApRsE/i2nRdBmUoTuj7A0ol6rvahG1XPC59Jxl4RVrW43KqIp4fPrgDQNTX/RvOy2X0uj3QjSua5wY7stVJhGCNI0dFzToGbbBO4tF0K95nedCqE7wG7/zaZec3AsDcfSMHW5XWuqteMgPy4qvJAvccv90Il1dAQEy9C7LSKdyEkYE3nhZbRuFOKFzo+O66LTNtI5vyNAdJwUHefGrSiL+QIxpXPc+bEoh999czsfDNvs1NDc+jDcgmp6bT6FS73mvWCFUZBGO5ezu73D6vUVSoUc1XIeSSxSLefQFLnd/KG+IP4RNoEYmoKrm9iqha3peKaNqVbRlDUcew1FeQpx/ctcfWqWxbF38K+//2r+9efu4J13CHw3/kGq63HWV05SKUyglKO4Whazkggt8+UEVimMeOj5KcxCArc8i76eRs/FMHJJAnkWp5jEysfR16ZwinGs/BROKYpTiuAUp0JhohTFLUXxKvGwESQ/2f1Bruen8KpJtNwknpjCKccxCmELiFOOY+SjuNUURj6CshYKFHp+rNs2oZfGCfQUVjWKr6RoWXOo+Uk8OUPLWmjzK9LU9dkum6ITAWmacxilJNveWcxylG1vnurqCQJ9moYxj6/MUr0+wYa9hFGOUNNS2NWQYdE0Q8u8WY4TaFnq+gzy2jh6MawmbZrzFC4/gi1O0jAyGKUoZilJyzpDyzqNUYqj5iexxTiOGMeREoirI/hKKmy1aLsrOuKKr4QcBKMUw2nHS4xSlKCawipE8eQ0O8EyTjvasqHPsanOYhXj2KUkTW2em7XzeNV0+/Qcm+YSvpjGrYYxm5Yxj1NO4JQTBMo0W9Zi23WRoiZn2DTn8MRQjAjUJJ4UQ149ibRygi1nlrqaQsuPsmXPtmGbE8irx6lrCRpagkCNI60+QqDEcKqTNI0UjhIPYx65URpSAqc4gVkYJ9BSNJ0ZLDWGUZmkaUyzbc3hVxOYpSiukoHtJzCKUVwpRaBl2bQXaZpziKtjbNqL0LpI9foYjpihrs3RNBbC1o5yErtdYyvlpro8irq5gJyPYFSSNO0lbCmDmj+FUZ5ix1+moYdWSFecwZWyWJUk4soYnpTuto6EbpgkVnUKR4oi5U4QGElcKdJ97lZhlJoYoSZG2PLmCfQUemkCvThOy57BqkaQ10cwK5NsmHM0tCzK6ih1NcOefxq3GkNaOYlTibLtLOBUYhQvPYQvJdkwZ5FWRvDEBDeDsxjFJGYpQdOcYdOdoWlnkHMnCdqOikBdQM1H8ZWwPtWuRhBXRwi0GfZq5wnEUTR7ClUcp1mO8r0H3sTlVw6xKwg0DuyjNdTDzcF+toYH8A+ElYe7AwLlnxTgsQ/TeOpTPJ8fYaswinH1IRpSDKtwCq88inj5cwTFcdzSGHZ1HFMcZdtLUxfHqOeO87w4wU5rmkbuODvPPIDaiOPV07TyYzx/bZSVnz+KO9RHfbCX7QGBGwMC24OhtV09KrD3ulfC+gi7pVMYaw9Rq0ziXDpO88oE25UZ7EIS89II/soke9IMrUKCRi5GIxejtjqFd32CrbUUrbUE9VyEen6SRm6SHTFDPRdHvzKOU02yUU2jXj2BevsQm30C9YP7aBzr4caQwNZtw2wc6KXRJ8DZe9izk2zKCa5efwj3SgjN3NCyqKunkK6dpKVN41XiIdunFGXXmEYrj6FLE9wU43z9Y7/JxmAP/z9Z7x1myV2Y6dZ0T/f0JAWQSfY6sIv32sbL2hvw7l2vryP4AmuM1wFwAAwYmWiwQCAJCRQndD598uk+naZ7gkajgAQCCUmgkTQKM9Px5DqVc9VJHaYnvPtHnXMk7v2jnmfUU9OafqZG6t9X3/e+2oDA1YE+Lu8V8G7ahfemMARovn0PaBEuVY5gyA/g5A7TFMcJiuME5Sj6yhCBOIFTGeGVH3+ZjcI4lhUnH/04O/27CfoELu/rofX2ATb3C2z29GFd125UvHQ7l8uDeEoMqziGvzZIUBgj0FNsVJLt6cfdeNf1s7NnF40bBLYPCOzs3w27+3EOhqpYHr+FWvEobjmOnRvDyY/jlyeoiVEa1Rh+eYymHGVDjVN79TC5m/qw+9qNin27cX5uN5cGetnp2UVzrwAPfo2dyiGMyiH84iANZQJHHAYjxTP/JtRoXhUENvcItG4a4Np1A1zZLbCxrwd+802wdBRJPoJRGcWSEmAt0lyaYG35KHUxg1uI0pQytOQ0LSVFQ4pTr0bZ1FKs2lGuLUXZWo2xGmTIzf0zal+owg32CdDby9aeXi7v7oFdu9D2CtS/9n7Ij9IUR+ClIxiFQXxlAtbGqS8fpSwNw+oYD/16P409bYjmm0JDR62/F69HoC4IMPcpGpUIQXGUoDiKVxihWZ0If5wfxi+McKma5fvvvr47/QgOhq2K7X29NPoFeGs/fPJ/oFcOQzGJlh8PzU+FOI1qBq88wY4xh1RKsrGaxRZnWIp9ButNB9nc00dzj8BOXwisbb1pD9Y+AfWX9sHC19lUxjDXo8hLoxjrUZxiEn1tAn1tAr+SQV4axSknkFdG8Kpp1l66F7sUx8hP4FfTGIUo9otHqaopVvU4cilCU0yhVyLYUpSN9fD7kpYxg1WMYJfH0fJDWKUIfjVNXZnBKI7gSzHsyng3tDBLowRynG0niy9NhI0KKU5dn8RXJjErKWxpisuNR9j0FjDFJJ6aZcs7Qd2Yx65mCbR5trzTbHonurDMlrOIko8R6LO07EVa9iJ1cx4pN0Ggz+JrM8j5KOXl0fDnnUUsMYOvzWCJGYxyKrwqKWp6hycRZ8NdINCnkXIRAj2EU/paFleZpGWdCjWkhTQN40SbRbGAUZqibhznWvNHePJx1EIao5LGb4NCPWUuNHO4T2KUp7ClBC1njg3nNGpuhqZ5GleeZsN+CFc6hie32xDVeYzSNBvOQ7Ts0+jlBNX1CZrWSWracYxSFkcKZymBPo1ajOAqkwTaPE6bd1E3TmJXs8i5GDkziuacwlCy6PIRNGOB//i7/4Pf+evbeM/f38UnJhb59sJ9DN7/IaY/NkLu6Rafnfkc92U/x8Xs/Rz65pN89b5p/vm2f2Hozs9w9I5PIAUiv/UH/5vf/bV/4Dd+54NMPn6a5156lOrZZ3n+ubM8UVhn8bkzZA9/gdGRk4xlnuTQzNOcXn6Vbye+zeHxb3F88TTrr+7w7b/7Ll+861/58M1/wj++/3e5+08+xRc+/C985ba7OTw5xPkX1vnq57/Fbd+8hz/+0Ed453/8LX7p376LX3/HL/HLwh6E/n3csP+tvEXYx9uE/dyw93p27x1gtyDwjt17EYQBhD0HEfYM0HPgOnYLfezpqEv39HH39BS33/l5PvnBf+ID7/tb/uyz93FP8qcU8k+C8iTV1SnWzkUI1AfZdB6lrp+ivBRvN19OsuU+hl6cwZUWMMszKPkMSj4NG0/gSDMYhWnc6hyBPEfLXGDDWkBajRLIx7DLc5ilFG41iydNY1emkFajeNIMnjSLUUijrqfxqseQV1NouQw0nsAqzSAuxUImhXEcqzSFK87iVefxqsfQclNYpTkC+QQt4yTqega7fAy/eooN41GMwizqega3OkugzKLl03jVBVr6w9ilRfzqSZS1KYzCNIa4gC0uYFePUcwleepHt/PUQ1/lG//rHfzzuwXu/p138k/vvon4LR/j9PTdPHJmlNnsdzh0xyeIfOczPHp6jFLhGWTlPIaVx7JFRGkNWc1jGSU810BVKnhOeH60dAO5KrXPee7rDYp2o6EzlehYNxpBA9f2sI2QUVH36wRuyKoIgwq3yz50LBtVVjB1vRsYdGwavut2laOd0MGxrG7bohN4dPiIXUNI++pwMN4YXjTrDZr10DjyRpVpx2rZaVN02BabrVa7ieF2DSedl/iGqoXn4q61pH1P57zcDnCsNmzUtew2MDPUkhqa1l0odNYEIZg0/JqEnc0NdjY3sDQVS1XDuYdphqwKXfuZZkMnVOjoRcOPm13bh2Pp2KaK3zaBeI7RZVq8MTjogDIDz/n/BRUdDWkYPth0tKcdyGYn5Ojc0+FahLwJrTsTCT+X02VXdIKSTlujM0HRVaXdDHHbYE67q191bbMLMum0KDo7IscK5x4dEEnHTdvZF3WoqVsbTVzbpNWod1sb9cBrhz8erfpG935NVigVcyhSGcdWcWwFXVXabI8OmyIMKTpTF0czsDUDTVSxNQvfdrAMGdMoUSico1j6MeXy98gO/yN3fODX+MSNAv/8b/bzfOoWVl4ZRamMoYkRlOIoSmEUuxrHEuNIuVG0chSnEoYGei6KVcjglELYk7wcxcgnCSoZ7HwMuxAL9aNiEjM/hl0cxylF8MV41/wRVBPdNoVTCgGb6voogZzGKETQ8+Po+ZBX4VbilM8fpvDq/dilKK4YxyiMYRbH8KoT1NQ41eX7UQuD1PTwYOjKsfbhPuRDWOUYO8EiTXMGeX2k+7Y9UEOeRGj+SFPXp5HWh2gYGczyGE41Tk3L4sudK4NRCoOKQAvbF6FFYhJfybSnAZNYlRBkaYuJdpAQRcodxpWiNIwsgZIN5yTyFEYxiislaRiT2GKUmp7BV5K4coINZwatMIothi2Nuj4Vfr72ofySv9BtcdQqSRpKBreaRM6P4WuTYZtgfQx1aYi6kqWhTuOKKaTlEWieoaXPIC2H/IqmnqWuZrDLYbOlrma4GhynpqQRl46yac1RVyaxihO4YhxPiuNJMS77s9SUODUlji/FaGgpAjlOXUtSUxJo+SG03CCBEmXbncIsDiEu3YtZCpsFW84ken6QQE8SqAms4ihOYRQ7P8KmOYknx1CLw5hyhLqZRi+MYORH2dCnsCsxPDWDKSVDo4uYaCtkQ05FTZtCL0ZQcqO4UoZAzaIVouiFKE1zDqscHt4DZQq1GO1aPjx1CleZxBST6OU4DWsOJX8EozxG05yjZR7HEWdwqzP4yjRaIUplebBrktkJFtBLY2w60/hqHGn9CEZlBEeO4MkT+MoEXnWcQJogEMfxymP4SgJLjKAXR9FLozStSRwpilEaw5Pj+HKUmhJHzQ3SMiYxixHscgy/msITU9A4QUPLIK8OYhbHqSkpWsYU0spRakqKHf9BmsYsxQv3Y4njBFoMaf0Im+4MRimCVYm3n/cUm04WXw3ZHnVtDl+epVEdRjRGCOwkphRhqxDh8bcL0NePeVDAO9BuMvT1EVzfT+uGgVBd2CPQ/L23wUt3Q26E5tL9eOVhbHkcszxEozJCff0BguIwdWkcXxnDqByhoY4RrN/PlfxRNs/dhXXow7z6sf8LHv0utdJRVG2Yy2aShjLB83/+Lvy9fdQHemntCQ+im22DQP3gLjbfsh9Wj0DuEM76vWxI4zQuHuXS0hhbhRReKYl/cYzmeoxWLkFzPcZWMUVtJcJWMc1mIcmVi2m2V8OPNXIRguVhWoUYZm4CuRTDrsSpF6IoFw8hXr+bzd1hFb5+4y6u7hXYuekAG/t72dnfC0/cg186ypaSIF8cwr0Q2o8acgojN4JVGMcpRqjLKXwxRkNJ0ZJieFoMU4lwqTTOD//lv3anH5u7BDiwi+bb+qi/OQyINt/eD/oEG+v3YEv305LGcHNH0ZcPs6VluGzPIF64Fz13mG0nCdokuhZhaejPuTawh+bALi4P9FB782429wns9O3FPBhaKTh3B5u5Q5jiOHU1RbMwRqM8gSFGqOUmaEopSi/ehb2/l83dAv4Bge29Ajt7d0PvHtwD7QP2D75FUBhEWxvjkjGDX4qhrwyhrRwNpyCFEbzSKE05iv/KIdZv6sPbK3B1Xy+XewX0GwS29/RwubeHjf0CnPwq28X7ceRBWtI4bmUEszzIJXmCF3/nRsybdkNfOFPwb+hla28P7N9Do1fg8vUCvPQANSdK3Uyz+vI9eKsTXC1nkeQE+vIom0oWbXkYvxSlKSVpSjGcwjBBZQxLitEqJVDEKGI1yoV//j22+/q4JggU3ixATy/b/T1c6dnFNUGg8ms3QjGDtHI3jjrKzsUhlooPsFY6TPP8EWqFUdaUIchFefbXDrC5r5/tvQLumwTY10tzoJ/mnj62+wU48yVaUgy/MEK9Mk6tPIabH8ZYOYRfGKFVjXKpOsUT776Oem9o/fAPCNQOCmwO7KLRH9o1+NKfopQeYOf8EHY5hlWM4xUTSOcHCcoRNuRJPGuR/I8eoJLP0HxuiMqb9lE/OIC1L2SAbPcJNK/r5fJ1/Wj9Akx9DW3tHoxCCrs8iZZLoOcTbJiLyKsTOOIUG+YiRjmFVkxglJM48hRqMY5aiKEVE3hKlo31NJI3x5Iaw1mfYDsXRxUjaFoMb2UIT5zEKSdp6lNouWF8KU5Dm6SpzZB/+TBOJdKdetSUBGZxNAwriqNtpXaShpZEz49Q0zLU9Cx6KYGnzuAqM1TXR6kZ07jtRoOvzXYZD3VjkZoxh1XN4Ksz1I15An0WT5lGzkexpUkCbRYlH8NVsvjaDHo5iVFO4Wsz3YaEWc1gimma9gI1Yx6rOoklTYafS52kZkzjyGlsKUXLmcdVJrGlFLaUpmWfwleP4VRnUQtp9NJk1/rhSLM0jYexxXns6iwNc4GaPocrT+Mpc9T04zT0x0KehZxkw51HXI3jSidwpQWutR7FVxYJ1OO40jFa1mm0whSONM9O8BjiSgJXmSLQ52haJzDK0zSMk9SN41w4ey96OYFRidK0j3EpeAg5l0ItTOJK8234ZhbJGaMZPMaO930qK4NUqlP8420f5W/HvsqHJz/NrL3E4tNnKYmv8eiTBZ55XiFx9F/5+l/8EwtHBrlr6secfEXiR6/lufDjc5x/+qc8u7TCR79xJ3/+hTv40qFbicwmWF5f4qerr3Lq7FM89trzPPro95i4c5jR55Y5/OhTPHz2ec6/fA7x5RfJn3uF7z9/lgeXLnDL+M3cevcX+cqnvsAtf3kLE3dMMXIow8TcMf7wU3/NxZzGdw9H+dahEe6Ix7glMszIVIb5aIrYV+7gE7fdyVNPPM9H/8sH+Kv/9CfccvNX+JM/+RM+81cf5yP/4b385m//Pu/8z7/L33/rdt7+G+/m3/3Ku3jPL7+LGw/uo/+GfiZv+ypf/cAf8qFf/Sinjj3Fm//Tuzl14Rny8iTNlWPUtYewK4tIa1NUlpNYlfl2WBEl0I5TXc1glOYwy7Nc8h9l7eUR1EIGR5plyzuNtj5J5WKUbfdBAmUGZT2KI2Zp6iexSrOYxSmMQgajkEYvpKiujOOIGQIli1GKo5tCLAkAACAASURBVOUm0fNT1JRFasoir/z4HioXY+x4j+JLC6y8cJiWeQK3OotVnib38ihX/MepKSeRVzNUliYonZ+gupTCKR/HKi5gFuewy7NY5Sy+PIu6nsTIT3eDijCsOE7LOE1xbRKlNIetnUI3T3L23GFWzh0h8/X/yRfeI3Dne3+eT/z7vdz3mT8ieuizTKVv5dTxezk+eRvPPjTE+VceQ5ZeQdXX0IwSVa1ERcyhqCVMvYxpyFiGgmN1xA8Wmqy0pxbhgdtuMys6/IUOzzBs49t4jo9ne11ehalb+G6ApdtdrEDN89HbLQK/HRQ0anWa7YlGJ0Dw3ba0wf5ZQGazVv8ZhWkHhNkJPDqNhpArYXeDlbof4DkujVq9y4wIA5ZalznRbW20Q4ouj8Jxce2wVWK1mRidF/odMGgnbAknIHpXtWobJpZudMOVTmDRsaB0bCqdc7pw9dI2V7e3cXQdW9cwVSWEappGqCxtQyzfGAI060H7QO/iOQa2qRKaP4z2BETvcis68ErL0LrthU5j4nWNqNWFX3baGp3mRidw8ByLRs3vtiE64UcnROkc/v+/4M+a73YbHZ2vodOWCDwHVZbQVZnAc34mrOgEIZ2NTAegGT4EVlh9CYIQTNJ+0F6vwLyerL0Oz+y0KMJmhefY1AMfXTGoBw1qfuiOrZTyaKqIY6tYRrVrKHkjVFRX5bbZxMBSZVzDwpQNak4dTQ5DDEUr4foSS2s/RFKfJj30KcY+9ft87V1v5i/2CCwfv5fchRhScZjK2hHU4ihqYRSzEkUvR6msDaG3357Lq0PouSjaehJ1JdkNLTwxi1tKoq2O4xbjBGISrxxHWRnELU3QVFP4lVi4ty6Ms6FP4lWiaGtDGLkRfDG0ihj5MKQwChEqF46grI6wZc0SyGnEi0fwqklqShq7PIFdCTeogRJDWnkArTiIp0SxxHEsMayFNq1pnGoCrTBOdXUYrTDOljvfPvBnqOtT2GKCljXTDSJcKUGgJtgJ5nGqcQrnD7PlHmfLOU7x/BGU/CieEqdlT5F79V6MUowNe4ENexY1N4ZVibPpzLHlzlNdCe0fXHqETXeKmpZEXBmkrs2grE9QXQ3vv1I/gV2NoRfH8OQENT1DoKZQ8iN4cgKtONY9gNtiAr0YCe0eSgZbDGcu5toYQTWFJ6WQciN4aga7EscXk+grI9SVLH41gyem0NbH0dYjuGKKujKFVYyj58Zw29wPdX0UuxzDLseoKWlqShq3rY91xTieGIfN02xaU6yfu5O6luBKbZ66mkRaOUzTSHM5mMMojuBUxtl2ptmw0rjVcYziEF41wiU3S+n83dTb84W6lUHND9FQk1wyp9g2JrGKo3hyDKUwRMvPolfGsMrjBNVww98yprGqCbRKjKY5Q6BOYpajGKUJLvkL1LRJ9EKE3Kv3s+0uUtdnqCwNIa4MU9em2XIWMMtxShcHaVhz+FoWU0ziyBk23AVqxgxGJUFldYTLjVma5iTVlVGs8hSOOItTmcaTstiVJA1jutuqcaUErhTHEiP4ajxsRLiTWNUx9OIQVmUELXeEhhrDKgxhFYaorBzGrk50mxRaYYS6nmbTncYSI4jL91DXYjSNMAiSV4fYto+xZR2jJmd5+emvcyVY4Fr9OE19kuJr90HjBK4YI5CT2JUMG9Z821ozgitPcKUxjyvHscUY4soRNuwsdjVsJznVGJe845QujOBUZgjKR1HscarFI9SDaRrVGMFH/ztXe3ow39SLdV2oIWT3boIbBnAO9IZWhQGByvUCj3/uXXD2TrZXD1NXJiiu3YenRmiUh9nOH8XLD+JVhvHkUaT1e/Erg1yujqI//TUO/c31nP1FgYu/IMDf/y6XXruPXOEeRHkQcTNJJfX3BHv7qQ30Uh8QaA4I1HaHM4XN/bsIdgv4T3+ZZv4eDPUIujZMQ46yWU0i50YpVKOYYgJHySCujWKKSVxlEjkfoZobo+Uco7IeQ5IziGoCx55Ey49QryZx5QyuM4+aH2ermqYlJxGv62Wrr4fafoHGjT1c2y+wdcNetg72sdEvwIlvkDv7dZriBF4wQ21lgvJr99FU0+zYszSUFMb6CC01QyDGaWkZii9+m4aVJrCTbBVHefYbv8v2vj7UPQJXB3bDPoGNt/bhHRS4skfA3i9Qe+U2rlWO4EgPEJQGkV/7Dg1xgpacxCtFcIoj2KVB6uoYV6pxCvn7WRv9S7Z2CdT6w+ZC8ObdXLtxgK2efrR97aBi+T4aK/egFIbYsqe5LCeolyKY4gTu6ijbepbqK/fgX7+HnT27qF8fvmnfGQiDCu9AaLng8W/grh/GyE9w2ZojKMcxVoexciP45QhOYQQ7P0S9GmFjaYT1N+/G6mvrSffswnpzD9v9u7i0K2xscPJrNFa+g68OU6+MoOUO4UqjXFKirH7o36G9ZTcM9NHqC9sVW/t7udbfw85AD1cHBLyRj3C5OYVZGWPbO8ZmOUPjYgRJTeEXEtTLKYJSHOXCYVpykro4gXThHuQLd1NfHcVTU1ScNHUpzSvv+/fs9PZB327y7xBo7O3BPrCL+h6BRr9A4b1vhwtD4GS4/Or9uM9/l7IdZa1yBPPZb3NZSrAmDcLSOC+9cx8be/vY7Bewrxe4NiDQ2ttPbXcPgSDA/KdpSVH84kioJa2Mc8WaxCsME5RGaYgRtsoZHv/1g9R7e9gRBPz9Au5egWZ/qEW9doMAH/svyMX7oZDAl1IYhSh+KYl8YQj5/L046+NY2hzW+SSV0hSszyK+7XqMgV3IBwW2B3ax1Rs+O1f6BK7s78P52H9iuzzEJekY9fwk1RcHaRazOMtxWqVp7KUYxvkI7noCezWKtTLBJe0YQTGNu54gKKRxcwmQTrG0MkzFyHCtMg2lKaTyGJqToiUnKJ8fpq5kqSkZLvvzbDszBHIKr5rGF6doGWnsyjhudYKamqCmxLuNzJqaoCZHaeop7EoEX0lhVuJs+SewqpOUlsdw5HAe6GvTqMV4mxNxHK2YRiumu2GDq2SRchNsB6fYcI8jro6jFGJopQSeMo1WSuDKWbb8k9SMOaprESqrY23laQjvbFgL1M1j1K1j2PIURiVN057DU6ewpVQ7sMhQM6YJ9Cy2lMISp0OYpr7Y5VNs+2cwK1n00iRqfpam+RA1fRE5HwsNHe6J8G16OYsvn6FuHMcUYxiVGJ4SHn5deQGjnKZhnMKuzuGrizjSPFx6Gk9ZQCuGgcWGu0jLOY6SD00T294j6KUMnjJNy1mgbmbbwUpoGWkYp3DleXx1ji3vFJetMfziPE7pDJYyx09/eje33/6/+Ocv/Wc+99Wf4wu3fJHP/9n3uO3I43zp8WNMPznPyPu+TOpvznPL1FN8MH47TxUqPPOszoU1ePHVa7zwvMwHPvt3fCh6M3/813/IzV/5Bv90V5RvP/I0wycf4uXHXuRM9Bnmz+j8sPAcP8h/n9vGb+WHzzzPhbMBr55t8dyawtTLj/HFmQ/wjx9/P/d8ephv3PkIUz+t8OSFdZ545lmeW17m8Rcu8s2jEdJPPMk3s2m+PhnjzAvP8czjP+Bs9kGmn36OMyd+wPDn7mLiS9/lW5//Vz79yU/xof/++3zqv/0Rf/fpW/jzz32VhRfP8ZHPfo5vfeM27rnlG3z1i5/jUOR+zvzlB7j3/X/Kp993H88+X+bjn/8ILywdw91KU6zOcPHsCA3jYTzpBIF6irVXxmgYp/CVhRCgWp7HlRaRc5NsOmfwlAV2ao+ycu4om+5prgSPY5enyb86xLZ7kpa5gF2ewqnMcq3+fcSlOJvWaarLYZhhlJI41TSulKZpzlBXT+BUZnHFOXzpGFdrj9PUT5J7eQRfWsAVp5FWYrjiLPJqkkBexC7PYRRmqC6nMIqTBPIim9YjlF5LoufmCOSTGIUsF35yP019gU3rQezSHC8/9QBWcYGGegZxKYm4lEAqz6NUFtCVE2jWKcryDK4yy+Ldf8oDH3wrn/3lXXz5vW9l5EsfZDryFaanvskTjw3x4lMJpAunkMVzVMVXMe0SVbWArIvouoQil1CrBcRKnnrgYGhS2GC3na5Cs3NgD5Wlxs/MMTqNAMd0MFQDUzMJ3Bq+4+M7PrZhU/fr3QO554TNClWSuxrQDmfCte1uANJpUHjtaclGs4ljWmw0mu2DvR2GD+0WRacp0W1avCHc8ByHehBQLVdotLWj9aBG4HndoKJznm01mtR8P3wx34FdtpkUhqq9AagZXq4dKk07L/rdNhjTNk3qQYClGwSeh6aooYSiHZx0kAqhvcRuoxsshEtbTa5d2cYyFOw2ANO2NBxbx+20Inwb3ws1pL4bzj1qvtMGZ1rtMKADn+zwHexuiBCGDq/f02EuhJMLv9sU6PxcqD51ujORDi/ijfMNy9C7bY3OvaH94/XpRniwt1+v1rwhcOhUYTpWkE5w0VGH+q6NXBXDHdIb0qtuWNEGaIa/3m5DMt12UyQMR8LWRJhYtRpNmvV6dxfU6BJUnTaTwmOj2eDi+Vcx9TBQCYOT8C+Ba/n4diP08loqjlPEsJbQjVVMs4CulTGNsIGhq1U0tYSm5VkvnGVl5XGORb7KF977y3ziQC+H3/trvJT4Gr40S3l9lPzyEJaSxahOUclNoIkJdCmGqUSRVh/AKo3higncSgptPYonZlDXx1DWhnHEKL6UwCpGKF84jJ4bxxVTGPkoyup4lz2h5cawSqHZw62EUw95ZRitOIYjJSlcOIS4MoSvTuLKGUoXB9EKUaTlURrSFM1qmlppgmY1ii+OYJQPU7PGcStH8MRh7NIYG8YMZiFOoEzTMGYJ1Cx6aYyWlaVlTeNKScxyjJY1R0OfRc1NYJUTtMw5msYsdiX8j/CGPd/Wk0YwSlHq+lT7jfcIvpIIpxhyFkcMoYw1bRqjFMeuJNGLUer6TKjDVKZw5Qk8OYZViYVgImmKmjqNkhsjUDP4yiS+MoUjTuJJWTbtYxilCI4UoWUnsSoxXClFoGRomjM0jemwLVKJh4FLNYKSH8IWJ7jaOImajyCtjiGvRbDKaWpmFkdJ0bBm2PIWw9lDKUlLn2dDP4ZVTKKtx3DKKS57J1BWR3HKcfxqEm19FGllGG19jKaW5ZJzDKeSoK5MUVemcCoJtPxhjMIQgRLOdrT1UVrGJI44TstMsGGluzOPppGkocVxxXEccYwtZ5K6msQsDeNUh9n2kjTNCXx5DLM0jF0ep97WnLrVKIGaxBJjWNUElpTErIYTDlfK0NBnaJqzuFIGX57ElTIouUj49YopPHkSvRjDqiRxq2lsMYVejOFV5zGLGTwpg1ON0jAzbW5BGmV9Ak/NUDOymGIcU4xjS0lcJY2jpFBLEQJlEmltBKsSY8udpWVl262cCczKGDUlgVUew6mMU1eToc5ViobfOCuJ0IhRGaZppGnqU2xas/hSErsSoabE0fJHsMrDeFKEQA6bK+r6EG4lxrYzh1NNYlXiYWNHTWOWI9jVCXwljloYwhEzOGLI6TBKEaprR3GkCZpWCrs6iieH+t6dYJ6LL3yTuhHOm8xylOrqCLYWo64n0YvDLK/cg1EehQtxXv6V/TSFsOLu79+FdkMPwb5dsEvoXo0BAUcQUN7VT+s7fwpGlLJ2N6vufSwp30bU7sGo3oeqH0K0D7N88RYuzP4VT/+vt/LKWwW23tIXvv3uEeD972G7cJSz7v3U9TEojOLkH0C5rpfS2/pR9gtcEQTo7WFjQMBugxtf+A0Bnv0utXPfxHfHCawoGFOwNM7Vc8OwGoN8gkvlOG4pbGXJuUHs0hiNahxLTdMyE6w6DyDvJNlRp/BKk+j6NBTTqMVx/MIE4vn7KR/czaX+foI9u6gf3A17etnY28ulfbvhQD+cvh314newV4/g1WZBP9YNajetWbbsOZS1EerKJHVlEldMoKoT1JYGaWpJvNok9fin2dzXD7t60K/rgYFeruzfRfNgeAit3CDA0KdAjfIj5Ta08lGk2gRuM8ZW+TDbxUO49ii6Noy/fAht+RANOcbafX+G0ydgHeiF3t1c3tfP1nV72BZ6MfaGylKW7uGKOETdTiOvH6VRHidQ02zkY9TLSTQpgfLjO/H378E72MvWPoGN6wQ2D+yBvgGc63tCmOaTt7IhDuNXwhmUVxnDyB1FXz+CunqIQJqgqSWwSyPo60NINw2ws2c3G3sFdgYENvf3hH/O/T0E1wvw/Tu5po5iikfxCkNY5RGk4hE2tDj24EeRbgjNG9oBAeWGUKFJr4B7XajUVX61H578Nr48yAXzMIobZXNlGF4exykkKK8No1QnuFSN0zr9L/zkfW/j6XcIXPmjd2GW76epRFhxJrhiH+Pib/48zQP7ad20j2v9Aju7d7HVt4trPbuoD+zC++z/xF66l4Ybh0qK2toQ+bX7UIpH2VwZAimJc/5+ODfG8bcIbOzpZedgD/bPCXDdHq727+Fybx8bggBzn8DOjdKQEgSVCcy1QZzCMF55BK8U6l6pTPOD97wJ57o9+PvCZ+Ryj8DVHgHvQGjqUP70F9lRh7lo3kddHIazD8Brw2wrKZbsUbZWxwmWx9CqScxqioY7x5n3/SIIe6BXYKtfoPKmXRTe3MelXX0g7KbyC/3wk3uoGSnM6gRabpRL0jTBaxG2ijM48jFyyjRNMUNDyqDnI0hrozhiErsQpVlK0SokaerTNLVpxPwo5fIYVjmKtzyCX5pAM5M0tBS+FMMojOCKE2y709SUBHphGLM0iiOP0DDj2NVRnGoETw4bZGHzLoshxvC1DK6SxpJSOHIGtRhnwzmOXk7hq+EsI9DDZoQjT4VNCX0WR5rCLGVwq9O0zOPU1HmU9TiOmGXLOYknzaDl45QvDtM05ildGMIqp/DlLDV1BruSRi+l8dRZHGmaurGAI0/Tsk/QsBaxpSxKbpiWNYNejLHhHKdpn0QrT+OqJ2nYD6MVM+ilSXZqj9C0TuJIs7jyHDV9kYZ5Aq04jSWGKsqaPkfNmKduLBKoixilWTz5GC37NPJ6hm3vMTz5BK50grr2EGpuhrp+mobxEIFykupqhpZ1hkA9Rf61KJdr36dlnyJQF/GVE3jyKTz5FL5yAr2UpW4cD/Ww8iwN5SFqyoP42hymksS35qg5D+L6McqlOLb8CBvG0zySuYVb/up/MvLpr3DrH3+Zz/zeN/jS7d/jiQqcfuolXlut8A93pxDe+hsIv/KLCG+7kX39v8R3v5Th1iPfY+Knec5WK8Qit/GZv/1Nfu9/38vIzI/48WtLPPPKayzLPo+9UmTq7AsMP/cwF585xUNHM0Tvfpgjsy8xePIpfvjMWZ489zxfWZzgUx+8mY9+8mb+4ltf5LPj3+I7iUPccdc9REYWePx7a/wo/1OeKhzn4XPf4Ymz95KcvJeXXirx0MMVXl2BH5xZ4smzIh8fGeUPjnydo6fSfOQPPsgPnyqSWNkge+FxziwVOSU+xMdvfS/f/NzdRKaf5ytDX2bq1r/i5r84ys1/Pc2n/u4Ozr5yjj/+o/dz/txpNu0TmBcWcKunMQqLKOtzrL8cQ1mfpqGfwVdOohdnsSrH2HIfxSjNsvTCUYxSlkBbxKxkkXMJGtoJlLU0NeU4ylqKhnYSuzyLWcyirKVRCilq+iJaMcOGdZJt5zQNZQHxQgSvEgYVgbyAUchilabbv34GPT/ZnoMkEZci7HgP41cXuOw9jrKaZf3FKHXlYZzKLNJKgqZ+CnUtw6b1MJULSYz8HJ54AqeSRS+ksSvT6PnJUIWaz+JWFrDL88hrqTD4EI9RLM+QV2eRlUUeSn2cyBf+Izf/isA3/p+3kbnzbzj7TILnXpjnQu5JSqWfoFVepFLKoyoVNLWIrhfQtQK2VUXXRFRZRNfCl8IdC0XnIO3ZPjXv9YaBUpW6IMsOu8K1HXRVC5WmstI9R3ZaBI5pYWg6hqph6gbVcqULsLRNKwwqHB/P9gnckG+hKzq24aArOqqk4tk+tul05xqdECI8M5s/Y/Sw28FCB1bZ0at2JBGhvMHschY7ho+QzxieYzfesBroTF66V1so0ZmXdFognVZH4w3hS/h78dtmyzD40RS1K5LocDF838F2TIRL2y2uXbmEZao4ltYNLEJrh4rnmu19jkngWdQCh3rgvsHy0dGKduYbr2tCO2DKTsjwxgChE1R0WgwdIObrDQq7G3B0Ph4GFc7P6EM7oUUYbthdoGZnKmLq+s+oWzqbm04i9rp+9XUjSKeN4buvq1ve+AfRrb1YdncqEjI0nHaLw+tOVGrtFKxZb3ShJ412TadRq//MvVsbLc69+MIbgheHwAsfHt8JaASb7QdTxbKKaPpFdH0VXc+hqkUsQ8bQZAwtDCoUOYemrlDIPUXs3k9zz4d/h08c7OFLP3+QZ4ZvRl6eQClHqeTGUcspdHESpZxEryYwpBh6e1evF0a6QYVVTGKXkhiFCZxKDKs0jlEYw6mE8wwtN4ZRiGIVE2jrE5iFCcziBFYxip4bR10fRV0fxSpFkVeHMcphY0DJj6LkxzBKUYxSDL04gZIbx1dj2JURzMIhjPV78cqHCZRhrOpRfGMcq/gAbnkIpzRGIKWoKZN4Uhq9FEEvjbeNIONsuXPUtFAnWtemscUUtpjCLMXxlamQX2DM4suT1NQsTjWFkougrIdv2crLh/CUELBX0ybxpCm0XAhVrGnT3TmBU03jVtMEaha3msYoj9AwQ5inVojRMo9R12cxyzF8JY0rJblSO4UvZ1k7dwhHTFPTMrTsDErhMJdrJ6hpk1SWj+JUk20ew1Qb4JjEKI8RaClcKR62QpRJzFIcLR+lacxjy0mquRFcJQxgGvosej5GUM2yZS6yaSxgFhJsWYtsWcdoaNOYhQnqSobL/iLLZ+/CLsegcYoNcxZ1PTSvbDvzNLQpHHEEqzSCL8XxqqG1xZcTNPUkG1YKT4qwaWVotNWcZmmYDSuNXR7FrY7jVGJsmCGt3a2O0tBj2JVRvGoMV4zT0JIEcgwtP0zDyHApWEAtRtDKUTb9RS7XTmIUYyjr49S1aVrmXKiTFVNc8o5jluMYxRg1bZotdxGjFKe6OoonZdi0j+FUZtDyyVA3KyUoLT2AVYmy6RxjJzhFafkoNTNLoE8h58dQiuOY1Ti2HE5tAnWyC/G0xZA3UtNT7QBpMAxbtCR1NYkjRtDyQ9TbfA9PinLJT1NTJ1DWjqDnx9h25qnJaeTVoyGV3kyyaafRC4PhtlpJYJUiuJUYvpRg21vAlVJUV4domlPU9QzS+lEaRpqrzQUsMYZdjWOUImw6M1iVCdT8CIGWYsubZcc/QeH8A7hSjCuNeRpmCl9NYJQiNI1ZSuuHcMUIG0YGQ4pQt9JcfukIub//HV55y27o76chCDT29+LsE6jtFdjoD6/WnvBQtLFfoDwgsPJvBNT3vxNu+xCMfxJO3Upr5KPYX/sDGn/+HpR39KHvE/D2CPg39iIfFJBv6qGxV+Dy//sfYOkISjBOkH+AK/khDH2Yym+/A+2t+wj278YfEKjv3cWlPoGNPQLWQQHe1MdP9gsw80V4/i6M5btRK0dwvASKF6cqD6NZURQzgh+kcatjXC1EcB67hbN3v4/yf/l3lH5hL4x9ksuv3E3t/BDN6gzlagIjP4ajpNjRp7ELY2g/dyAMKgZ6aFy3G/bsZnN/H9t7e7m6bzc8cieXzTg7eprltUO4F0e5WjtBU8tiFsJAt2VMt81GoRp6y5xiZz2CUxlnTR3GP/kVxJv6uCb0IF/fw+V+geZegc0bd9PcI7B9fS+1d98EmS/Cy4fgtaNQGoPVIzRO38y1V7+LLB8ibxxFEQcJyuPUpAmk0Y/ROLCnHVT0srN3N5sH+9gQdqHv6QQV93K5PIijRLEqEWqFUVwpznYphV+IYekZvJcOUb9uXzuo2MXm9T1sHuiHvgHcG3aztUeAH36TDTE0NzSUGDVpAl8cxymNYBaG8MRx3MoYDTWOUxxDf9sBtvt62Nrfw86AwMaBMKho9fcg9whw7ItsVY7gKiMhUFKJYcnjBOIYm6tDvPDug9DXz+XeXdgHBFoDYVCxPRDOlrybBF75zT1w5lZYHcS2o+heAtNNokkR3NI4nB+D2M2s/7d3sHxAwDwoUHvrAFdWDnGtPI6YH2RbyvLih9+DdeMBNnoFavsEanvDgKJj+mj+938LuRSmPoZtRaCcgKVBtosjiPowefEBNp+7k2f+7zeT+62buLx7N1cHBNw3hzDNrb0DbPX1sSkIMP0JvNIYNXGCoDLehZB65SH8yhBu6SjqhSHO/Pp+/P5eLvUK1Nttiu3dAs29PbBfoPJ2AR79NkhRqspRLGsCW49SLQ2y/coDUJpiW5nE9+bZMOeorgxjRj/DpRtvJNgn4O4X2Ojv4equPi717Ea/oY/VNwtYvzDA9qPfgFKCmpFEESOouTGaKzGurk1yZTlNICfw1SQNewrXSqMrMUwlhilOoBdGYCkDq3GCSoxyfhBPjuGsD+OWxrCUaHfKEcgxrNIYvhTDESPdgNhX4zjSBLY4jlOdIFATOFL4/DbNSaxqPASoVmIEepbt4ATi6libIXE8nGZUwubEleYZtv1TqMU4tjRJy15kwzyOUUiFdgL7JDVlDjWXoKaG0zlpdRw1Fw3/v6/N4klTBMo0gRIGFa48Q91YwK5mMcoZXHkGszKJKU7StI+j5EbZ9hawKikcKYuvHSMwTmBJxzCrx9hyHyLQFtBLkxjlEJBpVrJdRenVxvcxStmQq6HPseWdxBKzNM1TbNgPs+WeQStMsemcwa6Gh1qzPI9TPYGvPIhVmceVjlPTTrHpPIInH0dam4SNH1FeSiKtx2nZD9KyHqJhnMEozVPTTtGyTmGJU9iVCJvmcRrqQ2j5GRx5mrozg6NPI5cmuWSkMXNpAvUHFPOPce/Q5/nHf/kHHojN861DD3Nmzebl5zZZYECNDwAAIABJREFU/6HJE2ce5V9v+xIHhQP8vLCftwkCbxJCDWnP9ftJnj/H01Wf78+9ylf+4Nt88vdu57/+5WeYfuop/uijH0DoExB6dtN//dt452//Fqeff4LEP00zMfIMjyxd5hkZHny5zPdfLvDsM1UWD/+EL91yF1/7zgPcOxHj9rvu4/7bDpMZOcZDj73CmRclTj/1CIm7jvLkHYv88P4XmRh+idumnuDBV3/M+NytpO7+AWdefIFvTt7B/UO387F/+DL/+8uHmH3yHN9/6BFeedLn1XPw09MFPvE39/L50aeIP/YoR4ZvZfGiyeNPfY9nn1X43pPL/PCpC7zv9z/DT57/IatrEQxlAS0/h7gySUM/w47/BE3zIYoXoqiFKXx1EbM8T2U5iS3O07IfwqrMYpSztKyTIYi1egyjMIVVmsEoZFHX0xiFLL50jKZ+ClPMopUmCdQFxOUJqstRtqxT6OspNrTjVC5GqavHsUrTuOIc6+dGCORFqsthCNI0FpHX4mi5NPJqCmk5jVVcoLo0xbXgaZp6GGxIK0m09UnUtUk2jDMUX4vjVo7jVLIYhQy+NI8vHWtDO+dxyvPYpXkaxin0fBY5l0WRFyiI01jKcZ5IfYLBv/1Vbnn3AH/3LoHsd/6e8y8usLz+Q3LiC+jaElr5NTRFQpUryHIeXSti6CVsS8LUJSSxjK7KqHK1e+iueT6WbmAZNo4ZHrID1+uCKL327MJv4wLq7avmByEMs/2SvMM+bDWaoQUjqIW8QrczqXDaBsmfDSoaQaNtEmm1wZzhVXuDbtR3XDaadTzX6rYwOr+/Wpsb0eFSdMKKTrDitWcf9aBGs1anUauFIUOtjmNZXY5Fvc2n6HAoOlaRjjK107iwTSs0fvhBW3sadIsCm81WCAvVQ5vK6yFNGFzUPB/PszFNDWF7s8HVy1uYuoxlqpiGgmuHilGrPenohBSBZ+HYesigcE18z+pqPEPbhtU1U3RMG6audQGXnXvfGFR0mhRhi8BqH/addrvBeQODosOdsLs8i87nMHWt22IIWxUd44fedcG+ESrSqaOEgcXrNpLOv7MzdbEMrUtR7SRqnXpKow0b6TA0Ok2QznSkw9MImRZe9yFt1Ord5KvWbnR0bCNbG01ee+XlbmBiGTqWKWPoahtGErSnKCqOXcE01zHNPKq6jqoW8FwdQ5cwDQlNLSNV1zHVPGLxp6QeuJm7P/xebnnnW/j4gEBh4busPnc/ppREKkxQXB5FysXxtBl0MYFSGkPMH6WhxVHWj6KujaCuRXArGYx8DG09nGoEcgI9P4pZHA+hjJUEVjGGujaOU07iV1Nd9oRfTWEVo93DrlmcQMuPoxXG0fLjBEoaaXUILT+GW02gF8dx9XHyS3dglu9m2xlGW78dXz6CXj6CWh7Crx6lJo/iiWOYxVFqSkjxV4tDbLiTXGudQCuMouZH8ZUQsGmW4tiVFBv2MWidwSonqK6MUFOzNI3ZsB0hpmgaszhikqaZRVofpGVP4srh2xhPnsKX28GGNo1bTeNJme6b+6AdftT0BGZlvB0yTCKtjqMXYrTMWer6FMULD+DJaa7UHsStTuFUM9TUSVwpRstO4ytprEpoLjHLUazu3CFDoGZwpDieEnIzrEqMhhFOG+r6NJ48iW9M4uuTKIVxlNw4W84ivjSFkYujrERoavMYuThOOU3ptSM0tGnsUgwtN4pdjnLJnaeuZlDXR1FWh9sTnChWcQK7HKVlJbErYxiF8P6anMYVowRKDLM0iFsdx62OEyhRtPzRn/lnZf0wfjWNV03gVCJ41QjV5ftpGhk2zBm8aqg+rSlx6loKT46jFkbxtQyOkqa8OsS2dxyrnOhaPVrWPLYYGl88KUOz3ayxyokQqqnPhKFENY0vT2IUM9jlDDW1Mxca685rfGUKrTyBJSXab9wSWNUESmGcljNHw5rBqiRomjN4cgolN4JWGMWRogRaAk+JYpZGaRpprNIodnkcuxy2LLrbaWWUmjoRbqaLEZxyDLcSx61GccQIVnmYmhrDKo9gFkfCb/ysLA1tEnV9uKvZ1YsR9OI4DWOSDSeLkh9ELQxhV8cxK2O4cpS6kWGntsCGNUvxwmGcagq9EKVlzWCJYctCWj+MVhjBqSZoWXNU8oN4lXA2sGFnEfOD+CvDcHaEk7/3c9h9Ajt7drPTs4tGj4B9oAfjYA/+vh42+3toXd/P9p5d7AgCV3cJ7PQK+H0Cxg09yG/tQ98vYO/voXagj0v7+tkRBBjYy5WeHjYEgcrPCbjX7eLSR36b/8PWm8fHeRd2/o9GknXazsm9bekCbaG8aOnuwv62LfQ+ge4CBbZQfmlLC022lDMEAuRObMu6NdJoZnQfthzbOQiBEEhIOEJO27KOuZ/7vubQ5SPv/eOZGYelfzwvv6TE0ow0sv39PJ/P+83aELrSRy3fR23zMIY3QmX2Rs5eJbArCHhdMfJXC+j7BXbqYQWtMS51tvJcp0DpfW/h0n0fgROfg5/dTe2525DP3Y70xBcpr9zEy/2f4Px7Xo/0+k7sXoG9/fvQ9vdETY33/RacOYIvJwikWeRSAk9OYIoTVEuTSGcPke+Nsdvejt8hUO6N5gVbXa3sdbVysbMFHvwm1dIgF/Qk59cPYb80gFOMwLVWPo62MYwvJZs/a544SbUwAdkEgTJB1hyh8sPbee6X9lHb14rb2xbpIbsEagdikQniYA977QLVNx5A+e1r8f/krTz79l5eeHM7L75OgHs+Bs/dx05piJeLY3i5IZzcIOfvfj/VA51Y+1sjrkJnK7WeVnaEdoxOgd1uAc7ezdbGfUjZfirGFEEjqCgkKRcmKeZGMH90F35PB05PpEut9gjsHeiC9i6MHoG9riioqBaOYmeHCcRRjM0+vOJwEzJbluPI5++lpiWwNgdQr+9irz1GrVP4uaCi2hEjPCjAsc+ynT+MJfVTFcdwpVFcLU4ojpAt9fGtD/0q9lX7eFlo4WJrC8bBFtz9LdDeAr0thC0C3gEB7Y3d7H7yd2Hqs/DsUfSffBNO3ozzjffz0/9+HWeuEqh0t3Ghq4OgI0ZwbTesD0EhTnltCPf8CM/f+UE2r+rgkiDgH4jhdbfgd0efl5YW/H0C3P0J9s4c4mzuTkTlMFur90J+CF8fYuv7X+GpN8XY3t8WcSha23m5VcC/OnrufmcrlX1tXIgJMPcpguIwZXEEJ3uUmjqGuXkffqEPc/Meqsogpcwwz/7N2/FaBC4I0c+E2x3NPvb2xdjaL+C2Cey+9Xro+//hyW9SzRxFXfgXlH//Y5Sb3gPPj2JmBlHUSZzMOGFxEs5O8NCvd+H1CBj7W9hpbwWhDWL7yB8UkLsF6O7k5ff8BszcCs8Nc0EcR5NGMIuj7MlTXCpNIRkjGPoo23IcNifgW7fB8L+Qef/bePRXBB55Rw881Yd77hBlO1lXPCcI5Dj6xhHktSN4YpxQTWBko8mhJ8bZsqZwSqM4YhTgV4wp5M2j+Op4xAxSxnDlERx5Ek9LE5qzeOo0jpymYi4ibcapWMu48gxWKc2OfwJxfRSrlKZsRspQLZ/AFWeoGsdwxVmMXIqKvowrRuBBX55nxznOrruCvD7GrrtCoMxiFpJ40jRlbR5bmqkbRBaomMeo2Su4ylx9GnGSsjZT/zN6CXkzTqAt4SpL2PISlryEkklii3NsOSdxpHms0ix6LmpYuPICW/aDKJk0NfsERjFFqC8Q6EvNFoQjLuAryzjiIjXrNIF6Aqd0DLt0nKrxIGX9fjz5GKF2gqp1GmVzGl85TsU4iZGfQ81NRtYQaYmyfgo1M4uWnaFirqBmJ/HVBGV9ibJ6Gqu4jCVOY8mTVJxl1PwUlfU0F9UHcUqnyInHuG3i4/zxTb/Dn3zl/bzr3z7I0uY6LzxpsP5wjkee+C5Cl8DrhDfyvtf+FQ8OHSM1Hud1B3toPdDOr3/wT0h9/wnu/do8t924wu13/ph/vucrXPdbb0DoFDj46k56e3sjy4Yg0NET4/TkBrdN/YT0c3l++kKWJ7/7A4T2Drp63kb6C49w18QwN371Fro7r+P1Pb/KmYdXWX9a5uHHVvngF2+nf/Ahxm5/mFPDqyTHSnxt+CVGHz/L08UfIWkn+OH3V3ngWw/zuX//ON/48uf5m4/8Kx+5ZZAv3HmUL33iE9xx4wrPrIScPW3xv/9xlNtObrB04mG+8H9u4gvHnmA28XUSyRPcOjTDHQsP875P9/Hc5nk2N8ZZe/IuKsZpXOkYhXMJjPwsanaKirGCWZwh0JYI1BMY+QWq5unI0iItouenKRvHcOUFtM0pdp2o2eCJi6z/rB+7MMeu8yDiaoLVZ/uwxTm2nVNU9OPkXhwilJews1OUpUXswhzaZhqnOI+RnUZcnWDLPIm6keKi/zC5lwbZMk/gFOfwpWXWfzbM5eB72Lnj2PkVjOw0vhTBOGvGKXzxOIF8Am1jDiOzgJ5J4YpzqBtJfGmJbet0ZCOpNyqs4hzyWgpfOYEhr3DmpVGc4jKPx2/gC/+9k1vecRU3/c71fC/1DTbPPkJBepaN/HPI4hp6YY3MxiaaUkLXiuhaHkMvYOhFHEtDV9T6OUxDlZVo5u/5EQRSt7HrQYVVtz822gfNM179fZHS1Gw2BhrzEL8xc6iDMU3daJ4vGzfTfTfAdyJ7SINxYRsOoRdimw6u5UVBhudTDiJoZej5TTxD49yqq9rPWSmvNC+ix1ENy+zUtpr60EZw0QgtGg2MWt360QBkNhoZdn224v/cY/eaoUuTqVFvWkQzk4j7aBnmFZBm/azeCIZc18U0TYTtrTIXL2yja1IzrPBdE88xsU0V29IIfZswcPBcM2JR1OcglqH8QvuhwX+IWg86ilTC0NRmC+L/DSqiiUPUKigHXvOFYRlX5iCNoOOV7YxoWtIIJRohyRXORcPu0QCRNBId7xVfKEs3moFGY6qiyuKVNoQfTT2akEw/wDbNJqjE0PQmmNM2jSZktNHuCH2vuVtqJFuVsNxMoFzbrvMwLBRJZGeryrPP/ARNkZt2D9tUms2MBm01CpFKqOoGsryGaeZR1SyKnMHQS1imhKYUKBU3saUCUvan3PZ/PsBH37Kfr731DXz9ra/D+fYwyvOjWOIkeiFBaW0UW5zBlWfR8uOo+RGkzFE8aRQjO4hdGMfIjOMUUli5KJDwxAS+NIGeGYwOqUoaMxdHWR8mkKfxSmnKSprS2T58KbJL2IVxlPVB9M0R7Pw4pbN95F86TKik8KVJimcPoW0O4EnjOMVRlOIAeukwoX4Yu/R1tM2bqWh9mLk+5I2jmLnb8aUjBPIQZq4fef0wjjha10IOIq0fxSqOseMtYJeikMEqJnClNGY+gVlIIK8PczE4Qc1cIFBnsEtR9d+Xp6gYkbbMKIxQ1pNsO7No2RHsYood534q+lzTLMHut9h2ljFy4xj5OpBTjaNm+rFLE1zwT7BlHyNU5xDXBvGVJFVzirI+FbVH5Bk8aRqnNImej5gbvpLCk5L4SgqzMF4HcM5gFSMDiJ4bxS5NoGaGUTaHcMRJ1p+7G3FtAEecpLB+lN3wGFo+aqhIa0ME8gxmJkHhxX70jXG29CW0jThlZRavlMQpJjAyIwRysm6ZGEdc7WPbmuOiv0QgTyKuHiGQJ6mZk7ilEezCKDV9hj13iYqWQlo7RKiOUdETyOuHqBmTlLUJfHkMZeMwoToeTT+UGUrnjmLlR9m2pnFLY2ibg+zYiwTyNGVlAqc4gpEdxJMnCPU0ZmmcwJjBKCXIvnQEIzeOU0o2wwdfnkLLxsmdORIFRuY88vowhbNHueCvsOMsk3vpCM8+8TVCdQEjN4lTSmOXklzwj2MXJ5DWB9h4/m7YeQAlO3KlleItslc+zvnn7+Lcz+5A3RzBlZLRa0Icx1MSKJl+AjWBp4xTM9IYuUE8KU5FS0ZzDzEKMJziKGrmXnx5hIqexC7Eyb1wH0ZmhEvhEmU1QeHsnfWZzDQVPYmy3seuM0dVn6Jw5hDFc0cp6zPsuIvYpXE2XriTvWCBXX8OebMPXx0j0MYxCkP1pkSkdLWKk4TqHEZ+nF1vES07iFUaxigM4quT2KVxdtxlHC1JWU5ine9nx5zB1ZM4agJnfYjKS/387N2v4uw1ApdbWqFtH3ttrbjdrfhdrey2t6Je1YbZGVXYLwnRYelCayvljhheZwu7sVbKgkClox2/oxW3vYVKRxsXOzvZEwQudcQIugXs//V2OHuYQvEeKuoQ28V+sme/jmKN8+33vho6eqC7F7VHIH91dBAjJrAnCNC6j7Ig8PK1vVx8TQ9at0CuS0B+tYDXXb/2C3gHI8ZDZb9AuUXg5Q6Bs/WZAX/0ZghSlMopHGWamjTDZW0aozROuTCBer4P9foedlpbcdsFgp4Yl9qjx3Ghp429fQKc+hriC1+nnB9GVOKEa2NsPHsXgZxi11nEzsfJvnBv1FQqjBPIKYLsGJeKKUI1SVEfY+/5Izzx5k4qne3Q1sFuh0CtSyDsjMIZOtqht5utVoGdg/swOwSUDoGgU2DroAA3/gU8e4QL+UGQEwSFYezcINnDHyLs2XclqOiIUe2OcbmtB6s7gpTy/B1sbRxC3Ozncvk4W+JEZC0608+2MoMqTWA8fSeVgz0EB9rZ7hKo9gpUOmNcjrVjH2ih1hZNP3akIUIxgVscQj5/H35pBDs/yJ49hZ0bwMr1R0HFej/qtV3Q08VWp8Bep0CtHlSUO2M4PQIs/xsXpQHK5hhBfhBp7T4cdYxtPYHmTWI9+XW++6utEGsHIUa5K4Z1MMbl9mgmRE9rFJC1CtCzDzsm4FzfxcY1AnKPQHB9G/7+aMa0Jwhc3teB19OB9fqr4fwAF5UE4Uv9BJsJNh/+Cj++vi3iQcQEtve1ELyyVdHVgfqqfZQ/92dcePjLZM98FdYHYPlzhDf+Ptk3d2H21BsfgsDl9nYutwiUD0TASr93H35XO7uCAKkbqMrxaOZRHMDN9+EV+vAKRwhKfTi5+wiCJcw7P4baHf387e4TMHsE/C6By20x7IMCF7sFLrVF6tIXrhc48+Yu8l0CF3q7EH+5Ex69A1saJVcYws9NcNlYpHp+hMfu+AuCznbM3nbKnW31oKKdvfZWONDFtiBgHxBY+6U2Hnnv1aiLn8J+9na0F+8kyA7ibhyFU1/h0sAnUP/x3TzxnwXOXyvgXNNG0CGw3SZw/ioBUjfin7mHLTtJWRlDzvdhi8NclKJZoLLeR1mbZNeZpXjuXuzCMDv2DDUzTaBM1/+eHGlCjqvWJEbhKIE2ii0lcNUUjpzE12bwtVnMUgolO4Ejz+AqM1SsJfT8JLY4havM4ClRy8IoJtm2V/DleZSNCeziNFXjGNv2CsWzwxTPDnMxOMm2fZzS6hCuOIVdStdhhLP4yizb7v3ohRRGIU2gLeJrC1jiNI48iy3OUDMWkOva0kBboGIeR84m8fRjlK37qZgrlI3I6qFmUwTaMp6y2GRUKJvT2KUInOgqs1jiFKGxjJadwiwsUNZXcOUl9PwsRn4Oq7hIRT+NmV/CKiyz7TyAIy7iSkuomSkuVx7lcuVRcmfj7LgPws4jbLsnsYpzqJkZLle+S6AdR96cINQX2fbmojaHeoqq+SBbzgpGaRxTTOGry4TFk5Slk9SckxSLCRYe/AduHf0j7lj4KF+f/3uGbr+HHz6+wePrOjM/eQJh3wGue+37+eb0Jrc+tsn70yPc/+jTvO9tf8GH/vLvOfbTZ/j86ACf+OYX+fT4ndx99FaENgGhVeDJHz7OCy+8QDZT4D/9p1+ht7eX3/nwJzjyyLdIHD/Ji4/9AP1HP+Ztv/RahG6BW5JHOHEqSUurQG/HAQ4Kr+GFJ3I888QGn/7XmxHaerjps8vcs/wCN8yvMJI5x4/KNkJLKx1CO72xdoQDAj1CN/uF1/Duv76BW+JJVo4/wLdOPcajPzrH/OnvMXf3MRLHFxj4XprHH3mcI189zr3D8wwOfJH5O2/j0ZWf8vDza3z9gWXe/U//xovSsxiZCS68lCbz4mhTSVpcHceVF/DVRcziFI48S6idpKyfRFpPo2amCNRjVIwVcmeHCbQlQuU4oXIMIzvDlnmKi/63UNaTyGtJdp0HgKdw5AVWnznMnncaKz9NWVlCW0twyX2ALfMkemYauzBXb2GcwMrPUTgzhrKeYstawRPnyZ8ZxczOom3MsG0+jJFZQl1fYPO5QcTzE5TVFfTNaZS1KUL5fuz8Mtnnx7ngnUZaG0fdTPLiU/dgF+aRzicxs/NoG5GFKDKJzFHcmEEuLGGszfDdo5/g8F/+Eje8SuCev34n09/8ZzZe+i4l6Rzn1l+gkF3HlRUUSUZXJWQphyRuIksZioUNTEPF0HRUWcTQlJ8LFSzdwDFdPNuvcx5CDE1vNvYbbYJGGGHqelMzqqsqdv1g7tfVm27dhtEIBqKAJMIU2KaDbdj1gMLG1Ewcy8V3gmabInocbpMTEd0Ij86WjZvir9SUes3gwMVQNSzDqN90d+omkAqVIGSrUm0GDdVyBdeym+fWBjOj2f7wIsaiqUULBl3VaKhFK2GZoG4GKdcDjkaQYxkGmqIS+gFSSWyelZulAtfFsiyE3Z0qL1/eQ5WLWIbShGHalvZzXArXMSiHLn69WdFgVzQCg0ZI0fi1YfKIQgajyZd4JSyzMd+4ohDVfw4aaepa8+1oimG/Igz5eSvIldbFlcuxzKYWpQHraEw2GmFFg6PxSrNIY7oSBSFXFC2NVkYjdKiG5ebvbShcfdfG1NWmhjSsK2GautJ6SNHwy0ba14i3cWF3B8cyyWysNb9ethVNcjynQVF16rMbFUXOoioZTLOAaRawzAKWWcI0RGQpTz67QVWzsUvnGL39U3z6XW/gM6/r4u97BM5MfImt7CKF1aOI68OomQns0jRqNoG8OYItTeDIcQpn70JZ76NmzBJI0yhro1S1eezCBKWzRzCyQ7ilcYzsCOr6IEZmtK4YG0fbGEWu3xk0sqNI5/uxchGnwsyNRTOQ9WHM7Bjq+iDaxgC+GEddP4K6cZiqnkDKDWKW+jAKt2Lm/o2q+iW09c/iFe/AKx6hatyNlvkqrngvNTOOme9ny05jSyNY0hBmYYSaNUPZiICLjjhJqM7gSmn03ATKxgiBOs22vYRZSKBl47hSmlCdQc+NY+TiVIxpzOIo4tphCufuY9tZxC6mKJ4bwSkl8eUpvAaTQkr/XLvCkUaoWlNRm8NcxJcj+4eWjQIGRxojUJO4UhJfniZU53CldF2jmmLbWcBXUiibw1T0GezSRGQXkZPsuEuYhQlK5wfw5BTsPFg3XyQp61MRl0NN4etT6PloziCeH0TbjHPBOQHhA2Sf72PXOs62uYxTTCKuDhBIKS54y/hSEj0zSCAnqBnTBHICea0PLTPIjj1LqExiFfpxxVFqxhSBnKRw5lBkBDCSeNIwgTyGL0VXRU+g1Vs6vjwWBRfSFIGUQs8MsWVNUTx7L3pmCK+UZMde5oI7S/HsPdjFUarmNHZpHF+bwpImseUk284STn3CE01exnDEqFHhy1OU9TnyZ49G85ziJFZdS2rkxnGlNHYxVQ+HphDPj2CXou2ysjmElhsmNGcQNwYj0JiWJtCjmrCaG8UUJyjrM/hKus506MMsjOIrCVw5ji2OUtVTFM7cg7bZD5VlPHGMsjYZcSpKYxj5wzilQXw5+hkysqNYuTEqeoqaEfE9tM0j1MwUW2YatzSGJ06wbc1hF+LI60P4SppQm6JqzlAxpnDEODV7CmnjCGZxAEcaIdQncaRxtpx59NwYe/4K8voonhQ9dleeQMv1o+cHCLRkZMQpTuJqKYrnjhAUJzA2htAKowTuLIoUZ2P9CJwf4eF3HSDbK7AtCFwUBF7u7ORSbw9lQSDsiOF2xXDql9sVI+xsZaujjd19bVi97bjd7ZQ72tlqb6cci1Hp6aR6dS/Btb0gCOiCAHd8iPD8PeTsflTlCLviENaZ2zinDWI+exc/+K/XQGwfl4UWLvR2Uu1pj+5qd7VT29fO5VhrxM6IveJqFXhZiK69NoFKh4DfLWD1CugHBLQDAud7owNe8OdvZMsYZM0eRd8YpZxLsJsfR8mNEObHsTJDKNd2s9feTrm7NQoq2gRqna3sdrXCgU544Bv4uSP42QE0cxLUhebkwxMn2a4DhPXMSN3AM4WjJPFzcSpaGt+agnyKtb/9bZz9HewKAhfaBPY6W9nuihoHu/vq72sV2GoXcDsFnE4hAkl2C4QffycUh8nrfYjqAEFhBGOzjxe/8ef4Xa0Y3dHXY7tdoNwpcKGlC3d/ffrx069zsTCEqyaxixNs1Vsll6Vp7PURpMIY8ve/Qbi/C/9AGzvdApUegWpXK5dj+7D21+cWj9/CthgBlgNxFLc4jJ0fxC0O4xaGCKUxnPwgTmEI4+xh5IPtXGqPzC57ndHHpDVGpbsNq1OA+7/ARXkAOXMPldIIdnEIQxzCyfYTrh5l15nmmW/8GS91REEZ3d0E3THKrQIX26OL1vprouX/udqi60Jdu3uhRYDuHrwWgeo1B7mUG6KYO8KOMUdQnOJSaZ7Tb+6C3qujRkEsahY5vTHs3hgXWgVebmvFP9BG9m1XY/5yF2tv2seZ1wqordHzK1/dincg+h6EVzeUtwJ0teL2tKPvi16vDP4tfmGYmjKOtdmHnenDyfXh5o5gbNyDmz+MbUzDD4/y2DUCW61R2GHtF/B6BC61RnrX3Y7o+V9qj7guO+1Xnn/QI8B3bic0J9DlOG5unHI2wa44hV0a58Xfei3Bwf24gkC5sxWvJ8althiX22KUu2PQIrDXHrExvN4Wyr2tbF/ThX99F8p17ZjXtWJcHf3MuZ1R4FbdF712d9oEKgfb4cdj7EgjmLk+guwg+cxhNHGUvUycqp7Cyg+jbh7Fk+JUjRROcRSrriCURgHcAAAgAElEQVR1xEhNLm8MoOeH8ZRxlMxhtPwRttxJHCWJp6awpEm0fBxbStdtG3N46hy+OodZTBEaCzjSNI48jVFIUjYXkTNxSudGMHJJdpwTGLkU8vo4Zj5NzTyOmUtRPDeIK07hlNLo2QSeNI0nTWMVU1iFFKW1MTwlYlSo2cnm9CO6aTQXcaaUeTx5Fqf+Pl9fwlbm8Y1lQu0Yem6KHe80vrJE2TiOpyziq0uE+jGMwjy+soxVmsaVZyKbiTyHLS4QqCsUVuPY4gI16xRGPgJvlvXTOKXj6LlFKuYJqmYEZ5Q3ktTsU4T6Cmomja8u46lRG8QW5zEL84TaCQLtGHo+FU1k1HFcdR5Pvp+a9RCuPIcjJ7FLKWrm/Zj2aXR1Ab2YxtxMc+RL7+Mf/uq/8LfvfQcf+oPf5h//+MN89NO38sXELP/whX9COCjwNzd/g5tOPMhXfnCKGx/p50tf/ArjNw2x+WObn5wzOfXkYyw9Pcuhx27jfe/5L/QKAovpJX7w+M849dBjnHzkO/THEwixfQjX99I/Mk56bI7vP/YSDyx8nz/+zd+j51XtfGblaxy+5V9406t62NfaRsfVr+Lu+BQnv/N93vqWX+PVsXYS9z/CkW8/QOql7zFw/xDfejDNq7s66Baupfea36H9QA+C0IvQ+2be9eEbueHz9/LFf72dH/1onYnHnuYt7d0cvHofwhu6Ea4VuDYmIAiv5i2//0E2nv8Jz/+gxEPzGR55+GnGJg9zy1e/xPq5B/DVafzcCaT1FFp2Bk9eZss5RagfQ8+nqVjH2Xyxn1A7Sf7sBKF2P9mXxrCKc7jyArY4S/H8GHvuQ1j5WULlGNkXRgiVYzjFBezCHNkXhgn0Y5ilWaziDFZhGis/jXx+HL84x5Z2nFA5TuFMHD0zjScuEcjLiKsTuKUFimfjVLRlzj9zGE9axMjOEEgrrP54EF88SSg/QPaFYbTNNDv2A5i5OczsPGs/HWLbfIhAuh8rP410fpxQXcYtLVBWjrPx7BBOYYkd6yHUjUn0jTSBtMK5n40i5ZYQX0zwdPwz/OuvCXzprVfxT2+9mhNHvsjGi9+jJK2RK2bIrK0jruVQZZlSvoChSchSFlXJoasipm6gKQqeE0kYGjwJtw6MtE0HU7Mii4X7Sh5DdGiPmhZG3QhiNCcWtmn9nCGjcRb1nCv8imabwHZwbQ9Tt7B0qxlaBF40Awm9MtWwhmO69UZFNB2Jbqq7VMsRVDNqWFSanzN8xVk08Pym+aNa1582OIqh52PWn3Pgepia3jSHeHU7iO9GbIzG26amX9Gn1vEKDe5Fw1hiaDpSsVT/mkQqUkPT0euNk0aZwHdc8vl81KjY2Spz+dIuilzENJQrjApbp6EY9RwDzzUJfSeagPh2/W27CaK8EiJYrwgPzOasI5pnNACZVzSgjclHY24RJUHOzwE5G782FKOOZdbnEsYvfLxGY8Nzoo95BWxiN7/gjflHpE2xmgyMBmej8dijFofbrK00voG1SqW+J/KaQccVPoXbnH5Uy9E3sFG5abh1GzOQKHFzMHWVwHO5uLfLxb1dvvPtR5rPvxlU1NssDW6IbWkEvo2m5rHMIqq6WWdVbKIoWTSlhKFqaKsFNp59ipm+z3HH/3oXn33jQT7RLfDi6Bcwn51AWh9CWh9GXo9jFabQsgmUzRHMwihmcRi7OIQrjqGsD2LlJvDFacRzg1i5ONvWHG4pTuncYfTMMJ6YQM+MYmbj2PkEZnYCbWMYpziBXRhHz4xEVol8ZJYwsqMYG6OEUhorM4qZGaKiTOCXhrHzfeRf/Dparh+rdAd28UZ88ePUtI8RSh8jKP0DZfkmHPkLOOLNhNpd+EofoTaKLY7iq5OEegojP0yopagY04RapBDdshfxpCnsUgo9GydUZ9iyFgnUGcz8BJ48Rc1awCpOYubHI+1kLqr0m4URXGkSR5zCyKUw8xNsO0tYxUmktSHkjRE8OU2lPiGxSsOUjRR2aQJxbRgzP4lVjBSmrjSJp4zhq1Hw4ElTuOIURm6CQJ3Gk5O8XL2fQJ1i4/l7sIrjlLXpZrvCLIxT1ubwlWlcKXqfXZqgYkzhK5NUzSkMMTpgG8Vx9vyVCPiZGccrTVHTFgnlOYpnBtk2l2D7Yex8AiMzii9Ncjk8jrbZj1McxS2NUdGSyGtHqGhJKloSTxrHLg5g5AbwpAncUtTE8KUJPGmMij6OlR/ALg5R0RIY2f7m7MOXxwiUOBV1Gis/SkWbxBNH2LZT+FIcee0oNWOWUJnAKY5G0DRlkm13HiU7jK9Pc6FyAldKYeTH8ZVptqxFQm0WMz+BK6W5GJxA3hjBFVNUzYXmPMSXI45HqM4grQ9hl1JsWcdwSzPo2Un0bJwtexazOIy4MYgjJ6k5C+iFOFphDL0QJzQibkXNmsfIR5Oc/Nn78JREXZM7jitHk44dewZXHEM8fwinOIJdGMEpjWLkBinro+y6aaTzhzCyI2yZc9SMGcTVw/hynLI2TqjGMXMDuKVRtu0ZQjWJvHYUT0zUNbsRrNVXkmw5sxRXD7HrzaHlBpA3+/HkCarmNKGWoqyn0XMj1KxZQi0ygqiZYVx5IgK/KnFcKWru2MVJLCmBIycjBa+UxNgcoXj+KLY9jWpPUTOTBN/9Kk/+wes5e00LOz1dbAsxfEFg70AvLwsCF1uig7LbJeB2tVDtiHGxLbpz/3JLGxdb2yh3tmH1tuEc3IfVLhDGouDDEgTU9/wyvDTCnj2OWo2jqn14+cPsFQfAmicjDmCcO8yT77iqfmd8H0argHKgBfVAK0FXK3ttLVEY0RmFEeWuCAKoHIwCCWt/9P5afb9/KRYd2Il1QavA9t+9A//cN3GzA7wszhIoaczsAJY4QViYwNgYQLqm8xeCiq2uVnY6WiJjxcLnKRf7CfPDiPIYF8QZQjlNIKUwc2NRi0JK1S08k5SVNIG7gFdMYG0MY+VH2cqNw0Pf5PFXC1w6eJCdVoHd9hZ2O6KZSbmzpc5FqNf7YzH2YgKXhegAuPfPvwubfcjGAFauj4oYx84N8OxX/xi3o+U/CCp68A7EuNArwDO3UT53L56WxlfSeBvDWMU4e8UU1VIKqRhH++HthPu7cHujtsJ/GFR858vsypGy2i0M4RWH8YrDhNIYgTjavMpyHP2l+zCu6eJiW4xKW3SoLteDirCnFbNDgIUb2SsdxZYHCAvDBEocvTSIsXGYveeOUvFm2JIT/PSv3kxwdTdbLQKVrjZ2ezogFh3Qq12RutPtjQ7V1S4h4mnsEyIoaE9kkqF7HzVB4OXebi5cvR+0BKI8REkex1iPs7ueJnPnR/jZ6yKOxMWYwIVY9NqXDgqE3bE69LUVr976cQ62Il0bo9rZwq4QBUtBhwDtbaxeEymAa/sjWGzY2YbR2cJWmwDjf4eXGyMoxvHzo7i5IYLiCH5hiLA0jF8YwFofAed+Tv3hq8hdH8FMy13Ra323vYVL9a/pVmd07bZHV7lLwO6NWiQ8fhuePIQnxeuv90kqm3HCYIHqg7fz3asFOHgdVqdA8doYzv4WdjpibHW0Ue2MEdSfT7VN4FJXGztdrdj7WyheHX0Ot0eg3B3Zerbao9dera5OdVsF+MkwuY27sfKDlNcGMbVJVCVB5cwIgTJBzUhjF0aafzc1gMWhksCVxrFLY+j5YXw1UkGXjSSeMh6Bg+VJXCWJUZqgai9SNhcwSylsaZqKtcyF8ilyZwcIjQV2/BO4ygyuHKlGzWKKqr6MkUvhlGYI1UXMfApPnKVqLBPI81iFJGVtAauQpGYuYeSisGLLWmbLWsYopgn1JQJtkUBbxFPmsUrTeOo8ljiNkU2xba3giDPouSQ1ZwVPW8AQp9BLacrG8cjosTnZbFSE+rHmrxXjFGZhFqs0w5a7Qs0+hiPN4SlL7PnfYss5ha8ew1OOEWr3UzFOYeQXCNST7PnfwSrOIm8m2XZPse2exleXUDMptpxTaLk0ZimJq8yy7Z6KavgbSSrmCo48gy2lqQZzGOI0lngcq7hMqC9SMWaxCpMYmTRZOU1QPk6gL+NvPswH3v7bfPK/fZxv/m0fi994lEd/co6n1kOefnqVr376w1xzncDgo2M88IMZZr/2Ya5qEfhPLQL7hDZe8+t/xNDQI9z36SPc8Kcf4H0f/ENe2ylwQOjg2MJjPPmjTR7/8Qs8/cKzHHvwBB29+4kJryF53zxifpdvnw95OgOp/m/T3XItb3/f/8e/f+zDHBQEPvTXH0Boa+Mtf/D73PDFz9MqCPzZb/4Wy99L8ujxab53NMH9n72Xxa/cy36hlU997mYeeTHHiz9Q+PS9d/LZmdv42t138HcfvpU//ejtDNz/GCe+f5rfE7oRegXe9O738br299L26qsRrhIQ2q5j7GGdU08UmZ/dYH5wmRv/+k/50v/8ENbat8nkRsnqp9Gy82ReiNe/ZycItBXEtQS+soSnRHwRVzqOXYpaMaW1BFpuqhloeGI0uzBzs6gbKdZ/NoC4OsEF7yF8aRmjOINemEbPTUW6UGkBOzeNuZnCK86hrEeTDG0zjZGdRl5L4pYW8MTFuro0ibQ2TqAsR9wK9RRO4TjSuRnEc5EG1SnOI64m0DMz+NJxAmkFO7+MeC6NW5qLGBXyIoG8jFdaRN2YQt+cRc/Msm2skHmmn7J0gsLaDC89P04gneBbR2/gU78RY+BPfoMb3/lqvjNxO8W1pxCldUpyCakgIm+UUCSZfCaLbWlIYhZTFzF1JTo8qw3TpdG0Pxqajm2Y2IaDbTiYuhGZO+o2jAbD0LFsNFmhHITNcKMBiGw0LhqtiyaY0nawjSs3103dwLM9Ai8k9MKIU+H4BPU5iKXbhF4Z24wMILVXNCCiRr/bPHM2bB4N5IDnOE0oZuj7TT5E4/9tNDEcK7J3eI7bNJu88oZ9g/1oG1e4EmF97tKwl1xZAjh1EGmkI20YThrv1xUVXdWwzahxosoKlmVFjYrtrTIvX9pFU0p164eKZah1o4eOY+t1boXebFf4rolrG/ie9QtBRdSWaPAhtKaJowG+vBIiXLkiJoOBoamvCAyuQDUbbzcaFw3w5hUWhMUr2xaN3xs9HqcJC2k4ZG3TrIMwo7CjES5UwuAVn7P+OJoJl9NMikI/aO6BGlrTRrOiAcE0dZVKGHDFfRs0X5SN5MvUDQLPxTK0elCxQyUMOHlihcBz0NUG2FTFc3VcWyXwTDzXrH+NTWxLwbElRHEVRTmPpm1iWyKaUqKQy1Mr+Yhnn2f8zs/wmf/xS9xwncDd7/xlnrrnn8k/fgRPSqFujlE8N4S2mcApTaFn46iZQeSNiCmgbfZj5eOo66OY2QiS6ZYmUdcHCZVJjGzEqNix5nEKE+iZsfqBdxy3lGgaP7zSJFY+Hk0/6qGFdn6YUExhbAxhZYei3en5uwnEAbzSUczC7YTazQTKxwjk91BW3sm28S6qyu/hl96Lp92II3+W0PgmoX6YUButhwpJysYc1FZwpQlK5/vwlVQdajmGlolTMxd5uXoauzRJ7kwfdnGSHfcYrpiitDqAlo1T1mYonT+KtN7HhXCRspGmuHoUI5dgzzuFU0piFSdxxCSelMYqJDDy4zhiKvpvpUhrGqjpqMWRTeDL081WhFnsJ9DqqtF8AkecomYtYxYSWIUJiqt9+Eqai+FxPDmFnhujZs3jySnEtX7MfBKnFPEUjHzU/tiyZzELI4hrh/G0FDV3AXF9EE9OczG4ny1zieJLA0jnhtkylrnonST/Yh+ls/1ccI8TKlNIq0dR1wfZdWcI1Wh+4UtxLvhz1MwUysYRtM2jbFmTVPRJtM1ob7/nLmIXRtGz/djFyFbhiaP48hja5hGMXD+hOo4njVI8dzehMlnXxw2jZQ/higOUtTji6n0UztyLnunngjuHkRtCXOsj0FKExjSOkkLJjZI7c4RtZwkzP4G0PownT2EVE6iZMbbsJUJ1Bk9KY+TGMQsJAnWm+f2p6BHrI2rDzBPIC3hi1LwI9RRmcQg1N4olRof1QJ9Gy49hFMexpASBPo2yORy1YZQUvpLEFuPYdT2pLUYQxG1rGk+KI68fibgU0ngE0xTjOGI/oTqGkRvELU1EdX8piZEdIlAm8KQRqkYCLXMUdfMovjTOljmNlRslkCe5FJ7AKk7UX6P9XK4cR88P4UpxcmfvZttZombNUzrfT6ilqVrT1KwpsmfuomqlqFkLhFoaX0kQ6gkCbQItO4ivRM0SNT+GLiXwrFmyLx3Cy8Qxzg5QVqZwtDSZM3dQUROQnyB3+wd46i3drHUKBAe70WLRnf3d1uju6E5bFALstgtcbKvfyRZaQGih1tGCsb8F6YCAfqAFZZ9A0NWC+pn/Ac8cIThzJ750FDN3L0buXjx1gJo7jv/cIQJ7ClkdY3dtiDMfeQc/6RZQD7QiXtOG1VuHetbtBE6vgHowCibKXQLEWprX5dYW9tpb2OpoodzVEllMug4iXifAgzdh5e+kdq6PvfUJpNIoenEQV03hZcdQV48gXd3xi42KrqhRcbGzBRY+z5Y0zI6SIFcYJFwbq6uA03jiJIGcwhMn8aVk/c/REVQpgV9KUismcUsTSOIol7Rp1Hs+wrevESh3t1Lb18Jee4zdfa2EHQJ+V4ywK0atsxWEGAjR3fHddgEO3QBrR/Gyh9l78RAVMY5XHOGnN/8BfucvNir2hG7c/fWg4md3sJsZQM2NRq2xjRH03DDh+REqxSSGmkJ98na87n043cJ/GFT4ggBP3UaYPYRXjOMWh/DFUbxixKuoaYkotJDjVJRx5Gfvwri6k0ttMXa6W9jpEAi6hYjb0B3D642CigtSPxUrTlUcxcwPoOSPsq0n2FsfRcoPYukTsDHBz/7qzbxwrYDX3QrtHVxoj7HTEaPa1RIFFQeiGZC/XyDsFfAPCIT7BWo9Apf3ReFZeE073+8Q4NaPcGljkJo9xdnCIBe0YyCdZKeQZvJPr8XuacXqjQwbF1sjdorZ2wJt7bwsRK8N2vdR7WzDOdBOeKCD7bYYe/va8WICW2+4BuNPfh3l2mi6Q0xgq70Nq6uVoFWA6Rtws+N4uQncbJxtZToKLgpjePkRguIY2lN3sfnSPeTuv5Ef/GoUXu22R1yTakcUKOx0xNjuiNoVYVcUHFj7BYwDAmaXAM/cQyANEuaGce1p/OIklzYm2Th7CMRjiEP/xINvEBCvaSXoiYKVSlcr2x31OYjQym5rjO22GFutApV2AbNXQLymheI1AvLBaI4S1NW4F2JRwHMxJrD1qv3w5H1s6oN40ji75+NY+jQFMcHuWgo9M4AnxSlrk1T0JGZ+CKswzI4zgyeO1Rtlw4T6BL46jqdM4EoTBGp08yAwprHECSxpEjUfx1WmsMRIr+nIM2j5BBVriVBfQC9M4imzVO1l5EycirnEtrWCL88hrY0RKguU1UUCZR6rMIVbmsGTZwiUOZxSGiOXwCok0bOJ5vyjah3HU+cxCmkceRZXnsNT5vG1BUJ9iVBZJFQW8eUFHGkWJZtAySWoeiv45pXmhKcs4imLqNlUBElUFgm0ZXxlBas0j68uRCaT/CSONIcrRdrKQDteb0hM4SvHCbWT9UPvKcr6A3jKAnp+iqq1wqXKw4T6MqG+jC3OUTaOYYlJAn2ey9VvEWrH8erq0dBYiFTPpWF8cxlbOoEjHsdT5nDFSXadYzi5GZTMIqGxTMVYRN08xXv+6zv5wAc+w4c+eTu/8+f/xB9+6tPcNrDCi88UOXrPzfR0C/zmr7yRO//53zny4fdzXZfAAUFgf1cPb3nvn/PDdYvJu47z8ff8I3//sS8S6xUQOjoYX3iUp84qPHXmRb73wwc4uRSnVxDY3/Y2jk6eYP4Hj/DI2Wd4fkPlxNKPiQnX8Lu//0dcc/0b6RC6+ezH/pVr2q7iv/3ue5lYOYEQ6yA+lOT+mXHS90xx5rTIT0/kGLsnRZsg8Opffi3v/qM/5PPfGOOL993O57/898RH7uV//u9P8pc33cKXRsfoP3InvyX8EkKHwF1jD3LTLScZfXCYN/yqwIGe13PLzHd49Pvf4YdPiTz143U+8MGP8tEP34gqr7K2Fid7fpZAeQC7eAKrcIzSahp1c7bOCpkhUFcoribZdh6idD7JtvtgFFoVZ7HFOQJtCV+KWhANVoWVn22CMUPlGEomSfF8HFeax5MWKJ0bwynMsGudRFkdx8hOUzPup6KtkHtxBE9coqweR1ydwMzNUjw7wq57Crc0z9ozA0ir6eb0w86tUNFWsPKz5F4cxROXKSsnCKQV1p8ZoaKeRs+m8KUFjGwabTNNRTuBnpmhZpxGPp/GyaZxMzNknxuj5n+X1XNTuMoJHhn9NN/4y//Mv71pH1/+3V/h+KF/R8r8mGzuDNlCBl3SMPIqqqRhqBq6KmPqEmIxg1QqRCYOzcLU1eZZqzGPcG0bU7PQ5KgF0DhjNg7uV8CUUYPCrOtHt6u1SOLgOE3AZcNC+UqeQ4P74JgWruViqCa2YVMJKli6hVdXnDZAm6YWMTIqdb5EZKd0KAde8yZ78AruROMs3Gh+NP57Y7oSeH6zfVEJwuh9rsdWpdpsXzTmIJYRTVYibkd0ufVwI3C9yOzRwCbUw5/G17KxcrB0g8D1yGdz6HUDiue4aLKCrpnoWr1RweU9dFXCdQwcS8M0FHzXxKnPPyxTbc49GowK29KIbCBRkNAIDhrciMBzqFXCJhjzinrUa05CGqDNxhTkygwjCh0qYdCch0RcC73ZrLAMjXLgv6JBYTc/TuP3h753RZdiRy+whiqlkfyUgwg80mBsNKYsjasJIHlFbaZh8Sj7QfPzRK0MswnH9BybrWq0zWk4byv1XU4DSlItV5rPMZp+bKPKIieOLzdhnr8QVPhRm6IchKiygqFLuI6Moqxj2zlUdR1dz6OpIook4W+aiGefZ/Lum/jyn72Nm9/6Km58TTs/PvQZnGcT+HIaPRNHPD+ClU9TVuexCgmk9X6Kq/dhFwYJlATq+iBWLoF4bogtY7E+4RhFXj+KvNaHU4gCCDM7hrYxgi+m8UppKto00upRjOwoZSWNW0wgrh7FyIxQVtLIZwdwcxPI545iZYYonbkLK3eEbXOMLX0Eo/AVzMIncaT3UDXfilu6nm3zV9g23oSZfS166ZNU3c9TNm9FXL8FI3+YmhVNO+SNMYxC9I/pC+FypPMsJepKxin03ARb1iKFs0ebiks9N07p/GDTIFGzFtCyw5SNNJ4yQahHMwwjl+Cif5o9f4XsS4exCgm27SUqxjzK5ihOKQm1BygbCezSKJ6cpGYtNaugO+4yrpRAz/dhFoeaB2YjP0lFX8CTp/DkNPmzh3GlJLveEq6UpHDuCEG96m8VxrGLacx8klCdxZWS6LkRynqasp5EzR5FygwRGNNUrDn0XBxpbQg7n2TPXqGmLSKtjuAW09T0RXwxjS+94g5vcYJAHsesMxZCNUFVT6Jn+lE3+9ixp6kYExi5AezCKGV1ii1zDmX9KL40RtWYIFTH0TJ9OKVhqCyi1sOKmpmkoidQ1o/giiMYuSME6hCePEBx9Q52nKkowCiNomf6I4ikM4cjJbBKE2z7y+jFCSr6XFM1atbNK6EaAcicUpIdZ5lAmUbdHEXZjNoVWmYMT06jbIyw5y/jSmmktTHswgx73mnsYpLi6mHK5iQ1ZwFfnyJ79jCmOMG2t0RgTJNf7cMsTeArU9HrIT+GVYzjShNYpajVU1o7RM1I14O+YXbsafRMP748jlWI7vrpuUPI6/dS0Sax8mMEcgo7H2fbjv6hXVq9O2qfyHGc4gjZF+/Cyo9ETBcxwQs/vJWaNU+oTXGpcpzS2hEqRpqykcSV4+jZcbasJSrGHDVrluyZu6nZU5SNBBfCWZxSkgvBMo4Yx5XHcOUxykYKLTvCrncMszRB2V8ilx1i213iojoP5jHMswPsmAtYL93LhZ1jnM/cC/o0fOdudj72+2R6BILrDrB2vUDhagGvKwotLsaiennYLeDsF8hfG91VfblRu4+1oPYKiB96Ozx0Ozvrh3Ay91JxxnAy97KT6aOcP4JtDLJRvItQSrC3OszL2jQ/feFWqtI4HL8Z69dehdvVit9Tr8nX5x61DoFqZzSPoEXA6W3F62kl7I6uSncb251XrtzbXs3ukY9wwehDqQ6AlGRrdRRRGmPbn0HKDFEpJrCzw/9hUFHtjLHX3cqlrlZY/DxBvo9LRpqCOEK4NoayNkiopKlqM2xb89iFcSrqNKGSxs7HkbOjlMU0L2sLmPk4m9oYJXMcimme+ORv41zTQbmrlb3WFi60xai1CVQ7YpHWcl8rVm90WDYOCKy+VoDv3s62OkSmcA/W2n2US2MEpVF+cvN7CXvafyGo2BE6cXpb2OuJgoqXxThGcYJte4mtYpKN5++iuhn/v2y9Z5ycd2GuPahakmVbgA02GAKEQICQhLQ3hBfSISEJySFwCCQvoYQWcpKYHogNxkWWtH162Z3tRZIbDj2YJBgbF5Ut0+fpvU7ZKsm+3g/P7Nic5MP+drS7s2V2V9L/fu77uthUJrD1AsoPbsW9ai/OoRibh/57UHHpcNSouGIk8ZoJzMopAmmMlpJkw8iyZeXxmiOEcoKWnMB86m6M66KZy+ZV0c9OcDjGlb0x/MN78I/GYOZTbIunaJlxWs0RAjWJKY+yaWTwhSRiZQBVifO0Pw2lDOff/XqCG47SicXwrt5D59AeLu3f058D7c492Bcdurd60wj2xuCqfVy8MQbJD8OFk7A8SKuZoKymuKwtcPnHcSxnkvV6HOvnXkjpRXt4Zu8e2NNjY1yzl81YjJ39ezCev4/1qw7A/kMQ208rFmP76sO4+2JYf/EmqBcx3vMmhOujAIE9Mbb37MU9vA93bwxmPsqGMoVfy7CpThI2M+yYU5hrQ3SkLH49zjMraS4s30iyEcMAACAASURBVMnT1jgX3/vztA9Fj137qhjtq56Hd/UeNg/uiYK6fdHvR/tQ7/djTwz3pTEojbBjpujWx1C0FL6UZefcGC05z2Z5ko4wgffQlzj38gP937PW4b14V0dzLv/wfvTrDmBdd4DOVZFV5pndmVgsBnv2wN69sG8/23tjtA7GsI/E0I7GaB6JQSlLyU2yYU9BbZx6eZSVyhiY92PWh9Grg7TUDFfCWczacJ8J9HR7DkscwGicomtn6dp5AjWLUR9Dr8XZ8uYxhWS/NeZrE2j1FJv+Elotja9OYjSyqLUUlpjHlgo40jgtYwazmYt4FfIkXXMBcWUMq5HnUnAvHWMetZzGauT7AE29mqatT7PlLrHpLuJJ42iVVKQhlYrojRwtY462OU/HWsAWJ2gZc1z278eo5ukYC6zbkbbUlidoluP4xjR6vYCvznK5/Q2kUhqzMUHHWsJTZiJVqTwfBQhq9Dm7ShG2v41WK2ALEUjzUvgNxNUMSnmcdft+dvxvYjbm6Bj3s+Ge5VLrAbRaHmE1yaZ3llCfR61mudL5Ble697LTOou4lsAWJmHz2wRaFOpsh0t0WlN45iyueoaWcS9sPIRaHsET8mxbZ8F5HKc8RaDmkOVxXvfmwxz7jWPc/P6f55X/5xeZ+sG/8ePzOp8fmuGz2VEOXH0jPxf7LcY/+yPe+6EEb7nndv7p1nu4LnYdn/j8F/mX05P84of+lpv+3z/j9z70Ja59w1Fi1xzk9vxpvl+Wmbhvjrvu+DT/8IHf5yWxGDe+/vf5p6kRblv6MuULSzT/4yFKpRKxQ1dz5PB1xPbdyN49N/GpP/o7ro8d5ubn/wzv/eDHOfLS1/KdH5WYv/Usk/+u897if/HRbzzKe7/yVY7sj3HD3j284Kqrib10Ly+M7eftL349X/ziP/DOL/4lJ84M873vfY+f/LBM7NCLORCL8eYP/y0/d8uf88FP/AqvjO3h2tgx/vnWd3DHR/6Uz37iX1h6bJkPJNJ8uvBtflRbQVuZZPORLIFyP6H6AGZ9AXltEqsxx6b7EHJpnE33G+i1KTrmfTQuptnyHmDTvY+WvoBczrDunGbdPMOmfS9qKUfXOMMl/xu0tSXKjw/hS3NI5QyWUMQRJ+kYi2zaZ+hqC6w9cg+BON1nVESNjEKPdzFB6SdDeOIsV1oPoJWz2I0irjCDujaO01jAqs3T0R6kpc73dKYThMoiG9b9mNVpnMY8TnOeS8H92M0JxJUkT/zg61j1SXxpnkBapHk+TVCfoCPOIV/MozQXaIqLiNUixdvfw2d/7yV89ddfxN++5hBLJ/6R8z9+gFLlCdYqq9iaRaC4mJqFIsm9i+oWrqNjGRFHIgJmRhfbPdvpTxWig7qPa0WNhV0uxW7I4D9nAuE50f0sw0CVlR6LIrpY3gqCXqv/2XBiV3G623SIWBRez+zRxrU9Qi/E0Excy6UVdHBMty946LY7tMMWnVZ0rm33uBS7gUC31e5zIVzLjpoY7Q7ddjuarfS+xtDzWe908F33p8wfkf3D6X8tQe/j7kI5A8/vhxBio9kPRnahoqZusNFdx3NcDDWSROzyOZxew8TfxSv4PpbpEARtYlvbXa48vY1tajimim/pBJbBuu/Stk1826Dl2bR9h07g0vZtAsckcExC1yJwbDqBj2Po+JaJZ5kEtkXoOrQ8F9dRCX0T34vaGJHu9FmDRmDbeJaJb0Xvq+W6+JbZf7/Pthuey6GIQgtT1/p8itD3em0Gp9/e2K3s7O5nnuuxjVKgXc7Fs82QnzaLWM86YXs1lm4npB16uI5O4Jl9oumuurQdhn24SPTNc3tQEz+q4vQaHK7dm4Y4LQKnhWcHtIMOW+sbPP7YT56zebL7U5Tnhja77A7PsXBsDUkso+s1dL2GqtQxNBFNkbANk3rpMVJ3fJzhD7yNjz0/xqdeuIeHj38U+fExqucGEVZGsYUcZjNSGeqNEbT6EKYwgrp2B1rpOKGYwqmlcGoZOsoU2uoo0oUB7NowZmWQUEphVgYxK4O0lTRuYwxt7RRWdQS7NopdG0MvDePUkji1FFY5gVGKY1aG8ZpjWLUBjMpxnMZxrPrXcYQ7COS7MJu3YcjvxDZfTNs9yJZ7jI76Irr6tfhKjE3nLYTKn9PRvsCGNUZbT+KIJ2mpg3T1ETwlScfK07EK+EoGV0rT0iNIpiNmsZqRRaOlj6PX4jSXTxFq43TMYi+QSHO5dRpPzqJVh2kun2TTmSNUpxGXE5iNRG8KksEWUmjVMS6Fi73QII5eG+VSuERLm0IppQjkKUI1skUEah5fiTgUnpxFXB3Ek7MEah5XyvSmKglcKUXXGifUcwRqhq41gS3EsZpjBGoBR8z0Ghs5PCn7nPum8cU8XX0Ku57GbWZxhSxOM4NZS9JSJmicO0lLmaCljNNSCrhCCq08xJVwjsb5uyg//nU8McWGXSRQUujVgUgfKo8RqnFCMU9LyrNlTrKuF/CFMTaMLBtGho6WxK6fwhdHCKRR2mocpzGI0xikoybYMNO0rAyuNIpdHyZoxjHWBvCEJL6SxZbSaNUBjMYQW/4km16RQEtjCSNsekW02iBKZZBQy9HSC3hyFqOeIFDHaetT6NUkRi2JXkvQ1qewGlkcoYDdLHAlfABXLGLUMgjLI3SMGTrmNG19Er0Wx6jHsYUU4sowRj0dQVIbabrmDGo5jlZJYAtZfCWPUh5h053BldI4YhKjMUJLz+JIu1acIXwpQUfP4DSH0asn6BhJtr08Zn0YuzFKqKRoqRlaWgarPoIrxmnrWTwxhbx6CqeZgM4igZyh9tSdrJsTtNQctpBHKY/SNsbx1VQP3jpAy8jjiCmMehJXytCxCljCMK4cp37hLq60F/HkPEY92bPJxHHlOJ4SR60M4kqRSUWvDPT4GcMYtRECqRdaNpJ4QoannQlawhj66gncyhBheYTWxSEop9l47CT2Z9/JN3/xCCuvvgbj+sOsHz1MsPd5eAf2El53mI1YjO7RfZhvfhnWx98C//ZlnrlwgnDtOFblbrTKCezmEJfDSVxhBL1yko6RxhVH8KRR1NJxTGGItpfHM9O4UoJtNc9OJUXzoc/DZ/+EC796LT9+YQz7pgPsHN3Lzv5oN79zZA8cPcLm3hitfTGMo3uovepq6u98DU9//X3wrbvZUApcMqcQnzpOS8zSUQq0lCzy6iku+fOsqwWu1DLw4yGEU3/FD//wZVRf93w2rr+ay1dfBT97M95v/Qylj/0qlJLsrA2iVgbxjUkccwatNIZdT7FpzbJpzaJX4milMTatWXbcefRyEl8cp61O0dGmMatpzGqaDXOOp4OzUPxnnnjX63j0VddgHD3Czp5D7DxvH5uH9+G/YB8cPEDnUIyLrz9KeOu7oJ7n0tpJ1OpdLJdvoy6fAHEc7r2Lx/7sF7hwYwz3+ufx9FUH2IkdYOe6GMZrjvDke14Nj41AM896I4WzMswlsUhbyuHLGazGGDRy8F+DfOvtN/PEjfsJjx7imYPRVKK1P4b1gv2c/92b4Scpdi6eQNYHkS+eYl3LE4hx1NJxHHGYTTf6u65x8QSsppl914384FX70Q7vYSO2h04sxuYLr+XyDcd4+BcOwPfv5tLFezCbJ3GFQXaUFK4wwmr1LgJnnFY9QbeexJYSlBoDbDqT8PBxvvPOV1G/6SDajYdQj8Sw9sTYOryHzatirB+ODvOXYz1GxTUHUV9+LXzlr+CHw6DOEepFvOYUbqNIKE2zrs/jNsfRyyk2zFk2rTk2v/g+ztwYo3HjUZ4+cBD274e9UXvAPBRNkdYPRB+nFYtx/iX7YPBDoBSRLtyB8uFfQ7t+P8/E9kYgz1hk0yjfEIP8p7ErSVpSAa+RJhAyyMsncRtxOkqWxlNfpy1P0FEnsFdH2Lw4whO3/jHfesMxvBccgX1XsXX1Pi4d3svGvhjdWG9ac/Ve1GtiKNfvo/6pN8PjYyCmEaon2HCKrAtZWpU0m8oUlGZpPZ5iY7XA1vkUlVN/wwM378c7cgj2HMKLxbh0KGpJ7MSi5xu96Yl5JIZzMIZ/IMbG1fu5cs0Rtg8dwt23D+/ao1x69SvoPjLI5bUcO80J2vI4gV5AqQwTSGk6UgZfKhDKBeTVk3SMHJvOBE4zgV4ZI5DGe//mpzDqo2w4k3TtIr6SwaiPRi8XRgmMHIGRwxJTGM0kjpLDlnIYzTSOnCc0JvtPLXPqp16u1ccwxRQb3hwtcxq9nsGRJtny78OTZ9DrE5jNIm1zCaNRQC6n0GoZdsKzbAWnkctpHGmSljGPp0xhNsdRq1k61iLrzmna1iyOHEE8bamAWk3ha5P42iRdez7Sj5dSdK372fYfpLk6FLUo3UW2vIdQ6+M4yhyheZquex96s4irztO2zuBp85j1GazmNB3rNNvBvfjqDG1zCblUYMN5EEuYIlAXaBlLtI3TbPkPoFXH6ZhnUCqRhr1jzGHUCrTUpai6rywRKvOEyixafYyOuYQrnmbdehBHGic0x3HkHF17EVmZxTOm8OQMpjjNjS+NceDaA7zwJa/iyaeafPvxKj/+8SYPLW/xUO0cr7v5avbEYux/6VuJxX6TG298EVcfOszRY9fxsVtv4W9SX+BNX/kTXvnh1/HGD7ySX3nDr3Ht867h+de9lO/KKv8haijLEr/2ktcSi8X41Edv4Qufu53KsspT50o8ev4CD37n4YgrsfcYsYNXcdObfoPffPcHiB27ntieGLHYPvbsu5FPfWaMD2UX+PR303zsO1/m7oc+x7ve/8tcty/GW3/5F3j9a3+WVxz9JW6OvYLrrns1t58Y5X1/8j4Sn7yTRxeeYvF7NZ5/JMbe5x2O5h4vP8hNe17Gkdhhrr7pBv7rsRaPPKzx7999kkd+qPC1Oz7DbHGCenUSR34QV83gy2cQVgo44gJ6bRKzMY0jRdpOX5lDr0/giDO09CUccaYPRnWlWYx6EU+cYt1cwqwVEJcTbDpncZpF5LV0NLdQ57DqExjVAnZjErc5g1GZJJAWMatTWNU82lqGrraA25ggEKcxyjl2nLPIy0l8eQazkcSVkoRaEaM6Sf3JHGZtmo4+j7a6QPN8hg3rNG1tCbOyiLa6SEd7AKs+jnAxg1Yex5cWaKunMauTyKt5dtxvIFxMI69l0KsTGMIsqnYa07kfozbN9+Mf4a4/uIm/f8U+vvaOn2fu+CfQhR8iqk9RE5axdQ2lUkdXn5157D6PuBJWxGdwjd5ywCHwvEimYHm4lo+hOlg93kToB88yFnZZFKaJqVm4lotrebSDDm4Pihm4IY7p4jt+pBl1fEIvpOW3e7dbvT+38GwP13J7zYkA1/Z64YWH7/j9dsWuutSzPdpBm07Y6bUl/N7ZtNVrOUSf7+6F810VabfVphO2nhNYuL0lgBvhCoLogn3wnNaF3wsiWsGzHIzdMMbU9N4Z2CP0/WcZHabVD3y6z1GqPhdAuttMsTUDRzeIbe+sA5exTRVDEfFMjdA2absWLTsKI3zbIHB2A4v/K6iwbQLHxjUMAie67VsWrmlE4YWn47kalin3JyO++6yG5P8OKgI7un/oOLR74cNuy2E3VNidWER8i+dqS6PGxq4q1bGMn6ri7AJRLN3ANqOaSgT3fJZp8dwpR9TUeBa+GbgRoKQVuj3Apdl/kHf3O7uAlGir5Pa5HFFDJOiHFr7rRPDN3jfItW267TZbG5s89uiPsM1IDbs7jXmuynVX8xpNYUxcR0fXGji2iK7XsEwRU488wBeefIp6+Sckbv8o//yWn+ETL9jD7W+4iR/c/RFWf3A30lo0+5DWRrGENLaYxBLi2OIYpjCMVb8bq3YCqzqI30xhlEbxmxnsajyC65UGcBuj+EIcX4ijrNyDXRvBqY+il07hNRO49THM8jB+M4104RT62igdpYhby+A1EniNOE59GKNyD0b1LrTyV/Gku3GEr+PKt2BIv0vo3YBvxth0DhOKx/CbxzAq++hab6at/y+6xhdo6wN48hC2cIJAHqSrJ9gJpzAaw5F/XU5hNRM9UOUERj3RuxKepmMW8ZUcWmUUqxkBKV0pg1lP09ImcKU0tpDAkzOE6gRtfRa9kiPUCthCtOnXa3HMRpJQK9C1JrEaSfT6GG1jMjJ9rMZpaTO4UgGjniDU8ljNJNv+HHptDLk03As9spF6VMriqxkCNYstJNBqw9hCgm1/BkdK0jKioGOXWbFhT7PlztI2Jmgun8SVsqyb09j1FG2tyI67QFst0tWn8IQcO+4CZi2F28zSUsZh/T48MU1byyOvnuRyMMu2M4tVT2BUR2lreVwhgdMco61laKkplOUB5IsnCaUMTn0UtzFCII7hiyOE0iieMITTGKCrp2grcazaSbadHC15DLs+wOXuDIGWRF65m+aTt+M3xvCaCXw5g6dm2fSK+GoKce0eQj1DqGfQ60OEWoZAS7MTzOLJaRoX7+k97lORBUTK0zam8ZUCRj1JqEYQM6uRwxGiWq4jFCNYmTZNqE1i1JKIq0NsurOEWoFAjbghuxBOYWUIq5npg1NtIYvZSOLJOVr6OGYjjiMm0evDtIwsljCCVR8hkFMEchKjNoC8dhxPGiFQxtCqxyOwppREqwwgr57AlxJ4UgK9MohZG+pBSrM0LxwnVLJcDuZwhSTi8j109AK+XCRQo0Ar0FJ0rCxK5RQbTpGdcD5SkNbjdKwCO+EUtjhKc+U4V9pL+HKBTXcOR0xhCWOsO3laRgazMYpWHWXLm4+CCjmJJyWx6qN4YhqjMkoo5+loRbTlu+jKSVpSHLc2TFiP0ymPsb48SufJAZzKANtCAsQclx+5G5ZTXPnObfDwHVDNc6k5wo4wwhUtybaWIBAHscVTyI3jmOYILS2JWY80t/La3fjSGHZzCE8ao62n2TZzGNVTWNIorp7CV9LYpSHWy3G2VsZ4xsmzXRuGtSFYHoHvfhXOfhGm/gkKn4Z/vxMeH4FzcShnoZTkUj1BR0lhSKP41RTr8jj6yjBePY1dTdJWJwjkPEY1QV1OErbnMcUkoZJFXzvFuphkoxmnXRnmkpRmU88g1+5BFE9hKGO0akmulApwscglb5GuPoVWGkMvx/HFPL6Ux2lmaKkT7LhL6OUkXjOP28yzZS9gVFI4jRzr+gyXvWm8i4NwPgEXZ+Abg2x97QNs3PYemP4cPPAluJiEcwM83UjwtFXAF0awm0NY9QGarTTVxiiXrdNslDMgpEFKQiPN1rlRWB6GWoJNKYHUOIUsj+JoGTpilq1qhk49h9vMYJvjaGYeSYqzruWhnoVaAeQsT5dGoZmDlVEwprkkJTH1OFV3DG1lkLacYd3I0taS0e+GliLUczhSBtPN0S0Nw5NxeCIP37wHvnknPBaHc2n44d2wOkjXTWP7ETNnozFGUB/GUuPotRH8tWEwZ3CkFGowjukW2C7FYa0I3xzgyr++D+89/w+Vn7uOxvP34h07yOaxQ6wfPYD9O6+GW98LT47gXThB152kujpAq57jmdU8HXWBQJyO/sNeStPV57CqGXyxgCfksespNpbjeJP/yPff/GKe+vlrEV96GP1oBDe9ct3VaMcOEPzxL8Hwx+FHg1BNU6ueork5yXp9GCPxQcLP/zkX//rXqX70LTDwEXjg83TrJwiEPMbaGC0pj7Y6jFGKbCptOYu6egq7lqKlTWA1knhrI1BKw78Psf7V/825P3glV155I1s3vYDg6EHWj12NdWgP/ouvgbf+Enzq/fCTUyBm0ZrDOP4EjpzFXhljvVZgozmJJhRxrAWajSy+MctOcxIez8Di7Ygf+0OsN76U2osO0rx6D+ahvTh7IsNP+9AButceYfPAQbpHjyDccISLv3wT5ff/JjtnvgLlPJ1alq2LKbarebaUSapPHUcsDdIyxgnENPrySTwxy4ZVJJCTqOV7CNUEbS1DWytg15O0jQLb/gxyeRC5NICvZnHEJJYQQaxtOUnbnsCW0/h6nrY9hVKLY4lZus4cnjpO25rGlqLGRWhMYks5WuYUrlLA1wr42nikNbVn8dRJXGWSjrWEr87SuBhHq+XZ9O7t8SfGkSvJKGSQCrjyFLZUJNRnUSppOtYCrjyJp0SATVeZYN1dwBLzNJaHceUJQmMaS8z3GhK5aOahnqGlL6E3UrTMcTr2PL6yRNs+g1TO4euLtO0z+PoCnjqPKU6x7t1P17wfW5gl1BfY8u8l1GexmkW61r3YwjxGvYjVnGLdvpdL4UNYwhRGvciGcx++Mo9eS0QzWO8+PHEWszbFpn0/vjSL3ZxArgxzqfUgZn0eqzmPXE6w4U9jS1kCfQZNWcBTp+goExi1Ga5/YYy9B/fy6tf8Kr/323/J2z9ynE8OHefOW79E/F+yfOhzx3ntW36OY7EYR2IxDsVixI4e4rW/+w7+a9lm+UchH3jr5/i1l/1vfv0XPsKrP/h+XvaS1/GqIy8ntvcQsRdcy96rj/GS5z2fl8Wu4TN/N8jf/f09PHCuwQOVBv+pN3micYGrYjFeeTBGbO8e3vzOP+OX/uCdvO8Tn2LvoYMcOXKE3/6DP+fhJySmfzxGeuh2iv9nkMRfn+L3X/tWDh19AQ88vMJnb1vgr/78Lt743vfzyr96K58/eQdv+tW/5G3vu51PDC7wvXKT18f28bIDe3nXK97KjbHriR06wNGbf5bk3Q/y/g/fxsDQA/zXYxW++a0qf/Su3+ELn/0iqysTNJZnudRaomPcT/nJJG39Xjx5AXE1R/mpURxxGleOtLFqpYAtTLPp3Y9SyWPUi4T6IrYwjbiSJJBnaKlztNQ5pNUUVn2cjr6AWSuglbO44hQ73v09DekMRqWIK8xhN2bQ1jJ4wiRdfQHxQhynPo5RyeELU9SeGEIr53CELG2jgFIew6rPoJVmofsDak8Nsa7/G1ZtErWcwhWm6KgPYFYWMaszNC+Osmk/gF6ewBfnaZ5PoVcmsOpTOM0ZrPo0vjSD25zGlhbQ9DM05Xnaxn18P/FRvvo7N/CpnznAZ9/8cia++hFs+VEk9QI1YQ1VlGgu11AkGV3VonaA6/23oMIyFBxL/6mzZBQOhDhmFFzsihIc0+pfDA99v/+2rhWFCpZhE7gBjuni2h66ovcbErbpPBsuuAHtoE3Lb/dYFHbvZZ3+3OPZJ7/HrwhpB+2IY+EE/dAj2J1f9MOF4FmNai+4iOwbkZFk99y6qyRtB2E/yPDd6M+7AcVGp9tvQUQNkbBfBIg4F2FfUxr6fh8wunv23w1Ddpsdu4/jc4OKwHaxNYPY9vY6Tz+zg21qWJqMY6i0HJPQMmjZJi3P+qlg4n9qVLQ8l5brEjoOtq7hGkbUirAtfE8nDExsS6EVOtGUxNRxTCtiNfwPjYrdl3mm8VM8it1Zx+5t29T7StJIcxrBLCOLiN0DeZp9P2s/yek9OL7zrLFjF9IZ2UXcXhCi4dp2X2/aDkI6rYBW4OJYGp5r9I0irmX3ORSOZT/nB+JZdWsr8HpBiP8sLLP3TQsDl+3NLpcvbXDuqUeRxAqWKfXbE7v2lF0uh+/amHrP82upGHoT02ygqVVsS8K1NQxNoVmrIzXOMXrbh/jXd7yBL7zqGB89GuMHd3+EVm0ap1lAWUsgr41i1BK4UhqzMYotjKLXBmhrA7jCCZTVuzDLg+ilIezqGIGYwhfihFISX0hgVYewa8O0lTRWdQhfSBCISQIxiVkZxqyM0JJyWNUIoOk1spjlBH4zhbJyCrs2hNccwqofx6rfhdO8E638r3jiP2CJb6XtvZDAirFhxzBKz8MsHcUsHaOtv4Wu+V7WzS/gyXfiSCcJ9GE8OaLId+0CWm2QQMv02A0JbCHVCxTG2QkWUMsjiKsDBGqethHxI+TSMFveLBv2HMLKII6Y4kpnkbYxTuXJ45j1HDv+/bhSlrY+gStmWLenWben0apjuFKWDWearjWB1UwSKBM9qFYBs56ma03hyikaF0+g18boWlNsujP4Sp5Q2w0yCthCMrJ3yBk8ORMdKpsJzEacrhVZQFwxQ9uYQC4NEah5zEaCljaO2Ugirw6zbkxHh4l6Cr0SZ92Ywm1mkVeGeTo8S1udZOWRr9G8cAKnmerBLfOopQFCeRy9PEZbncATMmy7M9iNOHpliEBJs2VO0FayaKun0Eun2HYmCKU4RvkEVvUUXT1J0AsttNJxOlqSdSON0xhAXbuL7dYknjyGURmg+eTXCZoJfCFJoGTxtTxb3hShlsVojCCuncBTUrTNCJKq14cJtVz0H04hiSOm2XBmsIUMLa2I1YjUs5eCJaTVEcx6hnVrnq45j7A8xoa1hCdFxg+1nMARc8ilEbrWFJ6c7YUV43SMSYx6kg1nFquZxhGzBEoBXylgNaOPKa1FDAhXTvUZEbY4ht0co61lMWtD+FKc2rmv0TUzdMwUzeXb8aQEbS2LJyXQKgO4YgQONWvD6JVBnGaCjl6gpeZoXjiOWRvt60nF5ROsW3Os2zOIa6cwGkNsuNHsQ60MYjUTEThWyaHVhvDVJDvhFKGexRHTrD1+J0Y9ia/k6NoTONJo1FZxJwm1AmpljFBJ0dYyOEKctp7HbsQJ5ByhUsATsxgrxzFLJ+hqaQIxgV4aYNuYwF4ZRHn8Lkw9gaWO4clxguYoXTHBRjPOFTnDZmUE1Y1TFY9jOHEk6SRy8wS+Psa6lcJpDmDWBhFX7ubp1gxOcwRfiuNJcVxhFF9OcNnIEzRGsBrDOHICW0wQimnatRSXpXHC6gja+eOsN5NgTrJdT7Ihplk382wEk6wrBYJqgi0hD8Fpwka0WzfdCZbFYZxymrYwwdPeGbxGHreRw65n2bTnaVwYxFgdxaom2fDnqZUGqTVG0L1xZDdH08lQrg1Sbg4iWSmeKt+JYmaxzCJCPYtYy9NWi3T0SexGGruR7jWbxjGqCTraJFYtw6Y1jy+OY9ezdPUZAmkiehLH3w+35AAAIABJREFUcYU0gVxAr6fxpAla6iR6Ofq52wyKXLancIUEYnUQU8/gu+OozVE6RoFASKKtDeAL44TyHJvWIrYwhm8k8M08G+FpGvURqo1h7M4M3s4iDTWBLI7R0vJY5WHMtSSuWMD35pDtCSp6mpISRzFz+MEUXmsSy0gTyGm2tQLKE3fytDOFdPE4V8JZrnhz+M0E0sW72HRybDg55NIJ1OoQm94s8vokipzgkjYB9gxdcwLLzKFoKcJgirYwhCoPILpxRHOUjpFhq5FgQ0wR6FnEiydYr6fAnqet5hHcHBeVETQjgy+kaAhxlEacLWuay/okl6U82/UUG/UE7coITmOUjpplU86jNOIoRoGalKYuZKhr41jVAoE4QyBO49QLuI0CoVTEE/LIK6OocoGWXGSzkoXGBDw5AhdS8OMBeOQkV9bihCtDaOUhVCmJJiZ5RprkyqMjUJpB8nPoa0PsVLKgz4O9xMZaZGoR/QTr2jSBkMcsJ9jQp9i2pumoBbTVAbbtyWii2Uxhy1kCvYDRGGPLmiasx9kQUjxdz/JMJc2V1QTUcmyvjLFVTdGuJZAv3IPaGMW2C9TkBCuVIWypQKs2Trs8jr+Wx1CnkOUJGmIe055HrudZVxeQnxylW5uCUh6W8/BkDh7JcilzCxS+BBNfhjPH4Uc5+HEefhiHp/LQmKVdKeAoUxjuAuv1PG45QSgXcNU8hpjEVzOYlSE21TxOM45VH2bdytDW41iNkzjiMG0tQ6hkcMQkrpTClVJ4SgazMUagZvtgYV/P4WnRk1IdJTSKBHqRljFNy5zB1yawpRwdewZbihSmeiOFI+dpW9O0rWksMYsjF7DEPL46Sceax2jk8ZQp1GqODfcswmqcdWeJrrNAx55DKo9hS3k61jyBPoMjFzGFApveaRy5iFJJoTdy1Jejx3wrOI2vTbLhLqJUk2y4i4TGNG2rSNtcwGzMoFWjwMRTswTaFGZjms3gQUxxGl9fxBCmMIQooJAqeRxljg3nG4TaacxmEaNRwBaLeMosvrJIoJ7BV+Zp6UuE2iK2OI24mqFtnsYWptlw7yNQC7T1aQJ5mo5+GleYpaOfpmssEigzGM0EXfsMrniGtn4flligZU1giRkcqYihLBIqs2zIM7SEe7n2YIwjR67hxS94DeJKwP3nLvLdRp3m+RDpPwNuGzrBRz75u3z63b9C8it3cub0N7j3uz9iYPZBUsUfMPiVe/nT13+Kn9n/Dt72q5/h2Lvfx3LD509/853E9uwldjDG82JX8YLYdZz6h0FuuWOAv//6IN8XHB6sKSw9fp7pM2d54cEYrz4YY8+ePRx90UvZf8PN3PjaX4gaFXv38tFP3UJ2/lvcNvRhjv/j18m8P0vhb8Z580t/g32HjvDQjxr8ZA1KVfjjz3+B3/jn9/HGd7ydq274ddLf1ph+yuLflkV+NnYNL7tuLx//7Q/zF6//ILEjMWL7jvCxvxrl+482+e4jGoO5Jd705r/hF3/zjdzyT1/ENL+FXnuAlcfuZNv/FnZzHldapPTEGB3zLI44gy1M40ozdK2zePIcRr2IuJrBbE5iNIp0zDN48hxWYwJXnCJU59CrEQ/CFSbxxCl8eQatksFqFOgai6ilLK4wjSvM4kvzmNVJ9FKWUJphw1ii9sQg6moKq1pgyzqDVS1gVMfx5AJdq4i4MozTmMNpnMGuz2PUCjiNRTrGIno1iVpO4YuLbNvfovLEKKE6SUc/i9ucpfz4CFvOg3T0M+iVIka1yIZ1H21lDqMyjtmcxbbvR7fuRatN8fjMZ/i718a45TXX8ZGfP8YPi3dRW/4eorxMXawiNxWEZaEPcLQMM5rS/7egQusJG9xnw4he290x3T4U0+rNIEI/eNYO4rj92UakEfXphB0M1cQxHWwzYl34ToBjuQRuQOi1+vrRwA0IvJDAC6Mww7BxrcgEEr1Pr397933vNjE82yfwQizd6B/++zaOHhh0l0exizTYnZ6Yz7nPrtZ09zzbDkJCz+9PWnYhnK5l92CdXp9hsSuS2MUfGJr+LFDUtvsNj90igdlTmj43qPAsm8DxiG1tdbl8eSs6eNs6jq7Qcix8Q6NlGQSOSdt3aPvO/xhUOIZOy3VpuQ6OodPxfVpeFFoEto1lSoSBiWlIBD0QZOj35hKu99+CCtc08O3odujstiSiCYRlPGsF8RwL2zT6h3bXNnt6UBdTV/vtiKg9YeGYzwktbAfLMHpVFJN26PenJKa++4MZNRd2N0PtXorUaQWEgYNtRYDRKCWKiK+uZUfbJtPs7YTafX7G7tewy+yIQgqj17DwaAUO6x2fZ57eYm31SSqV8+haHc+xMHW1r3CN4JvRZMXQVGxTx9QlNLWOqlTQtSqa2kBTBEShTidsoYoXuf0f/xefeesr+cKrjvGx62I8NvIPrHz/TlrKNGY1g1lLo6yNYNXjqKUBPDGOK47S0k7iNI+jl49jVgawa6NY1RFacgpPGO3NPEZxG6N4zTGc+ghGeQBfiGPXRgiEJOrKKezaGIGQIRRzOLUU2soITjWN30xjVUdpySl8cRStdBeBdApXuDuagNS+hFX/C0L91bTtPaw7MTxhH27j+ejl6wnU36drfpB161+wxNuxlXtY9xJ48ihGZRitNkDbzOFICcS1k70D/iRqZRRHzGA1o7nGTjBPx5wkUAuEWjQDUcrDdMxplPIIjpQm1PNsutPotSRmPU9Lm6elR4yCDWeaUBsnVAsYtXhv4z+Hp6QwG3F8pcCWt8i6NUeoRZpNT0nRNSd7k4V4Lygp0jaK+Eqelj5O/cI9tPRxPDlLxyz2gpQULX0cV8qglIb7r7eaKVwxg9lI9t+H04gCio42yaY1yzPts9SePE5bK3LZX0IrxdnxFrHqqeeYWRJ4YpKWliOUJ2irk6ilUcxaAk9M01JzmLVRNu0ivjDGup6lo6Zoq6k+DM9rjrBhZNm2c3jCMKE0SldLsmGmMasn8IQhAmkUpXYSrRoFHBtaDq8+SiClCNUcvhbBKc3GGC09T9eaoGtNIJcH2XSn2AlmqV+8m0DNRsYLZ5quOcmWN48j5lDKY1FjQMjiilHDYstdwhUnkNeSuGKRy+F9WI0ctXOnWLdm2fEXCdQCWnUUW0ixbk+jV8cwanE2nBk65iRadbQfRnWtaRwxg1Yd5enuEp6SxhbiUYtHTbLtTSGtnkAtnaSlpbCbESy0a6VxxCGaF+7qATLHcYU4rhhHLZ1i2y3iNMcoP347XWM8mnk04kgrJ1k3JwjkDJ6YovTEPXhSno45znYwRf3i1wm0FF07agHVL5wk1PL4apq2mcVoDOEr6Qgkp00QKONsutPYYiJ6nZrEV9PotbGI/yGMYdWHCZU0m3aRS/4sbbWAURnDbqToKJE1wqwO0NGzdPQcenUYsxHHrI/xtJQhWDuFXx9mw8xhNoa47EywLaZYXxuitXqCrcYo67VhuvVhWvUhtvQ0VvUE6uqdbDnFfuOk9PhtWI1IY2s1RjBqQ1zW82xrOYzyAM3l4+j1UUI1j9dMU3vsDoRmHFVI4TTSqE+d4hlpku5qEv/8MMHFUXx9klCdpC2MY18YZatZZEeZYUOdwhcKtIQi5lqKljhJV5slEItY9RyuOEHHnGerOU63lqNbz7HRyLMljNMqJ+lWM+AssbOahcYkl6tZwvNDbIoFfHuWlXqKc80MzfOn8MQcW84c68YURiVBWy1iVpNYtRRmNU0oF1nXZ3AaOcxqmkveabRSglAuIjQS6NoEmj7JxeVhpGYOW8rTlfO0yqNcruR4ujlBt57FLI3hNDM4QpaWXsSX8uwIBbQnR8F+iG1tkVYtSac0BPI0SGdwL6YIV7NgLHFFnqIj5NBKQ2wE0zh6murFYTxlkm1rkS1piktCkU4pBfosl6UiO5U025U0l8VxNhoZgnIce2WYy9ok7XoKp5bAqgzTVlNsuXk6Rhpx9TjrTpGuNYlSG2XLmqYr5dl2Z5GkBA0jjeZNYNoFfCdDUxtGcBIEbp6ulKZTjbNtFvGMPJc6S2wo4zhPnaLbzEZhg51HtfKYWhajWcAQC0iVJB13Hl3NI+k5lGASqTPFI9oINSXNFW0OLuTYfGSUzWoRRZpg2SqirWVpybO01Tk8oYiymiCQJujq07SUIvYjg6Ausq5MY4p5aqVhHG8a2SogWFn0tRFCewrVLfJEbZBVKUngLeBUc1wRZtHkLEopTqs+QdicxFxNsWPM4as56pWT+I0CViVNWy7SkSdwaklCKYdTi+PWI1hr/dxxLvsLhMYEcnMMP5hB0FKo/jhhOU23kmW7McFWvYB1foQtZRq3mcNsZHBbi1SaKSrVBJ4yhVHKsq2fxqtN4jamCNdybNanaK8WCJZzbMtLuI1p1Mo4Letelq0iJb1ITSjg6wsYq1k25HmcUgG3Mo5szVKupqmtpXClGQJlDuF8HLtSYF1fisDOpRF8fRzfLNB2i1TP3YHbGIVglo6epX7udjxpmMutAnbzZMQ7UpJcCWdpXDyOUh7kcnuBbX8GpTIUtWzULBvuFI6SwVNz2HIGU0ijVBMEvWmFJRYIjUksMdsPJWwph6eOYzTTBHqRy+17CfWpaPIhj7PpLeEpRfRGFk+d7Nk35ik/NYArT3C5fR+OlEeujKHWEgT6NIE+jVxJEGhTdOx5XHkCWxpnOzzDTusstlRAKsUJ9WnW3QXWnQWaKyOYQvR5t81FXHEBuZTDVfIYzQSeOoktzOJpC7SsM7jqPPWVFL62QNe9F71ZpHIhjtmYjcwgwiRyOY0lTLDp3YewksGVFtkJvkHHPINWHUdYSRNqi2w499FcTrHh3EfXmqJtTOGKRZRSlpa6iCdOY9YLPN16gO3WArYwiS+fpWPeT6jPoDfHCI0JQn0WtTFNIEzRqhXpSt/khiMxDuw5wg3XvIb3/tHHedsf/B63fCzJJ792mi/kjjN+z+f58Ds+yLs/OMKXPvt9kqcf4Sc/Mbj4E5nHzlX4jrjMy97zW9zw9tfyorfczBve8bd85tYxvnz7CX5UvsD8/Dx3fuKLfOQvP80nj2f46+Mf5tbCXfzHjx/l4Qce5eLDEsJqm4HhGWJ7ruXqA8c4dM3L2XPta/iPcxqx2HXsO/B8vvnvT/DwkyIf+tid/H9fK/DOW4f548/9PbGrYhyIxdgf28ve2MuI7Y9xOHaYg7EX8Jrf+iPe8Ntv577Zb/HUwyLf/0mL2P4Yb/uzP+LdJ07wG5/+Z172wps4EruKX/vDv+a7jzb4/lMWDz26wrnaFd74ll/hjrtGULVvUz2/gNXMI6wU8KQlutYD6LUp1h4fwVPmaRuRVtaRZuhYZ1ArBVx5lq59FleapXpuDKs5xaZ9Jpp9rCQjBoVzFqNWoH5+lEv+/Ww6S3SMOYSLY2xYp3GFqZ66dIyOfga3UWRdX8Qo57BqBTaMRbS1DML5MXace+kaZ9CrKTw5Q6AU8YQlrOoSjXNZNu2zyCvjBPI0XWsKXy4iXsxi1eboGqdp6ZO4whwd/Szyag6zNom4nKGrn0VezRMqSzi1Cdz6FFZzFlleQNQW0erT3HvifdzzZ6/gc6+7ni+97bWcPvlZHv/PM4jyKk25idxQEZclZFHC1HU8x0X/H4IKx7L6IYYiyZGIYRd2aUfzht25w+7t6PUeuqrSCTu0/BaGauBaLu2g3Qsigh4k0yX0Wr2ZRkgraPdNH7stid2ph6lZ0Syk97rdQMLSI9hmt7UeBRV+C9dy8d2oobArb9htOvhuNNdoh63+BfjdC+y7841O2IrOs5bVvxjfbbf7iwHPcfstFNu0+ixHXdV652G7H3pYutFfJezOQnRV7Rs5dycfzw1VdoMKWRAJXC9iVMBlPNvAMVR8yyB0TAJTp+s5dAIHz9LpBC7d0KPt23RDL3pb26AT+FGbwnX6bYiW5xLY0SzEdzV8T8cyZXwvgnW6jtkPKkLXwTPNPtMidHrP3Wj6sasdfVZRavaZEn3gZa+tsGsUee5UIvDs/n122xadlh8ZPTy7f5/dRsYu+yEivUY/eP3kKQxpBR6dtk/gWXTaXn8aEvYqL4Hr9b8Zoef35x67k5JW4NMO/T6zImpWROrXVuiwvdWi2VilWrmAY0t9EKljGX1I6HNbJKahoqsCpiGg6zUMvYauNTB0CcvU0GUVSyuRvfuTfOJXXsQtNx/h9jfcyJPJW1CeTOA1x5EvjiJdHEJeGcJpJNDKUe1cLZ3Al47jiSdwGqcwKwNoq6ewa6OEUhRUKCsncOojBGICrzmGXhogEBOYlUGc+ghuI47fTGJWRtDXomqqU01ilhOoKyPoayO05TxWZRivOUpHjWPXj6Os3YYr3I1bOUlb/AxW/a1suq9jw7kRX30hgfpyOuYb6WjvI1Q+jid/GUe+i9AewlZO4kijdM0pHHGMjpnHkRKEeo5Qi/gPEYdiElfM9K/Eh9p4r/IezSf0WhxPKhCq49hCkkDNIpeG2PGjw65eySGuDvSbEOLqIEY9gStle3OACSxhlJ1glpY2gS3kcMU8vpzHlVIEWhpbSNPWJ/DkbD98CJSISO7LObrWdO/ts2z7C3hyDltIYzfTBGqBdXsaV8rg9T5m15rsAUPzdMxi76psCl/Mse3ME8rRFdtAyhPK47jNHJ6Q45K3EAURQhpfyrBujuMKCRrnTxAqBXbcWTbtKWrn7sQR4lwJZ+kYOczqCXxhmE0rS1tNsmlm2TBzeM1R1NV72LZz2PVTtNU4W3Y0+dgw0riNQdzG4P9P1ntHWXofZJp9mF28gMEBGIbxjIHd2TGGY+9hhsUMwzBwCDvgZYww0YAxDhgHbGxjbDlItiSrY8Wbc6rYUZIl4YCxZYyQlTpUuunLOX83VeigZ//4bl3JZ/+oU11Vt25V3Vvdp7/3977PQ2BkCbUMgZRiopcwts8Ryfkkgd+dJ9RLiFtnp3rZypQxUiFQi3hynqFdRdw+w9hJWgC2kMMRCtOAKYXZy9K7epZYb+CKZbS9LHo7z63oIcxOCVesoO5m2Pc2kLYXccQCvlJi7DSRtucI1CK+UmRkN/DkPJ5cQGsvMbIbs9mQvLPAyE50n1pngVAvYPYX0bvzDPQS7jSAiPUELhqoKYzOaVxxnkjLEyo5PDFFIGdhfB5t9xxGe56RWSZUCljdZUKlMK04F5BunGFkVjn0WoRqA3lniUgvczNuse9XEbdPMnHrHPgrDK0m8s48gZbnIKgT6jmM3iJDq0aoJRreQC0R6UUmXpXIyGMJy1NuRYGxXcboJIrafadOpBaJp1Bcu5clkJcJlfR07pNhZJYxukvJqZ5VZSykMbdPYwgLhGEFWV1EFM4xcEuMrCKxtIwvLCTmE3EBYe8kqrJAEJXRnQyxViBUEkWtJ2amlP8cA6NEqOaZyAVuWnVCMYvTT9giA6NGIJeJ1CqdXhrfW6Wzs4ir1zHkMlG4wdb2HIpeQTSrmO4KmppcsEZGi1vRZXaeOkWkNonEOrHcwOkUGRmrBHIdT6rhiFUm3gUCu4arl5B2Fxg7K4RaFU8sMjKajI0mltbAkyq8oK9wtJ3jhZ0it/cqHLTrHEnr+GKJQCpz6K4zMpvJ9EMqc+RtYOyliZQ6A63JxFzFFytI1xdnfAqznWPw9BLo5znSN9l66iyxuc7EXGUilJC+eS83twtgbHJLrKM/O0fYK3LTWcdt5+g8+QUGThNHW8GzL/P88/OMB+tEZpGRUkH4ximQNkG9wNF2mfH1LFgbHGpVtJ1zGNIyrlyH8CEOpRbjrQKo69CtMb6a4nanxFAqEchFPLOKoRXQtAKmWcbSijhaEX1rnolR4cCpYPfm0Nqn2feqBFoBeXeeSCgQ7CzzglrHuHo2CQ+9FmEvR3x9CXXnNAdejVDOYm3PEbVTjNUKlpxHkjK4dg1PLRH3i4x7RcJOjolaYyCXOTCbIF/h9nNlbl+rgHqR+FqOYa/CgdZiX29xW10n7FawuyUCbQVPquPvlTkS10C7xEBdw+5UGKirHLkX2bc3ka4vcuCsM9Aa6EIFoZ3F0Gp47hqaXMbtFZkINVDXsJ94kDvtCsgrHLUrRN0KutGka9TYtmpEVzOE7QpDocWk22LUruPs5LljrxNfX8TrlhgqTQKhgrmbYajWCIQCsVJGvHqGWCkxUisM+gW0585yaDSxehnkfhZZL7HvbOJ0S0RyA7dXJlKbOHINXSyjKRVCY41QaHAkrnEorOG3q4TqOqF5Hmm3xE15naP+CsjnGd2osL/bZNJfJxTWEl6BtMZAWmcorePsVPB7TazdKgNtMyH9G5u46hqetobWq2JKTRx9FV1tIooVAi258LaVPLqwjNFfwuwt4PaXCIRlJnYFV1zC7J7Bk+cY21kCZQlHWETbO0dsVpi4DVwpCbzHTp1IL824Fb5WJtArhGadyGwQGo1ZeGD2ywR6jdhqYktFQqM+nXis4CplTCGPJZTxtSaRuUKgN1E7WUyhwO3RFZR2OmFS9Iq8MH4EWypjSyVCs87IW8HXyqidLCN3naG9OuNQREaTQG/gKhUGVvJ+T60Rmyu4SmIlCY0mI3c9ATrra8TGZWLzAnovy8CpE1urvDD6KpbUxNOS5+sg+uKMUeHrG0yCh7H7qwzMi4zdi0y8i4T6Cvv+FYxunbHzCMJWjoF5gYl7BV9Zw1fWiM3zBOo6Vr+BLWQZGA2G5hqu2CDWNvCkJhPnPHa/xNhrYYt1huYXiY0rDKxVbDnHfrCGLVUZepcZqC1G/RZj9Sv88Cu+i1f+4L/jVT/4evKpKzy0/gzXnlB45NoznPv7ZT7+8Y/z4Y9W+IvPXuYPPnQPdy8+xJmFy5xvfIXHvvwE7zvzKX7uQ2/me/77D/H9b3o5v/CW9/P0kzLV/CqPffMfeW5ni899/F7OLDb4ROshCmtnef8H385DGxdYmV9Bftrm+r/o/Mpv/ikv/4k38r+ceAUv+97XceL7foY3/uK7+IM/+wyfu7/A3fekeOgrN3jnPXn+4NTn+IPC3byn9Fn+8AN/wq//0q/wsz/9el7746/m1T/yffzAiRP8xMt/jB98zev48Z95E9ee3OHa19t87cvXOPHyE/zy//sOXv/ut/FbX/gw9318gVeeeDknvv8Eb/79j3LXu+/mHX/7GT78mSqv/vEf5YEHU9zY3iQyv4GvNdDaTczeCp6caEiV3QpWv0GgrhHqG4hbeVxphYF5gYF1IWlYTNkVO08vYPWqs9mHJzZw+rXEstGrIl5PY/dLGJ08odpkYCS38aQW/avpxBayW0TbzhOrq/hiA7dXo//cEpG8gtevE2vnMbsF5J0FbscPEUgXEJ6rs28/RiCvIt+o4go1xnYLX65id1toO018aYWj8DxOv0X32TQ3/UeJ1fMo22XkrSJ3or/HaNdRnk8zVjZxxXU6nTo9eRVTXOPRpT/nc//Pv+UvX/PdpN/2qzy8dDdfe6xGX7pOT+xiyBbaXsKlMDQ9CSgsm8DzZ42I0A9wLCs54LbsGfTxGBaZNBPsGXvh+PA7gWU6U7VnjO8GjAZjfDfAtVz8aVDxorkjmAUR4VQ9GgdxMvXwk2ZFPA0fQj8iCmICN8AxXXw3wDGdaasiaWD4js8oHuGYzmy6kShGvRm881gZejzlCKeSiUEY4do2w3gwg1rGYSKQSB4Pm/FwOGM+Hgczxw2N8WA4g2ZGQYjnONiGySCMkvAiTN73UsBm6AeY+hSsOW2szIoFrott20lQ8QI3kwDB0vEsnXA6+0iCCo/AMWYwzSSc8F5sWvgvhhSDwE+aEJ5LMAVquo6K7+l4rk4Y2Am00zZnD1boJHwL37aIPTdhXDg2wzBI7mcaUAyicDrPOG5Q2LOPJRfv9iysSPZEyWzEdYzEZuKaOJaO5xgM4wDXNhhEL6pVX8q6OA5GPOdFPekx/CMOfQbxFKYZ2LM06Bi4GQXhd2yVRoOI0HcZDeKZ9eT4awyixGd7zL8IPJdbR/v0u7v0Ott4rj5rhrxoJXlR0+pYJpahYWgSht7HMLpYZh9DF5KgwtTp7bXRpOuspf6OD77pNXzk330ff/nKEzxx5i8xrxWIxDrS1QXUG4so1+fwehm8fgpj9xxubxFXOEUozxPJaezOUgLE7GUJhCyhlMMXUug7Z3F7SwzUPFZ7nkBM4/WXcXtLWO1FIimPL2RxuxmcThqnkyUUyyjXFzB30/j9PHZ7Gae7iC8u4vROY/cexBNPYe6eJZbvIxD+kqHxFgbGf8NX/gtD+zcZ2m9lqH6AsfEZhsYZfH0e35rH0c/hKsmJ8MSr4SkZAi3P0Komya5WJtKreHJpxpcItQqeXMDuZxladSK9gtXPEijV5LZKYQrmShSXjlDB6JTR2kscBmvY/SyOmLAtElVlGWl7DldOMbQr0xlBjVivJ40Is4TZX5i+v4wj5mdBw8Cs40kFHDHPob+BJ5dm3AVPKhHr9eR9/QQM6kp5tPYyY6dJoJan3IQk+LgTX2RoNFC3l2B0ZRpU1HD7BQ7ddYZ6g1CpomwtwPgKsVbB6aUZmRUmdh1PzGK0F4j1IkdBk4GRx+zOEappxnYBt38Wq3OKgZZibOZwe/O4vQUmZomRXsTtzxPKy0ysAlbnDEM9S6ymiJQUsZpi6JawxeS0PeinsHbnCaQcgVIgMpPHZmQ32PdWMLrp2WMVamUmbgtXzhLpJSZuE0fMMXFXMHtZBmaTA28DR0xOkG9FFxlZq/hyDUeoEGkr+HITX65jdPJMnHWMTgLe9JWknZE8nwVsIU2gFtDaC9hCwhYZ2TW6V0/iCPlps6KBcOMMlpCagTTl3TO4Qiq52FZzBHIap7/A0MzhivOIW/cztiqMzNKsWeGKKUIlhy9ncMUUQ6PC0Kig7szhiVkCOY8nZtH3FhgaFUbWKqFWRe8s4YjLHEUNlL0zDO0qsVEh1usMzCqOlGFgFQn1HPLuWY7CdSbuKpFWQ91AoElnAAAgAElEQVRbTOYqU+tHqBdnME1fzhCpOQI5S6QVMdpLuEKOsdlgaNTRe+cYmgU8YQlz9xxeb5lQyePIOdT+Mv7OOSZylqC3iNtbYGQmPALp+gPY3Tk0O4NmpLCMDI6agrDJLaOE8e3PM7xxjlApYPdSxFqJW+EaQ6OC3U/hiRlirchQKxIrBQZamQO3xcRq4goFfKmML5Wh2+RWu8qkW+G2dwGpn0f1WvTCJp1BC0ss48hVArVBINfRdzKM1BZhv8JYbjLUGsRKDVcoEqo1tHaaibeOr9VwlAqIJV6QShzJJfxuClPIEHhNLKdOT86ihevIRhW1n8UVsvjdNLFUYiTXGYh1XogvMjKa9K8mUNub/gaBVEa6Ps++vcqd6DKBWMHpFbE6eW4FF5GuLxLKNRg9Au5j3Hwmg/vsMgfuRQyziWCW6Fo5enYGyaujew36Ug5TTeB3oVBi1K/wgrGO+dRJRrsVwk4Tho/S78wx2V9hZ+cMmlLFDFYR1SK21UDupnH7WW7ZTeJehqi9xKhb5khtEfWKRHKF2Gmg6wVUq4DqFBHVDJpVxI+amEYBs5diIpe5I1XAWCXo5xiqRWI1Cb0mbglXSuEpOcZuE9ctM7CTmcrILGOpGQK7RCRkeEEqEe4ucUutcCSVcLcW8YQ8nl5Bk/JYVp3QW8HVqwljQChyx1jlttrkptxg0Ckg6g0UvYWpt1C7RUbGGgf6GsN2Cf/qMqgXmMgraEqVnllHC9cxzSaBWCO6lmOkb2J3KjjdKtp2lgPnPG6/jCeU0HZSeHYLXU54AkG/wi19naN2lZvXCrzwfAHBKOJbDYbtIne2StBZ4eDZHIedBofaBvvbZcR2Hs89z4FyHm+ngmk2ORxeZHh9mbBfJxTqRGJ9FlaYu2mOnFVCsYjXzxBLRfaVKsNOgSOpTrCTYtitMGiXCXdLDDpVxkID82qaA3WNodTE2skz0deI+k1u9deIns4mwYy2ju9sogkV7F4VTarjaqvo/QqGUMFVGlhSFVuu4upNbm43ONyqcbBd52ZvlXCrzC3jIvZ2kUhoEe5WmAgrRN0aI7nFQG7gC2V8qUKgVFD2FjgMVomNMureHK6YYmKXGeg5XGGRQM4zcWrEehaze4ZAWcbszhGpBZx+BlfKMrJrxGYFvbvE0KriSFkCrciB38JTy1P+RJ2D4DxDZx2jV2RgrTNyzjN0VjD6OXytyshdneo4G4RGnYHdYuxewJHqOHKNg+ACplDE12oMnRauUsIWK7hyjdhsEZlNPLWctEP0Co6ctDJCoz4LRFyljK9VCY06tlTCEkqM3YRR4Wt1bKnMyE1aF1o3x2G0wcDaQNur44gtfK1CZFUJ9SY3o8fR+zUG9kUCY5PIukBkXcAUG4TmeUbeFQbGZWyhhSu3OAgvE1vraJ0yR+GjRPolrH6DoXURV1ph5Fxi4l7BEhqE2sZ0FpL8XypQ69i95HciVFeYOBvI28tovRRD+wI3w6/Qu1rAFisM7BojbwVxJ42jJYcpI2UFW/gi3/N9Jzjxih/mv/zW2/iXbYt3vOfDPKt0KS1kaT8d8luf/gS/N38X+Y1Pc6p1mi99c5vSQ1/jKTFgZ8/jK41v8ZY3/Ak/+aP/gx973Vt5yxdO8cTfP0PpE/O090RSX3qIx69d5eOfP82D8yXe9eaP8Kn3n+LGDZ1c6wLbmspD//A4K+dbvPJV38v3vuxHedVr3sSJ73o96c3rPPQPAk/8s8jTVw3mcxf51Oon+NuP/QGt+z7NpQdbfOTPz/LAmU0ezBV5+1+/ld/89T/j9b/6f/Ov/v2/4vt/6FV877/+ec4+tsv6v1zn6lNP8HgmxVc2r/Ph334vb/6//jMfP1nhP/zcf+UHXnaCP3r7vTz2zRs8+s1/Yat/m3/9E/+WZ57tcmN7A034IkNvlVC9iLJbxxXXGVqXGVqXEkimssrN6IuM7OTtkX2JW/FjyDtF9G6VA/9hDsNHcPo1ArmFJzYIlBW0KZNiYGzgyy3Mbp5QrTM0VzE6BdTdPHavyr57ic6zi0jX03j9OhPzPIHYQNvJM9LXGekb9J5dZGI/xIF7AXVvmZ2nzmDurWJ3LnEn/Br9q1kG2sNE6jry9jJmp4TVWcXpnuem/xjS1jID/SJWt8lAv0isnsfqNnB6Lfadh7F7LYb9FkGngdNfxTQucn23zH789zyy9HY++LPfzSff+MO856dfxcoD7yMwnkOQryJpfXRZR91VsAxzNklwphfHzvT6zXe9WeMhDkJM3Zg1A5JrUHOGBTg+ePembYNoaoc8ZkokQE0P30kaEXEQT+cdEcGUW2GbDrbpzNoSoRe9yJ4IYjzbn31e0pYIGcXjRFc6vf1xyHEM2XSmiIXhNKwYxYMZSyL0X7RiDqIY300MH6N4QByEDON4phc9tlZ6jsv+eJK0SCx7CuYMGIQRo3gwDSTcqV0kWTKYmj57+7gxEQfhbDITeP6LWtJp6OHaScAxCyoOj8bcuXOE5xj4dvISWAYD105aFZFP4Jiz+ccgcBlFPqFr4dvG1NKRwDN9y0omH65DYFsz64fnaviege+Z09DAmtZKnNncwzUNBr6Pb5mzsMOfqksdy/gOG0cU+FOlpzcDbCaziASA6VgmzpRvYVsqgWcSBjahn4Ang+nrRMFqv2j4mBpDkjZFMgU59sseP7ih7xKFLq6jE/pJyna8+Tm2f7iWPfulOJ56JKpWf8bAOG5YJICU4w1QwP54Qq/dQex38Rxrpjs9toUctz0S/oY+Cyo0tYtp9jDNHrrWQ9dETF1FV1R6e9+mdOr9CUzzh76Lj7zmf+Pxe/+E9hNnEJ+dx++VsHYz6FuLuN00dnuRSMrgC0uE8jxW+wy+kAQKgVAiEEoYO8s4nTQDNY+5N4fdWWCg5gnENFZ7YTYDCcQsdmcJa2+JUCzMrB9OO8tAqeF1CzidLG4vg91ZxNw7g9M7Q6jM4YmncOTPESj3EYifwu3+NZHyXgbG+/GVv8EWPkEkfIpQeABfWsBRFnGNeXx7AUtewuglrQVfzRIbJQZWZbpRLeMrJZTdxWSuoVdnlgdfKSLvJPaNm9EmoVojNmpERmINmbhNpK0FXLHKxL5AoJaw+ln0TorDYJ1ALeGKeQI1AV0OrAJqew6rn04aHHKRQC1iiylGbnLRbXRfZFoYndSUOVHHV0ro7YSdkIQjRcxujoHZxFcq6J0MRjc1M5cYndQ0KKlMv68M2s4yB84qVieDJxQxOxlirYYvlhCvzREptYRD0U4zsZuMrQahUkDfS9oAt6IknJC3H8TuzzEw0rjSHJ50jpGd5tDLMjZTWJ2ThPIiQz1pR/hCMueJlSSUOGZUBNIibm+OiZlnqGcYuiVceZlIyeD3lhnIeWKlgNFZYujUsYUctwcXUPeWiPTEZDKym4RawvEI9SL7XhN1L+FzHPhrDMwGRjfLob85bQWsoLXThGqdsb3G0FxD2koTa6sESoNAqeEIJcZ20kA48FYRbpwlNqrYQnoKqiwysmsMrAq+kkfcPsNhmLRwjg0vI7vOxGugdxeIzSIDq4TZWcAV07hianrKdxpHXGBoZrH757C6i9NGRZpIyyPeOMnEqRJpeeTt0wRyMrWxe8s4/TS+lCPWShy4TTrPPoDVKzJx13CkLNLOaZT2GUZOhX2/yfa3P48nJeGXr+bQu3McBHXGbg1byCDemCdQkzBo7NTw1QyunCLUj60xBazeAqGaI9aLGO1FPDGH1U1PFZpVXD2N0Z8jktPEQhq/vYjXTRHK0xPxvXmOpBwvyAWiq6fxn/kCo+150MtEu3MEShqvv8RYLxB1FhnvLXK7k4F+ATo5IrVEpJYI5AJOP82+0yTWyrhCBqefRustoewtYPfTBFKRQCwSimVGRouh3mQYbiLsLrMfnMfdy+HfSBM8swj6Rei2GO8VGezkOZIa3NZWCHayuDdSMHoU9/oyvlRA31vi0F9D3DqHI+Xx9TKWnCd2GtzZW2Ry/QwYVdyrpxiL+UQN2c8RiAWG3SqHWotILqK051GERSynjKjn6ap5rE6GUK7gicVp86mMJySNDHV7CauTx+2XGGhN9q01YrXBTf8CTq+IdH0R2a+ih00krUy/k8Hq5Ij6BQ7FArelPMHRRXblFIKcxTbK+GoZr59nIJW5466DXme8ledOb42DdpVwd4FQWGBsVrDFMqKeoyMto5oFBoM1hL1zmO1FDtQyh2KRSb+Evb2ELxdw9SI7u6eQjQyKnaOnLzH2kwmTvnWGUS/DfjvNrU6WO50ct9tZDu0W1t4C+s4Z9t0Sh34Feec0Zn+Z28MLmG4eTZhnqCWaY98toGhLWEaGkVfh0KhhXjvHSCoR61Vcu45mVLDUKiNzFWNnGa2fIwjXcN0WnlIhkiuM9OTfUKlbQumVOIwfwlca+N0S+2Kdw26FO/06e3tpDKXG2NkkFuv43RKuWCb01ugLWQKxSSSvMFBXCaUG0vVlbnoXULdTxGqD/X6Z/V6Z4V6BUadI3C4ykOvERovAbDFUq4S9PMF2mlGvxFioEvbKBFINT66DeQHNbLLTyzPstcB9CDNY59vPPQBGi2AaVLidEgfmOrFUYyDXsNvTdoWcZ2hWkXfmOQg2cHpF4n6Bg36Dg04DV6gQ6yuo7RxjbxOlnUMXSkTmKv3tZWyxwU1tk/FuDXe3hGWusNPN4Ml1BjtFAm0dS26yt7WM765h6VVco4IzDXYdpYbSLaD2CuhCCVdr4BktLKXG7rV5DKGEq9ZQ22kCuYzXSTMRCwz2lrgjl4ikPCOtjN1eYN8sE0kZQiWNIywQm8mkKwFAlxiZRex+YlEamXVCpYIjZRlaVfa9JsruHPLOOSZuA2saPo/cY/ZEI2kq6C0CrUVkrBJoKwydFXytSmw1ia1mwq+wmvhalUCvMbDO40gNXLlBoDcZuWvsBxto3RS+ViK2VhjYq4g7SxyEm4y9FTythC3niO0agZ6EGolJpERsJ2GGq5QZOi08tUagN5I5Sa+AJZbwlBojdx29l+fW8AIDaxOj20TaKTL21vC0IpHRQu8k7YnIOo/araD368T2RUJzE1/fQOvV2PcexZXXiIwNfDX5uWNjg4F5EV85j6+uEembSZPCOD9jG0TGJqG+wcAsE6glhmYraVH0kir/regy2l4aTy0SaGscBV/G6q9iiWUCo8xBtEH32iKqkGFk1XD7ZTTpEX7sjT/Kz951Fz//x+/koatdfvG3/hvnVhq87+338o2HBD6U/Tx/k7mLe+79PT7y3s/wj88/zzvu/jue6PT42MdP0fmmzetf8av8x//wp/z87zzIn1eX+eqTz3Hq02e5P1fh4tZ11r/8DyyfXORzd9/DPQuX+eSZBl95bocv5Jf5h6v/xNv+6u2Ipsarf+jf8LJXvooTr3otJ171Br68O+GPP3Afz+9q5KqrPP71fyZV+iSfet+HmfvTc6TeVaP9rRGXH7/G5le+xRPPtTm7cJ5X/9Qb+ZE3/BQve8X/zomXvYGfe/dpPt+8wvNPfpPnVp/kfX90N7/3xrfzwDvmOJVd450f+gxv/bV38Zbf/Sjv/8hn+eTn7+f+k2t89w98N2LfQTO/hKE+ytVn72NsP4LVW8Xur6LuVRlal4n0TQJtHeFG9kUAar+OvFvElVeS0Mm+lNhctDXsXhVXqOMI9dlrq1fFFRv4SgVbKDIwWsjbKVyxSqSt4Ip1fLlFIDbRdwrEyir955eQr2eIlVViZZVIbiHfKGH3K8RGg0BuESsPEUmP4vUv4gorDNQvEsqbyNsZPLHFUP8iofQI8vUKntRg334IV1hFvF5gqF9kZF4ikNaTlkXwKBNxFXenylC7hKpssic00aU1vpR/D2d+/z/yFz9ygs/+2uu4svhRettfQtauIutdVFFG78joamL9OL6OO2Yt2KaZTD2sxPBhaCa+O53328l1rGvrGKqWyBRm8wZnNqsIvWPDRzgLHUIvwp0GFnEQzxgUjungWi7udB4SeiHR8ce9aDYXSTgW0SwA8R0fx3Rntw+m9g/f8ZMZybQp4TkulmESvsT+8aJZ0p/yK/xpQJG0KcaDYYI+mHIqjhsU4TTcCGZWkOQ+jtEKoR+gysqsheFOpyGJMSU5zD+ej7hWglc4bmhE0xbL8bTGcRwsy0qCitt3DnFtY2r3sAgsg9ixcDWFcRzMFKWxn/AphqHHMPSStx1nNvcYReGsTeHbFgPfJ/CNJKhwdRxbw7WNaSiQzCkiNwkkXMNgGAY4hs7A92fhReh7DOPoJc0Ca8Zn8F37JRMPb9aKSPgSVqIb9Uw818BzdNzpi22pBL6FY2vfoT8dROGMKXE8twinIJBw9oRbhL6D6+hEoYNjJtUg27SIp/OQpGXhJUlTFE6bE84sbInDYNaOiIMhgRsRekkKdvvoJoooIYsSpm5gGRpxmDA0jj/neK5imwkw09AkFLmNafametIuqtJHUyU8y2Hr+W9QPPk+PvXrr+djP/b9vPdVJ3ji7Hu58dUHcPYK7D15koFco/f0SWK5iLk7h3rjFMbuGUJ5EatzDreXwtxNMdFXiKUa0tU51BsL2J1FYiVpUkjXHmSoFdC2z8y4FXZnEau9iNNNESslIikJOay9DKFYJhTK2O0MgZDH6S6hbp3E6Z1hqC/hiaex1Y/hKJ8iVB7AE+7B7nySsXUKu/8AVneBqH8/+8YykZJF655FFU4SOku4agq1ndhLRk4FV86gT7fzQ6tOpFWQtuanM486yu4irpTMKY7bDZ5cwJPK+EqZQCvhiBnGThN5e5GhucaBe5nYSE6kHTHHvrfKyG5i9jIY3TQ3ow1CI4ErhlqJsdPiwF9DbS8mzAC7iNFN4SulWRNiZDenJxQl7H6W/rU5hmaLQ38Ts5tD72QZmi2iKSwyYSUUCJQSkVaZqVJjo8rArBOpVexeDruX42awidFOEyoVQjl56T57BquTZWg0EK+dJVSKDPQKgZzDl7KM7QKhmsIR5rD6Z+BojaOgyO4zf4e88zlibR5XOE2kLLBvJ8HEyCjgdBc4dGrY3XM43XNEyjK3/Cpm+wxm+zSHbomhlsGSFgm1DE5vgUOrSixlsbvLjJ0Glphl311F76Qxumn2vVVio4ayuzgFW+bwlQSUprUXp8FCLqngqzUcoYjeSTOyW0jbi2jtDCMrUcsanSLqbg67X8JXavSvzXMYbMLBI0R6lef/6TPT5k0JX8mhteeJ9CKOlEFtz+NKGTwlec6TOU6OoVXD6qcI1DxGdwGzv8gLgw2s7iJ2f4l9p4IjLCBvP8jIyhHpadTds0g3TnLoNxgYCXQzUvPEWp5Iy2N2FrF7KUZmlUDOs/XkPTNmxcisou1lCdQKE7fJwCoxsIpERp6BWcbqp4n1OhO3hS2mCLQs0s4pxm6No3CdQK1g9XOM7Aby7jn07hyBlk2mK72kkRRpOYZmCUdIMTTK3AxWidQS4rWzjK0mo6iGJS3i9hZ5wW1yqJaJehm8XpqJVUcPChhWBkdZZmQUeCFqYffmkdqniYIyQzHDQEzj9hcJ1AyOlsE0MkjKIqKaBCORUsQVsmi7C0RqkX2nid1L0796CkfNM/ZbuFKO9tNfIBRLHDnrRHIVYzfDxFwhkCv4eo3nn/kCo/FFLK9JT8ohasWEDWGvYIkFdq6fwfNaKHoJUcmjmhU8MYvdT+OKWSwhzcCuYctZDDHNKGghBsvsaWdQ7RSBX8RVMgRihqGQ547ZJLye4UCscsdZwestY3cX2DcqWNsLeLsp2k+fZGQ0uRWcx+7m6DxzipvBJvv2KqFcof30aY688+zb65jtHNL1RfbtdW4FF4mUOsb2HEdGgwO1QdQp4rdzjMwa+2ET18xwsJMBbQXkOuN2jrFYYqzXiIwqvllBvd2i51YwzRXk7WWGag5n7xQcXGKk1WE3x+TaAnhrjLUSZmcRefsst4M1RkqJkZ40fgKtQGSWsDoLeNvnwKjDXhp99yxuZ4Fbdo2RmseT0xhaGiMssWstc+Ss4HZTyNcfJNYyeHLSDLKEFIFWxtdS2NunQCtyKKY5DKqIwhlsO0Pg5omsKt2rJxnZTYbxBmbQpCfncdUaI7HObX2VSG+w1V5AcWpoRgVbq2IbNUyrzh3jAkOxidUtYao1elIeI1qlZ5fZ1rKM7A1uBpcwttNE3RLhbp5xr8xIqLCv1NG28wRiE6dbwRfriNeWOHA2sLsFPKGEIWUJtDKhWGQolXH3EgaJp9WQhDxDuYTVS6OKWRS1gKQUMNUKVq9AJFTYv5pDk6vIQoXBcwUm10toSpnIXwGpzkTfIJaaDOQmoVDlwFrH7eTRt5bZN1tou/NovWU8u4bvryD0ski7CxzZFxiLK0z6ddytLDeNde44F7B3csT9KmOpyahfo9PN48stjO0cob6KbNYR9QpevwztGvvXaoy3axzKa0RSjVAuM1CK3NQrHEl5dLWCLBVwrSaWVkHv5fDEEtqNRUZyFW83i9/NY3VSRGYFW8uhSUuYWgrbzDCY2j1Gch6CVSZ6AWXrJEO7wMgtYnVyWN0EOHzoNfClDGZniUitcNM/jyNl0TuLHIWrCdhazBAZZSKjzEGQTDgcuYQtlYiMFlq3QGSs4asthvbmDKZ53KQ4toD4WgKudKUmQ/s8yl4eR64ysFeY+Gv0bpzFU4sM7TUCvYHeyxGZDW4OLhBbdZTOImp3icisM/ZW0XsZBk4rCS3EPEp7mcNok6G9hi2VcaQKI3cdDh/HkSsoexk8tYYl5nDlBgPzMspuiYHdIjQreEotUVWqq+yHj2DLLSypha9vEFnnsaQWSrtMpF9KTuH7NYxemchY5Wb0CNJ2kYFxmaPwi0zcKyh7pcT+4V4m0NaxhSaBus7QTmaxgVpjZG1w5F/BEaqYvQITd42x10LcyuJJFzj0H+couoQlZQmNGkfRFYZhC6V9jpG1wtZWi1+66xf4T79/F7/yvg+xeXWHh798nbXG17my+20+u/FZivfeyz1/VOAT79/k1AebXNn7Nh+/7x4+8eGP8vkHTlL82lf5uU98mFe/7Xd57V+8g9/9zAd49MZVLl+7wSOSzNe+vcOX0pvM/82nuP+Bz3FX+X7eUz7JPwnPc8/nPsaf/+HvsdZ6mM2v3eAVP/M/ecMv/mf+19f+H/yb//oWLl21uOuvPsZCqcS9Jx/ga//8Te59Z46/ufsK7/7CN3j3gxf40pNPsXTqPna2JN72Zw/yfF/lja/8ZV574pf4nh/87/zQm36bf/p6m/L9K+w863Ll6zq1C1/m//zTT/Pa3/w4K+eavOs33s/KWp9c/lG++c/XuPLYY/zOXR/mlT/yA4h9C9v7BzT5IWyzgLxdI1AvIm9XcMRVXGmNkX0ZS2ggbucJ9Q0Ow0cQt/NYQoMD/2FcaYXtp+eTwEldRd8rEmtr+FKTgZ5oZa1uhbF9AVcqIdyYT/7PqTUZ2xuoOzl6V5fg8Ksc2BfRdwoEYpN96wK3w4fx+nX6zy1xy7+CL24QaSvI20v4chO3fwG//zBWe4NQ2cTau4DTWyVUVhkaF9m3vsRAfZy9p7K4QpNYu0Csnmf320tYnQaesMrEfgjxeoH+1Rz+Tpmg3cDprSAKK+jOZcROjY3Tv8/8H/8Uf/7DJzhz13/i/NkPoPa+hmpcRdT2UIQeVl9GlWV8x0VXVULPR1MUAtdDV1SEXg/XCgi9mDgcYk75FckiIJEYGKpGHIQJr2F6cX1ssUiEDdNAwQ0wVAPX9mYBg204M1Cmbdiz1kXShHBnTQnXcrENezr/eLFV4dpe0rRw/On9xAmcc/r5yW3DGSgzafgn0wxT02eH68dAy4Rf4c9WBMN4wHgwZBgPGA2GSYNidl8vmi7jaZvCdxMGxXEjwnNcxoPhdzAnjkMLQ9MThsVUYRqHL5pTNEWdNSuCIMDzPE7c3B/BnZsz5oRratMJiIZjKLOA4himOQy92Z+TAMMjdB0Gvj9jS0RuElaEjj3TeAaeRRy6eG7yJPuuieea32GxODZkHHMiAs+dQTb9KWQzsG18y5pNSwZRMINnHgcOx22KlwYbL1WcHt//MZjz+GsfQysT7WnSXBjFg1moMowHs23PMc004V4kkM9jQqw7bYK4tjULOGZAkul9+NOEy7G15DHybQZRwMFkgqFqtHf3plup5Hs9ZlUcgzQDz8UydHxPwzR66NoeltVFUXYwjD6qIiRQE8th5/o3KZ76K+b/+Bd4x8tP8N5Xn+DZ3AfZfeJ+rPY5lOunsNpLWJ0Udi+F3p1D655G7T6IuvM5jL0vEKsZ7M4S2tY8vpBjqJUxd+dRbpzE66eYmHW0rUXUGwsMlDJWewF95zTG7hliJY/TSWHtpTF3U3j9LE53Cat9Dm0nhdNLThbNThpXyGH3UlOa9zKBNo/ZfwBbup9A/wL7wSK29ABG7z48+TS+cgZXOoWvJKf9vpzClzKESpGJ3ZhqSdMEWoqJV8QS5/GUDAd+YnBQdhcY2U3GTotALWN0U8mMwm5i9TPYQo7DcA1XymD0FnDEdNKKUGq4Yo3IKDHxGhjdZax+BlcqEBt1bKGA2c1h9tIwvoIjlHjuiXux+wVeGF1C68wjbj+IIy0TG2XsfrIDHBrrxFpSsxvb6wRqnoFZw+oVGFmbRNoqI2sNZXeRQM0TyEVcIUcgFTlwVwjlIpFaJlLLyTZczBMqJYZGDbuXYd9pYXfTxFoFbWcRY2+ZzrMPcuSvESpFnH4KX84yssrIW6cwu2cJlBRM1ulfux9l+xSRlmNslQmULAMtjScsECkpfCFRkY7NHAMtg9ubI9SWcKU5AnUJX17Cl5eJ9RxWbx67t0Ck5QiULLFWSKr8RhVfKmC0U3hCnpFdwxEzuFIOaXsOXylhdDMJwEuuEKoN+tcW2XfPE6oNYr2FI5TxpCqeVEXZSeMIZfbdTeTtFHo7j9UrMrbXibQm8o0F7G4eRldw+jlCObZKlTQAACAASURBVGkOJNXh1FRll2bs1pF2TuNIy1jCApawwNAp4EhptM4ctriEp6RwlSVM4RyWOMfAzuKJeazOMrFWxBWWp7rNs9jCWUJtkUO/gXTjFGZ3gaFZ4na0gi8letKRVcbsLOH004ytGpFaxOou4woZhGun2HcaxEYVdW+Ofb+Cpy4w8fOI2/fhqcsMrIS/ouzNEeoZJl6B2EphCmexxHlCPYstLeBry7jKPEb/FHrvNL6awZGyaO0U7WfvYeKUsXsL9J6/H1dI5iiemCOQ8wzULJGSJpLTWO1zTKwSoZTC7swxNgvEeg5PWsaXlhkYeezeAkYnmYuMzGLSJFFzhGoOV0jhS2nMzgJDo8TETrSr0ZTQH5sVIr2E1lnkIFhhaFVfAqCtTbksCRBX3V1Eay9jdDIc+BvonQyeVMKXy0yc1UQt28sRajUO/Q2U3SVCrUqoVgm1Gno7jdZOE5sVxk4dafssrpQlNiu4cg5XyjJxG0yMMrGcY6yXmJhl9s1yMnnbm4fBOp5YIFLKxGoFu5tJTCmdNAOtytCo4/bKmO0cB84KR/5qwh1Ryhh7GSbmOmYvy2GwkXxPnSyulJyAD411nH4V8fpJBnqZA3eNWK0TSBWcfj55bvSEqXMz3MTqF+hdncOVylOmTg61fYbYKjLxpmre60sM1BZjo4nbXcZqzzHQ6ozNFdx+HquT/LsRqUVCJTnFnthVYi0/awRN7CpOP1HyDo0itpBF3DpHbFQ5DNamxqXMVKmcxeyn2PdbhFoRo7tEOOUHuHIOR8xgi2lCvcid4Xm2nvo8rlRg7KzgKxWsfh67n2dgNAjUKmY3iyMUGBgNQrWK0c0S600irYEvV3GlxFDgy1UCpYbZLWB2iti9MhN7E0eoEqotRtY62l6egb7KxGzhiUUsIc9hfIHAbOCrSQNm32zhCcnzNzJWuB1cwhOSi/hArHInvIx04zTa7jxjq8ahu4Ir5PHF4lQT3ULfXiYUy8RShX2zhb69hN3O8kJ4AbebQ3g+hdOtcuhewtjNo25nCMQq+/Ya0vUFxGtLmO0s+3YLo72I1U3hCnlitY5yI8VQrzPQ6vhiMkWZWOuo2xkG6gq9Z+fx+lUm1gax0kK4usjt4AojfRW7U2SgtnDFEpHWRN8rYrQryNt5DrxL6O1c0urbzXPkXcIXk1PxfXstCWj2kq9tdwr4YoUj7zxWJ4cvFpN5jpBD211E20kz0OuYnSXU3aRhFmslBnoNZWsJX8knVicpgyUk87RAy2D25wj0NCNrlaHZwBIymL0lAjUB93lyCVcqE6p1QrWOI5TwlSpDc4VAraG3swRKDU/K44o5Rk6LUK8RWy1CK2m7xO46gV7DEgs4comRuzprV/haNZlo6CsIW2lGznkG1gbda0tYQpV9/xIDawOjX8SVq4zddcbuGpZYwJLyDJ0Gtpyf/V2IjSqhVsHopgnUEoFSYmjVpwFJk9haITZXMftlXLnB2L3IrfiLWGIBX11lYF7hILiC0U9hSVliuwr7j6F18jhSjaG9ye3hYxjdGpFxgYF5iaF1BeF6HVusM/Zb3BxuonWKjOzkex/YDTylydA6T2RsMLQvEagb+MomA/MyoXaBUErCXl9tMnQv4qlrSNs5hvoaY32VUC0QahUmwSaBtc7B4GHEnSyB2iBUauiDJo62wEGvQv8bNT7wZ2/i/vv+Bx9935v57Ac+xeO1LZ55qs+9y5+geOr9nHnX5/mLpW/xlsee4Y9bJ6l9q823nlPZfUqgc8Pkg/cu8uZPfpDfufcuPlb8bR78q3dy5oEixa9e5crVq1Tva1K/a4WFu/+Rjz72BHPrn+Szix/h/GOXee6GyXM7IV+6JvOH93+en3rPXfzkz7+JX/6ND/CmX/osl65G3PulFvdePMW3vv4suy2dv17+Gv9zJcX7Vx/gwyuf55tPPMnCO89x192n+dNqnie+HfCrr/0wP/2T7+cHfvvXeN1fvJmnH7nK3/3GJ/jHJ7Z426f+iif/aZef+cQH+bMPfYTa5yr84btP8uS/iPz67/8yl//xKd76rrt56OtdXvnv38DT1/+ZveuXCLqroF1k5+kFzH6dw/ARYuM80nYBT15l7CZhRaRuoO2Wsbo1XLGB0S4RKE2G5hpWr4S2XUS+nuZ2eCkxu0kF3H6ekdFiZKxidgsYnVxiD1NKDMwGyk6aQG4xti6h7qWRt5exekUOvAsMjDWkrQyBvEKgrBDpdUbWCtpeholznkhbo/dciol1hYF+EaffwGhXCeQ1DtwrWN0anWeXiLUN7F4Ds1ND2y3hiSuMrYuzn2Wgb+KJK4jXilh7daStAmK3guVsIu2UeDz1Lt7xkyd472text/94ut4ZPmz7D73FfrSVUR1D0Xcw+i1MY4bFdOJwvFFduB6s+nCsdnieK5g6vpsBmJPeRaWngA5PcfF1BP2xWgwnF0v+q6HqelYhjmbhyTTi6RN4ZhTnsXU+BFM2RWBFxKHAyI/mmlHPdsn8mMs3ZpNVOIpb8KzndkC4JiteDyxiKe8CXsK/nSnP59j2bj2izyLeBo+xFNlqGPZjOIBnd09TD0xYR63J15qFDlmUhwf3h83LY4tIMeGy0EUT5sX/qzZYZsmmqwkFpUppNRzXIZBRGi7//+gwp82K45fIs+eBRTHgcWx9SP2pwGF5+HbVsKVmE4/Qndq8/AsfM9iGPsEvp0EFI6RBBaeNQsOosCfNQ+O5xhR4CeaUjuBbSaGkcQmcqwyPb54TwIOaxZUHE84Er2p+5JQ4juDisT0oU1nGS8FdB7DL5NZxksVLcFLw4dpuJKkbM70vu1ZKHKseDn+RR8PhjMjSOK3TR4b1zYYxiGH+wcYms7u9s6swZFYQ4IpKNSfzWEsQ8c0RBR5F0XZxjDaKPI2ji2jqyKKKHH1mWuEjsDJv/1DPv0bP8VnfvKH+aPvOsGX7/sThv0G9hSQKV8/g9lexuqm0LvzGP2zGP3TOL2TeMI5vP4SgZjD6+WQr53F6aQYaWXc/iLa9ln8fo6RWsPvF3A6abx+Crszj9WZIxSz2J2kkeF0spi7izjdJYy9s9jdPJ5QxNhLYfcy2L0MrpDF6i6h7c7x//H1pjGy3Xd63iDJJ3sAA3ESxEEwdmIDNhAPghgxnCBGYHsyCcZ2xpjJZDCTzCpZ0ki2NEs02jfuvLfv7aX2fenq5XZf8nKVKJFDipREreTdeq3l7Pt+TlV1972XpJ58+J8qUjNBPhyw63TfYi3nVJ3f+3/f5w2UVZzJk9iTxwj1J/HVx3Glx/GVFWJ9A09eITY2cCZXSIwKgVwiNVokWptEa3Me9PMhssDUrZE5NXw1b9iw+rkYUSFQ64I1IVXw8+iFJ1eZOZu4cgVnUmDudXCkIs6kQqz38OUuoV7Dz1dtnEkZ7XidzOrjyw2sYYXMFtEAEduokVmbzL1Nxrcfw1eLONI6oVYj1MRwPbV3Sc0tpDtrZPYmsSGqJF2pgTtpEWmbnPvXkO5eIdTrhHIdb1wmUhtLQWJqdbFOhG09MztkZodAqpEabWKtyb1gG+XuFe4HOwRSTQxMUpWp1RFVmGYD9fCSGJpVMVxbwxUSvUysV7CHV5nZTVKzhj9ZZWpWSLQC1omIdsysKrFaYGZVSMwNQm2NWN8gMUsEykb+PhUIlCKpWSNUSsydthBJ5Cqx1sQ82WBm9XhvukdmtxnffhJzWOA82MaXG4IdYvSwhlUSo8+Zd41A6XAv3Mc4KRNpXS6CfVJrkN8WF6yB0iHWe9ijOjNnG+ukTCg3ibU2idZCP1wl1uo8iLbxJkVcuYwnV8QwN9kg0Mqkdh17sop2eglrvMFF2Cc2qihHT+LIa2ROlVAvoB4/hn50mcSocua1mdx+FHeyKgZ3tYAzvoJ5epWp3SSQS4xuPoInFYj1Ku5kg1Atox1e4V4wQD+6ii+VYbqHcvdyPizWeTe7jq9WyNwGR299gYu4iTm6lAsToqLWOF0j0IqchQ3Oo6YQKqRV3pvtEJsVHOkqkVlg6lWY+bX8mBR1u5lVRb77GM54lUir4I43cEYbZGabWK1jn6wwt+rEShH1zmN44zVmVo1QLhDJIi9+7rcJ1SLm6QpnXot3kk0mtx/BPF3BGa0ztZoEcpHMavDT6S6Z1UC68zihWua96R6+UsEabXDm90mtFrHZFANusCkEx0llWS2cWl2cSVnErqyuOMfHVSKtTWL20I4LRHqHi2CXSO9gDktEeoepM+A82CG1+jkDRvBgpLuXRMbdahHpdTylQmq1CLUabl7LLEDCJazjK0RyiTO7hT/aIMgt6HOnj3G0TmZ2uB/sCJHweB13VIbseS68XZxhCW9S5kG0zZk7EEOa1OG97CnGt1aIjS7vZjdywa2EJ3WYO3tc+D2M4zW8cZVzd5dQbotKYqfHu8k258EWyuEantTgzNslVAWLJ9KrnAVtfK2cN6V0mVlb+OMGmdYhUeoE4wLOUMRRQrlJKNexTgucOT0itYYvlYi1KpnZwDy9ytxp5+dxgVirCvHRFs09oV4VQNdwk9is40wKuFIRVyoRm83lQCoafBoEajUXohrci7fwZMHdyeweU3sTT2qQGD3C/H2d2pskZpdAFTE5UYk3YGpvkVkD3EkDdyIESnH+1wiUNvejp5nau4xvreWV0zdIjC304wq+3OGeu8398Bry0TrDu1cI8sE11tpkWoepOcCfNHFHdVFb6+wSyh2cYQ1nWONesEmiN1APruCMisztPpHawhlWiJQ2Z+Ym5uEGidwinNTJ1A6R1CSWmjgnZZzTFuqdCmf2PjNrl1Dq4I7qzO0t7NMqkdIjVjskelscB5My3rjCmbODM2wQKg0CqcHU7GMel3FHdWK1z7mzh3lUJZJ7zK1d7FOxP5h0cE4bhFIXd9Qktfr4cptYG/Ageh7zpMXc2SNUu2TWJlNjm0TdxBs1mVnbpHqfWG1jn5Yge5pI6RIrojnKG9cJpHr+mKrYwwKR0iYzunmcq4gz3mBqdUiNLvphgdhovl+ZrpTQTlbQTi5zHnZIrAqh2iE1RcORr5RJzAauVCbUWrgTUSMd6wKynJjdJTTbVxqceVvcy8HZ5rBIYve4nz2FNqqQeDvMon0uYuGqEFGMLS7iPRy5TupschbuEhkDpu41bKlN5uwyur2OOWoQGQMCbZPIFKDNQOvga20is0totJgFA3xNXGeIBqZ2LsKXcCZlHiR7nAdbeFqd2OpgS1VcpYErN0ntLWJrgK92ydxN5t5TzL3nyZx95uGA1O3iKFUuoqf56fx5Aq2LOapzFlwXYEt3n8jY4Sx4hjPvmxinTaZ+nwfZHqm9g69skdq7zMNtYnOHxNrFlftMnesYp218dYeL8AXm3nM4pwUitcU76bPYUo/Y2iPSd0iNbbxhg7nTxZlUOI/3MZUOttrnPLqBr3RQDzZIxk3Okm+imzu8+crnuPwHv8Kf/ZMPc+Ujlxnd/R4/eX3ON2SDl7/xFrUPt/ly+Rk++911rn3rSX60s8FXvrDOWv3rPDF4iQ9/7gtcevxzfO23f4Orv/HnrPzLVV57NuO1N+7y9k++hfHWkLtvR6y+8ioP33ica3tfZeV3vkrnC32uN97gysqLPLF2nd//2L/lj/7o1/nyp3+V3/y1R/jYn3yZRwoP8aXPfh75eym33jij9523+J1rj/C17z5JqbLCYHWT+hdavPbGiBuyz4/uzvnmtyw+9tF1/svf/GV+/t/8fX7pX/1rfu2XPsreTYVff/gy/+x//xC7rb+g8voOT/zxR/jQP/0jPvqVp/jElT1eeO2IT/7OKl94vMq/+b8/zfPfHvN3/pv/ES/VODncR7lb40IXEQ5X2kQ/aXEWPENi7WFPesSGcFIE8haJfo0z72mYfgN30sE8qXPu73M/eppgMiBWBiRaD/1wHfnOCqHS4J5/DXfUQD8uE+uiic4elxnevESodnkvewH9qIl2XOQi2CPW+0L0nbSZO/vE2jZ337yENaoQah3eSW4wurnG1Noj0a4xs29w8OYa94Ln8CabWKdtYm2HQB6QmftMres4oy5z52nsoRAy9KMmsbaLdLvC3HkKZ9QjVvfwRwPOvGdRJj1u3yky9Z7h68UP8YVf+ls88j/8Vzz2r/4xz298EeX4u0jKbWTjFFMbY45ORT2pYS5Bmn9ZqFjWkuY1pEkULwGaCzBllrMbsjwWsYg1LNwLwlmfishDjgeIwzBHBUSiktQV0Q7f8fEdUWsaBfEyIpKECa7tEXohZ9MzwaAIk6UIsIhNLNmPuYNi8Rg9Wyy6z6ezpRgwSzMRT8mf79ItkYsr82y6LIqwcs5ElosXs2zKLHdLuLazjIREgYhz2KZFEsVYumj3WNx/4PnLv100fziWtXRrLESOhSMjdDwC2/2rQkWUsyoWQkTgmISuRRK4y0rSD9aTzpOYLBLtHdMoJMlhmGkYEDg2rmPgOiLy4TrGMtsTeIIRIQZ9hzgUwsAixrGo71y0gWS5cyN0HTzLxDF0XEPHtc2lc2LhZlgIFlEgRAvhSnjfpfFBoWIRH7FNfcmAWAA5hVgi8jMi1pHmKtL7lNOFKCJcGO7SoSHEE2eZ74k+mOnxg+UbKmIpAviZRIEQKnSDo4NDUfuSt3wsXh/XtpZ1rEkU5G0fY0zzBF0/wjROMPQRqjxCnkiMjxW0yQErn/09HvnVf8zn/95/wqd/4ed55dE/4Na3HkK59Tjm4VXcYZHjHz6COyljjdexJlcwJ5cJlRW88WX0gycxD1cJJ4IzYR2tYx2tESlFIrmMcbiKP6rij6q4pwWCSRFvtEYw2cA+XiUYi8xsMK7hnGzgjTbwx+vEagfjqIBxXMCbVLCHBXxJABzt4TrOeJ1AKWCNLmGNnsA4fRRPvkqoFvAmG3jSGpFWwh6tkRoNnFEpv7BuEUgtUruFKxWIzDKxWcaR1ogMEZlwJ3Xux9cIVcGl0E82iPQmM1c0JTiTCp5cwx4X8ZQSgSY63EWzRJNQ7ZNY4kI8sztMnZ4QMYwOoSrAdWJfFWdcIzUHaEcF7HGZqdvmPOwQ6QLYGKotArWDelgiUDv4smBkyAdX8OU6U2cLT26hHhZJDPHFMXV6mCcbREqDUKnjjErM7T6Z0UE/WiOUa0zNDu6ohHVSYGp2SLQmid7Cm1QwjtexT4v5YHR1ufJnD9dIjBqhWmZq1bFHV9GPLzGz62RWDU9axxlf5b1si1jZINWLBNIqM0s4LGJ1A3+ySmaU8eQVErNAqK7hyau4E/HeRZoQPRK9KhoxjDrK3UuMbz7BhT8g0Vq4ozLmaB1PLhOowlkiH1xl5g6I9Q7upC5ECn8X6c4qc2+H2OgRqm1mzhae1CBQ2yRmH2ciXsPMGhBqHTy5iSc3CeUWF94u45uXmZpdQqXG1OpgDzc4c0Uby5k/QD64vBQrEqtOZJSJzSq+WsEebxAbNRKrRurUkQ4ew1c3yNwqiVnEGa8QaQV8eR396BK+VMAdF0iNJvrRyrL5I1IrKHefJLMa77sq7A73wy1Of/II7riIfnQVpvs4owKTW08wdfrMvT5zv83pra/gyFdJ7DJnQZvhrUfIcrHHV4sYw0vid2GT2KzgK0VmXgdPKZBYZWKrSKBt4EjrS0iaNbxCoAhRyTy9SqxVOfrh1zhze4RKjUgukGqCZxNKG7jDqwKaadawT6/gjFcF9E4rYZ6uYJxcJlKLnHktPEnkyd3xBqlRx5MKjG8+wsxukVli+J15PTy5LM4RrQbnTxPqdczRBrHRyGt7+7iSiOHY45I4v5weZ56ISHlyHXdS48zbJlBbuJIA4kZam0BtiRpbf4fE6KIdCxfG1Nlk5gyEKDIucOb3UY+vEhsNonyY9pUKsVoh02ukWhVvvIF06zFCqci508Y+XSVS6iR6i0CuYRyvEavCNRTIVQK5Sqz0SPUe1kmRSBWNO86ozDvRdfxxC2dc5SLcJTF6eHKT1BQr/t6kzcy+BmfXOfc2mdy8jDuq8yDcJ9U7mCdrzGwBok3MjjgXlI5oMTLbRHqVxKria1VcucLU7vNe8hTeuEYo1ZmbHTK1jnVSZmYNuPB2CJUGoVLDn5TxpRK+VCJSK0ytJqFSJlIrGCdXOPe7+HIR63SVud/iPOygHl9CPbmEObqSc3suo51cItTrGMN1rHGBe9EWvlLBVyoEapXEahHpNYzhWt7201kOmb7cJNa7JGYXV6oT6R0So8vc2yY2ujjjKp7cwDip4Mst7oX7zJwdjJMy1rD6/u3jKsZJlZ9OXyAzt3EnbWJtk9TYIjO3Ofzew6RGl3vxPp7expJrhHqbUGmhH6xjn1bIjD6B1MQ8LuGN63jjOqneI5BanHs9MrOJfrSKMyoRynVm9iap3iWQmsRyi2BcJ9M6OCdlIqlBqrSxj4u8G+xB9g3Onae4853HSfUtHoRPE0yE4+ZBeJ1E7ZPqfayTAu/EuyR6Q4gWR0UuvH0CqU5mdHGGVe4He3jjJlNzG2fYZGoIroZ+UCKSe5zZu/jjtnBZ2NfE8TepceZdwx13UA9qnHs30A4rRJoQ/bxRm7klXBozaxtvvOCrrBOrLVKtj31SRT8skhk9vHGVWGsRSFW8SYVQbqEfiojXuSe+e1KjSWp0CGUhqlmjAva4QGq3sMfrGMMrTF0BYTZOyySmgGVGRo2p214KFam5KfhCRoPEauFMinhyGXtSZOZ2iYwGxsk6F+E2nlxjcvcqrtokNPuk3g6O2mHqbS2bPhK7jy3VyNwBrtLAlmrop1VSextf66EclXjtxf8H+bCIq3SIzQGh3ifQe3mLR4uZv01gtDAnJUJDgLdDtUGkC4fRIr4YqOI6I7abmOMNzuMt8fdWh9Tpo54URQ2xvyWEB20f5bDGebTDebyNpzbQTho8yK4TmaJO1ZrUiM1NzsPreEoXc9TkneQ1PGUTc1Ik0OtM3ZxPoW/iyFUiY4vI2CLUt0jtPQJ1m8TcJzb28eQdMr1NZvYJtT6Zex1H3uTcv4E/6TDVB0RaHV9tcC99GkfvI53UmAVP4clt7vl7nA+fZ+a8gOk1+dGbj/Cp3/ptvvqxFl/4Wo+HNi+x2nmG/e/c4bmnbvHZzw744naFl293eXPvq/xg5Qonb0/4izsSL8ke3z6ZUPzKY3z5n/8BpV99nOJv7FB7OeKbh2/yykttTl67ywtvHLP+9g1ed57hRvMz1L/0XVqXX8UyUm6efJ8fvP0thgff50a1y9d+99N87E96PF6p89lHP8b3vvkN3uje5dU9j9YrP+CRgwE3XnuMwoc/QfnT1yh84hqfubzJysEP+Nbmy3S/dJ1f+9Cj/Isnf4MPXf5lPvfbf8jH/uVX+HjzKTZVhdf+Ysirr97k47/3MF/+B1/ktz9U5MO9Mlc//cf88M1j6tcTis0XeenbEh/91Ar/6S/8A8b6WwTBy1hSm9MfP8HUeQp73GN8u4x8UCO19jGHHexxD3vSY2pdx5cG2MMO1mmLzNrFkzr4srjW1O7UiOQ+odwhM7q5G7dNonXxRg1ivY+fx5/lg6uC5zaqM3f20Y8ahGobX27hjBtMbq9jntQxjuu8l76IflzPP6d7hGoPb9JlfLNIrF1jZj2DO9omM/eJtV3sYQftsE6s7ZDou2iHdVLjGqmxhy9t5vsaSyFDul0WDTPSFv54gDPaRJe3GE96GMMeb3Q+yUf/2/+I3/ubP8ef/pO/zbUn/pTDn7yEot1lrB5j6TKONMHUdLwcoOlY9nJbDNuB5y8jHQtHwGL/B1f+bcNc7gvyiEOUCwiL4T/Mh/QgH9wd0yLKm0Bsw2aWzkjC9xkWwmEREbghkR/jmM7yZy+Hbrq2nd+ngIHGYUgUBEuhYuGwyHL45cLZH+XtJMvyh9wdsuBDLOIgST732oYpBBnXW75eC4FkkRpwbWdZU7pgUyyFm9w1sXCTRH6Am7tLnJzvoUoyWZJi5DWwgevlrZXW/7ejInDMnEXhL7kVi8jHglexiH5kUSiEiSBYgjBD1yGLQuGAiH3SJCAMHLIkIAocPMfA9yziSNSM+q7zlyIO3pJNEfveUvRY8C9izyOLQuZpgmMZzLJkCZhM8krTRb3o+46K4GfaPBZChWubHwBxuktnxQJeubDOLKpXFgfANM0wVA3L0LFNA88RYsVCGBFMiSBX4IQaN02zpZVomrsq7p1n+K7JNA1xbIPz2RzHtFAlOT+wQ7JEMC1c28rdHwGubRF4DrYl4boypnHCeHwTTT3EdRQ818DUdBw95ODmD1j9wof5yq/8d3zyP/9rfPxv/ofcbX6O49cvo9+9jHW0hntaQjtYJ5Dr2OMC5vgq+ugSM1sMoebRCsqty0z1HmfmJvZxUdw2ayRqlUiqoty6gnGwTjDOox3Dq6RahWBcJJxUCMY1seXRj1QTq0rGUQFnVEG5exXrRFjdrdM1QqWy5CZ4UgF3vMro5kN4EzHk+VINe7jBLI8LOKMy7qjKhbdLqvcxjkpYowJzv8vcb6McPUFi1eDsKcxhicntNQGCcnqc+1tLG6a4cBEXC5ndJzaahHoNc7SWOyjqOBNhdXOkItZog6nbJbO7OTCzSaR1eJBcX+7zpAax0eci3MNXagRqmcSqYQxXmbk9Qq2FM6kz93bJrD63vvdl7EmB4x8/TmJ0OQ92cSci9zlzRbNFoDaZ3LrEmbPJ3O4xs3vYwyLG8Tr3wx1CpY5xvI43rjA1O2S5o8I82SAz2uLfugPs3NLtSxW0wxUiTXAJjOMVUqOOLxVJ9Crm6QqpWeEiaGMNLwvRQV5HufMwiVZkZlXJjBKhtMbMrHDPbxEb6yTmBpG2zsypYg1X8KR1Yr1MoleYOy18ucjc7eT1mw2k25d4N9lnanZxpCKJ2SSxWrw3vZ6DQttcBNcI1Db2uEpmbWKclngnfQpnUuPc38EZV3EnNQKlyUWwi3ywRqi2OA92Bd9DqgubuNEn0TpIt6+Ith5qcAAAIABJREFUXHO0QyBXGN98nJndFg0sagNzWOCd7BqBVsVThOvIV0uYQ2FP9uQSc6+DrxSJzQrmaIVAKxDpa1ijJ3GlK5x5TXypgHW6Sqo3SXWxijh8+2Eyq8HMbmEP18RqtFln7rRRD1aQ71ziwt9karWxhxu44yKhUmVmd5DvropKW6NGaldxlVWmbh1fLWGN15ncviIuhvUKc7+JevI495IexvAKnlIi1OqkVhP99DJTV9zH1G1iDtdFq4q8TmbVsE6vMHdaZFaTudNh9NZjXHibvBP28MdrBJN13os3CeWCiH1Ydd5LBmRWjUgt4UvrzJwGF0GHQClgnFwmNavLATfRq8h3nmBmt0hzkGisVdCOrzJ1OiS5i8EYrguxQqsxvv0Emd1b2qaluytMnd6yolcAWHv5SuoO6tEGnD1HqLWxhmUivcO98BqJ2cvBtKItJrP6eFKdB8l1zoNN7HFBDDZ6nfNgUwB5zSYzt8u511m+X4tzJdZFe4uIslQ5c3uce33BCzheJTNbnLl9QqWKdGudmTUgM7sEcgX5ziUCqc79YE9Y8KWasN3qHczTCgc/eJwzb48HsciCa0crzJ0egVRHO9hAPyxw5m4xd3pkZoP78S7OpMrUHpCaAyJd8G98VVjoZ55oGTKHRUKlgT+p4g5LXNh9Luw+7rhGpLa55++QGR1mVncZRcrMJlOryUXQy+N2VRJdCJyRKtxt0sGjeOo6704HXEQdtNMncZU17sUdMqe6dMj4apW51xPik17/wHtexRyt57Gfds4Qqgu3md4l0jtYwzKZ1eciEJ+didFl6gzILOG0irQuxkl5CdP15Rae3CJQ2kL0kTrMHOFki7RNHsTPoB2VmTnXSNU2sdbGlmrMo120UYnI6JDoXWK5hXp3Tbix9A5Ts08gNfAmNVK9i3FcwBkXCNVqLkI1UA+u5tbqTSK1jX1UJFXaxHKTRGnhDSt4wwqp2ua+t4N51CDTd5hb17COa8L5oHTxxnUipU2i9jGPS5x7W8ydLrHWEO6ccYNI7uIMy/iTGufuNnN7m0jp4E/aJOom78bPoh+WkW6tQ/ocU2Mb47BCJPd4L36WM+camb2JflxmZu/lK5vbROomvtxGOyrgjVrohxW8UZMzZxdnWMvdE1VSo4s3buKNm0i3VgkkAYxN9DaBVBWxRLWDM6rgjookRp1QKRMqNQJZiD1zb4AzKWOPS0zdLveTbezJOvZkndisoZ+UsEdlEqvNvWhAajWxxgWcSZW5t0NqN0ntJoFW4TzsY43XCbQKU7fN3O9ij0voJ+ucBds8SK+TugNie4CrdZhF+z8T9Vi0fixAmond5yzcJ9B7jO+ukdgDzsN9AYw0N/G1LlNvl9jcRDstE1t93p09jac2cNUanlYX52JeJz5z+7w3vY4nV5HvXuHM3yKy6kRWA/l4BWO8Qeb2sKUK+qiIqwi3xdTdJ7OfQT9toQ+L+FqNi/g6sbGPfHSV0GhxEe9ijMpkroB7xtaAQOsRac8y959CO13D1+o4Upup+zS+2hfOD2+PxNomNrcxhk3eSV/EV7ZQj5u40gDOniUz+3hyB1fZJLb20E+aTG5uwPQFpnabUG8RWZsk3jUiZxdLamOPG7wbP0UavYE3fJJ0eImfvL7L//nJP+XXLz/Ex7abPKOf8czb32XzsWt8/dtv8of9P6a1/TVeb3yd/fJbfOKPNnis3+f5t77L9vPPUivt85U/3eSLX7rOJwoNfqf+JQqnW7xsvkn/h2/S+ckBNzWHF5t1rq1sceN5lU+90qJ8+A1edX7C3qtttgbr7Heuc+mrHYorr7Byvc7XNiqs15/lxo+O2b77Y56/9SZH3z1E27rLN5/c59m1l3hk8CYPP/V9Xrgz5rlvv8zxy69jff82rVe+y+rn/oyrH/5t/vhXf5uPfuoxqp1vsVl5ga998iqf+OQjPP5/PcNjX7nDv/jqZyjVvkr945/giyslbtw+5LmXjijWX+bv/+L/xv/0z/9XRvJ3UPV9AntAaHYwhx1m3tOYow7WqEuo7TD3bmAOO3jKgFjbJVJ3UO5WmTvXuRfc4F7wNNpRmcza4r3oRebWHrfe+BqZ0eVBuEuqdzj8/qO8lzwjRMqJ+C6dOn3emz6NcVLm5MdXmTtPkVqb2KMa2lGJWBefnfpxDel2ifvhs8sornZU4cK/wdS6zsy+weRmjVDey2MdA6bWPqlxjVDZxhl1cUZd3HEPb9InM/c5/ck69rBDrO3wXvp1Dn9wldTYwx11MY9aROo+o6M2krTFydtl3hz8Cf/2F3+Or/73/wW/+/f+Gt+ofIW3v/cMmnHE6eQAW1fxFWNZO7qYyxYxEDFYO0sXxUJ8WDgIFuzCwPVI8xkvyQd0AaAUA7xnO8s60+Xv/ID5dJaLBAHn8wtCf9EGkuFanqgc9SMiPxIRDy/EyTkVWTIli6eCQ5GLCQv45ftOf/H/W9SpupYtyh1y0WTh8oiDEFWSiYKQs9mcOAyXkE3hEAmXDoplg0iaCcdIjkVYLNxHuSjjmBZJ/jo5loh0LOIvjmUtEQq2aTHN20Z8V1SXLrgVaZzg5f8+9Hx+7t48g3fv49sGvm0snRIfBGguhIl5Gi2rSRfiRRr4P7Ml+bYQMELfJok80bDh20texWJbCAmL/yaRqABdcBgiTzApFvcb5eBN37JE00jugFjER+LQX3IcFuyL910I7wsU799eOC28/DEES56FqBBNc3ppuMz8LMSHOHdUOJa5dHII94OfuzVE7ifKHRkLYEiWJO/HPxKfOBQ1qkkUcD6bE7geuqrlLo5o6aZYQD49xyaNRXuI6yjY1hhFOcA0T7CsYS5UmHiOg6l4DA/e4vJnfo/P/9I/5FN/66/zmb/9NzhofZ7wuId25zLBqEwwrqEfbKDcXcU4XSfQy7jKGvbpE1jHl0jUGrHcwB/WCMcNEqWNdbSBcvsx/HGBqf7+RVYs1wnGRcyjy8i3HiWSy/jjMvZRAfu4yMxo448LGIdPoh2sE8pNlDurWKeFPPpRxhlt4EklAqmJN65inqwtqx4jtYZ1WsQZVolVYUkOpDqZ2SNW20zNTVJdrFQKyGGHQBONBpndZOp0Sc0+7kQwKZxJZSkoGKeFZbuEerSGK4nK0UCtEOqCVzB1+iRGH+2oQqTXiY0GzkRc8LhSlZkzIFBbmMMynlwVMRKpIS6UvW0uwm3006t4ygZnfo/EbDG5cwVrVMVXBJgxNusc/eQrzNxtps4W6tE6gdoQF+t6G3dSJzU3uRdsE6tN3FGZmd0jVOp4kwqx2iAzO1z4W0RqA+u0QCDViJQG596AUBYOjECqoR2swuxpvEmJye0nmNot3st2GN98BHu4gS+VSfQac6eJcvAYvrzGT6d99JPHCOV13NEV3ok6GIePE6sFUl24KqZGmcTYIDE2SM0inrSKPbpCZlUJ1RLuZJ0Lv0tq1rFH68RaLV9NaxOpTWZWj8xuYY02yOwOgVoXFa7OgNTq40p1nHEV7XiDd9PruJMqodoi0tvMnAHvJNexRmX04w1+OruBeVrCHosK0jN/G2tYwj4VzSjn3nbuTKkRa3VirUaoVARIVRPugthoYpyuMfO6uFIxb3MR0RBnUiS1W8RGDVcuiFpar0mkr4mWFHWNWC+RGFXs4Tr2cINzb8DcaWOeXEU9vMSZ22HmtNCPVrCGq9yPNpduCmdU4F4wwBkVMI5FPOW99Bqp2Wd061LealPnLGgxvPUQ52GfB+kOmT3Ij+kGc7+NI63iKRs40kbuUmiJ56CUCLQioV5EO7mMKxWJjCaJXsaT1nAn62RmHWe8IfgERgvzZF00AylFUq1MJBc4c5p4o1VitUSqV4j1MpFWIjHEz560jietcy/oMLPrRFoF7fAyZ26HzBLMikirEKkVzr0OmS3adiK9TmQ08te5zczrkVitJTTWV+r4Sp170W4e36oR6628nrVPqLYwT0tk9ib2qMK9aA/taANfbuBOavhyA+1oQ4hbqqgAzqw+md1eDs+OVOLM7xNqNazRRu6sqOVVsiUugj6xXkM7uszUbnIR9Lnw+8RajdHbj3Hh94nUKr5UynksLS68fVK9x+TWZVKjRSBXRBRr0uBB8BSBKtpo3EkN87SCNazmPJYB9kg4GR5EO6R6h6MfPMaZs02stoTbRa3k+fceviKG81Bt8yC5RmTUGN99FGtUYe4NCNQ65uk6mdHizO4J+KPW5Z5/jbk9wB1XsU4KnHub3Au28KWS+IyeFJjaTTJTDJmpUSdQSnhSQbhklHVmXoOpWyfQCoR6galbZ+4LXpAjlTCH65yHwrW0aGkI1CrOpEio1wi1Gg+SXcxhAWtUYu5t4StNnHENTxL1wxfhNZTDNZxxlZm7hSc38KQ6kdblXriPPaoj310n1LpEWg9PauFJIq8d6wNifZPU3CI1tgjVPNan9JhbmwRyg6k7wNNbuFoOVtQ73PN2sE9LOMMyZ86An6ZPEastzOMCmdnjwtsmkCt4k2Le1CM+d91Rham5ydweoN9dJ5KaXNhb3Pd2ckdihVhukqptnNP2kqAfSF2km2vM7W3cUZ1QbuGOmmRGnwt/m8mtJwnkCpnRIdG6OKd1nFGFub1JonVQ764zt3dINBHZsI7rREoPZ9jgp8lz3PnuozwIn8Y+rRPKXTJDvI7WsMbU2sUatpnZ1/FlEaHLrD7eqMWFu0+qD9AOClgnZSKlJaIxRhfjqIwzrDGztoiUFoneWX4/OaMS/qRJKIsYmy8VsUfrhIrgeDjDGuawxNTZJFBFpENEhRqEWhVrvLasZ3alMurxyvL71JlUxfet3xVgYUlERy6iTUK9iisX8dUymdXJa6hbREaHyOrhG10SbwdH6yydFKmziSPXicwugd4mNDp5I0gPfVghdba4nzyFdlLCGFU4C67xIHsaR26hnZRJ7AEzfxtLquagzF3uZ2LRIrO7+Eode1zOIypCIJ+5m1jyBp5WJjBqzINN7qW7JHaXQG9xL91HH20Qm9uE2h5T92nmwS6B3sCROqTmDQK9iavUmPlbnEfX8LU2iT0gc3c4D69jne5ijds8yK5xHm1jjhoE6g6xuU1i9wiNPqmzjZNHW8xRC2vcYepcJzH3yPQ2kdpi6u5yFj1DaF7Dk/sk2oBU7XPu9/HVOom7haV2OUuexdP6GKdVuPg6ZrRBaK8RH23ynRc3ebz0MJ8qfYHqK19n71WTN358gnlL4/U3vsVa8zP8+z/8CPXuj3jieZPPdL7NG3rEiWTRLzXxlIhLnef5P756id+qXuaj1x/mu6fXKFx7ju6PNNp3jth69pusfrTD+pde5o9XXqVuPc6Wscl3ghFvjhNe/oHP7ck5DxcKrHQuUa18lU/8u8/yyMZLfEOeUnj7W/S+v8fNb73JG599gZf6E75841U+Wn2CS2/e4JvfuckbvR+y8/U3aT57nVq5wuoflql/6Tl+57GH+GqvzMErI/RXfV547W2+/42UJzav8+G/eITOtRW+U3+JR6/f4cYPFO688Qw7z97khVdG/N5HvsiH/uijHI1f4vikReBukXk7ePIA/aTFefAsob6DK21iDjuE+g4X4XN44018aUBm7nHuPY09bOFLXRJjQKT2GL9VINW30Q+LML1BqrfwxlW8cR13VMeX2wRqe9liF6hNrGE1bwoZEChttKMintTiQXwD87SOM2qTWdeY2ntM7R3cSRvjpM6Ze4ML7zn0oy6hvM9P01cJlS2s0zahssXMvk6kbqMd1nknfhF72MWXBoTKFsZxE6YvoR3WidQdZvZ1vEkfZ9TCOe0QqfvE3ovcuVMn1K/z9Mpv8bVf+Vv80S/8B3zuf/67/EXrEWzph6j6ISP5BGU8QTsZYZsWlmEIjsOSHyHiDnbOcbAM8312gmUT5M6KhVAhmA32sp7Ud91l48WizSJcREM+wG3wXZfIj5YAzUUtqef4ZPGUyI+XrSChFxJ4IZEfkcUZkR/hWu7S/bBw7S8e+0JQCTzv/bk1jJjmqYAsSfJWyniJNMiS9P3ISC4shLn7fyG0ZEkqwKE5+FL8nb8UK3zHJUuSpWvDd98XgD6YSBAFFDa+65LGwgxgGeaSl+E5Io1gWS6O7f1VoWIR+1gIEQs+hdhnM0vCpXAh9ns/s6VBQOx5uajgEkceUeDgWBpJ/vP/v1ARLGMN4QdYFwLS6eVATSffXHxXOCc8RzSELHgRjmUua0sXcEvBoAiWDSGeYy1FiYVA8f7tRRXq+6rUQjFKomipZCVRuIx/LB5zFLy/fTCbNMuypaqWLpUvlygUTSJZEgmlLYxQZYUkivJWkwUQVDAqQt9bMitsS0JTT9DUQzTtAFU5wDBGGLqMpijceeuA0dFPuPqF3+ehf/2P+Nzf/Y/50M//HD9Y/3cYbxWxjtbQ71zFPi7hnFZR7q5hnG4Q6lUceQ1/cgVvtEowLhFLTbxhHW9Yxx/VCcd1YqWEfbIqGBVGD/e0TDipLhkV7nCVSC4TTiqEkzqR1MA+3sAdrpPpVczjErHawTopYh5v4E3KBFIFd1wQA91pFXtYJpCreJMiiV5DP1rFHVVIdbFyEykNASlThO3Vn1QJlToX3iKPWiXQqsz9LrFRxx6VCJQ2qbmd14W28JU6sS4GUmdSwR6XyWxRj+krNQJNCBWRUccalfBlwYvwlUqeq27iK6ItxB5VyKxNzryd3LLcZeZsEem9JaPCk8XKe6jXc5tnDV8RsZOZ18OerHIWNknNLRJDCChzr09kNHNBpSx+l4Mz5TsrvBNfIzM6wh0xqRCpDeZ2j3NvgH60xrk3EKuidg/jeJ250+fc28IbV4jUOudeP1+pb6EdXuKn2Q6x1sSXKvhSCU/awJfXOPPruNJlUmuDzCiRGWWsk0vM7RqZUSZWCzjDFaZmmVhfx5evkFol7LEAc07tOplZI9LKzN02sVYhNRskeiMf1gS4b2p2iYw6jiSsuonZJrW6eHKdQG3xXnaDzO7mF7FV7HGZxGyLylC1QWyIFVjjtMBFuJMfC3V8uYYnVQnUBoHcJNE6zKy+iJuMy2RmC3dcINZqOJMazriWD/QVjNOFaCK4JV5eRevJFXGxfHSF+/GA2KwxvvMY1nCFmVPHk9awR1eZ3H6UudsiNWuYp4JRcT/aJNGraIeXcUbrnHtdMfDJJS78PqnRxDxZwxkViLU6M7uDMyrgjAqc+3siBiOVGN1+lMxtYAyv8t5sj0CtMXO2RUWr3ydzmsy8Fp5SwFfKvJvtMXN2sEdCcJt5Lc6CNtZ4lcRq8E56jUgr5kyNonC/SEUCuSIGi0mZRCuTqCVCaYNELeEOrzI1qqRaGX8snvPcaRKpJZzxKole4cxroR09iXLwOPfDPvZwlVAt44zWuRcs2k/WiTRxfvhqlVCvcx4OBK9iXCAxm9yLBYNBO14ntbrMvQGeJIaOxbEytTexhmVm7oBzfwf9pMg7yXXMYZkzbxtnXMWXG7w3fZqL8BrWqEKgtpbDbqBWlzGE1Gqhn67l7ikhYHhykcio4koFzOEq2vEKvloisRr4aonMahDrNdzxBjO7xdxpE2tV9OMVQrVMpg/yXH8zFwEGpLl1/9zdY+4OsEZlUrPPzNnOP3f6OKMmD6JnOHM76IdXmTsD3ktukOr9HIpW48LvieYao0OkCYDk1NkSjUJykanbINJ7uHKdWG9w5nUFF2hS4Z6zxUwXkQZ/UscbV5lZPQKpKs5RpcLUEs/HOL6CLxfJzMbyuPUmBc69Lu9k2/iqAM7O/Q6Z08SVRHxq6rbQT1aFc0Kvc5FDNX2lQmQ0cjFKgBSVwyvMPTGwZlYfT27kLAoBRzVOistoT5JHPxKjS6z3SIw+zriOeVrJxZougdImVDuESo9A6ZGaQqDIrB0CpYc7aWOd1onlJoHcIDa7uFqTxB0QaC18qYFzUuK99Dqp0Ua6vYJ69yrn7oBAruFLosY30YXo6U1KuONyHi9r4o1rJFqXe+4OwbgmuCByi1huEkkNYrnJuT3AHbZxTlucO9dJtAH2aZ0zewf59iqh3MI6qeGN68ztfh736RApDWK1g3x7g1BpEkgNIqWFcmeNSOkSSh1CqYt1UieYdHg3egZ31MQ6rhFMOsysHazjKqkmBHd7VMeXejijLom+i3FcJ1S7TO0BM3MH57RBZmwJxsmkSaiIYSczhH3cGzdFjENqEGttArmeuyaqBJIQKtyxiBF5UhFnVMQbV3FHNVHHbfWJ9Da+XBPfsXodXxWLBiLq18KVyvhqmdRq5iDWOpHezd2Ltdx11iSzu3hyNV9A6JIYLXxFfIbPgx08rYVvdHG1DtNwj3vJPvqwhK+1eHd2A2NUJrH7ZO5g2RiSOqIF5Cy8RmT2mAcCwqkPS4RGn9jcJLEHOFKdQG+TuX1Cs4Vyskqkt5Zxj1hvMXM3CbUGvlJHPriCo1S4SHawpQq2LJpDZr5oAvG1Dp5WIza3CNQ9EnOfmX9NtKdIfTxpn9jqEWhtAr3LWbhP5u5ijppM3T3Ogqdxxvu4cp/IbJJ5PWJrm0DdITK2uJ/to52WcJUW59F1pu41fLVPoA0I9W1iYxf51mVircOZv49yXGfm3+A8eIZQ6aPfLTK1O7hylXm0x+S4jDpqEpnbpNYWyt11ju/+LkH4FPOLA9qFT/DxX/6H/O4v/i8cPD+hdGXAK8/KNF9+ke6VNfq/X+Xxymt8/Jv7dLXv0fvOd3j1eyo/esPizqsSO9f3WH9hjcq3qpRLLSqfeR7pDZXLT77I99+M+fpTr1Bo3+DL14/44s6btG5s8Xqtg/7WATt7L/Hqkc+zBzIP9Tt86uE/48tPfILP/+bHKa7UudLd57WbMq+8couXv/0Wr0gjHn79Ga7+xRt8/o0dKmufp1G9zJuvDtFe/ykPP32Xl8YXPPKRT/Inj9/g41s/4bfaJT751T/niT9d40tf7vDn7S6lved56LlHeOi5P6X1lQ0e77zOQz8+5c29A17vj/j69xWufeMWX3miwhcf+iym8xqTUYfJUYWZ9zQX4XMMbxZJzD0hTCgDXGkzr44VsQ9vsokvbTKz9zGO63iTNu+mzzK1tzmznsI6bjC3tzFPCkxuXcIdV7gf7OGO6py+tSLOc2dTXPcqDaa2qCed3CpjnlY483YJ1A7GSRV71MSXe8zd63iTHvLdIs64zczeR7pdIVb3uOd/g+FPaki3BJdiZgvehDvucS94llDZwhn1CJUtLvxn8CZ9AnlrKVroRw0idSd3i/TwRl1i7SlC50V+/OMy2kmfl2sf5slf/zs8/k9/gX//j/4z9i79MeODV9HMYybqCE1SMEcSlmFi6sZy9T8KBBAzzkWHJMrrNXO3ROSLNscFRFMM147gLeSciMWi9sKBEbiLWEYkRA3LxnNcTN3IhYoQ3wmW0Q/P9oRzIs5IwjRv+YhxLY8gbw3J4imBK+bSxUzqu4LzkCxmVNfDsaxlNGP5uHKhIkvSJTsiS9Llc1rwIj4YXcnihGmaMc1hm9M0Q5XlpWvkg7WnYmb2l26TRd1pGidL5sVC4ImC9ytOl7GQD4g7STwj8JO/KlQIscJcxj9C1yINPUJXsCuyyF8KFWnokfj+z2yh6xA4ds6VCEnzuIdj64S+je+aP7P9ZaHig9yI0BcxjyBv/FiANRcwzShvCHnfDSGiHAvY5Af5FL77vtNBCBXvcyg+KFSI+7DwXSd3MQRLzsQsmy7VpwV8xbVNTF3NIyz28vEvnoNr2eLgyQ/0BWglWVTaREKoyJKALImWtNXxcJSfKGEO6lxEY8KlM8QyNExjjG2N0dRDJOk2un4suBWmiiYrHN4+QJvc4rE/+w0+/c/+a37/r/8cH/kbP8ePih/n4NWHMA5WMQ83sI5KyLfWmVlbBEqd4a3HkI+eZGZVsE+uYJ+sE4zqWIdl/GED+7hMqnY4d1pYR1cxD9eYGz0iqYF1vI57uk6ilpmZdYzDFYyDq0trq3tawBtt4I5WcYZVjKMi5nEBZ1giVOrYw418W8eb1PHGFXypjHEiLojt4QaJ1sY6KeNPqkSqWAlPjRaJ3iAzmwRKGU8q4kpixSI2G9iTDexJQVy46z1Bdre6YrDVmksLuSfXCNUG9riU/65ObNSJDFGHKVbXezjjFq5cwpVKzP2+WKnUW0ydTXy5SaR3crp9jdTskxhif2J2sEZrnEddjNM1XKmyBPl5co3IqOHKa5jjJ/HlLtawii/XuB9v4asVpk4P5WADe9TCGZYI5BozS8Q+AqmWd8g3ccdlvHGZudP/WbCmXEO9e5W53cebVLnwtwnkGu64yP1wIMCObz/MRdAjkOvEWpPUaOKM15naNRKzgCtdItKv4k+uEqsFzp06iVZgbtcIpDUCaZW5XSM1C0T6Op58lTO/Qahu4Evr+PIGzniNQC6K9hCriTcpEUgVrNOCEJm0FrHZ4DzYxBxuEBtC1Y+NDqnZJ1TbTJ0uF+E20t0VUku4LhKzxdTpYY+LzNweM7fH6NYTywxwpDfRjtdIzBapLqj4+tEGzqhMojdzsFuJUKkQKC0CtZ07NVr5hW6FUKtzP94mNbt4ck0MUHaHSK9jjtZxpILgP0yKBHIZTyqQGFU8aY1Q3SDWC/jyVZQD0fixWIUWq/NFfKmAdPtxrNN17odbJHod63SdC3+TUKmiHa4wufUEmbWFPRake/X4MudhV1iiT1c5/NFDzN1drGGFqdMlMqrEZpVQr+SugIJYmR+L/H9kVPGUDWKzSmI1BB9EEu95rJcJFTFMCIeNaNU5d5rCPZE7KkJpg0gpkOkV7NMreeOHEDvM0xWc8SqBXOB+1CM1qxjHgmlwL+hz+MMvk1kNIrWMNykQKmWmTodQr5OYTSKjwb1oa/lzZrc58wdYo+JyBXLq9DGHBVKry5k/IDV7YqBVW5z528tmj9TskRhdlIM10pxXcS/aEyvxcp3U6hMb3aVAkdptQq1o408pAAAgAElEQVRGZDTyytqaiMiN1rAm61zEm5ijNeSjS4R69f9l671jND8P/D4hQJAC/xEnsRHYjpHkYDsJ4AAJEjgwDMftDMeAfb47+3y5Jp+lO8kqdyIlHkWdjpJIaslt097e69QtXC4p6khKFFUokmLZMuXtv97r22ZmZ7m8T/54fu+71CV/DIa73JmdmX2nPN/n+/188LUsnppBPxLtmHtBHe3wAqEqjDpmbwW9c4lTd08cOLsphreeTQKgHBO9gXx7HV8uERs1PFncZJm9PLHeItZaeFKNSM1xbNfRjzaIlBqRIg7CIkwQU7ZALTE2mkxMYXFwpRxjq8RJWCPSGph9EbbGeg5nsIrdXWeiVIhHVcGskMtMDfH1xR1mk9ZTEaMjAiZnsC4+h40iM6uU8FZEC2vm1ETjbJRG764SGyUcKUOoFwnUfPJv2GB09/xyYuPJ4vEZ6UXGZglHSjM2K8lMr4E9FOHS2FzM7CrLuc7UbmINRDNt7m6idzJoR2nOwitw72UBhjOFam9stgiUBqHSINZbRGqT0Z11rF6R+9F1puaWaDboNTyljCUXMaU8jlRgZrWwu2KmIMCyRUJZHMBjrUSslvClHM5gg6lZSQDRadxhjrFWI1IqjLU6U61GLFcYKxX8QQG3lyMYFoW6WypxbF0hVjaxu2WsTgFvUCZS6hz89NtESpUPg2uEcoW7b34TJoJd40sFrG6Wj+IbhHIJ9WAN4ygtuCfD8pJRceLsEUo1vEEFq1NgZm7h9EucuntY3QITrYUzKnDs7qAcZHGHDeb2VUKlhScl1pVeGadXwh9WCEYVIqVKpFQJ5RJWN81EbxIpdaxuFm9YxBnkmBi1xO6VZqzVlw2gWMvjjkT7xOpl8EclTv1dzF4WTypyFu7gSnlcKSsuAKxKYvMoM7GqjM1SAjwWk81Qq+FJRSZWk7nTJlDKWIsASxdfA8aG4GBERlUEdmaDWbBDaLXQhwWmbpvIrDN1hcJ4wafw1DLmMEdkigmIq5bwtDKx3SA0agnLoslxsEdktnDkMlN3k5nXFnBMKcvUbTCxaolSXIBiz8Lt5SXJid/GU0s4cpGJ08bXaiidDNawJIwigxIzr05ktAmUXXxlG1+tC5jmqIl0t0FstonMNq5cw1ebHPvCBhGo21iDBsfOd4mNbbRElzqxt/HkNo5UwxxlmbqbTN1NjEGeqbNNZLaZOruYgwqe0mJmVIm1KrHZJtC3MEcNlIM8fzZ+kfvuFczeGifBFnInzTy6hm9uEehtPKmC089z7ORxrR2G6jVa1Uf5v37hF/inf+Nf8NbrOi++9R4/7cXc/P4tPvhOj0rudR7dLPONK0+zsfFNvvv6W2xu/Zi33nG5uLrDxY0sn/z0v+VTn/oUn/o3T7DyyMu89YHL91474r3v9xm+Y/DG4ZAL77zEa+otttYu89pz72O9fY833tjn9c4tNm7WSe82eeQrT/GZ3/k6X378Eo8/eYGtnRtc+laW16/f4c2fKDzWLPNM7yZvjt7k5t4Wu+vb/OTabd560+Pqj3S+f3hC7uoHPPKNi/yrrz3KIztZ/ujr5/jip5/i1R+OePUDhebLb/C97jtUi00uP9Fko/ImT7/6Bi9+/1XMn/Z4/rrLY5fr1F/8KU+t5vj8I7+LonyHsX+D3gdphu8VuBfexOzXGJt77L99mdjYxZVauFIL5ajI/fBFQkVAKgO5RaxtYvVLWP0ivlzjxL6G1SlidXL4owKRUsId5gTo19oS0FyrhTPKYw3S+EqJ0Z1VTrxr+FKLubOFL1fw5SpGJ8/E3EI7yjO1dpHuZrD6ZXy5iTdqoB9VGN7K4/S3OLZewu5uMzF2ibXthKFRYWruceJeR9nPM9Z3mBi76EdlzG6Fsb4ruBRSC7tfx+rVmNub+KMGVm+TUWeL4WAHe7TNn2Z/l0f+3n/KM3/3r/In/+RvcnPjcd77yXUU7ZChLIIKs6/i2vZy+rGATnrJIdpP5gx2YvjwbEfYLBK7hzj0O8vD/kLBuTBCLl4uToQKiwP/ArQZ+QGO6RB4YTLzEK2KhbI0SBoUonEhNKWBGy7NIMIE4i+nJUEy2VjaOPxgyZJYXpBHYlqxaPmHfiA4FkEozrbJ8ygQl+aLRoiXhC26oi6DmwWTIkhQBgvApnhfg+RlvWWDYvlxC6Plxb9jWgJoaojWirdsVIi/y/diHDv4/59+LAKKRYtiEU7M4oD5WDxNIz8xgfy5J9/Ht8xl82EyDogS28cirPj4058PKoThIlhyK0LHWc48PMvEt8xlUBE49lINKpgUFqauMY7EXMLQlOUB3zb1Jcdi8fcswoRFQLEIAkRgECbti/DnoCELW8div7SYZiz4FItWxyJAWbz8Yg+0eMDOp9MkZfJEUDEWbIxpPOZ4NmfYHyRbpvHHJioP1a2TOMJ3HRxbRtd7DIe3sKwumnaEY0uYuow8ktAkGan/Ls888st8/Z/9Lb783/1nfPa/+gSDra/R/8k5/H4W5dZljIM0Tq+AOyxi9tOYg3VG++c4sQt4w3XcXgrp/UuM5TpTtYV+dwOvn2ei5xirefT9y5iHG0RSCbeXxumt4Q3WeBA2heHjcDUBcebw+oKS7/RWkvqq+CLpDLKYXcGoCJUcdn8dqyvCCHGjv4HeuYTZXeXEaSaTkDWmZoVILeAMNrAH65yFTSZmMTkkZJg5TcZmGeXwImZ/PYExNhjeFjftvlLEHmYw+6mlNm9i1ZAPLjO1GkmjIocrpxlbZUHNV5P6nC6mH8deUwQiemUJ0rwX7DK164xN0aQI1Rr2QNwKTWxxey0fXMIapHkwuZrcHJVEhdUv4akrKAdZnGGJY6+Nr2bRupdFVVQq48uNJZMi1spJIyWLO8wu9aQL24BoRuQ4cVvY/TSRWuLM32Rm1pFuXySQC8sfrAMlS6zncYZr+CMxJZlZVaZWiROvjDU4T6SvYg+fZWpkcAeXObbzRPI6J04Bb3CZqZHl1C0SJ0FFbKT4cFzHV9bxpXWmVpGZXcIerOKNNjh2azwYb9N99xmU/ct8GO6IAEXJEpsljN76ks4+NuqchXvI+2uM7l5MAowiE7uGcniZyCgT6SVio4IzyvJnsysoh5cTG0SJQC0Kk4fXYmo0mJlNlLsrS+ih3U8Ra0Ux/VBEKOWMxA+/7ijH3G0SG2KSMjbrSPsrQmMbbuEnvApPThMZBeZ2HW+UwAelDXx5HWn/KSJtjXuhuH1eADSZ7jA1S4xun+OeX+csbNJ77xl8KcupJ27b3WEau7/B3K4RKuLg6oyKeHKOY79GoGUw+ivERokTv40v14j1Oo6UZeZWhA7XKmEPU2IfLdWYWptYgwxjq4R08Cxzr4reu0yg5RkbOWI9Q6RmmNll5k4VZ5jC6m0QqUUmepZISeH2Vzjzqkz0LE7/smBWxC18eYNYz4o2hZ7lflgn1rOM7jzDWM/iSSnc4Qb3oxZjo4AzWMeXUgIEaZc59hr4ap5QKzC48xynQYuZU0PrrtJ9/xmmdn2p9ZMPBAD3XriF3l1nePsCJ/42nlQk0mt03n2W+9Ee9jDPxGpg9jKcRXtEWhV7kGNw+xJj8+FB+MTbYmpXmTo1fCWHdHCRP5vt4Sk5fDWfsBUy6P0VQiNPoOUwB2u4chpHTjG2S2hHFwjkNGdhA3uwyujOt5P3r8TMKjF8f0XocY9vMLdrSHfOE2sVPoqvYXbyhFoFd1TgNNgh0uu4Unk5/fDlOvZgHV/KwvQ6U6NJIFUY61VmVo0Tt0akl/GVYnIrJlgXM6fBWdzGldeZWFtEeo1jr4EzWuPYKXPqNgiHRcz9DPphikAuM7dbPIj3sHsp3GEaZnvMbcHn+DBuMzVLuMMN7MEa7kjMQQJZzOEivcxZtJ0EvxWmdj0JEtMMbj+LI2U4i7cwBxv4qph6xIllJdDEv/29UIBSZ04TVyoQ6TX0Tjq5TS9wL9hBOVxjarfw5CJzp53YXXYZ3l7BSOxAkd5gbLYSbWWDSGslbIoGU3OLY1fUlbWjLM6wjNfPMbOahHqN0GqgD7OEehVfKjLRagxvnSdUCpwFm4IP0U8n1gpx+NaOLgv2jlJIvrakmZlNJnodp5/D7eU4tdsEwwLanVW8fo6JUuXUbuP180i3UkRyi3vu1YQHkcHpFbjn7XDqbuMNKxhHaWZWg1Ovid3bwOxsMLc2uR9cw+lnMTopTpxNOH4Rs5MjVpvMjC3uuVdwB2WkW+s8CJ/nQXhdhBbdAhOtDbOXMHtZxkZLhOL9mjjwKE0CRXBfxlob/TCHNxQKUtFyzDO6fQl/VODE2WGqt9APU/ijInY/SygXsbobhEohsaUI49TMKuMOBUw7UsoEUkVAj0fC8hSo4nuzPRRsnZOghXK4gSsVOPFb+GoWvbeCOdjg2G1z6u9idLPC9uJuMbXbaEdpAqWamKLEY3JsiGr73NvElotMvC08vU7kbGJLBY6DbWJLBBCLoCIy6/hahbHdIDJraL0UM2+TqdvC18oonfXk14JRoXTSHAfbHAfbOHKe0cEljoN2AgLOMjaqiWa5jnq0RqCWuBduMXO3mDibjPbXmXm7/Nn8JdROHvkwJ9gUTg1PqeOMtrCHLUK9RWxXiY09xvpL+GqTibVDqG9i9Cv4yiaRvkuo7aB1qpz6rzCxdzGGKdTeGrG5yYl/A3NQxlOLPJg9z8RpY0slHLnCcXCF2NxCOcoz967C7LowtHRyjO09TsIXOPGuox/lOXP2iPUiU6dBYNTxrU3m0fOMDjM8mNzgo/F1bOVVjMNz3LeyvPOjK/z93/gD/s5XvsWvN7J8ZnebR3fP8ebK29y83uOfffcb/Hb9X1L4D79O+wtlvvuSzftDl7dlle/duc2d9wK+8K8u8Oi/q/PLT2R55LXnqZuv83T2WQrZXbZePuLqu29w7dqfcDP1bdKfKfH/pFpc7wa81vMY2Ge8++YQqTfnq4+mKWVe4ytX9/jqaolbP1HpvRXwfjfm+tt3eavf55Xvf4/3M2t0V7/H1vMa+bZE/cV9bqhDKukSxXKLz+/epNw4x/dyX+PZX/0iV0p3eHL9Bi985032v9dh9XM5HvuNq/zOr1R58sWfsP5MloO9n7F758f88IPnufHukNp33uT3vvxV/v1nfw1VeYnBfpFI2WGmvoCvbGKPGozu5hhbe5j9GqG2jdopMbGuMNZ3CeRNjE6Z+9ELRFqbY3cP6e4GU2uLSNoklJoMP7jMg2iP+8E2sVZhdOsy94OrMH8JX66gHa1zGmwR6RVivcHtH5/jfniTe8Eu2lEa9TDNqX+FY2cP+W4Gu19lYuwQ65tCiapsMjWuMtGv4Y/2iOTrzM2XGN3O4A6bnHrPMzH2sHqCTRFr20TqVmID2cYbtbjnv4AvCe7GwhJi9XJ4gxrucAdlsEun02Z0t8KP6p/juV/963zpb/0nfO0f/gLPrz1G99arWE4fzVRwDJNAEUpSM3lyE06F73oYqoY8HCV6TjF18BMjyII5aBnmUqpgJmrTKAiZTaZMxxMcy17OJCzDRJFkLMNEU9Tkktsm9EJcy2MaT5lP5swmc3zHx3N8Ada0PUzNIvIjQi9iNp4ziaeEfsTJ7CTBDzjL4MFP2BpxwlF0bRvLMJe60Nl4gq5qy7BhERwszqR+EnIcT2f4rsfxdMZ8OktCCGH9WABBxWxE/Ho+nTEdTziZzQl9P2lgjJe60ygIOJkfi/+XTEwWF/6LXy9Cn0WjQgQVY8Jg+vNBhW/ry5BiEgo2xQIwuTh8j6OA6ThmHAnA40JJuni+AGkGtmBJCH6EzUPzxkInmswxPKEdDV0Hx9CZBP4SmrkwfLimQeg62Jr2c+0KLwFKeo615FEs+BMPD/XibV4oTBdQzUW48HBOIVoXi/+3eH2ubSZQTMG/WEw8FnrQRV1mkcCJ90sAQ8exl7ycAIPOJmOiQKhGFx+/0HeZjqMln+P0eMaHZ/fQVWUJ9lxoWz/eNFlMQjzHwrZUFLmLafSxrAGq0mU07KDKI2xjhNofcvmPf4Ov/KO/zGN//a/xyF/5C3xQ/BT2rRbKrTXU22sYBym0g3XMbhqju4HeXcdTClj9VazeCr4sVIlzu8ZYK6Pcvczw1gWszgbBKE8sF5FuXcDpphgrJczDNQbvniOWC0RSEeMghXxrFaebS6YhG9jdS5idHP6onGxbxczA6q9j9lYEOb6Twe7lsHsZAkkQ9MWtUZaJUWJiiF+HSj4BDpbxRpmkIl8Rh069wMwqMrdLBEqaUMkTKRXMTlZsQvUKY7OahBVp7KFoLbhSDqObIdKrhLq4xdW7a5xFe/hyDbNbwh6tMXerOFIKe5QiUAtMrNoSUBebgjchpgh1TrxdxmYLaV9MbFwpz4m3SaAKqNax2yZMZgZWP8PM3kyaGGWUgw1m9hb3giuYvRy+XGHqiLTbkQpERo2J3STUq1jDHL5SXt7AO4NUYmrIMTHKTIwyw1vPMTHK3A83idQCyv5FnEEKbyRgec4gxfD9p7E7K3wUtghG6yh3nsEbXIJxA7v7HIEiDt8TM4e8/wyhmuJ+VMfqX0I7eg5D+jbHfoapuYF292mswwucOnWmVhVjkOaeX1uyCzxpHU8SMwNfThEoKY69JqFWxBqk8JU8sVHGkTIJBLJMZDWwpCy+nmfiVZA65zFG65xNdjmNd7GHBfRuhrm7zdRu48ll9G6Gqb3JxGoxUZp4wzKeUsFRS/hGmdAo4o7SuP01erfOCdvE/ArWYINQLwotZXIr7MpZnFEaT8liD9fxlBSuvI6vpXDkVY6DMnrvAtLht3HkVcZWDvnwHPZohbO4zmlQJFTXifUMH8ZNjp0qyv5F/FEOTm4QyBn0o0v4UpoPo9ay1RCpYqLjDNaxequceDUejDcJlSzq4QUBUgyaRHoZc7Au2kBaGldO4Ss5AqWE3sngyyJEi40y1mCVQEsT6llCXegkPSnN1CoS62nk/aexB5eYmAVirSQ253qaSEvjjlbROxeZGEW8URpfEjfvoXYJX72IJ18k1FaZuzk8+TKxniJQ1zEHK2jdC4S6gMt6ygZG/xKBlubYr6B0zuHK65wGTc7CHfyk2TJz64ytElOnSqxX8OVyYnioEOt1pnYDs7+eAHHr+HIJe1jgw/gaoVrH6OaFT95uJHMiMdGaO018WRD3je4GnpJmbBWSj1uaUMsSqBk8Jc2xL2wDonaeE8BHs4Ir5wS/wiglv1fEHFzm2C8zc8tYww1CrcxZeIWZvSlaAVqRiV3GUzJM7RrOUJgpRCgm9Ipn0S4Ts5mEZw3GRgujt8rEElBJvZMh1huEqggDIqPI3KvhjNJMzBrywSpjs8rYKhPqaXxtjWNrh4neFjfikqC9z8zmkmHzILrK3Gqh7K+iHaxyP9wiVPJJKLyRTGyq4lZYzRMbRSIjj69mUDsXkiC3gDlYJzaKTKwyrpxhbJWT8PgSkV7gLBah5ML4MXWqBFoes5/ClXJC1SjlxZTFqGD2U8gHl1GPLuMreaZ2HU8uEihVjt1dfKmOdpjnQXidUBJzB/0gQyjXidUmsdrEH1ZgcoNjexunX2RmtJnoQtVndfPEap1Tfw+jl8cZlfGVGsfeLu6ojNkvMDHbjNUWE71NpNQFT2komgITo8yp18Ad5lH31zi229zztnGHeQGa1Goc223sYTaZIe1y6l1D3s8QKHXuhbui3dcvE0h1pnqbY2sLb1hirNXwRgWcQQ63X8YbFvkw2kW68xxzu0KsCXtM/73nmBhVxnodq1vE7deZG3scWzuJljnPRK8zM1uCeTGqEyttImmTYLSJP2iLSvhRlhNnG28oLB6xUidS6syMNqHURj/Ic2zvYRzlkO+scepuMbeEiUTrrHLit5g5Dfq3nsMapBMeVA29u47ZXefYaRCpRYyjNaxeKuEqFZDuXEDvrnPitwjUIuqR+J5pD9MiZLZrxMlEJhgVibUaoV5D62cIrDqh3RBfJ0wRKntydmkBCVQxIQmsBq5eJbRbBFYLR63jG22m/lWOo+eJ3AauXiKwa4ROHd+qEtg1PLOCb1bo31nDVWqchNfwtQbmsISn1hnbW/hak0irYvQyTKwm94JdoT1WysydTTyphCdVkqcSc7eFNUgRagXmrphJmcMSgdZk6mwz93YJtAaBLkwiH05uIB2kCbQmY2uLB9Ob+GoDT62LwCG8it4rE5vbTOxd5t41tE4Rc1ARIcP8u/jqJvawwcy9yll8A2NQJNDrzP0tYquBcpTDHlW5F97gNLiBNagzta8RG1eIjatJu6XAibfFqbfLzNpFOyjxIPpTgtEOSvcyc7/FcbDDcXA1aWLUmbnbnIQ7SJ2UmMu4DU7Cbb762N/liW/+Gp/7+qd5/q3v8f13q7zZfYfy87tcuV7gsd/9LE88UuWb6bf5rXyb1I0C609v8OynM3zxSy3+wcUif/nZT/G/n/8kTxa+zusv3uS1N37Ad376Nq+8+g7F565SPH+DrZt3WXvlDheOirzYeYmf/fT79F76McWvrPDo55/iDzJlfv/6Ls1WmS8++kesll4id+OQ3OsGm68rdN5yyf7OeR55ushnyi1++fkyG50DXvu+RO+NiNfe1KgeDGlXtnnkn/8Rb2Te57e+kKL06nucO1fkpzff4bHPP8mfXE7zm0/9hP/myUv8zvY6hccu827xZba/s8OPRy5f/EqVf/s7l/nS41VW82UOhy8yknJM3QbhsILWr+Pru3jqFp7SRj7IMbN3GeubcPYah++u4oyanPgvMDGuYBzVOLFuYB3WcTpNhrdXmTubKAerzF0BodY7aXy5zrFzFf0oT6DUsIeiNTo2q1j9LGOjzYfxDQKlgjPKE6iC4TQ2hWHKHVbwRg2sXgmzV2Rq7jCz9vBGTaxejVDZ5sPwO/hSC2/UZKzv8GF0E3fYwB01OHGvcz+8iXqUwuoVOXauM9Gv4vQ3CaQdxppoV4TDFlOthauU0dQGw9E2sXqTN3Kf5Uv/6yf45Cc+wbf+zv/I9zPf5o0/3eVQ2mdo6ciyii1b4vY+aVQslKSLFoKT2C0WrQXHtDA0bRlU2Ia5vMCOkuAh+JhNYxEWLBsXyesOk4vrRcDwcRDngjnhu64IACZzPNsj8iMm0URMPz7Gs1g0E2bjydLSEfnBUlW6+HuEJlVMPBZWE9swsU2LSSxez6IRMk9aEQt7x6J5seAqxokFZTHbWHAuZpPpEnXw8SbGAn0QeAmrIooxVC05N3uMwwhD05P5iru8zLd0Y7lA+MTZ8f93+rGYfbimtmwgLA7H03GcNA5EeBH7HpHnLp8Hjv1wCrIAYvrekqtg6hq6qmCbuggRfA/H0JfhQ+g4y/mIZ5k4ur4MJzzTTP6MvZyBLA7sD9WkTvL083DLh2GJm9g8/CXH4s/DNxcTkUWAMZvERIHPbDJeGkkWZo+FnsaznaQaZOB7Fr5rEocihFgEJJM4Sp6HS5OHaHM8nJ2czKfcOzlGV+UkFAmSl/OSwMRf/nfguajyCF0bYegDhsM7uK6EoQ/R1CGWqfHOWz9AH0qsf+O3+ca/+O/5wl/6L/nMX/yPeL/wKdS3y1iHWYz9FMZBCqeXw+ik8OUCWmcNvbeOsv8c+tFFAjmDL2VQDy7j9NM4/QzeKI/bS6PvrxDLRY7NOmOlhNNNYR6t4w+ymEdreP0swbDEVG3g9fN4/QzeYB1vsIrdExtbq5fB6T9kUdj9dXwpjT8qEkglvJGoRPtSnlARoMNQyRGpohIfyDnGeolAzhHIOXwpS6jkkwNTkbGeI1BSOIM1IrXARK8LArosfhiO9QofxrtonbUld8AZ5XCG4qDjSgvIWx69myZUG3hSY7m39pTMUlMq7V8i1Mrcj3cx+pcZW6XEkZ5jam8S63UCtZRAvEpYgwyeXCBOmAqeXCBQi+jdDTxZVNEDtYwnCZjk3G3hjHJMzDqunMdJYGBjq8aJv8mx12Z456I40FlVAjmHO0wvg4qzoM3gg3OcBW28UUaETwkHQZg3Csh3L6AfrXDq1HD767j9VYLROqduGX+0Km5Bggp65wKxliHSMtzzqxjdiwSK4FBEWgZXu8TETjGzMkSjNcLhBh+GbdxRlt7t84z1IhOzjDtMLU0vnpRJwJpFxmaF2Cglt+pFQk20B6Z2ldOgha9V8dQSnpZn7FaYeFVcNYevi6rtxGoSG3U8uYTRyxDp4lDnSkVhUNFbaAcbREaNWbCJNkjhqTmmVpkHYZvR3fMY/XVOgpYA/I3SzN06gZrH6K2h99aY2lVCLY9ydBGjv8JpWMdXU2jd86id8xz7VUIjS/eDb2KNVpk6RQItjdo5j9W/iC+vY/UvoR6eJ9YLnHpN9KNV7H6KsZ5n7lQweys4g3VOvBq+lEY/usTULBElUwJ7sIZycD75PE0LvaycwR5mxWFaSmH0LyVhQBblcJWzUPjPnVExaQjkGVsFHGmNQM0ysSqJIniVmV1gaueQ7j4j3g5X3AqbvYtLM0ggpxO4ooBC+lKWUF3j2M2jd57Fk1Zxh6vEeo6xnscerDH36nhyBrO/htlf48RvcBq2MPpreHIGTneYuRW6758jNupw/CK+Usbsp5naNU6CBvYww9Rqcj+6SqjWcEcF0RqI2pz4bQK1mFD1W0j7a+idDPejawSKaOi4IwG8jY0q6tEa1iCT3Nznic0CgZbFVzL4SoZAyzJzKolVZRV7JEClgZrDGq5jjzZEMKnl0DqXMfrrjC3BBTEHlxMOSJPR3cv4ShWrn8cd5cVsSM8zc6ucBC2MbopYbyRvewlXyjOzWwRKhVCtJZrSLe5FTdSjSzijHKf+dsJuEI/HyMjjyhm0ziofTa8ytZrERg2zv06gpZk4OayuUETeD3Y5cdqYHXGjfRZs4g7TGEdpnH6OiVFnrFVwBhlO3CahkscdpnCGOTy5kOiDq0zsCqP957BH60zsEr6aS6w4GXxVBBCunCE2S0ysCgbhj40AACAASURBVDO3hj1MPbS7GA9fZmpXibTFdEX8tz3MLD8mU7uBJ+eSr80N8TVSLicsjyq+XCOQhOby1N3BH5aXU4SJ3iSSa8ytTSKlxuD9S7iDErFaJ1JqHNtbmJ0s7qjM1N4k1OqoR2nsYZGx2cJYzHDUJrHaYGq0iNUaJ26bsV7B7K4TKnnuB7vi86STxu5lOXE2ibUqTj8nIIR2Q6hnRxUCpUmsbRJpzeTrVYqJvsnM3MYdlInVemL7KOOPBCjT6ZVwBwWOnRb2YB318AJ2fz0JlESLLpQrycSjRjBq4I+qREoFd5hldOsyJ44IQPxRFfOowETbJhg1sY4qiVa0mXzcagRShUipMdGb+KMyVqeI3RWqU29YJpQrREqFWKtw7LSSAEkETGY/hd5dX4ZNgZpAniUx34zUUjItqhDKBazeBkZvI+EQFbCHGeZuM/memcZXChybTY6tlpiODnJM7KaAXzotencvE5tloiRc9pSc0AtrBSbJY83Ryrh6Bd+oEdotTuKrGKMy2qCEozaIvSahXcPRS5xOdvGtKqFdI7CqTII2c3+Xqbud6EdruEoFX6vja3UmzqaYbuk1fLmE2c8SalUmVhN3tID4lhkbDcZGHeVwjYldS7hXBcZWieH+KmNb8C3MYZ7jYAdfq2JLRXytSmxuEhotAcFUG8z9Pcb2lmhZyFWmzhXsUR1fbXHsXyc2txmbO3hyk0BrcxrcwBxUCbQ2J8FVZt4uRj9PZAoOhyPV8JUmntJi7l5DPSrjK1uc+C8yc25g9FIce+JnGrOXQzlIEypNjp0rmL0yvl4gNCpEZpNQbzM2d3DlOo5UwRoV0KUUY0dMb325yWsvPsu//tW/zytvvMET5zb4lT/Y4NW3e3z3pR9z4VyF3/3Dx/ha6RlWX8iRuXGVHynv8d27He6YxxRadS4+92ke+b2/zWP/4e/zra9+ijc7Bs3dHNvNb/GDV67w8qvvkGq8Ru3mLsVrT1PLfZm3fvYKP+kOeW0w5gejE9ov/oCVC9/mucc/zROfO8/FbJb0n67zp70ab99q8oMfvcBG9RqZ13pc/sl71F/a4/Zrz/OzF26y1XyF9vN3aL7wCttX6/z+v/gKn3tuk88WXuYXv/YtLr1wnfyNF3jpA5etV2fcftvm2995klz6K/zxp57kd5+sUf6RxPOvqPzwxw7Vve+w+9KP+cMnnua59acxwx9w5/Y6U/sKM/V5IusaxqCJLbW4H79EbOzwwY++zYP4JmaniHJUJjb2mNrXGOt7TI1r9H6W4kHwMhNlL2FKVDgLdzH7adTDVQK1wrG7hzOoIt8VTQl7uLDdZRMDXRnpTgqzL2bNzijH4PZ58X3W3sToFHGHDfROgVBp4Q7rhMomZrfKRN/Dl7bwRpvcD28yd64i3ckSyO1kWraJsp9HPyrxYHwNs5fH7ldxBk1m1nW0wzLusEGsbRIOm8RyHaWTwrG36PXbRMoLvJH7LJ/7nz9B9R/+b/z2X/qP+X7228y8Pn31iKGpYVkWlmwudaO2aYmgwrKxDZMoCIU1MWlNLJgJCxbDx4GRC7iml6hAPeehRCHwRMARf4zVsFB4LgIEyzB+Dg+wMG64tmhcLDgWhmosoZu+E2AbD8GVC2Dl4mC/aD347sMGyPF0Ruj7y+aIlbRAFqFM4Hr0uz3RzEj4ElESWCzOt0vLiB9gm+Zy5jKJx6JtEUbEYbi0ixiavgwjFu0S17KZJgGKZRi4lp2ATN3lDMV3XXRFfRhU3D+ZwkdnuKaGa6r4trGEarqmtpwwLJoV03G8PGx7jk2YhBWL57MoIrAfBg2LA/VC/7kAQy6nFr5oVCxfx5J38ZBDsTCI+In+VChKxZ8V8wwP29SZxOHHphwfB2cKHoVjmR+zfHjLIECEMA8hmotQ4eMtioUW9OFkRIQfC33KohLkWAZBAgoVxpMFY+Jh20M0JYKlzWMxORFtj4CPPjxjNOgvQ5FFoLEINxa/t+BU2JaK6yioyiGOPUJVukhJo2I02GfiBTz1pV/iW//yF/jm//Q3eeJ/+K/53nO/wtHrGwx+dhGnk0O+tYK6v4bdz6J11lGOVjD6G8RaDnuwhn50aanX80Y5ArmIP8ozUctYR+vYnQ0iuYjbS2N3U3j9DFO9itfPYB1tYHeyjOUawbCI3dnA7a8RyaIOqh9uYHXTGJ11vFEWd5jB7m8IAFk/hzcs4I0KmJ0NrF6KSC3gDlO4I3FzFcgisDA6qwk1v4wzSCVwMVGR95OdvC+JDWwgFXH6BU6DTWZOU9yeyvmlWcIapEXDwdsi0qvo3TVxcBukhc6wm+d+eCOBw20QqDlmTg1fFVu+RVMi1DPERiFhI1QxuhlRpzVrzN0GrpQjUIvERhlfEbOQBehr7jZFS0PLM3NrTO0KnpLFV3M4oxQfjrfxlTyhKg7vZm+dUC0Q6yWM7hrHbgP14CInXgNfyqIeXiJUcqiHl/BGaf5ssoM7TGP11hMqfRPt8BJjvcSJW+fUa+L2N/CHaWZmibGWw+pe4tQt4wwu4UuruMN1AjnNxCgwS+j/ysF5Ii3LR+NNJl4OvfccgbzOmVMlGKRQ9y/iDDPM/TZmd0NQ6rUysVrGG+XE48qoEqtlYXkwSwJcKGcSgGWaQM3hyhmsYQFfrRDoRdTuZfT+KjNX1HT1XhZPKggOiV7B6qcJ1TJjo4o7Eq2CqV4jVEq4cgFjlEEbpgiNEjO7SqzkBcBRydG7dY6ToMXYqqAeXSbUChx7DcamgLXawzShJvgi9nCNyMgR6hkiI49ydCG5mS/iyQl8UdrAlTZwR+vM7BKRJuwX3kg0fszOGvJdAVxcVKLN7gpm97KwKQw36L//FKGa5aPJFmZvBeXgPO5wg2O3Sqhkke6cI9SqAkKo5ojNPJGRNHzUgrixTTbekVHEVzPLt9mTxTTGGwkg5NwuCh2tkiLS8uLfpp9LGjWCv2H3V3GGGwRyjlgtEcgFjO4lfDnFvaCBN0oTa4Lw749y2P0MgVpK+DB1RncvESglIk2Eda4kDCpGfy1hSzSYOzv4chVnJFoPE7u4nGOd+NvMnDaRXsFXc4R6Thx8lRxjs8rUqnPstTH7WcZmk3vBHrFRxuhtMHMaCcQuT6AWBWjPKOOrWZxRKmkh5IXSVcsTmwt+woLpkSPUswJUqmzgyhvovUvCQKLkOA0aSAfPCtuAnON+fAX1MEOgVAm1CoFawFezyWO9xLG3iZXMxAK1yP14F72bSngaNTy5wtho4chrjK0iU7uKNcgkgUyN2CwwtvIY/XUBzxzlYf4CM6cleA96lrGdw0tMQFOjKhowSg67v8bUKjG3BYAxVqv82fgq97xNnH56+fX22KmjHKwS6VVmTpPToI3WWVl+rHx10Xyq4CtiKqN1xeenM8pgDVLEZjm5XV/Dk3OcBu0lmDY2RbPsNNhCPlgh1EqJISEvavJmjdOgjSfnE/6MCKmcYYFIE7aP3nvncfo5zoJdHkRXhPLSajPWapy624xuXSaUK8ytNsxeIFKqeMMSx/Ymc6uNvL/G3N7EGRYZG03k/XUirUak1vClMpFcw+kXcPr5JPwuCf2mlCeQCyKMMMQcwh8VEvhzmUAqEUglTvxN7gW7jO6sY/crjI0t7IEIVWdOk0CqM7d28IcVxlqTUK4yNZo4gxyn7iYn9i7H9ha9957lQbyFO9ogVHIEcp6zYDsxYpU4toXtw+mXcHoFTt2tRBNaxBsWCeUKY7WB3SvgDSt4wypjtc3MbHHibKPurzPRm0mjQ4Q5ZifLRG8zNdpo+ymmRou53U5MSutMjBoTUwCppf0VrEEmmTrkUQ7FhcCJ22Z06wLG0TrHTotYraAdruGN8hzbTU79LXofPIcnF/hwvIczEpanY6/N1GoQSCUmep2p2eDY3SQ2ajhSEb2f4b0fP4krZQi0AmOrwtgsCwjuxxgzni5adLHTwJILTL0tIqtFYDSJ7U0iu0pglgnMCr5RIjDLRHaVyK6i9NYJtCpTp42vVjD6WUKjTmw2iIwGjlwi0quCMSMVmTktjt1NpnYTe5hbKpIDpUykCT7WWbRNbAgVsyNluDfeIdDLBHoZVykQWzVcpcA8aOMqBcbWFmN7i0BrYgyKuHKNmbsrDB2DIqfh84ytbXy1hTWsEGgtImMTe1RD7xU5Ca7jyg1icwv5MMvE3iK22oRGA0cucy96nrP4Btawhj1qEBu7jM2rBOoOzqjN/fiKsELoNWbuJpFR59jbwhrmOIv2mActQqOKPRJcjZl7BU9p4MhVHKlMHFQYe1WmdhOn32Bm/IAbm3lu/+wOv/fvH+c3vr7Hsxtl3n7jp/zhH1zi9755nq9deYqV3afp3+3ypSeu8oe5G3x5Z5sf9d8h//jjPP2Ln+GLv/gIv/zL3+Kluwqt7R12sxdoZS/zzkGf7I2XyG7meO7ZT7L6+TxH7xt8+smv8R/K3+TXnvt9ftJ/my/89m/zyf/jn/Ibv/kIj35thZuv3ObG7h3OPd7iOy98QOWV9/j2D9+k+uoe577+VSpffoz615/ke99/mZff+yE/e+ttnvrM5/nDpxr8m/QTPP2Ddb74yd/hM//scR75xlXO/+Bd/vg7BZ5cPU/5T/41xV/9Q555bJPfalziub1tHvtCi+e2P6B94yrbL7zAL/36L/H0hS9he69hKDu4o13k9xtM3BdwlG1sqY3WrRLrO3TfW8OXGuiHeSLjCo60iSttYvUa2L0Gbr/JWNnh1LrO1NzFHVYxeznGZp2xWSNUq3hSFXdYEywKuS6CqH4mCdDrTMxN3KHgvMn7G3D2HQa3LqIcrBModeb2VabmVbxRnVjbIpDbSHdyRMo2M/MasXaFwfs59KMysbbQktZxBo3lXCWQNwXoXirhy3V8qcVY38XsVpgY20zMTYJBg7m5SaBX0bUmkrxLKN/g/fYf8dQ/+ot85a/+53z5f/lr/Onak3Q/eJ2BesTIkDFNE2OkLYOCxTRiAXWMwwjbtB7CKBMA5EJnuggnFmHAQme6mDAsGBaz8WTZuBgnbIZFILHQgIpQwV2GGOIs6SQH/DGe7RF64XL+EXohoR8JwKYlAKCLEEDYPqwloFI0FaJlOOE5rlCNWraAhgbifV5oVKfxWOhFw4j5dIZr23iOaIIspx7J80UjJFo0R/4c92IRxCygomICEi6lFNJwuGxZmLqxnNJMohjfcTE0/eNBxQw+uo9rajiG+rBJkcAzPz7bWDQBAk80K3zX/rkgYRIGjH0fR9cT6KWT8CYsJnGIqat4joWhqViGJtoOizAiCJYBR2A/bEzYusbY95chhm9ZuIaOZxrizyeWj0XTYPH2LoKHRdNChC3u0vaxCCsWwYYIMdzk9dnLgEI0MvyEReEloE5r+brFA1ykbeJBKwweUeDgOXrS3hCtiHEU/hw0dNFQWXxsFwYR+Iju0SHTcbR8+wSXIvxY+0IEP5oioSoDZOmI0egugS8Am9KwiyIN0ZQuH7z1DtWLn+MP/t5/wVf+27/Cp/7CJ7hV+j2kNwsE/RLG3RT+sITZSWN0Ulj9DNYwTfcDsZX35TTKwQW0w0v4Ug5l/zLqwSpWN8XcrBNJBdQ7l5BvXcDubBCO8tidDcyjdU6sOm4vi3mQwh+UCEdiFuL0VhmrgoKuHa4JtsIgmwAgs1i9DQEfS26QxloVZ5BFPxLtCau3hjNMJTOPPBOjjHz3AlZvnbldwxtlsHqiVjqzK4RqBqNzEXcoDuXeMI/TL2D0Ngi1EmfRdhIalJg5DZTDFaT9S8k2vIp8cAn54CKBWhAMCr2FfDfDxCrijDbwVVFZDrRCYvXIM3daTJ08WvcirpxlbNbRu2lio5Zs64sYvTXux1vM3br4wUnJMTYrwgai5jH6lwn1LDO3TGyK1+WraRxpndjMox5eJFRzTIwigZxB3j9PpOY48epEag5nuEGs5fElceD0RinM7goP4k2c4TrK/kUCOcfUrCRskDyxVsTqrdN99ylO3SYfjXcY3jqHfnSRsZHn1KvgDFcwuhc4dmrLA6jRWeV+2MborGB0VphZFXwtjd67RKRkue82mKpFuj97mlivwOkLBHIJu58lkIrcD3ZwBjkCqcjMbOBLRUb7z6H3VoiNAqdBA3u0wcQuJwaXPM6wiK+UsUcZcTuvZPHknDjY6g30o5Xl4+HUaxEqeeZ2bfl+a/uXibQirpIjsMrEbo2xXUHev0AwysJHLxHpRe6+9SQTu4rRX8dXcliDDRwp89AkIueZOfWlxnZxaHWlDFp3hblb58RvEGp5Ou8/zdSpMnfFx27RJFnMb3rvPcNZ0OZ+uEnn3W+iHV1kZpWYmiWcwTry3Wc59ercD8UURD+6RKzlOXaqnLg1jO5lrP4qJ65gmViDLEZf3HAHWhpPEQBYe5hGOVjjxN9EPbqEp2ygdS8wdSrJ4b0J0z2h1/zgKe4FVe6HDWKtsATlfTTeZKzn0Q4vwnQ3CQYLeKMczJ/nxG3gSznU/RUCqcDMbGL3xNzr1NlGOVjHlytwfBPtKMXhO+cES0Cr4QyLhLr4WC/CQXk/xcTc5CzcQ+tscC+q4asZ5m6dznvnOPbanAYtjP4K/dvfwlczTOwSsVlK2i81zqJtpP0V3vvh1zkN20R6EeXwEnp3FY6vJq2oi0LTrOaxhykmVgV7mOJe2MYabuDJWWKzzMQuYA1XsEdiNiMUsKv4aorYygv44yhNpBdwpA2cUSo5VDeZWlvYgwLH3ia+kseRUpiDtaTavkmgiMZXbFS4F24jH6wSqhU8qYwnVzj195g6eaaOMGMsbqlDvUCoZ/HUdcameFlpf41AqWL1c5wGm4R6jrGd50G8y7HTwOqt4w5T3PMbTK0iznCVmV1kajSI1WoyEagnquM1xnqRU6+Jr5QJEpjlvXCLUC9h9teJzZIwn8gC1PpxPoUIg0WN2OynOPHbRIl94cFkD3uYwR5m8OQ8H453sQYZ0ShxmpwGmxi9DSK9jNZZ46PpFYxeCk/OYw+ziYEnv/y8vOdtMjGqaIdrTPQqoVIi1spM9CpWL8XManLm72B1M3wY7mEcpZiZTUKlLCYWwwKRWiGQS8ztFr5UxB8VGet1ET5IJeZ2G7ObwennkG5fxh8VOXGFJla+s8JYr3Hm73AW7GB200z0OidOG39U5M6b3yBUq3wYP8+xe4VIaxOpDYxuhrEpzBxTfZNYbTLRW0i3V/GGBU7dTe4HO4xuraMfpmFyFWZ7okmlZAnlAvfDneX39PvBLqfeNsZRCrOT5tTdYmo0mOh19MMNHkRXeBBdRT9M4fTzzK02H4Z7jLUaoVwWLQ5JXCosHhOBXE4+Xq3ke3SNiV5nbrXwRgXcQZ7TYAf1SEBhQ20BJa6id1K4owKRUsHqZojVCnOrlUwy04RymVmioHaGeTy5yNiscxrsoHdTWP0sU7uFljQpjt1NZk6be+EO6tEG1iArODSDDQJVBM4nfpOpU0usIBlmTg1juEFgFHGUHJFZZXS4wsRpMXHaRGYDW84QWxV8vUBklfG0PKFZIjRLnMabaJ11zuIdjH6aUCtzGmwxNmvo3Q2mdiPhToiZi2hZ7iSHwdJSjb6wVok2ZGv5OXPitwmMEuYwJd4+q8KD+R7mKM3o8BITt44jVTH6RabODoHWZO7tEeotrFEZo19cQjQDrYU1LGMNK/hqg9jcxJaqOFKVY/8KsbWF2s3hKjVOw2v4agNHqnIWv8Dcu4o9qhFoW3w0/S6Rvoe0XyJQd7GGJSKjydhqYY0KxFaDe/EuvdvnmbgN5n5LmFGsLSJ9i0DdxBrW8JQGkdHi3vwKaj/N1N5krO5gd3YwDm5yFhxQWv0TvvD4b7B941le/0mTL/7R7/Mv/92v8cUnvsDl88/idUK++pWbPJp+hkeufY5XOi/xm//kMb7wz6/wj/55ib/zB3m++94PefHld3hx512677u8/PIrlBs5/viJb/KNR1d4/NkbfO89la89+zT/7gu/zCc/839z1P0Zv/hPf4mnvlXkVx7/B/zaJ/8V+t0TvvLpLX79szUeXd/ipYPXeeXNPK0vfYZnH10hfaXPy6M5re/WubF7mZUnznHnhVN+5Ylf5NOf+8eUnv0iv/k3/jHVP3qZazc1dm4+z533C3z1/Dm+/H/+MZ/5/Raf3qixnvs23/z843zQi6i/+xJ7L7zB733hS/z+53+X/cNX0ZTvIne3cUdXsLvbKJ068+AlbGkLtVNFPSoj7+eR7mTh9Hvo3SahfhWr32JqXsMftTmxr3P008s8CG7yIH6ZUGlz96fnYH6DD8dXsIcF5P0UH8Y3GBs76P8vWe8VLGl6mOfhgqItqWRWWWVTVJVdli2XXFKVWQ6iTZV8YcsXFm1JlmxSoiyRJsUgkiZASgQpEqIILLhh0omdc/fJEzeCAIQMEMACi9mZOaHjn3P+/w4nzOzi8cX3d8/QvpiaePqcOfl7v/d9nrMK9qjCVXybi+AQa1hh9L11LoPXibVdQrWLcrzJwjvgKrpLYuxhnjWJlCMW3j18uYc1aBJIu0zNu9iDLuZZh9S4h3HWZOE8IJT3CeQ9Bt/dIlT2ufTfJNGPcKUyc28Pe1Tj9N1bGGcNzH4dT2ohPdoglnYJpSah0ebkZBtNv4s/vsc3Gx/lt/76D/Cxv/iDfPSv/TBfq7/Gk2++g+1OGCpDVFVlGoiwwLMFx8E2zBUfIcgnIZ7tMEsFm8G1bDRZWYUThqYLrkIgGIa2YeZBhYelGytwZuj5q2BjacgQoUiw0nImkTjAm7qRhwCOMHHYXg7OTHFMhzRKcS0P23Tw7OfBwxJWuZxdzLJMtP3z6YVj2atwJMibIWksgpPQ88X/P2dZLJWkSwXrIjdRLn/vOa4wgKTZCtQ5y6arVoefq1xDXzzuctKxfB3EYbjieSxbJ7Zhrowjs/xx3bwEEPoBH3l2MYcPrlbBRBK4JIG7gmkuGxXLqceyBbC85Z9G0f8PpplFIbHn4Vnm6ukER8JesSOWfIUk8AkdhzRnU8SeMH3Enve8YZH/+TSOVq2KLApFcPHCpEPwKKLVTCWNoxw66eRBQLACdYpGhLsyhCwbEi/qP+PQJ0viFVxTKEGfT1kCz1n5ZpebH9EccfA9k2kW5tMZ0YBIY/Fj2fQQ/IkoZ2OIv5tPMz589pTJaJi3KOKcZxGsgpJlwOLaFq5tYhky0uQE2xphmkNMY4xlKuiqjDw54Rtf/DIv/cbf47f/57/AL/3Qn+Ojf+FP8+3CzzD8agH90SbWSRHjeAu7XyRSG7iTstj/9tfRTq/jTjbxJrmucbSNOy6sdKDuYJtIqhDLVfQntwjGJTKtgXW6gfroBvLDays3vNsXRHN/XMLpr6E+fplALuNLJbSTtRXk0TjdwJeqGGdbOCNxAyV89YX85r2GdnIDb7KdMyo281ukMolew5eKuWZzCTUrkehlMqtCalTymUibS/8IVyqh9zcI1BqcPxBzDK1OpAsY4+C9a2hnm8IuEe0S6TWsYZHE2MEdt/CUbczRGnpfVJdDrZo3JMQ3youwjqdsYAzXmTpdpk6P82APe7KNKwvtZqCWsUYbREaVZ9kBqd1APbuJM9lmEbaIzTK+uk2oF5n7DS6iDtb4FsfvfoLLoCVI/aM1ZnaNRC/iTzaEaUHewptsYg/XOPdbnPttmB3mh9sbuBNhV1nyPVKjjjXYWE1BQqWMcbZBajYwzta5DHv0v/tJniY7BOo2c7eOenyLc7eH2d9kZrVXhpFAFopYX6uQWk2mZhN/WODc7OCPS0RaHXNc5MP0LrHaxDzbxh2XSfUWmdHGON3Cm1SY+y1CvYQjbeLJWzkfYJvUEtyAWG8SKGUxVXCq+MoWzmSTxGzwLDnCHW0wNWtiu50HOv5kC+PsJplZI1IKmINbTL0Wqd9C6t/EkYtM7RZPg130wTr2eIvLaJe511kZXgKtgnJyA2dS5io6JDaa6P0NfKXE02SP2KgyefzK6gbYlUqEmjDJzL3eanN94e0KuNxwa2UcWc6XZnaTudtkatfRz24QKAUm77/MZdhFO7kOs0PBp/DaZGaVSC1hDdZy60IJX9om1nvCWqJVic0K9mSN2CwzdQQjwJXEjGbqNPDVrTzMqOTNhnY+P6nlj7eJM1onMwQA9/vJ6zyNd4i0MtZgHbO/kYcUFWK1QaKJm+VUF1XwmdVjbu9ingkg4MI5ILN2iLQ2mbUj2At6B6MvmgZP47tkjphRxEYzV/4eYI+EfvAqPsDX1omMAnNfVLnNkVArZ06FUN8UMxa9QObUmHstjMEa5nCD2KyzCHZIrDqhVl6xFESDR9TFU7uRb8ZrBGqFuddl6rQFRFMp57f+QrPpTDaZ+y0WQRtrvI4ridflh9k9ErOJenoTV94mMmo5ILNBYuyRWTvERmsVVMx90cqae7vEeoeZ20Xvb3ARiBp5ZvVIzR6e1MCXW4R6IW93NFczDDGXqgo+jtEgs3v567dNpLdZeLtkdoPIKDF3OnjjQg7yfI1IK+GO1/kw28UZr/FBfAfp/ZtcBQfEWoMPkqPcDrQrdNFGl1BrYY1KoqHkdFaww5nXYer00M42iPQG58EevlLNzT3NFYtHenKTy+iAWG+KsEETkwhPqgjOj9nK5wItzOEWoVbHlUorQ9PU6ZJZbayReFst6/36YI1AFpaazGysbDXLz23uWAQVoSLYEonWZOHsMLN7+JMKvlThaXCA3d8m0ZrEaoNLb4+F3SOYVJhbXVKjxdzpoTxZg6t3eBbdJpDqIjyYv5V/7Soyt3eYWl3mdo+ZJX4EUo2LcJ9Ib2GPxI47NfcJ1Q6B2hSHXH0Xd1gn1QRLZ2aJgCNSG1iDAk+De8RqC28iwvtALpCaNSK1in4ieBGZ0cYabKOdrHHh7xBrDdTjdSYPb/I0OmJu99BO1um/+zJXwT4X/i766RrSo2tc+PsEUlXArkclzj0xXfEmFaxBganVCphS3wAAIABJREFUxhpsEak1Ur3Fwt0R0MyhsHz4ioBhJmaHWBf2GmHA6mCPy+gnW/iTGnN7F39SwxmWmTu7RIrgVg3eu8YH6T3MQZFAbaIcb/BBdg+jXxDKXaONrzVW075Ia+KMyzijEt6ksmLFeLlGfOq0SCyhxQ20CpnXxNeKzIMOsdUgsZtMvS4zbwdXqRKZNQK9QqBXmPkdzqMdzPEmid3gIt4lUMr4SonMaoqAdLDBud/j3O+hnd0SsE6rRWI2yWzBwZo6HeZeL78kESDu5fchrlTiItgnMVo8+eanMCfbfDC7jadVcJQSgV4l0KtkbltoSycNUnufxNrjMrlP5hzgKW1CvUds7ZK5B0zdA0K9S+rsE5s7hHqXyOixCG7jKU3MUYXIeB5yTN0jMueQp+kbTJ5scxE94CJ8wMy7R6jtE+lHzL038JUDUmefyNwhNLokzq4IeOwumdvDUaqkbhdPbRAZOziTDrFxSGrdJtB2CLQuoX1IaO7jqz2sQY3M3GVq7QkujNwgPN1CVx8w8L/AE6OHO36dD/sTZicKqfltTvQD+kaNh2f/mscPS3z2zQNqzR6Vz7Z5+fO/Q73wm7z9pQO+8vA93v7MWxRe+i1e+7Wf41/+/P/Dpz/d5jfa/4bOVw6ZGBrv//EjlCcqB/v3+Ws//mP81Md+mb/8o/8dP/2zv8a3HykUb/8Rf/83f48/KHd5+LVTXvulf0P9n/w2teoXuPY5l14/o7y7R/PGLbauHfD5d+Gl3/pv+Gf//d/i4//gOn/1J36LoyePeemVP2D9n3+c6k9t8+hLEf/31tf40Zc+wau1Ah/98d/ji++49L76Fi//0k/yyZcO+PJXTvg//s//nUU2wpI/jz64Tagd4cptPO0Oar+LLe1zHryNOezw8KuvEqv7PA3fxFfuEBv3ifW7eJNdjLMmmX7IzDwkGLdRj5tMzbvE2i6e3BDTQaNDpHWIdcGTmFqHLNxDFt4BU3tXNBonbbxJj8vgDYyzGr7cJlDamIMqU+s2iXabqfk6vtRjat4m0Q5J9NvE6m3swQ6Jdpdn0ec4995g/LDE0/AdMuMuz6LPYJy1eBq9gy/t4U4qeFKdWNsh1Q9xR6Jxce7dI5A7WCd1IrlFavdwnQMM4x7O8A5fLPwSv/1jf4rf/Et/hp/5j/9dvtZ4lW9//hBJecLp8AmKoqAOJ/iuh22YqwN6vNSKLpkTnr9qJyRhJBr0vp83MawV12E5C7EMcyVOSONk1XQQTQ3vT9g5lirOZaDh5vOT5UE/DkM828cxXQI3WE0/0jhb2UCWgYFtmCsWxDKQWE5ClsDP5ZwjyF/eZUNi+oJWdMmxEOYPMW1ZAi99x2WeTbF0Q7Qq8sdaBiTpC89/ydpYQTKDEN91sU1rNSWRJ5NViLMElS55IMtAxdINkjB63qgIXYvAMckioR5dsiqWh2lxYA5fYCXkloo4Igl8EVDkrYiVOjS3YLwIt1zyI3zXxnPyoCJnUsziiPgFVkX8wvwj9kQ4sQwoIs/Fs8xVMyLw3BUcc3nw9xzRtFhCQJcAS/E03urQvwxOlnwKEVgIAGYU+HmIEK1ChudWD5EgLTdNURAQ+A62KeYYSeStAo1l2LN8fssQ5Dm/Q8xqLs/nPL28YDIarJor/9/Jx7JV4doWjmVgmwqq0kdRTrCsEbYlo6tjxqM+4+FjLFmldfNX+fjf+mF+7z/7S/zqn/9TvP3Jn2D41SLWSRHnrIT88BbOoIQ9LGKPinhKhdRuE2nikK8eX8MabmANRPshkMWBxB1sY5ysE8tVzp0ewbiE9vjmKrCI5ApOv0A4qbMwd3EHglsRyUXmVhX1+DreRMwxEq1OqjfxJxWcYQnteJNYFcoz7WQDayAc6+HSTqGUsIfC+hHIJazBRs6vEAc9Ad0sE6olYq2IL20SayUSXXjl/Uk9t3QI60dsNMhysF6o1fJvotdxpQpTp81lvIdycpNQaxLIbZTjEoFaIDGr2OONFWwx1GqE+S1J5hYJ9C08pbC69buM9nAmW1jjdTKngda/iacU8OTtnHUh5iKxWRU7b7WAK28RGWWmbgNP2caebKD3bzCzygTSOt74FpGySaxskmjbRPIG7ugmPL3HzK5x9p3fx51skOgl3Mk6iV5i7tZzzWQHZ7RFrFWZO21irbqCbi7Vm4FawZkUSHIFnK9s8yzdxRuXxc3XqERmtAmkKqFSJ9aaJFpTENL1FjOziz8oEQxLzK0evlxDPlnn3OuSGg2ckTBJBHKZ1GjgjgvM7TaJVSa1K0RGiUDbJrUreMoWM69OZJSY2g0irYg9uoHef5mpUyTWRUjjS9tMjQr+eAN3uEYkb2GcvIZ5dp1I3ubcbeCN1zAG14msMtOwhWeU8dSSeDm0+uptGqhltP4asVkn0qv4Sonhw5cJ1AYLfx9fqXH23ZfzWnqT2KghH1/DGhW5DA9xJmW0002GD6/lRoImysk67qiS6wob6KcbREqVWKsSaWWMs1uCMzHeWDVmjLObRFpp1ZjIrBoLr4X8+FW8PFBMjSqhUiTWy4Rqj1gXHIfMqZPaZRxpncSqcBXvEBvCXOHKmwR6gSSffVijEnP3gMxoESqCCZOZYnIyd7rM7V0ipYMvFVZTK2uwxczuchUcEMh19JNNIrXGpb+HNy7jTyokWpsP4ntEcgvjtMRFeMjT+A7q6SZGv8DM2eUiFNBMc1gksQsE2haRXmHu9oj1JufBHrFRI9BKLMIKvrpOZBRZBG0WQQdP3WTqVVhEVc6jBr66ga9uch62cKQNMddawW9LmMM1LqMe9mSTyZNX8dUi52EXc7Sez7gEzFGEBuJmNLXaJGYzV9XWcstMA72/ztTp5ADYwmrmFRvLuvm20BbrPabWoZh+aE0cqcDUaTB1xWPOHBFIXEZ7WKNtZm6PSGuKnbvWJtIEmDc2xfOZOjvM3H1ScyffE1d4muxzFR/l1dkWV9E95u4Bkd5k6rRI7RpzW9TtU72JL5VXQdnUauDLBRKtjTeukmhNMrNNrNaY53M6Z7wlGA72HpHWJtSaq9mOPS4wdYUaNtJb6H1x852YHRKzTayL/7fgalSxRyXscYnL8BBXqpIYbaZOj8xq40olFp7gHSSmaPu4UonL6ICZu5M3KerM3A6eXCSxajiTTTHDkQvEWpm502Rq1ZnZDVKzRiAX8KRtFk6PqdkmkCv4k3I+16gxsztkZouF1WFmtAjGJfQnawTjMpFcXQX0iV4n0essnB7m2Rah3ODc3cc4LZIZwioUq03sYRF/UiXVWzjDEu6ozMLd5TwQJhbp8SaB3MWXOoKtoTYJtTqZvkes9gilFoHUJDN6mP0C/qTC0/CQqblPqndFgK8L+HWoloSeVhaTFNHw6JGZdXy5gD8pEsq1nDfRYGq28SZlnNE2U6uJM9rAHq0TqQJgPXe6Ql89Eqpre7iNPylzGewxtRrEWkUwkJwuM6uDMyqR6h0SrU2gNIn0DqHWzk0rwlwTKE2m9i4zaxd3VCXVu8ytXUK5iT0o4Y6qwmLzQnh5Fd1BOd7EHJZIjC5X0R0Co4Wr1vDUumjWjcsEUk0AYaUcaGs1BKT1BaPMshXnq1tcJV0iQ4ThU1cEnmL2Jb4G+2oRTynkyuZ1rpId0XySBI8nUkvEegVrsIY32RLGIlt8/FxGuzhSAV8t51OmbRypwGW0l/9+i9isMXM7uFJJfJzrLRKzg362jdrf4iI+JLY72FIZX6uzCPdx5CqeWiO1BY/CVzvYkwaxuUugdUntfRypSWLvEGhtZv4BkdHFV1ukzh6B3sEYlrlM7uDINRy5jq+K2Yg9aRHqe0T6PlfJ6/hqj8w+IlB3MYYtYuOIxLxLpN8mdvaInT08rUNg7BCau4TmHpl3B0cRnIvI7OYTk12sUYe594Cpcxt70iIyj7ClLpFxgCu3cOWaAOvqW3jqTS6HFWLjK5yqf4SkVrnSd2D8BfxHuzhekSf2q4R6m/C9u0wfv0Gi7jE8fQln+BrpyR/CxTeQ9A7f1LeR3B5P7c8Tvnsf4/hNjtXbmNkjHo7e4ZuPb6PaX2GifYVvfedtTs6+R7lc5uD6ff7F71zjF659mrfG3+Zb732L488/ovQ7DX7/527y0tptfn+tyLXKLb725S/y3hdOudv9Kt945NH4xtf4O//t3+Un/sb/xY/9j7/Kn/3bP8HhyR/zi3/nZ/jdf/Aq//oPvseXn3yTv/wvf46//9u/SO3GDr/+r97hcw/PuPGbH+VjP/77/ON/9Cm+/pVHvPfuZ3n/3T3s8VtYo3siqFCbeNpdpv47aP0exqBHqB3hS3uEsvgRG2/gSrcJlTvMndfJzNt44zax3GVu7pNqDzDPukTqHqmxk39taYlQW+tiDzs4ozZGv4I5KKMcb+HLbebOXexBG2+8w1X4JupxmeF769ijJhf+G4TyEZOHDWLtgKvgTYyzFtKjKv5kn1S/jzc+wDzb4Wn4GfzJPuZZB+VxnQv/LWbWA7zJPsZpW7QG7UOkRyW04yZz+02sQQ9vskMg73Dp3Mcf17GlCra1h+28gX6yx1fLv8Lv/o0/zWt/8z/lF/6LH+Kd9d9l/N3PYRpnjMangpFoubiWjWWYOJadtwCC54GF665Ci+XhezmBCP0AyzDFmS8PKZbNjCyfOIR+IKCROaMhzZsNaRyvphHLwGLZWIhztadoNPj4jk/gBitVqWt7hF6Uq0njVUCwnI2I2YqYYixnHXE+QXkRkOnZorGRRjGzLBN60RyUuZx2LCcpaZysHnsJ51yyJJbPfzmHWT6/ZWMkDsMc2CmeznmhJSFPRFDk56+HLElXIcoScroMcj7yweWCD6/ORSgRuASOSeTZRJ79gvUjyA/xwepwv5ozBAGBbQuIZt6OeBF4KTSjywP7knfhrQKLxPdF4OA4TKNoFVzEnksaBgR5mJHlv15CN5ftjeUUYznXeA7F9P+E1jMO/dXMIvCEeWT5ci0bGcunWzYWXmRDLEOGJVtjxbrI37GX7lfRqLCJI5ckfj7beM7N8Fdtiuf8jqUZJObyfMH5fIY0Hq3ClSyJmKZxblsJV9wNxzJwLAPTkHEdFcMYoKqnWOZE/JltYqhD1OGY0qd/no/9D/8+H/3h/4Cf+7Mfob/z6zz67A2cszLm8TbesIJxuoVxJm6sHKnE+PE1fGkLTxL7eHv4nCFhDwtiV2p3ifLAIlaWbYktIrmaNy0qmCcbxHKTp94R/qiK09/CH28SSpvop9dxRhv4UoHUaDB+eA1nWCbRBOhMev8WzrDELL+90k5uYQ02yawGgVLCOFsTwYNaXoUUqVHHl4TGMZBy6KZewpusY4/Ev0+0Ft64lmvADogNcbu3BFkuA4xz/4Cr+Ai9v47WX+M82MEalQiUNjPnNp6S30JrZVypgCeXVoyKmbuDOX6V1ClxlewQ6lXOg11Gj17lPOjmTYkC+uAmmVNnEbSZug1CvYQ92RD7/KEIQBZ+l8SsYwzX8ZUSkV4ltRvox3+IP7nJ3CqRGdsEk1uk2iahvEYor3Hy7U+QWWXmbo1YK2D0r5FZZSJ1G09a5+zdT+Wvs9oqoFhaU869LrHRwpXKpHab2GxwGe9hjjaY+W0is8K5u49+spVvmfeZmj2Ux+ti8z1/E/lki0Bucm7vw+xN5loH+6zAVXjIVXIb7eQaoVrk3GvzLNklUsUhfGoL3aEtreW3xmVis4Q1vsXUqxEaAkY5tcvMnBKhehOj/0li/QaRdotQXSdUN/HHa1y4dRJ1m2Cyzodxl4VdRXr4Kayza2RmAXt8A310g8AqE7sNIrOOOynijQo8Tfaxc23iwu9yGe3m9hfxduDiHSaPb2ENS8zcHS7CfdSzNbT+GoFW5tw/wBqVCZQGmdXjKrqD/GSdQG0ydXYxz0osnH0ipcnU7KCfrjOzW0Ramcn7L+OON4nUEpFWIjWqPI130E+FXWP43ktMrRqBUsAdb3IRdEiMCpFWIlSKuJNNfKlLpHVxxiUyu87cr+PIaxijG9iTdTFHMYRtQ+tfI3NyA4XVI9Z7ZEZb8CbUMolRJTXqOMMCU3MXe1Aj0Wuoxze48He4CvdJ9RbeuEIoN7AHJbxJgUAus3BF08YaFPAnNaZmj0TrYI22CdQac2+H2GiuAgB7LOw7kbWOr62RORXBgtGF2lc0LbaZBUUyt4inbJA5NaZuXQQT2i0yb5upWyIyNjHH14nMAh9Md1HPrhFoBaZuA31wk0ATNpSLsMPCb+FMNoiMEpkjgI3upERitggUwfUQN/xNAXg02sS6UMA640r+TV6T2Gjjy3WccZUgbxoEWoWLcI/U7OKMGqjHZab2LpndJTbqKCfXMYbic4zR38pnOwVio8Hc20E73STSW0R6m9TsESgt8fE5qa7gZ7G2hy+Lvw+1BonZznWMO/hym1jvEarCTpLadcyzEjNrF39S5yo4ov+dV4i1BgunC9O7TB7egOwBoVzDGRbQT9e4DHaxhhvM7CbmoJybVnrCqiPXVkBf7WwdZ1zmPDggUBpoZ2LCI1STTSKtRaA2eJrcyT+nihnJ1NnBGVcI1WbOCmnl8NRODt2rsvB3scdFMlvoZANVWIDEoXKbQNtm6laxBjdxJxvM7DofZnvYwzVCpcBl0OHDbA/tZG31/hlrNeZ2h0CuEKuilWA8uUWiVHnm75GqNbzBNqlS49Lt4fQ3CZUSzmibq3Af7VgEj/6kwffTNxh+5yax2iTV2yt4ZijXmVk9Ul2EusZgi0gTphJ71CBUe2TWLjMnt5woXSK5Q6qJj5dzd59QrmOcbvIsOiKQWgRSg9Ro8izZY+Y0RJNKrTGzu9gDwXg697t8kO7gS5v4UoGFs8PC2ccbCybQwhVBhvLkNdzJBk/jLqlZYvLwNa7CPVJDtKOG773C3OmQGk2cUQHt9BrnXotIFapw/XQ9D2daBFKdUG3nh54OodoW7yv5+26kd5hZe/iTOt64RpTDTwOpSaS0iRTBGVFPtsmsXZxxjdTcweiXmNp7+HITW63h6Q0CvUlm9wQ3R65z4ewRS/UVj8JXRXPMGm2KtpTVEM0lv45y+gqJVWbq1kmtKtZoHWeylfNthOnnIuoSqEVSq0qgFvBzC1Agb60uABK9xEXQJpC3ccfrTK3qiqUkFOZdOL9LpFdztXKTZ+kexnANVy5wFe9zGR1gDoqYwxJTe5fQ6ODIdTy1Sebs4WstEnsnh3e2CLQujtQkNndx5Cau3CJ19vHUNnP/NjN/n8TqEZldPLVJau+QuXukzi6e0iC2OqR2D2NUJtQFqyJzbhMZB6T2ba6SN3AmLexJi8v4Tc7DN/DVfULtkMvoHRJ3n8w/xDd2mUevk3kPiO0HhOZ9pv47hEaLzNknMvZIzDvExh1m7gMCdZdQ3yXUO0TmLol9B089wJz0sOU2odkk9RqYygGBfo9YucNUvstU3ecyOiQwynjWLWxjB7//Gb4/OuOZ/F1sqUHkrcF0jw+f7DN17jN1D7GlMpnXI3ZbSKfrWIMq5+49AvXr6P0jbGWPD5++hWO18Y19jNFdrOEXmVodjvtryH4P094lte4RjQ+Rx/ucyvs8dFW+/t1DdGmXufEm7352n7fv3+WzX7rDSxu/yMf+VZmf+pWf5m///H/NT/7kf8Wv/5N/ivQ1g++8a/AlXeGTBx/j5/7x3+TX/5d/yCc/UePvvfz7fP3sGxx9usK133iTdu+Id9/7LKbxNqn3Os74Non+DoF6B7lfIjQeEFtvYIz28JUjYv0OvrTPhfcGT8O38OR7RNoDAuUOM/sBl/7rhHIXb9QgUTtc+Z8nlO/gTXZIjF3xdUVtklk7zN0D/MkusXaAN2kJXbPcwpPaJPoBgbxHpBxh9ttMrTu44zaxdoAz2iGQbuON7uCMugy+u01m3uXSf5tYvUso3SbVX8cZHhDKR8ys15Ef14m1O8TqbS68t+m/u01q3OPCv4876uKOdvFGR6TaG5inu3jjA2bWA+bGbRKlLcI2ew9Nv4t2vMfXq7/Gx//6D/CzP/wRfv6v/DneXvsdvvO5fUz1mIl0Ktr8foiznDzkB+glVDNcwinzGcQyDJgmKbMsY5ZlqxZFFATPuQyr6US4ahssuQ1LVkOQNyamSZqzIkQrI4uTVeNi2TJwLRfX8gi9EN/xScLkTxhAliHKsqXhO+6qyRDkDYUXLRpL0GWQtyyWIMwXVaPLVofvun/C4rHkUgSetwoiljKJZYvDc5yVieTF1shynrIEcZq6ThLFuCtWRiQAovmEZfn6W64VRKPi+8+IPDuHaJpEnrUyfywBmqJh8LwBkEQhsyxhGkUiWPA9plEkGhC5uSN0HRzLzO0bYv6xPKwvA4vY97B1bWUOWfIulmDOyBXNiSQQgM1VkJE/7dLYsZxuLKcdgosRr0CWUeAzy9I8ZAlW/1YEF+LXjmWsgollkPJcxxqugpZlcCMYFj7TNFu9E4rZiQgpfM/MpzLRnwglZln6wgTFW+lHkyjk+x88ZTHLGA/7q4AlSyLm04zz+WwF9Aw8B8vQ8RwLVR5imRMk6Qmj4fu4joKhSWiKhGsrPHr3PUp/+M+4+dP/Jf/0B3+Af/iRj3Dc/hWS/m2s4wL6402s0wJWv0BmdlBO1jCGW4R6DbN/E2u4xtxtiRsZqYg93BbthmGBTG8y1ZvoT26hvH+dRc6sMI7XUB/fJBgXiaQq4aSO8WSLS2cfd7iNO9wgUrY491uESpHRw5fxJkViTejWpPfXsPqiBprobeRHN7H6W1yFQo83+t7L2KNNEr2GM9pc1XuXvAUxB6kQKRVirUJilAkVAS8UMM065lmRy2ifqdNFO1tHObmVBwxdAlXA+kKtSajWyewW1ngLTy4RaeJG1B23iM0KkVFeWT8ivZZvxcUhJ7G38LUNFkGbUKsweXyd86CHNVrng+ke9mQdR9ogMsosgjaTJy/jSJvM/SYfTPcwBhvi4Gi3mDptlJObzNwOoVYl0muE0i2ugjrB5CbnThnz7BXO3Qqptok3vo47WSPStvEm6yy8OpG2jS9vkJolzMEN5k6bp9EeZ+9+iuF7f4gvFbkMdvAmBc7e/ZRgdJhtXLnC6NFrxFaDzGkS6hW++cV/wYfJ/dXBU3m8wdze49w9QH60hvJ4g9jcxR3XmRk7zLUe4ahKqrZIjDaOXEU/u06oFjj3mjxLdpAfv0xmVZjaNS7DNlr/NWxpjdgsktoVEruMNbnF1K0SmUVCdZ2ZUyA117DHL2EOP8nU2WDmFAiUNZRHn+bSazAzSkTyBt7wJqm2zdwq4wyuk+pbzNwyxvgG6ugmtlogsRvEep1EreNMtleTj8io4clFIr1KbNZJzDr2qII9rrDw9om0JrHRINQFHPWD7JBIb+e35uJG0ZeFHnV5I+iPG0jvr3PhHXDh7bNweyhPrjO1GkRaCXNwC+nRKzyNdsjMGrEuYIfnXhvj7CbD772Ednqdhdsi0YXpw5tskVk13Mkm5qDB3D0k0hv5LeAakbGNr22JFoVaYuY1sca3cKR1Ir2MPd4mVJtcRfdRHt/Kb5nFx1GolPHGZax+mXPnNh8kB1wGO4y+9wqBXOFZdEQo11GfbDCzdvh+dogz2sQZbZEZTcjuEkg19JMNPojvMHM7OXOgTmq3MIebeHKJ1GpwFe/jqq+ROlvEVoHYLBOoQmO6CJt4yhqhucbTrIWnrOOrW8z9BougjjF6BUd5DV9b4zyq4Ug3ceQ1rMktLuMOvrrN2Xt/AIsjHGmT2CijnF7j+/MDYrOCfPIaiVWF2X0CpYY9LuJOynDxBsrJGjOnR2K0RAhg9kT7xNqB2Zsox1vERpeFf8jc3ccaFYXCU6+x8HeJ9TaB3MEddzAHJfT+Fh9Ob2NPNonNKtZIbOwFv2Inh3t2WPh7zN095u4+vixgmonR4dwXIYV+WiNUdnkavU6otjH6BXylzsI/xJdbRNoO1rBKYnZzmGqVmXXAuXNEMGnyYXIfZq/zLLrNw6/+axZOj8zo5qFumafhAYneEGHVaJMP0wNmzkE+Y+kxd/eZOjtYQwEinjpdzGGRUG2y8PaZ2sJaIhoeDSKthdEvMLV3mLm7uBMBRJ3aO1ijMvITMZdb+Dv4coXh914lUGu5/rktbEmyCJUDtYo53CC162La5FYxxzc491v4+WFy7tQ591ssvAbuZB35iTh0L5wu6vFNYq3G1Goxd0Ro4Yy2IT5ibrYwT9aI5QreYJuF1WZmtAgnotF37nWxBlss3B3cUYUP4vs4gyrBpIVxusWFt8fC2SWUa/iTKk/DI+xBEW9cyWcxLS6CO2TmAe64xdTaQz3ZFIR99zaZsYd+UmRqiscP5Trn7i6+VGVm7nPu7pMaTaZWg9SsEshFEr3OzOpw4R0Sa03s0QZTu4rRv441WOfS3+cquI09KOBLIqjh8gHq8WtMrQpzt8bCq3Hp72KcrTN3OszsDr5UIjOaxFqdhdMl0Ut4ExGmBnKZc3eHUK4LA4p7QKR1cMZ1EkOEE+agzGV4h0jrYA0rTE2hXQ2lJt64TqS0hVVE7xEpbRKjR6i2OfePMPolzv2jvHpeRz8r4pstIruLmzcqZnYPe1BkYe3wQXC00gbHZp3EaqCd3SLUROtt7nUwh9c4Dxv46iaxWSK1qszcJqlVJzXrxEaZudckNisYw1t48hbnQZvMrmGN1rEGN1chRawVufBbpEYZd7xOapRRz24yc1tERpXEqqOe3cRXSlyEO6R2A/nkNTFbs0Qj6GlyG/1sm9TssfAOic1d7EmdUO9yGd8ntnYxRzXOwzuk9j7GsIqrtJh5RyuoprB9HArVqN4mMjpcxLdxlQZav0Cgt5l6+/haE2NU4DK5zXl4RGj0UE5LLPx7LPwHWKM25qhBah+SWAck1hHGsEVq3c3DhkNS/wBX75D5d3C1Pab+m9jyEYn9DrH1NoHeYuYdMHXvkFp3yez72OMeM+8ei+AF9nGfAAAgAElEQVQeid0SRhDziKn/GTz9dfTRHhfxO1wkb3LmH2Hr62B2+GD8ObThA56oawRpC9Ivoz9sEkl3mMV/hJ+9yTf7mwzDI+Kn38AMvsb7j7ZITr8EkkR6/BmGk2so0ctkTo+rJ/8WefAqc7uL/6gJxudZnB6QTcqY8itML9Y59cQsCKUF47rgsiS3+fz3btC37hDLD/jjL7zMYFQim95FHTQwTrrID9uk2lt43r/l3SdVBqdNnsmfYe58na+N7/BYvs/i8R0efeN1rAdlnK9/kXePv8C33j2ifPg5jr7Y5/h7Nb538lk05x0kuUZot7GGXUL5DULtAY6yg3TSxRjtExkPmLlvoRw38SZ7XPpvEcr7aGd7LLw/IlTvEsiHJPohmbFPKLWJ5BaR/ICF8zb2sEOi7xIbHZxxlcToMncPcEY9fGmHqXUAs7e4iu7hjJu44y7P4s8ws14X2tBxl0DeIZT3UI+bzO23eRZ+kVDeJ9Fv4wx7nLtv4k8OieQ7pPrrXPqf5Vuf+0M+iD/H1HzAzHqdR1+7hTfe5yr4DFfBZzj51i1S/Q5z+y3s/gGDd+tEygNi9R72YBdv0BafP4wWlrnL+49qOMM7fLn0z7n+v/4Iv/2jf56f/c//DG+v/w5PvnIfSztB00ekkcAWOHlIsdSGuraTQx/DlT1jeUgXjYEgDzD8vEkfkuQTiGVTYsV58AMMVVtZL5YhQJLzIRzTIo0TZmmG84IZZNnqSCIBzwzckFk6w3d8HMvFtVzSZVAR5pOUXJWaxjHn8/lzRWk+XZln0+ezjDy4CLznrYjl1GLV8Ihi0bDIbSRREApLSG4WicMIQ9OJ/ID5dCrYEjmnQgQsds6niFc8imXoYekGuqKuVKlL2GjoB6t1QpZrT+MwxFsGFd9/eoFvG3iWTuTZhK5oV0SeLcwavkcWhqRh8MLPQT7F8EkClyzyiX2HyLPzny0CJ1eLus8hmYEtGBOxJ6Ydgl2xbF4IvefS0rFsGrzYfBBMCg/HMl9oQizhls/bEssfzyGaz00fy/bEstmwDAQE3+L58xIvi0itlm+w5VZn6br1HCt/XkujyIsMDmcFUHFtZ1UJivLHnKXZqiGRRCHn8yl8+IyLxZzvfPubuLa5erlEoBHlrRBhF4kC0arQlDGq0kfX8vmHOcGxNExdxTdsHr33JW79wS/wib/7Y/zKf/RD/MZ/8kOM9z5FdNxg9N4NlMebJOoO/rhJKDWxh9uYg1t40jr+ZJ1IFrfL4biGO6jgj6r4oxLBpIR5egt3sMG50ybTa1hnaziDDRZ2i+G7n0J+/zVStUqiVgnGBczTW3ijbdzhJk5/A3+8TapWsM/WUN5/FX+8hd1fJ5SKBJNttCcFQllo8QKlKKrwow28SZFArhIpNcz+JpFSE/YIrYE3LhKrdWZ2h1itE8plQrXIRdDClzcIlSILt0uiiQq3fHwTZ1LkaXKEMylhjbZzDVoDTxI6wNho4spFzOEmrlTGk2roZyWM/ibqyRrOpJSrRSuYw+cGEWO4hjncxJmUifQ2iSGo555cItBKZGaZUCkQyqIaP7M6hEoFd7yBObjOB1mHWN9C77+CPbrOwqtyEdRxxjdwxjdItRLak1ew+9d5FraZmkUSbZNU3+TcLbHw2jijDWKtwtNoJ2/GrHMV9rgMeiSTEl5/g5lWJ1WruMMt5nYL42yNy3CHWKviS0V8qYjy5DpmX8ApjbM1nsX7TN6/xrP4EHdcxBkVsPqbXAZ7K95IqFS5CvdRHougaWYvv+EtIz++QWbWmVqN/JvrqpgRTLYJ5CKpUePcF7ez40fXSc02M6eHNSoQanUSQxw6Iq0g5ixGafXrQNki1gpchk0CZTufKLTx8sOFN9lg5lRQHr1KoBR5mu3jaEUmZ9fx1CILr82l30U6fpXYrHAR9YgNUfH35KWSsYZ6KmwES1uLOymJm1CjycztYQwKzJwdIq1JqDXRzrY49/dZeHvIx+vMbHFQsofbRGqNudPFm5QEfFKpYg+KZGYLT9om1gtE2hbO+BaBsk2oFEn0Sl73LpKaVSKtJNgbaglf2sKdVHElobdNjKY4MGtV5OPrxGYtnzlVCbQyjiQMG5fhPqnZwxk3mLp1ArXI+PErML9DoAnQmyuVUU/X8ZU1zr2GuFE92+TC28MZFjD760ztBv6kSKo3c8XhLgv7gFBuECr5odDbwZWE5WHhd4mMKr5aIDJKXMZdYqMmYJpWY6UVdKQCiVnnPOiR2jUiQ7QtErOKPdkk1Es8S/dIrRr26BapWSYxSqRmGXNwg8yqEMibwgKkFomMMuZoDXuySaAVVwBOY7iGdrqOJ5dxJkU+nN7JD8hCjTj3esy9PXFY1ls4YwH+SswO7qRCpDW59HdZOF2UJzdxJxWmzg6+2sSRG8TWTq46bpKYHS6Cg9Vj2eOyaGLYYjssGhTipsuXG8R6V+yF1UZuAmm+YA9o5wFrI7eD9Ji5+7iTGtawTKi1eZbcw5PqzK07jL57C+YPyKwaH2a7aKfXuPB7uOMSH6YHqMfXufC7GGe3+DA9xDi7xVW4gzPa5IP0LuP3bwimhtEm1BooJ+sESp2nyR1Ss430+BYXwQELf4/zYB9zsE2kN7mKj/KK+xax3uIqOiK1usycHXyljna6SSB3iLSeYAJN6jiTqvi/aQ0yq4tycl2AEb02c7+DPdkSdiSliD3ZYuY0OPdahEqB4fdeItZL+SSqQGpUmDl1QlUofZdzN2HsqBGpdWZuG30gJl8Lf4fEbHEZHiI9XiM22jyLDoQJRRaTN3dUFvOM0yIfxvdJjBrq8S0SrUWsdkjUTs6s6JAadRb+Pp4k4HCxtoM3aWIOSmR2m9isoZ+VMftVLsO7+HID/ayAJ9eYe7sESo2Zc0Sk9QiVDka/lL9vtHGlymoGMTV7eJMKzqjAhb9LZoqplnp8g1RvMHe6mP1N9NN1rsJ9MrOFcbrB6L1XV9wce7BNKNe4Cg5xRxWcYYWZtUuqN/LPqdu5ClUYZCK1hj8pIx+vYw6LXEVHJEab8fs3WHiCt5JaHaTH68RGF3dS59w/Qj7eXIVe2mkBZ1xj4R0QKE2sUQVnXGXuHYhmxaCEerJFbHRYeGJ+F6p1UqtFarfQB+u5GWYPc7iJMVhn5rZWyuHEEpcMoS7MPpktINaxIcxQF8E+mdfElrfw9RLzsMN53GPqtzDG64RmhUXQzj9vlJh7LTKngT0WFw+xWcWVimR2i0XQI7VbxGaDzG4RG3UcqYg9FtDUqdMlUMXcNDEEq8UcbmH3SyzsfZxhJW+ltIjNLoHRwVObJNYeod5DPSuROQf4amf1c+qINoUtVZn5B3D+Jo5UI8qf9iq9x9QVrIOlDcQaC+BmYu0xdQ+RjytE+gEz9z5T5y6BukdsHDLzxO/NUR1XbnMe3mcRPMAed4j0Q2buAzL7Htpgm6m7T2zus/BfJ7XuEumHhPoesbkn2BbWHqG2h6/si7aGvoc9aWKNq6TuXTxtD2PcwVV38bV9HGUXT9sjso6I9TfIrLewhnuE6h3scQ9X7hEZe7hyG1/fZxG9QWgcoPVrBGpv9fHiTRo4UpOZex97vItyWhaac7eBqzSwRj1caZdF8ABHbjF6tIYt1Zm6h/jKDuppHV85YPyohCv1kE/KOJMOM+cBvnwH6XGHwPgjXP02rtlDm9TRJ3tk/ucwpSNGp1XsSR1jWOc8eIPEuIc52CUx7hNqR6inDcxhG1faI9LuYY+OMAf7mINdfOWAD6efJTHeQj/rkdl38dUu8kmBzD7CV/ZZ+G8T2Xew5R1cZZdA20M5KRMoXa7C+wRym6l+m6lxhHFSJpCaaMfbZPoexkmVRD0kVPaJ1F2ccQOjX8IaVnAnTcx+HbPfItMO8UcdQmkHX+oxd+8RKLto/TqBto896RCoe0T6AYl5m4X/Buawi37WIdLuYA3LBEqHc+8BC+dNAuk26pM2C+dNfGmfSDlCeVwnlA+59N/GGe6gPK7zNPwM5lmH2DvE01vYchVT3cHW75Nqr/ON1i/z8v/27/GJv/jv8PEf/RG+tXuLh1+9jyU9wRz3cVUVVzdxLVuoN12P0H8OvVy2DXw3IPQigrzREPkRtmETeCGBK4KM5UF8lk1FOKHpz6cdeTtjyV8QLQKbNG8TZMkU3/ExVEPMO1Y2Dw/fydWneYCwCkE8X3Af/IA0SomDGMd0iIOYOEyIgpjQC8nijNAXM5E0Slf/dqk8jYOENMoI3HDViFiGFKHv4rkW05y3IUCXzqqdsQxgPMdZMTxW/Avfz6cy4aqZsWyVTJMU3xXqUcey/8T/yzLMFdzUd8Qsx3UtwsjnI1eLKd9/erGaeyzDhjT0iP0ccun7RK7DPE2YxtEKcjmNI9LQI4v8VWCx/H0ausS+mGqkQYBnmiS+mIZErph5xN7zoGJp6liGC0uTh7CMuHkrw2GpSfVdO+dMeCt45pL1sGRNLMGay8nK8umXoYbnWMRhkDMtlipT9wWgZvi8OpNvaLIkIQqWb8xg9fRLYOdyNrIMLJbEU991V4oa8Q4rEqZluyQOAxazjGdXF6RxyODsBNc2CTyXaRqv2CChL8IR17Zy64iJYwvTh6adYegDXEdB1yZI4yGubmIbp7TWf4vf+J/+Kh//Kz/CL/+HP8i3Nn8d+2GJUG5inBQZv7eOPagRq23003V8aYuZUyWQBE/C7m8STerEUhPzZBtvWCTT6gSTAv54m3BSJNWq2P11pO+9QqbXSNRKfvjdxBlskmk1EqWCcXwTb7TF1Khjna6RqBW80RaZXiMYF3AHm4STIu5gk0BqYZwWchOICBl8SVSQU6OFebZBajRxR8W8slvPYY7i17EqeAeBXGDu1AmUbWKtTGY0CeSaUNrlto+511vR5mOjITbC1h7OuCJI3flBdVnX9aXWilYvzA9VnLFQLgq2gwABTp02gVrHVxqEagtzWMCRioR6mVDdZmo3CGWhr/OlqmACqCVxGFU3CbVNMqvIwquSWUXMwWuE6gaJsY0zuEVmlInkLWZmialZxDh9mam5xblb4txr4042ibTSygoRaaU8vCgz1+oEwy1SuUIsl0m0Kolewx1v58aGEvZwk5ndYu60mNmtnEewwcwWWlF7sEWk1LjwdrH6WyR6g6nVxs8P3JFSY+H28KUyzqjAubdDKFdy1WyFzKyzcNvYww0m77/CVbgjdKonN4iNBpHeyDWWNRJDmA2WjZVYL5KaZXxpA2e8RmKUCJQtPGmD1CxjDa8TKNuce8JY4EvlXGFbJVQ3ucgtGa5aIPEaRE6NzG3iSdsE0vbq4OrKQhMr6sACCBjpDRb+DufBLsZgC+VkjYW/Q2w0cKWSsBVIVaaOqOFrp5u5AqxLrLcYvX8Df1JibnfxxiW8ibDeJFpDqD3PNvEnVQKpkm+eN4iN7bwlUyTSyoR5eBdpJRFOyNsEcoGpVWfhtniW3MUelTGHBTK7k9fnBWjwg0wADAOtSmRUWAQdElPwVUKtzbl/h+D/JevNeiRLE/O8gS1d2JItC5QMw9uVbMjSjWxfGDBgyBeG/oAvDPjCAgzDIAnLpA1CoAlIIsVhz3Qtuce+r7lVdVV3zwwlGfIikSJnpqe7KrfIWM6+7+fEkktV9zy++E6c6rYuCl1ZVZmRnREZGd973vd5tBJLt0lqN/DkEur1c2Fq8IcsnR7G5AekRlmobBcV5l8+IdaasHnJ4s1HpHqDtdPHvi2jvD0gkNpCD2m00a6eYc9KrL0Bkd7AXhyyctvcBV20yVP026fchwMio87K7bByO7hySWgGnTaRXuMu7OHKB6R2nfuox8pr4cqHJGaNtdfmzm/hy/uEygF3XpNQORDAWXkfX97HlQ+wF/u8z8ZkThPl+gm+WuIxHuBKB+iTPe78IYEqZh+RLqCOkS6o/frNQW7xEYdrX66zdAaCsXF7hH61w9Jsk5ltUrPLyh2ydEcYsyr6tMJjfJrDNMVM4zE6JTW7+HKdSGuR2UPsWY2lPSI1+ywdAeAUIYWYfnhSjczu8c3yEwKlQWJ0yPLH2MY7RrncZ+2OvxN2pGafpT2C9EdESht3VsofPwfo108FO0ZvoedK44235dhU84lYmUAu5ROOFitHsDHsWZnEEDpGT6oVDAoxz2iQWT08uUaki/cRAUdbBDZ6K5+yiJBn7Q6J1L4AtNlj7oJTNp6oxjuLilCt2k08pSTYA2YjBxpXCdQKmdPCuHmKdv2Ex6jP2mnizvdIjCoPYY/UqBKpJXz5MGcNVFlZbbxFiUipEylCiZzZLSK9XoA8xbzlGOliB3Oyx8btE0hV7Nsj7twR+tUhD/4p1k2ZpdUmVoXSM1F7xGqPQGoU7YSlMyQxBtizJkv7lEjt48mNfO7TZWkfo12VSM0hG/+ElTMqgsfM6pKaI2J9kNeyRai+dAZ5MNnBvi0RKqJpkJkdUr1JotfxFkeYk51CC+3Ny8KytSiT6E2Mmz2c2ZEIP9VyDqSukxpNMrODL1VJdPG4duclYq1BrDaI1Hph7to4fVKri7OoChWn1soNHg2saYn74FgEZ2oHZ15jaQ9xF3XM2zKB0ip+2TNhd1q7Y0KtgzWtkBg9lvaIjXdCYvTRrg9IzV5+e6VCMRyqDZx5CU8us/Z7hUI60Ep4yoFQ6OplfFVYQJZOh9hoEqh1Vm6f1G3iqIdEVo3MaxGaVUIzh3AaZRJLBKuBVsJXjoiMCp58SOY0cKQDfKVCoFaL56ul08ZZHJFaLTZ+j5Xbx5UqOIsy6vUOoVZnmZtCErNNKDXJdDH7CeQWS2eEKzdJnSG+3sGRWrzLXmNMa3hqB1duE+g9ImNAao+5j8/x1BaB3sFTmiy9MSv/WDAptDaPyWsiY4A1b+ApHb5efY6ndISlwxyy9l8R6ccE6oiV+5J3yY9wFj1CbYwnD0isY0J9SGSMcRZdMke0LULtlNlXZTJ3wDo4JTJGeMoQZzHgPvqMxDzBmrdYumMCrc9D/CmBOiYxz7gPX2POGkhXB+izNr4+JjCOMeYdIusUTxuJ0EIfs3I+J9JeYEx6+MqYtf8JsTnCmNYI9R6OOiSyTvG1kWBtOKe4ixaB3GbtnnAXvmDxtoorjfjl+sfcRUMsaR9XbuDJY2LjFHPWwlO7REYPV26SOcd5GHKKcdvl5//PRyzdFxjTBo7UFerWxQm+/ILZxQhHO2EZn2PILSzlBE9/jau9QJm2xCxGH6FeN1Eu2/jyGZ58Smyco143eJf+mMx+yfyrOrdf1EnNT1l7P2LyxRHapMlD+H8SKOeY0y734Ssek08xZy3MaZfM/gRHHROaZxizTn4fvsBddAiVPoHcxZv1WVvnhFKHlTkUc2ipS6YfEy6GOLMe+nWNh+Al+qREqHa4D14SyAPcWY9IGrAyTnFu20hvSsT6MZl9hqcMkS4rpPYZS+cc47bNl//8YyL9lIfoJyhXbWZfVlk7ZzwEr5Hf1lDetvg6/iek+guUixrKRQWW/5RYPWPy00P0qzYP/o9Y2a+xJj1mX5RxdAFx9bQWpjZkNhngzU75YvQb/G//xff4u//On+Xv/LVf4fSHv4l288+w1Cv0xQRH13AccQHZd0VDYsteKOCYQUjki+Agyg/4aSRAlkl+8N9eyF5ly29BM/2C9bBtKISezyoTDIgob2qIC9YxvhsQB4n4uGFK6EciPAg+aEyXaVYEAUUrIhBhiZebQRxLQDcDNyg+V9/xSaOMLF4S57OR6FtATvFvgiIMKcCYSZgvCz4oTL/N79i2LIJ8srINObb60m2gYekGbm4c8b+ldN1e/N9Oa7bQ0S2jIvB8bNPEcS2C0PsQVGxhmrHvFPaPyLO/A7BMg4B1knzH7pEELqskJA090tD7lxoVvmUSex6h4wjYpusQOk4B4BTzie2kYmsW8YugIo2jIgjYBgDbP9sGFNuA4QOXwitCjC2/YgvvjIIPrIzt255jFeHElsmxDQYC12OZpAUYJM7pqHGuVdk2OrYgz60RZTtx+RBMxHn9RTxAs/wO3RpAsiTi4W4N33yNZehMJzfYpi7MKvn0ZJWlBeAz8Fwcy8BzLDR1jqbeYltzNPUa25IwDRnftZGncyztio9/+3/gN//mX+W//9e+x//8K/8qf/T81/nix38P4/qIQGox+dOnTH/2HPOmJK7kTncxb5/gL3axJzukagPjch/1q12WWhf75gDzaodIruBND3GnB6RanaXeJNXqKG8+ZmW2WOoN3KloSazMFolaxbreIViUSNQa/uyIRBFX8rcfK1aqOJN9IrmCO23gzmrEqqgbC8hXGXd+RKjU8RZlQqVGZrRRLp7hLyoFGC6QRE021hokeg13sUdmiqv2/qIiTBNSWVwpM1rF1dPU6mBOD3HmJVb2Mdr1AYkhXmA8RKO8Bl7nMXqJOT0gMdskZht7XioO1YFaI1BreLLgVgiXelNYDvQWK7dLajdwF3sEckkc7HOlm9hHVwjkQ5y5aLasnBq+vEekHZIYR6ycKr68h3nzhDunydIoI331ewSSYFNEyg6xuou3EABRMSN4RqSWeAx7GDdP8aR9tK8+5sHuksgVIqlMolZxpvt5nXlPgB1z9sfa6bCyW2hXz0QbQxcBhDM74t4bsrQ6pEYL9eI5a7tbGEDkt09h9ZKN20e/3sWbl4m1Bu/CMZnZIjNbuPMjNm6vAGkmeoNYq+NKpfw+EaGQJwuTQWq1xTwnDyc2XpN3cQ93sUuoHpKaFSJNNBBWdh39+hnO7Ii10yVUykx+9vexpk+JFLFBtqQ9QrtGFrQIzQr2bIdIPuIh6uEphzjSAaklTBnihXCDpdPP72Nh9RAqSUF2D1RR27/zx2g3B8RGR2yoF1U8uY6db/ftfEKV5FcmnZmoYm9NKurFLkuzLUCATo3EOMKTPgQVwuwhLB+RWmZlN/ClAyJNhBaZLZgEvlIvbAmhVmPtd7HmAgxpz48ItQqxUWXptDCnhzlUqy+MK4t9cfD3hdHBV6qkZjs/DImdeqRW+To+w1/UyMwukVpjabVQLp6QGm2+jl8Sqz0evDPcWZWV3SMzxawq0kXbw5oJ7WdqNwm1Mp5yiJcHEyuvS6TXRG3baRPqNTylXBwOMruBpxySWCJ0ceVDVl6LjdcUwYS0hzN7XtT+Q+WAO7+FNnma39YR91GP+7CXw0UP4f0rMqtDZndRrp7zGB9jzY6KoGLt9YWJw+6jXu0Rai3M2yN8uU5qdgm1JrFax5uXyMzOh1aV1Scy+yg3R2R2n7U7xFlUkS928POP5y6q3PzsI3xZQAcjrYMxKRMoYmriSg3cRZ27YEygNHClGtaszNLuExsdUqtLoDS4D07xpAah2mZpD4sqvS+3CNU22uVhrqFs8RAM0K6f8hgOSY1m3oR6wmM4wpfKPIZDjBthjjBudtm4PeZvnvIYn6HfHODJdYzbQ9bukJU7xLw9IlCa3AcnmNMS1rSMeVsiMbqsvTGLt8/x5Tr34TGuVEOfHLByBoSqoM/7cp07/5xQ7eHMG/hyi0BtEeudnOvRLiZDgVrFmh2Q2i3s+SGBVuM+HJLoVSK1TGrUC0DoFnj4EPTRrj8mUI64D3q8i0a5JaRMqAhFsnbzXISTmgieF2+fikBFF5wN+c0T8fNFaxJrLfxFLQfNtgVvQa6wcQYEUpNg0SaQ2rizGiurh7cQP0cSfcDSOiEzT4j1Yc50aOLKJe78c5SLI2JdmF5WzohQa2HNSoRas2hiJPpATAWMLoEiQq9IbxHKTcF4yoMKe3qAtyjxPhmzcTs4syPs6SFrp8e9P0S9fI4vVVg7onFo3j4hMyti3mBUmH/5/fznQBvjZhf14jmhXC3go95cBK++VMGbl3iITvHkesFXeYhOBRBWb6Ne7QlA5tUWyjokswYEShvt5ojE6BGo7Xw6J0CcIrwQ6uk7/wTztoq7aLLxTkjNHqHaJDU7pFY7f17p4Mm1nCvTIFArBFqF1KoL01EOpk7tRgHYTK22uNCg1ImdOrZ8QGzXie06lrRPYFYwpT0RYkgHwj6Vhx+ufChYFnYdXxXaZEc6RLt5RmaL2aQjHRKbdfFcZ3Xy2xPa4LU3IDFbWLMj1t6AlTlEu9hnaQ64D05JrQGx2cOYVXi3fIU1bxBoPTbBObE5JLFG+GqX0OgLdoU1ILYGhHqX1BlhS40CpukqLVxFMC3WwRmb4Axf6xJoXRypSeqMSe1TUusUV+6zdM5ZOuek9hl3wSsek8/x1T5L5xRP6bHyXrL2X+ErI2LjjHfJH+IqdSKzjyt3ScxT7sPPCbRjVu45K++MpTsmNAYs3RdE+imhdkKkj3HlDq7cxFUHOEqfpf8STxsSWSc4Sh9L6mLLPSL9DFca4clD7EWHxBrjq20CvY29qIo2xqKLLfVYeS9IrWN8pYu3aLGyhTUlNk5xFyOseYvUbaNMnqLdlgjUEzx5hH7bJNB63EXn+GobY1rHuG2y8V/jSkPe/PET7EWHpXtKqI8wpx30SY+N94eokzPMxRDP6OJoHWLnFfL1EEs6IXFfoFyX0G5qxMYZoXpOrH+CfNEiUI4J9ROmXx3iSkPW7mcEygtY/d8ol22WzifIV1VC9RNi4xO0mzahNiZQh5iztmi7TDv4+hmheU5knBEZJyydc3y5j7/ocuees7Zeol9WWZljQrmNfVth8Ys9Hv3XeLM+9rSLOWmSWaLFtHizi3lbIzVOCOQR85/t48+6PHiviNQR6mWNSBd8k6X7ksXbEtqkQea8INRO8JVjfOWEQD0jVM94CD5DelPDvh1y7/2ERHuBO+sx/3Kfd/EnRMopif4CZzbEuu0TSMc40wGLL6t8Hf8jtGmdxB5gSnUUqctifoJ+NeSPW7/K//qffY8nf+Pf41f/6l/kJ7XfxVF+hqFfY2pzHNvAtu2CkZCEEZZhFG33rSkj8kWbQsAsY/F7PyraD8V04VuNhHW2LOCbjmUX3Od2KdcAACAASURBVAu7mGckxWHfy5sTSZTmIYNobggmxbfYF46D57iF/jP0hHkkcMX7WrrFMlkRuIFofuSBhGO6OdNiSZYsSYvbCVilK7J4SRKlRbAgQoYP519xMT368PXI7SXbi/bbgMGznQIOGrji713LFjaTvAWyZVRs2RRb0Oa21eI5LpZhFrwQ33EJgoAwDMX045vHOzxLxzW17/ApQtfC0lQi12WVxESeyyZLi2ZFGgbEvsM6jb7VpPhuoyJ07Hz2YeOahoBtOg6+bbGMoyKo+Pb0IomC70wzBPjSzTkRTh5U2AXjYfvn28Biq/TczjjEbWxBmV4xqdi2MFzbLD7GB7WpsIaIO0TcWQ93d9+qxgiX7lYrup2WfJiobO0mogK0pcAuk1RAWdI0B5lEOYMi5f3jAw93GyxDR5rPsE29+NpEgcd6mRaNkSjwcSwT37OxLRXLXGBbMyTpAt/TRHihSCxup/z0j/6QZ7/9t/mdv/U3+M1//9/i137lz3DZ/G3kP93FnVaRvtwl1QbESo9g0US5eEYgHxEo+wSLPezJTs6dOCCR22hvdrFvDoikChurizc9wrzaxb7ZZ2W0SdQG13/8uxiXO6zNFolaQ798ijPZw5sd4s8PiaQy9s0uK7ONebWLcblDuKiQKHWs6z2cyQHBvIw3b+awrTKhKiCB1nS3AHo6M9G2cKZHZGYbe3pIZraLoCJW20Rqg9Ro4M732bht1o7QtclvxBWMu2AonPW5Cu8xOsaY7GPPSyztsaCMm23M2T7TLz/iPhxj3JYwb6ssbUGi95Ua5vQQc3rAfTguSPS+WuIuGODJNfTJUV5dbqLd7JA5Te48YdmIFHHVTb86IFIaZGaTpdXAk/ZEVV05YOXUUS4/ItZLZFZVvIBUSyyNKpF8wNqqkhlHhPIOa7tEZuwT6yUC5aCovkfqEbFWIlKPCJQD3rt9lmoNbyKmOKSnhLnSz1scEalVWJ1j3e7l0MQ+G7eLtzhCuXjCnTcoAgnl4hk8fs7S7GBO9tEud/gmPWOVTy4itc69PyzI+qneJFYbooFhtgmVGqFSI1brhHKVRG/iLI5yZWQrDy1KbPw+9kKoCLdBhS/vY0yeYE+fsXLq+PI+qVnh8k9+m5XTYON18RdlAWI1G0Lfqu6jXnzEN9kQS9pldv0RvlUmtkTTxZ3t4MoH3IVdzOmOOCjrteLqeqy3WDpdPLnC0umxdoVmzpMrJEaLjS/Aq65UI1CbPIQnRHob7eYgv+rZwl+UMSf7fB2fEMri62Lc7PEYjPGlCtrlHvb0kIeghzN/TqznjQpVXAH3pAPivFmR6FUC+Si/QtwgkI+Q3u6wcodsPBGwmVMBBs3sFtLlx/mV6R6eImwJviLCNntWJTGGGNPnJGaNTSA4HZktXlQbtyKgexd38eVDzJs9Ns4QVp8iv3me2wK6uRayir9o8C54gX1bw53VcGYlVnaHpT1Authh5QxYuT1cqYSzOOQu7LN0WoIJYtSJjDquXMJXyqzcDrFRJ9SqWPNd1l5bhH7yQT7T6aFPnmHNdlm7DZZWjSB/fJi3T9l4TVKzgnLxBzwmQ6z5LoFWZvrV97kLuyRWDfVGNCsyqyM0gloD5WqHx/gY5fK5CHP0JqnVw5iIw7krVQnyyUKkt8nsPkuzjfTVx2zcAUu7jz45Yv52h69Xn/KQvCTS2yiXu6zcIYnRwZqVsWYllnafh+iUjXeCNa0UIcPWlmBNK6Rmn9TqiaBgckigNgnVJva8Qmx08gN1l3fxC4yJ4KI8hOcs7SHGpERmDfg6PsuNFfssrQ6P4Yh7f8Dsix9w7w9ZOz0yo8X0i4/4ZXpOZrZZWR2Mmz3exyesnEExe3mfnHPnC92mNSuz9oYYt2U2vrCbrNwR9ryWK1m72LMq2s1Bznbp4Ct1YqPNyhWTFv3mgI17xr3/Av2mjHZzRGYJnkWst9Gu9wi1OvfhCGdR4vpn3ydQaySmYFYYt/tw/4rMbOAtjrBu9/gmPSE1GigXH2PcPIe7c+78Dos3H2FOdvAWIjR0ZmKytHTauVnlMIe8looWy8Yb5xaqKkurizsro1/t8xicol8dEsptrMkBD/4x3ryBP2/j3DbY2Mc4M/F8aE2rxPoAZ9bGmXVJjWPW7gna9b4Azcpd7vxz1KsjPKlJrHe5849x5hU8qYontfHlDqEqYJWZNcBd1DAmh+IxFJwQyA20yz3u/RHWreDFLK0WXyfiOca4Ea2QO2+AdXtAqNS49wQcN7PLeNIOG69BZlbIzFrOyOly53VFmHGzz70vNMvuvMRjOBbztasd7Fk5n70186/ZiJUzIFAbXP/0D7jzT8nsIYnRY/qLp0VY4UkNjEmZUG0Tah0irYMnNUjMD4GNJzVYO6dk1hhv0WTxZhd3USOz++LCgFJHudzDl+tCIa2Ln7uhJgLZUK/iSvs5DLuMcbvLxu/jK1U2/pBIa+JpJSKrxtJvo892MOa7pG6T2Kkzu/gIVz5g5baIzRrS5Q9IrDqxUcVe7GHP99BvnxNqZR6TIZkjOEG+WiJzmmJadrMrZqJKjczucBcM8aQKidnmfXqGO62S6T1CucXSGvIYv0C63GfpjYlM0ZywF00e4k9IrBGxNcSV28X8w1408NUua/+MQOthTKtkznHx7+xFHUdqsPTGZM4I9eaIlX9Mag8JtA6O1GHtvcCat3AWHex5m9g85j56hXpTJTZHZM4JgTbElfrY8x5L5yWRfsad/xmB3iIyetxHr0itLafiBal1wiZ4iSM1iK0RvjLgIfqc+/Bz7EWX1B6zDk7x9AHzqxLr6BM28StctY+r9gjNMZl3zuyrMo7Uh80/5l36GdqkjK+1WQdj1sGIwDwhdV8QWSek9imzr/ZZu6eEShdzUsGY1cjsl0TaGYl1jDJ5TmhW2AQnTL44wrhtExvH+GqPxB7iSKJ5klinPMQ/ItSO8dUh06/2BBdk1sRXRriLMXf+H/Iu/WcEximGVGMdnZM6n2DOTrAWYzLvBb/c/AhX7iJd1Ai1c0LtBfqkhyeP8ZUR6k1NtDqmfVzphIs/OcCVxrzPfsL87RHqVQdXOiYxRZPFXvSw512WzgtcqU9gvMBRjtEmHSLjjEAdEyhD9Os6iTbi6o+esTROcadNQqnF++glzm2dRB2xMl+wNF+QGifMv9pj5Yx5CM9w5y3MSZPH8HMe3VdE8hDtolpMP1ypjzlrExnHRPqYUB8jX1ZZe6+4/NNdXGnExvuc1PwE+U0d/arDxvkRK+szfv5Pf0BmnpFZogF49S/2iJRTIuWUzHjJ5R/vkmjnROoZG+dTjNsGqT1CX9SR5D628yPWzj/i5/3f4B/+N3+O3/9rf5n/9i9/j5/Uf5ef//ErdP0Kx1JwPQvdEtN+Q9M/XOnPAwTfcXPmRIBre3h5eBD6kWgjBDFplGLqBqHvYxtmcTaMwwjXsgUXImdEuLYjJg35IX4bWAjOREISpmKSEcQkUcoyWRJ64tC/hVimucZ02+j3HRfP9op5x3bS4TuiqRG4IlwJvYjQi4qPn8VLXMslizPiICGLBVvCd1yWaZYHI5Zo7lt2bv/IlaaFolUEMlsLync0pXFc2Dq2oYTgcohgw7Md0jgurB5pFGMZZmEd2bY44jAkiiIRVDxulry7W+EYKrauELpW0a4Q7Qgvb1P4gk0RhWRhQOx7olkRuizjgDT0WCVhYQ4JXYvIs/Ess7CCuIaOb5n4tiXsHf8SQ0JMNrYtCHHw3zYsnO9oQbd/tw0gQv/bMxIvP+AH3woPtnYN8fEFjFIrWBLbOcjWaLLVqn5b15JEcd6uCHPoSlw0ND6EIk5h8BCGjyh/0CdkScoySb/1gBMhh7CKRPzy6/f4ro2hKTiWUfA6PlhBErIkLtoftqnjOiaGLqFrUyxrhmHc4tgytqWiKRJxEDK9+hMqv/dr/Pbf/Ov83f/wL/E//fnvcdX6HYxflFAv9rEmFYyrMtZNDXsitua+dECsH+FMn6O9/SFLvYV5dYA/rWFeHeBNS9g3+8hfPsG82uOb6BRncigCDLmGNy1hXu2hXz4jy1sV5vVz7JtdgkWJWK5gT3ZzI0idYF7J5yQt9IsdjMtdYrlOJAvNmXa1kwMyy7mW9KCYedjTQwK5ysbpsbZ7gmchVUkNsY0P5QaBVCEzRbMilKtEapPM6JOYLaSLp6RWm/fpKYFax7jdJzFbuFKZWOujXO6jXu9yHw5Zuh30yT6Z1cddNAm1OvbsKKfOt/GVKpHWILU6eVghqp+R3sKXmzxG51izEsrVM96lI+68Lvr1DvNfPCEz+mzsca6zO8Se7vEQdjEnT7Gmz1nZdR4jATAztn9m1VgaFbTLj8iMEmu7QiA9J9X3WdtHYr6jHODLAqa2bWZ4kmhnvHN6pHKVYHaIM9kjzAOKjdvFl8uESgV7+gFaat3usXY6eAux6TYnQkGZGi28eZmV3eXBHyG/fUqUtynu/SHW7QGZ0S4OOOZkv2jCPPhj1IsdArnG0uyQmR3ceZlIbeRXnkpC4eZ1+GZ1ijHdJdJrYg7g1AnkA+4DUfN/F/ewp8+J1CMi9YjMquBJ+8RaFX9RJtEa2NM99JsnxMYRX8c9lk4Nc/EcU95BmT0hNI7I7CprW7z4zOwG91G/0Euu3B6Z3eXm53+AdPGMtTdg7YmQ4vYXP+AhGhMbTaZf/gDlcpeNNyrqzoHSYO2NCNUm0sVz7rwB994Q82afqz/5PSK1TqI1xFVNu8edOyIz27lOcZfEOCJUDwjkQ5aW0OCFSqmwg8RaBW9xQKKLQ4WvNFnmFXtfqaFeC6vE2t/OPBqsvR4rt41685TEEo9dUb/uYs6EujOzG2g3z3mIRqy9PsbtAb5Sx1vs8RgNcGcl/EUDd5Zv4ueV3BRQYWl1CeUW/qLFo39OqnexJgfc+wPcRZ3U7JEYXTypxl0wymG0NZZuh7UnbBmxUc+Vmi1Su0WY/1molUmsOolVJ7UbhLqwdURGldRuYE2f5Y/7OrFWwpo+Y+M18aQ9Yq2EIx2ICZZeIdDKePIhriQOH75awpoJMGRsiJnPls8Rag0yuyv0n4po13i5VjNQxaFs7Y148Ie4syP06z1xSHOHolastln6J3hyndjosLT7fJ29RJ8cEKpNVs6AjT/GmgqP/MoZs3bHOS+nR6R1Sc2+uD1FsA7E/KJCZveJ9Xau+ezlB9ycaaG0Sc0cfGkPyawGoVIRz5lynUCqE0g1vknO0S6fi+/Nyx0ys4Py9hkPwRjl4jkbd4AzPeKXq1dc//QPiPU298ExidFBu94n1tsEagN3IX7Feo9Y72FNq0hv97jzz4j1HpndF4wKo8O7+AxzWmL+5hnvknNivY16VSZSeyxtARBVrw4ItRap2UW6eJ6bP7o5EHkPey6mRKHWEPebViczW0VTYgvM9BZHolkQD7Bun2NMnrOyW6zsTsHWiZQ6PL7ClY+KyVNqiRlfqLVIrT7vo2PBZlAbJFqLpdXnwT9B+moX3v+T3MzRxF+0iZUhmX6MO2vknJYGd/45vtQlUkfE2jGZKeYfgZIrcI0hxk2VlSOuaOo3R3hSnW+yl5i3RyTGiFARZh9rWiU2uiydAcbkkOmXHxNI9VwV2saZlfg6PiHR6+jXz7FuBZNibffQr3exbw/5Oj4l1VsYN3vIb56y8WrExhGRdoh+/TGxXiaz6kKFOt0TYY7VIVRqGPkMcztlUy6e4UoiNEmMDpHWwp6VMW6PSK0ua2+ENa3khoEx5m0lD9CGbLwT9Jsj7FmVh/CMxOhhTisYt2UR2Knt/Dmqx9I6Rrsu4y6aRagnOC9l8bG9Mda0jK/UcaUyqdVm7fWIjLrg4egVQq3Cxu/lzy11ErMtwLd2HV8v4yiH3CcDIruGJe2Tuk2M+S7K9ROufvb3Sa06a78jWDlWjbugi6cc8sv1CaFeJtTLzN58H2u+S2RU8onaPrHRzJuC1Xw2Wi+sQvbsCOe2wsockmhd0TZR20RGN2fc9InNIZlzjCO1sOYNljmAM9T7rPxTlt6p4FXYYyJjyCZ4QWKNcaQ2kTEk0Dv4WovI7PGYvMjfbrPyxiy9Edqkiq/2WPvnvEs/JdSHeWuhjzVvEmgDXLlL5pzxLv0RsXFCbJwRqMc4iyHGrMRddM7af4E566DdtFg6L0ntU9b+C3y1TWyOiI1jnIUIOlLrlMgY4iktHKVLaI7w9QGe1id1TwmtEcaiiSW3WbmiweFKPSJjhK92SJ0BS2+IMTtiHX6KLfeJzBNic4w9bxHrA9bOCakxwJFarL1XOIsR8lWJpdclNKtYixrKVR46yH0Sa0ygd3EkEfwkluBAOItePmvpEGhd1JsyoT5m6bzCmg5xFi/J3Jcs/RG2XMeWBgTaS1zlhEAf5kFTm9g4IzFeIl+0yazXKFdNUuucQBtgzdpE+hlL+1NSS8xqQm2EMW0Q6ee40phYf0FmvSLSz3CkAbFxTGqfcPtVjcR+TWi8YOV9Kj7nWZfUOGVlnZMoxzz6r5l9sUNmDAilVg7aHGBdt1haL1haZ0hvDwp7T2aNUS8rbNxXpMqYd/5rFr84ZOO+5H38OZF+zO2XB6z9T3if/ZjYOGb65SHvkh8TG+dE+hnadQfu/1/c2ZBUf0lmvObO/THOdIi36LOyj3mMzlian6BdtljZr4nVM9b2p8hvG2ycT9k4n5HoJyTGEM8cYLkvWKgvcWYv+OPGr/G//6ff4x/8x3+R//Gv/Hl6H/0vvPn5j5Hlt2jKFMvScXyvAGluZwm6ouZX/20RQnghni3sG6L94BezDxES+MUMYjt72Bo0siQtDBxxflDfXrAOXC9Xe2Y5+yLOf4nQIfQibNMp4JVhrgbdMhK3VpCttjT0o9wOIuYc23BiG3oskyVZnIlAIw9DtorTyI8/rAXyoGaVJQX6IA7D73wOaT7Z2OpKt5+jZZi4tl2ANtPcFrJFHvj5//NWbRoF4Xe4F7qqFaGRCGEcgiAgjmMRVGwbFY6hFiHDdv6xtXGkQZAHE0Fh+BDBhV8EFNvfb4MO3zaKkMIxdCLXJbAtwlw5Gn8LcrmddXwbiilCAKeAVH47gNgyJbZ8CdGUsL5jANkaOj7cxlYv6uY8ie1ExC/Uptu3CytJHlRsyazb32+To22gIT43pwhHPMciS6KCeioeuIIcuyWyrtKsUI9mScQvv36HpkjC8fstMKcAbn6wmmzDF9c2sUwNQ1tgGnMsc4auTwpGhaEpfPHFF8xvfsrZwe/wf/xX/wm//hf+LL/+F/4V/vnTX2X2L56hvt3DuC5jXlcxr6tESodAqqJefYwn7RJI+3jTPWK5hnl5QDhvYF0dEi5qxEqNTGsTzGtY1wcE8yrRoo55tU8wrxIuakRSGedWNClWZpNYriB/+QNiRTAR/FmFYFbFn1VwJiViuUEk1XFujlh88UTUZRcNrMkBoVLOdYwl7OkB9u0h1mS/2Ml6izKRIjgEidbAnZeIlA7+ok6qt4i1ej5lqBPKTYKF0CH6SpVIb5CYLZx5iaXTZe0NMG8PCJRO/gKhjn67izHdywGAdXy5nbMIjoq6/3bfGmoCjCUgXeJFkz2rEiitnFPQwprtsXG7JHqLQGqytsckWo/M6H0wLegVnNkuTr6t9qSD4mp5oldZW3WCxT6htMedUyMzjvDmTwnl5yytQzKrjDN/hiftcB80CdV9XGmHlVPlXdxhqdRIpAqpUuXe6bAym3iLI1Z2mzu/x0MwQL18SqLXycwG1u1e0bZgdV6wQDKzjX17gPzmKe/jE6zbA/xFBXd2JEKMRTmH1NVI9Sb29BBvkWtndUHHtyaHrO0+idbCnVcIpBqBVmbjd/BVcahMrLqAlMmHuPJhHrgcYd0+w5nv8Bh1sabPiLUSnrRHYhyRWTWs2138HPpm3DwXphG/ibd4jjl9wtKvs4pb2NoegXlIYpZYmmVis1psmEVVt4WzKGHcHrD2Bmz8AfLlM8GjyI0xs69+yNrrk1liqx8oDaxZOecZdHEWFVypJg6olvh+068Ey8OZfYB++pJQ7Yl5Uwlf3sOePSXWD8W8Qy1z73dZOU30m6eF5jWQj9Cvn4qKuzsis/vY8zLa9e6HEMBps/I6JEYbVyoJyJxZY+m2i2nTxjsjc+pFjdlXykiXT1g6XaH01VssrToPwYBQFnpBNj9hY49R3u4y/8XHRGqNVG/lVfgOS2PIu/AM42afWK0Vh+jU7JOaPe78EYnZzg8ULRKzQWzUifQam6AvoIaBCI1Sq8lD1CfIr1C+S0es/Q6hXhbVbrfF2m0QyAfEeok7v4U9E4FfoByIpoVWwpztsPLamLPdnFkhLD2C8i/AqZHeyGc+lfwg0cS43UefHORwwxHm9KhgNGRWj9joYFzvcu8NWNk9fLmOfLlLYvVJnRGe1iFUm6IKr7W4D09YuUNSq1eEWpHWwbytFADBxOiRGD3i7UbfH2HPymR2n7vgmNTq5awHEZhk9rAINUJVVOZDtZMHB1206x/gzHZ5Fx3zTfKSVOsSSI1cM1vKlZsVHvwxodIgUpskWotIbWLfloj0FqnVIzG7aNf7gtOhNIi0Fs6iSqB08KQWgSKu+m88cTXTmTdwF03ugmNCVfBbPLnOnS+mLPa8TGJ2CZQuodIjVLusnDErZ4Q1LZNaXSKtydod4kk1YkM0WEKtSWp1caUqsdHGnOzjLcps3L5oMEz2CeUqa6fH0uogX3yEPd3hm3QMm5fi58pUGDwys8Pi7Q/x5BLvkuPiQJlaXSK9jTkt4c6PWNkdUqPN0uyS6l3cWZXM6GNcl3BnFVK9z8o85l3wKak2JpJ7JFqXjTMk0YdEqlAArqyXrOwXqJeC0bByBriLFp7UZmmPyawh75IXOSC3iidV8eUuodrDXTRJzD7WtIIxOcxDsQGR2iJW2yR6G/v2UKiGlQqBXMKc7OTGDzHfc2ZH+fdqHXt6iDs7YmXXCZUjfEn8/F3ZbfRr8X6p3srBm7vEWqP4mvpSpWDtrJwBzrzCfXhc3Lfb5lGkCQaFu6jjzOvFTMlZ1Il1MfVYOiNCtS3aFPljX7RQeoRqm0Dpk1liMuMuWsRaLw/GuiRmLz9Yie8b0bboYc+PisAi1MVz/Mpro0920Ce7gi2VM5Aiu4YtHwjAonpUMCo8vYStHLD22/iKYFRsYb5CoyxsSvrtU6z5Do9Jj0A7JDLKxGYZXz0kNsuEWqPgXK29fvF2ZgtWxsoc4M5qPPinpGafLG86hEaX0Ojhq108pUOo9/GUDq7SZu2fiQmI1sVTet+ydgiehK/2cKQOgTYgcwckdg9rUSG2uiy9IZk7INDb+FqzCEK8HNLpym2MaY136WtW3imhPkS5LpPap8TmCb4yJLHOSa2XePKI1OmROSNic8zNz/cJtRNW7if46gD5qoR8fcg6OCdzzrFmPSJdNB88pYs5r+HpPTytS2gOcbUuttwm80+xlTaRPSIxP8GTjwnUE2LjhMw5JTIGOHKT1B6wiT7DmHcxZm2U6yqpfUKgdLFuq0RqF1/t4koDPPmYtf+Cpd/FkvcJ9A7OYog16xIbxyTWGGtew1OECtZTBoT6CZ7SF0GLOSDQOrhyi1Ab4kpDQvUMT3rJ0n3BOhyjz0qY0w6p+RpfOWZxcURiDVl553jyCHM6wF2ckJifYM8HhNoxK++UyBijXjdxFiNS6xMC9Rh70cGaN3GlAZF+Rmy8JNJe4sknOZS0z330El97QWh8giOfkFqfiCBj3mdtf0KinfDgvmZlnjL/YodM75PqfYJFh2DRI5gP0K4amJMm3qLN0h4hvd0jVHtk5ineYkAsDbmzX+LPeygXFbxFD18Z4Eh9HKlHoA2JjWOsPKQKtVOWzmu0mw72fMQ32Y9JtFMmPz0kkE558H9CZr5k8dURymWJlf0aZzrAvu1j3nRh/X8RKafIb+rMflFhqZ/hSR1srUeQ/pi5+gm+/Cny57/P9//rP0f5v/yP+Dt//S/xj+v/kKuf/wRdvkCXbglcG9u2sQ0TSzfwXa+AOy7TrDhIi0ZCSOCGH/gPQUwSigmFCDncvHUggostu8HNVZtbpoSYRuTqT8fN+Q5Z0XaIw6QAdoZeiGM6REFQBBvbBoKbwyZ918Wzxb8XYE/xsbZtCt/xcW2v+Lx9xyeNM8HFcIIizAhcMecQC4EtX8InDr0cTyBaFIW6NA92tm2K0A/yZklQMDtUSc6tH1EeYDhk+ZpgCx8N/QDLMHOGo4emKLiWjWWYxe3Yto3neXzvfpXC+wd828DWFaEkDcTsI/YdsihkGUes4phVEhetivtlhqPrZJFXNCqWcUAWeQWMM4t8fMsSIYXn4pqGCCdch8hzRYiRMyG24cL/vwUhwJoirNhOPT78G/dbbYYP7QoRRni5hlRYQJIo/M7Uw3NsDE0tGBHbkGT7vh9uJyxqK1vbxxY8IiwefjH/2KpPRWvDIkuEJWRb/8m+lbh9sImI9sUqS4FvmN3eFEDP7eebRGGhMP02FNR3HRzLwDJkHFvG0Cdo2g2OrWAZCqaukiQJyvwX/PA3/jv+4G/95/zWv/1v8Gv/5vf4qvpbqF8cYt8K1aA1qaFdlAhl8ULFmDxDu/4B/nyXVKuivX2Ge1vGuDxkqfdwJodYN3tsrAFLvcv8Zz8kVduEizrubZlgXiNc1Em1GtbNroBl5jBN53Yfb3ZAolaJpAbubRn3tkwsN5G/fIb6ZoeNNSBV27jTBv6iQSBXSfQa2tUTrNsd7r2BONhND8mMdvHiKNYaBaPCuNkjVnvEaodEaxEq1dwI0iSQmtiTGqFW5yEa48lV1KsdXKlMoNRyoGAdT2qxdIbEegtPLvMQjdBv9rFnVd7Fn6Dd7IorrfnhypeF/WELXMwcMV8I1QaZNSBU23nFucHKa6O8fUqsNVnbI7xZE/OmQqr3iLUmmdnCnu6ysps8hn3s6S6+dEhq1Iqav3rxUT7/qGBP+NaCZgAAIABJREFUPsabPeXeq5Fou+hXv48nPScxDvHk59izJ1izJ9z5dSJtH2fxFOln3+febLMxWqRqjaXRxJdKuPNDEqOBcbNDZgrQ3NJqwcNrtKtnbNwuoVIhUgV0LjPbPAZj2Lzi4o/+AV/Hp3D3KQ/+EG9e5s4dkJltIqWO9OYJ36RnZGabWG2hXe7D8jVre4g7q4iDUXBCINWFOtIU+19fPUK/fYanHHIf9QTITN4vph+ZWUF6+30SvcxD0CZUDpDe/j4rpyGgnUaLd+GYX2YnSG++T6juc+fWiPQDFte/jyk/Iw2qxHaJQN3Fvv24uOLmSAcEaqWA6sVGi9hofYCeaQ3W3qCAL2o3IhS488cFv2DlDLDnZTxJmAsSQ4BrA7nKYzAuJjHbX+rlc2K1RSBXWTstEqNEYhwJVokqWhRrp0VqVDFunuFJB2RmncSoEuf8ikARB2FrWiLWmywdwZmw5wf4SilXSB4UTIfYqIkQxh3jSS0yp4E52yExBdDyPhwy++qHrJwe79MzfOkQ5eIpidYm1fp48xbmTYV34TmJ3ibVG0RKnUTrkGh95Df7GNdHsHktdMJql8Toi8O33smnMhU2/pDUapNYTXGVU68RaFUB1vS6hDmvYhN0WDpNXPmQzGmydJvEZo3YrJLadR7DbvH4CNVD0cBRDnAXuzyGXaz5Lsu8hp05Yqr1Lhkyf/sHvM/GuSmlU8BxfaXKyukR5NYX8/aItTfClarcB8ffYZFYszJRHsylRht9csBDdIqvtQVVfiFYFnf+GGdRQc8nQYHaxJqWMG6P8OUmG++YUO0gX+wRaR0CpU2gtMXzidbCnpcLUOHS7rPMIYYCcjkutv13/onQO6ptAqVFqHVIrSM2bpNEa6BdHiB9tUcgNXkfnbKyxRTtfXSGL9V5H53lb5/nLbU68zdPYfUKZ1EhVJtEWqsAJwZKg6V9TKwP8KQ2gdIlM8ew/Bxn3iTWxWzkl6tXhGqTxZtnJEaH98k52vU+idFhaR2LK2ZSC2deZ+WMBIsgh0lmdh9faRCqrQ9zKqVBpLeFfWVWKrgJsdogkKoEco3UaHHnDdFvnrC0GzwEvYLHE6k11naPRG8Rm3VSq4k53Ue72c0huiIIsmcVfKnC0urkz4MNjJtDYrXDxjnGmlRItA6R3GFlnrD4xSGRPCRWBiRaD/PmCG/RIZAHJPopzqxPop/iLbos7RGRLr5msT4oGB3a9SGLt895F5+R2T0CWfx9pPW4D85wFjXseYVIb7HxR6ysAYFUJ5TrrOwe+tUOgVxm7XbYuB30q908MO6wcfqC8yRVeAzGJHoT+e0PWTtt7ry+mLkoddxZhaXZw5wcoV3tCFuRLcJ1dy4YV0keXISa4HnY+QQuMbskpmhPebK4P0O1jXK5T6x3WTkjfFmYT+xZNQfJDrHnNTbeMUt7SKh1isdzpI1wZm0y85ilfYIvi++PSBNa6FDtEigdNt4xqdnDV+qC3ZEHAvZij8QSgXik19j4/TwoEIyZ0KoSmBV8vUxoVnGUQ1ZBh8iuETsiwF15LQHRVI6wF/us/Q7WfA9XPsRXD0jtKrdf/i53YYvIKAmttnHEJmgS681iqiQ4TC0SUzQz3yUn+PMGodQk0bvcB6fcBaeEepfQ6LIOTjBndcxZncgYkFgjMeswxawj0Hp4Si83YPRI7VNcqYsjdYmNMUvnDE+tE1kdHLlKoDdxlRrrYExotFh6AwK9R2KP8JQ2sTnAU9oFx2Ltn5LaJ4T6EE/u8RB/xrv0x1izHrFxzmP8EzJ3gDGtYC/a3EefsfE/RZ+0SMwTUltMTMy5gFA+xj8iNk7xlQGB1mftn5B6x1hyk8DsYyzq4vdGn8DoE1lDVs6P8OVzAuUMc9onUMeCw6D2cKQ286sqq/A1qXNOZIwI1D6JMcSXWkRqV8w1ph3s2YDH5DWeWkGf7RBbfTb+ZwTqGFfu48odPLVN5oxILGGziPRTEusET+0SWwNcpcHKO0a/raNeN9j4n7NyfoI+aeBIFZbeEGvWwZoOibRTXEncR5ExwpNHhNo5qfka9bpDYr5AvqwRm0Nic4xx28aeD7BnfRypjyt12QTnqDd1Qu0UXznDk85w5sck5jmhPsDXOiz9n2DMxvjqOfqkx9r9FF8aY0063Lmv2Vgv0S4qrKxj9KsjluYA66ZKsOjjzwfY0y7TX+yzck6EdWlex542uPM+wZeGGJc17JsWZH8oQgppgDVtcx99ij5toU0aWLMO99Fn6JN2blIZkVmv0G+6hGoXd9EmUo6R3zRYWZ/hzsb4ixGBPEJ+2+DO/Rz1osXKeoV60STRX+DOhvjSMeF8SCD1kGZ1FsYJq/c/xZq+4KvBb/Frf+V7/L3/4F/nb/+7f4Y/He/gLX6KKV1gLm7xTQPXtHJzhVvwFaK8KeBattCR5naMrUljG1oI+KWYPPhbjmE+58jihDSOC6aDMIJkOevBJcuVpEJbmhL5Mb7jEwdJ/t+YJBSzkDDnGYa54nTb/kjjhFWWfSdASb41IQm8EMd0Sf4/st7sx9I0sdNqiUEwBgQjSwbJjIQ0YjQSICEhIcHF3CGk+QcQF6AZYUCWZrAHjTVAW0y73a6uyiXWs+9LnFhzq+rqtme8Yrfb7e6uyqqM5ezfvu/f2SIiM6seLt7vfJkFF6GIVGasGRl53t/7+z1PEL/HpxDgTM/2hB0kg2lGfpx/Htvzqm3qguuYMSi2MgjRtljkcNBVuiCJYqbjCaEvZjSe42JnatLQD1gtlplN5V37JM64FyIQ8vPGSRIKbWtuXXEDfD/iW+s0grf3eJaOqUrYuoxn6QSOQRK8a1OkgYBqrpOEwLFZpwm2rhH7ThZQeKySkNi3RZPCNsSTJdgUnmXi29kU5L1GhTBjBDlAcxscbMOKreHDd21s08ibD1vjhbBgWFnI4X0jcEjjCNs0sE09U3x6ue5UHPy9/P0Ji4iXBwSCmfHO+hH6GQAz+0ZMI2H/EJrUbwI9t22PJApzL+72dd41MYT1Y5nGLFMx6fj67RuG15dZMBHmnIvAc7LZR5h/vtvGhedY2KaC6ygoyjWqeoNlSniOjq7KSJLE5ef/Dy/K3+Gf/Ge/ym/8e/8G/+u/9S3+avcfI//iAPXyAPXVIdaohnZVYvjXH+JMiqydptjDjx+TqBXcSRHj6oBIamHfFPEmJRK1Tjir56GEPSyiX+4TzutY1wXxslTOdaTWcJdwXsIZ7xPOSwSzIuGsjj0sYt8I9/nGOsIdlZE+e0QwraFeFrDHZXypkikm64RKGf1mF29Wzk0O2xmINyvljIpIrePNWoRyC3tSwp0VcWfF7OarizsR9drtxllUumv5zamo3godoDE+ZOV1GX72Pe6jU0KtjfTqAH20z8Lu4sxKaMM9Vm5PHPzmZV7Hp9izfRKriTMrY4xKSJd7rJw+G7+PPt4Rt1FKA3tc5dY5R30l/rNYmF1u3T7q1YNM21kn0WsEcpHEqOHODrgP+1jDR7iTXW6dOiQ9ImWfQNrBmz8k1Q/YeDXs6UOc+WPuggYrt4on7xJpB3jSDku1TipVcIZ7JEoVd3LAxumgXT9m9AsBTluYTYzhLu6sQKLXeR0OMIa7fPnjb0N6gTU6xBofIn35kERvirBIb3L5k+8I3ea0yMbpk+hN1k5PwNsyRWkoNzBuCqysI2K1jT0uEcoNNs6AQBYHT1c6INRLhHoZTylk1f4yvlogVAusnDqxVsQYPWTl1Ik0weBY2jX0kagr+1IRa3zIwmgR6zUSo4I730H+8rtE+gGroE5gF4jcMrFdwlf30K5/j1Avs/bbuHIBJwOjLp0unixu3UKt8Y1ZwG02XXibnuPJlcz00SUxuwKeOS3lasWl3Wf+xQNWdpeN2+er5DyvUXvzMrHWQLncQ7veZWk3SIwSa7eGMXqQ/fusoF4/INYqpGYNZ7aPcvkRgVzgddjHme6hXO0Tqi2WTp+1d4Q5OeQuHODKRaSrB9izEktHAN98tYgxFoexpT0gkMVBPtBKONIhoVYVrIh5KVfppUYNXxLNj4V+xGv/Ke5UBIGJ1ha6x3lVVJf1I0g/Qb08wJmWCOQK1qRGrPdYWEckZk/AIDUBk/OVGq5cIjaEJtJTykIRa9QJtSr27BB1+DC3kig3D/CVIku3ha8Iq87KqXMXtHFnu8y/+F30mwcs7RqBcoh6/SGBWsJXi0SG4F3EZhVXLuApRSK9gjMvC3io2cIYH3AXHqMP9/GVKgu7k80zivhKnaXdz6cPK3fAm/iCtd1FefWIQK4R6y3epk9xpDq21MCY1cSt+bxKbLSFLUOu48wqLJ2jbFt/kZkRxI1WrHfz3f7SHmBPy2y8Y/ThIfa0TJgd1F1JbPUFjHOAMSqxco55HT3JDnAtErMP9yckRhntepdQbnPrXvBV/JzP/vTbsHwK6TMCqYH85Q73/ilLs5+HFG/C83zGZE1K3EfnLKwek88fEGotErNLoHQJ5C7uvE2sD9CHFRJ9wMo+IzEGzL58jC/Xc0aHNjwk0oQhxZVqhGqP+/AZ2k0JT26iDwWg0RwXMccF7FklgyiKzzsxe7jzmmilTEqweo43q+BMSyzMDl+nT0j0FkpmI2Jxwq3XxhzvYo52WVotUr2JOTpEv9kn1Ku4cpGF3crZBXbGAIn1DBgsVfBmQi+daG3W9jHOpEoot9GuDiD9BP2qQqycEMz63HvPiNUegdQkkHus7Cd4syN86QRr3OE+fIExKuNJddbuOSvnDH1YxpMaJKaYCClXexijQxbWCSv7jPmX+2y8M1buMbf+KfLVLpHWZGn2WRg9ArnOnX+MOTogVKosrSZvogGJLmYe98Exb6JTrPGhaHUZLb6Kz7j1eug3QqO8cY9wZxXx9uaCHRXIVfx5GW9WJlYb2JOC0IKrdexxgY0vtKHGqJCDYlfOUQ5LjbQuqdlHH4oWV2r2iTQx8zBG5fz3EqOPlelJw4xZ4cstfEnwPRL9mKV9Rqz1SQzBc7n1zzHHVdHGcY7x5QaB2hQWJkWYuazZLmuvzV3UR7p8gHLzmDfJWXZxsYurFbHlQ1ZhB3X8GHO+T+o2seVDtMkOys3DrMVVZvbq+/hqidfxEfL1A/TxY+Tr7xNoh8RmmcgskVhlAq2Aq+zjKfs5gHthd7K5SZ9AqWWKa2H82DYqltaAjXeKPa+zCc9ZuMcYkxpL94yFe0qg9Vj558xeHeSBhdCAnnAbvkC+ruApfVL7nMg4Qb2pYs3LxFaX1OkRWx2seZlNeIIjV4mtLivvjJV/RmQeEWhdYvOI2/AJ5rSGPW+wdMWsQ7mp4sx7xIaYRKTWM2L9Ak9t4CpNUvuMpfOMUDsjMS+IzVPuoud4apvEOsFXB0T6WcavOCM0jkQTwx6gT2vEzjGW3ESbVlHGZZb+OYl7Qqx9gju/INKeY02Pufn5IWvvOffxJ5iTJqbUw5b7JPYFsXXK/FWB2BgI3fG0jjGp4asnOLOBmFnMDojsGoHWxpWOMSdd4myK4shNlt4prtxBG9Vx5keE+gB9XCOxB4RGl5V/hjltoo1ahNoFofIcc9LCmpW4DU+59V8gv2oSaWesvQsS+xhtVMOa9oj0pwTqE+zZCbF+gTPvM788wJE6LJynLJ0XmJMennyEOWmwdM9QbmpiaiNfECjPUK66pNYzlu458vUhlnTOm8Wf4EjnzL5sEOtP2bgfY4+76FdNIumYtXWBO20SSE02zin6dZmFfoo/O+Jt/COMYUP8HFfafJW+wBhWidQBC+MC4h+ivaqSqCdY4xaReow2bJBYF4TGKY4keBVL9xmp/RRz0sMYdYmNZ2z8HzL5/BGxfgR3f4I16jP+WZl77/f5OvlDIuWCq5/skWhPcKfHJPpThn99yMJ4zsr+GHvcZ/xX+3yV/IDAOWWsDLicnhGon/Kz5m+w9w/+fb7/H/8y//w//1WefvhP+fkfn+MqN3jKHE/TiByhIzU0nSSKsQ2TNI5zAGTki2Bia8vYMireDxO2zYtFNuuPs7lDEkV5OOFYNoHnYxtmbraIghDXtrPAIMIxHUJfwDqTKGURL7LgQZwhtVwH6uBlzQwxKYlxLcHPcLbWj0xNup12xGFCHCZZY8PHNmzSKMXSbRzTxXPeXcincZzNVTw2qwVpdkG//ZjTKM4bJ5qisl4u80Bm+7S91N9CRlVJzo0o24t+33ExVE0EIUFI4Hl5AGNnIVEUhKiqgW17AqbJm7s8WNhOPjxLF0GF5+bmj0UUkoZB3q7YpGnepnh/AiJAnCLocAw1f9vbACSfhdgGgWcR+DZh4BAFDmHgEHgWSeSJX/veN562LArXNvNwYRtMvGsg+Pkh/h0g08snI+8mHmKXFGZP2+Rq+0UWVZb3LSJezonYQju3OxsRSAitSuj7OdvifYOI4FFEpHGU60yTMCKNYlaLGL66ZXjzBYHvsEwXWR3Hfu9jEHwNxzLzz9e2VDR1gqrcoCiXOM4Ux5njexq+azIcDvni8z+i/L1f4/B/+Pv82r/7LX7zV/91/uzRrzH5q0fMX+5i3BTx53W0q33scTGbWQiWg3r9IfZkL7sxamZ72xrWuCA2/0oJ7fIB/rTEUm+jX+7gjveI1UOkL76DO6oRTBt4kxr2sIR+uY9xtc9Ca6Jd7qBfi3mGM6mgXx/gTss4mSrNn5dxJw38uYBpOrMDQqWIfvMIa3SQ3Xo1cgDYnT9gZW9vjSq8jcQDa3siLCF3QY9YqyB9KUwEXyfPhdptXsSWdlj7bbSbIs6sxcLq4auH6MNDrGk5q47WsSY11KsSK+ecpXWGOdnLlZXWVDyYNsdVfKmLO+tkO/cDXKmaHxBmXz4iUKvcx0dCo6nXsjlKjVvvOKvh7hEoh9y6R2hXuzjTAiu7zX3QJ1BKmOOdzO5Qziwoe0LVqZdQrn4PT9rlddTi3muhX32IP9/nbdgl1UokahFn/JhYKZBoJdRXH2CPHnHnNkn1MtbwISuzijV6RKiWxIxgfsDSbqBcfsSb+Ahj+JjUrGHcFEi0rbZ0H334mFuvhzMpsbKOUId7rJwe5s0+qVLHHxdZGm0CpYp0/ZhIqfM6PGH8iw8EZ8TpEco1jJs9ArnKm/CUWK1jDPdxZiXephfok0M8rUZoNgUAUinm5oel08w4BWIWcBtUWNhFfHkfe7JDrJeFOUN6RKjtEGmHLO0KyvXvsXZr2NNHhOoBiVEkNgqEUgF3fsgm7OJoJSzlkHXQwZcLKK8+RB3usPF7+EoZ6fIB+mhXGCr0Gtb0AOV6l7vwmFCro97sEulN1t4R1rSAfLXDyj3iLjhFudpj+sUjUkvchm/tESvzhFgV8MLUrBNpZWJNBHKJ1iRWGzjTEqneZGW1CZStAaTIxmsR6R0xA5BrApopFXi7OCa1q0y++B1Sc4CvNLO5RRH1ZoeF3WPpDDBGFVZei1AvY4x3WHtdPKUM62dow33W7hGhXobNOdroMb5aJlCF7UQb7mewyQYbv4c22hW6xa0+Uq2ITbgpGim+InSCqdXOVbS3wSA/cC7sHgu7S2q1cxjowhH2jzizgtwGfVy59N7bbjC//DA3eiRWFWu+Q6AfEptFIrOAlakHfblAqlVI9aqwnFh19PkennLAwqkRaCV8tSwsE2ZbtGKUJoEqWjPGqIA5KQljxbyKJ9VQrvdZOcLyY88qxBlbwpfb+HIH5apIpHVw53VS80i0HBRhB/KVFp7UwBrXhX1F6bK0z7jzn2JPm1iTOokxyEGFiSmgvq5UItJrLJ0Wqd0gNU6wJy18aYB61cCd9dCHNTbeGXfBCdaogDMtk+odfKlGKDdEi2de4847ya09b+Mz1naXN9Ep8y8esLQ6BHIVFm0mn32b1Dwktcq8SQb84s+/jau0WPvP+CrsI3/xAHtc5U38Kda0g690CHXR3lm7J6jXh2y8M7xMnbrVUq7dk6zZ08g1lKL6XxZtEKOHr1SYv3oIm+ckZjOvzZuTQyK9wZv4CanZxZoI3kio1UitJp4iwreVJ0I6MYfqEGqN3OTiK41Mu1sg1qrcej0SvY4vCVVnpFa59Y5IjSbzLx6Q6h3ehOf483oeVIRaA/lqj9Q8Zu08IZCPiNQBvtzBmTUItTruvE0onxIqxyydI6GvNPp48wHGsEmoHLNxn7Gyz4nUo3wK4s6bmLMGoX6Ep7SZf7nHwjri1jtBu9ojmNfwZ01itZ21DIssLaFL1a8PMa5LvA5Fc0K9eowzLXDr9fGlMvb4EF8qc+u1Ua4+whrvsHFbvI56uLN93Nk+gSwmgu6sQKRWWdltUqOOPTkgNerf+HWi1bl1BcvGn1dZGF3W9oBI67J2T/HlVtYYKbByTlhYA+TLA9TrQ+7DC3y5iXZTxJ3XxQTCFBcI5rjM6+gpvtzEHJfxpCZr95RQ7WRA4Db30RmxIRpG99E5idFBvtoVhpnsZ0VqN3Hmh7xNT9FHO/hKmbuwn/9cWbkdEqvJbdBHG+2SZi/fRQPWXhf56iGJ2SDUqvhKmdio40jFTIveIM0uFxK9SqAUSYwq5niHxBKvs/F7zL58wNIRQY4n19FuDgmNBgu3S2J3saUqr1PBkQiNHlc/+5DY6hFobUKjS6B3SJ0BkdnF19pY81qmDu0RGh0Su8MmOiHQ26jDErF5wleLPybQekg3Dwn0GgtHBA2RcYI2LuIqbSKzR+r0Sd0eid0lMnosnAusaY912CUymwR6B0/pEWjHRMYpjtQlNo+JzBaB3iLU+0TGCRv/BYl1hjVrEug9QrNPZB1jSV3kYYNN9AMcpU9gDlAnZVbeE3yljzFp4EgdVt4Tlu4F1qzF8LNdnPkJzuwUX36CJ13gzE5Y2E/x1S7KsMDKfYEzH+DJA3xFKFQXzgWxeYwxqRPqR9yGF7hKneHL7+PrdUJDtCesWYNQH7DynmDNWoxf7hMZxwTqEZ7Sw5q10IZN1t7HLOynKNcNjEkHTx6wcJ4RqCeExjNc5Qxz3seRjzCmXZbeD4jNH2BMLlhabcxJGXPWxpgf4yjP8KQX+PPnJPInyDeHBFoPfdzkTfIH3AU/QrluEWqnbPznxMYTXGmANeuxcJ4xeVliYT/HlQbcRz8kNM9IvWcs3GeowyaedIw3P2ZpPidWLzCu+6ysj/GlPqkxwJXqrBzBRgrVLpF6wa37Mda4hT4Uj2tj7Zjp5yWW5nO8+REL8xzlskRqHrMwT3kTfcr1Xx0QK89YWc/w5n206xoLU1g+Uv050ssOa/NfkVofs3Z/iDU5ZuV8iiudkZof48xOSa2P8WYDlFdNYvUFd+4f4s+e4UzOeB38PrF2gT1qsfFO0WZFTPuIuXKMNT3mL1u/zgf/4G/x7b/3b/M//51f4o9L3+WzP/0ESR4x1xQsyyK0XHH4t+ycu/D+YdxzXExNJ4miXA0qLqct4jDMbSHiwlmAIFeLZQ7VFA0BMRFJ4wWmZhIFMUmY5pyLLcMhDkX73jIM8b4cV3wc8ZJFssyDi9Db6kyzoOQ9/el2FiI+NjHN2LY8th/nVr+6tZRE701dnC3cMmMoxu+1HNKMzZhGMct0IXiLSZJbPLZTDtd2WCYphqbh2ja+6xIFQT4V8d+bfWy/vqHnZ+8jztcGtmkJgKcdEDoh33pzu+Kr+w2epRO6VhZU2PnzyBXQzDSbfCzCkEUYsFmkLKKQdRqxSsL8aRH5eViRBM43mBfvhyBbs0gUOEShSxy6xJFHHLoEvk0ceSzTMG88vHvy8tbCthWxPcxHgZ8zHbYAyiQKv6ELFa8X5lONbeVkCweJwygHiojfe/f621AkjaP3Jh/im8XSDRZJwlZfmkRR9nZFe2ORRHlTYmv5SOOQZVadWS1i4J7LV78gjQOWaZp9kwXZU5i1Qtw8qLBNHdfRsS0JVb1B18VTGOrYloxja8xHEybXP6b4nX/Eb/39/4jv/if/Af/w3/wWP9n9deJRO2M41Jn84qEgg7vHuLMy2vUO9kRoHiOtjH69i359SCi3cKdVcSMqVfBnRRZaE2dUxB2LKYf65UNCqYA/22Wh9rBuSniTKgutgzsuYd0cECs1/GkJc1jOrB6iUrq9/bInh3izEt5MuMRFpVRs9RO9SiBXsCdFnGmRhSEAaOZwn1htkOpivuLPKyRaR+jhpDKRWs50dVUiRQQukdYX7nSjiCsLsnogi2pxqBdJzE52+KjlB43UHOBJbeRLcQMdG3XsWYHYEHXgpS3qyuaoTmLV8eQynlzDkxo4sxrOvEJsNnHlAoFSyB7ANIiUBonexp0W8eaHxHqJ1GijX4tD+63Xyx4ANgnkApFawpsXMuNDWUwctCKhekCo7rN0KqzMKsb1R6RaibdhF3++hz/fY2FU+Druc++1iNUi1vAhG7uOO93FGj4k1UvcuU2c6Z7gY2gVNm4ba7yLLxeI1DJfpyfo1wWsUYH74AjWF8iXH7FxBWciVtuMXn4oDBhWl7f+McG0xEJvkRhNXEWYQkKlRqTWWZodjJt91k5PHMz1ljBhyDUWZgdPruBIZSKzha/XWfpHxEY1c9kXcaQDVm5LgBGVorgdlx5gjL9PYpRZOdnXTStiTj4iMffxpF3s6SPWbo1bX+g2Y72ALwu+RSQXCZQiqdvE1Uv4ZgVrvo8nHbI0amyCPrNXHwlThd8j0muYk31cqcjS7bCwO2jDPXxZHOAXdgdrWsSaFgi1uqhvZ6BNZ17Fk2s5INGTanjTJu60hjcrY0/28eXt33edUKlz6w2ItSbmaB93ViQx6sKOoxSJtDIbT2j75q8e40olboMernxAoBW4jwUzwJ2Lw/fG7xMbQq8baW1Sc0BsVIjNKs78kIXdwpqKA+DK7SNf7WJOd4mMCqFeIdSqmJODTN3Zz8KPAnfhEdbskECrsvK6rLwuxmQfYyxCrEgX1hxPrhCoNRFwZHMaVi+IjU52+yqaK7fBEfbskNio8zo5EeGEUmbldriPj3EyU4g4hHQv+8tHAAAgAElEQVRwpEMCrcTKa7LyGjjSDr62jyvv4JsVQqNCpFXwZwfYox3s6R538RGGtI8+foSnHAqYqlYh1Gr4cpVQa6Jc72FmfAh7WsaelfGkGgtbGD6McRF7KtTES7uPMSoRaV18uU2s9bEmAjR5F5xjT6u48zpr94TUPMKZiZ8Xsd4jVDvY0xp3wQXWpEps9Nh4pxmz4SgLUlu8js8I1CqBWiXSa9xH4u04swZ3/jM27lPMcZ2Nd0Ziton0Ot5MGIdeB2es7SO8eZVIafImPEd+JVgEgVxlYbZxsp+3S6vD0uogv3qEO62wcY5ZWQMmv9jBuKnxJviUlfEc5Ysmvlxg7fYI1Tb2tMnSPiPSe9n3ziH2tMrSHpCaffG5Ze0aX24Sad131f9JlVDr5F8rZ15n6QhobaDWxE20WstUuzUWdodIbyC92iVQGryJzwV3aHyAK5VYeR0CtUxiNvBkoezdzriELaWNO6/lkzfBdRA2pIXZJNZqGMNdjOFeBrutEmst7HGJROuQ6n0STcCaBTSyijvr8HX6I9yZaJpsvHPRylL6ePNjEVTYImyLtC6hfII765HoZ4TKAG/eJdYG2e1mh413jiO3ia1jPKWdK2vFTOcM/XqfUGqTaF1itYk9OcSdFXCmJZZmn0gREM2N2xfzDbuDnzUR3WlRzCrNGrFWFmwks8ad38GZ7hGqJSK1lIOVQ6XC0mpldq3D7P+qRv77iSZadt68QqQ0idQWS1Ooco1RSRg8nGNCtYN8dSAsMZnZI9I6WbviCHNSYe2eYE9ruPN69n1VzSdSntTIAz8RaAjey/SLR4Rai413nANszbGANLuZTSi1m3hySYSpWgVPLhEZdczJPsZENCOFkahPoFUxxnuE2fPIqPM6PsZXKzno15VLpIaYqy7tBl+nJ4SqCJEDWYQYxmQv/7/CkyvchSeYkyKuVBMtIbVKaDSJrDauUmfhDrClOqHexZGamLMqS++EQO/gyg1SZ8DSPRbBgdpi5V4IK8K4KN6O2WYdnGLO6tyGz1naPyA2Byijx9ynJ5izBrfBD5CvKizcgZhLqF0Se0Bi9bO5SZ2F8xRfOcNRinhajbV/JiYm8x5r7zmxcYoxbhAYDTy1KWCe2jHWtMMmeE6g9VFuikT2Ea7WIzRPMWc9Av2M1H2Cq/WYXu5n4YcIBhypQ2Ke4sw7WLMWsXlCar0g0p7iyxd40gWp+ZzIOGP26oCle8zb9A8ItTOUmwaxccbCeYIxaeLKHTbBM9b+U/RJFX1SYuUfsYlOMGdlrHmD2DzJ368+ruMpPVxJzGnMaRNX7qLcVAm0I26D52JWM2vjyj08WfzZ0csqjnzCyn+BoxxhzrqExlM85Smh9gOscYG1d4o2rqNOurjaBZ5yQSCfs9Ceklh9UvsEfdwkNp6QWs9Z2M+RLquY0xbaqJkbPjxlQGJd4Eh97FmXu/ATAuMMS+4TGucE2inWpEeonOJOj0j1J6T6x/jzEwL5KAMWC7OQ+PczQHlVxxp3SA0xqxKtpWOMmxb+/ISl+YRYO0a7qWCNxSVeqBxz5/8Q6WUDb3ZEapyj39TRb+o40x6p9pxIfoH66oSV8yn29AR92CdUnxIbzwmUJ+ijPgvrE96EPyKQzpBetjBujiH9c+zxCdPPKlijLkvjgqU1YHq1g+ufYjjPCLVnvDz7Lf73//Jb/Obf/ha/9nd+iR/tfhtn8hmT6RWGY2PbNq5mCEhkFixs2RGB5+cTiNAPxNThvVnH1lThOW4+5V8kqYBnhoLnsOVSpFFK4IUsYmHa8N2AOIhxLFfMNLKWgWhveDl4cmv7eN84YmoWkR/lZg9DNbBNE9swcSwr/9jiIMybF7lBY9toCKNvKFi3oE9x/nXzs68IGMT5VAAyA9bLJct0wTJN8wv2bSCz/dhtwyTwvNzu4WXQT99xmU+mectCsDc8LMPIoZz5tCXTlMZBSBiGeF7WqPj69S2+redhQuRZhK54in3vXUARiZAiDQOWcZQ9F09p6BH7DqFrvQshPJskcPOXtwGGMIqI0GIbUCSxTxr7eI5J4NsEnkUa+3lb4n1+xLYhsdWCCk6FgG+6tvleW+KdMtR3nZx18a6h4eYbIs9xcwVLEooEbZHBLkVIIMKPRSKmGlsA5tYIsp14bBOm7duIAtHCWCRxFmyIt7VMBd9ilS5YJEkeVLz8/KfEoQhQFkn6Hq9DfI6OZWCbRv45+56J66g49hxNu0ZVrzCMMbo2ZT4bogwnDF/+GY//+X/Pb/5X/yH/26/8DX7jV/41/uLDX0P7yR7WqIw9qqC82ke93MMYHpJoTZTLR0w//362597HmRaxxiVmnz8mUloEco3Zyw+xbg6xrgv4kwbRvI0/qRNJdazhHmurQSy3cccV/GmVSGqQKE28SRHjaod7V4CijJsi9liwCYzhIaFSw5cqONMC7rSBPSoLHsVUHBDF4byCMyliTwqEck3sYydFfKkiHjjOK5mitEEo14nUKolRIzVqhEoVa1TAuCmK/bNUIrbKxGaNUO2wtE6xpiUceZ/YaGc19zKp2cugXj0CpUOo9lg4DczJHr4iasErZ4AxKhNrfW69J3hKkYUtqP6e1CBU29wGJ/hKBfn6AZEqHrSkRotAqqFfH2RQsgbObBd3KuwPa7uLNT7Amxfxs2DCkw5xZgdCJSsdMvvie3jSPndBi41XRx9+H/3qQ177bWKlwM1Pv4072SHVy6R6Ce3q+9jjx7A6JVYLDH/62/izPdZWjfHP/wWxIgKJjdcmVEqo1w+4D3uoVx8RqWWs8W6mTesQa3U2bhu+/pTLn/wL1nafO++Mu/iU+ZcPufeOWOttFmoDb1oi0hpswmMitY70xQPeRmf536N2tZPbMLxZGXssAJOR3iA2WljzEta8RGyLQ+h2EiLo7SUCTVDV7dk+K7fEwiphDB/mANJYK+HMH5Fah9yHLXx5D2f2mPmr77KwyiysMs5MqEBXZp1AKeIoBVy9TGjX8bWyaLLIRVKriTHeI9CqrL2uUGcadcLsgWpiigN3YrRIzFY+K0qtNr5SxRgXcGYV7qMz1t6xgABm1Xd9dIgzrovNu9PDnR3m3/+hUsWfV1g7fSKljjcrZcwQwaZYZAeMu/A8O8wWsedF7uMB88sPWLp1YrMobk00ASbc3hi6UgVrUmHtnrHx21jTPe7jI0KtSmw0mH35gNvgmI03ILGqzF59wMprk9pN7HkBa1pg5faz8KEktKa2gNXJ148ItCqboE+k1zBGB0R6g/voBHdezrW+gSImJqnZIzE6RHoLa1LIFH59PLmEOdl7x67QqvksJDLq+EqZpdNm7XdI7QbWdI/UrpHaVSKjSGgckjplHK1IoJeJtAoLvUqsir9bdfyYVSRAnb5SxFfFLek7K0CT1GyjDQ/ExEFt4isiXArUBs68yso5wpoUCdQGvtIQ1X2jT2oOUC6LLO1TEqPH0h7gzGpinuGekBg9Iq0jbownJd4kAqBojIsESiM7+JbQbg5Z2kekprB/pFaHpdMlNps48wLGZF9AT3VxmEvNAQt7QKy3sOeHONK+gGRKdWKtRSg3MIcFzGGBjTPgbXSBcvlY/ByVKrwJT5C+fMjr8ARrfMitd4Q2fkxi1dGGO9wHA5Zmh+FPv8dX0Rnm9R6uWiE0GsRmJw973XmdUG9jTEosssOoPixy65/hZDfm25bJrX+GM6vhyy3W7in2tMrKOSHWxWTgq8UTPKmKNtznq8UTfLmGO6+QWl0WVta+UJosnSNSqyu4Q1KZpdMhMRs4UoFQ34Y7AoQcaS0ivU2ktVEuH7K0WoRKmVir5e2BWKtl/96q+FKZ18EJyuUuodxgbQ9YGEcEUos0U/CGahftuop+0+Dr9IdEap/J5zvCHmOesDCf4c666KMCd+GAhXWEcdMi1c/zoMIY1vHmHdx5i0jtEWk9HLkj+ATGEYnZF9838xorq0+qtUi1vghOjDaxWsOeiNnV2+gJ3qyJMykSSFUSvZVdEAhj1tru4c0rKJcf8XV6wtpto149QH71EbEupoju7ABztJcHN+rVQ4zhLm/jE8zRHrOX3xfmKr9HpNYyZlSdRG9jjYq40woL6whnJuw0S3tAaommhD0TDcS74BxjVBL/L9sDlvYx9rRGmE2fEqP/jVbSxjvNodVr9wR9JKZEG+84N/P4Sj231HhyOWvTtDEnB6y9HqFWIzYaxGYDVyoS6TVWbkfokZUy5vSAUKuSWAL260pFfKWMNtrFk0siJM2aFXd+l43bwp7sEallQlVYU7y5UE6vXGE2kq4esnJ7LJ1eBoJt8/XiOQuvh6MIfkRsdZGuBejRmtVg8ym+1iG1jwn0Lq7SwlPbeGqb2BJNCsGQ6JI6R/h6g0BvEJtdAr3Hxn9KoDwRqlKlyG08YH5VIDbENGPpHZNY4mVP6ZHaJ/hqD18dkBjPuA//JZFVJ7LE+7sNX3AX/kAoPY1Tvlr+CFet4ioNPKVDZIiJh3pTY+0/Yeme4qgtAuOIyDrjPvkR01cVIuuM2DnlNnmKp/Sw5+0cBqrcVPDVPhv/GYl1ysJ6jjs/RbvpYU2O8ZUzPOWIlXeGLVVRrhu8jn+EOekQaic4864IH+ZtwXFQBIR07Z+yDo5JnR62VMOeN/GUXv7+ls4FntIjNk8yy4d4O4l9jDau4GW8i+2TI4kWiTrq4qmnpO5TPG2AqwwIjScE2nPs+RNmLx+xsI9x1R7L4GMsZYA56+LM2iTaEevgDHveJNJPmX1Z5Tb4Ida0jz0T7RU7C0eW7gXmtMWb9FO0UZ3UPseatkic55hzEVTcRz9k43+MPe3hTHoszack2gvs8RFL6wnuvEmotdGGBW79c0K1S6xdMP+izOvoYxbWMdp1CfWqDOs/xJsPUC6rKFdlWH6KO2+y8S5wZ13c6RH2eIA762eNsKcolxXUqzr6dZc3wZ9gXJ8Tac/w5Qvs2QmjX1RYWJ9gTY5Zuz9EvmwTKaek+jPc6Sne7AnB/Cne9AxvdkxqPGGhn2MMy9wmTzDtAbr9DOW6x8+P/im/8V98i//j7/5N/sl/+su8+Oi3mL38cybTKzTLxDRNQsvJ2Qz+e4DLwPNZxEkuUkjC6BvWjSgI8gvt7Z+Ps8P+NvDYrNasFsvM4BFklhAvs3okIrAIkxy8mas9s9d3sknEerEm8iMW8fIbLIpFsiQOk7wdsW0ybOcT2wvzbdgSBaFoacRJ3vgP/UCYNd7/M9nLoeezWizzQGKRKVWXWSCzlUqsFktuV2sCz2O9XBFmQM1t0PH+WkE0UaLcIBJmzQnPcfJWR5p93QUfxCeIfMIkFNYP3t4TONtphplpSTOg5v+nUbENLSLXFZDNOGCVhKShl79O4Bg5t2IbTGybFdv3sQ0uPMfAd018zyLwLDzHII19Qt8mif33zBxubvHYNhviMPj/6UkF8+IdbHM7m3gH59xyLPxsguHlKpRcpRJFGcF1y5rYNiGib0AtBejTZb1c5UaQvJGRJVXvWz3iMGC9TFmmSa4ZXSYCSLJaxLx9s+avf/rnrJZJvn16v83x7vN3sU1dtCosFdOY47ky0+nnuM4UWbrCdVSm42v04ZTplz+m8cGvU/5H/w2//svf4p/96t/kLz/6X7B+esj45w8xb0qs7QHmsIh2tYf86jFLq0Os1pEvP0B+9aHYzksNQrmFM6kQyDUCqUKitPAndazrConcx580SeQW1s0+wbyIMyyRyC2CWRXzep9UbWBc7+BODlhbLSKlg3lTwplU8WZVvFkluz0+xJkWxI3ypIo5PCDMau3G8LHY2ZodMfuQBITQzx5Q+5IIMRZGO1OzCe2cmz048KUy5lC0Q5b2Kc68QKgXcKQDFpYgscuXuwRaMVeOmuMC1lQ86LVnNQKlzcY7w5UPcKQDHKmQqQvFjtae1nkdPSMxawSquIENMohdqDbQhrskZp3UrOLNDwmVKguzi34tKPWxXmXjiq10IFW59fqs7Dba9SOWVoPUqHLrCcOD4AQcchd0cOe7LO0K9vQRzvwxoXTA2qoRyYekeplbp4E1eiRCCKWAM3lMIO2z0Mt4sz3RsFAKhNIBsSJYBxu3hTneYfr593gd9nkTH2GOdrj8q99mafa5846Zfv5B1qZow/IJ7rTM53/2f7Pyj0iMFkujhfryIXdWj0jObqWNJgujRShXxUF8WhJNCqNFojdxJgUCqUIgVYm1Bs6sxMYfEBlNXLWKNjnAnh9kDAnBKxAhRQtXPkS+foA1/YiNV+c+7KJePcSZHoivubSLfPVdrOlDEqNIYhSxJg+59Rus3Rr68EOM0Ufc+118uYA2foxniIOtr5VY2k1WVoOV2xEPTjO44/aBamI2sOcFUqtDYrZYOl0Ss5UR58vcBgNCrY6yhQZaPW6DU4IMRril5MtfHuDPhFVFHz4mMarEWpVQrhKpDeZfPBQwzuCYSK2SGnW8+SGpUcWZ7eHMagLk6fQJtTr2/ICV1ySxKjjSLs5MKHMjrYk9KxBqVRZWF+2mgHpdRBs94j7qE+ripnDpdJCvHrOwu9izEl8vT7Dn+xmLpcHK7WbNCKGH3AYUa6/LJujD+gmBWkEf7bLx3805zMkhsS6gcqnVzpWg5lhA+N4mT1hYHYa/+D18pczXy3MSq4E52ecuGrCwW2ijXdThDqndYum0MSf7Wb2/TWrXka6+z/zy93CkHTZBA1fewdVLWJKYNZnDx9x7HYzRDuroMYFV4z4eEOk1/GyuklpN9PFe1jypYk/LjD/7iI1/wsoRWkTp1Q6J0eF1fIE9LaGPDoWqNDhHuymiD8uZJ36AO2+gXh/yOnrKyhEzCH1Y5C44JzWFMcEYF7kLTnkdnXPrn6AND3DmVZbOEfqwxF1wTmL0MMfbBlgtA/PVSa0ma6/H9IuHOQsj1KqY0x3eLvp8nT4l0doMf/YBC6MLmx8QKU1e/fh3eB2cweYFoVJj+LPvsbK7LK0O3kyAikmf4NsPsLUPsZWPuE+bONJDnNkDzOHvcusWWETPUMYV1NEhLJ5hDA+wp2XW3okwn8zrrBxxE75tVmy/JivnBH1YEjMIqYF2U8CeCm6HCHbKpGaXt+lTpi8fYs8qvIkvcKUq5qRIqLV4HT8l0sT3syfVeZOc4ytVtOEuxnifpdsm0Cq4UomF3SFQ68R6W8x6lCap0SDWaljjfe78PkurhT05wJdKojFgdXCmRWGVUhpsnGMWRg9/3sC4KWFOCkLHaRyxsM659V5gDOus3QtSc0CkNwmVPuaoy8p+QqS3SEwxfYm1c1LjnEg9QX5Vxp62COQeqTHAk1rEep/IHOCpXSKjjyc1eZs8w5fqTD/7iFRvEytd/HmdWGuyMFssjCburIw/r7O2Tki0NubwkERr8zo4I5QbBFKdpdXjTXjOrdfFnR2SGg1uvS6JXsObF7HG+yzMZg5aXtltbr0eb+MTIrWKOyvgSyUWZgNfKpIaTQK5ytrusXaOMG4OMYdFIq2V62btqVDrrtwB+qiAM6/izIQNZOUcI73aI9KFIShUO5gTEXRszR7muEyotkmtIxbWEa7UIDE6gmkyKWFOSnhSDXtWITW7uFIVa1rkTXJOYraRr3awpgW+Xj7BlQSfJtCq3AZ9Qq2KNT3AmOzzJj3Fmh0yefkB88sHLN0O99EA6eqhaMMYdYKsWTH8+XfYeG2WdgNnus/GbZMaVRKjii8VGH/+Pd4kJ9wGRzhzYQFxZhVWroCp2lIJa14k0BtEZodAb+FrIhj4avkxC/cUa9bAlVs4UjM7dF8Q6iJYMKdNXKXNOjhh4fYwpgViq4evdlg453jSOb7aZeG1CQxxQL8LPyU2TvCUJhv/B8TmOaE+QLkp40hdFvZTQvUJ5uiYN8tzPLWOI7ew592MQfGEtfcCV+7jqlVsqcrKO8dX+njKEdaszSZ4yn3yHEdp4RtHpO4TVv7HxNYTEucCT+vxdv0JiXmKOqySWmfchs+ZvSqwsM9ZOOfcRS+I9As2/qeC76BccPPzQzbBcxbuMa/TC+avqkT6OQvnGRv/BbMvi7xJPyUyjpGuishXFV4nHxMaXeSbfVxFADEFMFOYUSJDWDQWzjn2rI0jdfLA4qvVJ/hqG/n6EF/rsPLPBFBzXMbXOmzCT0WrQeoSGMdsoo9xlRMWzg8I9U9IjS6x0cfXjlhHH2NIXSLzhEDt4s5q6JMykXHEbSA+19mXNWLjCQv7KY7UQxvViE1hEFFuKkTGcWY+GSBdlXDkUyLrGYF+ga8IcCjLf4k1bqFcVlhZn7KyXmAMGyhXBcFAUlusnBN8uU2oCPZEqPaYvtzh1j8nUvuiFSYd8zr8mFDto14XsSYVnFkd9arCwnyKOz0mkE9wp4LDEyoDtOsGzuSYtfX7rK0/5Od/+hBrcgy3f4E7P+PmZyU23o9YuZ8y+6LB/IsSkXLG0vwYf3bBT/7gA+7932dhPGX2ssjVX+5w5z/F09sMxxUk7ZyF/UP+sv2P+d3/9m/xf/7dX+J//Nt/gz8q/g7Dn/0Ro/ErbN8VNgndzNoDgpkQ580CjyR6JzzwHDdvIwi7hwgHVoslSRSzXizZLFeCS5GkeWggmhkL4kAoQiM/IvCElSPOIJqB67FMUpbZQX2RJLkFI40T0kg0MZbpijRKhdnDC/EcH0u3RAgQJ5i6kQErfVbpIv+8toxFEYA4uXkjyXiLcRjmbI1toBAFwlCynYts5yDbecq2WbJZrohD0QZZJmneRnEsG11Vs/cT5Y0K13bEx/GeDtaxbPH1Shd5q8SzBXA08Hws38QOrCyoeHNH4Ji4ppa1Iaw8sAhsmzTwiX2P2PcEpyL79TKOci2pAG86eQiRT0c8G1tX8mnJtnGx/XO+axJkz8PAwXctosDNn7+baLybf4i5h0MShTkcc2vpEFrTdwrS7e9vn28hnAJI6WZTEsGzEKGGLX7tWjmcMw79PDDYalO3QUmcJU7bFGjrot0mb9tGRhpH32BUrBYpiyTO6K0LXt+t2axjfvbXf0GYMypEa0R8bO/MJo5l4liC0eF7JpYpYRoTTHOEIr9C10dYpoSqTDFHMp/9+A/Y++1/yIf/3X/N//X3foX/6d/5Fq+K/wz5Tx9h3pSQvtjFmVQxhwXcaRntei+DVJbQhw8who+5dftYoyLmsIQ5LBIqdfx5GeumgDepkchd3GEDd1TDG1dI1Qba5UPUL3dxRkVStYUzOsQe7WNcP+be6zL77HsZGb2DM6lijYoYNwfo13vYk0O06x38eQtrVMadlfHmBZZWA+XyAcZwjztvIIKJeTnXki7NDurlDvakwNfpBUvzCO16H18qkxg1Vk4LY7iXPag8wZ03sWaHRKbgHERah0Duie23Vsx1lJ5cEZpCtYk1LePO67hSA0faw1cLOPMDUruVKUmreX3OV0vooz2hcrSOSK0+gVLHmhUwJruEWaPCGh8QyHUWhth+i4nFIZFSz8CD1UxlWiU1anjSIYkubBDG8DGBLDScgXKANX1EahZZWCUSrcj0F99hYVSI5ENunQbuZIdYKZBqJWK1QCQfEimHxEqBjVMnkPYJpAP82R7meIdILZPoVUKlhD3dw5cLJHoFa7KL/OUugSweyG+8DuNffJc7/wh3WibVe9x89gErp0soVfk6PMUdHbLQm4RqDU+tYY8LxFpD0PONNhu3jzk6INGaAr5pC1q/frOHMTrgTXKGPj4gcbosvB4rr4UjHeBlxPU36YBIr6DcPBTMCrtMalZY2qKGvGVpeNIevrKLJ+2ijz7M1a3W5GGmNC0RGwWs4WOM0WPWQQdD2sfRitjSgVCBOq38hi2xmjhSEW24w9v0FFcuMX75Ada0wH10Qmy00EcHxEaLNGuHTF5+iCfX2XjHWJMSxrgg2gNaC2dWwRwXiZWeUNPpTWYvP8CbH7KyW4RKFXdawp2VcaclEr2Z3e4WWVoN1tnMJVBbGOMSK6cvlHdGlduwizr6iMgsEmk9bv0zcUAzRNAQ6U3ceZ1b/4JQL7OwGxiTXZZOm0Cr8jo+xZoWBVtCLbJyW2jDRyxdMScItTrWtEhqdbKtt5hqBGqF26BPnNXt76NBrvpcOl2ceZn76DQLLzps/AFLW+y1A1XMTURjoMHCbrGwhRUkzG48X8fHBGoFbbjD18tzsRdXSwRqmdiskto1IrOEp+wT6AdEZgFHKxFbNSKtzNKsEyslIk1Q/n2zgj0r4MniIGtM9nHlIq4sdKjmdI/E7OLMq6RmV4Sbme3CGAlV6co9EsyRcRFnXvsGoyLRB5mNoJdrGuOsTWCOy7mO1J5VWdhHrJzj7AZa1N7vAgELtCZVXkdPuQ/PCdUW5qTA0ukJmO/8EGO8z+vojFv/BOnVY+z5Ibdhh7Vfx5tX8aUa/rxGorfFQVWuEylNlqYID83RAe6sxOvgmJXdxbjZx5mICYg+q6OM6tzH/wpzco49e456c0JsfIIjnaIqzxlftVn5z7DGRZKMKZTaR4TWIIclxnqPu+AcT2qSGD1ivYc7b2BNKkiv9rgLzkUbQ2oQKG3+X7beLMjSNCHPK0mDGJYBxcggYUEQNoSMw76wrFBgc6EI3aCwgrBvpBtbgW1s4QCEZMu2QgIsD5phppfKrMw8+76f3GrpnumhGZCQMDLq2bq7qnI567/v+3/OyaWqq/vxxfefv6oVvjiR3bnnyaXO9/7v+zyB2sFZ1EmMHva8ysYZEWkdnEWNxOzjSQ2MSSlXo4ZqB2teJdTaYm6liLA0NurERoNQq2e2pjqRLowhodbOpwuxVsOXyqhnd1mZLXypzMfJEYFUxZ4VWFs9PopO2FgCXmlNKqT6gEgX7RprVsdddPEl8SA/1oe8SN7KmkQdrEkfbzlAnwheRmIO8KUxqXGCtxRvY8/FTjxUeqxt8W9XZI6IjBGhPsCcCrBoavSI5Cb6+T7OrMHK6Gf/jhTxpYqYgUwraE+L3LiHrM0+yh9fw7QAACAASURBVJM9Vkafa2dMqIiXB1KDjdUh0RpMvv0lEq3B2mpjTfczZlKXRG+gPH2TUKlw7fby4MKZF1iZTQK5LMJhvZnpoYs4M8FESbQO5rSIcr5HqLVIzS6eXEd6ssOz6BjlfA9rVsWTW0JVmoUS1qyKMSlnMFnRvLDntfx3Y2u5ESahdq7q9ZUmgdLEnldwlzVWdp8bf0xstNEu91lZgpmzsnvcBodce1lIqVSwFwURSisivIj0ev4yT6kQZcBfZ1kUCmWvhyuV2Dgt3MU+t0EP5enr+FKBUBGTEE8qsHY7aFm4as4KPI+OsBcV1vaQyXdex5LK3MSHRGYbbVrMFKLj7HBc5CZ6yMo5RpvUsjnDA66D+8jnZaxFi7V7QmgII0VotrkKRgS60Gi6UpeV/VVhCNGrbIIBV/4pqfWAyDhk5Y648t4mMU9wJDG3CPUxsSEsG550irkocR0eE2gDHGlIYj7AWY6IjVMS8zSbm/QI9QGBNiK1Ttm4DzDnTTb+CZ7eJXaO8PUx1nKALQ3zoMJWWtn0ZJBzIVbOCVf+A4xZE/WyxvP466TWA4xpH3shOBSCy9ElsjqYsz4b9y1S6wHOso960cBXh1z597GXHfRJC3vZIbFGYqJiD4iMAfayg3LRwJy3hNVE7mEt2qLhsehw5T8g0IaY8xrWos7aO8JXO1jLBrE1ZOMd4cgtXPWQwDgitA6xpDaeNsTXjjAXYy7fr7O2Blx5x1hSB0PqYSkDEvtYWI5mVVJnhDGr48lDfOUIVzpEu+ywdh6wdu4T6aKlYi+6uNIAa9ElNo9Fc+WygaucYsvHxOZDEvMB+qSd8SgOubJPsCdjbtyvESojlo/3sefVbHY1xlu28aUhH0VfRT0v5SDba+8U9axKpB6S6GNifYhyJtp9G+eQWBtx+a09nvnvsLEesjLE66+tU66dt7h23mH6rSY3zr/kRfIv8OVT5KcdboPfw5NOPtWquPXfQjtvEimnxOpD9PM+N+47WNMugTwklo9JjUPkyxJ+8ADL/Sqh+jb/T+NX+Yf/+R1+7cfu8Ov/yef5g+IXePxv3mU2P2MmLTEMA1vV8zOba9n5DGTbKtjOIIKMobBVdQq+gjh0b1/Pd7N2ftaQWCdp9jZCBxr5glchAoow15tupx7blkO0tUlmgE6hGvVJwiTTiWaATz/CNgQDIswYFZ7j5A2GbWNiizVIs0ZEGicvL6T7gWguvDo/yd7Ws50sKIlfzlFcNzuTxvlyYDv/2H7MreLVyRgTfha6+K6X60+3vI9tmyXwvJxZsX26DV10R8P0jAym+eJZ3nYQcw/n5VTDdVmFIYkvwoktoyLJQgsRVLj5xEO8vYBpbgOL7RQkdC08S39lFuIQ+jahbxP4NknkC7Bm9v+hb+f6UQHC3PpdvVf0oW4eHmwhmtsWxfb1tyaQ7ezj1dePAjcLRDwcS/9UwyP07VdChjD/eNuPvUrED6poXgT5Vmf7AyHsHl5m/4i4Wq/yGcjVesU6TVglKTebK57fXrFKfR5/8E0Cz85BJWLe4mS2DzOfsHiOhedYWKaCY8no+gRFeYppTrDtBY4tY5sq5lRFnX9I694/4u//jZ/ml370M/yvP/k5/viNX8F6r4T69AD58T7eoo5+XiDVhQfdmhxgXu6TmlXs+T72tIA7r7EyBkSKoKa78xKJ0iBc1FE/3CNatgkXTbQnu6RajVgpsjG6mOf7hMsqa6NFrFTRnr7BxmzgL/YzxkEVa1JGvyjgLapCIyeJVoW/aGNcCMVcoJSz6n4NZ17EuNhHO79HrDVx52WsSQH9fI8bd0ikNlCf7hJIzVz16cslQqXMxu6yMntYkzKRNsCTBZF75bSyKzgPiPUOjrSHK5fYeD3WThdXqmDNStz4hwRKi8XjHRz5Hle+0JM9fe+foU/22bhDfFlcFQy0Snb1tcny8b2M2t/AV6q4cpHEqLAyxdcbKc3sVseTikRaOTvIt4jVBrFWZ2W2BCwx27q6iwLW9B6JXsWe75IYZTzpHq60S2qW2Jg13Nku3uIeK6PKjdvCW+wRqyU2Vp21WWWlV9DPX2dt1ki1MiujSigdcOM08aUi9nyP1Kxz43WI9Sr2bI91pvTzl03MSRF3UeLa62JN7xEqNbxljY/CU+SLXa7cAcGyyo3Vw5+VcGclrrwBsdnGnBzgS9WMKj9AfnKXW3+Ev6wSq02M8z2unT6RKsBz5rxIZLYIzRap28tMDXUCrcLKaWIv9vGUEhuvw7XfJVQPMg5IAWdewrzcRz27yyfpCHt+F0+6R6DskxglnMUOgbLPxqnhK3tEWgF3toez2GfltVFmu3hGBWN+j8SocWW1xBX2yT3Uix2uMv6CerGDr1R4Fo+J9BbOooy9KBGodQK1gb0oYS/KbNxBbmlwFlV8pSlgb2YP6cmuUCyqgvoeqY3M/iJ+NkKlxo075MruZ5OZKtr5LqxO8u/Z2mpkVyNHSE93iY0Wz+MR5nwX+fwrvFgNeBG/hb2oYS/KPI/FJEmwJepEWp+128RXS4R6lY3bRbu8hyuJQCE22kRGlcioEmgVnGURZ1nKORzGtCgYFdEITy5jLwp5KyHQxCxEBBUtYqPF2unnbAHBGhBQw1Btk5hdVnaP2Ghlat8Oa6fDdTDIA4tIr/M8Huf8ilCrcRsOcKQCkVElNivYy3skVhlf28eWdrDVIq5S5NrrEMllwdaRiwR6VcxC1CauVBWfV/Y+HalAbNYwZrv5FeHrrOkQ6aJmHmptAqWJrwgOSai2MSZljEmFlTUmkLt4kmhlxXovr6q/SB7iLBqYMwHf/CT9GoHcw5jUCZU+ntRlZR2RGGMB2lT6+JKwEz2PHxAoLa68caYnbbKyRTvlyh1z5R4SaiIYSu0GN2Ebb1HDX9Z5Hh5nja4DNtaAG29MqncxLvcJ5Bov4mP8ZRXt7B4rUwSK+vkeX/jf/zY/eOcOP/7Dd/jJz3+Oz//ZP8uP/uAP8iM/9H18z507fO9n7/BzP/vneLH6Vzz+4y8SSTWunB7yxQHKTBzIU3OIOa3gLBsZq0I8WL4NT3MVa6AI5WRs9PMHzOLgKkKIxOjjyaKV4cstXEmwDVLzEGfRIlC62ccp40p1Ns4QZ1khMRtEhmi9uVJFqIaVJmtnKOCocoVQqZIaTZx5AfXsLmurlbcs3EWJWGuSaC2CDEbqzKqsjSHPg1M8uSpCb6XLxj4lVEa4i57QtK6/hjkr4kldUv0Bz4KvcuWN2Hg9tIsSsXaCM+8RKWNCZcS1+4CNfUKo9InUPitzRGILC0GkD7gJRFAVZzd3ViaUOqR6P5tcNNDOdwjkOs/8YxJtgPTBLpHS4aPwPtaknNl6uvjLBonWxc0YUPrFHs/DQ9ZWF39ZJVTqQmtqtfP5x7UrFK/eskQgVwTPw2rhzA+yJkcpYw41RTCmibmSMS1kk64R2sUeV94Ac1YQHJVs1mHPaxl082UzMTUHhGo3Zz+J/xcwWnfZYG2PWVl94qyt4SxrpFYv490IFsnaHpCaPex5hdjokBhdwYhY1rj2x8RGI4NlC+NQarVw5TKeUiE2m1x5Paz5AdZc6Kt9pYI1P8DNWBfPgj6LD3+HWBNhvzPfJzFq3PhdbvwunrK1GnVzg5gn10ktYa+x5QqWVCYwWlwFh1wHR1iLGrbUFIpQ95TUPsJedgj1EYl1RGof48k9jFmTlXOCr3bx1RaJ3SUyO4RGF18T04VAuU+oD3DVMmu/j71sIT2tc+U/xFNbrOxTYmOMr/VInTGO1GbliKvzG+drWMsKxrzKs/htIv2ExHiINR8RG/dZO4/w9QapMyCxxnjKgEAds3bu46t9Aq2Hp3fx9QGOMsCWh9jyEF8fExjDPKhI7eNPNRti8xBj1iTQhqTWqbBeKEf4yhHWvEdsjojMLrHdZuO+jTHtZiaSUzbeQ5SLWqZLfYh22cJXhoT6gJV7SGT08ZQugTZi7TwkNkQrJbGOCNQhvjrAVwefmoAEmlCI2st2zrTYBhyJ8wBt1sI3hoTmCEfpkTj38bUT7OUxa6tPpPfQZ00W5w184xRzPiBUDlnpx2x8YXORzqrYiyFX7tcI1BO0ifi8U0sANfVJF33SZWU/Qr1o40pjnsfvsvbeRZuO8JRTYuM+oXqIclYl1oZs7GO0sz7WpE+ojLjxT5HP9nEWIvgO5C7WtI237OJJLdb2EHteJdb7rO1jEv2IxBiRmiMCpUVsdEmMPrfBA6xpB3c+JFaPWZv3WX5YRDmrsvigzLX9Dmvjd/EXGTTTfBtjMsSXT7kNfg97fsjycYtYfwSr3yXWjjAve/jLY1j9IeZlj8UHJZ6FbxEuj0n1Q4xFA89/gBe+y4f/psTT+7/Fa7/wFzn6O/8l//iv/Th/0nmT1LhAkidolonrukSO0JBuWxPudvqR3baQy1eDihyUmbULBHMhyGci25evs1ZDHCY5V0IEDSFJlJJGaaYR9fL2fBLFeXBgm5aAW3qhMHcEMb4b4Nov5yOhH2UTjyi/bT9v3/UEs+KV4GIbGiSvzjA8L+dXbNsiOf4givMpxvbr3d4XgjHh5y0SyzDFjMVxWacrPNsRrY7s6wncl/f1djKzDTK2gYVjWnnAEmQTkiAISNNUwDT5+HnedAhdKw8dRGAhrB+x5xK5Tm782DYstraPrf1j+3ZbDsWrkxLfNtDlRc6yiH1h+gg8KzucB0SBg+9Z+VPHMvDdbWDx6TbDq8HDFqgpnu/mEMotbPOl0tTMdKZONhcxCHxhGYlDhzCws6DCxLG1TzEtRKPBye0hIhh5mcAlUZR/U3KNaQbSjAI/Z1uIoCJlnYra0M3VNes0wtCXSMtLwewIo8xRG+DaZt7+8Bw7CyvEfaNrSxxbRlUvUZSn6PoFhj5FVaaYukxsRcwuvs3v/NYv8s//7l/nv/+x7+GXfuRP86T5m+jvlbEmVexpFenDeyw/3MGZlfGlGtr5PdSzHWGSMOrCr76o4cxqOLMq9rQo4JWKAGpaFwcEizqp2iKUymhnr5HqxQy0WcC62MObFYjkCqlWRX3yGjdOi1Bq4y+b2NMKK6OPfnGAL9Xyq3jurJk1Ksr4cgn56WvYs33WZodIaRLINaKMaRHIYgKyMjv4UhVrIsKVWG0Raw0CuZSDKwO5gXFRZG0fkVptfK1AZAignS8JwGFkCN5BqFUJ9Tprp8vG6WNMC4Rqixv/iNgqoVy+hisf8PHqkI3bRT3fw5pVeBaeCLf6vECkt/MrPeasJK6aWQ3cxR7uopB9znXsqQAlxlqNSCuLgEauk+otlKdvCt2jXCJSy5jTHfSLuwISqleZfOcLLB9/ibVdJVD2WD75beTHX+LjqI95+SbG+euYl2/m4YQ93UF58mWe+R2C5T7qky/jznYJ5QMStYS/2CNQSlkgsk+olLPZSV1YQKwmz4MT1laPG2+APduDq1Muvvnb3HgjPgpPuY0OmXz3y3wSH/PCGxMvazjTAhunz8rtsza7WNMCt/6IldlhbYnD0ZXTJ1TqQu0oZQ+MlxXWTh99ekDq9oT5Q6uQ2k18pSR4IE6LldPCV8uCAaIVs3lNCXdR5sYdEKm1TN35ZUL1gLVdxVns4C53ufYarO0qriSMIKleI9Iq+HoFWy2SeC0CoyrmIGdv4CyL+EpFtGmWRexlkY3bxZVKuJIIZJxlObt6KxSX1rzItT9En+zjLKq42QNoX2ly/q0vY05LvEjvE2nt/Oc/VOo4c0GNj7QqoSw4KwI02snMN5UMZNfFlwooT18jVDsZoyCrtmtCybdy6miT1/GWbcypuF8FfX6AMS3kelJfLWEt9rjyuljzA1Z2B/lsB0+ucRsc5mrPxKyT2i1cSYBCU6vLlTck0ut5iLO9+mgtCtwEA8zZPpHeJNKFrWFl99AnB4Rqg43bJ9bFZjbSBIwy1JoZ8LAhIIiKMHwkVos0Cys8ucyL1THGdC/jhdSJjBqhXiHUyyS2mLyEeoHIKGJIB3hamUivsjLqOLM9ASM1qqwCYffwZBEwuVKZQKsSqGWM2Q5XfisLJzrolwWxeZfqBIrQz241oea0xMoaZLOvLitrjHJWwp43s+ZEn9Qc8uRPfgf9spxpSPs4izr2tMuN9xaxdsT8/SLuvE+kHuItB9izLoHS59Z/gH5R4fLbb3LlHrK2hzjLGvaiwsYdcOWOkZ8eYE5r3AanRLqAnFqLPW69w9zyEcoC5ptoHQJJtC0itSHaTmaHWBP6yUgVU6RUb3FY+y1+9Pvu8Lk/dYfPfeYz/MgP/wh37nyGP/09n+HPfPZ7+ez33+Fz33+HxZMj/EWfF/4h5uU9XKWJtmwS6z1ug1OchTiMxnofa1YVh87s7+VtcIJ6XuTKPcwaJuKq+cYZs3HG6JdlUlNczYu0HpHWyx5MjwnVAZ7UJdIG3Pgn2Is6odomtfpc+4ckVjM7hDaykKwlYJp6RwRkeiNnU4j5Qx9vWeLa7bH44CtEap2N1cWXqmjn+yzef5PnwSmh3OHsT76cGW2aBEqX2fsH2LMOqXGMu2wjPy0Qao2MpH+KcdkiMXtY8wL6pIx52SE1TvClIZE6xpq2uHJOCeQu+kWFxBjia308tYcxqxPpPa5cwRwJpDrBsoa/aOHMqiS6+FrcRRF3USGQmtiTGvpZkbU5JFa7OVR7bQzZmCP0syLz91/nyu6zsfskegvjUkwt/WUV9ekuF9/8bT5OjgiVKtr5Tt42ibU6sVZHO7/LtdvNpjPDbI7ZwV828JaC9ZKYrWwuJlgRvlLDV6r4So3E6IsQSmplgUWdxBgQKCL422p7V9YIT2riSS3REFM6mFOhh/bkBs/jU67cEb7cwFnWCJRm1lyr4WfcF3tRxcl0t57UINI7+YQj0kXzxpwfkGZsCjObgjyLRliLQv73beN2MaZ7WPMDzOkuH0Xi38ZEr/Is6LO2mqjnb2BMRLsp0utok3uiLXi5z8ruo0+KfLJ6hKfV8dQavt7EkesEegdbamAvG9yEp1iLDp7cx1cGrJxTlIsaviKYCqE+FgBKa8TKHeFrTcxFmcjskVgjIn2EJ50QmyPU6S5X4QBH6mDN+5jzNtfhMZ7SI7XHJNaAF+uHxGYPW2qx8R5iL4aERoer4ITYEKDGSHuAJx9jL0bcBO8QGi02/ljMS5xTbsOvol4Ku0hijfCNHrF9iKeNcOQRgX6Mr4/xjSGRPWTjiebDTfAI6WkZc94S5g1NqEHF3OQwb02snPv4ao/r8BD5YodAPSYxH+DJY8xZh433EGPWJLEEKFM0P04w503MRR1XbmMtWjjLPtf+V1nZJ9jLl3OPSB/nQYkr94j0I1LrFF8Z4SsjEvOEjfsQcyZaD4FxRGQdEZojbKWNPKngaWMS+xGx9TbWtIA5q/LR6uvcpt8gMN7Ckx8SSA+wL8f4WodA62PNu2zct4m0+4TaCa40RJ+2MKcjAuW+YI1oj/CkU3z5Ps7imEB9gK+9hSPfx1NOWTlvcRO8TWKM8bOQ3J6MCaRjYu2Qa/cET25m0+U6G+cIX+pjXNYyfpBgamkXRT6K38KetfGkDtasxk1whD4poF0W0C7K3PqPcOZ9tPMmk2/vw9U3SPRDYu0Yf3lCsHyE/OGIWH9EYryFMRmyfNzClY4xJkMi7SHLxy3MaZNYO0Q7a2FNBkJTqp0Sa0dIj4t480PceZfUO2E6a6Hqj9Avj/nXtV+l+t/9DP/Tn7vD//KXP8fw//oVPvzjryMrU2RdQ9d1QtvFNsych7A9u0VZQ+L/r1EReF4+kdge5Dfp6iWDIWvTb20ZvuPnTQjf8QkzsGYcJBmrQsAut02GLZswyBoIjukQeCGu5YkGRfY+XMvFsz8NrQwza4kwUTp4jphYbJWpvuMSh+HLwOGVYGLboIgyfejW+BFnFpQkC1+CbBazhYVug5Bt2LMNObYmj1xMkX38bTCy/bhxGAkg6LaBkd0fW4TCNtzJg4rIsz6lJ91yKkLXIQl8QtchsG0Cx87YFEJPGvt2Pvt4FZq5hXOmoZfPSLaNiqs0etngCBwRDLiWCCpCF98186dbnsSW0bA9sCdRiOfYGafCwbVNXFvYMFzb+lT7wXPs/KlgQ/h4jpiAhIFNkIUSceTiuaJRkUQuoW/locfW1uHaVmYC8UUAkn2jtgnQNsV6uQHyM5Cmz/Vm/SnrxyoRYcSzmxuuNgmmIaHKU2xT43pzJX6JXDv/en3XzloV4qll6OjaEtuSURVh/LCsKaY5R1On2JaKdCnx7W/+If/oV3+Bv/1XPs8v/9QP8Yt//g7frvyfJJdDFt/dQT8v4c7ryI93mXzry/hSjVCpEasNlo+/hH5xl9RoE6sd1Cf7uPOaoJyrDdQnr2NP9njmDUnVFs7kgLVex5nexZ6+TijV2BgdnOkB6pM3MM7ukmpVQqmAcf467qyO8uQAdy7qx8qTXZx5Gf38HrHawJrUcec1vGUlO9A3SIw68/e/gruoEKuNvFXxzB/n1WJ3UWZjdbP3K2q7oSrMH96ynDU3OqTGiMRqYczeRJvs4C6b6Jc1XKmGrxZFeCEVsZcFVnZHXNHVRNiwtgdo09dRLr5CoBW58joZQbyGcr7Ps+gETymhTwWHQFDNO+iTArHR5Hk8JDVrRKowkayMLtakiDUV2tEbr83G7uPMS0RqgxfxYUadb2BOdljbotVgXO7gLQ+48TskRgVr9iaBIqwft147n3EEy31SvYK/3CeUDlibNZ5nIUWslgilAzZWnWu7gTPdQT97jRuvy8fJGPnJa8ze/yKsDonUCvLT11h88Du8iO4TyA30i12e/slvceP3xPRjUeHym6+R2F1ivcXG7KA/2eG5MySUajiLMq4ilLKBXCM1RLsiNdoifFIb6Od7JFpTfC8dQdD3lBq30SH6vMDs6ZtEehVHKuApRYzpLubsXjbDaQq4plJgbQmloC9VCeW6UAzKRazZDolR4sZvol++Ju4zuyqCiuUu8tMvsbGaxHoV+eINQrvOVdwnMKp4UoFQLuV6O0cq5apMTy7n84Qbf0RidnJGhXpxj9hocxuMWdk91IsD0aQIj3GXYlq0tgdEeocb/xDjosLGGvFRdPyK9abOymhjT4v5weFFfIS7KOFLwhjzIh7iLvbRLoqEapvn0XH2setcBx1Sp8bjf/tP0C7KPI/vk1pdlPMdnr73hcxSIaqgrnzA2mkR6lWcZZGPkkNcqUKoNZl89yuEegV7uc9H6Rh9co8rr59rWAO1IUBxT99g4/VYOaIFYUz3BDvB7xNqjbxR4Ss1Nu6AZ9ERzrIinic3ibROpuyrEWoCVJraLUKtijU/INpe9VSrqBc7+ccItRqLJ18hNmrcRn2Ui9fRpm+w8Rp4yh6OvEvitUjsJpFWwZ7eI9Vrwhhj1dEW90jMHvaiyk1wiLMss3LaRHoFTzngOmiztgcoZ3s8C4+5DY+I9Q6T77xGavbyZsPiw7vcBEc8C0+z6nqdlXXItXdKbPRzkOT20D3/YIeP4gd8FD/EXQyxJl1u3LcF/Ew/xcued+2+zSfpO7jLDupZmcQY5sBJZ1ljbQ+49sYEahv1XICDb/xTrv1DlPNdYrPBlT0g1trIj3d55h/xIj4lUlqcv/clngfHWSDR5v0/+k2unT5sHmJNCjlUU74s85X/+2/ylX/+d+i0/inf97k7/MDn7/Cf/ux/yD957e/RatcY9u5x/q0RK+0E7fEOiVontnp45gDtopg3KG78Y8xpRXCCMtuJL7f4KH7A2XtfxpOa6JclQrUrGAXTKuq5AL9Zsxry0wOMSZXEGODLbcxpFWvWxJe6WLMG7rKVfQ/a2PMK2mWBm3CAK5fwlSobty/Us1KNWO9izSps7A727IBIrbG22tz6g+ywLxgM124fd1HCmhSI1BafJA9QnuwRyR1SfcDyyZukVh9n0eTKuU9qHOMte3hSl7V9SKQ3CdUBzmyAu+hjzcrERpNr75hIPeZZ8FUCeYQ962BOmkTakOfhQ/TLCsakinxRJnUEp8BX2ly5Y5yZaOfdOEOu7CNCuYU9Leaf/8rsYk+rhHKXT5K3WBlDpt96A1Zf5do5Qn68z8Ya8yJ6iPJkh1RvEyoN1lYvg3Ju7R1iThfIFRGgZwGFOdnDmRdI9DofRSPUs7vZ/VUVYbTZY/nBjggr5CrPokP0yT76ZJ9P1vex5kXsRRFzVuA2PGVlDfGkJtPv3iVQO7i52aNNpAkIZ6T3mH+ww8YZs7ZHglVhDtm4QnGsTwpYszKp2SPSO3hSncQUf39Dtc3KGhAoLUK1zW14gj2vYk7LBGqVldPJA1d7UeDK6xFqNZZPXufyu1/iNhpxG42YP36NUKvxIj1CudhBOb/L8vGX4eoUd3mA/OQ1oSbVq3ycjIm1CoFaIbVbWRujhq/UcZeiAbW2h4RGk9BssXL7BHqb2OphzKsk1pDr4DSHOnpKXyhFL+uE+piN90BoQOctfK3Hyh0R6E1cpU5iDwj0PsasiTkdktqHBHoNfbaPMWsQqEfchm8zf3IPa9HAU9us/RHWsoyvtVg5Y1LrmEAdZ+HFEPm8iicf4iyP8KRjAvWEUDshNARbI7UPSaxjfGWUq0s9pUPiilDC00akzkN87QhXHWIuWyTuGH3aILGOcOUeiXWUBxVX3gMcqYt8XsNe9lnZDwm1I/RJk8Qe42tN9Pk+H/6/O3yy/n1C7ZjJ+wXmj0uweZdQH2Vf6zGxKQIZW2qxeHpAZIwJtUMS8z7qZS1vdejTBol5RGods3hSxJy3WNkPiPQToSaddoj0Y27DrzH7oIw+7WAuu0T2EZbcxlw2cNQujtJn5b6Fr93n2hsQ6V20aRNHPcFanmIvHuIvHxEu32L24Q6hPiC1T1nZj9Ave8TGfQLtEF8dIj/t4cxPiPWvkppfQ37a45PVv8aXH3L2XhltekRsvYN62ceaD0it02xCVsFbtriy3+F58C7OvMv0uztw/Q5rQzx4aAAAIABJREFUe4RyVkB+WuTafUCkDYiNHuasJJpoi7qYq01bBEpPzK7sAb5cx5yW0C7K4u3UIzb2Q9GImLTQLxq4iwH2dMSL8F+xMb7B5LtV9MsBn6z+kI3zDvMPG6ztr/E8/n20iz6z7+5x7T7kWfAOoXyCOx8TKkew/j2WHxYwz/s4sw4r74Sl1EMz32Ztf4N/Ufpl/uf/6A6/8TM/wN/99/8UxX/w3/LBH72DbixZqgqKohA7L0GUWy7ENoTwswP3vxtUbFsU61SwBbeTCSFFSIWA4RUzyBaamUapmH4ECWm8IvTCrFXh59gAcYb0WCXJKxfAIzbpFVEQE3gi8IgDMQNJo/SVNkSUGToE8yGJRFiwZV1Er1xA92wnCzPs/Ou2DVMoRzMmxVaPGnhe3g5J4yRvauQGlFfOvuskFSyKDAS6NXzk8w/HzScyrzY3As/Hsx1sw8wbF1vVqalY+JafTT8+fp5PMraBwquhQxI4rCIv51Fsb6FrsgoFsyLyXCLPJfE9fNsidBzSQLQBxEzBztsIoe/hWKZgPGTNjNjzSHyf0LFJMgZGmrUjtoaMbfCwbUNs+RGvaktFe0K8zHMsLEPL+BRO/jpbXoXnWISBjevouLaO51j5D2YUhDn5dVtF2bIoXr2JwEI0PbYKUaEvfVUtKmwhQkf6slVxvVnx7Oaa57c32KZOHPrZ/eLnE484I6e+SmbdVpQEpdbGMhVcR8GxF4JVYSwwdQnTULHNJR9+8zu07/4av/lf/QS/8VP/Af/wL34/36r8D6jfbGFfFLHOS9gXFdSnBexZBWtewFUOcORdzMku7rxIKLewLqsY51W8eRN7WsVdCJuHN6vhTRv4sxbetEG4bODPSziTe5hnBWK5hTstZ4yKA/x5iUiqYJzvYF40iOQe9rSMdrZLpNaxZ0WMiwL6eRF3XieQ6/hLETT4We3dnVcI5XZ2JSg76GchRqw1cOcVruwxidnBV6pExvbqewtnWSHNSOyh1Ed5ssPGafIsHBIsO0gflLiyx2ycFtZFk9Ro40o7+PIegVQnVvuszT7WdI/YKOLM7+FJpSw4aaOd7RGpda6cDtbsHrFWI9YaJJpodpjTXTzpHrdBnWu3jSeVsKYFQqXJi+gUe1pEu9ghUstceV0ivZFV0Ov5VWpH2kebvsazYEColLGmu8R6mUApECj7+MoenrTLxi3iK3cJ1B2u/TKxsUdi7hNqu6zsAt5yH3exx8qqEWkl7Pku2sXrXHstYq1ErFcxJjs8C/oYl3dRz97AnOzySXqIOd0VIYrSINXbmJcHGJf7xFpTXHXV2/jLVhYI9YjVJvrFPW68HpFaITVqvEhPCbUm9lyAzhKjT2oNsWZ1Yn3AR8EDIqWFPTvgWdRn47UIzQaJ3ec6vM/Ga2PMdjFm9wi0Miu7iT7dxZULfJSO8NUinlIQ7Ri9hCsfkFhVAq0o9LN2CV87QLl4gxerI1KrlR1E94nMAq58QKTXhJZSaWTqONHiCPUS1qJAbDbFbtloEJtNFk9eJ7FamLN9lPN7PI+PMWdFFo/fJDbauUlGvRCMg9QUtH9PbrC2ByRGV1zJl+rEWotIrZMYNVZWjUApEOtVvEWJjd1n4/bwVTFpCPQDEqtMatdIraYwjmgVAq1MqFdJrQaBWmbjtgn1KrFRy2CaD/DlNpHeZfr+G9wGh3hyjZtghDkrZBOLLr4qrsKvnS72osptcIq3LPAsEEaSSBXa4I3dx7g8YG31caQDwX4xaiRWM7crhJq4JaYI/zy5ytoRbIrtHGRld4kt8QA9sXts/CErt09stYisJldhn5XdJtLrIrywRKMj0GokZpNrv4+12MeVBVDzNhqgT3ewFvvcRn1uw35m8GiI+8go4sj3iIxKVvlu5YGLMP+U8aQakSaefxOMCbQDAlVA/AJlQKSOsolCHW3yGpHWxpPqpJbQJPpyg1Brc+WNeRYeExtdoVCclXGWVdSLAzy5zm14nO3pG4Rql2vvmCv3kEBpCwWyM+RFcp9QEzrXlTXAnjdwFk1W9jBTvlbQLg4wpkVWVp+1M0S7OBCWmfCY2+AIb95A+nCPa/uQlTEklNqEUptAapNofbxFC2/eIlj2SPUR3kKwiVZWjZVV5irqEM7r+E/2eW4f8fnP3uHP3vkBfvav/Qxx+pDYvS/CtPkb+OouFxdFXt/5H/n5n/+P+S/+s7/Af/PzP8ev/v3/GiN5h6m2h6G8iTvdJVEGRNpDnKVgtYjApSUmedlMKlRbrOwR5vRlA8NdNrnxj7HnghN04x+z+HAXZyGq/JHeykw8tSycEFfNnWWROJuB+Ir4/kd6jY/XhzjSAbMPv8RH6Qhrfo8rv4M+ucsnm0OcxR6xJtoorN9h+q03eRGdoF/s8HEy5Ol7X2TjiCkgt7+L/HSfWB+QGmNW1iFXzn3cRZdIHZHoh4JjIfe5cu4T62NsqY4l1bnyT7hyT/EWPcyLFrF0xI31Np7UwpObxHoX+ewe9qKczai6RLoA6YZqC19pol8WiI0usdEVDJxZCW9RxZ6WcedVEq3DrXcooNZLAbZOjSbG5T28ZSmDaYrQN1KreUhhTfcFoyibfpiTPSK1xrNggK/UMWfCBLSye2iXe7k+NtQEM8LI/vYFSlP8fqgtAkWwPXy5gS83sBdiQuMua+iTggBvmr1M6/uymbS2R5jTCtasyrPwFF9pEusd4oz9E6otjIkwLV25o2wCIm4bd8TaGYrAWGtz7Y/xtTqOUsVVa6zcHh+tT1me7xCZLW6icTYFK+UWkECrZT9LwqKUZI08e7bHbdDLHr+UuXLa4qnbRnn6GlzfZ/n4NWJNtENjrYV+vp81ToQ5ypqXSYweK3uIPa9jzWpExhBX6eBrPXxV3BJrjKt0kM6KrL0BviZsH2t/yHV4iKc1cOQq1rLMs/QIX6/iqgU8vUDq1fD1Eq5axlwUiYwBrizChsjctjnabNxHRPp9MZvVRQPuyhuJporeITUFADdQm9mEp01qDrhyTojUMd5ijD0dERldImMgGg7ygFA/JDLGROYAT20RGUN8dcu46LNyjoitEea8ga/2uPLeJlCPMKbC6rGyT3GlHp7cI9SHpMY7uJKYhnjyAF8d4soDYuMETz7CmnexFi2u/BOUywM8tcl1eIqn9LAWXYxpl0Abs/FOch5FqA+4Dh6Jlsaiiqe2SJ0RntLBmNVZuUck1hhr0STUjgi0Ma7cwZzXCI1+NtU6JNJPCI02jtQk1IasnYe40oiV84DEFNwPcf+3ceVuDsn0lSGxecLafYgrHSI9bROqj1hbv4u7PCE1H7GyH2TgzxGp/RBfHqOdNzAuGsTqiCvrmFQdIn1YZ2M9JFSGJIbQ/4Zqj9vgIYkhtKXX7n3xN9bqZ4apAepZmVv/LWJtzNo+xp7XRQtT6ZKaR7jzAYn+gI+TPyCUj5m+t8+N+YhPwm+wsb6O9HSMsXgbVn/Etf0uZ39S4sb9PSL5Ef7yPublmI+jP8RbHGNdjlh+0CRWH5Joj0j1t4iUBwTSKYnxiMQ8ZnZ2gOufYtiP8KX7vNf5Nf63v3KH1//qT/DPfu6neXf3nzL55rvI6lNm8zOU5RxX0fGdl8yHyI9Jo5Q4iHEtD8/2s9mGmF4kYULkx+J52fPDLLSIM37F9jC/DTq2PIetPWMrXlhl+tOtESTJ2BVJmGIbdj4V2Ro4tgf+7fsOPA/HsvGdIDOBJARukL8P1/IyDar1qUBh21Z41bKxbWBsgaHrdEUUBKwyzsbWSPKq4nRrJ9k2JDzHyWGa0SvTje37d0wrm8gE2SwkRFPUnLsYeA6mrgr8g2fn5/gtOzK3fjiGms8zXjV/iEDi09yKNHRZRT6RJ9oVSeCT+D6RK6YinmUSODbpK0yJlzBMMaFwbUvMKRybyHMz9oWwiaSBCDCSDF4Zhz6WobGYTfMZxyqJ8F07A1q+1Ji+VI96eYtilcS4tompq3ng4Tm2mIB4Jpah4Dlmdof5OFYGBLGsHFYS+n4OFnn1tg0lXgYTYQ7dfJVPEYd+3qJ4NbB4fnvNZpXiu6Ltkd8v2X20/Thulji5tiN8tdnGyLEMLENBU6csFo8x9AmWucS2VDRFQpEuefLt9+nt/jq/8Td/nL/3Qz/IP/gLn+WdL/wtlPeaWVBRxJnUMC8qpIaoaOuzu2iz11jbTQKpgna2jzWp4kwbePNmNv8osTG62JdlomWbjT4iljpY5wW8eZGVXmeldfFnVayLArHcwJ0W8ecl/EURe7KHPWkSSl2MiwL2rID0+HWkx29w445YGT1CuYUzKxOpdZz5PpFWJZArmJMC1kTYQjb2IAMJFvOXO/MKodzKrAstErOBvdwn0mtEmnBFW7M6wbJHqDRYWXVBK581ieQhodzGlwr4C8EAMGevC2bBvMyNe0KktPGlUsaCqOJLAhQmPd7h1hvjLkpMv/NFQiW7yr0oE2vivoy1Kr68h3r+RRK9wo3XJTVaeIsqa6tPojfxpCL65ZuEei2zMYgHm/aizMbr4sr7eOo+1vQea7uFOd3lxmvjyweEqrjFRpG1XcGX7+Eud1jbFTZOFU/eJdYLJGYx41pUCNUiV26TjdMg0kqY07tcuy2c+T6+VGRlNdg4La6cNtZ0l5XVyDa3JbxlhVhrcu2I0Ee0b5p8FB1x6x3jLcQD+Vht4cyLXDldfKmELwtQob0osXb6xEYneyAtYHqe1Gal9/GXNVKzha+ImYGrVHCVBqk7xpjtEuoVAc50BCvEkQp5q8KVD4jNCoFWItBLJFaV1K6Lg71WxJF3iM0yriQqvWunw8ppEhpFIrOAMbvLymllyswmnlxnZXdwpSK+WhQqOrWKr1QItRqpJdSQWxZDbAjAqq/U8RVxSNcv9/HkGonZwVnWSIwuidEVrIplFWdZw5XqYn6kNrnxBllrZh9fPiBQyjjzIpHaFPwTrUpsVrGXu1z5DYzZDq4k5iVXfofEqmPMdvHVMolVx1dLONIBL9IxG+cQay4q1rfhCYnRxVfEwfzaH4oHylYTTymwcuqk1jYQqBEbfa7dNqFSwprtsTKbJHqTRG/lzBhfLZHaDSJDMCm2sM2NO8BeCMr9TTDK5yKrrIEj9K3i6l9odAiNDpHZJnV7pG6XyGqSum2eRaPM2lPnOhjwPB4T6nVCrZYdHkQIYS/3CbQKV14Hc75HpFeJdPGz50hFbqMet3EHY/YmoV5m7YiJizEtYEwLQi0r11jZPcKMM+JKVZSLr+DJJQKlhfK0jHpeIVTbREYNR76Hm9k5rHmZSO9wGx7lB6ZQbeFKdWKjQ5AdvCNNgByteQVXqvMsvE+gdLHmNSKtJw5fcgtnUWNtj7gNh+LzM/rc+KckxpBAaYvWTjgi1sV8ZeOOsgNrg9josrYHxEYX7ayAM6vxSfKIWO0iP97nyh5z7RySaD20syKpPuTGOWVljHHnddZWF3t2D3t+F1cr8sw+ZDOvM/u3r/FjP3SHP3Pns/zC3/rrTGZlArPLR+EhK6XFB3/0Jj/5l+7w2e+/w2fu3OH77tzhp3703+N7P3OHn/6Zz6E7v8ez1dfYmB20sx2spWi2eVI9v7+crHUkKvpdPFnANyO9R6z32DhjPElMbGKjz/S7d9k4h9wExzmgNsimRSu7m3FViqycNoEqGjqxKaZFvlpBPn89+/mt4soFoTz2hFXIV0qoZ2+wsTv4yxqB1CLRerjzKt6yxPNwQGJ28yAyUIRiVT0rsXGOWdtHrK1jfKmHPWuztk7wpT6ROsRb9liZR6TOsVBCKn1W1hEb+wRr0sSdtnnmPmTjHOJKTSK9Kw7ZUi0LARskZhtzVhIWCWcoZmZSHVeqs7IHrKw+idbBW9Qy+HEXd14lUlqEchPjsoC7KLIyWxlQtM6128OZFwjkColezxsnxqUIoFmd4C1LqGd3RXCp1jGmBexFKdMzi7+DgVoXsy+tjTkV9g9XqhGozVznm5g9wekxOriS4DYEWVghgKcdYr2X8ylifRtcCNbJyhphzcpieqO28p+j7e/WFrQZKE1Crc3K7pNafTxZ/I5EeofYahMazUwRWic0mlyFIzy1hj47yNk4W36FsxTmJF+p4EqlnOmUGDWeBX1CpcTGbpEadQKllOmmD3geDvJmysrskBqixaJP9gm1Biu7x8ruE2lbboeYuYTGgNgckdqHhPqAyBgSaH1iU0AYQ6Mr/obqIvTd/negd/C1NrHVJzLbuGoFRykS23Viu4mr1omtPrfRA6xFHU8VYYW1qJHaR6zs+9iLIYFaF00ko83GGeBKda79I1JTGIlCrcnKFiFppPW49u4TaWMi9Qj9osPGH2MuxBTEU4ZExpH4ede6mIsqgSb0oal9iCO10SZVUvsQV+6gT2uiXaAe4yyHrJwHRMZRxo8Q05BIextXOsZXDon0w4wpMSbUjkith6zdBziSgGneRCd4aotA62HOm9yGb+MrW6VpT0xcrCH2soW97PE8/jrSWRlX7nEbPcpDFU9p42tdroJjXGmIMWuzco6JzQGu0mbjn+LKA6x5D2tZJdR72ZzlEHsxINSOcKRe1uQYY8zqrN0TjFlTtGfkIb46xpEGXPvv4CsnaBcD7Pkxz8LfR5/0iI1jrvwHxMZ97OUQVxryUfQOiXaIv+yx0sas9DFX9lexJl1CZcBtcB97Xsu4QD3MSRPjssnaPmb5eA9PEoFhrIu/RbF2iDPvECh9nEUj/7kM1SGBNMZfHjF/v0ooHRFLh3iTHuZZB2syJtJ/F197F/NiTCg/JNW/yq37DT4K/oBr512WH7QJlvd55r+LMx0z/XaVa/sdPgq+QSCd8viP91ibX8WYDLj2H2GpHSznCC/8OsblkKcn/5gv/I3v41f+/B1+9S//MO9138C4+GNMe4phSgSeTWJ7OKaTBRHCwuGYLq7tkWZ2DfH8lxDLMAs04iDO9aKvBhVxBthMokjoSf+dC9/rJMW17BzM6TuicbGFboZeRBKlrOIVnu3l84rIFwf8LazS0o1sHiI+J9/xReNie3MF22IbLmynLY5l45gWgeflXIvtxXgvZ1iI2YVoZogGxpbXIUIIL2+YbOcermWLSUnWlNAUFds0BZvCsrN1gPfS7OG42KY4c28XC5ap4Xv2pyyf24JBPv1wDBXfNj6lD00ClzT0XjF7ODnDYh0H2fNEmyIJfHzLwrNMYs8j9lyCnKfwEv4omgx2rhLdvn0aBAS2ReQ6olmRhR5bo4fn2CjS4hVTx8t2xDZ8ePkyN3+Za1us0zhvXoiPbed2EM8x8FwD1zHE62zJpxmZdLtZ2iZJoe9/6rYNKrbciND3XjGVePk3QQQWcXaLuFqnxKHP89vrHPrpuzaWoWcBzNZmEuQ1mK1bN9j6Z23n0+YPc4ahTzH0OY6toSkSaWzz+Fvf4Qu//gv88l/9LP/HT/wlfvGzd/hO9Zc4/5f7uJMy5lkB66KMflbClxo4yxLa9E3ky98hVEs48wPMywLWpII9reHM6mLDvKjgzyvoT/bwpnXcaZ1o2cadlvFmBYJlgWBRx59VsS+LRFKdcFnFmR5gXuySqjW8eQd/0cpaEVWs6R7G5T0CuUYgN/LpRiiLf/ClJ69hTcXV2ljtYE0qJJqwIHhSEWe+T6jUSLQ26tMDlk/uEhtNnGVB2CGUcmYjaGPPG8TKkNRo48viwVew7BArY8zLMoFSIpJHhEqdxCyysiokWotQ6uAt6vhSiUgvEKpFQqVKpDa59Q5Rn94jNZqwuY8vFQRvQq2T6m0CuUqklgnVA1ZWCWdxD3u+x7XbJ1Qame2iiScVWJlCdynUeX3shaDSh3oNTznAV/eZfueLPAv6JHoV/fINVlaVUD0gMUuYs9cxLt/kxmvjLfdRz17DlwskRpVQKWJM7hJpJSJVNCns+S43fptrr4V++QaxXibRa/x/bL1XjKVpYp7X5IqUSG8ARVEUZUuQTRAGCAUa0I3tC9s0ZMmCRNiAZZlwkgRY1gVBwl7DFkVjl8sN09Op0sk5Ve40M8tdLUlbNrnL3Z3U3RVP/HPO/0lV1T0zjy++/5weGroodKzQVdVV53u/932ehdNg+MFXifUS10GbxCijnt/h2m/zcXyEMxL8h6nRZGo011McZo8I5Zp44KvUWDpdlm4H/WKDWKswd5pYo50M4ChgisZAaATnzh6h1iKS68SqALGFWhlPKeKpJRKng6NU8VbhhZzDVws4k23mXoOZW0c6exNH2mTm1jDHDzBH97kKmyRWCVfexhzdx1UeEJl5Fl6D8Yvb4rAy3iR1SnjqBjO3hnx2B3O4zdzpZayEKq6UI7HKTO0G1nhnTX6Xzu6uie+OlM+MEcVsLlHFGGzjyauaeQNfruLJVRFWmG2sUWF9CPPlKsrphjAuhD1irUisFfHlPHOrjT0sZiYRcRhf+DXsyQOmjnjwbPS3mXtNfFXwO1ZzmNSurn9P8BDamIMCV/4+HyXHaJdbzJwWiVXP4JTbxGaJq6hJapcxRwIYa4/LBEoumx21sIdbeJM8+sUGN/4usVojNrMphVnBlfKCJWHUSYyGaE/o4uPuK2WmVitjVoi2hSeVsCYlIrNFYrfxtSqBXl0HFaEpbB+r/bg9yWVhSGWtiPWVvAgr1AKuvENq10isKvZ4KzOCiBt0Y3ifyMzDco9AyyOd3SExG4IjMilksL/eGroo1J9NYrMo2lpqg9TYFe55oyWUrEGDSBMzg8QUBoKFK8KDxGyTWh2MQV60A7QGrlThZXzM0tvj8r03sIbCbHATHmP0C0inm4Rqkyv/EP2ywPj5Bq5cYOYIU4g1rDCz94n1VjaTqfAqOSbIbtPtcZFX8TGeXEU93xIQUGePQKrhT2pESoOls4d2tsPU6GAPiszMHtZlkUhpY12WsfpFAqnC1KwSKNtIl7dJ5QZXcoNoVOVnPyeCir/zn/0HDCdlAkswhF5ab/Mf/fWf5s997se49SO3+Odf/GcMn/0B/83f/s/56c9+ns985hZv3PlNPO1f4gwFMDYwXv8/sIYFPFlAMLXLHTy5wsLdXd+gryYAwgTSwZVqvIofMbX2MPriwfXc2cUeFYUqWq1wFexij8Xtt6+UiHQxHwp1wSNxJnkWXovEqqJe3kfr3ye1a6gX91j6bQbPvsaV18EZCeDx+fe/ztLdI1JEYPfiu//nOqiI9SYv/virOOMqHyVPccZ1hh9ukOh7JMYe7riJcVkmVLtiCjISwVegHWBPOmiXNexRg0TfJVLaRHILf1wTilKtI+CjwSEzp4cnV3ClEtYohydV8OQqqdkmMUVTyxoWmDk9Qq0hOCRKnURrop1vYVzsYA3yXLl7ojEp5Vk4LaZmHeX0Du44x9Jt40sFJs9vo188YOE0SfQK42dv4I5zzO0G3iTPxQ+/gieXs2ZSDXOYW8+7pNP7WKM85iDPwt1dv52rpkysN9fto1B7/XXSkyrM7K5oXIxL+HI9m1QK6KZ+mWfu7AlDzKS6bpOEqoD9rfgxidFCu9gmWIeDwgzijEvr0DDU6liTIr5eIzTqpE6H0GhgSyV8rUZsCzX1CqDpK0UcKc/Mba2BmjO7Ji4mpJwIm6UdAjlPpBaZWlW8yTZTs4J+eR93vJM9jhCt0ptgP1OeF/CklVK1gifVSIwui+zmPrH2iM1dXLmJfJ7PeBAH4kAt1TMA5gGRIQ7ZkdEjMnvE1i5qv0RkdIjMJqnbRr7cIDKF/nThH+OrHWKzJ0KL+Ig0m404Upup81iwiFzBD4r0JjeR4M14UoOPkqdZYLbiDO3jjBs4oyZz+yE3wVss/H2MoQg/fHWXufsYR2oSGSKgduUmrtIkNndxpAb6oIw9qYuWhdHFnexij3vExhG+ukeg7WFPmtm0pINy1mFqvYUr9Rg828aRWjhSm8Q6xhy28ZQe+qDCMjhicraJI1fw1Rah3sMet/HkvUypWsdTm8y9g+xt6WCPOxmk8yGhJpgXqb1HaLRQ+zu4ShlPFlOX1D4gsXo4Uo3E2sMet7DHHUKjiS3V8JQ2iXmMJ+8Rm0d4chflokRs9lD7RUK9i9avYAzreEqPQNvHHDaJ9GMS8zH26AD9sifglNZjHKlDah/iynt4yj6+socv9UiNQyKlhzOoMTcOCKQDjMsGqXGAcraT/b+p4Yzq3ARPWTiPGH24xcI9ILU6KOdbaBd5XoZP8SYd5JMCodLhZfQI6WSTUG3jS22m5iO88R5T6wmpfkw02cU4qTDTHjI13saTn/L8BzUC6SGJ9pSp8TbyiybO8ABvfMTS/l2Ukxb+5JBEe8wnyR9g9Xv4k0Pc0T4L+x308zaBfIwrdfDMLrLaxrCeIJ+0eLb3v/LFv3mLf/ELn+d/+6Wf44etuwzf+w5j6TnjyQWebRKZDrbprLkPgRsQeOG6oeBabtZ0iNaziyRKBSAzWDUr/jVBRTbhWE0oVi2DKMgmD5mlw3fczAaSEvkxnu0zS+fYhoPvBCymiwwuKUKGFY8iiWIxi9D07G0XExPHdHBMl9CL8Bw/a4oEr4GdGZJg1c4IfX/NgvAc0XII/WAtcljNMFZ61tWl+apJ4bseru3gZuGHY1rr9odrO+slgGvZ68nHaiqzmqXEmU0k8Dxxps3CksD1CH3x/HEYcevjmyV88grX1NaNilUYMY28dSixSKM1byIJXOZJmLUqXALbJvY9HEPHty080yR0MraF72Va0NcVD9e21mFF5LmEGaQzdJx1w8K3hRp19XxJFKwP8KHvYRlaFgistJ3Op6CZr00hgmMhfnwNpLTWUE3PMUhjH8fSmSaReKc67usaSwYT+RPJ1KeeHMtc11RE8GEzS+O1GnXV+JhPE+IwYJYmzNKEq8WMKPB4eX21bmToqrKeyazmMaHvrz94q08cO6vRuLaDpkgYuoSuDXGcCaYxRFX6OLaGrsoEnsbZB88pf+N/4kt/76/wT7/wWd74pX+b//f+P+RKfhvjdAuTsfysAAAgAElEQVTtxSb2ZRFnUGby/L6AP5pFQnOHy/e+hHJ2h5nZIlKaREoTd1TBG5fQzjfwhnmCcYlEaWJfFNFPt4mVKpFcwBncR32xQSTVcPoCuBlOSkgf3iaUCoRSgUgRKjdnmEc7v0ekFQnkApPnb+JPyuvmhnG5ycyqkRgVEr2GfPKASGkQyg28cUk44q0a7kRU0O1BnlhtZg+UaiRmNbtJFhVUX6kTyC1mxgGxVsca3CfWKyRaF2/YQj3dZmpWubIfoV9sEmnbRNoOgVRmbu3jjkqCI+FXxfNqFZau8MNHSg1/UhCWBqtKpJbwpSKp0WBqNrAGG+iXt/lk1ibSdlDP3iQ1qrB8SqRUMfubzOwqL6MW9mQHrb/JVbDP3N3FGuWRTu+wDJq8StskRoXJizdYug1exV18eYtYz5Oaea78KoFcINEreJM8c7vB3G6gnt1lbjeYmjWWXp2pVUY5e0NMPbQ8sVbAHj1AOXuDmV1b11PN/gMWboO5XV9PQGZmC9KHyCf36L/7dZZulyu3h3Gxxcn3vow/KXHt72FebuOM8kyNBokuJjCRUiGxalkroYx6sYE5FAe3hbtHbLTRzzax+jvCHKJWCLQKc69LaDYIjDqBWiC1a1jjTfTBfUKtyFXYEUwFaRtr/IDrqIUrb+OpO1xHbRKrzPjka5ij+/jaJoldJLUqmMOtDIxZZeqWSSwRRsy9JuZwm0Ct8So5Xk8q9ME9rsIe9iRHnCnpPLnAwmuj94XO81VygHJ+j9SqM/fa4mBk1Fj4HTy5gDUqrrkUC29PPBiXqyyyqvvC3sUe5JmadaZWjcQoE6kCEOuNK+iX2xiDbZZBG3P0gKlTJbVreHIR/XIba7SJI+2w8FsEaoHErLDwW0ztGtrlvfWMINKbTE7u8VF6hK+UCLUyg2dfJ1CLcHWMI21y8sPf5KNZD18tiGmBVCU1S0ytMvPMEJMaAj6Y6KuPbwVPEerYhdcmUMsYg+1sAtNg5rTXwU1qNdeTDzELaWCMiqSOeNAqX2xiSQVSp0lk1QiMMsZgk2XQZeG1mZy8iXR2l6XfEUGFVSfSS9n0pSg4JsMHLHxx+FQu7sD8EVdhF31wD+XiDYzhXSKjRKiJKcrUbpJYdeTze9jjHTxZHEZSu8HCa5NaVUbP3xC3wUoDXxG32IlZh4/eIjFanL/7DVi8xdLbwx4VBdXfbDOzu0inD/CVKlf+/voQ7stVplaHpb+XVfQLXPkHmcqzgNEvsXCPiLQuriQ+FqHaxByU0S+LpGaXSK/jqyV8ucrc6SGfbRJpgqkxd3dRL7YxBnm4+ibepMzogzvc+AdcuUJPef6Dr/MqPGLp7BIpTSYfbvBR9IQb/xhnKDSdsVbkOu1inu7gvtgkHtf4yVu3+NM/8ll+6a//O0znbyFfvok7qDD5focv3BJNin/wD/8+vvdHRPYx/vjb/PitW/z4j/84v/hXf56LZw/xpTaBWsDTxOTDkyrrur50usEsawfo/Rzy2TbXwYr9UUK7yAlmgdZicrLJ3DkkNXcZPdvITBC9dfBhDHK8jA+JDaGgDrUqgVrJGAki0A61MsNn3+Aq6AqdrllDvbjPVdDFlfJ8kh4TyGWWTjdrP/WQXtxl4XSIlApX/j7992+zcAX4k/nbaOcFnFENX27hjOu4kwZTc29tJ1l6R3hSE2dcJ9IfEupHhOo+3kTYQj6KHmOc59BOt/DlFgv3CKNfwp1UWXjC7KJfbjO12ryMj0mtzrq1wPwJnlRhcvKAmdMl1YUBK5RrTM02kVLHGRW59vZh/haJXsWb5Im1Mgunydxu4k3yWIMtXkV7pEYNs79JoldxRqKBoV884CboMbebWehYJTYamS1oH2skAgtjsENqtrGyGYfQejcw+jkiXUympnZnPd9wJuW1/ndqdXDGJaaW0Pb6ch31PMd1cMR1cIR2kcNXGuvn9ZXaa0aF1shC4SJ+FuKkZhtrWCDSG8ycHnbWPnHkCsvwAF+rMTnbQB/m+Xj+BHNcYPhCfE1Y+B3cTE3tSHkx+TBraP0NLt79MgunISaekx0SvUxqCMW4L+WQT95gbteY2XWibCKaZt8jvXGJq6CHr5RxJsV1G8qTamtYrCs313OPxNpj6gpLRKB1SG1xeBaMh1Z2SG8Sm/trO4WniNmFLVVx5Eo2fThi6hxmt/p7vEzeRj7fQTrfZO7vc5M8Rr0sM3yW4+PpQ2ZOF2dcQj3fzoLUY0KljTWoiqaJKaYg4+db3ARPCJQOvtxk6R2Q2GLaEBm7RPo+y+ApxjBTfPr7oh1i7ZJYe0RGD0dqYI6qxOYuM/cQc9gm1A5JzGNexr9LYh0xdY4I1C5hBgt1J/sYgwbWuEFs7gkGhb6PMWyhXla5jp6IWcekTGy1Sexd8bxKj1A75FXyTeTzPI5cZ+rus/CPMYcNPGWPm/A73ITfRjqtYA4bRGaPZXiIOS5gTfJcR9/EkTpo/VVzQkw/fHWX1H5EoDdw5BV34wmhdogz6Qq+yLiBOaqIUMncxVc6+GqPxDzEV/aYnJaQTitE+jEz5x3MwS7SSZ1Xybfx1S7KRSFjcDwkNR+inJYJ5B5X7iOCSYvL799lZj7lynsbZ9Rk9OwBL6OHuJMavtzGuKwy/GCbqXXA0jti+OFd5s4uqdnDGtaQXhRI9H3skWiw2eMVgLPNwnlCrB7jjLvIL0qkyh5X1kPG7+XwJ4cs/N9HGz7i9HvbBNIxXH2XUDpGel4jkI6ZW++QaE+w+l0+SX4fpv8XgXRI/908qf6YVH/M6IMSznifl/E7uEaH/rCCpByQGm/xbufX+drf+hyl//Sv8r//e/8m/6r4FUbvfwfNvGA0Psc2NTzNJPIjAjdc60P9LKyIw+RTc49IBBNBnBk3YqbxlFky/9dMP2LSOBbtiXRK4PlrdsUqEFhNK8S5zheNiiglyl7fLJll7Q5n3dAIPR/HFDMOx7IJPA/LMPBsMR+JghhdMQjcgDSeosk6mqILpajjrpWgK/hnvDJ5RDFxGGJqOsvZfB1q2Ka11q+uJiOr6YkIM9L1rGMVvkjjiQgWgpBZxuxY/fkKPLpCFoR+gGWYWIYppiBBiGuLpkmQvY5VQyP0fG59dL1YWz9WOtGVvWPFopjFPrHvsEijdUCRhm7WtAhIg+wpDEQjIoNvRll4sAoOVsaOVbiQRIFQnGZmkZVhxDF0ZnFEGgZraObr6cjrmYdoMLjrkCDwXrcqxMRkpS711o2F1eZFvEwPx1IJAxvb0kjjcK1yWTUpVp8o/oqemiVcgednqZSbATMjXNsk9AVTQwQT/jq0SKKAxWy61pIuZlPm0zT7dYxrW9mTmc1STGxTx7Xs9b7ItZ11iOI7rtDX+C6GNsF1FFxHtCo8V8XQJjiWgW1O6L84Y+e3/0du/4Nf5L/7sc/wj37iFu8W/hHK96uYZ9voJ1v4wyrOoIwzEkA6a7KBIz/AHglQY6ILpZh+nsO8zBFrNVKjRiyXcQc5okkVp1/EONvGHxdItRLO4B7+qEwwruAOCuinGyjP7+AMtnkV9Jh8+A2cYZVQrmP2t9Ev7uFOtnBGW9jDbbyx4FCY/Rz2cAd3vE2oFLCHQmMayg3m1i5WPyfo63admSU0coFUIdHaooGgVYj0Mjdxl5nTENVYtUmodnAGDdxRgeugxcJpEcltjPMKgVQXrvNRG3uQwxrdYWaX8CYlAqkpZiVGlUDZxJ0IeJg3KeGMiqR6E39SwM886tZgE29cIFKrYqIi54iNPL7ygJdxE3eyiT0Uu94rr5PNIrZwJw/wlQLy2T1CrcbL+JiZ02XutlAu3sSa3GduN7BHWzijTZZeg1gvYA7u4EkbzOziWh8XyEWu/e7rQ6RaJtYqeJNNYi3PzK4wtcpIJ1/HGW/wyXQXd7KJfnEP7eIuH8W7mIMHGP37RGqR66CNO9nGGeZxRnleBnto5xsYl1skWo1Eq2WQzDqhUlqHE+64QKhUibUGU6OVTTYaGMNNYqP2JxSBc6fHzKwTKmUWTpeP04e8Sh5ijQsCMOaJ53dloZ9cBi1CXTQiIqPE3BPtCU/ZZupU8LXcmk9hDO8zdaukdj6zQBQzI4ZgKiRWkalbxBw9QL28lzUgWhj9nDjU6GVSW9zGp1YdY7jF1G7gSHl8pSjmIGoJTyngTHK4ch5PzhMZFVKrhiPlMAYbYj+tN1HPtzCHBaZWB/lsE2dc4jo8JJQbLJxdrMEOkVoiUsvM7RbmZY5gUhesiHBP7OrNMtZ4k6kjKtZLT1g5fCXPMmgxc+tERonUrhIbZRKrgny2ydzpkZotPLmEr5ZZ+G1CvcR11MWTc8RmkcQqMPcrGKO7fDzdw5PFA+fELPDJtIc5uIs32cKb7JAaVazBJjOrgT3ZEppYTcxjpo5gUoRqlVCr4StlrFEOVyqRmEJRGGR/Fht1UqdHoDeJrTaLYFfA5YwqM7/NPOis38+JWeOj6aEIvbQyM6fJTbQrrD16iYXXZBm0CbQikV4i1ItCu6pVha1E3sYc3SPUc3hKDl8t4smCXZCYVUJN/HzutnAmO0R6GV8tol0+IDEbpGYL6eSBqNObTeSze8ImkR2K1PMtYQoKDtYti0CtkVptZk4P/XJHHMKynX6kNcTngy2+hiVGi9TqZtXaDt6kxdw5xhhsZYyKHr7cJFTa2GMxUVl4HZSzTQHn88QeX+/viNp/dittXu4gv7jPR9ERL4MDpmYLX6rgTbKwV6vhDIsEUp2ZscvM2EV6LuZd7niHwCyyNLrcKC3cyyI/+9lb/MwX/iL/7a/+fQajEu6kgPGizHcfP+Bzt27xuX/jT1FufJn58m105Uv40iZ/4xdvceszt/jCT/0Yo8u3hA5RrmBPmuj9HNrFNrNsqhDrTVH/lypCA6s2kU62mDt7uJlFRMDehJp36T7EmzRJjF2kky08qU6kNVHOBeA4tVrMnS7qxSax0ci+zh7S/+AN5m4XY7DF1GlhDrd5mexz/u7v8PH0CGuc4yrooZ5uMLfahHIZZseMn73BJ+kxxsUWH0VHTE7uZ5OxKp/MniKfbpOau8xsofYzByU8qc7SPWTuHKBfFjEHZW6Ch1wHD5mcVHClPa6Dt4n1fexhjUhpce0dMDe7hEoXo19hZu3jTmrZ7Ec0OCYnD8SMIWvwGP3cuo1gDQvY4yLuuLS2vghlaAN7UCCQqkRKnbndXIcRK+1opJZxx7m1EWX1NLMapEaNSC0TKmKCGapVPLnMzGmz9HeZ2i3scR7tUkwalLPNTOErAglXqqCcbTK1u7yKj3EmJaZWB3dSfs2sUGpCHavUssp5W/y79U4W2BUzK8w+qdXGmZSwRyKQXbi7OOMSsdGC2RNivZlNQBrEelO0N5SaYLrYXUKjhTUp48gV5v4+qdPDVWo4cpXQaDG1G2suTmrVMUfbOFKe67BHqFeI9RLOeAtvss3crmP072P2H3ATdEiNsmCc6CVirYQ13MKXitn3zSbGpWjfhVr2tTIzloggrk1q9kgdcZh3pAae0mLqHuAqTaxxjdTe5yZ+Cz+DbQZaj5l7lIUWTXy1yzJ4iiu3cGUB6kydHrHVE7fxUgdP3iXQdonNHp5awxgVBFzTPSSxDkgMAZ29Do+QT7eEiUZuMbMOMC4rwsClCLWsO24SqbsESjsDRteIzDah0SHUd1Evq3iyUH86ch1jVMRVmutJi54xOSKjhys30folYuMhvrJPYh7jSF3m3mNCfQ9rLOYWM+cdlPM6iXmIPanjyg1sqZGFN10ifR9f7QgWhFLFHJeIzC5X4WM8uYcxaOHKXRb+Q0K9jT4sYU8ahNoeM+cJRr9Haj5lZj/FGDaRzvIsgyOm7i6OXCZQDzCHDWJzF08VTRVf7RBqe7iSsKbMPTF38eRdPHmPqf2IUN/DV7s4snhewec4ItB62OMWsXFEaj0kMY8YvyjhK4d8nP4B6nmTUDsgsfYJ9Q6esk9kHJMYx1x5TwnlHoHUIZI6+OMmxkUrswvtZ+2zApHWxpfbhGoPb9JBvxSzQ/G9qcbU2kW/KLN0H+NLHebOEfLpNjfhMcy/ydQ8pP/uNlPjCcx+j2vvCYMfPmBhHHJtP2FqPkXv7xOa3+ba+xbeeB/9vE2qP+Ha+xaBdMjlD3N8HP8+M/MJxkUT+aQK0z/gyn2HSDnCG++R6o/wpSMW7iPkYQkveIiqH2MP9/mjyj/l7t/7c/zan7/F//zzn+PbG7+Jfv6H6NYlktLHs01sWcMxHWHQyBoIpmYSBTGO6RJkhg4BrRRzj1kyW880kjAVoMmV2SII17aMNI7X4cDqcL+yZqRxImCV8esQZMWpiPyIWTIT0xNXvKzVWfN100Bcmk/jFTNDsDXEVCRahx+e7Wdn2HA9yUijGM8Rhg9TN4g+pSWdxgmubTNNXgcQqyWBZzu4tv1aN5qxKaZxQhonLGZzfMdlmqTrqcgy+72VyWTVyli1NLxV8JEtBFzbwbWdDGb6GsAZ+kHWqMisHyuYpmBRiOnHp+cfszhYTz5em0HcNRAzct01W0KANf11ePDp3ckqWJgmsVCfZjDN0HWYhiGxJ0CaoeuQxtE6VBCNhddq0cVsuv79FafCta3/3zzEXYcWQvPprNsZnmPje2amJLXW048oe0euya/Z9GM1u/A/9cm24kmsOBSh7zKfitaEUJPGmekjYpYmzKcpszRhOZ+xnM+4WswyNoW5hmmumie+a6/Tp1WzQrx+dx1chL6LbarYlggpbGuM72lo6pjAc1DlPs9/+B6/9c/+Nr/9Kz/Pl//dX+A3fu4nefjPfxnl+1XCcYVwXEV+ton0bIPUaBOoJSZn30Afvkli5vFlwY7wJ2XhZx8VsYc72MNtUq2C+uIu7iDP3Ogw05vY/U3c4Qbu6D4Lo4t5vkMwLrO0OsyMBk5/m2CSRz25I2CZUhWzv0Ug5/DlbcyBqEGa/S28cYWp0cIZ7WBc3seXBG09kKsZv0LQxxOtijXYwB5tMTWE094dVfDkMqnVwJVzTJ0a9mSHxBDgwFjvEUza+FKZmV0V+9tBlVTbJ9XbuONttNMyM6tFqIrgwLzcZukcEsp1Yr2ML28yd6pMzRrOsIA9KLCwu7jjPLFewRzcJ1SKXHs9vHFRzDom28R6jkjbwpPucx3UuQ7aqGd3mVkNYZRQBUPCV4o4kzxXwV6mVatm048dUqdIalRI9DKJUcYZbxDrBaZWkZldJFA2mZpV7OEmqVll6bVIjAruWHAOEqMirBh2hUjLM7XKJIYwZVjD+7iTTWZ2DeX0TaZmFU/aYWbX0C/uiQmIXmby/A6xJngU9jBHpAidYazWmNttplaNQBaBiT8R05lEa2Yk+iJzr0FklHAmOwRqSUDIzEZWJa2Lmqwi4G6BUkfv54mtFpFdJzDLTB1x+A60ArFRXs8bXHmHUC8RGYXsoF3CHGUBnLRJYpVZBg08dYNA3yG1xc44NqvM3Drm6B5Tt4iv5vAVwVZIzXZWIa5lU5MckVFl5jRFKCEXSK26mILIBVJbNC8caQdPzuHKORKrytSuEeolMVvJHiRr2UF1BXJbGUBCWbyvArlCqIjt+40vWAFTY5fJiw2WnqiwT+0ac6/J1G4yfHaHm/CYm6iLOdpAvbxHpIswx5VzBFnz5CY8QLvcwpWKXIe7pHZd8BWkHeZendgs4anb6MM3mXslPHWT0YuvsfQ7vIwPsUd3Mfq3ifUcV36DQMkRqgWxwZYL2ONNQr2IMdxg7ra4CsR0xpfLuFIpU46KkMQc7sDiMS+jA6STe+j9beb+PpHZxhjlicwmH80fkjhNlP599NEmC79DYtZwsybLLDOLBGpJQO70IrFZIdSLXEddFn4TV94hNiukdhXtcpOZ22ThN5i5ZVx5k9gskVo1zOEOnpJfg0ftyXYGJy2SWFUB6pRWjJV2dhOfZ+52cCdFtMtN1PMtroIDPLnK5OQB1qjITXS0ruBHekOEEGabqdXhyt/nJjzkxfe+wsLbY+F3MIfbLP09Ft4+N+EjXkZP0S+qXHlPeBnvE2o1rGGRSOvgTurMnV2mdpvUEiHJilFwEx5mXAexz78ODpgaTV6FB7ijAs5IQH1jtcbMahPIZeSTO1x7u8ytHoHUZGkfwOwtTr732wze/zq+USCR6syGZUY/eJOf+8It/vStz/Jf/sovc3K2hTvM88p+wre7X+Gzt25x60dv0dr7KrJW4tl7/wTl+W/xX/3KX+LWj97iz3z+Fo77HSy5iDMpM3feYuZ0RRskAyKubtbdSZnYEHt9YbvYxx6VMzVlg1BtsXD3kU8KWIMaLL6NParhy008uc7SO2Bm7zL48A72qMgn08csvD2effe3ifUmN9ERgVJDu9xi7nZwJgWsUV7U8OUSrlRiardQTjZJtAbWYBWwb2UH+AYLexdjkGPp7aGcbZEYHZi9hTuuEyptrvxHGYOkSag2SYwON+ExM1scGJbeAQv/Cb7aw5M7LNyHpMY+9qBGMGlx7RzzKnoba1gnMfa4CR9n9fpqBiXu4ma8m1hvZpBDEWJ4GQMn1VvEaoNIFVwKX6owt7rrn3uTPNd+d82lENOEchZOlFk44nuzLxWyUEM0KwQUssDS72EMthm/EFMqe1zAHhdwJgWWXg97XFxDMlfgTDEBEXO4FURzNQeZOT0BAZUFs2L1cTb6xYzdIkIqZ1LFV8TXUXssmkWeVBFq3nFJ/PuVGknGoljphFezkFU4ktg9HKlKbHZRLnM4UjVjPLTw1QbXmZpUPrvLVdAlyNg4oV7BkYQO3ZNEk+Lab+GMtggUwS9Zuk2c8SZTU3wPtwab+FKBhd3GGRWYWcIUlZiNLEQTQaYAVdZxxlVSex9fbWNNagRah7l/tD7Iu0oTXxXTgtTe4yp6SGh0iMwujlTHVRpZgNEhsbpM3S6RJdgQjtRgGTxm6b9NpIuWxsI/wFNrJHaXxBZTkxWw1pPqpOYuS/eYQG4Ta7uESo+buIMzyTO19nDHLRLjgEBpEhs1YqPEzNslNrsEWg9z1MSetLMDeQtPreGrbdTLogCFau31DGQ1YUnMh3jy/rpVkZgiQNEHFaFWtZ6gXTZIbaFD9ZQGkdElMvaIzQNm7qPM+FHLmjN1PKVJoIkQx5l0s/bDPp4i2g+xtYcjdYiNI+zxLuMXZZb+26TWQ3x1F31QxVNahEYXX9lHuahgjetERifTyj7GV3pYo3b2/uyh9SuYw+aaUaEPavhql9jaZXyyhXye5yZ+i5n7kNQ6xhg0CNQ9In2fxHqIfFbD6He48r+JfFYmNveYewek9hPscRd73GFqHhPKPZxBg4V1yI37CGe4K5Shkgi+nLGAtL6KnjI1D5k8zxOq3Uz1LHS+sd4hNfaJ1D3MQY2FK+Y+vlxn9OwBkbbLlfcWU+MJ1rDJ3Dpiqu0STdqY51UC6YDYfIfE+Q7+5IAr9x3U0wbuaI+59RR/coA72mVhv0WoHGD2W7ijLlfe2yT6MaFygDvu4Qw7JMYTAnUXdVQmSp4SJf8SX3rID1u/xpt/98/yG3/xM/wvf+1n+V79DYbvfwdFP0NRh7iWQaBbuJa3hlAGXohre0yTWRYepHi2YD/M0wVpPCXwwnWYEPkx83TKfDoVys6MTSEaFMk6tFiFDWspQ6YHFZfgEZEfMU/n6ybHLJ2TRim+G2TmDT8LGMRl+WqKMU0EQHMVtnx6whL5MX42/UgyC8mq3fFpZWkSRTiWtZ6lRL54nWk2L1mHC2GEs9KgZvMPJ5uhrBoXuqqtjR0rJsUqaJhlYM7VMmF1lvWyIGMVUjimJewhrrfmcUR+kDEqXl0TOK/VpCsDyKo1Icwf7rphMY389VMaBsyTmFkcrW0dqzlH8ikbx4ohsTrYr1oSYcakiFw3s344LNKExPdwTWPdnBCsh+hTRg973WbwHOtTcxJ73aD49OtchRyi9eC91p4GIqyIAvFyV59QnuOs07BPU1ZXvIokU7ekcUjou9nbJl7vLE3W/+Y0jkjjiPk0ybSkKdMkymCaMdfLeRa+rNgZr2EignvhrlUvvuuuQSQrgIlt6Ti2hmVO0PU+ljXCsWUMXcJzLKTxOSfvfcD9f/Gr3P3Vv8av/+zP8MW/9HneK/5jrA/buP08br+I+nwL7XSHUBGqLOXyTczxXSJtG1/ewuyLrbzZz+FNSmvytz/eIZJLOP0dnMscTj+XBRUPCKQHJEoD82wbp58nksrEcoVwUkR+fpu5WccdVTIl5xaBvCNe1+Ae9nATd5zDvCzgT8rYwx3M/gMCOb/Wi3pjEUZEqjAjqGd3cEZbpEadSK0LraksNuUzpyEOi1JOmEDkOka/RDDpEGt1fGmbWKsQSE38cQd/UiM1K5jnosLuyxtEeo5X4QHaaZ6p0WFq1oh1Yf0IlRKxWuPj+CHKyQOmZoOZVccZbeKOd9bWj7nVzKCgO6RWDvX8a0ytIgu3jn5xX2yzlRyJkWdq50nMKtYox3V4gHS6gSeXxQ2yVcaa3Meb5EiNCs54i7Mf/BbO6AGpKYIK7eIb+PI2S6+OPXzA8+/+H7jjTWaWaE/Ip9/Am2ySGEU8aQtnvMHCrZGagneRmiVmVo0rr4V8cpul1yQ1KizcBoP3f4crrwXX72D1dzAut2D+hFfRAc4wR6RUuPZ62KPNzB1f58rt4o2LBFKVudUjVoVJQu/fy274axmIrLQmnSd6ialRI1LrqGc5ErOHMcwz9doEVglnss3Ca2ZNii1cOUdklNbtAU/Z5iZuM/dq6IO73CSdjLNwH3N0n0DbJLGKREYRV84z91oi0JIe4KkbTJ0qsVHBk8VePjaa2cFlB08Rxg97kuMq7GEOt3ClPFOnSWrVkc/EjCCxKkRGCWu0gTPZItAE1DK1KhmcqkmSAQ6NQZ65K6YY+uUO3riOMyyT6k1So45yeo+l08MbV7nxH6Jf5ln6Qp3pTHZw5TzX4W52Y99katcI1AKBViBQC1ijTU9zxrMAACAASURBVBKrwtxtCLhmVskONfHAeum3kc7eZOE3CbQ8N3EHfXiHuV9m5hWJzB08ZZtAE3ONUN3CHt1l4VWY2cIcYw0fcO23mFk1Zm4NR9pm4bUEt2OSxxzusMy0raIGXoGrp9xE+wyf3V7fwL5KDtEGeaxJmWW4zyLcw5aKxHaDxGkw9ZrEhgAfRnqFyKjiyQWmdoNAE/9Ppk6dudfAGm+JpoQi2Byrn0e6qPL7ap6pU4bFHpFRZHxyG+1yE0/JEWgFfDVHbJaZOgIsao42SKwKoSqCFmEzKGMMt/DkEguvR2q11pOFVUCgXWyvobGrHXxqdZjaXexREXssDunWsECo1rHH24RamUivY49KpOYusbaLdl4hVg+4jnYJ1BrWqIRylmNm74tb5WEu41cIFoEzLjF+cZ+bSEAlPVlYBCKlgj3cYWG3s9ZcEX9SJFKrmXpzB+X0Hh/HD3FHVdxRjfGH9yF9hDvK4xt5jNNt4ssCfr/EF/7ULX76c3+BX/6P/yYX/TyRvMWNtQfTd/mpHxdBxf/wj38F1/4WoVbmY+uIX/zLP8ZP/sTn+Plf/CucXnRIAhHGhsox7qS85gpEWoOb8BD5bJNQrYv3qVQTTIpJlbm7T2p2cSfVdVjxKnqHK+8x/fce4E6aRFoXc1BmavUI1CbXwSGJIawr0skGc3dX3FyPy0gnG6RWC3tcYOH1mJzcY2q3iY0GU7vN6Q9+hyv3EF8SLTXl9DZXfpNQKZEaLU6/93Wugn1CVcyk3v9/voQ7qfEyeox8mmPw/gNivc11cITRL3Dx3m3kLNBIzS7K2XZ2uOxiDCuYwxpz+xhv1MYdtHAHbWbWMYHSwxrUibQeid7DGpaJ9bYAStpdQk2wUqZWB72fw5erLLxd7HGJVG/hjATnyZ9UsvZMFX9SwR2XsAZb+FKBqVlbhxH2cJtALqKc3sUd54hUYQdxRjtYgy1mVoNILTP84Otr5WigVhk9fxN3UmTmdIj0OoMP32Bqd/DkimC1ZAHFqvVhj4ria1vGjRCzh8qaO+HLVfrv38GX69yED7nyjwiUZtYuauBKNcYv7uPJVT5KHor/c5qY2aWZmjTWmyIYyYxLa31pFlp4apPI7BIZHRJ7N2MM9PC1Vna7nmPmtoiNKtLpHaKMjWNmzIqF0yDRy9jDTZzxFjO7xtSsMnn+dbzJDoGSx5d2CJUCkVbGl4okWk3MHW1hJQrUStYwazKzu/hyPQNTHmKNa3hKi5l7SKh3ceXm+hY+NLri4K3WcJUqxqiAMSoQGk0SW9iUrHFNTBLMJoFRJXGazP1dQiMLBfSHuHKPuXeMp9bxtbqAak4qXEePBMhWawkVrHPAzDrAlzs4oyYL5xGhXsAYbLNwDwmVXWbWEZ5Uw1PyxGY+a02I9sPL5JuvbRemeNtduYmntPBV8fYYo4oIAfQuntLCk/eZOWIyEWr7hPq+aCMoHRypid5vE2gHWXhRxFcbuLJ4uZGxh6/uioaD3sZTaqSO+Nj6agdz1CQ2RPhhjeuERofYErBSfVAjUA+IjUOcSYdA3cOedEithwSq4Ef4yh6RfohyIUKTmbuPq2QzF+MAZ9JDudzC15oZ+PJoHSoEmtCnTp19EdRoHRJzn0Dr4Ss9PFkwNFL7CEfq4isHRPpD7HGXyBDg0dTpYY27xMZDIv2QUN0j1vbxRi28YYNQanPjfwvjsiH4N0aPSBPaZ19qceU9Jtb2Uc+K+LIwVen9HPplgZvgCe64jTNqYg9rXPnia1igNHFGTWL1EF86INL28CYtEqWLc1khkrok2jGu/JDBixZmv83ogyIs/m/GHxa5fHeHm+B3eRl+i/67OYyLOqG8xyfJtxm8v0OsCqbGzHrE+FkBa7CLOaizTB4jKS008xGp8TbP9r/Ixn/xF/itX/g8b/6tv8HT219EP/tDdPMS05JxTJ3E8XEtN4NORgRugKXbxEEsuBSrAMMNBAfC8fEdnyRKmSVz8feywGDdGvgUB8K17fVBW0wZxN9f2SNFU0IYR9IoFa0OLyTNWhyBG+JnMMrVj1EQYmVSBREUiCaFrhg4lovviLd59bQKJUQo4Ihzoy1+nGba0jgU9g83g3V6jvMa4Om46IpKGidYuoFr2RiaTugHyOMJnuNkRo8Qx7LW7AzPdrK31cAxrTWbws7+bpSFOOL9neBaHqZu4dnifbKCnDqWi204K0bFy3WLInDMdRjhGOpaU7pqUayAmp6l4xgqsecyjcJ1AyLKIJqBbYngIvyTsEvHMoRtY9WWMM11uDGLIwL7NaMiDQOmyacbFaIV4buiFbF6OXEYYJsG42H/T7QrPh1ovFaUCvClZei4tkkUOLiOThS62ewig4CsKi7Z/iYKxDs5jZNP7Wj8NQtjMZtmoYWX/TxiPk3XbQoBzwy4uVqwmKVrA8irm2t810aVJ+ug49P6VN9xxQc5EJ+0nuOuvb+OaaEpEo6lYhpjdK2PaQzRtRG2pWIZGsP+C9777vfZ/NJ/zxf/kz/Pr/3MT/PrP/sTvF/+J5gftDn7o69gX+RJ1Q7eqMrZ97+GM84R6Hn00ZuMn/825uAuV16bUKmgnm0SKpWs1ZBHeXGbpdXEGxWwLnaYfHCbWCmRaHlidQvrPEck1YjlGt6wgPL8Dt4ohzPYYmEJxoR5uUMgF/DlbTxpE2sg6pGxVsEbVzEuhcd+9Q3fGmzjTUqZmlSoSBO9RqgURMtBKpIa4iZa728zd9vY4+0MnldkarWYWj2ccR39rESiN3AnW+KWSO3gjdo4wzIzq4rdrxPIZTzpAZGew+rnuHaP0c63RVMiqDF69ju44x1ehYdY/Twzs43Z32LhNIUrXSmgnT8gVAQ13R5uEqrbzOwCkxdfxhreYe7U+CTdxxltYQ3uE2k73EQ1Qr2MMxGk+oW3h3a5jTXewVd3YLHL3GmgnL6JPdqE2T5Tq4x++SaJkWPulJhaJdzJBmb/LnOnSqwXsEf3ifU87mSDUBU34er5bSJVNFoiLY8vbzO1yizdJtd+G/n0tlCs+W3mdh13vE3/va8QyGWYPmTy/A7q6QOWbheWT5Fe3OXiB7/Dq7iLM94i0SvYgx1SQ4BIE62NN66R2hXM0QNu4i7XUZeZ2yTUK2t2wczM3meDAvawQqR1mHm7uGqR0w++TKgXWQYtAq2AI4kWxcypow/uYw43iAyh6/TVHfTBXRK7zMytEWg5rPEGtnSPyCwQm2Vis8pVKG7dtcEdImOHZdAk0svZJKXJwt1l7nbQ+vexxhtM7Qb6YJPEqpNm2+TErAl2gt9h4TUI1DyRXhTthOzgm1hlEktYDVKrw3Vw8CcgcjOnJ2wB50VSvcvS3SWQSzijPAunhzOsMLf28aQaM7tHajUxh1uMT26TWk1exsfY4wrmcIPYKDN3G4xefB1fzXMT90jtGpcffIWF1+NlfECkV3n2vd/ClXO8SneZe3X++A9+A1fe5qNZl9Qp8IN/9WsswyoLv4Yx2OD5977Ewi0xd4rE+g7W8K5o56h5YQNRCwLsmc1wln4HFo9IrSZ6f5vEbML8MTO7TaBWxK31UNhKXKlEpNeZ+/sswwPMSZHBizuMz+6ROE0+WT5k5rXwlSJzt8XLeI/IqBJqZRZemygLMBKrwjJo40g76P37WKNNrqOumH4oYvrxUbqPNd5gcvpVjOFdYrPETbxLbNQxRxuYow2mTo1AzePKO0KD69Syl1FFv9wmMRvM3TaxUUM5f8BVsMdH6SPszDSx9PezrXwV/XKHl9ERH6WPUM+3sEdF5k6PK3+fwQdvIp08gMVbhFqDxKqi9zeY2sLqYA0rWIM61/5b3ATvMHp+m8Rc3cj3CFVxQE2MptC0Gi1exccYg9w6HImy4CJU61z7PWZWi9PvfZml22HpdrAG2xiXm7yK9uHjdzAuN7l89w0+ih7D9B0ipcnZH3+VhdPlKulgneVI+kVeuYf8Wz91iz/zo5/j7/6d/xDNbGP1v0oilTBOuvzcF25x69Ytbv3ILb7zdpV48nv81//+X+bPfuYWt259nr2H+7z3rIylP+AqarHwnjJ5cZ8ku+WeOz0u33uDpbe31pQ64yrOuII9KhOq4oY3VFskRlcEdeYRsbaPdl4i0fdg/ru4kzq+XGfhHnAdHIqw0GgRG21mdg97VGJm94iNFlfBHvLZg7WOluVTLt//BqFaY2Z3uHaPkJ7fZ2rVCdU8XD9k8vwN5laXWO0wtdoMPnyTpb9PpLWY2XuMnm2wcI5Yesd4Ug3tIsfc2WXh7fPJ9An2qIxyvo12mWN4ch9fa5Lae9ijGs6wydQ4Rj+pEYx28aUuN8FTjMsq2nmRWBcHRnNQYuEerGcnoVpn7vTw5Oq6tTVzeqI9odSwBwVu/AOW7q4IL4ZFmD0l1ipYgy1So8bLcJfUqOGOczijHZZum4XTwrjcyCZpTZau+LUz2uEmENYgZ1IkMZt8lBxx5e8ydzpC9SuXuImOsEYFoe5Vqms7idHPYQ7yXAUHyKcbAqLpdLMmRJWp3UU63WDh7pMYXbSLHOpFjpvwGPU8R6x3UM93+Ch5yMLdpf/+bUbP7jJzeuJzyd1dBzieXF3Ps+ZO73VoIlfx1CbWpEps9pDPdwj1NlNnD1dpIJ3vYI221w2u0fM31o0u6fQO9iSHfnGPUBENs9SoEKoFZpaAZUdqUTTQlDyhWlwHPv6kSChXmJltUqtJqIn5jJhD7uJOqnhZWKEPyoR6F0dqrOcftlQntfeJzV1iq0nqtHGVCsMXd1EuN7GkIpHZQBvsEFs9QqOFMdphfHYHS8ox93ukTg99WCRUj5naj9AHFYyRaEBEZgt9WEQflIi0Fgv3APl0m0jrZlOrNolxgDfpMHUqYl5n7qFf1Lj2nwqVs1pg5pUIjRauXBdzCn2lKM2gkxm405XFlGXuHa3hoDfJE8xRlUA5wFeELWPpv4U9brHwH2ONBZPCk/aJjCMiYxdfa2YzQvE6rFED7bLG3DvGVRqo/R0Su8PMPRAhx6BOoO5zHb3N+GQHY1gisXqEujB5aJcNFv5jPpl9C+W8RP/DbWLjmI+nv4feb2GPd0msh2j9KnPvmGV4TGL1MtBnj0g/ZObtEhodlIsSzqTL3H1KoO3jSh2UiyKR0WXmHhDqXexJE+msSGIeEukHWKM2F+9vkNpi/qJdNnGlXW7it5m5B1x+eAflos51+LvYow7P/vA2/qTDtfv/0fWmMZLui33WkaVgObkRJpjYRBFRghAQSLDEBwJIIBSIEFIiiMUHPrA4UUxQHEDEigMi9r2+vmebpdfa96ru6mWWM+ece3wd3djGvorvds6dpZda333fl6rqZWbOffjwf6vOHAc+jLp7pqu7unumpv6/9/d7nkcoT/c4+87bmJc9WH4bb95l9MM7XAcnxbSjinZeJTWEaWj86R3McYmXyQMCpY0xqmFP2lwHj9EvKgXMtsnSPcadtQnkQ9zpAfKLMtaozuvwAzJ1QDjvYY465O4nBMZHWKMeiXZKZjzi2v8Yfz7EHvdYOU+I1RPcWZ9r7wmRMhShhXpEqAxJtGNG39/Gmhyw9B7hGT0mswaSegz57/G9zt/jV//KW/yvP/cT/O0/91P8oH8X4+IPUPQzdGOOKs0IdGtzII78GN8JcG2PLM7I4owoKLSksZh6LLIlkR+xylekxfusz2bOG4fxdZvCLUwY65AhKs6RWbyehXibdkYaZSRhimt7JFH6xeePYuJQtCHSKC7CBEucQf2AOBDcDNuwi2Ai2IQuUSDOqWs45rpRkUTi/m5YjMW5cm3xCDxvw6iIwwhTN3BtR8xcogjXsgVA03Y24cy6gZHGCXma4Vg2y3yBbVobQ2UaCQZknqabECRwQ3wnwLP9jVZ1bV/x3bDQrkZFUPHqZmP6WCtI1y8jzyaL/DfUpCLEWCThJtSIfYdlGhE45ibwWDcxYs8rrB6iNbEOM8TEw/tS+CGmJ9YXt/WdYjriboKH9SF+Pe9YhxVrHeiaY/HmbdbQzTdNIWumhe/ahR3E2sAw15/zi8DD2wA91zDP9e3ebIwkUbiZeiyyRDA40ngTZKRxWEw+cpZ5ys3VkjSOCDwX1zY3alNh/BABzDrESXyveOnjGvrm++jaDo5loatzTGOOoQvjh2WYGJqOPjrne7/z+/zm//HX+Qf/xZ/iN//9f5u/9dNv8bT1dzB/2MU4ryA93SFSOpiX+xgXO8UMQ/znqp5/A2P0Piu3S6Q2cCZljMsdEl3MHbxJGftyn0ztkWsDrIsywaxKrFSxLu8STGvE8vr9djHO7xMrVYL5PtblfczLConWxZ2WsCfbuLNtIrWCL5VxZ2WCeYtQbm1aHL5UIpQFZHNhDQnkKku7R2a2cWclMrNNqNSKUGBAYgpqdmzWWXitYm/eJFDb5PYQ+eye2JgXID9XEoaG1GrjyVVGn36D19mpuDo62ceern3tQ8xxBW++R261SI0G3rzEwu6JNsdc3Edvvr9xzV95PZZOB3uygznaYmELfsPS6RbzlQ6ZIWBlnrTDyquzdAdvPKkbFldrtjGn97mJ+7yKh4Vp4T4rr8PKa5MaFRKjxMKuEarbhOoOqVEmt0UdP5ArxKqwkDjT+4TqXjFfqWFP76FdvMuPswPc+RbK+dcxxu9yE7WI9F2M0TsEyhY/Xgwwx+9iju5iju7yeXaEO9tFPbvLwuqwdPoYF9tERq3gMrTRR9uYkz1yu09cAM5iU/BDMrtJYtZZeG0io0pqNwroo9g0O3MBKfvx4hR7tkNi1Vm4La7CLqld31zhXnhCUSoOx20Sq0Sol0jtJrHRwJMrYv5jV1kFDVJnl9DYJnWqREZZgBTNfZTLr8N1n0Ct4KsVrOkOn+cnxGZDhBPjLdH+MBqsokNsqYyv14nMFo5SwVWq+HodY3yf2/gQc7KDNd0TulyzizOrol7ssvT6OPMS6sUWqdUlt8WT7ljvsfKOie0egd7ClWvFwemYzBQHiaXVJzNbvIwO8aUS7myHhd3g2m8Tqnv4suBECOtMVaiG1X2ugxaZVSFQtrEmFUK1QWa3eZ0dCcWrXieze6SmYECEWpXcaRObDczJNqnVZOF1sWa7xdXjJrkl/i67MwGzFTXxClFxqA/1Cr5aJlBFZT7Wm3iyaB6EWmPzdzx3xAwk1OpEWoPM7W2+rwt/wHVyRGg0CfQGid0hcboEepOFf0Bid1kEBzhylchsE5ltUktMdW7jQ6zpNguvha/ucZv2GP/oq4TKDoleIpB3iZR9rrwOzmSHVK9jj3dIzAa528Ge72EVHBJnvidq3UqZhdchNupY012ceYmbSAQS5riEUTABAlVsy915VegQNWEXSIwOuX1EZg6JtQGJcSBe1wcESpdEL6rxelF7dw4Lk0GPzBQ169SqFyaVHqHaw5m1ibUDXsYfkNtDtMsdQrXJdXhEbvfRR+Iq8pV/iDuvcPG9r/EqPmVhHrK0TjAvKtz4x9yGB2gX7xZa4wYrt4t+vkNm9MnNA1K9g3Gxy2J+xEKv48vbyC/6/PG33uJP/4mv8L/8z38TSf8Yc3pfzFDME/7p46/yr/70W3zlTwgmxVt/8qf4yle+wls/8RZ/46//RUL3t/D0Aa5cJzdF20804sTX7ExbBHKPQBHMhdTq4MptQr2/Ae15aofUGeLKbRypJbbhaldcmdU6BFpb2ATUOq5S43X2iFhvi8CoCG8Ss4M9K4tD8bM7fB4O0eclXmaPsc/2uFLaLIwmedhl9EPx/4M52YPFI1ypwsvkmPnz9+H6Q+zJNrHWING65OaQVD8klLosrENu/GMCpYsntbkOHnIdPCSzhrizlqhb28eY4xqR2uPKP2XpniA/3yVUu1z7D4j1PrMf7ZEYh9xGD9/Qtg5I9ENS8xj9cp/E6JHbh8LGoLTw5dZmLiNaPeLA7ko1wcwppg834TGx3iwUk12s6T6uVCZQawRqndv4iMTs4cyrgiHiiPmTePxokVgNlIu7hLqwI93Eh1izXczJtng7OkA52yVQBAx25R2hnO0QKG2W7hG+3MKYVkicAxypTqR3CZU2C0s0yhbmgNjqCxCk3CR3hyTWAHtex57XSQtwamJ2cWYVMru/AbFmVo+le0BqH+EqQicZWz0Su0tkNkmcFpknuA2B3sJV6iz8QzJ3QGyJWUJkCrhobrXwpRK+VNrARxd2i0Svc+2Lx1pndh93dp8rv4k9vUuk7REou1x7B8RaA/1iC0+uchsf48oVIrPF+Nm7rIIHLPwT9HEVY1rDlprEpoArxuYBC19MGjyljSu3WIUPiM0B+qSKcrHPwntA5pwQ6gd4So/r6AMiQ8wT7Hmb3P6QxBoind8jNDq8zn6L1HqANa9jzLaJzaFgUdjHBYzyiMg4xJ63caQOmd3BntYI5SNy42NS7SOMiz7evEduDwn0Nr4qLByhJoCZ9rzQdwZHrMIHmNMGzryLK/VZeg9Fe2heITKbhNpDXOmQ1D4m0Lss/RMcqUNsnBJpD3mdfRt7OsSTTnkZf5tYf0RmPywCmwYLb4h22cSdn7DyPyaxDrGlGrF5RKg+xJf66BcVlu6xAM9afexpjVg/INaGhNIxvnRAago7iTWvE9sH5MED9FkLVzog1A6L8KGNMamQuyek9imBOixChwGJeUJkHGNOOmTOQ0JtiHJeJ3WEitWTuyy9xyzcD/DkA4yJUJHa8yaRfogrDVj5H2NNB/jKEHve4TZ5QmweY897RPop18EneNIhkS4e/17lHxBbR5jTFol5xNJ9RKgcYl22WVmPuPU+wrzoE6lHxHoPc7KL9OJ90fIzD4nUIdJne6zsE5b2EeZlGXtc49b/AO15nZX5IaFyyE3wBHNcw7issHRPufafMP2sTKw+gqtvkVtHnH/vLgv7ISx/hxv/E579/hax+hhuv4sz7TB7eo/XyYesnI9xJyfo5y24+RYvo2/hTAbo521uw98i0R8SysesnA/JjMdE6gMi/RDfGjBXehjux3jKE36n+nf5tb/6L/Ib/+6/zLt/9d/hm3d+hdF3v4nrzlC1OYHjkdpiwu8Vk4a0kCYkhUAh9HzSxCX0bQHADBKu8hs8O2CVLzYH7tAPSOOYVb7YzBvSOC5aFKIdkSf5ZtYhJh3Z5vfXgM41byJPcl7dvCJwA8GAiBOiICguVnvCmFEEDCJkcDfsxDUWQIQg4YabsW7hr5WknuMWDIpgE0g4ll2EGtHmeyAChHTTJknCZNM08d1gYzhZLxECzysgnOJ7JBYJ3maZsA52Flm2UaZuXhZmlKj4foaeT2qHJNYGpnm70ZGuw4l1QBF5a7imvXmfN2cgWeQTOCZp6BF51ibQWL/PetqRx9FmEhK6TjH3cIvb2V8KSN789UeDirXhY60BXYcIcegXms9gA85cTyiEgcPfWDjeVJkKs4a3aWasWRa+a2/Uo+vPG4f+pjXxJkdiPfEQfx4XPIqEOBSQzSjwvqQlvblaFmGFaFysoZ+h727ClHWwkoYBkesQue6GBbIxqrhOoX5xcCwVTZ0IVoUhY5kauqqSOSbWRKL69i/y9n/3b/Drf+lf55f/zL/Ak1/7a5g/7JIbQ5xJg8kP7qA83yK3uoRKBXN0H/nFu7yMO2RWFfn5e2jnW6RGB39exZ7sYo23uPUOyfUu6tMdrPMy4ayJcbZNMC+RGwKkaV/u403KZFqTVK1jXW7hTnYIpRL+vI03q+NOS3jSHr68hzPdIVSqRf3xuJh4lNHP75HoDRKtiT0u400bGJfbBWG9gfTsfQK5WkAr6yR6E1+p4cxLZHYTX9kn0gWcypebxPqg2Mh3yKwO+kjUVD2pgnJ+f1NNT8xW4aZvEapNAqWFMS7jzOqYo/usPLHTlZ/fwZuVMS52yK0+2tn25mpUrNXQL+4WMMv6piZ77ffEwU6uY1zs4s0r4tCn7eNK9zaQwcRsEahVjPEWP16eEBkV9PGdwubRwZP2kV+8iyftihnH7D6JUeY6aBKquyRGWbQ7lHJxkBQatNyu4Us7xHqJxCgTqXuY4ztkVnVze2d2F3v6PpG2w9Ktop5/g6VbI1C2CJR9nNk2K69DqFaI1RrevEQgVcmMNpnTItSqxEa9OIA28OQakdYmNXvkTrd44lvDVyqbjb+vVEWjwu0S6XU8uUxYcCASqyEYArOdAnxZ33ApUrsueBVWrZgv7BFo+6R2E2cuqv6BViEyhM7T1+4Rm3sFdFNwTAJtj9QucZuupygiqMjsFr5a2UAzY7OBp9VY+AOseQlfrxPoDax5SRymDTFFEODNNlfBAcZ4l7hQURoj8XdLfK01nHmF3O6T2wco57toF/vk/iHL8IjJszvooz2h0tPaRHKDWGmSmS3c2T6hUibRq6RmjUDZxRzf4VXS4yYYkJktzPF9rLGYZGgX77LyGizdOgvnUOzB7faGuxAbjWLD3hJfo1LGk0u8yo4JtSrK+R2uwgFX4QDjUjSf1kGFL5UIZPFEXT27Q+Y0yJwGoV4Rsxinw8of4MlVrOk+S29AZnWKMKrMbXREZncJNaFyje22uCKo1cjcHqnbJTJbhKZQBt6mJyzDQ6x5CVetsQoPMaZ7RGaLxO7weV5YTIwaoSaYKI60TWJVyN06S7dOblWxJwIaLD9/F2+2B9kpsSqmHGv+RWw2xA5dq6KP7iOdvY8z3xN6UqOOPtomd3pCb6i30S/3cGaVDcxQH+0K9oJ3iCfXsWcVfpx9RKT1sacNYn3A0j3Bk9rMn20T631exicCejkpkxg9Yr1HrPfJrCEL+5hX6VAEYFaflXdKZh6xdE6xJjUy+4DYaOPMK8Vk6YDE7OArdWEV8YeEcg1nUuZV9Aj9vEymDwgkAUZMzSqhsi/abHqbSGkx/fR9lvaAldMj1qqs7EOu/Dqe+j6zsx3++1/4ef6b//Iv87Vf+6+5HG9jS3viSv68i3l5wPPvtvk3/8JP8LM/9xZ/7Kfe4q/9Z3+JlSVgFQAAIABJREFUg87XSfzf49M/vM/r5cc4Ug1ztM+Nd1K0RdpEWk9MN7QDYr2PNa0I24k5wJjUNsrFzDnCmomNeGiIq5L6pMbCOyZ3h0RGtyD797GlCsr5Nur5NiyfiPnNvCr+HTp9YQe5uMci6KMoZQKnz/zpPVKlSe51cVxhsBHzqSorX0A5l16fSG8IWKBWI9VbqC+24eq3uXIeYI/q5OYBS/sAX+6Q6AMRPgQPSfQB1qROqHTJrCGJMWDhHOFJbRLjgEjrE8hiwvJ59hGxNsSeNok0EWI6syraRYkr74FQEeo97GmVUBVBgD2tYk+rRROhj/RCTCNCrSmAksVEaT21MSd7Qh3s9FDO72FP9zfBfqg1sKYVrGmZhTvYBBmJ2STUqqRWg6vCiGFOtokKyG3utHGkfbTRfUK1Tai28eXWxt5hTarEughXHKVJoHdw5Sa+0iJUO9wGp5gX+6zsYqKgtAj0Dr7WRh+XMWdVMveQxBYA1twRVgprUiKz+4Rqk1hvE2otrHmD3DsmsQeERofU6ZE4HRKnzcLvcRUJLoMj1wiNNqnT3wQVntrAm3/B57jyum88/rUJ5DKetL1pKC6cesF+EhPL26grZlaqYPZcBQeEeoNAbxDbHSJLTBQcqUXufaEXXZswxNtNAr1HYh1ym35AqPfInCEL/4Slf4Ird7FmLRLriIX3AF/tk1hHBIUVQ3rRwpjUCYwmuXeIpwxIrYdERp9F0CXQBnhKj8w54fPFJySWCBoy54RX6ceEWh1rUiVSj1jZ38SdHBOppwTyQLBSHDGbyZwTIuOI2DwmsY5w5Cae2mThCZBkbByRmCek9gm+1sVTxfch0h/gzMXtfbWLPW+SWMc48z6uNMSeHhBpDzHHBwTKA0L1lNx5hK92MacVlv4xznyALz9g5X+T6+ghrtIgUAfchL/NTfAEYyS4CyyesPKGGKMykTpg5T5iaT3BGneI9UNic0DuDQmMHsa8SWQfY027hPqQ2+QJqX1AbPaxZk2saZur4EMS8wRfOSAxTwg1YRsJtaGYbkh9lsEQR2pgjOvEhpiDRMYJ9rwjlKX2kFXwGPmsTmo9FlMc+QBX6qKPa1yFH+Arh+iXHUL1lMx+jD5qCO6Ic0BkDEmsExGmGMeYl01CaUCun5CpxwTSCeaozZV/wsLtcR0OhBZY6xNrR8hP93EnTW68U1bOkPEP3idRD8iNB9x6n/C9b38Ne9Li8+wjroOHSM/3yK0HJPpDnPEh0x9t4c3bLOxTFvZD5Gc13OmQpf0xK/sTnPERkTrEl1vk1jGp/gFXzreY/aiCL7e5cj8iVk+Rnta58j4m0R4QKifYkwGBdIQvHWPPOvjWACd4yNm4jyM/5vLDr7H13/55av/5X+RXfv5n+d3Sr+FNv4uqnyPJExzTIrGFjWJ9iF9rP+Mwwndc0RYILbIkYJkvyJMFWbwk9OKCo1CEG+EX4cZ63pHGSdEiSEUroJhiLNKFmHfEWWH4WJKEAqSZJws8xycJE64WV2RJLhgXhfJ0jQBIinb9+oAvxA/hG6rPL4KKN20bQaEVTaOYJIoKPargH3rFvGStA9UURXwdhYVkfX/XqtZkDf8sgpD1fcsL/ob7xsTjj0I0XVu0OdaiiDVmId5836LN15H6MaHt89brm2UB0xQgzTfDgrX9I4+DTfNhHUCs/3yRhJumxTqgWDcjQtciCwMCxyZy3Q23InJFeCGgmT6+bWwCkDeDkv+voGLdckiiYBMaiNZEVDQk1rfxNsFDGkebWYVoQqxbFd6mkbGeh4jQI3hDpypun0Qhtql/iT0hQgj/DaCm4E6sb5OnX8A016+vzR/Xq+WGW+Ha5mbW8kWIUgQkjvMlSGkS+F/6Prq2g6HJGPocQ5/guQquraJrMrZpoY3OUc/HvPerv8BXf+HP8ct/5qf5pZ95ix9U/yfkf1ZHe1HCvKhgXpbJzT6+JEIId7YrwJXqNr68Q6CUscZ7mJd7OJMSkVrDGm+Rqk1h9RjXsM7L+JM6/rSCP9snmO+SyC28SQV3XCKSqgTzMubFfSK5TKrViOQu+vkegVTFGm8RKiWMy3sEcoVArqGf7WNc7LN0+rizPfTzewI0ZQ1I9QHerIwz3cca72KOdnBnJZIiqAiVGs5cXAFKrQbWbAtfKbH0BsR6F2faYOUP0C+3ceYlYZvQhPfbmu4RanVu4yHK+b3iascJnlTfbKJTc8C132P29G1irQ7ZA0KlXuhJ66R6d7Pp9aUSr+Ih+sW9woLRKGq127izfW6DI5b2gFgVT249abuwd9SKkKSBK+3jq2V8tbSppHvz0gZypl/cITGqrLwmqVnGGL2H8uIbXAdi2uJL4mcq2jJNjMv7yC++wefpAGtyF3N0h0DZ5TbqFrrSMiuvzpXfxJ3fRz1/m6VbZ+U1mD39Gi/jLrnd4MrvID1/h9xqchseYk92cSb7sPyA1BZPWkO9xsofEKh1Qq2JJ9XILHEYSAs//Mo7ZOUdYs+ELUEo6/Y3c4rcaZNYTYzxFldBn8QUYUVqNYjNmgAf6lVis7ZpanjKNoFWwlfKGONdroJDYrOBK+8wf/F1XOUOkblLqO/jSLsFgLPCbdLmxff/IQuvKxoEbgdtdJ9Ir+FK+1wFfZTzOyyCAbMXd8j9Pq5aLRgKHVylijraxpX30cf3uSogkoJnsFtcxRQH9NzpFoaBfS5/8A6R3uHzTBgCLj57F1uu8XrxuADJlfGKbXko1UXzaLrHwm6zsJuMf/hVXqcDPGmb3BYzKKG8a3Lt98itBokhmCRXfovE7ImrjlaLxKyTOU0cqUSkt3idPuY2PhRQSr3GVdDHlfYJ9drGrJGZTZypaAvdBANirVYYcErComMKw0Zq1YnNOo4kgJNXwSEr74DRp28TanVYPuYqOES72MIY73ITDVn5g00gkbpdAr2Bq1RJ3S4Lf0Dm9jBmIsyIzCa518PXaoRmg9BoFI0WwY7QR/f5fHFMbIqfryNtcR21sWf3yJ0aC7dBbjdYOC1yu8X82bt8np1wHR2Q2S3Ui7uFTnZXhGVmQyhm1TK+WibSRcXZmZdRzrfInQFX/hGeLIwdniRmGO68Sqg1CdUmxniPSOuRmgMCpY0za5DoQt0Xql0CpYMrVbkOjwSM8/mWMET4p5ijKvNnOwRqlYXbx5OamOM6S+eUhX2MJzUxxvt8nj0mMbqY4xKzZ/fInQGB0sSZVQm1Fq+iU/x5HeX5DqHUFofA0S7OdJcfZ8fkZrt43C+xtA+J1TbG5TapWWPh1IjMFpZyB0t9G9+oEJkPGP2oxuvrD7ha1Qi0BtrlHr7c5tp/wsL5EGN6jKt/jCp9QKR9C+3iEG3UJtC6pLZ4LPDlFqHSKwxN7QI4OWBhn2BPRNB5Ex3ha10cqUWg9QiNPqHRJ9B6omGhtItK+YDULq62S3WuopPNoTMtDuSB0iAsGgmuVNvAOz9Ph6jzXRyvw9mzO7D8CPtiF3O+x/Oz3yxq+VUSs8XF97/OdXiINd0rGAzvsnQ6RGqdSGnz2e9+jUQ94Mo9JdF6XHz3GyTGgNQYEOt95s+2iLQeK++EUO0y/vQuK++U1DxEvyhjjWssnCNivY92ITS15N8ikHv4sgBSplZP2D+UPta4xco/JtI6uHPB7YiNnoAwWgeYkwq+XP+SFnQ9PQvVJvLZfexZqQDtDpk9e794DK8RKDUmP3qH6dM7JGaXq2DI5Q+/IXSkRh1PKWFNd7iJD8VjhlbFK8LdZaESduZ7XPknGKPSRrm5dIeEaruAYjaJzD6h0cVTmiy9I678Y5xJFW9W58fJY2ypzsI/IjJ7OHIDR2oQW31S+wBHbmwgxUIrLWDIV/4Qe1oWlhGlha+1ia0+id3DVerkXp/AaOCpteKKd4vQaKNP9vG1JondIzTa+FoTXxKNyfWvK6+7mb+Yoy08aYdQ3ScxKgTyLldei9uohzG6g3L2DtZoB3u8y9LpYU32CNQ6jlzBUSpkvrB5rGcPsSn4CI4kApbb5AMCbQ3DHOLKHRxJNIkiY0DmHBNoA4xJg0AboI1qaKMaoS7gjbPne8yeCtBjYDRI7D72rEOoH7MMTriKB6yCR+TuKdZMKDRz93RjEFn6D4WpyT8h0Y8xL3sk2iNC+ZhrXzS6PLVB7h3hKT1CfUioCz3owj9m4Q+RL/ZZBQ/FgVs9wJw0WQUPyNwBtlwmMR/iSgNC/ZDIOMBXesX04YRQO0YfdVj532Tlf4J60SXSTsmcB/hqB2teQbnY5WXyCbH+BPlFE3veJNBF0KKcdbCnbcFbkJpMn94hNXsC9qkfkhrHRPIJ7rRHah4RaF0yd0hsH2DMmyjjOoE6xJG6eEpXzDqKaUhkDPEVwaIItUMW3kNS+1RMPswjAvWA2DjCVero4zJX4WMi/QjtUsxNQv1QBEhaj4X7AO2ySWw8JDEfkloPi0ZLW4Q2Uh9XOsSTj/AVMRtx5TYL7whz2iF3H4lGh3rIynmEN+0SKwfk2hHudIg96ZIYfa7DQ5aeeDyM1D634Uc44yaJNiDVeyysAYHUQnm2D+lvs7I+IDVO8KUevtThNnpEag5xZ138+RDzoo8vdXBmLVbuQ+xJB3c64Mr9Jkv7Yz77vXvITzss7IfcRo8Y/eA+7vSISH7C6+SfcPG991FfNEn1h7xO/gnPv3OPhf2ESD3FnR4QKieEygkL9yGm3EI1DnHCb6GPT/h25Zf4h//xT/L3f+4t/sHP/ywH//ff4fwPP0YzL1EMSbQH/LA4mItDtl8AHdcv4zAiiV3yLCrYEjm+ExEHKa7tFLaPaHMgf9NusQ4IIl+oT31HmDjydCGYFEkuLCIFODONUq4WVyzzFYt0WXAr8k0QsLFRFgZI13YE7LJ4ex20/NGgYqP5LCQQa5TAxiZZBB6LLCNLBBjzarkSX18UEbhilhG4Ia7tbRoWSWFGiYIQ17KFYrSYjjimJXgafyRUWYcuG0ZHwX5c33/RyhCvB56Ypfh+SOBHRaPixy8JXQvP0r/UrIh9e2P7+KJF4bFMoyKIMDetinUzInAMQtfaBA2eZW5aFYEjLCGeZQqOhStCEM/SNx9j/XH+/4KK9QF+3UBYwzLzNMa1zTdYFvZGjSqmFF/oUR3LxLXNzcdetyLWH0+wLewNrHP9+QUfw8Fz7C8FJ7ZpbKCaAvopgonQF02Kq6VQkn7xesL1arHhWuiqsuF3uLaFY5lFS8LYKFsjz8WzTJLAJ7DtjWVF3B8D39MwjAm2NcMy54S+jSrPkc6eMfr0Gf/7//Af8nf/o5/kl37mj/N//Vs/w/fL/yPZ6BE//Ke/jn5WJjMG+PM6+sU2vlQmVCt40h7S89/AntwT20m5hna2TSDVsMY7ePN9zr7z6wTTGqnSJZa6WOclVlYff7aP9KPfxDzfxZ9WcUb72KNd/GmJYFYiksqYF/ewxzWsUQl7vFcYIkpoF3fEjMLqblSg0tP3MUdbrNwuid5CenqPRO0RyFXcaYlIrZNbHQFy1BrEqoBg2rMyqdUiMmpYs20caU/UzqUG9rRRXNEXV0P10TYvvvtVEqMlruQVAUFmd5DP7mFNS3hSHXdexxxXSIw+sVZFPbtDIFfEVUa1gXa2hT+vsbD6hEplo3VLjTrmaAv17A6RWuF1coQz3UE7v8fKHUD2WBwKRvdJjAqv0x72tIQ1FVfer4IB5mQbV9rjOupxFXRwZ/vIz99j6XR4FR9gT7fI7RqhKiCa134HZ7ZNZtbIbWFGWevQIrXMTdgRIcX4DqG6R6yX8KUd7Ok9zPEdzPH7LN0GobrL5LOvsvKaBQfjfYzR++R2g9fJAeMffg13tos92eU2PCRS6ljjPdE+kPZZ+f0CatrHk2sFsKzJ0hviy01cqV6AnCos3SGx0cWTRLiUO01Su0FiNpg9f5fEbIkr11oDfXyf1BJhSGI2NrrQSK9hTXcI9RKZ0yxgk+Iq7NLv40i7ONI2nnKPQN/FkXawZjskVoPX+SHW/C62dIfP8xNCrSqunBviynmoVTfNikAvntC6XVy1SmS20CY7YgIiV0htAWv0lQqJ2UK73C60lKKGbM/2CbU6C7dP7oirfwIG1yK3D4ntHrHdw1Pq3MYnODOhFLzxj8iN7mZ6sbBbhc2lRGbVigaN+He1dHosnR6hUmHptLkJesRaGXN8l8waiI873+fih18ltRq8So+JtCbTp3cJtCpcPcKZ7zF5+ja3yZDX+QnWbJfJ07f5cXbCbXiA/Pw9pGfvklutzURr6XRIrBqBViI2a4Taer7Uxp6Viiu4ba7DIZ5cxZyIKczC7WPP9sntLpZUInN7hEYTbbyDOt4mttvkfp/YaqOOtwjNhlCVmnXky7vcpEMCo4Yl7TF9+g5Lv0ds1vHkfS5+8Otw8wBX3kYfv498/jbm9C652yCzG6iXd4j0WvHzauLJJez5Hiu/hzXdEcpRo87s2Tu8TIYEahnpxXu8TIa8TI4J1DrWtMTKH/IqeYgrVTEnJVKrx+fZI3KnjzOrsPIOCTVRw58+vceP8w+5jR5y+YP3GH96h5fJIxKjjzXZR73Y5nX6iMTosXCGuLMmgdIlNQ4FO8XoEKoCahbrB7jzJr7SJLO6RHqXV8kj1PNdPFnoKzN7gDOv40oNbvwTMqOP8myLK3fIyjkgNzvoF1tc+30BLZbqWKMKuTngNjgmNRrMn32d66BBHpygzbZxtB1WcU+EBmoHbfQei+A+k6d3cOc1cueAV8lDzEkZT24Sm318tY32fIdwXidSaqzcHuff+1qheD3El3tY030WzkHx9bV4+gff4Mo/JdLa2NN9zFmd1B7iyC0cqYU+ruKpnc0BbxU+JNQHKBf7hEaPQO9gS1Uyt481F3MAX67jzAUnJHf6JGYX5WyLQGlAdsL4s28QGi0yrcvn+iHGH77DSm+R+4K7MPnsHXKniytVyJ3ehlGSWm2u/T6X3/86K2dIog5YWicE8w6x2mVZ/DuPtM4GBrp0jwhVwdoItQ76ZRlrItg8S/cYZ9bk8+xD1PMSgdLhyntMbh+jnO1hjPbxpDqJMUB6tsf86T6B0hKPo5MKodqB1cf4Sovxp++TmgNYPsEc7wt1acFvSIwO2uUut/EpK3+AMy9tZlmBWiPU6pt55E14gna5S6A2WPkHxEazmPndJy4eK9ePl5kt2nXSi/cEANdscBOeEqpt9Mv1fRWKWWtSQTnbJXUPMWdVYa+Yi5aXNxMQ7VBq4mttAq1D6hygjUosg2NcpYl0voMrN7nyh6RWD/ViG3ta3vA63ILTEVvCcpE6/U1LIjI7uEqdyBTTj3WD4tl3f2MDolzDKRd2m5Xb3cw550/fIVIrouU43yct/t+1JvfxpT2s8T1hz7KbmON7BPMK/rxCojfRLrZIzDap3cHX6niaOKgGmmhMBLowX9iSsGFExoDYOCR3T3HlLo7UwZHElXhX7qKNauTOKbl7ijltYk6bWLMWqXWMfF7m2R++izs/InOOUUfbGNMSviI4CcakKqxK/iNe599EvayijWrE5pDX+TdxpA6z53vw8hNy+wBr3MC4bOHPD7kJPiJSD1Be7JPYfRE26QNcuU+gHXKbfIgtNTCmJVy5RWQcEOqHhNoQa9Ymc4ZEZgdHrpDZDwpwZJfMPiV3HxAZR7hSn5voI0JNQCRz50NS6wMS44FoZahtPLVOaHQJtWPs6RGR/gB9UiX3DsXnsUUjaeWeYo4rOAUbJbcPidQB+kUd86LL0n4sJnVGn2VwzCI4QZvWcbUBV+FH5O5DlIsyvtYhMnosvFOsWRtPPiCxjvAUoV91pC6ZLWY49qzNKnjEwj8ktQ+QzkpE+jG+MkQft8icU0J9gDau4it9AnVIpD9AvWjjzPtcBY9RLysoFzVC/YiX8bcwxj30UYdAPSR3j5mfbWPPB2TOY0LtCO2iQaIPyY1j/Gmb8ffvEikPSI1T5s+2sKZ7LL1eoS9uMPrBFq/jJ6zsI+Y/uoszKXPtHXHjPcCddFGf1UkNEYBk1hBn1iBQeugXDRb2B2TGE/SLCvOnu/w4+4Sl/Qh73EN53oLF73PtfQvr8ohEP2XhHGNP26gveoTSE669T8jMIWf/bJtAOmLlfkSiPcS46BCpp6ycDwnlE6RnDV7GHzG73Ody0sDyv4mvfcj/0/h7/KP/5I/z/n/wZ/k//8q/xsd3f4XPfv8RunmJYsoYhkHiCjaD77hfXMEvDtvrFkIUWqSxYBZeLa7x7IDIj4v2hFBzLlKhKRW/vmA25GlG4AqOhO8GLLIleSKMInmSb9SkkS8CgTxdbF7XFUO0MIr5RuQHAnpZGDnWB/vN/MNxN9yLN4MKv+BGrK0fa9ZhFicbo6SAWppfNDSKj7vMFyRhUmhOEwI3xFANHNMlCmLSONt8zHWzYy2i8B138zJP0g0EVMBHxe1s09oELGtmhUAZ2AV408JxPOIoLRgVr8X0I3DMLwUU619Z5G+aE5Fns0yjzfvnsWBWrJsUX3Au1pwKwVhY8ymSAraZ+D6JL0KJ9W3Xn0vwMsR9WIcESRRuWBMiWPhiypFE4RucigDPEarRPzrz8F37jdBDBByubW6CirUiVAA87U2jYh10rPWj6xZFniaF5SMpQgrBmFhrSUWLYm34ELOPRSYaFlfLBcs8Iwq8DfDzC5XqOojxiFzRqggcEU4Ejk3kuQSOjW9bBJ5N4JlY5gzfl3FdCduW8Fwd1zZwpSmzZ+e07vwSW7/4l/n7f/ZP8bf/pbf47bf/BvM/qKI822f+2Rah3MYelwmVOurZXXxpn0ApCavFXMCxrNEeyvP7KM/vsbA75FYT+3IPZ1Qiltokchf7soI/rRDLFfSz9/DGFbxxGX9aIZJq2Jc7OKPtzfTDm7WwxxUCuYp+cZdQ2ceZ7oiwRK4Ryh3caRV7sl8c9oUGNJAaJGqPRG/iTkvEaoOl3WNhdfClCpFaZ+X0caUKkd7gKujhKfssvA7OvExmH5AYgv+QGC1eZw/wlSrSizu48zKfZw+E5/3iHonZEle8x/sY4/1iD95h/OkdjMt7xSGxxOX3v447LZEZHaFcHe2jnt0ht1pceT2087ubGYg92UE9E5BSXyoz++w9IqVJarSJ9Rq+vENi7JE7PXylhjXdI9LrLNwOnrKPJ+/hyruQPyDRxJQkUEqYo7tEWonUrLByG6RGHf3iLqlR42U0INErmKO7JEaF1KyiX75HqO4VV3pEk0K/fI+XcY9YLyG/eBtjdAcWR4TqPplV4/L7/xhePsae3EN+/jbefIeX0QDp2TtIz97jZXREqAgGhjHeIrWaRHpdaBvlqlAyWj2cea0A//UJlBY34Sk3oaCCO7OaeLKu7xObFVx5l5toUFz5F0rPpXtAqNfxlQqBVuU6OmDl97FnewRalZvoUMAPtaq4gu8PWXlDMSkwaqR2HV/bRh+/h6fs8zo7xpXEoToy9sndCtrlPTylzFXQJy1gmaFWRbu8R+52CI0mmdtDm+wQGA0iq4Ux2yOyWoSG0OEmZgNfqeBKZTKrQ2y0CdUW9rRCoNaIjaZgqcyrZLYg/tuzmgBUaU2W4RGpLQKexOjgzqokWpvX8QPM0TYrt4s33+fK73Ib9sRsaHafzKwIxeBcAGNfRUdEapWV2xG6WWkPZyYmJ6ndInOamNMtErPJVTAkMXp4comrcEBiCc5DbNRJ7dbm4C7YK2IuttYSCi5GHW++j6+IUC13W9gFCf9N/WxitsjsDqnVIdTq3ERDrsNDtMstroIDcq9P5vWI7Tah2RS17AIQl3t9EqeJr1dYRX1W0YDQrOEoJVK3xVU8ILVbhJpQBoZaGVfexVN2SawKvraLJd0nMMTfMXu+zW1ygDnbIbVbzN84UK2bFNroPonVJFArREZdmF6UEqnVEuwNQ5g89NEe9rSygRgqZ1s48yor75Dc7mNOSvhynSv/aKN9i/UOkd4hNrpY0wqhJtgBa25AZg/I7UMCpYM3b7N0hW401rvFNOAQTxJXOFfeAeZkB3taI7cPWXnH6JcllLNdXsaPuPJPMMcV7HGNSOnwKnrA9NN3kZ/fgcUjjMttIrWBNdpj5RyS6X3083208x1+nJ3gzbeJ9F1spY9vHJC6QzylRaT3irZZndyp4Ek1Vv6Q3O0T6A18tUrmdFh5PWGOkioEs31SrUaqN4i0Bkt3SGoNsaYtPLlKYnRZOEfk1jHuXMxAYr1DYoqrx4LgL2rxjiRAgp7awVM6vEw/xFe7KJcl9HGZ0Ohu7AWuUuMmOubKHwo7iyQYIuu3A6WBd3aXXGsQS3Veyn3s330b7/e+gffD9yEeol1us/IHGKMdWD7aTD+M8Q6vs1P0i3uEco1AakL6MZHcx5u2yPQ+194xT7/zNV7GD1DPd1m6h4RqG2taIbdFsONJbXy5Q24PWbrHm4lQbg1JjAO0ixq5fUxqDoi0Nta0jDGqkOgHROoh5rhMZh0QFBaUSOtiTgT8LlTbwvxh9zHH+/hFqy1Um2gXO7xOHwrLlFontdpY0z1uoiOU8/uCmRQdiXZOwXzwlRpLr4853SHUq6R2E2OyTaBWNsBJXxWPqbFR52V6RKCItkxq9vHlJsa4jCc1Ch5LE1dtFaYFEWJ7UgNrXMa82Med1EjsAb7WxphWcOQGodElNvt4akuoKI0OUTHzWMOQ1zDZhXvATXKCOtomsbvcpqdY8wqB3iaxB7xefEBi93DkGrZU5To+2YQZsdVl4R+ycrsYl/eJ1CqRWsW4vCd4UW6Xm2DAyu1gju6zsJtYky1GP/gqznSbV8khK7eNNysRylVivUmo1kWDRakW/4/sk7lHYsak9zn/wfuEumhQ2PMmk6dbLNwHeEpfKGzVAavgMaF2gCN1Nw0Ia9Yi0ISSc+E9INQP+Ow732D82Ta5/SHWrImjVInNLlfBBxjjDol1QGjWSKwjYmOINWvhyT08pYev9MndUyL9UPBMnEMCuUukDvDbUjWNAAAgAElEQVSkHvakjS/1SIwhvtZiFZxwHT3GmnXwlQHmtFnAMvtEpmg7hdoh6mWd6+iJaEXpBetJ7qJe1nDmfZz5gFA7FgyNaRtP6XEVfESonWBNB1iTPrnzmEAb4MriAkJi9ZFe1Mjtb5I7T3DkljCNKH0y60NC5QB31iI1B1z5Q3y5ztI9JlR6uLMuS/sJ6osaC/uU2+QxrtpidrZD4h6zCB9jTXtIL8qk9lHRYKjiyh1i85jceYwjtQn1weZnIFoQQ1y5i6/2yL0DfK2Dp/RIzBOsaY9AHeIpfWJTaFEvP93CmfcFY8N8hHLeIDGPuIoe4Ui9whZyQKQ/ILMfY8+6ROYBmXPIwvuIUDvFmQ3wJQHeVZ7vkxuH3LinzD+rc+1/iH5ZItTEcyl7Vka/rHDtPyFRe8Rqh1htEWsCuhsrXazLBv5sQG49wJ620S8q2NM63H6b3DrlO5/8OublgNQ4INEPmH62w9J5xMvwE1L9EbPP6oTSA14Fv4s7PUB6vser6JssrU9wJ4+Y/LDK0n3AwvoAa9wnkI6JtQekhmjsZMYjtLMWvnSMOW6iSw0U/QDD/QhtfMyLR/+Y3/yv/jS/8hd+kv/t3/tX+GT7HxEbP8KwxyiWTBAEeKbQXzqWvZkrJNE6HBC/n8QOcSTMGVm8IE+WpFFecBZyMe8oGgJpnLDIsg23Ik8zsjgvYJ1Ca5pGGUnRSIiDpGhTZER+RBbn5MkCx3LFHCTOipmG4F6sGw9BMZ8I/aCwdIhwQuhERXDg2Y5oKBQ61EWWF+wIEQhEfoCp67iFxcN3PQxNF8GN62EZpvg6vEjwNcKEOBBfxxoyKlgVotFhGSaB64lfRYhimyaKJBMFIZZubGwh64lK4PnkabaxmWRFoLL+Xvquh+MF+GH0hZ5UtCH++aBi3WzIIm8zDxEwzYDAMb80F1m/vm5ViNu74rBdmEDWnIr1hGHdvlh/rPXHiTxb/FngF9MNbxMqrEOJNdhSsCrWytMvuBNrYOY6iFjPQtYzEMvQN7OLteZ0/T6eY+E59j8XVKzbEutgIQoEt2I9LxFvC+PHOpgQbQqhKBW/J0CayzzdKEnF/fji/q7nKOsWhaUqm7lH6DokgY9j6PiuiW3JWOYU0xxj21MCX8U05ji2hivPmD07471f/Zv88n/6FX7xp/8Yv/Ln/ySf1v8W7tMDMv2QUO5y8d13mH76PgurR6LVMcdbGJd3ufIbhOoe6tkd3FmZG/+ISG2gX9xHu7jLS3+IdbGHfVEmkbtkag9ntE84L+GM77OyBlgXezijfVK1SaY1kX/0Ls5om1u/jzOp406ruLMy1lgwD+yJaHXEagP9vIQ7reHOygXXYZdUbxPKTbxpA3uyR6w18KUKoVwlUmrEaoNIqRMXPITYEEwDQekv48lV8SRt1tw4yu3ZPtZ0j0CpEetNArWOMd7ZMCoCVdDGnXmVK/+Y1OwXddoKV16PWK0J1d9kn4Xdx5mUcadVzNEWoVIhM5tY4y2cqahVp0YD+fl76Bd38eYllnYfd1rBuBAHz0DZFU/05SqZ3RW1ckkcpn21hDm9j3z+DpFSZWG1cWd7KGfv4Uu7rLym+Jmdv83C7mCOtknNBplZJ5D3yMwq7vw+xug9PGmbK7+FL+8IXkWhKV04dZZuA2e6TaxXyO0GkVbGk3aJtQrW+B4Lu4l++T6JUcWb73Lt98SB2RugX2zzOjnFk/dZ+T1cucTKF0yQdRXek+r4ipi2pFYHT66xcPqEWhNfFkrGzK2S2hVCvUTuCNBjqDaK24rQIjHbBKqo3odag4Ur/POBWiPUK+ROp+CLtDFGYtbwKj0mMqq48haJJRgGgpMhmhn2fIvQ2NuwKNbKy7TgVOij+1wF/Q0vQZ/uktgiuPDUGpHVwlWr+EpJhBt6rbga2SDSW8R6B3tW3TR2Qq2BMxOMCk9qEOldAqVNYLQwpiXseZWrQOjBvFmVYF5jZQ+wxjvcBgciMHNa5Fad1KyQGmUCZYdX0QMyo4t5uUukCMCsCLXKfJ4ekVp93HmFpdcjtRtFc6VJpDVFq0Upb1SfL9MjlHPROFgbTgRnpY8z3cWd7RVw2SZLpyP2+XYdV94V+lmrSWI2SczWl35mqdUpoIlVcUXW6uBKFaH5DA+xpBJu8foqPCT3+vh6HU+t4WklPK1EYFaJ7TqLoEvmtQjNKo6yz3V4gCuX8NUyqd0gd5t4yg5Lv4k9v8ciaOKqOzjKDuZ8m8xrY0m7pG6H2dn7AqQ62yW1W1/a2dvzPdSLu5iTbWJTKAnVi/uiAeAOsGcV1ItdjNEeS+8QX6kL3aws+BD2tIwn1TaQv1Br4SsNroMjFs4A/XIPX2ngyzUCtSE29WqbzDrAl9tEWp/UPCSzxWzAmTa5CR7jzJos3SGJ2cKe75JbQ3y5LSYEhrCCLJwjEmMgVKfqAak+EPDKudjXu7N9XsenqC+2C+1yg8zs4owrJFqHWBMNnslnv4E1bRGoB+T2Ke68jSe1yMwe7qyKN2+ysnv8v2y9WYylaYKeNRe2gCvbkiWEjccgzwWMkCxAWFwguOEKhBBCYoRHLEJIthAyQhYe7OmRZ7q7urqqMmM9cfZ9iTUza+vu8TLtmWGsVtNT3VmZGRFn+/d93845EZGZVfVw8f3nVLXNRSqWjI6IjIiKPt/7ve/zZFYXc3GMqZyQR0NSvyfYH3KFtdsnszpY0yNCdWs1aBNpfdb+ZQk+buPMG/hSj7V3ibtoEqptVt6Q2Byh3VYFYNARD+w9tYuv9lj5FyxfHGHMG3y5+pRVcI65qOFrLe7iczJ3wPLzR1jzCl8Wz3Z6Sl9uEOkdfKWJ++oRd3aPVGpQXNf58dHf5PPx/wbBBYVaR331uGyJCc6M8vJR2SoQwZsvVbgPxhjXR8TKgMI6w523yIwhmSG4EmmpJjanxyJsmJ9QuCO+yJ/iy10ibVDySj4kswTXIjGG3AWXJPopvtwTekh/QmYPCNUumTkhUsc4izrm9ITCmfBF9gx3KZprkdZFuz7GnB7jlBrQvDRfeHIDNh9jL6pEehNXqrL2R9iLY5xlZfd7XH31GFeq45c/04HawFlWyOwtl6jByu+TmM3dbM6VK9xHIwqvhytXiHRhrIm0XslgEYHEFq6Z2ENsqUGgdVm5E+6CC7xlg0wfsHEmeGqb2BJNme3zqT3CmFd3QYWAFIv/xrZP4/L7q073+OruGa5SQ77ew1ObJNaAxBqWVf8RtlQjdQbYUo3I7O4mIrYkmhORWsWXKqyc7jd0rh0ewhEP4Qhrts/K7eJLFdSX7wmmhdcTUzxLtEAzUwS2odYg1Jt4ap3IEuBMY1bf6Ue3Zo/MORWvM05x5XJWoZ/iyQNy9wpPGeJKfdbBE2Jz8jUQc9klc85Fs8I5J1AusBYtIqvNfXKBK/UJNGE1WUcDUusMe9khdy94nX6MtRCQx9y94Kv1j4h1AfkNFAEnN25ruIsOhXOBJ/Xx1KaY41gTAnVEqI1FkKCKOY0ttXDlLiv/CbEpZgu+1sNVGqi3+6XNZICvTgiUM6y5OJh7yqBkOFwRqKcEyimBekZknBFb43Ku0+KrzSfIL+skxkeCX+Gfi6BCGVA4n/AQfoR+I/SbK28sFJzTKt6yyxfZD8iMJ7jzAYkx4S4SdpDIGhJaY3xjTKSf4ckDImMk/s4ckLvngg1hXaJPaxizOuvgEl7/Y3y1xya8ItD6KNcVHLlO4Z9izlsY0za+MiF3nuDKfVy5iyN1CLQRznKAK41JDGFhWb6o4EgdXqefEqgTFs9rhNoFmf0UXxU/J5vogth4ivKqS6xf8jr6FG/Zw192iJUuhTnCW5wSKZOScSOg30Kn3ONN/KkIA3XBpdNf7WFcHxApHe7cK2JljHHTwp53WLnnRNoA6fkh3nLAyv4QVn+IL3VIjQnadZ1InWDedFk7n+Avz4nVp0Tyx8TqJcZNg0g9ZW3/CPPVOf7ygq/yH/Fl+o9Z/LyGPR3wOvoRsXqBv5xg3fbJjKfk1oeE2hjX6OMGVzjRj5BfjVn88B3+3n/yr/Lbv/7n+J/+rT/LH7a/g3b7x9jBEtmSCMOQvDRhbCGT8c6KkewmHXnmk8YlAyLKSKOCJMxYF0U5/UjIS83nNxkNRZqVjAehD93yHbJvhBTb4CLyo/JtxAQkCmKSKCWNMopUfKw8zSiyrGQ6fB0IeLZTQjSFWSQKyqdly2I7y/BsB892vm4vlC2Srb40iWLyNN2FDJZhkiVi3iFaFQGO6VKkBVlpJFkXG3zX/ZqXUc5LorL98bVCNd39GyI/+KXAJPSDXdMiieIdjDQoNadxlBKG3wgqfplR8XVQkQQiMNjOQbamj21wkcc+RRLuGBXbt98qTbdchTTYNiuErSILw/LAXdo9ymBj267YzkC2zAgBygx2zYU4DFgX2a5RsQ0s0jjasR62c45twLGdc4jn3fL14u8DzymDia95FVvDyL/YqNhCO4XRQ8xORIMj/KVg4mvLx4p1kXG3LnYcC6ErDUtNqrMDeG4/z224EjoOie/jmgZZGO5mM2kYELkugW9iWzJRpOO6CyzrFs+T0dQZtqWwDlzUV1N+9+/8F3z3v/tr/IN/51f5e7/25/lZ/X9m/kdVlp/tY982COUOzqyK9nIPe3ZIrNVIjTrW7PsEinh57QwJ5QbOrIIzF3rORGkRLhoE8yaJ3COWuwSLGs7tPrlRJ1O7eLMq3uyESK4Ty3XU5+9h3+5RmC3cWZNQbuMuKgRKBU86JJArxFqDUK7jLVoEUpNArmPPDnHmR4RynVjt4s6bhEp9Z/rwFoJPsYVpmrcH5I6wCDjLQ3JXgBQzu0uki5uqh/iMxOygvHpE4Q5KLWYD5dUjHuLTnXXCnB2R2wNW3hjl5QH2vM7r+AmJ3sCaigDiTXTKyu4TKk2ceZWvsqe4iyOs6T6BfALrJ6RGE/N2jy9Scbttz8SWdeOKw0KitUmNJu5yD3v+HtbsmECplwfvOvbikE3Qx5OPUG/ew7jZI5Cr5FYL5cW7RNoJqVkjNat40h6J1uI+GJPoDW5++g8pnCahekhqnaBdf5e7oENu1/GWe2jX77Lx26RmFeP2PTxpnzu/x33QZ/n8HWKtyut4RGY2CJUKr+MRhdPkbTJi+fwd2DzlIRwTqXUitcnr8BRPqXAXDdFuHnEfTQjVRllV75DbQ8E68Pv4yskOWrm9vXflCol9TKCLCYcrC7Bbbg+4C87RrsWmd+2PSMxOCX5rljeAPRKjzcrrlmaNOvrNMV8VH1M4Q9Trx0gv3mXx4tvYiz3u47Fw1ZsdMenQTzBm77P2++ROR9g/1Cq50+EuGvGQTIT5w+5gLI7ErtkQcM3cH5DY4nD2Op1glLfwa38obszkBitvTOGMiI3m7iZ+U0IWRW1fcAuCch+9DibClKK28JZ11vaQjTvGmR3yOhrjLY94CAc48z0yq8bKbZBZNQpryMoekuhdAqlOpDZI9CaxVidSa9yHF+R2H1+psg56bELxfGJ0SAzxbzdm+9xFI75aXfImPSVQq+WMY7KrPcdandfRmFirs3K6JHqD+2C4M7AkZp3c6VC4AgybmB0yu496/VioC/MrfKWGJ9eI9BZf5FdEutiLJ06XzO2ziSZEVpvCHxLb4sYtdZuswi6eXiGyanh6hdCsEdt11nGfxGyx8nq48jF30YDC2ypxH7OJOvjmMXnQIrSr5EEHRz0mMOt4Wg3efoJ++xhHOuYhHpcTktaOuVJ4PVK7RWI18eSTMugSGsHcHoh5wrJGpLXZlGHF1vyRmj1yZ4gn14m0FoU7JFAapJYI1cTb1so5kJgE+UoLd9kUNH21j3Fbw5zWWDlneMsuviQsIs6iRqDWhMFFHxKqfaxpnbV3AXe/j/ziiEgdcB8+4Yv4E7xFG+v2qOQpVEvuTYsv02dE6hHm9BGJ1uTOmxCrXfxlA3d+wn0w5s7v4S2qZMYQXxb2E1+tklojPGnIvdMlUqrYyglxOMT3BsjLKq7RIzRHeNqA2JpgzFvYyy6RMUZ9VSE2hGY11Jpk1oBYHxAqA3L7DE8SIVruiJtmc9HY1eO3FpDUnpDak/LQMEaf1ci9U3y1TWz1SeweRSAO97HeQX65t1O3OssahTsi0toUcR/HbGBIJ6RSmzeLLquXFb4KJrj6Ca+TM9yl4My8+unv7X6OV96A6Wfv8DY5LYPzDjc/eY9YGbK2zwmkNovP3idUm2R2n7U3Qn7xiMTokDsDYqOD8mqPlXtGZk2w5w2cRYv74Apf7pCaY0JF6FczU8Do7EWV1/EFzqKBs2gTqWPuQ9Gcye1x2bwRrApfbgudq9nFmp+wcke4yxpeGdJsgzNXquIuT8p5Vo1AEUBkMXWpCiCw2adwh8gvH+HJVVZeH0c6wloc7H53utIxkSGgwqFWw5jtC2uOOxFzDqWNs6iXilkBAHWXTVJnjCO3CHURVPiSMKiEUgv1832mP/+A2BpwH18R6j2WL/bx1Q6JPWQTicZR4QwF86ic+QiDzkiE5VqVQK+TOF0Su0fujln5Z9jLJvqsTmh08LUWqTPAXJzgKo3d9MNTm98wflXwpQpv4glrt8f0Z99Ge/UBqdHCnh6wdnuYt/uwesKdP2D6s2+jXz8m1UUjNFTqrLwBoS4C2MBocpec4qldUmeCK3fYhFesg8sdpyLUB0T6Kb4yIjbOCLUJ9qJHYp5TuE8EnFHp76wf+rRRsiLEJMFatMmsDym8CxK7K3gJ0xb30afcx09Qp48ovEsiY0zuXpA5AoQpwJgT7qJnhGqH3B6Rmv3y6ZBIG7Dxn/AQfoSntkqI7ZjCvWLlP8VX+6T2mMTuExrbwEHAJkVTQkxyMrePK7fFtEUeY8/HuMtTMvuqbIecYy+6ePKQ1LrCk8c4ktCzrqNTEqeDIzV5iD8lNT/ixU8OsJctQqNLqI+QX3SI1DFfZJ+QWSPkl3u7GV2sj0iNMyLlnDvvIwJlgK+KIGIdXRKaY9RZk0g/Y+U/KactgnlSeBfYiy7OcoByU6HwzliXdpbUHhNoPUK9T2KNsKUqrtJmEz4lNoRq1VPG+OoQa9FCn9ZZB0+J9DOc5Yi1/zGuNMJXh7hyl8K9ItROcZYjnMWYxLwi1CclcHVEpD/Dlc4I1Qsi7ZTX0Ues7DPu3FNSrcvr8PcxbgQfRr1+DJunQgscPkF9WefOOyPWOuRml9fRKYFcJzcHrO1zvkx+gC8NWbtXpMYYa9bAmbfILREm+MtzPKmDM2/xRfopiX6GMx8SSGfceT/EvB6ifT4hVi/5Kv8R6osm/uIJK+uf8EX8B8w/OyRWL3kd/hB3PkJ+3iBSLti4HwsGxu0AXzqjcK9w9B5Ltc/nN31ep3/Ep3v/I4O/9R/yrX/vz/Pef/nX+eHR3+ef/aCHFSzRPA3bc/FLpei2YbCdJGwtGFmSkqUeaSy4DlmcE3oJkZ+It/UDEViUh+tVlrMuVmRJyma1FkFGlBIF4n8bhwlFWpAnRdmWEBaQOEy4W90R+qLBsM7XO+3oKst3OtNNsSIOBPgyi5Od8jSNSjBmCfUUM5GEKBAhQJYkpJF4X4Hn45cMjrQ0fWRJiu8IMYNtWrupSBJFJGFKGmc7dWsapeVcRYQsYTn38BwX17J3jY5t0yP0A2zTKmGdovkReFsjydczkDgId2yLrS41DkM8NyDwozKo+OL1Loj4l4MKdxdU5LG/Cyq2T7/ZvAgcc9fKKJKAVRruAopts2LbpsiikMh1dvyLb0I7A8fcvbydU2yDB6EJFUrPdZHtJh2B5+6MG9tmRRwG5SzE3QUPcShYE45lksYRnmOXTYlkF1r4rr1jWvz/NSpEO8PZvc9VnhH63g6YuS4yVnlGnoq5h7B7JKzyjHUhXr5br0jjcBeO5Kn4N20Dk928JfAJHHunJo09Adf0LVOEFqGNaSwIfAVVfYHrzvE8CduSBFRzdoM1k2i9979y8L/8dX773/2r/O//xp/lx+//t3i/GPPqn38f/WWFwhrjLxuYN4f40gkbr4c5fcz0T7+FJ4m9cmH1kH4hmhVrt0+i11n87F0Ko0+q9vFnTbTnBxRGj0xvor14F+emQqp2CBY1zOt93OkRoXRCsDjGme7jzpokWg93cUJi1Msd5z6hUiMzu8RKj0BqiUmE1iC32jizY1b2iETt40tVfKlKZnaI1AaR2iBU6hR2D+v2gEgXN9ZCSdnEkwXozJOaBLKAZ4pb/RbW7AhnWSExReXYV2qCxK03sebHOIsqxvSYWO+hvDwsgW9VzNs9fKlCYXXxl1XWzpBIEQ9O7dmBqP+qNVZOF+n59/CWx+KmsjSAiJlLk7UzwplX0F69z8Zvs/Yb5eZd3GK9SU+xF4e48hErr8Mm7OEtj4mUGoXdZuN1SYwazvwxK6fBQ9SjsPo482Oc2SErp41+8x72/BEbv0nhVLkPu4TqEc78Mb58IDSlTgPt+l3s+aNSs9bAuPmAQD6GzRWheoLy4l2c+QH3YZ+V08KaPiY1GqycHnf+EO3lY9x5hbfZaema75ckfKFaTM2++GM3sRf7Qktq1PHkY3KnTe60iM06sXVEaIgb8FAXCsvE6JIYAzypjbM8IdJb5RxEsCvEzXwHa3ZcqlF75aa9XtaM+9iLY3zlBH36Hvr0AxGQWCLUiM0myqt3CfVj1sFATDe0GoXXY+33dwdVV64IoOPimNwXU4TY6pT74oaYhbid0lIibswCVdyir7zykGS0SC2hxb0LTtFvjsisIZk1ItJ6Oy1eYvVFdTk4JZAaBFKDt9EFkSqCAWHKOSl5JHVC9ZBYP8ZbNFg7Y95El5g3h8Rqk/tAQC+nP/s2kdblPjrDk09Qrt8jNurw8BHWvML0s/dwpGO4e0pqtZh+9h3Wfr/UrR7w4ie/Q6zVuQ+G5FYbb3nM62hMZrZI9AahcsI66JI5Te7jIZ5SYeX3dw2S++iUL4srcftffh9jXfyMbGchsdXhPjkjdXros0P02SGZ22cdjQmNFrnf5i4ZYC73cJRDIqvGKuqROA0yv42vVHmdnhLpdczZY24/+10Kr8XbfESgHRHZVSx5D1c7wtMraPPHbOIRvl4ncTokZnO3rc/sNkGpq03MJoXbxVcqaLePeJ2c8ja7ILO6SC8esfYn3JcHJXN6zJvkkrU/wZ6fYE6Pd4elQG2i3x7yJr1k5Y1YPH8fa1bhTXpJYnbF7b7WJrPE4S23xxi3VQp7qzHtYc0aBHKf++Ap7qKFvaiWKt7jkt4+wp41xUTAnJAYI9SXFUK1z737jGDZwZ6KJkxuNcnMFvLzR3yRPGMTNPEk0Qr7IrkqVdJNAqkJm0+I1UdsXNFgK5wennKIIx8QW33Wwcf40z3s6R6B2SRPz1lKVTStSxI8IfOfMntRxTfOKYKPyNwnWIsua++S1BStDGd5UhpPRuTWmTB/GCK4CbUmjtwmMgU8LtDFISU2RyX1X2z8zXmD2BwRGX1WwRmR2SM02piLCrkzRL0+IDa6sPoQY3pEoDR5iC94iM6xgybXi0dEyZi1d8pGG2D+/BHcPUMzK2LqMBeQ3khv8To5Y/H8+2R2l0CtE2s1lBcf8BBccOdecu89wZu3yYwhxvUx6qs9lp9/wCaYCD6G2cWaV0TY5QyItD6ZNcGXu5jTGt6yzdq7IFT7mNM6vjQgMyc4iwbuUuhV3WUTd9kh1iY7BoT66hBXamLNqoRqB3fZILOGZVOnjTk95iE6L5sRLXylyUN0jjU/IlDrrH3x9RY6ygquVOVtdsF9dL6zEW2CMbnTw5NP8BTRnLCXR9jLI+5KW87K7+MpJ+jTPXK3y+v4isKZYC/qFM6EQBE1fPnFvoCLWkMSe0hk9Mv5So/UGBAsmyRqF+4+5S665PpPvy9AqdEluTvBVVpCbWr2CNSWmAnqnZ2R5z4848viKTw8Q50+JnN7rIIxkdkjtgSc0pjVsaUaib21UIjJUO6NcJWGmITMD0n0BoXdwV0c4cwPy/9fb4n5rFxlZXcJ5Cqx1iAz28SaAA47s0PMm33WzgBfqoppoNsv1dYtVuFoB4Y1ZnWUazEFic2RCDDsCWFpkEisC0L9lFA/FQpM5wmhfkpkjFn5V6TWGb4yINCGpfayi7VoE+lXJXi2jj6rYC263Mef4kgtjMX+bi7iyj2klxXu4w93zAv1pkbujMXPkdnHmldJzAGpMUK/rqG+rJG5Qzy1Q6gPSa1zIuOU1D7Flpo4Up375GkJAe2TOZc4y55oRnkjYrtD5giFrL0YkNkfsfy8Re48Y+VfUfinWPMOK+8poXbG2v8QY9ourSdjcr+Hcn1Eal1yF/w++m0Pc97gPrnAXnYJlEvu/Gfch093jAp7UWXjn5OZp+jXDTL9CRv3Q4zbBqHeowjOuE+fokxrePqIwnvGQ/IxntLFXNS5i694nX2EOe/gLIdk7il38RPxe6pkjBTeGZE5RH51xJv8CYk1RH5Z4S78mEA9JTbPMeeCJxJoA8HlMM5xpQnzX1R5iH9Aap2VX7cBmX3J2v+ExS/qZPZTCu8JuXvG7Pkj7MUZm+BHRNol5m0HX+rzNn6G+vk+P/9n3+Le/yGF/QRzWmX62TtkdpvX8QXuss1nf/hdQrlNYQ0I5Dray0d8mV0Rqx3ceYtgOeDO/5BEnxBpA/TrE2JtSCCPSLRLzGuhzJY+P2LjPyXRz8iMK8ybPmvnUzL9I7zZU/zlGbE2ITOuyI0fEi4/JpCu8JdDnNkQezZk431CqJzjLycC1up/Sqxe4C1PyZ1LTKXNUuljBz/AlZ/x2flv8f5//Zd552/8Jf72r/85ftz8Pf70T55iBUsUR8ENfFbfAF9GpWbTMkzRrghFAJDEDkkklJtFuiYOUrK4YJWJWYZ4vWg6hJ5PkeUlSDMtTRgCnJmU04mvZx/JN4KLXLQWvHD3NoEXss43pFEstKdleJDGInRwLFvAOkNx8HcsexeYpGVjIc2GTyIAACAASURBVPTF64tMBAqRH4jGRxkuJGGEoWoC0ukHuLZTcirCHfDStT18x9/BQLefX5GtCL1I/JvT7Gu9a2kfkZfS11DS0iwSh9EOUrrVwtqmJZoeW7NJOXHZQkBjPyb2Y36FL17Dl29IQw/X1HYTjG9OQbZ8im82HlZpJBoTYUwRp+RRQhpE5FHCOs1Jg4g0iCjilDSIyKKYxA9IgpDYC4i9gCLeGjIi0jgsTRnpN2YdftmYCHfBw7Y5kURfhxhfv224U41uzRnffF/bJobv2l8bPsrKiXDpfu2m3f5QiC+s2OJs0604FJTUqNz/pGVlZZUXFFnG3XpDUaZrm9VapGxxwv16w7rcNYl9k9hDhWXKtQWKbGmuokazbXcEu3nL1m4SeC5pnGAac8JwjuPcYhkylmEK44c2x9dUbn76Ocff+k3+9n/wZ/jWX/sr/B//+r/CTw7/B7Sf9ojVFsb1Ecb1MdrLQ9QXj4WZQj+mcE+wZu/iLvaI1RYr+wx31sKd1UmNNpFawbg+xpnWiNUOb6ILtJd7wraxOCYz2jg3FTKtS2H0cKfHmNd7RNIJ/uII49UHuLMO/qKNcX2I8kJAKd35Mf6yhjuvES6aZFoHd3ZIqlWJ5AqJUi+nJD0yo0Oo1ImUBoneYmX3cRcVUr0t6pTGOYk6JFZ7rOwhhTUkUrr4iw6JOsFbDkmtLqugTupUSMw23rJFpHeJ9AbmzTF3QY+1V8e4fZ9QbhNKA1K9h7s8xJ6JqcadL2CFoVIl0YXVQ0DnfpfXcX8HIw2kOrkpIJi+dExmdlg7A4zrI0JJtEdSo00gH5OaVdbeiEAVGrwtFDB324TaCa50wNofEKhV7LIx4ilHBNoRrrzPOmgR6hVCvUpstHiTXBKozR2j4S7q4S4fEUhVEq3PvT/BnL2Lfvt7bIIWbJ4hff4O2vV7UJzzEA3QXn0fe7bHV/kZqSnAaJ5c4U12xsrrMfv5d3mIx7hyhdRuY833yZw297EArckvH/E6uSC3B6RmH2d5QqDUS5jkaFcDjrQeK/cMV3uMbxxxl4x4yC4IjRb67IDYbsHDExK7h7Ws4Kl13q4uWYV9jMUegVHlPh2Ru00io8bK65MYgmsRGy1CrUpq1wmVx6jX3yUyq6yTIYFVJzKrhNohxs13CJQ69uJ4NzFJrQ6x3trNRDy1hSPVcZU6ntogcbpYyyMs6QhXPcGVRNixbSaEWo11MCBzOtz+6bdJ7Torr4c1F3C8h+gJidHFmO1jzh9xHw1Y+wO0631ivcfaPyXS2+i3e6z8LitftD/06SMypwl3lzjSIZ5yxCbs8SY+JZCrWNN9XodjKC7xpRO8xTGx1sBXxA2oOER0yd0W9nKP3G2Q2jUekmE5kTkmMeskVp213yV32yw/fwdveUisVQmVCsbNB8R6VUyEpCO8pfg8MqdJ7rR2049tgyS3+8Ruj8BqEztdASRVBPA0UOrkdpdNNCEslX2baMImnuyI/JHZZhOPyL0evl4jsdvEdovAqPOQnZJ7PdZBt9QS17AW+yRWHWd5AHeXuPIRjlzBVSvkQZPEOyH1T4jsBqFVIffbvC0usKRjUrfL4uV7OMoJid0WZhGrVW7LW6RmF3dZJVDqxGXgklldvkjOyM0O+vU+6qt9NsEpmTPCkVsk9ojMGrHxz4m0Hs5CcElW7ime1CqZAgOsaZ2Nf4mzaOFJoiWRGEMK+xR7cYK7rFPYp1izFsvnR6zdc+7Di3JrXCGzxMzDkzqYtw0K+4LcumDlPGH22XtEWgfuPka72Wf5+Xt8tb4iUKv46gmp3uXePyU3e+ivDoiUFvf+KYnWwZ5WdgDjwuqysns40yNys8NDMCYzhFEhtUesgjNcpYW9bOCrHVJnRGIPCeQOzrxJbo3ZeBekxojUGBFrAzJzTKQN8KUukSa+Lu5S2IISs0tm9cld8aBfvTlBu63iyG1SZyJMH+6pODiVk4LtTb24te9TOGPeJE9JrSHyi30So1dyYvoCUmp1WAcDVl4PY7bPumx+rbwegVYTkzZZTAnN6SErT+iWPUmwaFKri/z8EXfehEhpwesfEsgNMqMn2nN6R2y/tT4r64zXwUd4sy5BCdu88yZkVk98ztqIjfsMa9olM8/Kw2EXa1YTylpzsAsgfLnNfXgpWDeLOtasujNqWLMavtwmUERjypnVCaU2kdzhbfSE3BzhLRo4szpvoieEWqOcaTXKwP4IX6mXClah7A6UVsnIGO6aHbHZ5HUiWguuJMLlwhmi3xyivNzjLjjlIRLAv0DvkLljfK3DOjhj/vwRhTfBXtaxl+0dGDU2hdkjLBkjkdkRCmVDfH9DtYsvt0jNYflHgDBzb0RkdnHkOpvojEBvE1s9IrNL7o0IdMFLWIengo2gNIitHg/pJb7WItDbRGaXwh/vQovE7gvIptrAXlSIjTZf5FeYsyO0m30Kd8Cb9ILCGeDJosVpzg6wl4c40iF3YR9HOiDWjsnMBqnZwV3WcaUmsSnaPrHd2TUnMlcEJ7E5KgOKAYsXB2yCD8nsS8x5h9s/PeAh+YRQn+DJQ5xln7fZj4jNCdq0grWskDp9Eku0KiL9jC+yf0pkDPG0EyKzSagPCdRTQm3Myj8ls8a8jp+WPJxT3EWHt8mn+MsBhXVFqFfEXNI8JZCERSJST3EWjZI9NMCe13GXHR7Cj4S2dNll5Z4SGwJGLXTBk1IrPCC1x8RWD216QKgPiY1TEusCa94nc67w1YH4PaK1WHkfEhsXOMsBnjwkMc93LIhQH5I4H6PedPCkAXfeJRv3HGvWxJH73Gc/wFv2sectEmPA6/gSd1kXvAZtyNp9QmJeoE/Lz6vUjyrXFUJtzCb4CFduiwDJPWMdCF6IPm2RWBcUrmBIZM4lnjLEkfrkzpX43kh91v6z8vdhn9Q+L4GZF3jKEF/rk9ojAqUjDv/KkJXzlEQ/x5f6JLrgFfnSmFA+pbCeEKkTCvsSX+rjSV1y64xIv8SRxsTGBYl+hrcckGoTYmVILA+ItXNCRfy368tNbn72PV7Hl2jXFdbuBf6iQ2YMiZQ2gdQgNwfce5eon59gvmrzZfIhqTbg8//nu7yJP+TL/AcU7hXyqzryqzpvg98nVS6Qf1FFeVHjIfqUzHqG8mqA8nIMxY+J1AuWP6/jLSa8Dn8E+T9l8VkNbzkhkM6wp0Pc+ZhEu6KwPqSwP0R+3iTRrliZHxIrY1yti+NfsNDOsJVLfvH0t/i//rM/wz/89/8Cf/Mv/wofv/d3SKWf4FnX6NqMyLXJfZ/QC4mDWEwzwoTIF0rONM5IopQszsiTfGfhyBPBndi+zXb28c02RbpVdWa5UIyWkw7xfkRTokgLIj8ijQSnYqsATcJk92dTbHYzkTTO8Bwf1/K4W92L2UiSE4deeX50ScKM0It3oUbo23i2R+R/M3AIsA3x+iwWn/v2rLkNbOLS1rEuVoRlCJJEEXmSlm+X7Cwf24AmiWIc0yIsA48tL8M2LUJfMDW2Z+m05G6IZoVgeGRJhO8a+J5RXtiHJKGYi6RxUlo/3j7sWhFbZsQ3laNbHem/CNjM44A8SsjjRDyNEoo4JQtjsjBmlaQUSboLM9IwIvYD0jAi8UOyMN6ZM7ZziyyJd22FbYvh65DCL20dXvm/i77BovgmJNPfBRhiyhHs4JtFlu4mH0kU/tI3yjGtXUgRej5e+QUXWhjxjdx6Xrc/kEWZrOVJWrp2MxFO5CJ1K7JcPJ8XPGzuKNKMPE1Z5YVQ4ZQglKj0yEZBWO6HAqGQCb9mVmxtJNvGiGtbJFGMZS4IwhmuO8VzDVzbxnc9NHWOo0hor5Ycf+s3+fZ/9av8zq/9VX771/4if/jBb3D9B8fYswrG9RH2dKsoHRDIJ1izD7AX73EfNkmNKsqLxyjPD9k4l1i3J2KGsdjnq+wj7GkV5fN9rNtjMqOL/krMEbRXj/gyukJ/sY91fcjK7BHLdZwtTFOqoL+s4UzrrOwhoSIMGYFcxZdEUBEtW3izExKlTiRXiOQKmd7En1fxZ3Wc+TGZ0SFSGli3h7hz8eA5t7pY00MiuUesdgmVZqksrRNrbSKlS2aMycxzcYNrV7CW7+NJVWJd1LYjvY51WyG3m6TWMb58xJ13jjfvEqtdEr1GZrZ2znRnflgCP1s700diHgv2g3yC9mpPPDjV20RqndxqESp1Yq1FonWxp1UCSTRCAvmYRK/w1eoZrlRFu9lDfvke99EITz4m1E+Y/vz3iPQGK69fQh8reMoRoX6Mcv099On3WfltVn4X5dUjFs/fJzY6rLwB9vIAffo+sS4OFs5M2FMeojZ3YRV7/j7W9JCHsE+knmBNHxNrVe6CHtqr9yicFolR2xkxCq/HfTzGnB+QOR3028e8zc9J7Ra+ckJqC4OKOTviTXLJyhtjzU9Ks0JNMCT0Nrk9xJObuwNbYB4T2XUiq0Vs9QmNHok9oAhGIghQ6uT+kNhqlxDFLqnbJrLrWNI+udsUylGzjSfXKdyh2AFrVQqvhX79HVLrhNxr4Rk1DOmQxG6QOzUewibazR6509s9MI/0JnfhmMzuigaO3GATnZcPhKs4ShVHrhDbLVZhn9RuC/q90SC1hLnEVwS34iEeE+rl7bfcINJ6BEqbWBfWkm0gsPL6mLNjEqPPfXhBoDYJdfH31nxPgCqlA1Z+B2uxzzroijaKWSdUqriLI3KrzUMomBZ3/oDUaBJrDVKrjSef8BCPWfldjNkjEqvGJuywClpl0NAitRusAxGKOMsDcrfNfTzEXR6QmnUKpyUaHQvx8p3fIzMbZHajDCrapTGjJRSGRht7XsHVGxTxmMjpYkknIowIx2Lzr9S5T0WbwlPrhEarBGgKKn5otnhbXBBZTQKjTuZ2d8+HZoPQaLAJe7jyIYFWIXdaREYVY/aIld8l0CoUfp/Ma+MbR1jKBzjqIzbxgMRtYEmHrKMBvl4l97uo00e4agVfr+JpJ1jSIZndIbM7BGqN5effJ9TqrP0BxnSf6WffIVEb3PsjEr2NcXtEoLZ5mz8Tyj69h7tsklkjfLm9O3TltpiXmdPqbvvrzJu8TT7chRSe1Ca3xUFWuz5EfXnMV/kPWLkX+HIHXxYTqEhrE6gieF17p4JLYYzKB+KXxEaPtTcRgYdUxV4cY84O+Gp1iTXfZ/HZe2RGj3v/VMCUX+7xEJ4RSA3saQV3LqwykdLAXVSI1AZ3/ohAqiI/f49NeEHmjHHkJvrshMI/JdQFT8CRmqy9C2JtgLtoCb6Ge44zF22319FT1u4FeTl9iLQed8E5gdLCWVYJ1SbWookjtXlInlF457zJPsJXxc1pak9IrSHWrEpmCUjtXXCOJzWJ9R7GbQXp832sWY236VMxxZHqeFKVlTfAlU6YfvYdAq3G62SCvTzCWR5ReD185QTt9jGBKkC9vlLDnB6WB/vOjkeTmz3uvAnaq31itc29P2HtjAikBve+sKx4iybevM3GeUK4HJAbEwKpzX1wRqi1uA8vWTkXZOY5qXGOs2iTGH3eJJckxgBrJpgOb5InOx2pflPBuK2Uv08EByI1h0gv9rFmVVbeKZvgHGdWw1s0uPPOCJYtEq1HrPaIlA7W7QnOslJO507w5BrW7Ajj9oDM6iK/fESoiqlaqHYJ5C734SX30RnmbB9z9pjcHrD2xpizCs6iSmJ0eYjOBWtHaZBYA2KzjyM3ia3BThWau+Jnxl62yZxT7GULa9nYwVBzf4Sr1MtgW/BbMmu4ezkx+qTmgNwblRODDp7aJPdGpYJUcAwKf4yvtcjcobjFt3qkzoDUGWAtq8SW0Fxuw4rY6u3e3tdapZ5WTL6+yC6FRlyqYs2PKNw+mdXDXlQo3D6BWmPx/Ht48jF3UZ/CaxPIByR6rYTITgRMVG2TeQNWoeA1+FqPQBehnCO3sZctMueUxB4TGafExhmpfUFinZOY5/jKiMgQTQt72cOat8i9U+7i8zJkGRLqI9b+M5zlKY7cJnFa3MVjAq1Pal0RaCNSZ8jKPSNS+0TqgJVzgT0T1f7MvOBt8gNC7YTE7HAfPuWL9B9hTwcU9hW+1CZQBZw1UDpYsyYr54pQGREofTJrRGr18TXxPcmcCdaija/2iYyBuACQa0TGiNQSAE1r3sdXxsTmpPwd0iSznxJq5wTqhNg4w1n2yJwL7GWHTfiE1P0EezkmUEbceZes7FOcZRtfG3Gf/4D74EP0axHkfbX6kE1wivrqGHfR5k38Cca0gzUXLa2v1p/wOnuGOW/gLHusvGfE1ghHEkFGoAmoqbPsEahjIv0UR+oT6aeEmvj8hNlEzHMi/bRkoQwJtPEOFpraF0ivjrHK+VOg9IjUMbF2Rihv2TMiHMzNJ8TqOe5iQKiMcRc9fKlPpA4pnHPsxZBAOyN3nrJ2n5Lop1g3TXJ9whfRh/jSGOVFldw+5YvsKc6iijkT4XZhn6F+Ls4Gb+MrcTaQmhTmBH/eI9Uu+ONP/i6ZPuRN+JTcOuUXf/wOrtSHhx8Tm+fc/PMD/PmIN+GnpMY5+k2LzHpGZn1CqH6EPR1SWM9wZkNWzkcE0imxdkkon7F2PmZlf4T2skMon0PxB0TqBaFyTm4+497/AYlyRaJN8PU+bnCJaj/Bks+5/vRb/IP//F/j0X/6b3Pw3/wNfnzyO9iv/ghbv0E3JGIvIHUDIj8mT3KiICYqjRuCRbFlSGQlVyIrn893r0/CdGcHyZN0Z/1Y50UJ0kxZZevd+0rjbGf1WGVrfCcg8iOhKt3OQEqdaRImrLL17k8Wb8GcMetiQ5bkookRB3iOQ56kaLJB4IqLd9EQcQm9iDhICL2QwBUfz3d8fMenSAtCX/A3Ak+0RratiND3y+lHtDN3xKEAZ2ZJ8rVFZAvnDCM0Rd1dtIvZh7/jVTiWLfSofrCzmLiWTRavdlwKXZWIQ9HCCP0AQ7VwLHGWFY2Ktw8EjrmbbniWTuhavzQHEfMP718KMNLQJwm23IlgZ/XIooAsCnZNi22AkfghiR8S++LvthOH7WE8S6KyKRDtmgRbyOQ2jMjThCyJWeXZDoy5bR5sORXb97mFU24bCXma7JgUWRKXAJJwB0PZ6V5KVUroB2XF5uvazfblotTTfLNRkafZrkmx1ddsX96s1kJlU+5yth8rKv22SSi8vr7r7QKLLIlxbQvfdcqvjbNrjIhmSITryAThDN+fY1sqrmVjqBqmIeFpCsatwt7f/w0e//e/zv/5l/4if+sv/Ap/cvCbzP6oxu1P3yHT+9jTGsZ1BWdWJZCruMt9Iv2QUN0jVI4wb49ItSHurE2wbOHMj/CWB7sHNfqrI+68U7xFlUCuE0hiHpJpXdzpCd7shJXVI1xWcafC+LGy2ugvq7jzBqEsDvPO/ABndliGDlVSRTAvIrmKvzgkVk7w5kdEUoNo2cKXqiRak1htEpSqr8LukRptnPkxgSTsE4neINJOygCggb+s4s6rhOoIT64SmUesgzbWvEJmTQiUFpFe5U10hXH7Adbs+7A6J1I6xMqIQGpxH/TxlseYt3s488PyIHhAZrZIjYaAaNpVzNv3sWcHvA5PxcdUGoRKDV86xpoeEsp1HgLxvnOzT6I1idQTAuUQe1Ehs3tkdpfbz75D4XZJzAaRUUV6+T20m8esvB728pDli++R2g1ep0Mekj6OtEegHZPaTSK9gX4jQEmZ3SVzWijX72LcvsvK7hOrPZTPPyCzKkT6IwJlH/XlI2K9ysbroL78PoF8zJ3f43U8RHr+Dl+kE+6jEXehYFCEWo23+TmOdIy9POJtdkbudFh5PUKtTu70+LJ4IuwVVh9XanAfjSncHq50UjYWeiSGOJDEep/EabAKxYNGX+sSm2MSe0RodFFvD8Su2BviaXXU28fEdpPEaRHbDSzpgFCvkFpNAXjT2mR2v7wp7WHMPiC3KtyFHYz5Yyz5GE+vEZo1PHmfWDtg5Q7IHcEpifTm7nYxNtqCZ6K3yxu6LvfJOY5SZR0OybwuxmKfcKtNLZ+a8wMSs0liNrEWhzjSkTCNmB1ivYu7rJcAVaF11aePcJbHfJk/JTZ6PP+T38OX63yRX5A7bWa/+DYPybA8eJ9wF/Ux53sE2gmhJuCIhd2msNto1x+UU6XHbPw+b5MJ99GY2GhiLQ5Y+V3e5hMcaZ9AOyJz63y5OsdTjojNOq/TEbnbEj9PRo3cabFy2mRmA3u+R2Y1cBb7+PIRa7fNm3hIZFTJbNGoeIjHxGZzd0sb6S18q4VvtijCEZHZRpsekFgdNsGYwu1jLo8JjRZviytCs4W5OCZ1eiROl9wfYC4O8fUa62hI5nZZh0MSp01g1EV4YTcJ9RPuogFvsolooXgd1Jv34e4Kc3mIp1WwlT2KsMEmaeMoR3jaCQ/ZGdL19yjCDp5+zCbuUQRtbHkfS9rjTTHGWh7gKscUZbslMmoYs8dkTou3xRnmzT6BXGPjjUpORYuVf0runeKpHexFTdz2m308qYGzrOPLTXy5Rah1cBYtUlMAM515E+36hMyaYE5rRNqA2Gjx1eoZD9ETfKm7YziYs+Py90ZHzNrmxyRGyUGRWzso59qf4CxqIsQrob3O8hhjusd9PMKZnWDeHOHMTrjzxmgv91E+f8yb6IKH4AxfrpEYbdzlCZnVJVQbOPNjsbl3+tzFl5iLGurtMbk3wVc7eIrQSvpaB1/pEhtDPLmDs2wRqD1cqY2vdMmsCakxJpB7WLP67tAdaZ1SbdvjTfYR2m0VfVojtka7NoUrd4iM4S9ZhVJzgLNssPHP8KQmkdZl45+T22PseY3MEmo+X6mzCUZiumE2yV1hL9oydJwSrhqoVczpYWmwEXyb1Opizo52kxDyZ3iLGqneZfnz93kTXRCrbZz5SWnQ2iOU2zjTJvLPj4mVEaHUw5nWkJ8/Lg/hfQK5R6gMypr1sGzg1EnLJoUntcScsTQm3YUX3AUXvM2esXz+WPw8lSwIT2qSWUPM6QmZ0ceZVfGXYs4TSE1CuYW/FJMxV6qSGAIOai+OuQvH3EcTvlo95fr//fYOAJrbE7TrE2JdTNQ8uUKgnfwSnDQxusIS4QxRX+0LPos5wFPa4mb65hh9VmUdnCNfH5E5k/IQ1xcHaGdMZPaxljVcpc5dfEakdQm1Lp7UIrdH5ccf4klNCmeMNj0i0Nu8zq64Ty7QZ8eERoeH9JJVMCG2ehT+mMjs7qYdsdXbBRLb5oSrNHbtitwbERod1NtDzJmY/VjzIxbPv8/b7JKviie8+um3kV9+UNrEGhjTA/TpHm+yU0K9yu1nv4s5f8ybuE9ht5h/9j30G6EQDrQOsd0V7bFSQ2ovW/haj9wVFhB72RL2j2UfZ9kn1Ce7w7Cz7BMZ4nAcaCMcqUNijfDUdhlS9EsTRZdQFWBHTzvBUSplg+ECTxmgz07IrDEr90zcuEs9vsx+gLvoUdhX6NdNQq0qVO76kEQ/J9EuSPRTMnMsHkNpHR6iK5x5G18aEKljfLlXani3gVOTyBhyF31IoA3x1R6ZMyKxe2SO0Hsm5gWRfo4rDbCXHWJzwCY6w5z18OQJvjLBWQ5ILAENDTTBcJCue3y1/gNS85zrn3wf7eUxX+afktjnXP/8kFAZ8Tb9mMwasfjFB8R6lzfJU2JthHnbItTPBCPCGGEtG6yDc9aBUKQunp+Q2mM20RWxKWwmuXPBJnhGqJ9izrsU3hPsZQ9fGVF4T8jsS/HHuWT5+QmJPSIyRsTGKYX7FPllA3PWZh1c4qkdrFkN/abGyrkkt64IlQmpcUaoDgiUDrn1hEg5I5DHRMoYb9knNU9J9DGxPiI2L8mcJ7jLAcZti7V7RSj18RdtUnWIL42xZ6KltwnO+DJ/yvL5I2K9L1Sjr07wFk2hJQ3O2LgTYqVPsBywsZ/xJrjCvD5h7ZxjTZsEyoBInyC/quNIAwr9KQ/ux+gvG3jLHtasi7sck9mfEGkfCXOHNOGr7J+w+HkV47pDrF6w8T5m8dkJxk2XO+8TAmmCcdPd/X1uPkV92SKSLsiNM3yjj+WcstDOUKZDnj/7LfZ+46/wzn/8q/zd/+jf5IeP/29e/fHHOMYcTVMIHJfYjoj8SIQIUUqeFjsV57b5sJ1q5ElOEqX4jr+baogAI/768F22KLYwTqE53U47sm9YPjIRYJRTisgX4cSm2LDKVhTZqvycxMeOw0S0KsrPa5WtKNKCwA2IIw/XsstAIcKzy/OkHxCHHnGQlHaOGM/x8d2A0AuJ/BhV0gTsslwOiJaDWBUkUcQ6L3aX9dtzaVoCSLftiy0sc2v+2JlIygv+LcNiy83YhhRheb6Ow2QH4jR0pZRYlAwO29+du3/li4cNX7253wUTSeCyzsSsQ0w/3F/iVAj+RLhjSGzVpFuF6RaCuc4SEWQEoj2RxwlZGJMGEZHrE3k+qyTbhQmiKeDs+BPCpBHtmhRbZefX0wdnN+vYBhNpHO2mJFkS/390vVeMrGlinjcGDcGiJMC0SZiwLMAKN7ZvbAiwLwRdGDAcAAGGeGE4yBmiBJq2IYHEahXMsDs7Myd1qq6cqzqeM2dmZ3dJihAlWMvlmrt75oROFf6cc6rQfc6ZmccX3181s7B8UejqmtPd06d6avp7//d9nm3jwnedL6cepRVEHPxjgnIzs/HNbmipYZkSxWEo5hobImkJJQn9gEVesCwWJZE1Z71clsFEwXq52rp0V8WC9WK5nYMs8wLbMEVtqPzaniNmKL7rlU2KqEyjvtSsfgnZDEqOhkifLHOG415iO9fYliqaIUGIacwJLQP9RmH/H/0Nfvkv/wx/6+d+lq/9hX+N33//l5B/2EF69gD15R7OpEmqDXEmNRJdeL+d2QMmz/4BnrTLXXhCrPS5+MP3KKwRoVzDl/d5+f1vkBkD1t4x82f30C93iTVxtVa7eIjxcpdbZ0wsNzEvdvCnB3jTfZzrHZzrRzg3TSKlw+zZe5jXD4UyqF75ewAAIABJREFUcbaHM9kn0doEs4YAdkqH5EZj26iwLvdYmiNySyi+Eq3F2h+xcPrEapNIbYjpyfSAzGwR64f48iPc+QNyqyGCC6WOJ3VKk8MehdcqdW4nOPMaoV7BmzVI9BrGzbewp48wLg7ItCMSrYcz3cGe7OLNDwjkQ97EYyK1hi9VSI0mid4QQcXNfVZen9fhMaEsdJGJ3iQ1xFzFutknM/osnSMyo49xtUOgVFj5wn6hXe2wCkaw/pDYaJDawqRQeOJqu3b1kMxu8zY/Rrl8nxd/9HVyr8HnizGJVcOV9vHkKqw+xpPrhFqDdTTgLuljTT4gNdr48xavw2MB8Jx+k9QU9g7z+gGhWiG3RHjizHbIzAbubIdAPhCARK+Hfv0QVzrAmu5uD+a+coivCCVspNeZv/iAQG2wCo5IDDF3WPi9UvcoJhaB2sSZ11j5x0R6F1c9JDLbBHqH+cs9ClfQz321Q2h0cZU6rlIjsTusohGBIWwPkV0ndhrEZpXcFZODQGniK6V9w6jjq/uYV+/hSjusoiFFOCT1esRWk1Ddx5cechcLg4L86j6uVOUuPsaTq3hyjcLtU/hjjOkhgd5mHZ+Qe30Co4GrVrCkfdbhEF+t4szF/bt4TKDV8NUqb9IvP9cqGFM4/RJUNyCzexRuX9hqjCaB2mTpHfNZ9pTEEFfxc7dN7rbh9gnG5AHK5fv4aoV1NCA2a6iXH4hWg1X+DF+LacbbdExi1Jg//yavk2NuozHa9QM+/f7XCdQKrE7Rrt9n+vw38dUDXqdjUqvB8x/8/e0UJHfbyBfvcRcNWLpiqqRf3oPlGYlew53vsnQ7FF6bSK9SuJ2t6jQxhZp06Y1YpSfEbo/QalMEQ9bxMZ/lj9GvdgTY1B+KrbbRwpjuExot1vExodnC0+ro0x3e5KcEeh1XPaQI+twmRyROG+nyHsrl+3y+EKYc5fJ9rNkjWJ2jXd3Dnu8QmnXW6RDf2CcPGljyQxZhj9Tp4qkNTOmhgG2ahxRhm2c/+BqrpMcq7rFO+oRmDW3ygNRt8aY4JnGa+PohgVHlTXFMqrfQLx6ydAew/Fj8TMtNCv+EVXSOcb1PqLV5kzwm0jtMnn1AoDT5vHhKYgoeg/LqgNvwCbE+FBBFtUdqjMisI9TLB+jXu6XFoYIvix2/fr2LfHEfc7LD20xod7WrR7hSjTfJOdrVPu68wco/xp4elle993mTnrIKhrz4wT8kdztCgXt9gDerUdgDKJ5SWAOufvhN1v4RidkmVBsESp11OMaTa0gv7xPpTRbekPmrHWxJzD0K/1hU941eeWDqMXuxuwXLBVof9epwC8VULivMnu3gSR0xXZFb6FcHpFafzO5jzw55+cP3WPhnhMYA+eIAfVIj1AcEmrgCbU2qeJI4pG+mEYHSJjUHLL1jceCfN0oQYI/EEDYaX6nhKzVyp4Mjffk6Z8/2sKa7vM1OKNwu0ot7XP/4Xd5m56UCeYx6+ZDEbPM6OcWdVjGv9nkTnZFoHazrfQKpQWH1KewBS3eMeVXh1nvMa/8jQmlIYR6TaH0SrYMntXHnLSJtQKD0MG/qLNxT9KvDkk9SI9K6eFIT4/qQdXCGOxf3V/7JNpSyJlUCpc1d9JhQ7SC93CHSepA/JdE6SM8fcBeckOpdzKt93FmNN9EZC3eAcbMr1MHRMYnZwbjZRbkQ3+Ob9Bz1YpeFe8LSOy25QVUKt8ttPMCaHmJOKiRmTxhtvDGuVCfS2izcEYV/iit3MCZ1HEnwRhy5jSO1eZN9xMI/R744wJXbZM6YQO9izWvYUg1fa+JKzS3fwpoIrav4nke8jh+zik62TQljWoHbT0idAbOXDzCmFVylseVOOHKdzB0S6G1sqUZs9UhsYa7YaEo35g9XaYjX/HCMNdknMTs4swrTT98n1Bp8XjzBk6voV7uYk31WwagEFveJ9CqBVsGaPWL+6W8RSPu8TU5Jzb4I1fQurlon8/rEluBU+KoIKTLnGF/rCYjstIGvjPCU4bY94clDjJs2mXPOKvwIV+4QaP2SQyHAnBumi6/2WAffYxmcE9tNHOUQX+0TqMfk7jm2VCc1R9xFT0iNMc60zRfF90gNMSGQnh/yeXFOYvZQXu2jXzYI5BGFfY4zbWFcH7LwxgJOqY3wpQHurCfCR0XAWq15VVx40IfYsy6JeYKv9tGuK8RWj2XwGHPSFoGB/zHyqzqOJFo3id3Hk8d48hGp9ZiF9yG+MiTURvjqgNgc42mPCfVz3HmfUO6T6kMCpYcj9wnMEwr7nEgdol0e4M7rrINjMmuEenGIPemw9D/iNv6Y2Ys99EkVX+1wlzxFv2lx/eM9lsEZuXuCOW1iTJqswqcla6OPIw22U4/UPmMdfiwAp/KQUDtCv26R2iN8tY8r9UnMc75Y/D6hNmb+ch9r3iBUuyTGCG/eI1KPSY0zYk3oYG9+cg9vNsK+6ZMaZ3jzQTnpO8eetJg+22EZfMw6+jb2rIfy8pCle86t/xj9VQX50x1i9YSV9yHOrIVxU+GL4imJIaa3L3/wLci+g30j2s3G5S5vonMSbYA37eFO+ty6p8RKj6Vzgn5Z5U3ybZx5H18dE+rHrOyPsK86pPoxsTZm6T1Bv+qQWh+T298lVI7x5iNS45yl+xEL+0MmPz7gdfRdUv2M1DjHnvRZeR+T6mfk5mOs6y6hcow7HRBJZxTWGZ7eRzNHzPVTMv97fH/4q3ztP/4T/Dd/5h2+/lf+Ej/o3sN49X1CT0PXdVwnIHFTfCfYNhg0WSNwg+30Ig5iETBEKUVakIQJRbZgkS3w3YDX69fi7Fee/+LgS7bD5sJ04AYibAiSbcghPldKkS6IS/PHIltuA4WsDDA2bY4oiFnkS9Io285GirTAUE2SSHAxbNMicCNCT9hK0igmz6ItxDOLMxFsBAlJlBK4IVmS49q2sHs47hbKuTF3CPaEOBfH5ft5muE57vbsami6uNAfxVy+usApwZme4wprR7lO2IQhYVkCSEs46DbgKRsbX21qiHOwCDXe+fz1mi/e3JIEQg0autZPQTI3IcRXYZdfZVakoUuRBGSRR16+jXybPPbJIo/QtcmigCTwti2LNPRJQ58sCsoJRlAGEGKOkadfhgwbnejmsQ3L4kurxwZ4KWwfaRxtpyNfNjG+vH3VHCK+pvDPfhUwEpfNhs0+RmhmhIZmo3fZkFg3jYrbrwQTRSae0PVmApIX2x1TkWaCTVH6Z7c1mdJfG/r+NmEST65dhjne1ggilKYejmWKZMpT8PxrLPsK19ZwLBtTN3BtFdfQuP7JBe//+i/xjV/6C3z9L/05/s8/+7P804f/NdM/bBIrXbRXB+ivDjEuhCPZvN7Dme7izh/izu8RaRVirY03axPMuziTGu6sgn75wbYu6k7r6Bd7pZZTUKztyT7OVYVgJpgS3qSC/On7RHKVVK2TqDUCqUOq9zCvd3Fnu7jzHbz5XjmjaBDOm/hTMf1I1CqpVsOd7BHOayyMIYXdw51V8KUqudklN7sEUo3c6lLYvRKuKUwYS69BqO7izB7izvaEHUQX+rTcbRBoVexJg9Q8xpWqrOMO6ssd3sQjCqeKNXmIN22wch6z9o6Rnr+LNz8oafl19MsHFHaHWKsTyIeY14+wp/dYui0Kp1OqnVosnAGhUkO7uM/S7ROr4gpWJLeJlDax1iSQxWTkLj7BLaukC6/Pwu8Rm3VceU8YFcwW6qVoM9wlIzxln8SqEZuHLPwWd8kAa7ZLanV4k5yXVwxrREYN7h5j3nxAINdYOsfchcdIL34T5eL/4vN8CF/8HvbkIc50h7twwMrrIj1/F1/aZ+G2+aI4Kev8Ytrgq9WttWOjccycNpndJjFbW3vK0hsTqkI7uDn0utIBhSv0bKtgTGx0WPpHoh1hdXCVFuvoCZlziq/2ic0BmTvCnFfwNTED+GL9BF+v4igHLKIeny1PCLQDfFXUl9fhMc68iicfkrsdWJ+RGSJ8yb0ejlZHneyRuQJKmmgHpTFGsEtivcXnxRMivYn08h7mzR76pELujctfcFt4ar1kGDTFTEA5JNBqhLpgUWzUfJ5cITYa5RRniDnZQ718gK9UtzrV3BngzPcI1BqZJfR97ryxVe5+sTjbmixmL94l0A65S0bMX36LUD+Ezz/hTTzEvLlPrB2yDnrcRX2Ul98isxrw5iOW/oDc6Yp5jiVmGurV+0RmhbukT2wIa0dqNXCkvbKhIAwh1kzohF/HQ3KrgXUjlLXW5CGJURMBiVnji+Up1mwHT65QuL1SASsOhGkwIA9HmFJlq3jN3T6J2aZw+izDMZnbJ/cGpE6PZTjGkavkvni/CPp4WpXQbJC6HQq/T2Q1WcUjrPn+1joSGVVSu8kXyzPUq3ss/A7TT79B7DTIvBautocxv09s14jtBqnTL1V0NRKngaPsIV+9T+a38bQDAkNoUT2tSuKUz7dW5S47JnU7yNcP0KaPWLsDFrZQei69MYU7xpWbKFcHGNOaCO3MLvMX9/HkOpnVo3CHZSNCgBQza8z02UPexE+J9QGJMSq1byNSq0Wki3AvNYUy2bg+YBWM0a8fYs128WQB4xXGnS6eVGfhHZHbI9HgkZu8js/w5BqXf/zb3EYjcrfDwuuK1yt7SCg30V7tECpN1v4RudnHuNwjc3q4cpXIaBGbbSKjhSMd4qt1XLmKq7SIjD6JNSTQRIsi946IzQHmtEagD0T13B6zCM7J3BN8rU+g9wn0Ad68gy8J9eHSO8G8OeQ2OiWz+1jTCtp1FVtqkdpH28Ai1Ad4SpfcPWHln7BwjzCuKzizBgv3iMIZ48wb2CVcN9J6JGafxOhhzw5ZBQKg7Cs15FcfkDsdzMkOr9NjYqNBpNcJ1Cqp1UK5eCgAk/NDbsMjQq1ZzsyqLLwhudknkBskWptE72Bc7uHNa+RWn9vgGF9qECldlvYpC+sM61LMQHJzxMIe4s46uLN2eVW7hztvYN7USM0xK/8xbtmiiDQxu5g+u09qDnmTPCHSuhjXh0gvHnEbnvE6Fn/emtYI1Q4L7xh/Lmxeidbe3qwbMeGkeIo9PdjCpdfhEc6sgidVSwbDadmeaBJpPXL7mFDt4StNQl28rgdKE3deY+mNhdFIaaJe7nIXnbIKjpk+38GcNlj45xTeGZ7aw5g0cOUObsmmSO0jjEmNyBwQGb2yUdEgdQdEWo/CGeNJLcGpKEObQOmwDs62M47E7m/ZFKHRIbH72ybFJnhYhsdbTsXG9LEIjsrD9Jesiw3fIrFFsBxpoiVWuIJZsnn+I72FL9cxbvZYBSPW4YhAraJe3eM2HhDqh2RmjcwUEHDj+gBfaePKTVJ3gC0f4sodUvuIQOsL/ootgoZQHzD59BG585jIOMaadgk10aoovCf4ygjppQgBNlacu+RjfKVP4Z0R6n2MaY3MElOpxBG8n9gcCwikc0bhCe1oaozIrWPM6waBPCDWj1g6TzCuWujXeyRGj8I5IjWPSI0jEv2IxBhj3Qg+SaB0yO0TYv2IQB4SaUMK5whzUiHQOjhSi1Af4ykj3ua/Q2af4kgtpFc7eEqPyDgisx8Taiek1jmpfYIjN3GVBqvgE4ybHvZswNJ/yir8iMg4wpV7FN4Zmfcd5Is2kXbErf+YVB/iKz0i85jYOWcdPMWZtbd631BtY95UibQhb9PvYM/6OFKfhX+Or3ZwlbawlNhn5M4TrHmTxBqx8M9wpC6+MmD+8pDUOid3n5DaZzhSH3vWY+F9SGKKVkioHeGrI0Kjj6/28NUhufMh6/ATHKmPdlNjFZ6V6tce7qzHwvmQtfcx1k2b+ae7rPxTQuWYUDnGuGrzefY7sPzHvPrBB+TWCfa0xev0u2jXTXL3HGvS5LP029z88T0+iz8kUXtk5mPM6xaFc4IrNdCvhSY6NUdYkwaFeURujrCuD0rFeYelfUIw6xPMRqycY9buKdf/zz1y64TMOmXpf4hy2UC9avJZ+F28SQ/5+T6xNmTpPRba1us+Nz9pcBd+QqKdoL5qYFy2SPRTCvsJ1k0XZ9LjbfI93NkAXxqJ1oh6TCCNWLpPyYwzMu1DlvZjHLXDTO4w006YX/X554Nf4bf/2s/x2//hn+Ob/9m/z0cf/Dre9EfY1hzHcfD9iNhLCf1oO8nwnfIgHwpTxyZkyMo2RZEutuHBJrwQOtKAZV6Qp5vzn2hVFJlgT2Rxtg0XsrKNUaSL0p4Rb8MJwakotjyLRbYgKlsdoR+RJfn23yFPcsHXCL1tOz8OUhFUlNzFNPZxS0bFZvIRByKA8d0AxxKBwlYxukEPeN72/lchnoHnlxiEcIsp8F1ve052TGsL88zLj/NLi0dU4hU2wExx3g63QcVmFrIJSaKygbGBbL7z+ev1llGRRT6x72ybFRt7Rxb5hK61feyrQUUcWGSRSxxYJIFNGjrEvkWeeCzzkNh3yOOA2He22tFN8BE45vbQLd6623bEJogQ0EiHJBITDxFUfNmgCH1vy5vwHIskCsrA4qcBnJubmIJ4pXHD3rpo0yje6l42/Im4DCTy0o2bJylZkmzvbwmv5W3DpPhqUJEnKUUJXFnmxVYrk5YAz80TE5RMjM0TuNn2eI5N6Hs/FcpsWBWOZYiPcxVc7wrLusQ2FSzdQFNUTGOOY6hcf3rJYOdXuf/f/rv87Z//M/zNf/1f4tu//dewXhzjTZuEUg/1RQXnpkVujEm0DsqrD9CvPmAV1AmUfczrPfx5h0geEEiiqeDMdngdPsa4OEB9uYN5dUBqdNEvRd05MzvcukdYl2KqEct1llYP6+oR/mwf52YH5cUO9k2FzGwRqRV8eZdQPcCXDgSQU+0RSXUWVodUqxLM9ki1BrHcxL6qECp1ls5A6E1lEaCsvCGJ1hS6UqPDyhuU7YcHpGaVWKuS6EJ56istYrPBwm8RqHV8uUdhn+HJVZZhg1BukZp1cvuQWDskUrrEyohU7+POvmxTpEYTZ7q3VZVuOAD29AN8eZfCbmNe7RKrbTKjS6zWmX/6rgglpBoLe0QotUpFaRNvvoc7f4RxvcddfEJstHDLK3vraIA93+Hqx7+BMdkp1Zd9fOUA/eZ+qfLcwVf38NU9ErOBPTtg+uwDwYFwuvhqhfnLb5JZh6y8IerLPeybfZZenaVfwZndx5nukxp1Er1GatYJ5H1yq4kz2yHWq+IXLL1OoNWIzebWjCB0kJXyYNql8IRaVb/ewZNrLLwRntTAV1p48h7LoEuki1q1cnmf2+iIwh0I+r1dIzBqRGabyOgJvZfeJTI74rHyqntoNEnsNpnXJbLqJG6T3G+TWDVCXYDxUkuYFmKjhSvvk7tNQnkPT9onc3p4egtbqRMaTdz5HpkhIKQLb0CkNwnVBsbNHokprqTFRgtzesgiOC7hbm1iq01kNsm8ruAYzPa2jI51NGLh94mMxjbgWfrHeHKd1BLtiMxpCT2o2cWXm7A8Z+H3kV89xJpUScw+6/CY2fP3SqbEQ95kR2jX91ltAG1mjUA7JLWbJLqYEC2cJp/nYzKrxuuoj/LyXRKjKiY5bpfc7YiPn+8SGYcswza5W8eT97HnOyRmnXXUx5g8JLUarMI+udMit5qEygGJUWMd9FiU7YrcapIadXz1AHPykGXQY+H1WIXDcq/dwFfqeEaT0OlgqzVW0RHLcMw6HBModUK1wW1ygiNX8bQ6bxePha7U7pI4XYpgyDIc4qoiMLjLjnlbnKFcP9jOQALtkMSqi+fbaZG7LYzJQ1ZBD/niPdSbe/j6Acu4wyJsE9t1Mq9NoHVRr6qEZhNPqxHbHWz5kNjukPt9XKWKcvUQdbJH6g3QZwdc/ORdHLVOEY7x9Cby9Q6p3hIMmGkF6eUDCnfEZ8VH2FKTm+cPSwOKOBQLu8+Ywh0wf3GP3OmRmiMCuYt5U2cdnJPbwtphTeqkxojbeMjsxXv4coM36Ycs3CMirY1xs8PrdEzu9MvZR5eVL2CUhXNEpPVJzTGZNUC/2iPUWiy8Ic5chEm+cog13cG82iOUmxSWuMJvXu3zNj4TwcXFDtrNDqnTIzLbOHK1hOP1yL0BodFkFZ1ReMfYUgNjWiXUewR6d/t2nXyIp/W5fPYA9abKXfYRjtLB1/uk7jEL9wxn1iLWxWyjcMeEaotQbQlzSnCGNW+WdfFjCv8Ue97CU7vcJU+ZPruPM6vzRfExhTPeTkByZ1wyX4R1wripoFzsEBsdXKlasgfEa9JXG2OudECgVgm1GsrFPVypSmZ3ceaV7QwktcT7ysUD7JsKudknVttEinh9j5QW3qxGIDVI9S7aq30W1gkL64yldU4w7+JOG6RGD18akOhj3HmTlX9MqHUIVWFGiTVxQI+NPonRZ+EesfSO8aRmOWUZYk9rvI6fYFwfIr/cQXm1S6h2WfknWNMa+uUj3Nkhhd0jVps40wMKq8dtcMT80w/Qr3ZYeEMSs41xs4czq7AOxiw8oSONdQHTFFynIbE+IHcGaFcPsec73EWnpfK0zcIbcRudkjtiDhJqbZbBE3x1sNVoOlK3VGGKK+vmrEnhneGrPax5g9QRs4vUGeCpDebPH7IOTrmLznHnDSJNsFgSo48za2wZFIvgaGvwCI0Ogd7ezjxSZ1A24yplM+4UT22iTw7w1CaxJXgIxrSyDTZ8rYV2sy84MLoIC+3ZAcrFAyJd2FFyu4czO8SZVcR/y1ab1GqhXz9gFfZYhb1yVvuAWGtSOCNCrYt2fcAiHFMEQrPrKh18VbQo7HkLX+0RaH2WwfkW1GhOOtvph/SqSmqfkVpnIlwx+uXf72MSSwT9ntrh8+XHJOZTMSFRDiiCPqExxFeOiPQjYqtPpPVx5y0K+4Tb4ENibYx102blPSUzzwjUNr7cIlBE+0d9VSHShuTWKbfBUzypgXlTJTWPyMxTAmVIahyVc6sqsTXAU3sE6ghfGePJI8xph9w9xVM7BNoQTx4QascE6jGRcUJiiQmZLdVY+t/GV47x5BGpfc4q+IhIH+PKPVL7mNT9BGMyIFBGfJZ8TGaMcKUOqXPGOv0OmXmKenEogjZnSOEMcectPKnL6+jbFO5TfGXIwj9nGZ4RGn0S6whPHuCrR3hKh9w9JjLFhMNXBxiTNoEqYJvSqyq+MiK1zsQsR+qTWmdbboU5q4vvRxniSkNS65zCfYx+U8dTBPtl4Z6ivKzizYcoL+ukxgm+1OUuekxqnONLY1LjDPO6jTvrEcj9MpT4BPmyRuae4SsDXsdPmX36iEBq405qUHxMIB+Vc5Exkd5FevEAV2pQOMesg8dIz3YI5Q6Z2WfpjLj64bvY13XeRp8QKyc8/2e/if7qAIrvwu3vIz0/IDFPSKwzlMsG5kWThXlGMO8K1ok+wpOH5K742XNnfZxpj9w6I9aOcaY9nGmP1DglM89YeU+xJ10S/YTP0u+y8j4kVMYoL4VVJpbP8Od9XK1LtvgOivWY6asO3x/+Kv/oP/3T/P3/4Of5O//Rn+X54wP0y/8bx5ujmQqyLOMYDoEbbg/vcdmi2Nw2sMtNOJEnOVkZIKQlt6LIctGy33Ap0mzLKwz9oJxxpNtGw+bzbCCbG96EaHWkpbZUBBJiCrL8SnCx/ErwIeYhUeCWzf+IJMzwHWEvEVBMb9sQ2TRDQj8iLEMLx3S3y4GvakM3S4JNM2Nzod7Sje2F+02LYmMJCTzR7ncsC991cW17G2RsLsL75fm6yL4sAIS+0JgWWY7vhCRhtl01JJEvGiphJIKKz+5W+LaBZ+nbMGID1NyECxvTx/83qDBJQ5vQM4g8g9DTKRKPNLSJfZPIs8iijfLUJYu87fuxb2/VoxsmxVdZE1kSbQ/lm8e+nIKIVoTvOmWLwmWRZ2WzwtkCNjeBx1cbGF8GG/YWPJLG8bbdsEmkAs/bKl+SkoKalyHGpuKTJck2sCj+BUHF5rEkjATDorSGeLazddVupiZfPvEiYRJTEHtr+BBaVeOnFKa+6+E6Mo57iWleYJsKjmWJKpBvoCtzpKsZ7/7aX+d//cs/w6//xT/LL//Cz/D9w/+BH/3eQ4zLKtqrQ0JpgDvpYF83CKQm1s0uoVohUB/izB7hTCqEUhf91SHy8x0RIlgN7Jsa/ryJdX3I6/CUQBJNCm9ewZ7sEczqONcVwnmdcF4jkqoYFw+I5SqJUsWb1jGv94jUKt58B1/eJVD2iLQq3rxCJLXwJhW8yT7edJdUq4l2hdLEeLUnOApak1t/RKQ2COQaqdHGmx/iTivk5oDc6pVQwV0So8bS7RIqDbxZnXV4jDl9hHL5HqnVJbdO8eZ9MruDMX0XFp8w+fFv4csPoTjhTfQE87KBN2vA4oyF00W/fEAgH/I6GuNLFWKtTmF3SI0muX2Icf0BkVrjTXRKKDexrvfFLMRqYV7t4E4rrL1j1t4JodwiVhsUdovEOCwPxp3yF6F9Aq26hRva8x1xYC2tDfr1AzK7uWVUaNfvE2gHvMmOcOYVLv/4mySmCA3W0QD95h7O/AGx2iSUO9g3+7xJu4TafazJB8gv7rH0Olv2gDvb4S4abC0P1uQh62iEK1fI7DbLYMA6Ggmgpt3mTXbCZ/kpxuQRsSGuNC69Ib7SILP6LP1jss08w2lxF49QL+9TuD1uoyOUi4fEziGJUye2mljzw3IjPCTzeqKxoDVInR6uWkOf7pD7XUKzRua10acPyN0miSUOgqKSPCSzhVZSevUuuVkn0moEWgNHbRLZPUKjRaTVSLTDbSBhTfdLlWiXxGyjX++QWh30SUX8Qmd2ybxBOUmokThtEqeNU1o/YqPBKhhs9ZZLv09qtdAuD8gscT+zGyx8sX0Xtf8Bn/7h1zFuduDuO6TmgGf//DdK1eWAUKvywz/4uyz9LuuwjzV7RGLWSe0m66iPcvE+mVXlddxj5bewp/cp7Dorv83CbRBrBwRqjUCtisOXXmUV9kisGrnbIDIqvM2OCPUwYEoNAAAgAElEQVQqkV7lNh5QuG08eR9fPSDUDol18bNQOC3uwgGJXuU26JOZDRFi6IKVEWiHZE4bc7KLJ1dZh0e8zc65efUBtlrjzfIJvt4Q8w69yToYk5odtMkugdFkFR2R2F2hfPUGBHpT3Iw6mdfF18XznzhtUrdD4rTx9RpZGU6EepXC6zD59BsC7um2WAY9TOkRkVUlMCtkXoMi6OHrh6TOEaz/MakzJDS66JMKy+CY1BkiXewQmT24/Q6u1kW5OSRxx9zmT1GnVfR5ncw/YRGd404PiNUGC6dPpLfx5Ab6TYXQ6JN7xzjzCqHW4HUiJkbmRNgj9OsdQq1Bog/JzDEr/wxrUsedt1h6Z5g3NWFZ0ColO0HYPxKjV/6MinlY7ozKK/FNIq3Pm+QjtMsasTZm4ZwLzWd58PekKp/l5+jXj/DkCrnTIdbamNf7RGqLN9EZa+8I9eUjvHmNu+AES6oQ210Co0VgNAmMFp7WILY7hGabzP0SpBmZAoarXO2TOWNic4BvDMj8U7RpHVfvEdljPL1PaI8IrRG+JKrP7rxFqHbJ7RHmTYVAabL0RkSGAA5umhSROSQ2v6zLF85Y0PHl9vaqu7B+DPBkAaRLzUEZmoqG04Y/o1zcL/k/+/hqFXOygyMdkFotwa5wOrjSYamwbjF/cQ9fruFKh9uWRaJ1SPQO/ryOMz0UE0q1jTutor3aYWGPuPXFL/LyswOC+YA7/wnBXChiU/0UXxaTAO1qh8LZ2D06WDcdVr4wgAit55DE6GNP62VlXNgwjOsKuT0WBxtzgC+3iHUB7i3sLoneItGbOJN9cqtDrDVwpvsC+Gz3KEoLin69K/hGdg9PrqFePsKd10jMPqk5Qr0QEL7E7BEZDZSL90mMLpk9wJxU0K/3t/YP7XIXX9lU5U/Rbxr4ygBn3sWYtPDVAa7cJ9AGWPMWniLYJpHZx5xVCYw2qTMg0rql1WVA4R5tn9/UGoq/j5IxsWlEJHZffFzZothMO1bRCZ4qrtJnrvg4R65vpx6R2S3nJq2tQcRTmwRqnay0QQlIs/j/nD2rYE72RavG6SO9vId+/QjefIw13cGV97h59lsUdp3UqBOpYob1On5M5ozQp/vkfn/LpHCVDsvgnNw9wZ63SJ0jXLmDOekQqGPW4ccE6hhz0mEVfkRsnmBOOrhKnUVwQu6eYc/6yK/q5O4ZhX+MfPmIQDkj904ogh6OXMFTe2T2EyLjiNQZsfROKZxjoTIOP+Qu/IjUOMGd9Vk4T1h6X/JeMkv8eWfaIpAHUPwe9rRKpPXJ7RNug49Y+6LBEOt97uIzrLlo0+SOaEy40ohAFUrShX+Kp/TwlAGRcUqonWBNe0TGmMI/Fsav6YDUesJd/F0cSbQZcveczDnFkbpo0xGvs98jt8+Rn+8jP98VjBfzGG3awZcGFM4pC/cE+dUjnFmNu+gxmXmE8rJK5jzBnolmjyM1y5nKAFfqY056JNZIhGizJrE5JjKOSMxT7HkfZy6mH4E6JrXPyJxzXGlA7grGhTXtcvPsPva8zWf598idJ1z/eI9AG3GXfIQ+qTL5yX0idcDr6GN8aYTysg7F7+LMxOuhOx2SW0+wrjsk+gnXf/yIt8knBEof/aqGpw4o/HM8pSdCRHuMO6uT6j1Srctt8EnJDenyOj4XJhZVzM1W3jksfodQEgH1rX+EdV0hknvcek/5IvldMn1IKHVY2Cd48w6ZJX7uEuuMhf+USBqR6UekulBpT589InfOCdQT9OshsXa0vWXmKcZVk6X7BF8aIL2oYF43SfRjUuOESBuL++YJkTom0sbIzxrcBR/hal1mcpuL2QBPf8LvVv9Hfu2v/gx/59/5V/i1v/Jv8b2Dr3H1x58gay+wfI0o2kz8w9KAkZewyXg7wUiilCRKt/yKtIRpFqloPiwyMfvfQCiLkj/4VTxAEiY4pksW5yWTQrAoXMtjvbzdaks3rYsNzyKLs22YEQcxeVJsAZgb5anQmNpbuUMWF3h2QOhv5hvul0FLGbJseBwbqOfmzOm7gnWx0bVuOBFJaTCJy6ZFWIYIgkchZhxFmhF6Pq7tiOlIOR9JoxjPdrZQzQ2LcRN+JGFEEnvivB6EqJJJ6AmziOBIiulI4Pm882a94LO71bbxsJlzxL79U3aP/7/pRxJYpJFN6OnbkCKPXZLAokg9AscoIZzudg6SBA5ZJNoaSRSUTYpwqx5d5GnZlnC3ilEBz0zLBoVoX4ggw982LTaGD9s0cG0L29S3hpDNbcO72AYa5czCd90S7vHTLtdlUZSqFZEqFVm2DSY2IJGN2eNfNP3YGEA2oJXNk79JmxzL3iZOm/BiE1QI76wIJTbfT+A5W16FAGq6OI6E415imBd4joFr2Ziajm0pzCdXpF7Cva//V/zmX/+3+bU//2/yK7/4J/jdD34J88UxF3/4HrEyxLpqor+qc/3DewJAaXWI1EPmL34Dd75DYQ/I9BH+rIM7bZCZHSK1wvUP3yPR+twFZxiXe8jP75MZHTKzjX7xEPnZfRbmgFhqEM5rmBeP8CZ7hFKFYH5Abg5xJhXsyQ6+tIsv7+DOd0gN4aCP5i1iuUEoHXLrdsmNOs71LrneJVO7gjivNvDnYm6S6C0itYE3P8S43MG+qaJf7LL2hqy8HvrlAxK9yW1wLDSrVg97vos9f4Ry8Qjtoo4vD0R9U71HpHRYeV2c2T3s6SNmP7lPYZ4SSC2sySNyq4366h651d4aPwq7g3H1EOtmh3XQwpd3sSc7fJacY99U8GZVcqvDm3hMINeI1Ca5OeBN9Bjz6oBIqfM2GXMX9dCudnClKm/SU9bhEFc6wJ7v8iYdw+1jlv4A+eIeudMRcMDpQ65/8hvokw94mw/5rDjCnu9hTvb4vPgQe3aIPTsgNuqkdh3pxW/hTg9YuSfcBUcEyiOc+bcI1F0Ku0usVYm0Q9zZDoXdwpf2WXod1Iv3ye0m2tUD7pIjPLmCKx0QGQ1isykO21aLZSAO4ZHRIDZaJKZoNvhyk9TqY88fEptV1lGfybNvkFgC5vc2O2PpDwnMXVxtl8RpcpucEOjN8mp6j8RpkLkDcm+Aq9aQL+9vrR+eVsGYPSR3m2R2C0+uYk0rsP42hdvn6ke/yeWP/iGRcoAnHeBIVUKrxzo9R5/s4c73caeP4PbbOHMRGC39Ydn02MeaHpBZXXytjSM38LUmkdkhdXu4ahVb3ieyGtsZTGK1RHOh3LyvwiELr0ek9dGu9lj6fb5YngouilzBndfJrDFvsiMKV1yZC9Q2LD8hMbuolw/InBav01Gpn60RaBVceZ+7eIg928GRdknNQ3K7Rm7XkF98A+vmHkuvyTpoc/Pjf0TudFl4fXz1EOnle6R2g9u4hzV7wIs/+ntkTgvW5xg3D3j2/a+ROU1uS0jm9Pk3yuCvTWG38OZ72yZFZjWItSqroEtqNUisBtZ0V7RKvAHa5SNivc3b1Ycs02OM+QGWdMg6PqbwBtizConRInG6vC0e46o1rHmFyGqzDMdEZhtrXsFVDkmcNrnfw5YP0Kc7fL56TGQ1RXBhNbhLBATUmj3CkfYovA6xKdoeq7jPbTpAuXkPT9vn5vk3seU9IkNQ8fWbKsakxuv0KalzxIsffovcPSaxRsTmEE8fkAfn5OFj1ulHxO4J2qzJKnnK2+X3sG/2sG/2WHkj1sEx5qSC9GqHu/RDcu8Yc7KLr9RYh2NCrYFy8QBzssvnxTmF28eXu5g3NVb+Oak5JtYH5aFd/Oz46mZC1Mad15g/f0Bmi/aK9OpbhKq48mZPGigvK0x+vAPrf4LyskYgj1j5xySmmBrp17usghGuVCExm7xJj3kdnm4bALnZ/8qUocPr8JQ8GOKoNXy9Qe4PyfwBxuyAwGiReQPkiz0cuUnuHvHZ4mNic4B2UyHQuiyCE6TrCq7ew9P75MEZptQi8Y4JrCHzqwNufvyA3Doq4XwdPEnMXCKtTay30W9qOFJ7Cx1Urw+JTHEl2lO7uPMm5s0hsd7jLjpn5QsAozOro13uC1uF0hHQTXtArHdQLh5SuH1WwRBPOUS9vM9dIsDB5mSHFz/4hyz8PguvR+70mH76Hm/Ss+0BVbl4wNvsnLv4mFhtCxtWaf8Qr/81bv0jCmtAYQ2wrg5J1CGJMsaf9VCe77NyxMeGyhGJcYT8codIa6FePiIx+rjzLr40Qr3YE5BMuUVYtgnWwSnyq12hM/aOye0R02f3ifUen2VPCZQ26sUentTkTXyMLx1iXO0Qqw3uwjHqq/tEap3C7lK4A7SrR2LGUCpbN+2BzO7xOjlDu9wjMYbchk8I1S7KxSMSs8U67BNqbfSrPVb+EQt3xNIbI718gC83KJwhqX2Kdt0g1MdE+pjCe8z0+T6BNhLzA/9sC470tS6BLgIDfbKPq9S5ix6jXe5jT+vYszrr4HRrO7kNz7csCV9r4alNFsHRtk1R+GPW8Sn65IDY6gn7hDvEkeukzmALzzRnh/haC31yQKC3ceQ6id0XwYVSI9Jb2LPKlluUmIJpZE72mL+4R6g1iQ3RlJNevk9s1lmHfcHIUfZYeV20i4e48zrSyx0ydySagsEQR2qzjp5gz1uE+oDCOyXQ+hiTOoHWR7mo40oDUkschG+jb6NdN1GvGuKqvdFi4Z9gz7sE6jHr8NsE2hDlap/E7uHOT0isMbHdJDQbeEqP3PlQHM7lBpHW5y56gjfvUNinLJxzPs++hz3pcvOjXVj/Dp4k2F7OrE5iDAjVPtZNG+2iwW14inlTJTHGFPY5gTwk0QW3wpMapM4RC18c5p35EHs2wJWHpPYJrtyh8M6wph2c+YBIP8WaiaBiHZ0LyKk0IjHFnCDSjwnUEYE2IjLGJNYxvv6EUD8j1o9xJy1W7imJOSaxTwntM7SLOp+ln2y1uq+Tc3y5TawNCZURoXbCZ/n30K5ruEqbdfyYwjvFmLTJnScs/FNSe4wrd3GkDrfxx8TmCfa8j6+MiI0T1qFoVpiTDuvw461GNTZO+Kz4WMBRZ108eczS/whPHpRzny6vkyesvHOMq0Zp9jgi1sYU9gk3P75HKB+TGuekxhnTn+zD6vfRLmq8jj7i1Q/eZxU9xZg2yexjZs93KJwjVt4x/rzBP/v4/yDVhU1IerHHD//J1/li8RG+3MST2gKOqwxItQGR0sab1WDxbUKpi/qiinHR4tY9JZS6pNqQ2bNdAlmEOBtGhTfpEs77LOxj9KuKCMqvGkTGOW/S38eb9/HmfXLrjEgd83n2PZSXVXxpQGaecBs8JZAHmNctfGmAddMmkIekxgnOtMOt8x0iZYR6U8VyT5iqx5jSCf+088tU/vu/SPW//PcY/cp/zvcOfh1z8s8w7AucUENRZ/i+S+RHWLrFMl9i6RaRH/2UsnQD1iyyBWmUbkOEIl1wt35NVqo2k1KysCoW4sJ3FIv5RyqmHOvF7fZz50lO4IZbXsXGJpKX85ANyDMOYtaLNZ7tbQOKLMmFQrWEcmZJuJU7BG5EHKRlcJKQpWEJ6xRfN/BCoiAumxixeL9kRmzWA0F5Fi3SDNsUVskkEuzE5VeYEq7tbM/Alm5gavoWtLlhS2w+7+a+CC3KtkcQkqcpSbxBPqS4ZkDopWRxXqIOxNcP/YB33rwu+OKzNb5nkMQunqsRBhZZ4uG7OonvE7kuse+RRyFp4JNFIUngk5cciU1DYQOyTKKg9KLaFFnyFQXpl3aOzSxDNAaccsoRfsXgEfxUc2ADktw0LFzb2gYZm6/3VfDm5nC/aVEkUVgSRe2t8nNz4N9MRgLP3SpQA8/dPr6Zimz+/IaTkafJ9p/laUKRJRRZSpEl5GnMalGwyFOWRc5qkVNkKVkSkafJFvApjB729u/vy0Al2D721fmH51glINTetiwCz8LQp3iejG3N8Fy1bFYYGLMXvPqjH9J693/ha//JL/K//cLP8z/9mXf4g0f/Hdffb7K0zzAuqsx+/ABnUuUuOMadHjD9yTewJzsUroBQOtNH6JcPSbQW3ryCM93BunlApO3jzB4Jpen1Pu5MMCq8+QHmzYNSWdrDm9WYP3sfZ7qPM93Dne3jzvbwpl3s6zraq120Vw8IpEMipY5+sUukdFg6J4SS2M06k30SvYk3qxLKbRJtQGbWya0G5nW5w/e7GNeCq/E6GhDI+2RWg5XfI9HrRGoNb35IrDVJ9TbmZRVfKg9zVgPz6hD7ukGid8isGsblDgunz8obYl7tYlzusHT6LJw+1s0evlTl1hdwUVGjFRBKZ3qA/OIenrTL2/QI5cU9rJuDcqvcxJntol68hzOvsA7H2LNDAkWAFH31EF/dJTJ3CbUKidXAk8V2OlAFnyLU9wj0HZx5tawqN8XEQj8ksQ6JzQMS+wDzpoZ2eYAn1QU08eo+xvQ+ob7HF6sR1nQP6eUHZHYbludIr76FevU+q7DDZ8WY2Yt3caQ93ubH3EYDlkGP1G5sTRDTFx/gqUIjGVltfK1BYnfxtQa+1mDhdUmtFo50gDnZw5oesHBHBEoLX24SWTUiu05gVFknI1KnQ2S1ia0Oy+iIPGhTBF1s+ZDX2eMScNbBVQ9YRl0c5QBHPiQyu9wmj/FU8UvoIhzypjghcbqY8wqFf8Tr7EMSe0DidNEmDwjMCtrVI0K1SW4PWXjHeJKAbZqTh0ivvokx3Uef7uGqNczZAZ5aJ/cGeGodc3aAr3axZnU8VQA/hbpugKtU0W520G52eZ2doV7vbA0WodHC1xo4ShVPq/KmOMWc7WPOBO/CmNbwFGE4Mae7xGaTuDSFfLE4x5MrzF+8x9v8lMQSqlVz+ojPF6dw+4TZi3fxlAPeZsfcRUOc2S7O9BELt0Vm1bj+0T/gbdrnbdoj1KsoF+/zNj/iNu6T2jVmL36L1Dnks8WQQK1jzwS49S7p4Uii0r30B6yCseC7OEKnupn/xEaD3O0KiOhsh8Jv4xmHJGGbNOywzoZYczEfSuwunloX8x2zReb1Sd0e5vyAzO2zCEcEepPcG1AEQwp/SGyLmU3m9lknR1jSAaHZIHGaLMIemd8iceto03sU/pDAqBNZVWL7kLt8gD57QO530Sa7pMEAV2uS2mLu8Aff/d856f4KP/vOO/wbf/pf5Z13fpZf/HN/nn/5T7zD3/31X+Ls8d/l87d/QL/+t/l7v/pf8KfeeYefeecd3nnnT/HOO3+SX/i5P8nf/Bt/ler+/8z1TYc3cYWV00N/3kT5tMbKP6Jw+/8vWW8eJGl+kGcmc2lGMyMJSYhDWAaEjVmvFy/24iXCscZmL9bBrr275rBZ22tj1hCYxQsGX0hISHP0UXfeZ2XWXX3M9IxOW2AJEJJmpqe768rru+/7+zKzju45nv3jl5kzhP/I6IqqrMrK7Iru+r3f+z4P6kET4+BFJvGLRN42J4dX6XevEjgNbKWM0S0zca4xCW7h6EWk/ifx7GeJnBWs/iJufxm/t8DBtxbw9DqukifUqmj3ipB+EftwlbFRYNj7TVL7Eg/CHX7kB5/i4Ycf5skPvI8/eqXJcfczDLrPkLhlLvwW7tEK3mGZM+Mmf/KF53jft+V4Xy7Hex/O8W0PP87Dj+VQh23uRzUyrcrYuEUaN7HkKrG+QyR3uPA34XQPWyrgSG1+9u/+tzz1cI735nL84Hc+znc8meNn/ve/TJx9Ddm5wV/9Kx8mib/M0b0FfuvXfowf/r4cTz6W42Pf9+38xR/7KH9wb58o+08ESodTo4PTr2MO14mMTSKljjsoMbJ2SPVrSHcaGCcdfHWD2F3H0ddw7DK20UTpVvD1NoM7V3g7vcWP//kcf/MvPsUPfPBpvuPD7+G7/tzjfO1uHdNv4VsruNICencZ885VoXM2qmhSnf/y+3N89P05/sz3PMb3/MCH+dCHcsjqDU56z+A5i4R2HU/dwhg2Cd11tP5ljH4RX9nGU7bQegUCq0xk1xkHW9i9ttjIOx3OgmvIBw2M7iaZd4NJtEP/7hqRtkWmbXHfvsbJH1/C69Xh9PNMgj1+/z/+Dm+dfolz/z/y8//bj/NQLsev/to/ZDL5Co7+GcxukUBpEGkt9OM8+nGe1BRXNwOlgT3ITxknYp4w40+kVoPzcBO3v0aiVrnvb5JoVRKtinG0RKrXeRBsEZlVzEGe2Goz9neJzA6+1sBVy4RmFfVkDVeuzbW0od7CVxsEupj+jLydOTxzcG8Z6WAVo1cm0MVhzexXcKT6nM+gnRTx1dacQ2IP60z8fXy1OZ8TeWqN2BLqy8CqkwUdArNG6rYY+5156+Ht0TVSt44lrRDbNSZhh7HfwRzkCfQ6b01uMgk2UY4XiKwKD0Zb+FoRTy3jyFVOg33OgjZGb0kwOew6Zm8Je7DCxF8XofRghUAtTnXTLYzuItZgZd7KcYYL+MoqsS4U1VZPhHCZ3cLqLeMqAj7rqw3MfpnE2sIe1tGOyyTWDqG2g9UXPBa9VyQ22yTWFtpJFbPXInO3CY32HDIbaOuY/QqJLV7bVL8hQK1KnpHTxB3USfQ9ArlNaq5zEV7DOCkysoVpwurWxFRA32FiX8fulzGOS7yZfA7tsI7b3yTW9siMfaxundNwm8hsE5ubqMdVQm0HV+5gD5p4yjq+2iE2twWjQmrhK21CfQNXXscZNpmEL+IoHYYHBfRulZGzS2JsYHXLpEaHSN/H7K3jDNt4SofU3saVa0RGi8hskuo3cXodAnmDM/8aZ94e8r01ArnNRfAisb5FpHaI9XXsfpGxu4F+nMebTj/c4Rb2sE1sbuHINWypgi1Vic1NUmsHs19D71ZEMGJsMXL30LsVHKnJWXiDQLmBK3WwBmVicwN7sIF2vI6ntEldEYZpJ3kSa5vY2MVXttBP6hjdmuBiyBVcqYpxXIbRFxlZ19AOK/jSOm+mtzCORSB0P3wRb9jCPKngDusESpNTd4eReR3jSPAeYm2bRN9GPSgysna4H93kfvgSB1+/xMTd4a3sOhNvA6uXRzlYwR3WOfP3GFlbyPdWGN5ZxpNEw214Zwn9uIjbrZKoHdxeA/OkxnnwAmavSf9OEXvY4Sx8gdPgJr3X1zB7LS6il8nsmygHdcxeh8y+Tmzsox03SK0bRNo1Ju7nkO+1kO42mDgv4va3sE42iZWb3Pe/hHksAhv9uExivYR6VGNwWEDTt7h3vI7c3eL3W7/K6j/5YQr/5w/zib/9cW4u/xoj7zaWe4KsD4iiiNiL51f50ymDIZ5ekA79gHGazcGWWTwiCmJh/whEYDFKRoxHp0RhQpqOSJKMLB2TJiPCMGY8PhWz/2krYc5u8AMmo5FoF0yDDvG+8ZxvMWM0jLOMOAznh/skjObq01GSzhv4s2aECEyS+dcWE41w3uhPwmh++J/xIt4dIASeJwCWntCeep6H67oYhoGu63ieh+/7+L5PGApQ5myqYeo6rm1PL7C704WCi++4ZIkQVVi6gWNa2IaJ77homkaSJDiOM79FUYRpmjiOaKKkUUbujQcT3nrzDNtS8D2D0DcJfBPf1UkTl8hzGUUhWRSSBD6x7zFOYtIgIJlyIoQyNJoaKsSBPkviKbRyphmdhRMiNEiid8wc7+ZGjNJ4HnbMQokZTFMYQRw8R4QLMxDnLOR4d2gy05MmUYDvOvNQwXPseQASh8GcgZFEwdxAIuYk7wQgYnYSzZ/TZJQyztI54DNL4umfs3BCfGx2v8komwcZM7XqTKs6+16yJJ4bTd7N05hxOt5hdthz5eosvLEtFUU+xnUlTKOL56qYhoyuyhy88jUOv/Eqn/1/f5pf/m+e4N//+R/ktz7+HXyz8ku4R/u4vTrqvTXkO0voh6uESgW7t4J+dAW7v8SbWZNAWeLkld9FP1ogUitoh1fxhqv40gpjp4J5ckVMHpQqidaYHuBXCVWxz5XvLmCerDK218Uko7+KfnQVd7CCdq+I26uKq3VmHenOc1jdZcb2OonWIJKbZEYb43gZ+e4lzJMlEr0ulG7dMnZvgYlbx+4tYHWvEmkFMkvs5p3BEmO7SmqU8KRVpDvPMXFaJHpt2rZYIZJbRGoZq3cZ/egymdEmVtpinqHnhRFjWGBst0i0KqlRxxsWGFlNYrWK01vDOllmYq+TaFX6rz1LrFU5ddt4wwInr3yCQMnjSwVirc7w9iXR6AjWifXC9BeZConZJFRrBEqFsdsg0FbxtUUyp0qoFXGlAkZ3GXuwij1cItRX0HvP4EniamqgljB7i/jqKqldJLbWsAbPkxiiAqsdL0/1cuucRy36dz5F7/VP4skFQq1MYlbnkK/YLE6bDmvo3atYgyUcaUU8rlbAlVaEycGtMfLa6L0VHKVIZNax5QIjr40tTw+h8hq+UuA0EPv3SK8RqjXcYUkANY0CrrpGZJVJnTqeVsJTy2Rum9hq4qorU2hhichs4us1PK2Eo6wSmOJzHaWALZfwpvo1ATyrkjhVXKXIyO+QuRtYwzLHrz2P3lvhzckOb51tY/aWcYYFfFno/Yyu+MX9Iu5wEbfQustkrgg3uneeQ+sui7mJ02Tkt9F7RSKzzcjbwhoW0XtruGqZ2G6Q2A0is05giHBi5LVxlCKuUiKxm5iDNUb+OracJ7YajP0N9O4akbnO0SuXuP1Hn2HstTgLO7hyfj6xGblNfKWA2V/GGS5zP+7Qu/17ZE6NQCvgKWuEepGJ1yDWioRKfmr7aOMMFkjNAqG2jC8vkFpVfDXP2KuT2mWswVUSS+h6Ezs/N6RERoFAXyE28/jq6hQqWCG166RWjUAVE5KZtjGz60LFqoufE98sYutrpFGTcdhE713Fk1bmkMzEaeIqJaxhfj7t0LrLxHZjPvlIHKElDc2agJbaDS6SbVK3SaCXOE86xHYZR1nG1VaYRHUSWzRsArNAbBfw9GVseZlxsI4tFQidJqHZIDJq+OoakVkisva49Kl/xuO5HB/8ju/lqfd/gP/uJ/5rbr++TfAub2QAACAASURBVBhew7ManEe3OHW/zA9992M8ksuRe+xpHnniffzzf/ZzXKSvMDxp4fv7jM0mI6OBNyzgSWtkTpXYKmHJCxjDKzhyhcRpY0kl9H6ekb+J3s9j9POcRbvcj/4QT9nF6Fc4D1/gzP0CzvEu6u0q1kGFN7IXSJ0GJ7c/BZMbjM1tgn4Tr7sGozacf5VQ2ubgP5X4yGM53vvIt5PLPc4zn/pVXGmf0NxBPloj0atMrArnTo3UqKIdr2ANa/zsT/0QH3z6IXK5x8g9lCMJvoQ9WCSSi/iDDRyzTGC1MHtlpDtXmLgN3h7dIDFf4GMfzPHk4zm++h8ruOp/IDa/Agz4uf/1L/N4Lsd7cjmuXVvh7t0mqlTA09f52Z/+C3zPBx/l6Scf4uHHc/zJyR6yuseZu4v2+gL3w+uYgzr2UMCVY62F2S0JMr7c5H76Anq/iK1WCe0WniFmAmLfX6R3+7PYvSJv+F/ib/3I03zgkW/jkcdy5N6T47a0z1Atovae4X5cx5VWecNp4EpLxEEd6XiZYLjDj37/Q/zwxz9E7qEc3/u9TxGEv0+vfxnbuIItrZFZ24R6E1ddJvNbRFYTWyqjd1eE5cis4PQLjM1tzv1rRFoDVyqSWm0yawe738Qe1MmcjrjaLLXQ7qxyYe9wbm7i9Us4gyIPsn2ScBNrWOBa4xd5+uEc73/yIR7K5TCGXybWNqca0sIUOimaGUa3wJm/w8jenE+Mxq4IHoUmus7IaaEdLzK8/TxvxjuEchn9cBHjaIkH4TbeoIDdXRVTK7uFqwh2gj2skrmbGP1VLGmN03CX0GihnqyRWB1CozVlDLVInQ20kyKZu83E3yOxNuf8hVAXE56RJxoEjlSfzyAEr6KCp06BifY2od5G7wp4a2yK19wc5IndFoFdJ5z+u2EN80z8Dr5SFqG/XCCZ/htjSQWMfp43shskVhvtJI+vVRn7bQKjhHxyicAQ/z8Jzsr6vCEX6mXswQraiZhNpXYdV1rjLGgTGxXkg0vERoXe7c8SaCXCKWza7F/BlVZIrVnlvowvVzkPt4T+Wq2T2IIzYQ2qxOYGvrouGhJqh1DbwejWCPUOrlJHPlwhc7ZxpHVcqYMj18XnaOI1dZUG1qCKIwvTitvfEmwRvcTIaRLrHVJjn9TYJrPaTJxt1MM17kc3eHv0Mqm5jdNvEqtbvJ19AWdQxh3WuR/eIlZ3cXobhPI2Y/s6ZrcmGi1qQyhDFaERDdQtgilHwuzXCLQNIn0Ts1/DkZpExhb2sIHZr+OoG5jDdUJjm4v4RWJjE6tXweqVMU+K2IMNUus6kb4juBrGBpHZFpBOqUxmvIA32CSQO4ysbWKtTaC0BOdh0ObMu4F8d5VYX+ci2iVQa4RqE+OkzKl7ncS4jn7SYOzti4mZ1sRV6jhSk9jcZuztox6XiM2teYvDHjbw1TYT7xrOYA9XaovZiLlBqO1hD7ZwpHUcpYTeWyN1NsTEReoQ6bs4UhvlqISvrmN0VzkPdlHu5fGlDRJtl4vgFv3XllEPCkyc67j9FoHcQTkoMLZ3Sc1NpLvL+HKDkXUd5V6FkXWNsX1tqohtk1nb6MclpNeLJMY2ZrfMmb8tWFi9PKfeDhNnF/neCr7c5Nzf50F8k/5rC1i9Mm8mLzBxd4ikdSJ5nVBuox6U6N9exZU2OA9fZuLfYnB3jUDdmLZLdrEHbTLrBqG6R6juIR9USKx9In2PSN8n1PYJtWsYJxsEyjUCaZtUv4Hd3SKSrxNK+9i9Dom+w9jexVevk9nXcLU2itrBcF4k8T7PFyv/jH/7v7yfX/yBHP/2f/qzvFz4Dc7jAwz7iJPhIaZp4ttigu/a4qA+YwYmUTRvSKRRSuiJdsNMETpTlsZBQpqMiKOULB0ThjFpMiKJM6IwYZRN5tDJNE44G0/mbfrxFAcwayjMWAyzhsaswT9DAMxaErNpRhonjKfMw5mONJtqQqMgEIyI6fzCn04xZmDMKJi2MKZzDNe2p1wLfx6azEKPOI4JwxDP8/A8jyAI/tTt3UwLQ9MJPZ9RkuJY9lxtOvtaMzajeD0Eq9GyLHzfx7ZtbNvG933SNJ2HITN+SO7NNya8/eYZji2CijhyiAIL3zPIUo/E9wldhzTwORtlJIHPOI5Iw4BsHja8EzCM0pgo8Bml8TycyJJ3Duaz+4ugInxXW8FnnCVzYKQ4kLtzfoVt6nOg5qw5MVOYvhMWBPNDvrjvu9Wl4mOzMODdj5slgnUxSsW0ZNZaEJUUf34bpWKSMhllTEbpvEFxOs5I44jTccZklDHOkmlQkZEl0ZydcTrO5q/FTMP6jtnEmwcvgfdOq2Jm+xDByzv3n4Ucvmtj6pIIJ8wemnaM6yjYlopjGTwY+WSWR+Uz/5Tf+snv5Dc+9lF+6UOP8o3yP0V+tcXg1UW0e6uMLbE/G9wWrYdTr8nIquBKlwmUJQJ5FV8qCHXmsECsl0iMIpGWJ5DzBFKJQK4QqzWsk2W84TKhsoI7KGF3Czi9PO4gj3WyLGwY3UW84RrWcRm3XyFSqtNt7DLecI1Yq+ENSnS/dQmnV+Ai2GRk13EHK8RaFW9QwhtU0Y+uECp5Tt0moVogUouMrBqxXsLuC86G3VvAPLlKYlQI5CKBXMIbFomUCrG6zsRp4g6v4g6X8QYVMmMLd1AkVFcYWU20gwWs7gojszFvS6gHVznzOiR6DeN4CX9Y5EG4zdhuoR1cJVIrMLrGqVdDP7pMpJSZOB1SvYHTWyU1yiRGEUdaQT9ZJLVanPlbmL1VAd2ySvjqEp6yiqeIzbMnF4n0CpFRIjLXcOUryAcLTDyhPtO7C2R2hchYI9CWceQrDO9cZeJu4AwK9F5/FldeQ+9eZuxVceRFtOMFYrPK2GsSqAViszQ/sKrHz3E/7jDxG+gnV7AHS0JVaZVRjy8RTq+Ih0YNRynOa/m2XMDXBFdAaP0apFYdTy7yRrKL2RO6uom3SWSViO0KgVHEVfJEZpXYqhOZDcxhnsQpkzjiSnug14ntFpm3TuY1MIYLJE6VxBF14MHdBUbeFqFRx5LW0PuLpG6Ls2gbT62hdwtw/hJvTa5z75VP8s2v/QahVsFXysRGC0+qcj/aY+yuY/YWMPtXSJ0WgV4ldVrEdoNJsEFsNdC6y9hygYm/i6c2cOQqk2BrSoSvYUl5QqM6Dzoiqy6eg1HFlgpEVh1bKoi3zTrWsEBkNpGPltB7BVJng8TqoJ8sYHQXeZBsERkVDr/1qTmw1OgucvitTzDxG+LvqHuZQF3jNGiS2RX07mV8aY2JUyczy9j9q4ysEiO7hN2/xMgR0M2J30Q5ep5Qz5PaJWIzT2is4CqCLTJy6vjaKo58ldQpMgnqREYZZyj4CDNo6lvjvalqtkiolbiINkiMMo68ylmyQeBUGJxcQusvcBF3eCPZxByskbnr88AiMuskdnMeBlnDvAiFvDaRKdo2M2BjoFcxh6vTn5kqvl7E1ws4yjKTqEHmV3HkArFdJfNquNoySvc5IqvEJGwzCTrowzyxvS4AqE4RzjcZHK6w1/4Ej+dy5HKP8p3f+Z383//op1HlFwi8dbThlanRYY/v+0CO93xbjoefeJLcQzmeffY3MYYv4hnbjLJ9jMMmgVxm7Be4SBsoJ5exlBVGcZ4kfhb9eBFfKjG2N8jMDdTDNVyliqOW8c0Kercu9taDOiPzGl7vGqR/TKLukJrCDOPJq8RGgd6rn+WN8Cb6vSIXbhtvcIlAf5Fz53Pct7/E9317jsdzOT78vif42ucb3Le/QKhfZ+Rcw+qvEOqLpM4y0uGniZwyllLgV/7Rf8WjD+V46NGn+MhHPoJr/Afs/hoTW3AS+keLeHqds3CT1CrhyUu89rXP8sHHcrw/l+Plz+W5e3cbqd8gsjfI7H3ufLXO5zcqfMe3Pcqtl9qo2i1Mo4SjldCO93gil+PRXI5cLkfPeglF3kQ/XOPtcB9fahCaG6R2kzO3SGZtYfWKeEqJyKowClqYchHPWCcwtwQfRS4T6y1CrczYrZDZDbrfXOP53/4/xOM8muPDH38fJ9YXGcplImOFSF0iMSsE/Ss8SBuog2cJtCL6nQp/569/jPfmcjz26OM88d4civZFBsNV+kefIdKrhJKwTVm9ZwitjviZNdfw1auc+VXC4Rr+cQXvsE6oVrkItzFOlum99hyxXufU3UA/WmV4e4Gz8Aax2kG7s4J9uEYq14ikMs5gDWu4Cvdv8ep/+i3OnHUGr7d4LJfjI9/+OL7ydRLpJom5jjssox2t4ss1MquNfG8RX67hK4K1E+k1PLmEJxfnxgr54CqeXBKg5XtXsPtrpGaDzGoyccQFB6u7gnR4mbG/QWyJmYKvtUjsNpHZwJbzZO4mod7C6BVxlRqeWhcGGE3MOBJ7k8wRQYOnNKf2hJo4lFsbjFzRuIjNDcbeLo4kwJKxtUHmbqN1S4R6h4v4OmNvm7G/jSOXCY065/EOrv6OWSgwaryR7ZGYdXylJBok01BcMChKWMMyY29nPieyhgVCs0rq1vH1Aq6aJ3WEdUrvivZYoBYZu030kwXux5uM3Sa9259lcOdZJl6LkdNAuvc88sEl3hrt4isF9JMF5INLZG6FUC+hHi/hK3UuomskZhuznyexGoQzla/ewlMaOHKD2Nwi0jexBnXMXhNP6WD0KkRmG7NfmipGOzjDNo5UxxqKgGMGnZ1NR/RuCa+/jSfVic0K+skC7qCO3VsnUgVcMdLWeTN9AV9uYk3ZExPnGoG8QSBvMHG3uAiucfD1S3iDDu5gA6ffxpc6MPki5qBAam8IpaixO4VTbjBy9onNTTJnF6NXIXN2GXt7+GobT1knc3bInB30foPUvUbq7qP3qvjKOqG6znmwT6K3cQYbBIpoI3hyG3tYJ9TXicx11JMVtHtN3oi+wMjap//aIs6gxtjZFROFfgv1oMTE2WPsbKEfr2L18oydLcb2LtKdPL6ygyt1mHjXGNxdYuRuEWgtAq2Np7SJjS0epLdw5dZUibrJ2N0ntXbw1TaBcoOJf5PIWJ9OPDokxg1SaxdbKtK/ewVPrXM/foHMvoZyWCW19jkLb+JIDV7/o9/lQXydzNrBlzpYJ0JTeupeQzsqYhzVmNjXUO4VcfoNAmWd1Ngk1ttEagv5TpmJc5NA3sQ6qZMaO2TmDlavykVwnYnzAt6wjTdsYHYLXIS7vJneQD1cQz8q8SC+wdjeZvD6IiNra65JNrslzvx9xuY25mGJUG6Tmbv0Xlsl1LYZuy8Q6ru4chuz3yCx9nClDQJ1G3vQwZN38OUdlEOh2B051/GVbZzhJolxA2ewjXa0zti+QaTsYXc38Qa7nDov4w0F08I8KWP2tvDVTWJnm/Hk87jh5/DNF7m58gsUfukvcvmnPsbiP/gr1D7xD+i+/jK6dYhmyTiOg2f5OJYt5AhJOp82zDSc4lAdTUOJeMqMSP/UBCRLx8RRymg0IU1HZNmYJMlI0xGjbDIXLMTTlkE6ZRtmcTJvWGRxwjjL5naNGZRzPG1OzNoS80nJdI4xmk5NhEbU42xyShSEnE1OyRIhfkimQUY8/7xpu2P6NWcfn2lE4zCaBx9RIAKKWdMhCAJ835+HFu7UDhJP9aKWbsxfz9nXsE1LzD5sZ/64viuYFbqi4nkepmniui6+788bFUEQiMeeti9EUPHWOZ6rEYUWvqfjuzq+p+O5Gr5tMUkTxkk8nX+EYgIS+EzShDSOiMN3ggqh/bSn8wTx5yhNpk0Kf35of2eyIVoIs6nDOEunkExr3iQQytJ4Dt6cHdZnh34RZgTzAMI2dRzLmDcqRqloK8x4GLPGRhz601mFM5+LzLgXs+bDKI0ZZ2LOcXF2yjhLOR1nnI5HnE3G8+ceBT6TUUqWiNlHlkScTUbT55yQRAEXZ5NpOOO8a/7hzycgswaKa4s5TBqHcxvKrOkxm6oEnoNt6timjmUqGHof2x7gOEMcW8bUxfTDVfocfeNVFv/Nz7P8f/0o/+Tp9/Kb3/9B/mD553GOtum9cgXruIg3KKMfLqEeXCHSiljdqwTyCvbgeazeJU69BubJEsPbzzGxWziDZdTD55DvPkusVfAGAg5mnqwIXoO6yvDOp9APV8jMdUK5gnJXgC/t3jLuYBXzZIFYbeP2y6gHC2iHl8UBXi9jHC8RSGXO3G28QQnjeJHMrHLqNqfGjjKnzhaZWcWX8qRGhYugQ2bV8KU8Y7tBolfQDp/H6l5l4jaI1CLa4RUSvcq5t4HbL5CobU7dFmZXMCh6r1wi1TYYW+v48jKRUhYNjKNF7N4qY6vJ2G5hdVdw+mtESkUwMfp51IOrTJx1fKmI1V0hM+r48jIjq0ogFRmZLSK1xoNoC/NkAXe4hK+uoZ1cIVAr3I93CbUa+skSmV3lLGygnVzCU/JcRFucBRu4Up5QE1e3x36RSK+jnywzclpwdo3MqeDKiwT6MhdxjcRoIt27gq+U4PQ6oV5CO75MqOXhfA/9ZFFU9e26uDL/+u9hDxeYBDVOgxqevEpklFCPLpHaFXqvfwZnuAz3r/PWeBtfr5B54uq0p5Zxp/53X6vgqiU43Z9efRdX4AO1QmI0CbU658EOvp7HlJY4jURFP9DL6L3labhQxpKXCIwSmduaTipKeFqZs7hDZBVJ3TqhUcHXqvhqfepXbxJZNSKrTKBX8LQKWneNQG8SmS2Obz/DW6e7WNIikV4V3I5ekeGdBSKtgdlbIbWrhPoaZ9EWyvEivl7hQbY3nRJU5lf8J8Euw4NlYTCIdkiddTxN6FL1nggppKOrJE6TB9kek2ADX6vMzQiZ26F/9wpn0c67pi0tPLXG2N8kMip4cl5MKeT8vFKsHl8ltWpcxC1Ogzr2cAFrsEDmVJj4NQJNwEJTo8KDqMOZ16D76ifJrCKc7+AMrnD8yr/lLFjnjXQLs7eA0btC5pR5a7yBNbyMevxZzoI2I7eO2b+COXieN0YtRm4ZV1rBVwrCYqKV8JQCrrTGxGsx8VrEZhVPKRBM72NKq4ziDqFbJzAr+GqRxKiIBo7fxlVLmIM1EQhNg6DTcBNHKXKR7OCqJWKr8S6jRJWx30E9WWTkt7CkFdTuVfT+ApzvEloFAmMNX6swCdexpEVMScBZE6fCOFhH6y3jmw1G/gZa9ypa9xkushqxu05l9Zd532M5crmH+fAH38+v/4ufY5z9AccHzxC7K7jSMmNzgx/7/qd4LJcj99jD5B7O8alP/zLS8RZvnb3Mg7N9tIN17GGeUZjnNGminjSwpX0uRi+TpWXsfgHjaJVzd48H/nVipY16VOA03iNwWgRuHlN5nklY5jzocPLNK/RvLzEKGgTu5WlTahkm++jHRbz+Npl2g4mzzfGrnyD264TGAqFyicHdK7z0widwrM8Rmuv4/U9j9Mo8yPYwhwv0Dz9B5K7gmgU8Yx192OaX/uEP8cjDOXKPPMVjTzxJGnwDT65y5gktZeJtEhgN9N5VToMS3Tu/iznY4IOP5Xgy9zTF6jMo+peQ5Rrq8Hmko0/B5PNE/S/zo9/7YX79N36RyemfkKbrSN3nufTJv8PTuRxP5B7n4dx7+frtGpPsS2j3CkivrnD0yippcIPUbeIPLiEf5Bm5G/h6EX14FW24QGA3iZx99MEWD8JrJFoHd1AjteqcR3Uyu4Z8t8y/+ZW/xcO5R8g9lOP9H3sfVvYtguAGgVoSYbbS5EHYpHvndzgf1Xkz6xD3Wvztv/pdvP/hHI889BQ//F/8IF/7o3VsZ4u3L17g1N3HPq6T6Q1G1grKSQ1LXmMc5jmL8vjDBdyjCm9YL5KcbGMNCzjDGufhC1O9ZgFnsMips0EwaNO7s0Zi7HBq7eGeVDi3d7jv73L8ynMoJ8vE5jacXqf7jd8h0jd57jO/gKb8AerxDg/cfdxhCV+pIh8sMvE2YfIC+vEqxskqvixMRqnVQD64QmI2eJDsop8sEWoVRk5rqhEu48lFPKnIebBJ//XnCbUqE7fN2F+fTiUanMfXGXs7yEfL6P1VLtJtfK2B0S+SOiLMCLQmjlzF6BcJ9Cbn0XXsYQ1PaRKZnT/FYLCHNcZTRkVib86BkgJc2CE2NzgLrzP2hPnFGlbwtQapI4IST60S2HUSb53QnpqCvDbDu5fwlRIX4RaRKaCaZ9Eueq/AWbiPpzSIzA0Crc15vI3aXRS8IaeKNw3nPbWOKzc4Ddq4kmC62IMVzN4SoVYink71XGmNcKq0DdQijrSGPVgRNiyngd6/ijlcIbGEwtcaVKetlA0Rzk4BtL7aINTXp4FOi8zZY+JfRzuuY/brREaHzBFcA/lwTVg/rH30Xon+nSXG3i6u3MBXW0RGB7NfQe+WCKU9Yq1NqIuWR6S2sU6aBHIbe1DClxu8PbqFJzUY3F4mUjd4M3kZq9tgcHuNkd0mszYwu1UidZuRdZ1Q3mRs72GclDmLdoitDq7cIjJ2SMx9Ru4N7EETXxXzndTemsIq67w1fpne64v4qtCohtYulrRObO+SOXt4cktoM60txvYWp/5L4kr9cJ2L6EXMfpXY6mBLZcEksW6RaPvE2hahsk5qbqIfFwnkztRcsoM7aGD1SpwHO4Sa0No6/ZpoKRw2uB9/Dl9tY/TLPEhvMPZ3sAY1MnuXzNmdm2vkg8K8WeGrbXy1TWLcIjH38LUmqb1NZt0gUPfx5DZ6b5U3xzfwlDqe0iI2dhi7Nxm7N9BOKmgnZd4e3SBUG5gnFQJ5E+n1Im+lXyDWNrn39eewug1CZZM3k5c5/uZVrG4VT2pwEV5DOVgh1nY5914kUre5/dVnOfdv4kuiVXH8zcu8GX8R9aDCRXCDk1cukZpCcZ2amwxfXyVQWhgnJVJzk0ARFir9uIgvCxPV2NgilFqEkmB6vJV+nu5ra9iDDq68ycjZx+zV8ZQNzsNbnPovIh9UCdRdTr2X0E6qyIclTn3xvGNjn9e+epmL6Auc+Z9DO6xiHrdItOv4w10iZR/zpEmkbSDdXSGxXiDUt/D0dcL4JgNlG7W/ydd3/z9+/Sce4dN/8yP86o9/gC9W/zWe+sco+h2GWg/TNAmdd/SZf6rVMA0HXMsmjVIm2WQK2YzmrIgkTBmnE+I4xXV9kngaTkwDi/HolNFoMucNZnHC+emZMD9OQ4pZe0I8nlB2htPmwzzESJJ5I2HGPpyFCbP7hL7POBMsxRn4cgax9GeCiGlAkETx3Dg5k0gErrifpRt/irkRByFpmuK6LrquYxgGURQRhiFhGIrQwhGAzXE2wjJMXNvBNkzC6ffQPT7B0DTSKGbQ6+FY9tToIeYnvu+jaRpBEJAkCbZti0lJEOC6Lp7t4Fg2uQf3xyKocDR8V8d1NF751h+iyF2S2CXxfTH58DxG0/nHKI4YxzGjSEwfxEwimAcK777NdKKzcCLwXEZpMrd2zKYjaSymHaHvTt9+ZzIi9KU2rm1ND+zWfHYxax2I70NYQixDfxf7wpsHEbNmxQzGObOJeI5F6LsYmjr9XHs+q5h9f7P5x7uZGKItEs+/51nj4mwyJktEY0IEFuP5PGQGCp01ImbPTQQw/jwseffji9DFnU9VZjpX29TxXAvX1rAtCc+TMY0egW/MGRWRqdJ/7Yjlf/cL/MzHc/zrH/iz/OOnc3x19eeRX6tjHheQXl8gM1pohwsEcgG7t4A7WCRUV/GkK5jd54m1IubJElZ3BV8q4EmrKAfPkho13H4eu5tHvruA3RNgTHe4gCddwe7mcftFvGEJp7eGNxTTD/NkEe3oCsZhnkCqivd1rxJpeczuVazuEm4/jz8sYx4vk+iVuSpzZNUJpDLynYXppKJCqBQ589bxpQKpUSU1BNxSO7rEyKqgH11m4jSItTLxdMIRKhWUuyu4g1WUg8+SWRW633oe7V6ezBCmhEAWv7SGShnzZBn57mUCucTJtz7Dt77y26JNIRUJpBLesCDYF3oNp7eGebyM3V/gzXRLTEYGRXxJgD59aRVPWsKRFjgNmkR6hUCtEqhV7EGe1KpNDQwlMruGK+WnBPEGI6eGNbiCry0QajV8pSI0k3ZNWBa0FTx1kUBfYuK1p8aLVSKjgnTveRxplYt4g/vJBo60hnxwmYnf4iLuIN17luG9zzL2q7w13kA6eA6jd5WJ32Dk1gSgT8vzIN3g7ckOlpTHkvKM/Q6hUaN353nGfofUaZG562gnVwVMU5tWbYcFUrNFpDcY2R2M4SKJUyU0S5zFG7hKYdqoqDMJNnCUZfT+Io5SgPNb+FoVS8oz8ptMoiaJU8VRCnhalYvkGr5ax1MrpG6Ti3QDRymi91fJ3A1Ow10CXTRAbHmF2C7hSgXUw0VSq81FuIdysISvlKdhkIA3JnYTWy7MWxSJ3cSS8hj9VeSjVVyljqfUMAeCED8ONvC0MtLhFdEY8IQNJDCqc/5G6rZwlRIXyT6eIoBt8tEysdXE16qEhmiVvJHt4CsFJv46w3vPw9l1tOOrWNNfdj1VKGitwVUeZG1is4DZv4wtLcD9PXxpFfXgeR7EHRhtkVkllIPPcuZXmbgl/KmRIzZLvJFtEGirdG9/kjfHbU6DCq60Om1aFAj0RWJrBb37HCO3yoN0k0ArzRka9mCFxKpNgagrjL0WvlRg5DZx1CK+XcXSigRWlUArEyolUqeFp5bn0443RvuCUdFfxRisElvicDGbgCR2k9RpMfLb0xCiQ2RWCc0KmddgHDRwtVVSt0zilogtYQBJ3ArjsIanL+OqK7w53mUSdEi8Fr5ewVXWsKVLOMolLKVIde1XeOoRcdX8oVyOX/j7/z294w2ioEFoL+FKSyh3lvjbf+VjfPCJHLmHcuQeyVFvP0Nov4TWW0U6fg5P3aB3Z5FRsId83ETr3iI0/phX/3AHtfd5Uu/zpPYLpNoOp+YOE3Mbu9dEOmwQ2i/hu9uk4Q6h0cLttzl1vox8uI1nXycdXceV23D//YTyCQAAIABJREFUy+JAa77MxPlDtOMX8bUbZMEugVNC730KT/oMg3vPcXivgu+9TOqtEyufxhg8wziokIU1XLPOK39yiYvxH2BItwjM3+cX/t738/h7cuRy7+Xh9zyB1P88b4z2UY+ew1MrRHYHc1jEU9cIzSVSr8Jm45d5+pEcj+e+ndxDOb7y1S1kZYuzSYvuvX/N2+Mt9MM8h3+8ys//zE9g6TcwlAVGQY0//MJzPJnL8WjuMR7KPYlkfhFTucXgdhPzeA/p+DqqdANP79B99ZNYgwqB3uQiu4Z0soI+rGFIHW5/Y43B0RaufJOz8CvIh030XgFLXsTXC5gnDX77n/8EudzD5N7zKB/5+HehuN+kd7zJefASifUCh7dbRMYG2nCNNKriy0tkgxY/8zf+LE8/JLgkTz39XgbDPyBJv4BrbNG73cDpvYgn7xE7HbSTFpaUJzCv8saohXwnT9C7wbn5JYLeNid3K1jDm1iDF7mIv0jv7rMcfOvfc+7tcuF+kVe/voRy0iazbvEg/DLawTqRdpPT8MtIxx2Ugw6cf4lTs8lZcJ17rzfp9/eI3Q5n3lX04xUSo4EzLOLLZax+nthoYPfzpGYT5XCBs2BjbpwJ1YqwX9kt7sfb6N1lXLlIqFdJ7SaBViEyaoR6lcxpofeXceQimbPBWbiP1i2S2B1GXofEaaAer+EqNSbBDpNgZ3rArxGZ69hSBeUoT2JtCmOL3ia1t8QkQW7M3+fKDfRuiYm/h6c28TUx/xBmlxah3sHslwm0JpG5jjUs4qoVRl6H0GkSOU1crYyrChZOZgs9cmY1BQTWXcdTK2Ruh5G3iTko4atN3hy9SOYK9XVolgmtEp5WQOutYA3LYmagl3GlNTylMIcma8dX8eT8XEOtnywIFbW/jj1YQTm6QqAW8ZQCjrpGZNUIjCae2kQ5KuAqTc7jfQKjga/VSe0Ombs1tdm0cWXBPzC6VUbODexhC/W4yCTYFYdetUVi7TK8K1hHynFetFHk+jwUmgQi8PH6YtrB2TUSq0ZqbuL020ycfWK9Saytk1mbpOYmkdrB6TcIlQ3OvJv4ww7usIh8b0lMmNRN7F7rXVftK5iDAonVmU4i1nGlDRJrD1+dPhelQWi08ZQG9rCKpzQINNEe8dQmgbFNaO1iDpt4ighpAqVFrLexexVS6zqutEmo75Bau5yF1/HUhmjvKFVS/Sb6YQN30OLcv0Zmbgpjhtwm0XcIlQ0CZZ3EaOPLwn5k9co4gzoXwQu4wy2OX1kh0Dq8PXkJo1/EU+ok1vZ8omIPG0z8ayTWNkavSqhvEBmb+GqbULmJJ3fwtSaZs40nb+PJu0T6Fr5WIdDroi0jt4jNXTx5E6PbQD0ukzk7xHoDu18m0TeFyrPbQj2oTNWvQttp95qcuteJtU18uYVysMaD+Aah2iJSdgjkLTJzH6vbwO41sHs1LoIboj3T7aAd1Dj3bxDrbbSjPBN3B09q4vSbhKoIdzypgX5UwOyWhdmlX8GT6iRqh3gK47d7DUJ1k9Tcx5U3sYcdxt51odCVOrjSBqf+LU69W8gHNcxum7fGnydQN5APSwTqFqG2w9h9AbvfQTtqMjL30I/qhMou8p0aobyLN+yQWdtEWgtf3SNz9ki8LWx3G9Xcx9H2+XL9F/ndv/shnv0fP8pv/+RH6TzzTwn0P8GwDnFCwT+wdWeqFs2mDYRkHlLMFJxplJJMw4rT0SlZPBImjalFIwzjeUARRQnj8SlhEDMZn4m2RRAyeZe6dNauOB2NhWhh2uKYSRlmYMwZiyKZsjPG7/q8OBRfc6ZETWPBoph9/ixomD2XJIreUZjOLJfTdsXccjm9JdMQJPQDwZ8IQ6IomgcUs7d938eyLDGPicVExbFsHMueNzWCd0E6PduZhxqz9oXnOPNQYsa88H0fwzDm0xJ7Gn78Z0FFHNokscsoCwh8k9jziH2PyHXnTYp3BxWzecbMvDHTis5u78w+gum0YmbrcOeziyyJ5g2JGZti1kSYhRmeY2Ob+rumEN4cdjmzhbwz9wjm7QsBp/SmfAprDvAUnAtr+nUsHMtAlSU8x0aVh+iqPJ1gvAO4nIUrWRJNpy0+k1E2V6POnu/peDSdh2TTJsXpPIyZNUZmr8GMhTELYWavz2zuMeNSiJvzru9bPA/XNrEtFdMY4joSjjPEc1UsUxFQUFXh6Bt3Wfn3/5Bf/+vfzm9+7KP8i+95gj/M/30G3yoRyjX0wxXM4xWGrz+HO1jB6l3F7l0hUJY5C8qE6jLy3WdRD66QGnWc/irecAVfXuXc20A/XMLuChWbebxMoKzhDK8Q6YtkRgvzeBW3Lw7x3jBPIBfwpTzuYIVQrhNIFZzeCubJFU5e+QTuYImxXccdrGEciamHL69hda+QmWLS4UsF3H6RUC6R6jVCuYTdWxWzkGGBSKmQGnV8eUUEEK98CvNkgdSoYXdXCOUymdnE6VZIjSqhukxqlDm1txi8uohxtMzEqeD01nD7AvCpHy1OJyBNIrWCPywyfP15Dr/+u8h3L+NLRfyh0KNaJyv4wyLOYIGxXSMz6xhHy5jHq1jdZWKthHb0PJG5SqCvYfaWOHn1WdxhCU8uTcGTS4zcGplTE1e05KLQUmp5jN7zSAefYnj3ConRwFOKBFpR8AOMPL66hKtcxRmuklo17MEK+nRCkJhVnOEaRncJXylyFnSE4nCwxKnfJLXLuPISWvd5rMEirrxCoOVx5VVOgxZG7yqhXiRzxFVtrbsspg1Oi0mwgdFfnVf07cEK9+NNnOEanlzE6gu1oCuVhbZusEBgFImsMlpvAUfO42llxn6Hs3ib0CyQOGIn7GtVzEFhqj4s4agr2PIqidMg0Gv4ap3U2RCHfKtG5tVJHAH2jMx1EruDfLSMq5a4SDeI7RK+UiLSaqTmOs6gLDaqWoVAzRMaeVylhN5b4TTcJHVbGP13gJix3cCWqthSFVeuovfy6L01ErtF5rbw1OmeWa+g9ZZFQCIVcOSiAGpqZU5eu8J5tE9otNB7ed4YXSMy6/TuPMfw8DKn/rrYMveWMLqLoq1gCNtKpJcZeWXGXoXhvU8z8spM/IoAseqrBPoKD6IOkVbEHS7jyyuE6iqZVSDSlsmsPIFaEPMPr4ErLzHyKihHz5DYeSZBBU9ZI3VKpE6ezF3DkS9xkTSwhwv4ypoAaE5/IXflPCOngdEVLR39ZIGR1STUq4yCNrZeJg3axI54nzcUf5eRVcdTy6SuCC1iu0GgV4nM+jwAm3E9fK2COVhjcO/ydEpTwdfLhGaF06hNaJVI3AqxU8LTVhgHHdG4kJfI/DK+sUJgFIgsEXi5ZglbKWBLy0TmMpZ0CU9vsfjsP+GJXI7HHn+Sx594jE99+l9gWZ/j+HiByBNX67TDGj/1l76XJ3I5co88RO7RHI32s3jGTVyphCMtEljrhMZLfObf/H2+6305fvxHP8D3f3eO9z2a4z25h/ixv/ZRDu/ucXPrX5KZHdS7y/y578zxk3/tQ/zU3/ghfvyv/iV+4sf/At/8/Q5/5n05vuOxHN/z/qf40PufYmu7jqfd4vc//ww/9iOP8NEP5vjeD+b46IdztBv/jsD/IpG5z5f2/iW/8nM/xPLv/RK/89u/xr/6zV/iK19YJFTr2MPfY3DwGSLnOp/55N/jyffk+ND7czz+cI5f/X/+B/7Vr/7PPJQTQUXu4Ryq+gK+kccaXiFxNgitJpHZxBqsERpFbCWPa1znsVyO9z7yXt77gad45LEc//gf/02UwTUCc0eEQ2YVW6tya+8ZAnMbtfsM9mCZP/nyMo/ncjzybY/y4Y98N1/5WpvPvbjEj3z8EZ7M5fjuj+Q4OHoZZSjUhv7/T9Z7h0l2F2a6Z3pylIQkjAGvYeHix9c2OOCw3l2uH2xs4w3exxdfG19j43RtbMw6YGO8tjEIpQmdu3Loqs49QSMhEGEBkWyEUJqOlU7O+VRVd8+MgPf+capKYvePfmamY1Wpu9S/73zf+2plAmORyLqGJV6lMPX/8aM/KHD3GYGThwXuPCfw13/xa7R3r/P8M9NIrSn09gw98xr3f/C/cMfpUwiHBO5+7d1sN75KfvYv+b67BU6OCfzSO96C1LiKZV5FEufY/MZH8HcL/KefvpuTYwLCkZO86QfeiG48zR/84Vv5N68R+Mk338HPvOXVSM3PsrO9wk3vCXruEs99/cO4So0D71+5729+lx9/01FeeU7g9EmBN73uFKvz48T2l9mPrxG7ZV741wt843MZvvTFKT73xAX+5+MX+dKnpvnc9Qme/FSOL32ugtT6Ip76OF/91Ef5/NW/5UtPXODLT1b5xCcf4ub+FdTmh1C2JxA3LhKoJW5Ha7RfuICyNcHtaJVIr9B87uFUsWlUcKUcu888wL63RN9ZYPvpj6PsTg5+BtPnvCHY1uxkRtYdR87jqRUiY4lQXyQyFzDaGWwpQ9dexuwU0Fs5InOBxF4amV9sKZ10iJuz7PtXRtOO2FweWA9SaKYrv6Tp9JQalljGkav4amp3uRU9gq/WkHfmsKUSXWeRrrOI1pzFNUoEVpXArKR8IDFLoJV4MVojUIvIuxfZC+rY8hyOnCUyK/T9JXw9nRPGVg1HzuFpOXw9R2yl2t2us5wqH7UCWmMSX83jiHMo25fwlRx7bg2jOYXdmcVoTeO+bB4Sm2UO/AWM5hSOlkNpThOYdUyxQmcrgyXPsx9eYT+6jCOX0Fs59vw0WAj1RXx1gchYSZsU6hpWex5brGKJJWypjCvX8JRFxI08rpK2U2JzGUssjyCkvlpHbxbwOmvpwV9L9dlOp0rfegRjt0TfXqZvrWC3S4TqAgfeVTypTmKsEamrBPIy4sYl1J0Z9pw19uwrWM0qkbpCMNBROnIRT53H6lSxxZSp4SsrOGIdT1n4briqnLJLHLmMJRYJ9DqOuoyrLuOpy5jtKoG2hNUq4UlVYm2BxEivwnvyMo5UJ7FWCbSUUeFrFUL5KnvWowTyMp5UY89ZI1QXibUVeuaVgUEiNQolZh1XSrWfxm6RfecasXENT17BkxeIjPRih9kpEmiL9N2rqVlEquHKdQJtCUeqEekr2OL8gC9zFVtcwJHLqb5UWcOXLxNqK1hiDldJQzxlJ4+0WaBrXSPS15E2s0TGCrfDdSKthrqVQ9supSrSnQquWEfbzuFLS4TKysiSESgLmM0ikZY+/ol2BatZJ1bX2bOvoe+U0HeKuOI86naORHuE5jczJPoa+k4eV6xg7BbYd67ii2lrwWqViLQFIm2B3acv0rfT75lbwTWcRgnlRoZwoA5Vt4pYrTqJdQ1PXkXayuHJS/hKqp61O0vpXEdeT/kfu3l8NTW1BNoKgbqCsl0mNq7yYvxpXLGO1UwDl55xnUBeo2uso+3kSMxFQv0K8nYWXSzguKto9jUc7QqfrfwhD7371dz39lfy5z97F9en/zvK7ufpSM8i6W10XcczvcGB2R6pN7tRPGJHpK2HNKjw3YBe3CMOEyI/op/06cY9giAiiXv0+/skSQrSDMOYXnePfn8/ZTbE8UAfGnJzbz+dZPgBgZdCNaMgGLQn4lGo0E+6L81ABg0Lz3boJalxsjcwT6YvabMi8oORVXIICB0GLsNgYjgbeTlIM4VopoyOJIwIvJcmJp7njQKK4fwjjuMRryIcfN7h1xlOSDzHxdD0EaTT1A1cy0ZT1JFZxDGtlEMxmHp4npdCTsMQz/NQFGV02/+3oCLwDPb3IpLIwbVVksCnG6RMiuEEpBeGxL5HMDjID9sAafDwvzYqvjuUSA0ZQ7bEsIURjA75aTvBH719yL0YBh0vvc3/Lr7DsI0wnHsMQ4ZhM2HIrUiicNS4+F+BnsOmRgrsNEYQznT6EQ2AmBG9JKaXpHOWvV530KLo0o2jEctiCM+MAm/0PsMJyfA+DPkbqYr1Je3qsG0xNKAMGxamro74FWkjJL2dlqFg6O2B9aOBZYpYppIGGZLIM1/8BuMf+i3+8Z3fzwdedQ9//bpzfGn2N2h8fQ5tawZjZ5ZQLtJ69kF8OYPVGseXp9F3H8bpXEDZegCnM03fqg5AmXOESo6eVcJpZbEamYGhYxFjZxpfnsPuXCTUxomUKtpWagOJlBJWcxZjZxKrOYUnZrB2s2hbQ/jmDOr2QzidKVxxFqs5jS+mXAmnM40vzWC3J3DFGQI5T6xVsJpzhEqJQC4SyAVCuUjPmCdSy2hbkyRGgc4LDxAqWbTttIERqyV8KY/0wiUO7HU2//WfsVqXsFtTRMo8+lYOeWOCvp1+zuEeN/XNF9F3pgiVIvSv0fjmAxg7Uyib43T1KnZzjlgrE8gFukaVzgsfZ/Pr/0TzmQc4cJYIlTKRWsQT5/DlGZSd+xE37yfQ8ux7SwRKGV8pEWplErOCI83gqzl69jxma47IKNO1SiRWFlu6iNGcI9IrhFoJR5rDlWaIrRyuMonWeAhfzdG1yqg7l5A2L9B35gnUIq6UG1Rgs0R6Cb0xiS3OEOo5bHEKW5zEU2YI9fzgEJvaBvpOhcjIY7Wn8OQ5uPkonlqktXEBeWeSvr+ILeUIjPSQ6Upz6ZV2vcStcIXEqJKYNax2DlcsEjslgoH1Q21O0vfSK1hGew5pe4KDqIajZNDbs9hSuj329RK+nsMQJ3HVLKFZxuxkMdp5uvbSyLrR3nwYW87RcxexxALi5jQvJtcGdd7U+tG1qpitudT2IVXYd1dwxBxmaxJHnuYgXEkDioGFIrYGsxYpN/jFvYrRLqRX2PQqlpgfGSqMztwosHGVAj13gdBID+G2nMOWcwP1Xi0loxs1Np++H7MzB9/6BH2/ztc//0H2vTo3wyVio8TTX/o72LuCr+To2VU2vvFhDsIygT7DQVhGb52Hg2VCYxa9dZ5IzXHg1bCaE+mUq3kJ9pbRdx8iVKcJ9Tw9u5yCJLUMrjwNN1dxlUk8dYquXSSxcpjt83TdOWJrmptRGaN1kb5bJtQK6U57cHuszizfSlZx5SyenCVUSrhyAVvJE3kLeGYFV01bQ6GSMk2G4YQt5WhvXBxNQHreAnp7FrOT4VayNrJ+DAMfcWuc0CgRWRW6ThVLmkVrjdP1ygRmFledSUn/Xg2lcQFbniR28nS9NOiKrCqukSWySzjyLD0nx3f2luls5Xj4n3+fM2MCwqEjnDx7hj/7wG9jOp9H1et0WrPY8hI3gy/yl//3L3JKSN9POH2cfPk+9M46fXuBb0V1mttTvO93fp47hKP8+jt/ntbOKt3kU7z6XoEzwjkOnTrOW3/m9Wxv1gj0Ks1vPkzf+BRnBYG7D5/g2JEz/J9v+n7uOSPwp7/7Tt74vXfyule/lkOHT3Pula/lytLHOX1M4Pff83aOCQJHBIE7Tp/iVa86hmJ8GXV7nj3jOl977AKnBYEx4RjHTp7gw3//m0itIvv2PNrOPL/9a2/lmCBw711n+YP3/iq2+RV+6q1jfM8ZgWPHjiEcOoVwUsByH6Gx9U/wrcvo7RLSzkR6xdxZJTLrqO0szz49zdkzAofHBITDAq+4+xxjgsAdJw7zoQ/8DpbyeVznMTpSkVi7jtGYxdh9gFit8NUn5tIpjSBw5I7D/MVf/x7fe+9hTg7sI4IgcPiEgKp9Hlu9wl60iNwo8MxXcpwWBH7yB+9h59lPYkif4/1//O8RjqUMih96y91o+mO0mnPYSpE961E+9If/1+hr/ciP/xBv/4Wf5MQhgTNjAnffcQxBGONH3/JK4u5TbGylz0Fduca7fv41nDgqIBw/xpkzJ3nDG8/w/j//ef7TO9/E8cMCp44f5ey5I3ziszWc5jK3wsv4epXV6l/xmjuP8u5f/S949je5sV3kyDGBMydOcUQY4wPvexeNnSKKOEd7s8pZQWDsqMCP/8QdvOPtb+RtP/U6TghpiHLn6aOMCQI7GxXszhpve/Mx7jkhcO9ddyCMCSidx1Ab4yRm2tazOxlcKUtsVAbtvVQXnZjzaLtTuFKOnl3nVriC3pjBaM7QteYJjAqBWUFuTNHevEjfXyQ0K+jtWTae/ji2nGEvWMaRS0hbs+x5l4mMOtL2JFprmsRaou+tojYySNszeGqVxE5bC8ruHIG2kGplt9K/pxOAEpZYTicfA8Cm1sjT91LgptkuEWgLxNYyVqeC1ijQtVe5GV0dsC9S81Ns1XD0NKjw9BLJ4LkjNirsOQtEWhlbmaLrpZYgT89gitM4SgZPzRNZaTvPVfOEZjGdEmp5AqOMLRbTA//A9pHqt/Pse3X6bg1p8wK+mh7+X0xWETfO03r+Qfa9OolZpvncA3StCnvxMqFdo7MzQ2itshdeJ3LW2L0xSddfxZFLOFKqxYyMdI4Smys0npviW93HUXfKxOY6ffcy8vZsGt7JNfRmOa3SG4upHaWTPmaRsYQjV2lvTOOrdXxxnZ61iro7jiNm0kOpuk6oLKXTLm2BxFiiZ63SNVe55V8nkJcwdit0jcs4YpZvJ1dRtzMcuFdJ9DWM3RKuWGXfXcOWCkSD6UfffYRIv4wjLuIrS3TtdWJrAUssEOo1IqNOoM8PgKg1bKmEJS+Oph+RsUpsruKIVXxpnr61grpTpe88SqCuomwXUHayBFqdnrOM1pzDba/itpdxO3WMRhHxxnQ6YxDryDfy+NIigbKAL1ex2jl8uUzXXCLWl5E3crjSKl3rGoG2jNrIciu+iqtU8ZQ6ob5CbK6SWGt0rXUcscbN8PqAu1EksdYIlUcJ9TVCI20LHXiP40mXic01XKVIe2McX6vRc9ZJzCu0X8iNGBW2WMVozuHLFSJ1ib51DV9awReX0HdLeFKNUFkhVFbQd0qE6hJ2q8KL0XWaz46z76wRyKvE6mXM3Xlu+Y8R66v0rHWkjbn046Wr3HQfR9kscMt/hK65Qqguom4V2HeuY+zmccUqPWtlBOn05XkCuQa9xwnFGk6zTCgtEGurWM15HHERT14lMa9hd2r4yjJd6wq2uIgrrWA0F+ia1wmUy4ibc4T60sBmU8Xu1ImNy5itGnpjnlhboauvc+A+hi+u4rQXidQVYn0Rs5XDU1bx1QUSbwXHW6WjrqB2lnii+F7+8b+e48M/c5Z3v0lg9m/fxcY3HkFWX0AxxRTiaL6M+xCkbIp0+pDOHjzHpRf36cU9enGfg/7NAZ8iwrW8NLiIu6OpRxKnfIput08UJeztHRAFIfv9PSzDGDUehjyMm3v79Lu9kcEjGQQQ+/09fMeln3RH8MzQ8+nFCZ7jpOrRweuGoM4hx6IbJ3SjePTxoeePmhy2YdKNU/ZF4HppkDEIF4YATf9ls5FgMP0IgiCdYQzYFMMwIUmS7wpDhmYS2zBHoYtr28RhmFpAXjazcS0bU9NHTQ3btrEsC9u2MQwDa9C2cKwUc/C/BRVRaBEGFq6j0U28ETQz8tzU9uF7dMOAbhikDYuXKUXTJoT3XS/DacYQADk0gwxZEMNgYa/X/S7F6JD9MAw3XNscsCBeaji8ZA/xRy2EIYtiaO6IAn80l0ghn9HIrPGSMcQfHP7T2YgqS9imMeJeDO/j8HMMpxuWoY0ClqHRIwq8EURzOBcZci5S6KY/ut0vvx0pl8McWT2GrQlT1waTEm/UNOnGIZahjYwltqViGh1cR0SWt9K/29qgUaHQfGaXiQ//Nh/8uVfy599zN3/xfaf4xP2/jHqjzMbX7sNpZfHEPPrOJHZ7Op0ktC7iy1OoO/cjb97PnlPBbs0iPn8hPWhLc1itCZSNyQGDojyAZs7gitO44iV8JVWehkoFt5NHvnEJt50hkPP4UganPUMoVzB2ZvClDMkA9Ge3Jwbsixx2K4O5O0WkZumaeZSth+hbJSK1SDIIBm56ywRSAas5h92co2/W6Js1zMYs+s5F1O0LfCdZIZCzyBsXSPQKkVqm8/wF9u01nPYcRuMCyuZ51M2ZlFFh1jF2LxCr5dGcw2zMsP3UfSR6hVgro21P0nzmQazGLMrGOMrmeNqoUEoEUgGnncGXZwmV1EnfM+vYzSxWc4ZQyRKqGaTt+zA74/SdKt9K1nHFlLifmPPcDJZpvZCGGIlV5Xa4irozgdmeJDLmOAiKBGqZUCtjtWe5HS2h7l4ksXJExiy2dAlHmiVQszjiLHtuDXkr1e11rXkO/CVCvYi6O4HZmmbfr6E1LmF1JonNHF07j6dk8JUMRmuSnlOhc+NBboYLyNvn0RrjxNb8YEqRobVxITV2ODXUxjSuWuBmsEjPrmKLcyPnfNesY3fy2J08gZFnL5gnNAuEZgl/ANN0lZQ7cRDV0taEWSEya0TmPGpjCl/P46izJE4FvT1D4iygNdPasa+VR2aQlNie2kAaz13CUyvYco6+P4+tTNO1qmi7M5itHImxwLe713DELHpjHEeawpZy+FoJXy9xu5syJoz2HPLuJGpjmp67iitXUHbn6LlL9NylgZqvhKvk6XuLqI1pPLXIfrCMr6eHO605Q99bJDKWab0wRWwtcRCus+cvY8tZtp65D1fNEhklDoJF2i88hCtn00mFXaWzcZ6eXaXvFbgVVZG370feeYB9v0RkzhEZc2jNh/HEWTxpjpt+jUjL0LcK3PTL2O1LGI2H2fdqxEaRUM8hbj7I7bjOnldC2r4fWxqHW1eIjAy2dAm18XEic4rYmqV94z5scYquVcEW59hza9gDlkYwUJba4lz6M9rJ0vUWMQZhRWBWUXem6FvpfKPnLWC054jt+dFkaPuZBzDFDPvhchp4qSnPQtqeYD9cxpKyAwVulj1/AV/PY8tz6O0J+n4FR5nGlNL3vZUsozQv0tr8OJGd42a8gNIYR9wexzWz9IJ5nIEtp+uUuRV/ig/80a9wWhAQTqRNgjf/xL/l7/7p1/mnj72Dj3zkPzJ5/v8he/GPecNhgbvGBIQjJxCOCORK9yHuLNEz69wOanz9qx/jziMCp4S7uOPwYXa2Szzz/EeZgfc1AAAgAElEQVR5y48c4ZhwDOHYGYQjArBJ5NaRNi7R/uY8d48J3CXcgXBI4OgJgebONQz5CqbyGU6eGExNTp3g9HEBz3wapf115iYvcFQ4jiAc4+Rpgec2nkDcOs+3o1W+43+WM4KAIBzh6Okj/PEHfg7dzGDtlHj2C/kBwPIwRw8dw7F2ubGxwPbuHK+96yj33P09HDlzD2NnBPo3nyB0J9l57h9xlQVCq0yg1TCaqVnD0Wp4zlWeeXaBYycEjt8hcPjYIY4Ipzgu3MHdp+7mqCAwPv4XGM4TaJtFbro1bvsFYmWez165xIlDaRghHBP4N2+4F89u03UUzhw7inAoDT+uP55D3F1h58bH2Q8f5W0/cQenBYFXnzmJpzxLa/Nxrqz+A8LhsfSxOirw7AvL6HqN2F1GeqHI3/3Rz3FKENLGyJjAn77/vaitb1CZfXDUIjl9SuBzT9bwo8eJ3UX0zVl+/R2v5vBhAeHEYe56xVmefHIV2/kSuvZV3vIj/weCcJST587wc7/yNrSNKspWBr1Z5swhgXtOneNHfuAt9PdaNPVljp8Y48jYGc6c+h5OHBXYP/gyrr3Avz45zmlBoCl/jo2txzG0p/j7D/4BdxwfSy0zgsC7f/M9iO0q8k6d579c5Z4TRxCEc9x57nux1acJ1HVio0LPrqFsT2B3MtyOVtF2JzFbM9idDN9K1rHac2g7U9idDJ6cx2zNYneyJEZqNjLFDI6Sx9OK9LxFlMYU0s4ke8ESt7trNF+4gK9WiYwltGZ+oIassOcvYEsl5J1Zus4ykbFAbC6y+fRDIxvIregRjFZqDBk2JKTtOQJ9gb67ngIIB283WkUCbQF1NzfSl36r9wn0VhFlJ4O0NTM4oGZGetLIqWGpecJBW2s/WMYR08lf89mHSNwctjJJ4uQJrSyxU8BWZjHFaXw9h6sM4M5GAaMzhSXNYkupYUpvFgkHjbKhhUneuojZmmbPraVa7lbK8omNEp6SIxq0G0O9yK1wiebWBUw5T+Ku4ulLmFINtVUiMJcI7cX0Srxew5FSe0eoL+GI82iNEgfBI4gbeQJthYPgKoFWG4CdK0T6KvveY4RGCtEM9DQESuyVVPfaTn9eD5xP0rdXaT7/ALFZpmuu0LceIZAXScwFuuYy++46sb6E3a6w71xNr2hvl1A2C0R6mdiYR96cQd3KE8iL2K0Uwmm3i3SdRYxWPmU2SEsc+J8YHGQXSaxVus4SRjtHZNZJ7CUis06o13CkEr5WxZQWUJsVQmON2/Fj+MoCrjSP2ykTKjXY/wKdGwUifZ1IX0XcnCXUF4iMOl1niUC6TKRcRtsu4st1Im0RV6xit+dJ9HVcsU6kLeF0SvhKmUCtEOsLxNoyvrSIr1xm33uUzo05pK1Zeu4KsbU0CoNCfZmD4JFBIyLLvn8NX1lE3S0Qm6tE6mME6iqhXqdrr+KIK/Sdx7E683hqiW/1rpHYS4ibGRLrCoG6Rt95hMaz0wNzyCI9a5n2c9OEymrKD+ksEqnLaNt5Em0dt7OA3ZrH7dS4HV4fcCWyaDtZesY19u1H0bZKbD81wXeST+FLC7SenULfLdDTH2PPeoz2cxmaz07St9cJ1UXs1jytZ2Y58C6jbqeTD7NRgP4nccUqVrNIoNT5dnAde7dEIC1gNavsO4/gySs44hLqbpVv9z6FtJUfzH4W6FqPIG2W8OV1Yv3aqCkVGysk5hp95ypGax5XWsaVlumZ68TaKu3nskTKOk5rgb59hUCp4StljPYCPWcdtZ3FtJfQ3WvY6jpfXPgT/u6dJ/jLtxzhw+/4Pj5b+nuU3c+jmVvojoKu6xiy8V2NgHjQatjr9ejGccpQsDxcyx2BNOMgwXcDkjDBd/yUSRGlYUUYxMRxl73+AUEQ0e/t0x2EEp7j4jkOvaT7XdyJOAhHDY5h6NBLutimhWs7I16FbZijCUUvTgafJyb0ffZ7KQtjyK8IfR9LN4jDKA0rXqYsjQehiGPZoylIagV5Gb9iwLpIongUJFiWxc2bNwnDcBRWBEEwUrn6rjual+iKmoYojstQrepY9miW0o3iVJvq+YRhOAo+ut0uruuSJMlL4YWh4domwu29A/jWbQJHx7UkfFsh8kxC1yby/EHA4I0ChiGTItVpmsShS+DbJJFPHHnEoUcUusSRR+jbxL5H6DqpIcRz8UwjbWmEAY6u49s6nqUT+w7d0KMbeti6Qjf0iDx71C4IvCH40h6FHKGf6kuGOxvfs/A9A88x8T0J35cGlg97FHAMD/zDgOAly4eLIokjRsXw60ShQ+BbhIGN5xj4nkkSeSSxRzf2R/aRXhLRSyIsQxuoUK1BgBGNwJjDx/Al3oQ5ClFeMpH4o8ZEGlyk30CeY+JYKo6t4rsv7X0cy0DXRCxTRFV2MIzmyPqhqzJGR0PZMrnwt7/De37oCO9/1Sv5k1cd5cm532DzaxPoWxmkFybxOkXsVoZQyWO3pnE709jtCTz5PHbnIm5nFumFcRKthr4zhdWaxOmMc+AsoG5O4raL2M0CvljCaWWwmlOINx5AeeESgZjHa2XQNiZwWxkiuUj7mw8hPnsea7uA08hj787htWaJpCyJUkDfnKD19EP01Dp+u4DTmMHYvkQoZUjUEsbmNG4jjy/N0TWK+NIcTnuaUM3iijN0jQJmY4JYzxIoM1jNcZz2VBoQKDkCOU+oFIj1HPruJZzODHZ7BnnjAr6Up2fMo21PoW1NEsip4cRuX8JsXiTRi5i7czitEk9//n+gbc3gtgu47TxdvYbbLiC9MEGkVGl8835CJU+slQiVPD2zyi1/EfGF8/hSDqczTqLnSPS0rdE1KpiNKUI1Q6jO4qtpPd9X8uy5C+y5dVx5Dmn7ATqbHx3BuTw5y61oEV/NoDUu4muzHIRVErWSalilPLf9JezmNIGcIdZyHDhpTT/Si3hylj23Ruv5B9Ebk+x7dfb9BbTdCfTmFPv+AgdByrRw5eygmZFn++n70Xan6VrzJGaVUCsTaiU8OY/dSecqsVGlZ9XpWQsoWzN0zSV8eZ6etYKnzJGYRfpOhcRKD7ehVsJqZ9h3UyuIKU1jdKbouvOEZpnQSK90cfAoljyJJU0RmmmQEBoVAqNIYGTZj6pYUgZXKRLo8yTWEkYrPeB6WpauV0JrZjDaObrOArac58ZTHyVx5un7NVw1hyXNoTYnSJx0z2xLOWKrjiOnM5Rhw8IdADRtaXClXingyHnk3XG+s38FpTFJZ/MSamMWvZVBb2bRWzm61iK3gjWM5jRmawqtMY7WmKJnL5AYC9xMVrDlDI6coX3jYW4Gi6hbl6C7ji9m6ZpljMYEVnOSvl2C/irPfvmD0F/CkybpuTm05kPY0iVuxRVcZQJfm6Tv5dj3C4RqCVucI1AzfLu3iCVOoDUu0bOrHPhLdDYeJLFKAxtMAbM1idWZIjYLKVtFy9BzKjhiFlcqDKZLWfpuFVeeoefViO1K+liKc3TdebruPMruBJY4R2iW6Lk11MYkvl6g79eJrQri9kXknXG6ziJmJ0vfWyIyK/S8WroX13PEdom+X8NR5ojtIn2/grz7MHrnErGTI3ayOEoeR8nQ8yp0vSKWPImjzHAQLRLb8+xZVwncWfxwFlspE4oVzN0JJh78LY4eOszY6cMIYwJv+IF/y7t/+1d4xy+9kXf+8uv4xbe/np9+y6u5a6DZHDt+irFTJ3ji0/PIzTW0dg5Ly9DrzHNWEDh34l5eee9ZdnfKhE6Vn/nhM5wUTiIIpxg7LLDT/iyaXMfrZAhbi7zx3jGOCscQjgj87u/9JnLnCXZvPIwjLXFGEDgqnObYsTEqS9O0dpfxOhm+9thH0naHcBLhsIBofI49bwGvPU0s1rj7qMBx4SRjwgk+9pH3YikF2tsT/Lu33jE4mB/mR3/itQT+pwn1Ovb2LO/5rz/M8UMCgnCWw8eOokiP8Z2DVUzxIo5aILGW8dQqllTE1+fRmjmMZpFAWqDx1CRv+P6THBEE7rrzNennOHQCYXDQ/pmf/veY4fNsNWoYeqqlfeqzc5wSBA4LYwjCYb78L1dRpTn29DVef7fAiXMCwum7+P0/eA9JtITdnsBqTHLvUYFzwis5fvh7mcp+CFte4lr29zgjCJwcu5exY0d54IGHkTqzROoyVnuGv3nfOxCE4whHBM7ecweO9wKNxsdob41zekzgxPEzjAkCjzxWpyFfwtPncbbq/Le33cFZ4STCUYG77r2HdvszqK0MN+15vvLIxzgrCBwXDnPs5Gme+koBY+cRbnxhZdBoSfWw//MLFWxrkdefEzgxJnD4zFnG7jjE1765yMYzGdrPV3jfe95K+/mL+MoSnvgpzgjpXOiQcITjdwo0va9gtnLs24sYO3XOjAkcEV7B8aN3YshfwFdn6GqL2I0CnlgmMdJqu9acxVWLBEZl9LMcaLkBBLKI1Z7DFXPQfwRLmkmnVVqZvpvCMdXGDL5ehIMrLwM01gdhQgGjVcBV5nkxuZ6GC3ramvDU2og9kU5EljDbVXr2ZUJ9mc7GDFojT2gspEGGmoI3fXUevZkj1Oup5nSg69SaWbTmHDejdYx2+ndHLmKJeW7FlzE7OQIrT+QWsdQZfCtH4pdxtDksdYZuUCGyszjqNIGZo+fND2ZoKTsg1Gv0/UX01iy+lv7/JX0+yRPo5ZSdo+Vx5Qx2Z46uNY8j5vDkIqFaxZfLaK0ZXLWAP+ATmWIGvTVDYs9jtGfRBipiX6sMrrovIu9kCLRUWak3C8TWctqKaJeIzWUSawWzXUphmPI66k4FvVGmfWOWnrNObK6jN+aRNssESg2zWSCQa9jtMoFSx2gU8OUavjyP1VjAaGS5FaW/V0RaHbdTx5dqhGoZt7NEIK1yO/gk6mYZr7OMsTtPKK9x4D6G2cqmswljhVhbxWnX8MT5EfPBak8RamUCZQG3vYTTWiLW1vDleYzGHL6WTj5cuY4j1vHVZfRmKVWaWvWRBSTSl/G1hcEMKG3kOHKJnn+d0LyM2anha0sE2hKJsUykLqSHWfkqeqNOqK9yEF7Fkct4apXYXKLnrCFvZPCkKreC9QE4tkCgVIj1RTyxhiuuYbeX6TuP4StruNIyRrNKoK7Qd6+NWkC2WKH7MltM115NZ0oDBastzhNqy9jiPF0rtZuY7Qo9cw1tu4gnLtMzHsEXV5E3UobGgXuVm8EaZjOPspUl1lbRtotYrbT14UpF7OYirWezdI2r9IwrROoqnedncdrzfDt5nJveozSfmeGmdx1XrKFu5xBvzHDTu4LTKQ++1gJOp4LdzqPtzg5U7UXMZgm7VcGT6piNEtJGBmUrhyfWcNpVtO18GpYYq+i7RdTtPLG2PABdzqJsZgnkZcxGhVhfIlIX6Ftr+NIS5m4dq7HEnv0IXmcZfbtOIF4lVq5jN1dw28vYrTo98zK+lDY8zEZl8P21QKKvESrL9OwrKdj1Rp5Gs0pbW8I2V/n84vv40K/czdyv/QgPv+vHWHn4T0ms51C0TSStjWma2JqVmi0sG99xcW17xHQY/un7Ib4fvqQfjbskcW/UmojChDCMX2pVJD3CMKbf2ycMUwXocLoxZEcM2RJpuNClGw24F0FCN+qShAmhF9KNevSSlzSmacMjGc0yhjORoTlkCMb0BqDN4XSln/SJg5jecK7ihfhOQOiFIzZF4PlpGyNOXmqVDAwoo2nJ4PVDjoVrOySDKYylW6O2ialbuJaLKqmEXoihGriWh9yRsQ0bz/YIvQjbdNJzrO1gGSaOaaVfexDahJ5PaEXEToJws7/Hd27fwrNUbEPEtWRC1yBwLELX+645wrDRMGw+pE0Glyh0SWKf0LeJAgfPTQ/z/W5ILwoH8xGf0LHxLJNeGBK6zqCd4ZEELt3QY78b0Y8DIs+mG3r4tjH6Wt04xHNsLEP/roN+5MejPVEUuASeie+auK5EGCgj3elwejKci8ShPwJupnYSdxAMpPfXMvRBIJO+RIGDZSrEoUsY2GlQkfgDxkY4mqKk3IqYvV6X0Pfod+PR5KSXxKPbkN4fa8CgsNL2g22NFKrD2+U5qcrFNjV0rTMKYizDHKRuJqYup6YPvYFtdzCNDqYh41gGnmYi3hD5yJ/9Kh96x/fx3jOn+LPXnOIrufcg35gnkOYxdrI0v3keY3cGT8xiNSdxO9ME8ixde4pYn6Xz/IPo28MDeRa7NYndvkSkFHHbqYJU25qlq9fRd6YwGhO44hReO4vbnEPfnMRvZ3Eas6g3LhHLRfx2Fnsnj98qYu/OYGyPEytZzJ0JjK0JQrGAvjlDolQIpRzqxnm89gx9o4K1M4u1k8FuTRGqWYzGOIGS4cVwgZ5ZRN54GH3nEvSXccUpNr/+D3jiTGo0aUziSzlu+Yt0zSKhksFuT2PsThBrJdrPPYzVmGXPqtMzqmnzQ80QaXN0zQJmYxJ1cwpjJ4uyMYmxMzuAfs6gbEwSq1X65gJep0DzmftHFhKzkUJBu0aZQM7hS1m6Vg5fnsVpz6BtT3LgLqZtk85UaltxK4RaHqM5jbY7Tc+ep+9WCLQZOpsfxWjNsO8vpMwCLUdsFIjNPJGZxWhfItEqOK0M6uY4TmuWRC8SyBmMxjiemPrfA62Q7mq9+ki3pjencAeaSW/wYndmcaUMrpTBk7MkVgWrPTeiwput2cHVu0kivUxiVLkdrdK15tEbKWnek8tEWg2nUyLS6nTt9BAcaDmkzQt0rSqenKdr1bDbWbpeBV/PobUmBkrJOo6cw5Zyqf1Bn8HXswRGuqFOoZU5AiNHZKcGksisYolpBTU0avh6CUuaIXGLuEoZRy7h6yms0RIzA+ZFDlfNobUmiaxSykJQCpidLLZUIDRq7AdraK0ZAj1tgMg7k6NfZEOjgqsW2AsWMMVZbDlLYtfwtTLK7gx9bxlPreBKJTypgCNmCNQsB36NQC0gbU7gyxW6Xg1bzqC3pjHbMxz4C7wYraBuXmTnqY8SqjnczgyhmqVrFugaOXx5mgOvhLr9AD03iyVewFcn6Xt5An0KT53EVyeJzJnBNj1DoGXoOgV6Tqo1TcwyPbtG362O+CSpCSWLr2bw1SyeMkfXLmK2pnClNKjomnXkrXF6ToU9r4Kn5gnNErGdBkihWcJVc2ngoBUwO7OY4iz7wSKxXcGS5gZBUwrIjK0aoTnUkxaJzBI9bx5PyxLbJUIzBd113TJ7QZXEKRDZOSI7Q9cr0HVqWNIcoZmn5xdxtRkCM1VZxlYVa7eCZ02hmxcRd2eJ5Xl8cY7Zi7/LYSEFZB46JvC+97+bZ567jKxcpt0qkfiP8+y/5vmlH3sdrzx7HOHoCYSjY6ysThJYn8IQC7R3LxA1M3zm+v/gkUcvMJ37IIbyeZzOk7zm7BHuPfEKxoRTHBoTUO0v4zmrREqWoFnj1WcEjghHEI4JvP0XfhZV/Ay2mmPPf5Q7jwicOHSOscMCn/7CZaT2Opv/8k9cK/5J2gIRTnLy3BHa6meJjArqxkPEYo07BIEjwjEE4TiT4x8gsObZ869y8pDAiSPHOHrkJO97/7vY3Ep3+D29yB/9xo9x6oiAIKSNEcf+ND2/gtp8mM72JGanSGwtYrTzbD97ns7mLLGxRt9+lM7zJSz1Ce77h/fyva84zivOnuDEMYFPPnEVQRA4d/YVvP2Xfwov/DJiK8vW0xf4lydmOS0InDhylLEjR9huPolrlrG2imkj5KiAcPZuPvR3f4VjlUmUR9mzFvnLP/ph7j4r8HO/8GZ25etIW+t8uniRs2MCh4U7OXryBJVyDUMr4It1fDXPB//kFxgb3K87X/kKXtj4DLL8MFJjipOCwNih45w6IbB2pURDGUdr53C3F/jP/+4U58bSps3rf+B1iNKnMcQs0vMP0HmqxCvGBE4eOYYgHOba9Vm63hdwWwv8+i/ew7/5HoE3v/lVaMbXkMTHeN1pgdNjYwhjRzn3qpMkva9jdGqYjXlu+1/kwFrGl67w+lcJnDt5mNOnziEIAg9d/EuS/afouUuYzVkCaS1le4y9ghPH7kaXvoQjZWg+fZFYqdHVF+jbS2iNWYz2HH1/Ed8o0XjuPmKjQNcuY7Vn0Brpc3fPrqNsT2LLc3haYfC8NYeyM8tBuEpkVVAa49hSkdCoYYkFzE4eRy4RW3U8tUKgV+m76/hqnc7GzEhBOmxPfKv7GJGxit4sD9SOC/hqHa2Zw1er2FKJyFgYtAnq2FIJWyql9iYtnQbsB6sEehVldwazk8PXUttHYi+koYWSwdayvLi3TuRU6Po1PLOAZxSw1Ay+MYcpTRLbRYzONHprZjQVNDsFQrMy4ugYnZTHYXTmRnppR5rD7sziyTkCtYjVzuBJRTy5RNdcINBLOEoevTWDpxXRWjPIO5PsB0v4eglHKWK0M2kLRK8RGgtIW7P4ap2us4bayJHYKyNWx5DT4UhVbLGC0VxA3CjgKYuY7TKRsYzRqmC1Fwi1K8T6Ina7RGIs07dXCZQa6naGrrmMtp2lb17Hk8qY7QlceQ6rVcBp14i0JRJjHqe9iNmocdP7BPvOo8TqOr64PGhdpJYMu522FdxOHbs1jy/VUs5DM21j+kr6dqe1SCCtDXgR1dRIo5SxOkUCbSkNKRpl9v1reMo8ZidPoC1jizV8dTGdqqi1FBoqlzE7BTxtFUdZQm9ViYxVXKmGK83jtMtEap1Iu47RWMCVF+m76/ScZWJzAbWRJdAWsFsVQrWGr1TYcxcHFpwagVIj0VcI1CFTY4FQX8WV6vTdK3hqamiJzWWsTnnE/bDFCp6a/rdKX7eI1aniSDW69jp6s0RkrGC2Kyg7eXyphivWsBrzRMo6nriC3arjtOex2xW+nVxF383idKo47Vr6+MqpacVq5bjlP47dXEDbLg+UsQt4Yp1QWSSQF1C3iridBcxGha65RtdYRd3OEqp1EmOJSF1H3SrQNZYJ1CpmM4MrFvHlecxmkdazU/hSnVhbZs++jNWqjP5tNctsff0C8kaGb0WPse9cQd3KYbcqJPrKANhZI1SWCeQ6TruM2SjiS0vE6hW0zVraCGkv4XXWCMSrRMojxOo13PYSibZOoq/htOsYuxUidZVIXWHfuYa6VSSQl4i0FfSdMo60Qhg+zlarjCbXeXL5/fzNL93JX73lFH/w5tM8NvM3KDtPoupbKIaI4zioopoCIwcziJFxYwCijPyAIIjSwCGIRmYP3w9TJWnSJ0l6JIMJSBK/jFHRS0OLIUuiO5hfRH6QgjDjZBAE9NJgwo8GrY2EwAsJ3IA4TKciQ1XoMPQYWUAGCtUoCFOdadJ9CY7pB2nDwovoxj1CP6I7CEVebi8JBs2HoY1k2HoYvrw0VemmalHLHk08Uh6FN7oPgZsGI4EXEvoRnu3h2imQtBt18d2AwA0IvZTx4Tn+6PYPWRa2aY5gnpEf4JsBoRMh3Ozt8Z3bN0dBhWfJhJ5J4FhE7tCq4YyMGWlAEYz+7MYBgWeNAgvfs4gjj14SEAUuSeCPGhSBbRO6zkh1GnsenqWRBC6haw1aFS6x7xD7Dr5tjMwYw4N8GpqktyMFT6ZVklTzkjYgHEsn8DU0rYGhqaMgYDjdGM48fNcetTSGk4/04K+NFKGBbxOFHt0kDUL2ejFx6NEb/DsFZKbcim4cjcwf/W78slmJMwonhtDPl09U0nDCHHEr0nAobVVYupEmfq6FbSn4noFrG1i68VJQYcgYehtDTxWlrqNgWyqGpqB3drE6Gvf991/lz372Dv7ita/mT151gq9k38vmVzOoG7Po2xmUjSmkFy5hNWewW9NYrQmc9iR68+N48gTa9iXcdh6nVUB84SKhmqXv5HHac2jbk4RymX17GauRwW7N4stz9O0C1s4U5vYU9u4MPa2MtTuN+OxDxHKBvlHF3MritQq4rTm89gza5nn8ziyRnKerltE3p/FaWRK1SKxkUTcexmlM01WrxHKVQJ7Dl+dI9AJWaxKzOUGoZgmVLD2zSPv5j+FJ0/SsArGeJxg0KkKlMJiwzGC3p1C2LuBLmUGgMIPZmCHRq+zZVSI1j9WaINKyaDsXkTcuEGtVunodszFH65mHsZoZXgzWMHZScOhNdxmnnWPn6Y8hvvAwkZrnVrCI2Zik8/yDHHh13M4s2s5DiDceINFL3PQWcTsZAjlLqMwRKDOYrQlcOcPNQWVV3hpHa1xi3y8R6NNY7VkivUSoFfDkDLY4jStPExlZlJ2HaT93npv+MlZrFqMxhbYzji/PEek5jMb44OOyJGYZaesiVmd2FE5ouxMYzSlis4wjzmG2Z+jaVSKjhCPODfgEJQK1hNGcITaqg1ZFiVAr0XfqyNvj2J05XozXeDFeZ99dxpfLGM0sgVJl36vSc8pojfEUHmpVsTvpLzdWO4OrZYjtIuL2efbDRQ6iZWJrHlvOI25N0A9K9P0KWmsStTmdUtydCpY8Pbh6nic0q4NfnGv0vRVCo4zenkRpXsBVypidFGoVWfPsB0torWlaGw/jqll63jymODNoZqQH58hMfzFv3RgnNCvE9jzyzuSgbTE/gm1aYnYA+yzh6+mhXG1MY7QzOHIRVykRKFXsTo59b4E9bx55+wJ2Z459bxlfrnDjG/+MLWfZ8+t07QpPfeFvOHDr3PIXSfQSgZJhz6nQNQpIGw+g756H/WV2nv57bvolzM55InOWxM5gtM8TGtMkdgZHHsdVJnDlHHvuPD2nhLR1P6ExS98toTcn0RtT9N3KAJqZpeeUCfU8e26VxCriSrO48gxdu0zXqmK1sshbk/SdGn2nykFQJbYraeBgVwj0NIDQ29Oj8OLF3hq+XkgVs2oOozODJaVgu9As4WslQrNCz6tjirMERgFPyxKaeWx5htAskjhlXDWDKU7S88s46jSePpOGWFpxEHzkMKUJQitL1yvjqjlCs8K+dRVLG8cPZ0ncZW46q1i7E0yffw9nT5zi8BOedd4AACAASURBVDGBc3cJfPzjf4plPYHvL9FpPcztvXVudx/lP7zpXo4LAkdOnkE4eYxy5QEM6Rq+UcPWsxwYWfaTNczwETbbV3nXf3sr9xwTeP1d93DnkbMcHjvBseMC/RdvEAVrWM2L3LaucEYQOHfiFMJpgf/wH99Ku/EJbDWPp65wUhA4e+xuBEGgsjRJ4D1BpOTYePIidx8VOHbkToQxgYb0GexOhkTNYW7mBlf6T3Fo0Kgw5TyhepU3vGqM00fPIghH+esPvYeOVEcXJ/Dlcf74t36Ye+8cTEZOCgTe52htPkDXLZC4y3S2Uu7AfrCG2c5zK3oUV16Dva8RGZ9Fa2cJ9Gt48uf409/7Be46LXDiqMDpU0cRhOOcueMuarUHkZoLBOoaTz46ybkxIQ2JDgts7n6Bnc3zBK20ESIcFxCOnea9v/f/ooizdJXPs/3Ug3haAdN8HMP/Ik8+NcnbfvJOfvDUHZwUBE6M3YtwSODSxUlajQmcVhVXzvKh9//SqFHxfW98Ha3OV9C0C6itWc4eETh65BRnTgk88Zl1ZHsOSy4SNlcGjYo0qDh6VqCjfALPLBIpWbryY4NA6BBjx0/wofs/gOt9FmXzPJE4hScvY+lf5CtfXeLMWYFXCAInBIHT5+5COCbQal2l56zgNIu4zSV6/z9b7xlm6XmQaX7q6hzUkhPGGAbwYMAMYWB2YIElLDMDy+C94GJmYWcIJtoMwTDD7gILHkuWO1VXrpNz5a5udUtywDY22CZYtix1qnDyl3M8oaq61bbv/fGeOrLn2h99VXdJOjrVp7q63ud9nvvurHH70znOnZQ4ee4M0okTPHZUQlc/QWenwqv9G+j1Wbr3cpyUJI5NvI4TJ9+I1vksRjPFA3cDcyeF28oR6xVCrUhslfH1PHJ9Gk9ZxO7M4atpfDXDwK0SG0J57XazBEaOnlPBaKUw2zkiU6g/jZbQAbfvX6Xn1oisMlpzfvz1T2vMY7QXcZUKob6M3Smh7KYZepvj+YZaz9CzNzFbJTxFbPj3/E0CrYorF/FUAVf0tQp2p8B+uImvVkisFXytwl5wDWV3HkfO86j/LH13ZdRMqGK00uyHG9hqDt8sETlVQruCZxRJ3Bq+WUJvL+IbC4RWhtjJ4+tZjNYCe8EanlrCU8sCfixnRmF3Zvw13pGFTtmVU3hKGnc0bYz0EnveKt37M5jNNANvBV8v0tmexteKPOrfwOqkCY0y3e0ZBt4KA2+F9v0ZtHqKPf8aD+NbyDtpoSF11oWO1Vhm4F7DVSrYndI41DGbS5jNCupujlBfFjOZbo1Q38BqLROqS/hyFV+uYNRzxNqyOMTrK7TvzDEwb5EYS+y+/BSBlhGHdlnYI/T6Avvuc+w5t+jezZLomwztm0TqBl5nhb5xnVAtj9oTVdx2jX33JmZD3Mgf+Ouj6WgBt1PhwHsBr72G26oRaUvseaujv3srRMYqA+cGvrqK3SkT6DV8rUzf3sTuVEeA0BrKTorQWKLvrglDS7uGr6/T954l1NeI9FUibZmBtYbfLaPvrrDnfQi3u8TOy1fxtQquXMSVS2j1LHvudWJ9GX13kfbdyXGjItaXUbcy+KoAl3pKDWU3Tc9eJdCqBLqACB+GRg+im+jNHIG2RKgvo+ymMVsFYf7QVug74vP8ILw1NoPE5jqt2zNE6gpfij+C01zG66yy79xiYF3DqGdp3b6K1y3xMLhJrK3jtKoMnU3U7UUCtUSkXoPex3FaIsRw2lURUqhLGLs5rEYFt71E39zEaVXoGesc+DdQthZHYcwN3Lb4HHG7Bex2Fl8p4nZK+HIN+X4au1kiUlfoGet4nSp2s4TbrpAY62g7ufHPY20VfSeHLy+NmBqbWI0KffMabqdMz1zDbhbpGZvE2nVi9SbattCuRsp1/M4mPf15Eu0mTlOEE353mVBZJZBXsBplQmWNoS2grVajzNC+IZok5rN02kvI5jqWtsILmV/lfT//9fzfP/A4F3/x+yi9710073wc1dhCs2TBXDDdUQPBHd/iH1o5xm97ojkRhjGu65MkfcIgJvAjBv09krgvwoqeCCsGA8GqOAwv+iOLRxLFY6XosD9g0BMH//3BPv1EHPT3B/tCeepH9KIeg2Qwgm4GJNHhRCQYGz16I67FYdvh8MJ+2B8Qer74/yQDAi/EMR16UY9+MiAORMtCNC0iAs+jFyfj+cYhFDP0A5KRRtV3PYb9geBjjNgWvuvhmM44oGg32qPn3idwA0IvxNQsXMvFMmySsMewN8RQTSJ/xPpwHMHGcL0xZ+OQuREFIYEdEnkx0sPhPjx6iO/ouFaXwFWJA1s0HvxwDJ187RDuj1WiUeCNQ4l+EuA6BnHoEoUuvdEMJPJcekHAIAoJXQfPMumNOBfDOMY1Nfb7sZh5eDaRZxO6JqFrEXn2+NDvWAbDfm/MjLBNXag8w2icTokXLySJfDHRSEQAIFoN/nh+cagw7cURjmUy6CUjq4iO7wrtpwBY2l+lIX3N1CEgmsLocQjOFDMSm0cPD+jFEXuDHnuD/iicEMBOweEQhhMxCRGBxKAXj9oU7jhIET93X4OQeDaWKeO7Oo6tCx+tIwCgliGja80RSLONabSxTAXb1LGVOupui9RTv84H/8N38BvnzvCbT07w6YVfo/H5Mlv/dBGnmcfcTWHVFzHrc3idRcz6FNrOFRq3/xynPcnQrhBrFZR7szzwVjHqU7Ruv5/dLzzNo2gdfXsO+e4M+s680IfKCzidKbR7k/TUPGE3g3z7EmEnTdhJo9+/inLnMlG3TNDKYdfncJsz6NuXiZU0kZwhaKeJ5SLavSliJcuXo2X07StEcoawkyVRSvTNAqGaJlJFE0TduoIvL/IoWiHWs6jblxjYeUJ1EbMxjdueZ+hU8Ltp2q9cJNGz9IwcytYV7OYcTmuBgVXBaiyi3J9mYBXoWwXc9jz1Lz5N584lAjlHqBTY+fwH+cKn/oxYLRLIwhDitTP0jDL69iza1gxuZx6/u4jVmGFgFVG3r2A1Zhg6JUI1Tefu05j1q+y7VWKtQPuVS/jdFANLsATk7ctou1P0bdFO6N6fJDHz9OwsfTeNr2RRd6YJ9Rx9p4TTnafvFERYYWU4CNbYeemD9O0q+/4yA6dM6+4Fhl6ZV+NlMftQRe031HIM3Co9qzTe1QajXa3dXiCxSoR6nsgoEIz+G1/JYTYX6FkVBnYNt5PBV3LERolALTBwBBndaou2Rc+qYdQXeRhdp2cuCXOIW8JXREvDk0Uz49X4GkN3BV/P0HNLYi+sZeh7VWJLKEZdJY+nz+NpizhKis72FPLOtJgTBGXU5hVsOUNkVgj0Cmo9RWRUicwykZVHbVzB7uRQdhdE1dcs86XBdUKzSHd7ErMzz4NkFXn3Kn23iqfmOIg3UOvzmO0MkVkjMsvorQWM1iKxXRnrR0NDPN5BvMz2y08RmmLWcBCv0d2extcKPIivYTTSKFuz7PvL9KwCPatAqOVp35mkZy7jqBm05izt+1fw1SwPozUehivc/syfMzCF1SbW0vStHEb9Ckb9MgdBAbN5Cat1CU+dIbYWSewUWv0CsbXI0M+i1j9I6977CfU8rrxAz85id6/ia7McRBXM1gyd+1d4EC2RmML+oe5M8qi3NpoXTWM0Z4iMNEOvQqDmifUKe+4qA6dGoGaIjAx74TKOksbXc7iqaL4kThlXzYwbFJ6aJbHLPOytE+h5Bl4NV83gaVkCvUDPreKqGXw9i6elSJw8nr6I3p4isgrsR8L2YclzmN0ZeHSd9vYzuNocnpbnK/vXaW9fpL31DIOgSN8robdmkXdnCOVV+nEOw5rElAv4rQL7ToWn/+KdTEgSJ45JHH1M4k//+JfotjZRu4uEborASNG3lviJd7yFkyOY5pHTJ9m8vkBnd43EXWUYL+O3LuCZS6zffIqJUxL//FslXPnTvP6ExHHpOMeOnmTimIQd/T0H+8/hd2foK0u8/pgAY0rHJH74R78fS/skgVUiMjdH+s4znDhxlPLqNI55C7sxw0dX/njEoTjDsVNHeOnuDSKjSE/LYt5P8/pjEm9+8i2cPP44/+XdP0N7Z4ZXg09wZty0OM67f/8XCJLn6TYvERrT/MZ/fBsnJiSko8c4elJiZ3sFvT3DXlAhMFeInVVctYTeWGToruErKyxc/mXWK3+Gq30Gq3uF2CrhdqpE2k2a95b5dz/5Lbzu/DHOnX0DkvQ4T7//j3m0/w/ouzWeq76fM5IIKo6eOMKHP1bB1LI8sG5wfsSnkCZO8Qd/+G667Tk6d/LI25dob09iGB/lp975bbz+rRLTF36Nz64uc+6IxBHpPMfPnGLq6iyuXWLPvo6yfZU/eNePMPHYaaTjEicfP03SryN3LyLX5zgzITFxRKhpbz5Xw/CzqM0U1r0Kv/Bj5zkrneTICQnptMRu6zqBU6Rn5FFvL3Nu9Pylk8f4/ad+lS/czkF/gwOtSNh+lm/5BonTpyW+eHuDH/nmrx+1YCY4ekpCkW8RamW0uzMk8jpEn+Vtb5Q4e+60aO2cfYx/fGmTOy+m6MurOEqBxCpz/8UpMUE68jinz7wZ13pJBLPWCj29SvuVSeT70wy9ZQI9T3fnKraSgoPraLtX0epTJGZRWKWUHD2ritvNkThF5J0pYruGp5YZuGvIO3OojVl6bokH8RpmZ3EEnywTmaJ9ZnYW8TRxeG7fm+dBfJMHkajK290SvibmH0I5Ker9VrvIw+QWobGE3sww9DcEULFTINCFHcJVSvhqBX/UuNgL1uk5y+jNFHY3R99dQWssojUW2Q83eDS8iWeU0NtpbCWPb5SJ7Bq+UWYQrKG3J/H0BfaiKo6SYi9YwVXy2N08Q39DqKjbKWJLfG03WgLua3XSaM15Ai1LZOSFwaOboXPvKm43R6RXMJsZdl+5jFpf4FH/WXrOMt3t2dFERehQm3cnMVppHsbX6TurOHIJvZEd3f5fw+mWSay1UZtAmDqMVp6Be409/zrtuxm03SKuLOY3yk4Ko1lg37/Fvv+8OIB2ygSKCCvMeo5AqeK0Syhbixg7VQJFTPhiI4e+m8ZuVvE6FfTdeQJ5hUfRh9G287jtJQbWDfbdW+x8fgZtu8C+t06sL6FtZwnkFVHNl2sY9QzazgJDr4LbzeJ1qnidVYbWLXGobheJjQqeWqJnr+J0K8TGBq8mH8ZsFfHUCo/6zzL0nhWQxa4IK/RmbtSwqeFrFZRGCbNTw1VWOAifIxrpR7XtFJFaI9afw+2sYzbLo5aG0BnH1gq+WuNheItIW0LemiXUiiRmBbeTJ1CqJPoasblCZCyj1lNYnRwPk008tSCsU3ZlrH3t2euE+vL4dVN3M6Pm0AqesoTTrY6VpU63Om5ZPIpvYTUK2M0KfmeVA+95zHoJtyM4HwNnBbORJdFXsZsVnFaVffc6VjNHoBRRt0RD4RBi6nYq2C0RNJiNHG57iUBeJdbWab0yT89cZ9+7TufOHO3bM/SMGzwMnqd9Z47mK5MEagm7nSNQKnTuzhOpK9jNklDTtsrsuzfQd3JE2iqBvMQD/6aYlGxnad9ZINJWMesF+tY1/G6NnrGJupUlkGsM7HXcTgXlfpZI2eRL0SfQtnP4XdGweBR+HOVeGbuxTN+8QaisIN/LYjcrDKwbBPIqzZcXMOsl9pybIsjoLMHB3xLrNzC0DWz/Jo6+xtLFdzL1q9/OX/zg6/jdf/k4a5d+D2Xnb3G8FrqjoigKvuURuJ4wX4xu8Q9NGIdvPTfAcTyiKMGyHAHPjEWrYtDfe20OMgoqfE/MReJIQDX3BkP6ccJefzA2cez1B2Orx+EsIwpihr09+nEf3w1Iwh69uD8KG0QTw9SNsf7zcAriuy69OB5d1otQ41CJahkmoRcRj9oNSZgQB/Fo8hGz198TTQbXE/OOUUMjCoLRxb8IMUzdEOrSMBpDNg8NImpXE/OPMKGfDAjcgF7Uxx7NPyzdIg4TEVREPfb6e2iyhmd72IYz/n0/XAhYhjmeogjORUjsx0gP9/Z5dX+Ia6kEropjdHAtlch16AURgeeMrRuiBeCP5w6CwzDiUoQu/V5IHLoEnkUymkyErjO2hsSeR+DY7CUJoevQCwMGcUAv9BjEPoM4IHDMccMicMwxbDP0XWzTGE83osAfGUIOtz/BVwFFRJhh6uqIb+GOmyG+a2PqKr7rjJsTlqGPA4LDlkPgOaOWg3jsQyKs77gi6XG9US1GNCqG/eSrwggRrnw18PPw33vNcBL9/zZVXNscNzAENNTHtW1BP/XED8fSv0r94iB3G7iOgm230bRdLFNYPyxDI7Q73HvxJf78d3+KP/iRc/zeG5/kPW8+wedLv83u53JoWymMnTReO4/dSGHW59C2JxnYRazmNHb7AlbzCn43hbo1R9At4nWyOO05WrffT6gKQGWkFAiVIl4nI2YMu5dRtz+IXZ/Fbc7jtxdxG3OYO9Mody+h3btC0F7ErWcJOzmsnWn07csk6iJ7Vh5zZwr59iX27SW85iJ2fRqvNcOelcdpzOC3Uti7CzwMl/A6Cxj1KUI1TSCnMOvTRGqavlnA7cyw75UI1UXat5/B6y7SN0skegGvnaL1ygfY9yo4rTkGVhmzPoexO0ffFKBOs3GVRM8SyGn8bgZzd45QzhOpBdT7UzRfvjBqoSzitlNY9Xn6Zhm7sTBulhx4FepffD9eZ549t8y+W2brc39JqKQYOjmGTpHmy8+Q6CUCOYfbFkDSnpURMw9NaDQDNc++v0xs5mnde5pQnxtbO1w5NarvzuF059jzS/TsHAN3GV/J07k/yZcH1/GUDE53gdjM8ZW9a4JQvn2VQMsxdKso21dxRuaGoVcTv+6mGLpVuluT6PUZnM4ifbtMqImQIlQLxHoJt5uldefyePYhgokivpoRXnk1h9GYJ9LLRFqZfX+NvlPEV1O48iKeksZozNGzKvhKnr5dw9fTBIa42ePBTSKrhKfmuPeFD7AfruPpC7jaIq6a4cvDZ4WCTkkxCMp8eX+NxK7gKnkcuUBsLYuphyognn2vSHd7DrOdGSlFaxht8U13aOYJjDwPkjX6XhWlPo1an0Otz+HIebGtVYt42ohPoRVo3Lk8Np4ImGaewEhjdmax5HkBx7RLJE4FrTFHaJToWctEWhm7vUioZ3nUW8NXssRGhc7dGWKnjNVdRN65itmcE6/R1iSJLowNAzuPsnWRWE9h1C8TaXN48hR7XoZ9P4OvzZDYi/jaDEM/S2IvioBLm+EgKuIpabT6VR7GFQJ9Fl+bRd29SM/OM/SqxEYOqz1LYuYJ1DT7QZWdLz7F0CvzIFxi6JUwW7P4So59f41ILxNqBfb8GlZ7hsgUbZLIKmJ1F4msIrFdIjDyqPUZHvbW6TkVEUoYeb403MRVM6iNGfTWHI8G1zA7opWSOAUe9pYxO9NEdga9NcnAr+BpGXwjw15Upe8XseRpYidDaC0K44qWoecW6fv5MdNkL1wWetP2Er4zT9xLEzkrDM0VvhSuUEq9hwlJYkI6zlFJ4jf+8zuxtY/jW0u4+iJ9p0ogL/EdrzvC48cljp95HGlCorZ0Bc/4EJ2deUx1ka/EBf7yv/0Cj599I0cmJLrKLUytwtveKnFcOsmJE2c4dkJCdT5Fs76A15mmJ9c4NzJ4SKck/s2/+1G2793AN4s8iD7M60+IoEKSJDaeS7OzVcTvzPPiR58aMSrOIh2RMP0X8eQssZLmwNzgdRMSp46c4djRs1y++G6Mbpqou8nb3ijxxMknkKRj/PhPfSf9g4/TbU/Cw1V+/9e/l2PSa42K3Z11PC2N0ZrB7JbxzBq+8RqdPlQ2KC28hx/7obegdl9EaX2QyMoRaWW+FN+gfXeBxt1Vvvvbv44JaQJJeoIf/qF30NxaGjUqpkaMComJ4xKv3Ps4jlHAb1Zfm35MnGLy6gVcu4TRnuJBUsRRNvjmt74e6egR/urCu9i5W+az1y/z5HGJY9KTSEePcOnSJKqc4oF/i1DL8Ue/+WMcPXIa6YTEE1/3Ohqtz9JufxC1ucDZCTH9OCJJrG/msaIC3foCUXOdf/9DpzgpHUWakDj6uETX+hhqN4PTyuA1nuf8yE4iHZXI3vhTmt1VvhJ9hlvp9/OEJPH40SN88m9KyMoGP/Ft38RZ6TEkaQJpQuKlz+fp28sYW/P01Q0WnhKaXEk6jjRxlB/8N9/FvZ1VePUzkHyUnduzJNYSkbnJ8SMS0sRZpMdOY+r/hK9XsXYXMXcXGNrLDJwanpLFkVOEVp7EKRFoaZzOof2nMlJWZ8dcIb01Q2AUMDsiOBBwxwoDb4nYLtLdFiGur+Xou1Ws7iIDT3BpHCU9ZlIE2tJYjXl4+A71ZVx5iT3vWexOGaOZx5XLo7lHEa2RpnN/joPoOk5XaDrtToHIXMJs5UYzEPF8QqOC2c4w8FbHrYrEXsJS8gRmBb2TwdNLPBzcQGku4mgFYmeJ/bhMZAuDVGgKsK/VyWB1cuyHm2NQdGAU2QuFolo0RXIcROv0bWHwOLRa6fV5zGaKUCszsFcIjSryzhyhUeVBtElk1jDbWVylQGzWRoaSIqFRwekWcOUSsbmCK1dx5eoYgOnIZZSdNLG5SmdrAV+t0bm/QGxcw2yVCfQl2vdm6btrhMYyZqtEoK6x525it4o47SL6bpZQXcJpFcVturlGKF+j/sUr9OwCD8Il3E4Rq1EmUJZIzMr45vph8DyRujaadizTNzdRt3NoOwsESoVYW0HfKeB1loi0FWJdALNDTTCqYm0Vu7mE21odmSqWiPUKZjuLp1To2dew2lWczhJ95xqhXsPq5IjNdbpbafrOJn1ng8hYITSWMNs5zHaOwBDTD6tTRWsUcLpV3G6FnrnKgXedUL2J1Voh0oW21Ghm8NUye8Emib2G1Shi1DMkRg1tZxarlcKThY5zz7mOuptGa2TYD64x9NewuznsbobErpDYAvDqdMsM3Gt4SpXu9iKRsUJireGrNax2efwjNtcJtBVcuUbPvsZ+cBNPFqFCIC+zZ98kVNZwWhWU+4vsueskRnXE8xC61FAVUFOrmSNUS7jtGm67htddYs+5jradwW4VSIxl9r1rJNo19J0iB/4t/O4STquM2cgztDfomStoW0XsZoVQXcJuZXHaWaxmBl8uo+1kCdUVvG6NL8UvYDVLBPISPWMdqyH4FU6rTH/EqOjeXcRpV/DlJQJ5CbdT5VH0YQJ5GWUrhdXI8+XkBQJ5FWOnirZVZWhvEiqr2I0l/M4G+86H8NqreJ0l1O0M9D+G06qhbedR7mdHitUSobIqPk/bS9i7ZUJ5A0vfxHJvEDnXeSH1K7z3x07y3u8+wbu+6yRLH/gdzNY/YNi7GI4qrBK2mDB4jgA9+o47Nl8cHtYdW4QUUZQQx4JHcdisSOI+cSTaFnHcw/dD+v3hWFMaRz2GIx5FEsXj82kSRQx6Qjs67A3pRT2SMKEX9fFsD9/xCUetiiSMBDgzikePI359OO8QgYX7NUDQfjxiY8QJcZCIWYYfEQdCtZqEvRETIxnNQ4IxSDMeTUbikeJ03KyIYnzXY68/IAkjHMsaMzBswx4xL0QgYukWtulgG874fZEfj1oWEf6obRH5EWpXRlNULN3AUDXiUBhCDhWrnufhui5SP4z5ysMHmGqbODCwtBaBo4+mGeGYTyGMHcHXtCk8xx7PPfpJMH4bhe4YspkEI3NIEBB7HqHrMExiYt8bmUREUNELPYZJ+FqTwrfpR/74oC/aBebXGD8EayIeqWTcMcnUdy2cUfL0mt1DBByWoWNo6sjsYeDaFqaujecgh5OQw2CkHyf04niUfr1GUA1cb/SiRl+lUg2/ikkRfg2TIgr8cVBxCMv0XXscVhw2RQ65GUKXKpK+0PMJfIfAM/EcHdvSxsmT51h4roHnqgKkOWJUGHoXXZUJLIXG7Xs8/Ufv5Pd/+Cx/9JY38sfffJYXLv4s8p0iTrNAKFfYefEC+s4ce04V+d5lQjWNUb/KQZAmUGdp376Avr3Anr2KVV/AbgkziNMWalGrMY++M8ueU8NqzKBsfRCnPcmeVcTancZpzBB0FrDrM1g7U2j3LhN0FvCaWWI5j741ibV7BbsxibFzmUhOkag5gnaGoJMi6Mxj7l7GaV4lVlME7RTm9iyJnqNvFrCbs+g7V3k1WiZU0nidBfzuAvteEbc9w+4X3ofTniNQ0jitBSIlx767RKimsZszaNuThGoWu7mAujVN0M0xsGr0LKFrdduiLVF/6eK4edK+cxGvk0LbnqJvlvA6KeR7V4jUHHtOjUjN0b7zDFZzioGVx+3MkhgZIk0EIG5nFrc7mtjUZ4i1Al4nzZ5TwW3P0r7zFE53noFTJlDz2O00kV7AV1OYrav0nBR6Y5bELOErGQItw55fITaz6I1J9MYVHFlMH7rbU8RWib5XZeBXqN95BrMzO2pFZOjbZSKjIAIKt4q2Oy14FCPI5sCpEI3aFLFRwGzO0bNKxEYZbXd2PPvoWRUSszyebyRmjsjIEWiCcZGYJTw5R6AWRjd8ZXp2Abs9j7o7hd1eZOgu0bOq7HkrhGaWwMjgaWk8LYuv5zFaC3R3ZsS2tz3JXljFVdNEVhm9OY8tL9Jzi3xpb2UM3rS7eQKtOmZUhGYOR53HVYrin+mipeEoWXw9R2+ku2xvXcZoz3MQrwmwWjuFrxVxlSKOXMBVcwKWZhSFslQvjOBpRXy9gKstEBhpPC2F2Z0TrQA1I24bjSJup0DfqmE2xWEhNvMkZkm8r5HB7CzwaLiJ1phl9+Vn6FklrOY8sZqjbxR5NaqSGGl8ZRZfmSHS57Dbl9nz0litC8TmAn03jadO03czhMY8rjKNr83iyFMklmjf9N0MnjpFYi9gtq8QWxnxunTmCbQMsZEj1IW2NdKzBFqag7CGry4KcKacxW5l0HbmcbsZhJ6BuQAAIABJREFUHiVrPIiqIz5Hmp5b4SBepe+JdoSrZlDq0/h6TjQutByBIeYfrpIhNAoEen5s8ziIl3nYWyEwUjjqHA/7NQZBgWFQI7YLYgZi53CUOUIrRc/L4enzo9chS2TnGPgF9qISnp4itkvEdoVIWSP0FnHcGQKzRqJWcZtzpKbexZkTpzginebEkVP8yi/9HJr816jdIqFTxNPKqFtl3vEGoc6UHjvKifNn2dicx9NfwOzmaWxf4t5nnh4dNN/EN37T2zHtj6FrOf7lvzjGMekoknScYyck2trfkETX8TtzvGo/y5tOSRyXjiKdkPiZn/0JmrvPo7bm8JQ1zj0mcUw6PQoqUrQaVbStSzxf+T3OSBKPSYJjcHf3o/TsKl5rjled65yXJM6ffJKjE2fYWL2Ab5ZxGwXOSRLnT5zm1Mlz/IvvezPbjSXquzM4apZf+/l38LpzR3hs4nGkoxKB97dintOdx2gXsfQyPW9FzNLuztI3b7FR+XOOPSbx6c9+FM2oEvmbyDsL2K0U+94Ke/5H+PtPLHNCkjj/xJu5dm2G+lYaeXuev//IFU5LEiePTXDq7Blu3/8EvWiFqL3E45LEkZMS0pkn+Mu/+n8wtSxK8wJ9L8dbzkuclB5Hks7z+bsfxbdf4KW/nuSUJHFcej1Hjh/j+vWbhP4Se84NPDnNL7/zO8bTj3/29m9lt/53qOpluvU5Th8RQcWxCYlP/u0tWtoMlpyn19nkf/vBk7zhxBMcOSnx1rd/Iw35E3RbBcxGgXufLXHuiMRjRyR+4Md+ADv8EIH9ArsvrvA6SeK4dIZ3vP17+LtPLrN7P8s3nZA4JUmcOvfE2P7S3cmgb+eIlJu86QmJ08dPcGQ0NbnXuEUQ3OD+56Y4UD7Mxff/DEP/BoFxnTMnR4HGY8dotT6Bo+bxO1n8Thavk6FnlVF3p9CaMzzorZK4Re5+7v8dT7rUnSlCLU+g5ulZgiukNqaIrBKxJW6j5Z0F+u4yoVlE3r1KoJeITBESHEQb9JwlEmcJvZlC2Z0jMlaw2kUiY4Wes46rCEaFp1Rx5QqhJoCaohb/LK5cweoUCI3aiB9UItBEm2I/2CQ0aujNDI4sTE6+VhoHE55axO7msDpZ9sMNAT3WcwRWCd8s4uo5HC2HZxQIrBKt7at4+gKRnSE0s9iyaIH03eURd6MwblEIflFmNCUUf1fozQUGbgW7s8Cet4S2Ozuefhzau3ytQmKv4MgiaJF3FlDrqfHztzpZ1PoCPWeZ0KgxcMXUI9CW2PNvoDdy7Ac38NUa7Xvz9N2NMRshMlaIDaHCjIxlOluzBHqFQBcHZKezhLqdxmoWeDW6NTJxlMZhRWKsoG9XiLQqsZnD6S7gdko4LdGKiPUykbqK3SzjdaqE6go9YwNtO0esrRKqKyPNuJgG+N1lInUNv1slVKsji0aGUBNTgb7xLJGySaSujyCfaUKjiquUCbRlrHaVUFsjNtfx1SquItgVob7KwL1O884skbGCr1YIdKExDcxraK0KPecGrlzDk2uE2jKhUqNvrnLgfwy7vYYri7lRz15h6K3jdEuCLdEq47SLRFqFxKzgyTl8uYgvVxhY1/CUGoFWo++s4yqCZxUaFXytSOLUxqaaQ2XuITvElYUFR9nJou7m6Nub9OxrGM0ier2AK9dIrA3sVpYDfxO/W8Np1fA6y/SMdbSdFGYzTawLMKmxmxu1KW4SKssY9QyeXGDo3CAx1lG3MiMgZhG7lceXS0RalUhdR9sWwEyvIyCYdlN8fL4sWhxmvYSxm6VnLqHXFwnV8phrYrfKWM0SsbaKUS/Q+OIMdrPEnnOdffcGdrMkJiHdGt27i0TaKn63ht0qY9YLyPeyxNoaPXMdo55D383RM64RdDcIOpsYuzkSfX00/9jkwPswffMG6laWSFsZNTLy9M1NIlXMPkRIUaFnbNJT11FvZ0jU6+jdVfzwOVxtlb/OvYsP/MJb+Z1vlfi/fvKbqD71W5itv6fR/iKy0cF1XUzVJPDEjf7hzf4hCyKJYjGhCMXMIwwEqyKORCBxyKs4DCySpE8c98bNisNQY9jrC7NHEI6Bl4fcB9F8GBL60Zjj4JgucZAQeiG9uD+eo8SjS/LDKcYhBPPw8Q7Di8OgIQkj9gdDPMcn8EI82yNwwzH88rBZ0RtNUpJInG+DUVsjHOlZD6GZ8WjucWgFEapUIbOwDVsEIWEyboP4jk8cCkZG6IX4jo9tOgRuQOAKtkXohV8ThAidqZjieKOwwrZtLMtCOhgM4Uuv4poKoavhWjKhZ+LbFv0wJvQP9Zz+uAlwOHUQTQGf0LfpJyGBZ9FPwtfaFL49Nn7s93vEvieaFb5H7LmjpoVL7DsEjimCCc8m9p1xUCFYFK/pTQ9DBDGn8Md1F39EbfVdF88xMTVdvDijUODQ9BGHQmPaaTVwbYso8MfzlkP2hm3qIwOHSNbCUSUoDl8jr/ZG6pfD3x/R7hDBxf6wP368/1FJehhWHD4XweCwx+GEeD7ifYam4jnuaL/jkkQuYWDhuYKQGocRpq5imyq+p43UpIJR4Y4YFWqzTv2VHf7st/8tf/bTb+E3Hj/Oe77+MT6T/g9sfW4Ku57D2s2gby/QfPkSXieNWZ8mMbLou1cwW8/gdK7id1P0jRr69gJ2Y5GeKaYJiZGl8fIHCOQMQ7uGvjOD1Zhm6GQZOCnC7gLqvUvY9WliJY3bmqWnZQk6Cxjbk2j3ZnAaC8RKmgduEeXu05g7l4mURQZGQTAudmeIlUW89hT69kWCzhwDvUCs5OncvYDbnufLydo4tPC7i/jdBezmLPUv/ncSI422c5m+VcBpzRFrOWItj9/NMHSKKPcv4bTmaHzxmVEzIo2+M0eoFOhbKZz2NMr9yRFAM4XdSKFuXcXrzKNuXUXZmqR9+wIP/CWctmB8RGqWWMuhbF2gfftpEiND38pit6bQdy/zICij7VxG3b6AfP8iX4rX0XdmcdtpIjWLLy/QM9OYrRl8RQQUVmsRozGHsjPJg7hC+/5TKNtiFhKoWdSdq/Tswnj6YXdnaG9N4ap5ArNE895lfCNPaOXp+2W01jR6fYYH0SqBlsNXs+x5NQI1iyuL3a0npzFb83S3JomNAvv+En27jNtNEep59r0V0arQikI9aldxOhms5iIPo3USK0/fKYoWh5En0oXSLDZK9KwqA7dEqGeE6tQqiueh5Bi6yyL8cEskjggWDv32jpKlszU9CgYW6LlFjPY8an2W2CqPDq95EjeHM5p+ON0CWj1NYi/Tc2s4yiJGexpfKxPoFfTmIr5eHM03CljdBQFcdMrEdgmzvYCyOzPiS+Rx5DyJvSzUpXqR7vY0fW9JqOuU12Canr6A2pzE7M4QmtnxxxEYeXwth7I1j9vJMnCq7Ac1dl9+mlfjdUK1SM9aZvfOBTw9x0G0QmIV6d6f5Mu9a8RqDr+TovHKf6dvZxg6Wfa8LHr9gwTqVfr2PHr9A/jaDJE5T2KnRLNCnaE/4lUMvCyJlWPoFbA6Vxj6aRJ7nr0gj6vM4crzPIyX8eRFYjPP0CvjqykCLc3QLXMQ1PCUBez2PAOnht3O0DNr+CPuxavJ0mi+IQKI/XCF2C7hqVkcJU1slQj0PL6eYz9cYeAL8GVg5PHULJFZJLIKxHaBxCngKPMMgiKePk/iZujuPkNg5IgswaBw1QUcZY7ITuNqc1jyNEN/mb5XxVaErnQvKhOYGWx5kcAoMjA26YUZZPUirl7hwF7Hbc3z1J//HBOSxPFj4tD/J+/9NXTtw8TxOp32VTy9wkH4Ub7nzSc5IUmcPPcE0oREKv0+9M4N+v46g3iJv/q9n+KUJDHx2OMcPXGO2y9/nM99psIJSeLcyaMcnTjH0WMSD77SpL6TwW0t4O5UeNNJiaPSMaSjEt/9vd+GpX8Ko5vCbNXE40mnOHbsCC98okTgP8eenefvnv0zzh+RkKTHeezoBPXO32I05tmzijywrvGWMxKnJs5y/Ng5Ll94N5aSI5ZTXCv+qYBHHjnCqbMS93ZW8d3raM0Sb3uDxKkjEseOfx1nHj+PbX4SvTWP3V3A7BSR2xmMToaH4ToDfRmrvsLcpXdz/KjEt3/ntxEf/BMv3y4RWs8SqEUOvBpup8aHNyd54oTEY8ckOvJfYxl5DqIaNyp/yNedlTh/5iwnT5+lo76IpedQ76Rea1SceZL/8vu/g6FlSOybvPIPF3j7N0icPPIE51//Nl6881G6zZvUJt87amc8wfHTp3jh+Y/QaswwMK/Rdyr8ye/+pAgqjkk8+ebXoxsvoWmTqM0FzhyROHXyHMcmJD72N9fpmPMojUWC+go//a+OcXYE4XzyLW8hHtbpNJfp3MmzsvDfhOr1uMQv//Z/5IH/aeh9hvf8p+/n3EkJSTrCk298M/2ogVl/lu/6utMckyROjBgVd7dvoDSruJ11/vV3jqYuj51Ckk7xq//pZ9GUDXQ5xcPwI/zPbz/BJz/8DN3tIp3tCqdOSEycPMWxs6cJws/h6Gl6egn57iQH/jI9q0Rk5HHVFK6WwtPT9Kz8yPxRINCyDL0aiVnGbC5it9KjP3sVzHYarZGm764R6GX01jx6a4a+s0bfWaN1bwZfrTDw1rG7BfRGBl8VPIXXbpeLhMaIrdAuYHdKDNwb+MqyUFU610bAyDKuLIxMQ28DTxWTD9EWqOF0iwRaldCoEZlVes4yZjtDoJdp3r2K2c7wau8G++EGnpklcouETgHfzKK2Z3CNDLaW4qC3gtGZwuhMMwxEM8toL+AqeXGAlov4mjA5eWoeTxPNudAoYbZThEaJPb9GqOVwOim696/Ss6r0rBra7gJWM8Oef42es0bzzjRGK8fQ26DvrOGrFeq3pxj6a8RWDaOZJtSrJPYqriJgo33ntenHnn8drZ7F6hTZD27gKhUxnekuEeor2B2hAjVaaXytQqAt43ZrDJ1rDKx15PsihPC6FWJtGaddxKhnCbobDOxVtN1JnO4CdisvDpKK+HruyzXcjmAbtF6ZpWeuE2sruO0Kj6LnSYwakVYjUlcI5BUidU3AFo1letYSVntO2DS6NRLtOl57TUAf5QoDWwBPfbVKbK4TGxvExjUCbXnEIlkaHeqXxKH+UKuq14itZVylhK2soDZK7IfP093KEBtr9K11IrWGfG8edXuJvvUcPes62y9NYrayHESbmK0c9168hC/XCJQKdjs3gpUvEelVvG6Z1u05DsJbeHINuyOsK2NGhVZBa6SIzVUiYwWzXcBTqsTm6himmVjCYJJYGzwIn8OVaxjNIpGxxsC9jrydof7FS+x7G3w5eYHE2GD3C9PE+gqvRs/Suj1J5+40ZiPHvncDbTtP+/YidrPInrtBoJTwuzX61oZ4vVoFYn2JUK3gdgsY9RRue4mHwQt07qTYc28QKMLoom6ncNpFYRuxrtO+MyvmuFaNQCkh358nMVZHAUqZ7t1FARdVlseMip6xTvdeCq9TZd97llBZFg2MThW/WyNUlgm6YnZiN4s4rSLKVhqvs0zQ3cDvbI6gp6uEyjpmvSbMMG2hh1W3UqJZsZUjUtdHb9cIZBGumPUyUWcZv16lr93AM28QBM8Rmhtcn/xF0r/1Pbzn7RK/+/3nuX71j+hufYpW5xVUs4tt2xiKQeC9ptA8vHw+DAOSKBrPPA45FYPBnggrvJAwEE2Kw2Ci3xsS+NFYU9rvDccX3a81HMIRg0GcJwXcUhzuo1HrIYl6hF4oWg8jXelgFCLs9QfjYGIwCjAODR22aY74GokIGGxH2D5GDIxhb0gcJKPAQuhWDwOQ6Kt4FIcmFNswRavEssdzjySKx7yMB/sHY1WrYzpEfjQKICJCL8K1vVFAEogAIxJqV8GmEK2Rw8cO/QBTN8awTtu0cG0bz/PwPA/pyw9e5UsH+3iWhqE0iH2D0DPxTINhLA7Zg54ARB6aP14DRvYY9EKSsY7UHVsy+r2QKBBhxDCJ2e/3cHR91KIQJpDAscdK0tC12OtFJIE7nn7EvmA47A36DPu98YQjCg7ZEOF4z3KYhDmWLZocYW9EUPXGppJBLyaJQhxLBBOOZZBEwVhP+tWQThHE+OOZh4CiiMBirz8QVZw4IfRdhv2EJArYG/QY9BL2Bj1816GfxGPY5rCfjD4GMfEQYE93bAp5zaYimiNR4ONYwoXr2c54+hEGFq5tYI2mHwIyaqBrTYJAxXU6aGoDpdtAU7pozQ6du23+66/9OL/xvUd4z5vO8Zuvl3hl5ddpvTLPnc9+AK9dxGvnMXcXuP+P78NpzZPoWZSti3Tv/xVm4xL7bhWnmcGqp0m0El53AX33Eur2JR4ES3idFPf+8X3oOyLksJpXUHc+IAIKNY3fnke5exG/LVgUYXcRY2eSsJ3D2pklVtL0jRRBd5qhlcFuTI3CjRzG9lUGZpahmSFW57F2J+nreRIlz4FXwe8uEsgCqGnUp7Cbs/SM/GgSMolRv8KXkhXM+pRoXYQCRNh6+QJOa5aBXcRtz9O5c5FELzCwqjReukDjixfxulMMnQKRmuelT/0F+vYC5u4CiV7AbEwj37uM300ztMvoO1P0zSKRmkXbvoq+M0WoLmLUJ7Fb0yhbFzDqk5j1SQZWDq87h1G/TCAvMLBKJHoRdWua7t3LPAxrDN08TncevT7Nw2iNPW8ZbXcGX00z9PJ46vQowFgYBQdZ6q88jdOd4yCs0HfyRFYFrblAYBRJnArd3atorRl4eIPYKeDKaUItR6TnGTgVPDmN3V4Yqery4ptbPY+2O02o5dDqMxiNWZIRUHPfXyHSi7jdDEZ9HrebZeDUxo2KyMgQ6mkSK09k5DCbYq6SmGX6dpVQz5BYeXpWAW13Gm13BqeThuFNArVAbOfxtDTy7lXk3avYstC7BUYJeWeWvl/AVRfwdcEzcBRhlHCUBfTWJIFeIDIruEoJpytaEIldRalfRW9N8aj/LFsvXcRVCrhKTlgiuinM9jy+niM08si7U4IvEa0RmmUcOYdaXyQya8RWBVfJYbQWSewqoVEazUPEN7c9L0fj3tMYnWkeDdaw5QWa9y7iyCke9tbRdhYJtRIDp8rDeGXEfSiQmFWGztrXcBz2g2WcziIDu4LTnOdhsILXnWHo5GjffT+ePIUnT5KYc7jdS0T6FLG1gK/Nktgp9OZFfG2WnpMm0GcxWpdJrBx9N4cjX8VVJnkQ5+k5KezONK27zxBoGdjbRN6+wu7LT6E3pka60hxma4ZASzF0K/SsMtrOPPv+GkZjHk9JMfRKPEzWR9ONEqFZwJZTwvIRrQjeyCi4SJwyjpzG6i7iaVk625O4aobYLtD3yvh6ms7ORXpensBcoOdl6ex8gMQpMfArDMMqensapX6Zvl/ANxaw5Cn6bo2DeAVHWcDoTOFq8+xHNayuoO/vWTfoxzla7adx1BIDfZmhWeJ1pyXOnRKthfNPnOTIhERHvo6spgijPGo3hdaq8aQkcXZCQjp6Aun4BN/w1qN4xod4dXCLr7z6LC9+KCcaFUckjpwQk4af/tEf5Nf/j/+dx08L8OXJU0f54R//Rv7+M88g353EuFvinCRxUjqNdErixCkJS/skvllk9+V5cRCWzjBxVOKX3vW/4tg3COQ5shd+fjT9EOHK8sYV0XBSM7i7ec5LEsekE0jSCf71v3oDcmOeAzuL177J606LucKxUxI/+CPn+fSnLvKOb5H43n92ajT9eAPSY8eYn/k9jHYKuztP4q7z8OB5AquC3UqxZ67S158ndfUPODYhce6J80hnJD7/8jqG8hyRsUT37kWMep63v1XiyRMS//D5v0azPsSgv4TRmeR9//XH+IYnJM4cP4l05Dgf+XgVU8vxZf95EVQcl5BOnuNn//2/RVfSNF5ep299mDOSxBueeBLp+AlOv0HirW+S+Ln/6e2cPyoxIZ1HOjrBr/7Ku3jvH/5zHng32Q+W+cWffhvnH38Tj52UOPv68/jhfcIgxd997E84f0JCko5xRJJYWllE97NE9hJJ+xo//788zknpKBOnHuOx049z/VaG0P0YsfY83/ONEm954hj/53/+BZyhhnPnebSXl/ij3/o+zp6XmDgvMXHuCG/7pnN8+xslvu0Nx8TE54TQnc6m38tnP3WJ9t2amJCcOYEknebsmTfQ3v4MobWB2Z3jPb/y7bzuqET9zjJOd5PPfPyDHJ0Qn2fHzp7mn16sYOvCXLVn12i9chFl+ypDv4qnprDkeYzuDEOvLJgz9Wms1jyhlsftZvCVPIlRIXFKaM05Bt4K3a05EmsZR87hKBn6XoXEWkNvZHG6JWHsaOTw1SoDd4P98AY9ex29kaNnrxNbqyT2GrG5itHMY7WL6I0isbGOpwgIobqbITaXceQielOEHY5cxO4WcGShrTwMLFylhN3NEZlVQqOCqxT4yt5zeGoRo5Wm5yzjWxkSr4hvZQidHDy6wV5c4/YX/pL93hKJm+P/4+rNgyzdD/K8BiGhDSGxKBSOsKEwBdgJLhyiQFIVxymTohKwTRKEoUwcjE0ZYgJK7ECMZSPpLrP1cvZ9632Wu2pBEmAWI7TdZWa6++zfvu/f2bp75l6e/PH7+sxV/ujqud1zus85fWpu/97vfZ9HG93gItklsur4Wi2bYnQwxsIuZUtlEqeDo1TW2unIbBEYDSYPnsUa53icHDF3usgnmyin2zyO7zCz9zh75QbWpMZFdJe5e8T04Q6O3CQ2d0ntAwavXyfQW6T2Lom9R6h38bUu1rTJzD0WZgqphadmYM1xTbAP9B5z75jx63l8tYcrN1n4gh/ia21S5whf3WN6P4cniWr/4/gFfLmDeloiULr4cgdr0CPSu0wfPo2vFAmU9jqoCLUGib7Pyr3D8GubpIZoSyzdOwKqOG5yGd3GGtVQT8s44w4z8zbaaQVrVCMxuyRWndgQU5JYPWblvIQ33SUx9kQjwD/ElhrY0xahLsIKV+7iax2WwRGxeYQrdbHGTWbOMdqggjmp4astAca27+Cq+/jaAal9W0A35Q7qSRFfamGPj9H6XUL9kKV/B3taE40WqYGndJhZR8T6LvLDbZbZxZFAaQqlq7pLpB8S6Yf0X9kmNg+Yu8cEWhd72sCa1kntQ2bOEfJpkcQ64HH6Ip7SwRyLzz1OXsaROmiDGva0vW6IpPYxj5KXeJzcJTF7KCclls5dLoMXCNUe49dviefP6LJwjtDPKkTqAUvnHqHSQ++XcKUa5qCOM24J7afSIdK6xHoXa1Rm9NoNEv0Yc9DCm/awhoI14UyauJMm09e3idRjEv0I9bREYnR5I72H/HAbc1hFflhAflBk9OoO8sMSM/MIlr+PdlpBO60wvV9YBxeJfoDRr5FkwM1A7hHrBxj9JtL9Epfhc6zc24SqMJBEym1C+S4rV7xeQnkfXxLqW/2sQWocMjMPMActAnmfuXUHZ9xBPaniTrosnXuC2XHWZCYfYp110KV9TPM2rrLHn3T/Bb/+4bfxOx/+AD///Ru8lP9XmOM/Q9EeoloyiqJgKIbQY2ZWjStF5lUQkMaJ0JP6Iqjw3EC0J7Lw4kpFmiSZ6WO2ZD5bMpstREiRLtZTjbe2NK5MIOfL5Xr6sZyviLJmReRHgk+RLgQzIgsRroweV2uBKw3pFacxiYS5ZLUQkEyhXQ3W7YkkSpmni+xjiTB2ZLe7amlcfb23Tk2uGhqmbjBPUrys2WEZBlEQ49k+vnP1FmBqwsapTBUx9XB8XMtjnrVH0ihrXARXawhPnOOzgCIOI2aJMJ64rph/bFxeLHh0scC1dVzbwLF1ksjDc4wsbHjCpBA60qtWRZhBNqM1aPNitVi3BgRo8glI8opz4VjGW+CUV183zOYTwVr1edUumCXx1+lJRdggoJZpHGY8CXcdLFzxLN4aALzVunHFiHBtK4N0mtnXitY8C9GQcPEca31fZ0m8bk1c/R3xvMRZyhQzT1IWs/laG3O+XDFPQ9LEJ02ugpLMSXuljwl80jjCtQXU8+r++q6d3TcRXFzNQ64aJVdtDNfWcWwZ25pgmQMsSyhKbUvGNGRef/UrTF45o/WxX+EXv2+DX/n29/HRH/oOXu39c4Z/vEMkd9Ae5gmkBtPXbhApVWH4mOZI9DKJlsObbOEMt9AfbhJMKpin28RyBXuwSapXmBt1pFefxRuXiKQKkVxEffgU2skncEd5/HERb5zHGW4TyUW88RbayTPoJ88STuvEcg2rv8nk1X9PKG8TyjtoJ9dwRzus3F0itcL09U9iDK4TqjlSo5LdxzKRWsebFnAn25z7DSKtgDXaxBnneBwdEutF5naV1KgQKkVircLcauFNS1jDnXX7YuW2SfQqev8msVZh6TTXRpFQKeJLhbVSdOXuYg3yrJw9nFGRmdHGHhbWMM2Z2UE73SZWm7iTIiu3h/LwJrFWx50UmJktjP42sVZn6bQIlRLS/WdYOi1mZp0Lv4t6ep1ILbMKdpk7HeSTTeZOj4XX5TzsMLr/Mc7jKgt3H2tcINDKzJwqjrzFXy72OQ+7/PFnfp1Q7XHuHxPpTZxpHm1wE2O0zXmwx9zp4co7JFYZX8ux9Bukdp1AbWSE8EPcaQN7XM6aEnnUs5uYozwLZ4+Fc4A1LopfRFTxC4kzrbDy9jFHBeSTTVxJWETmTieDLNaJjXbmKu8KcKdSJjJEI8Mal7AnFZbeIZHWwVG3CYwSoVnn8ewuc2+f0BAa0VW0S2Dm8Y0SkdWA1QuERptAF4ffi1go4Dytiq9XWfhdBq9/ElcrsIzaLKM2sdXAVUtYUo550BKqOlfMBlxtRzRL5DxLv0Fk5rGnN0ltoVPVh9t4ah1frxGaVczpFpa0jaeVMyVdEWsqiPGOXMWSypiTErHdwVVqSKdbhFaFxKnhKDmmZ8+yiq6u/u8Q21VctcJ5tI862Ebub5LYLeSzTVy1wtzvsYzauFoOV90p27QsAAAgAElEQVTh8azDZdJAevAJEnOTubNNYuexpRv42haxlcNVbqH0P0ls5TmP6jjyDq4smCaroI2r5LAmm8zdOolVxVfzWJMtHqe7hHqR2Czjq3kCrUhiVbCHOZxRXmh37TauXEIbbmNOC4RWk8RpYstlXKXO3D0ktnZZ+AdY02LG7GjhaRVsuUhs1zmPe/hGCXV0A2O6iadVseUSM6+Dr1dYhl0cNY9vFHHVHBfJHqFVJbKqJG4NR91Bn9xgFTdJ3BKuXsOQ88yjFrFXwVQ2CZ0KnlFhGe/jK/sk5jGesocr7fObv/K3+Tf/8if5f3/9Z9j5+K/wu//6Z/iNf/F3+Ef/89/gf//FH+O3/o//ni/9eYVf+MgP8rN//6/y8x/5z/nffulv80//yY/xix/5G/zC//LD/PZHf5Kf/h8+yPisw8L+fX7tl3+Md33zBt/3A9/A0XPXuP/6MYHxGX7iP9vgmzc2+LZv2eDF5z7G2VmVr3z5Ou971wZ/64fext/7ie/hB7/nHfy1D27w9/7r7+c/fqHHt71zg+98zwY/9D3v4ke+97v5lvds8DM/9QN89Fd/ih/9/nfzoW/Z4Hs/uMEH3rXBd37rBts3foFu7bd418YGf+2DG7z/HRt8x7s3eM/GBt/27g300yredA9jcMCP/HUxQ/jWd2/wrndu8ImnP8o/+6f/gPe8e4O3v22D/+a/+i5+93c+gmV8msm4h+sc4egV9GmJwNzH025jTu5RuPbL/I9/50MsnC/RqH6U9793g7d/wwY/8sN/hfe9a4O3b2zwEx/+ELb5J1zGz5FYtwm0l3j6d3+Od29s8H3f/k28c2ODb3/PBu99xwb3jot8+/vE7d73zRt88zds8I5v2OAf/vSHcaVt3pz9Pj/13/51vnlD/J0f/oHv5k//rEOYfIbv+ta38+4N8Zg/+C0bOMqXGT58mV/4ub/JO9++wfveKX4G7/mmDf7qB99Jt3KNd21s8MF3b/Bt79jgAxvv4D0bGxy0fhNdbeDaDX7yv3s33/tdG/zRi7v84v/6t3jXxgbvf+cG3/FeYfD4yM/+KLb2KV7/WplE2iYc1TDvP8f7NjZ498YG3/L2Df7TD20wVT7PC7sf570bG9lEZYOP/OyHWcRf48N/8718z7eKx/POb9rgm75pg7d94wbf+A0bvOPtG7z3vRu87W0b/IcXPsGLvY/xXe/e4L0bIvx51zdu8N3/yTfS7T5DpDeY2R30QQ7tbBt9sJOFyT3sSQn15JOkRolIq/I4uU1stLGlimBNBJ1M9dwkNDqZgaODOigw93rYchFzUsbXmnhqg0fp3SzwrWdw4g7GqMXKf56Zcwe1X8m0jQKgmDoCophYB3hqF0dqY09b6waG2q8gn5SJjD08tYkjV7GlCjNnn5lzRGwekth72FIFV62wCLrM/Tah2SAy28Rmj7ndItKqeFKJy3CfhdMh1KoiiNdqgk8x3cKYbHMe7xNbbcYPNgm0DrzxeebeHvqogCMLkKKr1FCHeWKrwyo8JDSbTE42sSY1ImMPe9pEH5YJTaFm9uU6zrRCpDdJrTauVEI6uY4rFZjZTaxplUDvEup7WOMW9rTJ0j9m4e8h929hjiuswmN8TcCgbanGzNknsXcxJ5X11MKZ1Jnbe/hKA3NYJTUOkB+UCfQ2jlTDlqqERoe5t482FODRhX9AJL+APewwt/dwJlUidZ/RKzkWzi6OtIk1qiA92OYvZy/gTgXkUVwB38MZt7FGBTypTqQJoKYzEeBOV6rhTMtZG6/B3N7FHtfxpDYL5xBnUsWVqnhSnVjvEqk97JHgaMztPexJkcioYU06JOYxvrpLZOwzc45x5Rb6sExk9kjsA1L7AH0oHmtkdlAHOWy5wsLfe4uFpEakt/DkCkYG/k2MXSKlmSnm8/Dm51AfbuNNqpy7B1x4h/jqPmq/QqB3uUzE61sfVgi0PRbuPZxJE/W0yMq7w8w6QH6Qx500WTjHJIZoX7hKC0dqkDoHmWa3iTEWUNDE7KL3S/hyl8vgRaEXlbvY4xqh1iLSG5jDItaozmXwAqlxG71fZ24fYQ7FTEXvF1i4+0R6G2dSZfpgU/xuZQpoqTmskhg95JOdzEZT4Dw4wBzlMfoijDKHFUK1yfi1mziTOqlxKACfco9I213rUK1xlUDp4U/3CeXbLOx7zMzbTF8vMnmtQKwdrjW15qDJ0j3El1vY4xrqaYlz/x6huod6UkE/qzGzRLtG7wtYa6we4U46hEqXyeubeNM22pmAsZ5797LXeotH0QtYIxE2WeMWtryP57/A1Dykf1rhC7u/Ru03foJf/9F38Ts//YNc++g/RJn+GVPzhLExwfZcZEnFMR38bIoQuKGAT4ZJZrIQF7ujbCoRBzEXywuW8xXL2Yp5MmeeCo7ELEmyw7U44IeZOSTNzoazJBEBw1s4Emmc4NoejuUyS+a4tscsmTNPF8yTefbn2VrhOU9SHMtmlr0PfdGwEBDQhHlywSw+Z56s1jwMx7KJAmENWc4XhH42c3E9EXQEMUnGyBAzDfH400xfGvkx82RB4IYMz0YkYYpn+2v+RBzH2LZNFEVYlkWapkRRRBzHhGHIPBX3Nc7CD892iDMVrOc4uLaTzUnsdVhxFVzEYYTnefi+z8ajiwWPLpd4jrgyH/qCO+HaBlHgrA/88zTJDurBOrQQnAoxn7hiO1yxGq7ChXkav8WM4a8P5m/9O1dzkrfyHq6aBwI66WSNDn8dYDyxjwTr+3LVuLhSez6BbrrryceV6WOWRHiOAGuGvsc8jdcTkHkaZ/yLILsPIqiIAu8tMw4/m3CIF2SSpUDzLAm6orsuFzGzJCCNBVDzrfUaQVF11vdXPAYPxzLX733XWU9BAs/Btc1M12ri2lY2+9DxXBnbGuI4Ywx9iGlMcR0dy1BQ7o9p/O4v8xs/9l5+9YMf4Dd/4AP8efWXsF9tY/UruKMa09duEamN7AC/hTPeJtbLmP2nCaRtvPEOqVonluu4wzz+JM/CrONPdlDuP8vK6jDTmiRKDeX+MwTSNsbZU8z1Js4ghzfKM9dr+JMc7mgL4+waZv867rBEMCnjjXPYgxt441t4ky3MsxvYgy1CpUZq1NH7N9DOnsUcXicxKvhSEXdcxB4VCOQS7nSHUM2xdGs4k20GX/0Ej4ID5nYVa3QLT8qxcls8CnfxpgWk+9dJ9AbWcItYr+BN88ytBkunhTm4RaSWuAx6zKw6Rv8mkVom0euESgVfKqM+3CSUa4y+9iyh0uDcPSBSmhj9PEY/z+PwNvKDTUavPMXMbDK3WriTAkZ/i0itYg62ccZ5rNHV98+h92/iTnJEqtCgpkaNUKsSajX0QY7EbBNqVWZOjenJ72HLz2IOi/hKTagi1RyRmfEr7DqBVmZuHRLrIiAI9SoXUY/IqGEMdzBHIkSIjCqhXmLm1HiU7BGoVab3NzOXtgA7+kqFSK8Sm3XsSYHE6BDrXS6jo+z7V/HkSladbGJPijjTMnOnRWzWCdQq1rhApDeJ9ba4GjAUSjxfEUDQ2GhyHhyw8g4EpEttYStb+EaRud8lMtss/ANCo4UjlzmP9vD0HJFVYeZ1iMw2qbNLoDeziUiJ2OqS2EKpF1ttHEXYJM7jPRKngTUtsQoP0Ec5zGkeTysTWTVCs0Ls1HClCs60yNxtEWgFwXNwGvhKRWhZp2UsqYSnlTCnWwRGCUcpEhoNzMkTtZ2n1rCkMpHZwpgUmft7hEYTRylmh3kxeQjNmtCrygXU4Sb6OMfM6xAYNaSzW6iDLWZeh5nbQR1u4Wo5zpMOvp7HmFxn5hZJrRJLt4A9eQpj/Cxzr0zqFLGm13Hkm8zcEpGZw5xcI7WrhHqRyCgTmxVsaZvIKJFYVUKjRKAV8NU8sSU+Z002eXO+j5P9OZDKzIwGkVZD728RaFUcucRlekRoNbCkHJHZIDRaeEqT1Nln5u7iKGJ+EZkNQrOBLReJrDqJ0yB2asyDJqu4zSrcWwdNvl7GlvPi5+03RDChFPE0obA9j7tY8ja+kSdxK7jaNqHdInZb2Fqe0K3gGDlMZYc3z+8yfHgdVxEmGUcpYk7y6KMS5rjFzH4RVn/OdNDEUvfxrWMm/RquecgyfYnYu4M0qmEZR7j2XTzrHsp4D2nQxjeP0cZ1Jmc5rEGLufsSk+E+/eERlvMZ0uj3mTws40st1OlLzKI/4NWvbqKrdRyjReweI/fbBNqLLOM7mHKVh69+Em26w+Pz26iTHNNBDkdtYxkHDB6WmTyskejPMzNeRjndRx3eIXI/jzLKYyltpLMWc+/zsPoK05M9XPUuy+jT+GoRbZDDltrE1gv0X2tjSi/gW7+Pb3+O0eAYx/ws0uQunvUpZvFnkSd1VKmIa1XwzDqO1iAwdwmt28TWi4zud5EeHjN+/QhLP0STjlDG95j2n0cavEjk/gfGZ/u45gt4WoOZd8jg9R2M6T5c/AWe9GkM6bOYyhd4tPpzTl7r8pcXr7CM/wJt8ilOXttDl1/A1l9ibpV48BcfRxse4Jt/zOn951Gkl9G1YwyjgzJ4kfHDuwzv32bm/QkPvtpkEX6O8VkdddpEm34aR/88q+SLrOI/pf9al9j6DKH+EtOHXdSzF7mI/whTahC5Ncb9Z/jiH/8usfUyj+K/YNrf443lFznq/D988Q9LWPKncLTnGZ/V0OUmkbrDo/CA07/YZGZ9jq/8SZWL9Eu89rUmvvdpHsefI1A+zW71t3G1P+TR8otE9kuM73dY2X8E56/iK5/h5MstUusLRPpnmDmfx5k+R2p/lljdY2m9wPBrTS6C/4h89jzn6RdZzf8U03gOc5THlcqEWgN7UmT64AaR3iBQa1yEB3jTW4RKnlCpYI2KeHKdQG/g6TXGJ9fWCuDIbOHI4sC7ig7QRlv4utAsJ3YPbVggMjvEVpfQaK9hlgvvHpfxi0wfFvHVHqvgDom1hzkRMEzBq+hiT5vMnKP1zj/QekTGHgvvDta0QaC3WYUHmfq0QKjvEmp7pPYe59ERnlpFH2+jj7ewpCIX8W1m7gELt8Obs2M8uYwx3GbudNa67UivETvVbDZWwhjnCI0WF9EdHLnJyVeuZTMQAU7WRwUSu0fqiMnC6P4NIrOeMTy6mJMq8lkeT22Quh200RaeVEfr54n01prn5Mll0V5UxJwmtvYI9b0MtNjBVYQxKjTrGOMKC08EMtJpLmu0NPC1Nr7awhkLO0WodlBOdgjUJtpZkYVzG+l+iUDr4iltEmuf0NjFmlxNLfaE6lN6DnvUxpPqpGYPZ9wmkPdYeQcYoxv4chNnWmNu7+NJreyAXMeZtEn0Q2KjhTEsCt2ocwdf7qL3y3hSHV8RAGbBtWoLroLUIjH2CNUWodbEk5r4cofUOMKddrFGTUK1S6A2iM0moXZAYh5l85YWntJh7h4SGl3UfoFQ28eTuwTaLo7cItA6xNYuc+8AW6plcMoW1qjCm7N7+EoNX6mTmD3m9gH2sEQoN4jVJm9Ed/CnNZb2HgurR6y28BXxM0ntAwK9jTWtkDoH+GoPX9nDHjdIzX3m1iHmsIo1qhFru/hyWzBBpA6pfZy1XjrE5gEL7w6u3OHsa7eI9DYXwR2ccYvp60WccYfUPEQ9LSCfbJNabVbeAXq/jH5WI1IPcCcdPKmNclJg6RzhTpvID3I4k0YG2ewK/ki/TKjsopyUBJdk0sheJzl8uSH4ItMe1qiBelpg5R8SaW3caYOFfYz8sJw1GDqYwxp6v0yk7eJOutjDHtZgj/5XtoUy1b5Loh8Ra4dYwza+tIc37aGdlplZh9lU5AjlYYVQOcSb7hHIB0gPdvClDpF2QCAf4Ev7WWPiNpEmZieJcYA37WCNGrD6HP2v3sIYiBZPou9j9uvYk13i8GUU8wh12uVzzX/Ov/8HH+L/+vH38zPfu8EXdj/OZPBHaM6AqTFBkiR01cDUTMFxyJoHoR8xi8Us4mrWcAWhvAowrmYZi9ny6yCUvuuymi+enAmzgOKqQXEFxUyimIvliigIWcyWmZZ0zuPLN7KJhrB/CO5D9P+zYHgs54s1TyMOBNfBtXxif84iuWAWi0bFcr7IDCFCBuHZDp7j4jlCQiHAoQKCGfpRNkFJ1ryMOBDtjkW6wDZsVvPzNesi8EJcyyOKojXw0nEcPM9bvzcMY83mSEIBznQtew37fKttxTGttajCtZ014HTdqHh8ueTxoxWea+K5Jq5jEPg2UeAwS4K1leKq2TBPkwwSGWUNhifTkCuWxVWj4uqgv5gl6waF51jrkOHq/VVjY5ZE60BhMRPKUMFwcNatjKt5xNVE42oyIW4fr0OLJ9ONJ2+eIw77V9MP17bQVYXQd9dciSv+hvjYnMUsecv3j9fByBWD4gpgspzNM9Bm5raNhed2PgvXZhTxOJOMAHulmLG/Dk569fjE8+DgOTaeY+NYxtcFMKLxYeM5BoY+wbLG+L4kGhX2k0aFKo8ZfPkB137t7/MbP/Ze/sn738OvfuidfLn5y5z8wU3MLKhQH+6gnWzjTUvYox0CuYA92sQZX8MeXieY5tBPbuFnrYlQKuCNt0nUEv44j3G6Rao1sQc5nOEWZv8ac7NAMCnhT0SjYqZVsfq3cMdb+NNtYrWA3S/iT8qEUpFQzmEPr+NNtkjUEsG0wOmXfg/19CaPoh6JUULvX8OZbDMzG4RKDaO/k7EhMjDldJPLsIt+douF3UV++DSPoi7OZBvt7AaRWiZUK0RqjYXdwZcLJEYV6f7T+HKBmVVn4TSxR1vEWoVQLeHLBTypwNJpkxpNRl97mpW7x9LuYQ/LBFIdZ1Th3DsUvnqtTay2eRTcJtaqSPefZel2CGTBn5AfXOMy2MWdCGWqPdpm5bUxh5sYg1t4Up7H0R7WcAvp4XVcqQznL2IM8/hKBXN8C964zeTkY1hjMaMItDL68AZzt4orb+MpBZxpHm/awpnU8JUariTAhyJsKOLJVUJNgDpnTovJg6dY+i2M0RaX0SFaP4cxKJJaXZxpAU8pkFg1jNEOzrTMZXQnqwqX1kYSFnfxZGEpSa0WkVEjMRvERoOF28OZlEjMDqnVw5mI4GNmN4mMOkuvh/TwFuaoyOPkDoHSIHHLhGYZfbyDOsjha00ez+6iDrcJjCqpV2UZtTEmOfRxAU8Vh+LQbOAoRexpg8TaI9A6OHKdubcvwGhyGWtaJNDbwsc+LrEMDph5PXy9hq9ViKw6c3ufSBdWDlcuYE9zxEYDX67jK00Su4urVPD1CqnXwNeL+Ho5U6i28HVRJ/bUKq5SwZwUmLldLEmEGJ5aIzSbpI6AfKqDHfRxnkfpbR6lt7HlArHdJHVb6OMdbLnA3OvgyEUcpcjk9CnU0TUSp4wl3UTtP8WjqI0xfJrU3MFTt0idEqEuIJqRmWfmljHG1zHG14iMEnO3TqAV8ZQcl3EXc3wLX80zc2r85eIAW9pGH95gFbSZu3U8NY813YLlIZFSYWbU8eUSK7+LKxeZZ+2Hy9kh6vAmi6DHKjzAlRt4ahNbKjNzO1wkIoRwlTKp22Lud/D1MsZ0i8gqk3pCTepnHAtfr+DrJUKzjK3s4Gr59XMTGBViu4ZvFImdCr6RJ/WqRE6HyGliq3l8q0ToVojdOr5ZxzcarOIW+uQ6vrHDMmqQejXM6ZUBoMcqbeDq27j6Drx5j0XUQR0JG8t5eoht5DG1ArHXwdMbWFKFxG5zEe+hDW4gv36T/ivX4c0/ZJ6+yOnJDjx+GU8tEGk73H/lKSy1yvnsDsv4kNNXnyJ1OoRGFV8t8eDLH2Pm1gmtArGTZ/TwYyzCKoGRIzQLnLz2b1nGTVxlh/Frn8AabWGN84Rmk8huk7jbRHaO2K4yun8NVxYQ19CoYE43OU8amNIt5n4TTy2LWdTpNit/X7Bm9Dqj/ha+3cbR69hqCd8sk/pV9MmzmJKwKXham9Q9Rh3Ukc8aLINPMXdfRpe3GZ/dIPWPMKU2gXGIPKxiyjUspYoxLaKOclzO7hHYPQJ7F0dtoUyqvPnos3hmndTfY9rP4xu7zPzbDB5soU2KzKM95kYB6fVnOI8OMeQanrOLodVwzBq6nOMyfY6HX73Oo/QljHGT2D7ElhvEToeL9ICz+9v45i7n6V3mwR6X6QG2vIN0+klCM0dgVNFGt5h5NVKvwiKsMzm5RuKI6YE82MGc1jAmDRL7mJl7jD4uooxuYSlbzLwGxnQbRy1hySUSdxepX0AalLHkLqFWINK7eNIR2rCHdFYmsfeItH3m+nPM1A6x3OTC2SdVmySKuFDgDHZ4I9yH2R3UB7c4947xpuKA76hN5PE2gVsl1BqEWh1PrqKebRGodexJiVhvYgxymIPr2KNNAlnwZVJrl8TqYsvCvDM+eYq538JTK5iTIq5SJbaahFYVS97Glqq8MX8OdZDHlqrEljBZOLLg+Myc25jjBuP7OR4lL+CpbVy5kUEJO8TWPp4ipgyr4A6RuSdAh1JTfFzbxZVb2FKVubdLZLUEzFDtMHdvo5zliawOqdthFfXwtBKh2cBTGyT2Hmp/k9hq8MbsmMRuopzdIsg03L5WQR3dxFWLLPwusdXCnJTxVKGy9BTx/wxfaxGZwkJhTipEZpfQ6GBNqzhqgcCooo/y2ffssYoOGD94FkfJcxHcJlDFYd6elFk4PSKjgT7Yxp7kSZ09zqO7SCdFrEkLX+0R6J1Mby0sIDPnkNQ5wBhXicxdYlMwHBbeEYl+tGZCxHoHa1zGk5okulBWBuoe9lRYNURYtIuv7uLKXcb38/S/XGZmHqP1c+iDIol+RKIdoZ3liYwykdZh5R8hP8yxsI+YWYf4chdf6hEqe6RWh1Bt4UmCQ7F07uCM60Ram4vgQAQVeh1nWmXhHDK3j/DlFr7SxFfqOJMm9qhJpB6S6AK06YybJEYvCxSOcKQOkbGPOaljZbMPMbvs4Ui76MMWiXUbZ9rBU0TAFZv72FKTuXWHhX2bQGlz8qVPMLO7hFoTa1xBerDD3OyxsESz4s8+/VEehcekRodQbmD2C1jjNnP3NtqwjDEuM/dEK8KatHDl3WxW0xWsBX2PUO2ysI+wRjW0szKBeoA5amOO2syde5jjNvaky9y5R2rdQXqwiTOps3Buk5rHjF7JEev7nPu3CdUWw1efwZVqXIbPYY/bGP0Gj6KXMAZVIq1HrO1zGb7A4KubOOMWkbZPpO2jnIiQQqhLb2P0G8TaAbG2z9w+Qu+XWXm3ibVD5vbx2nwSqqIRM3ldqGkvg0+R6Me89qdPw8UX8KZdAvkAd3zIzHiZC/8FvOku0v1Sxo/YQzutMbfusHKfxx6J+7yw72H0W5iDDrF6B396RKo/hye1CNVdzEELZ9Rj6byAftZg6dzmtT/7OIl+SCALEOjZl2+hn9U4957DnXQYvbLD0jjE7TdItduYyiGGeRtt1OGl/D/m3/1P383//eMf4Fd//DvY+e2f58Ern0KxzlAdBU3TiLwQS7eEjSKbRiRZm2AWzwi9cB1aXLUrhJ0jfcJ5iIRoYZad62ZJwiLTjybZAf0KFRCvJxXJ+uJ2HMRiFpHM8WyPWTxjnszXnIpozbQQfMRZkrCai0nJLEm5WC1YzudZA2RBEs6F2jSKs/P0VZMiWJtNrgQN4oK54GJEgYBeJmHy5GN+hO96XKxWOJaNbZoEno/nuMziROhRfZ8gCAiCgCiKcF0X3/eJoghFUbAMUzQksjOyazsC4On5uJYtzsKZaSUOwrUa1rUdIcMIQ8IwZOPx5Yo3Hq3wXRPfNQkDh8C3CXyb0H/rAT38uubDlR70ir+QRFetA5/z5WJ94A88l3l69XkRNDwJJJx12PEkrIjXjYqrhsYTradoYXiOlbUconXQIUIJbz3buLJphL63Nm1chRWzJMruV7wOO8TswltDQ69CieV8hmUIK8iVevRJkyNcb5lCP2A5X6xnIMJrG5FELlHokEQeaRIyT1JmayVMuA54fNdZG0Ouwhox7RBtCssQgE/b1LFNg8BzMTQFzzEwjSmmMcKyhtj2CMMYYZlTXFtnOY8ZfPkBld/5Jf7P//J9/LPv+FZ+6Ts3+PPqP6b/R1vI93PYwyrGWQHlwSaRWiXWKpiDW7jTHVZuiUDaxOzfQHtwHfNsi1SrkahlBl/+t/iTHeZGA+nVZ3GHBZxBjlSrEErbmP2nsfrbzPQGdn8L7eF1/EmOYJrDn24TSDsEkxrag1t4ox0u3AbW4BqRksPq32RpNQnlKuZgi0grMbcFjHJmVvGmRVKjxRvxMeZgC2e8xbnfwJO2MIeCFRFrDTxpm5lVxZdzmINbqCfXmZkNLoN9jLMtUqOGM97BneSYvPYU7jTHRdDFk/KMX/sk3jTHzKoTKiWM/iba6SYrp0cgVRl+9WlWzgGx2kZ9uIMzKrNyDgjlJs64gjUoEiolYr2CO80xeuUT2KNtIrVMoBSZ3n9GzD4ePMPjaJe51cCd5jAHm1z4XdxJDn2wha9Umds9fKWGfHKTmVMn0Lbx9VuEWgtrXGBmN5i7NQI9j6fsEBkVUrvBG8kL2JMakdZg6XeJjKtmRFMoQK09ArVBqNcI1CKBVsCRclxGe4RajaW7T6DWMEbbeEoeXy2y8Dpo/R08WYQUnlxi5e/iySUcqUhiNkmtFuZoh8RqIJ/e4DI64HEiJijiF5CuIFqb1cxW0hGzgb6oJnLxMvogJyYYap7QrOOqNWbuHo5cZe73CI0axvQmvlFiFe6hj/IEeovE6eGqFcxpDnNcz67U9bJ6bicjxV+xJBpYkxpKP09i94itDrZcJjQbLMM9UnOPQBHwT2dawJ7kScw2iSlUbjN3D/lsMztkF7HkHUKzRmy3WPj7OHIJcyqaAwu/xyLooY22Wfg95n4XbVjAVQQIbe7vkzq76KMi5rTMZXIHZXATS8qTuk1SV/AYxFXDHKFZZRm30MbXUQbP4ms7uPIWc6eKPcuuzCMAACAASURBVL7BZdDAGF3HV3fw1B1iq8jSr+OrO0wefBxf3WHhNTNLzE2sySb2dItV0EI5exZ9eJPYLHMZd1HOnkU6fYbYrHAedgi0IsboJm/G+1z6XXy5wOT+04R6hUCvsAi7mNMdZl6TwKjia3XMSZnI7OBrdWZem8B48jwHRo2Z1yKya/h6kcSpYsvbuEqF2G6xivZYBB3xmKMOjprDlIT+NHFaWNM8tpwnceqsog76+CbmdJNZsM+jxR2k4U206SbLuMMy7jE5u8UiPCQwC6ziFq62jSndZB7UWIQNjOkmsVPDN64z9/M46g1CM4ctb3EedjEnOyy8LmlQxjPyqKNbLINdLqMD7EmeSCtzGbQJp6Kee/KVZ3m8eBF1VMTXq8ydCn+ZtgidEpaSJzSaeHKL6f1tQrVGpBdJzQLawwb+ZJdz5zkiZRdv2sQ4K/JGfIeF3cNXb3AZ11h4JeZOCb3/DLFRJLUqWONN3phXSO1tUruI3r/O3GlwEbbx5C0Gr/wbFnETbXKdy7TL3KnD/JBgksMfbeOc3eRyvo+l5JD71/HUAqlTQx9cg9UBqVnEkWvElrAvzL0DYmuXZXCEdLLDwj/C03a4jHuE2WElMXskZpeLcB9zvENg7vHG8mXOXrvB+HSLydkWnl7ncnEbebSFNrwBl/cINGE9MsdFLqIDRvefYnT/E/iDIqS3WQUdtOkmoVsl8eritaVXeGN2jDUukFo99EGJN9Ln8JQal/E+xniT1OuhDLcFtNWqoA+fQe3/Hlx0mLubLIIi+vgpYqvI3GviykX6r3wc+DTn4S76cAvp5BYLd583Z8/jSjUCvUrqVFlFdZRRhQdfe4o3lke4eh5T2qL/6ifh8jPMrCPM0TNI929w6b/AzLhDpHYYv3qdlXtMot4mnJRZ6C28UZ7Rlz+O9OpTwuLitXEGt0jVCvJr1yC5i/Jgk8RoClOPkUcefoKVv48vC1BgqNV5FB9hjYu4UgX1bAtm+8zMOuNXn2X4yjUSs4cj1Vj4+yyCXS5nPSx5R5iQnC6p08Gc5kndOolT4TK5kykbqyR2T4Sz2ewjsXvowxqu3GEV3CW1D7ClOuZYaEQTu0dk9DDG1exwnpk29C6R0SO2dkntQyKjS+r0cOQygV7H1xrEZo+Ff5vL5B6uUmP88Dq+XmYRdLCkIsa4yMI/4tHsiNCoo492CAwBRw6NGupwK/s3uI2rljAneVy1RmR2caQmsbnPefg8jlRH6RcItDaxtStYGVI907R2cRQBFXVkobge3b+BMRYtlMStM72/TaC08KSGgEuOS6hn2yzcHhfhPtJpjlDvMXdvExkHzJxjzIyNcR7vZ6rLfWJzj8gU5hT5rIid3cdEP8KZtAjVDivvEF8WV9UDucu59zyxcURi3SbUDnCmPQJ1H23QQB80cKQeZn+XhX2MMcgxd4S5w5vsYY2ErcuXG6y8I5STPLG+iz1uZPDGXZSTMrHRItLa2RX/KspJicTYxRqXkU82hU1kWiRQGsztAxb2EcagQqS1mTu7zK2jTJvZIzXu4k/30M+qnPvHzO1dYvMAbVAhNvdxpOY67HaVOqm7i68cYo27LL0XiPQjPHkXa9LCHDcI9T2WznNE6h7ywx08uUpsNFm4e2hnBXy5lXHXiiRam79M7rGwdpkZXZSHW+L3Of95lLMKod7lUXKXZXBIZOwyfG2H1LpNah4QqT2UhwVCtUdqHuDLHYxBBWtUZ2bfwxi2scY93kg/y8p/EVfa5+xrOS7Cl3kjuUekddHOKizsuzyOXiZQekzv7xCqTSK9Qai1GL+2hT1qoZ3Wmdt3cKdt3KngP8ys24SqeC24ky7OuIM76RJrhxj9NqFyiHbayFSmHS6D5xl8bZOzL99gbt1h6d5h/Nomk/u3eDO9h94vEWl72azoIAuPOljDBnP7Dka/TTC9TSg/h9Fv4Eu7pMaxmK1Iu+sJiDB1HGKcNTEHHR5Hn8Ea7KKddFjaLxPKd7Pnqk6q3yZSjnEn+zjjHpG6j3Zawhl3vu57JPoR+plQtdqjNsqrOzyy7mKcNLDkA2Rpj0A74vnNf8S//rvv51/9+Af4rb/7IQ5u/UvGp3+AYfXRXRVVVbFUE9dyCf1ozXAQQMiAyI/WwUESpiLEyDSfq8U5s3jO+eIC3/WE2CAIRVgRRixmwg756OJybdV4ct4LWaQzYc5IZyxnK5JQTECSMBHMivgKdJl9vXQmTJOeCCquGvmzJM3OrwGWYRK4EYEr4JriYriYWazmi+xriNvO4gTPcTPVqAhmrpoj83SxblSkUcosSbEyqOZyvljPT0QQ82TicRVSxHGMZVnEcSxmG1lLQlfUJ5yNLHTxM3ipl9k6kzDC0HQ828EyTMHcCAIRVDy6WPL4comftSmitwQVaRKs5w5XAM0o8FnM0jXvQfApordMIdzssB+uTRdXqs4nt4u+roVx1U5I45DVYraebFy1N54EHSI8WMzSNdjzqplx1Zp4EoRcNTqCt1g2hFHD0JSsWWGsA5Or2z4JIsJ1GHLV9hBhSries8ShaFPMk5R5mhIFQZZ2xetK0GqZEEcui7kIReaZ4nQxm2UE2GD9fIm5y5MWy5UyNfCumhXWOsBxbRPb1PFcA8uUUORTLGsowgprgq6NMXWZs5PX6X/pAdu/9XP8u5/8EL/+Vz7Ix/6Lv8rg7m/ivN5BPyki39/Bm9SIlAbOKM/k9aeJtbJQak6eQTv5OJGcY27Umb76NLFSZqaXiZRc1qzIZWyKGqlaxx1tYw2u401uYPW3SZQasVLBOL1JMM0TyQXs4U3002dxBiUSpY492EQ/fRbj7FlCaQdnuIk72sGdFPGmBUKlgDO5RWKW8OV8NqGo405KzMwG7nSHxCjiTG7hy3lircrC7hLIOUIlT2KUhanEF9pQb1rEGefXwUFiVLFH2zjjHUK1RCAXiNQyzmSbxBDhjXZ6k9RosnJ7BHIVX6oSyFUitYY9KhCrdWKtzsxsoTy8idnfwRptsrAbuJMdjMFNFnaDWK/gjLfxpjnmVoNQKeFOdvDlAgu7ycys4U1zuJOc2HdmbAdfqZHaLVZBC+n0E8y9AvakQmK2SMwaM6fKwqsRmyVCvYQ2uEWi75Gau5llo4E12c7gh208qYorNfCkGhfhHnOnwcypMXPqKKc3cKUSxiBPbAh2RWSUcOUcc7fF3O1iDgvY0zzWeIeV38NXShjDLRKrQWTU8NXyulGRmE0Ss5Xto3eJtDaR3sGVcyy8Jp5SwFfLhFpVfD+rzdLbJXbKWPI2oVnnIj7G14RuNDKbXCT7xE6Z2KniqmWW4QGOLGBoC3+Xi2SfUN8lNvfw1DapvY8+FHOQ2OoQWx2UswKe2iKxdgmNNnJ/m4W/R2Q1CU1RlVy4+6RWB/XsFp4ifjnzpDrGoIKnCoWd0GjmSFxxCLflEp7WQDq7ydzv4GllHKXIzG3jaRWMSQ5HKRJbHZbBAeoghzWtEOhNjHEJW6qQOj2WYQd1eJPEqePrJeLsva+XSJwGi6jBtP8UrrZD6lRYeHU8eZtILXDpt4nMEtbkFr6W5zLuEGh5tME1YqvERdTGkXawp1tcxj08JUdsltGHN0msKolVxRxv4kjbhLpoXvhqPvtvEWolWplALuBOc4SaAKMGRlkEFGYFW9khsqp4WpXIbLMKD0mcNo5aILTKLIM9Ar2GJeWZ+23eWByxjDrIg2vok1uiUaFViawGi0CEH6GZ/cy1PG8s7hJZLWypSGBUCc0qtpJjEbaZ+Q0iu0fq9fCMKo5eJLCrxG6LyOlgTCskdou5v4uviauwsd3FU2skThtfrzD3Ssy9Cq68LfR9UhlfFmq/lXeH0BK18dTpYk+qLOx9QqWJP61gDbZZ2ofYoxrTB3lRW/aOOA+P8aUqvlRmGbeIrAbaoIj0oIQ36RIpXZxxEWe0zVy/i/qgxtK6x0w/JlH38SdN3HGVRGthnF0jNSo4ky3mboPUrhEoBXypQKpVWHp17PEmK69NpFZQT24QqmVSo4Yv51FHRTy9ycLbJVAqyK8/Q6pUuLTapFOhkbWlAjOnSWzUCJQykVIjVhqE0zqB1sreRPCXOl3MsQjmPLVKbFTx5TKBUiMxOvhSA29aJ1SazKweoXkHW97D1w/wtV1iew9TEppfX68SqCVmVoulu4c7rePLQt07s1rog038QZtz5xhfqWFIWzh6Hk8rEelNZkaPQK0Rak1m1j6B0sOdtvGkFq5UJ9KaOEqV0GziaxVSu44rbxNqOUJ1i4VTwNc3saUtHKlEbOySmgek1j72pIwjiQOYrzRwJrVse18j0lri/gx3sJUDXHUXR6kR2w0SuyZAw3Kbc+c57OktArnBXL/LyngOp18jVlqEUpeV8xKj10s48h6hcUigH2BJbXx9l9AUpgFnUMEZlFkYuzijEpPXnmXuNAVvyCnhSRVio4k9KWFPiqJNYbQyfkCVmVklkEsEco3p65tEuggIHLlGbLdFSGyJFk5ktvB18W9rYFRwtfzXBRTGuJRpnkVYsQqPsCaNLCw+xJEbmT6zRWJ30ccFbKnO3DsgNAT7wpHqrILjNcxSOSsSm10Sp7OexyVOJwuIC7hyg9TpEZkNjMkOidPE06p4WoPY2iW2mwRGDVMqsAx3Sdw2sdNCHW2TuG1Co4Y5ybMI9rCmFebugTBLqLtcxi+y8I6wJnVCvUds7TFzDzOdZpfQ6OEbQiHtaw2hvtba2FJZGI2MCrG+izmsEGldzoNjrFEJd1rhPDggNpqEeicLZg5wpI6YFGhtYruDLRXxlC6r4B621OI8fI7IEOGFmIqIg6E7bZP8f2y9WYylaYKe1QhuMPIgj43vAGHLEiDDjSVkJC64M5aQjICRscGWxlwMRka2kMZ4PLLlcXVX5RrL2ff9xJKZldVd02PAYMsjW57pnuquyiWWs/379v37/58lIquq++Hi+8/JbJmLUGZkbOdEnIyI7/3f93msMRtvSuaMuA+f46/6+KsR1ryHvegTmxfcRT/AXvRR3jTInGfsgs8QiynGdY3cHXAXSrOCt5CP88Tu4CsdQk0GIak5wZ132LjP8JZ9Qm2Mfn1CZEjV5X34UoIUtT6ZMyK1evhqhdTuYM+r+EoXb9klUHvk7oStkA2EUB2S2Ze48wGBMipAngWfYdEmNEdyumIOuE+eY8wqKFfHfJO/wFfP8FZjYvOSzH1OoMm2SOZeEOgjMutSAh8XTXJnKA0kaouwaIFEaodI6xBrXUK1jTevk9tDEr1HYvTwlBHuqsfav0Bo7WL+0cZedNj4LzGu61i3TTbeBT/LfoBYdvGV3gFWas36CGWCr06x58PD393liFC/INS72LMmviJBpHf+Z9izNpE+lD9n7B7a1SneosOd/5LMuuTqR0/5Ov6M1BpjXLcIlDGpecHGfUFuP+PNv3wMu/9HPjYWY65/dMLWfUlmPWP2xQnuokdiTtm4l/irEYsvT+X3R73LzRcP0K8q/Dz/Ie68z+qrOqE6wZ5Jvoj2poq3GPIu+B2sa6mjjfUznFkP/W2L1Vc1UvMCfzUit5+TGBckxiXamzbmVQ/7Zsja/j7qqx5b94fsxHP81RDtTZtQueRd8I8IlDPM6zaBOuQ++AHeYoj+poV53cFfjVk7L9DeNNm4n7LRp4S3Pfz5CFe/wDTOCY0L/q/6r/Ldv/Dv8X/857/Mf/cnv8NPPi+xCd/i+ouD9cPVHYTrExTKzP3sIRRRERJIPkWe5AReIOUMResgCZOiXZH8wtOHAMq9cCFP5dlwbxSRtkh5VsyTnDxdH+wc7xsc+xZHoQWNIqJCVRqHsmmRRLE8pydR0dbIiQPZ4kiigO06OXzMfdtfXjxP5IX1fF3cr7RgbmyIg6Rok+zf33uQ574lIt+XvK9JkpBlGYZhsNlsME0Tz/MODYuwsJ0I15PgTE8QFgHGOs2kGjWKEa57MJBIwKkgDkOCIJCMim/ebfnm3Y5AOPieReg7xZ0PCH2naA2khxlEEgVs8vQA0dwf6veHbWkCkYf43WZdvN77JsY6S8nThE2eHd72/fxDBhX7EGLfctjPPCQ3IjrcDmnySA9vv2927NsXH4YNH+pV97d/H7RIIKf3CzaO9yFLfAhjNnlahBTy32TTQ37B8kRukbZFLWeTr4mCgE0ek8SC7VrOX7b5+lAVkg7c+DBfef953PM/3mtLZdvDL6wgTsGqcIuASccyZ1jWDa47RwgFx1ZwbA3LULCvVT7+tf+av/Fn/hB/7Zf/MP/jL3+H89/8L5n9s1PW9hlre8r8i0fc/Oh7hEqdWG+Qmg0ivUJun7B1K3jzx5hvHxKrNcJVCX95xNqukep1GUK8PWJt9YmUOsGyRKKVSPSTA6MiXFZZWy2MNw+JlDJru0G4OsF4dYxzfcrW6WK+/QR39ohYK+HeHmFfP5UBgNEk1CroV5+gvPkuW9GVXIql/MXsm/gMd3GMu3jCzm8TGzWMqycESp27oEtsVPEWxwRqBbEqE2p1dmLE1hvizI/xV2Uyq0VmtciddgHOrBUhQpXMbpFaLdTXjwiUGvbtKf6qQai0WL36HokpNadrp409k3yLQC2TmHUCtcw38QhfKWFcP8JbHhMoJQK1RKhVcBcnbL0eqdlk+dX3JLxTr0lziS0ZFYHWRCiNYl9ZJ/damPMH5H6FUOugvn1KYrd4lw4R6jGRWWHtdUidNpk1xZ7VcZc11l6Pd8mEUK+jXx+z9acklpxdZI4MIjK3Te728NUm3yQvSKwu1uyEjd8lF02+XY/xlFOcZYncHSLUCvbihNRp46vyQOMpZVKnzdqTLYRAq5M5XRk8WD1ioyfBX2oHT5WH4MxtERo1rPkx7qrCRgzZBROEcUpo1diEIzbBVCrn9HbBmqgjjFMSr0Xq9rCXNX62+YzMG+EoVcmc0HuE5gBf77L2JyRuH2dVxVNr+EbjAEvz9RbGvMQ6GBWsihqOKreczqKKsyyxFh1iq0FkNvFWdWKzT2B0iewuQq+RuE18o4KrVrBXVYTWYhsNsZYnCEOq/hK3jadV8LRqwVyosfZHeGqNwGjhqjUyT97GyGoT2XW02WNcVU4dPL1M4jZx1VOs5RGpXycVdWK3xtUf/L3CwtHCnZ0QKjJMiMwqudfCWR4RmVW2QZfca+EpJ5K7oZdJnQaxVWcX9kidJqFRwV0dk3ttErtObMnHXbpnWth1rPkTEqNGbjeIzRrWTLZ9IrtOYFUl5NStk7gtXLVKYLaxl1Vctco2GhA7sqa9CUakXhdPq+BqZYReZhP1yP02mTcgtNqElmR3xE6L1GuRCjnzkBvyLrHT5Zv8Et+Q7Is86JH7XRJvQuQO8K0WeTTAM2tEbpfEG+GbfTm7EWNCc1BcvTzD1wcERo/A6BBajeIQ2yd1hxKOpg4I9QmZ8xzPaBI5A0JriDVvEWgDUmuIt6wRqnV8tUdiT/CUHsZNA2fZJdAkxd5Z9HC0OsJoEztj1uIS7UpWdiNtwNo+w1l9TGQdk9gVlDffw1k8ITJPSZ1TNkEZ++qUxOhizsrk/gR7VcNTGmRWj2+CM8SyRWaNuAsu2HhTIl3+Qr52x2T2iNg+x9P6xPYQoTbwVzU2zpBU7eHdNHj9owdk7oSv00tCvYV5c8rWmRApfZyrJva8yi44wy+u2tvzMpnTI7E7uMsyvtLgLjgjtYbYszpxceCRWroxm+i3id0XLN82MGddYusMYQzJrIl8sgd4iybOrMWd+BSx7BPrI0KtS6R32DovMK4beFqPLDgn9adYiwa5PSHVR/hqn8gYk1gX+MqEtfspoS6NC4HexdVlmBVYfXy9S2z1Sa0BsdHDW9QxlzVy/4zAHGLM23jaEHPRRuh9PK2LelUhdaYIpYe9aGMvWhi3dVJ7QmJPSMxnxOY57rKDWHVw5g0ivY87a/F1+Bm7ZESoDzBed0lXlzhXsom39s7Z+J8RmM8x5iNsZUoqXhJal2izLqF9QexeEulDtDdlEnNEao0wb0pYt6fEZovc6eIsqmhXR6y9IZkzYPaTTzBuTvg2e84umBKpVZzbE36WvsBbtnHmLTb+BaHZx9fbZKJfwDT7CK3HWpwjtDa+If8/7tWggdFlG54XPCDJdIhteQi/i56zfHNCLqYSdGxIDkbqytmdflvGU1t8u/6MTXDG/NUTYnvAJpDqU2NWITBbuGqZTThEvTkiMLvsomcIrUviDomKsNhanuIqNd6lz7mPn2MpFbT5CXk45N36AkupYKsV1tGIPBii3R4RWR2pH9WkVcTXhljzLrn7vLiK3ycyR/j6AGveZOM/k0GFOSZx+oVetIGn9HiXfEZkjSSAU2uwdi5YF1MAX+lyHz2THImbEtZsH5JP8JQ+a/GcQB/h6z08rcHX+QVCHWDNO+/VluaU2DrDWfZkA8N+RqAMijlFR/5MUnu48y72rTRlbIPnqFc1lq/L8tAtLnFXPdSrGlvv+2y8c9S3T/CWDcRyyNqRh+VQb+MrbVJrRKj1yOwpsTEmdy5QX9f4WfpDGXY5Y7S3Ul+59Z6TmGN8pS0Vt8tTEqstJ6rWmNw+I9QG8mf/qlH8HtAl1AZ4iy65fYZ5UyHUWyR2i9SZEhpDrEUDc17D1ztsggmuUsdeVRDKiNg8R6hDInNKaIyKqVCH2B6xEy8JlCHa2zK5OyTUW/hqi0CVgcnaHhEorQNAcz8DidQOO29C6jxj+bpMoEuzjKu0CIwBoTHGnvfInTNSc0JsjDGua9i3TXn/Vz28ZRdvNSDQxrirAfaih73osgs/w9dGrN7UCLUusTGUIepyyLfJDxHLHtrbCtrb0+IC0wh/1cO6aRfByxSx6jP/6RF3wQtCdcj8J8c4szapNWXtXhLpY2ZfHLH1PiVUJ5jXLdTXFVJrWrQ9mvhKh514WbQzOriLBoHWQXtbITGn6FdNcvsC+7aJt2wXHJMx+tsagTJBe9PhXfgDFj8to75usPhpmbXzAvu2S6BMMK7a2DM5OXFmXdTXDdz5kHfBD1l91cS86iOWfUJ1ijsb483P8JcXpMYLrJsu3qJHYjwjUKYYbztk5nMy8zn+coL+ps198Dlr64xEnWBcdUjCz1GNM3zrgt+p/yp/97/645z+t3+av/qf/Jv8oPLrqNf/FMu9xXY0LN3AVS08WxD60S8EEKEIyWLJiEijlE2+JYvzgz0jiVK2613RRPjFoCKN5WE7L86Ch1lI8WeeZhITEIRkiXx/kR8Riog4TEij7NBmSMI9oPO9hWR/YdwvGhlx5JGnezFDdLB3+J7NOgvZ60T3F9CzJDlwEnebLXGQkMVFeyJZHyCiWZzhu36haZUrgaTgTeRFCLNOM4QQWJaFbdtEUUQQBIc/XVcCP/fmSsnT8PBsB0s38D1BWExQ0ig+zEoCIZ98T7yHae6tH74njR9R0aZIIkEciaL1IJsG++bBHnq5bzi8N4AkB3aFtFP4/0pQsT/0y4Ah/OBl0SEUkcrP7BAy7Kci+8bGe9NIfAgUPjSS7G+bnHyIQ2ixybPDbdsHE1kS4XvuL4QFH0I6922K92DQ95YT+bGSQw1GNivkA2qTyTRqk0ekic8mT9iu5XZo76Td74g+/Jz6nntgbLy3muxVpu/Diz1c07V1XEfFc1cIIc0fga/hOiqOraGrc+Z/cEX97/wV/taf/bf5n//oL/G//Pt/iB91fxXjRy1ya4p1VUV/c8rV732E/vYpgVLFmR+z+PIjEuMxYvkAd/YIb3ZEbjaL6cYx9o3UjYbLCt6sfIBpmm8fESkniMUj/EWFRG0SrWqEyzL+4hT7+jGpXiU3a1hvTlF++hB/USLVK4jFE4LVMe7tU7zZCd68QqTVSYwaYnWEtzwisxqkZgtvUcWZlcntDvbsKalVlTDNxXGhCD0i0stsvBaRXsW6fUpiNomNJrndw5mdEmk1crtNbNRxZsdEWhVfKZOYDVKzSaRV2Xhd1m6XrRiQmm1CtYk3r3LvTzGuv0egHhGox7CdkFplEquM+vYjfp6PiPQyudNArE54F/URq2PE6hjr5hF3QRdnfnxodGR2C7Es4a/KiFWJzG7hKdXih9UAd1lj9eYRoVHh66yHMfsIZ1HHnpcL2GOZyCwTmRV8rYy7KmFc19j656R2n8VXH0tNqNkkc3r4SpPMbbEWHQKjTGzVyN0O9rxC5kzQ3tTw1TpClbDFzK2zCdps/A7W/ESyGvQqsdXAXZ2SOk124QChlgmNGrHVQCgVYksaIdbeUJpGVk1Se8janSDUEwK9xH085F0ywl2dEhkNtv6Q+2iCuXxM7DRInA6JM0C9PmUbnhGabYReI7QrpKJVaDwbZN74EGQEZgOhtUjcAYHRIna6h6vukd0kdlt4Wh1nVUHoUrcXmDVS0Sa0a8ROnchok7ldfK3MLuySeQ1pv7BarL0BgdEhMKT1YxP28DTZlFgHI9b+hNCqk4kOgVknMOt4WhlPr5CJDpHTxF6dIvQqud9D6FUcpUQmuiReG2t5QmBV8fQSu2SAp53iaadEjgwAtNlD9MUnuNoRP9+dYc4fY8+P2QUdxKKMWFQIjSqBXiFzW1jzp0RmjdiqF02KEzK3yV3UR795yC7ssw26bPzuYQpyFw0ITcmvWIs226CLr5XwlFN2YY93YR/r9pGcKrhNQrNCZNewlWPysIOrHeMbFRK3Q2C2uE/O2MVjlJsHhHYFT6sT2x3epWckbofc77GJ+nh6CW32kNBs4euNYlrTIHZa+GYV36zgaqdsgimZN8I32sxePcBcnLKNRtwlY1ytTOSMib0RiRjg6lVir0PodNlE51irFqmQXx/faBGZo8ImMCEweqyDCYnXI7Q7xN6AwOqxDi/wzQHCGBA7U0IxQFhdbLVFFkxJxRBjcURkV9hGDRY3D/GMGqnfw1GqeFqL0ByReM+InGeEYoBnNfGdBoFTx9UrOEqdQBvgLQcEzkPU2W+RiiqueoJv6QwXrwAAIABJREFUVBD6KbFbQbn5LZQvn3IXnKPeljHVBqbWwFbq5O4Q8+qEtbjEmjexFk0Co8fGP0NoHexlg8gckDjnCF0yW+QV/y6+1sKa1UnMCca8RWgNieyCIaLXyewezqxOakzwVnWE0sBXm4Xar423rJNafQK1ha81cFdV3FUVT6kRGm3sRY3MmZBYY5a3J9hag9gbEVoDfLWLMIbE6pBoNUCoTdbijNicEOlT3GWf1D7DV7uEhrxa7upNQneCcKY4+ghr1SEyBmTWAN8Y4htjAvOM0DzHVYe4Whff6uDqNTyrQ+gOCOwBjtpB6ANi64zEOie1LnG0KYn/nMAZ4xgtbL2B7/QI3TG21sVcNgisPq7WwlGb3L56jK20uE8/Y/76FG9RIlSb5NaY1Jzy09/9iI04R6gNctHDMkpk/hn+aky4HKK/fiIbcW4TQ62RmgPceY1QbZNZPSK9iVhVEasK3rJMHkwQegtjfopvNFi8/gR7WeIumsDmBUJpYNycEuntwjpRx1cb5O6Ad/EFW7eL8tVDNu4E87qOUPrElgzuEmdIaHaLpsCI1LnAmnfxNcnnCMzuwfixDydCs3eAaSbOkI1/UWhEJYgzMDoEZhtXreOptQJyPERobRJHApF9Q3KGnFWDxBlhL2tFYNIsQt4aodUlMGQIvecEbaMhvlFjHcgJ3y68JHDaCKtJLHrssjOE1cQzG2ThkMjr4ql11sEY7eaUtX+OUHtExgR70SO2Lgj0IUIdEJkTMvei+DxIS0mgDwmMHqkzxVdH2PM+if2M1LlAaH0ZQlhnJOYUsZStno13RmINcZcNYrNPZA2IrBHadZ3YkpBGoXVx1QaB2cTXRnirAdasw8b/lMQ+J7bOsRddQkPW/X1lINWUZp/IkE2BrXgur6gXE5XEHqO8LeEsW1K7qsjJY6yfkztjAq2OcVPCuGqT6M8JtTGJ1cdXOuTuBF/pYt7UCZQ+kTZGv2qwdp5JyLc1JNQGpNYZoTaSbQCtQ2x2cZanrL0+xnVJWj9WPXylS2IOSK2+/P1CqRMbPXJnLG+/2sDXKuzCLpE1OjRxIquPvawxe/WQwGixiyaExojQGJM4U+xFk0Dv4SothCafnFmf++ClNGtobUTxvTE2B/I+XZXYiSmp0ce6LhMqbYJVk40zJlRa5O5z3FUPofUOE7fYHmPN24TGGbl9RmyMiPURgdIns89kI0QfSh2nOSYyx4TmiLvoU9biEmMmpywbX4ZWgdrDuKqzdp7z9vefEOsTEnPM2p2gvn2Kt2ySO2dk9iXKqxr3wfdRXpf5ef45sTEg1HroV2XcRZPlq2PeRS+4+tED2P2QSB+xds5ZvTolMUf4qpwg+aoMbEJ1QqiOMK6rRRvnkrV7xlf/4mMJyLTHiFWzAKMPiAzZsHHmHb6OPpcWkusOoTph632KvxoTaWcEykQyKhayHRJpQ7xlj1if4s777MRLIu2sCF+ekVsv8ZcXBKtLrJshG/cl6usa7mxYTEImhMoZwWqKedUjs15g3fTxlT478SnqVRtNmzLXxlj6lB+2/hof/cqf4K//x/86D//in+Hzyt9m8er/xvUXOI6Oa9l4mo1rucX0IzkEFXu4ZBKmhe1Dth3CAqIZH3gW2b8SVOxZEFEQssnyXwwqCqjmpjB5REFQ2DVkWPA+oJAmjnX6HoZ5mHskKVmSEAipCF3nIVHgSSbiPiyJYtZZRBxJcOX+4+0220NQsbdrpFFKGmcIRxAHMXebO+6394R+xCbbEgWiWBG8F11s8pQ4kufTuJhn7HY7LMuSAM04PkA2oyAk9APyND3oVdMoxnNc/EINKxz3oIjd367DNCRJZFBxv8u5v1vjuSaurRNHgtB38IXNJt9f7d8DMeMD6FEepOMDe2LfaNht1mzXOdu1nHB8yJ6QDYT3TYY9ePO9NvS95WMfKsgWQ3qYXHz48fa3ZbvODw2N/exjD/zcNxTknOL9xGQP/PzQCvKhQUSCLJ1DILEPS+T0JC0ChgISst7IXdAH5g9Zv4nZrhOyNCDPokNQsYeq3G22v/D5ke8vKJSkDnuN6h6i+V5Z6h0Upr6QME3blowKy7p5H1RYGp6j85N/+nsc/c3/nr/5n/0Sv/bH/wh/9d/5DtoPf4Pw7QR31kJ7XSIzh4hFnftAQhy95QmhWsZbfg939j22boO11SDRquy8DubVJ6iv/gFifkJmNEn1Nre//xHubQl/cYp1/Qmh8pRYaZDpLcSshJif8nUwRCyOsa4eor/+HnfOhERtsfrpd0mNCmLxFHf2GPf2KbFS486foL99jLs4Zu02uAs6mNePZJgyK7PzRvirCv7qtGBYPMGePeVdOCG3e5g3ssWQWQ0yu8Xa7ZIYLWK9yfwnH/N1NCZUK9i3RzjzYwJFTj58pYz6+gFieUpiNoi0GrMvviuvOLoDrJsSsz/4hK+TDqF+hH71Efr1R7iLB6R2CWf+gOs/+DvsfMnJiI0q3vKI1KoRaWXE6hjj+gGJ2cCZHXPnSz1qYjQIlP0EpC2tHGaHrT8h1Nr4ap3IrPEu7WLMPiI2++yCKUKtkLlNMrdO4tTx1TLuqsy36Q/wVvLqSGK3MWdPSZ0O9/EZsdnlXTLkLu5hzR/hLJ9KWKTZ45vk+8x/UkJ9+4TYkqYR9ep7LF//QzKvxV00IjJbrL0Oa9HBXZ2iXj0k9zokdhNneYKzPCa2Wmz9IbnXJ9RbxGaX1Ja/VK29CYlTQ6gnpE6DtejgKSXS4n4nVhtXOyYPOgitRlxcvZJXutsERoPEqxHadYQmN8LLN0ckzoB32QW5P8BeVkiKaYC1PMVVy+ziIb5ZxVFPWF09Yh30yfwu6s0j1JuHxG6d2K3j6SdkbpfQqJE6dQnYs+T0QVpVmvKQrDcJrSahVStgmg3uknMSZ8guHmIujki9Npuwjz5/im9UuUvHJG6L5dUnsjES9djGPWK3gaud4Okl1kGXu2SAPn+Mp52yi/vkfhtHPcbVTrjPhmRBHW3+AO32AbFVI9CqxGaF1GjzbXxxCCUis0agV9j4PbZBj9CoktgNwqJhod88xNdK+AVEU71+QFSED7nXQqinCLWEr5Wx5k8OZhDr5qF8jKunCEV+HUOrSuq3COwq67CNsXhC4rYJjCb2qow+e0oqWmzjLsb8FPXmiLtkyl0yRrl5xO2rj7hLBvx8d47QG4VusC3DHKOKMGQ4tQ6kWSUXYzJvxDf5M1xVfp2l6nSMMHqE9gDfarNLpwizQWB3ZQvCHuFbT0i8CrHTYhuekThDYnuAr7e4S6bs8jM8s46j10j8AVkwwjWa2FqTwO7hWA2SaIipVQm9DsubhwR2icQ/JRZP8EUZXXnIJumyifu4Wg1hdkj9CyL3EttqoqlHONYxnvOEOKjg6WXUm1O5J5+fsA4mCG2AcdvDU87wlCnuaogxa7ETU9xVHVuto6lVPKdDLPpEpmyAheaYn29/m5svH3Hz5UNZ3Q+nGHOpOkycEffpBdrtE4zFE3bpEN9ssnh7hL1qw8//X2JvzOzNQzy9zC4eYMyeEhltNt6Eb5ILArXB2h2R2QPugjP0q1M23hRv2WAXj/C0CqFVZxP2yUS3sLh0cFYNdOUpadhFWHWM+SmR0SX2xqT6kGjVw1qU2IZTQqPPmx8/ZPm6xM+3v01gdHnz439IYJdIgy6e3UNZttFXfQJ7jHp9greqENpjPH2AMEak4pLAHpGFEzyzhu9UEW4bz2kjnC621iZ2p/j6BPWqhT0fEovv45gThNMnS0eoylMcu47ndMniS2IxxFxVcDT5+FjHE7R5iU18wbe7z1Fe/T3c2RO+jS/5OvyUtXPB4tUTErfFJm7juhXmV0/YiEvEosnabWGvPiEUZYRXZ/Hjv0+uVbh3W9hvv4d7/QlfiwaJ8gQx+wRHr+CZNUzlmNvXH0ntcjRg9fYh9qKEr8qZgXlbQr8+ZiPkHMZb1YiMNmu7w7fxOaHaxbyWhH5n0cbX+9zFlzKQ0AdkzgXmbYfQOGMXviTQh8S2nHxknlQOe2pLcifsAaEpLSGzr56yFmds/HMiq4+zqrOLzsj9IfrtMer1Cd/kL4jtAfayzu2XD7lPLnGVBur1CfpthdDskos+odVAu33CNpL/3815jY1/TmBIc5C9KhU2p77k4VhD1vGEbTpFnZ/g22226ZQ0GOLoNVyjziYYF9OfLrE1KmwjZwTalMiU8wF52JRTi7V4hjlrkTqFvUHrYdw2Se1LEus58y+r+Kp8PV/ro76p4s47RPqIxByjvD7FmtVg+zmx0SM0+9iLFmvxDHvelW0to882nKLePCWxzvGUIYE2JjKmCHVEaEwJjSm5+wx/NUIse6TWmK1/RqhLXeY3yQ94F/4A5eoUa1HnPnnOXXwpAaBq69CA0d400K5O2fpDuPuc2RclrOsh98H3Se0BvtIhULtyPmqOEcsevjIgMc8wrpu4yxrmTYWduCQxp3jLHoHaL2YLfbxVqWhU1Nj5l7jzNmLVIbWH5O6IxG4TaI1imiTtNPLCSI3UrRFZ0qayDc7JhVTRzl49ZBdPycWAjX+J8rbEJriQlg+rT2C02YZTXLVOoIwLZWq/gGhWC7B4m1AbkFsDvEWdSOuQmn20N8dk1oDU6CMWciKzDT5Fv61h3FYIzT7WvEFin+EWGk3rtoF92yzaDBcsvjyWDbDgOZE1KsKhJrvouWxjmENCc0jiyFZpqPUJtdGBvyA/x112/jmJ1SW1Bsx/ckRinKG9aZLbl2hvq3wdv2T200cEaoeNmJJag0JNOsC8rZDZI65//IjEHLHxzsndSfG9eYx5W0Ioda5/dERmnePMm+TuGP26RKD2iPUJoTph9fop1qxSXJRq4CzKJGZfclC0IbMvTtHfNtl6n5KaF8T6GcaVZEgkhrSIzH/6hG/Tz9iKZ8T6mKsfPYH1/0msTzGv21g3PXLrM3be7+AvLjDe9th6n/F19DnmdQ/ruk9qPMdfTYm1S2ZfVHgX/pBgdcZaXKK+rRM5z3G8F2jeM7L0tzk7+hU+/kt/iod//k/wv/7ZP8bnlV/nx//sEhEsMS2FSASEpsAxHdmSCBNp9ghlaCAKZWhWQDV36x1JmHK3uWOTbUmjlN169/8z/ZBN+T3PIS3mIPs2wp4tIY2PMigIvPezE2nZ2B5mGPEHOlM525Bvt85yeWE8D8jTkE2ey7lEMemIApcsFYepx77REYehfLs0I/QDtvmWdbbBswVJmBJ4Ab7rE3hBwcuQZ+UoEIcL5tt1Shh4pHFAnucIIbi7u8MwjAOnwnVdlsulbEh4Aq8II5Iw4m67lZyKoj2xh2uGvmxwyEaFfN09mPM73+zu+PZ+RyQsQk8n8g3SyCP2PWLhFxDIkCwNSWNf2kCyD00WIUnss8llipMl8nXjSLDJk0OQ8KF2VIYS7+0Z+9BiH2Z8GC68Z1mERVsjPMw+3rMuArbr/APmRVDMQMIDV+N9y2I/P5FNju06O9y2/esEwiNP4w8aIUnR9kh4z6xIiulJUgQo7/++f//bdfaBKSVhu85/AUi6D2De35+oCCC8gx0lCnyEa+N7DrZpEAgP25RwT8cy8D0T4Wl4noIQCq6zxPcMXNvEc1z0xRWvf/f3ePi//QWe/OX/lF/5t/4N/uIf/Q5fjP863qsJ+psS+htZH87tHsuvPsZdHPNNPOQ+7GJc/Rbu7AE7t83a6uDcnCDmJTKzwZ3o4N6e4FyfsDYHZHoP7aunpFqTRKuQaCXEvES0qpFqTXKjjfX2KbHaQMzLhKsq7nWNcNkkWFRwb48QiyPCVQnn5gh/XiFaNXBupAUkUk+J1VMipUy4qpDpHTKrjq+cEmplNl4bZ/aUUCuTmDXWbovEqBKop2y8DhuvS6TXifUmodrg62hKsKxw9S//Pu/EiHsxZG11iFY1xKxEsKxiXD3FuDri6+gMZ1YiUhu48xLam8ckRpuNU8ebP8G5eci38YDcquLNn2C8/R5ru0ZmVwg1CfLMrDbu/JS108ZdPCXUjrkLBpjXTwlWdXZizH0wkayM5VMyu8xdNCAy6ziLU2KzSe51ENoxkXXENiqzDQb4WpnYLhOaR4TWUzz1EbFdIrbK3IfPMW5KuMsyG7+Hr5WIzDq7cERstkls+T4DvUqgV7mPR2RuG3d1gr04xrx9irM84T4ey8DC7RAadTylhHb9mFBvsfEH2IsjjNuHpI7kYwilin59zF04Ze31ia06kVkhNMps/C6BVsdb1Qi0GpHZlFVltw/bl4R6G/OmjLtscB9P8dUmYtVh7VyQO5cY1w0Sc0Rmj9mFXUK9Lr3sK7kNtWc1PKVE5tXxlvIXgdSStO+7UE5f3NUpzvIYWz0h8Vpkoo12/YBAK8vHj1GTjx39hEA/JbFrGLeP8dXqgbdhzyv4RhVPbRBbEuBpLh+SeBVcRVLcI7vJLh4RmHXUm8fYq1PuErnxXr59QGr3WYs+gV7CU5+yCRqs/TqhWcZeHBE7MgAReonYreNqx2R+nXXYIHJKRWjSInUk/OxdMiWxOsSmfLKXj8m9Nmuvz1ZMCLUOidXn6+ScbTAsGjtt7qMJGzFAvzkidbrcRxMyt4c1O+IuGskZj1JCqBV2wYC118WeH+NqR6wDCS+0VxIiF9kNUq+BME+wlAfkQQNHOZYsB9HHUcrYqxN2SR97JWvd62DIJhzy890zMr+DevMA36zI6YVZZxeP2EZDQls+n7htCRcVF4RGn9jpkfsDErdLYLRJ3TG5OGd1c0LkDkj9CXfpM2JviDA7xO4Az2hjzEp4aoPcH7EJJqyunhI7UmUbWV18XX6Nc7+PbzXR5icIq41ndYiDMb5ZIzDrUqvqtgugp2zQ+EYNV3uKrTwlduUVQGdVI/eH2KsSsdMi8Wp4+gna7AGJ1yT1WgRWHXNxgqtW2AYjAq2BNSuRWJLxIpQWkd4jtUZsxEg+DosD6dob4i4lmyBz+rxLL1m9fcp9Ig8pmTdFv60Vu/gxytXJQS25Dc9Rr0+xl3VCs8cuusBetsi8M3y9h9A6RWOphb2q4hstqdtdyJr7LjojdQeY8zJCa5L7I1J3hLNq4q7kpECoPYzbBta8wy58SWi28fWWhAfGl4XqsoandnmXvCR2WljL0kEL6K66ROZIXsl2RzirFqs3ZTL3GRvxGZFxgbsa4Cpdac+wpgT6GHfVl7V6bUjqnONrI9xVn9Q5O+gw1+ISofaLq+h9nGWHtbgktia4Shd31SV1zojMMZ7SQ7+pk3lTNsEF5rzO4tUxuTgrGgRt9NsquTvBvK2QuyNWr58Qmx2EUsNenKJfPyGx2pJ1oTcINKmtjMwW1uwEoUjFc6i38dWG/L9qt4mMBp5Swpo/xVclzDgymnhKFWdRIjJbCLUmDxZKjcQZ4KzqhZVjhK/3cVYdtOsauT0hMUZSHan15GHKHKLcVtHmdUJzXHzOzkjsKbvwBbl3UQAO5ePCUztk3pTMnZLYYzbBhWxk2GMCY4RQ+2SutCXE9qjY+vfQbkuE5oB3yadE5hD9toq9aLL2C/3kbRV3NSAwhgRGF312Qmx3yP0h5ryCMasSWAPW4Rme0URfHJOFfYTZxNGa2EqLRAzJwwme0cK3pO0lEUMCqyOfd7tYyxKxI79vSHbRkMwb4yoS8OupTamZdD4j1J+ROZeEZhehV7GXNUJT6j8DfUxsTXELnaq1qMjAJ3pObI+wl42CPTQkMNqoN8d4qmwNCLWDs2oSml02wYR1MEa9PsLXpdIy0EcE+pi1+JTMfYE9H6BddYjMc2mluK3hrJrcxZfE1gj9poG3GpKa54jVgEAdkRhnxPqUQBkhVgMS44xQnSKUJrkn25DmTQ2xlK+bmMOC6dIn1AYk5gihtIl0yZfx1daB2bTxzli7lwTKkNSSLQP17SlCqREZHWJzQGKOyZ0zvk1fYs+rvP3RP8BXZcMh1Lp4y45sJ5gDMnuAUGoIdcA2eEFgDNFva6Tu5ACcDs0uoXrGffAD/NUQUUBFA1X+jIuMDok55T58Ied4q7pUvOs9EnNMZp3jrWqsvRGB2iFQ5e8PG++SzJ6y858d9KNbcYl128RX+mzFMxJjjLfsYty2WIvnbP1PsRddtOsGu/AlmXuJOWtjXrfI7UtiY8ripyXceY+d+JRAGbH8sswuGJG7Q3Jnys2Pj4h1qffcuM+xb1uyVfGmJK0g1iX3wfdZflXi2/QzQq3Lnf8pNz9+yk684F30fXL7AuO6yc/S38ZfDbBnTbxlh8yaEhsjZl88xbxpwLt/jPqmzO2PHhOrQzb2GeZVDeWrU8Siw7fxZ7z5Fx+jfvWESGlh35RxbyuoXz1BLOp8E12ifPUEf9kh0UesrTNe//OPEfM+3qxPbj7j+veO8OYV/GWD1BxhXDXwV1P81SWh9hmLrwYkxjPEcoK/nKC9bpEaz0j0S7Q3Lbz5qPgatNGvqohlB3vW5C54TmZP0a+qxNZz3FkHX+niW2c41kvs1XN+9+xv8et//pf4+M/9B/zGn/uT/KPWbyK030cz36BqC/IkRegO0X72EWc4pvsLrIp1upGsijhjk21Yp2sZZCR5MdNIybI1cZySZxvi4vksXZOmOWmSsy3Uo9t8yybbHJgX+6fD8+ka3w0KNkZatCwy4jgmy7KD/cL3fbIsI8syXNclSTLCICaOU9b5ljTND7cpy9YFgkA2MTZ77EARlGRJSpZlrNfrw1OWZaRpSpqmRAWUMygsH45pHfgUe25FGmWHgGc/YfEc8YHuVTYkkig+2D3ifXPCE0R+cOBXiAKquW9eCNfDtR2E6/Gdb3b3fHt/RyRsQmGQxQ5J4BILjzxKyBKZ2GRJQBIJosCVz6cheRFepLFPXjy/zmOSyCcOBXkaFWrT+ANopAwP9tOL/fxDgjbfTyqyJCYQnqyXFDaPfUNi3+SIw6BIesQhkNhPKPbNhw8NHR+GAnt45T7QkJOSpOBUuIe2xoeBwvv5R/ILIcP7l6Vs11kxW3k/FZFtj/AQZuzvz4cGkX0Ys7ep7G/DfkLje+6hVeFYJr7noK6WuI6GYyvo+g2r1Ws8V8FzdVzblDqbwEbMFP72X/ov+J/+o+/wV/7YH+av/6k/wj+p/GX812es7Qn2TRXlqyfEeout6CNWp+hXD0itKql5gr98gvH2E1K9iXt7ind7QqSUycwamdHEeP0Ef17nnTgjVlr4izLB8oSNU8e6OmJtdUk0Of9Qv3yAe3NCZrSI1Tqx0sO9qRCuamivPkZ//TGJVsW9PUF/9Rj3pkSqNwmVEt78Cf7yiFitECzLmG+OSMwagVoiNqpEeoVvkhGZVce6fYy/OmXnd0itGvbsiZx0GA1ivYG3KJNZHe68IRurS6TUcG6k0SQ3OxivH7Oxu+R2F/v2hLXTIzXb3PkjjKunOLNTNm4f/c13sW8ekls1fpYMMa8+wbp+wJ1ok5tV7NkD7NkjcrtFpNWxbo7I7Ca+csLVj38D8/ox9uyYjTsg1ttEWpPcaRNqp+jX38VdlUntLr4qDyvm7JjMbeKpT5i/+ru4yyqR2ZQtCv2YwDjG144IjTLW/KncHS/qxGabn28u2IU9MreNszgl1JtY8yNSp0Vk1smcNoFePUw31qJL6rRJnRaeUsZZnmLcPkG7fsy3+RncvyAy2gilUsw+unydDQmNKqHRYO0NZXVRqbAL+9zHfXKvWTQnKrjLKoFeZhv0cJYnrL0uQqmQ2B0JLdTkNGXrDwi0NtZtDV/psvHOiU3J0ciFhDxGRhuxahObA97F59xFfSKrxM5/xrvoU9Q3pwilydobEFtNQqNGaFQQegNHqWAuTgoGRZXEqpA7VWL9BF87IbJks8CaHxXBipx9+KrUZXpqU3rtzRaBdYpy+xGeWuPr9HMcpYQ+e8o66HOfTjDmR1jLE3K/Jy0XZpfIlEyItWiQulWEdkQuWiR2gzzoEtl1PO0UVz0mtCt8vR5gq4+5+vI3WYs2a9FGqCVmX35EoNfY+jKAsOclEqdG6jSwF6e4ixq5OyZ3h6S2DIu+Ts4OAYXy9jHuqkLmdImMJr5aI7aabP0+gV7FXZWwFydsRI/Elo8J3zwh91v4Zg1HKeMbDRlUiCbCOMG3jki8amFuabGNxuyiMZHdQJ89YhuOiW25Lxd6DXt1QmDV2IRdUq/JOuiTeh3WQb9QD8p/WwfyCmtsS5Vf7st/S9yWBJbqLTJvwre7FwR2h8BuEzodIrdH7PXIghGh0ykmD31yMSIXI/TbU9b+mMSVQYWnlkndNpnfQ5gNPLPBOpniuz1CMcTTKgRmndiR8x9reULqdfCNGr5ZI7RLBFYFoVeJ7A6OIpkkQq9J7WXQxDdPcbVjNlGP0JbvKzAbhFaTjT8g0OrY8xLOokJsdgn1Lr7SJij4NBsxxrg5lZpiXdoxAq3F2pOV+E0wwVpUCgBhicQe4SkdQmNwqOwLrY2nthBaG2fVQGjS0uKs2nhKB2vRKCrVbTxVwi4zMSR1B3hag8BoI7QmYQFdNGYlHEUqfwOjgzGrFofXCc6yQ2SO2fjPSb0BsdNDaM3DhMBT2rirNrk4xzdqBKa0SrirNkKTh16htoltWQe3FvXiIH3OXfQZzrJT8BB6OCtpkdiFz4mtMbE1JrJGhMaA0BhizBpo1zXeJZ+x9mUo4WsDInNMYAxxlS65d4GrdDFnTbTr2kF/KDR5dTUw+gSGrPorVyWE2i24OBIamDtj9KtTnEWVb9JLUruLNT8hMpt8k57ja3WUt4/xVhXexVNCvcHqzSNyt8fP8hfSdjIvk9odcreHOTsiMiW4di0GGDdHBFqd1O4QW22cRUkeIO0OQmsgtAaRJS1E5ryGvWxyFz1HuSqjvy0Taj3W3hnWvIExqxNYQyJnzOzNCe5K2iV8bYC76h6q9qkjbQy+3uM+eYE5r2POZXAjtC5C65I6k8JmMUG5qhAYA75OPyWyBpjzKs6qTmD0iSxKNTb3AAAgAElEQVQ5Jdn4F8T2CP22Ki0L2UtS5wJPkXrSxO1hzE9YXT2Rrbn0BZYiJzdZMOQ+PyMNegR2G9/skoopllLDt9ps4jNSf0gqhthqHd9qkwXjA6BT6A2shZxdRVaPwOgh1Dah1cRVGgT6GF+dktrP8bVhwe+QHJvMm2AvWug3xSHVO8eYVdBuTgiNYaHH7uOumgitReaNCK0OQm+Si3OMWaGktYfEzoDEHciX+UPWQsI8Y2vKRjwnNKYE2gRnOSS2LomMM0JjQmgMi8BkhKd2cVd97EW/qNafk5oypNiHFbE+JdInRNo5vtLCXR1jzY4wb+rEurRHJNaQxJgQaSNCbYBYdfg6foF+dUpmDwk0GYCndh+xkrDFUJUNj8QcEWhdIqNVzAW6RPpQHi7NAe+iC/kzalGS/C1VvlxCJLsy3LDa+NoQT+kj1B6hMcCc18nFFF/v4CpNQvWM1LwkVMfYty3ZDHDGhVK8xn3wErHq4izq3IVnsuWxbBJqA3xlwF14RuYMuf3JQ9buGbExJLUmUv+pjxCrLqklGRSJMSY2xqTmhNSakttn2AvJ1QmNCfaii7vsk7vPiMwpxm0LXxmSmGes3Wd4iz6BMiSzztl4z4mNKaHexFea7PxL9LcNUvOSb5Mf4i17vPm9B2TOSAYo6pDVV1V2/kt8ZYC3bDP7ySMCdcTGfUbuXHL7xTHvws+ItDGxPmH5VZnYGBGoRdikDngXfsraOcedtzGua7izFhv7HH/R5fr3H+Ivu2ivyqztM7xZG29ew76pEGsdNs4Id1Yl0bvEWof5Fw+IlD7aqxLvgk8x3zaI1THBYsjafMbqpxUyo4c3q+PNWyivKsT6JYn5EvXNkNj4AdqbNt5iJCcd113JpFhN8ZcT3NmQrbjEuK6x8S5IzDGRPsRXeuR2wQYxn3P7B08l+8d7hqE9w14955+M/gbf/R/+XX7tP/zX+K3/5k/z8vR/55//4xGGfYVhrBCOi6ta2IZNHCSss03RbMgKuKVkRSSH0OL/Y+vNYixdF/MsiwjhKBI3kXFwcJQgJMQV4hKJGxI7EgIJRVwECaIAMQExBCvIFmBjO2efs4furmHN81xjd+8+Q+z4EBIzxIntc84+e++ucQ3/PM/TWlXVw94PF9+/VveOuChV1erqWququkvre//3fZ5C6EjLJsU6W4vwIt+QxBlJnBGGsQgpkpw4TomiEsTphSRRuoNdZuWsIysVpJuSgbHONuRJQZ68s3FEUUSWCWhlmopgwff93e1pmpMkGWmS70KSJMlIkowsK8iTFMe0KLYzlBJPUGS5CC6SZGfW2N7H9rb1+l0rZNuASEpdapHlgp8Ri8ZJvJvKiO9X4IWss7UINBxX6EdLWKZAH4TidRCW4MyonLlEOJZF4AmoZuj5Iqh4e/+Kr17dE/sWka8TBwZJYJOGPndZQZ5GrIuETZEIMGTkkWcRaeyTxD5pEogmRRqSZxFFHlPk5eQhCb7Br9gGAnHo7xoQ75oI4pAvggnRihC8hi28MykNJFFp+hATja1NRDQy3oUUIsjwdwyL7aRi21zYqkDFnMV/j0kRvdemSMqPzXaTFQHb9Hehiggcon8OtPm+hjXYNSy2INEtLHS7//nnQ5d32tZ3MxDfdXbVG9d+pyfV1SWWKe0aFba9wnU0bFMXSZWrc/PPfsJv/s1/n//1r/55/vYv/iv8jX/1X+SPhr/Cy3+4j30rlJrqy32u//hbGNd7ghqvVFAuvkNh18iMKtb1I9QvP2FjDQlWdewbYe24c0ZEUgtv3sCbN8n1IaHUwLx+hDN/xGt/hjevYt8cYF7tEcst3HkVd14hWDWIVgOsqyrBsk6wqmDfPsGd7xMsa8RKG3/RIJIFwDOUD1G//ADr+jFvwyNCqbULKUK1RqzVSc0WkVYnMZr4cmX3trM8wF1V8KQa3kqEFKHcIjd6vAmOWP3kO1jX+8RKi8Ic4NwcEklNMrPHm/gY5eUjCntArLVJ9A6R1sZdVjGuPiIz6iRajXuvh375IZlRJzPqhPIh5vwjEqNBYfeINRGSWLd7xHqd3Gli3u6RWT3WzphAbuOtSmK/1SR3GujXhwRqj8wSADlXEtq9xG6SOsL6EWpdIqNNZNRx5H0yt0NstAi1FuZtk6/yT8mdIYsvvk3h9Qg1wVhIbUHyT8wuidXDUxq8zU6JjQ6OVMVTGqR2l9wd4Ck1Aq3Jm+yE3O2jXj8iUAU/w5UFCyE2GwSamAdERof78BjjtkJsdkWw8eocc/mY1O6y9kSgoN58SKhXeZtP4f6Mm89+h8ho8TY/JbG66POPyL0u9+GUjX+EcrFPag15iI/Z+CO0+bdI7AaZ0xfhhdwh0tukThNPe4wnDcisI8x5E1/p4koNYrPL2htwFw6xpA6JM8FVWqyDEZ5yQGrXiI091l6FxGoR6g08pcp9NCE2O0RGpwSEDoltsbt2lT6ZNybzWzjaHpZUY+09Kw+d4vAZmu3dS2R1CIwWmT0WSle7S6BX8dR9XGUfc7FHoDXQF0/wtBr36YTYaaItPsbV9sn8Jolbx17tod18zCYY8CY9Qr78BGtZKQ88He7CPquX3yF3huTOBF/plbaXFoU34lV8jLWo7A5JhTsi1DsYtwcU3pivijPky0/w1QZfFac8xFP0W/HYHqIpidfElPbIvD6ZN8LXW0Ixata5S/p4xh6BVSV22iROH18XB/DU7ZG6HUKzh6e1eUhP8PVWGUoMRIPEbu3aE0UwwlFqBEZLBBR2F19vkthDoQJ0u9jKAb5RJbbbpO6AyOzjmS2KaExgd5BvH5OHI9JgSBoMSbw+9/EphT/DWNRQbg54kz/DkVv4epfEHuGVPBFPa2LKNe6yU5RlhcAdYeld7tOZUMXaHRy1xpv1KebqEFuuCniq18A3qvhGE2tVx9OEZSJx+uiLPUzpSdmmaOFqVVy1ii1XWYcTXLWBuTgkUJukVh/1ag9XauJKLTJrgrNsk1ojjNsqodbDlVo4ywa5MyYxBvhKh9geYEsNNtExvt5jE56KA41zhC31SJ0p9/E5kTlCvakS6INdfd9YNIiMKZEhav6pM8XXRK068yboiyqJM9oFO7bUZHnxmNQZc5+cos0r6PMa6+C41Fh2BdxWn5B7ZyhXDVy1zTo8IvOmqDdVzGWLt8X3ym36AH2xz118RGyNUa7qxOYRsTnDU/uExoDEHvAmf4an9jEWnZ1dwte6bKKjXfiRubMdOyE0hrvX9qq/C07e5j8gMmdlA+AUTxnhSAMxczCPCDTBaoiMGYE2wVfFwSnUx7tGQGRMCI0xrtIn0Efo1zUya4q1aHAfnqBe7ZNaIpy0S/30duYWam3mn39I5gxZe2Nyd4R2XSHS++TOGE9usHr5sbCvaCJIDtTWrlGx8ScEWhtfaRKoLRKzh3y9h7GosA6OeEjOy7bMiLvwKffRM9xVh9SccBeck1hTbLmLb4wEhNae4soDQmNKZM4I9QmuMiQ2Z/jqiNfpd/GUAbl7gi118RTBQ8i9EwJ9hKcOiM1jIuOI3D0jdY5LuPGI2BqxCU/Qb5uE+pjMPeYuerpTlMaWsI/kzlMS61j87OyhAEyqgj0U6EM8fUjiTimiGbHbJ3b7GFKd1JvxdvN9fLNH7IxYx8eEtrD9hNaA2B2hzis4cp3EGZA4QwEzloU6VYR34v99aIiAxlmNceWJYFJoPcyVsNxot/UyTBDmjsw9xdcGZO6EyJii3TTK1skRqTPFWgmwcO5Pyd0TXLlPZIqgQWhY27hqm4fklMI7w1UG+OqY3D3HV6d48pRQPyHST/GVGZ4yJnfFNMKW2jhyn9w9p3Cfl5rJGaE6xbzpkOjCfuNLI5SXDULlhLV7VAKUWxg3bRLtnFg7xbhpUthnJMYRcdm6CdUhgdLHV7qsvSMSqyd+z+hjHoJPya0z7HkP46bJfXBObPSIjYFgI1jHhOoY/aZOpPdh8ymR3iVQu6TmlMw6pnBOifQRvtLhPjwqJ0bHxJb4fSVdHJbmjRab8AR3OcVZjAmVI+68Z6TmjNSakjvTMgARwYN+XcNXOliLujCO6VNCZUqkDcmdGcrFAXf+KYVzTGrOiNQpgTwht05wlj3Mmza5fUqkTlAuatiLHpl1jK9OMRd9jHmPzDknd54iXzZLaOYLIm2Gcd3GXQ55m/yAjfcM87aLvejzJv4e859+jL1o4Sz78OofI3/ZRL8S7VDufg/1qiJ0r3MB0rz8oyf4suBrPITnKBdNIu0I86bLQ/hdjJsusX6MdtniIXghzGTSEHveJVIn5LaAmX7xh9+hcM54FTxn9dMD3EWPr5Pvw/0PiZQxX/w/HxArE7j/PVafP0G7rBAqA8i/S6QO+OKf/A6ZOaGwjnEXPdQvazx4nxJKUzL9DPOqz9vw7xOsOkTKAH81YG0/JdHPsRdHFO7v4krPcBZTUuMp1s0IXzrGWx1h3gyJlFPc5RTjWnzfPWmIvegRKpPd286iT6idw/r3Sc0py6s2SfxDQvMHnO39dX7tP/iX+Y1/7+f47//dn+P3u7/B5Y//Pl6wwvNMdFXD10WDIvTCkkmREPoCahl64vAtuBUiNEjCtIRNiolGFmcUxWYXDqRJ/s2XVIQPW8ZFkRa7z7nJNyTl59m+nSc5xa65kQpeRZJQFMU3Ww5pSp7nom2RivZEHKeiTZEWRFGya1ZsMQNby2TyngEkK40dcRwTRRFhGJIkye79tFShbrkXW4Xo+zwO3w3I00LwNIKY0BNQUt8V7ZDQ88niZBdMbCcw75sx37/dL4OMJIqxDJMoEA2Mn3n78IqvXz0QBzaRb5BFtph+eC5JEIqpRxqyLhLWRUKWhCWow9spTDdFUu5kYrIkxPcsiiwqb0/KKUZWGjcy7jfFzuaRROGu1XC/We9Ch23LYHuQ31o3tlaOPE2436zxHKvUjlq7w/82/LBNfdds2DYzRCvBJY1DXNsiiQTAcp2npRbVZ1NkZeND3L8IUOJvNB+2M5RtgLGddRRZUppPBK9jG8AIHoa/+3qEhlVoR0WQ8665sW1RCLuHgGnGoY+mSPiug6GpBJ6LY5k4loquLVCVKzT1CtNY4DkalqFjGSbG6prLf/InPP6f/hrf+o//Df6TP/0v8F/+4s/yo8l/g/uFaFPolxXW9hTz5pBX4Qxrvoe72sdePMa8/gDr5kMyvYl+8ZhU6xJKDUKpSqRUcW4PRWNC6bH88ccYF4fEShv7Vswf9JePeeVPsW8OsK72eRMeYd8c4M2rqF98gnvTwr6u4c2rvA4mFGab1Wffwrh8zNockqo9rKu90hTS4k00IpSrOLcHZFpf8CesNr5UIbc7OMt91IsPuQ+GJHoT7eojIrVGYXcJlXrZqOjgrxoEcpNE7VCYfUKpSaK0MS/3CFciHFE+/5hEb7Nxh2iXj1h9/h2hEHUHOMsK0hcf8jYeEUj7Yv5x+wkPXo/CamLfPsK6+YS36YhIqwrrx9UTMrNPrDfxpAPc1WNeRRMitYl68WSnOvVWVQqnzauoT6gJGnNmCc1o7szKmu8h5vIT7oNzAqWLvRSAQ0+pcBeOsJaHuFKD1/FzMmtCavUJ9eZOPVm4Q3JnJGr/8RG+2sSV6pjzQxypxkN8TGYPSK0uqd0jNtpi8iFVuQ8nBFoD+eJjAcj0hOZSn3+CI+2Ruz1io0ts9Fl7U1K7T6DViYw6sdlgEwzLCnOPV+mAwm/jawfY0h6vsymx2cSc7xHqTXKvQeo0SCzxxDtQ29jLCvfhmECvYyw/KFsVYo4R6T3RBvFbBMZj7EWXSBvzKnpKbAzx5CaJ1SVzemROV6jmDFGRN+b7xGadzK5SuBV85Tt4Sk0APo0WiSnmFY5UJTY7+GqD2BZX3Nb+mYBq2jVcbY/UHeKrU+7i6e6Q7ap17uIpmTcQoEyjRWwMCdQOsdlmE/RJrAbG/BGR0eTr9TlFMCAPBujLJwRmjU3cJ7LrGKtPuM8GBHqFxG5izB/xOp2y9ges/SH2skLuDLj+7DfJnK5gbWg9tOsquTMltYbch1Mu/vi3WfsTYlPYXgJVKGLN+SH30RGuXCM224Rak7U3xFoesPaHxEab3O3jGxVCs05kdUjdgfi6jSaR3STxmmRBg9RrkvuiNRFbfWy5RuJ04esXAqhn9bmLZ2TekPmX38ZWKrzKZ9zFI2y5Sur2uU/FXMbXhZY1cXtYUgVzVSXzB/hGjYdshKsdEDutsnkx4e39GYHdwjXqRG6XxO/hW008s0HkdnhIzthEx7hqm8gckLpjUneMp3ZInTGh0aQIhnhak8DskIVTslCAFX1niCmJn2NotXcBSmi2seUquT8k9ZqEVgNjeUBiD9DnVZSbA2K7h7k6wJQe4+kVirBH5vdw1Crm6rCEvnbx1bpoNEk1YqNLqHVEa2LZxFo0MOc1EnNAqHUx5zXuwxPMuQgulMu9nZ4xMns4suB5vM6eI18eIl9V+HrzvRJS18JTezwkTwn0AfLVIdLlAZkrDpPWqrMzMYTGoLwiLCYzsT0kMgfcx6e8Ss+xVg2MZQ1f77IJj0jsEeptRSgv7SmBNuIufIZ63cDXhPoydcZC0btq7+B/6nW9BM2ORfX/pkloTMndUxJ7inZbxddbbCJxQLv56WMSa8ZddCYMM1KVwj8iMgcYy3qp1jwitob4Wg99XuMuek5kzNBuWkL7aM5IrGPsVZ/YOiIyZui3bTbBM+7C59xFz/HVMb46JnNO8dV304dAH3EfP8NV+uWOfYZyeUig9LkPTylcwYewlzUyZ0Bq9YmMrmhEaG1CvUPhjsScQ23hrGpo1xVcqcXGnxHqHRypxtob4at1PKVGYvZ4nZxgLipoZbNi7U9wVjXM+SGv81PeFOe8/JPf4eJHH/AqfUpsjbGlDp464D44JdIG6Dc1fLXP2/V3MVYtEk9AaAVgUrQjIkNYbzJHzDxS+whjLoKaTXBOaIzF2+E5vjYkNqfo8w6ONCB3TwmNCZc//pjUmXEXn2HLbfR5k8w9ZhOeCx3pTZ21f8YmOEe9qeMpYpKTOjO0+SGXP/4W98kJkSl+b0f2lIf8GYHV4/Kn38I329hqk/v0KevonLv0jLv0jNAeYqttfLMvmhRah9AeEppdEa7ag93vgFfpM0J9iK8NcNWWmGpoI1x5hCsPRRBj9DEWFWJ7xOLLPXL3lE3wKauXIrT4evN9ImuIKw8w5qI5kthTklLLmrpjQrOPqwwIjQmFd8Ly5V45Z2oRWwNSZ1Q2mXrcR8/L4GyIfNlk7T3nVfIDnNUEX52Qe6dsQtHk8FShMv16/UMK5wxn2ec+eE7hCIODL4/IrRPcZR/tsk9uz8gcwbBSLxts3O+zdj4lNY+w5l0ibcqr6FPW7inOsoMv99j4x/hKF/32gMQckttCYbl2niK/rPMqei4gnIowjonnKSNeRZ9i3NTxpDYbf0rujogNwcCINHGQtuYiwI90wQLJnFMy5xRH6pE6R+jzBg/pUxJ7jC8dlarKZ6TG8e6ixH14Su5MKOxzQnXM2j0mMQYU7hRr3iTSxpg3XUJ1iHFT5z48LZshHQJlyJvk+yT6KYV9SqzPCNWxUBObx/jyiEidECgjEkvMyNTrNq485m3+u3jKBE+ZkNpnrJ0z7HlXNDHMY3L7FP26RWoes/Ge8jb7lMw64vbHeyVg8phAnrD64oC36Qs8qYt+3SBUpmzcT4XxYzVi9cUBG/8Ee97Hl8b48oTcOkP6sk4gT/BWo/JnUROAT2VMah4jv6wSaVNCZczGe4ryRZXcPMZb9omVCfZNB2/RI5LHbOxTbn78CepllTv/DHfVZfHTJ7irLoVzTKgOSfUZoTxCfVknWI2IlSO8xRh/OSXXzwlWPczrJnfuOV+lv4s9H7P6osPXxT8m1J7jrY4wrgYU9gvI/g+M6yH27Zh77/u8jn4P86bL5R894lX0PfGzVKaoF01S84RIO0K/GaFftTBuGvjWKZ7zAxLn9zh78tf5zb/2c/zqv/Nn+J//8l/gD6YfIF3+Ixx/gePqzG9usWWzNFuIecdWQ7o1cWzbFIJbke3UnXE5cyjSgnVxR56vxcxifbcLDIp8w3p9J8KG99oUW2uIYF4ku4lJHCb4jk+RCmVpHAhmRhzHpGm603TmeU4QBLsWRJYVBH5EGIjQIksL0ezICrKswDEt7jd3wqjhuDug56ZYs87y3YwkiqIdX2LbrHBddxdq3K03whpS8jIiP8DQdNEQSXLSKCP0QjFfKb8/gRvgWjZhCcjMymZGEolwInC9XViRRDFFlu/aF1mSvmNxZBk/83pzB29e4duiTRG4KqFrEro2aSACCdGMCAU8I4vehRLl9CNLQ4osZp0nolGRRdyt0/Jjk/d0oWGpJk13IcC719F7wUS4A12+axz4uxnFu7aDmIdswZmOZew4FSIgedfYCH33PQ5FvLu/7ed6H+q5nZb8/1k+3reRCGioCDHuN+v3oKHpLqB4x84IdzDR7Rzm3XQkfs9YEu0CnG2DxHMs4lAEF1s96bZZEXgmtiVjmQsM/QbbXuF7Bqau4toOlnzL53/wh7R/42/w63/lz/E//Ot/nl/5i3+GPx791zifTzGvG8hf7BGrfe48AaZUXn5IpApbhbMQUMzcbJFqbfxFjUhukmhNYrWGO6/g3lbZWFMybYT25R7+okZutMmMOsbFE6zrAx68CRtriHtbQb94jL+sk6odtC8rBMsO5tU+1vUTlC++jb88JFZapFoX56ZCsKqTaA2C1T6RUiGUqiRqi1wf4EsCVJlZbe68PrFWJyw5A5nVJlSrJEaDSBUBQyDXCdUW7rLGq/AIf1nDvjlkYw8JpSbBqo63qOEv67wJjtCvHqFcfMzaHeBJVZzlIZ5UwV4csHb6JFqN3GwSyYckapVQOiCSD9EuvkNm1HFXj7kPBoRqA19qkOhdIrWBs9zDk/cI5BprZ4i7rBOrYvrhLA/JrCaBss/aPSLSh+jXdaHx0gZiz6zV8NR9fLl0lCtNXiXTUjtZITIE+Ci3j0saeAdHErBDTxFtCV8RrQDj9pDUHhJqHe6jIzy5ib2qoV7tlYfTw506NNJb5G4f/XaPxRffLtscHWKzhbl4TGI1WPsDPKWBJwsjyV0oDtCufEBk1im8PonZJXfGRGaFzG3iSE+IzTqpLTSYgVYn1JtwN8HXDgj1OqHW4lVyQmYLTWhsNrlPWoSGeHyh1uV1coan1PC1fSJzj4fwOYEyJNJGeFJb6FiNTnkA7JA6J7iKqK3rt3votx8TaHtk9gGJ+RhHqpVXPLvot3vicGB1dpBKTxOwN3FYGeMbh9ynfVy1iXrdpghG3CVTVpcfc/3Tb+2MI45Sw1FqeHKPh+gMe1VFvvyQxGqKoGaxT2QIDWkeDIjsFvryEbEjuAem/AhHfULqNAj1CrFV51UypvB6uHIFV6qy8UeYi0c40gGp3edN8hRzXidQe7xOzoQ6VmtjLSpk9oDXyUmpvx1xF0xJrD7GfJ9Aa5BYXe6jCa5UJXf6ZE4f7eYxpvyY0KwTWm1Sd4g2PxCHy6BHaFXxjD2KsENoNQmMNq7SFM0KoyG4FWqbxB4Q2z1yX4AAA7OJq1YIzAaJIwKJ2O7yKjsm8wakbh9LqhDZHdbBlNBsk3nC4JF6LTy9RuL0iMweWTggtNt4ZoPY6xK5HSK3wzoZ45kNLKkhFKXuBFdpo91WiO0hhT8j96bo8z1Sp0fi9omcPpbaxLcHxMGUPDkhtrvYcpX7ZLZTzwZmq3xMAyz5MfryEa/zExJ7iLUSExBzVRH8EatGYNawlQNs5bBU3DbQ5ntYUpW1P8Ba7JdTrCG+0sSVGoSamHZEeo/Vl4+4D4/JnQn2UkyqMnvE2ptSBGOuf/oBb4pzMm9MZA1w5Bau0qHwj3czj8yd4ak9bj9/VAYKE1yliyP3caQevjbEkTrYkji4hWYffVHdzTZcRWzvU3dMYAj2xzo4KkGofRxZGB62V/RDfSRaGu4YV2ljLOrcxWei0WHP8LURsTUjsjvo80M8VRzWXHmIMW9jSx0K/whHqeOpbQJ9IA6D1gxX6WIsq6Lho3WJrdEuoCj8Gcayji21WAdi5rHlUETG7N3sQ5vsmBTbYMJVhniKOKyG+hRXHuKpA3HIXrTRb5t8vfkBynVNTEHUIaE6IDUnOKtWuZEf7pTNG39MbPaIzR7m/JBAa5PZAzxZ/D43bg+wl008uU2kC5CygCu30W+foN8+2bEttiGzvaphr0So5axqeFoTV21gy3X0RQVbamIuG2TujEAf8CZ5RmwMUS4PkC728bQeltxik5wR2CNeZy9w5R6BNsRT+sTWBF8bEGhDEntGbE1x5N5uwqHPm8SWCDgEBPE55rJH5p5yFz3D14Q9IXPLoEkTytPMPUa5qmFLXRJrRu6e4Mg9Qv2Iu/A5iT3h6iffxlhWSJ0Rgd7HWDR5lb/gPn2KfLuPLh0S2l0Sb0QeHhOYY1J/SuyO8IwentEjsAbYahtbbZOHR8S2UB8Hekf829X7RNaIyBDBQmwP8TUxeVoHp0TGmNSZktgjfL1L6k6wpQ6ROWPtPyc2T8icEyJzjLVqsPbPdmGWLbW5i84EB8MZYUkNbKnHugx5rFWb3JsRWyMcpSWCRfeI1Bb2DmvZofDOWfvPcFbDko/wKbF5jLFol1yeYwrvDP22Q+Y8Y+Od4ctD3GWv5BqMSU1h8Yj1Cf7qBGfZZe2PWHtjAciczwiVU+7857irAb40IrOOeR0/J9JGBGofT+7gySI4c1YNIn1Mbp+iXbZ4HX0X5aKKdl3DlRokxhBf6bN2z/CkAYVzjCu1CNQ2idUnMYeYtw3cVR9fHhIbYzypXf75Cd5udjQuJ1ZiqubIHSL1FHc5wZcmFPZZ+XWNCNQeiTnEl8asnVM8SUxQ4nKGEusTHsIXaFdNrHmL1/EZodYRjJ9lh437nLX9QoQn1gmJMcOad3AWYng/9OUAACAASURBVOKycc8J1Qn2akjhPSOxTpEuGhjzHq/TH+ApE1Yv6zjLHhvvnLVzyvyzPdxVnzv/KbklNKHOsstD8Lxsogwxrrvc+c/w5T6RPsBZlRepzBNS4wx3OSY1TkjNGYV7RKjOSI0TMvOU3DojNU7Qrtq8jr6HtxoRadOy/XEiGgnqBGfZK80kUxJtinnVZG2f4i56SJ8f4i8HvAlfsPrsAPmiQqRPcJZd5IsqgToiNqY4qx7/7P/83/AWPezbDok6ZfVZhVCakKonODdDQumIt+ELEnWKftli9XmNtfMpmf0C6WUPcz4jM58TSMeYN0NC5ZSN+z381RHG9QBfOiLWjrHm/R1jxbrtk5lnzD875FX4PULtHGfRx111ib1nfPHTNpH1A/5g9j9y8Cv/Fn/n3/5Z/vf/8N9k/MGvUPgvUfULbFvDtR2UGwnf8fHdgDgQbYptsJBGKXla7JoO4uXd+0HJYNiGEnGc7gKLLaPi7u5BfJ4k34USW2PI9rYkFLOTPC3IEzEtCf1ox37YtijiOCYIgl0DYtt8CMOYwI/EfW/bFdG7sGQbAuRpJoKJEsq5hXP6vk8cx1iWheM4u+bGdgISh9E3JhjfCBo8oXbdtkTiUu0aByKoEF9zjGPZ+K5HkWY7PkW4tXqUalLfcYlDwaXYGj/iMBIKU88XjIqvXz8QuAaRp5OEJpFnEvsumzQnibwdjyJLREBR5DGbdVryKDwRViSBCCzKPxdwzW8qSUUzItkd8reMiO3HbKcf7xSh0c7UseVPbKchaRyVkM5tmyF6L5yIdmDL9+93G37EoV+GGu/Am9vH8O4+/DJceMen2LZB3p9ybIps9/6WsyFuz3fNinfwzqgMWrxvBDVCPertggzByXB3j1m0RsL3eBU2UeDj2hauo2HoSyxzgaZeYVlLXFvFMnQMVcPTV7g3Er/zt/4q/8sv/wJ/6xf+LP/Zz/8p/mn/v0L94z7eskso97Bv6ziLGqnZLVWfLQqng3719wikPTJDBBWR1MS8fEKqNcmNJonaxrjYI5I6rM0JidLDva0QShXWtphRmJd7RHKTtTXAua1gXx9gXu7hzisoP93HuKiQqh38pfh7AqZ5gHm5T7hqiumHXMVb7hFIBxRmh0huYl0dEipVEqNJYjRJjeZuBhIoVXK7w5tkytrtsfri2zsVaKg08VcNcmtYTk7qBMs6mdZlYw+J5Cax3CJR20SqCD4Kp4svVdh4fTKrTaTV8aRD5C++RSgdcOd2cBdPMK8/JtXrBNI+iVpl8flvESgVCqeHLzfQLp/gSRXWbhdXeoJx8xjr9oB7b0ZmDLFuK2RWl8SoYy0+JjZ6RFoPX+mSmCMSs18aHA5xlUd4codI7+KrNcFTMKp4ygGZ2xXgTalHpA8EtMrtcxcOcaRDfLVJZg+5D4+J9D72slEe4gUPIzb6FO4Ee3VIoIppwrpkFei3T4iNNq/TI3JnjCvVSO2OUHeadQKtTmr12fgzArWDtaxQeH3uwgGBVhW2CV3A/rSbj/HVCg/xmLU/wFfqpFZvV32OrSqbsCfmJld7eLLYYgdaE0+pkvsNIrOOJzewF00K90g84XfaBMY+mXXM2j0l1IaEWp9I72KvqmSO4DrYsmAU+FoLc7GPpxySmDU2fpPcqRLpXQH1ksVh3ZUq4uuz2yJ4sdsk9hhHEkpUffkx2uJDUndI7p4Tmm0sqYIlVcj9Ier8CZ7W4CE9IveHbLxTPFmA8HK3R+Z0iPQmriQOHOLQXiU0xYQg9dplAHCAKX1C7jW5j3s48hOkyw/w1QqbYCBAocsDXqdjUruDs6ohX+xRODO+yj9FuXzC8suPeJOeCn3czb4ArnpjAfTTO9jLKl+vz8kcEUz5agNzcUDhDcidPpEhHkvitjFXBzs1qAgb6rjaPpb8CanXxDfquGqDdTglMNrYcgVbOaDwJ0RWD1sWV8/X4ZjAaBDZwrySun08rYGnNXaNit1sxhuQOpMSxjliHQ5InA6e1iDQu2TelNDp4eotXL1F6o8IrC6JN8RWG8TugNgaEug9AqNH6oxx5Bbmqi6YFf4UX2uQOF0iu0vsDgidAZ7VJ/TGxMGMyOqg3j7ZTXy2057t43uVj3DUA2y5grmqERg9Al0wKIzlPoFZJbREUOEoh3h6XUxJrA7y9WMc+YC1LxpJ0sVHrL0RsdEVT+LNgVD7GX0Sc4A5rxHr4ol/Yg7Z+DOM5T6v8xOM5SGJM0C92SexRxTBEaExwJbEIX8dnBBb45L5IaYS5rKJr41IHXHFe3VxQOpMSZ0xmTtmdfmE0OiL9knZQlmHRwRGj9XlE2xJwFNzf4y5qu14GbE1Rrmu4io9EnuIr3exVg1Sd7qbpcTWTBxMjBa+LsKU1Dkuw4QRjiwsLYU/K2GgwrQg7AwTHLlD5k0wFk1cpUfhn+DKPTy1j68NyL0TcldwJtb+UwJtgrXs7RgVmXOKfttGuWqQ2ifE1hGhMcWW+rvwQrqsoV7XS2jnlNAQExBfG+IpA/R5E/nigNye4UptIr2Pr7QFQV9t4auiOeEpTTJ7QOGOyOwB+u0BrtzAU5rYywa+0iExB/glbFO9fkygNVh7AxKrjys3iPQOhTcmsweYi4qYgKgtXLWOevuExOlzFx+h3uxjrRrcx2cEeh97USdQu2T2mNybsrrcIw9mhPYQz+xjLpu8LV7gqX2kywOMRaOcAAlGgKv0WftnhPqY2JpyFz4lMibIV1UxwVEnpOWMJjImbIIzXKWLcl0RDZ74OdptA18bch8/IzZF8OGrQxy5x9p/jnbTLG08A3JvjLGolCaQY26/3MM3BrzZPCfxByT+AFOu4+l97tPnmHKTwOrzqnhGYA3I/Cme0ds1KsxVhdQdEugdPLUtwMjWCE/tEZsiRBOq0D7KzQGJPcJY1HBkEXTF9ojcO8ZadrFXA+7CT8m9M8xlC2NRIzKmeIoIdoSKdFSGIQMSe8g6OBfqYG1I4Z9wH5/hKh0Se0juC81q6ohZiKf0CXUxJ3GkIfZqgCdPiYxjEvsI9aYm9LDGBFceYy1E0yGzjvBlAZV2lh1iQ3AgfHnAvfe7eNIA9fqJCBzUIxLtU0LljEidwf0PCZQx6mWdSBuz8U5xV21SayysHaYwijnLDu5yQKIfE2uz8sq9eL6SGEPM2yb3wTM23jn2ol3+juqLf6tql4fwKYEyItImJMaEUOsRGz1CXeg9PWVIah+VPJjhTp0byMfk1jN8aUKoTEiMmWig2hM8uS2Amas+9rLFq/iMQO1iL1ps3DNy64x7/wUb74yLP/57vE6Pyd0hgTog1o7JjE+JtMlOOWovegTKmFgXBpdEnxEZx4TaEZFxjCuPSe2z3du+OhVfizoks45wVz08uU9uHxFp49KcMaawz8jMM6zbAYEypXBOUa8OkS+ekFoTEmNaNgnaOIsRhXOOs+wifblPYpyUIUef5edVcvscZzkUytGrNm+S7+LLQ+SXNZSLGoVzRm6fcvuTJyw/P+C+bFUk2hT7toN+0cBfDUi0KRf/9MPd9167aWItu2TO6W4K58pDrJsW1k2bRJvh3Pawrru48xFr6xmxckJhnuLc9onkGfplB+2qi3k7InNe4KunO5imt5zhLKZE6imxdi5mIMsZ9nxIZp6XGtWjndrUvBF6VFc6xl+NiPUxjnbEcj4jc/8Bv9//2/ydv/KzfPBLv8iv/dJf5EXl76Le/F+Y9g2KusDSDSLLx3N8bNMh3+pHy3ZFkRas8w1xqS4NvZDAFayJIluTJwKQmcSZAGmWMMs4Tne8iHVxRxpnZKXKVChNxZRkna13XIdNfkfoRayz9Y7xsD34J0my40dEUUSe56RpShiGxHGM6/pYpkNRbIiihCTJdnyMKEp2U404FFbKdV6QJakILvKcMAzJc9GsuLu728E0t59/ZyxJSvNIOdEoMsG6EADNkDiICb0Qx3RwTAfP9jE1kzzNRLgRRjuIZxyE4vGU85E0TnbgzNDzS+imv5uFpFFcMioe7ok8k8DVCFwV39YJHIs0jEhinyKL3k0/SrBmkUWkSdmwKF+K0gaSpcIEIgCb75oH2+ZCkSXcrYtd4LBtPrxTlEbfYD1sdaBbu0Yai3mEUKG+m2VsFaXbMEO0IwQ/Yjvn2IYGAlbpl4rUd7yK7csWkrk1dohJxxaW+c3bttMSwb0IdtrVLb/i/UbJFqa5fWxbRsZ2zrLlaXiOtWuSOJZRNimEmnT72rEMwaOwZFTlCtteYprl9MPUcUwLz5BY/Ohzqr/+n/Jrf/nn+ZVf+LP853/uT/HZ0X+H/qMhhTXDX3VQvtzj9sffxlkcsvEGWPPHzD/7LSJ1j9So4s73UL8QTArn9gDr5gn6xYfESotg2cC5qeMv2hTGiERpY5WMisLoE8st9IsnyJ9/RCQ1RYvh+gD94jHOTQtv3iRcNQhWVTKjibc8xLk9JJJbhKsW/rJGKFVZWy2c+WNyo02qdXDnNZzFHpnVJrPaOy5FojconC7u8kBMP7Qad/6QWG8RKg1So0tq9EWLQWnzJjzCutrnzhkRSk029ghvUWNjDSmcjghsrj8mt9ukZpNQrRKqVTZej8xoYFx9SKrXuXM7JFqNtd0m1WvcuV0yq14aPDq8iU8IlSbWfJ9YrxMo+ziLA7xVjVjrklsjvFUD82aPtdvBXnxCqDexFodsginOqk5idojMOqGxj699gjmvsAlG5G4b9eYDYuuQ2KqQ2HUis0GkjcntKfayhrU84C4cEunCtJGYIqB4iE7Rbypo14e8zZ4R6X2Uy/3SMlAjs3t4Sh17VYG7p4R6C+3mMb7aILWGBFqL1O4QGXV8tYKv1gj19i6oCHWhHk3tFonVLA/kAx6iE8zFvjB0OH0eoiNio0dmj0hMAZo0l49IrBa5M2TtzbCXTUEZ98bchVMceQ9frZMYQ+78czxJXO3JnB738QB70RX+cLnH6+QpgdrGUxql6aSGvjwgtNrEVodX6Uy0OdQKsVYlVA+J9D6B2sGV6tyHwojia1UCvcom6JX8gi6O1GMdTHHUPRztCUUwITKOseUqpnRIEYx4uz7D08sZgNMjdfsYN00ye8ommGEtD3a2lYf4SLRV7DauWiXzBIPBlJ5gK0/IwzaG9AnKzQf42j6vsyGhUWH18lskVpO13yfUGxR+B2u5x9qfYM5rPIRnOKsW+s0BRdmcCN7byMdGF688+NxHR9yFY1y5VjYqpnxdnKFePWL18iPuwjF52MFYPSE022yiGZ7WIjDE3GET99jEHUKryiYakrpihmCuKkRWm4d0gi0JQ8pDekLmDXC1upiJWE1Cs0FkdUicHutwjDbf27EfYkc0GRJ7RmKPybwxvt7CUeo8pKf4Wk8ceMw+ntEjD49wtDZxSf3PghmhNWATHpN7U3ytS+qMeZWeExp9cXB2xmRen9Bs4WoNIqfPq+JcWD+sPpYurACp2y8VnELHuW1WhGYbV9/H06tknlCx+loXXxc6WwEOrRGYVVKvg7naw5QO8PUGm2iKJVXJ3Q6+WqXw+8SmsNW4Uo3Y7GEtKliLOokxwFk2SC2hAA5U8eKsGkR2G98QQY+j1LmLjwj0rgAHSk3WwQmRudX+DjAWDXLvCO22xl10RuaeiHmUPiJzRbgRWyMSZ4SxrBHoPXJPXGEO9B7Gokbqiu+jLTeRrh7hqg2KYELuTYjt4e4g6Kl9YmvAJjomNPo4soCjBvpIHEq0EfLNI+5iAcb0VWHiyF1xZdtcNvC1AY7cJzIEZDDQjln7z1n755iLJg/JCwrvHHPR3dkqMueUTfgMY9HhPvoUW+qTu2dswmck1jGhPiX3zkisY6xlD0caUHjn3IXPd1YQXx2XQE3R5MjcYwJtxOLLfTJHvJ25x4TqgEDtk5pjArWLdn1A4Y4JNTFhky8ekVh9NsEUc36Ier1XzvQ6xGaPUO3hrkRbLNQ6LD7/kEBrljDNzq5NERlCA+2rLXxVNC/ugimx3cHT6jhKbdceCI0eiT0Sh+5bAVXOnBHrYIZ0tUcezgjsAa/XzwjKn3fqTHiTP8fXeuS+YH/E1ghr1dl9DwR/QkxDzKWY8Kz9ZxjzLol1RGIfYa86pM6M2BqTuVMy51g0T4wxhX+Krw13nIrUOcJeDXGkAXfRGak7IrIE0yY0h8TmmNQ7JvGmmHKDwOoQ2B0Cq0fkjImcGYHZJ7AGJN6E2B2TBTNcvYultDBWdTythac1SewBoSHmQKEhYJrmUrSHIlMEJJ7WIrJ65L6wdrhqh9DokzriMGevBvjKhMickbli8mQtu8TmlNw74S46EwDRcoJUBDNcZSCAr/qIwj/GU7t4aofMnbCJjvG0Lp4qtK8P8VM8ZSAOjO4p3P0DvJJRUXinZbNjTGRMWfvPCLVjrHkTe9Hmzj/FlbokxriEpx6jXFRYW98n0Wcl56RHop+R6i8IlTMxJ7BPxdRBm+BJ/TJQ6BHrQ1JrXDJSOqTmlNQ4xlkMuA8+Rbmo4iw72MsaqTnCV/q8jl9QOKcCiq2If9+B1iZQu6zdExJ9VgITR6XGfIArD8mcszJEnJZNrBJm6k6xboaEyjGReoS7HOBJwjAS6YNdoyK3jvFkARmWXj4hMcbk9gn6dZu1+5zEmKJd7xMZTTJH/F+N1GNC+byEbo7wVgMy85jMOqGwT7HmXTLrmMQ6xVMmWMsBr5LvU3jPkC+bBNoM7n7IQ/QUX+7hSV2+yr/Lq+gZxm0Dc97k6/x7xPoM86aHt5rwNvk93NWI5ef7vIrPyB3RyHKWPQJ5QqQe4y7HOMsB1rxNqA6wbnsYN13WzlOseR/tsiWmI59XufOe40kDrLkIRN6m3xNmNGWMddsht0+IlQmhPMJb9Pgq+R5sfh/ntsPtnzyC+x+izzt4yhhXGXEfvyA0ZqTOKdaqz9p/RqyOSbUpyhdV7t1npNox4WqKv5xw736XYDnGvOzwNvoBd94LnMUY83ZI7nxKZJxjzyd4qyNi7YxEP0e77FHYn5IazzCuh0TqSWmhOcNbTYm1UyL1hEQ/Q7vsEqhnBLLQ6JryhND/XZSbY/7o+a/zq7/8p/ngl36RX//lv8Q/HPwW0uU/wo8kwshBkxXUW0kYP6J015QQDYHk3eSjbFMk2+CgfAm9EM/2diwI3w93QUGWFsLAkeTlLCIlTwqyWIA6t8FFVn7ePMkp0oLIj8XHlX+nSAWbYtug2AYW22mGmH8k37B8bNkYcZwShvEOfLnVnK7zgrScW2yK9W5WEobhLqQoigLf99lsNqRxvGtACFNIQhKJ4CGN4p0RJU9yXMsVvI+yZRF4Apa5zvKyzZGUWlaPNIp52NzteBTxbgoiPu/28W5nIz/z1cNroSf1LQJHJYttijSgSCI2aS7mHUlAFDh4rklRhhLrkkuRRB5x5BGHLnHolhOQmDQJWBfJe+DJeAfGXOfZexOKZHf437YJ3p9QhL73HiTz3eHetS02Rc79pthBMtM45G6d75gQW2PH+xMQwYQQIcQW7CmUpM7uPrYK0m0IsW1HbMOT98OLbeNi24bYNjLuN8V7fIy4nLxk3wgstk2PbSCx/dq2s49tYOO79m764bsOjmXiuw6WoeNYKoa+wLFX6PoNprEg8E0sQyMOQhYXn3HzRz+h85t/k9/+j/4S/+1f+Hn+i3/tX+Lq+d/F+XzG7Y8+JpB6bJwZ6sUT7oPJjlHhy4e4y4/JTGHxsG/2SZQ2qdYu4ZYVnNtDNtYI97aB/vKASOpw74wxrj5h+dlvk6gd1uYA9ctPWPzoA9bmAP3i8U5bemcd482bSJ99SGF2yI0WxuUnGJePSdWu4FDcHuIu9rl3uzz4fYJVhVhpcedMCJTqTk9aOF0irU6sNQiUatl8qOGtDoi1BpnZIVKb+HKD3BwQKm0iuUWmd3eNisIc4C/rRHIT/eIJD+GQWK8jffEBxs0nRFoNX67sbrv3uqR6HXfxGPPqI16HAwqrhXn9MdbNx6RmjY3XxZ7vo148JjV6ZGYHa/6I+We/yVfpMYHcwJnXiJQuodLGk6q4qz3uwy7q9ScU3oDE6lJ4QyKjSWTWiKx9QvMRr5NjIqNJ7rXIvTq5V6PwG/jaPsbiE94kL8qKZp3M6WHMHwv2gyOeCMTGgFDtcRccUzhCdehKrRL8doCn1MjdPo5UZfnlhyy//A6OVOVtdoJ++4RA7ZA7QxKrg3bzEZ56yKtkirk4RHr5mMQU4LhAq5M5LWKrQag3sZdVArXDXTjhVXJcXtGvi12pO8VZtfHlLpnTJrPFrjt3pvhKj8KZsfamQn1m1NkEY2J9iCcNcZZicxtq4r4SfUZmHZE7R+g3FXJnTO4O8dU6jnRAaLdw1Aqp22F18R3YnBFqopETKlUivc/am7H2Jtz85FukdhdPqZC7bRx5j00krrrl3gnmqsYm7pG4dSKrJ0BbJYvi7fqMh/SIIhgRWeVVf6NFas5wpQ6v4hPuowmv0xmB1sCV6uIq+WqfyGqVetImm7hP5rewlcckbp3ErpA6NRK7RmLVuY8HZE4b+fJDQr3Bj/7vX2Xt9yncEbkz5frHHxFqPXJnRO4O+ekf/gZrf8JX+TmuVMeR6sRmr2zETPjJ//vrbIIx99GUxOqiXT8mMto8RFPuowmG9IjEFaaPwh9TBOIqeOp1eJWPMFYf4huH+Ea9rOmLMGEdjvjq7hR9USE0urzKTnhTnKLOn+AbDdbREE+vYctVfL1J7IjWxLZtsIkmZN4ATx2SOUcU/gxHboiDjNr5/8h6sxhJ0wU9C8kSsmQMYkC2GUCyLCwLuLAQNwiZK8uDZOTxJcgSwkYMyCsCe4ZBZpgz5/R0d1VWrrHvW261dXXPzPHYGlvIBg9zzuk+3dVVlZmx/fvy/fsWEZlV1d0PF98fUXWYi1BVZmVGZkVkZeX3/u/7POTijMw9J/NP8c0eoT0gC06xlg0iZ4ijttgkD7mNLwjNLsb0hMwbkbgDPL0lrRZiRO73dge9RPS5Kx7imi0Cd4Dv9HeND9+o4+lyquIb9fJg2OZNMaQIOtx89QOM6RHmrEJgtHdAUVc7JLQrErhpVFCuPt7NRiK7hTW7zzro4msnOItDPKVC6nQRyyrmzSH2rEruDgm1Nsb1EYUYsfYn2DMJrLvLJoR2g+XVPezlCanoYy+q+EYbT2/x7eoZQm1jzevoNxXYfIZ6dYw5q6HfVHiTfoI9bxEaA1JXAimlGvKYTAxZhac7C4int/h2/RRPb6HfHOOqDTbxhFT00G72CYwW9qKGNZdX9O+SR8R2j8juSYCg2iJxRtiLFolzSqAPyzCqR2D0ePmTe6TO+Y5RsXx5UEIXz/CUMe5iTGRcktjSFCGULs6ij37VlD9UW+esg6dswk/Qrpr42vgdHNMYEZnSZhGaY9xlj8y94G3+2Y5ZsQ4e803xW1izNvpNg3XwmECXEw9r3mQTPiphoUMCfcBd8oRv0qfYszrOvE5qD/g2f8zyxX0iQyqZX8dn+Godt3w+U6dXfm+UTB6pdtwySI7J3T6Z2yUyG9jzAwox4E1yjruo8OIPfp3E6rAOxjsTSCLaxK4MK77+8a/z3eYJidtn+vyenCZ4Y1K7hzk9xpgeS16L0SINRvi2rNjLIHBSthhOiaw+rtJkHV6Qe+fY8xa38eNSfVvjNnpM4kxwlQ5CGVD4j1iHj7FmTRYvjkiccQl1la2TN+kn5OIccyYVqbk4J3Em2PMWyos6b7NPWQUXLF7uYc1PuEsvSBw5lQisEavogtDpIow6vtUkdHrk4RlC77GKzrjNHqLNTnC0pmyKGG0it49vdUmF5M/cJud4WpPQlC2t1J0w/WqPTIxx1Qa+0aLwhxizQ27jMxJngKs08fW21JiKC2LrHHPaxtMGfLv6lFSMdnrfyJKTGV/vEFk9Cn+MNa9Iu404x9fk17izbEquit2TzSujUwZFYzlF2Rp7zDGZuEAsx5jTNuvgId+tP8VZtrBmLVLngsg4x5k1cect3sSP+Tb7hLvwIbOf7sl5g3fB7PMm/nLA2+ySN8lD3NmQYPmIRH9C4T7i6sd7pNYZG+8Ra+8Sd96icE8JtA7mjZxFuos6G/+SzJY2C3vaIdJH3AYPMadHpPaAzB6TmqdEmpxWFGKCM6/wOj6XFyRu6qTWKal1KhsNZo/UKSGmSr+E6I5LTbJ8TITaYuV+gv6yTaieEuny/3qxbHMbXki1rzYmtU53IPJQ72BNa2T2Gc6si7cYIxZdVt4IZ3HIXTyWkwr1FO3rPs6sTWZJCGhsjHGmbRkcqEMCZYD6qkGgTwj0iWRTKLLNEpvn+NqYlTjHnkkI6crbKl/bvImfULhnrIQMGArnMRvvGYE6JtKHaK8OeZteoL08liYS84zCeYwz7eNMO4TagLvwIbfBJ1jXbcS8T2Keo76ok5jnBMqItfeE6Rf7+MqAu+AJK/GQH/2zXyOzz8vQosdX/+IHUPxQzjf0MYufHhIuB6ycC2JtxMuf7LEOn0hNsT4iNE/x9S0X5RH+vIuYdUiNU9buI8S0h3vTY2U9huQfEcxHmC9avA4+5S74lEg/x5kP8dRTVv4z9JcdguUZif6QW+8zYv2SxZd1vk1+l1v/t0jNh7uAIrMe8U3yQ6Y/OWHjPSMxLrFnYwrnklDrYylDiuz3ENpT/lHnl/jVv/Jv8vf+/B/lV3/hz/Ds5O/z43/+ENO+IooEjmkRmALP8UlKRaiwRTlXkM2HqARrbkOKHUAzLVhl0tSRprlsTqQ56/UteS5NIKtiQxjGu4lHka7IkpxVvqZICwIvZFNsyJO8tH7IxsU635QTkIy79WvyPN+FE1tORRiGrNdrOQVJC4Ig2nEptraP7QwkjWPWxYokjCjSjDzNytmGzzqXgcTWJhIEwS64SJIE27bJk3SnCt02IbbhQpFm5Emxa534brCbxIReRJbkFOXHi4JQNjmSlFWWk0RyUpK817bI05Sw72sfzgAAIABJREFUVJj6wtuZQpIo3gYV0vqRBBaxL60feRSShf//g3a6O0xv4ZhbfsO72zvzxvtMhyJLudusdwHENqDYNiW2B/Rtw0I2EsIyRBDvtSbSnUFEHvjfzS6kAtXfBQ1x6JMmgjz1ydOAJPLL2ksJMAkSIj8gT1KZ3ngSpBn4TgkDjXfNjPenI9uX8zRhnRdS05JIwmkax2yKFXkqn5R1XlCU9ZnVTumSyNdFccnP8HaPnTSQRIS+t2uGBJ6LLxwCzyX0vVI9KhCOjesoWNYM07zGsq7wxAJPaNiWhmvbiOkc/dWSX/9f/wp/9y//2/z1n/9j/L0/+6/xu/d/kfj6Ic5NFWdaJVDKSYRygq8cUbgNUrtCpD4gWO6zslus7R6Z0ca+OiA3m2zcDq5yglCqJFaXzOoz/ckHiNmR1HNaFYL5CZFSI1JqpHoT48U93JtDbt0+/vwE/fkB/qxKuKjiz48wX35MrNQJlxKyeesPUL7+iMySbIdYb8hmhFYjtztsvAGBWiVUa+R2m7tghLc8wZ4e8F1+QWo10F99zG3QJ7MaRFplF2xktgwF7JsDyC9wZ0cUThfrZp9ArZIYUnO6fP4BG79HqFVw5weIxSGBckzhtIm1E5yb+2Rmjcys4k7vc+u1EdM9nOt7hMsqa6eLPz/Gud4nVusSFGp3idUauVPDmT1ALI649UdsvCFrr4cz2yPQDnkbn+HOj7GuH7Dx+/jKEYF2TKSfsPJaxHqHxGhhTx9wG3a4Ddo4s/vkTpPEbHAXXhLqbQl+tGq4ygGxXSd3O4SG/GE4sST80l1WiYwWdvmDsnlzSGyWzAurijW/R+41EMohQjmRcwulTmA0WUdDtOnHRE6NIuzjKFWUV/vExoDEblAEFRLnuIQ69vHVNu7yhDfpGKEcE1sNjJt9nPkxkSH1n7k74HXawtPu4+sHJHaNt9kp1uyItT8hd0akTg1nsU9sNVl5Q2KrjTU7oPDapE6Vwp1IU4rRwVdrZG6HQD8htqtkoo6zOCAya2RuA3uxR+rWiO0TPG0Poe3hzI8kONLt4iyOiMwGt9GIyGwQaDXerobYyhHazQG2sk/iHfJm3cJRD1CvjijCNpukh7Xc49VPf43QruJqB6ReA6Efkog2d9kIW91jefU91kmLyKngKAcIvYKjHFGEPXyjirU8wDeqCE3aITK/Q+Y3CawKvlkhtGqkXmdnyliFI7TpAxK3TeJ2yLwBnt5Enx5T+KfcxpfEVofM7bMJxhKiOTumEANW/ohvssuyzdFB6Cc4ypG0d4gWsdPk+svfYHn9AXfZiMzr4qo1ArNFaDVYRT2s5X0i95h10kHox7jqCZnXZRV2WV79AM/cJ3T3ZHuihM2twgF52EC5/oAi6PNN8ZTAaOEbFTZJF1c7YBMPsZcVvl09401+idDq2MuK1Jya2715n9jpElgNedgVnZ3iNDDLSYlRI7CquNoxRdjH06vMvv6IVTgmsrtEdhehH5N58rETWhP1+hBPb7COhqyiHo5SQWh1YkcaTWbPPyLz+tjLk/L1TRz1GN+sEZj18rnp4ap1PK1J7DYIzCquekQRdsn9juSRzPZI3CavswuseYXIGrAKHpK5ZyxeHOAqddbRmNztY8+O8bUGm3BCVr5sz455k16wiS6l2tEZ7WwGgSEPnJJTMGD65T638WNcpSOvkKs9hNLlbS7BioE1wFKaJYRQwgq12SGxkBrKTEwQmrwyrU8PSJwentYhF2ckTp/I6uKqTVJXTjsia1QqQkdE1mC3N3+dPi11jU1CY8Jt9AmR3UW/OcHTurxOnpXzixau0uB1domntdBvqrzNP5M1bEMCMUNzQGT38fU+vtYjtrcfS85TYluCEmN7QmDIz3H7HGbeiKQ0XsTWOSv/IZE1RJ8esY4m2IsKsT3g1ecf42t9YnuMs2ijvDzhNnqMp/bQrqo4izZxCfBz5lUCrVkqRFsIRU7gIqNBaNSJzCZCqeAujvHUKqnTYeX3CY0WkdEisbu8SS9Y+aOd6cOen5CLHpHZwNeqWNMDnPkRnlph7Q8oRI/AlNrf0OpgziulpaKCp3UIjD6h2Sd1x1jzOq4igamJMyoDiUFZse/vGCaJMyJ1x0TWoAwqTuVzXf66vQ/ZmJjA7Q+xF20CvU+g93bPQSbklMPXBgS61NYKtU9kjim8SzmfmLUI9CGFL+GZQqvjGy0iq0fijAnNMYl9zjp4VGpqq7zJ5O+dRYdAH5N5A1K3Tyr6uIqcnq2CMer1PtbihMQZIlSpxvX1Hokj2xGeOqDwHhKa/XIC1d1ZY7aPS+GfyelZ2erJxSWhOcLXu4RWB+XqPpFRql0VCY319abUWJeMjdgakjhjzFkDY9qg8C8JzTGBPsaaSftJLs7xtB7adZV1+JDUOcW4qaNf1yjEM1L7EdasQ2SO8bUBnjok0M+JjIeQ/1AesGfykL7xT0msIZE+IrXOufU/xbqpUXh9xLJOoIzwl6cSHun28JadXajxXf6pbDsY8gp2Yo6I9B6pJS8UBGoHe1bnbfIYZ95Ae3WMNT3mbfIIsWwTakPEQrYypJa7Ld/XHBDqPbRXR4R6l1Dr4i6aeMsWvjYh1E/xtTGBMSa2JuTehQy19B4b/4cE2gWeKqdHq+CMxBlizupE5ojCfEq4PCVWx6zdczJzRLjsEmsjVjvQplSUWtNjUltemPCVLrExhuQz7KsmkTrk1n8sbSGGDEftRRftRYPMumTtPcFfjnBmPVLrgtx+SGyc4S3bbPxLArXPzecPCJQhmX1BYpzhTHs7lXuoS726t+yyEueloaxOYp6S2Wek1hn6yxrf5b/N9PN9CueC1DpjJS5x5x1eh09leKIOufn8AXfhE+xpi8K5YPnVMRv/MblzTmKeMvvigMK9QH9VY/n8EHfeIlAl0NSeNeVEZdnFmbXQX1XeMb4U+bpIH6C+PEF/VcFftEmNIcpXh8x+8gBv3uNWPCbRTpn++BB33mElZOshUEdk9iWJcYG3GGO87LAWn5JbTzGvepivOmy8TwiUMeZ1C/umw3f5Dwm1CfrLxi6M8ZdD3FmPwnlIYp0i5h08bYjwLlDsMeqiz9PKf8v//l/9e/zqf/qn+B//83+fH17sYThf4bgKrm4S2wGeViow/YAkjAg8f6fijMPScFEertMolme6NNu9PgrCnQEjiWR7QU4dQopMhgJ5aQsp0oJABLu2waq0e7w/F9lqTbfK0bhsW2yKW1bZejcJKdKVbGTE2e5jb4ODrU1DhgiSM5Hn+W7esdWbblsaRXke3YYCoe/v3j+Lk12AseVkZHFCEacUcUpgu2Tl2Tkug4i0hG3K+wp2LYqoDB+2j50vPLIk2bUm0tL4sZ2DbBsWke+RRMEfDiqSwCKLPJLAY5VuGwDRrlmwWcl2wZYn8a5ZkOxaAltg5bspRrxrI7zPgtiGDtuX33EpAjarnDj0d7OPJAp3zQapHfV3IYdUlP4sZ2L7eWSJR5YGJUcj2u1zsiTdfUGuspw4jMgT2ZSIgq3pZGsRkWwJCe5MdpDMdZHt1C3bJzZPt1+gKUUJL9ne/+16s/uz7ZOaxuFOSSqnKH7JzpCgTzn1cPBc+2eaFaEvCDwXy5xjGlNs+wbXlYGFcFVcR8dzBcbLV3z9+1/wP//3/wX/4K/+PP/Nz/0R/sF//HP8qPvXyeZPiLUesd5FeX4fd3ZMpEvQY6AeklgVQnWPYLlPolW5FQNitUmsNsiMBplRI7FbWLNDnHmVN9EFsdbCeHlfchvcBiu7Q2Y0EdNDcrPF7Cffx3hxn8JqkxlNZj/+CPPFPoXVIVJOWHzxfZyrA1bWgGDelJYNt0ek1VG+/ghvecJKyJdTq0Wo1dj4A9z5EaFa4y4Y8V12zvynP8CZHvJNOuEuHGDd7KGWNpDYqGHd7JGYdWKjga9USMwmsd4g0upkVpu16GNePyDWqzizfTZ+D295tFOg+sqx/HVxQG7VKew6sXbM8svvkeoV1m4Lf7GPffWAcFnhVvRJtEYZVtTIzRbLn35AoB6QWnW85TH+sop9IyGdsVHBvP5Q6mLVGrFeJ3faiMUBgSqDpEI08BcNAqVGYjYQiweIxR65UyfSK9jTfbRXxxRCXg2PrTq3cZ9MtDCnDxBKhUBvchedYk6PduYHX63vdtO56BNbTez5AxKniqcdkDh1CaO0u6TuAO16n9t0TOTIg5+ny0bB2/yR3Iu6LdZRjddph0L0cectuSFVK9xGA1Z+d8dUkLrUDptgIg0dzgmroIVQDrDn+6WBpEOgtTGvK2SiTqCfEBp1EqvD2/SC2GzgLPaxF/dJ7SGJJUGhzvyY1GkhlEMC/QhfOyB12jiLIzz1hNCo8TYbExjHOMsHFH6Tldcv1azvVK3u8phQrxMadTZJH09rYM1reEaN1K/g6veJ7Ca5d0EetHBUqaFMRB1HPcCY3yP1mgj9CHt5hD7bI/Mb3KYdUr9K7FbRpvexFke46nGp3pS/D8wagVkjdpoEVo3YrZN6TbTpvbIZ0mYVDtFu9pl9/RGhJUMLyVI4IBMDIqtbsgWkJnblDSXMT2twG05InR6x1WH59T0St4XQTwjMGnnQxTeqeHqF1GujXH+MZxySCMlb0KeHZF6fxG2T+W0SUSN2T0iEnHEEZoNNMiYPujjaPsbiQxL/EN+syoOM0ZMhiDghsI5JRVdCLrUamd9lFXUR+hGpaCO0OqvgFKHWcZQqd+k562hC7HQJrTa5PyTzBjtuROb1eJ2d7V7O/T6J6OAZJ3hGhczvkpStjcBo4unyFlgVQrsh78uQ85DElW9rzO7j6RVc9YTU65C4bYR2Qu73iJ0medDDVvaxlQMS0cTVjhGaVKxuIYeBWcUzKkR2Hc+oILTj8rGqYs4fYMwOSVyp0xSq1OBKk0UHfXqAMz8hc/uy8q/WSeyu/Ddc2lv0mwqZmOAqLVylVUIne7sD6vz5IW+zZ9JS4UzQrqtsokdo11Uy9wx9VmOdPMRc1HG0JsJoEYs+wmjg6hKcGJo9HKVWtoeahGZbTgOsbX29VU5xWvKqsDUitiekrpx0CLVdqhnPCE2pfwyNidyn210cpYGrdIjMCbm4xFm2Sk3qhNju42ldMvec0Dglts6JTKlXjew+oTkicU7JxCmRNcTXO4Rml8wb4ar1EszZ5i65JPeHxE6P0JS6SF8bMH9ewVP75N4puT9GuzkgsrusAvm5b/kKuTgnNORzZM9l2JN75yUIs4v6cl+aPJYVnMUxoVFn5fdJnTaR2cCZH7H2B7zNzssgo4Kv1eScQ62z/PqeVAfrTSKjRVhaQmKzia9VEUqF23BEZDYxbvbJ3A6Ft7VaNPGNJo5Sx5pXMWe1nabWmFbx9e4uiLDmddbhBZmQ7A9n2dyFFta8vgu5ti9b8zqFL/WhzrK5e19rXie2h1izJnfJ0xKyOSo1sX2EKhXAm+gSe9HAnjf4dvUpkTVEqJ3ybU9ZB4+w5k18vcMmOiV2enhau9TlnuMs2tgLyRlaRxOWr/bw9Rbc/hab6BFCqxOabd4WD0ndPsrVA5av9vhm9YjY6WIvKxT+CE9rYi9qctrinSFUCZAValt+X3Ik92Srtt3eEmeIs2jia4OymTPcBXfG7IDMfUjqnnP1xceEVodNfEoqBljzGsa0xm38CFdp4yodEnvMm+wZrtIl0KVyVP77kvpWc9YgdU93X2fOok1kXBIZ54SGnJHYizbr4AmxeYFYnrLxnhCoA1JrRGz22PinhLqcE8y/PCa3H5E7Y+z5EdqrAwrnEaF6jjNrkzpdXsdP5NXqmzpi0WbjPyTUBlg3dUJ9wMo7I9Tl3FIsm7D+DGtaw57WMK4rfJM/LDWhcoZp3TTRX52UfIsugdYlsSTvQixb+EqbSO+RWEMJxLQv8RRp0DCnbQJ9SGAMd+Fjaj2jEJ9iz2WQ4ywb5N5kp0JeWU/x5yMSbcytd0GotInUHok+IjPOSE3ZtkhMyczwVNl82viXWDdNvFmXzDglLiGUgSrBur4+wpy9azKk1gXuvE9qXuDOesT6KbFxxsa/ZOWdE+lDjKs6xqsGr8NnZNYl2osGuZDN1kDrlbDLMbf+Y7ylNHRtvEes3EsSc8KX/+IHst2hyqDp5vN9Yn1M7lzgTNvcfL5PpJc2EmPC8vkJG/8RYiFDF7HosfYelSY02SR5kzxFLNo8/5cfIBZtcucU66aOt+wSaH1CrY9YdkjMcRleNHehhv6qQqIPsK9rBIsuypdHODdtzJdNMuOcRJNaWwlvHbD8qlJOdIb4ywnubEhqPiY1HuNMhzjTAWvxlNS8wJl2UV/UsG46hOoY66bD8qsKa/GYzLpA+brGbfAJsTnGumkS22d4/iVXyzY3Vw1+b/S3+bVf/NP8nT/3R/mVv/wfcdb4Vf6fP3iGad9gKHM83UIYLsJxiXypwNwaMdIo3k0d0lgGEO/YDHk5eUh27YA8Sd9xIOKEKAh2F6PfTT9yaRMJ4t2EJPIjVqsNSZyRpjl5JoGYSZyR5yv5uuRnb3GpUS3SAt8NdiFKkeW7OcaWP5FG8U5lug0q0jTdBRWr1WrHn0jea0q8bwYpimI3OckyecE9DSM2WUHoeu9mG+Xj5buiDB98fCF2RYC8PG97rmCzWhH6vlSmRtFu5hEFQdnYCHZBx1Yo8YeCisg3SQKXJPDIo/cbEu+AkttWxHZe8f5ta/nYNjBkiJCVh/t3DYrtfcngI91NQt6fV7xv33gfbBkFfjmvWO1aFdumR54m5aRDsieyEgIah54MM8owYVs5ifxgl0rJJygkiXzS2GeVR6WZIyzDind8i63G9Ha92T0R7zY88e7J337hbAOSorylO/KqbGgEnrtjY0jApr+7hb7YqVOTaNuwcIkCD9/Tcew5pnmNab7CdecEvoFjaViGSe64GNcKv/q3/hK/8ld/nr/7H/wJfunf/SM8P/ub/OiHH+LcVMntIe6swuyLD1iLLu78QQl6/JDMOiJU9nFu9tC/vkdh9YiVOurzDxGzfUKzjq/V0a8OcKYV1u6QRG8gpnuI6T1uRY9geYLx4mO8+RGpXidSq1hXezjX+wTzJvarI8T0CPvqPpFygnN9gDetYr864eX/+2skZpNQrfE6HBPpdVKzRWI0ScwmyvOPSMwmt/6AzG4TKFUyu03hdAnVKr5yTG63EItD7sIBmd38GeDmyu2yKVsbK9GjcLtsvAHay3vcBSMSo87G76G++JC11yUx64RaheXzDyQbw6ySW/VdqyI3a9jX98itOt/EA7zZEbnZIjOavAlGmC/3CJcV5p9/nztvgFjscRf2Scwm3qKCebVPbNTJ7AaBdoh1vU/hdEnNJtbNHs5sn0ivsBItboMO/rJBYrRJzDq5W8ed32clJEsjNupYUwnJTCypNE2cOoldJyqfN0+pUYgBQqkRm225i9z+MFxezQt12VpInCp3SY9MNFm++IjQaHKXXmIvK6Sijbl4QB60Ce0GvtFgE53hKx1iq84qrHKbtLGmhyTmiJWY8N3qkvnz7xPoJ3xbnPEmneCpFSKzReb0iIw25vR+2Y5okYse5lTW21eetKH4+iGbsEcuuoRGE3dRITYbFH6bwm9iz2rkzojE6pE6XXxNKlI99YDYOsFT6qWGtUtstvCUCkI5pvA6fFucEeh1MqdDqEutqa/JCU0uerxJz6R9wpK6xdju4WoH+OYRq3BCbF1gzvcIrCq5L5sTqWgi9GMSIa+mm/NDIrvBOu7iW0co1z/A0Q54W5wROW306R6+UWUdDRDaCbHTJLIbBFYN36ii3nyIo+5zl40Q2jHK9T2EViGy2yRulyLos3j5EZ5el1cV1TqFPykry0024WR3BX4TTsicHrHZRn25RyEGrKMB9vKQ2GlSBPIA7mrH5H6X1/mE27TH7MUPCMw63D5lFYxwtQrm4gHfrMd4xgG+dcIq7JN5fSK7haMelXOHQ3z7AYFVJ/fOiO2BBGh6FYqwXbYzJGjzdXaKb1bZJEMc5ZjcH6BeH/A6vaDwR9jLStl0kGHF9krqdkIR2S0cRbIiIqdFaDWJ7BaZ1yZyGjiqDBFS0SUwm2TekHV0yirqEVr18sDTkbvyrZZWO6QIO0RODX12D2N+n3XcI7CqLK9+k8CqIPQDXF1CM63lAyKnjm/WCK0GjnpCZDdx1WM8vYI23ZMzE+2EzO+WAUmXwGgRWj3cpbwy7SwbhFYboVXx1Torf4RQaqR2V4YVJW8kc3q4SotNdFleMZZXhbe/t+Z1ImtEbEtlaKAPSg3pGOWVNDLYapssOEe5OWadXOCoDTyrTeoPiEUPayZDurv0gtyXjRWhNUrgYh/t+pBUDFmHZ+XH7hGVGktP6+9mIJk4ZfnymNiSUwxZ9T7DWVbZxBcItUOgjwiMEZmQV01dpUbhTyi8M0JjhDPvkdjn+Lo8RAZml9iaENunUq9pyUNk7k1IxZBVcEpinxFbY4TaInUH2MsqQmtjzZqY0xahcUrhXaK8OsJaVFCv97lNzlGvjliHlxSeVJRuOQtbEGRsj6UJQ+8SaG18VVoMPKXGyh/gLo/Rr+4jljJkFcoJxs0+7vKY22hEoNVkQKo1JBhTrcuW2/SIxO4Sm+0yuKgTWy08tcImHBHqdfzyfcXyhMhu46o1fKPFbXJRQiDPdwdvCcRsI9Q2t/FDfL1bshJkS0Koko+w/fX9sGtrhkkc2VbZNi+2jJNMTAjNEfp1jbf5M9bh5Q6CGNs9adQw2mWDZYCzrMupg9MndvqEZrfkgfQQaovcHyG0Bo7SIHUmrINHeFqbTAwpggGx22IVyjnW1jLj6Q1S0acIRvh6UwaYYoCjVFm+2sNWjvD0GpHTxpgdEVqdHW/F09q7v+v2sdiCZ52l5KnIoK0jgzfnHPVVRbZORJ91NEJ9KSdC9qJBKgYEZovAbMsmhtEn0KUBJ/fO+ab4lMQZ4+s9UnfCm+zpbkq0CR+xDh9iz1tSVxo/ZhM+wlNOcRYDbqOnuEoHZ9kmsiYE+inaqw5i3kcsOqz9c+6iC/m1qHRIrQmJeYa/HJM7E2nCUpv4yoi1eEZiTvCUmpwmLtrExgjrprG7ou4rPW6Dh7iLJoHaYeWd8U32BLFoEpsDYrNP7k4wb46IzR6JOWTtPSwnFFuGRJdI7yEWTQox4S68JLVHhHoPb9kisYaE+imBPiHUJzuQozFtkDgTMveU1HpGYj3GU4do11UCo0toysZNYk9wrwfciqf48y7OTY1QaRMoHWJ1QGpM8JY9YnMoWT92l8TqIhYNxLJN4V6wdi4IFj0SfYK/7Euw6FUdofRZh9LWYV418ZUht8FTVu5DYuOUSJsQaWM2/gXGVRVv2SV3zrkLn7L8qoL+sgnF75I50qKSmBPW4in+csL8pxVu/Sd8m31GYk7QX9YItSHOrM2rH91j4z8mUIdE2gjrpklmn6F8XeGb9DOWz0+ItBGLr474NvsM7WWVt8mn6C9r5M45ytcVVuKSVz+6z134lNSaYE8bO7hqZk8ItX7Zornkm/QZ9rSJeV0j1Adk9oRA7aG+OJbTFeeM2ed7rJ1zCvucRBsTLAb486FUlS67mNcNCveS19EzYkNyNjbeM95Ev432dYdgec6b6HeI9QvmP62Qmuesvcdk1jnmVQtfGbESj1mJx+ivmqVydiIhonPJCrGXPTR9gOaeoi56fFb/G/zyL/wpfvnP/3H+5l/4d/jdhx/ycvrPcLwppjpFmAZpIM9/geftDsZBCXMssnwHenx3pkt3es6kvLCdRPEO+ChbAunubW/X613AsGVdZHHGKn/3+tVqQxRKtkWeryiKNWEYE0UJd7dvdjaQPCkoSgtJ4IWsi41UnJYfa9emKMOSbfMjjuNdk2Jr8iiKYmcNWRfF7oJ6VDYgskS2RFZ5QVEUrNfrXWCRxQlZFJOHMYkflmFMumthhH4gORhxwqZY7T6/JIx+xvSxvQWev2tQyOKAtIpsQ48g8HAc6w8HFVJPapJFAZHnvweclABMyZdI2azyn5l5bG/bsOH90GI7A9myHX6W/ZDuQo537YiMJJK8iff5E5Jx8bMtjyjwS0BlsGs+SC5GzJu7251tIww81kVWBi7ZLj0KhCcTsDKZkkFBQBJ5FGVQcbdZ/wzU830Q5rYClG+DiJKGus6L8kGX6ds6Lwg9XwYVZfqVpxmhL20fgee+9/nFeK5DEoUEntjNPrYBjC9chGNLRamr4jgLXHeGEHMs64YwMPGFhecKnMWC3/+9/5tf+Z/+In/nL/7r/O0//W/xN/7Ev8IX419C+bzL1R98gH1T4S44xbzeJ7WaOLMHpHYN4/pDAuU+sXZIZsjJgvVqn9xsU1gttOcfMP/6QzK3i7uocvP5hyRGh9xqoX/9AYuf/hqvgwHe7BDz1T3s6z3u/D652eD6D/4PFl/8BrfuKd6sivrVR7g3D7jz5CREe76HN63zJhrjTA9YfvUhbJ6wcruI+fEurHgdjsnt9m6ukTsdtJf3CJSqbEkYNVKzgTPdZyU6WDd7hFqFu3CAmB8SGw1yW76PfXNApNexbw4ItRrGK/m2a6+L9uJD1BcfSnaBVkEsDtFefsTabWFdfYw73SNUDkmNCqFyiH39MearDyG/JNHqmC/vEy6ruDeHONf7uDcHbNwer+Mu9nQPd3bIt+kF/rKGtzwhtWq8iXu8iSbERpNYr0v+hlEjdxpE+jGZXSPSOsR6E395TGJWSO0KoX5EqJ2Qmg3eJI+lvWN+xCbs4SoHFF6HyGyQuV1CXf7wnDk9rOkRodEi0JsUYoA1PUJ5eZ/EbpGLFsb0I5YvfgN3ecB3q0tis81tckHhD3HVE26efw+hHxHZTRylIgGF1qiEAVbIRPmDt9ZDLJtkbod12CG2qrjKIZ56gq9Vyd0uvlqjEJLJEVsNErtVqvvq2LMqoS5tJkLdl4YPvYan1FBf7RGZDb7JJ6ROFWsquReR0ZGTCUC5AAAgAElEQVREb71G5jbJvSbW/B7OvNz4622c+Qm+JkF1id1Eu7qHp1aJrSbrYFDyGeTjlthtfLWKvaxiL1q8ST8jExPM+QNCuyZr9uoZxmxPthyiPquwT+RI3kRQchhctUrmd0m9JoF1zDrukAdtzMUBidslFW0S0do1KTy9sgsp1tGA27RP7Nawlvu42jGJ2yIP+hizQ1bhiBc/+T95nZ0RWk3M+THzF/dZBTKo8PQ2L3/8G9zFZ6ROD3dRwbg5JHf7mDeH5GKAMXvAbTLC0yt4eoWb599nFfXlFGVxgK0+IHbqRKWeNPPkhCJ2G2R+A1t9gG+e8Do7JfcHZKKPvTwiEQ1WUZvYlc2JVXCO0BoI/QBz+SGp12QTnctDRMmkWEdDqfQsGxKuWkGfHhLZHW6TM3lF3O7uphipkMGINIk0WEXDXbtkO49Zx32KoIurnRA7pTpWqZJ5Q26Tc1KvhW/WcNUab/NHxE4f5WqP1OuwSQYkooa5uE9gnxA5VVKvjrm8T+hIXom5vIer7RNYJ2R+E0c9wFGPSD0Z6IVWE6FVZZjitLCXx5jzQ2K3Tey0MWb7FMEQZ1knNPul/WKIq1YRegX9ap/E6iCWVRbPP2blj7DnJxRiQFAGBsa0uoNkrsML7EWD+df7RNaAt9kzli+OMWcNzFmDTfSIwBgw++qA2+gxeXCOMa9jK02K6Ix1csHi6gG2WiX1B6yDSzytgzk7JhU9NvEYe1EhFWMic0juj3CWNTythafJ5oS7bONpfRJ7gr1skLpyv29O63haH08bkNjnEk5otMg9Oc9wFl1p3XBPy6vydVbBGZ7awZw2sWZdYutcTgisIb7eJrJO8XUJGIzMUXkQlG0i/eaE2+gTEvu0rPe3iawesT3EWXRKIKHUlsb2iNiRUMXE7ctZl39OYk8IzSHOQl7BNab1HUwycSYoL/ZJrD7fFU/wlBq528eaSfaPnJI10a8fkIuebFroMrTInI4E+zk9jOsDXsdn5G4fT61TiIFUj6p1QqPB2+wc82af57//D+X3SbeDNTvA12q8yS/IvAHW4gShSYWsBKf2sRfNsuEwwF40EGqb1+njEnTaYRNdUvhnpVL23UxkFZwTmn0K/4zCP8Oa18nEZHeAT5wRt/FDUneMOW3wJnuGKNWmgdFFaC1ep5esw1OUq3148xn69AhnWSU02xJsWSpDPbXPt8WnCLWJvaiU2tkxqTvBmsn/f27jMxz1mPmLD0iENAoFRovEHVAEMjQwZkfYywqOUi2BnLIllQddbOUQ36xRBANyf1C+TZfI6pK6459plQi1Te6dEhi98nGRRg+h9HCXstGQOENCSwJ/p18eE5nyscnEEGt+grOs8Tp9hK9vGxAP8bVeybDokokxiSsVptJyIUGlm/ARzqKNs2zzTfEpd/ETAu0UoQzJ3PNyIiO/1oUyYBM8Y/lVhcSccBc+ZO2fIpYNVt4ZG/8Ra+8x1nUPsWjxNj2Xas5Zn1i7kEpOu4t5XcNXuhTuOWvvgukXD3iTPCW1xvhKF+XrAzJnTOaM8ZYtYnNAYkoeUmaPSO0eod4hMYe8iT/h1n/MSpxJ4K/eJLGG+GqbQpyyCS7wlTah1mUlTnFm9XI6I/kPoVFCS5cd1uFDhNIhdz7Dno0l1FLr4SpNHKXJXfKYxJ4QKWeEyxGJPiRU2oRKi8IekRpDxLRNap3iKdJcsgkm+GpDwj29c9SvK4hph2+iZ3jzHtqLqrSS2Gf4+hBX6ZWH/TN8ZbBTlxbuJc6sg3nd5Da4xJ42Sqj5OcvnJ+T2JaE6wVdGpNaQzJ6Q2xcUzhNy+wkr9ymzL45xZh3mXx5h3bRIS5Dn9IsDfGXASlyy9h7izjpyjqINWYuHzL884nX4FPumRaiNmH6xz9vkU6ybJql5ivqiIhsYszZr8ZB/+U/+N1binNQa48yavPrRR7jzFhv/ksQccfXjj8tpzCli0SbUBiWM9ZzMnuBOGyT6EH/RxZ93MV/Wsa/afBN9RqqfE2pD+bGtM97EnyLmfdQXDQrnCW/j38G6HuDcjFi5n/BN/Dt4ixE3PzmE9T+GN/8U86qFWAx4E33Km/gzVu4jjKsWmX3JWjwmsSbyOdSGWPaEZP1beM4F/Q9+kb/1F/44h//ln+WXf+HP8E8efsjv/+Qpmvkc117gmhqOZchz4O5K/3p3AdkvmQzbc927WUdUNuRDkvLgnkbx7lC+yiSXYZXlvH39RvIbyvZEGqVkccam2OyCi6JYE/jRz+hN16tbgkC2LYpU2kVWpWkki7PdLQ5kuLJFF6zKM2foB7vWx/sAzjiOyfN8FzrEcbxrRKzyYhcwxIGcrmQ/A+2MiCL5dy+SlNARZOG7tklUzjfCsp1iG6ZkYZSsifcv2DuWRZ6meM67Rkvo+eVkJse1nRKsGeP7Aj8QZVBxuyEJXOLAJI1s0kgQ+4I0jHYhwTY4kG0IGTa8CyDeNSS2YcUql22Bd2yLbRCR7IKOd82LbGe82LYp5P1LtkUUeKXq8/3JyFb3me4Ck3fNinc3GT7IlEaGBNK6kWcxqyLZEUa3SZT8u3qsipgij3amEtnUeBeKbFkVm/dAJdtq0Pv6l21D5N30ZRvqBLvHZ9sceadifdei2HIp4lDqSB3LLEGaOq5tIVwVy5zKyYeYIdw5vqdj6Ess3WD24mvcpcXeP/yv+V/+0s/xP/zJP8bf/3P/Bv+88ddwp5doXx/gL5uEapNArXHz+fdQX/wm3xVjUqtCoNwnVA+I1Qqv/TH21SHhokqi1UiNGtb8AE+tIhY11t6E5Zcf482O2LgtcvMEb36AvzgkWBzh3uzhXN8nVI4Jl0fyz2YNvFmVRGsQLI4RswNSvUmwqONcVUiMJqFWI1CqhGqV3O5gXu1JJoXT4XU4Rn95n8xq4y1PuPWHXP3412H9GF+RgcTsp79B4bbJnRaxLmcfgXrCm3iE/uo+7uyIu3DEyu0SqjWWzz/kdTgms9osn3+AOz/gbTzGme1jXN2TmlLRxVeOEbM9Yu2Ewm7g3NwjUo52LYvll98j0RrkZptIqeLNjki0OsaLe0x//D3uvCErr0lmNzCv9vAWFW79Mcar+6gvfpNN0ObWH+LOj9Ff3Seztm2QY1Krxko0Kewh3qKKr5yw9lpEhtRrFm6L3JZVSl9tUogem7BH5jaIzCqJ3doxKrZgN0+pkVgdecCxu7iLCub0sKwnV/H1QxKnSuo0cBZH2LNjhNYksttkfhdHlRX3dTzEN5qYsxMyZ0LmtkjcQ7Tr7+MpValMcyTnIRN1UreOUA7IRYvIlEaOXHTJ3S5vszN8TU4vQqPByh9gXO+Tiz6p02UVtIjtmmRHhBNeJ2dkbrucgxzhLVulfq/PJhjJXbhZxVMPyEWDQozx1Ra+2sBdVvGUKpEhg4rEbnIbjTGn+2UTo0Vit4jMJu7iWGoCzU6pUjyVG2chZw+B0cOaDdnEI97kZ7jqMdPnP6AI++RBj9BqsHj5UXmYlkYPoR+S+XJq4ek1YruLtThgFfWJ7Aba9D6p18ZVj/GNKolo4ZsnCP0I36wQOQ15/36PVHRJ3C5Ck9MEyawY4xstHEUe8AKji361j6/W+Sa7ZOWPcOYnGNcHrP2RbNY4DXyzSmjX5XRBPyH12qSijXL1MebiHr5ZIfPk4cJRKqSiQ+q1WF79gNCukPsdHLVCZMvPIXE7OOoRQj8kcuTnlrojcn9A4lVIvGOEdiyr1W4L36iR+wO+XT8mdrpEdpvQavB2dcbr7AJXqRFabW6Ts7I1UpN2C7O1Y1FknjxEK1f3Ca0m36wuJYzTOMFVj8gD2byYPv9NIrvD6+ySxOlhLfcReoXE7ZWzj4Fsa4g2oV0jEbXy71HBMw7xjCPJGFEfcJv1Meb3ShZJg9zv4GrHJc/jhER0MeeHctri9blNTsm8HoHZLCcfXW7TEfbyGFetcxtflHv6FrHT5u3qjMTqoL16QGS0WPsj3GWVlTfEXVZlW2bRYPHigNw75XX6mMDooV7Jx/YukbX6rWIzNIcsXhxhzZvSuuCc4modbKWFb/UJrB6B3UOYLYTRIHSkrSAw5CbfVasITYY81ryGu2yzDk8lNFBpkImx1INqPSJL7s2dZXN3tT4TZ2TifFejT+xzcm9IaPaIrBG5uKTw5QFFqE3W0alUyxp92ZywzknsC0JTXpUOjI60gehjYkvqRYUiLQ2pK4GOgT4hts9IbBlg2IsGsTVi5T8iNE7J3Ef42rBUS3axFicUvpy7bHfwviYDCmve5Jv8U0JziD1vMXt+QOGOic0e+tUhzrzCJhwTWy2M6weor+7J6dn8qIT0SrtOYsuGhLuUmtFt0+1tekFktgm0Bpkj1aQyNJXfy0OjgT0/ZPn1RwR6ncLrEVotfENyEXy9hae1dlYL+Rj1ShtFc9eCMKZVQrPPKjjftS8k00KGOPpNhdgechs/JHFGu/nI6/Qxq+B8dz9vsies/EucZYfcOye2Rwi1hb2oE1pdXqeXFMEYY3aM0BrS3KM38XTZGArMtlTFilNCq0fi9imCMZ7Wwlm20a8bBGaH3B8SWg08o8KbYkLqdRFqHXtR4y45pwhGmPNjlKsHZGIgFclGC6HV2SRDIruBq53gKCfcpWfYywqZGLKJZBAj1PYu7JNWGsllie0hRXCGs2iSiwtS95zb+IlsnZgtbOWY1L4kNCTnI7J7eHqD3B+V4VuP3LssFaZdnGWTt8UTUjEgcbv4RoPQGJK6p/haX9pl3DMy9wx73iJ1Tln5T1kHT1h8fUho9sm9CZk4w7hp8ib9bV5Hz0itU9QXRwRam9vwnEjvY1zVufWf4i3G5O6E1OmQ2n1W7iNi7QJv2ZNtS/dM8gmWHdx5W1orrusk5hh33sJTZMiQ2kPUF4ek1pDcneDM6mivjiXE2xniLdv4Sp9QG3IXPiTUOtizE6ybKpk94ja8wLypor865ja4YOWdoV8dE5nnpM5DjJsWgS75JZE5Qr+u4ut9UvsZa/+3sGbd8vtCW359lwrizLgkN89J9AGB0iRSWwTLJqkxYOWcyXmH0qFwx6y8EaHeItQ6pPaY2Bjj3rTx511WzgWhOiSxTrFnbQJjRGCMmf10q0C/RCy6uPM2gdonUAd4yx7WtI6vdlkJ+ZgGitSLZtYlzrRHag+JjAFi0cdbjEnNRwTKKe68j1jIOYiv9Hf8CWfWIbXOSK1T3FKXqr6oktvnfJf/NrE+JjEmBOqAtfeQ1DrDummxEpdsfDn70F/VeRM/I7PPsW4aZZAy2LEqNv4lr+MnLJ8f4c7buIs2sTFk/uUBiTkiNoaIRZvpFw+I1B6xNsCdNjFeVHFu2uTWBbE6Qf2qRmqdsvEfYU/bvPqDPdbiCRvvE5zpAPumz7fpPybRH7H4aQ2jZFRklpx+mFct3kSfkpX6VXfWY+09IdImeIsB7qxH7p5L/azSxw8e8uVVBc+54J+O/w4H/91/wvf/sz/JX/sP/1V+7/HHzBb/F5r5HM24wbY0LMvANi2SKJawyPKKfvwe/DEOo3cchi0eoJzvb9WfRTn/2HIHt6YL+X7ZDsq5bVRs2xRFWhCGMUWx3rEpikLaQvJ8JVsWSUEaZQQi3IUb63y9U53uLoyXQcn7DMQ4jHZwzG3gsNlsiOOYKIpks6KctGznK0nZaMjTjMDzybKMKIp2k5EsTiiSjCyMyd57rLYmkVVeEPx/ZL1JjKRpYp5HwBZ8kSHZFggIhC1YNCwI8sE6GBIMgxdvB14MHwyD9oGWAZsC7DEt09Zijzicme7asnKLfV9yrarehjMmxyApiTJlcYYzPV1LLrH++/L9+xaRmVVd/fjw/RFVLR4ClRWViIyMysrK7/3f93nKZkkgvDKAkI8Z+oHkOJavty88bNMq2Y4xUSAfy3PFts3iBwI/EPzcV3dv+Orulti3SUJ5SyNBEnjkkTyUb5gJ7+wW4XvWiq8HFaEvtmHExu6xOYyvi3zbmNjcv9GWbgINqQDNSONo++smENm8vfm4737dWDL+dMNjE0TkaVamYhFRKLkVaeJvmRFbUEo5/VivEpJIbJsT789L3rU7NtuboAwl0i1ZddOuSGP/a7coFMSRRxL75STFK29+Cev0ttwK1za3bIrAEyWrQpo/hGOXelIFy5xi2xNse4JpXuPYSzR1hqHpOLrK9MU1v/mNX+bv//Jf5H/5S3+Bv/fX/g3+sPnfcPUnLcSsgZg3cGdVEqPNbTAks5tMfvpN7sIugfKI3KrhXO+wdvrEShPzYodIqZJbTQJD+uD1qz1W7hH+oo472St1nQ282WNC5YBgsYeYPUZ98R3c6Q6pUSXRq6hfPMa62OPGHRCrNZzrx4jpAc7VAc5VFXu6R14GCNZkF3u6x60/ItTq6BcPSa02mdUh0hoYVzu8iY659UfY0z0ufvQPeZses/Z62NPHKC8/pHA75E4bZ7aLrxyS2R0ivYE9ke2KxGiRmC0Kt4c7k9BNe7LDSnSJ9BpisU9mtyjcDsbVQ5zJI3KrzsppYV3eZ/nFt0mNGl9GQ4yLe7iTfcR0nztvSKzWidU6/rxCYXVwrvdQXn2HxJQgUHdWwZkekjsdYqOKfvkBN94IsaiUjIoWkVYl1A5JzCqRfoh5eYC/lG2LzKljTe8TqPvc+D1u/AGpPSbUO4RGk6+KEwqvTWjWsGZ75GLAm+SMxOpizw5xF1USu4e7rOEpdVbeiNTulbC3DZ+iijF5SGg0eJOcEZjyB6rYaZdgwn1ip01kd7iJz7CmDTz1kLu0xSpokAuZyGfOGGdxiKftkjo1ErtGYByS2I2yQdHEXR7g6xVWQY/YqmMvdgn0igw+rDrOYpfQPCQya6R2m8hoE5ltPKVCbNdxljtkzphCHGFODrBnBwR6jciqE1lVQvOQzO3jLiqYkz0yV9oVQqMq7SRGhbvoCP1qh8hslbT9JondKbWxexIgqfUJjCOE2sZa7BK7DW6TJ3jKMZnXJzCbWMsDqdW02zhKZXuAtuZVVsEYV6sQWFVsZZc86OMqNZxlHd+o4WqHeEaVyGmSBz18s4ajHmDMH2MuHpGIJoElmQbK1QMZBCwrWItDimBAYDbRp7s4ShVjekDsDIisPvqkUoY7p1jTA8zJPqEuLS6J1WX2/D5F0MeYPyaw6qjXD7GX+6Reh9hpYS/3EcY+jrpPYDa5/Py75P6IyG7jGRVmF98m9Vpkfg9Pb6Be7ZH7R2RiUDY/OsRunciWdevQapL6FfKwSmQ3icwRN8kQv2w0RHaPVXBM6vaxlQN8o8I6OiYw24RWh8Tpb6+WSo2grIT7RqOcJFS3ulNPr2PO9wnMGp5eIXbbBGYTbbJL4vZIhbwqKnTZfkmFrKOHZo/cH0pOhrZP7DQRmtSLGvPHqNcPSpXsvoSEWg1CSwI9zfm+nOA4AwKjQ2j1yLwhodVBm+xhL6vETo/I6uBpDfm1ZVbLFkmL5cUuvtHB06WyNg+65WSpTWR2SsJ+V0LqyobMBqT5fnV9U1kXagftuib5CuVswdcGJM4xmXsqD9/LFok4JvWOUa4PcPUWRXRMLPpos31CY4jQOqTuQJpRnA6B0cZeyAN/4g7JxAhXbeEsm4TmkKCcfiTOCatAghL1SRV32cHXh7jLPqFxTGydEpodQlNOKRL7BE8dsAqeINQWodUldiTTIHPPKLxnJPa51JeaQ1J3RKAdE5tnxNYZkXmMpw6IbQnbTOwjAu0EXzsidU5wlptDzoDEPseeD7HnAwrvCa7SxlrU8Ep+ia9LI4Y9b2+1msuLQ/Rrye3wtD6pc7I1KC1f7uDMq/L7n1ZHu3pE5nZZ+0OcxWHJwOngb9g3wYjC65OLobyyfb1H6vRZeSPUy8cEeovX8Smx1cKZH2DP9mWoq1S336Mio4m9rOIbLUKzw218RuzIWUzijPG1HsuL/W1ok3snRJYEP27gmNp1ZQvUFGpnC5SUfI7KFrC5+ToLjD7r8Bz16rA0ydRJnBPshXxti+CU1B1hzauEZle2DwzZJFiHZ6yC09KM0ZdgREsGwIHRo/DHWAtZ77+JnpGL8xKE2sNV6mXIVy8nYKesgnPM+SFCbXATn+AbLcz5IdZCBo+ZN0RodVLRLwOdFsb0kMQd4SxlgLb5/EJzgLNslVrW4baJEllDcnGCNZfBSWKfyH9jdlcyeYJPKbwn2Ism1qKKpzcx5xV8vUvhn5UB2kgCZq0BntbCN5olfLe2nWWtgidY8xbWvFVqX89JnRNC44TCeyoDQK1DZPUlaFQfI5QR3lJOLrxlB3NSwZnXWXln5RX2U279zwjUHtrVDmv/WFbqzWcStml15RRAG2yBiq+jj7AmTRJzTKRL9bl6cUBqjXgdP2PtnZKYQxJrRGwMSKyu5LRofRJTMgu8ZZdA6+IsqryOn5HaI2Y/e0RsDIiMAc6sgXFdldMP/ZjYOic0jhHKoFSznmIv2rhKB7E8J3M+wZ738bU+Qm2XVpo2ntrHue4RKSNCtYe3aPA2eUKsd7Cvq4RKj9fRJ/hKD3NSIdQ3zKaj8vA+Ym2fo7+sEpcBQGqfkthyXubrIzL7BO2iSmyMyZ1TXscfl6/VkLV3jjtv4ys9MvsEb9kn0uVkITFOcWcDVt4YX2njzNrY0y7eYkSsn6Bd1FBfVRCLHrFxjLfsM/18F2fWxZ13CbWR/DsyJPjUXw5KSOY5gTpi9vkea+8ZK/cJzqzL7Gd72wlJap2gvKygvKzwJv4YseiivjpELDoUrpyqJOaYlXeOt5R/llrHaBcVcvcUd97GmckJkH1dJ1h28Rc9/HmPG/EMMe0hpn3EtI89baFf1kmME1LzjFv/U6lYnQ4R8zGBcsbK+QwxG+NMpRbWV8bol0385ZC74FOsSRcxHxDrJ6zFRzjTHv5yROE83QZCnj7GtI5wome41ik/7P8av/rX/yV+/Rf/DP/gP/8rfG/wm8wXf4RmXrBYXmNZFoZh4LuCPM2wTaucPcgZQxYnW4bCdl5R8ik2Z7tNQ2B79iv/PCoP7BuY5qZJkb+nJs2ScsoRpTKcSLKtOSTPVmRpIQOLskURB4lsVWyNI5J/IWwH2zC31ow8SbehRZFmW1vIhlXhOA6WZRFFEY7jfB3GmW4ED9lWa7oxgARBQJ7nMpCJEtZJRuwF29cqjeJ37YqyifIO0OlLOGkU4wuPwPNZlYGGsB2Ccv6xeVtCNGUzw/cFYeiXQcXrW0Jhkka2bFUEJaMi2vAm5EF905bYNBk2gcRGL7oucrIk2oI2V3lazj2SMniQv1/l2dfCjK9rP5Nt8CEfJ3qvfRGVQYK/DTo285JNO+HdY5QfN0q3SVOWpORZTBJ7ZKlPErtlk6KswARh+XFC8iwkiTw2+tBN2LJpWASebHnc3dxSZHLqEW+/iDP5hRwn20Bkc0tijzT23t33ntI0jUM819mGLKEvCH2xnX1sJiBy9uFh6pqcflgzhJhjmlfY9gTP07AtVcI0lQXTFxP+/v/4n/Dhf/Xv8Kt/7l/mv//5n+NnZ38b/eoYd1onUNpbmKZ+8VDOBsyqPETre2RmBfNS2jpuxYhIqeNO9wgW+yROm0BvoLzcwVs0uPWOiJQa5sU9rKsPcScPSY0q/mIXMdshNSp488eI2SPE7BGx0sW+3MefVwiXFSKlipgeIKZVErWH9ko2HlKrTWq2CJTallkR601mn39n235IzTbLF/e4C8YYVzuQnbN88QEr0d1OOFKrKQ/8eg1vecBa9Lnxh7JZMdsn1pvceEOufvwt7oIxa69HajVRX95j7fVIzAaF20F7dV+aQJZ73HodnMlDbr0OoXJAYTeJ1ANeB3LGEi6rFFaXWzEgMyRENFzWsC53sKYPiI0qidEkMTq4swq506Fw22R2DWe6T+H2ufEGWJMdMls2MBKrhjN7RG6PWIkh3vIA4/oet2GHxKwSahWUl/eI9D5r/4TYbDF/8R3u4gGBXsFTy8O50//awSZ3BxLMpza2dHnZZqjg6/tkbh1j8pDIlK2L0JJX7SK7SezKm6Mc4htNbqJTUvtIHv6tx9wlHRKrgz1tEhlSabp49S18fY+7pMdt3Cc0q6WVo0FitzBnD8hFk9iusgpaRJbUcQbGLp6+Q2RViMwaoV7H1+TzDY06gVGl8Ft4iiTvu4s6viohoLHVILKqZKLB1U+/xevkiECvkokWkVUlMg9xlo+4jbvEZovEloaS2JK/CqVKIfq8zc/x9LpkBhgjPL2Fo+4S2oesgiMS6xz1egdXrZL7Q+7SExylgqfXy4NvB2suTRmJ6BDa9VJDKq0V9iaoUA8J7QaBVZfhgFYhD3oIvVI2KvbI/A7Wco9EdEpGhZwRhHYLz6iXysyatGIYHfTJIZ7W4av8Kdb0AP16j9fJGbk72M4JUkc2ObTpI74sTinCPpnXRbl6QGDW+ermnMitoVzdI/flHvw2OcFVK1jLXW7TAYmQasRUDAiMLpHVJzQ7RLYMKkK7Xqo6BwRmDdd4gGc9KoOKI1KvSWDVKfxRCW2Ule3U67CKujIYsbols6FOXNbzA7NdNh+6rMIRidtFn+6+CyrK12QVDUjcFr4pgwxuP8Y3WmiTfQr/iMzvkArZFgiMjtQ3qnV8o07uS8PKhn/hqlX8El7qG41SUdolNDtl6CRVj4kzJin1jfZS1t1fp+dY8wrm7JDQ6nITn2LMDiSE1WmRij7r6ITMGxE7XUKrgbnYwZ4dsvLHmNMDUruHp9TJ3IEMHa3utqLvKm3Uq0MSR4Im7UWT0JQKTXfZlcpDfbg9dGtXNWlA0Hs4agehd1nFZ0TuAEeTbYrQ6ZYhXQ9Pa1EEI+av7qNe7bGOzhFKF+16H9/osA5P5eduj7eNitAck7rjskrfl1pS60iyKLQRzqKH0Jok7qjUMkpLhDSH9CW7w+jJ3xtjQkMe3FLntOQnNPHUI2LzjMQ+Z+V/JPWm4oxAHxKaI1L7GWI5IjKPiK0xmfUbBf8AACAASURBVDjB0wa4yyHuYow972/tJI4i/w2FZpfQ7ONpXYxpoww2jvH1AdpVjcQ+JraPiO2j7fef1B4glnWUi0ckdgdnfoBy8QD9eofb6AhrJmHC6uUjaRia7bN8eV/OPZY1Qr2FUOqYk31ugiM8pc7y5UNpX1JkoFp4fXy1xlf5OYFW5/JPviW/z1gdXKVOZPXIxJjcOyG2x+Teaal6HG5nHoHR5zZ+SiaOiawhntZlFZxtYZnOssXr9KPt11FoDsjEMYV/yosffXc7L9qEGal7irPsEhrD8v37vMk+InGH6JMDAmPIXfIxoTnCXrTJhJzThMaIXJyVutghiTNiFR6xDuXsR7k8JDTGxNaxBPEaXTIxIvNGrCNphcjEOcbsgNDqsAqPiO3eVmG8mZjYixq+LoNST+9izhqsgid42gBfH25ZFBtI6L9o/xBqm1VwXn7N9LHnMtjYhKT2vE9oHJUcix7r6FiyNpSWtK7oY0JjLMNBcUQqBuR+H3u5xyrqE9tH+Npg++/SnrdLoO6ZDNz0I4xpk7vkGYHZJTR7mLM6N9FHCGWIftHEW/ZZ++fcRedY0yqRPuDGf4Z+2SQxzuVcw2xjXB9iXXcJlidk9qmE8i57eEsZWNyFzzCv69wGT7EmDXLnhJV3ijNrkNljImOAWzIrEmvE2j+VEzSlTaQPyOxTElPqQwtXBuTqq33ceROKzyjcY/TLQ5xZg7voKYU4xp71cUuYZmgcY807BMaITJySOEeoF0NC/QmJfY45bZTmmSaRKS0g1mWLRB8Taz2c6SHeosaNN8ZfNrEnNQJlSCFOcecN7HmFzBmQWAM5B1GHrKwznOs2/mJAYkgoZGgc4WlDAmPMSpzJeeuyI7Xoah9v2SXUJc8hMcck5hhr0iTURuTOOcsXVZxpn7vgM7SrR1jTA1beKYkpAZhi0SNzjonNAdqrGva0TWafIha9MqQYY01auPMu5lUTZ9YlUIZE+pF8Wx0RqEOuf/IYZybf318OKJxzboOPKdwnTH7ymMw+I7GOiPQR8y92KVypT73xnxJqAzL7uISKytZFYkrdaqD2mX+xS6gN8RcdQqWPP+/izXtYl02syzaZcUasHmNc1XFmHVLrlNx5gjsb4EwH5LacuJiXAwLljFv/t4n1c4xLCc+89T/BWw55+f89IDZOtwHF4nmVlfuMtfgI46pNoI2kanbZZ77o4KWfoClDPqv/Kr/xn/48D/+jv8zf+aW/zPeH3+Xy8p+gaJcslzNc1+V6tsRzhYQ5lhiAdVFsWxQbxqBs2ssz4qatsAkpNgd1ybJIWBcr2SoQngwr4ow0ep9RkX3N+rHViaZSJ5om795O4mwbSkjjR/q1CckqX29bENuJShhtJyB5kv4p68fXQods0/qIS0OH1JlumiFZkmzbFHEsZyRpnJDHCUWUkJTth41W1HelRWXz+W+4Gb7w8IWcgBRlCFJk+bY54TnuNijxSgtLIDw8V+BHPl7oyenH27sbfEcnDW3S0CaPPfJIkj1lmyHcHs7fDyNWuYRh3qxy1kXG3c1qGyxkScybuxveV5lumgkbvsVmzrEJATZhhAwiZLgRBR7rItvyGeQ0wudmlW9Dkk3L4/3wYnuL5RdLXO6IVnlClgbkmU8cOVsrx+ZFzZKIVZEQhS5ZGmznLBuo5gYM6gtHcjaynDxNWRcrNurTItsASmKyNPjarcgi8jQgS2TDYmM5kYGEW84/gu38YzM5iQKvBGhK60caR1iGtmVU+N4Sw7hE1y9xnSWmscS1bZLI50/+6Mfc/9//S77xS3+Wv/Xn/wy/8e/+OV4++waLF0NirYf2ag8xr+HOD3kTH6G8/ABf2WP6+TeJtMdE6h652cSd7OPPqkRKncxosvziO2hXj8hFH19por58TKi0SA3ZLrCvPkTMdhCzHZzrB6RGlTdhn1DZw7y8h5jt8Fqc4lwfoj1/QGG1iZQq9tUuztUhmT4g1pssnn9I4fa4C8cUTk+2H7QGb6Ijbvyh5EpMdnmbnFI4XUK1jjPbl2+X1g7z+hFrr4e3OMBbHnAbDIiNOmJxiJgfsnL7eMsKb6JjxOIQe7KHt6hsQw2x2Ee/eCBhnFoVMd9Dv3xAbtXx57tE6iGhcrA1fjiTh3jzx5CeI6YSFurPD8mMFuGySma0Wdld7sIui+ffJtLq3PpjcrvH4vkHFG6Ltd/GmUoex40vtaXqq3sE6iG3QZfMaXAjjgkUaSHJnDprr0ViVkitBub1Dpk9lj8kK1VCU7YEIrNGLrokVgdrekBi98jdwdb44asNVuUMwJoeEFtNzNkjjMk9QuOQwuuQWC1e/PN/iDGtUASj8kArYYKBWZfV13mV3DkmNGoUQRVP2yE22xTuKZHeI9QbvC2GxE4FffIh5uwBQt0nc1sEelWaOIw9VkETX98ldSskziGJc0Bs7+HpD4nMQ26jAb5WxZzuyyaIPyBxmhjT+zjzBoU4Yu0fy9mJ0yF1mtiLHVK3jj55yJt0TGTVUC6+y5tsQOE3cJVHqFffJjJbfJmd4ilV1AvJ64iMJqkjr4YWQR9XaZK6x6RiwE3SJXIOMeeHeOoIT5eGh5tYMhqMmTRjJG6PyG6XYMsmsdPmy+KEVdjHM6ROcBWc4OlV8qCHOd8ldlrkQY/U66DPdkhEW0InzUMip7HVhkaObG28yc9ZXj0kcbt8WZyjTyXkM3YGLC928bQOy5cPuY1OEEodd1HFnOxzF8sfUkO9xYsf/1/cpUfETgvl+gHWUsI/86CHtdhjef0BedAt+Q5S42kt9vGNComoYy52SUUPY3aAozQQWpvQ7LAKR3xZnBBa9XKiMcQzKgjjAa5+n1R0yMQ5tvKYREiLxzo8Q7s+JPNG3MQj7jIJxkucPkUwJvdH2MsqmTcseRny9Y7sNqtoRCrkJCZxu0R2u7SQDMiDHqElA4fcH5ZVcRkYyCBFKkU9XV5Vz7whmdfDMw7LNlGP0JTwz8juYs4PSoNEt2QpNNEnFUJziL1o42kDcnGOu5TP3V7W8I22NAVM9vH0FrHdk39XrgSnumqNyRf38HUZCHhlSBVbXex5BU9tkLkDEruHNT2g8EaY04OtbtKayx/iA6NPaA5Qrw4Ramd76LHn8grkyn+Cp/UxJpJXEbvHLK4O8Mw+eXhCFhyhTvfxrTZFfFS2E/r4RptU9LiJj3GVRhle9LmJTgmtHsrVPoEhr/baizaJfYyr9DBnNexFU+7rDUn0D/RR2X6QrRZPayPU3vYq5oY/ETt97GWDTJxgzdqYkw6Z8wRX6Zcwzw6J/ZTIPMPXjsnFU6k4tI5wl12E2mcdfIazGCLUAbfRM3Jxiq8NMSddEuspufionH4MeLv6iCIYE5gdXKVVmjOGqJdVAmNI4Z+TiVOUywq+PmDlP8FX2yxfPiZzhqROv+Tg1Fj7Q3LRK3kSe/L/UK3GOhgSaHWc+QHu8pDFy4eEeoub4Gg7+cjcAYsXD/DUBnfxMXfxMS9/9E2ufvptElvaPoRSwVOrfFk8IXbkZEW52uN1+gxHaZG6R6TuEW+LT6WdY1Zn8WqPxBl/DY6ZieMtdDMTx8T26GutAk/rbt8vtkdc/OTeVn2bukcE+pDIkl8n9qKFenVIZPVZBSfokwPcZY9cnJeml9FWCyqDpyOMSYtVcE4qxuiTfexljdDqU/jnpQXmCYEhbSKR3S9ZFg3epJ/xOvkeoSVNGzJcbHGXnJG4fSbP78lmhT3EXjRKc8mQ1D0lMo9K3kR3CwzdhDZC7VD4p9vXzJjWCM0hufeEwnuKpw7KZkqXwGwyf1Gl8J6QOEf4ervUJ7dZBafMXuwSmScyJLOPSJxROXuR35eKsEtiH28bOrk44032Kbl3xvzlPoV/TmTKGYgMmsalendIaIwkn2UxRCx6vI6e8To6J7WH5YF6SGKeoryQnIi76JhQ76Bftli5n+IrAyJTtgFy54TMOSHUhsy/2OXL5BPceQdr0sCe1onNIYV7zPRnjzCuKryJn5GYQ9x5U04ptA7uvEWgSgBkYo4I9S6e0uDGP2MlTsr/p4/hze9wGz7BnNTQLg+xpj3s+YDMfcpt9ClCkWHgTfiUVXCONTnGnAx5nfw2gT4gsmUYlnuyEeZOuuTWCakxwLreR8wrWNd7vAnPya2xtGIs2qV1pFaG9H3epp/iLfuk2hFfxZ8hZl2mn+8iln0K7ym+NmL6/IC78CmpfYQza2JO6pLv4J9L1eekwV34lMw+xlf6MoCwz7CnXUL1mFv/U1Z+j5U3xJ7VSMwxt+EzEmuMcV2hEEckxjGJeYLyskpun2FPO9yFn5QmDxlsvIkl/NSetlk8PyDSx7xNfxvlRYVXf/yAwj3nLviYWD/iT/7xbxJqI25LjsUf/fDvkphj7sKP8NU+xpWc+4hFh+WLA/749/9BGVJ9hDVpMPtiF2/Zk4GFNsCbt4nUPpEq4aSpfow36xMpRxivmmT2Cal1gq8MKdynTH+6T6ie8Cb6AW+iH+BMxziTMbn9MWQ/RL9oY0963HgfU7hP0V41CNUjCucpt/4nBMoYe9ojNk5Zuc/wlAE33jOseRdF7ZPc/AB10ed7jf+Ov/Mf/wXu/Y1/m2/8zb/EDwYf8rPPfw9XaOi6jqoYeGEmJx9bkKOce/hCvDOAvMemELazvRC9CTJk8yLfcim204s0k/OPKJVBRZSSlG+HXiiBmmVQEccpaTkDieN0O/8o8jVxaQjJk5y8DDeyspmxyiRT46ZYbZ/nNixJM8lCjGM8z8P3fdI05e3bt0RRhGmahGHIKsu5Wa1lQFGyFVd5Xj73mNVqhW3b2+lIGsUUSUrsBWRBtNWIurZDnqaYur4FbEYbk0jJYyyyXGIWwqjUlMbb9/OFh22YW2aFLzyE7eBHPn7s83O8ueWr1zdEnk3su2SRRxp6ZJFPkbzTj76vEZXQx6BsRiTcrIqtanSVZ+9xKcL3AJppCeP8+u/lvCPcTis2Acbm8d5/ewP2lEFFIZ9XnLznrE226Va2TbfS9zga8XsQzGgbEmwYHFHgbycl0izyDvK5uW/zOBuDyWYCssrTbavj/dumWZJE0lKy4XJs+BtpVOprkhTfFSW7wiXwTQLfJPTlFGTTtPCFu7V+eK5N6AcY2hzbnqBpz/G8Ca4zQ1dn2KbF9WLOxU+u6X/313j8K/8ev/FX/y1+/a/9a/zu4/8C9/kYd9pCeb5LpHVxZ1WMq8dYk8fchQNio0pm7RFpu3KqodVxrvfIjCb+Yo+V02Tyow/JjQE3zphg0UB7/hAxPSTVW/jzCpMffwt/fsiX4RH21S76yweEyxrhsoo72cO63iNU64jFHtrFByxe/Ba+ciCnHtf7hFqdtejjK1XUlw9YiwGZ1UHMD/GWFXK7s52GZFaPxOgSaW38ZRN3VkfMq6gvH+Ev6+R2nxtvxOWPfgvyZzjl81Sf3yfVm5Cek+pNjFePIDvHnUhgpn75gC+TI3K7vYVo3oVDArVCZjewJg9JrTrG1X3s6SNSq05q1Zl/8Vvb+xOrhjt/jK/s4y33iI0q2uWH3HgDnOk+znSfUK1LRapWx7x+jDs/4E16QiEG2LMqzqxGIUY48wMiqwbrI2K9RWy0CNUaidmkcNskZo3cach5iNFBLGuy4h8dEVstErtJ4XXJ3Bb2fJfQrFF4XfIS6OarDQox4iY4xle7ZM4Q5eIh9nwXc/aIQK+wDgayoaA0iawqibOPs3xY/jA9klYRfYfM6ZcQTHlVMCz31qHeIjI73IoehdUkM5skRpPM6hCbbQK9ReoMiO19YrtCaNS4i49J7O6WIfE2Py5bHi0is0nhDXmTnJXmkCqRVWHtnxAZPSJDAl9vo2OuP/8OnlKFdVkDnRziTA9IrQ6hVkd9dR9fOeAuHOAtuyXno0Fqd0ntLpk7JDYH2NMmmdvFmlYJtSGJ1SP3mmSijrus4c4H5Wsud+f69Q6BXuculnYT/XqHN/kzArOFMXuMMd8h9ztETguh1Vm82iER8lAd2W08vU7idvH0OqElOQWZ3yXzOkSOPND6hpzf3KYjfLNGaNd4nY8xZjvkQY/Ilo2CwGxxE8urz5EpgYt36RPU6x2EXoGvPsbVdhFandBqI7Qa9lLOGWK3QWhX0aYPcNRd8qBLEQ4xZgcSYim6Emqn7EhgZTgqVasV3uRnRHZ7C41MvTahXSN25XwlKS0cEsbZJnH7W1r/TXzyNR7F29UzUndMaHZJRZ83+QlCq+CqNYTaLJkDVRx1l9usxV0uZxuSqVDHt3ZxtUNW0YB1PELoNXxDQkEju4dvtAnsAyKnTmA2MWfVrfUgsgasghNiR4I5I6uLb3RYvHpEZLfwzUNC+5A3ixErp8PSrrHwz3DUU+4mR2SvRrjLz/jSPKbQ+jjzGo5Zx3Yr+OEhlvkBN/kBmGesl32cqwqe1ca2q7jigCg+4GZd50Y8JFo85sY45s46J9d7eIvHJFaF1+mI1+4nmM+7vHH/b8SkR2zVMBf3EVaVPDlFV7+LOr8nwx7xFP2qi3bdxNHbCKspdX12H09ro8+qOHoL12yhq4d4ok1uPiWZVVkp91jbD4ndKpbWxZwOuLE+IVa+j2V+C9vp4Vr/DEM5xpnuczd5AuJ3iBafkC8GrC6/z636e9jmfUTQJDD/H9b275DNO8wuK5jBGeHdUyz3AEfbIRUjsvBTwmmH5KrH7eIcsn+Eoz8lCD7FVgZEiy6e+QH65B5r75TXwUfEapeV1SdXj/CvxqydOpleZ+0MSfUB7qxJYvWJrJacBJkSpmkvegh9hKMN8e0ThHWMpY9w7Tqe08A1KqR+B8+o4ho1tMUBy9k+ufkHhOpH+EYdS/tN8rBCpB1hXw4I5/0y9JCqWmsh9cOOekAiWhLkqta2tqHC60vDx7JC6nRKoO8BsVknsupYi11c/RBT2SMLeyizh6hX+5KtYg/wtHbZbBkg1BbWooa9POQmPsHTOnhaj8w9xtNkGym0mqSObJh4mpx0rIJTPL1DYHZJ3eF2ErEOpdFj07SQ73u2hbluTCupO0BodXJ/yCocUfinGLNq2SQY4hstcu+Y1D0lNI5lYFW2dqQiuFV+PtKyUfhnCFUqWFfhiER0y8B0TOGfySaU2SKyOuXMY4C1kAFj4kgujac3CU051YmtE3xN6i9z75jM6+AbUnGae0fSmhKMiZ02jrrPKni65UckzhG5d0xkD4jtAeasUj5/2fIKrQaBVSW0a0R2g8CsE5nHJLZU6obmkK9Wn5I4A2Knx/T5PQLtCanzjNQ5w9N65eREhnm+NiYxnnAXfibr/0qX2/ApX2W/jX7R5Mb7jNw9IrGGpLa8Gi6v8h/jLwfExgmRdkxiDjCnu9yGZwTqMWJ2QmKeUbjHOPMat+EZmTPEXTQI9S6x2WPlHWFNKvJ9Zg1ug3O0iwPceZPX0VM8pSMZE84I3xpwEz/l8vP7rPxTCnFCYsm5R6h1+DJ9RmoPcOZ1IqPL6/icxOpjTg6xJx1WpaLTW/bQL6uk9piVOJHmEO0phfNxOSvp46stCjEmsQaEep/CPZWwTjHgNhqyDnqs/B6+WsOeHVI4Y3J7QGy0MK52EPMKodLmdfCMzDjBnXfLdkOfUG+jXcrXKTZHeIs+1rRKYg64C58gFm3M6zq5c0ruyFDBV9v4ipxquPM+kSaZDYHWQ73YI9F7rN1T/EUP67LNjfsM+7pJsOyQ2yOcaYfCfYL6qsbr8BMK93zLpkitU8S8x9p7hnnV5HX4CXFpMvGXgxKy2cOeNrgNnhDqfcknuaqQOUfEpjSJ5M4ZkX6ENWnJ9kXZzlBfVbEmFTylRWT00K8OiIwevtom0DosXz4m0o+I9CPEoo/yskqgDrkLP8aedrj88UNW7hNi/RjtosHyeY1IO4E3f8jsp1Uu/niPu+BTcucpyss61nWHtfiItfgI9VWD6ecH3AWfSqXpfIi/PCK3PybWniJmJ1jXI1x1SGSeYC67uN4pF7M2k5ddfvzs2/xPf+Mv8l//Kz/Hr/ziv86L339Knhio6hx1rhK6CYYmAwnPFV9Tjr4DQ3qs8gK/5Cq8U5ZKM0aWSJNGkiTSoFHaMTZmjTSVc48kTCRAszR+5ElBka1kyyLJKbIVkR+xytZEfrSdeqyy9ddkDVvzyHuWjSgIZXASvTOTrPJiiyEIgoAoiratiCzLZOCQphRFQZIk5HkuVaWlgjTLMpIk2d4nhMD3/e39GxBnFMlZx9aAsuE8lm0MaUnJSMK0ZEVG2/BH4g7egTY39pS4DIw2rJAgCPD9rwUVDkkgSAJB7LvksU8W+eUsI94aOTaTjXdQy69zJjazjs19mxnH+9DMzeF/08rYMCg2Ro8N92Lz8b7+eO8YFnEYbP21mwrOBmqyqa9szCBJFJTATn/bwAh9sb1/owbdADs3n9/GNPLucaRxZGMzSaJgO02RsNGvT08k5PNfnLnI57EuZBK3/UIMQqJAEPoOoW/jC4PAc4kCr2xb+Li2hXDkBMQXLq7tYJsKrjvHNF8hvAmWNWG5uJLVmjDk8z/8nP/jV36Jb/yHf5b/4Rf+PP/bv//z/JPOf4vy0y7BskuiD5j8yT3InvE6PGLl9nj+z/4u5CeE6kMCRTIlUr3BrRjgzfYxLu7xNh5ivtonUbv4szqx0iLV27iT/XLu0Ma53kVMD4jVBpFSY/aTb2NePKKwOiRak+XzHcyrfTKrjT19jDN9jDs7QMyquLM6/rJK4fYwrx6jvnxAYrbIrA7OdJ9AqbISfTK7g7eokJodQrXFrX+CmDcQszp3wTFvolPEvIo9OeAuOCYxOniLGtqrHRKtQaI1CRayyfFVfILx6hGp3sSbHZI7bQK1QmzUcWa7WJMdcqe95VwYV/fxlnu8iYc4sx20yw8J1APepmP0y3s4sx3EYhdWpxhX9zGu7qNf3uNNMsRT9nBm+7wOx/jLKosvPsBbVrbcDPPqMc58n5tgTGR0CPUuzqJG6nTw1APUq++ivnxA4fSINKlRfZseEWqH2NNHWNOHUHxEqLdxFxIGGeh1UqdNoFdJXRlahEaNQK+R2G1W/pDIaOMsqoR6G7FsSyPG/IDXyYjMbeIsdqWxw5e2DHe5R+ZVuIk63ARHpZKvym0syd6J3SN1+mTugJvwmFwMEcsa7qKKP98nVqukRoPc7iAWh6z9EYHeQigNhPqIddjB1+TzL8SQ1O4iFMmzyNw6kVWTsEujjafIjXegV7hL+uUPPz0yZ0jmDHCXVRKrjVhWCI0GmdUnUBq4swqrUksbqBUCtcJdOCSxxjizeqkxlS2UxOoRGdIxXng9rGmN2BgRm10y0SAw9iXR3DglKqcjuZCsj1z0iYwmQqkSmy1SMSIwW7hqBVuRB3dHldOZ2JF8CWtxsG0C2EsJnzTn+2iTx6Reh8hpos928IyqnIiYNazlHkXQw1UPEVqVPNgcEEb89I/+Twl2U1uyXu3Iq3Cu2iQwWyWHoo3Q9ymCUflc2qyjIZHTJPXa2MpuCfE8IHIa5L4k60tg5oDQrhM5NXyjUSo/GwitRuJ2WUdjPL2OPt0lctrE5S20mqRer2xnNInsFq+z8+18wtObRHaX3BsRmG2sRYWb6JwiOCa02lszSuYNyL0xiTMi908IrDqhc4BvHpI4A3y9T+x0iUWVwKphK/uEdpPcl3Ocwh8RO32E2sC3pKFEKg+bBMaA1DnCmFbRJ3KmI8ONgWzWCFn5jp0G1vIhkfoAz3uEm+0z1e6RuTXeWFXE/AGa/lDqSfUaplHHctqYVhvTaCHMLpEzIAwOMa3HLLXHaEaNKD5BWEPc5QD7ukPgtHH1DoE5JnZOyPwjEq+PqzeZX+yycL5JUFS5nt3D95qY6g6Z3yHQBrjTY3S9j+89QdhPMJVThP6M3P8+gfUEbdqVuk91hLPoY0xb+PqQIjgjMPuY8yp6MMYPT4mdM65+UsHXnkoA5bKOP3tIuPgh6+QxkbOHdtnDNh4h4g9R7SoTfQ9v1cGPPiBYNvEnHxHYbTy7i6f0+TJ+RD7/LoU+INN+QDH9IW/n32f9asgb7ZTCGHNp7OGJGq+jNvbVdxHaAZHXxTfqeLNdDKWFbz8l9X4XfXaCMq0jrBZFfELin+AbT/GNJ4TWE1x1jKOO8IwTPP0UTz9j8bJKJp7iLKVtwNP6CLVLVDYLXLUrYZ7WiMAYYEzrGJMGsXNCbJ9gzQ8RaoXMGeMvhxT2J1hXHXxth8D+Jq7aIDDauEqNVTjmJh7jqAcsr+7jqgeEegNfq+EuK2Rul5U/RLt6RGyV31O0Csb1Q3LR4U1+jLncRRgVinhAJKT5wl7WCa1eqdZtElo9iuBYBhZancIfE5p9QnNE7kmjR2TJqVRkHeEqPWJrzCo4J3HGpb2lg3a9TyaOWYfn6JMq+qTKTfRkaxGx5g2piSyVpJkYk7pDYrtH7HSJ7E7ZPnjXikocOasovCekzhNi+4TEOcLTOmWYIT9+ZI0IS2hqbA9ZR8esozG5Xz6+PcReyIaTpzfJhLR5bF7nyO5iL6s4SkWGCOYAe97BnndJHGnPcJUWsduWBh6ri7VoEJr9UmFbpQgH3CWfkJY8l017KXaGCLWFdr2PUEbo1w35fJYV2c5y24RWS36fEk9wFl0ia0zqHuNpEhRbBEc4So3YfEagn+KpQzJxWjaihlJBqo9JjHPEfECkj2R7Uetz4z/FmfYQ81Fp1DjCUzoEah9f6RPr8kp9ap3xOvyM2+CU6RffRSwb3HifkJofY026xIacjVpTac66DU95mz1j+fIxhRhzE5ywEieIRYu1f0buSMWoO28SGwPuoqfw1Q+ZvtpFuTrEVTs4ixbWtE5qjcjsMbHZI9S7hHq3ZEkd4i7qsk1gDfAWAzm30EaE2pCVOJOH71ldqk2nxyXXYFgyLjr4alP+n2+PSW0J+ly8eIBQDkmdFqHRwFNrBFoL0o8JlCbLF/fJ7A43/gh/0UTM80hK2wAAIABJREFUWrIdsJSqTntWI3MG5K5sP0g+xyk3vpyvFO4xa++MQpxhXDUI1BEr8bQ85MvQINSO0C4aiEWPQpzI8ENpY13V8Bc9Uv2ESBlTWKfY1zW0l7usxVMCZUhiHjP56WPM6yaxcSy5DMs+qXmCflGncJ+gX9YRix6hJkMUZ9bhy0S2LaafP2b6+WMK95xQG6G9kqFCoA5RX9WI9DHuvMfi+QGxcUSojfEWfRJzxOL5Hrl7wuTzR1LlWs5+fKVXzkxG+MoAa9LGvG6V9hPJJMnsExLjGHvawZn2uPE/YfrTCrF+zlp8Smad484HeIsh3mJIoB4RG6foF03EYoi3HOIvR9jTHuZ1l1v/e9jXQ5zJiNT8GKGNSN1zLKWHZR+x/vL3WF6P+J3GN/if/+Yv8OF/8It88z/76/zB2QHPf/aPMMw5uqISuAGz6bIEaToS9FgaNNJI6jk36swNr2ETZGyYDmmc/Cnt5wY+ub0/TIiDuIRivvu9tHbErMpmRRplrDJp+cjiHN8NKNJia9F4H1IZBSFxELLKC8Lyz9IoJnwPbLmxWkZRtJ16vK8p3UxBNmDNTUDh+/422MjzHM/ztsYQz/O2cM7t51g2OYosJ42TbSNClBOOyJef+6ahkSVJCez0iQI5FdkAPTdAzmyrOc3eBRVfvb7h7d2aUNhEnkPkOYTCJo99Yt99z8yRfK3dsLlt4JibIOLdDCPZtiPeh2VuGBMb7kOeJtuGwftmj01YsQFXbhoQm+nF5sCfJkEJpvTJkoAsDSmyiJt1Vt4Xf63FIIOJqJyV+Nv7NpDOwBME3juI5vtaUtmyCN+FJGXgsi6ybWCxCVY2t83nsjF3vNOoJkSBV6pu5F+OTJUEgeeQRB6+kCwKyadwEI5VBhVWCdWUGhfbUtC1C1T1ZxjmS0zzCstUCD2fq+cv8SYO3W/+Lb71y/8m/+tf+QX+9l/9V/nxk19DezVGeb5HZo5QX+xiXx+ivHxAbDSI9BqhdkioPiTR94jVQ+yrHSKlxtrpor38kFg75LV3Qrhooj1/hD+vsnb6hMsq1uUj3Mkub6NjzIsdzItHJFqDWK3jzQ7wZof480PErIV9XcOZHpJZHVKzg5hXsa6rOJMG8y8+YPn8HnfhmC/jE/SLR7jzAyiesBJ97MkuqdmicHokRpvl8wcESpOVM8ad1QlVyX4Q8yqx3iZQGrxNzrn4429x6x9hvHpIqjdJtAap3sS63OHOGzL/6Xdg9YzC7RAohygvPuAuHPJVdoI730N5+SFr0cWdPyYxa/jKPmuvs21TOLMdbvwu3nKPQD1Av7zH23SMt9wjMioY1/dZex30i0c403dsDLE4xF9WifQGhdPFnu8RGi0io0uglf8Jm01Cs4qn7ZIYLSK9iTPbRyz2SyuINIDc+B3Ess5ddIpY1pg9/5CbcMRtNMLXKmhXD7Dnu2RuG2exz+VPvsVNMMLXGqiXj7FnFcSyjbto4KuSUxHbdWKrjlAqrLyh5F/YDVzlIZloyFBkLi0jt3GH5atHmNMDWH/M2h+jXT7GXdageEZidblxOrz2+yR6g0it4ys1Qr1J5g5J7D7O8iGroEPh9SQzQ22Q2F1W/qBkTcgpS+p0KMSQzJXhQWzXWQVtxLJJ4Y7xlCbuskagy9lGanfw1AqFM2TlDlm5A3Knx60/JHfaW4bJSpzJK1LOgMTuIJbV8gehPnfhM2KrRe7IHWpsdrEXj/B1qfZMzFM8tUYuemRuj8hs4iykejAX8qqOMZM2jDzok4oWrnZAYDWI7C6u2sSY7W11mur1jgRAWk3ushOsxQHLqwc46iE38RhXreCqFWKnjbXYR71+hKc3ywN+D6G15A/fpZ7QmNa5jZ+VeskquTcitNqEdpPEbZUNj6G8AmnUSdw2N8mIwKrhm4d4xgF50Obqi2+Rej1uYmnhMGa7hFaNImxv2xQb60ZkS2jl7OU9rMUBQpWfq2RnSDZHYEg4ZmR3JdHfkJXpjXY090fSwuHKin/sDLbmmdBqSNilM0CoHTL3VCpJ7QqpkMrFxD4hsnp4hrxynQc9rKWEwCautJcEpgREesbetlGxCk5KEOERkT0kMGW9O7Q6ZajUI3YGuGqVwKyRiAaRscfzeZtl8f8ytX8fRf8hC/0zbNEnz6po2h6WU8cLu5h2iyQ+w1K6JNYpxkWTq9kOC/0QN+yj2w0cp4/QB8TmMf6sj6kdYWh9fDFC1yoYWgVhdXG0DoE1Zu7uoLgN3PAcRekRiDGB1SPSjgjnTxDeKbYzwHbaeF4bx6oQui2cZQV3USXzPsXXT/H1Y6xZl1AfYV7X8BZtAqWDvR6j+0fo2jlC+R7GxRliPuYuOcHWH+Fpf0DifUCqfUixPCZwKijRKT948Y8Z/uSf8xPzjzFWQxRlD3cxQGgtIuNTsuX3ubO/SxjeI4nq2JNdkkkVtAFvxDM+fzXg0x/1+af273PtfUbkdRHTD4mUA9beKYV4ijNpkfifYCkf4ajfR18+xbHGOG6TIB4QRGN863fxrN/Gt5/h2ScU0UcYswGJ8z1i6wfcxJ/hKAOpI5y3ic0BidEls3pkVpe4PPBFxgliOSS1z0ntM9beMwJlRGh3CO0qkVXHX47RX/VJnQHCus9i/uvk/hGRJds7+nQPY7ZHHvTRJo9QJw+Jzdb2e4azOMSe7/Nldor//5P1pjGWnYl53uSH8sOCFNiGF1mGDMWIIiGWFSAObCOxBMlBAicOJAcxrGgxpJGidewZSaNtNPtC9lrb3fe11l455Iw4Q47EGc7CIYdks7u2u559389dqqq7ySc/vntvN5EfBTar61adW91V1d973vd5FkDOR0mXQM1jjjZw1RyulsO3ithaFsfIM/O3CXTxtS/4MDVCs46vC16Mo+QF2FVvEOptYV1RqlhSnokr7CUTd49Qb6H2cthSacGaEWBbT62tZiL6IE9ktlYzCQHZLDMP9gXgUVuEo16byKoRWULtmTpdPK2y0JNWceQqntIiMfexRjVm3h6x1cRRivh6BU+tklhdUnsPc1gW7Y1AzDvO4220wRYTd5uZf4CnlQmMKrEl2iuuKiCsoVnDGGYE5NhcAmYFGyUyukRmG1sq4aiCaZE6YroiQs4moVEhsis4Uo1QbzNZWU3KxJYwhqRum0Ddwx63mLi7OIsgWJiLqkRmYzXtmDjCsGKNSwR6jZm/zXm0R6gdEBn7RMb24mM0VwpSX+3gjdvE2jYzZ5dArWMPi9jDMo/Cu9iDBvFilhFpQoM5sUQVPzV2sfpiPuArZVK7gnR4jdTYIzVuCbCjVETvZZi5XUKtit7LoJ1uchHuoZ1u8TASocTE6qD3csy9HdxxmYnVwRwUiPQmcj+LpVTw9AbwEtLRBkY/z6PoBlNbzE08WcxDRGghbsikVovUaqKflnBGdR4Gt/HlBkavgCtVuAj3CbU6znCbiXmTUG3jSeJ9hFqFmdvFV6o4o+qCwVFFObmKdHSJuddc8LeK6CdbzOwWvpQjUPJMrTpnThf9OIfdq5AY2xi9AjO3iysLs1igVhnf3xBNBK1OpDUJtSYTa5uJtUOgtLH6VVJDTG2mzjah2ubCv8PD4K5oPEhVLsI9lMN13GGZx8FtUm2H4ZsbxGqbub1NpFaRD3PYwxoX/i1mzj5Gr0yib+OMxJTE6JWY2vurwMDolYkXQYZxWsLq15iY+4RKl8TYw+rX8OUOylEReyhmE2a/jC+3mFi7zN0D3HFDNC0W38cGb62L4MXeF/BOqYl2UhRsiF4ZZ1Qj1rskxg7j+1t44waJsc25fxP5MIM9rHDu3+LME00Jq1/nzL3Dhf+c0I8O6jyOn8cbt9COSwRyh4fBXXy5g3yYWwRVHZxRi/E7eWJtn1g9wDht4mtdQmMb3+wylmvY4S0c/RYv1z7K7/6zv8cf/Ojf4N/98H/BV7tXMPW3cLwx0vAUXVHRdX01O1g28aOnmhWCpxAye0r7+bT5Y5I84T7Ecfy+lsJ0OhUNhCAmjQQ4cxJPF/+dMJvMmSSiWbEyeQQxZ9OzFXRzmkxX1xMFobBwPMXDOJvOVvDLZBGwTJJ0NUWZT2dCQbpoSqy4FE/9OgzDVTixVJkug4ogCPB9H9d1V8FEFEWr5xZFkYBeLooCAorprT5Xgest2hQx4YJnEXo+viusm1HgkYTR6nFpFBN43qot4jnuSo36gcfnMx6dTfEsncAxCRwTz9KZRB6BY64ChaWNYwm4FAHDE1bF8sC+ZDksA4snc494EUTEq/cn3l7YPcQUIuJsNnkKXPmkfSAaDE9sH0s2Rpp4zKYh00lAErtEgUUU2sxnEUnscjabCB1pHHI+n7HUmj4JQ+JVeDCbpEzTZGU4CTxnEbKIYGI5/XgCFn36cxKsoKDv15GK6UfgiWsJPIfZRDA3RIPjCWE19D0C38X3nEW4YS/aEzaBJ5gVrm0uAgsdy9AwdQNVGSDLhxjGEYZ5hGH0cB0dQ9NIXJ/vfeU1Pv4rP8vmr/wUv/0jf4tf+9Hv495zH+HkzTL6cRb9OEuqNxm+fYmLoIN8eIlQzaIeX8IefIHU2CJWs2iHl0m1Ek5/A/P0CubpZcJxkXBcxOlnsHsbuINNYjWPdngJ+f4XOLPrmCfXMY6vY/fWeeS3ieQ8o7c+j350jTNnH7OXRz1aJ5CLBHIRZ5DHG5WJlBaPoq5oGowEP+IiaDN+51nxQ8WuMXNqTMwKg7e/wMSsM7ObRGp10agooB2vrUKKSC0zfPsZQqXExKwzd1pYp2uEUg53sMXUqNB/4zM88ttYp2tMDcG48MZbqEeXCdUckZbHk7ZQji5hD9d5N2ljDa4xvPcZJlYRs3+VqV1ieO8zBMoW536N2MgxeueznHlVHoYN3PE6ytEzTKwiU6vK6J1niPUSnN3kzG2iHl/lwm/xMOyQ2lWs4dYC8lRn6rRQTq5ijdeYuEWY3cAebhEoeXw5i35yBWe8zplfZWIVCPUKgVom0IQrXe+tEep5IqPA4J3PEZkFHGkTT8niylk8WRg/fKXIzBWArJnbweivYw7X8LUMj9IO0tElzMEmZ/4eM69O795foPUvk1pNZu4urpQjtrLw3peYeW16b32BSK/AxV0Ss8bo/mXmXpu5VSaUMlin14nUAmdeC723jnq6zkW0wzwoE1t5nHGGh9EugVph5raxRxms0QYTtygOAQtGxcxr4at5bGkd5fQZnFGRubeNNcyh9zdxJdFqMPrruHKWwVvP8l6yj9XfpPe9z4oQLN3B7F+j/9ansYdlzvxdpk4L9fQ6c6+FM84zc8WOc+rUCFSx2XTGeXx1A1e5Lujh1gHq6XUmTo2532TuNwn1Ir6aXwQXJfRBhtiuMwubhFYepX+Z2K6gD7eYhzuY4y1mQYvAFP9onngNAqOEfHqN1K0z9Zucxx3k3jX04TqpW2MWtNCG4tATW3USp4U+yOJrNQb3r3MWHGCNK7hynd69K7w7uy2MFkYVpbfOw3QHW86gD9dRems8muxijjexpE0cNYNv5LDkNRx1E0ddzDeMIp5WEqBHs0Rg5nG1DbTBOr5e5NFkF1vOYkpbxHZ10Tqo4MglUqdFYNQIjTquWl6YQVpYUoFAr6zAmJElWBdTry3YFHYdY1ggthukbl3YUuQtQrNMoFdx5DKpvUds1/H0LBOvji1VceUWid0mcctM/RqzsIGr5TDGmwv1qTjcJHaD0M5gySIsEgeIPeSTDLHd5lF6Y2XxELvobaxxEVcpEFklLtImzv0un9jY4Kc/XOLn/ugG//RXNvnY9jdRJzLpIIcq59DkLIlfJ/UquPIW6uFlHrpt7ONNhm8VidQ9AWy06zj6Bq65RhJlcc2r+OoBsdPBsTbx3A08q4Da2yKQqyRqjUS9S6S8SKB8DXVwh9i7i601GBxu4mvbPI6/jnzSQh9Xid06qStaTerba0SndRL3AKmXx1ZEcDTzxddnata58LZJnDLqcAtXqzK125zb25iDFkP1RY7tN+iNX0YzPks4eJZH4xcIpDu88Opz/PMP5vmx3/pLfv537nJkn+D4N/CNCq66idN7gfngHuejG5xINzlRm1hBAT+4julk+eo7+/zkb3yEv/MbZf7tn2zyXXnIePgCZ8ZtkuE+bv8WqfZlfOkGiVVHOSliDXcIjZvM4gNso4AiZ1CVMqF+F1dZqmwL+OoGsVZmqu8yUW+h9CqYozpT74CZu0uoipAilAukehmnXyTROwRqh9DYYerdIDLaxHqdSCkTSH+JrRWRlGcwrDKSWuF0dAnXyxH5O2j9DI5cWgRdZbT+BracJfXqBIaYlgVakUAr4kgZzOEmU6eOK2dxpexCO91EPb2G2l/jLO4yi9po400sNSemHlYDtbeFr1fF4deok7ptjGEOS8pjjvILsGNrYVapEZnieiKjS+oIkGNktjGGIvzQ+ltEZn3FrFiqTF2lSmJ3mHo7CyjnLokt4J1CiVrhPNrD0yo4SpGH8W1iq40lFdGHWcxRnnlwgCO1cKQOkbG94P+0V6HrxOsSGoJjchHfZubv4cjC6BHbdVKnjS1VcSTR+knsFp5WYeJ1mPnbIvSQS6JVYlVw5AKuUiW2tonNHcxhZXWtIhjtoPXzJNYOgS4gpLZcRD5dQz3NE5tdZt4ekdleQF7Fx3KVEp68R6jtEhndVRPF14Sdw5HLi3CnjTEsIB1v4mv11efQlsqk1h2sUQtXbuIqNWKrvYDJtonNXdxRk6m9z5m3R6TXScwm+mlOqCm1HSZWB0+uEOstJtY27rjGxNrFHTeYOQcoR6JZMHEqwihzmCeQd5mYu8RGjYfRHmY/u2olmoMcE7uF0c9iDfOoJxkeRjcItQZGL4czLpEYLUK1Tqg16B+u4Wg1tGEBrZ8jtTs8im8wvr+GNSgQG3VmTofUaoqbCk7nyfsf5ODipQWAcgtPqpOaXc78PfRelsHbVwiVAwJ5B3fcwFdEuDJ12ljDPM6oJEwbWpOJ3cIeZZj7TTwljysV8KQSzrCANyrA9AZGbw1nlCHR66R6B/mdDO64zpm3j69U0E438OQi7yY38eQax69fIdSaXAQ3cEYVjr57iUBpcxHcIZA7HH7nCr5SwRyIQ70vt3FHwsKinmQw+lkeBXucubtI9zbRj4rMzANitc3gzat4oyIzZ59I6yLdzxDILdxxA2dYw+pXsPoVxve3uAhuo50UCNU2xmmJWN9eqE3LDN/OEijbzOxb2IMmve9t4o7aJPo+ntTh21/9GHP3gEBu0X9zjdG9TZxRndTcxeiV+O7XPsXMvoEntTB7VY5fv4YzFMHBxNrHHdVxhjWChRUlNXZIjB3Mvggw1JMsnlQj1jtcBLewBjUSYw9f6jCzb6EcFnBHTebuLR7Hz6OdlDF7VS78O8ydm8zsfcxeGXtYE9rSfp2JeYOZfZtYO8AY1nDlFqZUw3Z3caLbDI7qfDHze/z+P/8h/vTHf5CP/68/wTdurTMefRPHH6ApPeRxH8vSMXUDSzdWMoVp+pS5I0lXbYZwoStdqjt918PQ9NVhf3mIn0wmhGG4CgQCNySJxPwhjSb4brACYoYL9kQaTTibnuFaLpNkKmCbi+Ai9BarAc/nbDZfWEZEQ2E+na1sH8vJx7LtsYRphmHIZDLB932m0+n7gomnQ4n5fM5sNiOKolUYsVSSLp/LMjRYvk0cPwGOJqEILSaLG+/LhofvBLiWAG36jrgxr0oyvmsvsoKn9KhP6WCFptReNUI+8Ph8xrsXc2LfJnAMQtda8SlmSfi+icPTU49lIJHGEfPpZBEeTFbgzSQK8F171UZYhg1P2z1EiOAtuBbh6m2fnkqIA7qD7wo2w3jYX0E2RWDiEUcOk9RnOgmIQltoRWOXJHafan+E73vfT09W3q89Xc5D4qeeV7qYezxhVixZFUu2xbLtsXz8MtRY2jyWL09Cl2VTxCeJfKLQI4mDld5lCR3xXYfAewLSFGwKYf5wbQvLMDD0MZp6jK4/QFbuYZp9NHWIZZhIJ32M+yqf/83/nT/9ub/DH/z4P+R3fuIHeLXzQQbv1PFGVdTDTUKlinq4RqgWccdbWIPrTO0y3vgS7ugKsZphZlZEK0LJY50Kbanbz2CdbDDRq4RSDvP0Gu5wnalRJBhvYJ2uLQ79FSI5jz/KEMl59KNrqA8uox5mMU9zREoVb5xHObyGL5XQjjLY/TK+lMMbZwmUPPZgkwu/hXG6xrnXQjm6QmqU8eUcgZzHlwtMrQbeuMCFt7OozrW4/61PkBq1VbtCObzGhd8VgYVepvf6p3kv2mZmVnEHmxjH15lbNUj2COSsgGaaJWK9gPTgGTxpi1DJ8m7cZWqXMPtXmbsVBm9/Gme0Rqhl0E8v447XiXXRTPGkDYzeFcz+VUItw9QuIT34PL6UwxlucuY1MU7XmNo1Iq2I2V/Hl3PMvAZ6fwNzkGXqdJi5bVw5iz64SmRmmJhVplaNQM6trCba6WUSIwezbexRDqO/xcNoh0fJzgLStsl70x1mXhVjcB1jcJ2ZVye1q5y++TkCrcTc65CYdaTDDVypyONkh1DPo/Uuk1hFXFlo8KxhibnfJNA30ftXifQ6sd4m0Mrog8vY49xKc+rKBRwpv+JWxGaNiV4Q8w9F/BnOHEEgN/pbeEqR6SKICLQiqdUi0uuEmlAwXkQdZn4Z+eRZAq3AedAlNqrYY6EsnXolJnYbZ1TAHGR5b3qDuddm9OASkV7CHG4QaxX0k3UitcTEqhHrJbSTK8iHz4i//1INZ1zClQqkVpXUqhGoZYx+TvwANsuY/Rz2sExi1pl6RczRFXF9/h2mbh17nEHvrZGYlRWfQu+vM/MahIZoBmjDNRx1C0fdIjCe3KWPrAqOIgIKbbiOpxdInOW2Or/YXQtIpKPkie0a5jiDpxWZBW08tYQtF0hdcUcz0Bv4qlA0hoZoI+jDDJElbBzaYBNPK3KR7KD219GHmzxMdwnMEpa0iSVvkrglIjuPNryCo67zcNIRm20pS+LUmQVNAjPP8dufwNOeWDBiu8pZ1Fk9p8haPEezjquUFrrOtmgumHV8rfKURrDAw3SPedDFU0vMgo4AZtodjGGW0KyQuoI9ERhlHk1uEFstImNbHLjsgjB9KHWMQZWpv42jZlAH14isIlO/TmAIDWhkVUWzQ6/g6RvETpHIruIqZaxxmam3S+p0UPsL1aEp6P+2VCGxO8RWHUvaErDN+zf49x8v8d9+/D4/9J/v8X2//hI//Ocv8e0gBbWFP64x0RsE4wyP/ApTfZOZsYU3uEIkbeAf5jhX6pzrFYLxGvb4CrFXxPcqeH6D6bhNMFrD15/FN68QW1UipU0q1yDskvaeITzZ4My6gSN3GPazKFoe3+sQ+TfwT7+E13+Ox/FfERm3Gd+vcGF9iQv5BZLDWzh6jdBpYGlZ5OEVNOk6prKFpRaYhrs87JVwDq8Qqmv48udI9OvIyj6fLBb44+232P7a17ivlVFO1zjvP0eiPseXvvUC/+Nv1viJD3+Hn/7Fm/RDC824BdPbpHYWZ7RPLH2DC3+XSP8Wev8uvrLH3LtJv7/H5XaVn/r9Ov/wj97iX3+oyGuSyXj0VRLtJsZxG/10j9DeYx43CdSrhEqBh/4tHgV3MQd5ErNBqLSYW3cWCuotIm2D2LhKaqyR6llStUo8aqD2Svhqm4mzjzEoM3G2mbrbxGaTidNmagjTwfgkiyZVif1d9HGOUCvgDq/h9V/gtHeF107W+epbL/HyvW9x4t7Bims45jb6IId0vMHE7SAdr+EoxQX4sSCaOWqB2CzjymKa56t5Qq2Iv5iEGL11PDlPZJSxpSy9+8+Q+k1mcZdpJMIIVynjKuVVs8JVyoSmCCvMUW6htezgSA18tY01qhAuVZnqommwYDDEdpvYapK6baZeh9hqiwOo011NPhy5stJ3emqLxNohNrsYg+JCY9okcdr4ehV7XFtYPdqYo7yYixhdYmOP8YMSntpaNCpamKMstpTHHBc4Cw+EFcjaJTTENMSSCkxcERYIW0ab1GkTmU1cpbJoPDUXlqYqsd0isivEdl1MX7Q2ibUrGBVKTQA2jZrQ+ipNImOHiXOw4Ek0iKwGib2DdJQhMjtMPWFHsaUiU68jZi76TSJDWEQSW4BYI0swXzxVXM/U6xIaYvKynBAtAZqBesDEvoWvtpFPMgR6g3mwjz2uEWhdZvYBE2sH7TRLoFY583c483cZ3lvn3LvFzNkWKtBBkfcmd3kc3yFU2+inJZh8iUhrE+kV9MFVLqIukdbB6gsdaWrVMQdZIr2OdrrJ1OkQ6fVVGKCebBLpYnIR682FYWx31bJQjjaZBLv0H1xHG+bRhwXOw32ccZlIazC+v8Z7k5tIh2tEeg3tdFOweoY5pk6H1GzijhvMHaGhNPslJtY2Rj+PPSqSWm0m5h1S4wb6aRF7VCQxBc8rMZuEWp3EEFOMmbvNxG7gKwWmbpNArWD28/jjMpFaITUqSPcvMbMbi/CiytzaxxnVOPP2ccZFxg+uop1ukJotQrWJ0Svhy3Xkw8yijXAD7biEM2wyMQ9whi1Sq8Wj6Cb2sIr0IIcntXBGNSZWF3OQw+rnCKQqdr+M3asxtw4wT8X0xJfK+FKT1NgRHIhhjVBtC5OH3GJq7TGx9nDHDeTDHI/juwSKmHAYvRKJscPMvkUgbzN8O8t7yZc59+6in1Sx+g2M09rq7WN9G+Uoz/h+BndhCLH6FYzTCtaghjNsoB2X8MZCn2oP6ozfyYrnYu4yfHtjwbZoc+7fxJManLxxlTNvj9TqovfyjO9vMrF2FzwLwfB6GD6HN24xvp9DfpCHyZex+jUGb2+hHZeYu/uEamsRxHSEuvWwiD1oMnfuMPVuopwUUAYlksldZHMHZdDlG+2PUf3tf8PaT/9jfuGHP8D9rzU4fPBVbLeHqQ+xDQXDVLFNE99xn7QCFvaLwPNJomg1s1gM6hVHAAAgAElEQVQCIH3XW80q4jB6H6Ni2aiYTCZP2gsLY8cknjJNZkziCaEXEnrhAq6ZLGwgiYBlJlMxEfEjQk98PMeyhQHjqebHfDoTsMvJlNlkynw6W3E2xHxCYBCWQcPT1zmdTlfBynw+Zz6fr35/OQtZ8iyWj1lOP5a60mXI4TnuKpxYciKXIU/kB4ReRBKmKxDpxfxsMRMJFmZLfwUzXWpKl9wL3/VWM5MPvHsx592LOZFn49siqEgCl2nsr4KKpQ502UJYtiqW/IXlYX+aJgsbR/IUkyFasSdEsPHE9rFsLyyZE8uWxpOXaPW68/nsqY8xXSlPk8h/Slm6CB+ScMHR8FdK1CczjmQVUCwnJMtrW/IqQt99X2ixhGEuQ5bl459MRvxVI2T5+mWL44l+9P0a0tXHjFyiwCaNfQLPXqV5y6RpOVER4EwRVHiOhWOZ+K6NbZioyhBdP8W0jtH0B1jWAEXqY5sW77x9j/4bPf7g//4XfPRn/hYf+bF/wEf+6d/mldqvYh5vY5zk8aUqw7euMHfaBEoBe7iBPVxn5lRwR88SKmukWo5IzvHIb6MdXsHqXeNRUCOSi6gPrgjWg5onUfPox5cIpA0mRh5/lH0fPHP45uexe+tM9LIIBU6y6Ceb2MMM9mADs7eGL+Wx+lmUBxsrw0eoFHBGWwRyfqUqVY+uEig5ztwGznAL6cEV3ksOmBgNzNMM6uEGD4NtEr2KM8wwuncJZrd4GGyjHl2n/+YXCKU8U6NCohaxTteY6BX8UWZl6lg2KCZWmUjL4443SfQCRu8agZLFHl7H7F/l3K+hHj+LJ23gjNZWL9rJJZzxGnO3sgJpetIGkZZl9M5n0Y6v4cs5EqPMyeufwuyvE+slvHEW9egqen9t9YNVPdnEHGQJtAL64CqOfB2zt74ylkRqnrlTJdKyIjBRt3gY7WKNsjjjHBO7RmpXceUMviosIA+TNq68hd6/RmSUuIi6C9vHlphfGC3sUZ7EqnIWNLDHa1ijNUK9ALMbxHobV84tJhh5sYm1dkjMBhOnhDHYwpULTOwGM6+NPc4xsRtMnSbK8XWmRpFzp0ak5LH7GzijDDO3tZi4VDBH10jtsrjbc7SOMyoxdbp4SglnnOU8rGFLGyRWhdSqcxFtC8Dl4Bq+uklsNPDkMqFWxR7lCLQSjpQltas8TrZJ9Br2QPBNIq1EpBVRjy9z8sYncUYbuFIVa1ggtRoCajrcJFDLPAz3OfP3iYwisdEg1tt4cpHYymEML+PJBVJzn9QWilNfzRPpJSKjRKAViY0ykVEWFeqgjSltYiubBEYObbCGr4k7fracXTEpIqtCaJYxx1s4Sm4B2Cyu1JzGKIMt58VkQRHb98Sp4WlFpJPrBEYFT6tgjQuiPu10FhrUrFAYynlctYg5zhFbAmIpph+b4jrsMolTxjdyBKaAwjnaBtrwGraSJTAqXMQ7OEoWT8/iaptYUkYcuIziilER21VMaYup38TTiqIBYZQxxxnO4+7qmm1ZGDaW1/Uo3V88pwbzsMvEbXEW7hGZ9QX7oomjCnheYjcX2/cOnl7ANzZFy0Op4CkNEqex4GsUSRwxdwmtMolTX1g8KsR2A1dfJ3FLJE4Na1xYHKhKeGqV2GoKM4gu7jb37l1f3O2sLoKkDIfDm/zQ//Nn/KNPHvK3P/xtfvCPv8kHfnuXP/zyy1zYbc7MHaZqnVjK4Q/XmFgVYq+DojYYq11cq4xr5DHHa+gD8fcxMPZw9efQled5pHaYqpvE9hUco4g+voUnfwVf2mdmV5gFf0jkfYogzKF6JSSngGoVkeUKnnGAPf4ciZdnMuvQV7Y4kbaw/Ra+2yZ22lhKGUstEHoVXLdIf3ANz99lLHc5PG7y7uk+D827uE4F07mErl/nG/du8i9+5yp/89e+xM99pMK96RuM9D384TaPp1WOjAy/9IXf4Wc+/WfcfPNlBuFd5NMWM+kO3ngNUy0zGBZxJp9irm7yyKxyPqrzaLiN9WYTU36Fj2x8gZ/52Ce41r3F0H2DsZzh0XkHz21j+/tYXgHT+TTy+DqJv0tiPYfZF/DAibnNzNwnGOwSyOtcBFXO/Dq2VMCSq8zju6ThHUyti680ifQusbWDp3WInH0cYxvb3MFzD7AHBVJnl/5Jkbfe3sQPbpFE+0gnVwiUDfT7a6jeFn+c/QP+2S9V+O//Q5f617/MiVMk8ARrwRqXcdUqwaJRtFRqumqBQCsQGWVGD55daJI3xfcOvcSZ3yK16nhyAWec41G6hylliZw6nlkh8Vv4WhW1v8Us2F41GaZel0CvoZxuIh2vo5xkSKwdrFEdR2oRmdukThfldBO9X2TmH2AOBUQ2dTp4amURfFSJrTb6IL9SeD5MbjL1dlB7WVylysP4OYxBhcjochbeXClRPVV83ST2Hta4Sqi3eHd6h5m/J+Ye7m0uwi8x92+gnGaJrCaPJger6cfU21u0H2r4Wpvz6ICJ20E+3cBT65yHtwi0LvLJ1kqZmjpdjGEBX6vja6KNZSsi/BC2ky6e0sLXWoKBYTQWfI0mgdYlsQ7Q+zVicxdHqpE64jmFelu8jd5gHuyS2C2MYRZznMOVu4T6NoHeIFiYQMT8rYSrihmMpwpQ50V8QGKLKYinNpkHNzAHbQJ1l8fpFzkPb+CpNTy1zkV0G3dR95/Y29ijAtYwS2I1OA92CdQG1qCCJ1dIrTauVBE/q8c1zrwbeFKTQGkzd/eIjDJ6/zKxUeYiuEWi76EcZfDVAmf+9mr2kVpNLsJdjH5mAaysE6h1Ir2BrwgmxNzdQe9lmdpdYqPFJNjlnTe+wDw6EOwTvYF6kuFxfJOJJdoTei9DbDQwehkSs4F6soGvlAUIW+1iD2pYgwqpuU2oNXHGZQK1hjUsMDHvECq7SA8yOOMS1jBHpNeYWG2Uo03ccYtI6+Ar4gbDu+k+9jgvwJBqgzN3G2eYQzu+Lhq6dgN3VMA4yZNq23hSA/VYACUfJXvMvQ5GP4sv1zn3b2INKszdA5xRnUjbJpAFM8OXtvFGXYx+FrNfYO4ekJqCJxJrHUK1gT0SHDXzNM+5e4DTrzF6a4tQbnLu7WGcZrCHTzgQzrCG2a8wMXdxhjXcUR2zVyY1drCHQl0aaR3cUX3Bl+iSmnvYwxrWoIo9qOGM6tiDGoHcxhnVkQ9zKEc5ZoswSD8pEiz0prHeRT7MEKotEqNLrHewh1WsgVC3OqMap9+7jn5SfB9LI1DaqzlIrDfw5AqBKmY7U3uXWO9i9MpYgxqpsUeodPEWNo9A7uCNWytmRag28aQa7rgmgLHjJu64hXFaJVS2icxdYYcyutjODqZ/A328yyvNP+MT/+a/4z/9yPfx4X/5I+xl/hTPvY/jj9DVAao0xLIscUhetCVmkymThQEyjRPOFw2GJIrFuczzFzwGYceYPsV58H1/1UyYTCYrbsUT7kS6UpKK8EJYQNIoffL7qVCRJlGKa7krW+WyZeC73oJpKOYRlmGIpsIiPFnqP9OFgSSJ4vfxKJbX9HSwYi9aCyv45wKsuXzcsoXx9HNcvo/JZEIaJ5zN5k90rIt2xyRJiYKAwA2Jg2QV7CxDCcFYtFZTmjh88jyXc5LA9f7/jIrQtfAsjTT0VlDN2HdWB/llC+JpDejTwMlloLA8tItpx2TVYli2KZbWkOWvl42FJ22LJw2IJeBy2dZYTi6WetLQd4n8gPP52Yo4+jR0JAnFHGUZViyZF0vI59nsSbIT+t4irAgWhg8HQ1MJPHfF1lhe39IUIq7nSfCwfN7L1z9tS3m62bFsYUSBR5q4RKFN6Nu4jin+Yi7+MOMgWQE/RXgiHue7zopVYekGmjrEtgaY5hG6cYiun6LKAzRF5aTXw5E81j/6i6z98k/yG3//B/iPP/QBBi/8MaPXiiuYpvxgDeN0E2uwyUXQQjsRjYBEXyPRNlAPv4DVEzMJMf+4jju4RiQXCMY5vOEm/miTiVEQOtLeFfzx2qpB4fQ3CKUc2uEVzJPrRHKeUMoRqRXsQQb1+Arq8bOY/avYww3cURZfKuKOM7ijDN44S2KU0U+vcxG0sfobTK0a6tGVBUiySSAXUA6v440L2IMcZ+42/Te/gC8VMHubPI52UQ6vYQ8yuKMcD4NtjOPrPA46DN/8PA+9Fmd2HX+UxelvMNErxHoBe7iO0buGM9pgalXwpC2s/nXOvDqxnmPuVpAPv8DjuLWygERallDNkBh57NF1EiPPuV/jzKui9y7jjNc492vMnTqxVhIkfL9NIOdRj64QayXmbgNjsE5iVon0KrHRQDvdWNxZy4hpwzBDqBYJ1QLq0WUuggaJUSBUtzB6l5k6LR7Fe8hH1zh963NcRB0Sq4wrbyEfX8KVt3gYtxkfPsvowbO8m+7hjEULI9DKzL1dYqOOdHQFtXeFi7iJp2yh9a4JwJu5gyfn8VWhMY00QYz25DKBlkE9XSfQyottZ4nYqBLqFWKjiq8UMY4vE463eOi3SPQS1mATZ5zjItrFGGSwxyIUiQ0B0HLGZRKjhSeX8OQC8vHneZS28ZQczjgnFKtyFmu0RmzmsEcFzvwdXKmIK+Wxx1nmfgv5+AqxWeZhsIM7yhEqJQI5jydlmTk1UrNEapaItBbuuERqNXgYdbHHGc78LnNvB0+q4Sk5Il04x61hllDfwpGvEekVpvYB5nCD1K4ydRt4cg5rtEWoF3mUbGOPtwiM2uIufpnQyhOYOWw5Q2iKA4bSu46vF7lItuk/eAZfLwrLhFlGPr2GOcoSLjbY+mALa5wjcRrYcgFHKeLpWTwtS2gW0YfrmOMM0ZIJoZaJLNHEsOXcajsd2w3U3uaiLt1g8OASs7DFLGxyHreQe5cIrTyzsEriFjFG10kXjApbzmHJGVKvwiQor8KJiSfYDUtjSWRVSN06liRMB/OoiaflkE+v4Bt5XDVLZJVWrIqLZBfp5PpiXiI4Ev37l0icjqhT60UcJcPEqzH1W4tNvuBIhGYe31wjcsTnJrE7otFhbxFZxcWcpUDiCHuIqxaIzBqJ0ySys0x80QgJ9Dqpsy3uhJotUlc0UoxhHmNY4v5rz+BIVQK9JrgYRoGrX9zmRz/a4R//+av8wuef48c/tMYPfOYF/nX5eSTvTXwtg6+JEMizWgzlLvdGz3HffoPXtLf5y/5bvCq/zvekl7nf38exbqENGrjjLlaviX9awpW2CKMG90+bHPe+iaweIilf4bC3SW/6Tf7q9Hm+Jb9KL3kb4+xVZHMHY1RhqnU5e6/A904+xqFVRTr7a06Sb/K6+gKH1hc5NPYJ9QP0UQNTbWLZO4y1HY7HB4ytVxhbr2EZL3Nqfp3vKC9hXnyPofkyryk9/smHSvyXv/cq/8OfvMzXL1wOva8zOr6Fr18lmlU5Cr7DK9YRR/FXkewK0WCP4M0ucyuPpOQZ6S9ybB0wstvowT661sQd5LlQ6vTe2kALX+F169tI6juo2i1U9TKGvYEefAnF+w4n4136o6v0jZf47r07nAxfQVb+Csf+Eo6xQ2DtoA3qXJzfYjgoI8u3sd1vMVReRXZfR/K/zdD/OtOFmlE5LZIGd5ClDoZ9G9W5y/1hh1S/g3TSRdeepz++g2q9wFjaxje3sYZ5JsMa7tkuH6pd5u//0vP81//v9/jYna/y2nibwzeKfO/VT/E4vY18soU5LqINMgLMKhewpBx6fx1rtMW76S6xWRaaabXAxKmh99eZOiLU9ZTiYg7VIPXbeEaF0ekaid3CkUvYkoBomuM8oVknsVtEVgPldAtzWMKW6oT6Dq7cxlfFTEMwJeqEepvU2VkFdKnTXs2zXKXKu9M7xFZ7pfFMna4AjUplfLXDzLtJoHcXUM4OwaJBEVttEmufxN4lNMT/B3qLibNPYt4Qxgt7F1sSPIfUbRFbdRHoKHVcuUmo75BYu0SGaIwJhkaTQOsQGUtTRhdHFmpRV6ktnltd8CAW1g9XEe0Oe1zHHtcWGt0CjlzDkerY4yaxcQNP3sZXtwn0DuaojDEsk9o7eGpjFYIkdlvwKLTKylqS2C0BCTbz2MrWggMkmlueWsJRSvia+LjRot2S2nuLoGIHc1ilf++64IeMy8z8A/yF4SFQ6yRmg8Ssofc38eQS76a30U+LWMMCkd5g5myjneSwBmXsYZUz7yajdzIkZgdjsM55VGPwzucFa0ndEQfLgQgMzEGW1GqiHm8wfOcq76Y3Fg1PMQ2NtAahWifWm3hShTN/F1cq8yi+iTrMw8XzqP0cid3BGpUIFm975u2iHG9w5u8QalUexfvovQyBWoXpbRKzgS+3CJUOodomVJs4owoTu0tqtVFPthi9XSSQd2D6Jcx+HqOfEY1LtUqg1gjkrlB8Lv7NoJ6uM7FbpFZbHJytNoFcwhlmiLUSgVxgaraYGl3MkxK+1MQeCctFbNbw5CL2sECst0j0bQKlhTWoYParzOwbzOxbTMwbWP0mU+s2idkkUOrYwwrOsMGZe0u8/aDA3NsmkMu4wzJTY4dI7mKeiMlzqrdwhwXsoQgXAlkYQMwFo8Lsl8X8Y1DFGdWZ2vuM72+hHheQH2RRDnNI9zOoxyJUcUYV1OMc8uEWzqhCoDRwRhWYvCCaE72yMIno22jHhVUYcebtYvRzyIcbuOMyD8MD9NMs8tEm76a3eBjeQT8tohzlibQOylF+YQGpkZo7KMcbqCebXIRiniQfbpGa20ysXVJzF+l+DqNX5cy7TaTt0H9rk4l1wJl3G/mwsDCp5JjaO4v3n4P0BWJth9731nGUNjP/Jr7Z5fg0h2rv4hm3ub32W2z88k9z7V/9GH/8Mz/GG1+u8JUX21jOCF0dY6gatm3jLZoKy5bE0j6xnC+Iw3O0alssZ/ppLEwWy0P+MgxI05Q0TVetimkyJY1Ei2KSTIn8mDRKicNEGD4W5o9kEWR4tkcSpYReyPnsgiQS9pHJYoYi2BjJIiCYLYKUaNGymC4gn9EKXrkMH5IkwXGcVdCwnHCoqoqiKKtrX/Islo2K5WOXM5Blk2IZVgSuCE1m6WShHBVzlSUg07N9Qi9anc+XcxXftRfcRx/PcTE0XbQuFsFQGicr60cYhu8PKlxTI/Lshab0/XpSodecvG/isGxHiIlHsuA8JIuX9H2gTKEzTRbMhqesHdH7pxWzSbJSmIr2RrriSCwBlmkcrXSdSwiHbZgiBZuf4ZgW03TCxdnZ+ywdT7gXIU9zL0Rw4K4CiOWsJI0jfNdZBSRLoOaT97GcizxRnc4m6QqquWyOPP0ilKYCkBn6LoFvEIc2gW8xSaNVkhR4IZEfE3jOyjiybFP4rrNIo8QfsKFLuO4YXX+Apj9Alh+gayNGgyFDReLVl77NZ3/33/L7//L7+eDf/X4+9GM/wDt7v4d/tIN8X7QaUr3J4K1nCZUi+sk1EqOAfnqFSL3OmZMnkDYYvvU53MEmTn+DRMtjnFzC7q1zZtfRjq6g3H+GSMmQaFmMk0soDz7HRC8TyQXUB5fxRxkmehm7t452eIVgnGNi1lGPrqAeX2JiFQjUTezhGvrJdSK1LACTwy18Ocd7yQ6xXsKXckRakXOvxbvxNoGSRz26ysSsLXgUFUKlSqzVGd27hDfOox2v8V6yj36yjjPMop+sc+F3sXvrpFoZ5f4lHvltYqXA1KgsGhXrWIM1QjWHNVjDGW1w8vonmVpl5MUE5FHUJDUL9N78JJGWRXrweVKzgDNaI1C3mFhFEjOPfnoZZ7S2moP48iaRliXSitjDTczeOnOngX56Hf3kOjOnTiDnCNQ84weXeRjt8ji5gd7bxBxsMPOqxGaWiVlDPrzCo1DoU63BdYb3PsPDqMF7aRv1dAO9v8lFtM2Z38IebaGeXiU2i7jy1kI5eg1XzhAbZZSTa7hynkiv4slF3HGZd9MbGIMN9ME1Aj1LqOewx1tYwy3sYZXEqhHoGaZujaktCNyBWiXQsnB+h9RucPT6Z/BkMc9wpTyulIfZTZjskGoFnME6Z24DLu6QmDWMwRaJ3cDXMqS2gIj6So1Yb+FJFVypxMRuEuoZ5n6NxKrQf/sZzOEWnpLjLKgzdYVWS4C1ytz/zqcEO8Kpo/fXsMdb6CfrnLltEr3K4WufZGpVV+0Zo3cV6cEmj5ObhHqV4TvPEhllHiX7WIM80oNNzkOhQkuMDs44zzwoExpbJGaNqXUg1KR6ibnfYurUV2rB1K6SWFU8tULqNgjMIrOwTmwXSV1Bqk/sJoFRYh62kU+vMQtaOEqOxKmtAgBPK/Mw2VtUxgu4ShFPK2NJApKnj64RWnku0jaWtIk6uM553CWyqujDTWKnylnURRtsLDbeDS6SPVy1LKwO/XU4v4UtZ5BOr+BqWaZBFd/IoA2voAwucZG2seXsgtdQw9cLpF6F2C2sNKrLJoUlZXDUHOdxV8xJ5A0cdYvHs67QMWqbWPI6E7/CNKhhjXPMgg4P0z304Rb6cItZ0FlNQmyphC0VSJw6tpIhtsuioTLOM3G72HJBQC3tdWI3xzxsE+g1YqeMrV7hLG4Ju4JZxNMLhKbgg0zcFondQB9fxpLXiW0BH/RUcfBJnY6o0BvLTfk2M28f+SSLr9dInDoXSZe/+X/8Pj/42zf48d/7S77410f8k1/4Vf7ex5/nv/nMV/lGP6A3+ATS6BkePjzA8vd59XCfzzRy/Pyff56f/sin+Ee/vsX//GdtfvGZHK/Jb6OYd0j8EqH6DBfuZdxRg9DuoNgtvvnODr/6n/+I//jhP+eL37rJ63KTf/XhNj//ya/yk7+W5X/5/Sw7f/USivkS7rjEY6OM4X2bb9x7g9/5ZImf+7Vr/Ls/3ONnfz3H//XhMn+0dhfp/i6OdBdbv4Ht3GUg3+KDH/o/+fjlP+P5V17k4J19fvajv8H/9onP8BetAzovvsh/ulbjx/+gxff/ybf4kT96id/c3eHPq5d56cW7mL1t7r9ZYiPb4Q8/u8Nm5y8wjF3Ohl/k8eAmM2ud49MO5dYr/MrvXuN/+q06v3ztBuVXv8vr6tcYjraRejcplUp89votDtrrTP0vI/Wu0htUqO7UuJLd5a+/8RqW/jqtr3yFv1jP8qn1DKWdImPnFfpGF8Nsoqt17OCAofkiL33rOdYrVT70iWf49Y99gk83cmx/90tceHvEWhtLahB5t3HDL7J9+095/pWrHBtfJFJf5tt/VWFr6w955uqHuPvlDLL6Ion3Ig+j55gdv8zu8x/n3+c+zX/1wb/k7/7WG3z86/dpfrnJd774MuppDuloC2NYJDKbTNwO+jCD2heq35nXxJGymMNNpKPLJGYFR8oQm2XxfcRsMHVa6P1NrHGOh+k+gVljdLKGo5d5b36bxGlx8tazhIY4MNtycfF9p81ZuMfE3eXw9SsYgxrn4V3MYXXBlWgR6G08pYEtVTkL9/HUGq5Sxhjl0AcZUqe7mHO0FpDeGp5a4yzcF+BHrYsjNUmdfWJrB1uqkTrbhHoT5TSLPW6KYMLexpYqBFqLyNhB7zeI9JtMnCcgzonXZh50SZ021qiMPa7D/EV8rUPv3jUcucw82OU8EnVwe9TkIr5JbHVQezkCvcHM3xNTDlXwNcTXvAgxPEVMVc6jW7iKCD1Co83cv4kjtdFO6wTqHql9g8jcRu3lMYZlLuLbTJwdbKmM1s/iLWCjvl4ltfe4iG/iaSUSt8JZ3GDiV0m9Ko6axZbzTH3RqnCVyoK3UceRGsz9mzD/GnP/LtJxHn1Q4L3ZXSbuDlq/hN4XLQN7WGJit5j7nYUGvMLU3mZq7xJpYprkjMtM7R1m7h4Ta5dAFhYao5fHHm9xHtWIjCLqcZZI3WZidfHVAsrxBpFe48zfwRyISUagVnDGBUKtSmy0iLQGidnGl6uYgwLnwT6uVCFQa6ijAjx8gf6D60Rmi5m3y8zdRjrcINIaqxmJr5SZOR2Y3uJhtIdyvIF8tMbE2iM1dwV/oV/ElaqruUliNJnZzxFre3hSg4ndWYDD82KCarS48J/DHtTwlTr2aMGmkMUNmNTs4o2KTIwG514b5fAKkVoiVmtceAeM3trAHde5CG8Q6XV6bz2DNczyMNxn7u4yvLdBpHZ4FD2HdlxEOy5x4T+HN+5i91voJ3VcqYQzEk2VUO3iy23RqNAaRFqNc2+HidFGfZAlGLd5N3wOf1RHPdwiNZpEWpdAaZGauytt6JJVESpt3LGwovhSk9G9TeTD7KIx0+D+t5/l+PVnmbu7+EoNT66inWQJFvwQT6ryvVc+zcw5IFBaDO9trmYl6nEB6UGG8YPrBGqVmdvFGubpv30ZZyxmuK5UYvDWutCkjoQm1R3XmbsHqznJ+MF1Yr1BbDR5FN3El+tEWpuJtcuj6C76SRlfahPruzyOvrhoS1RW4FGzn1+BYGfOHrHexR0JUPnEOsBRRLDpGR10s4MT3cbRbvJi8SN89Gd+lE/91D/gP/zo3+Bbdwoc3v9rFO0UTR7hmha6Zq70mE9zKZZAyqXgYMmEWMIqz2ZzZpOpaGHMZu/jUywP8ksQZRzExEGMZ/tM4un/x9Wbh1l+F3S6XGdGhxG8gqKAqCAoCsgFddSro3Kvd7w+9zpzfRzHceGRyBZCAglLIMgSIaE7vdR+6uxrnTq19d7ZCYEAISSBTnqrqlNn/e37fpZaupP3/vE753Q7f9RTVf1U11nqdD/1/fw+n/cl9CKGveGIQRE3K8YKz17Qw7XcOMhwA/rhgH4YYRkmg5FVwx/xIDRFZRD1cC07hmo6bvx1vd4Epula9qT5EIYhkiTdCBhG92/MrOj3+3HDZMTXiKJo0g4ZBxRja8i/socEN4FFR62UsWZ0tz+Y2EzGsw/Hshn0eiO8QjwdMTUdTVHi1ohpTZgVlm5MbucVL127zrWDXRxLxXPjt8A3Cby4ZnKD5xCN5hzB5M/iFoRNGNj0wnGbIJyEB5EfP5D+qE4Tjj4fe15D/w23hOsAACAASURBVAYvIp5qjPkWN4CXN88pxvMQ1zYnoUO/59KLHMLAohc5cTvB1Rn0PaLQHrUh3MljGIcK8fdzJ4/Dd52JdvXGbcYp0KAXv0h6QRgnRyMlSy8MY3/t6AU+ecx+QD+KiIKAwLMIfRvfs2Lrx4Q9Ycf/EGwL37aIPBdb1/Bti8CxiTwX1zRGFhBzxL2IP46NHzqubSILIpZhoipdOu1NZKmJLLWRRQmx00VXXC4+820O3fHXfOUv3sPn3vsGPv7rP8nF2j2YVxZx2mXsVpHOizNEyhJ9fQltZw6rncATUwRKAlecR905ytDKo+5MYbbn8cQUrpDC3JlHunKcfWsJu7WIujVD58XDvOStotfnkK8eR6/PEUk5pCvHcTtJtK0Z7GYCs7GAdGUao76A3Uxi7iQQLh7D62RQrs5g7MT2i313CVdMou5MozVm2HMqeGKs79y1luhpxYlydNdaQtmeIZCz2J0kgRKHHeFIf9o3ctjdOfbdAt2r92G35zAa07B3ArMRa1jN5lEIS7Re/DJa8xBW9yi+MovZOYa0dT97Tg5PXsBoT2G2YlK03pyJZx7taRwhMVJeJgjVFIESz0fM9gyOEL8P1RSumGDPruKJGdT6DL6UpacVsTuLBHIOT8wQykXsTgZ5axbx6nF6WgG7u4hSn2LXLtPT8rHOtTVP3ygQaTnU+jSukITeGr5cxWhlGDrL9IwCRmcOrTVLzyyNAFYL6O05dp0KrpxCbc6gNmeIjALXwxX0nQSRkidUc4R6DqOzgKsUsMRYVyhvJ3GkFJGZxlOS6K00kVoj1OKZiCMniIwsoZ7FFhdxpBSenGVoV9FaCXwrngh4SoZQLeN183jtNLtqnn09x8Cqjn7BSLPr1rCFNHorQaDGcK+BXRi1O+bY88o4UgKjM0tkZNnzKzFQq5shUAsYnQRGZx5fTTJwciiNI3S2p9CFJLaSwdWyqJ05TClBzylgK4sYYgZLStG5cgiunWJoZlF3ppB2ZhgGq/hKmUgvs33hPnbdMqGeQ28v4MmFWNfmlXDkebT2UQJ9kZ6VRdw6hrA5iydXGDrl0XM+S88osefW6Fw5TqiV2ffWsKUiWneOwEygdqYI9DJqK24VeEYCR03gamm0ToKevRzXa7XyiG6fHV0VzMZ7bK2MLeexxBz7wQZKcxFxZyb+Jdosxr+wi0mkxgzX++tYUgqxcZjIzjH0lpCb86MgJEVo5ZCaR9HFaSIrVvi5ao6DaI2eU0LrzmArc8jNOfaDVRwli95dpO8sEZllxJ0ZlOY8PTuHq+Ywuhn07gJ7UR7PmMXTMgzsDfajJWxlEbUzi95dIDAKozAkx9CLX2eRUcSRFnm5X2PPKxFoGfT2AvveKq5SxtMzBNYiAy8OhlylHEMz1XksKcnAraC252LuhV6k7ywjNxboWct4xhy+sYjUnMJVCiM1YGXUnCgxlFK4ehbZSBLYObAq7EtVGo0q555L857bvsHP3rrKX88toHoP89FDt/MTH1vmjXc+zWL5EmJ0lLBd4qXtErvGCguP1/jFT6zw619/ijcfqvDq2/P80pe/ybu+9Cint0x06XEOhFkGRpaWUiUKTuM3NtCVKt1nUrz+H77G6+6u8J9Pwh/ceYi3fXSN3//Ss/zyvd/mFXc0efPnazz07DaunUR35/mB9AD/5RNp/vfbL/DGD5/gN+7+Fm/7xHnefMcyr7/tLL/56TJPGAc4TgHje/fghxv8yi3H+ZlPrfGXxS5v/5fv8arbcvzCJ7/JH399k/937iy/d+8Kr/nwed78tWf48S88yns+scTb/vuLfPrEBVrKGb7/XIJfff85XvWZ5/jF92eoe+fYsyqIXomzFy7yl/fM8d5bn+ZNX3mGV33kJK/9ynd57d2XuGulxaX6STr1df7s40d51Ydr/Nxd6zxnbXNN+wabm3nee3uJV95xikM/hH+4e5Z3fvJbvPnzz/P6e1/gtXee4f/66jm+WxfRhCeIlGW2OzP87eHTvO39NX7tk0u8+u7zvPGTj/Pu28/ymtu+xd8mnuDCEJrSFJhZnr56jLfetsgrby3zkdMBfz2V4Z1fyPPLd1zgp/9xjtd88Axv+NzX2AFekta4qj/JH35snXd/uc0r/vKb/IdbFnn9Ry/zls89z+tuP8vl+jMI6lk0bYrr/RxuO49wKUfPWUWQDqFJc3hWFktJ4el5XCWP2kjgSUUG5gpKMwZQDpxa3JwQ0ux6q/TtZUwhg7A9HatBjRqWUMLoFLCEwuhQXEXcTuOrK5jdMlorz7XwHEojh7idQmsVsORlbKWKq1YJ9CpDZwVbzKA15xlaZQJtmUBfjpsSSmUUOOQnLYxAqxJo63jyBrYYcyZMMYmv1dj3HscRV2lcTOCrK+z5p5DqSSJjnb55ip5xmlA7gdldQmlkiMza5JBudisc+A/hyTW0dh6tHcNuLSmHIxcZ2BuY3TIDp4oppNA6CfrOEr5WwOgmsaXMyDqyiK/kRvaGJSJtFV9ewhHi+UCsPc7iqSX0Tg5bink0nlbA03LIjTnU1iJ73gn2vFPYYhlTKIxmLSWErTQD+yS2WMaRSvEczYinZ7acxu4WccXSCHK5gifFhzJfrtA3VtAbBQbGWdzuBo6wxPVojZ6Zj2cOjQq79onR38/SM5a4FpxEqadQtnO4wirX/NPozSybzz0AvYeg9zBD8xTNF+bp6ycJ1CJmJ4XeSrLvrTOwVjDaWZR6ikCp4kpFIm0JtZFkYK0gbS8QqBUCpYyyk0DdWWDPWceXqyj1LEazyK61gS3k0ZqLXA9O07o0w0vhGeTtRSJtGbOd58A7SeviDK5YpnN5jgPvJL5SZmDVEDZncMQsVjfFwIwPv9bo4kSkVzBaGbRGllBdJVJjLoTRynHgr9MzlhC35jDaWV4Kz2K2KrQvzbPvbqC3kuy5NZSdeeR6Al+pcM1dwxUyiFePESgZQjWHL+WJlCp2u4jVyeHLFRyxRE9fJVDiOYorLGN1KiMo5EkCeRVtp4C0mcEVltmzz2C2ylidPI5YxBFK2N3SqP2wgdWu4Ik1HDFHqMZTiRgqeRKlnsaVSgRqaQTqXkbeXsTulnC6FUJljdaLCQbGaTxxDX2nTKRsECrrDK1TdK8sjmY9Gxy4DyFt5tF2SpitCk53CaNZwOqU8KUqrlSKv7cQ60yNVgFPWka8msbuLGEJRVx5GbVRRNjK40rrWN0qaitP4+I0jpgl1MqIm3PozQwH3mnMVonNZ4/jiStc988Tqms0LsziSTVCdY2heRJtJ0/nUoJ95xy+tIaynUetF3kpeBirvUTrxUV8aY3IiPW9WiuL3EjjKSsImwUC5TyR9iiu+Ch6q0ZgLxMNTrLZyNO4UuOJ7D3c9/+9ly/+6qv5wh+9k8eWFhCVK1xtPosgXUFRuzh2fPXfNswRh8IdnUtjDoRjWZOWwDi86Ee9WFE6miyEXkQ0akWMzR398AaPYvx+bPbohX0iP8JQDRzLxTaciRnDtT08J2Y6hF440Zr2gj6e4+O7AY4ZBxmu7Y2MIjdsJeNpyjjQGPR62LY9aXeM2xTjtkS/38d3fAa94WSCEnohvaCP7wZ4tkfkRzimO2Fp9IK4FeLZPrbpTJgV49CjF4SEjsfAD4kcb6J8jdmL9kinGmGo2kRHOn7rjUKi8eNxLBtXN3F1k1e8fP0lDvYG2JZKFBo4tkzgxZOPYX/wr4KK8bxj2O9NOBX9yJsEFcN+NEpRbkA+emF8uB9vZ+Jwojd6MXg3GT78SWthbAcZBwzj0GA82bi5WdGP4nlH3HIYz0vcSTMjbjDc4EzcmKH4k2BkHI6Mw5IxHyMONfzR89Bjd/R+vGEa9PqTNG5cWQm8OPG68XUOjqXRi2L1aOj5BJ6H78ZU1p7n4Zkmkefi2xah4xC6DpHrEjpxODHWovqug20ao0ZGDBlVJRlDUzB0EUlsoKltDE1EkQQkQcTSfLYufJ/7P/5XHPmbP+Qjb/4J7nzXT/N0+naCRgG3W8Jq5ehemiZSioRKDnnrWHyIdkrYwiy+EhtA9pwSQyueW/hSmqFZYqAW8YU0yuYUB/YyXjdFJOcRLh1hz6gw0EoIl47id9Mxz+LyMUIxi7Y9g9lYwGmlsJtJtK05ui8exWosom/PY9QXMOoLqPVphmYpPoDvxDrOUM3GrAolO5lwxMHAAkOzgiukMJrz2J0kZnshZlxIKaStIwRKEleKYZaeNE8opXC7C/SUNPLmYYZGBq3+AD01QajM0zMWkOv34SuzBOo8vrKA2jhCpKWItBTS5gyemMaXU4ibh9Gax7E785itBGYribZzHE9aZN8todSP4ggLsfJUWGDzuS+hN+bo66XJPMVsJfDEDIGcQ2/M43azXPfWGegV7E4SozlPqGTp6/k4MJJSeGKSQE7T0/OTgMJozqHWp9l3T6LuLLLn1rDFRfa8MraQwBaS9Iwy18IV2lcOcy1cITIKo2lIHqM9j69kCJUcdidBpGXYc4sEegZbTmNJOSJrhUirobXmCPQkgZamb8R1SE/O07MyqM0pbHGBPa8SXw3sJHCkNPRPojTmMeVpenYWs7uAvDWDVl8gFHOEYhq7OUtkFOibJWwxidKYYd9fJtTyyDvTeEqGgV3AEhdQGsfZ9cocBEsEWgaxfhSlOUWoVfDlIkYniSfHjAi9PY2vJojMFJ5WQOuMZg9afOA2xAV0YQ5XTyE25tkPajhiArc7h9maJtQyhEYRTy/RunQcs5PiIKjRM/P0rQKOlCZQi9jdHEZnmqGTw5Fn0TvH2A9KBGqWQCnSN1fw1TS2uIgnx7OYuF6awWin2PfWsMQ8prhA5KQwpVm0dpJAr9J3llDaR4nsLFLzeEzDt6qj+nEBuTFHZJUJ9DKdzWl8vYyvldA6KSwph6sUiMwlQjNHZ/sIprgAL51F7cxiK0l2/QqGuICnL9DZ/jo9u0BoFuK5SWeWvptD2Pk6pjTDwC3g6VlMMYXSmkNqTHHQq2KIM3hqHkNI4ihZDqI1IrMc153lTKwBVRdjXaAa8yrU7lF6bjIOjIQSoZXDUZM4agpfz45ee2kisxwD67QSkV7AkRY5CCr07RyhnsWTMwysarxHV1MEZszUGLorGN0cPbtM5KRpXP56bFewSnErQ0jFFg+1iN5NE9qL+GZqpIjNTZgCoVHFU4tctxIEVgXdWENoLBB2phloObr6w3z80Cf4mbvP88Z7H6a41SAyvkV6aZFf+sJ5fuyTj/D7XytyyX0CtV6AzgySVuV37vkaP/ZP53nTR5Y437hEO3yO57UX+OzCIQ4XvoZkP4Srl7CkHEIjR6d7nD33LF2rxjfOH+dXPlHi9V98iFd8+Dne/Xef4wOJAvfWHuR9//xVfuHT3+eVH85w6+wjyNaTCFKNJ6Uned9HD/OXXz3OwlPnWP3hs8x/5wn+fD7JG+48z5s+Wuazte+h26foX05wdSvPb9+5xBs/+yA/94FVfvOjJf70K3P8+Rem+K+fvoe7c3fzt4fu57c+9Tj/y9+c4t9+qMB/u/cIf/35Uxx6aBlZKfH9H8zx67ec5ic//Thv/cRZmr1vYDSyXBRO85/uPML7vrLCH3z6Gf74cI1bDs3x/xya4223HOfWQzlk7RQXLq/wh3ck+PefeJxfvnONC/oV+t0HeerZed78oSL/4Qvf4/W3P8Vv3fJl/uxLs/z5V0v8+q1p3n77w/zG7ef5WPIRLstP4RqzPPrcOr/9oST/90e/wd9/eoUPZ89yR3mV3/3oLK+/6wqv+bspbpnZoC3XiK5kqIsbvOP2Cv/mnyq8+wvf5U9uL/I7n87x9o9k+M2Pz/Abd+3w5nte5NbMBbbqJ7l4eZn33XI7b79rlld/8Jv8wl3r/PItZ3n3HYf5488fZqv5TSRtDdua5Xo/S08pIW/m8IwlLGsB38phKkkcLcOuH4NkA61EpMVXsuMGRmKitLTELFo7iacWY4aKkkPvpPG1Ko68hCMvERmxsrSzeXzEZKjiKcsojSyesowjLRFoKwhbSbRumcBcxzfifzeBVmbXrRFqBTw5HQMflQquUsHXqkTGygQEGeo1DsLTGJ0KjrjGnncaV4kbZD1znVA9S6idwhaX8dUaQ2eDUK/hylVceYWecQZLWEZt5OmZawR6FUcq4khlLGGJQN1Ab5fw1GV61spEf6o2U1wLz2J0yhjdmG8zcKujSVxyojxWWvMEWhZbSOFJRdSdNK5YwRXjw7Anx+wbo5sc/Z+aIjJX6FnLtDePYwiL7AWrBHoFqb6I1soTaDUis4bWTmJJGYbOaaR6Bk+p0rNWCI2lGKYppXHVDPvuCeTtRRwh1l2H2jIDcxW7G0OpI22VnnYKs1lD3s5gtBO4UpID/wRD8yyuWB7xkXI4Ysxu8OWlkZJyFU8us+tsoDWyRNoKRqtIX9/A6VbZtc+w564QqEUaLx4hVCuEajyxkLYWueafpm/WRu2IIrvOGtf8E5idDLaQZ99bh8EZ5O0EdrcEvUfYs+PJSc+oceCvs+dssPPCcQbmKla3EM8lu4WYjSEvEarL6M0skb5MoFSItCWUnQXURszEaF9awBXKDK1VIr2C3koSKDGQMj50V3DFZUK1itXNojcXcYQcnhSHPwPzJGa7iLQ1T99cYuhUifQSnStT+HIZp5MhUovIW8cJ5AxON0mklDCbWbxuBUco4gjxdMPulujpaxjNIk63Sk/f4Lp/ns6lBKGyysA8id1dwhNreFINX1qZ/P2YtVCi9eIcZrtEXz9BpK0jbc9hdWPOhd2poO7kRq/BIsrOAp5UwpNKuGKZ7pV5HGEJbSdPIK+x9fw0ynaBUF7Hai/RfGEeeTvDnnMKq1OifWmOSIlnKHqjhNWuYHfj2+hpqzRfnMGTyij1JJFWQ2/kcIQKeqOAL62g1vNYYgzYNbtLaM0l+uYZ1GYJeSeL2S2MTDJ5rE4cfmg7ecSrGQ7cB7FaVYxWCaWeg+hhtJ08eqOAKy7T0zdwukv09ZN44gqeuILRrOBLq0TqBsp2/BgDbRWjU6RnrqJ38jjSMspOGUc4Rag+TPPFZTpXc7h6BUktsPfyd7Ckh6nedwt3/eGbyP3pu7j793+NZ06VELovotl1/EimH7pYWnzR2DZMAi+eIYzPcb3RhefA80ZIgWhi3QhHF6N3+wOG/V32BnsEbsCwt0vk9/4nzWgcZHhOzKvYG+zF9g/TIfQjfMeP2RVh3LYIRkFB6IU4pjPRmgaT4CLCMR2ioIfv3rBu+KNAJRqdTUPfn0w/xg2J8duYqxFF8e2PQ5Lx/e2HgxsQ0LCPqVtxUHHTfRnDQceBx0TN6noEjkvkeISjACLWqfoEI8XqWP8aePFkxb1pKjIuBIwVp5HrE7l+HFRcP9jDcw36PZswMIiCEYMh+Nd2j5hPEUyCiijw6UUuvcglCt3RVKOH78YNg34YTZ7AGzTS8KZGxY2Jx3heMm5XjFkP40AiDhVuNB7Gn0dBSG+0Fwo9fxKI9MIYeDIOLmIYqDuZffTCIGZEjACZN8IS96b7EU7qQKF/Y5s0Tn3G5NXe5LFEoyDCn2yY+pGH6+gMev5IdxpOfiiRH9APfDzLJHJdfMskdB0Cx8a34pbFOJSI9ahxo8JzrBvqUsNE6DRRlQ6G3kES6+hqF6HTQhJEvvutH2AKdb7ykf/Cp/7krXzxd3+J23/jVeyc+hdazxyhffE4kVJCuHIcafM4VmeeSEtjd2eQtr6O0TpO38ig1I/gSQk8cZFAyaCMrtrvGRXMnXmsZoJAyLBnVOi8+AB6fY6hVsLtxMGFsjmF300z1MuIl49iNRYIpRzmTmISSliNRexmcvKx181idxIo21P09QJ7dpm+nke8enQSVAzNCmp9Bqeb4sCt0XzhEIGco6cVidQCvhxPRTwpRTSaRvhyAr15jIGZQasfJ5CSNH50L0MjiyfMESkLtF/8Ci/5BQJ1jlBbQG8ewepOsevEPAp5+wg9PcNLwQbK9jR6Y5qensaXE1jtuJGyay0TKGm0nSlCJc01b4lQSaM3Zwjk+P5Y7UW0nTk8McOuFbdZBkYZp5vCFdLojUUitYzTTWO2EoRqHqe7iNGcxWzPYXcS7DtL+HKazkhz2tPy2N0EVmcBTyrjiHl6RokL3/scoZGhbxVQm7OIW1OEeh5HilsRwuZRroU1HCluVljCIrtWEUeYxxFn6W7ehyFMY8vxwd6W8+y7J3DlNJ66gCuPa3o1ArXIrlfAVRZx5UUiI8fAKuFI8fzDk3P4Sh658QC+muTAr44CmzS+kMXrJAnEFFprGrU5xUFQxRLmCfX4/vtqCqU5ha+muR7V8JQkanNqol711RShnmFg1RjaNcStmI5vCQu4yiJy4wgDJ8t+sIrWTrDn12KLhhCzEQxhjr5TYOivorUX2HPKmK0p9MZxAiVNZJbw9BL73hqhVqRnFpAbx/HVFJFRYNdZRm+lUJpHOQiLhEYCrX0EtXWUQM0Q6WXk7QRKY5pQz7HnVbGEJNL2DPveKn1jifqFw6itNLaSJHJSdLYPoXdSGN08kVVGbj0QtyzMHL6WR6jPobZSeFoZU0wj1KfY9VdR24uTfbotZ2M1YTuB2koQ2VlsZQGlPUXfLTDwChjCLK62iNw6xtDPILceYOgX8fQ0PbuALsww8LK4+hwDP4/UPEZo5tn1a1hSGltO4mpJOFjFljPxL/pK3LhQWvPIzThEGThVLCmBJY6vlpZxtDkCKwZi2uISSmsKU5wnNHPs+lUCo4Cr5nDVPGorQaAWCfUCkZHD6MzgKglsMcG+X4trxfYqnp5BF+MJzEG4gdGJSf+BlWTglmltPsCuv4zeTdCzKnS3ptnz1/G1Mo46hyXFili9k6Zn1UaawAqukscXvoTWyeIYT+Bp61itr2LK01ySnuRPb7ubH7/t27zlnid4XndBeZCrz5zit+9a4t/d8W1+6oNVzu60EYXTvKTfT9Os8rv3V/jVIx5/n2niveQi7MzR2s4wHHwbNzhPS19iq7mIqVTwhGWiIInaznDVKPPDi2d50ydP84q/K/ArX1Q5/WybBpdpCud47NkU7/nUKq/46DK/fseDPHrpaRrNM3jqC7Qbj9PUc+xfO4HbXUMWapy7tMKb//sXeN3HHuKvjj2Kd/ADrndWuVqv8tZ/XOQXPv0I7/7MU/zTvRlesLZxDrbRtFN05Ad44uIp/vjO07z97su86zPnuepc4KpR59tCEVte5Ac/SPC2f1jjtV94jJ+740HUl75Pv71M+myK//UDJX7+0+d53+cf5zv2FnrnJC+0TvG9+iUK1RS2XuJ7Lyzx9g/O8jP3bfMbnz3DFWsLe3ud7z6f5i23bfCKWx/jjZ+/wG2VJ9GxuGpdIX3qEX77n0q87sNP8q4vPMEP/DauO4OpnqbwaIULm9/DV76NEX0X0a1w6rk8b/xQmt+a2uKvpr6JZH6La9sn+e5TSd55a41X3X6OH//bZe584Puc2nmR53sCXz+T5dc/cJl/f8tVfvueJ/iBdp6+8hhPPF/mY2tH+MlbzvDzt5/hc+sCz+g/5OELa/i9p9GtZcIgQbf+ZZR6bGtob81iGosEThGxNYNvFjDFFHJjjkArYgsZlPo8Q3cFVymMdJeZeNJhxvMmU8jQsypYYg6lmcbXanjKMnonniwFRtyw0Nt5LKE0smisoDQyWEIJsZ7CECv4xhqBuYrWjjkKtpgm1PIMrNge5CoVQr2G1s5iS7GxwlViU4jeyRJo6wTqSWxxib1gJW4pSBWM1iq+eoKhczZWbYol9ryYZ6G3y9jCClqrhKcss+edxBRyaO00PWuVXfc0WquE0SnjqcsM3bXR5CIG2xqdAn3rJFonQWiWGLhVtE4CU0zhKFn6Tqw7jYyYldQzlvGkOKQYmOtxW2UnMZrILdC3a3Q353GVCpFZjWd2UoqeVaHv1NA7MY/CkeMmiSlkUVoLiNsZelZsKDGF2PIRB6E5XDVD31xFa6Tx5SX2nA0CJT68R9oyfWMFRyjHvAPtDNe8szhSDGYO1SqeuIHezMbMB7U00XL2zRV8uYbVXmLr+cM4YpGXwjMxcLJdxGwXeTl8COFqCkfMYgsZ+mYVtbGI3kwhbSXYd0+yc+E4nlzCbGfYtVfRWyn0VhpfLhGNph5qIxHPRIQyjrCE3iwwtDbiBkQnjdZIM7TWcMWY4yRuJSYNhX3vJK2LswzMNXp6jUirItcXeCk6id5aJFALqPUcvlwlUCoj+8j8iIO1hN4ooO2UGJgnCZQq3aszmO0UgVpiYK4gbS0ib2Wg9yBqY5HW5SOI21PsOlUcMYfZjmcePa2EK6boaXkCJUsoFzGbWQbaGlY3H7cihNIEFKnt5HG6VYbmKQK5ht0px+0ObY2BsYHVKWO2SwyMDexuPn68QpF951TMguhU6GkbDM1T8TSkk8UVKwytk8hbGZR6GqW+iCvlUepJpK0EA3MNvZmjeyUxgk/GwEm9USJS44aGWs/RubRApK2iNbLx204RT1zBFZbpaevozRhKabRycRtWKNK6OM2uvTHhXjjCEnZnCbWeR2lmkHcyeMoaffMMequKJVRxpCoHwWk8cRnhSpKhGbM52heTROpJfHEdT1xH2srgCFX27NME8grqTh5lO8uefZpQWUXZLqA3yrwcPkKorNN8YYFI3WDXOkv3cjoOIpUakbGGr9VoXlrgWvAIA/NhLjw1gyM+RN86R89do9FKIqgb9N2nWL7/Fv75P/8q6T96O1/6o3fS+NY5nv7Oedygg+d0MBURratNrt67tsNwNFsYnyltMz6vja0g4wvs4zPg/nCX3f4u+8MDeqNGRRxWjOYOI+7EuHERzyDiyYdjOriWi+/4OKP3/WgwCTrGoM1xq2LYG8bNCtufmDTiYMP/VxOVaKQv7YXx/R7PPMbTlJs5FEEQjL6fh23YE9tIL+jFwYgbsDfYI/RCPNtnb7DHdzdDIwAAIABJREFUbn/vpsnKDZBoGIZxu8JxiTyf0Hbpuf7ouXNGvApzcpG/F0a4ls0g6t0E1IzPxOPZSugH+LZD4Li8gpde5vrBHoYmoqltAl8nCuxR6NC/qW0QTgCUMZxyzFywGfR9ojAGUPZHN3xzjWNSpxklP+MnNv7h3zCA3Gz+6EfBBHY5BmuOw4Yx66IfhQx7/UlQMOj1b2pujH9gNywd4xnIWB0agyrdSXtj/HZDu3pjdxP6o8cx2il5jsuw159MWeKvi1sU46TIseLnJgzsOLCwzRG11ZkAUHq+FzcpXAdH1+KQwrZwDJ2e5/2rgMLUVTzHxjYNDE1FV2Ucy0ASWqhKC0ncptm4iCw1aTe3kYQOja0uLzz9JMc+9fd84c/eyV3veC2ffe/ruLj8eaQLMxiNBOLVKczWAuLmURxhHmnrED0jibJziO6V+xiYWVxxHrM9S6hm8KQUvpxh50dfw2kvEko53HaSrWfuRdue5cCqYtTn2HzmK/TVImZjAbeTxGktom3NYO7M43VSuJ24TaFszqJtz+N1s2hbc3idDFZjkYFaJlKzCFeOsGuXY0aFHIMjIzXHnl2he/noqEWRxhXiw/3QrIzmHzmM5hyBnMFozeEICdSdY/T0NHrzGI4wi9WcZaBlka8+QE+JuRvXvSLq9iGs1lH01hH6RhK9dRTh6v2Y7WkCOUn70v34UhKik5jtBNs/vJfO5ftRd47GAURnEbuTjpkHWo72xa+j1qcxW3MYrTkiNYcrJrHai0ibUwRyjn1nmVCJNa3joEKrL6BszXHgrhJIudiI0pxj1yqN3so0X7ifA7fKvrOEtjND59JhDtwq14MaB94JxK1ZbDGJKcxhCXMIWw8wdMoM7Qo9o4CnpLGERRwxibwzhSUk6JvFWIPXnWPPyWN1p7DEKTpb99Fz8qidebROXOXsmUX0zhRK4zieVMSXq9hChqGT51q4RGRk0duzk9vcdatsPv9VODjPgVfG6swhbh6hbxTYs5ew24s43RTXvBWGTh5fSyLWH6BvZdE70wRakkBPEeppbHFhFE6k0dszWMICensWV0ki7xzDV0r0jCVcKUvr8gOozWkiI4PWOkbz0r9gdJJERgmjk6B56VBsRRl9T6V5HFvJY0tpAiWNeOXr0KvhyynU1jyGmGHPXcUWYrid1ppm6BSwhAQ9c8TpUOaxpWl8bY5rUQF55zCBlkZvJ+gZVdpX4tu0xSS+mmPfW8FXCmiNBNeCDaSdBHvBErY6i60sEBoVIrOGISQJzEV0YQZPi1sGrhJD4iKziqPk8LR4VrEfriLWZzCEJKaYYugtY4lpOpvHcbUFek6Gbv3rdOtfxxCnudavYIjTdLbvR2zex/VhBbUzxdUffRmtM8PAyxPZSZqbX8FW5ojsHLaSQmrMMvSqBEaO0Moi7Bxm4MRXMgdONTYZjKB/Lw1OEBhFTClBoJcZOOvx1WIziacvIDVmMTolpOZxenaeyMpPOBihUcTXi5hCikgvcxCsYHbnUZvH0TvT7Lpldp0llJ15rkWnsORFHG0OQ5zFkfPxVVG7giXPcq23SmjG7Ay9m8BV89hSdqRDTOGoCRw1yfX+Oq5ajLWEWpnQrLDr17Bbd2OLFULr+/St81jC12h2D/PY1tP80aeWed3fP8zfZH/AJfMi15V51EaeP/n013jnvU/yni9+n6+faXOx+w0c/Ut0rSTvfyDFm255hFf/RYLfvfVeit95DHXQ4vKLeZrbixhmAcnIIIuxV97YuZ9r1jpXjTJPfmeZN9x+itd/5kHeeOujXGw9z0WhAlqBAz3LX3yhwis/9xg/+8mnqF54Gs14EqLv0byUwuhl6fcfYV9poHUe4pEra7zngw/w9vsv83/ef56W9wTXpA22O8v8xkdSvP3L3+A/fv7bbKuXePbyIpawCuFpxKuf4Ynnivz2hxL84qe+yZ9/5Udc3Moz3H0YpZ8nFBL88LkK7/nY47zyjpO86e5HadunGFzJcttXP8cbPn+B13/paTJPR3SVPP7OYSIng9R9GFd4BLX+Lzx7qcg7PjzNT979NL/15ad50azjNtZ5/DvHedtH1/mJu57g9+7/Pt9WO7zYOEWoncbufoP/40Nf4lW3PsnrvvgMJ7oqoXsCNudpCHkcv8ZA3YjBnNocz22XeNdtM7ziH9b5uX+coaF/G9oPc/FHVd57xzqv/PhJ3nvoBZ67epFnO2n8a2fYVDP80W01/u0/nuctn1ziueBhxGfL6GKWj6X/jtfe+jA//dFvMPdQl0tbiwTWEoJQxTDy6MpRBl6CvpVHa6VQ2kkGYRWlu4Cj53H1AkJ9moFbxegsYnaS7HsreFqRvWANsT5H68pxBm4No5smMpfwtCKBHjcrWldm6FsbHARn0Tux+ScwSjhyBUsoIu2k6Nvr7Hon0FpZ9E5ctw7MDcRGFkdZIjJruHIBo5Okb5a55tcwhQK2FDMs4mAiR89aRW1lCPUajlTClVfw5A0iYx1n1KhQWzl2nUeJ9NMMrNOI2ymG7okJo8IWa3jyBrvuGXbdkzQvT+OpJXytNGo1FXDEKvv+OfrWOu2rs9hSDvbO0bNqtK/McxCcx9cLXOut092ewpLS7AUro/lahv1wlZ4ZBy++UhpNPsr0jVUcoYAj5vG0HJaUidWichmtncXoxrYOcWc6boiYVUwhj9bO074yjy2V2PXWcNU8eruIp9QwhRLSTpK+XYuhoEYBuTkzmpssj0CR8aHWaMWGDkcocj04jSeu4EsbmK0iL/dP0LdKqPUM+k4NXy5jdbMEapF9L75AoDVTDIx1+voJXLGA2c7wcnQGT4ofW+viLAfeGcx2CbWxQPvyMfbcURDRjIMFR4ifD72Vom/WcMQC0tY8nlTEFQuojUWUeoJIr6A1UnjSElanjNEsEqo17G4MtLQ6eQbmKnI9ibqTgsGDXPNPU//RUZR6kpejc/T0FRovHsdoZ7CFHKFWRticZtepceCdJVCWkbcTGO0UjpjD7uYZWhu4QjWer8gx2NpXigytZXr6Ena3QKTVGJgn0BpprgUbWEKS7uZRPCXL0F7G7KSRrs4QKgWuecvUf/RVnG6SQC7gdPKYjTyhWp1MN1yxgtkq0tPWcbpLCFdTaI0c1/wzE6jl9eBcbOFo5lHqGfpmPOdxhBJmu8CBewZfHis2Y0NLoFawOkWUejxn8eUl1J0kVjeDcDWBI5SxOkUCeTmGp4pL6I08Q/MEVnuJSF1HreeQNlMjUOrGyJSRR97OEcirGM0idrdM5/L8qP2Qx+4WqP/oKANzFeHqAo0XpgnVFax2mfbFBIG8SuvKHKG+hriVxewsI20XCbR11FYeUyhy5fvHueY+hFYv4XRX2LXOEamnqP9wgT3rQfr6BoGyytZzx9lzznDNO4crVNF28kRqPPmwO1UGxmn27LMYzQp2Z5nr/kMcuA+ityuIW5k4rDDX2HVPY3aq7DmP0NMfwhHP4cnr2GoF3ayhmucwxYd5ZPFTfPg9P8V9b38Nn/+9X+PCuSpXXnwK1dii3bjApR8+S2e7g6np6CO+4c1n03E73nNcBr3eqFUfTUKMXhixN9ylHw3YHeyxO9ibQDEH0ZDd/h4HuwcMogG+GzDoDbF0i93+LsPekNCPcK14UhGzKAb0w9EUI4o/jqcdvUkI4jsBumLQD/u4lhu3LUaTFN91bzqH9ulHPUxdJwzDia1jd3eXIAhwHIfhcIjrukR+DPz03RjyGfoRg95wYijph4O4bTG6zfHj6YX9uDXS6+G6LteuXcO27bidYrs4evzed1z6UcSwP8CxrBvtiRGgtB9Go5ZFPPUYNyl0VY0v+rsermXHjIrrB3s4torrKAS+TuhbE0bFeB5xY+oRThoPgefEB3HfnqhAxy2D8V4mClz6kc/N5o9xEDHoh3iOPWlM3Kw8vaE+9Uaqzxsa1JsNGtHI7jEOEcb1kfHsZBxyjJsV4/c3WhbeBFh5Q0k61phGkypKcFO1JhwxKDzHmUw8xq2RcRjjj/Y3nhuDMr2JQcWfTEUC1yNy46lH6DiEjo2j6/Q8l8CxCV0H147Bm6Z+Q09qaCq2aYwULxqa0kXX2qjqDqK4hSztIHR3UGUBS/MR65c4cuf/4NbfeQMfeOOPcddvvoanM3fgbKUxm0mU7Vk8MU3zhfuItDRmZxqzcxyzfQy9eQy7O4MvJ3CEBezuAvL2ca55y0ibx1G3ZjB25jiwqgiXjqBcncJuJfCFDEZ9DunKcbTtGQZaCaM+h9NaxO0kES8fRbx0FL2+gF5fQN2cpXXhAeQr03idDOZOAunyFJ6YwunGLY6enieQMwRyGkdYxO4kCOQcTjeF1V5kYJSJ1AJ6Yx6nm8KXsoRKFrM1j9VZoKdlsTpz2N1ZBlYWX15A3jyC3Zpj18wTiAlaF76C0TjKda+AJ86gNh7AVxYYmBmkrcO44gI9PYcvp3jxe/dgtpKo9Rk8KYnRnsbuzqLtTGGPggqzvUCk5vClDNrOLL6UwZcyMeNDTBHIuUk4Mb7/vpTFaM7jS1mG5jKhUkKrzxPKeYZmBU+KAZyRlsXpLjK0Sshbx7ju1/DEFEZzjqFZYs+poOwkMNqL7LoVQiONsH0IU5hl368wdCq4chph8+ho9rGMK6cwOvPx1+t5Wi9+DU+cZ9/L4SqzOPIsjpLA07Io7QShWiXSC/haAnH7CI6QJ1CW6RkVLHEWT1kk1DO4cgztCrU8RjtBqBUJ1AJ9LYfbXaCvZ3HFBIGawWgt4Mk5XDFHZKRpXvoa18IKnrKILc0j7xzFFufZD8qozSnU5hQMVtFaMzjSIp2rh+mZOQItjdnJINfn2fNWCLQ8anMaYesw7K5gdKdQ6nMIV4+z7y3H9hJxEWn7KLYwT6ilcbUitpRGbUzhiws4nVlccRFHzmApOWwxM5oeJLDFOYZOfqR7ncFX8kTmIj1rEVM8itY+jK8t0DNzdDePYbSTDOwSZmcBqT5F3yzzUrSB2lhA2o699T2rhtg4jq3O4qgJBk4NvZPFEBZx9QVcbRFx5xi+XsDXSrhKaVIvNsUUhrCI3JylZ5fx9QKmmIxhkXaZyCphK/MY0gxDP48pz6J1p7CUOYZ+nshOo3aPEFgp+k4BW07i6RkcdRHfWEQXjhFaKQIzg6um8bQRxV5J0XPyeHpsJNkPV9G7i+jdRQJjXHvOMXCrRFYRTy1jCUUic4mhX8AQp7GkDL66St8pTKwcgZnH1/OT2YivF2PtbCdB3yowsPMY3TisGtgVXCkXf28pgWcs4Bsp1NYirlKOZzFWEltO4Rs5LCk2n4RmCVOM9+673iqGOEdg5LDlLK4SBxW2lMOS0vhGjmvuMVx5GalxDkeqEVqzSN4a/+O+Q7z1tof5lVvL/OPKd/n8YzW+evIwU0+u8t+K67z1nlXe/eVzvO/2UzxvbSG6c4RWggdPz/Gxf8nyjk8u894jT/HvPnaed9zzIJ/Nn0W3LxPoRZzuEZTOLLZzipeVKrvtZepKjq3LZ3nrHev8yt0b/N69j2L1vklLrnJt+xgvi3P813uKvPpLT/L6zz/LRv27dNUq3a08jzW+zT9srPGuL57iLX+9wX/84Ay/evvXeO0dT/Kzn32KP/zqCbbd88gXjnKpkeAPPpfnLZ87wf9251kU7xSqvYh0NU1vc4kDPcd3LpzmNz86x68d+ibv+9QLmFYMlVXtBXalZS68cIL3fOybvOGep3nzx5eRtCXorvD+z9zOqz7xDG+5/3kuWDC0ZvFb9yPsfAVPPcee+iD7xjHqrRp/9qkFfu6Ok7zji8/xtHwFr7PK8xcTvPOfSrz21hP8zdGH6VrfQW6ewd/J8rJznr/70ud47WdP8W/ufJzD37yI0Xkcdp7hYvf71DYf5QOHF3j/4e/yd3cX+evPZPmp9z/Gq//5Of7T4Ue5oj3G9fYG29tLvPv2HK+8rcSbPnUaqfsQlpoiaifoOwX+4q4kP/vJdd7xmRUue9u4l09hbU+T/+YXefWHHud1n36eqZNXsYQMPTmBKuYRmjPs9UqT9o7SnGPoryC1FgidKp36DH13efSaLxDqBUI9jyenUZrx7COylrClHNLOPK5SoGfFGlG1nRi1fyoozWzMdxAKmEIWV4mbFlorQ2gs07dWMTo5LLGI2soQmSs4ag2lXcBVqwy9DYTtOfa8FazuIgf+Mj1rFWE7Qc9apWeuIjdSOFKZvrUGw4dwlTJas0TfPBsfMsQUfaeCpyxjttdiOKV+gp65gSkUUVtZXGWZgXUaq1tD3skS6itE5jJKM8HQW0Frp2PFsL6Gr64SGauYQsyfCYzKaCJSIdDWcJTs5P8LT8vj6zGjIjYc5fCVDJ6cGwXsS3hSdQQEXMUR8/EcrZ1AbSUZuhvYYhFLzOHrRSKrhK8X0NpJfK1KqK9iixWMbo7IquJpBcTtNEPn1IQNEllVhPoMgVGgZ8f6xVBbxpcr6M1MbN2QlxiYq4RqlaG9wq59CrtTQ9qM55qBVsATqwTiGa75J3CE7AiimSZQC4RaBVcs40s16J8mUEvozRRqI8lL4RkiLTY72N1YN2p2UiP4ZBmtmcLuFgjVuGHiK2WuByexOlkCtYwnl3DFOMTx5RKRXhkBrks43SVCdZWevhq3HuQCL0dnJ4+re2UeeudoX5oZNQQyeFL85wNzFUfIs+fEIM1QK+GIWa755+hcnsMViyOA9hLC1Tl62gqBsgK9x/DEZTqX53DEPP0RoyLUqtA7jytW4saKUhj9vpNCqk/hyVnonyKUi2w/dx+7VoWelh9d7MoSKUtESg1HKNC6OI0rlXkpPDfSexaJ1HV8eYXulQXsbolQrWG2Y0WoK1Zi+OdOBk8uE6hLaI1M/LlYxROXUbZz2N2lSfBid0uYrRK+VMNo5mLYpZBlaJ3E6pRpvjiL0Yx/t5K2kqNp0DK+VJswKeLmSRXh6jyBUol5IvIKjrBE5/ICu/ZJPKmCupPC7uZHJpQCRjuL3S2O5jRl1HoOT6yh7uSRG2l65gbKTgGlUcbsLE9aTp3NBax2Dau1jCeuo9ZLyFsFzNYSkbqB2apw4J7FEaqYrRLtiwsxYFyqIW1lsDoV9uyzuEINs1VBb5QYGKcwW0vojTKBvEakn0ZvVdh1TuOrtbhl2SgSaqdwxBPsuk+gNsrIrSxBdI5GZ43O1gkeSd7FfX/5Dg6/++e55S0/zYUHa2jKJoJ0CdtqoUkdVEGLgZOj89qYH3jzheaxurQfxa36m895w158WB8zI1zbG9k64nnHGIo5Zj1ENzEgblaUjsMBf8ShiBsODq7lTeYhE46F5RIFccPCd/xJIWDMzOiPAJu9IIzv/2jiMVaSjjkV4/nHeHLiOwGhF7K/e8AgGjLsDSe3MZ6uhF5sI/GdAPv/J+s9wyQ9CzNdfvicY3sdwcY4gQEvXmGDAw4Y25z12osXX95gX3vWuz4c22CisEBCCIFASAik0WhCh8q5q7s6Tc+MRllCASEEKCFN6u7KX875q9DdMyPd58dXVRLX/qhrpnu6q2pqaqR5n+957ttyE+HDhHcRx3GiOnVcAtvF0U0i158VEoLJmXdqCDF1I4GBOs5sXuOY1gxq6tkOrmXjeV4C05xOPzxXJwwNAl8nCm0C35n8obw6g5iGFlMN5zAO2RtHhL5N4NmTYOGHNzyDOJk/DGOfQeQnAcjk4ylTYgrKnIIup9rS6eemdo0omIYW/uz7El1MNAsspo2K2U4neJU38dqAJQ4DfNeZNSymj5PAOu0Zl2M67Zg2Q4azpsirb+hpmPHaNsf0zRyFDnHoJq9PHPxvQUXkuoSOQ2Bb+LaFZ5oMAh9/MgOZ6kgdy0BTZBwrCSps08AydHRNRFN7aFobSbxIv38OWd5FFJoIvRb9tsL3Hn+Az/3PP+cff/Nn+MTbfpyvvO9X+Xbmk0SdKm6/hNnO0Xz+Di55qxPuwzxm7zha6zBW7xiOMDexgBwhUHLEegnx4l0cuMvEShmnm0a+cJTL7iq+kEPbOY7Xz83AmUZzAbO1iNlaoP/iIbSdOUKxgNNNZh/6zsIsmOj94E5G2hJGM4V07ugsqIjUIp6UZWhUCOREWzo1gzj97EQvmcOXCti9DHYvAVIGSgFXzKK3juPL2Rmjwu7PobfvwhfShHIWr7+AtnuYUE4hXfg6Tv8oRvtOjM4RbOE4kZbFERYYWRWM9lzCvZDy9M8dQWvOEap5QjWD1TuOsnsEp5/B6mSI1BKemMw2Wi98A3n7GIFcwBVySNtHZzMVs7OIeOHIbAYSKkWE84eTxF+p4olF9NYCoVJkbNXQWseRtg8nhhCzitGeJ9ZLDPQy8vYRrO4isVZkZDfwlCLizmEuhTUiM4Mlzs3mGJGRUOQ9JceVeI3IKOGIGYZWNanFCmns/gKBmmFoFxjYRUwhhauWGLprKLuZpI0hL/DyYBVHSLRWoVYltvKo7aNJkLC/hbybKE09uYAnFzF6GYZqiaFWxOnNo+zeSaBmCLUitligf3EOS0gxcmoM7Sqtl77O2F1iaFcRd+5KKPhGAUdKERkFxN3DjL3apLEwh7B9KKFGqzUGZh2lNUdkFImMPGOvTPOlmzE7aTwxz0CvYHYXJ0CtPAOjiNWbQ2wtoHUXGZplIiWThBViGk8tElhLKM05bDHN5XgFo38UuXUnr4wSHoi4fXTSppjH045hCIcIjUVGTglPyRMbtSQY6i1i9lOEWhlbzGELeRyxiCMUUdoZxkGd0M6g9o4mMM1O0qBw1ElLQMtO2golhs4aei+H0c8kW3Cnhm+UMKUMlpTBVRMt3tQc4mpZ1O4xXDVDZBdRe8fx9CyensOUFpPHNAtYUgZDyGKJOQZODUdN2hyhlSM087haHl9LrpZGdgXfyGGIxxi6yxj9zGz6MbDrGEIGRykQGlXG/gq+VseR6mjdDOOgiqenseUirrTKwK3g6TlsOc3ArTF0l4itGoFRJbKWGJh1fLWIK2cYWEUcaRFPySaATalIaCwTmMUZoyKBDlaIrBqhnUXrzc/MKoFRwVGKBEaN0EjAo5aczFB8LTncuUol0Q7qRWwljd+bw1PqWMo6SnuRfvMuzskP8t7P3sXPfOJx/t1Nj/Ir153hzZ89za998jRv+cTD/MyHH+fH/uVh/s0nHuQdH72bh0yNC8YyI73IJfk0F3fv4fr6Mm/7yr386Odf5A1feIGf+fAJ7jr9FGrzFJfFo/hyira2xl5/g3G7gaAXePqxDG/72Apv/GSZ3//qvZyXlumKDQ46ZSJ1jQ9++RQ/f8u3eMcXH+fe5kNodp3nnr2dD177Za768kne+Jl7+bf/+Ah/ce0Kf3nbEm+/7inedON3+Ms7z9Dy7sY4e5jnzh3mfTcUuerme/jVD5VxwnVMewGn18A6v4GwneKs/jxXfXyeH7umynu/cBHb2yJSSxjmCm57lW8/U+LXP3KCN173Ha76RAVJqeG/WOADH/0HXvcPJ3nzjffxPfEVXOEQpprBthfxtTMMxdOE8iFE7Qwf/Nwiv/LJBm++9glecJuMjRNsnLqWqz5U4Rc+cZL/5+tb7LQ3MNpbxN0KgX2a/3X7Tbzx+jXecdtTPCqN0S4+iKOf5Y+/eoxfuG6et19f5Hdufoo//dwm7/lkiR+/9gf8X1c/xts/XeKsfh/6uSxn22WuujrDG65t8FtffICX955joG8hP1mi/UyBv/38Cr904xl+5/qHkZwRoXUve/0Vrv/GP/L6Tz/N6z7+AOl7W+jNDK6wQKDXMfo5fK1MbFeIrAKmtDhpQ9Ww1AqWUsKUi7haiaFTR+vMY4tpDvxlIrOO3s9iS0XG3hqRWUfrZSYTiImmWCxiCmWMXgW1U8RX6yidNEp7Ab2XJzITlovSzmBLZUIjaQiYQhGlW2HoncJVl9F7BQbWCkN7GXn3OJGe2EH2/C2kZgZHruEpdfb9k+jdIrZYJdCWiYwTxMZpHHmZgVNPph9SnZH1wIxDEWhrjNwTxNY6jrSMr6wzdu5B75ZR2zn2gw32gjXUbgpLKnIQniLQGujdKrZY43J8ikCv4SpltG6eS9EZrP7SzKoxbVGYYnYS2Cb61z23jq8UsfqFSYugMQksarhSmUvxOmo3hatU8JQl9rwThEYdtZvCEFIEemUyt1ll5GwxcreIrVXUTgZXLXE5uhe5WSAy1rgyuJuRu4bUnCe2lxg4S4ysjcnV/wauWONycGr2cXJlPUWornLJu4+xvZWYuIQce/Zp3P5p5N0F9r01BlYNtXUcW8gwshvE+irChTR6J0WoVfGVCp5cweoVZ+YFX65jC3lG9gpGN4stFLkUbOGKVeSdDJHWQG9nkbYXuPDMN/DlKgNjBaOTw5MqyfxDKrH7/J2TWUmNWNvA7leJtMSGFesN5J00Q3ONsb2JLVQQL6Y48LZwpRqR1sDsFvGkGq5UQWtlUFspRvYKoVZF2S1gtIsMzVW0dhqrn8eTEvCj0a7QfSnN2DqJ0S1i9wvYQh6zlyfSllGbOXy5zp67gXDxKErrGGM3+X9u++wdqK0FQqWKLxXpnTuE2ZknVIr4YolYXcYX69hC0jyweiUGxjqusIQnruCJDYbGFqG6gt4pTEwWayjNLK5Yw5eXGBhryLtpHCEBpQbKCmanQiCvsmefxhMb7LlrRPoydr+K1UsYD76cwFzbL95J72waV1ghVNfQWsXJ15WSsEGsIG1nccU6ZreM1son+tF+YlzpnTuKK9TR2yXsfjUxxPSK+MoSWjuLr1SJtBX0dh6rV5rMdxJGhdmt4YkNLKFC+9wCl4L7aJ/N4ohrqO0qejdRF9u9Bka7jt1bSRgY/TrSdo5QaeAINUJ1HVdcYWicwOrWMNoVQnWdgb5JqKyht2qEygaBnMxAnH4DV1hF2SlhduqYvTWEiyVCfRNhJ4st1rHFFWLjFPJODU+5G1dewxCruN5puuJJ2uc3eKz8Ba7/92/iM7/thtxsAAAgAElEQVT4Or785+/miY08nf4P6ChnEeQLiFIXQVAn4URizIgn57xoAn/0nVcvRE91ma9lKewNR8ThgDgYsD86YH+0P9OPBm4wYTkkU45BmHAopu2IOIixTWfGgki+J2R/fJAEGUHM3nBvpjdNGBJDPNuftCASjsRoMJgtF0LPf9X2MUEhhGE4u03BmtOZRhRFBG6IruiEXjiDgfpOAthM+BjJbRiPiIJ4MkNJWiHDaJS0KCb363lJIBF5PgM/xDWsZIkQhPiux95oPHt9Td3Adz0sw2QQxclM5TXq1+kZ2nGSsOV1L1++wqWDMZ6rE0cWnqcShQ6B50yaAa/aNqYH/NfaOfZGIeNhyCCethaS9Gk0GHJpb3/Cr3AZRC7D2Gc8DBgNfOLQIfCtWUixNxrOwoTX/jiFYk4DkySccCfhhUvgWYxHEVHoEofJYwxinyhwiKMfVpImE5NwpitNgolgoli1GA8Hk0aFM2teTP/wp4yK2Y4merUG9NpZizepr8ze8L6F75kTFYvxvwUVoesQex7DwGc04VWMwgDXMBKo5kSRGgU+pq7iu0mrwrXNyY8astTCMDq4roAgnJ+0KtoI/RbdlozSvsD8jf/Elz/4Lj716z/Bte9+Pc9WryPqVOi/NI+6k8Xtl/GEErFWxe6lMTvzKLtH8OTFCa/iTqzeHIGcxRUzE07CIiM9gWkGQh63l2GglLFai+i78/j9HJFcxO/nMHbncXtZ9N15nE4as7nAQK1g7C6i7Syg7y4mM5CLc9jtDGYzRSSVkyaEUSZSC9i9pM1h91NcDhqESmE2kwiV0iSwyOOJeVwhh9PPIl44jCNkGBhlAjmxb6jNw5i9Yxjdo0RKDqe7gLpzmFBO4/bn6J+9FWX7G4ytHAdeFbV5GK11hFDN4YpppIt3YffSHLgrWJ0MgVzA7CStE09aJNISKJMnFrjsr00sKhkitUwolzA7qclUJY+6m/A1pkDNKUwz1ir4UgFle549q0GkVichRh5PzOLLOaSLhwnVwqRlUqD94tcZWVUueSv0zx2i8+I3GDsNQr2Mp2Z46XufZ+wVuRwtsfuDr7L9/M3YYoaDoIHcPIbWnuNS0MASUujdBVw5xyV3lYFeQWkexezNE1tlXKWI3ssTGqvsuycQLh5m36/gSClCtZ5sOeUSgZ7FFOaxxUXGbo3IKBHqJUKtTGzUkHfnMLaP4/VS7JklIjWNvHsIrTvPy8NTGP0iwsUjOFKePXcFR8yhdxaxxRx7XgNx+yixVSI2i2idY+jd4zhSij1vCbl5F7FZJDaWifQ6wvYxAq2ELaZ4ZbhK98Jt7PllXg42sLsZlO1jHLjL2N1FQiVR874SNzDEPEOnzsAoEWtZPHERX8kS6GUCawlXzuHKGQItg6cuYInH8bUMoV5gaC+h9Q4R6HP4+jECYw5PPY7cPJTwOqQCWmeOUCsyspew+hk65+7kwE/AYdLOPKZQxNNy2MpxdOE4llTEU5eSf3RLyed8PY+rJmo8tZPUix2liNSaYz9cwVVzKJ05dGERR8kSGEVMKY0ppnDVPLFdnUwfUvh6kb1gBU8r4OkFxn4dTyvhKmVG7jojdx1LKhLbNfbDFRx1Ed/I4esFYquG1l0ktMrEdjFpaUw24WOvkbQQJocEU8wSmlX0fhpHrrHvn8bXljClBXwjS2jUGVqn0frHEzaGW2UvWMGSsthyjshaSq4Wa1UGVg1HSuPIiwztEgOrTKCVcMQCrpKoXwMrTWjlGXtrxNYaej9FaGUnutcykVVNrvTqFXw92fsPndVErWpUcJUytlQm0JcI9ETBGpoFvFYVT67i2XlcfR5drJE/UeS3/jXPj3/2e/zCPzf44J3f4/c+fZLf/MdT/NcbL/Dfv3ieP/zX7/Gz//Qwv/y5Z/nqo0+zaz6CvF0nkDZQjQo9+xQ78ot8vlzjbZ+p8hOfeYI/vfVRNLvD4OIxrpgl2uomlrjOvnWStpni8fuP8rZPnOaN1zzMr33x++we7NDRlzF7Kzy3vcHbP7rCz33xEf70K4/wA+27OO4pvrr4Wa76b4v85mcf5MsPPkTXeAZduJunW9/iPR+b4w3/+m3+7Msnea69whWpzvmdNL/zqSzvuPFBPvD1szjyaVRhjlDbIJA3McwcD5+7jz+8doW33fQk7/zSiyiD0/jyBrb9MFZ3nXufvpW3f6zIL33+2/zGRwr0zdM4/fv4p7u+zs9f903ecv0mS09aPL9dwtBrOG4RrXuSsfZNBm6ZC8pj/OGnMrz9hm/yW194jO+r3yOUl3jsmaO85f/b4sc++ST/M/cSncHzvByfQO5UaOnP8je3lvjJf1zlqmu3eFaWeNk+w01Ln+NnPlLmN75ykU8uf5t7Os/w9PlTNB6/l7d+aY2f/uiTfOD2x9nxHmekb/HE+UXedV2Nn/r4Mm/9yAkU/Qk86xT+7j1sX1jmPZ8q8qbbnuQ3P3c/TaFHzy6D+jB3HP8av3jDs/yfN51h7oHzKN06slrG6Rd5OboHtVVEbC6i9o8Te0Wk1jG0bg5NKDAKNpDaKRylhCGkkzBZSmMLCwydBrZUxJaKWFKB2F4mNJZwlTKuWp6oivNYYgVfXcGRlrClCo6StAtsqYwpFFA7GXytlsB7xaSJFBp1LHkF31jHUepYUoVL0RZaJ8XQWkJrz+NrywydDdRO8hivbVbovSK+VudyeB+2sEb3fCqZopgVQn0Nvb1GbJzCk9dwlRWG9gaRsYojL+OIDRxxjYG1MbH0JGwaRykkzTGlRmyuE+ob+OpKYuDx1vH1Gq5SY2BvEmjrydTMqjFwkoDUVYsMnDquWsSW8wjbh/HVEmNnjUhLGAQDYx2jk8dXqiideRylyMvD07OWSaAvYUt5pNYxfL2C0c8ztNeJzKRREZmr2FIJVy1hC3ViM3mOvlrHU6uM/VVG3jJab2HCoagyNNcYmusMjFU8KYEnjqx1ArWM1aswMk9xyb8bVyoQ6TUG+ha+cAZPLicsh848e14dV8oxMOsEyhIjaxOjm8YWckT6EoFaxezmifUVhtZaYhoxk4sKgVqlf+E4ejvLJf8k1oTLcCU6ibg9z5XwJO2XjuDLVUJ1iUBdYmAkrAdbKLFnn0DZLRAoq4Rqg9hYIdRqqM0skd7AFipcDk4hXlzkcnBqNnPpvHScfXeLkbXOvruBeHGeS/5GcqHDWKL70iJXwruxekUCpYK4Pcfl4CRmt4zdX8ITVzE6FfbdE6itdMK2UGswvIfu2XkGxipGN4cj5YiMIkZ/joNgGUtIo7TmGRkr+FIRo7OAK2RwhexEWdrAF+rsu5t4cg1XrCUBjLpKpK4nME39xKQJUsXsFtl3TzAwVidWkiQs0do5XKk6YZCcxJOWUXYLDI0trO4S4vYcym6asX2CSFufqDobGJ08Zi+H02+gt6rYvSX0dhmjUyLSkrBI2kl0onavii/XUZuJdU1pphlaK3TPHcHu15B3sgyMNVovHkXv5DC6OTy5gtpMMTBWES4uYHSKDIx1rG4VV1jG7tXxxAZX4jO0XprDldfw5I0ZN8boVQn1Bk5/BVdoYHWX8KUVDrxEQZq0Wur0z6UxOwnAdWydRN4pYHaqjK2TM0aFKzSI1BM4/RWUnRL7zhkueffSemEBu7+J0V1h7J5BbZdwpKQp5SsbyLsVzP4m+/496EKVdqeKrN+Pqz7K3XOf5Oo/+imOvO/XuP79V/HYiQIvXnyKnr1NWz6H6WpYbjg7q3mT5oTvesRh+EMWimljf9YMmKIG4lfhkglnIuTS3qWZ9WN/fDBhPLzarJgGD4NwOONCeJPGxf5ofwbNnEI2p4GE7/iEXsKKiIME0DmIhjOjZtL4CGdn03AidJg2KKZBwpRRYds2g0ESmkwtI0kIEk8+F+Fa3ixUCSaa1ciPZgFMFLwK55xyMBzTwrcdBn5IYLt4jos/CX1GE3ZG4PnYhollmLPlxbRx4bveD98mLZDXXTm4xP7eENfWiGMLz1WTEMFzJmmTMwsmpgf7KUfCtS2GAx/fNQl9h/EonvEX4gmzIY5cwsBOzCCxRxTY+J5J6NsMIpe90QDXthhEU7DmNCgIJtDLYMKTsGeTjClgMgo8bEthOPDwXB3fNRjELsPYIwwsRoOp3cP/ocbEtE0xjMNJIOMQTNoLrwYbCcPitW/MhHmRvHFH8SDZ1kyqQtNa0GjyNQk9NmA0DNgfx0SBOwlJfjioGPheAtB0EoBmYNuMohBb15JZSOBjaCpxGGCbOq6d8CksQ8PQVBS5S697EUnaRlV3kOWLSOI2mtpFkbtsn2vz/Sce4ssf/ms+/p438aFfeB3Xvfv1PFe9ju73DtP9wTxWu8xAW+XCd78+gTdWibUyavMYgZom0rOY3WPIO3didufRW8c5cJeRd45iNhcIxDxWO8XZJ79EJJcIxQLiubtwumkGahm3l0HdPobVWmSoVfH62clEJJPANFtp1O15hmoNu51B257H7xfYN1ew+ykirYgjpBnoZfbsJUZWFbOzMJk5pPClAoFcnAQGSQgwPfh7Uo6RVUNrHsMRFpG27yTSsnjSAmOnhNdPEUgZtJ27iJQM6s4hQnkRded2Yi3FnlNGbx9F3rkTu7+A2jyG3U8n4Yde4ZXoBKFSpPWDr01MIims3gKRWsYVkudl97K4Qp6xWcfuZTE7aWI1mXjorXl6Z+9k31mB0SmcfhZl5zgHboN9ZwWjncHu5mBwij17Ga01T+/cIRhuMrarDM0KZ7/zJdg7iSdm2Hn2FvTWcXjlPsZWFa2dwuyliK0ir4xWkFt30LvwNV4ZNrgSr+JKWWwxgyfn8NWJgULNY4tpAq2AL5a45K1hdhdxpQxaZz65qt8r4Mh1rF6JS8Eq7bO34EgpBsZKUgOVilyO6+z5NTwlgyunMbqJBtXoprD6GS4F6+CuEYs51O1DDM0cL8fL+GoeYWeesb/FnruKJ5foXziKr5TxlfLM4z4w6iitI3hKhoFVwp08jrR7GF/N4ikZDvxNArWKvDuPLWYZmGVCPU/n/NfoXbwNvbnAyFhCOHcY8fxhLnnLyNuH2bMrBHKGS4MtAr2M0Z1Dbx1hbBaxeguYQgbfqE0gmCn07lFs6Th7XokLz36Jfb+OpxRQO7cTWYt46lH2giy2dARXWcASFhnadYzeAo6U1Kgjo8LIWUbamWPsrHIl2iLQ6wzcKmr/MEOvTGQtYwllLDHLK3tJUBDZZYTdY1hikdhq4Gs1LDExWZhSCktOJ1YOOcPAqXJ5uI4pphBbRwmMMvvhGkpnHqWzwMCpM/KWEZvHkdvzuGqBl4cnkVtptG4BUyhzOT5FaNYQm8eSeYeRw1Vz+FqJwKgQ2wmQ09UWEXaOEVk19sO1WUjh62UMIZNwIuQ8Q3sDW1xiYK+iC/OEVj7Zo6ub2HKKyC4RWSXk9nEcJU9sLxFZS8nGXioydpdx5Qxy8072vApDu4ItZFBbi0TmCo6SzFQseR5HKbPnncAUM6j9u7gyeS0sKYspJqT+gbPCwG4k8EynhtpdnGzUq4RGHVvKM/RqeHqWqH0CrZPh8n6F0J5D7q7yD5+5nj+46T5+5c4e6ztNnhAfox3dizt6jMefPMzZ3gluXy3y3s/k+DefP8u7rrmVlvEdFOERnn5pjY6XZS9McfliCkfZ4P3X3cxP3/Akv3/oBzx57hxX+nWuaGXO79aQlFU8ex1xWOR7Txd588fv5003vMjr/uU5btw6gTI6gaCf5NjdR3nnFx7hTV94hP9862N03ZcQhU3+6lCWf/vZPm+74SzfHHSQ1EXGTp6XlCf4o+uyXPXVFn9x8330rG/yirSKqp/gPZ+q8Lu3PseffvEFYvFxtHaaQEvgqLp7hEd3tnjv1Q1+/qOP8oufe4JzzjKR/TCd/kMorWW2nrqO37gmw+uvuZ/3fu4kneBJLPM7fGa5wi/d+E3edesD/JcbT/Ok9DSyWMEy87RfqvPkmSMIQoknm4/wnmvq/NQnHuB3b3yQ9vBF7F6GjUdu4S0fe5QfvbHFT370JPlnH8RW7kL3TlF5/CHe9o8L/MFXt/mbr3+bZzovYGzfwT8f/zRv/NBT/MV1cK4JrrZFfOFWhtrT/NGnc7zjc9v83qc3aYffY2DeTf3hL/PvPlPjrTd8k7+67RzPNzdpSQsMnVUuqAXed/MyP/LFu/m9W7ZQg2c47xzHuXCCu+aO8YbPfYsfvW2Tr2x8C0U+ieyvs2eu4/ZWsPsrBPoKoV3ClI/j6wX2vA1cvY7ay2HJJXy9gqcWE1OFlGLkJHOHvWB91qqw5SKhsYTSSeGqZTy1hC0V8dQ6A2uTQF9F2EnN5gsjbx1HLiO30gzsBqGxjNxK4SpVBvYqQ+8UUruIo9QZuRvYYhGjm+ZKtJEwjdo5lHaOPX+LsXsCW6qi94oE2goH4Sn2/BPIzdJs+pFolJdw5Dq+fAqtvURsbBEZ6wztDQK9wUF4BrVVweo3uBLfw8BOWgiOUmAvWMXXq5x/9nZCvcGl8F4sMQknjH6eyFxm6KzTu5giNk8wdJYxhEzC6gnXGdh11O5i8t8dd5nL0RpDq54c/LYz2P0qQ3Mdo5snVGuMvDovj05iiUUsoYzRL2HLZcZeYxJUlBF3Fxg66zhyHbmZw1VqDJ1VtF6ayNgkMtYJJ7wOtZPhUryJpxbp7xzBlWrsuycIlDryTjqxREg1Im0FtZmFgzNEWgOrW0dt5rkSnWBkryBvF4mVBxg7DQZmDVfK4is5xm4do5chVOswfIChVUdpzjMw64RaDatfYGSvE6rLKM0MRjfDwKwTG3WGZgNXqqC38+w5m7hibaIgzTC0GmjtLGavwIF/ArNXQG1lcMQiV6JTDM0NXCE5hMf62myqse+eYGxvsPv8YUJthQNvi1fiM2itHJG2AuMHuRScon9+nkBZYuysMbIbCBePMXYavBzex8BYp39hjlhfwpfLmL0CRqfEvnMau7eMLyUNEk8uJ5PTfgFPquIIVXrnjhMoVWKzitlfoH32tsmFhSKulKf74mFircrQqGL3UoRqEbuXwxdrqDs59E6eS/5J9HYB4UKKsb1FIK+i7paQLuYJ1WXsfhmtlUO4sACDe/DlJKARLy5wOTyFJ9UwOgWE8ykidZVQXWP7maNE2gaRvsTQXEVvFxEvZAmVNeSdLHa/RKjVkLdLSBeLjMyTDIxNfHkZtZlFa2WwhSKuuMTASBgToZboRl2pjNpKYfXzyZxDXCLSGkjbKXrnjuPJFeTdRZTmIr1zcwyMVbpnjyNeTBMqSfCjt8oJoLNbJNBWab64iLxbYWSfQdoporaLRMYqRruSmEjaiRVFaWaSVq2UqOWnLIqhucUr0f2MzC08qYG8U2BsncQVGmjNCqGyyUDfwhNX6Z3NECqbXPLuw+ptEGqnMbpLxOYme/5phO0ckbHFwDyNJWwycu7GkuuY1km88Fv0t09x99wnufEvf4n63/0R//Rbb+Sh9QwvbD+FFLbZFl9Ec1V0x58EExO4o+PiWjZxmJzN9sd7swvSe6Mx48FwxiicXrA+2LvE/mgfz/bZHx+wN9qfQDKThsJw0lKYNiemHIphNJrNKvaGCd9iCsqMg8GrDIhwMAkpkrnF9HsiP0oChSAkDpN2x3AKqJxAQaMgnAUV4/F4ZuaIoogoitjb25s0Ql61j7i2x6W9S7OpSTB57oEbcLCXQENd2yOcBBbTGcnBwQFBkJyLYz8gdn2GrzF7JDOZEaPBkMD1cC0bQ9MnfI2Ehxn6/uw8HU4wDp6XhBWv4/LLXN4bE/kWkacT+waRZzLwPUZhPOE0vAqaTCYR0cyckcwpohl8choEJBDLmKlSdBAFr2FN+LP7fK36NAr8GShzGoxMQ4Pp40w1oqHv4bvOa1oRrxpEAs+ZMS5eqyKd3kcSejgzFkYU+D/UrpiGGr5r41jmD81Ppo+VaFrj14A43Rn7YhqOTM0l0+nMNOSJAm9239MpzfR5TF9n33WS18tz8S2L0HUIHQdDkQkcG88ycY0EBKPKPXq9c5jmLqJ4Fl1vIYltZFFE6Ks8+60H+frH/zPXve/NfPUPfoXrf/f1PLzwzzSfvxOrU8Rs55EuzuEKeexeGldM4wgL2P05QjWN2T2KI8zjCAs4/UVcIY0rZLB7aZzuIk53EV/I4PZS2J0FfCGL0ZxD2zmG189gdxYxmnPou8ew2vP4QgarPY/ZmkNvLWC0FzE7KbTmPFpznlApTfSeaax+Fk8pEqglXCmHJ+eIzRKOlMKVU7hChqFZIVQKGO35SSqewZdyWL1FPClNrBXw5Qxa8wi+nJl97IopzN5d6J3DHPhltPYhjO5hrP4RBmYWpXk7evsYsZYn1guozSNI23fiCIvs2RV8OTPZjJZw5TTi7iFcZZFAy+PJeYxuGkvIMnaW8eQC/YtHkJtzmP0MkV4h0iu4QoFIraLszM9+7ovFBMSp14mUJfadDcx2FnVngZFZx5eKyDvJhGRo1IjUcmIEUROGhdlJEallRmaNSFnG7ZewulmGRpVALqLtLrBnrXHJ3cIW8/hKYVKdL+GIaTy5QKglO1d1Zw5PzHHJXybQcpjC4sRBn1Ddld0ssVHBUxcZu0nl0xGSqUVk5vCkFLGeI1AyjKwSY7uE3j7CgVfDERcY60V8IUWk5IjUArFeonf+MANriUArMzDKyNt3MdDLHLgrDPQqVjfDgbOG3cvjCPNozaO8Em3gCgV8qYTTz3DgLjGyipjtLMK5o1z21xnoFfT2cdTmXTBYwRGPI164C7O7yIG3jNo8it5OArmhWWBkFxlr9aQB1JojUDL4SmYS6OQJtCp6a449ewll5yiBnOeSt0KsldBbczj9NCO3gNa7E1+fw9OOEluLyK3bsaUFxm6NkVtCaR/GlVOMnAovD9Yw+4tY/TRWP40jZdG7CwztJVwpx8hZQty+C6O3yKVwDUddQO0eJTBLuEoJRy7NQJqOmkPq3I5vpAnNpAXhKAW6Fw8z9uuM/RpS51AyifCWsKQsWm+R7vYhBm6JcVhG7h8hdIoYchpLyaOLGUbhMrFXpt+6A72f4iDaINCXkFtpInM5YVVYRTw9g6dWuDzYwFYy6MIcnp4hMJOt/dhfY+gkQEBPK+JqOUZebQKwKxLbDQKjSGCWCM0ynlpk6K4ktg1jiSuDk4laUC1xKVjjIFjDV4q4coFIr+CIOVypgq/m8NR5PCWFr1TYczaxhAymcIyBlSh55eYxBlaN2KgS6TW0dpqR3SC08oRmsm9PDkIrOHKZ0KwR2zWGoxVceQmvn8VUFrioPs67/+kb/OTH7uWXFy+iKN9CFsporQX21LuJzA2a2iIb3y3xH//5GK/7SIbf/tj9PGO8wDnvfn7v747wz+nnuemRNe588Lt88t7v8ds3P8gff/473Fx+DE28n7D1dczOHdj+GcJODVldQtGf5snnl3j/Rwv8/I1P8X98vssbbjjNn91U4/3feIC3fuFefvbqNd55XYH5J57govV9dnbz/F12jt+9Zo4PfLrBzTfdy/dPfIt7N7b4b1+q8VN/f4ofuWmZvz3yOO3+NufOfZLntRx/dl2BN1/9FO86/AhW7xRBuIGkZLB2C8QXcgTWGf77rbfwzlt3eNu/PsoHylv8/cIjbD74ImM/xfPPrvNXn3mUt9z6FO+/s04zPAveMi8+U+A/fCrN669t8XM3fJ+PnNnhK/cV+XDhKd7/2fu4o/YkL23fxwudOr/30av5pauf5BdueJJnB99mYMzz3eeOcdXVG7zui2d4/e07/PSHN/lC8bt89uTDvOOmr/KGT83xG9c+zScXe1z0THp2no8cm+dd11X5+WtOcN3DT3HeuZ9HnkvzN9/I8iMfeYgfvfkBPnjL48iCiKPcwrPdRf7jDXXec1ObX77xDJLybSLpHoJ+kQvGvfz511K89Zpv8Ydf2OR7YxGxX0a3TlE9neGvbszxsx86wbu/+hTHH3uWJx7+Khe6D9ERT+DadaTdOxnqVZx+BV2ooKvV5O/xxJxjiXlcJVH5+lodvVdA7mYRW2kO4lOYchlXq+HqS1hKBVMuY/RzeOoSgb6KJSzhSCtYYtKccNUKnr6Oq20gtaqY4jquuonaq2JKVUK7MVGFJrfQWEVpZdG6OQK9zpXBKTxxFadfZ2iuse+to3cyiNtzXAlPw+VHMfpFAm2DoZWYPUIz+btui0vsOQ/iaw08tcHAPklsncTo1TH7DTxlk9i8G7VdxerX8ZRlbKnC0FknNNbQOhV8dZPI2MSVlwm05aTFoFTw1ISB4cmr7NvLybTPXiK0arhaCV8ro7cXObCX8cUsoVoiMpYJzFUcZRmllSeQa1x2N7CFHMLF4zC8ZxJibCBeXIBLD6C1F5HbC9hSiZG7wZ53ErNfSRg41jK+VsZVqnhqlchaZuCsEFt1bDmHr5cYecvY4hKxtcnQ3kz0i8rSJOhIdKtuf4OReQazXcfq1tmzTzEwNrD7FbRWjlBZZ2iuYfZTmP1jMF5jaCUHZbtXZ2SvMDDq6O30bFKRMC3yxEadSK8h7cwxNJeJtDq+khyqXbGG2S2htfIYnQKetMTY3pg0B7aweiXEiyl8uYHRLhPIDex+DVeo48sruEIdu1/jkn+C7rljjOxV1FaGfXcDtZnmcrCFcHGOA+8UkdbgUnAKeSdFqNXpnD3C5fAErlQkkLYQLxTYs0+iNDMwOIO8k8aXV7B6NS55Z+i8OM/IOoErLrHvbbH93CFCdYmB2eBKdIrt5+6Ag/vROxkCtUL77CHG7jKRXkHvLOIrRQKtPJvI7Dx/B7GemEbsfnnSjmiw7yazGE+q4SvJryXg1RqhukKsr9I/P48n1RgYSWMl0laJ9XWEC2m0VpFQTSYRym4eR6gRmxuIO1k65xbQuiUCbRWlXUDcyWL0KnjyBq0X09jCKkPrFFqngi3WUTslfK1BIK8hXcyhtYr4cn3SlIIS5ZEAACAASURBVClMbCI5IqWG1c7hS4nu1ugU0TpFHHmZQF/DkvJIzcWkaSWuoHVqONJKwoLoFLC6eUJtmcBYw5CWkbsV9H6FUFum+9Jdk+ZVA7lVoHchi6esMbS3EHfTGP0CkbqGLzawuw3M1gp75r24/TX0ZhnxQobYuBe908CR1nDEFWJzC1/ZRGuvoLdX8ZR15N0SvrKBJ2/iShs44gautIUjbBLo96H2lxDEAqKzjj58DFl6hLXDV/Ohq36SL73z5/jYVa/nxdN52heepClfYFtuoboWkqrMruj7jjuDUU6bCVEQJuHEhHn4w/P/SZM+jHEdnzCI8f2QQTwiigYMh2OGEyjlKB4lk4/BmNCPZqDKaQhxMD5I5hbxiEE0JPSSxkLgJkHBcMKRiGdQzYDxYJzc38TqMW02RFESHgyHQwaDwQzIOW1yxGGiRp0GHmEYMxrtzX4fUThgMBgxHIyJ4wTKOeUzDl9juxzG8czQMTWOTAURcZigGOIw4WDYtj1jZXieN5uexHE8sYT6MzbIdHYTTgoCluni2LOgYkTomQSuRuQbRJ7FMPAZT/SerzVxTEOJ1wYP0wN5oi2NZ82I6VzktbONpDkxvQWzoCLwHMbDwWuCjmmg4c++7rX2kSl7IpmmvArpnD7Wa0OKqXZ0+lynocX0OU0DkOnnp/efhCmv3v+rs5FX2xnTBsZrA4zXzmOmbY0o8GZgzGmDJNGV+pPH8mc/T74uufm2hW9ZBLaFY+hYqkroOLimgaWpWLqBqvSRpW10fRtZOY+utVDkHrIgsn2xzc4L3+HQ1X/L1/763XzmHT/BZ9/10zxVuprt79+O2S6g7aYx21mMdopIK6G3j+MIC4RqlqGZR965g0BJ48tpRmYZZfconpgl1sqEUg51+yi+kCVWCri9FF4/g9maw+2lMFtz+EKGUMpNAovjON1FrPY8RvM44oUjeGIes5Oi+9Ih1N057F4GT5y0JdQyjphnYNUItCJ7Xj1RU7aPEmjJDCWQ8zOWhS/ncMUMnpidzCKyxFoBqzeP2TlOqOYIlCxG+xielMYWjiHvfoPYyGD1j+ArC3jyPErzDqz+UbTmUezeAoGcxerO4csZAiWL2Z1DbR5Ba6cwuovs+3UcKeEPjN0qrpTnhW/fRGxUCdQSnlygd/4wtphjZNex+hm65+4kUioM9TquUMDqZnGFAgfOKkYrjXxxbgJ1Wsbu5jFaafadBk4/y0CvYLQXGBo1Lvtr9M4eYs+uM7bqM2NIpJbZtzeJlCXEC0e47K/CYBOtOY/RyjDUV/GVEqFWQm0f48pgFbO/SKCW8eUqY3uTQCpitOYZ21VGThVPSfbUvl5n6G4SqstY/RS+lmI/qE9gXIkq7XJUp3v2G0RqgZFVYWRW8KQsjpBi363TO3s7kZxhzywTSBnU3aM4QgZPLrDvrXLh2VvRmsfYd5Ymh/95RmadUKlgtNKEcoV9t4InpieTmRJDYykBYkkZ5J1D+FKFUK7giYUZS0TZPUykZxlZeWKtjN6aI1TyE6NNBrs/T6RlCNU0djuD200Tq3ms7nHk3TuJjVJyKFYr9M8dwhOzDM3qxMOewZOyjKxaEpYJc/haCl9bQGrehikcwZHmcaQMZi+N0T+GqyziSIs4UgpLWMQSUhwEDVwphy1mMHuL7Ll19M48jpjBV/LYQhpXymJIx3C1NKFVRmrNY4kFQrOG3k/haXk8YwFbXSA0iwmIUi5gCGksKc1BtIxvpDHEeQKjyNhfwRSzeHqB2CkycIv4dhbPzGMpWUbhKpZawDOLuEYW10wnX6+WJ/yGpHEQGBU8PY+jpojt5clcI0NsF3G1DJ6egDdtKbFrhEaN2K5iSSl8o8DIW0btpAiNOiOvjtKZwxTT7PkNPK1MYEyAllIRR8rjqyUGZm1yZTFPpFcYmDWsfoY9Zx1HSjOws0RmngN/A0+q4sp5BnYOtX0MR8owduqzSZInl/DkcgKYs/K4apbYXsKRS3hqDU+tElt1HCWPLs0xMNeJ9SqycISHnprnrz/1Bd75L4f5h81vIUh3o6kFzN48TquMLRbpaUd5urPE3197DVfd0uJPr73Al8sFHhXu4y+vX+XXPlrjd29K856rn+QD16f4r3es8beHijwlvICtrzEWj+D0ckjqfZjqBn0ljSJs8uRzc/zxv6T51S9/i7de/yh/e/NtvOsTG/zB9Y/yW596iD+5/pt8YvFenhXP0xdW2bdTPPLcE7z/K0u8+3Cbn7v+B7z1M6d459Xz/OZnF/n9O2q85Zoy/+tL9+LpOrvnvsYFeYt//5EM/+XmXf7qlgewd9fxnVUefeLzBOomV7QN1F6FL+Zv549uWOHnPv40v3Fbhbd8JM2NhYcQ9+7mgZe2+O1PrfELt53mw4dPoA9beGoaS1vi1kqKP//yBu+54STvua7Ku65f4u3/usY7rz7NtcV7uGg/w8NnN/nz64/y9mue509uu8A59yWG0knuvTfLH33627zhC0/yG9c/xe//v0d586dW+LVr7uN3btnhPV/5AX/9pQ2ebbXovLBEdPYuiqdK/PHVNX79Rpm3fnaX3/zsMh/4WpZf/tDt/Or1j/CWGx/lf9zyDJLg0Npd4CXlPv7T507y3ut2+ZNbnkIzHiGWT+F38rzYWuMDXzjMn930HP/h2k2aAxO3P4enFHl2+zR//sUUv3TTS7zuU8/zxs/cz29fX+KF81vsdlZQxCxq+wihXMTpV3C1ZRyzzkG0htJZwJYLHESbjL01HLlCoCcWDl0ooAtFbLVKaDVQulkcrUbkrGIpFWy5hCNX8dUVjF4NS1jCV1cI9GXUboZ+M01kb+Jqa7TOpbCkZVx9hdhdRe6mkJsFhvaJ5OCv1Bm7m4y9TbRuDrmVIlQ2CdU1AmWZVwanuRRssu+tI++mEw6CVseRGvjKCS5H9+DIBWK7xsjZYs99CFep42srOHKd2NokNDbw1TUcqUFonEBuljH7NUbOCSKzgdrJYYs1ImOTkX0auVlA7yZcjcisM/bWk4O+vYm0W8DupIn1CoFeRumlEJrHGbkrBEoRbXcOszXHyKrjKTXUXomhezJRtO6mkS/Msec2sHp5PLmGtJ3Bl5fZczbpX0iAjANnmchcTlol3kkG1iahvoLayWCKOUbuBpZYIjTqHEQnGLkNlM4Cvl5m4CzhKQ1sMWm7DKx1QqNBZK4Q6Et4ag1f2sRo1wmVTQ7cM8jbOex+DS49QqAsJzV6ex1HyqK070Jt38XYrTMwEtCiKxXxlXLCqpLLBEqFkd3AEYv4cpmx08ARC0jbc8T6MrGxgi8n+sppOOGKNZTdDBw8xNjeRLy4SKQ1eCU+Q6St4UvLeNIyV4IzuGKdUEkmNKHSYN/bQNpewJerXA62iPQ6tlBiaDYwuslh3RVr7DmbE7V5HbOX2Jx8pUSknsTpNwiUBtL2Ila/iNFJmgLihQxOfwmzmyhRhQuLBGrybxC7X8Ts5ROtqbKEvLuIcDExiZj9DEY3hSPlYHwSS8igtRcZ2StIO/OE2hKBUkNtJlYzZTdDoNQZWetYvaQ9EaorDM11fLlOpK3gTOY7rlhNAgq9QWysTt4zK0TaKpGaQEztXpWhsZGARLczyM08sblBbG3QPjuP3i0j7eboXUihNKuorSpGdwmlVUZuFonNTcx+FaWVx+hU8KQVjE4ZeSeDI1bwlSp6O5PAyNUlnF4BZSeF1SvS/MER5GaOg/AMcquI1s3iyDW0ThmtXUPvLBNoJzB6NfRuBenCItJOFlOo4xlbmPIqlriCLdTQmzmEnQU8pU5sbuIp64jbBdR2if3gFFIzNXl/rOKL6wTSFlZnFaO1hC8lAY4jbOHJWxi9ZSxhmVBPALt6p4Hd30TrVLGEFXwlmYB48gnUZp1QuxtfPsXAeghTaiBKJQR7lbO9VdqtMzxeu4Wjf/8+vvLbb2Lxf/zf3J/+Kmr/eXalCzS1Lkbg4roujpm05p0Jo2I685he0R/GgxlQcxDFswP7tGkRx0PCyYF/esiPov+frDeNkTQxzPMIBEiM/EiQxBeQGLEiII4QIYksWzDk/IgCyTKiIA7iwIrhSEmcQKJMWpRNyZJIkRLF3Z2do++u+66u6nuO5ZLLFY8lZVKUqOUud2f6rOO77/uqqu6e2X3y46uqmbV/FPqu+qoxW9vf+73v86T4fkia5MaMxWwijXKTRzoPLxzTxXcDpumMSTIhmNs1FtOOhYlj0coI56HDgmkR+RFxHC+5E0EQ/FsTjziISaKUyM91o7PsKg8/kknenAiT/DlECVGYkGVTJtls+bwW7ZEXRRKTue0yCkIm6fOAIleNekTz4CKLc4in4+Sa1IVpJAxDgiAHcf6bIUUcRoR+DtO0DRPLdLAtl49x84xnVzMmscckcZkkLmnokAY+WRi9wI/IGxOzSUqWxMwm6bIpsThhX9hBFp/PzRnx8vOLEOCjTYxgrgR1uZpOPtKwmGbJR9oIoe8xzZJl6+LFFsIilFiEIYsg4vnPunPGRkDguUvN6iKcWBz/i9OPJArnzzNa3sfzECRvfyxaFouA5XkwsmiDBMvfw4uMjyyJlyrURVCxaFaEvrsMVNIwIPa9fCLieViamjcqLAvH0PFsB10TscwhmvYETTtB0y7QNQFZEBmPFB7/2bf4zC/9HL//93+cT/2N/4D/77/4d/hO/RNoZ9uI769hDebJ67BAZjYxBqt40iaBsk2sFwjULVxxfX4St4EvF/HEAq6Qtyjc0SbeeItALBCIRdSTO3jjbSZGnUAs4AvbGOcrJGqFVKviDDdwR/n3S0/uYo+2cYUC1nCLUKngS2VCpYovlZk4XTy5kgPz5BKhXsESNuaWhU2mdgvtYgVrtMHUaeXQzXl4YY830S/voV/eIzEqZGYNa7SGdHKLa6/N1GkQKBvE+jbK2ctE2haRvo0jrqJdvkpmlZg6DYx5qJFZNSKthPD4ZazhGh/EPQK1gXy+iiNtMfObpHYV4eQWlpBDrZ7G+5ijLbTLdTK7jXKxRmq1CLUaE6dDrDXRzjdI9TbX3i7WoECo1Lly+3hihUTrYF6WiJQmz4IDfKmKMy6QmS30izX0i/Wl6STRG8yc7kfMJ7HaZub08cQS0pPbpEadG7+Hdr7J6N17+EqVm7CPPlzDGK1yHXZxpTKx0eHiB3e48fpESgV7vIEj5jYQSyxiCGUCvctNeJ9ALWNLq3jKNtf+IdYovzrhKptz+GcnB5sqVWKtTqzVufZ6GJcbqCevEitFiPu4whby6V1cqcTE3WHi7mCPN4n1KqFamYcKG0ztLp5QYWb3CJQtJlYd43IdTyhz5fa48XsIj19h6tbJjC43/j7mYIvUaJAaNa685lzBW+LK7TCxm2gX95g6jdx6M17FHq+Q2WXsi02cwSaJViI1S3jyBoFWIjYbuUlELeOJ29z4XTwxZ7sESpGboEtq5FtyT9nG17awpVXM8T2ugg6J1UI8WUW5fJWbuE2gbaMN7iGd3SbSqzxL9hg9voUrF/CVIpnTQLm4hysXuAq6ZHaD4fsvE1jbpF6d0MwJ/45cJbE7BEYNQ9hgGlUxpRVcrYAhbGHLJbh+gC1vow7vkfk1UreOoxQxhAKzsM+zbB9b2UQ4f5lZ0mJ88Sq2VuTp5BDPqOGZFQx5nWnSZOJ1MYQCqdNjFhwQmR08NedqTIIGvt7IgXZ+i8Aszo+1iq9XCYwmplDB02qEZp3YrqGNVoms3GLwNDkmMKv4RgVPK8+p/U0Sp0tg5IFBarXy9oRcxlerBGqV2GjgiEVm3g5TZw9L2CCxC8yCBqnVxRzm/JCnSQtPKaJc3IPJEbGRT2/Uiw1Sq0ugNojsMq5WzMGf/h6R2cXXmrhKlczrog1v4cu5slTX1hiru9QPqmwedvm2+h2GQhlZWudp1MEbVvDEbVx3HS1ucf+t23y8epv1na8wUr7B+3qFne+/zq8/rPA/FX6Xv//SG/zq766x+71v85b6JqdOB11cZyqXCdQeY+khA+0QxVxnavd467tf5G/+Wo2/8OsP+Zk//BonT17j49U3+PlPr/DPNjp8vt5h4AwZjx4Rqk0m0i1Q9/nON+p87nCPv/E7m/y1j6/yq6Uu7zqP2bj/m/zTlVv89hdv44l/jC2tcKl2+Phnv8DvrD3iU7fv4D/pkfm7yFodS7vPxDwgdOq8PTzkk/dW+dl/ccBPfvK3+dl/VWTnu094x2zxJ2KPn/mVT/GzX/w8X7i9ycX4LWaTPXx3m0uhQ++r+/yvv/lFfvGlDj/xW1/mf3j5a/xK/5jHV5fEN99FEL7OJ37n9/nff7POP7pV50x5QDQ44Lt/9pC/88++xX/6G0f8Su1tHr31R/zd1T4/9htf57//1Dn/x+e+zf3vf52hWWNmNEE5htlXaPVX+Uef3eYnPvOA/+bzD/h7Kx02/vRf809f+iK/8MoWv/TbK5yc/Rmm3eXRn6zzy59f4+f/eYVf/OI6orjPVH9IMq6jaEf8P1/4ff7nT+/zi7+xzYXyLkQdbvwWur7Pb29/gR//5xv8Z5/+Jn/l17/GT/zua4zE11G1A07ffwVX2UI6ucu1f4Q6KiOP5zpeO9eMypcb84AuZ0i4SpPU2yUwu4zPNwjMDo7awNGa2EodZVhg6u/hyA2MUS3Xgyo7OHJ+1d5TG/hGC09vo40q+PoOttzEVRsEVoPAqqIP6wR6n1Dv4Spt1MsirtLgKjwgsXcIlX1mzv0cwHi+SaDWSa0usb5DqO7kJ+pCF185wJbaxFYLVy0Tmbv4yn0m3i6p3cMcV7DFOhM3b0ioF2USc5/EPMRXe7hyi4m3hylUcOQmE/cYV+7hSO152NFm4vWIrHauaLb2CPU+kVwhUKqkTgdDKuIbdWKriSMUyPQGoVQkMZrEZhdTbKCN6sTmLvaogjeuEGg1roMDpJMNrv37hOoOM+8AfZA3D1O3S+b28dQWwsk2od4jtXdx5BraaIur8JjQ2MFTW3kTy8yPcxb0cxOJ1pvv/fsk1i6u3CSx+2RuP39NdR7ijLukRr7xD5QdQrVHZu3nE5VhjVBtE2o1MqeOp2yTWE1CrY09bhBqDWKjRay3SMw2E6dHbLTx5CriySq2UOSD5AhXqiI8WWXq7C3BntaojjmschMckxg9jEEZT2oSGz3MYQ7AjLQeibGb8zCGNSb2wRzcuEti7GIMipA9Qr8skBhd1IstrvwD9EGRmbuHdpFPQJTzrbz98P2XuA72yOwOU3eH0Q+LTO37JMYuM2+f0fv3uAmOCJQ2U+eQ0XsbXHnHZNY+4pMNpJMNPkwfEmktfKWOflnkg+QBZ2+/wtTto5yvw+wh2mAd6fQunlImUKs4YhFHLJNaXSZOH2uct0oza5dI6y6Bmpm9R2z0sMc1Im2HqbOPflkiVLu5SlZpYwzKBEqHa/+YK/eYSO1hDKrM3CMcoYkrtvClDtpFBUtsEhm7pHb+7/79P72FNqiSWPuolxXUiwaBtk/m3Ec6LaNcVPDVHZy5IWfZzND7KGcFfLlFZvdxhBwQG0h1fLGOK9RQzvLwMLX3Ec+KSOclHLmJNqgSavvExn0S8xHiSQ1P3mXmPSQz9pFPy0TGMdPgDSx5H1PoYY87REoPU6ginxd5Gr9Oat3HGLaxhDaW2CAyd+YA0C7X/pfxxAOsYQ9P2uPKe0Sg9tAuegTKETPvS3hyDsf1lD1S6xHGcBdj1MYcd8ichwhPqijnLTz5kMR8jfHjOtb4PqFxjCTWUPwDlOCrWPo3aPz+L/F7P/9f0f/HP8M//s//Au8+LHP++FsI1oChKaJYxtJS8WKjIvID0jhZsiteZFNkSbqcfiwxAFFKFCX4fkgUJcsmQhzlrYoFiDKbTzkW848szpaTjiRMl9aPNHrOpVgEE8ugwovwbI84THJGRJB8pE2RZRlJkmDb9rK94C00plEO/Jwk+eMsAgzfD0nTCUmcEcfpslWxCCzSOMGx7CVjIvT9JVx0MZdZhjhz1kfg5myKLE6WwcliwrGwj2RZlrdB5j//or1z0dqIg/A5o2LZqPBMAlcjCU2SMOckXGUTAs9hmiUEnrM8wV60B6ZZwvVswmySLVsVi/ZD/vWUaZYs2w8vhgDPZxg2kzRXgS7YE88Voc+bGjlPIp9jTNJ8krL4+kJtuji5X+pP502NxWNOs5SraYbnWMvHeHGKkn//ogES/BsBR4hrmwSeQ+C5+K79kTnMiy2LFyclL7ZIfNf5CCMjCryP3M/isRZcEFNXCWwLS1NxTQPfMjEUmdB1COzcEGKbFrI0xDQGCOK7SNIPEYXHyOKA4cUl7793xtt//Ca3P/kP+bW/+Zf5/E/9NV75uf+SJ8efZfTuPdTTbfTzbVyhgiuUUE7v4UvbRFoR5Sy3XiRmCUdYY/DuF/CkLezxJqFaQXpyB+N8hanZmDck1ki1KvrZPSK5hHW5Pg8lNvGFbZzhBubFKsb5yvz9tSVQ0hxsEsg5HNMZF5aAydho4itVXLlEqFURTl7FHK/D9SGpXSNUysR6lVivzuGaW7jiNlO7hTlYJ9ZKy9mGK26SWTUCpYB6fodEr5BZZXx5A3N4D/XiVczhPTK7gnz6MqlZJlSL6Jf35gHNNqlZJTUqKGe3Sc0qN+EhgVbn8ocvERkVfLWAr5ZxpTKJ2SUxm2iX69hCYdmusIQCmd0mUKv4UhX9YpOJ1cWXqly8/TKhUudZsE8o13HHNZSTDT4Ij3DGZeQnK8sT/Su3y/DdVzAHG5Ac4ktlnnzv8xiXG/D0da7cHUY/vIv8ZIWZ0+ba76Bd3EO/WCMzO8Rqi8RsYQvbeHKBxKpijjeI9DraxXa+nZWrXHs7WOMNQq2ELW2RuV20YZHI6uPLbTKnRaBvk1hVZm6uJxNPVsicKkwe4gol9IsNbvxdrr0++sUmoVKD+AjiPt54HWe4zsRqwNUD9MEGwsldZn6fRK/ijDeJ9RofRPvc+H0ys4Nyuo49LKFf3iExqsRajYnVxbjcIlKrzNwW5vAez8IjptYOp3/2hbnVo8yzqIt2eRtbWGHqNIn1CuKTV1DPb5NZFSJ9G+X8ZazxXZ55PVKtinr6KvrlbZjtog/v5aYUrcqzaAd7vI5+uYIxWCUxKqRmlVgv48vbxEZtvoktkthlMqeKI+UQyMzuERoFfG0LU1jlKmgz9Zpog1Uyu0VmtzBGq0RGZT532ibQioR6CUfaItBKuNoGkV3GN/I/mqfBLpZUwhS3uUn6RM42k6CGMriHLecAy8ztIF7cQR2tkPl1ZlHeDjCFIq5aI3HaGOIG47OXkYavcpV2CZ06plxEE7bIwg6BU+HiyR/gKCVCM68357v2nTnZv0RgFnHkCoawxU3aJ7RKWPI6iZOrAWOrjas2uIr28fUKjlrAlrfIvA62VMYSKyROg0nQwZYLiOcreGqVWbBLaLYxxnkY8WF6iCeXkc9XyZwOqdVaglcndp/UruMqq+iju2RWl6mzT2w2kC9ehskBkVHFEQvYQoGJ08EcFbjydrHGedhiShtkbndu/GjiKnViu40tl4i1daxhlcDsEkdVDL1O5Pwx6vAIW9/EMOsYSokrb49M7eKNymRuDcfaRrU2UL17OKPXQH+A9+QO2mkbzWmiJVWGyhskwSVG8A2MpI8TNHGEOlPtCF/f4Wx8l4F6H0tfZSrX+LN3t/ixTz7kY7/5PX78EztYoy/zrl/nB0YJa3aE7nSRhiUCs4crVlDON0Ao4b7zB6Rhiat4D/1kB3/4OuPzBnbUwEofMThtop2vkoVfxPBWGOmPSCfvkURvcDU6Zvz4DrrVJo6+zjR8ncjZJol30Iy3OP/hm1wMD7Hd99CFb3ATFjEvbuGLX0VTX2f8zgHi4ADD7DMJu0TDEjP9GEH9Y/5YfBvBkNCCJwzkXUKtgf2DFa4ud/Au9xif7zOKvkngrOJfbLH3xi3+9r98yI9+psf/XTzizHgT9eoBI/O7nJ4+4f3Tb6J7e8jROnpQRzJeA7EGxhHBRZP3hzW+elnnNHsL0/gjnilv8gPtPnb0HUy1iRe8wrn2MpfO1xD8d3Gu/zVP3iuTiA/Bf0Ti7XNpfY93JINL+ZzAeYAw3MPXWlwHNZ5NjhgM7/PoyzVOHn+NqfcOo8EhcfAQz6oS22VCrcbUO8CW60yiPoFRwxQLBHodX2+gjwpcR4d5rdraIXb7uFqTwckqttrAECtMggNCawdbqTPxdgn0NuJZgdjcJzL2MUY1jHGZabDHLOxjSWWm/h62VCO2ulhSEenyLldxm0Drow/rhHoPT2kzC45wlcacy9Dnxv8SxiAHIyZGh8Rs48v1OYOgR2z1CLQ9HHEXW2zPFcUNLLHJzP3qnI/QxpWq2EKVWN8hs/eQT7exxw0+SL9CZPQ5f/cOkdnmJj7CU1vI5yVS+4jU3ifQuyiDrXnbKm91GeMqs+A+RAf4cgVPrXCTHfA0O0S5XONpsEui1rlxO3hSmZl/QGj2cZQO6kWJibVLqrWxxgWMYWEOStzDFVs4Yp0rfw9XLudgYLFCbPXx1R30YQ1HajDxd4msFpmzP/+dNRk9WcXXW1yF+wR6A3WwiT6sk1gH+YnpoJwrUJUmgd4iMjtMnSMirY8vdbFGDZi8QazvznkaLSKti3S6znWwS+a0iIwa1rhAbHS48g5xxDKeXGPm9UnMNo5YRj3f4Gl0QKg1UM7XcaUKUzc3dpmj8hzuuYc1qiM8Xicxekydg+WkIdJy3aYnNRGfbDJ1DrDHdRwh51skRg4EzcOrLabOLq5YI9LamMMSE7uPPa6Q2X3CuYHi8p3bRFqLmbfLTbjHxTsv4YhFSN4kVPo8/t7LTOz8wpA9ruT60cmX8aQ2odrFl1vEepfUypsj+mCbp9EB0ukGkd7BGpeZun1sIZ8KBmqVxGygXq4RarX532YNzFGRD9MHuGIecqRmn2fRQ8xhBflsewk8NYdVzt++jXpRUai4KQAAIABJREFUzG0mQm7duAmOmdh7OEIjn98ILcxhnZlzlIct7hGJvpvPZKQO1+FDZv599GEN5aIMT7+OLbY4+8E91EGFUN/HGrfRhw18tUfqHOCpHTy1TaB1CJT2XC1awxUbKGfbOEIdc1hh/P4a4vsrREqTSGmRmn2ug2My54DH37+NeFZEvSySOUcM3ttGH3TnPIge2mULfdhEflIi1g+xxT2Esxae/gB9uIM5bOMJXRy5ia/1kE4rePIez+KvklrHjJ9sEZn5dMxT+mT2Q679Nwi1+3k7YtwmMnbx5GP0QTcPJ+xjtEEdW+wRqEdMna/gSD0CbR/1osl18GU8eR9z1CfUHpCarxGqX8GV91HlJrKzx7l0wMl7u3yj/hk++VN/mU//2H/Eb/7dH+Wt9m186wQtEBEsCUGRUFX132pULAIJ3/WWLMEFTzBLUqIgWAYVWZIQxylJnOF7IXGcEoYxQRCRpdN8ApJM5kDK56aObN6amGWzedshIolywGYaZUySKdEL8MoszoGdC87F4uuOmZs7FkaPxeTDdd2cP5EkRAuWRZA/3jTNuRcLAKjr+kwmM9J0QhQmXM1umE6u8imIl7Mj0jghm98WTZLQ8wk9n0maEXh+3qx4YfZhmxZXkylJkocVixAlyzI8zyMMQ3RdJ/D8pS1zMfcIPB9ZEInD/HnlMM3ZNR/eXBE4BpGnEwdG3qgIfdIgWp5oL0CWCwPIolExzZJlkPAiD2IxGXmR05CHFj6TNA8oFq2LRRiyCAoCz102E0LfW/IkFnOKwHPm9/18hrIIG563PJ7fFkHCgiGRTy8W0xR/HsI8b2YsFKiLacvid7B4f9HmWOhNoyBveiwAny/OS14MURYhRh6yPGdhuLZFFPi4tjUPK/JjCOd8itB1llwK37ZwDT1vU5gGlm4giZdo2gWi+EMU5X1k6QRNGSOOBWTJ4Id/8g0++8t/j1/97/4in/zRf5/f+am/ytu9TyO+v4YzqqKcbKCdb+KJ5VwjN1jFHK6gnN1i5tbwpA30yzs443XEJ7fwpQKpUceeMym88RaRXEJ5chv58W18YZtUq2KcryD88GVCqYgvbKOd3sM4XyGUSuhn99DP7qGd562AnFGxhnK6wszp4gpFlNMVpu5OrrIcbeEpJa7DHVK7jnD6CsZoZWkg8eUikVohsxo4461lgJEYFZzxOqFaJDWreNIWrrhJoBTIzCrSySukZoUrr4k9XkU6eZlA2Wbq1PHlvJHhy9tkZm1uDMntH7FeRr+8R6R3cMQKkVHHU4pERg5pMobbKOdb6IMNroM+gVbDk8s4YpHEzK8EG6MtQrlGrDVJjTax1iQzO6R6C2tYINFaJFqXzNjBGZXxxSozp0es1ecziBaBXGZqd5Ce3GVqd9Av1giVKoFc4crdIVKbuEIRe7RBalYwBveYOi2083WIj+eBwA7q5T2YHaINVvIavbmT//GpNQjlMoFawhY3sMWt+cniAZ7WwRUbGKMNfC1XhKoX2/ku02wT6NsYl1t4YplQqRGpdTKzgy9ViNUGsdYkUYukWhlP2CRUSoRqBe1ynVCrw9Uj7PEG5nCdp2Gfqd3Gl8oM3rlFqNRJ9TaBskWslQmVCldOD08oM3z3ZW6CLolRwhOqyE9WeRbuE+s1nPEmjrDOzKtjje/iSVuYwxVSs4w1WkE6fQnl/GUifZOpW8K6WOPKamAO7uKKq/jKOrGZBwXaYC2fQ9k1fHkLY7DCjd/Gl7eQTl5hYte5DnsEWj4BsYRVJm6dUK/gShXscYWrsIk2uIM6uEOol7gOu0hnd/CUEqnVRDq7hSWuk9pVrsI2oVHClvJG0dRr4ptb2MrGUh+aOF3U4eYyqNDF21jKGrFTw9MquGoF6XyFzGsxCVro41Vip8Es3EW53ES62MBVq0yDDoFRInCKBE4FWysS2E1it42tFYm9Gpa2jiUV8yq10Z6fPHXxtCraeI3ALGKJZaZBD1crYohrJG6VyK5hCNuERpOn6X20UX7leBp28LQigVHDlst8kD3kw+kBnl5GHeZKv0Cvz6+a1nGUGtmcZZI5HSKjgadUCNTqUvWqXxYJtCKJXWDqvXC1V6uhDl4lMqrEZs6/sYU8rIj0JqHaQLvcwlE3iefHG9vdXHdqtBHOVmB2n2dhlUTroY+rONYGs3iHQDomEhpc2X+Ab3cIjH08cYdM65EqO3jj/DUt8VfxvTLx+HWuzr4E4yNuxm1S6R4TbY1snENLbW0bW98mcQ6I1a9gD4+wtAJu9Aqu/mU8ZYMbdZevfWeFn/jtb/Oxf/k2v7B1wnj0dUZnn8HTbjN1N7FGrxAaJTyjhW7sIih7KPoRftLBd17Gvvwc01EdrDcJ9Nd4MiyRaBVCqU6kbuObX0RXXiIyD/CFAyKxxpV4n8SoYRlVLONL+NYDAmudQFtjZjxgZjTw1W1caY9Mf8iNvU54cYsP1deIh33wivnVZ/WYSP8y0UmVp1KD0GwytFtMrSqRuo43epUbuUjywwIfjvo8NZrowh/iKm1myks81fp8+ftlfvw3DvmR3/sSv1z9OifpW3jaXRK9TKpU8c43sc83CPQddPcBkvsGmvgNno7vc/VkldloHV+o42h7hMIuWI+ItDaxskNmlAmMz+Pbr+KpHVxhl6ndx1QO8UcPeaod8yzpoBgNzsWHBN4Dnk030LVv4psHZOYGM+seqbZBptWJhQI4VSLny3jGDoFVxlU3c/il1CAwWkRug8DIzTmuWiUy85PX2OriyvkVS0uuYYgVMn+f0NpZtioCq4tvtAmNFo7cIDZ3MUZNUvsIX9tBOt/Clio4cglbKhFoTUK9ja828NQqgVEmcSooFxUm7hGW0OQqOMaRGiR2j8TeIXP7GJctUvMAc1iF7CHWqIgtlJm6+zB7A1uqk1rH6IMON9EjbLmMp1W4Dh8Sqg8I1QaeVOXK28MRqnhSA3NQ4do7ItZzroYt5uGDJeaMjvx1Zhdf7fEsfQ1Xznk3gVHH06pYUhlXaRJbu8RKDU8qEVstPKOWv35JRRyhwMRo4osFXLFEoLVI3QN8vYcjNgmVFh+GRyRmC2tcIlDaXPv3MYc17HGNQGlwHezOgcA1XKWFp3TyhofSwtMaeFoNY97QyMGf97GlWh50Wl1mwdwSYu4TGbu55lhqEJk5uNeSqiRGj2v/eHlCGmk9MnOfUO2Rmvt4Up3YaGONi6RWiyu/lx/zqESgtvgwPcYWct11pLe4Cffx5CrWuEhitrGFEp5cJbW6JGYX6WSdWN9h5h2Smru50nJUw5NaKGfbmMPK/ES8Pmcw7KCe5xMJX2nhig0m9h7WuIp4soEnN3L45ahMavWQTtbx5QYfxPe59g8IlCba5TYfJPfRLrfw5ArK+SpP4z3GT15dBmGp1Uc8WeXK30U932Dq7uGKDUK1kzfa1DaeVMdXcuB2ZnewhRxK6Yo1XKlGoDawxkUCtUagVYmNOsLJHdTLNT5Mj9AHW/hKHWtcxleaZFafQGkzem+VzNolVDvz9kSHib2PI9SxhTqp2cce1zFHVaxRNZ88qfnfRnmQ0sv/LY8bxPou0kkBY1Ajsw5w5Q6W2MRVckW3r+aNJ0dqk1j76MPGMqSYekf4WhflooAl1vDVFpHeQT3fXgZDsd5DvywTKrnyNJQbmJcFEj1vheiXZZSLUj4fEfP/Z2uDMrbQwRZ6OOIettjHFru4Uhdn2MIed3HlAxz1GFM6INTvI59WyYwDAm2H1D7k9M/XCLUjfOUAV85DSfWyTOYe4Wu7qJctQu0+N+GbpPZDLn64QaD3ufbfxBz1scZdfLWPI+1giz1sYQ97vE9iHqGc13DEHpn9kEA9wpMPsEa7ZPbrJOqb6IMeitDACo/R/K9wcXLA/q3/l83/86f59H/9H/OHv/CT/Pn9IvL4+0j2ED00EQQBS9VJwgjPcZdwzIV6dAF0nKRZrtxcTD7mBshk/nGSZIRhTBjGxHFKEETEcUocp6RzY0Y6Z0wsmhHJvBGxvMXZnE0x15jOlafTbLaceKQvGEDiMCGLM3w3WDIpFqyKBQMiy7I8HAhTpumUaTqdH0f+80so5/w4F88hy+YBy7wZsmhRhH7ANJt8RAax/L0k6bKBkiV5syJwvdyakqZL4GYURUuORpIk6LqeTz/moUfwQvARzlssQRBgmiYfe3Z1zbOrKaFrELgqoafh2zqha5P4HzVwLAKJxQn3InTIWxbPpw8LLsWLkMrFtGIRMiwaE4vZxYuQzAU3Iod2enP7hrsMQvKTeHcJ5Fy8vzj5f/G2CCcW3xuHPo5lLmGgeRDiLQOMJMoZEYuWw6IFkk81vGWbYvF7yacr3keMIi++XTQnnocoC67Fi4DNENe25o+bP988tPAIXYfIc5dBReQ6eKaJpSq4ho6pG6jyCEU+zUMK+T1U9QxNFVAlmdFQ4r3vfZOXP/4P+PhP/CV+7Uf+PX7np/4K32t/CntYRj3dRnx/Nb86fb5BZjWxRus4wgauuE6obuFJ61ijVczhKplVxxysITx+lUAuLRsUvlDAvFgl02vEShnp/VdxR5sY5yv4Qg7dNC9WsQfr+MI25sUqznADe7S9VHSqZ6u4QhFruIU92s45C2YTT67gKWXM8SaRUSUyKhijVXx1O1d1yjmXIjMb8+lHPk2Z2M1lOBHIBVKjii9v40lbeOIWqVlFv7xHrOfNCWe8ztRpLMMIX97GGq3hy9v484AjUovY4/Xlx7HexRGr+EoVTymRWA0CtYYjVNAuiognd3NAn9nk/AdfJJnPPuL5SZVyssqV28cX82aFL1VJ9BaBXEN8fA/5yTozew9rWEI9XSc12qhnq3hicR5KVJjaHcTHt4m1GjOnywfRPo//5HOQHjGxuoRKFeU0bwtceQ2mTpPBOy9Bckxqd/CUMsZoDZ7eJ9QrOFIpd8gHxzz1d9HPV/GVIjdRl8xtoo02CYw2E/8Q8ckGoVbhWdohNMpYozKB0s3BVNo24pPbZGaTmdvBHm1ijTZztolaxR5tkWolpmYNe7iWQ1qlIjfhLp5SQR9uMrWbTOwmnlhAv1hjYrW5cvs4oxLKyRozt44j5BMTa7hNorfm0NC8EeSOK4RKg9TIQ51Er6Jf3iWzy3hSDsh0xZxJ4YirmKM7xPomobaONX6VwdtfINXK+NI6N0ENfXgLR1ojMit4ShH59BUcYY2nYZtQ3UY5u8W13yQxStjjfA4T6gVsaQVTuIMjr5LaVXy1jHS6SmKVcOR1XHmTQCtijNbInCbGaIPYrJM6VUKjiDa8i6dsEhkl9OFdPHWLxCoTuyVcbQtttE5ktQj0fJZgCFukbpPA2sRR13HUbXy9SmQ1cdUyjlIg9er4eglbLuIqVQKjjSmUCY3596jbuMYWjl7AUgv4Zh3PqBE6dXyrhCGvEllNbKmMPioSW7ktI7d7bBHZ5bmRYBtXLeLp28R2hdiuY0kFfK2OI9fIvB7y5Sq6sI6tbBNZddTBJk+TY2ylQOa1cJQinpYfvy1X8LUGsd3FHG0R6XV8pcLE7XIT7qIPNvDkMpHRyInqozUCY5PILGGO8j9eP0gOcJU1IqOKr5ZwpeL853L9X6g1MYf5Mft6CfF8hdTtERodTKGMPt4m8zp4yhqptU+odzCkV4ntCoF4QKY0CZV/RWg0cYQ+ntTPZ0BiC3/0OoG4S2C8gmh8k7H6dSS9j+Nv4+i3CPQ7BGoNT3yELd3BHN8h1lpE6jGu9BVM+QBL28Kx/4BYPsJXiyTqId/41i1+7tNd/pNP7fHTn93ldPgmk+FXCM+OiQb7XJl5dd3SuihGH9HcQ3YaiGYBSd/CDdoYSpdQO2SqdInPNvHP6mTyIbFxjCG0ccQ2obBHNDpkJj0kFA/x5HVCq4gtH6AJe1jKBrG2zlP9EN3cQpYKOMYBafAGlrmH7x7x5M8rcPU2T7272NI2rvKAWPsj/EGPmdrAldfwrC1m3jrm4A+ItAqBfkRgfZ3x8ADL2UH37pEpx0wvajxT3uLoWxV+6lOv8WO/9U3+r60/5zvit7GlP8IRu4TCOuH5Os/EI65GrxMPDjGebDKYvolg9En0Ns57q0zEHXy1hW1tMxK/wEzaB/cr6I/LKO+v88zbIxHbTKR9okGPwNkllF8nGO0hnX2BD252cIxd5MEGgflZAvk1AuMAz6ljmgW8sIPutDlTKgzdJuaog6fWMcQVYifXDBtChcBoMo3axHaLwKijj7YI9AaZ18cYl7GlOlfhEY7WRBfKuFoTz2hjyTWUYYGb9D620iDQW/lJr5BD+BypS2Lt4SpN9FEBY7RNpLdyreF5AWNYItQbpHYTbXB3HhS08oq62Sex+tzE99GGRYxxiZnziEDuoZxtM3V38ZUaV/4egTIHDNq72EIHa9zjg+zLRFZzrljd49p/k2fBEeZlkVTv8dS/z9Q6IFb6+U3dZfxka65A7eXqYL3ONNgj0LtogyraoIwj17mO9uZh7RaJ3cHXWygXBXyhRGa1cZUyllLGVspkbhdHKGJe5BdZQqWKI9WwpCahuUtq7aGcbmKcbfFBcsjU3UW7KKJdlEnNPUK1jXa5RWw2mQX9efDQX1b4fbVN6vTIvB1icx9bahMZfW6iB3PORv5aOfX30AY5QDHUexjjGqmzR2TmwW/m7jJ67y6uVIPsEU/D+5jDKqGyw7PoNWJ9D3NUILO72EIJ7XLrBYtHG2ucfy6zuzhimdhoo55vEBstIr1FqDWI9CYTZwftcmveOtjDGJaxxjVScxdrXMtPvJU2N8ExV94hwuN1gjmzwZPquFKdp+ExM2+f1Nxh9N49pu4eibmDPiggn20ydfdg8hrK+RbWKH+cRchijopY4yKR3sCTy1hCbhwzRuuoZ9V8NuHto15s4IglXCk3smiXRaxRhdTs4Yg5IFS73MQaF0jtFurlGq5YJzF2cIQq5qhIZneJjUXLdZup18UWCpjj7RzeqTXxlQae3CDSO3MtaR7KBEqbWN/BGFQIlDYTe5/U7OMIjTlYc5fE7OPJLUK1Q6DMwaJSm0jt5ZNYrY81auAIzZztoe5gCU0cuY0xrmOM6miDKsaojiU0kc5KOFIHW2yhDSvIF4W54aaCcLqOOcr/VgvUHKBqDnMTiD1qYI2azKwe1qCIcVnEEer4chtHaiGeFTGFJvpoi8jq4sgtLKGd82S0XfRhDVtsoJ4WccUO6qCFox7g6oeMn5SZ2EfYwzrasIYxbJI5jxi9X0F4Usca7xCbh1hCE1fdYeI/xJZ3MYVd1EEX8azOdfw6+riBOdoj1h/gSrtY4za+2sdX9nDEfVzxkNQ+JjGPcaU+48dlAvWQSH+QwzSlQ6bmW0TqQ3xrn6Hc4lI5Qhk94v69X+X3fvZH+P2f/ut85ud+nG/17jG6+C4j7QzV1VAUhdQP8WyHOAiXYUX8onHC9Qh9H9e28xNxP1i2ChYtgyhKmE6vSNPJcv6RxHPmQ5QwzWYEbsAkmS5DgoXyc8GkmKTTeUiRLi0ccZgwTafL71vMPXLNaUgUxLiWi+/7ywDA83LuxmIuEcfx8/sN06XBIw4SHNPJmxlRHlaEQZyDNbPZEgjquXl7JHmBT5GbQINlaLOYx8wmU9I4IfT8ZdAT+vlxLI5pMVNZtCxc1yUKcvOK57i4tsN0HlREQUjo+Uuuxcd4+gEfXM9IQofQ1Yh9g8i3SHxv2ahYNByi4KMQysWEYxFQvMideD7BiJcti2mWfAReufi5hXo0/9qLzYxg2ZhYTCniMA8mXgRRLgKFRXvixdui0fDi5OR5GLJgWQTL0GKapcumRM7MeA7ZXDyn58f1/L7ysCT4CLhzwa9YhCuLOcnz430+E0micB6U5KGQa5t4jk3se8TzwMK3rPlbE1OR8W0LSzcQRucoyhmGcYYgvIOqnqPKI3RFZTxSuHj3T7j9yX/IJ/7WX+Xjf/3f5bd+8i/y/e6/wB5W0M62UU+38IQqyukq+sUa1midSCsysavIpy/jivkJnTNeRzq5hTFYY2K3coilWCCUinMGRRXjfBXp/VeJlTJXdotMr2EP1hHfe4WJUccd5YBN82IVX8gnHvrFOr5UxhkXcIUioVLFFYr4Um7OWFD8faWMfH4XY7S2rMmHSnnZqPCk/K093iQ16vhSEfHJK6RGHlYIj1/OTR+jtRyqqRSItLwZIZ/eZuY2ufLaKKe3MQYrpEaVQCkQqcUlp2LqNFDP76Bf5kyD3HnewJPzeYp2uTa/WrFDpO2Q2m3Ek7sEWg2m90mtFtLZCuZoi1Cv4wplrGEB5XSNUK7nzIqz9Zy/INewhxXMyyL2sESitfCEcq5jVauEapXMbGFc5jpU4f3bPAv38MTSXH26gXa+zo3fy6GgwhoTJ39OoVLh4u2XcliYWMAWtxi894e5VlOpYgyLqOcFnFGBSK0SaWXM0RqJVSfQ61hiFWNcyyui4y0CfRtzvMaVlyu0XKmCOV5Z/p5jrUyklQjkAhO7TqKXidQizmCVQNzk2mnhClsYg/W8dWK1CPUGnrRNqJa59roI77+KL1WYmB3sYRFPrOZ2DruBcrqCMyoyMTtkZhPx8StEWoFEazO1dpCfrJAaDRKjysSuoZ7fYupUiLQCobqVM0nsEp60gq+s4kp3ifQ1tJM7hNIWzuguM6+MI97Flddw5E2uox2s8QrWeIVA2SQxiihnr+DJG8RGkUDdRBvcxhjfJjQ3CPRV9PEtfHWD2KzgykX00V1CozAPI+5hjNZI7QaOVEA+v0dil/HUTSwhny7oo7tERpHIKGCO72Epq/hGEV3YQBlsMHx8l+toH0+rMHjyCpGzjTJ8FUNYx5IKeFqVzO0QGBXkwR0StzGHbNbw1Cah0SEy2zhyicCsYOsbWNoWrlEmtJtETgtbK6JLazyb9fC0al65nsPfHLmGr1UJrQrTsImn1QnNOpFVQxuvYIhreFqJabCDrzUYnaxiyxUyr0NoVRHPb/M03cOWK9hSDWWwgquWyLw2idNCG22ReT1CI7+6/DTaIzYahPM6b6jVcKQSidnkw/SQ1OwtYZqJVeYmPMCTGoind5l4FczxBoFWJnNay/8+zVGBUGtyEx4QmEUCo4wp5pV7S6yiDLaZeD0sqYAyuoM1zm03lvAKxmgVV3qIpR4g668QKFt4Ygdfq2NqX0Qdr+GNv4o7PsYUPoeiPkT0agysNUbGy5j2K7jmNopcQtDW0YUivtghlvaxx21MvYrtVnH0Gs64Tix3sawymtTnnbc/xz/5xKf43165zcfv3cVze8TSN3GFN5Av99HEPraxi6E0cJQ6kdHCl+6QGWW8cRVfaxAFVbTRLcLzO6DWSIQegbqLJvXxrQdM7GNipUaidEi11zHlQyJrC1+5TaodEOqv4RkNQrVKMjhkIJVIotexxD7SZY3xqEMQv8Z4VMRR9pFHuYkgEOvooyq2s4dp99DHJTK5Qmh3CI0+ltAi9l7Hj15D0neQpSaJ0Sdzvkoy3CG5+ArffvcW/+Mnv8Df+cQmt1rfJky/hi5+C/FyF09rMfX28IVdgssemdiEsItmlRmbJSStxDQ5xB4XSKwaqnkPLdvAH+4TGw9QRh2Uywb+uIF1tsbE3MNXHuHY2wTaA2L1EbFVJrQ38bU+ifkQY7zORGvjaQ1Mu4uodVCMPWT9ENV/yKnVI9X3SMwmkbWNPLyNcL5C5u1hCAXU0V1ctYKrlgmNBrZcQTpfJ7Z2sKU6tlQn8/dx1AaGWCWyd3j7u58n9XaRLrdQRkVcpY6rNDHGdQItb1WYQmN+MpxfeXfFOs64jjNuzg0GOZTWV0tM3GP0YY3Y3MMYVdEGJYaPV7kKD/hw8pCp/ZBQ6RNpO1y+8ypTt8fU6WMMykgnW0y8ffRhk8x+hDFukLldMq+DMapjDHdJ1B4fho9whg28cZuZdUyqHuCPe8RyriuNrR76qJBDevUanlrHU1vE1i7muIIlVrClErHTwNPKc/BtncTuYw82idQaqdPGVsqIF6tEZpNrv4c92MIarGMMNpm4u5hig8HjDXylw9PgmECoIZ+vEhttIq3DzDkiNfdIrT72OJ+aOXKZzO3hyk0m7uHcjrIwAzWJzQMcqYMlNPG1LjfRAzw1t64ol9tExh6e0sWR29zED8mcPdRBkdBoM/X3mLo9Qq2BMSxgjXMbR6B0ibVdMutwDv+tYo1LOGIV/XKbQG0QanU8JT95T60OrlSdNxaquFKV1Owgn63hyRWu/F3MURFfbpAYOXdBPt1GOSssNaKB0saTW+iXebskUNpzTkM7h1bqba78faTTdUKtRWrtkBhdxJN1ArXJtX+QTz9G5ZxbkT4kUJsM37tDpDeJjCbP4n0u332JxKoz89vM/DbKaZmJvT+//z7K+Qqp1Ua92GTq7M41sjl7wxoXccQSkV7nKuhhjjYxhiWsUYVAbebNGLWOJ1dwpRL6cANXKvEs3kc8vYcxzM0okd7GEWrol0Umds7syG0nh3Nta3NuRmniK23MYZVAac81s10So48ntZjYe/hSB3NQI9b7eFI7n4G4xyTGHup5aWnUceXOklMRGbu4codA7+EpXWyphXJZQjjZRB+Vicw8LDfnbRhfqeOIVbSLAvplmcw6wBm30S5qTM0dAqmOPaoQa10CpUOk97n44Rr6qI6vl3HVMtqoiCPnzQ5f6+LIdXytycTsYY6q2HKHxH2ApfQwxs08yDJyO4gxbJFaDwnUY5TzNraQNzICrY88qGBKXVLvNQL9Psqgiy3vkrj38fQe4pMmkX6fxDzGHLfx1V18ZS9/zT3rktr3caUevrKHJ++jnLfw5UMi7QH6oEcw/iqR8hBl1MAO7iPZX8LV3qT0W/+AT/6t/5BP/7d/iT/8X/42b+3c5e0/fR3JGnApXRJFEbogYep5q2J5gj0HO86yCUkUMc0mpFFMGsdLy8VHJhBhnJ/cpxPCIP84iXNGRRznjYmF+SNvMaQsqaIXAAAgAElEQVTL6UewYFIkE+J5OJHPOxYq08lSVbrQmuZBRZAHD164bCvEcYzv+0v2wwJWOU1nOY8iTOe604xpOiX0c33qov0RRTlIc9GsWMI054DRhfFjMmdzZHMmxWwywXfcObsjb5ukc35F6OXBxCI4+QhEM8zVo+l8KrJoaqRxgms7REGAazuEkY+qyXzsw5un3EwyYt/Cs2RCTyMJHJLAI3LzBoJrW0yzBNs0XuAxuEvDxyJYmKSLOYObGyvmAcc0S4kCb6njzLWe+f1MsxTPsV/4WW85M1nALhesiRcDjZxVEX9kAvKcEfH89mKo8DyUeM6eyJL4I+2MF5sdizZI4LkvADOD5f0ueBULpsWikfHidGQB3Uyi/5+sNwuONF3Qs84VwSUmMFxgwAYHjAkTMcGFsbEJwpiAG+wbggvmggjCwWoIj8PGDs/MmTlLd1eVqiSlct9TmVpKtfUyfc7xDIxnYDww49OnT9cmKZWZ/77va6akqu5+uPgys7pnLhSprpZSqSyVpO/93/d5Ym6vV98ITf5ki2RZ5ESB963wJY8i8ijaBhSR566DCp00DDB1A02Z4boLFOXnzBefYRiXaOocyzCYXkq8/KPf4x/90l/nv/23/wV+6V/+Dn/vF/8UfzT+ZZ7/s++tGRUNnKsG8osdrOkegVLDXexhXd1HPX+fUK0Q6zW087vkVodQbSC/uMPVz36IM92jMLtoL++hvrjD0ha8Cuviwbf4FaJ1USeUatv/l6jrMGJWJZCb5NZge+tLDQp7iPL6AZHRpXBHrIJDlNf3SO0O19GI1BEgw1hv4cwrrNaH3dIdkFs9YSfR6ttmhC8fECpVlq6YcXhShcwUtgf9YodYbxLIVQpbNBDc+T6FLeYjxuUOidEkM1tCdbpuYrgL8cM60nsEamt9YOoLJ7k6ovQO8eQG6sUuqT3AU5pi8mH1yZ0h1rRKILfxpRaB3EZ5+YBY7bJ0JyzdCfrrA7x5m5V3QmaOUF8+2KpI38YnzD5/H/XVfVg+IzP7mJf7uPMaLJ8RyE1CpYUvC7ZGrNewZ/dxZrvcBGNW3oTcGWEvqtzEE6z5HtrlDonZp/SO0S8bhHKLVO+QWR0ivYG12CdzRzhKF3PR4W3yIeZsH1fZw1XWe9CFqF8mdoMv07FQiF7tEGlVbqMh9kzobilPiOQDvNkuoVwlUhqCwi03mD2/S2oPKWzx95gaHTKzz/Sz93BmdQKpTWaMMKc7xFoDb1Fj6U4wLw+wryrEWoProM/KOyFSe+jnewRyA+PyPqXbxZf30C7eI1QP8OQ9POkBsX7Al9kQV7qH9PK7+Mo9rp0+wWIP8/J9fGWHm6iDp+7iKvvEVps38ZBA2SdQKwTKPl/nE8zpXXx5j5uwT2LX0GfvsYqb5P4Bsb2HJd0jsZsUXh9beoCvVSj9HoXfI7U7xGabZF1NdaQHROugovA7lH4HVxFQzjLoEtlVbGWP2O4Smj2K4IjA6BIYbXJ/SBm1yPwW5mKXwGgLNoQ3xJIquNoBiSOCi9DoI59XWEWPCI0+5uIAR6mShR0Cu4FvtfCtLrE7IA0GhE4TXdrB19v4eofUGaNf1UVQYfVIvd42qMi8IYHRxNMPsJV9ErcrAIHuIZE1wtfFYczT66SeUKu6apvIHBLbHTy9QWR10GcVWD0TjRGpiX5VJXeGsHyKOTvg/LMfkLsjVuERxnQf86rC0j9lGQxxlftIr35IZh9iz1pERgdb2uEmnhAZLVK7J0jwqvjFPjGHGNMqmd8hsloERmd7dTq2RkRWH0uqEjgtzHmf2/Ah10EV/fI+rvopWf57XJgVIuU+mTkishu47q9iqPdIjN8hVn8TW/41iqs+136X2DnCkz/BevURN9Yf4GuPudK+h6U+onT+CfHisdi0e3cJsgNC+wj/4mMSbYAbDzCsUzz9DtLFj/j/Zp+gRX9AZHxAEPVJygmyXefzi/ew/S6O1iBVmrw1hxjmE5bBb5NIz0iNCZa9ixFVmKldPPv/5DYcoEp3MZ06YTgkNPbx5e8RmvcJnBGG9ogsqFE698nUMdbVKbY6EFBB+UfYcpdMecgb5ZByfkBpDFAufshtXCWc3cP3PhXwPb2Oa+xj5WPc8kMc7RT/iy7W1SEr8xnXxkPs6S6BeZ/SO8D52QfwekxePCMze1gv68z0X+P3F7/L785+xvOXv09o3OON+5DcHBKZbUy9imHXUe0aYTnCTdt8/fIY98WQL69/hzx9hvFqn3TaIzc+xVZ/h8Q9QTPaeMkEy+qgTe+gXX2X62LE8uZTFtJ3ieyHBOozMneIfH4Pe3bGjf8H3Ma/RabWsdUGfnBK5D1Bf9niVp2AfwzpmMI8IVAapG6d1G8R2QMsqYOntVhGPWHVsXrEdp/YGmLLLXLvGP2qQeoccZ09ITCHaPMGqXdMHp5iLFposzplfIardvC1Ab52SOY8wpoPmL88IPdOhF5UGwirgT5h5T2mdM5w521ivcfSHxFbJ2srwUM8dUjqHCOfV4jtQzJ3wsr7EPlFnTfJM1JLXLF3Fk1K94SldyYq6voJkf4Ia97Dlhus4iMceUCkPaW0HpJpx9gXXTLtlBv3Q27dj1F+3uLa+Zgv84+JjBGvPvshiTMg80Y4chNP7RGbExJ7gnp5wBd/+F3K8JDU7eNrwkjCl7/FtTvGnh3gyHXK+IivVk8xZgdo57t8GZ1C/hBPamDOm3jaiNQ9w5x1cOdtIqlLoLZxFk1i/RBz2sa4bOHMOxSOuBK/4fMswzM8ZYg+bRFbE1JHzMOseZ/b5GOsRZ/Z831cuU/mHuOpPeTzCqE+YRk8JXcfol+10C7ra1NIF/l8H24+JrPF/MSTu7xNPsSXh9hXPcxpjzfpKfMX99aQzDGhJvgMt4kIcEvvCPX1HrkjvqfdRA9xpSaB2iUxBsivHpDZI2JjQG5P8JUe6nl1a7Vw5h18ecBN+JjUnFC4p+uLM8IEIpoMHXylS26PuQnPyO0x2nkFa9agcI5g+Qnq6wq+0oM3PyExRsiv9vHlLlx/zHV4wut//n1K/xCun1L6Q17+0a9S+n2+yj7FXfR59Yc/4MvsjMTq4Up1XKnJl9kzCvcYY1rDWTRJrSGZPUQ5v48r1ym9EUv/lEDt40kdlv4x5lVVtF+1NpkzIHMG20bFKjjGnjdITRFU+EoP7bzGbfwU/aKB/LKynX14Ug9z2sSeiSlMak5EI2nW3s5RtHNhvbCuOsT6BHfR3zIr7FkPc9rBkQYYVx08dSSgltYJvnqIftXmNvmIzH2IMetgzbuEhgDoemoXc14n948oXNFIcRYtQnWwnui00C86RNox9mWNQOoQqQMK5wT1vE5iCp1oYp/iG3Vctb7+N9UnMsc4cnfbGnRmDTL7CFseCDWpekjmnbF4uY8vdZi/qJHZj3GlY5b+j1gFPyLSH3H5+QGuPMJWR8TOI3L/I5bRj8m8T8j8j7h6UeOr1U/wZKEivYl+k9vkE1L7Ea40wVmckFofU3hPhTJVPSF3nnEb/xhjOsaTz/CVRxT67xArz4icR2jWCZfqQ6SLRxx9/5d4/2/+Ah/8Z7/A//5X/iz/9+ke8vwP0f0Fl/IleZ5jyxqOZRMFIb7jYhsmaZwQhxF5muG73hYOuWFVbMCRG+jjdvaRFuR5SRQlW25FudaRFllJHCbcLG9EW2LdrNjoQou1djQOky14s8jK7dsHXkgcihaFgGqu9aT5kiRJtk2KDafim+DKfP1xsjgTQUecCU5FVhIHwkySZyV5VnJ9fSuaFGG8/bw2YFGhH11PYzahxPr1jU60yHIR7GQ5yzXPYxNUbMKJzUzlXeMj3jZYsvXUJgoCAer0A8plThwHfOfrL294c1OSxD5J7JMmAXHokcQ+UeCIP4t9iixitcwo85g8i0gijzwVc4tvvnzTnJFEAUUeb9+nLBLKPCZLAvI0ZFkka0hmsJ1QvGtAvFOMbmYWG3bD5nYTAAiGRML1svwTTIpNW+Gbxo1vTlM24M1v3m4CiY2RYwO/3MxUNlDPTWCxaUdspiXf4mkkIXmRkmUJaRZTpAnLLCULQ8rk23yNbz6ud3DNaDs3CX0P37VxbQvfdfAcC8ucYdszDOMCXX+Npp3j2AqGpmDpBhcXU376ez9i/+/+N/z9/+jP8N//6e9w97/4C/zT7v/K+c938eeHqC9rWJd1rKsKkdbAme2jvb6P9PwuznyXUKnizPbWjYUW3qJGrHZwZlXM8/u4V/tkRptQqhIsqmtl6Q7qizu488q60t/AnVcwpw+2dgR7tkeoNDAuHuAtqgRKnVhrsvSG+FIN/fw+uTsg1Js40gG+2lhbD46IjBa+Wid3+nhKjdzpk1oCVHgdTQj1FurFfWKrRWQ08ZQDXOVAzBOUAzxF2BtCbZ9AbnDjn5HofYzLu+ROndRs4Vw1CbQavlpjGQxw5Qq+ViO12yR2G/n1B2S2ADW5UhtzWidQe0T6AFdqkxhDbsInJOYIZ1HDkQ62nIdAbVK4h9wmpyRmD/V8D2fRpHCOyKwJ1qyFcdlg6R+RWSOM6QGh1iWzRoRaF19pU3pH5NYhmTnCuNgnNXo4swNyq0cg1/gyPWb2+Qdk5oDCHq4Bo/uUTg97tsuX6QT19QdcB0MiTUxlYq2FLzX4On2Efr6H+vw+/rwG5SMCpYL6+gMyp0vuDonNPtf+Me5iF1/ZITXrWNMamXFErPWI9BqR2iQzO0RaE3dxsG29ZFaXwumjvv6AWG9QOD3eJseU7pBAbhDILfJ1LTU2+vhKG2feIFA7RFpPqCOtIb7SJFCbxKZ4TKtwgnrxAE9pCPaG1GB+voen9XmTPiFQOtjTCrFSp7TauGodfbZHYndxpQMCtYZ5eY9A2ic3m6T+fQJrB898gGseYCp7WOo+tvIAW7nPjd0gVvbRru7jmm2W+SmWWkO5vEdiNSjMEbHaQXl1h2XQJ3PbZF6Xq5cfkAWHvPH7JMZ9POV7+OodvspO8ecdlC/us7S6BGoD9XIHR6tSpock3gDp+X1K/QiSH+Prv46j3Cfzj4n8PklawffeI3FqxNoIa/pDIquC51TJy0Nsr8l0+gGuWSUwaxhyDUttErsjIneAqdQx1QMir00StJHle7h2i8g9xJa7BFqf0uuT2nv46vcJZxXeuIdkap9w0SXVhFkltetkXpU8HZLHA/SrB/hyA3fREIR9tUcSnPJmOcA3m6jTGpE95O1yjGfuYKv3WSUTvk4fYl7uEmktbqIJrJ5QBodosz1Cq0PpD7AWuxSemMjkXhvj6g6pUyP3xFVIXzvA1++QeRXUy3skxpDcGRMZbULzLpG1S6Ad4CxqRFqf3BkTamJqZtt30eRdTLmHNm2TeWNSp0egtcitCWU4IbS6KNNdUm/EMj7G19tYco3YGfBVcUxstnn9z3/AbfSY3D7BnLbWpP5DPPcYRerhWUf41pDr7BHS+c66VVPFdzsE7gmO/ozI+YTAOcW1ethWF8caEttPUC5F9T8LJmiLCp7RIQ9OcLVDHONjDOWhaFKYA87Pd0iSY+L4BFlu4c6fsQye4htNLHkfa9Gm8B4TGYdY0gG52WfpHuLM6wTaAEfuU0bPsNUxi8sOtlIhtnskzghX6QqGh3WC9KpOZBySeyfE1iGpI2BpsXmGK42JjBMK7zHa/ABfH8LyJxgXHdQXdUrzGPJn5HoXa9bAmbfh+sd4Uh9XEvt6bp7iSHvIr98jd455E/4TwQYxj8msQ6yrBrH2EE9us/SOCbUexrRKYg7Xm/4WmXWIMxuSGieU7imB2iN3JoTqkMI+I5AnLO0TvHmLWO9S+kKR7WttEluAJXNPHEoDfUDqHONIYmKRWA95m/0I35jgqgOK4ITQ7KFO90msEbEx5iZ8hr0Y4qkjAmPAKj4mNDsCoCm3KfwTXKVLZI5QL6t4qtDjhsYAR+7gKB0srY6ptgidYyz1EH3RxzUOScMjlPk+kdGm9MY4c3HAduYdnEWLSO9iXu0R6EIRbC3aAtBnjblNz7DlKtrVfSJtyG38GHvexJrVBWg2OsGcVfi6fIw9PyG1xXY+8w5x1Aa+0cE3+qSu+N6dWcckxhGB2kabvk/m1nmTPOTa/5DZz++SOxNWwRmpKfgxkT4it8dEeh/96h6xVWcZdkjsGoFewV7sE+liDhDIDUK5KX5WeBNic4CrdCnDh+T+Kakl1JSJORThudnHVxrY8wqsnnBT9tClu/hmk8Qb8+XyEy6+eEAenBFaY2Kji3lVITa6XEfHuFIde14lswdw+zGh2SMweqTOhMIX4NTMG+MbTUKrQagOKBwRIqSWUB9n9pDUFo8j1o7JrVNSc0yg9jCv6uT2MUv3Ee5iRGYKOHVqiolp4U5IzDGRNiY1TlmFh0R6E2u+T6Q3+ap4SGS0UC92cOUqN/GIxG5hLXbxlCpfl2eYV/sor++zCia4iybq6z1K74i36SNWwQlL7wj1fE+0OBZtnLn4fvUmFoyO2+hDvMUQe9bHU3tYixaJPV43fXoU/gnWooV8XsFatNCmNa7jRxT+ydqaNCLQB5jzJqE2wJ63iPQB1+EprtTEvDrgOjwiswfk9kPMaZOb8BRrViF3+1x89n2+yp9QekcsvccYlw1WwTGuXCdz+hjrVuvSP2HlP2T2xT0CrclNPBJNxEWVyGywCoc4i+q6idcnUDvY8wbGtMbSPyXShuTOgPnzO5TeZN3K6AqAuPuIWD8i0kY48w65fUzhnGztIKE62n4tm9MG5rRJqA1xF8KWIpgjgmERqWN8aYgvDwnXr8f6hK+yT9AvmlhXwu6x9B7jzHuE6hj1VZ030YeYszbGrEViH3GbPmPxqoK16JB7pxT+Q1ylSWAIw1bqHDJ/uYs5awoQpzVBftXCV49JzDNS+zHy6za+ckRkPCTQTrAX3fX05Ajz6hDtYoCnHFH6T0jtY6yrI6yrI/TLEb7yEF89xZyNCNRjlsFHlN7HhNojQu0Rhfsxt/FP8ORTtPMBqfWMm+jHWLMJ5tWI0vuQxHpE4T1BvWgLkO/ilMz9GE89wdePSd3HqNM+tnzCdfRbhPpTzKtjHOUxSfLbzJUzHO0jfnf0D7n7X/+H1P7Sv8ev/LVf4A+eNfn8+f+F6s6wHRXbNlgsZgSeT+j5xEG4DijEzCEKQgHPXPMYxMH7nZVi0yzI4pIivSZPlpTZNavilmV+Q5FeUySrLUAyz/Pt4XyjEw2CgFW5XCs6I/JENDhCz2ejQt0EDXGYbFsXZVaSpwXZWou6CUo27YjNjCOKxONdFiWrQvAmxH8XJGuI5ebxlpngTxTZxqoZUuTiAvwWQ7A+j244i3marJWr2TaoSKNYPJ+hT1mkW0tKnqZcL1fbqUeyfnvXsgk8n40aNgmjbSDk2c42E/gOX7/h9rokChwC3xYBRehub4s8Jk9D0iQgjQPyLGJVpuuQIf4T4MoNr2Jr40hDsiSgLBLS2GdVpqSxz7JIxP1tZxHJ9qD/zaBi06rYNBg2/IgkCrleFt9SfL7Tn76bfgizR7y93TzGzZ/98SDj3WTkXViwCUv+uMFkE3R80/yxaX1s2x9pTF6kJElEHIfboCL2PIr4XTvjm+HHNyGfcRgQh8E6pHCIAm8dWrjYpo5pzDD0SxxnhqK8QJZfYhpzVHmOpqjouslPf+9HvP8//Ff86n/653nvL/9ZvvtX/01+/vTXUKZN/NkhzrSLN29jXx2Qmh2s6S6+VMdb1HHnewRKFWe+vwVXeosa9tWBmBioTfRX98TWU23izSoEiwPUF3dQnn+AefkAT6riyzX08x2ceQVvcYB+voMnVTGnuyRGG29RxZOqxFoL+2oPe7ZPZnaJzQ6h1sRT6mROj5toQmp1mT1/n9zt82V+Smy0secVAbLUm5izPRypyk00ITIahHqd0GgQm01W4VDUs7UaN/Eh+sX7onkg9/HmTdzFAxKjgi8dkOojFi/fx5H2eZNOiM0mjlwh1BvEa/PC/Pld7HmN2/gU+dV9zFmV0hsLWviitnZs9yhc8QtFqNdZBkOsWQX1fBdPabAKJ9jzGosXO2u/+VBAqBad9WayT+4cEmo93iRn+HIbZ9FAeb1HaU+49k+4/Ol7LJ1DcmtA4QwwLu6TGm3exg+5CY54/s9+hTfREaU74DoYobx8n6XX5+v8mMxqMf3sN6A44010RKi08BZ1WH7IjTMhUdror+9y7fdJzAaR0SQyOpT+Efa0SqhVWQVNUquBNa0RLESAYc3uEyqCHRLIdUKlgTOvUNh9Er2FNd3DXexzHQyxrh6gn+8QaS2W7kh87c1qXIcnJOYQc1rFnFax5w1CrUfpTtbQrEPsRZXY7CK/3tmCFHNniDmrENlDInvEbfpEEMDNIZHaorDahMo+sd4i0hoUbh9PPhAtG6tFYjQwLu9hzO7iKg8oozaxU8WSdnAUMc8ItRb+VYVUb7KKBljyA17+7FcIjTpvoyPcy30uf/YrfF2O8NV7FN4+8vmv8mXeI9T3CNR9TLlC4FTwnR3mV9/j6vwuiTchtLu4xj62ch9Hf0Ac1nC8XSznAYp0l8BqEJktCvce1vweodknD0dY+h0c/T2s+T2W9hGBtENsHOCoFZb5MZ7TxdRq2GqVIujjGfu4emXddGhjq/t4xj6BvUcWVrH1XVy9SmwP8FVRMV16QzK7SmLeJ3QPCJ0aodPE1qq4Rg3frhH5VYq0gas3yf0epd+kdKv4yj1u4h6B0ST1xxjT73MbHxKqHa6jQ0zpPfJoD9e8x5vlEStvROkMiLQmvlInsbqEZpsiPCS0OqjnOyRWl2UwIrZauEoFXzsg99rkbotYn2Be7ZF7Nb4sh3hKjWRju1EOSJw9ErtK7nbx1RbK6z18pcPSP+I6OiYw9oitDqvwjEAdktojobQzuzhSHUuqE9tDPK2No7TWM5ZjPK2DLTfJ3Q6FO8CYHvAmfkJiTMRWWB8Qaj1cq4dr9vDMHr7ZFW0SpU7pD/DkCnncR55WCYyH5MFTQnvA/PIDTKXCMj0lts8wFgKouErPCKw+yrSGNmuTeY9xzUNso4/v9vDdFqpyH9us4jktAq9PqDzEWbSI7TqxVVuzgFoEWlvwUcwagVohMutEZpPE7WGrdRyjhaHUCK0GtryPp9eJrA6JI4wurtokMDqEVgNL2sNRakRWj7f5EyJziDlvEltjEq+Dq9XRrip8VTzjNjrDWzTwZgdkhiD1+3IX86rJdfCYwj3BlZq4cpUy6HMTDwjUJoEywJcH5M6E0hthzStEegf1fB9f6VB6R7hSc2s/8OQ2odrlNvpoDbrrMv38LjfRQ5x5m1A9xLzsEitDrr0T3EUda1bhJj4m0DvYchtL6sCbT8m9I+TzCupljcwRtW1fHRObp2TeGbF9hKN01ofaLr7Ww5V7FO5DYutIqEaNLoHZIrLa+IZ47pbRCa7cw5g1US/rXMdPcOQenirmHKlzjKd3iKxDXGWIr01YvKrjyAOu40fk/gT59T18pUXpHYufRcoAZ9Eis4f4agNbauAqbXxtQGxNsBdtAr23DnDvE+tCd+hJnXXFvC1sF3KD1OqTuU/J3DOMeZNQ73IdHZHbI3ypQ6KNyJ0xsT4hVCZchw9JrCaJ3SSzD7kNf5NQFUDE2DiE4hNy+4TUnJAYh0TaEHt+QLj+uemrB3hKldjsifsyJuivH5Bbfd7GD/HlFp7cJrEOiW1xZdiYVkmtETfRKZefv48j1biOJkRGG+nVHcqwyyoaEhodLj+/izVrkzunZPYR2mWVt+lDlv6YQG1x9cUH3CanvElOMa8q6Jd7rGIRTpjzDqE+pgzOcJXOurnWZ+mJK/q5M+FN8mjNk2iS2QNu42Nuwg+FRtQ4JDVH4mvVPSE1j4n1YzLrIbE+IdIEO8GT2wRKn+vgCbF2TGS0yOwesdnGuNpFvdhZ66uHGNNd7DUnyZUPUC92sGYVSm/EKhCshsQcikO+JJ67d2HKiMId40ltfKVHYgpV55v4GeZlG18eQfHj9dyvTxmcUvgn3CSPmX6xQ+Gf8FX50TpYG5J7x/han8WrPVJnwtv8GbbUZvF8V2hAvWNK7whfaZNaoungSDWk5wfcRk94k5yhvN5hGYy4jo5wpQazL+7hywLgmVqiGWpc7ZE7gr2hXVTQzquU3hGB2sBTDyi8DtfRBEfaZ/7ifZbBmNTuo0/3iY0+sTHgNn6Er/RQXlUItQ6J2V9PRvpk1mTN7BivgwUROobqkNw+JjbG2LMOgSKmafasjbvokloTEmOMM++IAEMbYc1ahKrgWATKSHAr9Aml+wh30cddDHDmfUJ1jHXVwZy2UV/XWXqPUV/VcRd9Am1EbE2QXh9gXLUI9BGu0ke/aqJNG2TeIYkzwpzXMdccqdgao1zUia0jXHlE6T8mNk9wpCG2NMCRBjjSkMQ6xVUGmLMerjTGlY4I9TP0aZ/IOGYZPsa8OiJQHuFKJyxetAnUUzL7CY40xpXH+Mopt/GPifRHLF60sWbjd9BN9Qz5VY+l/wm5+yHG1RDzSsyl7MUQRxpug4rEeYopjUicRwTGQxz5FF97gq8+pnQ/xdefoaqPeX014fL5kN/u/j1+8Lf+It/9d/4V/vF/8hf4yeE9TOclsnWJ42oYpoplG3iOQxwKw0cchGu2gjhIbwCbGyZFtj5AbwILYcIQIUUel1wXtxTpijJbUWbXlNn1dpaxmT5sQJJJkhAEgbBjrFbbw/yqLAn9YDuf2ExBkjAhCRNCPyJLcjzbJ/Qj8rzcNjl8PyRLC6IwIY5TolDwNoo0Y5kXrIqSMi9YFuU2wLgub7f8CmEyKdZn25Bifb4P/Y2ZMvwW1iEOA4pUNDOWRUkSRmw0pYEnOJChH6wVsKmYhawbGnmSsixKAk9YV66XK1blEn9jX1lPcTbn7+/w9Rve3JREgUvg26SxTxJ5ZGlIGvvbcKLIIvIsIl23IcoiEQHGGjq5eQk8Z0pXI5UAACAASURBVD1fWP9ZEpDGPlkaksQ+18uMPI1YFuk66HhnFNk0Eb4ZVLybgmx4DtG2rfFNRemGj7G53ShPRbMh3d6uynw7t9gEJJvpyLcfwzsYaBpHRIG/5VRs/sI2IUnob2wd4Z8IRrIsoVzm5LloVSRhQBZHXOcZRfwO8rn5PDcsjU2TYgP6jMMA3xXcitB3CX0P17awzAWadonjzFHVV+j6Ba6rYOoylqnz6uU58+d/wK//d/85//Nf/FP87X/tO/zqX/kz/P7o7zJ/XeXqp/tYl238RQdfqmNc3MeZiZZBrHXwpMo2qAiUOu78gEhtE6ltSueQRG3hzQ4wzx8QLup4swOM1/cxXt8nN7r4Up1Eb4v301p4Uk1AFecHBOuDa2Z18eUaodrAk6rbdkVqCKCSI1WJTRFGxGaH1O6R2T2cxQH24oAvs1PM2R7WbJ/M6a3fposr11DO77CKRjjSPurFXWKzRWwKE0BkNPHkB+TWAO3VAd6iSWo2sGd3hGrSGuMpVTyliiPtv/uBf3kPe7HP2+wIT64R6k1yd0BqrcF8WnNbJxdAzQr2vErpDwi0GpHRIjY6gs4t11DP71P6Y74unryrnFtjSveYxBhsf4G4icQVh1DrEek9AfQyRuTmCF9qsnLH3IZH+FKNzOygvrpLYY8I5Bax1sG4eEBu99aTlT3Myx1Kt4sn7VM4XfSL+3iLKrk9IFI7RGqbpTUiXNSJ5BqhesBNNCS1OzhSjdgcEGtdfHmfxNwnsxoEcodUn1DYh+R2m1hvESp1vMU7bkikNoi1JonRRju/Q6hWuQlGWNNd5Bd3SPQOS/eQQG5iz+t4covUGq53uOIX5kjrEWo9gjVwVXn9gFVwJIBcekcobVUBhkydMdKrfUrvlFjfHHp3iY1dErVKotXw5rukRgNfrhBoNWKriaceYM9rJGab3KmTmLt4stCUptaAlf+Qa/dEtFDUfSJrl9jcJZR38af7rLQhgXGP3N/Dkn6DQPsBpXcfc/pdbvw6zvR9VKmC79XwvF0s4wGmVse3+/heE934AEe6QxHVUOTvcTn7x0wXv8qbtwMs8x6f/eEvkxp3eRv3MWe7nP/815mf/zpv8g6F3cR49YAbr4knPSC1O1z8/H0ctc0qOSHzB2jTHcqwQWRVcOQHZG4bR97lJu3hG3ex1R+witvEdh1XqlK6Y95Ep3jzA3Krzm3YwvX3MawHBEGDKGzju3VCr4bv7hG4u0TGmNTqkZr7hMoPya27LH0xZcn9QxJ5l0xtkms9Vl6P0NwhCXaw9TuY6i6F3aOwewRKnUBr4MpVUrdHZHdIvT638QmOVCc2uyRWF5ZnONI+udsldztcB8+E4tg8wFrssAqPiPUhrlwndepE5gG+JsLHwhVX2gO1u4YCngh2ilQjlJtk5oDEGJJaAxK7R2S2cOQ2rtzhOn6EdlnFXgiDQGIfEmh9zNkDfKVO4Y7Xe+kuiXlIbAgAaOwMiJ2+aCXYPfTpLpndW0NnB2J6Yopf3lx5SGi2sZUH+EaN3D/EN0a4Wh9L6ZCHJyTuBN84xJZHxPYjIrdD6DTx7RqBUyX2G/h2DdeoEntdQulQqKC9JqG2tzbjtIm1FqlVIzIPcJVdyrBDHnRwtH1sbY886hG5TVKvSx70Sb0unl7F1Q7w9BplNMI3GhjSHVK/QWhV0Wc72HKVVXyCI3ewFm10aYdVOsJV65jzGvaigSc1KJw+md2hcEfkziGpNSYxxxTuMaHWXX/frZNYbRKrgyvXyB3BHrEWe7zJxqSO0ACr57sk5oC36SMWL3bQLvb5MntMZo/ITEH2F6R/cWVVebXH0jsjkEf4c9ESyq0hodbCmO3jqS1y74jUPSZxxtuGg6f2ia0JhX9GYh2jT9tE+phQH5HYIyypRuIMiK0hoTEidU7WUyLBVrCkPWxlj2U8xFVrOEqdwntE6T9aMyL6xKZQ/jlSH2veJbOFmtGXhxiXHVLjBGfeI7OP8JUeodYk0rtk1iGpOaF0T9dXhhtcRxNie0hkDYnMQ2JrQmiMsBYNUrfPm/yYpX+KK3Uwr+oU7oSb6BRrJg7wzqKGJXe5SR9jy02cRY3M6HHtTIjnXYLLFs6iTumeEWun4mp8ckzm9HClLvr5AMofE2mHOPMOxlQwAZx5d22cOKVw10pKpUnuDsnsAdpFZc1IGJIaXSJFNF7E4XoiJmPWIcpFlUDt4iwaLH0x1bDmAlIc6k1c+YDF8x+SGB0Ke0xpH2NP2wRSH/Oyxm14ina5hz7d58vsDE9pkqzBvZ7cwFdbJPaE0BC2Bk8+JHPOCPURqTMitntrZtOQzBoTG+IAHeldYrNLqLUo3ccCumiMWPpHfJk9xpU6wtxgnLB0HxOqIzy5Q+EKdXJijMisE679pwRqk8hok7sDMrtPqLdJrR6lP8KVatjSPpnTJTZb67cbrueposW5Ck7InTHmVRXtooIxPRAwTvuQwh3zdfEMa1Yns8ac//QDIm3EdfAY66pDYT/kOn5EoA/wtT7mvImv9behhCN3eJsL04kttbEWLfSrOpE5InUmuEqXt+lTlNcVcnuCMa1iTAU34k1yynU4wZ71eJM8Q788IDI6XH7+fXJ3iLNo8FX+jMXzA1bBGcZUXKzwlTqR0SFQhenEngmAcmx2cOUKrlIhtftYM9Eqyew+rlTHkURbKLVGrPxT1NcHlN4Jb5Iz9IsKzqLJV/kzUkvMOjypt30ujEsRlBbOKYEyWDM9RCiRGJP189XGuGxuta/uosfKf4S7GBCqYi5rXXVQXtVw5j18ecTieQVnLuYixmUL6UWV1DjGuBQcisXzCpExJtBHmLM2F5/vEBqH+NoQbdpAuajhaR0CXZhm5PMKuXtCbE1QLuooFw3K4IxAG+EpohF2kzzFnLfFRMk5IXVO0C7bBNoJuSOgl+ZsiK+Oyd1TEuMZxuWYzP4QX3mIsxDtCE+ecBN9gjEdkpiPuYl/hLM4wpGO1u2Jj0jtp3jSCan1jNR6gnrexZHGW6CnKx/iqY8pw0/J/Q9xlDH6rE/qPsVVHmLOT4iMD3GlMyLzIyzrI9LynxJYn/LDv/0f84/+xp/jH/65f4l/8Ff/XX7ndJ/PvvhtdOcKRb3CNDVs29zCITeTjySMWBWlgGn6AWWWrw/2ommx0W9mSSoO/tmKIl2SxcX29Xcv5bZNsQFIbmYQcRwThuG7RkUYcbu6Xk8fwu39b5SkWZwJiGb0Db3p8oYgiESbIi1YrW7Is1JMN+KMJM7eBSvfmKxkazim4EMU2ybDm5ub7ee5KovtWXlznt/IM77JplwW16RRxnW5JA4joXWNRcEg9N3tx9t8jhtbSLFWwQaeL2wfeUGRZsRBSJnlREGwhWoWWb4OKm6XJJFPHLpk6+bEpklR5qI5kSYBYeBQFglZErAsRdCwAVK+exGNis0nlMY+WRIQBQ55Gq7DDTEzEfeRbUGbm2Dh29OP+FvKzk1jYvP6Oz1p8q1g4Zuwzs1jWRbZN5Kh5FvgzM3tO0DmO9WqMIK42zmJeD3aJksbLakAYrrrBsT6NvLJcjH7SLOYZZ5xXeTEnscyTbca0s19bRIk0eIIt/cTeC6OZRB4Dq5trcMKF8tU0LUZpnmFYVygaa9x7AW6NsfUZWzb5fU//13u/k9/i3/wl/8N/vF/8K9y77/895n/1l1efbaD8ryBed4iMw45/6PfQL/YIbdFwBAqTQLlgEA5wJnv4UvVtWWjjXlZQXp+j1huceONMV/vEizqhIsGxusHFEYf+3Ifb1HDmR0IRaZUx5ca+FKDzOwTKi0Ku49x8QB3fsCb6AjpxQfkVpdrf0RqiiumsdkWu32rw8Vn38OTa3xdnhGbbZTX99YwvCGZ0yfQmmR2j9v4CPn1XUJdXAmMzSah0UCf3ucmPiS120iv3sdXdqF8gnXZwJdaFE6bwqkjv/yAWB1Q+n2WwZDZ8x9uGQ6R0cCVK8Rmi1U4ovD6LF6+T+Z0SO0O5myX3BV2klgf8zZ9QmYPeJud4CkHApjoDim9McbVLoHWJHcGlP6Y2Rd3yawRkS6uEvhKG19pcxOdkhgDLn/2Psa0Ctcfcxs/ZPrZB1x99gFfp4+Jta4wgqhN3sZHRFqDUGmz+OIO3H5CbvUIlTrG5Q4rf0DhdAjVKtbVfSgf4i4ORLNlUWfljYnVDuG8SaZ1WDo9nPkDIq1GbLQwZxU8pcVtcII5vYcr3eU2GpDoA0r7FON8n7fJGHu2jydVyawu1/4hN8Eh5nSXSG1AfkZqNgmUKvr5Pa79ETfBmEBuYl7u81VyRmwMiA3xy+nmuYi0Hq4kCN7GtLquww5YBcfr5on45TR3Dim8Ebk75vn/+wOW/hn2rIFx9YDQ2MWWf0Ci7ZIa++gXP2AVtMi9JtrsDra6R+Q0uI0fEWkt5Je/QSjfgaKHM7+L9OIuoTYiNQ6RXtyldBss/QqUXYzXv0E03+ONPSZ29pEvv0sZVrhNhcVA+uIfsbSrlGYVV2+weP09ruMmX2VDUqON/PIOobVHme2RK3tE8g6O9EMS7z5puIutvUeg7xCo94nku3jSHXK3TuLWuMn7LF7+OoG0xxt/wNKrkJoH+EoVY1rBnNcJjA6OWiF266yi1rZOHeptQr0plKmL93DUH/A26+IrAsQaqnVirUFur9soxj5p0BMtCqNO6rYJtANyp0XhNMmtOoF6utbcNrn1KyTae6y8KpHeIHXG3JhdltqAcNYmNzuExgOyoIK+2MFWW7jzfcGNcbo4UoXC75N5PYpwyOz1+9zGp+s20w7Sq7uswkNukwmLl+/x+R/8H9yGH1J6Y2zpPurlHcFyscaEWoPFq1/nOhriSHvrgLNN6QumjADK1rHOd1k5HRJtj0DeI9a7Yot/tY+n7VO6x7hSh9I7JrXGeHIX/bJG6Z1QeidY8z1CrbUG1rXwZVHfDlQxZwvUEaV3SmYfYl4diK9be7zdxId6h9J7RKieol+0caQ6hScOOsZlE1NuEloDXL2LZ/RZJY+JnWPMRQ/tqoOt7OEZVXyjSuy0yIM+kd3BlA6w5TqRPCZU2hROm8RoE8oDUu2Y0pmQGA0c5QBbrpD7fXK/T2g1cdQDUr9L6nUw58LeknlDQqst2Cdqna9Xz4isIbHTxNMrxE6Dm2yMJVWxpTbL4Kmo+QajNX9hhC11YPUpsTlCm1aYvbhDancpfREgWbMmkT4gdw7JnD7qxT0K52xtGBKNm9I7JlD6xGabyKywCo7I3dH64NLiJj4hsfokZk+wj5wTQk3oDFO7jyvVUC/24PZHvImfMv/ZfUK5y7V/xFe5UCYGepdlJMwT5z+7Qxmc8vXyY8rgFGvRInUmrKJHRMYI9XWVSBuwCo8FDFY6ILIHpP4xqXeCOa+v2TJDQqtGEXbw9AqR3SJ1e/zs939AoI+x5j30aRtHGpBYJ4T6BFcZkltHROoI56pDrB5C8Zt8GX/I7PMH+FKP0hsSGT2cRUswBpwT3EVLBLBWF09tr9krIzL3BGshIH2J0+M2OyLShnhyF1/urq9Md3ClBqndx5FqaIsD1Kt9ymDCTXhEbvRxLioQnbHUBsIiJfdJjUeU7mMivcd1eIQxbeIvToi1Iyg+Rb+sEyhdfvb//BqB0se4bPEm/pil9xh71kF6uUdsDODNpySGOLgt3SeQPyLVu2jnuxTumK/ypxizOpbU5uvVJ6yCY/TLfVKrz1f5GV/lD7EX+2iXO8Rmk6+TY0KpQaL2WFrHKF/ssbSO8edNElXAeT2lSai11wDGKo5U5yY6pvQO0a+aBPohX+af4iljrLkwgCT2CE9rEWqC/bD0T3ClFq7UJDH7FO6I1O6v1ZVHrIITzKsDEbzbh+T2MfasS+GcYU7FjCEx+6yCo/XctId11SF3hmiXe9zGJ2vguNB7XodH3ETH+God7XKH62jCV/kZN/EJxrTC0j/mbfoY7WIfT25zEz0kMQdk1khcALFE6OPJLXLnEGsm/m3F+ojEnOAuesT6mMgcCV6IdUhoDAn0AYk9xlN75N4xt+kTMveI+ctdUmfCbfpkO2WKrUMoP8GTu0gvd3mTPILVR4R6h/Offp/CHfJV9pt4ch/98oDCG/E2OyWz+0w/f5+v82eE6ng9t2iJhko0QZ/uoV3sQ/nheorbIzbaBJp4Lqy5sDtdh6diJiLXyWzRLLFmdTHbNQ95Ez9BuzggdyYY05qAgsaP19PcJoHSw1cG3EZPxdfoi33sWZvb+CmZdYT8skKgjIj1IwrnIea0TaCMSIwj7Fl3rbodEGsTPGmAddXlq/QTrKuuCCXME5beY7TzBvpFk1ib8FX6CfMvKqz8J6iv6pgzESrE1oTYnKBfCShmqB8SaCOUiwq+3l+HSQMcqYdx1SaxxfcQW2pzkzxh9uKBCI6v6qyiRxizJvJ5Bel1lVX4FPWii/SqQ6g9JNJPseZ9tMsG6ushkf4UZ3GCfjkkNh+jnnex5iMS6wzjakionZJYj8nsJ8TGGebVEHt+SOE+o/Q+Ee9nPCJ3n+ErR1jzIdfRR6zCD3GVx+hXY/TZiMg+I3UfE+iiUVH6Pya1P8GZP8SWzsjz38EJf8zi/IhPqv8Lv/zX/nVqf+MX+Tt/6c/yYe8HuO4rgkhlNn9NGHl4niOu+K9nENfLlWga5AWRH7AsCtFEKJeCTbFuOWzaFdfLlYBl5sstP2KZi4Aii3PSSMw8NkyGPz7/KIqCjQK1zAsCz2dZFCKoiBPxeJJccC5SAc/M4ozQjwSzIkpZltfkWUkQRBT5kqJYbhkTWVpsA4Fkfei/LpeUebFtMJTrgEB87JJVuWRVLrczjc1qYVMC2KwPNufw6/KGPCneTWPWz0sYuAS+I7gVRUmWpNyurrfa0TzNcG1nHaAIa0iZ5fiuCDeKtVUkT0Xz4jt8/YYv36yIQpc4dEWbIhEtCtF4iIgjjzJPxNxjHVQUeUwcedvNyjvWQvytT6TI4m04UWQxqzIljrxtaPHNcGHTJhDq0Hdzkm9aQDZ2jc3H+SaA89sATH/bnHgHxwy2/Il3BpDwWy/vGBXvTCPvuBjBNkDYNiaSePv4NhONzZwjCvwtmyKOQ+I4JE9i0jAgC0OWabqFi26Cns2MZfP5bWYkG4CoaHd426DCdUwcS8Wy5vi+hK6f43uymH8oV7huwE9/70d88D/+Tf63X/zT/J1/61/kh3/9zzP9yQdcPt8nVo4xXjeRvniwnX74smg1yC/uktvi6rt+sYN5+YDC7hMqTYyLfZSX90nUDpHUwr6oIH9xl9zoY19WsC8rmOd7eIsGzqyGeVlh+tkP8RYNIrWDM6shv9ihdPoEch3zchdjff+Z1cWa7olmhdogtbvkTp9AE6+HWpPYbKNPd4lNcbhK1nyKZTDCnlcI1Mb68NEksVr8/2y9d5Sk+UGeO9c2OgKBBCLIFhchbBAZE8wFbJM5mAPGyMQLBu6RARGEVlrF1cbZndQ9Haq6YldVV+jcEzZJKy0IBGixhKRdaXd2Olb46ss5Vurumd197h+/qpqV8R995kxPdVdVd0+d/r3f+z5PbC6jN+cJtPy0VWG0FtEPL+JJeRJtjb7RwGrNE2ppemYZu1nEU7JExjKunKF14xy2lCYyiiRWie7eJaEcVPO4chZfFbOIl3ob+Gqeo+cfEQRoZQW9uYTRXMTqpLmdbBAZFeS9BVw5S89ewZVz+EpRXCFu58aH8hKxUSfWazhSEbOVZ+Rt0rdX6e4uYHeKDO11PKmELy0TqWVGziqBXMCVsljNFLG2MoZqFugZFVwpS6QVptpWVxJTh0AWfBDjKMWxu8rIWaX9/AzazQVieZljp8qxu4LdWWTgVonNFfRmllir0jOLePIcTmeBkb1OrKwSyGX0IzHvGdhVYm0Zt5MlUpeJtWW8bo5AztMzS/StMomxPGaXCIPJwGoQKuUxh0LwOHylQqBUMFt5cTXUrAv4lVFn5G1yGu6gHWaJ9Bqn4Q6+UkG6OYPZzPFy/Di3o8dxpBKRWWQQZom9GWzjPJE/hyo9hGvOjq/kX8QxFzC1OeTOZVw9RWykiJXLjOw0QyeD0Z3hcO9BPCWD1ZlDOzzHyF2CQYnbUR5fmcHXLqM1F9Bal4mdLD0vQ89LC1bC4SOY0mUSO4PVOot9eD8DeY5hN0fUSePJFzjtX+ZUyxE0Z+gbi7wUF0msRQJlDmv/IrfMMureQ7jyedT2/ZwOl/HMNPLhRSIjze2ogNL6EIZ0luOwRGKV0FuLyEeX8JxFTPMieucS3cOLuGqRk+gKvlah71W5PawRe4v0rCUcaRZXnmPgFdBaF1Bbj+AbsxwnOfyjZcL2Ml4zg99eoqcWOLFK9JQMAy1HZFxl4O5gtzP0jQKeNI8vpwn0ZU7iHehtYx1m6RtrOFKW0EwTWmlCs0xobBLIGYzDOY69GpFR5JXhFlprHt/IM4zqIliYti2Wpm2YUM/hyCn0oyVCI0ffzeGrS2MNXoNAy2N0LkxfG1w5jXo4w8AtE5vLmK0UrRcuEBslbiUFLPk++t4CsVEWh4hWhtjO0DMbmM0ciVGnZza4Fe6IQ/VRllivjVkKWbTDtKhty2XcbgFfzWN1FhnajxJpm0g305xE20RWDVsuI+1lGXjXcaQyA/s6vrSD3arTd1bF65pWJ9K2UVopbLVIP9ig52/gmzUcrYwpF7AUESqEVonAKHPzuUfw9QquWsaWi9hyEeOwQqhVOQmEwtA8qnLifhRPqnH0/HkCs0LPb+DpJaT9efreKreSK1jtAu0X5+k722PjSwVfL3EcbXCaXEFrFpF2C4RGA0cp4eslIqtCz10lMjfo7pZQDxq0biww8HZw5TqJfQWjXWEYXqHnbzCKN5H3L4nXS71C31oVhyizzq14i0Arou3VeKX/OFZngcSqEKnr+NI2vlznOKjhSHlxBbaTJbGqRHqZ2FzhJFhHPVwkMYVKWT9KYUtL49d6MS9zpDI9bY1IEQ2zUBN2mECvENtrxNYGx+HVKUdi4AlVpd1dZuhvcppcoaetEmuCpRNbFSJnBUcv4Vt1XLNBZDUIjRUCcxlXyxCYOUKrgC0v4etFPLWBLa0QaKvozWWsToXQWMeRq7hyDadVIlJrBHIF8yhLqFToGQ08qYLbLuMpY+2jXKG7uyTggMEO8t4CI28VvZ0jGDc87O4KrrxCoFfxtCKhtUxirhPrq5hNMdfYf/Y8L/euYrWz4iCsLWPLBRKnznGwgSvlcdpLhEqOU6+KJc0T6VV6xg6xtonRzBGb4upzz7iG06nzcvI4PauBejDP4ZfOEenCpjW0r9J+IUuorjPydoh0MVUIlCp2u4LXbRApJXrGirgA0hVWH+UgQ2iuIh9mic0qysECsVHhlcEVBm6V9ovniYwC3L7G0M6j7V3E72R5JbyCfVjA2MsQdivc9jfp23XaN2Y4DTc59tcJ1BLtGzNw/BgvJTsEeo3IXMdTV0ls8XOsNfMch5skThVfrhKqNXrmGgNnHbOVIzLEZLFn1cbayzrH/iaxsUJkiJlBYq4TKA1CdZVj/wqeXMLpFjBambFic00AL51VEqs+taPFRpVAKxNqlXFIt0LPrmK0lgi1CkN3XcyelAonwQ5WO0+gVsatzRq+UiHWa3hyGV8RzYtArdCzGnhyWRzYVaHs9LpVPLWK2VkmttaIrbVpoyI0GpgdoY61u2UcWXA8fK2GJZXGStlr2J0SjlTGahfHM9eKMJYoy6KhY2zhy7UxALTA0KuLSada5sTfxpdXUfaz+EqFnl3jdrLF3rMP4ytlGDyG2y2hHS4RGWX6TnWsBZ8j1GrcCkUjxVOK9GxxUciThfEsVOskxhpDZ4vuzaUxr2KdSKvjyRWsdmGssBYzD2EDqdMzN+hZm+iHBex2BV9eY2BdwenUcCURWoi5SgOvK1gXPXMLs1nB6dTw5QaRuk6grBIoa5jNMq5Ux5cb9Myt6STE7zYYOlfRW8vorWVia4Ohf4VAX0XayxDoq5xGj44B11XMTglHrqI3BcBz4F4j0rcwOwK2G5mrDP0duvuChZPYG3hqbTxpWifUtnG7m3ReLGE0a1hSDadbxe5sE6jX8eQrONImnryFr25jtOoYrRpWp4GvbDL0HmfkP47RqmG2G0TGFQbuY/TtJwi1q0T6NXr2o/Tt64T6Fnqzgq+uY3evYEqbeNo2x/FH8fUtjM4aRmeDUfA0nnKdxHiCQH8cz3uK3cNVHO1Jnlm/l4X/98f44zd/BTO/89M898lVPO8ARTvAdjQsS6cltYiCUOhJxyFBLx5DM8NIzCAmPIpYtAYmB/zT0TEno2NhxRiDNu8crpPpYTwcAyUngcVoNBI2jpHgV0y0qL1YcB6G/T69KJ5aNV5tA0nChDhMGCTCEjIYBxNJ3J+qRZOkT783nNpHJtOP0PPHIcud9sOkLTLsD6Zti0lQMwksJmfhyTl3skqYSi58YSeJgzvsiSgIpjbLYb/PrZNTjgdDTkbHJFE0/dr04oRBTwQ/USCmHoHrMeoPhDY2iqctlzO8fMrt0xGBZxH4tphqRB6eY9BPAoaDmChwxV6lJ4KGJBb7ldC3p9yHSavh1WYNEWIERKHLoB8R+s6UVREFDmHg/LOg4s7H3YFyhr6YeUwO6q9uS0y4FZPgQNzOY6L7nKhFJwf9SQAwaUz4rs2gl+A51rRNcec5xdPZxaCXYJv6ODhwXsWv+PKg4tXcijgMCELRqoiTkGiibI0j+mHIIApfxZxwpsyMyef2XYfQd8cbIaGJ1VUZXVWwDB3XtnBtB12VsMwOltXCMA6xrRaadoSuNfn8559l9/N/x8Pv+C+84zu+igd+6N/w4H/+Vr549V4G/jX0vTJ2s4K2l8E4TOF3c9Pph7I7j91eFG0KaQltf07YNPYXCeRlYrWC1yrgtQq4zTzOUQ6vVcA+ymEdZND30titPH63hNspou2nsZs5ArmM0y6g7qWw20sMB2xmKQAAIABJREFUnRp2a0k0K9pL07lAqBS5nWziyXmk3RlCXVQcj4M1Oi9ewmilGXkNXDmHerjA0Gsw9Br4qri61rNWGHpV1MPLhHqRgbvC7WSD7t4lbGmJVwZbuJLYuHqdCp5UIlQzWO1ZXCnDyNkUh5b2IraUJtAKhEZR1LmVLD27jNXOYEs5joP18W49y9BdnaqvvG4NX1nBk4v4an4cZhRxu3kSs4Z6dJmeXSbQCpjtNL5aJDIqxEaV7t4Cyn56Cn8zW7mp/3zSKjh2NhlYq8g3FwiVEqfBBoFcwGkvYTVT9M2aMH908iR6mdNgjcRYxpXShGqOgV1G3Z8lVPPcDte5HW4Q6xX0gzS3wy1uORskSolQzgvdp1kchzLLxGYd8zCD3Vlk5BUYOiXMoxx2s8yxu0Gs5/GkLD2jQqgU8bt5zGaKnlEmUpdR9+ZwOml65jJWc5HOCxew2xmGdp1Yq9D84kVe7l0jMeu0b1wW9U6tKnRr3dJYJbZKqNbo3FjAkUqMxgA1ZW+J9o0FvE6GnlFDuZmlZ2zjditIBxfx7Vk++Vdv528++9tI1kc4lD/Ak0//N/7+079Pu30fvThN5C/SNe5D1R5iFOaI1EWMw3P45iX6gzmc+CFc7WFc5QJ9K4Oy+zDS7oP0wxQnt1Lo7ofRjlK4ahZdmkVXz2Pb5wmiGSzvHLpzFts4S2A8SF9/iL50Hn/vIsdGjti6hKbcTWvvfSTBLK79CKF3CaV1P173EredEidakdhO4ZoP4zj3cXPvL7GseZTODIMwB6+UiPsPYlv3YaqP4JuLeGYKy5wh6M2ievcRhjNo6jk8O4tnLRO6ZRxzgV5vAcu+D1u+jK3M4hmX8e3L+O4Muv4gSTKL7T5EeFjmVF+DcJ2BnqZvXSYyLxLZFwms80idR7D1BTwtS6QXkfcvMfArmNplwjBNp3MPvXgJ25jF1B5hkMwRODMERoGhe5WeUWTklFH2LzH0KvhalsQp4Zt5Irso6v9mEVdOE1sFfHUJoz3LwCsSW1liO4OjXiS25wiMFKFWxmzl6TtlTmIB2fWUNL6WIrLSSPsPYnZmuJXUia0ilp3C9h7Cjz+I7z2Ioy5hd6oce5tERopALhLIRRK9grI7h9fNc+yu4kl5nI64ah2bKwRqGaOZJdJX0JspHDlNzykw9B4lMldp7V3Es1MEfgrPS+G4S/R6VTy9TGiuYUoVev4avrWE3p3B0QqcxI/Rbc7haAVco0RgV+k2F9DlRfpRiUFSxDGzKNICtl6gF65haQUcM08/rmCbi9hqDtdIE9gZfLOI3i6jNSu4Wol+uIxnp7H0RSwthW8UCHQBs/TlFQK5it5ZwNVS+OYiob1IYKUxpSXMTplQ38bXGjhymcAs4+lZfCOHpxUJ9DpD7xrqYZ6hu4N6mCdx1vHMErq6gK7P4HpzOPICjpzG6eY4CTbHmsXMuP2Q4cT9GE43has9zElcQN0r0DeexJMa+FqOQC0SGWIWJA7tZeT9OU6jDcxWGv0oIzbv0hJ6c47IECFSpFdIzAaBVOWWv4PbKXD0/HlCvUTPaWDLZbRmEbu7QmwJiKCvrTDwNwj0iph4mBW81jKJukKsl1EO54jdFRxjGcdcIQo2iYw1IrOBr5fw9DyDoIohiVZK31slcdYwO0UCvYavV8fNkwKBXqPvbjDyt/DUMnY3y8CvYnQW8dQCfXcNT61gtpcItAq+skKg1In1NXrWGupBSvAftAqxtToNKnytztDfRDlaoHs4i9MR8xK7I4Lzl5Kr3I532H/2ERwpx8hfx9eEhSA0a5z0tgjdIlLrHJ6zQM9NozfnGTo7HHvXBB+kK2Ykx96juNIKI2+TUC+S2AV8TUCujaaASh49l6ZnbDPydnCkIsrB4nh2t4l2kEPZncNqLtG3BFMhMRuY7SIn8TVe+Nw5waoK1zFaKfTmAvL+DAy3MDvzdHbPcbufx5YvYLZnsdppbkfbDJ112i9c5vC5C5yGIqzQj9J0bl7mlf5VHCmP3cnhdAtY3Ty+tkJoCHDs7d6jJHYd+UiEqf1x4yrUagzdDfr2KraUp2fVuBUJHkeo1ujbDUbeKj2rSqCWxexTXxPWjW6Zl3tXx2FajkAtM/LEAd5sCeC2r4gGmN0piOmG1RBwyHaGk3CDQBP/byb6TRF0NqbwTKOZxZGKJKZoT0ympifhBnozzcBdI1Ar3Aqv4HUreN0VTvwrAh46hmiextemc4+es4GnVunspui7mwy8LUbBDt39JSJzlVvJdXythitVSEwBqnSk5fHUs8Cxv06olTl8bmF8+F/FbC1httL0LKGDV/bS2O0VTsNrBGoFeW9uGkaEmpiGJmaD03ALZX8eq7NEz64x9Bqo+zmMQ2GTi40V5L35KQesb69jtZexO2VCdQ2nsyIAu/YGI28Ls5Un1Fbw5GVCdRX9sEjf2qRnbWK3y2MTyI74/hyt4LTrDO1rOO06dquG1aridOrY7RqHzy1gHJWg/xSuJIwdt8PH8eVVOjeWsFqidePLq3RvZpFezBLrGzidGqG6jtYs4qsNQn0Nq1Ohu5+l727jKXXk/Rx9Z4tAb6Ac5IWi2NjElVdRDyuY7Tp6s4SnNISx5mgZX1vDUxoE+jpOt4Z2VCTQNvDkDXx1B+2wjtmqY0t1LGkFs7VJoFwbzz42aN8oYrVX6TsidDDbNQJti8S6QmRsE6ib+OoGsbnDyHsMR9oaT0q2ceVNQm2bUN/G6tTxlDXs7hVi63Fi+zqm1CAwtgnNq4TGo1idHULtMbzuVULzSTTtOkHySfr+J3ls8Z284/u/mvf/wJv48C//IB9dneHGC3+L40k4toptG8iGgmvZYpowNn3EQTidRvTieHrQH4ybASejY26f3pq2AOLxbCIaf9xwAq0cAzijKKLf70/nH5OAYmLlOB4M8V1vzGzok0TRlNEgJif9sZo0xrM9Ij/ieHhCPxYmj35vOJ15DIfHRKEIKIaDYwaDEcNen5PhiGF/IBoNQchoMCT0fE6PT6ZCikko0E+ScTOizyAZjicgYgYyGvS+bHUw7AtWRhIKy4dtmEz0pCLUuDPtmARCg6Q31bxOAhoRXIznIeMZjms7IjyJYk6PTzjzykun3Dod4rvmNKzwHBPb0ohCdxpI9BNxx/0kEO2IcaNiwneYKEAnb5NJx6AXEocug14ogJ2OSRQ4whqSBP+HoOLLFaKi0SCaEJN5xqTpMAkTRPPAm9pBJo0MAaN0X9WiCP/Z/U0+5tXAkAlvYhJqTD6HCA6EJtVz7OltXh1UiCmHN+ZLeAShh+NYDIY9gtCjF4X0QqEcHY6DFgHS9F4VoHy59cN3RZjh2iaB547NHzq2qePaDp32EabRQVX2MYwDTPMIVdlHUQ5ot7t84R+eYu5dv877/p9v5v3f+bXc9X1v4OCpC9hKg+azafT9InazSKSW0Q8XsJop/K7Qg8o3L2K3U4SqsDW4nSzyzTn8bpGRs4p2M4XfXiaWK8TyCtrNFG6zQNApkahV1L00djM/1knWsJt5jMMMgVzhxN3Eaqank5KRW8ftCKhmIOeJNDH3ENyHPMrBPK58Z6s+9OrEZmXKhrClDPrRIgOnRmSUUPbn7sA0VQHT7O7NEOgCzmV1UiRGFq9bwGmVcNpFhk6ZQF3EbqfxOmXMdgpPyY7ZEnlcJUtkFKd/9+QyTqdIoFamUw11P02giisjgVLH7ZYFnM5eITZLSLuXCLUSZjtLzy5hdRbHn6+AvD9HbFbo23USszbd2CZmQwCjWjncrnCfh9oKVlMEQX63RKiU6ZlVEr1MrC2jHcyh7afEQX13jlApCvaHXsRszuPLGczmAoGSxZez2O0lBlZVNGmMGnYrR1+rEnWXcdtLBHKGgV3C7WZw5QKhXiWQy9jtBUJtkcQsEKlVfKlG32wwcitCK2qUxeZdK+F3xfc1VItjJkmaQMly4tXxuzkSo4LdyuJJBQZWHaudH9dla+MrOhkivUo4Brv1rXUirYF6kKV7M0WkN9CP8qgHWXylysiqkKgrGPtF1N0inlzF6C4gte9lbu4tnC19M88bf8Hax3+Si7m3snbtJ3GCc3Q6H+apJ3+V7af/A0fKu7GNi8RGFkea44Uv/hmPfuIn+NTzP0vn6I/puY9gtS7Qt8oYnQU+8/k/5rFP/QzPHP0KTneBgZ/DtS7wwu47+cTf/xJ/+9yvUnrs+1h58gd4+jO/ym7nj3Hde9A7H8FVZgndJZ578S+oXP0htv7mP/LkZ3+Bj33ul/jHg9/jS613Mrq9xNH+B9l97n141mVU7UM89cmfZV/6S0x3jjgpYxrn+exnfosv7P06z938XUzrPnx3Bse+RFe/l6ef+a888emf43Mv/CaG92Gc8DyH7Y9guZd4fved/N1nfgXZ/hMCK4NnLeI5l9H0B7C8B7hx+Ce8cPgOuvZ78bs59KNL9MM0SXKRrvkebnbfwRc7v8/nm7/LrvQHONF9eO4MtraA0Z3DtmbwokdQnPeyq/0he+ofIbvvpa39KZr1Z/SS+3H181jtFD2zwMgt43ZTuHIaT10iMHMMwhVsNc3QL2FJcyR2jpcHdQJjkaGfx5QuEBjz9INZAussgfUwwyDL0KuPYYwpAmOeyMgRGmlcdYa+v4CnXcDVLhIYC/TdPNtP/TfWnvwRSjtvZnD7QSx9EUdq0DPqROo8kZqfvgVKFmX3EolRJNYLBEqWzs0ZArXEsb855lRkCPUirpLC6MygSilsY5Ewuoxmfxgj+CAt/S9x+g+yr7yHKFrCMhexjEU8dx4/PIdp349tX0LqXOJ0sEHsrrD/wjksNccoqWEbl9HVh4jCizjeHEG0hKrP4LgpbHceP5pDtx8gSM7hh7ME0QVk9cMY5gUcO4OupXDcebzgPJL8PmznQRz7EQJnFrN7EUdeoG+XSfQSjvkAgfsgnnMvSXQWQ/0InjlDzysT6CuozSV6XgVXn0OXH0Lp3Es/TBFYKTxjiVvJGmZnkcDMonUvkcQpTOcBusZ7cHsf4laygiXNC7tLK8Oxvzk+lGVIrBWO/XXU9j2cjh5Ek97HyK+jH1SFFchOidbF4TzHfoNQXyY2Svhqnp4tGnqOVEA9XGDgVhj6FTx1icgQu//YqOJ3VrCbBfpmnUgviYO/vkJsr+HrDSypQmKJTb6nreDrQv8bmmVMaQn1xiIDo47XzeEqWRwth6UX8Nwaqloi0DYItFUSW8xifH0ZT1vG7ORJ7DVCs4KrFgmMMp5WwlWX8fUSjlLAlLIorTSeuYxjZHCMFJ69RODkib0qppwXnIJWlp65Oj5sbSLvpjkJtzBbS1hSAVep4Kk1fK1B52YaRylxmmzi6XlcqYInr5CYqzjSMj2rweGXLsDwOlY7g3GUE7BNZYXm3gKqmiEZVuja52ka9xHaF+l7RQJ1Zbz7bwiTVlcoP4fuBnozRaAv0fcyDIMcrrLISbiO01mmb10VtfhmfjzDyGKPLwYM3XW8Tl60KswaA3tVaDeNBka7SN/dEq1LbZmBUyU2l3G6acz2PCO/QqBnCbyH0JV7eem4RN9fRm0u4KllBt4mfW8T/SjNK/2ryHvz9O06brcAo0c5/NIFEVTIGRKnSmzVsLpFAR3WCsTOMoZ0mZd7j6EeZIl10UgYOGt4yjLxmCcxsDeJtBp2Jzf+mSwQm2L2OXC2GLnbqAdLDN1VTsN1PKWAr5bomatYLaFO9ZUKbleAt70xwynUquhHWZT9BQK1NGU8iSllHV+uou7nSMz6uOVVwmzlUA/S9McqU3kvxUmwjtnOMHBXcaQCZitPoAqwpCuVGQU7GO0illQiNBrYXfE+ARgVjSqjXcTXatjdMkN/G1dZmTItArWG0ynjdEoM7DXxf7udpe/UifQyXreBK61w7G9htjOC76WXx/Yvofm0WpPnJ17fPaWIJy/jSMuE2gqOJBgVfadKqFdIrBWsVgV1r0RsVPCVZXxlecr/ivQ6dqdEoNYZuWJ6EWlr9Mx1Qq02ZoXk8OTiFP6q7ufomZvcjh4VAUVzeTyzqmO1agzt64ycR/HldfrmFaxmjVDZJNE3SYwt7NYKkbaOflhi6FwlVNdpv5BGvpnD6dTomdt0bmQIlTVifQNlL0/3ZpbY3MDurqAdFWnfTOPIVUJ9Da1ZRN7P4XRXsKUVzHYFV24QaBuE+jba0QrtFwuchE+gHVUwWlUCbZOT4AnMVg2rUyexrtB3d9CbZfSjKo60Sd9+nJ51Db1ZxpVrxMbjKHt1HGkbs7WOelDFbK1itVfx1c3p5/fVDVx5jcS6gqesYbSEHcmTd+hZj+ErO2iHVeS9ErF5hUDbwOk2GAVP46pXMDprWN1V9HaN0LxKZD2G3tzEVx/Fbm/jyNcwjMdRrSdQWldYuf83efePv4nUr/0Yf/wfv5WPrs1wsP8MunmErnbQdJm20sE2TBE0TEwUcSLgmmNmhYBL3mk8HA9HnB6f0IsTTkfHggExAW+ObSFxKA7lo/6AIAjwPA/XdRkOhwRBMG1YDAYDQj8g9HxGA8HFiCePYWwdScazD13RCb0Q3/EZ9obEQUzohSRJf2r+6PUGRFGCZTni/VFvyozojcOXJBLQzND3RaOhH4pzfiICl2GvTxL2iPyE0Eu4Y6K8UxC4Y+qMCNyQYX8kWB9+gGs7hL4/vc3ENDJpaEweh2hR3AlI4nHLQkxUQhzLxnMcAjekF/Xv6Ek918R3LcLAwXMMojEAMw5dfNecTkGiwJnaQKLQnWpKJk9A2DcEjENYOyKSSJg/wnFAMWFeCFXp/ymoEA0NwX64M4GYgCxFs8L/MhDm5P4FwCOaJj8T7ehkQjEJASbhwqB3JwCZhA8CWOlMQ4QJTGTQS6YBhKlr09bHq4MKcdvJdCOg14uJ4xDXsxkdD+hFIZHnEnseo3H4MWltTCYdk/sQbQp7rIcRAcmEf+E5lrit59NpHeHY8hik2cTzJAz9CFU5wHMD/ulTTzL752/nrh9+E3/+La/h4i98J59d/wD7zy+i7ZbwOjXU3TTt5y8SKgXMo0UCuYh+kMJsLuB1l7BbKQI5j/TiDJ5UwO3kcdp59N00oVQmlMo4R3mcozxBp4TfXqav1XHaRczDLPpBhkip4naW0fczOK0CiV4n0pbRDuYJ1SIn/irmUYpQKU7Bi/L+nLiKZVdxujnMVhrtaJHbyRahvizIzW6dvlPF6iyNIZoZQm15vM+c5XZvA0/Joh5eprt3iZNolchYRj2ao2/l6ZsCpul3y/TMIn07T6QVUG6msaU0PbtMYpXpOxUsKc3AXcGVszjdJY69bWK9gbyXZuRuCSibUiXUarwUX8frVjFbAmj2ymAbp5uh76wQaiV8pYRyMENiLY/vp4Ir58cO8AZut0DnxhyhJn7xttp55L0UjlTkVrRDYtZpfXEGfX8JRk8wsBp0X5zFaqZ5pbfN7XAdv7uM3coxsOr4cgH9YB5lb5Zjr8bQqWC1FjGbCwzsClYzRc+ooOzOcyvYxJOKWAcZ+lqFSM4TqlmcTko0S/QyoV7l1N8iMQq43csM3TJDe51QbmC38twK60JJ2hVA1WO3wcip43eFPebleItXehuEao5QzUN/h0grjX++CtwKNlEPRKNk5G2OyeRFQnWFobsuIGCHeUK1zkvxo1htQRE3mgWGzhZDZ4tEKeA2c3jtKvpBGXkvg2dk6MULrFR/gHdd/grap/fwxOd+hXd88Aw7H/tpDPcBnn3uj7j/3q/n3sy/5HO7v02rdQ+WtMAorHD90Z/jQ+fPcNelM3zsiR9Ea72HkZvDamXoBTVmM9/LBy+/hk93/wuxuYhnnOfmzT8hW3krH5n5V9x14QznKq/jbPWruHv2K7l79jU89b9+ESt8GNddpKNeYGn9R/nLS6/lrvz/xR/NnuHPFs7wocLruNR4C0ub34Ps3o8TXCT0F7g092bmCm/i/pk3YCfzqOY8Leke5lNv5gPnznBu8fUctd+FH1zkYx//NWaX/i1/9uEzPJR/Ax94+AznU6/no5/8BTT3fvz+Izxw6Wv4w3edYW75tfhWFku/TBjM4wSPsFR6GxeWvonlze9C73+AW/0GrnuZ/e67+dj/+nkuVb+Re5f+Be+eO8Ofz53hcuUryNT+NR3t3ejaOQb9ApZzjk/+4y9x3+wZHiyc4Z7UGd534QxL9Tfy2NNv4wtf/EVi9yyePMvAKpIYeRxpgeYLDzHwyvS8EraSQpfmcJUFTuMK8uEj7H/pw5zERXruEmrzLC8+exe29iEG8VnU9vvpHtzHS70tBs4a8v4MytFZBl4JR57FN2Y4uvleXjnJ4RsXUZtnUY8e4W+eewcPZF9PausN3Gj9Lq6dJja20faWiJQ5Tv0KdmueoV0i1nJ4UgpPStG3lukZBczWkjiEWKIJZbWznISrRGYWo3ORL33xffz13/wOG1f/A6WNf0u28W+4XP46shtvIdX4Fv7xn/6AIJrDdC6w8+jPki2/lWz52/jCC3+IpH6EbvMyjp7H1YuYSoZu6wJPf/w3uH79Z1ipfh9P/93bMf3zqNYjaM55Nq79FLXtH+Ry9k0sld/CxrUfo7L2vTz61E/iRA8jGw+h2+f5wgvvYO3Kj1Bb/y62rv4Qn/vCb9DvnUNp34MjX2Dk53i5V2F//3/wzDM/z9b221hf/07+6bNvxzY/zK1REVtJ4yhZ+kGG0D3H/u6f8PTHf55/+LtfQZU/QOzNcRIt42gzBM4se7vv4h/+8e184lM/TXX7LWx/7G3E1hIDbxlPyXL4xXMkZp3TcBtPWUY7WsRTF3jm73+ZZ5/9WQ73f5fQTNMzN3DlLJbyAIlVwWynGHp11IO58cxOAI2PgwaRURHtO7uEK6fw1DR9V2zaA7WE8uISsVpj5KxxGq6jN1NYUp5bveucJo8R6gJAKQCBDTxNTFwiq0xklbAPspzYa/jdPJ6SRW7Nk4QNPK+O661idepE5iah2aDnNJAPU4zCTYx2AVeporUW8bQ8tpxDPpxHb6dInAqOksXTCth6HkNdYvfmAywt/SjPPPNOXDeD2l1kmKxzGm4QahVaL8xND1Td3RSv9K9xK9rE0yq4agW7W8GRq+O6dw5fX6bnrmC1S6j7WV7pPTZlVHR35xk4DW7FW5gHeZx2mYG/Q+Sto5s5Pva3f0Bm48co7PwogXWW2FpCPUgRajV8tcDAreAphbFxYh1LSuFpc/S8BVztAq56Weg0pQL0nsJqlTj60iVCfZnTaBWrk8JspUnMKi+FW4TyMtr+IgN7jWN/i9ha4+azFzmOrsLxddTDeeT9WYZelb5bJtSzdPfOIx9c4PEnf5J84W08/Yn/jm3OIbfmCMwqtrbCMLrC/rOP4MlFImOFVwbX2P3Cw0SGYEz4yjKWnMbXCyRulchcobN3GVfNMgwr9IM8RrPAyNsm0uvc/NwjuN1leladxKrSuTkrWglqlcSsCsWoVsRoCTuVmITscBoKkGffqfJyf4dALWG1C3jdFXrmKt3dRU6CbY79LQJlBaOZH6s7N0jMKlY7R89qCAOLVkM7yDF0t+mZG9idAkYzO4bLihaGJ5en4E9PEZMLwb5ITf9d3c/QM9fou5tozTyOXJmqSiecCldZgdGTxNYarRcXGAU7U9uH1swTGo3xjKSM1SpyGu6ICzB6hfaNGY79NUbuNRJjnRufPcvL/SsM3TrSzVm0wzQvJdcYudfQDsQFo5G/RmKtIN2cxR+3ThypSOfFWWKzwtBroB2msaUsfrfBy/FTWJ2ssLf46xz7orFlNPMESo2Ru033xRxD5wqB0qDzYgr9KCtYHmZ1/H1a48S/SvdmBu2wQPfmEomxTmKsox8VuR1+FE9aQ3oxjyutkug7OO0GTrtBpG4RaaIdMfkzMTaRXsyIWZMmNLWRuk7nxhJ2W7QrrJYIWrxunchYp7ufHQemm/haA6Ndwu4KboXeXMZV6sTWFqG+SetGBnm/hKdsYHfWkHaXGbqPY7TqBKoAZfas6xitBvvPLqG3SgzcaxjNGkZzlZH3UTHnUNcZeFdoPl8i0h8j1h/Faq8zdJ8gUHc4eC6NeriC2a4S6pvTcCI2twm0DWypQWzu0LMex+5scux/lNvxx+lZ12ndyDH0HmXgXmMUPI0tb6O16iTONYbB4xjtVVzlCqfRJwn1x/GV61jSFZLkk5jux9A716jc9+s8+MvfzQM/9R384Y++mY9vzSN3n8X3ZTS5hWXpeEmAYwpOReD5U7CmY9n04ng6/YgC0W7ox4lgOow5FbeOT0RDYAymFP+WTBkWk0bFxPIxHA45OTnB932CICCKIk5Gx7i2M55bjKcaybjZEQomReRH0zZF6EcMe0OSMKEXiYCi3xsSRz3Rqhgc0+8PsSyHOO4RhyH9RAQFrwZ1Tuwc/Z5AOwz7AhIa+QH9eEA/HtGLhv8b81Fc2J+sJk5GgsUxSIZTIKdj2eMQwuP0RIQTcRAyGAcWE5vHYKwynbRZfNdlNBhgqBpJFBH6Pq5t4zsBnhNwhpdOuTXqE7oWgWMQeTb9yCf2HQLHnPIm7hA/wzFYIxmrPsOpEaQX+/TH+tJJkDFpMUyepOdYDPu9KTti0EvGXIl4qh6dWDwmLIjJHOTVEMtXm0YmgYNrmwz7vWkbY/I2mX9MvuieY5FEY5NHHBG6Dr0gIPY9emFA7HlErksyDikmU5JhP/kyAuqEF/Fq8OWEdTHo3QF3TsIYoXqxp8rVVwNBxdsdHkbgOVNlqWhUuLj2RPli49omjmXi2iaa0sHQ2+jaEbbVQddaGHoXQ1PQO10+/8wnuHDXb/Gn//5NfOCtr6f6az/Kcxvv44tfOIv0wiL6QRZld1FMPVpL6AdzuFIKu72A38lgH6XwOzncVpYTZw31xQX03RTazRTaXg59P0usreB0sgRyQRyOm0WUmxncZgbnKIPbzKLdnMdv5+lrK9iHS3Sfn6FvLeN1M+Pgo0jfEJvZABBpAAAgAElEQVRgu5VDP0gRqSu4Ugq3e5lYz+F1lvGlGr60jN1ZJNKWMY4WGdo1BtYKgVLAG89GBDm+hi3lRX2zmSLSS/TsCp6SxWwvIt2cY+StM3AaKAfzGK0UTjdDoOVJrBK+UiTSywJ8p+QI9QK34lUiI496NMPQEbVeu5Wn/aU57KY4gMd6jkBdFAAqrYLbzaIezqAcXoLRFmY7hSvnxlcIxeZRtCWWp79UCJ3eFolZp7u7gHqwRKitjOcfNUKtit1OEWlCsel1swzsCiOnitNOY7VSuO08faOGL4vphd1KM3KrWK1FRu4Kbicrvm5yHreToWdUCGTBs5BuXEI/mIPBFsreeYbuMr6c5sSvE6llInWFWCuTGDl89TJ2+zJ9s87Q2iRSS8KsoebomSW8bhazmWLoCPVorK3QN2okRpmeWcHtZPGkPD2jitMu4Esl4nEDJ9GqhEqFSK8Sm3VCvYrezuNqFbTDJQJ1RfyS6m1itfOchtv0rFUirYoipYitCiOzTnC4RNLJ4MqzmOYFsuUf5kO5M1i3HuGzN/4nH3zgDE8+9Z/w3TymVeDS4rfzwcy/Y/tTP0HL+HMM+TyOcZG1R7+X+7Ov4c8ufQ3nGm9A98+JXatSYu/o3TyceQMfnv0abnTej91N8bkX/pT70l/L++dfy8NL38za1Z/niU/9DpWP/iIL9e/n7sIbeMfCGZ6R/gjLSuFpWWay38v/vHiGu3Nv4rHP/DqbT/4Cj6T/b+6++BW89/Jr+Ogzv8LopQyBfJmFzHfx3pmv4t78N7DvfADZO8snP/s/+MDFb+LtHz7Dl5p30fcyNOXz/OXCt/IHF17PUu2HuPn37+Bs+of54ENv4eN/9ZuE0QWa6nt4IP1m3nnpdaT++j/hGxVOg6vERoOOepkHl7+D9+TeQOrx76UVfQBtP8cXbv4FhafexiNbb+Su2a/m7NL38FD++3l/+ls4X/hu/vTyv+Ls9W/gYPAXBOEFRmGe6s7P8YHCN/PH2a/h3vK/58HMf+bh8nfznuIZ7iqe4Vn93RjeFQbqPOrzD4BX5baxwkgrk+hFLDlF6BcZ2RUcaYFAzkDvCQY3V7CeW8QxU1ysvI3ZzdfzzO6vomoPMDQr+AclBt067lGK7osPcau9RGA9yOLOt3Ff7Q184gtvxzfniNtZ4oM8//jxD/K+zBv54OpX4kXnObYqdKRz6NostzvreP4CezceQt5NMdQaEG0yMEskVh1bbnArLOK1F4g7FXqddU7Nq3RvLBCYeVxrEd95lEuln+Bd2dfxh4tn+FDt2/iLhbfwnuJbuav+Jv76H34LSyrRuZHm7MJb+fOl1/KO9Bt439Ibabq/R9/MYh7NkBhV+v42H//bP+S9s6/jL9Kv4Z3ZN3Ax+424wQy6Ps8Tn/xt7i9+Ax8s/Esurnw99134Wt5TeTN3Zf41cxs/wr59D7J/P/m1H2Km8u3cl/pG/vLhb+Luwtfxp9kzzG2/lVEyz0tOntC9xOeP3sFdjdfy0OpruHf+X/DeR76Wu3Nfy/UbP47qfYjh0RUiv4Fq3s3aE9/O3fNfwYcqr+fhjddi9d/D0Mow6NcwvTme+vRv8EDm67mn+Drub3w1d5fO8N7SGc5eeQ1fkH+P0JsVr/9qFlcXwNagucSLzQe5O/WVPPzYV/JF+/exuwuMDrc4NeqY1v0kh6uMpHVGUpWRVCI4SHOiNbBuFomlbZ7bv5uP/9PP8InP/CRa50GOlSID5QKhmUPXPslL7QY9aRXfWMVQ0oz8NH3jEurBOXyjwi1vk6G2Q1++yi37OsfWKideFXV/kZeSJzD0Moa0wkC/wqmxyVCvMHCqmFod138C38jiahk8PUNkl/GNGoGxhSNfwZauE8k5RtYSvlRElTd5QbrIMwe/gxHci9OsEOrnCMw1SvXf5q6zX8s981+H5aewOkvY+2fZO3iQJFomdgpYrcsE0iIDK08gz9PZfQD7aIXj3jaWk2X3+YfodVfx92p4nTqhu4Yl3YPXPY99NMstp0Qkz3DsLDKwMrjtNLF0mRNvmVDPouxdhEED3XiI2a3v5L3rX4ek/X/4dha328CW5jHbl+ibOyTGVWK7wLN77+TTz/930lfeyJ9nzvDgY6/j7Obr+Ydnf5aR+2dI6nl8I4O+d5nbYQNDvYymzxLoeV6yr+C1q/SDdWQlhdLJcWI+StzcIZF38I11JGOOvpcDr8iJNEvPnEE1H+Sm/F5mSv+O95XfyAfqr+NDla/COp0jdHZQd1ex7Dz2ycOEdhr15gVuGZvcdh5Ha9Vp7mWIjWUIVxg0r9Jt5ul4OfrH1xmoj6H+U4GTYAMjmsHSL3LslMG7ym17B0fJIndmiI0c/W4e96iE2Vnh9q2nkdtlArXOsbOB2lnCC+tI0lkMrYLavUIcfJw42KTnVwiVKkPlUXryDLGSYuhUOElqeNYcnjmDr6Y4dhq87F6hp1SxDjNEWoXEWMGVBCcslMuoB0vYnSKn4TYnwRbH/uZ4alrAbObQugU8fYXEWiXRG4RylUBt4Our2Godu1smNBpE5qpoSIynIKHRELwKa52hu0lsNLDaBdxukaG3SqCVsNoZ2i/MkZiNMfzyOtphCqeb49hfJTJEKNIzVwmUKom5xtDdRt7N4EqCcxJqdazWsoDsmg1io4bRFOHwwG2gH2UFf0OvM3TFhES6uUCkiymOO56bCP5JlUCtjFsjoiEbGw3U/Qy+UuU0vEpsrKLuZ+jbG0R6fWz4aOB0Khx7V4VBqF0m0gVDpG9uc+Jfp3szi3ZQJFTXsVpjzoQswggB1xSMikBeRXoxi9ksM3SuoDVLRMYm6uEykbGJ062jHBRx5QYj/zq2JCYbVqfK0LuGdlTC7tYI9HV69g7d/eyUYTHyr07nar7WINBXab+Yw1PWiY0rePImR1/KEahX8JWruN1tmi/O4ioVYnODgXcVW6rhKXV8rYqrlJD3ROjhKZuE+g7aURVP3sDpro85FVU8ZR1f3eAkfAK9uUKobxEZ24z8x0jMR4n0a7jdLV5K/gpf2SHUrmK21ujbjzP0P4beEpOPlwYfx5bXkQ9rxNaTvDL4NIHyFL5yhdjZwfOvI6nX0dsf47HFd/GnP/JGPvw9r+fun/o2Pv90BUX9ElJ3H8/zkCQJqSMLdWYU32kejA/T0fhwPTFSREEwZkgMRCsgigVHIfFxPZM4Cen3+4JBESb0khFJPBrPIoYMkgEno1OGPQHInAQNApo5nN5f4HrTQ38/6REEwXQmMoFwTrgXcSzWBIHvTM+FgWePz5De+LwsHmsw1oQm/9tUZWIwCcYNjknQIoIF0RbpT1gWY7XpRNMq5il3gJ/xJDzxI/rJgNATz2kCDJ1CMsdtCvF17BH6EaEX4tk+cRATBzGBG4pgJgwJw/CfBxWha9ILPZLAJfLs6YFagDGSL+M3iMaCL5oXr9KQ9nuhUJmGohFxPBxMGwaTt0nwMYFVvvqwHgU+jmX8M6PHq/kSkyrKBPDxakCmCCGcKbviDvfhTmgwgWVGnkvkOiS+TxL4d4IKTwQVk2nJZPIxUYNOSKiTYOLLjSN3+BWT+77zZzCdsUzCjDu1mnAajNyBg95pUFiGjueI+3csE1NXMXUVQ+uia21U9QDHljCNDromYRka7b0DPvupj/LAn/xX3vcT38Y93/H1XPrxt3Lw2P0Y6jLWUZHWF+fERKOVw2qKA67VWkDdv0QgZQmkHF47g3WQwu8U0HdT2Ic5QkkAJ7X9NHYrgydlCZQ88s3LhEoFt1PCa+Vwm1ncZhb7cAmvlSPoFHCOMhh7Yi7gdTNi090q4ncrRGoVp50nUsWcweumiY00bjfFibdFT99AublApOV4Od7Ck8TjjrVlTrxVrGZq2tAYumu0b8ySWFVis8KtaAOjtYgrZ4TTXV9B2V8kMavj1kZ2DLpL0XfKSLuX0Q4X6DtVYlMornwti6cs0XdLqPuXsZpphvYqym4Ku5Un1kriMeuZcYVQNCWM1jzS7nl6jmh99OwakVYVdVW9iieX6FkNUZPdW8RoZgnUlSktfGL/0I8yY7hUiVirEKklzCPxPfj/yXrvMMcOwlx/LgbXde/g2AY7BgOOIYRQkhDCvUlI+SVAOjUGbOO23t7bzO70plHXNE2f2eJ1bxiDwQYbcNkyRb2cXnXUZmbXJe/940ja9e/+oWf0zKM9I2n32dH5zve979uFad62p8ic6KQoDlJVXf2gI0SoqiNoqQEcMYiV81KSw1SUYfSUl6IYYcWIsmK4LQg3sAi45pCcFy3Vw3vlMYqSHy3lqR3P1aFW9RBapg011YkSG8DKDPNOYQZb8CDFujhlRbGyPoTFbkrykNvuyIaQljwUhCDvFqfRU17kuAcjHXBr1sIIVibCO/YsK/okasKPGPNiZF3dliUNY8sjvFM81LB/KEn3SpKrfhxGTvioFKYwchHkeQ/FZIhCyosteLCtfnoG7qR38g+QSp28+PJd9Ptu5PXXv0fRGEQRAnR23cpDHVex03MRemUHjhVAk3vo9F3N5p4m7j1wHut7m5jPbETP+RATnfT5/pAN+z+AZ+zjxISdyOJOOvwf5sGWJja0n8Nrx3+IXfChGWEEM8Sx2Ca2eK5mXfAC9oavQ9Nb0cVuuoJ38ED/JTzsvYQlZwtiaR9xfSPbBy5nfdcF9I18ErPQjSP20uf7JOs6LuS+1g+wZGzgl298j47gH7LHez2/jN9FPLUNMXaAx5/6DjsHP809/VeSLe+mZLWglLvQCp0o8gHKxT6MQhstgY+yKXAN7U98kpLVj5XvoSh70YwO9vk+Qtv4DQzM3Ipzah+2MEl09uts6FvDw70XMPfTf0SyfOjlQcSKh9eOr2W7/zru6W2ia/qjaOYBqk6AuWf+iR8cOJeH+5rIlg4gyCMsZfrY2nsND3Y1MfXcn5OR21kpjKFnB9CzfWi5LgpmD4a9H7m0i5PivZzM/ADt1EaUlfWY5e1Y+k4UZQtL5j3c29vEf+5q4pXMN1DL26k47vtlprpY0QO87YRxxG6Uyl72TF/FvcEmhn/+eeRyC/l8C3K+nRcf38ie6EfZNHEBWnU3YnY3eWcb2qltSOl1LFdH0GU/as6HnG6nXGilWt2HZm9HsnaRl3ZhaJ2U9DCOMISWCGJmAtiSFzF9ANWcZGD6L7i350P0P/FJEtZuJN2DqPQiGO1UT3k48bs25l/vpCP4cTYNXs6e2dvZFb6R8cc/jim0UlJ9aFkfsuiluftW7m/5EF1HP8H9vktoGTgf1dqNonRx6MlvsaX/enZGPsIxYSOJbCuLqWbeOr6NZGwfBc1DteRnIHAn4ZkvMPHsXzEY/Sp7h25m3fAFPOz5ILKxm6LcRT67k97h21gXvo7w43fys1//O0ee+zZ7o7dxT28Tv4t/k6riJZ/y0tv/UXa2n8tWzxVsDF/CvsnzkYtrKQoDvG2MsmpGePzwNwkPfYGf/ea7vLp4P9HH/w/r265n29iHGHvqTzGULlb0UQpyGEvxUxC92EkPiVQbO/xXsnPqHF5OfwtH81NOTFJSwuStbaQTu0jFdlItDlC2OimarSwXerElD1Ujyuyzf8Zu/4XsjVxIynyQSqkdObGD5UKIRKKHFSOCJUcQ84OIQhBLDWEJYZa1R5EWH6FSiLBSHkIR2ig5XTiFA2haM+WiDynfx6lVLwWjGy3fSlHrpmJ2UdTasaQOyoaPojaKJYfQpT5svRfH7kESmzGNDkqlftRcN3quFTndT7H0KIGZr9MavY6jL3yVghLhnVMD5LIBTsR76Br+JC+88S1iyb2UlWHKuR6EhSBldYaKMUN20ePCh/MjlLIj5N/oxZj3oyR7UOUOxMx+7HQvp+VBCmI/gnAAMRWkqj9CIXcYcX4QPeWjaoRxtCBKzoucOoCh9KCI3ZS0AEqynWee+VfWd13C3f5zsIrrKeghzNwkFS2MkeuirE66sD6tl/6JT3AgcA27us+jdfAqeg99nA1dF7Or9RJSSz9Cj09Tyc6xKsxSFUdJnTyALvhYMWZwUlNIx7spSyHeLo0ixtrR4n28a4zxrjOOmGpHLYygK2GW5RGsWBA7N0yxOMFrC1tZ13w9WwLnkaoe4NcnWkgshSlJ41SUCI4yRi49zDulAKf0Aax4J8p8L//jHMURRzBSnZxSuvgfY4yi6UOxepDEfrCO8E5ukorkQ9OaeWf1CHJykMxbg5Tlx1Cyk+jSBGXjEGX5IEVhCCUd5HRljpIxSFHyctoY4rQxRUmeRV1qZ1Wb4L3SUYr6MOn4Liy1jXeKUez0CNpihIo4h5WbJjnvRcoF0YQwZX0aOT6CcLKHQi6MmhggdawdOT6AlXP/LypJo5SUMRxxBGHJg5YO1tgLgziiOz+x9SiGOISZH2JFn8bOuqBPLTdKQZumqE4gJYNY4igVYxojP9yYeRj5Yez8KHIiSFkdZ8Wcdq1d4mBtbuFOgmxhuPY7vB8z52pUS8oQWsZL9mQfSjJIVZ/Cyg1jZIZYNmYws8Nk5wcQlny8UzyClg6jNSa4buNBSXlrLZJhxJgbyFS0CcrqOHLCX5vURnmneJD8osursYUhzFykNpEZpiSPU5TGsPMjyPEARWkMIzPIe+WjiEs+itIEZnaUijqDlYvWwpNxSsoUjjhBfiFIfj4AlaeoanOUpGnMbBQzG8XKjiHHIohLYYrSNMKiy9h52z5KRZklN+8ndcJLWZtDTY8gJQcRYmEsYQI1PUI+FnItQMo0Ff0gcnIIM++qci1xAkuYoGLMYkvjSMkwSnoQNT2ELY5jCWNY4hgFyWVWOPIcJeUQjnQQMzeLIx1hxXwSNROhrE0jJ4drk5Ax9OwYetb9e1aS4xTlwyjJcaR4lMz8IGIsSlE+jJmbwchNICWGUVKjmPlJCtIMBWmmcV9NTVLRHsUW6j/3cCOosPJz2PIRxFpQIaVHUTLjOOoj2NJRtMwR3nZ+SUV7HCE5SE4YJy8/Si72KFMH7uLAN/6ILbdfwv5vfI5Xn47w2mtPkssvYlkGgiAgCDKWYVA8y4pRLDiNk/nV5WWKhQIrNT1psaYsrU8VCpZFuVLAcSxKJYfTp09TqVQwdItKeYVyyW0+OHaRSqlKtbzstiGcMgXTnU3YjYmHy2+o1vgWjYDEcd53KxaLWJZFsVjEcc4IIdxCgN24Xz8ProcDxVowULQLZ9oazhkGRz2wqZTKDctJ9Sw4aP2x9ed6annFDW7KKw0DSaVYbbw+S7cp2mdmHm7YU6g1VAoYquaaQmqhRNEuNf5MwXIhopZhUyqVKJVK/29QYWky5YLZCCvqk4Z6aPD/Z0S45g5XaVoPKsolu8a0cB9bn4HUw46z7Rt1CObZvIiV6hkgZj3gqAcOdW5DPZhwpxxW40T//UGF3ph61EGXLlDzLBaFZVItOpRtm0qhwHKpSKVQoGzbVItOrdVhvi9MqE8z6nMUU9ca/1DOmEAKjbZH/b1yn6f9vnDibC5GPaA4Y/kwGyYRy9DQFBlTVzE0FV11ORWSkEMWs4hCAllOIAhLGHoeRcqhKRKLbx7n5G9/zs4f/h13f+oqtnz0Mjq/dDNvTm0kvtCNGg+TP+lFjvlr4YLfZVFkBtDT/RjJAay0DzXWjxbzIJ7swUgGKOaG3alHyr2SrCb7MTIerJwXOx9AiQ/gCMOY6QBmyo+W8GJlgqjxAdSYBycXoSKNoKV60FMeStJwjVY+iJYM1k6w3QlAQfCxbATcD6fZQYzkEGU5ip33oqUGOG1NIMV6ERd7UJMeSpLLRLBzwVrtMdpI8MvaMLYYRMt6EGJdONIwRjaEngmgZ/yUlCHMvB8x3o0tBSiIEYys373lfGgZjwvZS/dii17EpR6UuIeKEqWqjrle93wQR/RTUgKoSXcraeaDvFOaZNkcRk72UjVGEWP9GNkweiaEI41wyp5xT8RzEfRMCCvvXvFQU0GK8iinC269M3Oyh+x8H0aNTaElAzjCMKeMKfc9z4TJz/fxtj1bex/DFMUh9LSPqjaCmfVSkkPIcReOWjdzGGkfVi7QAF+u6FHeLkyQOXGAZSOCmuxi2YhgZX0U8mFK0ihVdRQj24uZ78SRBtxgKT2EIw5S0dxApKoNUlYiFPJB8gvdaEkvq8YkRXGYkhyhotZgc/PdmJkQJXEEKzuIkx9GXvJipsOctmYpCMNY+UEK8ih6fhBDdLe5dt79cKGmgpSUKHomhJ4Js6xPUlDcKyB2eohT8gTakgdL8GNqPn71yv0sZB5mMd5GNt3DiWP3UbY7UVJ+tGyYt353H1v6r2F7/3kI9mYEoZ9EvJW93Zexte9/0Tnxhzzc80F++fr3UYUuCnofw1OfY2Precw9+3+QzU7Mwk729l/Mxp4mHvnVX2I57ThyiIo2g5ofQ897CUz+CdvDF7Op6wPkxc2I6b34x7/Ev2xtYkPgIoS3d/FG6l5ei/+QtrGbaR+/hYHo5zh2fDPvFIeZPvw1dvmvZnvwcua1B9jbey0H/B+hO3oThZVeODWGk/URCf9vWoY+w/cPnM+vMnfxVvzHaOU9mM4BygUPFStALrefvf0382DvBQR++Rns0h4MdTeW3Ixq7KJv7KNs7f0Qo4c/haJtREwM0+75Y3YGrqdz4uMkpANUi7OUrWlMc5BqeQT/7BfYNngVWz1XICjNWOYA0cf+hh/1XkRrpInSage2OkUiFmS/7w4eaP0Ae7xXkhA3oUsRVkpTyLl+8tkD5OXd/OrNf6dn4gY6x66kJXwZmwMfYu/k5bxl/oiEuY4XXv8mu4YuZfvshdwbaGJ7dA3NoSv5/YnvYmp7sIQDFKRubKmHxYVt9M3cwcaZS7hv6hx2HryWte1rOPj031N628fU0Pf5/v4P8vD4h5hX7qO57Xr2Dl/OwFPXczL/bySTrRh6kGIhjGY08+xLXyUwdRXBQ9fTP3M9089/maS+GbPYgyr2oaQ8lJQQltCHnmsnJ0fY4/sEe6LXsW/kOvJGC6bgo5D1U9UDnDyxjtXiI8QWPdy97UNsDl3MzG//iZ2+m9jTdxGmvgtF6MRUQ6Rz+zgwcBPtI7fyO+1+ftzeRNfgGmRzC5LcxjO/+AG7Ax/jvrZL0U75yEkB12AkhqgIIUo5H6zMsHhiO5LRQeEdH2qmj/Env8b6oQvZNnoJP//9f6KK+3npl98hPPNZWqc+g/NeF0UniFmco3P6z9g6fg7TL36cVHItLz2/jqDvDn79+n/wzO//k43Byzkwuwa1spGiEMSc76eaDZI71owt9iHm2hDVbhYyLfQNfoX2Rz5C79jtKEIPRiqIkvJiSF6MbB+rcgRNDrCh7UJ2T5zL68K3MWQPZmKYV379AD+b/xYJ6z7eyv6Yx1/6e95M3UXWvI+4cDeV5R4W53fz2Gtf5P7OJjYMncsr2tc5nv8uptaNIfZg6NuJad/k9eQ/8tKxr3M8920W8t/HLO5Gk7ooiqMoVg9LuQ3ElXuQq/fxu/g3OJH+EUqhFcMZwLDXkZHvxVjezkLuXhYz95NOP4gpbcCRN7qhqxyi7Pgxzf0sxu8hnr2bk8nvMp/6HoWih1x2B4bqIZb20zn6RTYONDH1zJ3EY3vICpspLU9zLNHJCXk9x4V7sGw3+NcW9lORR5BTPaQzzaTlvSymNlEue5Hj+zmthqmmQpSUflLpjRRLB7C1ZkxpLzlxM7nCJnRzAkmYQM5MouWGcAwPoriVePYhMupWVKOLnNqCqO/HMvp4uzjCG79fy67+a2l79EZy8v0I6X6UeJTThShlbcBVfIoBnv3pN1nnO5e+yY/x1PN/hyg1U1wNMZ/bw8HH/pGFxQ2UU0fRFyK8bQWxpR2cqrSQWPoJ5VIXtt1LVRpAjbViZtrh9AgrxX4kcReStIPl5W7kyl4Wsg+hG604WoiqPUte8HP0pX9hV+Qqumav5ri0HkkOsWLPUZS8FKQ2KraHgh7GFHZTNfejZnagpVqpysOcMkbRUvuw1G2UnFYkdTuKtY9ycYBidgD0EZTYbqrlNizbT6kyiKx6kBQv1coUth0lFuugUBxmeXUQWexCFTspmh0Ujb04cgtGcoAV8TAY09hxD1XNy6lqD6LyMLK+CdPqwtLDLKuHMIVRdDmEpnsplEIUigEMw4Ou9KJl+6log1g5VzfvCINU1XH0dBArF6EojXLKmiE730t2vpeC4AYVrm0rQkEfw5KH0TIh9GQIMz1IUZ5ATg9iyONUzZmG2eNsA4gljlLWp1CTEbRUBD0doaK50E8jG8IWBmv2k8mGDaXOprAFd7arpgdqbI8hbGEEOe4nN99fCxwma/rUQczskKuMjnlr5g53tmVkg43PUiUl2rjYUxDdC0GuAco1nbghxTAlOdpgfrgT0xmURBAx5ued4hFsYZSqPo0Y8/M/laM1vXEUPT3EafsIRWkCLTWInY+yYsxRVeewc+MN/aiVG0dJDGJmXE3psn6w9r0h7Nw4cnwQIzOKnh5BSQzhKNPkFoM48jTxt/oxcmMUpCnEeITsQoCKfhBbnETPRUmf9GHmxzHz46jpEYRYmGXzII4ySW7JT2bB2wgu9NwIuSU/juxOQqTEMFpmnBXzMbTMJEpyAjkxQUWfQ0mPYOan0dKTlJRHKIiz5BZD6NlRlo0nUVNTtds0Vv4QZnYOLT2Dlp5BSY02+BdSYhgzP4ktTqNnxxHjQ+iZaar6YxTlI6RPRLCFg2jpKQriIXILwxTVo5jCLAVlDkueoWw8Qkl7FCk5jZw8iJ55HCM7hy6MY1pHUM2nUTJPM7zzv9jx17ey8bY1tPzz5zgU2kEy9Wvy4iKKKiJJCobuoCmq2zSomT7qTIViwbVY2KbZsIBYhtloPtSnHtXlMqWS0wBlFovFBodideU05WKlYe0oOzXFqFN22xROGbNmt6jbMuqGkYLpMiQcx20V2LaNbbsn7pZl4TgOtm1TKZawa8+rHkLUdaSGplGoTdBeuDoAACAASURBVC3qwMr6tKRaazbUZyp1Tka1VG4ENu4U5QwEc6W6zKmVlcZrL5gWy+WVxmurlpcpFyusVFcpO+Vaq8KiUjOJLJcrjYlNvalRrOlWS4Uyhmq4ZhO7SKlQomA5jYnM/xNUmKpEuWBQcSz3VjNfLFfKDU6DO/kosbpcbUw+SjVbSD2kqJYdlqvFRkBQt3asLldwbOt9YYRtGjV+xBkg5dmziHqoUT95P5tnUZ9T1NsILsSz0DhGnZtRB2K6DY8K1bLbCCmaBsvFIo7hciMqToGSZVE03RnIGf2p2dCTnjF7WCxXyliGznKl7Opa7DOcCkNTzgpJ7IbZw7WYuKaR+vEtQ8fQ1NrrcIMKU9dqVhO9waawDA1dldFVBVPXXKimKqAqGZyCiCInkaU02UwcTZFQ0jnefPl5tv/gb9n0pY/R8/lbGfjqJ0g9vo/5N9uQFoPoySEyx3rJz7vgRUcII8d6kGLdaPE+tHg/8mIvZtKPmQogL3iwUiHyx3sp5AaxskHSx1tREt1kT7Yix3uxskHesWcxM0HMdAA14cXJRyjkwshL/di5MGVpGC3Vi552g4qiOErqzW7K8hh2NsyyFq1ddfdRlD3Ygpf8yT60xCD/UzpMRQ2TO9mJmfGzrI1SkgYxMz5WzTFXhSmGkeIDFOVhzHwIPesndaKNUwVXT5g+2YqS9PFe+RDCUh+xN/bXdF5DyKleMvOtrFoTFJUhksdb0TIDCLEuThWimMIAeq6fZW2MFX3cVbuKg6waYxSlMMv6EBU1gpYach3qGRfouWpH0bNeVq0JjGyIojRam3mEKIjDKEk/Vn7QJaGLw42mwOnCHLYw5H6YEIcpKVF36hAPoKfCVJUJzHQEYd6DkY6wrE5SVSdR416c/CDL2phrVUl6KEphVs1R1GQfwkI3RTGCnvYix/rInujAEcOU5EH0lBct5epL3y6MEn9jF47oo6IO4giDlKRRVvRx5HgHRbmPshpgWRtHiQVxhAgrRqTBwaioQ5wyx3i3OIOe8qHEvbxTmK1pS72UpEGWtSgr+jiF/CBWdpDT1ixWJtywxtj5IdR0sOaoH6RsTpJ4q7PB7DCyERJvdeBII8gJH8vGJJl5H2ZmBC0eQosF0BM+qkYUMd2PZUTIJJupmIdZ+H0P2fge3i6HsHNR5KUgQmwXm9ovY3vPh3h1/jssJdt56ZWHafFcQ+jwLez1fpgNfZdw8Jm/RjcOYNr72bj3ArpGbiVj7kFUOolnt9I7ehv7IlfxyxP/RsnpQpnvwFj0Q/Eoy/lhpua+yv6RK9jp/RDp3IOI2d30D3+Ouzsu5d6OJt6Qf0TK2sTLS99js+dyNvdfxVMv/Se5dAe5xRbC0T9lbecF/KS9ibkXv8JDu86hJ/pRTHZT0LtIvrkL4XgXmUQn7eHPcH/XZazvu4w93us4mflvBGULttZNxQxjmV729NzMjsGr2XvwKp787d/wyrH/4uXff4eXT3yH5uFraB69guDcH3LqvXZWKjNs3Hct9+xrYuKZP6dQ8mNmIlSEMeycn4o6wmJ+B+v7L+PhjovJq/tJpVs4+OI3+XH/RYQOXYfm7EBTO0nkd+OZ+xSbAxfiP3oH+WoLwmIXy8YwjuSnbPop2D20dN1AR+QmdnsvoyV4B91zn+M7e85he/BjSNUBHn/pRzzccQsbQ7fxo8D5PBS8mM6pmwlN3k6h0IKjdSInO1GS/bzx++3sj3yaDZPXcM/YeTwQXsP67quITP85itPFC8+tZcPQ1Wx75DJ6x29n5/4beNBzHj8JNdEyejGa2UU6tx/Z6mbq8b9kR9+57A19gOATN7Jr8EJ+eKCJ4OOfIqFvRTG6sFUfZTWAleumqnuIz/czNPdXbPatIfqzzxJT1mMYHejqAdL5jQipZgxping6wLr9l7J/7FpOWlvZ7/8EnZEbWUp9n2LJTyrbxcxjX2V/4Gp8M3/MS7EfcU9LE52Ri9AK2xDEFn76yvfY4b+WrYFL+dXi98mpB9DL7ehWO3J2P06uj/zxFk5bo2j5ARw7gpMLMDj3Z6wNXMDemetIWVspWN1Mzv0l7UMfZbvvWk4k7mPVGUEWZ+iZ+jv2zF2D59HrKSwfwMiGKGhdmIUOeke/wAb/FRyYvRCpuA4zFeJdbYpKLkQh04+Z70CTW5DNPbyVvped/Vexe/IqDr3498Tnm1FifspaFF30UhC9SCdaWTjWQuDgnTzU38RLC9/A0n2oqQjbD9zMf+1t4nfqf7IjeAUPtl/Euu4LODB6BQvaDymsduL1/wU7Ah9g2/BH+EnwXNaNNtEcupjXf78LRw+TSn2PTZEm9o400Tm6hp2+Jjb3NvHYK39OZaWDZX2AE0IzzYGbGH7yD3l+4c+4Z3cTO/ou4+W3fozqeNjU1UT3xDX8PPUNmsdvYF3XpezsuorxuTtQ5B9hyX7yqVZe/fWP8fg+TqfnenYcOJf9/ZfQ3HcRP3vtO5jlFuLJXexq+Ty7/Z/k7gNN7PaeS3vXJxiZ/hzxXA8/e3Uj9+8+l4nHP0cyvZeCEILiMGlhHdHDn2Nd6wfZ6r+IfcOX0zZyNVnzJ9iVTQgL7Zxc2MAezzX0T93C64kfMDh9B9t6L2Z35HKOvvIXxLW1GKVWdHMfv3j5H4kevJVdfR9kc/cH2NN/G10jn2Refpil5GaERDuPHPwXdvZdz/0DTRRX9pBN9OPkD+EIQVYtH6YcYH5hF/u6rmLnoYuIPvUnVGw/ldwIVW0KTY2gGCFyoodVbQxZ2sdrC/9M38h5jB66iqGZa+gYvJSxF+6gsupBV9uwtS5efOk/6IjcyFNv/C0ntXtp899A8NA1BI5ezevCP2Ot7iaX38vUoa/RO/kRNo02sS7YROvIBTz/yy9h2dvIiNs4lljLoWf/mN7IOfR4b+KJn/8V2up2zHIbQroDMd3N0y98g+jTd/LLpX9m+LHP4h27gxPxDSzFtuIUe1hMPsQTL/w1+zouJXLoNn4V/ydyK+uJ5R9Es/exkH+Q8We+wPCzX2ReWsfPf/OvTD/6WX76u69wIvddJHk/djbKijxOWQswv/gTnn35L3nmta8w8sRn+Nmb/82i0kalGEHW9qE4m3jht3/N86/9LU/84mu8Hvt3lNJ9SGI7Yqad006Ud51pTumTqHE/ZSWKI4+QPtFTa2rOulaVRU8N1j3ratCTA1jyMI48irTko5AfpaROoeVGUYUoQtxPSZukrE/hKOOomQgVY7pmwRlFSURYMebIL/gws0PYeReC7bYeRinKUcxsBCMb5r3yIYrycEM3XdGGYfUpzOwQUtzPijHNu6VD6JkgqROdnLKnsPOjFIRRhCUvrD7uTjdSLqz1VMHVSOcWel3OiDRE/M02CpKrQK1oY2Tne0m81cGqNcO7pUPICR/i0kDDMJY92Y8jRtHTkRr4M0JFnURLhdEzruFDSYSxctHGVzM74gY06SGK0hRaahg9NcKyfpAV/RBaahgrO0ZZniE370eKhVnWD/Je8XEqyiyZ494aVPMgZn6c/FKIsuZCLSv6QfRsFCEexhTGsaVJcotB1PQIZW3O/Z44iZkfR0kNs/Rmt2smUlx9aUWfRcsO4yiTSIkw+ViIFesIcnIYW5xGy4yjJMcQY6Mk3gqgpkdQU1G0zCRibAw9M4MYH60FDRGk+ARl9THU5DRSbIJT1jPkFkYRlsbIzY82AglHnkVKDOPIsxi5CWxx2m1W5GYbrYqCeAgtPYWVn6OqP0ZZPYqem0XNTiEmR6hajyCnx7ClQ2iZg1T0Z1GTR1FTU5SMg9iFo5jO85T0l4hs/3d+8KkL2XL7Fez4m0/x5Ph+VO1NNDOFIGbIZgU01W00FCyLguXyKgqW3VBjqrLSgE5WSm4gYBlm4+S+Wq6wvLxMsVikWq02OBTLy8tYluUCM0tVVqqrFCzXpFGHY5adsjtzqLUU6vaLkuNQKZVrvAyblZWVhtq0UChQrVYbcxDTNBsMiLqZpFCbsNTtHXVAaN1CUnaKrFSqrNaYFeViiVMrqzXIpWstWV1e4e1TLjC0/phy7fhna0XdY6w0miLV0jK6arBcWWG1uuoGNM4Z3WulVGocX5UV91hOpRZUlFAllbJTpuxUsM2COwspFGpBxXtv885qlYKhYmkShiJSLpgULZ2KYzVO8s82Upx9q5QLlIsWTsGgYOmsLpco2DrFgkm1Up9yuE2BOgm03ip4//TBbhy/3jwo1xoN9UZFY67RaDMUGqyJs//8mTnJGdBlfZpRh2PWv1aLjjvzsEzKtmvjKJpu08LWtEYDoz65qAcN7jHtRoBQD1nOZmvU2RVntybqjA+nwb8wGo+tMy7qkxF3aqI3vtZnJ+5zcTkVhqagyDlkKYUsJRDFGLqWQ5aySEKOxLGTPDk7woPf+BLb/+I27r/iA7R85jqOTW0ifqKL3HEfydd7UeNh7OwQ0tIAStzjsh4yPpSlHsT5LuxMADsTxEj6a0FFGGneg7TkRY65SlEjM+AyE4QwesqPngwixTxY2RBmJogcH0CKebDzYaSYBznmoSgFEBY7sXMhzHSEqjKJnR1CiXtREwOctqbRUr0oyTa3UZEbQk8OoSUDaKle3i5MoiY96CkvVtbvMjJyAfS0O2dYNibQ0gGK8jAldZiyOoyU6EVN92MJPsSYh6I8UlOLeskvdWMJASr6EHpuADnpwRbD2EIIWwySX+qkagxhCV7ysXasbARHGHIBkTkXCnnKHMXMepFiPSiJCI40jpF1rSRKyuOSq8XBWs1wsFZF9JFf7K/Rq4MYtV/eLtzJT1EeRc+EeKd4EDUVJDvf6yrcpDGMdAQtEcLMDLKsTWGkwggLA1jZIbe1IA0jLfU1GhNlJUL2ZBslOYQjhCkrQ2ipAaSlXhwh5OpiUwMo8T6kpW5O21GSx/aiZ3rIzR+gIAR413EnGVYuREn2Y+Q6cKSBWiNinKI4hLDYip7uxxGDFIQA0lIPRsaPnQvjCIMU8oPu35MUwc6HMDMBVo0J5JiXQn6YkhTFTIcx0yEqyhhVbcK9QpILY8ujyLUrJGrKrZYuGy4crK4PWzGnyc8HqKozFIVR9GQAPe2nrI1iyYPkkh7MnAczPYORnkZItFLUBjDTUbT4IEW5i319H6V39CPMPPNFjid3ERz7Gnv7ruSJl7/Gc698l52hG+kfux3N2YFkbaTFew1tkVtJiHuwTD9P//RedvXcxsPtF5O2N1CwmrGS+6jkOqnK3VRTER574h/Y1HsO2/o+wBsnvkcmuY3eyGf5zq4Psi96OZ2jN9DsvZ5t3VfwUPdFRJ7+MglpD0q+Dz3fQ3jsC2z1XckG70Xs9l/N5rY1zP3sK6RX15Na2IqV7WPVmMBSwjz23H9wz/bzaR68hZbB29gfvobRQ3+KbrZjqh4q5TAdgdvZPHAJu6cuZ23v+axrX8M+7000D97ED9ubuLevieHn/piUuZ54fA+7eq5hR/BCfrn4L0hqCyUxiJPysKz0Uc4NojrdbBq4il3BG0iKe7ELfgaPfJW14SvZN3YDv0n/gHn5HqLP3M62oXN4OPgBDr/6LczTYyznPDiJbt5RI+ixLoxsDy88/wOy8gFyVisLmV0cfulbbA3dxLbALZwQWpDMAHG5h80dt3HXwOUcOvbvLNg7EK39mGo3juzHzIbInuwH51EWMy10HL6TtZErGf7p14iJ+4gvtbB0vJlnn7uL+/znc3ekiaEj/5v5WAfPLD3AXb0Xs6Hven7z5l0k5V08+8q32dxxJeu7LuDF2L/ye+UBjhk7uX+gieaxq3nkpb8jLe7D0rzkFvdTkvpZNbwUspOMTP1vmkeuYevQ+XTOfIzdgRvomv0E3mc/SVHykEuN8psTbWztu5rW4Ss5nl+Pf/zP2R+8heG5j5CR21GcCD2jN7K5p4kXXr+L11Ob2d5/IX1D1yOo27ELfTz6039ie2ANP+lsYuzZTzDxyJ10PX4LbZM3knW2c+z4g9hiLxUpjBr3IC72I6fa6Bv+NPtnbqJz+uOI+gEUsYPJI19l08DF9B+6GaWwFjW1HzU/w9jT/03z3MdoHv0IGbWDihzBFjtR5C4OPvdtNvqvZP/MB8kXHmJZnUTOetEFLxXbx/Fj9/GbN/+dR1/+Eq3TF7J9rIkdY1cQt7YhZrqxs4NIcQ+nyuOoqS6qgp/kUhvdo7eyJdTEq+n/IpfppKBO0Bq8g3uDTXiO3sxDnZcTfvLr9B78PPuj1zL+7GfJas088sg9NI/czA/b1rBu9Eq6n/owE0//JVI+iqFE8A1ex6bobfTNfZmfvfEjJp/+Gx7svpxtvhtZSO2iIkVw3pthXeuVbOhvYoO3iU19l9IauJPXTmwnmetire8CHgqcw739TXQ//lk2+T7O2rYbWdt8Ib6ZjyCkW6iWfASDn6O9+2P4hz7D0ef+kcD4F9m471q2dF1OTLyfhdhWWjq+zLaeW9nsa6Jj+DJ27r2BsYN/SkYe4MVXN3D/jg/QGb4WQdmPlO0lfnwTu/zXsr7nItqnbmbdwIX8uK2JTf7z2D91NW/Z3yeX6SJtNvOw5xLWB9awM3Q1LZEb2DxwKZsHL2NLsImfL/wDaW0jGWEjkdHbOeC5mv6JT9Ax8Un2BG9jR+gaWkevQ3b2ImV7ePGn99MSuIXdU5eQku5DE0OYqRmUxW6UZDNKvpcXX7kL79TH2DR9Dgv6Woysj9O5OZQTQWx5GNuMIglDJGOdPPrLb7Ilci7rfE10DF9Ai/dCtgfP5/7I/2Ls519BXe4gK+7jxde/x4bwpbQ8eSPrQ2vY472OA/7z2BFuYmOoid9mvotpdzE+/ld0Rq9nw1gTm+cuwffYR+nyXU1O3cDsi1/ngZ7z2ew7h7Fnrsc7+Sm2R9awfXwNx821qOYAiUQbu3030/PTj9HzzC3c3dLE3oGP8ovX7yZfaWXk2b+geejDdIzdSJf3WprDa9g3dTEjP/0UenUnhfIBxh79Ag/1ncuexy4h/OydbG27mB0D57N9tInmuYt4PfcTdC1EJuvnldfvY6fnUnaGzmP30Bo2D1zO3vAnOPjSd7CcMGllG4GZm+kcu4Jtfeex1385LYGL6Rq+CNVuQ9U6yCdaqUgR3jVnMBIuQHPZchsOZi5S++o2KVzTVsg1bQhhbGWEgjSCnnKnMVZ+FD0fRc6NICWD6LkhpGSQ1Mm+BpuiII+hZiKU5OkagyGCnhli1ZpzVbnCMHZ+CEd0wwo9E0JOeNHSflascWwxRGa+AzsfpaxMoqZCSHEfFS1KbrEbSwhSUgcxc8MUpXGKsqtVLatj5Bf70DMBVwstRlCSrpZUzwaQ4v0oKS8FcRAjGyS/2F9rWYygpUPkF/qxcq7qtaKNY+WHKYhRtFSYkjJO5mQ/ajLEijFDVZuiok6TW/ChJMKsmoewcqOU5EmsXBQj41pJ7PxEo0FRECZr4MyRRmBhZccQFoIUhAmUxBBachglMYgjTrFqP4IlTJA45kHLjOLI01jCBPmlELY4iZEbI3HMg5wcgndfQE4OISUHsaVJCtIUljCGlHBnH2V9hqI6hZEfxRSi2NI4WmYYR5nCyI2hpt32g5Yeo6QcQstMkFsMUtEOI8ZGSR2P4EhH0DNTyIkRpMQguYVh9Mw0amoSKz+HnBhHTU2iJCcpykdQ01GUpDv7qBpHsIQpzPwkWmaMqnEERzpMSXkEPTPN6cLTqKlJxFgUKz/He+XnKapHycVGKGqHOVV6AiExgp6fpSA/RkV/FjP7BI50BEefQ5SnEJTHyC4d5Qnvw6z98nV4vvZHPPDFGzn50gS/ee0I6eybFBwDQ7eJLeZqQEd30mGbJgXLakwUymedZNebFPVpSKWmK11ZWUFVVYrFIuVymVKp1OBJWJZFpVjBqXEXHLtIsVCiUqo2mgN1XsPZ/AdLNxomkfrco96gqFarFAouD6NScZkWuqo27Bl19oRju/fNmuaz/jManIiafrUePFi6wXKl0uBTVGrhTLVcxlA1qmU3dFg5izXhzkOqVIpVSo7L4jB1C9sssFxeplKqNp5PvcFRh5JahhuyVIpVFxaqW5SdCgXTtXy4to8yhmFgWdaZoMIxNWxdcecetaCiaOmNE2/X4FFqhAqNcKHWpCjVbivVYoNTUXTMRmOgrjZxVaPvn1Sc4U6cPZkoNNoc9cCh3og4OwiolIqN+2ef9NftI/XNTn0CUreG1GcVJdtqBBN1gGbRNClZFgXdnY+4oYHeaEjUJyp1FkX9dZi6VrOQuOFMnelRD17qlpCzX3/9tZw9a6kHM/XZh9uqqN/c4EJTZGxTR1dlN5QQk0hivAbUzCIJaSQhh5bOs/jbX7Dlv77G9266gE0fuYieL36Ut8bXk13qJ38igHAygBoLY6QiOMII+Xm3EWHnghhJT23+4cfJhXFyEbS4DzMZRFn0oicGERe8mJkwcqwfPeXHEYbREmG0hFu/09J+1zueCaCmfFhCBCnuQUn5cCQ/WrIfIx3Azg5hZYZw8iNYWXdXWZajFAQfjtSPI/mpKOMUhQkyx7vRUr2UlSHUpAcz45olrGyAsux+r6q5qb2WDlAQB3mvMkdBClOQQmgZD7box8pHsIVBjFyQqh6lqAwiJ/uQkj1U9CFyi93YQpiKPtKAadqin+xiK5boJfF6J3oqyLI+ipXz4oh+HDGAnhrAyPiR4xFK8iRizIueca8UuDMUf61iGGbFnKrR1Pt4t+Q6waVGjXGw9gtzsNa0cB/rSCMupyITYlkbR0v6sXMRqB5hWRsn9VY7WtJPURiiJA0jx/o5ZY7ztj1BRR0ic+IAds5tn+gpVw+7rI2yokfRU17MrNtSKQhBHDGAmuxmxYzwTjGKlupHTQygJ4NY2RBlJYCZ76KiBpBjA2iJMBVlFFsYQEv14YhBjIwXI+1FTQ5Qlkco5CPIMQ962g2YitIgZiaAkx/EzIRQ4n60ZBCWH6UiR1n87X7XA5/wYYnDGMIgJX2c98pHcKQRksc6Gx84rPwgairofthSZ9GTYfR0AD3jQ8sMsGKPI6V95GIeqnIIZXEMPT1NyQqRju1DSgxRVWYpyT088+JdNPdfQU/0w6QKe9nR/QdsajuXt1J3cyLWQuv4HRwI3UjefoDnX/0qmzrPo9l3C8XVMGKml4nZb7Oj6xOs67ycX8e/hyBsZFk+gJnYSUHYjXJiL8/9/J/Y4ruA+/Y3sZBch6F20+n/NGt7L2OT50O0Dl7PA3vPZV3Hxewc+jCx6jYWslvRhV4K6gD+0T9h08DlrB9Yw+gzX+bBvRdy/+5z+WXyu8jCDlSxAyXvo1wYwzIHSAu72d31MZoHPs1P2s5jbevFTB79GsVKP4pxgDbfraxtv5DuI7exb/iTDD/2dbqHv8DI03/DQ97LuG/gQ/if+DTG2/swrV52917FzvCFBI/cRjq3nYrsp5zrxUzvpiqEeGPhIfaO/gFruy4mIe5GUbp5/KV/4+6Oc/lh/0XsGL6OlqEr2BU+h/0zF9Nz6OMYb4fR9XHKyS5OCz7KqX4qOT8FYQBV7EV3BkiprZyM/4iX499i6+CH2B29hLeke0hK28jrLbQN3Mb9fVfy04UfolX7kcU+F3wb91LIuYYa7XiQXK4L79EvsXXoD4g+8zccn99NURnlHfswz71wF2sja9gycxVxoR0xM8KbagcP+W6mOXQnkenPk9B2cfCFf6J97Ha2+q7gZGEtcWcvvzixjq7Hr6dt+iOMP/UVJKODfKoDW/BSFD0sa17MZJSJg3/LnpGr2B69iI3+S9jguYo94zfS+fStmMleculxfnWilfU9l9ESWINs7eOnv7qbXb23ED58JSmtm+dfXc8Oz7l0TVzKonKAl367np0dF9AVuo5UbguG0Uf00Fe4v62Jdd4m2qMXs6/nQrZNXMamwBpi1gZy4k4MoQMr34eR8aCmPEQmP0/P1CfY4r+KX5+4BzXdS1UJ4xv7LJtH1rA/eiWCcS9VrZuCPMnhF3/ElqFr2R64lrzuZ0UOIC3tQxM9jB/9N3aNXE/zTBPqysNU1UmcwhC24UfKH6C371b2dV5C2+il7BhtYudcE0cX/5JUcTOa1M27zgxGPoCS60NL93JaGWJ+aQ97fVfRdvBSXkt/GzHXi5gO0xz8NA+Mnkv0kTux3g6QL4+w0/tHbB24jM7RD6Pa3djaIzz62t3sGrqFtrkPE7MfQJF7KclzLC21sLP7Yu4N3sAr2bWYKx3ErLX0PXsbm6MXM/7kn2JLu0ioATa1Xc8mz/mEn/ljfpfbgeCMk82HmD+xj7XBK7inv4nwC58hUW0mZvvpnfj/eLD9GrqP3kTR8mCbPbz223vIq/vQSp2kjQOcFPcSnPk/bOq8gBde+3sMq4sTJ7t55Gff5769TUw88cfk8p2khc2cXGzjzfkWtrSuYVfPeSxkNqGa/YxPfZlNvo+xdeB25tV+5vM+jjz/E3b4/ogft11E73OfRdd9vJ7ewObwNawPX0bX7KdZtHbzm/Q6fI/+Bdsjl9IV/RRmOYyhR3j9ja0khAO8Gt/OvO3hdXUDW0IXsba3iQXpfvLZHh577Mds7LiOnbNrUIrryKf7sNMzLEsRKlofqtjHkz//TzrHP8yu2fOQlve508nEFMviMGq2E0eN4IgTZBJh9vk/y0PBa+h79Mvo1SF0a4LQkX+h+ZE/Y/P4ZRyXHiYr7WfmuX/gHu+53BVuYuhXf8Xjv/oOv3tjJ9s8N/Jw6GJ8R76MKg9REGf5+e/Xcr/vUjbMreG42kb82Dhv/L6fbd4b2TB6Lk8tfoMTwm6y5R20HrqOh4abiDz3eUrLI2SzA+wfuZ2dT17Fvf7zmfrFP/DCKz8hJrTzavZhNkWu5CHvB3lN/Q6VcogFazM/7Glib/QmfvHK3UiZAV74zQM0T32GtTNNbAlezFvxh3nqtW/SfPgK1k804Tl8B3mhh3wxwD7fx9jUfx7t09fx3Px//4SqQwAAIABJREFU8DthO4+//GN+8eZ6JG2OyUe/xW7PNTQPfZjfiQ9zXNnD4KNfYWv3RUw99hVO/U8ANd+Bkwvwjj7NijKJngkhJD2NWYSS9GNmI6xaM5TVcZRkgLI6RkEfQxcGsWqMirI8gRQPUlAmqdiHKGmTVIxptOwg71Uf5ZRzCCHuZ7VwkJI2iRwfpCBMUtVmWdbnkONB9PQg/1M5SkkeQ1zy1tSqI5TVUTInuyhrI6za4+hZH3Z+DCs/6jIiEj7UtI9Va4ySGkZMdCHFAxRrHAkXDBqkrEYpysNk5rtwpAir1jhCrJfMyQ5KqquAFWK9CEs9bhiT9JNbcC8SuaDyEcSYF2HJQ1WbQor5a4HIGEVpDEeKomdc84meHqKqzWLlRjGzo5TkKaRYCCURoaxOU1ZmUBNDGOlRCvkJxMUQWnKYZf0QcnyQzHEvdn6cqjaHuBRGTQ5RUWex8+NoqRHmf9eFnBxqtCUWft+No0xT1uawhAn0bBRLmMDMj5M64UXLjLoMi8wISmqYsj6Dmh4iHwtgi+MoqUFMIYopRJFTERxlEjEexBLHKSozCLFIjR8xiyVMo6QjGDkXillSDhN/04ecGKGiz1E1Z4m9OUBuMUJVfwQlOcrJ3/agJKMUlYMUlYMoKbdVYeRc60e9XVGfgKgpN9AoKY8gxccaZhErP0d+cQQ9N4stHcRRDyJnoi6rIjmBkTtMRX+mNv2YxdFm0Y1DZMRHEJNP8Hx4C53/+jl+fM0HefBLN/N4dC/HTjxFTjyGKKVRFQsh53Ip7Fp7oVIs1aYYrumjbsqowyMtw2w0BAo1Fedy9RTL1VV0XX9f88FxLCxLx7GL2GaBai2cKBcrlIsVDNVgtbpKXR169gzDUF2b43LtePU5SV1zqmkalmWhKMoZtkSx1qA4S7NqGSZ6PWSo6Vbrto9yrRFSPuv11EOI1eoyqzWVaLUWLrxz6jSryyuN96Rg2bUmRtmdfzhlqqUqpmZStIusVFZYqbr61sZMplRutCrqExA3sCnhWMUzbZNipcGpqINEm3jvbd49tUzR0hthhaVJlGydkm2876S4HiS871a0KBctykXX/LGyXKJUtFipFikWzuhA6+2Jequg3hxwgwezYRc5O8CohxBnGhWFGtzyTLhRb0u47Quz0VI42/t6dsDx/vtOY+pRcQpnbgWXT3Fm+mE2nufZDIl6eFCfo9SfT/01utOVwvueSz14ObsRcqZt8f7woz4JOZuJ4SpM3dDE1N0ZiFIPKqQ4khRHkdMIuRRiPkvyrZMsvPoi/eu/zUN3Xs/6a8+n5Y+u/b+MvWd0W4eBbstxEvciF8m9t8Qpztwkk+6UGc/MneRlJpPkZtJvYseOu2TJalSXKPaCXgmCnVSz5LjHvcpFthobOnB6RyMpyU72+wGSUn699wNrCSAFHHBJCzzf+b69OTywAmHKjTgWQkt0UzjiJXuoEysbRU16UZNutJQHI+VCT9ZuuYNNGEkf2pQXMx2klO9GT8bRUzHURAhpwoOS8KEmgihTYYr5QfR8ACXtRcv6scQwej6AmvEhpzxMG31YeTd6xoVdCKGlAmQPtWOkQ0yrvdj5GmvByHZRVtzIyRb0dBAtGcHIBClJfnJHmpnVayfbSqJrgbFgF2ptATXtY1rvwxJCFCbbMXI+lHQXluBDTrWjZnyoGR9a1oea8WCLQbSsG1v0o2Q6ccQwasaDI4XQsm6MvAdL9GKJHkzBjTDmoSh0U5YjyIlWxMkmrLybihLFyPgpS8MY2dgcMDNSa2gUam0JccpLUYwhTLgoK3GY3rOwj6yovQvbTTMfXpiGZI+2Iye9zBgDWIUI+aPNlKUwRSFERY4iTLThFAKUpDBFMYSS8FASo5i5AH8rj3DMiCNNtjGjRzFzbnJHmimJYUpimIocxch4MeesKTNaD1U1Su7odo5ZUUqSFyvvYlqLoqe9zOqDlMQIZr4TW2ijJHtr7ZJMlGm1h6oWpCyHcAQ/Vt5HSQxhZn1YuQB2PoxTiOAIAdSUCy3lRk97ef/l1cxq/RSFGGUpjjLlQU34mNH6UVN+tGwQR+5BL4QxxChKyr/A+Kgp20ILV4WkhJdSLoYy5cHMeamaEUp6kPR4I1LKzTFnmGK+AyPZi5yOo6udCIVG1HycsjxEWWnnjTdXs67pIupdn6JwfC2PNJzJ6vYzkIpbMM1RVnRdz/LGc3j10J3E9l7H6vaz2PXSf6KYHrS8l0OT61jXcS1r/Yt5dfxnFKQVOOIW9PRGbLkBu7CBXc/dwZrIhawJXM5UbiO5dCO+nq+yrP082oevw6aBA7n72dp9I/e3nU3XntsRrC2kx9bjaF20BT/H0vbzWB+7kkPaMlq7b6e+4xoae2+jNLuFvLKJydR2MolWZqwwSmY7gtDK+2MbeSR0NY96r2Bt5xXo09tQixvpjH6GR7dfQPezd6CXI+TyLmTJz3h2M6F93+SBpk/i2/EZEsIDFPItrGm6lNaR6/Hv+SJ5aRtm3s2M6qGkNKAnmnnr4F080HY6y10XIpgNiIUm/vziT6kPXM7yoYtY23MpgR1fom/vnewffxTV9mEKIdRDLpyslxNGDD3dTlF1MT3t4cDUfTSErqZt5CYaO5ew1nsWy2OfYO3gebwr34U220hKXEd06A42hC7hQOZPHDq6HEcKUsl3YyV82FkXs4afE2IvutnB+tA1LPMvZvSVH1OQOqloA8xqozzx5O/5Y/tZrB+5BsMKYOb6KJQ9LHMvoSF4A8NP/YAjYj39z/+Qxv5beLTrdFZ7zmB7+Crao59jTfhcOkdvxdv3ZQzLRfJoA2U5RFFwUxK6EHI+hp75AQ93fYqNvUvQPmqloHeRkdpJao2UM14yqV7eTLRy96Z/oL37EianllJQOljTfDNLW+p47dBKRp+/h1Xe0+h+7gYKjo93DmxmU9N5tIaWkJPWYJpu9j3/CzYEruG+pk/yduJujiRW89r+P5BK16OLjVCJYIttpKfWYZc6eGX/73nMey7LPGez863/wLZ8TCd6OC704h34EitGzmZL7FYEYyVWfitKxktg+PtsHryElsFrOJrcQvr9VcyqLtScm2dee5AVvvNp23caOeePGNkwlurCEDooyR4SH67lg/ce4vk3fkFg79d4LHAp6wY+RXD3Z6kUu1BTHVT0KKmxrRy3Y5iJLhLCFjZ3X8qKcB0fiL+naEXIJ4I0Rr/Eo0PnU3TWksk0YJRG2fPi79kSuIzGwIVISiNF5XFem2rk4dZP0DV8Ho69EcwdiEdaePL5H7O05XyWj55F0+BFjDxxK43dZ7J65B9Ytet0AnuuxxAfoXx8gK74F1nedgZvZ/9ErhhF0nYiF6JMHVrL8sBiNoQvQCg/yPHjXVSdIZ545iFa+r/ChsELqdhhxEIzdrGTlFDPuxP3clhaxpNv/4S2vs+zpuNs3j7yU0rFLoRsjMbOb7C67QL+8taPySS7yBfqyWd9vPv+erZ0XMom11kktTUcTK2kJXgTD7sW89Sbv8ex+rHSA9i5PtrcX2dp58W0PH8DVsHN4anlbAlfyyMt5/H6oXvQTQ+mEaZ/6Kes8FyEe/gbqHaIfMaFJHZyjBjjxkbeEh7jtcw9PNhRx/bhs3h78n+wi1H2v7eFdf5bWL9nEROFX1OywxipPqQjTVTVTjKp7ex6/r/Z1H0x7XsuwzzWjJTwUMxE+agYwNG3IU5sZjrTw3uvP8hG7/UsDV/BZLWJsrUD8XCcRMbHlv5vsrzvdPa98QOmjq7htf138bD7Ajbsvp4j5jocPUbVeZwt4S/yaOwSOnZ9EUOJUhV38Zc3HuaRwOWsHryErNqFfng3B19to6nnczwSPY3J2YfJyw0ozga69l7L+p1n4dvzOdRsF7lDHQRHv8X9vacRfv47zPytl/yYC0uK8tTbv2JF5ALW9pzDRPWPSLkmsrPr2frElTSMXMeHh1Zw3Bmid+ePechzNY/21DEmLMURIhSLMbYO3MrakUtpjn8WteDhvcwqtoavo953LkeUe5HLHSRSnXw8u5u/zYyglPewvuNWNkUv4KX0j/jL5O8x6Cb27J0sazuDzvit5LV1GEoLxYKPUiaCk4nUZg1THViF6EKbwMyHsfIRykocPRuqXVwRIxhihJIcpyj0YGWjVLUhbLkfKRtFyYTQchGEhA9H7uWYs6OmHZXiGIVuzGwfZq6XkjTEtDaKlo5g5moGDz0TnmNy1Vodx6xBzEJwThccxRaDlOQBimIfVqEbIxdEmGrHlvzI6TaMQhdmvhs1FaqBNrOhORhoEEeMoGa8td/nMm4Kk22UlAhFOYwl+NFzXjJHm+Z0qzWOxbx6tSTXJiFmPoyc8NemHukgFaUfR+jBzEeRE34coYePnN1MHWjFzMU4Zu2cCyy6sQu9zOg1PoWR7aEkDVEUBzCycabVUcryEE6hHy3VjTwVxi70URQHEcYDmLk4dr4PPROjrI1QUobJTwaY/LCDWWs3ZXWExMEuPnyzgfxEDaip5+Jkx3xIychCgKFmYxSVAUwhjpAIICaDWEIvSjpCSR3EyPfgyH3o+W6UTISKPoIjDTJt7ELL9pI85GHWGaEw5UPLxmoNCGkIMRlGzUZw5B5K6jBSKoKWjSGnIuj5OIXJAFIyjJyKUJRH0HN9yKkYhclwTccsDaNm4iipWnNCywxi5IZJHQriiDsx8yMYuWFyY1EceTemOIqa6yM3GULLDzDrPIWaHUVIDDNrvoyaHmLqiAvd2InhPA+zH7D9nn/mlzd/ksduXcL6//2P7AqvIZ19GauUZCpxBEnUKVofUZxjT9QaDLUTfMe0sE2L2Tmo5HyjwpybfiwYK4oljh/7K6KoUq3UmhXlchnbMSmWLJyijqXbmLqFbdiU7BLTlRkqxQrTlRmmyzUg5XyrYaZaayBU5iYWM5XqwvRhPqgwDINcLodlWRSLRWYqsxStEtXSNDOVGcpOhUqxSrU0XWtvzPE25hsWpzYpTto9SgvMiPlJy7GZGcrFIoaqnZx8OMVaeDIXekxXajDM6pzhY6Yyg6Xbc69fg4fO/5wqpdrr2qZJpVTCNi0MVaNklxeeY7o8jWM6lIu159XVWjBjGMbJoKJk6RRNjbJtYKrSgvWjXHQw9RqU8thM9RQ7R+1Wrfy9onR2pkzR1pmdLlGaa1SUHJuZamUhhJhvT8xOV5hXcp6qKJ0PAuZfo8aoqDU6agyKU1sY1sKc4uSE5CRb41R1qCpLC7MKU68FL2XbwtJUSpbJdKlI0TROakrnJh66qiwc8/z8ZD5sqJRqjA1DUxcCF0NTFxgcp4YpJ9seJ6csJ2Gf+il8DWPh79bmJsbC+61NPpSFAEnXZBQpX5t+SAkkMYEkpshnkwj5LCVRI3ngDdb/7t/5022X8Kfz6lh78/kcGVjB+6/VI42HMdO9ZA66mHq3GTMToSL3kDvSQvKDBspCkIoYRjjaijjWzrQUw0jWzB/yuJtpeRdGKk7mYBdaMoid66Ys9GOkejBTfRTlbrSsHyXtRc36KMrdOFIUNeOjpMSwCjX7hJJwUyzUdpBVuQ8nH+ZjZ4jCWCfHrRhFqYuqGiT1YQtOvpcZrZ+PnDjSVAd23k9JDDOj9VAUQtj5AFraTVmOYItRbDFCSenGEcNYQoCyGsYW/UjJNvRsgIoaR0q40LM+po0einIIJd1JYbIZqjuY1uNkjjahZd2UlBAlJYiRd1FSA3xs78YpdCNNtqNnO7ELLspKECvn45gxgJLspigOYBW6Kc6ZRWp7yW7EqRp5uqLWGBVVrY/cWCfCpJsZY2DhKkdJjmMXaryK3FgnViHKCWekphFLdmLlawpQM+sh+eFW8mPNUBmiIodJvN/AtBqnLHejpdxoKRfyVDsn7DglKYiactUYEVIYI+slc7iRGb2npivNeFBTXciJNipqgKLowcq7KIoB1FQtoLHzIaSpJqZ1D7NGCMo7UaYC6Gkfs2aEkhRAS3dSUcIct/qoqjHkqS7sfIiPnRGUZBcVOUJFjjKj9cL0HuQpNyUhhpWLUDjaiZEOYBeiqCl/LfCRYpTUXtRckPSh1oVWyjzDoyjFsApRHLGb7AetzKhxjJyb/FQjuantVMwoSsZN5mg7ytRWKtIgYipMIrEBp+hBE+Lkxr0oma3oWj+bWy/nvk11ePfcwlrPIraGLkSyGzHVPfj2/TNbAlfQ+8RNNIROZ3XHWbwxfh+67aeoRBHtRjZ6rmC560w6B69Gs9chpTdiFlopmm6yU/dS334u6+JL2BT7NEYlhCR00e7/Aiu6zmNzeDH7U38gU1rPkx/8lPvbz+L+pjN488M/MGO7sZQOuiK3s8q3mD81n8FkqZ7eJ/6N+rbrWdl5Ne9N/IKUtoaJ3DbEgpvCWAOzqh8x00a24KXr5Tup7/00jzQtYlx8ELWyjpbgDWz2XIt399cxlChWvhcnG+fokU20hG+jIXQFgcFbMfSVHJ8dJjDwLbb1XE9L72cwSl5yE23YggtHa6YsddDsu4EVgfNZE1yCbDciZht4+a3fsbLrYrY+fSlpVnE0twFV6cZURhCnIpSSEWaOdFFRBzALEZR8F6Wyh3eP/pHV7efyqO80Wp9cwtsHH6TnL3fyq5bTuMt1Dh9Ya8kX3aRlN1s7vkFDdBHvT/2aI4eXIk+2c0zoZVaIoCe3o6TWo011kFU20/XEF1nTfxn7DvwfZMdN4mgLkx+08NzzD/GI7zLW9V9DqRjlhD5CUtmM5/HPUN92On1P/Ii01Uxgz/fY3n8jjUMX8+cPvsaOF/8Xz77+bwy//i0Gn/sO7xx9EE11Y0shzJwXI9NJWXIjmR5Cj3+LTQOXEX/xm0wWNiFnIszqeyjKQ5TTPlRlF88d3MiWnuvY0nUGjr0dVffiG7iTztEziez6b9Z1fouV3jqePPg1JoUODh5ppaH1Ijq6L6agrKGQb+Gltx5kjetG6gM3cjC3HlGJoB5tp5L2U064wYyjJhqwnVZePfgbmvtu4WH/J2h/6hbeKzxA1YxCejfH0r3E9nyb5bvOYpX7Mwj6RvT0dspalJHn/411vZ/Cv+8GjJKLSr4FdXIzas5D366f0zRyHZuG6nB4lKIYQ5zczAkjxDE5jHCwCS3twbG7SSkdtMW/y+YdZ7DOfQ6yuIn0wU2UtTC66GZajyAcaiKlbmVzzxKWhep4M/FzLC2Iko3R1P1P3OWvIzd5D1UrjJDtZscTv6Cr7zrc8UsRxE2UxF3seHU5rl1X0RCswxLqqYyH4dgIbx/6NU07PssDsTPYHLiYvqHbCe+4nQ2jN7N+z+eIPfEDSmKYo4lNuHu/wPALX+OosYqxghdV2Vu7ypzazGPeC2mKXohm3MusspXE29t46dnHcA99jfr+c8gnO5gux3jpld/T5vs0G9qX8Oj2M2npu5Y17vNZ7zmXF9/536hyE6Y8ys69d7Gh/TJ2PfmvmEovmtJAIePnjTdXsa5pEd6hq5lUl/N+ejlNkRt41FfHe4nfYWSb+Vuuj78JMXaN/jPL2utoffEcihkXU1Or2Nh5Oe7B25lIriFztIlj+ghv/2UNayKLaOy+lcpHQRy7k9Ed36QtdBmrPZ/kvtY6GuK3Ut99Jo8F6hhT72Ey2cTeJx9kledGHorXoU0/iKa4KBdGKGbcmLlGTN3Pvtd+yaNdp7MtfiEJYTXTRh/FQoii1kjF2Yye2ExlIsCrz/4rW3xn8Vj0U6SclZSlGNNTQ9h6mNUdV9Dy9GUM7Ps6ZamTA+89xMboNTTt+QwZYzsfqztRsiE2h29g5einaN93Bbq2ldyhbbw39gB/ctfRsPNGUvlHmc01kjv4GOs6L2Nl9DyaBs5le0cdzc3X0BC9gK3DZ9LouxTxcDPGYT/RoTt4tPdTvJm4j6IZwzzSwzF5hC2tN7ExdjHNOxazvft81q09i+ahi6h/vI71A5/AE7gBLbeFD5MPUD98Gauj/4AsbwVpH2Z6hK7h77Nh6Ho8g1/Dzkd45dA9NEWvpa3vCqaUZTimH20ywt+0XfxVjvP2+Goae65i62AdjbtOI/LS56kPX47/qdtYH61jW/Aq0soqZso+juvdFD5oRTri4m+VXcwUBxd+97CFKLYQZfy9Bsx8mOP2CHLSRyHtZcYZQs+FMbMRUh+2MWuOouVjZKf8NbOH2IMj95Kf9JAZ62LaHEbJhHDkXo5bj2Nk4ijJKI7QR0UdoqIMICX8lKRejlnDOGIMKeHhmDVYM6GJYTJHmygpEaa1UdR0mNxYF1Wtl5ISRcl0IqVa4eMdFMVecmMu7EKME84ox+1hUoea0XN+ThSHUNIusmPNFOUwf63U7itpF5YQ4OPyEOPvbUPLBJjWBzCyIRIfNiMnaxMSNR0gdbBtTkUaJz/mQsuEKSv9yMkAjtCDnAhx3NqJOOnHyHajZaLomShKMoSe7UZLx5ATEfRMDDPXS1EcQElEKIwHsPJ9nLD2IE+FmXyvDSPTw3FrN+JEECvXy0f24+TG/SQOdjFr7WbW3o2eizP+fhuz1m4q2ijCVIj8RACj0MtfK38mN+5HzcSwxYEagPNgO2YhTlUfWeBT6LkYx4u7yY57ULNhytoglhBHTkfQcz1o2Th6rg9hKkLycAtFpRclE0GYClHRRnGkfsSUn9xEJ0ahh6oxQm7cg5gIoKTDVI0Rxt5vZvxACyV5FDUdR8v0UtVrAUjioJuKthNHGkbLDCJOxSnJuznhPM20vg9hsgdH3Ik4FceWdlFI9KDm+ihpO6iaj1NIxClMDaCkd5I+XIN4WsogurGTyuxrGMLz9G7+LRv+49P0/Ph7bP3Pr/LOM37s0kEUY4xUehxdc3DMjxZMHo5Va0iYml5TgxZrJ9PFOcBmaU6xOc99mGc+GHqRY7Mfo6rGAp+ipip1KFdqkMiSXUZXDabnWA7TlZkadLIyQ8lxFkKAE8eOL8AsdVWrhSimuaDoNE0TURRRFIVKpYJhGFi6TbU0zUfHPkZXDIp2mUqxim0WKTk1xWh1bqYy/zo1DemcGrU6XQsz5mGctkPRspmdnlkIFI5N1wCa05Uqx6ZncE5pX8zrSD8+/jGVUhUhL2IbDiW7RLU8vdBGmbeGOKa1MAOptS1qgNGZ6izHZ08sBCzzwcX8lKbuxEczTFccqo5J1dCpmjpVp9aS0A15rqVwkgFRA2oWTwkETjYI5psD8yfhs9OVhbnD/CRi/vvmAZGz0xVMXVuAXs6fvM+/nmPVgJXzTYi/b1CcnH+UHPsUy4e5ELCcDA+Uv1OEntSk1movtmHimNaCfmaBojr3nmvhiXWKOtRceP55TsVJW4e+cCwn+R7mwuyl5NiYujbXGKn94zj1OE59/VOVqLZ5MhAxNAVDU9AUEU0pIIlpCvlam0IW8wj5AkJOIDeZ5tBrz+Ne+it+ee1Z/Onqs1n/zWt5LXI/ZTlO4kAXqYMu8mNe1HQYYcJN+nALRSmCmfdTGGtDnOigLHVj5cJkD7WRP9JJSYgjTXhREz6MjB897UZNdVAYb8LMetHTPgpjnYiJjtoHQyGImvaipLxzLYEISsrPrBFHnupAmuqgJIYoS5Ea7yI9Nz8wYhQm2hEmXdhCDEfsmQMmuRAT7XxU6id9tGHOpBHBkfzIqXZs0Y8t+ijKQZR0JyU1hFnw4kgB8pPNlJQQjhwgO9ZGWYkxbfQiJjrRcx70nJtpI0p2fDv5iTYqWoyqHkNKdiElOjnu9FOUax+mZj5IVY9j5P0LH65lNYwleJGSbdiFXkpyH7YQQc24kFMdzFrxuZ+Hj6o+jFHoQZjyI6VCC9vBotyPlArxUXEYSwiTn+hATnk4bg9SVmrGEDnp5mOrl4oSpjDVSi7ZhqOHUbIuzLyHGTWKU/DXgoVkRw1qKYdxBD9qqrMGMZV82AU3erYLYaKFkhTCyHrR0x5yR1qYVvsoCmH0tAs50YaZc6GnXUyrPWgpH3rGRUUJY8zxScysGzPrpigGMLMe9GzNgy4n/UgJL1ahGzMXQUnVVGG2EkfLhdEzQaxMmFKhZvyQ034MqZui2IucDFBRBnCEOFVtkNxRF3omQnnuSkdhwkVF6eOYNYw05UWc9FCWe2sA0mwPwlEPdq6bqhKnokTRM10YuU70TBuO7EdJt2PkXUjJNrRsF2qmAzXbiZLuwLSbGHz8Djb5lrAhdAGbI5cS2XMHpZkYUj7EU3/5Ca2Bm1nXdSGr3WfT0X8dsr0JJd+GmQriWB56hr7J+q5z2NhzOoFnr+KA+j8cEe/iw6l7ib/2RdZ4zmdT63W8tf8hLCuAoLez2X0bq9quZPXAxQjaOpzJJqxMC/UdV3G363Sadt2KVNlE1QnSPvgVNu6+lWX+ReSlFUjptex69r94wHMtK9tO42D+HsTyVkaf+neeeu1HpJRlWJVtmHYTzTuu5+HGs+iM3U5O3cpkfi0dvZ/j0c6z2fHBHUwKjRiZXuzxEQpCgAfcF3GXvw7/zk9zzGiimA/yyl/uosl1DSua6tjz9tcZM+6lTBOiuo0PCj/kj6113OM+g559/8qsEURNbiX21B08MHIRnTuXMKk8gmOHmFGH+UgdRpvqxCx4qdo9SFNR1FSMWWc3+ZyHp1/+HctbLuSx0FlMcDeVqo/+13/KwwM380j4MpLiQxjCKrJiPW2jd/Cw92xeTP0IqfoAsvQw4vganIQfzN3I4z60A0GkqVa88c+xLnQmQ2/ejnj8MSShHmV8Cy/85Xdsi9zKY+ElTBn1VMUIxwr9eHu+zgPdZzP4wh2IpWaeeeku6tuvpj56DmPTd5PUNiBmojjFLgr5ZhLjLRyvPk7VHkUteFCEJopmE7baRmTw2zT03EzL4E0I5UdR1HpM2UNJ38X0TDuS1s6BiY2sbLqKzsFr0Y+tRhG7eHJgLQ94r+UXjXVs27uI1t4r0c128ukOPkispD54KUvddajmFtSJdva/uYz7ms+ifnARSuVRjhU2MD1Hj9qmAAAgAElEQVTrZXY6QFF1k5vYhql18uzr/0O971I2D15Fl+taNMmFVGhFL63EmWnGKe1gz57f0xW6iu2jZ6BpmzCP+NGznbSOXMPqgTqGnvsKVbmD48IgphBAULax87nvs813JY2BKxDMFTiz6zAnm9HGtzOjuEgdXYWtNqOKWyiX2hgc/C4bRi9ihfccDiQfRCq0ceSNTczIA+jpIBWth6mjG1nrvpQHg5/kxcnfIKbc2Klugv1fZeXg6RxQHmW60od2NMgzT/2S1ZFFrB2+mHF5C8fEp9m//5c0hC/jEe+nGFdWgjUE0g72PfsLfttWR2DvTRSKzWTzMZRMnJLiR05vm+PgPIldjrLecy33tZ3Gy8k/YJcH0RKj2Ike1MkmNvRfwbKO05hQ7kXROlDFx9n75EYe2Hwjy/znU7TDZLQW1rpvZmPwRmJ7v8d4Zj2H0408tv2rPBo9k1emfkoi2UBReZ6evj+wYvtidr3yLyT0JmSxD0Hq5qW3HmL5psVs7FrMlLqUgt5KS9t3WRu8jOf3/x5TiWGmauyk7v7vsNpzJRuGbkbLDDOR38Ca4Jms9H+ScXU1uh5Bkfz8+alfsWZwEVvDt5ETXaRyjazvupxl7ecQeerf2fXyw7yb3UDr6GfYHD+fA7l7KIheXn9zA6s6r2H9jrOYlH6DpgSxssPY2RaKhS1UtW7ee+cxAr03szx0AX8Z+zkn/ubnuBShPB7ihDiInAuQyDaz98X/Q7P/UppDZ5KQ7kU0fUym4ghSDy7PN1izczHP7P8NZj6ALDXRMLCENb2fwpjdSjUT4Zixk8buL/Cbrjqan/gcxZlupJSHfS/+mA2jF7D96WspWC0oExHe37+Otl1f4L7IJ3lm7Fe8/MrDPPP6vbz74b38ed+/ICY3oRXCHJ5sYHvfjWzb8yn2H72HbMGHrT5FxdrFyJ7vsy10Do0jl9K7//vsfuLbvLj/Zzz1+k948vmfMHV0LRW7g2de+jFbA1exLv5JVHMp0ykv1cKTuAb/neW957I5dgW61st7z9/Hdu8trOi+nDF7NcV8F+QHOCZEMapBPpxsocFzHatb64jsuYrePV8lNvx9wgNfYmDfF3j1vQf5K0PYsg99opPpTIhyJoie9nC8NICYDKBmI1hiHFuMYxRqatGKPoScDmIKUUwxSlGJ4yg9aLkQRSWOlgthyzHkjIeiEqeiDSGlIhTlAUwhSlGNogseZu3h2nMIEZSsn5LWgy1HKKpRpHQXs1YvllCzoilpF0UpPHexKEx2rHkOYtmNVYiiZfwoaQ9SspNZqwdHCmDLPej5MEah1kSVk16UhJdZbYC/FXeQH3MjJwI18GUyiJGNoiSD2EIcPRshNdZI4sh2jheHmTGHKIp9SBMhzHQvVXEHeqYbMxfHEfrQ0lFK0gDJDzuw8nGOmTsRJ0I4wgAlcQgr14eWipE/6sfK9+MUBrByA5SlUZREDDXVg10YxM4PIk1GcQpDzJi7KCkjZI76yE8EKMpDZI76kJJRKtqOmoZ0IoCaiVHVd+BIg+i5OGIijJ6PIybD5CcC6Lk4VX0HcipaA2Cmu6loo8gZL0rWj5oL1pSxuRhGvg8zP4AlDGEKMWwpjpwOz7EvwtjCyJwitB85HcTI91KUdqOmdlIU/0xuLIYl9CMmfai5IQxhFDEZxxKGkZO19ymMB5lWd+AUhrFygyiJHpzCMHZ+CDs/hJKIISdi2IW9KMlaYDFr7UWYilCURpnW99aYF6k+tPwgtjLCbHEv6bEAFWMvs/azFOU/o6R2YuSGsZURVG03ifRu5MwzPOF+mPZffJmHrljE0q99hld2BLGKGRL5oxTULAUtT0bLoWkahmEsNBdO1X8ahkFpDu5YdmqBw3R5eo6jUDN31BgNlQUmQ2Xuvm3YTFdmMDWTeR3pTGUWQzWolKpYurVgBCnaJUp2qfbnOZXpdHlm4XHbcBb4DZZh/50dw7GshfNHZ874MV2p1uYcRs0OUiqVqFQqmKaJNQfonIdyzk8/HNOiWj4VlnlSmTr/2PxMxpozksw3TSpz4crx2dlaS2NOR3ri2PGTppG54Ge6XFmYgdQmK7U2hmM6zE4fW1CcOlaRslPGMh0s06Hu478eo2jrVCyDqqFTMTQcXaFo6ZiWunD1f97Acep8omhbzFTLlIv2XNth/vF5l2tpgW1R41vYczMHcyGoKBdrJ+1F+yTD4VS45v+/oOKkpnR+UjIP76w1E04CME/OKoy5EMNZULCcmvo4c67c+eOttT4MNEVeaDbUjvvkbGPeNHJygmIsBB3zj52Efc7rUmuuW2suKFkIKWx7rmIzD9SsPZ+h1QKR+emHrkqoSgFZSiMKCRQ5gyTmyGUy6IrB1OGjvPuXJwit/gP3f/FyHrrhPB75/CKST21h8v0GpMkIiQ86yR31YBd6kJM+8hOd6FkfcspVm39kfDUF6VwN30iHsHPdOPkepAkvRjqEkqipQmtX6H3IU16UKT96rvbBoud8aBkfZr5WtZOTPrR0jSlRUaIY2TnGxNyVfKcQRJrqoCiHEKc60TKBmsM6G8YWokjJLspqhBPFPtRMF5mj2ykpISzBh5LuRM10UdWjWIIPo+DByHuo6LXvP/ruOqp6lI/LAzhiFCnhwsj5+bg8zKwZpzDZipzqwJb8GHk/asaNWfBTlMLYYggl7UJNu5k1e7GFCErKg5HzYxWCGHkfWtaNlGwnO96INBXAyEUwCyGMvBcx0Y4lBDDyAfRcEDUboqT2YhSipI92IKZ8qNkQYsqHKdR84LYYQUl7UdJePi6PYosRpIQLNe3FznnRMy7kTBdqwYMu+jAEL44YoCqHMXMerLwXOdGOI9RCi/lQYVqLUlWDaOl2bMFLRQlzwu5DmurAzPkpSxEqchw97cXMenAEHxUliJ5xUxTCVOQe7EINzjkfiFhzx3PciteAolMerEKUshLHKkRRkr5axbRQq2rK2SAVvR89HcTKhCjmo5ywRtCyIfJJDx85OynJfYiTXpRkkJLch5Kq/cJRlvs4bo/giDFyYx1zGteaXkxN+XGEbkpCD0rCizxVm5dYeQ92wY0tdFFRvRxzupFSLRRlL9NmGC3XgZppR8t2oOc6cUwXfYPfoS10E0sbzmBtxyW88eHd5POtZCY7mZhahyf8JVZtv5D69gvof+LrSNombMmFPN6FmgvwwQer6Yr8I5u8l7M5cCFrOz7Jds8itjSfxYbAEjZ5ruaJ536GqrjIJJowbR+Nrs+zzXMr9ZEr0IwGKqkOzFQrnr6v8ojrElZ0LCEprOZ4MUZ45/dZ6rmUFR0X49jb+ajo5ekXfsW2vq+wOXAegZ1fIFPaxPKGxWx0X8EG92Laez/D8oZLWNZ6HtsCN9A98l3KM36qxwO0Bz/HvfV19Dz/T0hOG2YhRDU3iKJ6Wdd9DQ+HT2dbaAkleTO58TC6FiM8eCcr2y9nXegytvRcxtbgpaxuP4/N7eeyve9aGoY+y+FMPVami+N6iMGn/o0Huy+mJX4F2nQTsuDFzvUiHnZxwqj9n9YKXmatPmwxjF7wk8s08/q799AUvZH10QvYdfjrPPXMd+h5/mv8tvUfeCx0CYen7kacWolteWiJ/jN/aK1jy+Bi9u3/Jm8c+C8MbSvZya1YagBJ6CD14TYEsZHgrq+wwn8ua2MXMPLat3nxrZ9RLXfy4ku/pjV2K9sGryFf3EBJ9FDJ++gMf55l3Wez75X/JJHbSirTSkfkf7E5dgGRF67lQ+HnaPZ6xrK/5K0DPyUvrMM2fRhSAClVC8OKkgtB2Yh3+HbW9Cyiad/F7Dv4JZ5658s88863efzN75AvrCed3c7ByS1s7LqFde0XIDmrEHLtSOPDBP/8b/x2Yx3bBhbjHfw0utaBJgV5b2wl6/zXsC5+NpPCUgypg+G9P6I+fhXL+89h7zvf5+03fs6bk7/lzSO/480D/xdB20DeXEdD6FrWhC5kVex89r3zJd6c+i1vjP2O/Yn/4UDqQSof/ZkjiU4a3DeycqiOp9//ZxJTD/DS2z+jY99trO6/gv2ZpdhaGE1rISmsJWE9Rvylr7I6ci4bYxeSmnmIw+pdHDveQSK9FG/4Nsaz9yOVVnNE+CMHsr9la2gx63qWsNZzOUlxE7YWwspGsDO1eaIlBEgk6tkcvoLl0dN5JfErVLETLe3B0/tFlsfreOa9n+BYHpyMn3fevof1kfNZP3ABYrkJ6WiYV19+hMc6LmFZTx0vF76HbCwln9jAweRGVnX/L+p7T+cd+W7GlQ3o022UP96CZC0jI26iIEfJCQ2Ed3+Ftl3Xcdh4hJkT/VTlEbRJN+LERpp2XM323gt5Z/K/yRbWIeQiPPOXldy/cQnbR67ElHt49Z3l3L12ES19tzGlPUjBWs77ybvx7/waKwNn8NbkjxkfW4Gj7GLH43fx0OZP4d55I9JsCxOJbaSFFj6ceoxV2xfRGrmCtPYIBWUL3dH/YJn/NFpHbsH4aydauYUjmQdpjF7BAy2nsW/yx+TGwoyl69kQXsRq75kcSDyIY0dJTjYzMPhDlnXX0dJ/Cxmxibffe5iVLYtoGrqSl1O/IlHczDvppTQNXsm2vjOZNO4hmdnICy/9iXWeS1k3fBqlj+qZPLoNI92PlW6nIrVh5YOUrG4ivV/G/dxNNAxewrvZX6JU1iJZ9QjGet48eBeTymqefn0ZjaHPsDV8Pq9O/pDD0jImzW28X3iYdf5FLO8+m6P5Fei5Tt588/esdH2C4AvXkjUeQTy8hao6SEv0dn7XUseWwRuZSG3hWHGAp17+CQ976lgz8EkK1jqcfJh33ljBuuDlbNu7mAPG7zg0cR/abA/FE34OHX4AW/FgS6NMTPnZ5P0MK4NnUbDWohleUhMBChk3o49/h+jj17HSdxqJv65gtvwGWWGEnNqPrA5QNXeiF8K88Nrd+Ee+yrrYGUjmIxQzXRiZEYK7/x8e6zmHpsHrkeQw44fXsbLzCpb2nM/r+q/IqcvRC5uxy118IK9h/8FVtIVuosF/DhPK3RzNbcCZ3YNo9TGWa0KyOlE1F/nJJpSxdj5W+rASXrSUBy3npaj0UVL7yU24kdO1FoSe70ZI+CipA5TUXgoJN3ohzLQ5SEnrRUr7sMRujjkjiKlaUKHnujlm78IS46jZIKYYpGJEkVI+lGyQaWuQWXsQIelCTLk4UR7EUcLoOR9q2k1JiTJt9JA+0kRZjVLVYxh5H3LSz7Q+gJTwoGUDFKUIJSWCknaRG2+mkHAzbQ2izenJHbGbGa0fcbwLadxFSeqlqg4iTvlIH+6gqg5g5KIIEx4coQeO7aSsxxg/sI3ceBfyVIAZdRQ704eZimPmejBzPSjJMGV5EC0dZdbYUZvzZrspioNo6ZpOtCwPU5KG0DMxnEI/ejqGmoyhp+NUlZ3omV4yh7xMqzuZNfYgJ7pJHnKRG/fzcfkJivIQuXH/An8iN+4nN+6nKA+hZmILSlIt17NwX05FsaWBhe8payNU9FESB7vQc3GKSgxLjJKbdKFlI5S1YUrKCOkjfoz8IKYQwxJ7scQa58IShpCTtWCiJO/BEnuQ093Ywk6M7G5m9GfRMkMomRipIx3ImUH0wihqdgAl3UfmSAA11UNV2bEQVOjpPqx8LazIHQkiTXZTVXbhFIYRJ4cw87vQs0OIiW7ERJSSsgNLGEGc6kXJDKLmBiiqO9AL/ZS0nZS0x8mOx9Fze5ASw6iZfkr6KKI0wpGJAZTs08Q2/A9NP/s8y2++lC0/+jav74siKkeRjAy6IaLoInpJx7IsVFVd0H/ONxjmVaDFuWbA/JX/GiCyBscsWkVKThlLtyjOKTpt01kIL2aqs+iKMdcwKC+cgFdKNYBkpVilZNcaCcW5E/MFY4ZdxtRMKsXq3NdOmkJM3aoZMcxacFCca0ZYc0aS+XNJyzAX9J7znIv59+Y4NaXqgs1jvvkwdx48Xa7UGg+l0kKQcWqTZGYOijnfOKmWa2DPU9sS87OS+eOqzilK58OPmvFkesHyMR/EVEu16cqJ2RNomkGpVKHur387jioXcHSFsq5S1lVsTaZo61i29ndBRaXkLPAm5tWg85OL+ft/fysuwCNPNXKcbD3YCwHFPOthvq1w8gT//yuomOdQOAvHU1OW/n1QcCqo8+9uc9TXU0Ek862KklOcm1lof3fs88c5XSn/HZtinmNhm8YChHN+MnJSU3oS7OlYxkLlZr5mNB9SlBZSMmPuZ6Mv8DFqUxNlrmEho8r5WpNCSiFLaXRVIpvOkJxKkU+kSX/4Jut/fScPf+lKHrj+HDZ86xre7n0YMxdCTkQRxoNkj7gpjHvmTiADSAkXwlQHRtaPnvYhTXTVeBHpIHoqiDDmQUuGEMf82LkYWtKPlQthZoPIU17MTBQ714sx58M2CwG0jG/OoR3BnNsCFsZaqShR7HwAOdGJPNWJmfPVDB55P4XJVmbMXhwxipz0Y+Qic+2KEEq6i/SR7Ryza5ToQ2+vRU51YYsBzIKP1OEGsmNNHLN7UTNucuPNyKlOKlqUihZl6sOtVLU+rEK4BvvM+iir3VT1GGrGRX6ihYoWwyoEMHI+bDFIUY5gi0EsIYBZCCxALi0hzLQeR896sYQakbooB0kf6kLPRpjWe5kx47Vjy/soShFsIYKYcqPm/FhShJLWg5h0YwghTCGMIYTIT3Sg5wJUtTjHnaEFMKktRigrMeTJNrR0F2UtQsmIohY82HIQM+dZ+JqRdS/MQ5RkB2bOg5buYlqLUhS9SIkWrLybqhpBmGilLNcsJk4hSGGsk5IUxS74mdEjTOsRynIYJeHCyoWxCz6MrBs776OihLFyXrR0F47gp6rUtqdWIYKZD1OSa22YUwFeSi6IJUQpSz1YmSDyuAs7H6Gs9SJlfOTHXYhTXo7bo5SVPsxcBFuIoWfDOGIPthClovZi5EJICQ8VtZeiVKuSSglPjYdRCKCmurALXvRsByXJg5RowBY6sKUuxGQjtuTCUdwYhQ6MQjtGoYOK7qMoB9j/xgNE498gPvoNvN23ky1spJBupqx2YyoBemJ30ub6HJ7IF3jv0B9RpG04gosZIYqe6saSYwiilydf+C2eni/hj3+W7oEbiPRcSUf0H3n/6DI0zcWRAxvQC16UQgcjO35Ip+8faYl+HsfsYjbrQ59s5cjkWsJ7vk9T4PPsf+deSmKQnU/8hJb4F+mM3Y4pN3HCCCKJrbh6v41/x2dZ2byYtyYeYt/rP6dj8PMsbT6blR0Xsy36aTpjt/Pa+3djFd2kk9vQlU6CkW/g7r6dJ177IYrVjJZz4WSjmIaPNe4rWeY6j77Hv4EjNXC8+AyFXIyJvIfQnv9iS+yLLHctZmv8CjZHL6LDcxuuvq8gzXQgqS6KmRDFjI9dT/6YTf230BS8CcnsoGgMIoyFmJUHMTMe9KwLU/RTMULMOjGEZAum5sYsdtDs/zSPtS5ilfcCXF0XE91zG1sHrmJL5CpktR7KIVJj23nxjVWsid/AmsgStkcXs/OZb1CqtqAqbSRTW3DKXizVhaS38Nx7v8X/9B007/gCj3UsZsez/4JsbGDnzn9nxbbz2d5zLYKzAUfsoCy46Qp+lq2DV7Lv2R9j6n4cLc5Lr93HypbzaBw+m02hOtZsq2Njex2t/kUU5BXkspvITjZi5vxUpQhVMURedOEZ/B5Nu77Ava461nbXsdZbx8bwJ3i4o4633rwXRXXzwZGNLK2/jBb/jSjWJgzZj5YcptnzZdZ1XoN/xxfY+9x/8NfZfkpanES+idUd19O15zrk0gaEwnZefvePrO6+iscGLmG5+3zWbruYtYGLWeO+iG2Ba8k59bxy6Jc0xW9gTehC1vcvZnWojjX+c1jtvoB67wV0xr+K6AxjTe/m2df/yP2Rc1gfOQvf4GLaey9jXexGul/9BcrxQUwtzltH7qY1ditbe65m08Cl/Kmzji3DS9jYczHrghfyxsFfkbNXEd7xBVxDN1HvOpvm/ktpGVrC+vAZtA58kaff/i1ZsY2iGudjZzfSuJeiEMGRgiQz69ngWUzD8GUckv6EY/swRS/tkdvYMHgBUmU9U2NroDTIiy/8go3BRXTuuQ7JaWBaHmTqoJ9VbdexfKCOpqdPY1v0DFL5leT0AH1PP8Dqnk9Q330R7cO30dZ3Ne29F+IZvJz9439Er8bIF7aw3XcNq1zn8PS7/0WpHKQixykLQaYOPoZv7y209i1GKj2IINVz8MB6nnvxIZZvu5w13nOxxX6sYpx17Z9mW+A6hp/+Jw4lf0HP7s+yqu1s1naex/4jP0JIr0ZMhti57/9S776IjeHzaYrcSt+OfyWtbOWNg/dQ33IxbaHLsar15DJr2dn/E7aOXMTvt9TR+9IdPP7+D3ik7RNsjV/Etvhl5I/XUxQHGUvU0xi5mi2BJUxmV2LIbnTJywsv3s2K7jp8o58lKzXw3sFH2ey9hubhKzig/YYDhV/Tu/e7bA6ez+buT/Bu8qeI8maSqQ209d7A5uFPIKormC72kDnoRpvqolhwYeZCVK0BXnvtAdaHzmBT/Bwahi4g8PwNDLz9j3Tuuo4tgUsZeeF7CNaf2dT5JdZ0nU/3c7fw54N3MvzW9wg+93m2Dp/H9qEbmMyvQcm28cYbv2Nz4FzWh/+BEzRyTHdj5kN4ev+JR1xnM/jqnYhaB1K2ixff+DWPtn+Str3nolc2UJbDqAU3LbFbWB8/k9HXb+dI+pcc0lZyULyfZ1/9AdlMPSWrm/HJBrZ5bqal/zLG0w+iqB2I2SBy3sXTz/+A0MgNbPCdzbNj/4lsbuTDzD0c1e7niRf/lRMfdWKam3j61f9gY3ARm7ovRLSWUlU9lNQd+Abu5LHQWbQN30RBDqCoftYHbuH+yFls3HUhB8Sf8fbYzwjs+DLPpe5GVFwM7v4u7eElDD/9ZdLmBiaU7WTsVj4QVvLh0dVIYjtyqp3JtzdiJXw46SDTWhxTCOLIcY45owgJH1oujCl0YwqxOcVoGFOIMmMPkZ90kT7aji3H0PNhbDlGRe+nrPej5yMU/l/G3jRK1vygz1MSQpJz4kBwDsRstiEgxYdVFrbBHEMcjJyEGIywdeIYzGIbQYSDQRKLpJE0M3fu1lt17fva291npNFISDISsqzRNjN36a6u7d33/X2rqpc7y5MPb1XdO/aXfLinb1d1vV3dp093/3/9+z3PII8xKeOpDUKzgaMUiewqplAi0BtEZotAr+GqJdTRJonTILKqiz/a5An18uIPPyXU43UcMceJ2yLUGotZShV9uI344CrBApAZ6hVsuUxktRdBRR5rXMCXKsRqg6ne5NTbW/3eOHd2CNUGU6uLOSrgiBUsKY/QX2fqdAjURsq7EBr4QgvruIotVLHGFXy5kbIy5Ca+0sSeVAnVNlNzj1DtLCCYu/hyG+24hCs2ibQegdLDGtVJ9H2m5gGe2MERWsT6HtpxBVdpE5u7TO5v4yltLLGBr3bQRxW0YZnE2ifQehiTGlK/gCO1sMQUmKkOyqv7jHGNyf3sSk86eZDFUzpEZhNfq6OPC1hCFUdqEep7mOMWoX6N8+jGYh7S5mH0HCfuHRxxF33YxRb2CPUu5qSBMeoQKLeYWh/HHPfQR/U04NBvYIq72NIeynEDR+xijpo4kxbKYQlX6GEMmoTKPupRDf24Qajs44k7ROoB+mCfSLtDoF5n+HKWxLqGPmpgTlJzyFn4AqFxg/GDItJxhYfJ8xiTHsKDFo50m0C7RWQcoItV/PA2TvBpXO1TXPqdn+XyP/0hPvp33sr7f/7tfKK3gen00R0BSR6hGwq2Y+L7PrZtE0XRioewZEIkSZICHuPZipsQeumsIfTSkOJkwZw4mZ5wMj0l9CPiIG1hLBsWcZAyJCI/Wmg8Z4+mEW8KQiICNz28B26A7/jM4vkiGIkXGtATHMsl8tPZxfLsOkumb2pTLGcej9tIZrMZs9mMOI4Jw5AgePT200VYsQwSlhDR6aIdkUQxp/OTNKSYzZktwoplOLHkeSzBmY/YFAm+664CkeW1T2ZzTqYzXMtbQUbnyckqpAjcgNCPcB2fMIzToEKVJ3imRmQZxLZJ7FokoYcf2G+yXDziTSSrlsRy3vH4bUuWxCyJmE/jFS/idD5jlsSr205mCY5lcnYyWx3oH4UV//+CipUmNY4e41c8amQs2xaPmBLRm/4tdTOB5+FaNr7j4lj2ipC6hFcueRFL9Wk6NXFWAUza4IhXMxHfdRbTjkfhxLItsnw+6aQm1dEsKzjRY1OQJIxW4cSyGfJoarJ8TuYiqBAwDQFVGWEaCpZhokoatqxx9OLnuPTbv8hvve1b+PDbv5unfvb7+Mb+H3L01Y8h3S/gii2kB1kOv3pxBS0SH1xlcv8SoVLGFfIohxvoxxkitYE7KaM8yKD3c3iTJlN9B3OQxxkXmZtttH6WUGrhjpv4ahHp6AqOlCcxGzhiCj+0hRLWpEiollaGiTO3jX68QaiWOHXTmr7cv0Js1lKas9Fh9PJVPLlMqFeY2jXufvmDOFKqtDoLOqiDDTylgK8UscUctphLE/hxBlcuYIy3mFp1Zk6T/jeexFdqML+NfLSJ8OAqJ26bUC/jSFlcOceJ1+LEa+GrJSxhm0BNWxMzp0mol/GVGmf+LoFaY2a3CLQKgVZi5jSY2jUCpUWkt4iNBp6cZ+7WsYTtxbSmjKeVsOU8lpRn7reZuk1MMUdk1bHlPOpgi6nd4sTt4Ctljr72JNYkx6vxPsyuM3n5SUKtyNxvoozXMeVtpm6NSC9hDtaxx5t4UpaZVcWXc2jHVxf8ijL6YA21f5FYzzM1y7hiBkfIEKklpmadqVFP9bCjNIg495t40jZnXgv9eMmOyGONU07G3K5x6tRJFtdmtseJ2yHUakhH60R6nbnTZnz3EonZ4LV4n8huYokFfLnMmd2B+IBQqaAOM4R2k+CvcusAACAASURBVECtM7U6qMfbWJMi1qRAbLSwhTTw6n/9KRyxyMNwF32YWbBGCthCHn24jT5YI1Rz2JMNEqOAOb5CoG4SGxnM8UXU4QVsaY1A30KfXMLXNlGHzxBbWeTjp1MLiZTF1tZR5SeZJtsc3/9jTr0K5nADV6ryMNnlJKnhe5vMkxz65ALOZAP9/hXO7CaTu1fxtBqe1cQ0CsjS0wTeRU6mF5HVdQ4fPMlZvIOvlAiUEsNXPoalrBF625juNscvfxiCHeZKBWFwmXv9JxDkC3jmOs4wx7D/JKdvVJid5PHkDcZf/xixVUJQLyEof4pmXEYzs7hRGXu6xQP5A3zh3ns4Mp7Ej7fQ9SuowlUis8x51GYeV3jp5f8Xy7+AaWbwlBKeUGEadvDPSrw4+H1euf9+bGGdc7tLbLQZ9TOYbgsjrvGK9AQHn/k/+Yb0O0ReFT+ucDh4knnQ4VTpEgzLDI4/xteFP0AyL2LZZcYP8sytm7jjErFWxJW2scQcpriJq+QI9TJnUQ9DyRBOy3z5/r/lC/d+l5e/9B4k5SN84aXf5sV7v4cuP4M1uMzryT62XqfvXOJzL/0Wz//5L3L/8L0kQY7ALDC4/xHE8ZMkVhZdXsOws7w8+Citm7/Ep77wG9w7/EM09cPIwkW+8sq/4ZXJ+4hmBWKzxJnX5FOf+TX2Pv2/Mx7/Ma6yTSS3cbUmgnWZvc/8HDufegcHn/gR1orfw/3Re7C9i7hmBuV4DWecY6ZWONWrvBp+ms//xUc4+LP38NyXfpePf/E3eO5z/4zdF97Ftb/4NQxtHcvMc3R8kduf+Gd88jPvJk620YUt1KMqyugKtcbPcueFf4yuX0I6vASnt3nl3kco7b2TP/viu5gl2wiHT+L7BW5//t3kb/00F8o/zO1PvZvG8/+Ard7fprT7s+jBBrJ1hd3b/4j2zX9I7ebP0fzU3+NK5wcpXn8Hlf2f4dqd/xs/2EMS8sBNGp/5ddZ6P0Lj9vdwtfptfOHe73EoVTDMHr5Ww4iv8rGtt1LY/7tkr/8kG3vv4HLrx2g9/79RvfFzqP5loldzPPvn7+Jy6a1cbb6V0s0fJXfwVoo3/2e+2v9jpq92EYVtxve3mJt7REoTV8hz+LUPoxoZbn7ml/nDS9/Gl+7+DknYxlIqFNv/C081vg/DvkhklVGPNrm290vUr/0k9Ts/hRtk0ftlTtXbfObP/xWXen+dy7e+k8uN78ZwL+M7HQLvJrf/4hdof+Jnebr0PWR3/hpXKt/C9Rf+Dpp9Ed2o8vX/8IeUmj/N9c/9I/T4KrFf5dzdYWq0mBxd5GLlB6kfvAPd/hNmcQZDzvDx536Tq7l3sNl5O/a4jCxvU9r5ea5WfpTtyg+xtvHX2ci/lduf/UUurL+NBw9+C199Gkds8+LXnuFi+W9wofxdPJN/G839v48Zb3DzhXezUXo7Nz/xTmz7KZTBBexBgee/9Itcqr6NDxb+Gk91vp/1az/Alcb3IehPYOibJHqXl+/+CfneO2je+ClE8cPI/aeZehU+99l/zfazP0hh5yeYTpsYZomt+k+x1v0b/PHGN5PrfRfN3Z+hfuMdPFX6y7w8+pcY2tMc7P4fFNo/zkcr34ptPcVZ3MIalhh85SLS3UvM7TamUEab1Pjs5/8J1f0f59+u/2e8v/oWPrr/l/hY6y/zhxf/W75y71+jibf4ylc/RLH9o3x445v5k81v4pnGX+ED23+JZ3p/lZfED6AZKcjyxS/9HlvVt7Lz/N9CMf6U2MiQWDVKzZ/iie2/wmbnxxCVi4ROha+99F6ezHwHHy39l/jJBaZmG1dpcOMT7yKz+1YulP47rua/lT/Y+CaeyP83FLrfy0t3f5Xx6I+wnQuUum9jvfktfO1r78XW88yDAxytwnDwBC/8u39MtvUjbPf+Jk/n3kLh5lt4svEWqje+jfv9f4offIgvfP3/onjrJ7jS+kFk9/141jqu3qVz85e42P4u8gc/jGqXseQWvdv/hO1bP8FH29/KE/n/gvdf/M/Z2Pkhnr37GzhGlaP+H3Fl+9t5OvvNXG18Kxu7/wOXev8Vf1J6CzduvgtdXsMSMmiHG7ijApFc4/X4gNeSA45fuYyr1nh1egNTLOEqVVyliq/VSZwuUn8LX6/ja3VctYopFJl5PQK9gS2VOfH3MSZltFGBmbuDLZfx9RqeVua12QGB3sRVqlhikdhuMXVaWFIOVy0Q2zVO/TaJWcMWs8RmldeSPaTDKxjjDHO3tTCyperS1+J9Xov3CdQKwv0rvJ4cEJottHGO0GgSGU3mdpdYayA/2GBudtAGWZR+hlNvl5ndRT7aIlBqJGabE7eHLZfQxllCo8nU6qYzkXEFa1Amkjs4QjUFdk7KxHqbQG1ijNJ2rzUp48tNZtYu2nEBa1whUNp4chN7wakI1VRHao5qeFIbV2xx6t5g8koGfVDGkRoYkyqh3sUS65z615GP8+ijMsw/TmLtM763jSu3mbvXV62LQO8R6D3Ow9vI/SKe2iG29tBGFfRRlal9wHl0G3mwjSWWmbm7JPYe2rCCK/eY2bfw5D3Ewyxnwc1Fg6OMJ+9iC7v48nXGr1QXE5IbqMdN7MkennwNfdhiat/AEhqYwh6uep2p8xzqcZMz/+O4Yi/92XRYxh51sUZdpsZNXGGXuXUbT9zFOG7hCjuYwwP04Q4z+w6hvk9sHqAcV0nMm3jyAVK/RWzdJjSvo46a2PIOxmSHufcpfOU5lOPUKOJqLbzgJoPJHqH1Wa6v/RYXfvltvO9HvpPf/qn/ied6azj+ACdQEcURgZOCGpfhxGw2W9k0lg2EKIoWk494NQFxLTdtQfjRYyFCGloEXsjZ/IxpPFsxFpIwWYEmw8X9s3i2smWkYUWyYlZYhr163PLgHnohgRcuAJwpwyGJpvhOyopYwi2nUYzvuisdaej5K2tGGIbM5/NVUDGdTjk9PU2ZE37wKERYhBJLy8l8OmOeTFdzj5PpjFmcBiSn85NVuLFsYyRRlCpI44RZknB+cpoyMmbz1bQkXpQCPMclCafEQdpK8RfhzHICM0vmBEEaVrzl9TfOmUY+piLiaQqxZRK5Fr5rEoTOihcR+ku+gv8mCOQjsKS7mmw83nI4mSULRkUaViwnIMt5xpK98LhdY9nCeHMT4dEUZDnvWM5RliHH47yMZaAxjUNc21q9zbKF4bvOQr3qEoVpY2RpC/E9+01ciyUE9PGGhmOZzJJo9ZyW9y+BnY+mJsuGiLf6fL3ZFOKSRD6BZxP6Kdti+VyWGtWlHvVxDarn2Li2iedaeI6OY8to6hBVGWGbKoamIwsyjmrw9c89y8bv/Qq//7e+mz9427eS++Uf58GtP8YWcsiHRYR7OexJCgGSDjcRH6wRqGV8tYT84CrmMEOkVnGFIuYwnXTMjC72qIw3aeFN6nhiFeVwE1coEch1zOMSRr+CPtrEU9IJhTbYQhtmiPTUgmEM87hCjkhNuQjmaAtfLjA1qvhSIbVXmGXUwQbS4QaB0iAxOwRqDfV4g0ArMrUbWEIOW8gxtRrEZg1jnDIxPKWILeZx5SKJWceTiyRWHX24hSOlmlC1n11YNjq4UhlHLOJKBRwpT6iVscUcnpI+LjKqOFJuNQHx5JQIPbO6+EqNE7eXsigm2VUDY2btYY6KRHqdh1EXfbSOK+WIzTq2UGDqNnHVIrFd5zzeYeo20ScZPC0NMVKFazod8dUKidXEEvJ4ckq2jpQ8jrhNYBSxtTyxW8NVc+jDddxJhkQvYQzX8eUcsV4i1koLC0eOqVEhULOEao6pmdo57EkGXy4QKiVCpYQ7KRKpFexJJp19iFu4YpYTJ1WiumLaxAjVAqFaIFDy+FI6NVH7V/CVMlO7SaBVcOVieuhVSiTWIrRSS/haBfnwKiTX8IUC5mibxG7iaOUV5MuTK9hCEWuSRz3OEBtNTtwe8tE6jlRg7rSZu208pYQ1yRJoFeZOG0/eJtYL+HIGfXgZY3SFqVUg1DKE2jausokjb+Aqm4RGltDI4qlbeOoW8vEF3HERe5zFk7dx5A1CI4OnbOKKmziTTdR+FnOczqRenXYJ9ByOuIkxWMObZJmZm0ytHJ5cIDa72FIdQyhjigVOgxah3UEebqOPsuiDDJ6YRz9eJ1AKTK0KkdXGl0voR1cJpUI6mVIquFoBS17DHRexxE0c/SqOukaslYjlKtpgDVfbwBGukOg1fKmFJ7cwxcXBXMsgjrfwzCyulsMUsij9Dcb3LjF1qsz8EorwNGI/x8PwNo7QRB4UMLQqrlPH1iq4coVodIUTNY8/KaAd54ntHTSxhCJm8JwiibuHo5UwxS1mZpPXnRsMv3qF86SHalzGNLaRRlki8xqB0sMRCnhShlO3gSeV8dUGidEhVFqc2Pv4ahtNrDCf30Sz6oRCD1/p4Vk9bKOOMkq1mq/HO1iTLVyjiynnOI+rqP0LuOM83rDCidZBeOkC0aiAfZTjzD5AH1bw1TaeUsUVt3GFdXyziWvXMbRiquoTawRaC9uoIspbOM5FAiWDe1jCn+ygKV0GchbF2kLVniH0m7hmA3lUwBRqnLj7uJM8iVbk3CkxHXUJlB00tY5t1TmNdlPivlhhIleJ/SaanMPUi3humdAv4Ro5YqtBpLdJlAryaA3HLaLLW2jH63hCgSRoYgRF5k4Z8ZVn8EYF5mYHXcihaTkct4Yk5VD1EpbZwDM7CEfpNjoy9nDlDsJhHk1vYdpZFOUy4iCDOW4yNVqE8jZTLYumfwrHbaIZf4TjfARbLeHKByTKLlM1h2820MQCntPE85qYVg1ZLuFYHQJnl8TdQR5msbUytl7A1LbwvRyaeglFuYDj1bCMCp7RwpGaeGKTQK4TqmU8OUv/OEs073I0fhLHKeEZPTxjH1HOMzIuow03eTW4ifSgxOR4C1XfQDXWUSZ5pPt13jB7zO06ppVjpGygGxXOohv4Yg39wTavnd7EMYo8uP9BAn+dWbKFq20wM3eYyjdgehvHrnE0uUwy7/EwukYgNIm1PRLvJl5SRlavIIwuEBhFTv0dDKmMKGZxozruaBNxfAXFzfD1B3/KZHyJ8eFlDKWOrLXR1RqOepFIXsMc9PC9FzBmNQ7lD/Li197PWLqI6ZSI5/u8dPdjDEcXcPQsvtTAfNBEFzbw7Bov3XuKZz/9mxjBFq6bRX6QYfClbUKlie9WuT/8MC8/eB+meJFzp0JslBFHazzQP4SgXMEUyqjjCrrT4MXD9/P8n7+Ll+7+OtOgwdH4Q3z5/u8SneTxjSKOVGA0foqvHL0Xof80prAG0+vE8g76UZbEKHLi9ojU53D6BU6DJkPpQ9z+i19k99M/z93x+0jiCtLRGurdEuZgC0+7yFe+/M9ptf82n/v8r/HKgw9ieWV0o4JrdPHUXcZHG7z44u/x4lffg+/kMCYFPKWAqjzD85/7Fb788v+DrKzzxsPrDPpPcPvOP8QMP4hjbSLeK6Aft3CMGor5DJ/94rvpXf8ZMr0f5tqn3snR+APANQIzhzq5xGf+7Nf40ou/QWg1cJQGryUfZ/Igj6s3cO0yn//ie7n9iV9lZ+fnaF/7GT75xV/hePIhzqN9PLnD3VfWaV7/dT75hX+BP7uMoV1GF2v8hy9/gOe/8At88gvvQlAqPLSe49S7yVe+9j4ub/8Amer3c+v5v8/H/+zdjOR1lFEGU11DUT/I7U/+DN3bP0Sm8+1sdL+F7me+H028TGQXkPtXCJQqZ84ukdrAFkr4ahVXqeCqVRylgqdWie0WrlJJg3U1DSxcJTU82FIZY1JIgwu9znmUghVtsYYllfHUKpHVIDBqaTt0nMWWKlhiichsEltNXKVEbDew5RyGuI0lZPHVIoFWJtTLzOwGtpjFnGQW3IptzoIukVFDPlrHHGdRj7c4cXvM7A6eVseSyszcHuakkJo/lBqBVCVY2EQivYEjlhaT08rq/6FWxxTL2HKVubeLLVTQB3kitUUg1omUFp5cS+1Ecg1fqWON05AiVJtYkxKuWCfWu3hSA3NUwhGqi0lIB09K+RZz+wB9UMae1JiaeyTGLta4hjWuEVs7eGoLU6jga20CvY2vtZD6OWyxhq92MSd1XKVNqO+Q2PsLjWgJY1zD17ppw0LtEJt7WGIDV2njSC1cpY0+LqCPi/hamxPvBnK/jCP1mLvPkpi3CPUertImUHcwxi0C9Rq+fJ1QvYX4oIV0VMIS2njKHq60h3rcZO7cwRI6yP0y2niXQL+NLe5jjnvYwg6euIMz6eIJPTxhD1fYJZAO8MQ9nPEO1rBLIB+Q6DdxxZu40nUccZe5cwtP6aGPGthCj7nzHKF+B0vaxxR3mLp3sMQdPPUmjnSLyHgBSzhIVapGFz+4zZe+ksdWXmD/0m/wp+/8Xtbe+eP86o/9j9z94jUG4xeR9SETYYSl6QyHQ8IwxHGc1SRiCa5chhVLS8csTicYcRBzNj8j8EKSMEnvW0AyU3hkQhwmC97CdNHEiJkn89UhPA4esS2WDY0oiDmdnxEvrrkMK2bxfMXDeHwikoTL1kayMnskj003loyJJElIkoTZbLYKLJIkWTUtUvRBuOBNpCaP5eTj/PQsBW7OU3vH6Wy+mnnMV7rRNJCYJVMCNzV6TOM4nYlE8eLtk0fPc3F7HIbMp1NO52eLucd8Na1JbSVpmON5AWEQ85Y3eEgSeWjiGF9TiSyDyLHwHRM/sBezjeVBecmeiB7jSQQLPoO7CBDeHFQsw4AlhHN5vcfbAelMwn/TZGQZjCzZDsswYNleWIYVj5oKjyYlS9Dn4wHHIz6GuwoLosAnDBxC3ybwLDzHJPRtfM8iCl0cS1uFC0umRWrkSAGX82m8AGemHIkUqGmvgpC0jZEyJZY8jRSEaa0+Zt81CTybwLfTuY1rkkQevmcR+PaqYbK8tu/aqznKEqbpeyauo6IqAyTxGMtUkSYC4kRCOO7zxef3eeJX/1d++4f/e/70x76DJ376OxE+/SS+XGByN4t4L4c5quCKNeSjLaTDdRyxwKnXwRhspZyKSQFrlEc/zqL1s3hCFXdSQT3M4U4q+FIFTywg3ruM3s8w1TsYx0W04QahXsaVC6iDTaxJPv0BMUr1kYFSxJcKuGIOa5TBmWSJtTL2ZBt7vE1iVTEn2+lcQG8TKGkV0Bxv48o5pnYTVypiiwVCPW01qMebeHKJ82CHmd1COlzj1OuSmA0Ss5HyIcQCU7tJpHewJuUU+mi2ccQioVbFFvIEWgV9uImnFDnxWkztBpFewRFzq/nH6JU1XLHGa/GNNK1X00lGZNSQjtZwhBr2pIw5fgSBiowyxiiDdLiOJRYJ9DqmUEA63uJhcg1XqaCNssiDLYxxlqnVxJGK+GqFN6bXCLUqwv0rjxgV4jaeVsBSswRWGVPMYE+2iJQ8Mys9dEVakVOnns47jq7gSVlivcTMKhHpeUI1R6jmOXHq2JNtwoU9JZCrBHIZe7xFYhRhtoszyZDoNZxJkVhPg48lQFMfrOFJWV6Pe2mDY7iJLWSZ2Q1io4ot5nDlApFRxZXyWEoBXy9jDDeZ6VXke5d5GHQxhSyuXuY83CWxmoxeuYR6vEmoVRea121sscDUTsMpfbSFLeZ4Y7qPNtxEH24iHV4hMUrYk008aZupUU5fH28Sqnk8cZvErqAN11LwqZbHkbYRD5/hYdTGnGzgilms0dYqgNEHa6km0Szjy1m04wzmOM95kDY6lOMN9GGGSE8/VrX/BL68llpHjjbQh0ViM92TSv0CxqTC3NvDFkuogw3McYZTp4MnlrGHRbSjGnO3hymlYNoTax9v0kLpb2IIV5g7PWZWGVe4hH58MVXfChWM4SYP/QpTPc8b4TXUe0WcUYNYa+BK6deUK9ZxpByhVlko3erpNEstEmg5IjNHoh3gyz1CYzeFbR3msMcVZlaPyGwTja9wphUIxlkSuY50dwtnXIPZc6j9PI7WYeq0iZQcRn8tNQOpHV6bXWdy9BTaZD3V2MkdjHGZM79FbORwxRz2qEygtXGlOsZxEbNf4sTYx5c7KKMKgb2HM9gjFA7whB6xtYejNdCFHIlZ5cyqESvXcCblRTDQJJFaeMdNgmGDM61DMqwRHFd5zbyBP2wRCm38cQ13VMQfFzl8+SrasExs7BFoPVytjTap4MhNXKnNeHSBWCtyLreJBl20QQdD28PSW6ijLRxhB19Of0mTDytoxyUSs4WnZAn1DGdKhkDewNY30YU1/NEm0WibmV5jFvRwjSamUsZWSyRuG1suYy4o/Z5cYq41GD9Yx/d6aFIx/f6pFIidKoZZIhIbJHKDUKgRjGucmwfYgwae2sM1eoRquiF2hR6esEusXMcd7RDL17GPu2iH+xjjbRKrxFS7jjvYJ5LynJpbOP0rOMfPow9rWPImgZZlprWxHtSIhConeh71sIgvtrGHNUKpw6l5HWfYxJ90OTVv8Zr/HOagxugbm8z0HaZam9HXLxHKNZjfIbZbyIMMtlQj0ruEaht7UuTc73LiNLD1PaRBHmuS56F/gCt1Efs1pGGJ0Okgf2ODM+vGYse8h6WUUIdbRPoO1ngP9egiM62JP2kj3a3ginskxjVOjB7RuITdb3JqXcMYFXGkCo5QZ6ruE412mE9u8tC+jiM3keUqtt7AE2rM1B6u1EOTd/HtLpGzg3qcY7aYpblyDXlYQhrVOVELHL78YXS7gO3VOYmuoRyVMSf72MbHidyP48hX8YQrOKNr6NILSHobWd0mMDrYeh5NqmIb+4wGZUythm/UEe/lUO42SPQezqSL8EoN+UENX25iCyXuff4i3tE1EqWNKafhkTBYxzy+CvEOh19+AnmURVFrnIXXCYQmvtRBV5u4fpdR/xmmVoZY7eCYde4dXeD8/EbKEOqXcLU6jlfnzNnn1KsyfOljTLXrTI0evpp+Xz7VP8tr2h3MoxKBVifxmvh2hchqItzdYirv4fQ3iMQ8c72MO9kk1oucOG0CpcXklTzacRHpqExk38BVW/hakZlbxxSKSIMyoV4lNPM42jqavIYkbuHbDWw5S6BuYClr6fRS3Uc7avJ6dIdAr6KIW9huFS9oEYfXMIQe5mCPqXYHT9gjUHeZOTeYmjv4SodT7xb6qMHcvYU+aeCbbc5m+0TKvyPxP42qtXGNDufOLc7MmxhyGc3PE/o72M4mmrxOoB0Q6V1c8xnm8yKauksy3uHcuMWJfgOpv46hXyKOMgRGhfE3ttEnVzgJa3hGgcHhJTy7gSpVmcWfZDzYwZbWCPUctpBNwwmlgSfXCbX062AZKlhSEVPME9stlOEWvl7lNNzFU2tp4KPWSOwOJ/4uodHE02r4Wp3I2MUYl9NGg1nHUQpM3VYaTNgdfK1OoDeYuV0cuYQhZBk/uMzDZIfEbSAdXcFXS5wHXXy1hDHewpXzK2C5K+UI1CK+WsIWcsRGnZndQTveTq1pYhFHqXDi7zK5v5bqybUGU72FNcyRmM1Fm7VEbDSYOx0Ss4lyvIk5zjL39vH1FnI/iyWUeTW8jjMpYw7yWIMC58E+8uEmnlxhZnWY2V0csZx+7tQ6J84u9qSCNSkzs3eItBa2UCHUUlinOSpjDEuc+9fx5RbjVzZwhDonzgHmKFW7mkKFxO7hqU2OvnGJyOwwc/fQx0W0YYVA6xFoPeR+kcn9LIHWSwOKhd3DGNfwlM7qd4rI2EUfVYmtvQUUtYx4lGPmXH+M/9DCFnY58W+iDas4YofEvIk57uHJ1wm1O7jiDWyhy9y5jTluo/RrBNo+M/sWvrLH6G4eU7iGLV3HU28yuVfDGu+g9ZvE2nWM4ybOZA9nvIsz3sU47qAeNnEne8yMO/jiAfbkBnPn+YWStJfqS7V9HHGHQL2Op97Cla/jadfxtGt46jUi8znMyQ0C7ZOcep/FFnbxtF1s5zYT6Q7G5AWaH/nnXPyVH+XDf/N7+Dd/7we4UXsKSX0Z1RYIgoAkSZBVnTAMsW17dduSVbEMK5YBwVL5mSxCBM/2U4BmNE3nIQvl6LJ9kQYcM06mp6uwYakQjRcH8dniOsFCyZmESQrSnJ4sph3TVaNieS3P8VdhxTRaNBkWIM0lY3HJjZjGjwKK5dwjiiKm0+kqrFiqUJfMiNP5yaIZkVo+As/n4dkZJ9NZ2o5IpquWxel8zun8hPPTs7RdsXjM6n0vwollQyMO04lKtDCoeI5L6IU4prNqrkwXTZF4YS+JwiRlVMCrxKGLPBrg6yqBoRG7NknoMZ/Hq8bCsm2QthSiRWPBX2lDly//46AiPWi7K+NFav94pBx9pN70Vg2FZTDyOJfhUbPBWz32EfPhkSlk2ZhY/n/52GVY8HhDIg1QXKLAIfAs4ih9PYk8osBBVSaPtSWc1aRjaS3xHOuxsMVZBSrLkMSxzAUI01m8P29lAXkUwNj4nkkUOkSBjeca6UvHIPSt1efPsUxc28LUVSxDXwQVFrap4doatiWhyMeoyghdFZFFEU3WUCdjvvKZGzz1m+/kvW//dp76yb/KxX/w/dy98T7koyuo/TL2pIF8mGP08jqOWMaa5FH662nrQCriCgW0/hZ6P8OZu4MvVtGOshjHBfR+llCuYo+38aQcgVLAnqTqylhtMrXrKP01PKVIpNc49boo/S08ucq5v08gp79cB0oRT8zjTLJEahlPyhNrFSb3n8FXSkytNsL9DbRBDn2YZWY3caQs2iDD1GrhKWXko3WU400iPVWiaoMMxiiLLRSIjcbisLvFzE4rhfpwm6m5Q6A0Vx5uT07ZEaFeI9Rri6lHgciokJg1XDk9HLtSHlfOkxg9fLlBoDSZOz1sYXHgk9IwxJebuGIVVyqRWFUm95/BFrc587tM7TbKIEdotHGVOo5cQxsVsMQKntrAUxuLwKRKbKRaU2O0TaBWcOVSOgcRtnHFbRwliylvY8rbGMIW534LX8wiH15aw8aG7wAAIABJREFUhRVq/wqhUkjnHVoxZUloy1lEkcQo44pZPDFHpFXwxDz2uIB6tEGoFEiMIpGWJ1SLKIdreGKZSCtiDteJ9RKBklpAHCHDzKwSKHk8JXWWn4ddpnYdR8xijDZTR7pZxZRzDO9d4Nxvo/fXsIYpo8TXSvhmBW2whSXkOPW7uHIRc5IlWahmI6PG1K7jyXnMSYbhK08TaKUUfGqk0FNH2EY/XseeZIi0Mr5UxBMLeGKBWKthjDKog02McQZPLqZwLyF9H46Yx5U38NXtxSSmjDVKgbGBWiCxKjhyGkAFahV9kMMY5lEG27halchpYo3LBHIVXy6gD6/iKVm00QaWXCJye2ijMvIgS2BWkQZXcJQ8an+TSG6j3C1gH/VQhzkMY4vAKWMOKszk61jDAsr4IqZYJNbyBJMrBOIWtlgitrtIh5dxhhfw/asY2iajo3Vm/i6RXUMbr6WtE7lJpFVxhAKWUCQ0GsRWE08pog3XOPXqxPIO2jCHo5eIzCrRpEQyKRHKOaZBEVtOK6iOXEkDo+EGU7OOK5aZmjtMhnl8tciZlefUKqINt3G1NqZQIlSL+GqO82AP9ThPbDaZe2V8dTP9vjCsEdt1ZnYDX8wRCDke2m1OrBZqP4OvNrCEbWZGDX+Sx5wUcK0mUbjD5P4a50aHRDsg1BtIg4vMgpRwHhv7SIc5Tv1dYq1LIFVRH6xxatXxFvMuSyoij3KokxyB3Gau7TMzdrHVMoZaSIFsL+eZjItYowLzSYnXtC7epEFo7OGrdezhOt6gQSR0SJRdrGE9pchrDQwxjypkmOolbCWHZZSxpTyJUOA1rUooZlDGl9GEGr7RJLKaWJMyrtAmVneZGm2M8QYkN/H0LoJQZzzMceI2mGk5AjWPKmYxxTpns+vYRglXKTOVewTjHpF5DcPuEkgdTp1rxHqHQG/h601Cs5VWtuUa/uQmkblGYFwkEPexB9eIjAK+fgVXLBFMMszsGrHbwFXK2Md5XrV6REqZ4YOLOEKOM7fLTG9gHWex+tucWx1mWp3+ix/FGGRI9DqxWiOS68RKE2dYwp9UieUmoVwmVlNTUGJ2SczOgnGU/rw4Te5gjyo81Dv4xwXO7D20URlPbsL8OfBuIb60zsw/wJDLOGIJa5Blbu0wc6+jOVXkUYFE3CEW2ij9LaRxBl2u4ai7SN/IYR6XOXH3kYdlhncLBPIBc22PaFREfWUN6TBH7F1jcrhFIOaZ6xVCo42u76CPKuiDCpx/mkCqEChZArVAbOwwtZ7lDbPNw2gH0yojiNsM761jDWsE6j6Gsoc83kXoP8HMukIg7aFPPokidxGPNwnHDUKtiCPWsaQd+nfzGEoNz6zjq0304xozr4sxaOINr3GufRzruIorVrC1OqF/gD2oYIkdIvcOntyl/8WPcCZXeN3bQ5/U0Ic7nKi74B8wVSrokxK21uLE2uWh0qT/7y8Rmh1EqUAS7mKPK5wZ+8R6F12pYR62scZXOPfrBOIec2uX0HyaUF1nKrzA3L2JOa7jiXUSrc0b4Q2ccRX9qIx+XEUbPoV2vIY7qZGou5y7B4y+cZHJyxu85j+LP6riiFVCu0tg1nGFPDO9jivVsLQutlhEvHuJN8IdbDGPKhWRJwUcoUQ8LmIcbXLq7WBMyvhyg1OtRyw2UAYVVHUHX6vhS13s4z2c/gH+cA970MAXunjCDtawRKTVUAebML+DOWnhyTt4ShNXLhEJL2AKO+hKjpOwjjfcIJG2Ca0NdO9pEu0TmEoBWy9y7r3AQ/0OiZRhaleZep/Gk3O8Zt8iHt/k1P44s2gHYXSZh8EBD7VnmflltOEWtlDhPLjB1NzDGLSY6Z/mRPsi9uQqvpI2DE+89NAaaG0Sq4sjVYjtJpFVx1VL+HoVT6vgaxUcpUhiN4mtNvo4v+JSOHLakAj0Bq8m10msa6iDIp5W4zTq4qoFXLVEZLVwlTqB0cRTa0jHW7w6PUAdZYjtlE9hybmFTW0TXynyMOrhKan9I9QrhHqZ2Cwj96/gynlO3DbqIIM5LhAbbRKzi6NUMMUiU6eLdJQGCpFaJ5CqGMfb2GIeY7yNr6R/HIqNGraYRx9mCLUKntrCVZtYQpVQaxFpLSK1gTXMM1+0d7VBZqE8rxCoVXwl5ZLN7A6x0caTaliTEjOrmwZAkxLWuEioNXGEKua4TKC0iPUuodbmPLiOfJhFHxZx5CrGpISvNbGlCqZQJjI7SP0MUj+DK7dx5Bae2kHqFwiNHWJzD/EwvzJ8WEJj1bwI9R0soUGo76AOyiT2Dp7SQjzMIR2VmNo3SaxbaIMO2nGHUN/FElrYYodIv44r7RNptzFH+/jybUL9GnK/hq/ucurfwVd30AZ1zEmHE/dZbOkGjnwTV76BMdpFPmxgDDqYgzaxeh13so8r7OOM99CO2kTKTdTDFuaghyfsE6rPEWl3UI+bKP0qrtxFPqqgDpq40j6h/hzGZA9L2mfqPost7eOrtzHGN9BHt3gt+vdMzY8zelBB12+jGZ9h8uA5dp7+Vzzzy2/nyt/9Af7lj30Hn7uWQTXuIVsTDNvCdH10P8Q0TWzbxvM8kiRZBRTLQ/2yEbFsQEyjJdQytXEsWxPLqcc8ScOMKIgJF62L5aH7/OQhSZiyKB61IpIFVDN9+/OTcxzTXbEvpvEstX4spiGRH61un8XzNFRYBBTL0CH0g1VAsAwk4jgmCAKm0+mbwoolV2I+nS3YETN812OWTDk7OSWJ0mbFo3ZE2qZYAjVPZnOm8QKMuWhXTBc8iuW1Hwd1rsCcXqqDXRpSQj9KTR+LlslsYT4Jw/ixoCJwEQd9Al0jNHVCx/xPph9LiObjUMylinM5tUhnHm8OKlLGRLwwgyT/yXwkbU5Ej/EkwtWcJGVC+KtJyHJmsWREzKfJCuS5fNyydbGEey6Di8BzH7OSpPONtB1hEXgmnmswTXziyMW1NeLQIQqdlWp02ZhwbRPHMgg89zGTif+mIGUZSjiW+VgLw12FPcu5SxrkWDjWohVha3iuQeBbuI6+aHqkj7VNY3W9ZShiGRqh7+C5Bo6toOtjNHWMaxs4lo04kZj0D3n5C89x6bd/gX/xg/817/neb+LyO38A8y8uIx1ewhjWMEc1hHvbSA8yuFJaj5OP1lH660RqFV8qIj9YQz3cZGq0F4yKbXyxjj0qkOg1jOEGrpjh3G9ijjYZfuMCoVJLD4tSmuj7ShlHKmILRbRBllBrcOq0kO5fxh5vE2uVhdo0m5onxDyWkEknF2KJUGtijospJFEp4asFplYLR0wnAYFaxRhlVyGEJ5cJtRq+UsEWCmlYYKbTCVssEKhpTe/UO0A+zKAdZ/GV6grcdOJ24OEtpnaDw699dNUCiIwq0tFVzsMekd7hzLuGepxLgU12l9hooA0yvBrtce5fxxEraUPFbxPqRaZ2HeH+ZUKtxllwHVOooo9KnHgHiIfbuEqTxN5NYUVKGX2YIdCqDF9+BmOcZea0mTvpfe4kgytuY0vbGFKGxK9jCFtEWpFoYeJwhEzKjTheQzm6zMyqEmlFhLtPEyjb+Mo2c7uCfHgJa7zJmdsiVEqo/XVmZgtPLDA1Kgy+8QSnbo1YK+EKeUYvXeLcb2GNNzl1GmjHV3notwmUPOrRZQIlz6tRD0/J46uFlc98dPcCtpjlPOwyjzrIx2vMrBrnboszu4F6vEZs13D1IuZ4G2O8zdxpoQ420QabeHKR2KzjSAXUwTr6aIM3Znsox2uIh5fT8EIpML73DMrhFR76HaZGDfnBVaxRllirE6k1lAcbiA/WOPPTyc7w5YvYYpHEbBKoVYT7a5jSFTx1i8QsYY0ynNodztwucv8q0vFlfCPPWdRBHW5hDAuc+gfEVhd5lMVQiriTa7hCh0CpMnfKzLwcvrmFb+Wx9BzaqIQhFAntGrOwQWCWsCYFIqXLTL2G09/DlMrEsyqGvo07aaK9UuXM2SPyCoiDDbT+Rd7wyvjCJpHVQhikbaOZuslQ+wCKfQnbK2OaRUajC5zO6ljqNsN7l3CEQnrg1Os4SgVXKRNbNUK9iNK/hHmUJ7ZqOGYGR17nVbNGeLyJJ1xBkz+Krj2Pqd/C0jt4VpnAzmHI6zhqFkspcDK7gTZaIxAu4QtXiew6k0EOV63zerDL3KrgCgXUwTZnYRdl+Az6+CKvhbvM9X3k0UXU4UUeBlUIG+iHF5hqBc79FqdeG1P+GIGSVuN9NYuuF5if3GB8fxP97jbquIil5XGcLVRtHUXJ47s7WHodWdjCt5qIx2s48iauchVHuYohr6OqWXSjQuLVSLQ61mGeUKlialnGo4uEepUzpYdj32H8yhaYLQh2eOh0MCdZHHGdU2uLcJQlHOeZa01OrB6R0UE6zmJrDWy9gS8/iyHfxtDuEBjP4o96nEhdvEkRQ85iSi0Cs405yRNpbUJpl0DcIVKbWMIG+iCLKtQw7QNcu8fcbTDTthHuPkloNdG0KoZXYShfZj7tMDXaJNoek0EeK+px4nYwJ9so43VOZx08t4BpZFDldc5Pe+n3L/1DiOPf5zS4iTHaZxpWUaSnmPrXCNU/xdMvoSnb2FqVE6eNL+UwxSzz+XUiO4erbuFIG7wetUj0PPb4CtrgaRIrg6Wso04ucxY3cNUskVnm1G+h9NfQjjexBxleD/fR+hnkowwnbo/zYA/pwVW0/jq+0eTU7PCa2kT68pMkapVAq+EKRYJRAZw9YqlC5DQZPLjImdcmkUt4Qqo2FMIeptXFGRdxh2u8Nq8Sz2sYbhdVu0mo1HCVIrOohyJWiP1n8fW9tGknX8U+ukpiNJmH19DG2zDtcGLmSLwmhtUl0rok+i5TvYt6dJVI2+RhWCPWW0zuVniotJnbXeazfWw7hQ3OjAa+WkOa5FDELp55CU95AmNYwdc/jW/fwBznOZG6vB62sMdF1EGNo5czOGaDWdRGGmwSmT3iqIYlVZkqN4hG+0RiC1cvIBtb6HGVUGhjT3aYup/k1Pn/yHqTGNn2PL+rFuxggbzAAskgEJKRGWzUbBBj4wXCCyRkJATqRYNlS7YRyMg0qMvqrldV790hx5jnMec7vVdV7ip3G2Pj7qbd3VX13r03M2M+8zwPEZHDvfd9WPwj490nFkehjIzIjHMUcU78v7/v9/P9MXgvSMcV/EmND8uf4s9eEE+7RNe7vHMbWIsisXlENO/yQT0mlweEeh/b7GCqDdbuMfGiRaz1kUYl1tqP8Ra7BOo+6tsWidFnHT0iVB9hv3lOFA9ZJqeYswryl3t8Hb7AnzfRRkV+8Ye/xTKt4hl1tEmb6VdVVv4FvlbDXhTQRnsQnBCoNcaXnyJPnrI0G/jTArHRxdK7pHafWG5yZx3hzuskwSmG2uIuuOBOHaK/3sOaFvmwfkas14lnFe6MEzzpGFk6Rbn+DTLzkFu7RzArYVz9kPuwTKQ/Rbn+BHda5l08xJb2iK0m+rgG+e8Qah3M6S7WVY275Bh18RmBfkg8qYL9CnfeI4nOCSY/JrYGWEoNf/acW+lzyF9iXh/iSD8i9gu8T15ivD4iVj/Hc464u3uBs2jy3vgxidXFlZpEWp8P6Tnq9fd4n1T5kLRJtSrG9af4coH7+IRAazP5cpdA65E7x2T2AGW8T2i2WAYDMq/H5PVnrMIhjlIhMBrb2EfmDjHnFeTRAavgBF8XLAtj2uYmfE5gtFhcPcaSC6wj8djcO+EueYaviRiJMj7gPjsnMBqYUoHc7/IhPydz2ijXOzhSidRqCSaYVsORiqR2A1s63AyKOtzHZ9yGZ7iScACn7gBjXibQ2/hKQ0Q6tA6J1ubGPdpEZJuEeoPYaKFc7xJqDVEpr4hKeE/tsvLP8eQ20pt9IrXN18lznEkZ9XqflXeENSvjyXVcqSYiJ6qIldizKrlzhCc18JUWrlQnMXsY4xKR3iWzjkiMAZ7UJlS7GOMK1rTGyj1l5Z6S2ANsuYE+LWPOa9hSA1dpchNd8D5/SWKfoo5qRMbxNvKhTxqs/Oesgxdo4zqhfrR1VFgL4a5IrFMi8xjluoQrd8jdcxLrHPmyweJNg/voZ7iLM/RJk8QSbgZrNsSaHeNKF6TmT3Dnz5l+WWXpvmLpvcKVB9xGX2DNeoTapsJUeoYtPSN3fwdXuiBQnpGZLwWXwnyJMRoQSBek+isi5Tmh/IxUf4U3P0N+3Wbl/AxPfoY1G5I5z0msczzliJX/I2LjBYH2OanzYyFQGC9QxwM89SWp/TM85Sf8/s/2WDo/ZRn8fQL/p+jmP8RT/h9+Wvk/+et/6c+w/5/8eX7zL//b/NNXFRx/xJvpL5lIc0YLmZlpb1s+HlgVvu8TBMG2yvMh7vEQ0/Ad4QK4v3lHFMQfgTTXG0hm9i13QJaIRouP739wZTyIHrerW7JYxCDe370n8uMNdPMbyObD80W7yIabEaXfiAGJYEWs8uXGXSHaLD+uJ42iiPV6vQWFrlarbavHAzfibn2zhWU6lr11P6Rxwu1qzSpfbsWKB/Hi/vaOZZaTp+n29mMY58diRbZ5vb7jbkSLeBujWeWC2ZGECZEf4VouYRCTJBnf4f0dt8sUaToi9h1i3yF0LbLIJw297ZZFHnkckEU+eeyzTEJWacQqTUjDgDTwyeOIPI5YJjGrNGGdpqRBQBaF5LF47DKOyKOINAxYxjHJ5nnLJBY/+z5pELBMYtIwIIl9otAVzofYJ/SFiJImAXHobgWCByHgY6jlQyNHniaEvvetetIsibeuDSHABB/d/3FUQ9z/4GJ44EY81IU+NH183Pjx8fbwuNB3cW3roxiHt/n7InYiWBURURAQb1tAom/9P1GJ6mxdGlHg4bmGcFU4LrZh4to2tqlimnM09RpDfssf/uyE3/ir/yW//he+w9/8c3+Gg//qVxn/7q9jj/uolzWk1yXcRRtf7iBfHmwXb+poF/2qgDkuEOsNrOk+0ptPMccH5GaP3Bqivi3iTKtEagNfrmBNDrAmBW69UwKpjT07IFIr+HIJb1Eg0iqYkz3s2QGpWSdU6mRmB2N0gH69R2q0ya0O9rS4qTxt4qtVPPWAzBGWOnvaxJqVWfktUqOK/OZTcqvOu2iAO9/HGD0l1ip8nR4TGXXU0Q6RUecmHJJaIkriq8IRYS8O0cf7ZE6f3BmiXO1hTPa5ibq8y3rok3208R630ZD75Ah19ITYrJK5dUK9KKIRWoNAKaOPnqBcfsbSEfsQqU2cRQtfaZNa3U2M5YDEbBCoNW7DEzylijUr4it1WL4kMXvERo/EGBBpvQ15u4st1UnsIavglNw7wZzX8NQ2qV3HnO1hzvbEwt/rEeoNrFkJe17mQ3pKotcxxvs4syJrd4i3qOIt6uTWgEhtkFtdlnaPtTsg1prY0yKp0SIzO4RKE29REyR7o7eJ+DTwF3UhRE0qvPNPyNUGzvVTImmfzCqR+VWk6Q9x9T3u4g7OZB/rcpdca5CaVVxjD1n+PqzPWAVtLv/0uyjXj7iJuvhqEenqU8zZLkuvRaAVMWe7WPO9TTzjkEAvERkVkriCrjzBkffxFgVSo4GtFLDMIqZb2jh8ChshrIUnl3HkIr5ZwTWLGNN9Aq2GNStgzUsbKOoRntzEmlbxtDq5P0QZHyJd7RNbomveWjQxpjXW4TnquEzqDNEmJUKjg7Uok/sDpm8esfSaWPMDMruH9GafzB6y9o/QxjvMXgvoZaiXseYirpK7fVKrhzktYUwEV2TlttFHOzjzQ0K1grcokOg1cruFp+4gjz4hcyvos0e4yh6hUcRe7BGbVdTxDzHnT1n5m/iQ1iS1u6K/3qiyuPwBqdOA9fOtELbyevhqkcgs4SwqrLwjYlNEmYzJPrnbITbrqKOnJGaH2/AYY7JPZIhp2G00xJXLLN4+IbG6WPMCsVkjdWoEegl9ssdteM7SOefeucAdlVnbLd7HPczJU4zJLjfBMe+z52jyY0xpl1u/C+kF4bRKJLe4jS94v/4cc3aAIxVYeh3WQQ97cYg1PyC1G9wnRxtqfB9P6hDrRzjzNqHaJzWHqNdFPLmKvRCuDm1UIFDbuIsmiTFg9tUevlHC1Qq4WpHrL7+Hr1ex5TKx3UafHeIrIioW6k308cHmGDdIrQ7mVEzwPLmGJzXx5Q6B0mXlnjB//WTD1DkjNIZ4aofAaJP7fTy9QmRX8Y0SmXuCr3bwtS6JLVwPvtbF17pE5gBH6qFP69wlz8jcHvrsEFuq4GstMvcId2O3dpQSidvEkgvYcoXQ6LH0zzdRCvEFPzKa2AvhQIuNvrChK02cRQ1zUuYuOmflHaNcHRDpHW6DUxKrjnz1iMQSGXNrXsCaFcndPrz/+4T6Eea0iq9UWblNQrVEYohzYmKdos4e4WktMuclS+8V+qyMKe+TuE0+rF4SKBWcWYkb95gb7wR7UsKeFVh7LQL1EE9uYEzKxPqApXPG/PUB1kzEFgOtgj2rC4FH76OPK7iLJp7UItb7WNMakS5y6Oa0hCfX+Dp/wdo7w5w0sadduP+/MSctrGlT8IjcIbHZxFOKBFoZ1y3jWW1GXx7wPvsxH7IXJFYbfVwmVE94F/0IX+6iT4rkXp/77BRLqaDOCxhShdv4gtBooYx3SZwWsdXFnDVxpWOs2QnL4BhHruEqDUKjizmvkVhH+Fqf3D0TLhalSWQe4atDZl+VCbQjVv4zlFGZwOiIaa3cQXpT4sZ7SaQMiOQOl//vJ3hyk9w+JlB6eFKPUO2T20eo13v4SoW74Asi7Qj5soA1q/AuPceT68hvD4j0PrfBM0KtgzUrYU4P+ZCf40pVtFGRWB9wF55jTXqobzsE8hHuoo5yeUBmPIfkn3AbnqNeF4mNPoHawZxWMSYVAqVNbPQxxk2UywqJdcRN/BxLbuDoHSytia2L9+vS7bN0B4RqC2smnptZR7iLJta8KK691hHWtIEvd0mMPuZMVIqvg56YrKtNIr1Hag42LVLCCRhqLb7OX7F4fUBun7Jyz3DmtY1Docd9+DmxdoJ6WefGe4U377O0zsntMzypzY33HPltiQ/Z5ziLGkuvz8rvEptVtPFjMvsIX25xHz/nD373f8eTmtwEZ9wE4ris3HNS8xhr2sCaNYj1IYlxjC93kd4ckhhdUquPrzRQrw8I1Rap2SO1etjzKku7Q2618eZFjOtd3oVH3Hp9lDePufF6rKI2sVNFmz1Bn++Q+U2WYRtXO8SS90m9ujgX6WX02QGuUmfpnxKbR3hqn9w7JrF7ZF4XdbJDZNXxtNpG9O4Qu+eE9hGmUkOe7mFrJSy1jGc0MZWacLIYfQK9t6lFrRLoXW6iZ/haF2VUJDT6xNaQQOujjWvk7gWZc4ExbeHKfRL7DF/tk9onOHKb3D0hdYab70cn+FoPT+2S2ifI1yVS54TEPsZetIjMnnCRWYONC6ZHoA0xZ20y51x8L1bENSS1hoJLoTS5CU4EN03v8HX+AnNSIjY6WLMyodYmd4bCvbWoiXOC2UMfF3ClOivvmBv/BOnNLqnTx5yXseU6ntom0HtExgBr3sTX+qKKVO5izlrYkojaxNYJynUVXx1gzVsk1snGUdHb8CROcRZD1OsWkTkk1PtEhnBkROYJjtTDU4YY0zahfoyvHuGrx6TWM+z5gNR6QahdoI/7ePIZgXpOpJ8Lt5B2hDlvEWjiOrT2fgdXOke97mHNhqy8L4j0C7RRC3XUItResHR/gnrdQxv1BANDP8ec9XAWAxG/Gw/x5XNi4zmhdo4x6bLyP8eVj0itFwTKS3z5cwLl2UawOSHUnuPMviBe/BR3eoZnnaF7F0z1F8jTz/kn3d/ku7/6r/HJX/y3+D/+81/hVesRV+M/YKy+ZabN8fOULyczwkA0OkabSs/ID8iTlDTKiPyYKEyIwoQ0yYnChCTJCMOYOE5ZLkXcYb1cbjkM6+WKZSrYD/kGHPnQqvEQe0jjhPUmIvEQ4chiwbp4aL1IwpR1fkMWr0mjfAOdjAk8nyTyybOINPY2IkbKagPrfGgaydMlgRsK98bGCRJvgJwihiKiJ3c3GetVyt3NiiSKxD7kN9yu7knCnDTxiAKbVR6TRD636+U20vHQAPIgXtyu1qyXAqR5t75hlQsHxgN8M9/AOB/cF4HrbUWPBxdHGifbytUsTojjjDjO+A7vb1lnMepiSuhaRJ5NGnpbsSIJnI1Q8Y1AsUxC8jggDT3WWUoWhWRhyDKJvxEr4mgrRKSBTx5FZFEoBIokFs+JQhLfF0JGFJKFAVkYCvEiikgCX0QjfHvLksizSGxpuF3cPzAqHlweD00lD6wLwYLwvgX/XGbpdrH/4ALxXWfrvnBtkzj0CTxn66p4YE88NG74rrOJl7jfuv14exBQhIjyTWPHNooSextXh7v5f77IHAUhoS8e77vOhmvh4TnCWfHNZuA6Jp7j4Fo2jmVjmaKuVNdGaNJX/NHvnfLbv/Zf87d+5Z/jr/3Zf55Hv/of8qfP/yr2pI/8poI9bWOM6wRKF2NSRh8XBGhyso87qxHKovlDv35KpFbwpDL69SHevI47axCrYlEeKuLCGCoNtKsC5khERyK1jjMrbm33id4ikKuolzsEco3UaBPIVexpkUQXTIRArhGpDUK1j6dU8JQDIqOKsxAk5UBtEmhFEr2KOxfZ1VAt40uFDdixIqCRuogChHodd8OWMGcH+Gp1s3grE5stEReR6iRmB3teIDYr3MZtXLlMYrVY+T0CTTAMQr2MtdglsSrY07IQbqwmoVrEGD8hMxtEal1MYGdNMmuINSshXT7Cmu+TuyJy4CwqSG+fkjs9zGmRSG/jy4IxEKgdkX2UqwRGi9Bsk3kDPLWBo9SIrA7mvIynFPCUIonVYB30BZxKa5BYHVKri7coEm84IGtvgHa1hzuvsHaOuA/OufWP0K/38aUqN96Qpd3DGO2TGm3uwxPsSRl/Id4DsdrCuC4Qq21Btjf7uErDqkj1AAAgAElEQVQdV6qQqA0+BEOs6x1Cucja7xBaVfT5EzK7TqrVWeltrMs9IrVCZJbxrUM8tUBq13CVQxz5gNiqkrkN5OvPiMwKqV0n1Et4yiGRUSa16wRaCVc5JNBK3OddUqfC/MvfJpIK+LMDUcmqV3CNCrFaI1HreLMiK7uHuyjjShVcRVhU10EfdbSDOTvkPj7FmBQwJkXyTR41NFuokwNiq4s+KzF7s4OvdUidYwKtx9I/46s/+gGu2sKYlTEXFcxFmcBooo73WXpNxr/8RLh4pJpoujFaqKOn2NI+9mIfRz7EkQ7FBMlqo40ONs044j0daRWc2QGxXmXltvGkwqaxZQdP3SMyi2iTRwRagaXfIrFqSJefEWhlbqIGt1GbX/z+b3ATDHHl6sb+WsKVD8mcGoklJpQfsgsyp0uo1/CUArlX33wuqoR6k0Cro1w/xVfLrPwOsSmcUb7SYOkOtlyWyGiwDgZYsweHVoNQr2LOdlgHbUK9ytLt8+aPPiGSiuRmhVu/xtt/9ndYBxXWQR1l9Aj5+gkfll0Ss4Dy+hOc0RPIT1k6LbTZLqZa4D45InOaGNM97MUB98mQ2KwjXz3GXhwQGmWM6Q6p3dhUBjdw5QKRWSV3G+K1aQ1RFTwpIr3dx5xWeBe/wJNaaLM9HLXEOhpgSUW0yQHGvMRtfEagt9FG+8Ll5PZxpArmrEhqd3GkCs6ijDkT3JpAbePMm+ijCmvvFHNaFE1CcofUOSG2xGc7slpEdoPEbZAHTSKz/80XWLOPq7RFBaA1wFM7hPoxrtJhGZzg63UCo44tV0gcYdvO/SGJ0yF2miROk9CqExgtfK1D5p4SKKKuz1fr+EoV6e0Tlu6AtX+Kr3SYf/UUY1KEDz9DeruHNROCRaS1Gf9CnM8yVzQwjX7+Cda8wNf5M3Knz+Uff4IxKvIuOifW2njzCr5UI9ZaBHIDT6qT+QdkbgNrXsNX2+Rem8A4RJ08xlOrBHIZX6qQbCqMfUmcy2K9gjF5RGb3MCdlQq3Hyj0js4/RRoekdpvIqKJeFwnUDqk5INZ7uAtxbk3MAepVAXMiAHyx0cGVKsiXe6TWEPWqQqKfMf1yj/voBYHSwZObaKNDIr1JbLYI9TrS5BGxI3L86+CISK+RGFXRXOUdoY12SKwannpIaJUIrTLy9CmB3WadbqbLi0O06Q532ZDQrKNNCwRaT0xFrS7mvIyrNLmNn2HO6wRaD3vRwtf6OEqVwOgQ6H1W/gti8wxt3CA0jkid402UsE1knJCZF2iXDZxpmw/RK1K9R6C2CbUeiXGEu+hgz5p8nX/O/PUTHKmIPe2SWWck5oDU6pFaHTK7jzmtYIwreFIbTxKfn9vwiEhvYM1LpNaAtXdOoBfE8dVPufFe4Ml1PLlIqDVZe8KJmFlDQq2LJ4lrpT4uExt9Qq1LqNYEr0oqkdgtHKVM6nWw1TKGVMCaigrrQGlxF15gTiuEWofMPsKVmiRWC2NSINK6+HIHdyE+i55cI1Br+GqZ1GoTai30cYnYEIt85WqHQKsQG21mX+3wIf2cQBEDBDFMELEEXy1jz4usfVF5yfpHmNMS1qzIXXTEXfgSfVQhMfvkzoC76Bhzto+vFrmJOqzcExZv9gXzx+izdI4xp1WceZ37+BmZdUyg9oi0Ps68SWIckZrHYj+UHva8wn18gTUrM/nl442roIWvNHAWVXKrTWo08KUS3qLIrT8gUmtkZgvl8gmxUyOyq4KBtNgl8xsEZonF9ackbo08aOEoh2izPRKnw116gXR1iK/1uE9fcRNfYC0qwgkU9vCNKrHdxlXqYvFvNLDkIrFbZxW3Ce0ynlEidlpEVhv5uoAxq7IKzsncY7RJGUcW7/XMPSbaiAih0Scyh8TWMeZM1GxGxgm594zEOsWROoTGkMw5wde6uEqL3DvG13oo12WMaZ1A77P0zwmNAfJVCU/pkjpHGLMKttTgPnlJoPVJ7VOseRtz1uJd/Ap30Ua9KrFyTwm1DqOffybEe6NDavWZ/PIxK++IxOyy9o+R3u4SaqKpzlca4jud3CAxewRqC+XqQDh3tTaWVEW63iex+yT2kNmbPXythyO1saU26rhGoA2xFx3k6wrKdRVP7ZPaZ/jqgJvwBY7UYfa6QKifkLsvyOznyJcNpLcNbsJnmPMGszeHuEqPzDknNs8wZ12seY/IOMGad/GUIUvvFbH5DFc6wVfO8eQzIuMZxqRHbFzgK8cEmnBveEqP0BiiXQ9Qr/us/Z+QO19gTPpYsz4r7xW+eoz0po0+HrLyfox82UJ628CVj0mt5zjSAPltl0B9RqBcYEwGpNZLlu7nG+dHFWdxhDU7w5m9IDU/x5V7hLpwfiT6P2Bl/l8E8nO0RZeFPsRJfw919gVf7P8t/vav/Iv83X/9X+Y3/tO/xD86KzEa/wF2ICOpC/w4QnPE+i6JAsFLCCN812OZfgOrjKKEMIyJogTPC0jTnDhOSeKMPF8RBQHr5YosSQn9YCM+iPXbw+L8wbHwwIBYbhgOcSicFmmUCnbFBsQZ+dG2DSMJM/JE1HUmoRhkJ1FAnkakSbCtPF0vbzZRk5x1fkOe5HiOTxTEIloRiMjIzfJm0yginrPKY/JMYBviMNqIBSKuss5vWS1jllnE3U1OEvmsspzb9XpTiSqiHg/CS55+E/lYfhRDeagqXS+XW1EjjePtccnihNDzt66QhybMNIrJ0iVZuuQ7vLtllUZYmoxn6SSBSxb5RJ7NMgk3goUQKrLIZ5kErLOIPA5IApd1mpKFwcYhEbFK4m8JFmkYkAQ+yyTe3q7ShCwU4kQaBuTxt0WM2PdIw4DY9wh8G881CX2bwBewy3QDmww8awOY/KYh42NmxAN48+H+B3aEEB3CbZPGw/0PzAnL0HEsY9ts8sCTeHBCPDAnHiIhnmNtbx8cGw/bx3yKB9Hk4xaQPA2IAkfENVxr+4EJ/WCzeZvIiXBTeI6Fa1u4toljmbiOLu6zbHzXw3c9bEvF0GfI8ltM9TWv/+Bz9v/nX+N/+De/w//yb/xLHP6V/4LxP/h1nMkA7aqOPW2jj2pMv9zF35CSJ19+KgSCeZ1AbqBd7aBePcaTCkRaHWtSxFs08BctfKmJOT7El8rooz2M0SEr55hY7RNIDZypYB1EiviC6kt1Ur1LIDcwx4dEaoO1OyBU6niLCoFcIzM7xFpTXJzNJpFZQrl+TKB28GXxZUK6+hRnfsja66KNdpj84hNyu0WglgmUMrOvfsDi7WNSq0Wo1ZAuHyNdPiaxWkR6HXteIHc7ZE5XdHAvqrB8ga9WcOUD9Okj3iWnxGYTY7qPOdtnHXQJjTLq6BG+VtiKOLFWJVSLvE8GOPNDfKlCZnaJtAHmtEJqdcjdDolVR5/schsdE2pi4nMTHqFe76ONDomN7reATLnf29SXlvG0Kq5aITDqpF5H1HxpJVZ+h9RuMvrFJ7hymczuEmwWX+Zkj9xqkRhNVk4fZyaYIqHcJFRaG/dEm0RvieM9K5KZHbxFBe1qj1hrk5t9Yq2NMy1z658IG/bbfW68YxK/i6fXcRdlgnmVe2dIojSwpocs3S6RVcFXS4RKlVRt4owPSbQ6sVHDV4vMXn8Pa7HLOmhhzJ6iT55gzp6y9Jq8S/vok8cYs6fcJT0caQ9t8hhfK7D0GtwnPRZvPsGd7/B13GWpFwhmO8RSgUSp4M6KBJMSsVQlmJfJTSGoeVKdWO/gSQ3shRAIBHOkJmI2eotAbZI7A/TZAb5ex9fqxHYXY14msQd4apvEHqKOy/haB2tRYxmcsLjaIzRa6LMCy2CAOdsl1Ktooz1hPb3axVerZE6Ld+kQc7aHp26ms1IR+fLJJupUEWDOyQ7mZIeV28Ke7eHM97nxOzjzA+S3n6GMPiW1q0RmBeX6EbFZx1PKKNdPBbhUE0KGMd0l1Gpooz1cWTg4MqfBXdJBGz8Wtb2umC5q410is4It7ZA5PYxpAWN6yG00ZOV3Mef76JOn3CcDnEUdfVwid4YESnMTmxKtOu+zE6xZldTq4MllYrNGbFbw1CL3yRBjus+7sIU7f0RmHeCrT/DUJ6yjBrFdwZYPCBcH3Ng1EuWQpVEi0YvkXp3ALmObQjS8jfpYi318tSQECaexnXjnXpXYKmDOHxFZB2RuaVs9uw4bpHab3Omijw+EsCc3SK0B2qjEjX9G6vY2YtUhodHBVZp4altMtu0jQr1JbLTQRvvcJ2dEuoh5pbb4m5FeJ3N6+EqTQOmIye6swsobCHaP3iU0evh6G3NewtdrBGYNdfoUfb6LJdWJzB6pc4Q5r+LIDRy5SeoMMedV1uELARzVWiyunpD7XTytiqcJ27avN/G0OpHdwNPL3CbCZeEqYioWaeK1ZY6okvbVTY201CDSeoRaE3teJlAb6GOR1TYmRRKzy01wgqcUcaRDMqeFPt4j0hus/aHgA81LJGqNUK6T6j1CuYs9qRMpIk5jjfZI7KfERglvUcMcF1h5TW7DOq60x/jnPyAx6iRGA2cmHhMqdW68HubkCYGyvwHkHZPbR7hSi1DrklpdfLVCYtd5Fz/DWdTx5CZ30QW34Tn2rEqodmD1BbHew5Mb3IYnhHqDxOyIim65y7voR9iLygZc2sBXvmkh8pXmxgY+INBq3CVHTL78BF8pkOhlUr0iRDi3QmwdkrpFxq+/izZ/TB728Iw2i1EJSyoS2Q1yv8307Q/QZnssgyGe2sSc11HHh6ROH1uqYUt1PKWNp3Y3C7YGsd0RLox5fbt4C7Qh+rSGp7Q30+QBnjwk1oS7ITPOcSYt7rxnJGYfT2oRaUMCZcD45zsEapvM6XGfHOMt+hjjOokpAL5v/tlv4clVWH8hOC3jiljc28I5JV89JXf6rNxjFq8PGH31G9wnx0T6Mca4JaCZbgNfL6JNdsmdYyJduAgza0hqDsT1b9HAmdcJFvsszSqJVsaZ75NaDaxNk9hdfIwxrmNOGkTagLV/TmL0MSZlMnsIy1cEahVPqW3305UEoyNzeiRmE1cRIkju9ImNHos3u7hSlcxpk7ligJHZA+TLQ5x5U0QOFMFXiowKy6DOfdpn/uYzfLWOI1VZh0dYi0NCo8JdeMFtcM7Vn/xQxFSVyqatrMld3EMbFVn7ZxshpUVqif1fuSdEeo9Q7eJJLRJzyE1wIcDC0zpf518QGwNio7P9PL6LL3ClOrk92C6Unblww+Z2m7XXQ7veIVRrZFaLd/Exi6tP8fQS66jLKuoiXX+Gb5S5TQesoi7abAffqLAMerhqVbgFvSN8rYMjt7ClBrl/hKNUMKVDbFkwKCKrS2T2sKUDAr1E4lSI7SKZV8VTC4R6jVBvkHvHOHIDX2tjLepbh4OntjZujT6B3sGYVbGlJq7SIdBFq0XmnKNPmjhSl3fpF8TmEfJ1CXNeZxWcEVt9HLm9FSkicygcBsYAY1oXAp7ZI7b6eGoHW2phL1oY0yYr/znSZYVYHxIoPaxpnUDtECjisx/pbdTrA2KjQ2x0SMwugdLEWVQJtRZL9whnXt0IoHUCpUlq9YmNLsqliOzdxxc4Sh1tWsRTW0RWH3Vc3ryuI5b+BZ7ax1PEZs5F7ain9JGvKzhSF1/tY0sdPGWAPmnhygM8+QhXOiK1nhOZQzylgyN3UEZVjFkLXx0SGaek1sWGTzEg1E7I3ZcE2hn2fEikPyNQz/GUY5zFEGcx4Cb4HE8ZEmyiJql9hjEeYkyGRNpz1v5PmL+uo4875O5LbsIv0EcD7Pkpa//vE+nPMSZ9nMWQUD8jMS+Q3nawZifchj/FWZwwf13Hng94n/2UzHlOpF8Qqq+ItB+jXvWwF10i84jU/Bxr8opM/10S4xWW2ke1jrHin6HOPufi8V/j0X/z79L9K/8Z/+Of/7P847MiivTH2O4C1zWZzyVubz6ItZvv4LsuSRTj2s6mwSIWIkKSkyY5WbYkjlLyfEWWLbf3LdNs4xwQboo4FILCA9DyAXD54JJPY+GoeABOPnAqHmIe6SbWIVwVCYEbbl0YD06NOPyo8TJMCNxgC9xMo4yb5e2m2nRFFMTcLG+2MZSb5Q1JmJKnS26Wt9sCiywR0YwtqyJfikjLMiFNAlZ5QuA5WydF+hGTIktEy8gyy1jlS8HG2EQ8PuZUPMRFHpwTHztOHhwoN5vYidjneNvC8h3e3bJMQhxDxTFUIs/Ctw0CxyQNPQLH3IoUD86KdRazTELS0GW1ESCSQDgj1lkqIh5J/K2YxzpLSXyfu9WSVZJsox95FG2FjTQMWKUJse8JN4XnbUGXyQZ6mWcRt+ucPItYZtFWaHhwRXxThRpt4ZwPromHxwnnxDdNIKJu1PqWyJGnycZB4X70/HAreojK02DjgnC3t9/UiortoRpVqHYfiyreRmQRfIxoU4kaesJVEXgecRhtHR2B5+Da5paR4VgmjmXg2jq+a+FYNqHn45jWN44KfYyh/Jy3f/SKnb/53/E//Tvf4W/8K/8C3/+P/wMW/+hvoF92to4K6U0B+e0hqSlAk/KVyAwGcotQaSC/eYI13SdQSjizItakSKR0SLQBvtTcABfr3Hh9nFkZd17DX7QJ5RbWuEyq90n1PoneQ/pqF2/eIDX6uPMyxuiApd0jMzu48xL69T6Z2RHihdrDkUrEVplQr6BcFdBHNZFFNEWFqLMQC83c7WziHAXseWFbK2rNDnGkEmu/v23rELVYdZZel8hoCECnI4jQkVFHHT/GkXbJ3c3vZwfEZp3MaRLoJRx5n8Such+eESp19NHOxtVRZO12CJUaid5h7V+QGH2U6z2s2cFWVLDmRfTxIZEhJs72XNhMBVG6QbSZ/tlKEU8rk3ptQquOq5bQZntY0iF50EWbPCXQyqz8Los3j7ZChXy1izEp4C4KaNc7vIuO+aPf+zubaE0f/bqAPSmTGsLBkhptzPEB9+EJt/4R8punWJMCH+ILlvYAd15l9Mc/INbakL3EuD5k/Kef8v7+GbHbxpwW0S8P4d3PCBY19Ot9XKnEKm6TuDVc9ZDF2x/CzTPc+SH27IDManATtpAuv886bLIKmrA+Rps8Qp8+JnOr3CVdUqfK6Jd/j/nbTwRs0SgiX/8AdfwZ/mKfzCiSajvY49/Gn/2AeLFDMD1A//IJ/qjI2ugQSCWmr79PYFSxFkUSo4N+VWD61feFU0cqcPWnv83S6xObbfTxIer1AdL1UxyljKNU0KaH3GcXuGoDdVxg/OUTlFFpO7lM7D6x3cOWK1hSmdhq48oCjOYpJTylhCsXcaQCmdMksepo4x18tcTSa5PaTezFAfpkl8io8fXyDHu2iy8fcht0CNUi+ugxxvgJK7fJym2yDtss3v6AdSgcDtp4ZxMh6bL0+ijj72EtnvA+GyJdPsacHrDye4R6BVc5INAP8dQDAq2MOhIiSqgLB5Mj7+BKop5XOJH2+bA8xZEOMKZPiUwxXXelBr7SJlCE5VUd7WLMdkmdKonZRhvv48plll6Hld/GkQ9Yek1yr4E12cGXD1l7bVKrhnz1CHXylPv8hGXYQ/7FZ4TzIjdOi9uwg3z9KbZyyDo7IouHjH7xWzjyAbdxj9xrMnvzfTylwG3cY+m3uPyT7wphy6/haTsYsx+SOCVcRUw1zekB5uxwcy7ok9k9Yr2zmdK3uc8u8NQG8vUBsSWmXoHWw1o0Se0T7qITAq2BvSiT2l0Ss401K+IpNW5CwWex5gVuw1NCtUOkdVGvD7iLjoVwaQtXUur0SN0ullQk9dq4WonUFeC62O5jziuk7oBAbxPobYx5hdDosPQuuIkumL99iq9XCYwqvlHDUSrEdhdPa5C6XfTZPnnQ4SYe4ml1tEmZd9kX5M6xYP7oDd6lJ3y9PMNXqky/fCwWe+tXeHKNyS8/4316LgCBpgDM5W6fld/GXhxgTPd4l54IlsxYRJjeJefcOm3M6z18ucmH9AvMaYOlfYS/KJMoZXxln6Xdx190yM0hoVrGmj1l5fRI9SErt83K6aBf72GOC9yHx9izfTx5H/X6++Ruj7V/hCs1mL/eI7UG3EUnOFIB5foz7qIzcnuAen3I+BePSMwu9rxKrHewZhXW/gn38Tn2vIR0+UREgeZVMusYZ9bhfXbK/M1nLL0egSocRsrVASv3GH1cZG29QrkssPQ7aNMdrHmFVOuzNnrEswIrv44xe4Sn7qPPn+AbVQypSuKe4RsnJE4fa1HFkmosLvfJ3IccehNPOSJ1+6LZQG0iXxdInSNCY4B0VUK6KnGbHBPbXaSrQyZfHZDaZ+TuOYvLh8cOCY1jXGlIqJzxPvodYuUU+asisdInt4ebxXuPxDght09Rrg5xpSof8jNy+xx9VCWzB9zFJ6RWC2tWIDbaJGaPd8lLjHFZgAaNhhgK6E0CtY09a+Cbu2SuWPhooz6pc0LmdfD0Ite//B5L9wRWP0IflZDeHhDpPVbuCfasxts/+gHvvQGpXMOdFFn84hHOpExuDUn0PqM/eUSoDlg650TaAGNcJdZ7m7jXBoJoieYPX2lgzaqbrbypzK6T2nV8tcJNICbkt+EpqdVBHe2gTZ4ye/2Ir/MXJEZPxFOUFku3jzXfx5rvcv3l32MV9si9I+6TV5jzJok9YBn0iewav/in3yUxO9zFp/hKlcXbR7zPTkjtBtLlZ1iz2ua8ecxNcI4nCUeLPa9t4y+3wTn2vM7KOyU2+vhKG3te533yktjoEusdYr2zAT62SYwusdEhtwfY88JGjO2QOWK/EqtFardg9Qxl/BTfqLAKe0RWncX1Ixy1yDLoEphV9Nk+md8lcTro00N8rUHmDvA1IdZm7hH2pmZ9Gfaw5AI3sYgrrYIzbsNjcreLp5SwFwfkbptAa4j99Z/xLntOaHaxJPEe/7B6yTo6Y/L6KZHZ5SY6Y+kf46pNAr2Dp3bI3TOMaYPYOuZ99mN8dYiv9onMI8GbCM7wtQ62VCc0BiT2MUvvHFtqIV+XiK0jUucEY1rHnNfIvWNy70RUgipdXKVH6pxz/fM9xj/fITGOyO0TtOsS2qjITXDK0h1y+cffx5gUeZ8+w1lUmX31hPlXT8W5XmthTkoEaovY6BCoTYyJYKBZs7IYSJldYruHr7dQx4UNRL2HfF3CU3vcxS/JvQvUcW3b7CFfV9CnDXL3glA/Yv62iC11yNwLQv0Y6W0VTzlmHfyIxHzO1c+fkDonLL1zzHkL+aqCMW2Tu8+JjDOkywq5+wx70efqTw8I1FM8+ZRAPUe97iJf1YnNc6x5D+myKngW6hGeMsRXhkTaS8zJEfb8GHM6ZOl+Tqifo1w3iYxzcvvHxMYrpLctQu2C3HlFZFyweCPaelj9Y+zZCdMva9jzY26Cn2BMe0hva6T2cwLtDE96jie9IrW+EC4z44hQe06s/pTF6xN8+YLYPSOMX/L6uosl/5jfbfxvPP5v/z1+6y/8Of72v/+v8g+PdjHVn2MaY0LXYno5IXTTTRmBjee4pFGMa9ks0wzP9kX0I0qI45Q8W5EkGUmcEccpYRgThjGB65FEMVEgXBk3G45DvnEQPLRfPGwPQkMaxURBuG32eHBV5EnO7ep20yAiHh/6wbaV46HhI0/SDZtCxEKEk+KbKtVoU3sa+ZFoz3hwXuRrAeeMhWjxIEoIwWW5rSG9v7kl9HyWeUIah7y7u+F2fUMUBNzd3HCzvMGz/W3LxzcMi/xbTor1ptL049f+IGIkkagqfThGD0JGugGDhn5AmqakafpN9MOzdCLPJvad7W0aeluHRR4HGyZFRBK42+hHFomoxjL+xkmRhSLWsUoTIUAEPqs0+RaPYp0JJ0YS+KySRAgagXBmRJ674V4ELLOIPI3IkoBVHov4RxpuRQvBnQi2FaQPjR8PQM+HSlUBr0y2bIoHKOiD0CFaRLxtm0kc+hvWRbRtD/lY3PiGieH//7Y8Tba/+wY+Gm5Bnx8DOJNIMCqy5AHwGYqMThhtPgTB1lHx8ebaJpahb4UK17aJghDXsrEtIVRo6jXy/A/5/Z+1OPxf/3v++l8UQsWTv/wf8fYnv4b0ZZPFVyWUtxU8qUOoicqqQG1gzYo4ixL2tIo1KRJrDZz5IerVY+xpgdzskeo9nGkDby44E86sgDMrECoN/EUDc1TFXzRI9R6x1sUalwmkJqnew5eauLMagVwj1pobJ0WVWGsSKvVNZKTByj0n0utok0d4ipg+uIsO2uiQxKqS2G1cpYIrl7mNjsm9HtpkH2fzc2I1RXuJXiN3OlsQZmK1eJeeEhk1lKsdcqfPu+QCfXyIK5V4nw1FpODNI+x5kdzt8D47Rr56JBZafpPUqeHMKltGhS8folx+Smo2Ng6FNpE2wJrVWHlD3mcnYrKtV7FmBW7DE3y1hrMo40pVErNLZvWxNtbPpXOCp5UJjCqeXiG2G9ylR7hqCX1jSfeUIvbiQDSJREMSq4UjlTc1q23uoyGeVMJdlIjUOnf+Mfa0TKi0SLQOmdlBvdwlVOp8nZ5vhIwu3kJkwyO1RSDVycweqd4hM3p4ixp3/qmwYts1YqeNPa/gzxssrSHOvMQ67jG9/h5JUmK1qiPL38d1don8AqFdIHdqGKPH2NIOqVPBmD3CWjwhscs48i62tIM5Fz976j7W4inK6IcE+iGusoevHRAaBSKzzDqqos5+E1v9LqH5PZzZ94gX+2RSjVujhz3eQxl/RhpXsK2nRH4RT9vDnu1gL/ZwlQKuXMCVi0RGHWN6SGK2ceUqvlHFlot4moCLeWodR67ib2jjodHHmFU3jIoiodlBnxVJ3R6Lqx0cqUhkVokMIQyY8x2WXovQqGDO9jdMhX1sSURZclcIcMr1Z3jqIc58F3PyBHexR27XSM0KznwX+e0PyO0auVfDWjzFlnaFvdyoYM728NUyidXEUR7h63tERolQf+CyHHCf9FFHn+EqO7jKHjdhF228g704JDIrLL06nrqLvRDTr3PsSvgAACAASURBVAcRJTTKpLawsnvqwYbP0MKTmxgTEW8JtDLm/BGO8imxVcVVDgn1KpndInNahHqF1KmRWBVuvTP8RYtAbhNqXTJ3iCVVcLUagdXAmhZF007Q4ibvEfl1DK3IKj0lcgfbY7oO2qyCFvZiF2uxy9Jvsg5a5M6RiNqMn2Atdgk3x8GaFXEXdVZ+l9xto0/2GP38+wSqOP8t3SGuVMdT64SmEAcWl/t4ahtHFtlfbSJ4FPaizE14jDEtkJhtzGmBfONEWYc9YrOxmer2yOyBAPuqFVZ+h8RpC2idUSOym+RBF1spEpo1EreJpzYI9Bae1iS2RY2gPi2y9I94nz8nNAY4coPE7uAbVdTJUxylyDIYsI6OMeYlUbc43SO2GzhKCUepsgrOSKxjQq3D0h2Q2i1cuUDqiErm3OlzHz/DU6r4ag1frbEOhlhzcV2IjCYrf4CrFLDm+6R2E9bPSO026miPSG/B+hW50SDWazhaiWXax9SKWPIha7/LjdMh1NqY4wapfsHaeyben9I+t+EJK/cZvlLAl4os7Q6RWsecHBCqJW6DJp78FOVqh9TqbhanXcxJSQhOThN9+hh7XiG1eiRmF2dR2TRGDYl0AWi2ZhUSs03udlkHfWKzSWJ2CJQO+kg4TBKriSuXWfl90bik1HClKjfBCUv9J/hyF0vZxzUrLKNnmJMBS+2E9/aAzO6xdAU7JbLqJG4X3+hgyR0cdYg5L2PMKqI5QT0iNp7hLE7w5Asy60eERhtbqmLOKzhyk9gSE1JX7ojGoOkullRiGZwSGUNCfUhkDHHkJtPXT7EWIuseG6csXlcJ5WNCeUis9HEmNZxFndw5JlD6eFKXd/Hngh9ittHGe2TmKc5ctKXcBANis469KGLPS6z9E3L7BHNSwZgW+Do/Z+X1sRcVrFmVpXNK4vRRR008+Rkr7/+j682DJM0P8swOe1lAGHFKwtgcixeEWANaROxibdh4RRhjwoAXewWs2SUQQtcgMTpmRuq5p6+6q7LyPivr7u7qnkOj0YEEWEIINNJoju6uqjy/+76/PKqqe2ae/eOXlTMidv/I6OjMiqrKur/3977P8zSxvc3Aa6L3VvHUBoFSp39jicTcgPGnMdoF+i8t8XJ8DV+pM5Q3OfzbS7ziXeeOew23UyNSNgikdSJ1c9qENDu5yQVjnpG7ga+URbPDqwt2SidLYjSxuoLTE+llQr3ASdwk0PIo+6JJ4StljPYKiVUhdcq8OrzCkS9CKbOdZ+RuYfWyxGaRkVchcZuo7TyxeZnEukag7eJrTWKnjq2uEBtVYqM6DXvH/hrKwRwn0Qb9m5cI1QZmu0BqbrD/7EXuRHtYXcG0EeyONUKtQaDUcPuVyTRlHfnWCuqB0La/nFydXPzWOQ52SYw1zE4O9WCFkd8k0IX6WjlY4HayTWRWUA4X0FpLnCRbBEYJ+XAeo7cCJ3vYchats4TSXiB1RZPClvMYvVViuyHmnnKJ2FrD1xqT34U5bCXLKGwSGBXU9ipqK8tRcJXIXBctLqVIaNSQ9lfwtSYD5yqeViV1N3DVCma/QOKsE9tNAqOO3slidLMERo2ht4Wn1gT3whTNCFsSjIVAE+rOO+mTDNxd5P3VyVTqypRP4WtNImMTX2viyPXJjGQTW6pMDhk2xGNSfcJ+qDP2rzNyLuPLa9gTJbewDtVwpRKx0ZiGQlYnz9DZxGjnpua3QK2RmGLuYXUL+IpoXIRafdrIcuTShOdRxVVqmL0yibWFrzZx5AYn0RPYUkNAM/VNYnMHV2mityvo7QrH4fXJ42WsXgOtVcPurRMbe/jKLsfhnuByWNt0X1rF6NTw5A08eZNA25lMPvbQ2zWUgypmp0lk7OH0d5Bv1fAmYE69XUNrVXCkdTxli1DbxZW3CNRrjL1n6L5YwZV2GLlP4Ss7qAdVtMMaZnuLxHgC7XAdq7uJr+wSG1fRDmv0b5ZIjCcI1GuYnS3s3hautIOn7ODKW6T2NRLzGk7/KnbnGkZrk9S+jNWrMbCf4nbwFXztGbRWk8DcRNc3sNynUFp7fKlxDzPv/gVW3/WLfPR/+xd8fmOGTuvLGPoB/dYBtmKhdM1JQ92YTjOiIBBASj8WrYpkMJ17+F5IHKWiSTEYMxodTdkTpxfZp/DIo9FYXKhPoJLj4Qh3ApA8DRlEcyARDYdYTDZG6YjADSc6UjETEVyH8DXuxWRK4do2SZjguwFREBOHCcPJpGOYjCaQTgHgTMJ0ysBIo5Tx8GgCAE2ntpDj8dH0/T+ddMRhINgTg9dsIIN4yO2jOwyT8fTjNhoMORqNRMNiAs48ncSchhWn2tPTVskp1yL0A9HQSNPJ608IJ2/r6OiIOI4FTPNklBI4JrEvQopTVkXsO6+DaYpGxTAOiH2HYRxMAoxwOukYpwnjNBFNiUlD4pRdcTRIRXsiEtOPUfLt4cQwiqYTkshzSXyP0BUX8Z5r4jkG8YRTkUQeSSx2OqcKVLHbec0YcsqlOA0fToOFOPTxHHsKuzydYbzGoxCNitPWxWmgIMCZwf+v5vT1U49THWrgObi2NX0/REDyD+CfEyWp71piejJRtwSej2c7rwN4uq8LKqzpN5htKliGim0I04drO5iGgqF3UZR9DPXvOfjGdZY+/G7+6OfO8J43fyePvPMdHHzuj+l/q4J+UEE/LKPuF5BvZgi1Osr+Eq6UJ9TKKDdXMFtZAnnCgJCyuL0cbq+A3Smi74t5SKSe6ixXcbp5vF4Zv19DvbVEIJewOzn0gxX8fnHysiKkcHt5Ark0DSsCuTQNL3ypiN2tYHRW8NQVcQrcr5CaO8RGQ3AK9ApmL4ct5UnsBqFRxVXFTtvsZSdsiiyhVmLoruEpBSKjTGrXic0KsSmI0KndFHMASTi7R16V1CmiHi4ycBqTqmdxwoMo4KkZBm6ZWKtP3tcsA6uM3V0UvAq5hNcvoh8KKnSoVWm/cB5XXoXRFeT9hQnwcpUjfxNfLdN7aR67VyQx1gm1Nayu8JwHRoXIqgl12OT5aZ0VIquGp6ziqVnsfoZALRJqZZx+nkATf3DHegm7m8Ht57gdbON085itVRJ9jUitc+xt4nRzExtGbQrTPPY28aWi+NxLFRKtwZ3wMsbhKpFSw+0WidQavpYj0sv4kgik5FsLRE4R11tiv30vz+//Gc8ffphnb70fyXmArnYW15vB1i6ROiIw8LVlYmsVX1uif+sRIjNDZGZI7Cyeuji5LRHoywz9Iq66iNGdwdOWGI8a6OYFOsrH0b17MJ176Rx+FKd/iUTJM9RrqIezSNJjhKNFJPt+LP8RVOUsgXWBxC5idhdI7TIDp4qviov5UBN/sFpyhsgq4yhZHCWPJeVw1RKeVkHrrOLItUkltYLWziHtL6EcLnMS72D2c/hqAbO7hKeuYPbmMHuzhHpW3KfkcfqrBFqBUC+gt+ex+0tEZg6tfQmtfRFPWuJO3KD7wsPEepahXUS+dQ6zPUukZ4mtFYzuRVxlAUde4HbSwJYWMbrzOPIKibOMq8yht2dw5cyE57CAtH+B20mDgZfDlubR2rPcSTZJrDKuskJsZRm4wmFv90WIE1tFejfOYfcXia0cvrZC98Z5XDnH0N3A6hbQDheJrSyjYAWt+ym6N+9nFBTw1BUOnntEtKOMCpEhILBOt0pibOP06oTaOq+MHmcQNJA653nxWx8jCJfw4wVutD9K37ofL50nTLL02pdQOxnRuLHyaO1L6J1ZONnF1zIY3TnM3jyeVMPoiHnUwC3AeBNbWsHq5kmtLTovPobdX+HV4S5HwTp2L4vdy5Faa6gHolHjaSVOkl0cpYR8uILeyXEnvYYjV9FbKyRWg1CvYrQz0zZFYtaRby1gdEQ7xldKU3L8yF3H7mfwtRyOmiX1RIPCVlbx9QKRXSG0yvh6gdhq4GllXFXoAyOrztDfQOtk0DqZCYSugqcVSdwKem8RR1kltCocRVt4WgVbzvP1r3yCcdTEVfMERpWRv0tibZOYTfT2CnY/w8gT3ysn0aYI6vpFpFtzpHadk2iLUC+jHi4S6mVOoi08pYB069LkYlCcTPtqkdvRDp5cpH9zAaudJ3YqGNY8Pf1hzHAG3ZzD0/JESp1xdBVP3cLoNki9dRxjHte8hNI7T+RUOPJqBEoWo7VIqBQZ2XXs7iKRvsLAEVBkVxZ164EtAghfLZBYJRI7LxTUThNPKeGrZfG5tdfw5BKuVJxYokSzzlfz6O0lQk2wEo68K8j7i4LboooLdKefJbUFZ8VTckTKHraaYXySIRpmkKQivnaNVNvlZXcdo5XD6ubw1DyRlcNSZrH1OQx1FktfQOk8zDAskrh17qRPMLAfx5WuYHV2GTnPiNmHVMTXahxHVyenrk08ZY2jYI+BXxeGBq1Gam8LQKAuTryH/hZaJysu7oxNBtZlAnmDQFojUupESpVQrZMYG3jSGqG6QaiuY3WKeHIRrbVIam0Ltke/QKSXCLQ8A6eGMvn9JdgJRUKtythfx+isoLcyBKoAxyqtMlZ/A0/b4mSwiyZfwlRniZw1YvuqqNMrdUJt7bXJR69MqAmbhX6jhN9tEsubSC+u0n8pgyNVJtDiPGZvHl9bRW/PM/bXMDsrBGp58v6KBpfWWhAcJaOB0c6R2g1xQHFwif6tcwycCkOngdlZZeg0xc9/PY+vZbB7p9apDY78bWKjLsxfVpHQyOJqFfReGVvawJF3OI6fwjer6PIFomCWQBNTD1/NcRSsTRTlF3h1uCt+38g1AqUuuDWtPG5fzEvG3i6JuTEJ2Iqk1jp2ryAugrU6Y2+L1BKa5lCrkZhNjHYWo53jyBd/H7WfnyU0KwRGGVvOYXRXGHhrk3BU8GxCs0Lq1omsKr5eIjBK+EYJW87h6yVGwRa2XMRVywy8dXy9gtHLEtsNRsEmib2J2RdcisStoXYWcdUCo0BwdwJrC99soss5HCOHoS7TbV3kztE2SVDDkYtEVh1PK+PrFfTOKrZc4CjaITLr4neoXsHXqzhyidTZJDKb6J0iWrtAal8h1LfQ22Via5ujcA9HrhGZ6wy9bYxOWbQJOmWUwzxH4R6RsSnaE1Kd1N0iNJoY3aJQlJpbjP1rdF/K4qkbDO1dQlU0e8XsuEpiNnH6RayuCK7sXpFQqzGw1tFbWXHgZK1Pvt4Ew2lgr2N28ljdPJFeF4Dido7EaRKZApZudIuCQaM1sfpi/qEcFOm+tDrVj3ZvrJJYuzjyGq4sZh+RsYUjNVEPy6T2HpF+GaO9ht5qiOdrbiLv5zA6FaxeXUA3e00CbZtQ38HsNvCULV5OP0tiXcPub+HJuwTqVRypQWhsYfXqJJYwcoT6ZXxlB0/ewWht4vR28ZWrRPoeyn4do9MUYM7eOsqtNbTDDY78Z1AP1tAOGwTqLqG2S6jv4it7OP1dfOUKRnsdo71ObO5hdcWERTtsEOtP4nSv03uxht6uoLVK+MpVQuWzmNIT6J11QnMT392l091Ea+9xbem9vOcd38W5X/kfuP83f4ErpbN0ul9B0W7iOyaWYmFpgnMorvuCaStilE4MH04wtU7EcToFavp+SBjGDAaj6STjVL952pw4mkA1j8dHRH7A0XCEZzvi5V43i0gnXIrhxAIyiIdTTed4MCYKXIZpjO+6gtsQxYR+IAwZyZgkTISyNBkynAA0AzckcENhJZncfzQULYhROpreJ5gVJ4zS8TQEGQ+HREEwMXMGjAdDfNcjjRPunJxMZiVHDOIxcTAgjQX8cpikHE/4G0JZmk5bEada01MGxmAS6JwGLqfgzPGkiXLavBgm6VQZe4Y7x9weDybBhE3sO9M2xSDypyaQ04BCsCnsKVBTgC+DKYNiFMdTw0foOtNpx+kU5DTQOG1WvN7wcXrfKa/Ct0ziSSgRha4wf4TexJLhEvj2NJR4fahwqjAVzAl/2oI4bVKcBhZixvGavlTYO15ToAq96Wv3CbWoPQ03XuNPvHY7ZU+83hgimhjBpN0RfZvydZAExJF4LqdQlzgMCVxvCtMUExHndZwKC88RwYbvmZi6gqHpaIqKZzt4roFhdGm3n8cxn8Vs/wX3/p//mj/5hTN84MfeyEO/8nZan38P+q0m/RdzmO0q+mERZT9LoNaQby1idlYFDK9fmTAqFtD250j0EoFcwDjMYLbyBFKdSK1jHGYwDsX8wzjM4HZLDM0tRnYDu5Mh0koc++t4/Sy+nBfMAr0yDSZO4ZmvDykitYzbr0+nH6cwTbtTJTHX8NQMvVsLk1ONDN2b82idVQKzhquVUdorKAfzpHadUCsh3ZzFlXKkdh2rl5mAAfMkZm2iNhWnMbFZQWvNYvXnOQ43caSc0KEdzjP2G6R2STAsWrMT5kaBSCuSGJPbRN8ZKlWxcVRq4qRWLeApWfT2EmN/A6O9SmRUsbpZPLnEcbAzSePFL0V1P4sjl4mstakv3FHK+FqNyFwj0OuERoGhW2PkNTC7K1jdDI6UnwDxNjEOF7kdbJAYVZSb80RqlZG9QaI18HoltP0ljr1Njtx1ei/MEKmVCey0yMBsMHY28SURyARShbG9idsr4nQLvBxeZmxVcdurDLU1Eq3Bq6PLhGGW65/9LRZrb+Ohpbdw3+z3cd/8G3k4+2YuFn6cv/nmH5Kk81jaY4TGMoG+hKcuEJkZXGWeyMzgaYs4yjy2NIsjzzMOSzjKPLeeu4/IzJA6OSIzw1Nf+EMy9V/mU3M/wJ8/dobP/92vE47OEfmLONISgVIgdHJ01Ac4l/0xzpd/lEeXv5+tq2/HD+7DU1dQWzOorRmGbhWjszhpVSyTmFVCs4DZX8ZWVhmH64IhoJdx5CLH0Q6RuYHVK6O2crwyehxXKRPoVQ6ev8Ao2MTui8qrpy7jKHO4yjyhsYqnZIWBpL+K2V0m0PJYvUU8dQVfW8bszaB3L9J+/gGsjtjjp1YO+dZj2L15fGWJSM/Qfuk+QnMeX5/D6J1HbT3G0Mtj9mbo3XwYpfUQsb2CqyzhyCviwtKvEWgZ1NYFAmMJozczaRrkGHk1XGUFqz9HZC7jq+IPbbO7SGwWBETWyhFbgv/gyKLB4KsFhm4TrTVH4mRI/RnujOcYRQvYynkceZ6TaJ1IFzXsSK8RauUpcMyVS0R2FVNZYDRYRVbu4fN/8Rv85bd+my+99Ft85tl38cw33sVXbvwu+9Kf4boXcLRZHHmR1CngyIu4yhIDt0hkZnGVpQljQwSOevcxPP08vnEBW75IYovA8iRqMg4a3Pj6/fiqaGbFRhW7l2Ngr+FqWRw1i9pZIDTLGL1VsdXuT6YVUoEjfxP1YImhK57faWgRqGVCPYev5XGlPMrB8vTC2FdzaK1ZTGkJ38hhKxnUzjyBUcSSMgRGCVvJkrprRFadQK9gSXmG/jqxVcfoZVHbK8TWBgNvk8iqEJgFErdEZJfw9AJaZ5mBt0HqrKF3l9G7S4yCJp5WweqX8dUmsVEnMWv4ap7UKfPyYBNXnvzsl8ukVpXYKBNoRXy1QGxW8BQBJfaUPIlVJjZLmN1l9NYSviLMBpFew+rmcPtNNHmFfOOXufwX/4a2fzfecA7HLBBp29hmEUsv49plJOlR9lsf5Jsv/D599W4U7Sxuf5GX43Ws9hKxVmLk1ImNPK40h6/O8epwF7ufJdSqjNxNhu66CBuMHC8PmgzdJq5UEIyVYJOTcAurK37uvpxe5iTcxpPzuHIWX80SGSXsXm7CTNgiNpr4ilBW2/0crpwl0LIEWgZHXiQ0Knzjm3/CX37913n6K7+OmxaxzHWsfh7j8BEGdh1XXmHgreLb57GMT2Lb9+B499CTPoCufZgkfITAuYTen0U+WJywTzax+2tYUhG1vYqv1TB7osHlKg08ZQ1HbpC6VWwlh6dV8dUGgdbEkaqERoPEbpJ6DXy9Ijb/9haeVMPrlwnkEmOnMWkZCEC1119DOyiQmOv4apmh20A7zE/nNFZvhd6NCxO+zg6uVEQ7yPNqep2xt0nnhYu4Up7YqDOwNtEPC7jaNqPoKq6Z4/DgbsLofpLkPIGTxTe3OQnENDLWm5idIq8k1wmUOvLNFRg+ydDaZuztCN6JXWUQVPHtDLY5T+At4ajnOY5zJE6GkV/ClTNEhtCRv5zs4WtiVvdysiuYUJ0cgVoitat46qpohZkFrN4KviJsHuJnXo7IFF8PA7uB0y9MTsPF4UZo5FBbF3GMLGmwhmc0CO11lN4Srj2Had2H6XyYyMjja+JrK9BEWJFYFfo3L5Fawn4TqHVCrYEv1zA7RY6DK8i3Vhh7uxz52zh9cSHsSiUBOlernIQ7JOYad6Ir2N0Cdq/I2NvG6hamgM2TcBdLzuGoeRK3wTjaQO0sYSt5EqdOZFdR20vYco6hv87QX0c6mMdVi4yCCQizX8CWS8T2Go5S4iTeIbJq2HKe2K5xO9nDUysYvQymlEHrLuGqBY7CHV4eXEdRV3C9AlGSw48WkPX7uUMexbifdv8TBEYFvZshddYYeOt4WglHLhDbdVK3yTjcIHHWpoBgs1/AU2uMg8sM3G08ZQOr12DkXZ18T9TxNQHglPYzmN2K+DlnCbBmZG4SGZuYvQqRuUnqbGL2SrhKHU8V31O+toEriwt/o1VCbxW5E13H6pZw+xXMTp6BvY7RzpJaTfRWlrG3hdHKTiGb8q0lPLksgNhqjdhoMLDXGTqbE7tUhdgQDTlfq+IoFUKziS1VcZUGtiS4EmP/GoEuQgq1JTg0A+cKjrSG0amiHBbRWiXG/jV8RbQkjM6asAZ115H2s4yDq8j7OU6ix3GkNRxpHavXxJU3UQ5KpPZVzO4arryFr+xidtYJ1KuE2h5Wv4ot1Qm0TV5On55wIy5j9TY58p/G7Gwj32xw7D+D09+hf6OM0W4y9p5k4FzDbG/h9Hbx5Ct48mWMdhNP3ibUL3PkP4nR3sLq7hDr13GlXezeFr66i93fwOo2MTvr+Mp1fOlJQu06dr/BcXidgf0UnW9tEjqfI9Cv4Ch1bGOdQfoFbOkJvnr5AS7+wc8z8663cu73foXP783x9eeeoq+9hKr26bUkdNUnDE6FCqIBEPnB5PRfACWjKCGJB7iuj++H0/lHHAuYZjy5+BaQy8msYaLpPFV0RkE4uXh/rUnhu+6kLXFE6IVT24fQkApWxXhwRBIJw8dokBBM+IW+E5BGQ5JwOJ1+nOpOxdRDzD8CNyDwwsnsQ4QaYu4xFgpQP2IQjyfBw3CqJR0NEkaDmCh0pmGCmHiMSKMh48EJSThinJ5M5iwho3QwaVS89rxP2xZTlsVET3rK6Aj9gCgIpuHEqU3k9GM4SgckSUgcB5x55WQ8DSpEQOFMTR+DyMe3DQLHZJyG3xZejJJQcCp8H9+2ROAQRdPZxzhNCByb0alm9HWzj6M0YTCZhiS+z8lwSOg407BjEIXTMCOOPMbDmHQaVvh4rkngWdimShIFDNOYNA6nZg/fdSaWDGcSZLxmAjmddqRx9G1K0tNGxqnVw7WtaWDx+tdxGnYIToX1/zn9EEFI8LppiD9taZw2Nk5BnFFgE/gWri0sI65lT3dJcRhOmBrC8HGqJ3Vtc/K6hJ5U12Qc08LUDSzDxNAkLLOPabZ5/rkn+eoXSjzyR7/OB37pDH/6T7+bi//2X9H94vvQbzXZ//oCZruG1alidcv0XxK1XUfK03r+/EQ9WkE/WBSax14GT8rjdPIkWpNQXiPVm2j7y1idDIleIZTLBFKVUF5DP5wj1ovY3RUSo0RilPDlHE4vgy+JU3yvX8BsZRiYjakFxO5kSQ0BjrL7WWIrz9Cto9zKoNzMMXI3xfRikvaHZh1PqxAYNeRDQeaPrAaBWpyAEvP4SoGh08DorKC1Frkdb/Hq8DJ2P4fZyTF0NjkOthk4deT9i3jqMq8MLhOoRczOCkdBk5N4HU9ZRTm4RGIXGVrr6AdLRGqBxCgQaTns7gpWO0NqrPFq+pSYcvRyHIfrML6M3l6i8+Ilhs46ZndVAPjk4qSumcHsCD1gYogKry1VGAeXCfQ19E4eWyozDi8L73ZviUDLczveRN6fw+5nceUCQ3edgd0kNSt4/SyhKgKhoSXAmP0X5tH3VzlyN3C6OUZ2E68vjCyJXsNqr9J+7gIMruNLZfT9DFY7R6I3YHCd1jcv0n9xHkZXsW8tM1QbmAcZRmGd5174cz5033/PpxZ/iPn6T5LZ+RnuWXwDd898B2eXvo+zF7+Pz33pt0mTOcZhiUBfwlUXkPYf5U5aQzp4FLM3Q2KvMgqKBPoSSusc8sFj3BnUCfRl+rcexpHn2Pvsu/nT+76TTy29kbsvnuETc/8YMzmL588QmKsohwsMkhLre7/Kxy5+D/ctfzd3nz/DowtvwI0+itGdIzLz+GoGs7eIdOsSqV3F7q+iHi4gHc7galk8LYfcmseSsqLmKhewpDzKYY7U2caWyrhqFU+t4MhF1PaKOAHXKwycCoG+gqvOkToZEQIYRWKjgtXNEGpFlINZEqtIaKxiSXME+hKpm2X/G59CuvkoJ2GVWF/Fkxfx5EVSK4fTn6e3/ylc7SKjMIMlnUPtPIKnzTHyc9jyDGb/HJZ0kXFQFuFbbwlXXiF1isiH5zB6F4jMDLGZRzmYITaLHAVVjO4lOjceINQL3I7XUQ5mUQ9nGLplBm6BzksPobUvMvRFaCHvz+DKWY7COpG1wBee/k2+9uXf5eDFD+Cb5wiMRXxVNBU8uSL2uXqNVwY74iJBzxNYq0idB5Gkj/NXX/4PPHLxH3PXxTP8+fwZLm6+gftyZ7hn4Qxre/8Tx7fnSPwL9G89xtArcRxVSZ0C+8+dJTKzjIMKgZ6hf+tREmcFrXuWW8//Kc/+7e8T2o8SWfOM/BK2tIwrZ0isMlprgdSqkVg1jPYKvlrm9mADS15B684zChqkbg3fKNI/mMNVi6T2GqFWwZEKHAdbJGZ9OgG5E+8S7Xp5aAAAIABJREFU6Fn09gKxWRUKRa0yUR+uEho5BkEFtTNLZBcYeFX07iKxU8HXiwSmsIDYcoFkcoIp7S+gdVYY+Rs4cgFfb+BrVRKnxjCocZI2SdwySnuewCzj61VsOY/WWWLoN3CUHJFVx5HF6aGvlHHlPGZ3iZFXxZVX8JQs2uESY39zMldbpPPiBUZeA8ZXMbvL9G9cItRLHIdrSLcu4cpZbseiZdG/MUeoV7kd7dJ5IY9lFcht/BIfn/1H7Pvvw0zP0e8t4Ks7dHvn0PQF0kGFdLzI2u7bWK39MFeefDvJ0SOY7Vmc3hInwTpma4nEKJNaBYz2BRzpEo60yivpLno7g3RzEbsnQpTYzONry3iT4MRXhdUkUEvYfXGqbnQyk9P3LKld4eBbDxPqwsqjt3L4cgOnV8WTqpMLEqHItvuLxHaWUVBE6Zzn2qffSePJf85s8034J6t0eit4ehazexZPyWD2LmIpD1Gvvo3Nrbeye+Vn+cznf4nG5j/ja3/3Lq5e/QUc6158+wKxk8fsr+LIJXythqtWSOwmtiS4IrEpGCkCBlhn4NVI3LoI6dt5joKruEoNrSMq83eGO9hKHrW1gtEW4Eu3V8Bqr5DoJYb2JlanhNWpEuvbaAcFPEkEbSN3jZG7S2I0J02hVV4ebE3C9mWMdoZIXxfTBLVCYtWIjAoDZx1fqdF9cYnEvcIg3ETuP8wTn/5f2d17K3/ztf9IFCzTubWM2Snyavo4VrdE/8Yybr/CsX8Z9SBL+1tzxHaNobeG3Jpl/4WznBwXuXHrLl68+ad84/n/G7V7H2r3k7jaeUJziUBfncCRywRqA7u/hCNlSO06gVrhdrQj2FtqDlfJYHRnsXqLvDLYEdMevSwCS3kZR17k4LlHGHlNXh3uobUyWN0sqV0lsYsohxeQ+xdIwwqWmsWzirT2H+SLX/ptSrUf5fITP0nnpUcYuGUceYVQz9N+8TEGTo2xv4YjZcWcwNzA7VcmWthV7sR7eFIV+OJkxiLgjbejXU7CXYbOBtLNRY6D7ekFsCuJgw5XKk2Br8fBrvg5pRUZhRsM/CbdW7OY0ioDv0lk1+jvz08aY9skTh2ltUhoVoUpyKohHSwzDnbwtCp6N8uNZx8hcQSzYuCtobVFYJu6a4zDJrFTJXXXJm2XEqa7jO7M8fhn/wMr5Z9BDz/Jszf/Kw/Nfh/1yz83CTzqk6ZokTvpZUKzitZZIbbr3E53sOU8rlrC7OdFKGs2Uds5InN9Co+NjG18bZ1AXyexRPiQ2BuTOdQ6vtqczORqU25FYm9j9Uto7Ry3k+tY/Sr9m6tExhapfRnloITVqZAYW0TaOre+fhHtIEs80b92X5ybTKK2ibQ67ednMTs5fKXKnfgqiSl4KSN3k/6NBexeEe0gI15er6O3soRGndCoo3fzOLL4O09vF/G1dWJzG7NbQ7qV5zh8nNS+zMC5gqesY/Xq6J0KxuQ2dPc4Ch5Hb9WI9MvExlVhz9hfxZZqpPYOobGFK4smhdNfx+41OQqewFc38ZRNjM4avrpLqF0h0gX48hRCGpvbuPI6qb2HdLOCr1xmYD/Jkf9Z7N4uZntzau2wehuohzW0Vh1PvkqoXUe+VceTLxNqV/GUHcxuk4FzDae3S6DsMXSeYug8KRpl8jaJeZVA3cHpb+FJ1/CkJxhYT3EcPk5kbjFyn2ZofQlduo6n7Qp9t3+Zbmed4/CvaDz2bn73Z84w9+9/jrv+7U/y2b1ZzOAFuvpL6IaCabg4VjJt0nu2MwFeCjVm5EcMk5HQkA7GRFHCaHSE74dEYUIYxAS+mCvcPj6ZXnyftglC3yf0/Kn5I4nE7OFoMqM4Go0ZJCmjCVdiPDyamD2S15gVwyOSyGWQBPiePW0pREFCGo0I3HjajBgkgkMRehHHoxOOR8fC+uEJs8jx6ESEL1HKKH1NUToe3OZoeHsSzEQTMGjM0ShhNIymcM0kjHAtj/HgmOPRHXwnJg3HUwXp0XDEeDDkeHzE0eRjcBpa/EMGxTBNuX10TBpP2iHpYHKt+5otZDwQwUkU+URxwJlXbx9xMkq/jU1xegtdS8wvXGfaiog8l8h1GYShgF5GnlCHhu4UeBmHLsM0nOhDA9JE3ALfniZE6YQz8Q85GLHvfNv/Q98mChyiwGE8jAkDhzT2CTxr8pg/CRq+HY45TIWaNAyciS3ktdnIaTsj9G18zyKOxMsFvi1uk9edxD7R5PkPopDIdQldh8CxCV2HyHMn0w4x6XBtcxqWnKpM/+G85HTCcToTOX3+px/zQeTjGCpJ4BK6Fp7pEnsBkW/jOyqha+BZJo5mY0g2rm7j6Ca2oaEpPVSth2kp6IZEp3tAr3WLr33xCufe++/447d+F3/yI2eY+3c/Tf+ZxxhoDfov5uk8vyLo/FYdV84h3ZrFV4V2Urkh2hFur4DRWqb7/AW8foGRvUX/hSWM/RL6rRyJ1sDpZVH35xlYdax2Fqudx+osEqo5fFk0KczWMr5UxOnm8KUSZivD0Foj1qpo+0uTi+k1tP3FyWM1hnYdq7NCrJcZOQ0GVg2rs0KklbA7KzjdLLFa59jdJZTrmK0siV5l7DYwu4vY/QyJVWfobBDpdaSbcwRagZfTTbT9eezuKq8mVxla66IN0s8ytMtE+irGwQqhXOblaIehVcdqLxNrRWJdaOjcrmBuKDcXYHAZT8qRGnVirUEoN/B7DdxumUAuM7LrWJ3liS60SKLXGVnreP08vpwj1vOM3SpuL4O2v0hqNCbKyqoIa4wax8E2vlIhUGtiv6qXiY0qoV4hMesc+dsEShWjnSNURcU10MSecuRs4/TLBGqF1KrzymAHR8rgKeKkkNFlQl0AGVO7Ku7vFvH7ZQKpQqTW8Holhta6mH30y1jtVSK1iSPVMORlutKneGz+R3jg0g+x/eS76LdmOYp26L40j3RwnuWlt3Jh/k08uvAmJP9+7uhNRtYycvsjhPrHifqfIFLu57DzEfrpWV4eFzC6j6EdXMQ8XGRo1zH6i8jSRdxwmc//9b3cO/sDPJj9Lu6Z+SHufuiH+Yu/+R1s5yEcOYun7xL4D1Ksv5lPXnwzDxTezgcvvZGzS99PX74Hr93Aai8SW49iSp/A0R5Akx5Cke5H6t/LyFzDaRV4NbxCoCwS2Y+h9D5KHM+zf/AwUWubpFNjKK8wknOk/SoDbYuhu42t5fG9h5D1Zawki2TdTepeRH9hiaGVx3L+nCN7lbA7y203g9z9KIr3MazwfgbqCt7fLRIYy7jmAra7gGJdQLbO4UdLeNYcN5+9G1/J4Clz9PY/SuQ8QGTdx0n4GCPzYYwbd2PfzEKyiHXwAaz2RXR9Cdu9n7B3nvDrZdLOo0TqApqygKZewuh+EqjiaAv01Qw94/2kzkXSXg7j5iUk6VOYyUM48Rz7N87hW3eReFUMfQZDOo/b2sAxVik9/lY+Vvxx5q/8E+TRR5GNR/EtAep0lGVCt4znVonkKmY/M3msQCTlic1lrjz9q5xr/iB3rZyh/MwvUr76qzz+2d/n2qd/i6+/8F6c9BGs5FES6VHG5gxDaw5GVRjWuOOXcfYvkXSXCKQVAr/I7uf+Mw/Vfoqz9R9E55MY8Tnah4/hdM7iagsk0WUOX1gk6hcYGfN4xgyyfhG/JywDo6jMzRsfxzLP41vL2L0lvH4OzKuMrQ0cq0jr8DzG4Rx3nA1ipcHhS0to8gKJXARjB+fFPIm5Sbe7SJIUOU6zDJ08bucCYes8t5VlopszDHsVXvaewGytEwXLjJxznGjLvKxdp/9ChjiY5ShcJj7cIums4/RWiMNFRsEi7v55hr0sd8I6cZzDMa8SyruM5W1SpYhvzuJY8xzZu4QvbTPSGhwHc6Rmhduj85gHdVJzkUSpkxgX6Bn3kRob3JEvEx6c58jJEGkbhHKZV6LzOP0ZYmuZxF7hOCzA0RZpb4Xb/RIMP01o5pGNAhdrb+d8/ft5qf1eYmObRPsMJ+kenvUoZvcBBtoaI+9pys1fY3XjLXz92d/lFWcHyXgQTT5PrBQYaNv0blbo71cZqJuMe1Wkm48IkKC+i6+sIx/MEVurJEaGSFnF3p9lqNXxOgVeSTYwuw9z7M4zkOfB32DQv59jfwmle4Gxu4Nzo0pyuI7XbhA4W9zWC+gHM9hyhmO/gfniDC9rDZz9HMfBHq+Ottl75t/z8aXv5NHCW3DCRTylQiDX8PUiGLu4SoavvPBe7in8MB8ufQ93Zb+HD818L3dffBMfqv0091V+kgPrI1juo9hmBkupMtK2uCM1GR9+Bkc6R0f6OJ7dJJKeIjioMJALRL11jqU8sXQZXdmh310gUho4z2+Sdqt4ysdwD4r4/TVS4wruQQPMx/FeKhAbTV66OUO/e4mRUyXtlTBfKGDtr5Goewy6OxwdrEO6h9nJ4hoNpP0MI22NsJXD6axiqTm68hz+fgEOL4NynURroCjzON15XlFLxMom8nMljowvslz8YR5c+QnK134Fvb9OohRw7bP0bz7AsbEN7mcYdOrYt+YZ2kWUw4sYWhb1xgp3lG1e9df58t/9IQ+WfoD3z5/hgfXv5T0zP8jduTN8bPUMK9d/kq+pf4j36j346lmObjQJDrcZ6+uMzAyROkuiF4jVJm6vitMrcaRUGKqr+L1l3E6FRG2SqFkGSoYTrcZRv0bQLjA010iVEq+YdYaSAHs7bpljYx3rsEFqfYY74adJ9EU+99l/w/nKf8fHK2dw0rvQpQ0ic5fYncXtVjiynuCVaItQqhJ0tkmMZRjWcbvrjKxrJNYKAzND2N3BV5q8Gj1F1NngRNnjZeMar3p7GK0VUq/Gq+4z4F3mSMkw0JcZJWuEzhrHxhrpzSUG+h6eMkugZEj7n+a2/RS+/DCB9Bhpbw/6f8mJ/gSdXpb9g1lIH+dIbqAeLqC6KxyZTcbmNrfdPWK9wSvpBnZniai/BslfM/K/JIwXynkOb97DYW+GtpLDVBdItIu42i62u8DWp3+Js8tv5O9bd9MJ5ji7+BaWd96MJS8TWWL2ERpCwexrdQKjhqMUsPriZvaKpM4WkblOOgFhpvYurrI+bR/56iapLaCS0q08jD9HZK5PD3s8tU5sbaC18zhylaPwCq5ex9XrOEoNX2tidMqE6gapuUsgbzDUd0nULcbWZQb6JrEioPDGQZYjewtPa5A6W/RuLhMb6wRKnUCuM7a2sA7zhHqBZKLPTu3KBFQ9sXxJGdRWHl+bmHt6WTy1gq+JVofZbRDb1zD7G1jSBvJhhcDYwew3sJUmrrrOK0efJjA36NzIIB0UcLVNLKlJYOwiHZSR9/N4ShO7v0Zk7GB0GrjSltCNKoJr4ypNjE4NvV3H7G4Q6dcYWE/hSleJ7SuE5i5qu4Z0UCGy9nDVyzjyLmp7ncS5RmhcQW03kA9rpO51zP4GSquOJW0y8p7ElXYx2tuo+5uY7csCwNnewFN2iPQ97N4WqfX4ZG5yBfWgQahdxZV2SB0x7dA7Gwy9pxm4n6F/aw2rf4WT6Iuk9qdRDkqYSonB+An62hUOnt/gvzXP8uhvv43NP/pNfvMtZ/j6kwVs4xt0jefpaPu4romvmYSeP2mv+3iOSxyGhJ5otod+MAkAEtJowCAWzYU4SEiilMANSZMjonBIEo8I/IRBekQSj4nCIcPBCUk8JgwGpMkY34sZpMeTxweMhrcZpiMiPxYgzGTIMB2JtzVhSQwnAcSptjQOEzEXmYQOg3jAMB4S+dG0VZEECUmYMIgGIliJEtJkSJIMGKQjBumINBkSx6LlIHSsQql6qg89bVGkyRGj4QlxNCKJR4xHd0jiEUk8ZpAecXJ0W7wPk7edxoNpo+NoeMx4eITvBoKl4fgTFsfroJ+eP52BnLYuTqGecRByMh4yTCLOcOeI2+PBtwUUpxfOaShCich1BGtiohwdhCGx54mmROSRTAIF1zGmIUAaB8SRRxr7U6aEgEa+9v80CaaQzteYF/6UjTGIJi8bebi2IVoVgTsBT3oiJPkHQcUpTHM0SIVxI3ptKhIFDlHoEk7+PVWevj6oiAKhRA0mtyTwxfOdcDgGYUg6uW8wgWKehhGn4M1TPoaAd4bfxsc4bWmcci5eCyksQtciCdzp5yD2HQLbZRBGRJ6FpfVxDBnX1Alsl8DycQ0LXVIwVRlTU1DUPpouY1kGvX4HS+/y/Fef4O7f/Z/54Nu/n3f/kzMs/MbPcmPvPiKpjNVuoNzM07+xjHKwiCvn0NtL2P2sgAn2apitPE43z9CqE6klIrWK1cpjHhbRbhWw22Vx4SoV0PbnGdlrKDcXSfQ1AjlLpBUwWosEch63n2NgNnA6OdxeHq9fIFTKUzVpIJeItcp0ChJrZRK9gi/nSfQKTneVWCtjdVZI9ApufxW3l8WXSgzMDRK9iX6wQqyVGdo1Aj2H3c8QamWOgx1RoZQLuHKWkV8j1su4/RxDs8mJt4PbK+BLOUI1S2LkBG+jXyCQixx56zjdDE5vhUgrEChZ5JcWibUqY3eNSM3jSavcCTfRD1bovTBP7/klhuYmI3sddX8OX84KuFxnFaudRT/IEGsVAjmH2Z4nVHOkRplALqLdWsaVs5MTwiqxUSMx6xOAmNg4mt0VIqNMoJVIrPqkUi9ATqFWn9S0y/hKhcQQJ12p1SQ2qwycGgN7jf6NOUZuk9vRNp5cmJ44Dp0mdjuP2y2Q6g0YPE6iNzBbWV4OL+NLZZxulkCuEepNIq9Mbe1fsZj/KT7+0BvoO2fRpQxmvyDI71aemy99mGLtbTw8+2b67gNIrUW+9vW7OHvhhyk03saXv/JfKJbfzv3zP8r7L7yBL//N7zNIFtF75wnUDGO3htVbROtfwjbn+W9/9yDlq+/gwdwbmKv/HJfyP0958xcx7PsJnSKxv8tX//a/sJT7AWaLP0fz8/+Zj8z/AOfybyGILzCIy9y49WGau/+S88vfy8Xsm3hg/gc5V/wRvqX/EZa7TF+epdU9x2r5HZxf+qeo0b1sP/1rZBrvZDb/3Wzu/SyO9wBy9xKmUqTVepi9z7yTytU3sVJ8I4vlf8EjKz/K3zz/O+jyg9y2n0S5WcOyF7jymXeSq/yPZIo/QXXvZ9j8q5+n/vRbefaF/4ovP0roLXPY+RDr136a8t4PsbD2HVSu/hiHygew/fPY3UcYhZfYufIOrjzzv9CP7mb3i7/K8ubPsrz5szx78P+g+H+AFvwea3v/kvLjv0DzCz+Fc/RBbh/NcaxmcORZnGiWtv5nfPoL72D72j/j8jM/wd92fg09fgTbXCBSSqitC3zur/4jz3Z+D/f4fp678ac88xe/zPWnfouu/gkO2x/G6hU4PPgUq1d+jPdc+Ed8Mn+GW/b7+NaNu9F6i9j9FUZ+Fd/K0+8uYh5kGIfr6NIi6uEcd7wmnjLL1hPv5N7sd3Ch9FPo43kkYwnbLnE83MBSV3C0Oo5ymW/sv5uW8T6M5F6+9tIf8MW//0985Vu/R3jyGN7oQUJrBkl7iNoT/5qHmz/Kh1bO8Kz1++jpWcZHeSJphm996wPI0SfoBO/hpfbv8M1v/Cc8ewZZyiC389y6dZaufhfPtf4Pbil/hO48SuRepvPiNmO1Qhrkee7gLpzRowxPLnDYfh9d7c/YNz6InZzD1s8xslZxejNoxjnswQWM6AE60p/xQvcP8QcPYdnn8OxFkmQWM/wgzyv/O9/U34EZLpAmswyMFbx2E0srYISfwAo+jCHdj61/Etn8CJJ/F3Z0L4HxGF53ntgqEycNvDv3oDkfQlffRxh9GGdwF0b8UTTtAU78Kmr7HMe3LxKmCxzzMEY/h6U+SBoUiQaPsq+9n1FSJVULaO2PYjj3EI4yuNEcfeW9xGYG35pHN88h2w/SMe/FHj2GEpzlhfYHcJQ6fa3KQ4W38ej6d3Pg/V+44QyGPc+h9mH85GE852FGQYN+q0pwXEQevB/L/xiBVMH2M5jWLIE3g6E/iqw+gm4/Rl/5OIH/SXzrPK62hCuXGTpb+GqOQFsi0ldIjSJa5yESN4elZhmlTXR1hsgV05ZU28FpzRC5y/jJPKr5EKb2ELF3AcW8j33zI4zsLIGRxdHz2NoSUutTuManMIyP4cWfIk6XWHv6V5i/+uM8UvnnKNY8qbVJrNXQOzMcdwoE/Tm+8cL7mWu+lT+f/z62vvgbfOGrf0xPmuFLX/0AX/3r9zEyVzl2K1hGHtlcQbFm8fwZQn+OaPBJFPMehsF1/O5TeEoW27qfwdEMun0X/mAByb6IH53H6l5g0N8hMdax/QfwzUv0ug9jeUs4/gKa8jCO9hiDIItvZzGkAqlTxldmkFv341gz2M4lbOsRHOMsY6dM6tYw1RxKbw5Hm2Ucr2Do59CMi8Qvl0j8HP8vXe8ZHtdBoG3PhvTEqXacQjoQCG1ZyPIusLCwtGXZd5fA8vIuYQkkpJKQxN2WZcuW1bumz6h3yy22U51AerUTV7XpM6f3aZJiB+7vx5EEfN9+P841RTO6zsg/fJ1nnue+9ckG9JlGLLMTxWlGNxsoaU3IyRb0RISScJDp7F384cRdvJ24h1yql3mlBy01jJYZJK+NYekBNKkRLeenJO/Fih1CyHgxk12oR/3YSR8ju7/Ljp6PsiZwHpuiF+Md+wGhPX9LTfhy6rtuYVNgJU+9+0+c+WMr+XgPUsxHbqaGP853YqhbUaUdyEI9jtWBIGxHnmpk3ggiJWsQ0zUouUZMoRUr00lZ7MZWt2MqTe48K96Gk+3AEZqQs9Xki+0Y0haK+U4k0YulRvggH2L37m+yLbCChr03YReeQE0PoQvdWGYVutJOLt2K7TQwOxdCTrch5bZwZjaMlhnEFsdIxSqZLbSQizchiHWkk9XMWmG0RAvCqXqUWDvM72L6+A7E+BBFaYR8JoKU8BKP+0ilu7GFMcrJIaRcB4ViE+nkZoSZEAVpkILShJasRZ8a4E9qJ47RSFzajOI04qgdzIphLCFCOutFl3xuiKwGyFt+Ck4nsliPqXTy4dwoptGElgqSzw1x9MgmtrRcSXV4Bc5sC2cKuzDEYQpFPyP7v0Jd8EaSdh2Tcg01wU8w9sKX0IVOl8kjRbGkHsR4YEH1PYAphnGUHpRUAEt0Nc6W2MecuZPUqU4yU37mzN1YwiB6pg8jN+B+4y4OkZkMoGX6KKiD6NkuTKGHojaEketGTrqK56I2hK32Y4g9SMkQarqLsj6GluoheyqAnRmgkBsmc9yLOhMhn+vHSnUzr46gxgKU5QHm7J2omSi5aS+z+jBldYjUsRaKYj+n9VHUpBc97cfIBhcmxiFsIYwluOY3U+h19ay5MKmJZmypGykRRE11o6UHSE9G0XMjWNIYUrKXzEwEWxnBEAcQ4hHS0z4yM37mnT0U9J3ouQFseRQ9N4SS7ievjGCJbnBj5gYpqrtwxJ0kT4YwMsN8YO8mNxNCS/dhZIewhDGk2ABGeid2bg9Kug9bHkVK9qJlhxDjfUiJARx5D5a4i+RECCHey5x9AEceJ34yiJjow5J2UtL3kpvqxsqN44j7kGOjWNm9WLk95KZ6kRP9SLF+HHEXjriL3FQPtjBOSd1H7GiAmff9WNI4SnoINTOCmh5FSoygZcZRkjuxxH3Y4pPomUGkdAjdHMUsPIOUepLB6l/wu69dxb03XUTNj7/K/mAlJ449Q1o9QUaJI0oZLFHBNl39p66oSwHFoqbUtWu4oYHbTMhjm86CPtSdathWkbxTpliYo1ScxzILS48Xn1s8bKtIsTCHY5coFecplz74K4ZEaSGomCvPU/iLi//Fi/rFpoVtOEvhQClfcmcdZp5ywQVoumpSt2mxOFEpFsqUSrPk865WNZ93f2abFuViccncsQi4XLKBFOcpFuYoLHyexc9ULp9mtnya03OnKeZLFB33/GzTwTZsZouzzJXnF4IWN+gpOEU3QFm4LeX/DBpdDEichZlMfuHfxFBlLF11px8flPNLEM3/b2Ch/blFYVsULXfasciRcJYCA1e1+ZdWjrytYxoKlqFQzLs8hrxjuC0LxyBvG0vhRMHSyJtuQLEYXDiGutTQcGGTktveMNWl5/7fQcViULA401g8B3shiHD+4v3m/9CocCwdU5fdn+uyG0r8hblk0WxScmzKC7yJRd6FaxTRljSnfxlMuIe+NBtZnJS4rRX3b784synnrSUtrKlq5E0LS1NQhDR5U8FQRORshmwihSKkSM1Mkk3GEbM50uk0mUwGURQ5cuQIExNv8urzvWz59Tf45W3n8fhty6j99q1kn99B+lg9mVMhUie8yLEAsaO16BkfYsxV9iVPNFAQ+lFjAZRYJ5mTDdjZILH3ajGSYWaVYex0P2aqG2GyHWGyBTXeQUGMIM90ujyDZBtGugM13kZBiuDkQiixDtSYl4LYjZUJIky2Is90LAQUfsx00A0z4p1I063Y2SAFMYKa6HCDklyQstKNkwstNBtcvWb6RAtGMkRZ6UOJtTNzZCtapp05051YJE80oadDzBr9KMkOUqdqmNd7Kas9ZE+1IE51MKv2U1a7FzSQNXxgDJEXogiTreTFCEUpQl4MkjlVh57qwEwH3AaGGkaaqcfItOEIPsyMn/SJBubUUYqi25pIn6jFEfxI083Mab2Y6SBWJkxeiOAIQdIna9BTbehJ928xpw1SUKJYQtA1sCQ60VIBt+4p9yHOeLHFIEbWhyOGEaZbURJejEyIvNSDmXHhkI7kVpeNTBQ75+r8lEQn8eM70NMhHLEbLeUqWm2hi6LSj5oIIE53osb9S3pSPRnETIcpCD2kjjdRkvuwMgGMVITMZCcFM8Lw2LeobrqaquarMefrMZUwQtyHGA+QV0OYej3e4KfY1ng9B1/6KVnRy9BTd/LIjsvY3HYNa6quYNXm5axvu4G7q8/n0Q0e3jhyF7PldnKx7Rx9fTV2rpOS5seR2xg/cD+bGpf39TtaAAAgAElEQVTz260e3jh1P+u338iqzRegWJvJpGuR5AA19VdRXXcxocGvU9/7NR6sPp8HN3lIZzcyM1PH1h23srZqGds6r2JN/TJWtVzO3Vs9PNzyEQ5PrSFrN3M8W8GWjht5vOZcaiLXcP/Gs/nN2ot5otXDE/Ue6kI3klZrSIut9I5+n431F7GpzUNNx3lsaLicnz3qYV3d2Rx+727UZARLGWL1pqt4uO4cdoSuZ1Pr5azrOJ97aj2sCZzH8LNfR5S28f6pX9HQeS1rajysafGwJeBhdZOHh7d6eCf1c1Kn1pLNrWJ9jYfNwYtp2v0JflN/Hvc3X8BDHefz6xoP3oPLqfB7qPBfxl1bPNzT4mH78IXEnVU4iUZkYTuvHv8lVb6raO27irW1HqrCHu6r9eAf/ypJsQFTCfH22w9RF7yax5s89D/7aXZ4V7ChzsO6mhW0Dd2EWl5D3uxi27ab2dT2N2zuuorKkIfa4DW0e7/E6cIgjhBEz7RhKQEU0Y881U5BjZBLNqFnOrGTnThSC+NPf4Mn2jxsaLyGhLaNtFRDIrEFOVeDLfuxhEHe+UMLq4Me2p68Ht+Bj7M5eCmVwcupCF3C9sHlHHHuQle30Rb6DOtaV/DbjrOp37+Syu4LWb39PGLJteiJetZWXkjt8MXU7PGwus3D5noPsdhGpGw37yf/jaauS1nX5GGT10OF9ywCY5/h8PSDpJXtlHQ/g+P/xJrmcxl6+Qu0Dl/H1s4Lqeu9jLUhD8Mv/D0ZfS2Z9EZMu5oa30pC+z5G98FP0dF7PavqzuLd1K9IFTbwXvYB/OOfYk27hw0RD9uGPWwN3MK7k3ejiDWkpn28+vbjbGg7i9ouD2+d+iGD+z5FpdfDtp6zCey5kfLpGhJTlWSSLchGmGdP/SMVrR4qajy0RJbR0H8pbyV/imBvRcg1kkhspiG0nNaB2zgu3olphFGUzTzzwl3siKygpusyBHUH6fg2Qr03U+n/CM+dupOWkU/SNLCCQ4fuQlC3c3j6AdpGP0VN//WsD1xG+97beD33c2x5DMXeybbuz7Mq5OHg8b9j38vfYVPLVezoW8Zz73wPrbCRXKaebK6b4afvpGVoJYcn/wsh7iOZaaSm+eP07/4CJ7L/xQvvfBff4C34R29g76t/i1OoQJa2ko3Vk5cjzJldSPFa9HQLc3oP703+M4de/wfauq6ie88tjDz7CQ698xVSyoOcoZUP8/v4w6v3E97zRY5KP+dY+qfs+/2X2RG9lLaD1xGLP4ZttpFONpHO1pPRNrDr0N8x/OzHaR+4hN8f/gnDr3yFVaEL2BK9ibTchhQPM6f2oufqmY91Mie38+Y7v2Jr50dZ17yC4+k1pLN1JE7WkjlRxRkhTHnaR+a9ejJCB1NGDeNv/JD+5/8X4y//I4eT/4ZqrUVKdJGe6MPKt3Ak+TPGX/kH9h35Inve+i7PvPvvyM4jFPUqtJifVKKFF4/+nNeO/IiMtYb3sg8x8oevM/r7O0hoDyJJG5g3vJS0YcR0LVlxFZPpX/Ly4R9y8NVv84fj/8bh3E84dXw1ptqBYwTI59s59PK/M5G5B7W0kRPJ3zL20g944a2fMjvfgKxu5njyUfa//h+8cvznTOUeZnp6NWeKA6iJYeLSXbybuBv5w01IQp/7/5+4j3JpFyfTa9n/1rc4ofwXemkruZkg5fTr6HK3+412cgQzGeSdY49Q3X0DD9V7eGH6fzM548MpdfDq2z+nIfA5dvR+nA3BczmRfRBHHyIeq0Ez6jDym4nnHubIqV/z3sR9JJVVGHMVZOPVOLqXmdg6krnHkI1NyHIDhhjCyIU5Jf5fZrKPoCotGJIfQ2nBNKoR5bW8ffj/klUeRM6vI2dtIZHZiqk18+bb91ATupnKwetRhEfQ08PIOR96YQ2yU0Xa2MqR5H+TctZTmG9BK2wkLWwml+5FlYaZmF5Ffn4rObWSnLOOnLkOUdtAqdSArTeg5hqZdXrRxTD6bANZqRLbqiOW2siMUkUm34RTDqJkm4jLlSTUx1DzlVi2DynTgSG2MGdGmVd3I8kPoZXWE3dWkzQ2kEyvx5SaKZm9qFI3aaUB0WwkrWwjIWwkKW1EdraT0StJyBvI5xtwVB+WEOGlV+9hY+vFrO08G/n0DkwngiUNIMvN7H/uX2nw38bR2EaUop+26BfoHv88luxHTneg50I4Sh+m0IOR68JReihoPa71SHCtH3Iy6HInEmFOO3swcn3Y4iBSIoopDGDk+klP+LCEATj9HNnpILbUhxgPYEt95GbcOcqcNYYl9iInQzj6IEo2ipbtcg05mV70VA/iVBhxKoyV7sdI9uJkB9CTXdjZXoRJLx/a46RPtKJlo+RmfBTUQaRYgA+dXTjZHuQpH1o8RFkdxMxGF9hvrRTkfvR0BDMTxchEcOQBMtOdqOkgei6EnovgyP2I8QhmbgglNYiU7EeI9yDEu0lPhVAyfSiZHrRcH3ltGC3Xg5AII6W6yatjaLlB5FQfcqrP5W1kel3dcarPNX2kBpDjfS4LItWFlumloIxxJn+QorIHR9yNMNWPI+4jMx1GSvagZQcpaLsRYr2omWFseTcfFp9HSQ9iimM4yi6U9AAnD7chxHsoaLs5XXia1MkQamIIR9zHrPYsWnIcPT2OmhwiL+1y5yWZUbTUMGpyiOn3fIgzfRSVvZxxnkFODZJX92AK4+Rm+slM9TNrPIMtPkl6sh8lsYuisgdbHSSViXJyuhct9zSvD1Xy2D+uJPKzb3HfF6/j8IEg7761h4R0jIwaR5KzWKKywEmw0BQVRZIXTIuWy5Uoum2GRZ7DUlBhF7AXHmuqiWMXcewipeIclpmnkC9TKs5h6PbS/bxTwjQcbLvIbPkDyqV58s6fWxOlBXVo0XFZEG4AUXZbEwsBxSJsM2+5k5HCgirVcQrMzs6j6+afWxPF8lIgUSrN4jgFyqU5CvkShu62LGZn5/+qQbEYEvx5ulGgVJrHsYsUi3MUC7PMlj+gWJhdOk7Pua2QxUnJYujiqlUXmBiFWUzNxDZsLN1itji38DnyS4yKUqHoSiQ03T0f28E2TQzDwLZtPB/Ol5krOpiqiKGIfzVDMFUJZyGoMFVlae5h6xqzhbzbqlgIKRzL3dLYpkqpYC3NLJyFoGAxcHBsnVLRXnptOW9RsHQKlr7Uqli0isyX8ktzjLyto0jZhYDCZVRIYuZ/mH6YlIt5HMugXCy4VFddxtRde0jeNhZCFGNpFvJXQcXC+RYXP4PhNkcWw5mibS3dlmx7CZTp8iYMNEVegLOYqLKIrspLhpE/Wz90DM3lZyzaVFw2iIom5ZgrOqhi1g0qFA1bM7A0N6CQsknETAIhEyebnEZXkjiGG3BkU2lyuRyZTIaZmRkSyRmOnniRVw5FaVn1b/zXx87iN9efRd13P07imS2YaS/x970Ik0GEaR/CdBtywiX8J47XIc60I0x4cbLdLixzupXU8TryuShGMkxRHECPd6MnooiTHViZIGbahzzTjpUJY2eiWFkvWtJlWxhp34IZpBMn6wIbC2IX4lQbatxLSe5Gnukgc7KJWbWPguhOPrRkJ2W1G0dwmxTZU42csQfREp2YmQ7MtKvS1JNBilIvuYkWrIzfbScoIbJTjVi5MLbgusb/knIvTbfwoT1M5mQzuYk2ilIPjhAiN1lHSfEzq/ZhZcJkJ5ox0360RAfZiQYKUpBZrYuS3IUSb2X6yGY+sCJQ7kdLtiBON1FWupnXRkgdb0KabuVPhUHsnJeCGCRxrAYt4cXORjn5ZiV5McQf8/3IsSbSJ2qZVXvJC10IMy3kppsp673o6QDCdDtaKkhJHcDMRFFT7SRP1lLSukgcr0WMtaMkvOSlbvR0CDnRhpb2U5B7yU66ujNH7EZOdCLMNGNmu9BSYRzR1aJ+YI1RlAeYeb+Bmfcb+KOzE2m6Ey3uqlj/lB/HSkcQJts5+cZWmB1HjQewhG5ik9vpG/wa4YHPsmHHpWTMCspOH7lYJ0a2CynZiiRso6bheu5/7CP0jP8zuhkiuut71PV+hke2X0J4+KscnVnFm9MP80DNMqJPfhZv/ydJZNch52qYN8MUBC/x9zejxOs4+OKjVLVfS8fATUiFetrDX2XV5osY3vcVJmIb+P0bD9AZupXm9uuI52qI7v13VrdcRo3/KuLJDSROdvHK79fx0msPcTy5mYTRwv53HuSh2ut5oH4Fz79+H3LJx/vpTTy8+SL+63ce1jZczMFX/5O4XM8j227j4cpraOv5Eml9O7LZyZ4nf8OBZx4iq/g5ldrMqVwj91WuYH3LhTz3yncwjSaeeeFONjZ72N7zt7ydWENMr8E3/nU2hW8l/My3mZRqEXNB2vuWU9W2kvrAFzFOD3I0U8+20Gd5YLuHxvEreOedx9GKVWwPX8YTbWfzu9bldD75Tzw38d9UBlfw69oVrA9cQUXbCrr3/yeVka/ym6aLeaDxHF6deYTcxAasQg2N/bdx79bzeOrdu8gW2nkrXsGqlk/xYP05vHrqPjJiDe+euI+1TWfzeKuHqvDFtPV9nMjuz7Ch5aOsaj2b4RfuQJJ9vPzyg3iHbuKRunOo6b6QA69+j5GxH2JLEfJCCEf0IadbMdUwZ8wh9JwXMdNMSQszK4UwsnX0jn+Jx5o9rPV56Dt0O137Ps7v3/0mv3/rG1ilDZhOC++9t5WKoYtYEz6fB2o81PV/jLWtV7A+cDmrQ+czeuwfyGYr8Pf+PRW+G6jov4YH2jzUDl/D3he+j6Y3Ezu2jvU1l/BEyMOGYQ+1I1fQ4P8YMzPbOXakhm1dHur7LqFl6A52vvQbQnt/yu92XEt47+dIlO8lna6mZ9//YrX/LDb2nM8G76U80XA5OwY+zqrIJTzc4uG5Iz8ipWxGLlRRFbiEjeGPUBm+gOb+69lcfzsvHr2bmPMo7btvZEv0CrZ3f4LI/jvpGPkp67ovojJ4HglxNZIS4rm3H2R7/yX8apuHda0eOvtvoip6EY90eqjsvpAXDv8Ixawlmath9MBPuaf6Yrb6b6N/33eoDX2S31SdzcbADbx28jGmUy3EUpVs77qcBxvP5j39ThQlQLHQytD+H3F/s4dtoQuZzFYg6c0Exj7GA00eWp+5ja1911MRvIje3d8kVahkm/86Nnqv4HfN57DRfxkN/bfy5Ov/SvyUj6Tcw46BL7Km20Pt2AVUdlxFQ9/tPNri4bFmDwfe+Cdyah0pMUpT9Mts8p/LU298F0PrIZ1poGv8Djb5PDSOLGOb73zqwit4ZLuHVUEPowc+xdyHNWSSVWSn6zAzbcxqAcRYA++9uo6agIfmnkuojixja/BsHm30UN9/Lvve+jIx60HE7AB7X/gZ1X3L2d5/AVWhc6noPJ+60ZVsHL6Q7b5lnJj+LeVyL2mxmYGnv8kT7R5adl7BjvC5VLRfSmX3ZVSOXMn6wPXkdD+TR5r40Bpi3u7Eifux5E5+/85/U+FfSe3gDRx461+IZR9Hk7ZSMCuQpzdhxtsR017emdnAtr7bWRdYwZqOC3m84wo2tpzFod9/GzFZj6x62ea/jkfqPWyL3sITgbNYH76GX232EBz+KJqyCjnVxNMv3cOG4HJqui5l+NA/sKHtStZ4L2b72BVs8J/LO+//AjvVgDDTSjy9lpbeFWwLnEdjZDkbmy6mInAJmwaW8erhuygU21DFeg4++wNa+lfSsWcF46/8PRtql7E5dC1rWi+g+6lP8+x732OrdyUb2lbwaO05bAxcxMnkrzGNNozcGC2hS+jZ/znGXroDwxxw7SDFSgb2f5Enms5ifdhDy57z8Y9dzZtv/xxhuoaSM0JZ2ol6oovk8WbeeP9hqsLX80TrubyV/hkF5SAFuYdZK0os1cCalpXU71nOrre+zclkK1reT8bYTmffp9jUeAlbWldS0XwVm9qu4Kh0N3a+haee/SU7mm+ltfdK4savyen1SHKY48c3Uz3qoT66ktfeeAAx10pG2UZ052epbr2Yym1nUxdYTl3XtRzO/BoxvwVB2kpG3ERjz02s67kIVXjcvSATm8mV7mVHeAWNPbdQ23UFTX034xv9BCelu9DK1WRyPcSTYWo7bqEufCnyB+to67+Rlp7rWLPDw4E/fA2juBnLaeT4sc0c3Hsfv2v18F7233nj+L/R3vdR6vpXsK3vMiaMe0mov6V98PM8uv0jeAc/zkvv/Ay74EOTfcgZL3POIDtf/DJbfcvZ0nEd3pEv4O37LLJehWV0kNe7Ofjm3VS03MDO57/Fm6d+wa7nv8f6uuVUB6/j4JFvUyiEsfVGnn3mB/j7PkVl8KPcX3sxDQO3Exz5Anm1F13u4IU/3EV78A4ySguaHWR4/Afsf+YH6EKnq1nPBlHTIWbN0QWrRyeO0kXJGMSSuiloAxi5Lpg7gCX0kTzZQUkbJS8PoSSjC6rRKB84e5i3diEnIojxMLbUhyP3U9KHySsDZKe9lI0R9GyXC9EUujDlXsrmKImT7aROdZKXhplVx8mc9FMQRyiIw5iZPlInOhCnA5S1YcrqIMK0FyXtNjOK6iCpk22kTrRiZ7s5bYyhxYJoyQh2ro8PzJ3kpnwUZZd3YeV60ZIRitow2kIbRky4XDW39dGFGOuioO3BFMdQ0gOomQEcdSe5eIRsLISjjhA/1Y6UilA0xjClQZR0L2qmH1seQ4h3I8UjGNl+yvo4tjhCbiqCkRliztzPzPs+EifaKWljSPGuhUbFTvLSHjKneph4x4+S7sOSRynou1HSA2iZYYR4H6YwjpoegblD5NXdzBz3I8R7saQxLGknJw+3YUs7OeM8hZocQpgaoKQ8RVF+CiOzC2G6DzU1SFHZi54eWWpWzOr7Kch7kGL9mNkxLHEcU9iJEOtHSY+ipsewxL048n6E2AjizC4+sJ9GF/oRpEFE9Uls5XlG6+7ml58+h5Yf3MH673yWk8/3oslHiAnvkZJnUBQBPSsi5QR0VXMZDIqCY1oYqoapG1iGgamZaLJG3nYhl6qk4pgO9gKgUtdNCoUSju0GAfl8cSEkKCMIEoVCmXJ5bskY4jiu3tS28szPnSZvuTONgl1wmxR2wf3dRfei37HyFJziwoW+s2T5KNhFFFHFtvMu1NMu/NlEkncnH7Ksuo2KQhnTtCkWXebGIiC0UChRLrqhwNLUY+F+KV/g9Pw8peLs0nsLhZL7O6w8hUKJudkPOD132g1UrDyzxVlmS4uKVZMPP/iQgu1OPQzNdBsepms6KdhF5krzOKbl2kYW9KeLilfbdCc4qqq6QcWfTs8xX3IwFBFNyi5dLC8yEpxFTaimUrBMbE1buFXJG8ZSc2LpWJh0OJZOuehgLTAf5ueK7msXph9us8HVnZYcc0F9aiyFFouHY+nomrQUcmiquNDSUJcAlIswTHdmoS2EF+7kwtCkBUbFwrRjIVBZnKK4gYnL2CjkTYoFC00RKC4yNUxjSaFasExXvWpZS8+rskQx7yxZQf4S3OlaQ4yl8zM0daH14TYrNEXGVMUl/euiErZgaUv3HUN32RiqjpLLoopZTDWHKiWQhGmEzAmE9ARSLoks5sgJGTLZOLHEcRKpY0zEXuTQ0+00PP49/vMmD/fdeDbNP7ydE3vXkJ2sI3HUR+JoO+K0DzPr0t1z080IM61oKT+5U16EiQ6sTBhpuhV5pg09GcBKR9HiEYRTAfRElILYi570kTxWQ1Hucl+TiXLs9XUo8RZOW/2cNvvJTTTh5Fzgpp2NIE23kxeiiFNtC+yLXkpyD+JUm6vMFMMUxAiZUw1YmQB5MYydDbpwz3gHc3oUO+dDmm7DyUVxclHUeAd6qgNH9GFL7szDzIYoyL1YuSh62k9Z78YWfWjJDtInGrCzEea0Qcx0CCXejjjdgJltQ5hoRY37yItRrEwAaboFM+NDTbRhpt3zM1IdyLFG1GQj2ckdFCQ/jhCgKEVwst04uagb4MSamDeiFOUguYkGrGwAJ9eFnvRhZlyex5wexcr6Eafb0BIB8nIEJdFBbroFR4wyZwyiJl0oU17qJa8EKetRxFgzZs5PWe/BESOIsXZ3JpJoQ015MbNh5s1RrGz3Aok6yGlnADkeQE2GKKtD/LGwGyMdxcp1uzORdNSdfiQClJV+PtCHMFMh0iea+aOzEz0RJHuqHkdwN5am6iXc9UUqdlzC9paVTGQfI2+EsOQIYrwTMdmEIm2nM3A766tW0D32z5T1IG+98wAba6+muuVmYjPrMZUGZHU7O9pvZHPnMpqjN5EQ1pFJbqWo+rDSbdiZNoxkI7ufuZcNdZdT472KtLyDvU/dxX2PedhYu4y4tJmB/d/l8U0edtRdg6T5aOn6BhvaL2NjwwUoWi1m0oXk5U0fOaGWeK6O9+Nb2Np2OxvbbuDQcw+RyXSQUdqobPgYlY3X0Dv6FXK5OqRUgENvPM4Tm65nW+2tyHIjBbMHKRMhnfAjSSEEu5VJpZ21rZ9gfct5jOz/O5LJCt488iuq/GfTOPAFcvl60mI1B1/8KRsar6V377cQxEa0pJ/fVnvY1H4xM/p23o/XIhSiHHjzF6zrvIT1obOYiLeRNLaxqfMStoauYfzQTxCUToREFXsH/57V/ttY13oZcWE1mtHFqVwbG33Xs8F7JS8d/w3CZBWHT9zLEy3nsT58Jce0TcT1Jk4p9XTu+g5bBy+jue9WZGsbbx77b9Y2fYT1vnN5O/Fr4vI2xGIDTb1fY03HhTT2fZRMLoKqdDH29NfY7L2G1uGrEIubUJQWtJSfohhBT7WiZlrRJR9OJoiWbUdbAHqWxQB5pYnQ4Kep7r+MNREPj7V7WNfuocp/DtW+c8nlf0fW2M7BQ/fzhO9yHqq+mP0v/QxBbSaZq6G645OsaV1B095PYujtpNVG+p/7dzZ138rm3utIzm4gLW3HkIIk4+vY3nkDDzVfSu34VzgqNJNIhykVB9iz98esqr2U2ujf8la8jpcn2jicCVIT/ToPVp3LO5mfkEjVMvzcP/G7Tg+/bf8Ir8ae4FjWx0y+n3u2f4J1PRfQPPQZBKuRw1OPUBW+nB3DlxI6+FkmlI1k4s1Y+XYOvvpDtkevoCJ4KVP2Rk5m65nJdfFI1N3fn8rcS1ZqYeDAnWztuZL14XPpPfQNjk1VMW1vo278Np7wXkR03xcR81VM5dZTH/k0DzfdxO9PPU6u2M7RzFpWtV/Fzzd7aBr4AjNSFUePV7C64zzuaz+Hl9PfJ5cI40id7Hz2bh7pvoStgWXopSCqGcW/89M86vXwWOgCxt/9Ca/F7ueN2P0cfOdOtgauoTp4DcpsJVllE3KuGkduR876mMp2siHwCR4LeKgZuppD7/yWV05sxbvn26zt+gj1A1ej5FtwZncT3fU9HmvysOuVb5AVfKTTm2keuIFVAQ/VA+ez78XvMpOuoKL9Vlr2f4Eqr4fJ7K/IZbdQVAPY2Q6sTCtmrgM17aV/5528fWILymwP7+W2ENj3VbaGb2BH1ydJFetIpbvZ+cKPqIhcwGqvh+rgdbwTe4Khl37Mw51XUdnl4VjyN0hiCymhicrgx1gfWUFo///i9SMPcOj9H7NjaCXr+5ZRP3Y7aiGImoqSO9XMmXyYfG6AZLKJ5979bzb3XcuDnR42dl1A2/BHCQzeQsPIlbybuhfRbiZlt9C552vcX38Bq1uu4MmX/gPfvrvp7L2DV1/635TyTTzz5p3cV+uhKnozu5/7Lc+ceojOfXfyUPW1bO64lFjmQdKZHbx58lG29F3J4z4P6xovo2f3t2kbu4PVkYvZ1LOMZ1/7EcpUHXmtg55df8fWngupH17Ormf/hUMv38Om9k/wWHAltdFrkO1t6HItY3u/xqaAh3VdHnZEL6Fr4Et4d3+RJ9rOpSJ6Ppv9F+Db+Wmae29nk/9KnvCdw+CznyYpbMWU99AUWMbmtvPw7b4GK+/aHPoO3sCmjnOoDFxF3wvfJvrUV6hqX8HJqXvRpS3EJlsRJkJgPkV6sp2jsXWsa72C39X9Daf0e9ASuyiJAziZHhSpi+j+r/GI10PjzhuZlvwkjGb8o1/jseqLGDn0Tzx9+CeEn/wKd2/wsDV6BWl1PbFsI9tbP8lmn4fX4t8hqdUgaCH2PP1DHu/xsCOynEIhgGUG8I78HWs7zqbv4Cc5fPRH9B38BpWBldT1X0eusA7NquLpF/6VquCFVAx5UKRVmMooWbWOqoiHSt8FNPXeRPjJ21jfeCUbfRcS2HM92cIG4hk/gtpNe+8n8Y5fy0bvhbR03Upt8Co2Np3FNt9FjDxzB0phO5rpo6P9+6zt8tDQfyHra85ih+9K1nacxbrQ39A8eg1b2y+jovWj7AjeSlXnlWxuuohXD/8aRYuiyGGGRr7DluDNVPs+S2Dku6yvv4mK1hV0Dt6GIFdgCs08/d5vWNu0km2BlVR3Xs2muqupaLmR9W2X8lCdh1PT69DUOvr7vkZ1+0epCC3ngcaP8FjjpTRFPk1BjaBk25ierCKVbqRUHsDQg0yeqkTM1KBk2lAznRi5EPP2GI7cT0EdIBfrYM4aREr4KGj9iAk/Siq0MJWIIicizFu7saV+9GwPptBLXhnEzPW6j3O9ONLA0vRjaeoh9aGm3dZCURvClHvJzHhRs10UtRG0dDclZRQ13s1pcy+z2jh5cZjshJ95c5y8NIg440dLR3CkPvLqAHquG1vsRU2GsXM95IVe1FiAOWWIsjaKnurGzPZiZXtxhH6sbC8FeQhH6McUetCzUfRcGDUTIK/2YUt9pCf8aOl+LGknuVgPeXUXhjCMLY9iiENIqS6ERARbHSSvDZOZCfwVo0LPDSGl+tAyvTjyMGI8SmYyhJEdwhHH0FKD5Ka7kZNRysY4uekw2akIZnaUvLgHOT5M7GgEJdNHUd+FmOghPRXFlseRU4PouTEm3vOhZ4ex5XHUzBBiwmVW6LkR1MwgthFPtjMAACAASURBVDyOI+7EFnYhTg8iTA1RkA7gCHuxsjtRUy6bQo4PoCaHEGf6SJ4IoyaHKKn7sAU3pJCTg8ipISxxN2p6J3JyFFt8Elt6EjVxgNxkP3P5J5GUEST9ACcP9/C0/1Eafvp5Hr19Bb/+/EpeGmkmnXyNqcxh0vIMgphBz4iosuI2KTQdx7RcTaluLFw0OwshQnGJJWEbNvPl+YVmwCzFYhHbtnEch0KhgG3bS7eWZZHP55cUm6qqMjs7i23blEol93ahTVFcbFBY+SXWxGxpbsEEkv8zXNPKYxs2BaeIrhgub6JQ+rMytVBeCkMKhRKlotumsO08luWQX5iDlEqzlMtzS6pQx3LBoKUFYKfbtHD1oItHsVikWCwu3S8U3NaEvaBHtQ17aQIyW5pDlVRK+TJzpXl30rKgSF0MNIr5EpZhkrftJbuIvRBcLJpUTNOkUCi4jYozc6UlgKUbWOQWvuXXMBQXqJk3DBeeaejkF8KLkm0vqUNd4OXCxX7enXYUC5YbVBgKc+WCO/VYAGsuzj8WGxXlvLV0wf6Xh2WqaIpA3nFDEV0Vl0IHQ5OWAJqG9mf16GJo4DYY3BBi8f1L9xdaFAXHwDJULFMl7xgU8ya6KpK3XWDnYjiTN40lE0nedP8Wlqpi6q7n1g0n3JBiseHx/xdUuAGKiipLbmtlSfuq/g9BxWJYYWDIKoYiYigZFGkaVZ5AzB5HyJxCzMbQlBzx5ATJ9DGS2XeJp1/j5MzTPPtUI5vu+TJ3f/YCfv1RD9XfuYWTT64ldWo7qeMBhKkQ2clOspMtCDMtZKea0DMu/VyeDqAnQtiZMEbKh50NkptopSD0UhQHESeCmKluzHQYPeljVu3BSPnREn7sTJSyGsVId5CdqCd9sh5HCFMQo0jT7QiTrahxL3khghrvRIl1YGfD2FlXW6rGvdjZIHkhjJ70YmUD2NkgRsqHI4TQU16Ksh891YaxBLGMoCU6sHNe8pKPvBxEz7g7wUU6tpbyY2R9zFnd6Ckvc1ovdjaCEvNhZyM4Qog5PUpmohojFcTJRbCzYYpSFCvjJy8GKUgh5vQu0ifc5sQHRg/ZyVrKapiyGkWJd5CbaMXORpnXBzAzXjfMSLhhhTjViDDZiJ4MUlZ7sbN+pJlGtGQrRTmCnvQhz3gxsn6Kahd6xlXsGVl31mHlXBe3q1HzoSRbKaoudyIvR9DSPiwhjC0GXL2r4CrjrFw3Wsol4Je0LvRMCCMTQk8HKSq96OkgBaUXKe5lzhjEykQwkkGsTAQzHcZIhsgL3djZKFoigJPzY6QDSAkvptZJc9sn6B37AlVNy9Fmt5OMVZFLNFJQo1hyO7GZVbR23sqm6hU8/8YvsBL1vPziz6lrvZWqmuvJ6y2YqVpsuYbWlptZ13QhjeFbEPVt5K0OiloAI9OGMFOHJbbx/OuPsaV5JVVNlxNPV5MR29jacA1N0et5+dgvaRv8NC3h63n/2IPoeg+DB37Kb6s81PiXk0xtYd6uIzn9AOM7P09t42VU1lxOZcNytnUuZ0foUl59cTViNshkrI6qxk+yacdK/vDqz5EzLZTlMY7E/4PNdefQ2HITmthBaqodRWzl0EvfJ9B/KVtar6DK/wlWtS6n0nce4cHbccwuXnplNVVtt/JE01mMPvNlnnvxe4zu/hIt4Wt44c1/wdArOfnGg1R3r2CL/3w2tXloH1hGR//ltPWtZG3teTR0fYKc2I+Yb2R984VUdqxgMrsDORNlVvTybN9Xebj1I6xq8pCT7qdkdGI6HXSM3sC2qIdXZ35AIdfDnqf/lXX+j7Cu629oHb+ewOjHGHr6NtpGzmWVz0Nkz+fR7WqOTdxLRfP5NA9cS8baxNzpHrKSl5bot6kMXUl9z9XkpB5MfZDhA1+lom0FdT2XIxcrMQ0vdi6KmfBRkgOYQge5RBNFMYyt+JFzzeRlH0a8GUusY3DvHaz1etjSdxN73/0/PPvuvYw/+588+8ovyektzKTb+cNrVazzX8Pm1ptR9DYsMUhRi9LmvYNVNVfQeeBvKVghzEKIrn0/ZEvXJ9kx8HGEuW3oehsFsZejk7/ld9uWUdf3WeJ6O5qyG2FmCEMJExn8Eqtrr6S5/2b2Hfk6uw5/iQMnv8Lqdg8b2v+G9+WfIQh+xl74LnVjK9gQuJy41k48NUosO0bfvvvZMrqMbeFbyOotpLXtbGq/kIrweTz5+r8RE5pxcq2oYgNjB/6F+p6PETz4GY4oP+HNxHd4N/4ttu+7noadV9C/6/PMxLaz/8VfUNV9NeuDVxIvtZFXxzHnuqkb+hxr/FfQMnQb6lwVz7zxI3YEb2J1+ApeTd7Na1P/zWvT/4fwoc9Ss/NqvHs/SbawgWyyhcquy1k/vJz3zB+jTEc5I3dz6PUnuCd4Hs09V6NZITStj+iuL1LZ/TfU77yJabWaRLaRyVwFx5KP0xD6GBUNlzO6/x+x7FoMoZHMyWqkdBtT6VZWt9zIhvAFvJ34BYIWwcrvJzryY6r3Lmdbz3KSSg3xdITBg3eywXs2r0zeyWSslrxZT2PftayKenjqxHcplgM4Ug9HpytYHfgoLSMXciT+M5LJjeQlH0XBj5V2gwpTCjIZq8Yo9RDXOzgqVvBS7G62dV/DZv9VJIqbEcUB9rz0E+qGrmJd87kIRiOK2seM2MIW/+1sHPTw7Bv/Ssn08cLvf8nm0LVs6FqJUG5ATUUonO7Ev/OzbOy6mMbRW8lqdZwpjKMnQ8wc3YaR7EXTQvzhxH2si65gXf8yHvN72BpeRn1kBVsGLuT3Ez9jSt3Oqycf5aG6i/ld0wXsf/nHfHhmmJOpYSwzREGqwck3UtV1I6u7z6Xv2W8y6+wnnm4jaw3RMvw9NnqXM/rM14hltvPUKz9na+QS7vd52P/6j9DEILoZwrvnDjb2XIF35AuYcjvZVBXVoWvZOnY5u9/+PrYV4Yy9jzeOrGJ15zWsjZ7Ly+/9DCW7nX0Hv8n6gIeqsbOZUB5kzgoxma3At+tzrPGfRef4LaSVTcydiTD6/A94tP0iOvdei1pqRZP2M/zkp1lV62HwxZsRNC8njmyjqutsGrpvISY3olpDmNYIUxPN6GoUIdOJoXSRm/BzWt2DmPLyh8P3srb1EraHL0MoPYwQ78HJ9qFOR9DFHuqit7I+4qFp5/WcynbS0nsHLX2fwbf7c0w5T/Ba/De8Kz5CRXAlG4PLiCsPoeV7CA9/n5qec+l//mbkYicZtYOGwArWDXkYeurrzJrdHH9/PauaLmJj/7nIPIFqbiDmbGVr9Fqqey9j/6vfQJDX88xz/0Jt5CK2DHkofFBJTuyme9c/0zh0Dm0j15EwNmAUq5mb7aW6/zru3eJh14vfZP5P48SzbWxuuYJN/o/QtPNWYvEdpOUq9r34bTa1nMuG5vOZlFYhWh1Ee/+T+xs8bG69melEK3Mf7ia6+zusaV/Jb7dfjm/gW8SEeg6f2kB45EtUe5fx9Ms/IpENkJI62NxwCataruZ4dgspsYWT6Y1U+K5gQ+f5vHbk/1BQWnhlej1bfDezqXEZw/v+kcnkFt48tob1zdexY+AqDvzhm8hSgMzMGMemaljV7mHLoAf5T9uYP/MCjuTFEPzImQAfzu8lFWslm2ilbHZTVMJYsh9DdA1aeaUfI9dNURtEz4Wx5S6kpB9T6EJOBlDTYfRMF0oygpbuxpGHkBIhHLkfR+5HTUcp6cM4cv8CkLIbPdtF2RhBToaQkyHmrDFsqY/MVKcL2JR6EFNBtFw3jjxIWR/jA3M3yWMd2NlB9Ew/ljCEnIhS1sdwpAFsqR8j24Ul9lA2R0lPdVJQBilrw6jJMEWpHz0Rpij0ocRDGOkuSsqQC9vM9uAIfZiZbsxMN2I8iJQIYMvd2FIX6clWHHmAkrYTJdmHlh3GFMfQcyPET/pJTQYp6uOo2V6UdA+62EtqyouW62XW2k1B24kljSAmelDS/cwa40jxCIkTnZS0XaQnQujpIRxp3A0llGFix9sxsgN8WHgKMzuKFBvEEfdyxjmEmulHTvdhSaMUtN2UjH0kJyKUjQPMWk+RnooixHpwlHH03AhCvActO0RedV8rxfvQ06MU5P3YuX2kT/YhzQxh5cbRUoMoiUGE6V7y0u4F68dezOwYwnQvwnQviVNhivo+pMQgYnwQPTvOvP0cQmyY3MwwJeVl1MQuLGmM6ZkIVvEFUlPjvNi9hp993MOqv72Wbf/+Zd7dHySbegPBmORU/H0ymQSmIGPqBrIoYer6QovCxF4IK/K2vQTRLC7MNBZDAlMz3YlDPk+xWCSfz2Pb9tJjTdMol8t/FVbkcjkcx1kKM/J5l9NQLs5SLpQ5M39miUdRXGBgLNo83GlFeYlVsci0KJfmKJVmUVUdQZDI54vu3KM4S6FQwjRsDMPigw/OLIUYi9yKQr60YOEoYumGy6UolZkvzy6ZNxZDilKpRLFYpFwuMzs7u3TfnXuUmS9/sMSqmC/P88fTf1rQopYXwomFgGIhpDgzf4ZSoezCSw2T/IKStJjPL2lKbdNywxDHcYOK07NFVDGLoYjosoAuC0sXyouzj7xpuLeG2yywdW1JH2rqLofiz/BM94LftrSlEKBcchYCCmMpzCgWLGYL9lJA8T8FFXlbR1fFpdDD0GWXO6HLWIa6xKMwNBXL0BfUoxYFx17gQrjvsQx3+rEI1Fy0gCye5+J0peAYbgPDcqGas3lnqT2xxOUwdBxdd4ObhSaHYxkLulJXc/qXzIy/DCoWuRWLetHiX3A6/qegwtIkt9WiumGFKubQpCRi7gS57HtIueOo0jTp5CnSqUlSmROo5ineO7mPl96MsPtAA37ffdz3H7dw9+cu4NfXn8WGr65EeGUHuVgtyeN+lHgXmYkOkicbkBPtZKeakBMdpE81Yaa6UWMBMiebUROdlOQutISP3Kl21Fj4rxgVZsblRYhTreiJAHPaEEq8FSXeSl4MLgUNatyLPN1BQexGjXuXIJpGKoA03Y4a92JlQhgpl/9gZvyUlC7MtB8z7UdNdFCUo+hJL7nJGgpSACPlRY13IEy2uErOdBtKvJH0RC1lvRsl6UWc6URPh9DSfoSZZqR4sxt4JH0oM14KQg92JkxeCCHFmiipAYpSD3rSjxLrwFrgY0jTzeTFoPvZYgHsbJS8EEFPdiBMNWFmApSkXtR4kNxEG1rCy6wWZVYPEzu6mexkDRQHKcph1Lh/Ibhpxkh3oCVbcQQ3vNASfvSMD1sIuXYPKYqc8KKnQ5TUAYx0BD3bhp5tX2iOdJCdaiQvRyjIUbT/h6y3jm7rQNC3NdMpt5OUGVJup4PtMOMOdH6zO7w7zFCGtGnIjmMm2ZIliyUzhKEpN1NumhRCRrEu6bLITjrpPt8fst2Z/f7Qka+VcyXL5zi+r9/3edIe1LSbohJGS/uJH2ynIPZRlGMoSTe56Xa0jLdqFJEC5KY7yKfcFKQgthRASbiwc2GMdGAhiPIxrw5W7SiT3fzTHKWSD2BkfOi5AHrexejmr9DuuZx231XI5RrychO67KSg9mLlnex97kfUt1zAfatPYyL7MHOCk7Ghr/PQ2uXUt15LeqYWZaaeEwUXPu8tPNJ0Ni0916DoTaTiGzFlD7roRkq3IaSb2bTnN6xtOY+NHeczM7uReLKd1Q3nc3eNA+fAh9gYvIR1bWciShvJZoIEh7/HvQ0OHm05BcN0MpW4E2/4Wja0nU6j61xGH/sim5/6Jus6l7G682TeeruOZM7FUbGJ2p4b+fu6U3nhjd8iZjsxMgO8Nvkd1redTHPXFUzOrmZydiMd3ttZ3X46NX4Hm5/4FiOP/ycbgtdzf7OD4OAtmPkAihLkkfqLedB1KrWeC2lqv5SWjsvp9F2NZK/GMpuYPrCSBztPY033KWzdeysju65gaPOVjG/9BP7QJ9m8/YekDnuozHfxUKODxsil7D34ILI5hCJ1MTrwce7xfoC1Hgei9BdsyYkst7HedSr3tTp4/O3PURYGGN3+TdaFTmV9/8m0RC/G5b8Gb+ACgoNn0BC+jrFd3yMvtbJ/329p6v4gLf6z0ctrKJhtiGkfvZHv0Bg+h7HnP4aoBJiaauWZ17+De2wF6z2no5RqMdQeOLYDK9VLWfRiiW6UTBdzShgl3YGte7DlHo6rAQyhCf/QLdRGz6TBv4JZuZZUthNLi2JKvYjxTgpyjKd3PMCayHk0Bq5GtzowBRem0E1s8Aus6VrGhuFzMBUnVtHDwO7vUx+5idbB6xEK61ByLZxQhsmY9azqWEZN15nYpXqslAd9OoAstFDvuoBHWhzUeBys8Tho6Hew2uegKXY6HbGLeSv1e6RcjJHHvkHDwBmscr4fId+GLowjpSNs2fEz1g05WNWxDM12MxFfyUbvWTRFzyKhr0LJR5Am2silGwlt/jwbBy7nPu/72Th8Ng+2O2gLn8ojodvY0HsNO3Z/l9mJjTz5j1/TObyCVT3ncUhu4Z/SFmzLj3fsE7SPXUPnwApyxUfZ+fz3qPNeztq+U1jlOpmm3gup9ZxLXeR87mk/nRrXCmSzk/jhGh5wOrgz5OBo6QegjmMfaWfnk79j7a6LaPaeTiLRiKUO4B/4EDV+Bz3j1yDlOzAyQY6Z/UiZVobHvkJw7KOs7V7GXbUOBh7/IkflBxHjXUhqmJ7xL9E2fBFvzv6KgtFHbjbCjh2/4aHYaTQOXE5aaSeZjhIY+TbrPaey6+WvMDnbQD5TT1PoUlZGP8CTh39ESQtxQhzGNNvp2XUtrm3LeWLfN8lka5jXw5gJF2XJi57rRsm6mMn9lD3Pf56BXR+nZ9MKaoMnUxP6AI+6TyH/7jrE7AiuyOdY1XEa3bGbkHJu1GQfth5kdOeXeGTwdJ5+7SeUFBejw19ine9UundfSkpaxbvCKO8eH+fxl36Me9sKmmIXUjjWiSUGURMh4oc6OZ4IUJbcPPX8z9kQuIq/tpzKczO/5Y3kg+w79ABH4g+gyC5mJzp5af+91PZcwhr3ORxNrCY16UUSB1HjTioZD8lENy2bPsffAw5enfovMm88ygk1hm2O0Lv5O9zdcSqeLR8hpbTz0v57afJeygNjDrRjzWiH/ZjTUTY/+QNqBi6iuf9qZL2BZHIjj7gv5O7A6cTnNyJO96K9FeCY7aZz6ELu63Ow6ZmvcqzgZu/zP6QmfCoNm5ZhzLeiHw2Sinewvv0KWocuZ1K5EyndhDTr4rmX/krL0EdYHzmVrN1BXngcV+gymkMfpHfHMvK2lxf33k/d0HK6hz5EKtOKme0DcwcVeRQp3YeQHcXWI9hiH9nDPVQK/bx69O+0DlzFGtfJHEr9BEkOUtKj6KkIJWOY8JZPUBtz4N1yNYIewzP2YZwjK1jrPYMdB77Gk0d+xN6Z/2Fj38VsHFjG4y99kUTOy/juP9AQOoOm6Okk8h3M5JrwDp9NzdiF7D98DxUhxhM7f0Hj4CU8OvYBXkj9iOee/2+ePvxTIs/cwmq/g5EnPkwut4pnn/oZLd6LaBj8AOrxVWStGDU917PS7WDPgW+RN9oxhG7ms1vp3f1pXFuuxjtyM0K+C6scpHf0FjpGL2PTa3fwjvkU8Uknh6YfpKbrPJrDl3FYvJ9pqZmW7q9zV8dJ+Ea/TqW0A0Ua4O34Wlr7bqU19BHSWie6OoahjVHbeC0PbXAQ3fQZtNIY+46u5tFuB3V9y5gS7yWb3UBCfgTn5iuo7TuDkV2fR0u1smXvX2jovYV650WIcg3pZDeKOkBky/d4qOMs3P23oGp9WMqzPPHsAzzqPgP3rvMp4EJMjWFLTo6ZfRSUIZR0FF2MMGf0M5fvQ5vpxc73UtRC2EqE7LQbQ4iSTweYN4eQkm4MIYQhhLDlKhhz5mAHSjLI/5Z3UlJHkVN+TDGKLfchJ32UtSH0XBgtG6o2EyZd5NNBTpS2YoqxqjUkP7gE1JQzAQy5D0vuR81EqirTdIyiOIyWjCHGwyipKHPGZlITPeQzYZR0kHwmiJoNYQhR1EwIPRfBzEXIJ/zoySDHtVGMZBAl0Yua8mMJYQpSDCMbQol7MXMh5rQhxLgPMdGLIYTQhQD5tI+SWg1GTGGY3EwUNTOMmh1CSsZQMn0U1DHkdBQxGUJI+BESfnSxHzXXhymPYCljqNlBxEQUWx5GTUexpWHkRJR8sg85HkNLDyHH+5ASQUxxkKIyhpLso6RsRY4PUZJ3kE+MUta3IKf7ULPVhsScuZP0ZBgtN0Zupg85VTWS2Mpmyvp25NQAWm4ENTtEPj2Imh7CyI6jJEZRk5vIJzahpcYxsmPIiX7U1HBVWZoeQU0Nkz4aQkkMMqftxBY3o+VGEeP9GMImhNkBxPgQJ0rPYorbSR3tw8o+h5ndiZweZHIqQKGyl8MHojwTfohff+j9rPnMNdz3xRt4a08IUz/E29MvVacfeZF8OoeUE1BEaWn+YWr60sWzbZgLU4uFFoNVWrgvLgAj55eaFIsX1P8aTGiahmEYWJZFqVTCMAxM01xqYZRKpYVz2tXWQaGypCstFypLEwlTM/8NRmkvzD9ss0Bpbh6zUEQzLQrlCnapjF2qUChXMOyqUnVx8rHIrFiccNh2tUlRMC0sw6RgWpQKReYXYJqVYon5+XlKpRLlchnDMCiVSszNzWHbNuXyQnuiNIepWcwvtCSKVglN0apNiwXo51x5fqFtUeH43HGOzx3n2NxxSoVCFahZqoYmpYWbbVZ1roZdxCyUcLwzV+Ld43OYqkzZNtBkYSmwsDQZQ1FQJZGKXQVJ2gtQycU5hGnk0VQJc+Gif1H/WSwY1YBgQS1aKVmUiubSPOT/BhVGXvr/hRRFU6NSstBVmXLJWmJTFG29CtI0VQxNXZp8LIIsLWMxDJCXmBSL9g/LyC+FJ0tQzgXDx+I0xVh43boqVa0flkllAZ5paSoFXVviVFTnHtWphyIJC5BMa+k1/N+gojr70DG0PEXb4li5sDR/WQSY/mtQoSsClla1f9iagSrmMNQMknCETPp1VGUCRZpCzE5hmQLp7Nu8sn8z7sDdhIceot39F1yu33HXT2/gJ9c4+PWlDu752FlM7XmUXLyRqf1O5NkQ4rQHKe4iO9VObroDSwwgx91YmSglsQ9xqgs1WQ0DKkof2SNdlMRB9GSUsjSINN2Dla3OJspyBCsTxMyEmFNDVPJB0keaqeQjFIQqPNLM+JlT+ihJEbSkFysbwMz4kaa70ZJe7FyQkhRZmJr0cFzvR0v2LOhIXcxrsaqqcqYZI9PNvBZFT3spSaFqUyHVhZntwhQ9qOmeqnp1wXmdm6raNIp5P3NqBD3lRZpyocx6ECa70JJu5Nl2bNHNu/YYasJTDU+yVQaHON2OEndSlHz80xhHnHSTOtTKvBpjXo1iZvykD3VyTB3ln+YomSNtqMkuzFw3Zq4LI9uFluqiIFaDkNThVoyMh3esGGa2h5k3NjCXjzGXH0CKdzH1Zh1zWoyCFEaccZGZcDKnDS38R9dKaqKeY1aEUj5AbroNU/BRyocxcj5K+RDCjJOCFEWYXlCW5kLkU1UlqZ71LJhBeslNt2MKvahpF5boQ4o7OaYOYufC5ONehMluCrkwx/Vhpvc3ko97OWH3IUw5yae9CJkWpuP3ERi8hXtWO4iMf5KC1Y6Qqic9vZFX/vF7atafQ3v35TQ4L8d8p4OS7GRg4MusbryE2rZrKNpexHgjQnI9Lc2XU++6nDbPjaSyNQiZVjSxByHRjip1IwmtBEd+wPq2C+jsvZqc0IGS9/P8gV/gHr6W2p5LubPBQf/Oj6NqbeQyIVyhr/FIxymsbT8dVevkhQN/Z23zldQ6r2JSWYc052Um38EjTdfwYOOFvPT6SjJGD68nH+WupnO4q+l0njv4SwS5neRkFy8ffIRHG66mwXUNCXU1U9I61nfewv1NV/Dc1J+RtBiFE3tY2XoL693L6Bu9GVWuZ8dj3+WRZgftmz/Py5MPsfelu5lNNpMznEyk65EEH2oixn1tJ/FI+wd57dCf0VQnmdlW7LyfshUil26hmAgj5x7BN3oRG6Pnsy9XwyHBQ8bqYGj7bTwQvIRHOk5F1WpIHe5GzIVY1X4+97Q52Lb/69iZIHtf+Tm14WU80H0qk0IdYjqILUUQEw0kzCZSuTbUbDf7XvotG1pOxtN/DvHs7ygadRSUfvzhb/FQu4PW/jPRbD+GGSC67Ubub3HQHDkfwVqHKruYyw8wJ4YxU12Ygoui6sfOeimovQjpZuZ0P9JkI2WtA0/seu5scdDqPRe7Uo+htGPneshPN2KnmzESTcTfWM2awQ+yIXQRarEBXWwhMbGK6OgnuavZweqhk5i3XYhSA6N77qApej13N7wP+8QGpFQN8qEWntr/Rx5qORlX/1lYxt/QJlYxl3ahiHWsaT+L1U1n4B/5LFNiIzNSgKPpCAlxkJmUH1HpQ0jFGHvsW9SF38eGwMlYhWYswYOcbiDW9xH+3uXAObiC8nwvYn49jzRX2RIHE3cxV9pMSdiMJHYx+syX2LhpGR1PXcGzmd/xerKJfYd9vJB28drkKiyjGznt4pnnf0XHwMXc13YqcduFfriLvFTPln98kZahC/BuvgHteC37Z/5MjesK1sdO5k3xF+w98FPenL2X1+IPciBTz/6pZlLJPtIT62gZOoNVIw6myt/BPOrkn3EnT+79DX+KOHCGziCb2Ygu+IkM30J7v4Po9hsx1G6wd4K4CT3uQhEbefHQT2kcuJCVwVNZM3QenU/dSHaqm6mZbpp8H+WhNgcZ/a8IiWbEmR6ef/Z33BM4mdbha0kI7eSVcbqCX6LOfwYvHf0BUr4LYWoD7pFbud9/CrsP/Bd6ysO7mT5MrYaOkdOoi76fx/f9B8WSCyvnxU550eId2FIPEwdr6eh5H97YxfRv+xid/dfT0XcdzaGrqPfezMtHHkZMjfPMK3+hvW8FHb7rkAI2zwAAIABJREFUmTcGSL7uxBDaeOypz3Fv6EyeePlnvGN42brp87QOnEz9sIN3aOadWT9yws+mXd9jnfs0/NuuwZprJn64ESMdwxKHKL3VxAmpmwP7/8T69kup9V7LU6//GVEPEJ/1YKa9pA+4mctuZeJgLQ09l9MSuZzZdC256TBquptCqoW5ZIhDh3pZE/scd0dOYt/kNziRXQP5XqR0O5FdX+ce18m4tt1K1nDz3At30e65lvWPf4CEspLC2xGOTY3xxLO/YE14Ga2jlyMXa9n/xkpqI9dxf/Q8hP91Us4N8e7MIPLMg4S3LKNm99n0PfYZtGwjmzd/hZbh81gbO4OUWMuJ5HZMoZ9O38dZ417Oa0d+zZwa4J/SGENDP6Yu8CEe8TuYkBrIJHbjDl/FetdJ9D97CZOpDezY9lvqN59F18jlGPY6jORa3hHbOKZ4yc72cPCgD13xYQlRchMesiknLxz6I2s8y2gfOJ+E+ivMcpRssgNbjJHP+XH3X0vX5vcR230TBw+30dZ3KWu9p1AXOQ3npku5q8lB48AVNA1fRE3sFPq3X89k3MVMzkfPpqtZ6z6JfUfWcGh2NfUeB49GLkK33Lwrj7Nz/Mfc3eHgvgEH9QOXUtdwAw2Ri9k4cCrRvRfjH78MWazhpef+SHP3lbQNn4vy7irSRpDm6EdY5XVwKPcHDMODlYwyN7Wbrft/zP1t76fRezGC0kFGbGVdxzJWuU7nqcnfMi88j54dJZVtpM1/DbWeC3js1R+RLboY2vZbGkfOZmj315iebKVgxTiUuJsHmh2scy1DP95CKf8E8/ZTjI7/gNjmG9n69LdI5aO8fOQhmvtP4V6ng5V1DoLBjxId+RhrAiezNnoKW5/+Bla2m10v3MsG5w20uq7E0FooG2Oo+U0Mbvspa7ovIjTyn2RyfmxzlJf2P0hn7HYi279IRmkhn/PBXJSKGiVxuAdhNkzFGOUdaxjhaBeldB9zVoSCGiSf9mJJsepFesqPKYUxxAAVfRBdCGFJUQwhyrvl7Ri5GJkpL6YwQEkbQsuGKeYHseV+5s1R5KQPMe7FECKcKG1FSviWGhbpSRcFZYB5c4yCMoAuRSnpw+hijNSkG3HWjy0McsLagTIbRsv2Y8sjHLe3kZrswZQGsOR+DDFK4qiT1EQ3x+1NSAkf2Uk3c+owRjpEMRfDSAYpKX2U832IMy6Sh9soSBHUdC8Fqfp7WEWvMjmUVC+52W6O26PV15rtJ5/qo6xtR80OI8RjqNlBNGEIMRFGSkVQMlHy2QiWMogpD6KkowiJELowRFnfipiIomVi6Nl+LHGY2YNuiso4cqIPIzuCnhnBEPrRsn3kpgPED3mwxHGK8jb09DjJwxG03CB2fhwpGSM9FaoGEdlRLHkLyaMh/lncgy6MMnu4d0FPuhVTHCM54Wf6oAcl0Y+Z20TqSBQjs42ysgczuwVpdoDMZAg9M4olbCI7GcHIjlFStlFRd5CdjCDHBzDEcbTcKFJyEFveRm5mACU5xjHrKSxxB4m3N2Nld6FmR5DkcTLiNvLZ3Qw3/Yr6/7qJv12/nAe/chMvjjtJxl/gzckXyKlJUuk4qYlpFEnG1A2knICxMPkomBbWAmSzXChTXGArzJXmsXR7KUSoFCvYtr0UTCzOIUzTxDAMyuUyoiguNS4WwZBzc3NLF/0lu9qY0FWjasooz7937iUNqrFgyiguaUtNzazyHspzWIUSmmlhFooUK/MUy3PYxTJ53WCucqzanCiWl8KKcmmOSnke2ypSKhQoWjbzC6YNSzcoF0u8M3+s2m4oV1sV8/PV9kihUKBSqSxNMirFahtkrjRfhWouADSPz72zZEopLihJF4Ggi22KE8ffrQYlC0rSReNKwbKrNpJiCcMuUp47VrV+vDNXWjJOvDc3qM4M3rt4fg94OVe0qBRMSpaGns9iaiJ6PouliRQthUpRo2gqFMxFK4f5b/elgrVgyaieo2wbVArV0KJsV5WlBUNd0JRWL9zLto6lyUuvw9IUSpa+0KRQl9gQi7aNatNCX5qwLOpW/++xqeYpWSZmPl8FhOoaBb0aTqiiiKGpaHmZom1WdacLz7E4LykX7QV4prnwvNWvs2BVw4v3lKnmAnjT/Dfzx+J5Flkb/9cSYpl5dE3C0GV0TUJVcihSFkXOIgopktLrJIU3kdVJsvI+Xnill5HR++lo/RldLb/G4/4zXc0/5JdfW8b/u9TBX64+j/s+ejF7un/E/ud/zcFX6xCTLjLxDhLTXWRmgwgzQfR0D0q8HmHahRx3oyRd5FPdJA41YeaCzKkjSDMB8rN+7Fx0QePZg5npxUj70JIB1HiQ3EQbVrYXaaYLNeEhe7STohBBmfWSO9qFNO3EzvnJx10LjYkqcLMgBCiIAdRkN8e0KFbOSz7RRVHyc0yPosSd6Gk3+dkeCkKYslxtIBSEEAUhjDLbQ0EIYWS8mBkfZTm28Lw9lOUw8mw775ghchNt2LkA/1sYR030YqT92DkferobNdlB5kg779pjmBk/8mw38owTisOUZD962o2a8GBleynJfoTpZtRUJ5V8dX5yXB/ASvvQ4t3YWTfzeS8nrADiZD1l2Ut+tp2SHEKe7SKfcHHc6KcgBrAFP3qq+n4W5CCW6Ccz0Y4Ud2EJIUpKH/Ksh5LSz7wRRkl1kp5ooqyGsMRe1HQPlhjgRHEEWwpU9aVZHwUpjCkEMXNVdelxcwwl6aYoR9EzIfRMBFvoJ36wnePmMFQ2cfSNRvIZP/9b2UpZHSB1uIPZN5uhtJX5/CCzM51kM70Y2iCG3k8228XW7f9JQ8sldLgvosV/JmNP3EJg7HLaepezsWM5G1suZya+lunpWubsTWzZfActbRfgdF6LmO4iMdmNkGkkHL2Jmq6z6em7GcVuRFY60eVe5EQXSryD43qA7Xv/QL3rGpq7lnH8eCO27uLgoRoae1awvtdBXf3pvPCPP5HLhMmKXvq3foGHGh080Hga09o6cmITaxovZb3rfEZe/hQvCz+gZ9Nl1LSfysbWs3ni6ZVMpdqJKxto9F5NTceFbHnsu2hqF2UzxuOv/oT7N5zFysZzSJkbmZEbWNVwJffVnMbY07dzcPLnPL3/yzzS7mCj6zTGN38RVW3FE/069zZcx+rOc4ltvZa+zefzxCu388LRH3E4vYqJo2vQEq10xj7CBs9FuEav4uXE9zic/zEp89e8eODr7DvwXaRMKxnxAVoD59IauZrn37ybRLYLWWlgy+aPUxc+jcbQecyK92HazSQzq9jQeh7rXacy8vLNmLlhJo7WUee8ikc9pzC2/2PsU37EtPVXXp38Fdtf/DA55T5yqXW88ebvaPCcjnNwGYKxkrzQTjLeQWj0c9T7L8Qz9GFKlV6MvIexbd+mzreMdZEPcNj8KW9M/xEh14uS72Zwx800xj7AMxN3YEhehFknZSVCUQowX/AjSOsZ3vlZ3IPXENj2UdLlR0maDzOr3I9WqUVUGsmLYfZseZR1vefT4FvBkdQj5KQWFK2VwPDt1Ho/iHPzhWhpJ9lkG0/s/T11nmt5uPsMZkp/ZVa/m5y5lkNSE+39N1HbexqT4l9RtV603DhKPMaukV/S4r8dZ/B2EvlHeGP6t8zm7ke329DUENlUmLzczOCuz9EwcD73tDt49tBPmBQfYNa+j7ZNl7Cy+xT6dnyFvN3J24m7WdVzKutCZ7A/+VemUq3kBQ+G3sHTz99Bh/98OqLnMWX+hXjpYaaLa5Gse0nn7qRseiirI+z9x69oCpxGw+AlHCr2UBBjzM934hu9lOa+09kYvRj5hJOM2crGthtY513O/tQfkI+3oRTdZEUXYs6DmQ8yXwiTyQXoCNzKusCp7Jz9Bk9lf8uemT+yNnQJK10ONoxcjWhtREnW4fF/iLV9y3E9+yHEUivzmVFKSidWroeJAy3Y+jiKEWPTMz9lred8nFsuY05sJy956Ix+irXukzia+zmS0ISt9PP2G2tZNeigLnItUmmQrNlHePcdPNx1AU+9/nM0o4P8TAPB4K3UOk/jsRc/j1WuI5l4lH37/kxk6HZaes/hzSO/Ij3zKEaymzkphp7rQTU62Pbk96kJOKj3XUnODnE06+T5w3+mLbqC5uC1zKgNSLNBRp76ESujF9DYdzXHzB7ezUaQUm24Rj5Fm/98nnzxh1j/9LD3zZ/jjJxPV3QZk7n7OZJox8BJeNeHWNXloLv/OgTVQzbRjy0NYmQ7oLANW/EzNPpN2v3X0xq4iv2TvyEjrEQS1pKd6cSWO7DkZuR8A3WdN/LQhksQhTootnE8HqWcX0tG+RtpfSW1zvOodTp47Y3vUy55Sc+EkIwmPMPX0hG4ivHxOzDyLiaS97Kq833cG1rOhPhn5kUP2vQOegd/wiPh0+gcOA9xtp6pVCN1bedR1+kgKf+CeOZepmbXoCj19EVvZl1oOY+98nNyciebdn2TDR4HnYNnkFUeRY6HEWci1HRdz73ek3hb/AN2zs07uVEef/Z3PBC6AOfA9UzKG4grnbj7b2Oj9yQGdl9HWm3iyJEhOkIfoLXnXCrHvIhCmFy8D2HGD5V+ilIrqaMx5NkhThQfJz7h5M23HqS550rWe05hn/QflJKPYQn9KIVaXov/mObgmbT3XsrLL/8GOd3Is8/+nTbvNXQOXcB04U6m800ksj6KRozszFr0rAtDDnBkopGhHf9Fc+hqNr9yG8Hdl9E++EGeeeEbGHY7hhVmZNsPaPFdQs/o5Uyq95O2upicaWVqspH4kQYq+SjFfIgt275Lk/8cWgffj26soVQK0T/2Dep6HBzMfZuM0IYpPoEcH2Pg6ZtoCn8A79AtSHqUiXgX7oEbqA+/j32ZO0jGo2TFFiYzv6E7uozO8LkcTP0F8589dEe+zOrek+jb+R/kpAFS8RCHjzxCg/MSOmK3EC+1YqefwNT9tAWu4mHnB4k+cQe5Y708se9X1HScS9fgLbz49t/Y9dRfeOHFVRx4/VHefO0+0pM1cLyfx/bdT13PCpp6lqNZdVj6CIeOePCOfJU7WxwEdn+WtOLEEIfZ+/j9eAOfxhu7nUIxzJz2GKYSwpCDaJKfbKIbJetDzQXJ50KUjWEsOUhJi5LPeBATbjLTXZhimDlzhHw6QHqqAynZg5YLUFT7UTOBapshE8aWB5BTPir6KFI8iJyIUlLGKcjDpCdcWHIMOz+AnA6SnnZTscYwlX40MYqSDWEq/ciJIJY0gCH0UVJHMHJ9pCd7UFIhKvoYRWkIYaoXLRXhHXMLVq4facZPQRzEyMRQEgGK8iD5ZICi3E8+2Ys062ZeH0SOuzGlKLoQQBN6UdLdSCknStpNUY2hZgLYch9Kqhct5yc324WW86Gk/FjiAEZuEEsew86Po6T7yUwH0XJDiMkoSroPQxymrI5jS2MkDwfJTQ1gC9vJTkYxskOkJ73IqX6U1CC6MIaUGKSk7kTLbsaStpNPjVOQR7GlEbKTgaoJJDOMKYyjpkYQZ/qxxBFsaRQpHiUzGaSkbEFND6OmRpDjAxw392CLVXtH+miIkrIdMzeOMN2HONOPlh7muLkHJT5C8lAEPT2OkhhEScbIzfgpyTsQpwewhC0UpG2Yuc0oieHqx9nNqJkx8ulRtOwm8ulxxPgIlrgTNb0VI7cDPb0NcXocVdhDSniMmexODr/dx5bOP9H2k0/Q9cPb+eMnL+bFrW5e27+bKXmChJAgp8ikUilUU0VUBDKZFJIkUCqVME0TSzcomNYSE8LUrSqDYUH7WbRKC82KKmOhaBeWzBmLzIe5UhlT0xcaAtXPVxYMG9UGgb1k8LCNanNjkfGwyHxYVJKWF471vL4UUqiyWmVLLJzX0HTmSuVqwLBgziiYVlX7aVrMlysLsMpCtS1Rfi9oWZyuLM48KpXqY/OVOUxNr5pA7ALH5uaZL1eYK1coF6s8i8WvvWBV2xmVUglTNyjaBY7NFSiXquc5NvcOc6V3mC//k2PlExwrn6BUKFIwrQVGRqnKp1g4p22Y6JqNrhVwvHu8wvFK8V+CCgVdEZZ0me8BHrV/CwkWP1cwZMq2im1IFEwFS5eoFHXKtsp8uXqBXirYS/emrlIuFhaaD1U2xeJtsVmwOIeoGkCUpWnEYpBS1ahWGyCLoUF1amEsXPQvsiJMbF1ZmFAsMh/+/djS1CWbScW2l1gcZauqIV0EX5q6hiwKFBeUpIvzklLBRsvL2GY1gClY5tLjix8vBhSLQYRt6kuP2aaxxLh4j6vxXuhiLLQ9dFWqzlfyInklR17JIYlpEuI+Urk3yIhvkUjvZXDkYdw9v8DZ8d+M9D/CprENbB9dzfo/foZf3XwWv7n0dH5/7Sm47/s4T2z9f7z10lqOvrGeowfXIwu9xCfcJI/2kJvq4LjpQ5juxsz5UdM9mOIi3LEHaba3+sM6FUGN+xYu8P2oCXd1spAMoCfDCxDJLsysD1sIIk52YefCSFNulFkv+bgLK9uLMtuFlatOK96zg7gw0j2UlSBGpgcj7cYWeilKfvKJLpS4k2PaAHYuSPpwG0baR0EIoSW9ZI92cEwboCgFMTO+akAhVZWgRsaLmnRSyfeiJl1VmGXKj5kOMq8OIM90oae7KSlejLQfPeXDSPuwcn4KYgAtVf3rXUGsTlWKYoCC2Et2ogFbdGPlPCjxLgpCCDPlw872UhZ7yU3UU5bdFIRuxMlmskcayU20UclHUBNuxKlOjIx3icthC1W4qZruQc/0Us7H0DN+9EyAotxHUepDy3ZTkHsxRQ+2VG1BKEkXRraXshrFyFW/Z2bOj5kLYOaC6JkAZq6qIZ3X+5HiPWjpIPPaGPGDnZSUASpqP2qqBynVixD3MGcMM28MYwkR1EQvx7Vh1Fkv00dbOFYaJzPrwcr3E59sxTZ6CIc+TVv7VTQ7r6DTcy0tzivoct9AW8cNTE2u5vhcP0Kqm6NvtfDyi3/CH7iFttZr0SQvtjaAkGnC2XUlHd1XMzr+FY4fD2DrPlKTrWiZHipqgJLSw2PPPoQv8lW8vo9QsbrJp3tRhDAu/2eo91xET88KjHw38YkexFyQyOCXqWk9j57ox5FsF5YeZXzLT2h0f4hVbRexsuUcVrdchDd4Ox7Pp/jH3jWksy5mc3U8sG45zd3XcnR6JVK2g5Lax3Ov/J51jVfg6/8Mb009zGSygdDAf9Ad+Cju6PU0Nt5Cg/N6fCO30dy9gs7OG1HVDeTnaqgJns+j3RfSEfgY6xquodl7LQ+3v4/W2IWkxDVkJ5y8+uZf6O27jXWt59LddzVrW0+lxX0edU0f5OlnvoMpuigUGunyX0535BZmc80k092kExt4es83aY1dTGPPxYj59YjZegqmE6f7RhrcF/KPyTs4pg8gZtvZsuf7rGxZRkvflaxzLafefTEdvhXU95zNG2//ETHRiJZvxtt/A119l6MVNlLQelFzvXhDn8I9cDPhkU8j5ZxYUojJqdXUdFzAuu5zWOc8jfDQbUiCi3RmI2tbHTza7SC4+9NkZlqo6BHkeDf5pIuS7keWG9n+xHdo863gb00OHnQ6uLPOwcMdDtoiyxl/8nYku5aX999Fvf8KPAOfIC1uRNdc2FYPPYGP0uK/jOhjt3DMCCBlOnn9rZU0+W7loeaz2dh7CRu7riRvt3NgcgMtvTfT6Dmfmdy9qJofOTNMZibI0bfqaBo8g5aR02kccDD43GXsOvARNvo/QHv0AjKF+yiZg8Q2f5XGgQupjZzJBu951Lsuo3v4eu5qcdAavYq9+35HOtNCPLuerqEbubvxfbx29O/k80FK2mZSs05UrR1X4GYa3OfTEbuULS9+mT37v0vvpk/QEb6RI7M1ZLIRXjxwNzWeM/lbyykc0N2UhQHmCj1sfeLzdA1cRmz350hbzcxk6nH3fp4Hex00ji5n7NVP8dzkd9ny4hdxhq/hlYO/ovhOG0ePbGRgyxdojn6Q+7odxP7xZdb4rqXGdxFr3A7WRy5BMGo5ZncTjH6U1rFLGdz3GYxjnVizfnJiPa8e+D0ju27j+SNf4a3894k8dR3rQ2fhf/LDvFMOoxUGaAh/lns6TuKQ/HuMop90JsT4jl+zbsBBR9+NSIaPmUwXXX2fod53BY+/+ANSyTXIygaafBdQE3WwssdBaOu1PLvvOzT0nkFD9P10h1agWXUIiQbm8zH0RC/FfABV62Bsx7epDTtojp7FS1O/4W3xr9T6TsG1eTn1wbM4JN1JRRvixSN34nnio7T3rUCMr6cw46RiefBv/iwt/aez9fk7yNkRXj1SR/fgbdT2nkpw92W8HP8Oe175Lg2+M2nrO40W/4UopoeCvp3MhJ/s0TZm3nIzM9XO27OrqPFeQdPglQz949O8Lf2WV6d/ziupr3Mo9RMSqbuR1FrqvTdQ67uM7tHLmM7/gANv/w97X/sajz//PTKql8DYf9Hgv4S2geUcUf/AZOZBdr76DZqHL6bWdwkHjqxiZraNx1/4JYGdH+NO9wfI2feizjagzg4wuPNnrA2fTlf/uRTzTRzJ9NDou5UNnrOI7r6Bw8JfOZK7hxcO/z/u2eigJngOU9KjZIUW/LGP0hw8me7hMxHUR1ASHub0QVz9H2dt9CxeT/+CsupiPhdm5+M/4WH/uTT5LyY/145gddEZvJnabge7XvwYaaWWN9904Ry8jobghbww9QPE+XuZlv7KC6//ksMTq5CVHiypj+y0G0sKYeV7eOmV39ATvYbW2Nm8qXwbo9RN1qpl0z++TPPQJWwIXUCd5ypky4kkeQhFPo9v4Do2+Byk5n/PgfSfEArNGOV6Dk/+HC3bhCo6EaROXnzzz3T0r8A5ch51QQedQ2eRya4hr7gRxQA7n/g5I499nLpeBwelHzNr30faWk1aXYlVrKNSbMPSm9i268t0Rj5IXdhB0W5lZrKFSP83CW+5kt2v3kxCuRu73EVOWkPvlktoDp/Erue/gZgPMTHjoqbjMh5sdTDyzBdISuuZFP7CCwe/Rs/guTjDV5GQa8npbgL9P6Cx70y2PPs9MoIHWfST1xpx+q/i0dZlTBlrMdPbMLRe3LGbWe++CN+WbzCb7+SN6ZWsaTyPzoEVTOcfIq3VE8+uRzXrEcU1GEoTc6aXx165h7bgzbR6LsAqNjJf2cT8scfY+szPqPWfTWDrfyCpIXRhkNdfeYgm16U4+y9CO74aw24mE29BynRRsWMcLw2jCn6kdC+m0lcNClIu1JwXWwlRVKNVTakcxZSi5NN+dMGPlvMhJT3YSgxDCKNlq7d8OkQxP4AtDyDM+NEyAxTkUZRUhNyMB1OMUjZGUYUISqbKMCkbI4hJH0LChyHFOG5vQUmGUDMRKvoYljSAlAggJQIUlCHKyghaOoKWClPJj6KnIxiZGFauCsVUk0FsoWpMK8rVWW38YAtG1s+cXmVlqJkgWtaHnHYzfbABLefnmDWKnouSmfIgzHqpGMPMGUOkJ7uwpH5saQQl2U8uHkZKRjGlEQxxGCEeoahtRkn3IyQiyInwAiBzM2Z2M/nECO9YjyHFoxTkUXRhBDnVT3Y6Qj49TCG/HTk5jJQYppjfiZbpR5wNYwojvGPvRpiJIscHKCnbebf4FOJsGGEmRFEe57i5k+m3elBTw5Tz22H+OeIHfQjTMY4ZuylIWxCmY2jpESxhE3PaTtTUEOJMP2VlF5awjczRGOJMH7Y4ipqOkU+MYOY2o6XGyE31Ic0MUlJ2oKXHyExE0XObULPjqJlNiPFh5OQYBXk3ySP9GLkdlJXH0dM7SE1v4ujMJmTzOUztGXa4/85PrnJw14fP5U+fuoztwRqef3GUlw4/w2zuMIncBJqaQjVUzKKJZVkYCzpMXdfRF6YgWl5fYkTYZgFDM7F0C9usth0W//pfnU1U2wmVUnkplKg2FKr/rlIsMVeuULBs7IW5xaKe1DYKS0rSkl2deZi6tWTKKNmlhYCi8F7zwq4GAsfm5jFUjfnK3NJzLV7oFyx7QT9qLylAF8OKgmVj2/ZSw2ORQ7EIA52bm6NUKGCoGpVSCcsw/yWkKDG3MA+pFEv/HsKUK8wt8C6KtoFl6v8C6CxVWRgLt/kFHkapUGSuXH3fFoGeJbtAwa5gmSUc/PMYJ45VMFUZS1OWGBX/2qxYVIYaeYm54ntKzZKlUTDyVIoGtq5gaRK2oVA081QKBkZeoGCZlIv20n118mBiaAtMiYWGwxKTwlD/5VYNFBYfW4R8VoOKqkJ1MfBYnFm8x4wwMLT3WhmWpvxbS2Px2MwrS2aTKrQyj5FXsLSq3cTUtYUg4T0WxXutiGobohpUGEvhxGLosHi8GKYUbYtKqbAQWGhLs5WCZSxMRsx/Y2wULBNDUzD0PLKYRVVE1LxEXhbIywKSkEHMv0lOepOc+DqPP9FNY/MPWV/zDbZsXsWTezo58PoIMwfH8df8D7/78Ln894UO7vzwWfQ+9Ek6N36IQMfXiR+uJTVTR3K2hdRMD2IiiJ7zYQpd5JMetIwXcbaT9EQzRs6LkfMjTvcgz/rJzwbQkv4Fy0cvesqDkfZjZkJYmSh6ugdxurM6m8j4OKYNkI97yM96mVeHMDJe9JQHM+NdalboKQ92zr9g+VhgQgg+7Fwv0nQ7ymwnVtaDlnKRj7sxMz6k6S6k6S6EyU4KQhBh0ok80400XT22skFyR6tmEC3VQyUfIH6whpJUBXlmj3aip/yYmSq4U0l0Ygku5vL9pA+3o6d7sYUAx7QYuYlWCqKPfMJJQQgiTnciz7ZTyfvQUp3kE06O6X0Ik05KuTCFrB8r42ZO6WX2zTUc1wKY6W7m5CAFMUBZDmNme1ETbk5Y1ffEyvkoiAGMrHchbAihJHqY0wYo5/sxsyHkuBdDcJNPOTGEHtSMi4oWoaJGURIukkda0DIebCmAKfixhCBFJUpBiqJngsy+3YqScFcBmlIfSjzAMX0cPR2wjE33AAAgAElEQVTEFsPVcEQfxFb6yEx1U8r3c8wYpqL0kzrUjpkKUNH7KChR4oc6YG4XRi7M/1ZGeHvfA8AQ05O1JGY3cvTgagzFxT8r/Viyj8ThFvR0ADvfjyK0kcusxjba0UQPQqIHRWjn8KG/MnPwQdR0I6bQTUkJMafF0DJuhNkWZg6tZXoqwMSRZo68uYpKPog45UdOxLDNKK+/fRdvvfY79Fw3JWUMKRUmMdvA/jf+ztuHV5FKu8lN+xAzPva+cA8j237E64ceJp5qQ5fDbB/5I4mjHmy9H1V18Y8Xfscrr/6JouXBlgNIM16mp+vZ/dgv2Lf/HjKZNiyzD1n28fwLf2Zg5Avs2PRnDry1gbenN7Jt1y85enAVttlA39ZbuN/pIPr0l0lb3cxkvbxw6C7uaXfwoMvB82/+D1LKj5hsQcw28tSzP2fb7m/T5b2JcOyTvPrq7zC1FqSpVnjHx+jYZxkY+TITk3WUzEF0wcm2oa/QE7mRHXu+gyI2UjF8JI7UMtT/DQZGvsCh+F/Q062ouTasQg9xoY6RXd+jtecmGjuupG/ok+x49tsUCy7MnAdV6KK+bQXBkduZP97Lu+Vh5BkXu3b9lED/p9i68z+R4i6MRAQrH2QysZpA35eIjdyG13crxyoRkunVrGl1sKH3TA4qq0lPNVDWgugZD5boR0h0IubamJpdTf/YV3FuvoJ1vuV0jlxHx8DltPVfyJ59X0Od38hLb/6Noe1fpdv7MY7Nh8hnnaSmNzI68i18sY8ytOvTWFIXUqaTnNjFjqf/h+HHvkVr70109HwCQewmnfUR7v86of7bKc13kcm4SM2GkLIxFMnH3ok7ae27je7RT3Jf43IafNfREf0YXf2fYVKuQxUGGN31fdpGLuZht4O+XbfS5rmK4NgnqfddzpOv/jea4SY360QSOnEGPkpr4CYycguZGTe56QhFdRQ518uhI6vxhD5BT9/NdMYupT12IWvcN9DVfxuHk/VMzPrYu+9BekY/xMbw9SQrA8yLo5woxRgY+jyRkdsYf+w7ZOQ28vleEtOt9Oy+jfXhC1kfPovOsYvZ4DuL1uClPL3vR2hzTcwVouzc821i2z6Ed/P1PNS8nPVdK9jz8vfpCF5ES+xGBHUDBa2d0c1fYn3vefRsv5Xp1KPYST+Hpzt58qVfE9lxIx0j76d1yMG6wPtpH/oYrybWkUq0cOBoO12j36d3z6d4W/gbaiFCWuxnz4v3Uhc6k97Bj2GbfkTRTXj0KzT3XsOzL/wYVagjKTbRMXATD/Q6WN9/Cs2R82kNXsI6z8l4dp/H0Zn7kaUmMtPNVOQ+Ctkwes6LlncyFV+Fa/Bc3INXsrbtXEKbb6V78Fy6Bj5Is+9C7BNdqBkvvQNfoD66As/QRzDlZgrJLuRMI8HRz+HatIyn3/glaX0YwdhJd+R7+DZ/hPqIgw1hB+7otYw+cSv+8Utwhq4ilWtBk4axhTEOvriemUM+kkkPw3t+SufYx1kTvoB10XPY2H8Bf29y8HDMgXvTRbx99M9kMx28fmQ9D7Zfzsb+c/hrq4PVrvfTNXQ+W568g6NTMV7e101X/yd5pNfBhqHlNEcuYn3oTNZEzib6+DeZTHaSE4LsP/IwzcHr6Nl1EwnpLuTZjZTkAUZ3/IiN/vPwD11FUa0jZ44z/uQv8Ix+hJbIZXQOX886zwV0b7mMxmEH21/8LpOpNeiqm2f2/pj24HK6B5Yja48iznQwcaCW5p7raIxewFvJ3yIn67FSPbz+xt/p2nQj3dEV5MutZPJt+Aduo77rFMYeuwWt0EIuE8O//dvUh1ewzn8SrUPvp3vT2Tj7rmTTnh+iF4coG1HmrRjpqUaKejcTE3fh77+edZ0ONgYcbPRdwDrvcu7tOJnGoWvZGLmJZw78BbUQRtWiiGItfWO3/H9svWecLOlB3rtfbjCGi2yTg4wNiCBEkkT0xQaJH+YSdIVABGGbIISEEAgkgSSQNp08sXOOk+fEPZuklVBiV2mTTpqZTtWVc+4wc86e5X8/VE/vrn0/1K+7p7uq660P0/U+7/P8H/5x5R7Otr+O7c/8DBc/88tUdn+QncdfQ2CewVLPEoZ5nt/7K5ar382Jwv/JSvsbqV/5HnynhCzkCb0teoP72H30J7k/fQ8nC/fQuvqDXPjCz9J+5LVk69/FV5/9XVz3Yzz2xC9RWP8mVtbuYRLmuHt4gS99+YMsFr6Llfa/prT73Vz9558hu/nvOF34N+TWv5l98b14/ha6uUZp46c5Wf5WThb/A5nN72H9Ez/Eyto3slD+ZtYuvQnNzqHqFdLZX+Vk6evZfuRN2G4Rzy5y7fp7Wch8J9n2D6FPT6EeNDDUFQqNH+fe5e+ksPVmZL/A5MUWD577Pv4h9Q0Ud36UZ7rv4vnun/L09d9jc+eN3Lj+V2jiIo98/t2czf0Aq8VXMxA+iGtVscwW21d/k48ufR3tK3+AolbwtTadWx9jofTtfDh1Dzuf/xEuf+Zn8ewUlrZM5JWw1AyamGESbBLaa0i9PGO3iSlmCYwKvl5hZLcY2W3MYRFbqhAYNSbeGrZcRDxYxZGrHPrbhEYbR66jdLPYUo0X4oeYOBfQ+zVMIakxNYdFBvspQmsNjh5msLfKwbVFJv4O/3J0FWVQ4NA7jzms4qktXLmJJdYYO9uExjrifnKPO5o1dIg301iDMhNrk1hfS3guwwqB2sAelnDEMiOzia+UMQcZjH4aT13DVZq4ag1LKnJ3fB59UMAUKoyspBbUkZv4WpvIXMMcVgj1TUJtl9v+YzjKBra8jqdtEpo7mGIbW17HlNoExjZ6v4beb8zgmDsE2nlcaQu1W8MWW8T2BRxlA7XfQO42sMTNWbXoNuJ+E0dqY4ttPHmDUE+aOCwhET4OnYexxTaO1MYR13DEdeSDGnqvzaH7CKF2EVfamsU3dvHkbVxpi0DdxRpu4IibaN0mkX4JT7qALeyiddexh5vYYpvI2MLob2AJW3jyeazBFrawzch8iEC9iCPuoA82cORd9MEmtnQBvb+NI1/CkS5jChewBxewhcuI3QsM5IfR/c+gSVe5mnkvy7/3Rt7z2n/Le//v7yV/3ztptk6w8XCOTz11ns8/dZHh4IsohoJumbiui+M4OI5DGI7wrIBRcMyJmLVbzJwVoZfUiY7CZIJ+LDwcuxeiGV9hOp7gu94rWjVGMwEh9AOm48m8KeNYjBhF4yTiEY5mIsZk5qiYzOtJR2ESRxlH45nYEb4Chvly0WA8cywk9aMjJqPRzN1wyNH0ENd1540kL4d8zhkUMyHi+HyjIBFkovnrcA6+HM9cGsfnFHo+cRgm0ZLpiDu3x0ShxWTsMh45RKHFOIrxnETImI7GjMJE7Dl2fYThGNedwTQTR4WKZ2n4tj5zTJhzXsXLRYSEXWEyChwmkYdv6y9rC0mAnAkY0kyaPAJv5jTw5o6D4zaMcRzNhZDj+McocBkFLuPQndeWTuOAaRzgWforoJOWJuO7zjwqcTzxdyxz3rBxLIK85AB55etwxpuIPPcVVaShkzR9HMc3LEOfOyPGcTgHZgae87La0ZecEImIcdxIYs7jIS93WxzvMxnFBJ4zY2r48zEd7xsFHq5tMooCLEPH0FVMXUVTJAT5K3SFp+h1/4nTJ3+f1ZXfIZX6HTqdbWTpMxjaF3nyU1Xe+9Y38t9e+2951/f9K/7q9f+a1F+/gczp/0Rl8Zd4aPNtSP0HCNwimlRAOMgSWg2EvRPERo2xXUfunCPQ8hiDFUItWZXXunnkmxlCpY7RzcxFBndYxBXKuEIVR8jgDrOzto48RjeDJ5YJ5BrqXioRJwZpxmaNQC7O4yOhUsIVcwmEU8rhSVkCJY+8dxZrsMqR25i9XkDvrnLbW2Ni1nHFHNYgncQm1DJGd4VQKeMOiwRShUitJe/pBfTeWQ7tBqFSTmIjSsLLCNUSWuccsZGMxR7kGRsNHCHLyKgSKHlcMUOsF5laLYRrpwiUHJGW5U5Qxxosz8Zd4La1jr63gt1bYWoWuevXiJQM+sE5XnCbTMw6wrXTOEKWsVnD6qeJ1DITs441SKN2lzEHae6EG0ydNp5SRu9lGRktXKmCuH8KpXuWsV0h1IvYYgZbzM5aP0oYgxT2MDurKC3hKWVCrY7ayRCodQK1jN7LEGktPKmBK9YJtSZ6P4M1zGIMi4RmC3F/Fa2XZWy1idQ6nadPYfcLTKw6Y6OBup/B6BRg/BBH7hahUiZQiwRGkUAv4Kk5PCWLLaxy22kiXT9LIBaIrRa2ukroLDPs3ocppbn5zH0EZgbXOM1ITBMO0ri9NJFU5tBuoXQWEA9OootnCcwL6EIevb+IurfAbXsXX1pH2FvEUJfw1bMcOg1uPHUao1fh0N9kGrSQummG+0X0gzIjax2hs4jvlQj9KoHdoPPcEvKtMp7cJjbb9G+cxNNSmNISI7uC3s+hd0vE9jojt4EyWETpr2KKNRyliSasEHtpImsbVanytZunMfQ6SjeDZyxxOpWs2l157q3smf+AEi7ScT/K3+e+ng+s/m988cafMI5qSNfOMLx+iqOwRuTlkcVT9PbvZeyXcJUU+t5ZpnaGFw/z+NYymrCKLRYJlRyeeAbbOoEmPUhkZLj5pY8QKQVcOYWtLvDVL78bo/dxImMFS0lz6/ppVDnL4bSB0P8oB7f+EsU6wySoI15bZnhrGcfN48ZZFGkB9WCZiVpn7JXpdD+OZ+WZ6uvc1nZRD3J0O+dQhTyhu0jonsGzUjzx6d/mTP4bqF/5MQQ3RaCl8NQ0oVHC10qog1WG3bMcThqM4hIH4llks8h+P4WsF3CCIpqxiiIXsbQtur2PELgpYruA3lui97X7OQyLWOYpDPs+5M4DTPwaQn+JaFxHtc8hqifxvDKqWGbkbBN7dTxnlTgqYRs1TK3NcFDAdesMpR0UbRdBavL0c+e4dZBBUlrY3iVs5wovTC6wdfVN3F/7P8hf/Wasww+y3/0wQ3UZ73YTw00jdhe54+4QaDX6win2hft54fYW3Hmc0KhhCHmmwTamWmY8btEX76Mjf5DPPfM73FTO0NPvJxzXcMzzSEKeg8Hf4o4Wsb1tXnQuox6k8Iw0N298iP7gfiwjQ+S0GdxMI5obDPQSNwcPcumxt/LkV/6cweAUo2CbwV6JUK8wCnLsd9/PI5/6f9kb/COml8J2FxHED3NLvB9dX8WUV3n6mffzfP9vuSF/hFFc57a5y/5+E0mpIumLPP6Zt9Hc+nm+8KX3IikVHOcKoVHG9y/z+WfvY/effoOB+mFMuYJvX8QOG3zhuXfw2c/+ES/GW5higWee/Xs+++Q7UaWTRMoqX7t+P+eqP07moddx9dm38MRT7+Qzn/0brjzyRzx98CGufe3D6NIKkVEj1ppMzDUCvYQmLWCa59DtPJ//5w/y8GPv5tFP/inxUYHPPvkuLl99J7K8ji4Uee76P/DI59/BQ594O3fHa1jdNIFR4vFP/TGPfPZNPPnVd6PpG1jmVYJ4h53Lv84TT76Fx7/wJp749J/RFT/Gpcd+jSuP/RbjyRpfffI+Xggu4AkFInWT5798H9G4Sm3nzWQ3f4aTldeyuvmz3F94Had33kDl/K8yMqvE4hpKv8GTz57k45lf4O9XfpzUzo9Sv/KTON4ygfIokf5JetJpTlS/n+zVN3Pv0quoXP4pLj35e5hxHV1sY/WrCJ0HWNv5OdJrP4rlnEU5WMKRK3z6c+9hqfijbO/+Z24HK8ThQxzd2ebyY2+luvVzFDd+jlPFH6Z6+ad5Tv8TvKM8up7DEPJ8+hP/g+b2G2ldfD1D4WN4wwJ3o10a7TeTaf04XemjjN0GsdriM596F+XNn6XU/GkkfRFJyXDl4d+l3PwxLj70X1DVBWxtA8HKsvP421iu/wCL9W8ht/E97Dz6i3zl+Q8iqWVCs0xklunfeABbXqJ76+9otH6KQvOHOVf8Dh4sfTOVy68nt/vzfPrZdyM6Kfy4ybC/jC5ksZQ0166/n4uP/iLp1g+wWHsNpwr/ntzG97P+8A9zO86hDs4SOlUsc4V6+2do7f4E21d/hk9/8S30984h9/K8MH2I0K/QHXyAxubrqKz9CGdWXs19+Vex3PxOGudfh259DMs4y1e+/B7Wtn6K5vZrkPsnCa0aplbg4cffTn3nJ1hqfBOnK19HZvvf0d7+FfYG78NyzqFKLQShyInV7+SDC/ew9ok3crL8rRR3f5D7Vr+FS594C7pdpNvJce35M1y59MdUNl/PY5/6A3rdc0zjNUThBPniG1jKvA5BP4kjN1DFRRprv0C2+gY2Lr4VQV7l9gvbaPoK2bUfZaX2w6xUfpDKxo+wmP02Urnv5blnPoDcz/NP//w+ams/Tzr//Tz33HvQ5QyB22L74m+Sbf4QG5f+G7bZwpWq+Haajav/iY9lvp5zzW+hvPsaJlGRwM0y6DyI0DmDZ1aYBBs4WoORu8Xd8TammCWy6gRGjTvRNo5cQTpIM/E2OQo3sKQCtlzClsoEeoPYWkfrF4mMNf5lcimpLBVq+OoGR/4VYnNr1gbSZBrsEtnr2GodsZvlMNxl5G0hdbMYYgVLrOGpLWJrE+kghyM3sIY1YmszcVoIZSKtRai12PvqKVyxmlSQai20bh5HrBCqjRkDLI0nl4jNOuYgjSPl8NUNfHWN0GgT6A3kTprYWufIv0CgbeKIxw0fVTylyVFwEfmgTKRfTCbsxg6uuonSq2GKbcbuxXn0w1E3cKQ1tG4NR1rHlTeIjV2Em3kOvctI+8XkHkdoMHIuYknrRNYlxP06vnYBX7+II60xts+j9+sIN4t48ha3/UdwpR26zxewhk0mzkX0XvL+i/EnCNRdhjeraN0Wd4JHGFuXGFwvYAprhNouoX4eo99C6zZ4Mf4kem8No7/FyHiYQ+cxRuZletcyuHKLkfEQ4q06nnweX75AbFzB6M3EC+k8jrxLZF5BOmgR6FcY248xuNHEGJxn6j7B8EYLW7iMoz1OMH6Kr1xr8eTnUmQ/9Ot87Fe+j/Rv/wLv+8+v4auPFjm78Bdkmh/jgeW/oFD7CL2DxxA1gYHUw7INgiDAdV3ieIJr+sT+BNf2cGeuitHM+ZBUliYCRuD5hJ6PZztYhkkcJs6JcZw4EJKa05dqN6ejceKmcD2m4wmu5c4cFSHBsXPDSzgYk3hK5Mcz1kOMa3lzkOcxtyIOQyzdYBTF+C/7rsgP8F2P6WiMZzvEsxhHFAQzASE5l+Nmkslkwmg0IgzDuUgRBAGhnxxrMhvPcfTDd1zimXPjWMg4nEw5mkxxzESAmIzGTGbjjUKHODIYjXRcVyAMVI6OPEI/wDGtJIoymSaiz0zgmMQjonCE4/jcw93b3JnG+HYS9UjiEObccTAOvXn0YhS4czbEyz9zLABMIp/AsRgHHqPAI3zZ5Px40v4STNKeCxWuqTEO3dmx7Pn3Ho6CuXPjWFx4udMicAw8J6kIPRYrjh0NyUTfe4VD4xhU+XLR4uVOinHgMw6DBBJqW4lwMeNHHDspXi5AJC0j/iu2URTMnRfJeTmMopccGcesisRl4s0iI8n7k1HEKArnLA/ffanb13NcXNvB0g1MTUdXVFRJZqg8hzj8KreuPcK7/uj1VPLv4MqlD/DMs22G4pN0u5/inx4t849/8uv8/g+8ir/+sVfxoZ9/Ff/c+ku2yn9EfeHXKC/9Is9/6W+w9RSaXGDYy6FLeQxpBVfOYw3TuEoGc7iM0j2HpxQYW206z51FvJ7CEcovRSaGuRkjooDRKWD1U4RKEVvIoh2soO6vECo13GEZe1DE7KfwpDx6dyVxZIg5AiWJZ1iDJGLhSVk8KUuoFpjaNQIlj3jzNJFaIFSKhEoRT8ph9lP4cp5Yr+AOs/hyHl/Oo3dWGRtNnEEBf1az6ogpXGkFvbPMxGrMzjmHPUiECrO/RGwkcM2x0WRqt5BvLWD1U0ysGr6cRTtYQLq5wNSqMzbLDG88wMjI44pprH4Ks5dGu5VmojWY6BXs/hJHdplYzWH3V3EHmST2IWSQbp0jVEuMjdo8QuPLBcZ28qM3uHGGUKty6K4TanXk/RSx0SI08ozsEmr3HIFWwFcL+GoRTy4yMuv4ajH5wZxFPzyljCOW8OQqsdHClQu4UolIa2INKthCFV+pM7ZbvDjaxhSLOEqF0GjyQriLtLdK77kzvOBtM9IaqAfLBHKZSKnjChW0/Ty+VOeOt4PZzaH2ziUVsWIaZ5hCunkSV1jiRb+K0z+DLRUxhikCM0//1oMYw1UcJYenZXC1Fe4odeJ+AbeT4choYvVTGP1lIivPyCswsluo3UXEWw9yx68RyFnUgwVis4wxXCJUs8m1FGtE6hpmv4TWyXPo7OIM13DFAsKN04RmgaOojiGuMNw7x8TeIJBauGIV8cYyVj9DpCTsEOUghT2sEOjr2EITT0lWcdVOCldsoRyUsIYFfD2Dp+YRBueQtRyW1iSQ1+k+d4bHn/g97st+Bx/JfDsnit9GqvkdfHz1G/mb09/CSvsXEdTTWOppJlIV7dYSameJyCoTWiWM4SqdZ+/H6Cxzx6mhd84g3LiXu3ETV8ziS0W8YZZYzuHrS5jCGVxphUDKcWjW8cQc9jCFLaXw5BP4yjKxUUftlWZwrSKuuowlP4AoLTFx2kRiA3Uvj6nVcbw6hpzB6afwulkcOYdlFNDFHNZBnrvGecTrKSythi+tEVsZQmsJTVjkyuXfIFX6Dr58/X/QVwpEehpXWcWR0wRmkdCuYkoZdGEZQ1gm1Ot4UotQ2cERGkztNr5cRN8vMFYv42jLBEYGQ1ji0Klz6NQwh0sYw7NMwzwTL4c2WMGSSwx7KxhaCl1ZQRvmsKU1HKmOPsihC2n6e+cw1QrSoICp1xEGGWyhTqC0UDtZzGGesdPCVUtYUh5LLmLIK9R3X8+Zta/jwer/jhHei2vWUYYbDIYbDIcpXLnKSGox1tcYhZt4fhO5v4I7yKMNTnI7rGGKWZReFkdrYGkVNDWD5xUwpSq+tYIjLzHVLxIILabWCrG+hHlQxR0m1uOR1cZWsujSIpaS4jDYZmpfQuvuMHWuEGhV1O4Z9N4ZQrHIbeM8fmeLQ3eTyKgTOzVsrYA6zHFnfAFjWCTQq1h6m0l4CbGXw9CrWG6NKNpE7pQYybvYwyIvBJewBhUCuc1I38IdNvDFNlNrl2iQY6RfoXdQ5PCwwMRZJug1CMRtRkGdgXCOI3+DqdrGE2ooQgHTqCWZdLGCrT5AbeNHeDD/f/HFG+9g0DmB06sz0rfQxRxidxFHKSQUfXsdeW8Za5jBN3KETp4bzy9iKE1Mtcl0tI1p5NGVPKa6hm9exZZaeNYamlpCl0vogyK+0sJVmmhiGSZraJ0FrH6aI2eNI3cNvZPD7rfxBrtE1uNowy1ksYZtNXHMOiN3DWlvgUDKcddqEwxzGL1FTDnFOF5D1+o49g6h/zB9s0rn1iIv6i1G3RSxUqHfKaJo5/GDJ7h+M41lreCpy9y1rmLvt/HUHJpWRDMfQRuscLC/iGXt4GmXUZ6tMuk1iaUlHPUfef5rHyKw1ojMC2hCkUF3CWmQxZZyGL0HMXvZ5H+GlkHsnMaUswRuE8+pMRwuo5k15G4Jp5c0Fjhuho5wL45W5EX3IUb6DnI/jaauoqt5LHENtdPEkqoEbhFdz3Kwt0LgXCBwNpAGZxl2TzDxNgm0iwROA3WY5874EpG1Se/GKtJBlshqcxgkrAGjX+JucB5lbxm1s4QprxCGeWx/BWF4BtMqMBnvIAtFbLmOI5a4667hdpcJ9W16N1fp7p/DcvJ0h6eQzSWudz6MaN4HR+uEeo3B9RS2VOZoVMe2zqJoJwmiPEdhG1+vog8LuFqZwCrjmQUMJUPoNLjW/Xtk6xRD+QSmXsA3N1H7VWytSOilcbVlIjtHZNcR9rMYeobnbr2HffUDWNMMprxL6NXw7SrCfg3bqpNuvJrSlW/iC91fYaAu89TTH+BgcIogXEceNtDFNQypjKmk2Nu7F9so4RkNxE4abZije+s0nb3TTCebHPrb8OJlDvbupde7H0E4iyqniYM2g84Shr+IoJzk+q2PcPXRt/H8196DOPw4kdvEUbbwvArXr32IZ575cwJ3GUfPJ0L+wX08f/0vEPU8ulxAO0jhawVUa5nPfe19fPKpd/L5L72Hw1EdXV5Gl1ex1ByGlCO0W9hKFbmXQ+ouMXYb+HoZT6vgqRUCvU5ktbHlStL8oVUYOW1ctcrd8UU8tYEj11B7CTBzZG/iKW18dZND7zK+uoYj1VD7OUbeFko/jyaUGPvbjL1tdLGMIZZx9Sae2kIflDGFKoG+xu3wIuJeFluqE+rrjMw1pL0UllCCo4eZ2BuYgyLOsEKkNRmZbbRuhkCtcuSt48pJ1DYyykzdOo7UJtDW8dTGLLZSwdeaGEIVtVshMnbwlPV5/GRsb+OIbSxhHUfc4Si6inhQRu3XGTkXsKQ1fH0LS1pDG9SZOJcItC20XhXhZjL5t4ZNPGUDR1wjsnawpBZKr4rSqxHbl1D7LSLrEnK3SahvYQ1b6P0GSqeGvF+buSN2sYRNQn0bR1pD79UZzoQM5aBBpF/EHKwTGbuM7UvovQbirRJH3kME2g5ar0H/Wg5TWMeTdwnVy+i9TeS9Fo6YfGdkbOIrF5D2Gnjyeezh9jwKYvQ3MPobxPZDM1fFeRz5ArZ4AbW7xdR9Ale+gnC9Sfe5Bq7+CVTzk2xd/jiXz/8j7/zl7+a3vuseTv3qG/i7//oT3PsXv8FDV1cprN1LffcEucLfkFp4Fzc7z6BaArajEEYutm3jui6TaErojubNG57t41oeoRfiu8E8AhLN3AzHzoJJPJq7KMZRnLgDwgjfcZmOJy9zJiQRkcSZMZ4DNMdRsiVVnofz6Efghni2Pxc04iBmHE+SYxw7J4KAwEuqPgWPEjMAACAASURBVJPtGFQ5eon7MIucjONRUsk6g3oeixPH7SXT6ZQoil4615kYMYoijibTuZNkMnNBHAM4x/Fo5hhJhJnEWRJjWxLjsc54rOH7Ip4n4XvqnKUxHY3nMRVvxvWYjifztpR7eOGQo3H0yqaPGQvCt435JP/Y8RB51tz5EDgm4zBgEoXEnss48OctGSPfI5pP0r1ZNCKYRxuSGIg9Y2JoTCIfz9LnnIpjuObLxYtjseElZoY9FwOOYx+JoJC4NxzLnDEvnHncI/aPj/eSoyJ0nfl5J60eibNiEoVz7sVxHONYcPAcaz62lxgUiVBxvCWCgzNnUCT7H48/msdAJqOIKPCZjuNXjCM5djBT5hxcy8YxLWzTQldUJGHIYHgNRXyeG09f4Y/e/sNsNd/FhZ2/5aDzCIa9z7PPn+e5L13k3j97G7/7mlfxB991D9k//DGe3v4Y7cxfkvv4r9FafQuPnP9Dhr2zyGIOoZdF7KdwzTzWMIOn5LClFUZ2EWu4jNJZxFMSTkIoN7F6BexBHqObsCiMbgZfqhHKLdT9RSZmjUgto+wvz6IVBdxhGenGCo6Qne1XwOyncMUcnpjHl5IoidZZZGSUkwhIdwm9u0SsJYwKo7tEpJVwxcRt4YlZAjmPM0wT62UCJU8gF5iYDYbXFnjB25ozKkI1x8jMY/VTHNrN2XkVcYdFRnoVa7DM2ErG5Usl7EEWrbNCIBcweit4UgZrsII9yM2EiwxmfwH14DSumJq5IzIEwyp37A3cQYbh1x5krBcIxAyhXMDpZ3DF3Lx6Ve8sI908y9isMdKrSRXrMM0L0QaxWWN4c4FQr+ErVVwxuf5y58xMqFhA7S7iyjlcOY8t5nDEPJFRQeutEOlVLCGHK5eIjebMTVHHkws4UkJW96QG8l6WWG9jDwuMzDqx3Ubuphk76xiDfFK1JVchukAgVRkZDbRumlhvEBtN1IMMI6ONLZSxBiUcZZnQyOJKKcz+MnZ/OREqgjLitY9iD3NovTSx2UTvp/HVPJ6axRRW8LUCU7XBodbA7qRQ9xbw5CyOnCa2i9jyCr6aJdByONIyhnAWR1nElZcwBosEajGxYQoJ48OXK9hCBVuo4YqNRJgRM4R6gdjMExoZPHUVpXMWT8njKyU8pUSkVYmVKr5QwurmsYQyplglsDew+i0irYUjZtF7KeS9HKGygSUUsIbLqN2zWPoqsrqIMkyj3CgQy+t4doP2xbdxqvAjZOr/kUL928jW/iNrl3+ToZHDs4sYnQeIlALqwSLWMIOj5InMBHRr7C8RDrIEShprsIzeWYLJDrFewh2m8aVC0qpjplE6J3DFZV4I6lj9FdxhlkitcGi3ceQl5IOzjK02L0YPoXWKhFoNX8swcbNYegV1f5VYaEBwlYNraUy9ycipQ9Rg+OwJAq3KdLSLIRZwehlua4nDSpcrSDcKTL0Svp7i1tOnePjSO/jKV38fzbgPS1vHGpxjbBcIzCy2lsJUVjkM64zMEmZ3kYm1gN45iTdMc2iVuBsWuO2tIt+6j4leYepWMYQlfDWLLa3C4RaOlMIUlhFunSQwUwRaCVeq48k1pl4Tc5i4g9zhWjIZHxaIzDah0cLVamhCFt9o0r2xjN3NEkkVArHISKsyvHEWtbPE1GsSGmVCp8juo7/M8vqreaDwrSj6OdRuDX2wizjYxnPWiPQmoVDl4KtnUMUqqlLB1cpM9CJa90FiI4M5WEXrpnHlGrZUw5HrqP0Cfn+dUF1mYqwSD9cZCZtM1QyxtEzUb8HtXfRBEb1fY+ptcnfSZhqWUXtp9G6DQ6tBIGXxxRWm5iqHxgqBcI6xlOVILaF1sxy6Wxj9EtagTKi2CJQWzrBBpG2hHTTxtC0ccwNNrqEOyoTaJlPzInavzcg4xcRI4Q5y2J06+q0yd91NQmWVwfUPEQ9y3HEeQ9ivYioLhNICL2oXCIR1dGmRkb/DbWcbey+HL1SxlAahv03n+QWCfglTfB+trVdzqnAPz+6/Bd84QdjPMlHKRHoaXy0TqBVGVp1QrzB1W2j9FWwpiyvnMORFRn4BW1thsP8gtppCGy7imSlsbQF9WMWRmoTqOvJBHktuoA8rBMYG9rCBebPCVG0Sy2nc/lmc7gq4D2Fd38W58RhG5wpm/xIj91HUYR3HqOOoeTwphy/miIUcQT+dtN2IJaxeCXewgSdcRLm5jWO2sAZLjAenwV3GFe8ndEv45jpGZ4OR8ilCvYrZP0coNPF6DTwxQyC3CPqfw++2CNVLuNrDmN0LjHvbxHsF4sEqh06WQMmhddqE1kNYeglTzDNWryBfKxDIixj7S0RShSNzg9vWNt6wSiC2CMQ19P0qhtLg0LqId9DE7VewtSJR1EbrF7D2GvjiBqHSRjnIYkst5F6bkfUw7rDJ4NnTOHoTz9hG668x3Cuj90vYYgVXaqLuNfDlMkfOLofGw5gHF4jER5noV/GlNpFWQ+kUCNU1IqWN1SkQyg2mzhaGmAiKY3MXZb+EL67jCS2sbhl/UGIsFbH3F9C6DQJtm9DYQh+WUQZpDDnDKEjEVrFzCk+uEEobhGILs7eK3D3NJGpi6RVGTpWRXcbTksjr2F7DVxqY/QojYxNLqaCLOQKrztS/QKBdxpMvovZKxE6VO/Fmwk9xG7zgPoorNlGkBwmjEo71CJH+CZRuhsCo4am7hF6DVO3bSW3/Kz7feTOWtI0pNTCkMr6+hj+z1b8QX0AZnMNVG+hCAVetMXY30QdFQmON0Gwh7C0T2WvEdhvfqOEbZWwlgzpYIrLqRGYbXV1C6C7hGk20YZbYLRPZBXytxm3vKq5axtWzRE6WyCmgCSl0Icvt0Tq3RzVEvYhv1hirVUK5gqnUGAyLRNE2Y28DZZBhEmwQWE1Cu4kpl/DNBtNwG0etYgzTRFYVTysR6FU8rTpzTbRxlCqeVsaRizhyCX2Qw1VrxNYatlRl7GziKjXGzhbyQQFj0MCR1pK6TWudyGwx9rcx5SrKoEBgtnHUOoZYxlEbjP1tRvYWareIKzcZ29vE5iae0kLu5HGVJvawiD0sYQlFjrwtjH4erZvFGhSYOhscuutYQh5fKXM7WEftLuOrhQRqLqWxxDq+1sRRKlhSAbm7QmQlFamO1EDplLClOrG1jiWWUbo5Ju4uvrKZRCeEBlK3QmjuoPbrDPYKjJwLeNoW6qCOI20g3MwTGhvE5gaWWGVs72AOGhiDFqG1ha200YWkwSMROnYwhKRRIzZ3UTplfHWLQ/cKjrgxExd2Egim0CQ2dpg4l5g6l/HkLdROg5F5eQ7FFG8VOfKuMHEuIu+X0fsNJs5Fpu5lXGkbT97FEXcxels4w11caQt72MaRmui9dZzhDp58nuHNGsp+aw7S3H8mh9JtE5lXiK2r6P0txs5j6P0dHPky0v4Gh84TTO1P0b25ySf+aZml3J+xs/n33P+nP8e7fuIbuPeXXsdHf+ONfHL9NM8/d4nPPb3FPz+/zdkzf8rKqT+mtrbKrd5XkNU9ZLWLYcpYloFjWgkjIYiJZmwK30mYFbZhz5oupvOmkFEUc/vwiHGUuCyOIZPHXIYEuBm+xLCYiRr/f0JF5MfE4YijyW0CLyT0Qo4mRzimk4A2Z7GPRMwYz/kPx7GJY7jlcd3ndDxhMkpiKqHncziZMSbGSXtHFEXzytTJZDJvMfH9xEERBeHcIeE77jwOcsyiCDyPcRRz5+h2Mu5j0WY29jj0Z24KldFYJY50As/kaHrIOE5iMceixiiK8WwH/7iBZQb5vIcXjrg9ifEsfR7rOK4KTfgQLzEk/mdXxShwGfkh02jEyA8ZBxGjIGTkh8R+QOwFr4hBvHxinwA13blT4vi4k8ibRT38mZvDnjspjkGeiUDiJfvN4iTHDoSXmBVOEpeYgTkj75XMDc/SZ+JH4p6IvST+4ZkGkecSey6HcTyPfhxDNI95GAm7Ipq7KI6FhyQWEs5FmeOIy/H4jz87jkMOJyNC35u1oNj/k9CRHOfYwuNYNpZhJo+6ga5qaLJCp3cDTbxF92uf4D1/+JMUV97OE489iGU/w/PXvoQbfIlnv3ieM3/933nnG17N+1//jTzwa/+ep3dO8tSjNaoP/CHNxbezXnorg4Nz9A6WkYdF5GEGXV3FFFaxpRS+lsFVVpm4ZXwtz/DWAvawSCg38cUqVj9ZuR4bNaxeFm9YIZCajM2k1cKTCozNBr5URu9ksPsFpuZaEhcRc7OYRxlfKmB0VxN3hFQgVAv4UpZQyWP2VzD7K/P2j1AtoHcXsQYrmP1lYr2I2U8YEc4wzdgo40l5PDGP2cviixU8sYQn5vDlDKGWYWLVMHtprF6OQ3s94WvIBeJZNOTIWUfvpLEHWY7cNmOzRqyV8KQsR259xtxIYQ2WOXQrmIMFAiXH2KgyNuqMlBZWJ0sgFjiyatj9ZZzBKpFcJBCLM9BoAU/Kc9trox4sEaklRkaVsVlDPljEVxJ3RKBWiPT6vJNb7WTQ+guJq8IqY0tpXDk3U/Sr2GIOTyngynkio4reS6P30oRaHUsoYg2KOFIeX60Sak18OdkCpY49LHDw3IOEVgtHqaD2MjhSGUYXibUG+195kCN7PbmhkCuYYp7YbqIPMoycNv0bC9wdX8A3MhjDFQI9qeqaWG3ueOsMr5/gyCkTamVCtYG6nydQ6gyun8ASl5nYNUKtjt5dRe+ucCdoE+p5xk6ZQM+hDxbpXrsPvb+ELeWY+mvYSgapf4LATBNoZcSbGSyxiqsWcdQ0an8JT6kyMjYY3lzGHmZxlTK+VsZXC5jCCo6UItQLWFIGU8xiKxksIY3dzxJLNUKpQai3MdUaslLGGbaxhkUiq5Tc1FpruFKDyKwT6DkCsYFvlbHtFJa6gnpzmUBosn99Ec2rYHppLC3PHX+b/t4ZZPUsrr+KLaSI9ooM9x8gtPNEbgmxe5bBzZM4gxVwG9g3TvP8l/6GI79BpFWx+mmM3gKRnsNT8gxvruAMz3LbLxIaq8idB4nMHIGaZ2I2sXo5pN4KvlFD6aQZ3lzGFUtJHKi/hKukib11fLFEPCgTDVvY0gaOvo4hrHDHTjFWS2iDHJpaI/LWuO3W0G+d4MhvEAZtJtYmunAGT8tz5D2CLVV5YZImshaZ6BfwxRUiPYOjrWBpy4iDk1jSApGSYqplcbX7CYylhMUiLSN2P44u3c84yKEKSwRqHl/NInZOE9p5LHmFwEwAtIduC7l3ClvM4w0bTM1N1P1FPDFNqFSI1Q1it4QlF5D2s4ysDbReGvlgibHZxh02iJRNlL0SobqNr2yjC200oU1gX0AWmsidOl969sM8eevdtC7/V3y3iSdt4iptugdnUeQKod7AH+SJ1CaqWMc02/hmGUc4gy+0mOgbRGoNW0gxtirERpmx2cSTaozFS0TqCrG5iN4pEyq7aP1FXHmFkbaF66SwtSqm2MbXWsnqrZO4kkyhxdQtYwwWMYVlDp0mR26TsVnGl1OMzQITv4S4fw5rUOaufwF7kEfdX2ZsbDDSdvC66wxupgjDNUy9jCPWUa/lOTK2cIZFxkYG6eaDvOCvE2otpt42g/0F4qCErp7D7K8gd9eIo8fo905gDE5zpJ9PVrrFE0TODmYvzVTJMdbzGHKOwF9HPFjC6S9jSykqzZ8i1fqPPPW138M3FomHBdzeKlrvQRjtYPRXscU0rpoltsq4ch5XLBKpdaZeDrn7ANrgNJFRwR5W8JUivr5EYJ0k8iro3RSH2gYTfQ1dyqJrGWy1SCjXsHsbOEKFSMsTaBmcYQ5fajHWt4jUNexBkRejy5hiDU0s4lslfCNPoFQYKxvo/QKeUsOTywRSFbtXxB/WMbsV7H4DR0txZJdwOksMrp/F89pIag5lkMYXcozlq9hiCk1aYtCp4ZkXMaQVfCmHfXODF63L+PIuirCFOmgx0dcIBjm0bhpNrnDHqOINz6MM28jyaRxpBefmJt7BGlN7gdCsYQoVIn0Hq19DurHM8NopYqXKC/YuvZtnsLtpcDY51OrceOY+hv1VJs4W7kEFZT/NXWeHYFBnal1g2KnhaJtESou4m8c32kTmFv3rOSJ9d+aOamH3S8Rqm0CpcdvbQdrLcNu/RKBuEOrb2FKb2NrmTriNJ5UwuxkIzxMO6xidIrbYIDC2cYdr2IMawrUF/iXc4tBK/hdq3Qx3owtY6iojp44llBhpDe76TdS9E9j9FTwhh28tMnEqeIMy0aDKWCkxMgqo/WWEgxR6L4WnZAj0VQI1hT1IfgsO7QrDGx/DuJVPFiKEAnqniCdtEahbuEqR4cF9vDh5nNjOYgtLDL9aZKpsczfKYknLfPnTGQ6dh5A7pxk7RVx5jdCtk61/L/nd7+Rzt36HWDhPLLZxBikcIcPY2MAT17CGNTy1ym33PKFWxVHSjL0qkdngyN/F6OWxBhm48yjWsEGkb+NJNXwlhyenmdgNtG4eX19lbDW5GzyMcquEL1UItRy+lMbspXCGiRAYWzW0wSqhUeOFaAe1kyLWaxjONppQZKJWGUnV5LfP3iHS2xwadTxtE0/bwJKaOGoTz2jh6jVcvYou5nHVAq5axNfLhGadsbuGr9UIzRaB3mTitROxRCnjqVUMoYCvJY6KqbeDsLeCpza5HVwiNncZmbuE+gaOXMeRKwz2UoT2OndGFzHECo6aRE5MuYrUyyXXUUmiH8O9DJZYY+rtYok1hnsZBtcXCNQqL4Q7s+c1ps46nlxGOUgR6jUivYbaWUniVVIWT8kRGUU8JZs0eBgNXLWIKWVw1DxKbxVLKs0aP8r4WoPYbuFpFVx15rgY1DAGTbRBndi+QGxfQOnX8LRNIus8ltTGN7axh4lY4Kkt5G4GT6sTmRvo/TrGoIWrtfH0dQyxzvCgiG9s4xs7qP0GSq9BqG/hq5v46haRcR6t18RXdvHkHcbWFRypTaht4UrrhNoOgbqD1m0xth7CEjZxpDZqt4KvbrzMnVHHlddwpLWkAlXexZMuEOtX8eQLWMIGnryBNWzgirtE2mVC7dK8/UPttIn0y+jddeROC0+9gK9dwpEv4CqXMIcX8NWrHDxXxRpcQOvsYsqP8MnPLLOcfxcnH3gbH/vvb+Tv/st38+ev/Wbe/6bX8rnzK9y69SgD/Uk++/Q26817eXT7LA+eez9PPfMIun2LaKRgOyJBaCEN+4zCCM/2EnimFzEZTRlHYzzbx3N8HPOlqIXvevOow3GsIhEQRvOYxHH1ZhyGs5aM8H8RKuKZMBK4AdPR4SxmMppzMaaj6bx1ZBSO5k0Zk5cLFjM3R+KiCOeCwbGQEfpJpCP0/LmT4hiiefx4/PzYFXLsmEjcGDHjOE7gnVE8H/vhJGkViWeOjmS/mFHkM5nYhKFEFKkEvkngekziF5iOx/NrcszXGEXR/Dp6nkcYhsfRjxG+bcyjH8fOBt825lWhx5GLyLMYBQ7T2Me3dULXYxqNGAcRkzBiEsaJUOElQsWxw8F3HRzLnEEvk8n/ZBTP3RPHYsXL609f3vyRfK87F1JGgYtrari2iefY83jGMQ/Dc6zEyTATJ47HcOwSsXUl+bvr4s7EidCx588jz2UaRXiO9TIwpjdjYVhzUeG4DvXlr+PQZzKKmIzieaQjeT+cOy+OPxeHAeM4nNeTHteqJvWlzivyT4am41g2uqKiqxq2aRH6Dv29Z+lfe4I/+I3vo7z6+1y9+DGGwyeR5AGff6rC1QurvO+338zbf+Df8I5X38ODv/4f2H8kyxeuNLiY/gClE79Fefn/4dbzJ7h57Sy6UsXQigx6p7HFNJ6SQR8sYEvLuPIqsVnGk4sMri8Qq2tMrQ2MbgZlfwlHyHJorxFrLZxBBW028Y61CvKtRRyhgN3PE6kNArmGI2QIlCK+VMAWMrO4R5FQTQSDUC1g9lcIlDy2kMIepFD2zzGxqoRqAU/KoHcX8eUsvpxlbJaxBqszZkRyTF8uEqt1+s+fJZArOMMslrCCLSwS62XsQRarn0PbTxMpVUK1hCOmUDunOXLWUfdX0A5WknrS3iqhWsSXc7hihiNnDe1gCaO3RKRlOXQrBEoOZW+BSK0wklsIz50jlsvccRsYnUX8YYaRWua23cbspTB7iQNjbNSQb52j9/wJXow2OXJbuHKevWfu49BtcdvfwBKS6MFtf5uJvY4rp+hdv5+pW+V20MIWM+i9VTylSKhXcKRjsaJAoFWwhDwjs4UjlvHkRMyIjQaRnjAqPKmBPSzjSiXEvQU8rUZktXHlCpZQwOjlYHSR4bUF9IMMvt4kttsYwxz9W2eI7CqOmqwcTIN1fKOAPkzjKlWMfplQXaP//ALusMDErDEyqyj7GXxpDaNXZGLXCLQM0t45Iq3J1G+hC6uIB2fo33yAkVNC6Z5B6Z7lKGigdFcQbi0xcjYw5Tzy4CyxU0LupHGE9WSFVMxiyMvowyV8rUpktFC7KcT9U0TWOo5cpX/93Cwek0RnBrfOInaWsNUUjpRJhAq5gd0vE1kbiEIey20yvJXHVcpI3dOo/QUCvYopFHGVApGdJxJ3sKQyjp1BF8+g7Z2l9/RJHK3K6M4Og+4CnngZ/dojHJqPoytnEIcfZKJnOdzbprP3j5jaIq6VwTWzSJ3TeMMV/sWuMOotMdj/OIGeJzYaHDotRlYBR14m0Iv4WhNrcJrbYRFHOUfv5j/8f2S9V6xkeWKfpwcHwS+2BRhweLEh2rAgwAmmHvRAQwJs2LAtkxLhIEIibEkQCRqUZYtBprmcDdMzfbtvqJzjjR0n7Yx2Ka6WXFKbtLsTum+odHL6n5yq6t7unv38cOrWzIAPB91dXbhd1X1v33N+5/t9P1KvRmI3cOYV9PMDrtNHZP4xQmkgPbvLyhvyMj7Elg6YP3udSIx5GRwTTqp88oev8dP8m9xk7zD56DWUj/4Rr4IRL/PHTK7KPP/oDq6yy7VbIfcazGf3WHljhLaDo1Rw5mc4iwGxvcfaqxIvTngV9gn1A4S+S+RXiIMKrnaPRN/npVPH0vZI/SGeeYS+6HDx7E1UucSrF+8iTTtMfvJlrqMBtrqLqewwu/gygVWEdStvjCntkIshiXaIN+tw+b0vkZkNMqOLM2kwu3qNwOmQeWcE2hBjso8rl0n0HmLSJRR1dOkA1+qQhMf43iHCG/Ps8h6a3WQpvs2HH+8iB3Xil8cIc4CvDDDme6xWNQL/mMX5PdZOn0+TRyiLNpreIwm6vIzrrI1v4s9OSfUxudMmNkv46i6hXiYyaoTKE0LrgMi9V3SqtVN0ZZ/Qq2PJPT5+9htcLx+wjt7Bktqos68hjDtwc0YePEaZlInFMYHxAF97TKA/ZR18HUca4MgdNPk1QruCp9YJlEJcvHI7eHIDZ9bixjzFketoxj6uaPAiPCWTe4irMiu/S6Q+RTnvEVkPsNUBtjHk8ryKbT9A18+I3BaTqwGm+wRTlPGtEq48Qlm08dYNDLmOLx9AWGclSsjzN5DkXdKgw6u4jT55yvmkSvDqEFmU0eZNMv0p7nyAOt3FvNpl5XaRzr+KPruLdPE6QiokyNZVFXNyQKS3EfM29tUhK/ObiOkxkd7BU3fQ5K8R61XWeh/l4zdJwhaq9gaeVcaXKghlxPSTXRJ3SOT0cbUulx/d4cVygOfcITJ3MGZvkAd9bLWEtngTW97jxjsjVR5y8byEqfaI3SN8s01oNDGnu9uaXmRXMa8q5PbXka/eQTF+H9V+B3XewrrYQUwbmModgrjDXHmA6byDJO/gGzs4z8us3KI6IWsdNK2FpZYJzAbKosHVfMBLq8G1eIfJRQXhvwHrPtHlKfZHLUL9S+TpAzz7hIsPqwTmIVw/wNfv8/wH/4ilaMPLMyLlAO1Hv8e11SQPemjSAdLzeyy1IUvR56U4xPzkgEQf4xhDFtMq/qLOT40etlzDkZv4Wp+1/5DUPCRQOjjTMi/8MaE9Jnb7LCZfI0+aZEkbS68yvyojTXukbpfYbGJe3sOblYikBoHcwbhqFhdFUpXAaBZBpnIfW75PYLXQpSa6NEBZ/Da2coe132HlNHGuvkyw+CrXdoVrq40m/WPk89+D9BTSB+gff4XEOCC2GwR2F/nZHkLeJ3X2WbplxGKHUN0ls3eIzd9jKfXwr/YJFkXtVb0osfSOsOUdfOsrTD7q4ij7vAy73OiPyRZdcusrpPYeufEtArXLKjwgMO7iqT1cq83T9/9rvv4n/x0/kX+TbD5krXdY2xWWVplArnPjP0Z5XudV8g433mlx00YcsIoapG6H2OxiTvf5NBljyx0i8wwxHxNrI16GYwL1AGu6R6D2MaavESh1Pg3eI5gfkZtjMquOcfkV7Okd3HmbSO9zE56SuWOsRQ1n0WDpHGFd1YjSDzAXbXK1QzCp8DJ8yNI/wZcrLNU9cv8djPmwkELqY2JxTOyOEXqLxBtykxyRun0W5ztk3pCX2UN845aqOOQmOUGoDcx5BUduwPptPK2HdF7CmDX46fIthNLFmndI7DOW3mNC4xChdAiMHqEzZp08wlY7KJMqsXvEMnqA0HvYShtb6myDCXPWwlq08bQBqTjBmDWLm3Fmn+vgpDjftYek9hBfbbP4ZAf1Ypfr8Ah7UUF+fhdPrRKZDWKriTG7R2QPSN0hjlpBneywDPs4agWhNhBKi1VwRuKM0KYHGPMDruOTQhCq9Fn5j4nFQyL7DOmigasfcbOpgvjGCb55gvS8ha8dEuhDPK2DUFtYixaRecLSfZvpswO0WZPIOSG0T9GmHbRpl0QUzgp7MSA0TtCvOgjpEOW8Q6gXE6KB9pDQOCbQj7HmA0LjDF89QZ8MCLSH2LNDYuuU3H3E7OMK2lWblf+EQD/GXgwwZ11i6zGh/ghffUTufB1PeYg1GxObZ3jqkKV4D/1yhCufsRTv4ckPiPQnWLMjzMkhmfcui+ddlMshifMuysUYY3bGi/ifEZrv4StvKDVFyAAAIABJREFUERvvc/7hiIPq32O39vd4/92v8nbpV/i1v/Tn+N2/8hf5m//Jv8X3320wufp9vv/RO8ys7/K9Pzrmg7NdGv0vc/ZWjfPJd9DNZxjWhDAqFhYj393ULiJCr5BeFpWPooaRhMm2TrGdBo0L0WSepMRh4YKwDHNbw8hvFzK2BMSfJirW+Zo0SrleXpOEKcFm7eMzmWfhsLheXm+oj3i7vFHQEumWergVfN6SDuvlinW+5Hq5QpMVoigiz/ONmyNluVxu6x9J8nkiJC4CkPSz134bJsSbNZAsSYtVkE1YcktWrPKYPBeEocIyFyRxwDp/wXXONugIfb+oqKSfLX4ErofjOKRpektUJATC3BIVkWcTup8dtwLL2wpIUaHwthWQWz9F7IutADOLfFZpRBr4LOOINAyIPY8sDItqSBSSR18MJLLI/8JcafF7wbaSEW18EsXHKlY5buWdBW1hb4OM2+Dj9jV5trGlKj6jLFxi3yMQTvFnbLwUse8Vc6VJsVJyuyhShBIBn02MBsSR94UjT0OSyCeNA1b5LV3xWSDxedoiDn2S2GeVx8Shy2qZbD+G71r4rrVdR/GEje8KHMvANg2EbWIZOpYk4WiXPPvoA37rN3+eSuVXefrkTS6evc9i8h2mz/+Q6Y/fZ+fXf4Ff/dl/m7//M3+W3b/2X7B4v8rse2P23vwVegf/M49b/w2f/NGvEhotLj8pYcxbeFIJ8+o+nlwiNqrERgVX3mMpugRKE+OyhDdrYF9WuHbGxGqbUKoTKQ1CuYaY7hNIJXypRKzVEdMDQrlOINXx5zW8WQ3nqsbaPiRW2ohJmURrEsgVIrVCbjWI1RpLq41xcRdfKpGbLRKtjn11n9RosLJ7BFIFd7bPp9GQRC8TSGUSfZ+1W0O/uE9itlm7A6zp/U14sU+olUmtGtakTG4NeBEc4S4KV0RmtVm5PczJPbTzHVKrw6fxCfInb2Jc7nLjj1mKPtLHd1A/eYNAqnDj9kmNOpFaJpD3yawqgbyLmJa4cUfcuCPEtIQ3r5AZHfxFFXdW2sy6tknMFp5cxp7tE2ltcuuQ3DrGlYsqRyra3MRDUqdFLvrFxKjWx1OrhEYNV9lnHXaKfv5in1wMeRk/YB0M0Cf3CPQ6r9ITll5RsQj0Ni/iU0K9S2T0sefFXX1fbaOc77P2Twj1YmnEWVR5EZ2QOQNis8vH3/sS3LyNI9WIzDazj+/A8iHq5Q6OdID0/HVu4gHKxevYiwLLT5wm1mIXVy1hzu+z8rtoV29izO7hqiVWfg9HOiB1Osw+fp1AbyDkCrk7INRbWPMDAr1GJjrY0h6eViJ1Giz9E7RpGaHWSd0ugdXEmJfwtDau2iVzD1EuD7DlxvYEqLCHd0jdMZHVR5vuYy4OyIMejlrC1WrFnJjUILU7RYXEaOHrLYTaxNFaeGYP1yi69Ma8shF+1XG1Go5SRqhlfLOGa1UxlD1cs0LitvCMCub8PkIuaivrsIV88TX0yQ6x1SZ3++iTe2iTNwjMAyKrTmTW0Cd3Cc0anlpCyPsIeR9H2iOyDpAvXsNavMkqaHEd9Vg8+wqxXcfXynjaHtL5lwnNMp/mh4RGFX16D2u+R2Q28bWCnLmJjkisDs6iTKA3CfQmrlLl8kdvsHSPcOUm18Ex9ryCI1XIRI/YahNo7WI1xi4onEArJnBduYE5LeMqFTLRJXU62IsD5PM3uYnG2IsDErtNbFdx1X18vUTi1Is7i/oBjryLpx3gGVV8szhCu05g1hBamczvkHptLPmARHQIzAaJ28E36/hGHVersgqHhHYDoZYJrCae3iAwW6TuEHNekD+618CwuwhjiJCaZHYLa34PoTUR2iHC3CdyO4T2COWqia8fEZgDbLVM5NZwtB5C6+GbAzL/GM/sYqsNPKuD0Jss9TbhokakNEnNLtfhIbZcxlJKCLNKavSJ1A6+3CY2evhqE2uxT2hVSb06wqjjqX0S9Ygba4w32yEx90lEh2V0RmqdkhrF/70rq4M92WXtj/DNJsv0EOXZAZndh+URyuWXceS7vEoG5E4PX25hTHe5DkcIuUImBrhynVyMsOd1nEUDW26wjk4xFzWMeZVEjHiRPmT68Q6+3iV0hqT+Ecq0xE32iEgMWUanGFKdLDgmMDvk3hjlao9UDLGkKsvgEKE0WIVH5EEfU9pnHY/QZvcx5nt4eo3QbuIbdRylSuwUVNT8+ZvMnr2BpzfI/WFxF9bqFwSUdI/MbmFelQjUDqmok3hFZWrpDXCkCp7SwJFq5GK86ZZXCxpMbhZ3OJ0hvt7FWtSJ7SHGvMoyOCZzx2iTEuvwhMDsETtDXLWFq7bwnFMMqUMuRliT++R2G1epEblDdLVFHIwwtSa21kVofYTcJzGPCeQBkTLAv2jjTA7Igya+28DQWqjzDq4+JPeOcBYF+ZaYI27CB5jTGsZVhbV/SmwMCPU6xrSE0LosoydI0yrCaBCYBwT6XcxpBSG1CLUhmX2MPWtuqn+t4s6vVXzeu3ITa1YlNgcEWocX0VlRC/JOUc9LLMUxQmqTWmMCtYendAqxoNLDvqoRyF1eeGck+hDjvEyk9kn0IZ7exFxUiKw+vt4j0Idokwapc0agH6JP68yf7bMKzvjp8imWVMdcVAitLokYkDpd5PMdlt6A0GiROl3Uy/tch+PNGtk+sdUmMloY031cpUZsdbgOx6iX9wm0JkKuoV3u4in1Qkrtj5h+dAd9sseLoE9q1dGv7uKpFdbBEHNRwjdbLIPxxhnVxLi4z9Lu8cIfI318h1Cpw+oxrtwis0fkYlxUSMw+QmoQ6T1eJQ8RUrsgjbwTQr1HLsY4ixq5GBLoLZTnB/hKl5fxYyJ9gD1rEKg9XoQPSe1DYrNPqHeJzQHmtEqodcnFGFdusvaP8Y0mqdsnET1cvU7q9sm8AcrVfXJ/SCxahHYTV6tgLvZYx0OEWsbVKujzXXJ/hG+0Ccw22vSARPQ3d/bbvMoeINSCCAjMHqkYFxOhZo/A6LEMjotqgzHGU/sIpYNQ2nh6l1VwzCo4JjBP8Iwxntkn8UYbR8WQ0BniW8PN99IukRgS2H1stYnQ2wR2H6G3cbQWkRjgaG18q48lt/CMAYF1SOQc4xkjUu8Mfd7EWLQJrEOE1sdR+4T2IZ7WI7JGeFqPwBgglA6e1iO2x5vzgxFCaRfLHNoIXx8jlG4RcphdQr2YII2MAYHWxVfbqBd7REaHF/EJN8EZ+lUZc1ohtQc4iyr61S4rf8jSGyDUBrHTw5JLuHqFyG7hak1Cc4CvDZCeNfHUIYkzIPcHxU2eSRV7MWLlfsBSPEVIh9jzEfZ8SGI+JFBPENIhoX7G2n9KZJygX7UwJm0C7YhQPyY0jvHUMb56SKgf4yyGhNopvnpC5jxFLI5Rnne5Dt7FU49wpAHSeXVTnzkm1B8Tak+J1IeEygOsyQjtoo+vPsBVz7DlY2z5hNA4wlXGOItDfPUBK+89fO0UezFAyH1C7wzfOcOQD1lM+jjGA3znEbo8wBenvPK/jXV5hjt7hHlxiHk5JjffIpBPceeHOMoxlnTEMvg6ufc+/mbxI7Y+wFk8RZk8YP78hD/4xl3efv9r3Cn9bT74xhv86INdvvK//pf8g//83+S3/4e/yD97cg/Z/BNm7k94Ln2fH33/G3zjYY+Tw13u3PmHfPTsO8y0czRHQwQ+nhtjmQHCsgl9n8AN8ZyQdX6NL1zi0EPYahFQ5EuSjfsh+5wLIttchEd+sJVEJrc1h81FfLapisSbcCNPby/WE0LfJ0kKoWSSZARBRBjGpElOli5J05x4I/ZcpqttLWSZrkjjjCRKPyf3LOiOJIq30sptoLEhQT4/FXrrjsjinCzOWWVrVtmam9UL1vk1N6sXrPLrgrrYEBnL5ZLVakWe54RhQWukG3/FretitQk3bkOU25pJHMes1+ttDSXLMpIk2To7/lT1IxAWgbC2IYXvmJsLf2cbUBTVC591FpME7vbx28rIrf+hkGu6haDSLxwQt8FDHkebAMPbkhRp6G1pimUSbmiLmDyOyKKQxP/MKZEGPnkc4TsGaViQEgXlYW9rHbdUyK1v47bOUhAa7rb6cRug3AYUkecSCkG6WfW4FWXeLnrchhWB5xKHXzyyNCSOPJLYZ5lFW/HmZ46OIrTIknjj6XAIA0EUuuRpSBx6LPOYOPIIA7FdDPHE7Y82lqFhaCrz6QRTmqMtPkaTv8v7Xz/gt3/r59nf+zWeffQBhvIjJpd/zPe+fcJv/fJf5dd/7t/n7/zMv0rrb/9XTL5ewnj+hE71t9h77b/n7e7/yOV3/2+E3ECdddFndXx5H0+uYE7u4cp7ZE6dtddBv9zBmpRYu0c4V1XsywpiWiWQijuVYloikKqkehN/E1R4ixLevFx4GRY1gkWDQGqQaj0iuY19VSLV24jpPrlZzHm6s128+QG52UI/f5Nr0WPldIm1GoFU3tAJVZZWB/Nih9xssHKauLN9Yu2AzKpw7Y1JzDZiXkK/vLdxS+wRamVio0qotonU9nbVIzFaiEWJzG4TGw08uUqkN8ntwiORmh3cRbkgPtQGmdEiUmr4iwPc+R5r0SbWyiR6Ge35V8iMDjfukExvI334OqFcBDmx0sC+2iPWu7iLKiu3X6DfTpfE6BLIXYyLGondI7ZaeGoZa7GLrxVrHKHew5k3EXKZpdclNCrY0n1iu07udrHmFZTzfTy1gq8VOKI1P8BTakRmMT+qTw7wlBah3sNXi5Msc1oseyzdQ6RnhUjRnldIrB4/zR4SGR0CrZg6lZ7fw5wd4Kt11v4I+fxNjNl9MtFm6ReLJNZiF08rk7tttKs38fUKtrRHYjcwZveIrQa+XkXIJczZLp5awZFKZKKLfH6X1OlhL8q4SnGnwlXK+FqF1GkSmlU8rYertgitDq5WJfV6m15rm8DoE5p9rEUdT+sQmL0CHbWKx/VZhdgeYMs1IruF0MoEVq1ANPUWQm0RaHWcRQlrUcaSqnhGG6G3cc0eQu9iy3UcpYGj1LHlCrZ8i3feR6hl5NldVukQWyshX72BOr1LbDcwpjt4aglrcRdrfg97sY8528eaH5A6LYzpXYzZG4RGFU8t4WtlbGmPwKgilINi5WR2j9guo1x+BU/bIzTLeNoBkVnFWuxizu/zMu1jLXZQL18nNKuwPEG9vIs+uc86GOJIFczpPpHRInV6ZE4Pe1EiNIpFCFdubU/QUruoH0VGC0+t4ak1jEmJxOoRGV1cpYE9r26e08FTGhjT3c3nb5X5J6+jT+7ja1XM2S6h0UCb3OFF0sea76Bd3cGc75CKBqFZwZzv4BkVIqeBZ1Tw9ArXyYjAqmFJe8SiyTIY4GpVPKOGJR+wjkZIl2+yCodMn32NRLQRapnQbpGILstgjKPUCcwOr/JHBH4PbdHAU45Yi8ekxgB7UcNVR2Te14mdEea8gav2cNUBgVFMyCXiCOl8H6H1SL0TjEUDbV5FX1SJxADXbGMpNVypxlIMiY2i5uRrVUKzhqseINQ9xKJKanWJzQ72osTS6yOUEo68TyIapP6IxD5GTAdk2hE/DU/I7A7qZQlzPiAye8RGl0Rvk+kdrsURkX6Iq51gq2esrIdEygD9Yh9WD0mdLvq0jK+NyN0nReBktvHVOqndQ0h1zGmZpTgksUYoVwfEznDTGe9gzmvE9pDruLDzW0qT0BkUMr9pCc/ssoxOcdQWjlZc/KTuEE9vYS4qJM6AF+nZ5g5imZfZMYHZwJZLqNN7JG6HxO1gyQcEZoN1dEjq9lEnu1hSmdwf4mp1jPkBsdMltY8xZxVyt0suugXBIzXx1Ta+3mQdjPDVOi/jE2KzS+YMWXlH+GoH+fkeQinWBJb+MfLF/vY9LoNj9GkFoTRxlCaxPUAoTcxFjaV/hKu2WZzvEjkP8dQxYt4mUXtESoeX0SOUyzqufkQWHBFYfS4/fBOu3yOxRoh5A2/RZO0c4k/aZFYHbXaHdT4i8o/Q5n1845iVf/ZZIKAX1FtqjTGnNRJzRKj3EbMaiTEmMk6x5WMi+xHqVb1wP7h9Qr2Dr3aJ9CGu3EN5XsJX2+TugHUwQDnfJ9A6XAcnmzDyhMjoYU6rLD65x9I9IbMPiY0hk5/sEKg9EqtwUjjzJmLWJNEHJPoQ66qGv2gTawNibUCo9BBqg8QZkjgjjFmtqCc5xyT2Cda8Q2SNSZ2CapPO97AWNXL/EE9vERhF6JM6XUKjiT7Z24akqdPFmh0UP85LhHqT1O6yePYG18GYXPS5+slXEVKF6/CQQGtgzQ5wpAquXN0E4E1u/C6xUci1E7uFI5fIvQGx08VRayRGe/M9v0JqdTCv9li7QxKjTWK0YfUW1qyGr7a5Dk54EZ0hpCYr75ifZo+59h9gTRtcB2e8Sh4V7iKpznVwBMtHGx9Uh8w+5EX4kMw+xFk0yZ0jPk2eEOpdMmdEoHUJ9R6u3MKVm9yEp3hKG226x3V8RGC2cJQqtlzB1eqswjGWVCawGgRmnchpbb6m6vhmnczv4Rk1YqeHb7QJrS7qZJ/A7ODpTXyjzYv0jJv4QfG90+iR+0dE1gChtLAWda6jM6TnFQJ9xHX0GF59A1/vEdtDfKMIK+bP62T+Q66TR4ROH9/u4pkdXKNHLI5wjQ6hM8AzeyzDExLvENfobMMLobdwtBapf4RvDQjsEZ4xxDNGuNoQW+ltfx3aR2T+AzxjiLFoYytFOOGqXQJjQGyPeZE8JrbHKJdl1KsirPa0DvaizXX0FFcZ4shdXK1wSqzcU0JtgPx8H18t6qv61QGB3mLpjfCUDvpVGVdu8mn6EGtWxpjssQ5GpE7h3Mi8Ib7ZIA/6RHbxd504Y2ypS2ydEeij4jxEqWBJFVJxTKCf4ixOUC87LN23cOUjhHyIdtkhF0/wlGOs2RAhjzZERRFORGZR5YjMooYRW6cE2hHmtEdqP8aY9HEWh4T6I14l3yA2H6FPeqz8x9xEbyHkIaFxRqg9gvUfE6sPcedHhOoDbsL3US/7uOopqfs2L7NvYs17+NoxL+MPWLrvMf+4hTkbsfbfYh0+RZ93seQRkf2YyH4LWz5FqCdY8ghbGWBenBJIT7kW3yA13kH5pMer8Bv48inaeQ9LOiK0nhBZb6FNxljzM1z1KZ76Ntb8EZ8uf8jVh8ccDf4f7u79Mu9+6z7f/V6Lxpd/ib/7l/9dDv76z/J7f+Nn+dE/7TCV/xAlfMa5/AOunv8JXz9u8QffHPL667+O411iejNm2hVBHGHoFqpi4Tpi42hYISwP1/Y3wUIxrxkF4cbTEOI6gigItmFFtqle3F6Y35ICaRRvCYRbWuFWxhmHhcsi30yapukmlEhyfD8kz1bk+aoIKaJ0I9zMyZNbMWfG9fK6+HmSb6oUaSHyDEKWG9JiK6vcBAm3lMTta7mVgq6yFet8vaU8VtlqS30s0+WWwFiv11sJ52q1Io5jbm5uNrWOZEubFM6Kz3k00pQoigjDcBtY3B5RFG1mWJd/uvpxG0wUE6ViSyTE/hclmrfERBKIbSBwnSfb59y6LUJXsEoS0jDg5WpZBA+bwCLZOCo+P3+6zuKtnyKLfPIoIvY9sigkdMVGdumRBgGBcLYVjttKR+w722Dls2UP+wuzpMViyOb9ed6Worj9eRaG22DFd8XWeRH67hdkl8Xj4gtHmgTEoUsSeeTZZ/6MW4nmbUUkT+NNJcQn8B3yNCRLQtK4oCzi0CUKxFYW6jo2nnCwTQPL0PCEjabI2OocYU5QFt/lD7894Hd+53/jH/5ff4NPPvx9Zpff59nld/jG1zvs/vYv8Yt/4V/jl3/mX+bOz/+nGH/S59n3+/Qbv8vBl/8nTsv/LfMf/L/YiwaWOkKfV3HmdwtBpV7Dk/exZneLi3utji83CNUO7rSOP2/gXJUJpSap3sGZHBDKNXKzQ6zVELM9AqlCrDaKXqjcIFJaxEqbUGqQaC1ipUmiNfEXZVKjQSCViNQq1uU9llabSKkSa3Xc+QGBXGZldwiVCmK6z6twjHV1D29xgDO9R6o3iNQS3mIXe1oiUBqIeZlALeoaRU2kgj27z8oZ4S5qOLMygdrg2hvizAoXRmI2WHtDnFkJ5dndouPtjTCudrGnB3wanxCrdWKtjn11j0SrYl6+iS/t8SLo8MJvEyl1/EUZd1YiM9skWoPMaCOmB8Rqg6UzItbb2NM9MrtNoBarKd6iTayNcJWCqPD1Kq5SXMTGZptQ7+LKnUL6aNSKO+h6Cfn8azhSidwdEWpdQqOGp1aIrRaR0SKxu8RWF19tIeR6cUKvtlm6h7hSc3uSZUwqhHqPlX/Iyj/k4kdfJTQ6mNMS3LzN8x+8xovohJU/InP6KBc7sHpA7nWxF7sIeZ8X8YDEabIOesgXd3iZjIjtBqFZQ7l8g0/zI1ylgq/V8NQqK79PYrc2M6tlVn4ffbKHfL7Dq/QETy0CjZXfIzSLvw9f7yGUJq5WR5vtIl/e3VyMNjFmdYTawte7+Hq3wCKlOtaijlBaeHoHW6rjag0cpYIl7+HqFWy5TGR1i7BDqxMZLUKjVUi9jDahPcBUmqTBMYHZRSgNhFonET1W0RihVQmtBp5REBWadB/PqpJ6bYRWIjCqxFYDa34f6fzLpE6D3O2iT3YxJnvEVpNUNDBmd/DUEvp0h8Ru4KrFBaw1v8/S7xIaVcz5G7xIewRGicXzrxTOEquOkA+IzAbm/C6sj3GVfS5//LtY813WwZClV/ybBXqTn+YPUC/v48pVAr2JrxZOk7U/4lXyCGfRILWHaJf7ZGKwfU5oNLfYq682uImOCfUWrlyISDMxYOX3CY365j0Vfhtrvscq6BcUiV3D0w7w9RKRWSGyqpjznY0Lp4wp7RI7TYRawlEO8PQisEjcFqa0i6OUWYYDLOkAV6uSuB2EVsE36thyqfh30KsIrYpQi7vzllQlc0c4SoNMdPDlLv78kMx4SGKM8dQOxrxPaL+LpxziygNcpYMj1/G0FkJu42sj9KsOkXOEbw6xlTahPUTobXyri291EEaTSAwJ7R6WXEaf3ceR94jNCrFRZuU2sBb7pG4HbXKX0KySiOYmjCoRWQ3ycEBoDPHlY1L9lNQckFg9YusQTz0lNDskVofc7pHqXVJjiKeMie23EPpTbqwnJOohgdwm0FrEdh/PGJB4T0i8d0mdHo5UIXX6RdddaeEpLdbeCWv/FGdzoe7pBYEk1BbatFzcXbWHOFpx19M1urhGF8/sMT/f5SZ9iNDa+EYbT2/h620cpU7s9NGmB2TuCF9vY8slMr+HNr1P4naI7Ba+WcdY7OEoZRK3hz7bx1Gq5P6Q3B8SmC0suYynN0itE1J7hDk/wNPLeEaF0OjgKX1y6zFCrrB49gbq5X2cRZXI6DL76C4X/+L1giSTGujTCrEzLCiKWRVXbWMt6rxMH6FNythSk1V4iq93N88dFRdjeg8hjfCkIbl1jH1RQ0wahPKAtfcEc9pDvSiTWCNcqYk5KRHpxbJTqDQwL/ZI9SGZ6CBffQV1sYMutUjdt1Avuzz/4Q6e0iXQ+nhyF2vWQCzarNxTxKKNelEm1wdEyhB3McaeHbNy3yNQjvEXXcJFg8QaoF9VCLUhrtQjMkZ4SquYqzbqeEprG1Kv/WPUiwMSa4g9q5E5I6Yf3mPtnRKbQzL7EPWivL2QTswR9rROrA8JlB7uokWk9Vk6R3hSm1gfItQW6/AUfVolFcVMo68PsaUOoTHGVbrE9iGOXPw/fR2dYss1zEWZwOyw8obYizKB3iC1u3DzFGO6jzU7gOsnJHaXUG/iKjWW3pCVPySxu+iTPcgfkNgdlIsdIrPFT/MzErtDbLWLZRijSaxXScwaQtovKq1GndjuYCxKuHoDsammrr1hIftW61z7IwKtgX55HyE1IH+Cdlli9tFOQSZGD7DndaYfvok1bUD2Np7S4fJHd3DlJj/NHuFI1eJ7aPgQIbVwFi3EosWn6VPizfSlelEmtYYEWgchNbkJz8hFQVm4crP4Oo0OseUKvtkk9QqawlGqpF6fZTDCWOwj1CovsmM8vYar1bDlEtfxIYHZwFxUCYwO19EpQm0Sml0sqUYqhoQbciI0+yz9Y4TawphXuY7OiO0httQgc88Qcg9z3sJVe2TuMbE9IjB7OHKD6/g9QvsEU2qhzioEdg/P7JGHZ7j6gNQ/xjP7hM4QoXfxjB6e2ccz+8RivKG1ygT2kDw4IxJHRM4xgXnIy/xdfHOMqw+JnGMsuYut9Ei9M5bhQ2Jxgq8XMsvcO8HTejhyG0/rkTiHZO4xmTcmcQq/jy318NQhqXOMq3bI/UN8tUdsFPOrsVkIwzMxJDI7KOf38OQ2n6aP8dU25rRUeMDmJW6iw0JkPq+S+2NcvaAtQ6u1obF65O4DYusUa9HG1dqYiwq+3ia2DkmsByzdd3GVY0LjDHsxxlNPUC46hSTTekjmPsWc9fHUYn3D144J9BNi6wGuekhknRGaJ3jaIdpVB1c5IjQe4CyOcJVTrNkhjnRILp7gSH1sqYc17yGkQ1L7bZbifXLrCd7iGF8+YeW9g5CPCc2HxM4TVuF7LL3HmLM+xmSIfjXCmIxxFkeExikr/wmJfYaQxqT2U3zlIUI6I9AeEOqnROYJ7vwR9vQMd/EIa3KMeXXE0nmXSHuMuzhFKGfE9tuY8xMC4ymu8ojYeo/c/SeYswdYi3/C26ev8U8/2OX4wf/Hu9/a5fziEd8cv8Zf+/N/lr//F/51fu3n/jzfebvCRPojrqwfc6X9mMXkhxzVd/jG+y1+4zf+Jh89/wMk42NUa0qY+jiOg+sW4wVJFJFGOZ5TLH8kUYznWkShTegHxBuSYpnl29pHlqSsNvLJ0PO3k6RREG4JhlvaIg7Dgl5Ikk3FItlKJtM0J4oSsmzJanlNEmfbsCLPVsRhsq2lLNMly3S5rYlE/mdEQ1HTBkHbAAAgAElEQVTT2CyApJ+rWGw8Gut8uQ1dws+9ztXmta6yvFjnyIulkZv1mvVytZVvXl9ff4GEuA0v1svV5/78ZBuG3C6P3M6gft6PkSTJ9mMErkeWJF8MKgJxG1LY26qHZxvEvmCVRghT21ASRQhw65coljr8bRjw2WpHQUEskxjPtooAYBME3K6FLJPgC1OnRVARbYOKVZIUvog02cyIFpWPxPcxVYXQtbcExucloLdhxDL5omvjNmgJXWtTcSk8FaEQRK5L4NhEnkvgOMXvbRZEblc8iuDh1ksR/emgIg6IQndb4SimSm+XQ4qA4vbIkpgk9nFsnSTy8D2bm3VGEvuksU+WfOarELaJY5nYpoGhKQjbZDGbMr/6CFM7x7E/QVW/y7e+Neb//LVf5N23h2jyc+bqT/jDb59y5zf+F/7qv/Nn+Fv/4b9E9X//OT58b4fLjw4Ztb9E5/4v8VbnF7j657+FvWhiqSOMRQVz8mUivUFqNXGlPbSL11HPXyd3OgRKA/XZHktzRKr1sa/K2JclzPM9YrVJKNfQn98lt1pYV/dI9Aa5WVQe/Hltc9RJ9SaRUiPVG3jzAxK9gXV5j7XTJVKrOJNd3Nk+124fXypjXd0nkIqgIlZrLO0O0odfJVKqrEWXpd3GvLxHajRI9Truoo76/D4rMSQ2WljTPTKrTWYXE6SxXohAjat9lmKAWJRZe32c+T72bJfcLjwavlIj1lvbCda1Oyy8EmYb+2qXWK2RmQ1e+j1irYwzvUtqlAnkCu7sgKXVJjOaZGareE/zA174Q3y5iZhXyOwOkV7Hmu7hSQ0yc0Qg91Ev72MvSsRWk9xt42sVMlHgpYk5RshlhHxAbNdx1X0CvVzgq7MyzrxOoFdx1TKp0yETPVy5Rmi0EVLhNfCVIqgQUnNDVrRJ7SH2vLhL5Mp11v4h1ryCK9fxlAa5GHLxo68S6G1Co0XuDlAvinqJqxSvR716A1vaJd5cYHtqidRpsvS7RQVEOWDpdbgJD/G1Ootnb+AqFVLRRp/eQ8j7sDrmZXJCYneZffw6xnR340ypolzeITJr+EYfW6oTWh1Cq0nm9fD0JqHZQyhtbLlBZA2KE4F5jcDooU8rqFclHLmJNiltLp7u45s1AquOo1YIzDb6tEwuevhavejwG20iu49v9hB6B6F30aYlIruPo9TQZwdYUonYaaNN75F6HTy7hqHs4Vs1XuSHpG4bTytjzu5xEw2IrDLm/B6J3WTpDYrFFrVMKhqsw3ZR1ZjcZeV3WQU9zPl9EqdJKlrFvKhRQii7BEaJxK4XdRCzgadWcZUKgV5GyHss/S6+VsFeHBCZLVK7i3K+w8of8Wl2ijHd3wYXmdNDn+yinO+QWMONuLWMfH6f1OkTGi1cpcri2Rvkos9NdIT0/C7qxT2uw0Nis7gT6spVUqe5kdHVicx68Tr0gohxlQMy0SAwSvh6cViLHXy9RO41cdV99Pk9Mr+Db1bxjAqOckBo18mDLkIroU3vs4qGBFYDRy2jze6TeT18o84qHGIrB8SiTWg18Y0GtlxhGRwSWT2E2sSdv0lu9kjUI1LjBEdqEFgttEUNzzoh1E+IzDGe1iCy6yzDHpk7QLmo4KvH6IsmyqRK5Iy5yR7jW310qUrqj1gnJ9hGF2VRJgn63GQjArNMqJdIjCokh+TRkFA0SYM2gV1Bnb5OYFTIRHGRps6/iqvVWAeP8bUhyuUunl7lVf4QVxkg1C6B3iW1uoRqBXu+xzoakcWHzGf7pMohRE/IrC4XP/4SjlbmOjvDtcdcPquy8kcs3SGh0eGT779G5oxZeydYswb2vElkDUicEfqsglBbrIITPK1DZBdfU67RRZtXWSdnGFKd6+QByrSMa3SJ3TGu1sSYl0nFEHNRIXWHSBf3WYVHpO6Q+fkdbKXEMhgUNZDFPq5WJff7pG4XW65gLA64SY4RWjEjGztdUrePuSjx/Ae/i6fWiZw2kV9nMf8SkVsmF2OsywHmbJ8X8REv42M8pcHSHW2qDQ9YusUdYltuEJg9pp/skDgjXK2Nr3eJ7WGBsmtdfL2PI7fwtB7mvMGr7GkxkXh1gH6xB9fvkBp9xKyO+mwfrt/Hl7uE6pDZT3Ygf0ykN0nMYjo4MVosnQHWvAjSQqfM/OJ1QnOMIx0T6g/xtUNcqUugDXHmbZTnZW6CR5iTBtasSaSPyPUWodzCVwYE2jH2fIAvD7CvKgTzarEQpXYwJnUifcyL6DGe0i6CSaXMi+gMa1Zj9tFdXsYPuAlPWbqHKOd75OKQXByR2YfMP7rP0j3h0/QpntzBnNYItUJS6StFiJI7R5jTOp7SwZk3Wftn2FKLyBqhT2usgjN8vagIWIsmgTEkcY5wlS7S+QGZe0ho9YntPrZcJd7QdEt3gDHdw16UUC52eJkco1zsFA4mpYaQqyRWZ+NkqpM6hXspF/0NqbfHi3hM6rTRrnZYPLsDqwckdpvEqOEu9sidFmu/Tya6KJf3iEWPdXyMI5XJRJ+VN8TbhCGuUiUyWjiLMtfBCea0uvU+kT/FWTRw5RZL95BX8RNcuVPMWVrDQijtjnGkKpkYkFhjPk2eYE7rhatJ78PqHYyrKpFR+BBCvbcJD4/JnDFL9wj5+R4v4wdk3gBbrmBJZXyjWYTl4ZjpJ3d4lZ9tq1OR3SF1+3h6A+lyh3V8SGQX9FBkD3iRPMTTOmTeIZ7e2cxo9hFKi8w9xFzUsKQ6q+AER27iqm0SMcJTB9hSlxfJU27ix6TiiNw7IjC6xM6QVfguljTAUYuqZOKN8a0+sThiHT/h1fItInGIrbSx5BZ5cEpgj3CNPllwyqvVW4TOCFNuoc+bpN4pttLHVgbY8oA8eIg+b+GbYyy5y4vsLSLnCFvpFpSFOcRVuyz90y1dcfs5WQQXdcx5nXXwEOWiTqCPie0jQrOPqzVRz8sEap/r4Ax7XseVmyRWH1euc/Gjr+AsGmT2iNjsc/WT19Eu9zA3pI+v1cncQ26SM4RaEJepO8A3uqTiBFcZknsPceQujtzakKEDAn2EIw2x5iPW4bs48iGOcog5LyZjtUmPVDwpJofnQ1ztmMR5jC2NCc0HePoJvn6KPu1jLnr4xjG+cULsPCJz38KWjojtp8gXRSix8t9CyAOMaZtMPCSxHiGkU7SLMb50RGY+wpoOmH1U4yZ6D0c5wliMiMUTEusBuXiKkE7xlIes/Q/w1QfMPqrha0esvaeE6inWZExmvYMvPyRQHmDPhnjymFfxH+DMzxCLh4TaU5bu+zjzU3zlEZH+lOvom7jqI7TJEbZ0hi09IDTfxpyfYsxOWPk/5OnRa3zzvXv849/9eT6ZP+H8/BHvdn6Hv/4f/Rv8g//s3+NLv/CXWfyLd5kr3+MT9QdMtJ/w3T96j1H5DY5HX+Pk6E2eT76N412hWhOyPCAMQzxHbEWYkR+Thjme42/kmQ555pNs5kZvQ4ktOZGkXK/WREFIFISkcSGxvBVRplHM9Wq9dUZ8nri4XdhIo5g4TkmSjChKEI5Hli7Jsw1REReEQ7yZK03jjCRMyNMlL65fEnjhtm6RJclWfnnrr4iC24AkZZXneMIt3ku+JPD8L/gpts6LjYzz9vV+nqi4vr5muVxuaxz5RpQZh1ERzmzqJEkUbZwUxRzqrR/jdiY1DEOiqKiF3BIqf4ZPX/BynRO6ReXDd0ySwN1SCbe//nzF4/NLHZ93UqyzaFvhuPVA3PookqCY+8yicOusyKJws/ARbQmNW09F8fHi7fRp7HskvkcoBIFwiFy3ODZ0x+2ax2eVDvdzj4ltXaUIYMTnVk0KMiP+XK0kC4PPfBWbmsdtYBGHt+siPqFfBBJx6JJsyIjQd0hjnzwNN8FFtPVSLLNks3zibyshWRIShS7LLCJLArIkKIiKyPtTRIWwzQ1VoeM6FrqqMJv+BEN7hqF/hGl8yOTqTxj093jvnVN++L3voItLfvyjD/g/fuFn+ZW/8h/wy//xv8Kv/qU/h/THTX74x1X2d/4unb1f5NuP/haX//w3sedNtHkXoTcQ0tcQixKudEColXHm97BmO+ROB19uFOsd0zqZMSBWOpjne0Ryk0Rr4Uz2cWclxGyPl/6AUK5gX+3hzSvESgv7qoRxvoc73+WFV6xhuPN9MqNBqjcQ0z28eYm10+WlP0T5+HUWH36VteiRW23sq/ubC/9m8fzZHkurg78oF48bbWK18Gi8DE9ZiRHyJ3cLskKpFeSC2UR9fh9PqhNpLQKljnG1S2q1WXt99Mv/n6w3D5I0T8zySruzt6RdaXexhBBIIJCxjAJCNkbYiAAsgbEkZAxIjjBIYCwLBxDGYgVoV9prjj7qzMzK+6jKurure3quXUt7SLvrlWFm5+ijrjy++76PzKyq7p55/McvM2dW+qOiOmu6qr+qiqyp3/u97/NcRTu6xthtM7Jb2P1VfKlEZjWI9SrW2QqJWuah30G7/wy5WWFkVciMErlZwj57BuvkOo/CDUZmDfXe0+SmuGb79DqxWiIz28RaDV8uktt1xk6LSK0Ryk3G9i7OsIgrF1FPruApq6I9YdZxpWkt0RBziMQWVPpAE6FGard4nN4kdxu48hqZ0xDUe2UdV1on1Oo8Tg/wpCqBUmfkdrkI98idLvrpGo+SG0R6C+1kGVdaJ3c6PIx38eQy/TeegfPbeEoFXymjnS7B5S30s0Xs4Qr2cJlJ2CR3BVAq0Apcxh0G9z+PfnZVhBRBk9yt8WZ+g8QSd8C00+sEWhFPXcVXV8XddrVMZNRwpAJjv42nFEQt3q4wDhpTAngdT6sIkKe+jqOsk3mbaGdFcn8L9XQNW6pwEe8Tmi2sYZnIbOPIVSbhzpTCXSTzGyKoUN5uVER6FeNsCXtYILKaRFYLV6/jW21srU5oNlHPVoms5pyBYMtrOKrgVJjqCo5RwDWKWMoKkV0m9+roZ1cxetcYB1W0s2emE50yiSWCGuno84wDEUgEehGzf51AL4rZgLKKdPQUI6/OW+MuyvGTKMdP8TDZ5GGyiXZ6Hf1skcSqE2gFem98lotI3LmNpmBVX61wHm4RmzWk+1fInRZmf2XKqKhwEXYZ3r9CqDUxeyUm/jaJ2eL4lc9xEW7hKSXGfgdPKeErJUZeG0cqoJ5cn/MrIqOKp66SOhV8bY3ELuPIy6ROhdgSXBUB/1zF11bI3ArjoM7DtMPp65/iMmkT2WUcdZVJ3Cbz61NexTqpVxfBhVogcQSr4mEumAeuViT1GiROncSpTSvOdQKjQmjWcZR1bLlM7m2SmytYp0s4/Qb6WRVXr+CYBQK3giEXmcSHpP42/eOr+HaZy9E2llpClyrk4Q1G4QGhvYnaK6H1S5hymcTbwFLWMaQittki8No45jq+XcLTC7w13kc9WiFS2uTJPlmyTehVCZwiqV8mNAo4w1Um3gaxu4SrFUmcbcbRDTyzQuyVGcdtLuItHGWDzN0hd9uE2hqjYJ0sLOI4i3jBKv3Xl2FyB+3sOm9OuoziGoa6SBK2SMJN0umcx+oXyexNIq1FanbRT9eZ+PvzoMJRBMch97YIjRbq2RqTcJfE3eQyv4k2KOGbTXyjyXl6gNJbI3I28LQqqdMhcdpYUonYbvEw28caij8nbp3ErWMra0R2VTx/1QK535pyKqrfdtiy5SKp1yK2G6hnS0TGNUJjnUl6gGGs4XhX8dwr+PoK2v0CsVkltRvERh17UMQaFMW2X6kj3VvCU+tzLsXwaEnwKpQaI1/MOwKtLcxBekdA6qwuubdLoHc4+tYVEnMd4+wauddC661wEe/gKVVivYF5skZmbBOrbdxhibHXxlMEuDSxNgm0DQypTeJvkAd1BvefIlA6eMMdIu2A8/A2sd5FPSrhy20ugkOM06r4nuYvYJ5V8QZLBMo6kdEmNLqEZhf9bI2xVyeQr+NK5amKehPjtEygtAi1Bp5cwh6u4EnV6cG6Su5sEqiN6cG4TqA2CNQWodYW7T2tzcjdxu5XxFzB2SY2Nhi5O4Ram1Bvk1pdrH4Fa1DhcXqLzN0hMjcJdFG9186KKCcFMncLLp7Hkes4coNxuCcOuGYLY1DA06pkbgdrsEZi1cmdFkZvhVCv4EhFXKlIajdw5RKJ1Zhqtsv4quAm+eo6nlIitWuM/RaRUSZ3G+Rug1AvoZ9dJzLKXAZNnMEiviKmh5OgQ+a1cJR1IqvBRbxFYjewpQKRWSO26uRuG+10icxtzb9u9kBApiOtiT1YJ7U6cPk8dr9KanV5lNwkt8XfmzF93hrdQD1aw5cbvJneYuztYpyWsAdVHsViFjLjhkz8bXylhnq8iq/M7uKL50BsNxgFG/PwbhZKpG6L3O9MnzcljMEqo2CDwKjhqmVcVQQPk3BvGuK3uYgPCIwWjlIjNFqk7iaRKQwas9aRI1fJ3C6jYJvc2+dxdgdPbaP31kUQIFcZhzt4Wp3YOiT1DrGVFo4mGleR0yVxd7HklrByuNsk7jaRs0VkC8Bq5GyhDypYSh1PbzMKD/D0DVJvn8DcJrR2MQYtjGGNyN7CUdsYwzp5sM8ovIElN3C1NqHR+TZGxXl0QO7tYPTL2FKNzN3AUxsk9haZs4cjtYnMLuagTGy1mHh7aMdFYr3DebBLagkdu5g7iueIflogUOvw8Hm002XU40UmwQZvjfZFGKJUyf1NEqeFp1VxlBqxtU1s7hJbW7hyA08VYahyUiD39onNXXLnJpF9A0fdxtf3iOwbJM4htrxFZN3AUbYxpS76YINRcIfIvklsH5J5t9H6HdRem9g5wBi2iewDlLMmw+M6Wm+DN8dfxtX2SaybOFIXX+0SWzsYvQZWf0PMON5o4g02SfV9fFlYP4xeG1vqcp68gHRSJ9B2Sa1b2IMdAuWQxLjD4G6DSD8gd28x8W7jy7v40j6D1xq4/X1i7RDztENu38Sftixi4zbOcB+rv0fuvIiv3CI2niOxXkA728FVDonMO/jq4bRdcYuR/yInr97iS88t88XnrrB98O/5+mt17t3f44sbn+X//Kk/z9M/85f5zZ/9q3z1Zpk3HnyFnnOfI+lbHN39BsWnfpNq4RPcvrmCbb9OPtFxvCG2o+E4DrEfkkQxru0Q+QlpJHgNcRiRxj5xZJNPrR+jdwQUM/BknorQYcanmDEqZgrTcT6ami7Sucr0nVrTcZYTRQlpKl5HYUIYxuJxKEKMPBlNzSACxnkxviAJEyajc87HF0JXOp1zzLgUcRjNdaBpFM+bEvEUijlKhdEjn4Iyx1k+51uMp9ONmZ50FkxMJpN50DBrVkTRtDUx05nmo3nbRPAwkvn7zGYfYRjO5yBpmgrQph+IRsWj8xGBYxL7Dr6tk4ZvMx1ES8GbtyRm7IlZYDE7/P9hhejbStOISZYKzkQUMk4SRrEIKiZZysUo5TyPGafhtJkRMskizvOEy3HKJEvJI8G6mM1FksCfWzmyyJsbQM7z5I+AP7PImytO89ifN0dm15dOWxoioBD/zoxVkfj+HwkqZm2KJArwXVvwJUJXtCfSkDBwxOxjyqqY2T5mJhBh9Qjn4UWeCiDneJRMWxQi4EgijywRYUjgOXiOReA5+K79bTDNowffxPN6yPJr3L37+xj6EdLwAV948TleffkVesPX+NpXb/DP/6f/hl/88Q/zi39ygcVf+gnOvrzKS7c+RXHlH7PX/EUOa/892hu/RaA1id0D5LNFYuMqqVnj3G+hHT+NLy/jyyuEakkc7tUm4bBGJNUIhhXGVgfjSAAkM73G2Gpgn17HOVvEPl0iN+po967inhWY2BtEUnV6oL+CP1wiM9bJDdGsyI0aztkyqV7G7S0TDAVIU39whVQr4w9WMY+vEQxXGVmCYZHpNR4FXUK5iP5giViuMXG2iNUmxvEq1lmBzGyS2016r32eUFln4m5inq4SKhVGTpvMamD1lkmMMqlZJZBLQpOq1/CGRRKjhjNYIzXqRFoF+3SJTK+SaOtceE3O3TqxukasrhDKS29DQbUS5slVInmNsV2bBjPLRGqdsdvBl4qoD65wGWySGi3cfhXrRPzy5SlFtNNrhEaJ3BPqUWdYwZXEYTDQikRGEV9b4SISTAujt4YzLJPY1bcJ80aNi2iLyBAAxMRscRntkVodArWOflrgYXww3cJWsQfrPIx3MXprJGaTSK/jq1XsQZHzcJvYaMD5IcN7Vxh5bdSTq5j9JcZ+k3i6ww+NEtGUqyAfPSXerghIZKgXSa0NErOF1S9w8upnpvOGJTxtmUBfITJquFIRX12f+8l9tUBsrougwtrAVarEdpPArBBZYgZiS2VSZwtfa8ynH45SxZGr6P3inJDta3V8vYqjFHHVNVytgK0URF3daBIbVS7Crjjca1VsuUxgiUaFPlwXOjGrReZ20Pur9O8/zWW2jasWGB4/g9S7QuzX8Mwiau8qgSHCBqN3Dau/iDW8QuqI79PZ65/HGRZI7argM+iC5eEpqzjSMtZwiVAv4iqrBFphCia9TmqX0c+ukto1IqOC2V8hNuswusF51MGWVvCUIo4kQJmZ3cKVy4y9LpndRD9d4jzs8ma2R6CVMc6WGXmiKZE7XdxhhdzZFDDNYZFJsIk9WCO1G0gPnsGRVrmINnGkVdSTazzOdvCUIsrxFaSjz3MeNQj0NYYPPosjL5E6Yu7hqct46jLjoEagr2H0rxDoa3jqMom9jnz8eVKvRmiVMaVl9MF1HuZdTGkJtXeVzK+T+U0Sp07s1FBOrxFZVWJbhBOjsE3i1gjNMrZSIHWbpG4bWypxmeyRuhtopyv42jaWfBNtuEv/rMRweJ1R0sI3y5wcFZAGbR5f/j6GehNLu0X/tEPgHWKbXbR+GVcXVgdLqWIrVSylTOy28c066qBIFnVxzXW04SKJ18LX25j9Dol5B8+5yWT0HFGwiWeVhBVDXSZQi4RKmYu4g6e28fSbpMHznI9u4TsVpNOnGftt3jp/CU9rYUslzsMOD9NN0rCO61TIRl1i5zny8A79o2UuRl3CqXkjsoUacLaBd6UKY3eHQGlhnpV5GB0SaV30nniuZG6X2OpgDtYJ9Ob8UGkrVbJgm8Tr8nAaWCRel9jdRDpZwRqK6rOrVtD7a/iagJna8jqR2ZxPPXx9ncAoix23U8NVi9jKGpfZDp5WRj69jqutC3aAUsLXp1pD/WkSaxO1d8Ao/zJxtomqfQZXvUaqNxl5bXFgtZqcB1uY/QL66RoTf4eJv4NyuoojV0ndTXJ/C3OwjqNUGQc7BHqT3hvLmIMaF/Eh9rCOfFTAGtanjxuERonAqGLKVaReGc/c4VH+Io7UxpNaOIMmmd3FGhax5AKR0ySwNpFOG9jqAZa+T+zvYg5XSMwaodxBe1DnInyW2NokVDdxBi1CtYsvd9COy1wEh3hSm4fRbTy5it4r4+ld1GGT0N0m9jrYyhIjvzhnEEX6Br7cwldEa85Xy9jDFeQHy+ROl8toD6tfYuRukVodrP46rjSdeFhdAqWJ3a8QKE0uwwNcqU7vtWtE5gah0cGWauKwpbXJ3G1ybwdzUMFXN4jNLRJ7G19rE+htEnuD2Gpjy2U8pUlkbhCZgn0goJt1Mq/DOOgSmzUx+3CaJNPWROa0puyiNdGc8Nq4colALWMP1niU7BAbNbTTJVK7gq8JQ409XMKRlpmELUK9iHT0FLFW5NxvkNtVrP4Sudci0CtEdgNPr5C6IhTztTKeVuZhtoveXyHQK5xHXXylNn/+XEZ7ZNMGWu50mfjbPIxuYverBGqTx+nNaUOiwcjdYOxvktlb07ZFl8vwQDRR/D3O/T3sfmXOU0nNDhfhrpjtSGKKl1odXHV9PodKnCauuk5sN0hc8efQbBCagrfgqpWphWWd1O1wEe/Ov1e+1sKWaiR2d8p9apI6W2Rudx7mRWab1NkUgE2rw0W8j6e0CbQNPKXFyN8ToYDeZBLuElttXGWXwNgjsnaYxDeInS6BtUnq7hGY27ham9jZIXF3GIUHyKfrBOYmk/gQV+sQ2V08vUNkb+MbXUypjaNsMo6eZRzeIbLFFCTz9zClOpbcJPP3CcwuF+ltUmeLQG9jDavTz2d7+nuBAGqGRoPU7Yrr924QGdvE1pYAv5oNIq3DyN3Bk+skZgdfqTFyN4j0OpnTnvKbGkR6k/NwOoPUKuRui9xtEegdYmuDyGqROG0iszn9WrdwpI0p02MTT23hyE2GDwo8Su/gKcIoZqvbBNYBptzFkDYxpE1C+wauvos+3CB2buObN/CMA0x5G62/SWjdxFJ2iN3bJN4NHG0LU97E1XdJ/dt4xgG2sovW7/I4/QLqcR1f7fIwvYOndAl1wajwpBuMrBvoxzVCdZuxd4tA38EcdhiHzzKO7iA/qOEr+0y8l8jtF3GHN3CH+/jKPmavg3rawuh3OQ+/SOa8yPErVQLtkEnwgpiuDLYIjUNC4xbWcA9POcRTbmMNDvDk27jKbSLjeUL9Do50g9R+HnOwQ2TeIjQOeZS+wVdeWOb5W5/m6cV/xMC5gxd8mRdbn+J/+MH384n/+s/zmb//t3j1d/b5yu8fcmy8wYn8Gi/d2WL96U/SqX6a3vFXydMhttfDsiU8z8ZUdfJQzC8c0yIJU3wnJA4SfNcj8Gw8V5/DMEfv4FKM5pOKEcm0tTAzg8waDHEYksXJPJAQAYB4/ySM5sFCFImXMIxJk5w8G5PnYzEHycbkSU6ejt6GZ8YZoRcRhwlREM9tIzMuxGj28adQz1kbZJKPpo0PcR0XEzHZSKJ43vqYNStmU444jOahxAyiOQsd4jgWoUWafpt1ZKYgHWdC25qm6TycmM1IZuFFmqbz8GeBRxc8Oh/hWTpZ5E/tGN4cSClYD95cGzprT8zaCn+4xfDO9xXzDdGoEM2IcB5c5HFEHr0z8BBNDNGiEEHFDKYp7B5vtx+yUChFQ+dtcGbk2Zznybddz+zP7wwvxOzDnt+6NYcAACAASURBVDcuAkfMP2bmj5mmVMxL/mhQMdOHCgWqxyiP50yKOHTnbYg0CYgCdxpshFP9aDRvU4yyqap02qCYjBLS2BeMi9ifTz8CzyX03an1w5kHFKauYZsGsvYGin4XSXmd1+9+g1e+9XUsW+Pk5ATfj/iD//gl7n7rd/nXv/TX+ZX/6o/xL378u/ns//jnGHxljTu7/5bF63+Xg42/x+/d/gWC/ufo372Kb+2IXwylz2OdLRFpJcyzq1j9qwTqKoFSxO4V8IYV/H4Fr1fGOlnDOS0Qy1WMo0VSrcrIbOAPV0nUddz+CrEiQJLa/eskap2x2SFUruMOruANrxNIy0RKgWC4RiiXOHfaeP0V/IGYTozMGv5wDW+wSm5UCYZrmCdXOHebGEdXpx+/SqyUMB6s4vcrjO0tjJMC9pkAZ6ZGE3dYxDxdxu6t4PRLBHIVu1fAHRRIpvVcZ7BCYpQZu22s3grW2QqXQZdEr2GdLROqZXK7iXW6iHWyyKNgg1gp4g+XcfvXGFnrvJV2mNhVjONniJQ1Lv0GF14D+e7nOHfrhPIKdq9AIJfJ7QaZVcM4XSTW6oKYPhSgMF8tYfQXCfUi9nB5WnXdILO3cOUCvlrAU1awpUUBmFQF/NJXashHzzAJ2oR6eWrSKOGrFQK1htUv4gwr+Eqd3NnEk2uoRyu8lR1inBXI7E08pTJvVMRGA0+pcBntMLh3lUivE6gVRm4H6cEVmBxwHnXQe9fEFt8uz40fZv86D5MNUqeKN4NDDpfm289AE4DG0Fgn96q4yiK+vkRs1rH6a4y9DsrxVcE6cGrY0hLKydMY/TKR1cbXq/TuP4UlrZI4LUKzxYNXnsIYlObwTOV0FV9viHq3WmdwfxFLKuPrVRK3IfgUyiqxLRoatlzBk4vEhth05/4mer9AZHcIrDau0cToF0hdQbdPnBap28IYrmDJq+R+E98uo8tLhE6FwFoncapCi2pXGfsNbOkqriK4FOrJdbSTRSKjPD24P4N8/DSBViBzayR2BWu4ROZU5xaVGWAzd+vYw1W000UeZ3skVoOjlz+DfPQMj7MdzL5gfYRaFV+pEOkNnGEZT1nnrdE+yvE1XLnI+TSUkR5c5SLsklqbjNwt7ME6+ukqj9N9Aa8zqpj9Fc7DjrgzqxRI7Rq525jOf9bInDqPsg7q6VNk7jqxVSRzy1jDa8RWgdyrYEuLxGYRX1vFVZaIjALy8ee5TNqMgxqxUyEPGhjDRUJrfW7/CMwSrrY2n/t4emluihAzD9GMCYx1AlO87WG+yyjYRD1bIfe7aGeraIN9fu7v/Cn+8k98jH/4D/8ipvUcpr6BKYs7oUH4Et/4xjr/2ccW+JEf+hA//Tf+S/75P/tbjMf/H5K8h3JWwhhWyYJdsmAHU64QOW0crYLSXyEym4RmHUtZxTXWOb1/jcg9ZOmZX+TX/ulPUi3/76TxF7CtTQZn1xhFdUJjjVArEcgl5LtVdmv/ik//xj/g1//V3+b0wQaO0SXzdnEGdQxljTzs4CplzLMKgbrHH3xlmf/w6z/H3/+5v0Cr/u+49/o2hnqDPDokMJoox4ukRpNLf4fYaNF/4xrn/u7UMtDFk5rE+haR1hVqSb2Jp9ZJ7A0sqYwtVXg8OkQ9W8OQyujDdZRegfP0AFdvoA1KuHqdxOsSWU2xvTYEr8JRysIA4m1gS+s8Hu/iaSVMaQXp+AqBUSZ1G7hqUUBS9Qq+Xpnv8AOzinK6KJoVbouRXeBnfvK9/PGPLPBTP/ln6A92UKcBKfENrMEqRm+Z/htPTSHATax+CXtQ5jzYw5YqmMP16cxDhJOJvcHwwRK5t4WvdojMLWypydg/INQ38bUN9LMK59EhrtxB63cwlAMG/QPy9BtEzpdwpDsYJ/sYfVFnH54u4ZgVbLOJa+8xONtBk5/HMu5g6Vu4WhVvuI7fq5PpuyhHBeSTRSJti0Tf4WH4LMZJlYl7k0DexB22SfQdMucl5JNdtMEhnv0SlnGIPGwg91eRTp8h1BqEWpNQbZPZOyKwUOrTA36T1OyI0HtYwR6Uke4vzqcxqdVBPVrD7JUZOdsEShP5wQpmr8zY2yXU2mhnJYxBhdjaJJkeAB2lTups4aoN7GGb2NzBkVvovTKh2RHcIKOOLZcI9A6Zu40tVTEHoirvqiJ4zrzO3N6RTgOKy3gb42yZQCvzONvjPOyin4n/T8zMRfawQGIKYKirrOBra9jSEpOgQe5WsaUlMrfKedTC6S+S2xUSQ3w9PKWIp66T+R2s6ezIN0RwYclFpJPrZH6b82Qbrb88NX10GLldlKMVwXXyt4mNNvKDJbTjIufB/hRGegX1eAUePo8jlTh+5bMwukNibBBqbQKlycTfY+zuYPXK2P0KF+EurlQhUAXYePaxjTMx7eTRsxiDVVx1nTzo8DDbnQd6vi7CichqEZpNErtN5gnLh6tW0XtraGclQqND6mwRGhu4SpPU2Sa2usTWJuZgnZG/TaA3MfolBg8WSeyNuS0nc/ZI7B0ydxdrWMNTG8T2Bp5Wx9frROYtIusGkb1H7IjmRGBukrj7RNYesbOLpwsopqdv4KodUm+PyN7B1Tok7u48pAjMbSJrj8DYxdO2OY+fxzc2CMxNPH2D0NoicYUJxDfE29TT4rQ5sT2fHUXmBo5cJ3O3Cc0mgd4iMjZJ7F1CvUtkdnGVOokj2DC+0sRXGsRGG2dY5jzcJlCr5E6bQGlwEe4RqHXOXnuaid8VZqfhGvrZEpHZJTQ6OHIFR6ng6w1CvYM1aHERPTedmbVI7C0Sa4fL+FkCrYsjtQj1Lpayhal08a19Uv82Sr9N6NzAVrcZJy/gWzcJnVsMT1o4+j6Ovo9n3MBSd9GHW4TuPml4C7nXwNF3yaPnmCQvIZ21sZRd9NM2Y/82kbE9DU86pPYh9mAHT7pBZu5hnNSI9R1Sax9H2sDTtlB7dR7mL+BK28TGIbHxLM7gBhPv/yFQDjHOunjyDra6g2/cxNUOCcznSNyXMKV9LHkXS9nGkrYIzZt42gGxdQdfu01svUhkvogj3UY73ScyXsBTbqP3BKci0G/iawfIx00G957lC7ee4mtfuU6p8Su8ctpgIN/kVvn/5t/89I/zq3/2T/DJn/0bvLixxn985Xd4oL7Og+GrPPO532DlM7/BK9+4xeD46yTREC9Q0PQhQRDg6C6jYEIUBDiWTejF+E6E74T4rjc943lkSUroB1PrRzg/zKfTQ/mcPzGDRybJ21DNJCWNBbsiSxKiIOB8NJ6yJISFI4pEcyKJM7J0NG9UhEFMFCaMsvE8pJgFFaN0RJ6OSGOhSJ2BOmeH/iSMiIJw/li0PmKiIJzDLsV1pKRxwDhPpmuAmFEWcz7OSKKAUSagl6PRaG7+CIKAPM/njYgkiqeKVNGiSCIRksw/z/GYKIoIwxDf9wnDkDiO59yKOPSIQ//toMI1NfI4mB/8RcPC/rZD/zgN3wHLFKHCLLDI42D+9hkrYpLF85bCrEUxSuK5WeM8z+bvPwsoZi2Ny3EmpiTT8MA1DcG3mKpKXUM8tnVlPv/4wxOQWbNjxqd45+cyu87QdUjDYH49secR2PaUW+H8kaBCtCqCqQkkFK2H0CXPIkaZ2C7F08d5Gs0tH2+HE+F8DiLCi4AsDZmMUpLII/SdOe8iDESDIg4DAs/Fc+xpSKGiqzK2aWB7p9w7+gamfYJmnPDyK1/n3v3XURQFTbV49Vtf4+tfusFnfu0X+KUf+25++U+/i0//nT/Dtw4/zde+8CTlys+y1/7bfPPF/xnt7r/jwcufJXR2SdwWvvIU2vE1PGmVR3GbQF1BefAk516bQKmg3F8iGFTJ9Q650cY5K/A42JkqSEsYR9dR7z1Foq5z6XXof+tzPPS75EYTr1dEv7+E3XuKy6BKpCxj967iD5ZR7z/Dhdsm1arIbzxJblR5HG2S6RXssyXUe08ztutEcpGHQRtvsMzIrJHpNZS7Vzl3mmRam2hYxzotEUh1LoNd7F4Jp1/CPF2BbJ+zVz/H2NkktzrEWh3p3hU8qcjjeItAKXL0nz7JZdjFk4r4UgnrbAWnv0ZmNQiVMp5U5KG/QSgXieQi/nAFkk384RLm6dPkZolLv4l1epVYXWNsVxi+/hnO3RqJVuTSFxMa5cE1xm4LJgcM33hKHCKCfTJjC/1sBe10Ee30KiOvjnpyFe10iZHb5dzfw5HWCPV1Am0NTxW/lEVGhdRucxnuMfKa05CjTGo3sPqruNI6Y6/LxN/CHpQJ1QaTqYJSfrBMaok7B5m9wemrT5I5HRKrha9USKwW5+E20v1reEoF+cE1Hsbb2IM1HiZbREaZ1K5iDUVokrk1fHUNR1omMkpMpowKcbiu4Uo19NMCubNBoJYx+tdx5EVyb53MLaKdLmH1xd17wVeoMPLq+NoajryMrzUZ3L9O6goFmABZNrCG68TWJtawjNYr4Kl1XKWGcrJKYAj9mDUUsE1XraCcXcc3SvhGidCqYg2nrQupgDMsYPRW8LWqACMqFWy1xijaI3E6mMMStlQSNVungS2vYQyXOY83yKImtr6Gpa4Knaa0hNG/RmKVmfhNXGWR3hufJrGqvJnvEeoV5KNn5owK/ezqvEEx8uoYvWu48grjoImvFbj/8m9yEXUI9fVpc0bQ7115HfmBsIlkTgNrsIp+tkygVsnsDr5SZXBXaP/ezPfQTpd48PKnmQSbYgN+dI37/+m3cKUqb2WHWP0Sg7tXeZztk9pNXKnIyauf5TLe5CLeQDm+gnJyhbHfnD5+BuXkCiO/SmwVCfQVfG0FW7rOOKjhKkuYgyuMg/q8WZG5FYYPPss4qJF7Vc7e+G0GR0+SejXGUQt9cB2tf43UqzGJO8inz2AOhdpyNh8whstcZlv4xjp6f4nYqTEKWoRWFen4Gvdf+QyJI+5u/e5zv8aHP7jAB9+3wLu+Y4GFJxY47T2Poe0zPCpjHNd43/sXeN97F/jQ+xf4yIc+wPvfvcB3f/BdfP/3LxDEXyP1dsiDPQZHK2TBNufpPqf3rxK7bR6ODxg5G4R6hcBYZ5Jsce+1q/yxjy7w0Q8v8N53LfDeJxa4f7+Na+8yyfeIvQqusoQrrZAaNX78Tyzw0ScW+Oj7F3jfwgIvf3OT/nGbi+h5jJMWnruKa6zx1uSQ3D7kr/wX7+U7Fxb40MIC3/muBb73Iwu8510LHN895MFrZe6/cg1Gz5EoHfS7Baz+OueBAFI6gyqX4U0CpYMzaHL6yiKpK+6gCp5LgcwTlHxfb2BJZUbRLndf/hzb7X+EfLZGYLY4u39NqEntDufxDra8TmDUBRvEbgmYpr9JYrfp3X+S4fEz8PCmMLYcXyGyq0RWlcStIx1fmypl29hyEb2/QmTXiay64I3YVf7Y+xb4wMICf+nHfhRZ+iKqXGMcbJLrmxi9ZR7G25yHXUKtRqjVCbXGXL+ae1tTMKa4YxxbHXytgafWxUZfbjEObqCdVrClJrbURD0t46kdcm8fX73Jb3/i7/J9H1vgQx9c4OMfW+A737fAX/2LH8cb/h6xs4M6KBF5bWyrxq/+Hz/ED/7JBd7zngX+8z/3Ln7hF36I115Z5Tw+wDhZwe838M6anL12lZ/96QU+9r4F/tpfWuDeN58hNXbxpQ1CtYs7bPP3/uYTfGhhgR/8+ALve9cC3/WhBYqFX8Myb6PKNfKoS2y0CNQmgdLi3D/AlRqEWgNrsMbYb/FWfguzV0J+sMzE32bkivfRT9dwpQoPpxME46xEZm9xHuyhnRTRjguM3R0SZ4vY2qR/f4nE6eIoDdSzEoHRIbI2sIdtHKmNOahzmRziKnVCs4VyukzqClBs5u5g9Nex5Sqh0SK22/TvXxVq0/4KI69DbNbQz5YweyuEWgV7uCZAl6YAYwaa+Nkn1MoVPLnExN/gPGwyfPB5EruMq6wQ6AWs4SLjoMHIrxMoq2jHT5NaFQFxVotYwzXyYIM82EA+vS5UpZEAIjpqCUctMQo3GYUbRHqT4b3rnAci9Hszu4lxVhANJW8LRnfwlSaB2oTJHR4lB7hyGXtY5M38gMzukpqbyPdX8KQ6l9ENPKnO8N4y5/4esdEiszembAShHE/MDsZpQYQWdoPYbhCaNTytTGTXybz2vFlhSevEdpvU3WAS7RAYDVKnwzgQh3T5uDCfM408AZyMzE1ic5ORv0fubeEoVVJnUxyyp4BNV6lxkexzER3iKW2sQY3I3ORhepNJKJThudflIvkirrKDo24SWl1id5vQ6pK4+wTGDo/Hz5N6e3jaBq7WIbS2Ccwu4+gmttLiYX4H39hEH9QJrR0ukufwtG0cRXAb8uCAyN4i80UQ8jC/MwdqGsO3AwqjXyaxu5iDCoHe5jK5SWJ3uYh3MfolUnsb7axKYu3gKi0is4PeL5A723iSsLLopwUR/Ol1cqfD8N4VPKnGZBr4Du9f4zzYIrObxGaNwb2nyd1dwcbQ6jhKhUm4i6s08bUuob6LOVwndbqM/X2koyKT4BBX3iBz94mMLdLgWXpHFSx1i8C+gaPvoA07ZOGzjJMX6B3VMeQdEu8OefQCprJDYN/ClHdIg+dRh01MZYPEPySwDzDkLqa8jWfewNEPCNRdImOPUN9GPlon1LeJ9H08eZ/UfA5v2CFUtkjMPVx5A1fZZBTcwtO3iJ0DJv5zePI++skWkfYcmfUSrnQD7aRDah1yOf4dfOsWd79VxlJv8eb5N7DUmwzPOljqDhfJS8gnLRLnDqPgC1jSAbZ0SGS+iK89zyT4MoH2PI58i8R+gdC4TWTewlP3sKQtLpNXeP7gt/nK7zzFk9d/nv/3boHX3qjzewdP8o9+7Ht5+qd/in/5136Crx40eO3u73Os36On3Wfxyif5xos36N/9PWLnBEs/QtVP8QMby7IwZJtRcE7geXiOI2wfQUbgCmWp5xg4tkIaxfiuRxSEBJ4/n4HMwJT5NJwY5yMuJ+dk0yBjBqXMkpTA84XSdDrJmIUIF9OgYjSazM0faZrz6NGbTCYXjPLJlFGRkoQJeZITehGjdCxaFnE2nam8o9kw/XdCz5+3QGbzlDSK39aHTtsgaRxOEQUCXZDGYk0wGWdkSUgYhoxGozkE07bt+Rwky7L5pCSNRThxPv28LyYT0SgZj+etjNlsJE3TOadiJp5Y4PGYNy9zAkfHtw1sXSVwLELHI/b8OZRyFgK8feh35+0J3zbm5o938iHeGQzMggTRtAjeDjKmbxPwzXgK53ybfTFKUtIgIg0jItcnDSIizyfxAzzTJo8SkiAk8nxGccooTkn8kNDxSINoPv2YvczaF7MpyGxKkkXht+lJQ0dwMGamjrdfZlBNMeFIg4AsfLv5MQtTZq+zJCIKvPnff6emNIlmCtNpoyIJSN/BvBhlwkXrOA6uaxGENq6j4tkqutzDVAdoioI8PEORTtCVY3TlAcrgLtrwCEM+5fioz1e+cIsn//U/5F//zR/hf/3h9/CJv/mD3P/Sp2lv/Dwrn/1hqkt/Cfn0SdTBMp7dwNQqGFKB0KrjDwo4Z8vkRo3cqBNKRVKtinm8SKZXMR8UCAYVxlaTUC7g9hcJpFUiuYTXLxD2CiRSmXhQIpXLBL01MqVKrlYx7l3D7S1z4bZItTL22RKhXGRk1pBe/zza/WcIpQLZtD0h332KC7dFMFzD66/gnC1xEWwSyOtEahn53hWSKVXd6a/hyyUySwAwvWGFR+EN7N46I6dNrJcIVDFTGVstJnYL6+Q6bn8Z++w6Y7tKpKwyfONpfKnEyG6S6BU8aY1YL5EYJbTjp3GHq4zsOu5wlVApMfFaOIMV3KFonsRKnbHVwji6QqQsE6lLpNo63uAasbomzChqFbdXwDpeITfaJEqDcFjDOV3HHaxi95dIjBIXYYOxVyPWyxgnK8Rqk0BdIzZKBMoagVIkUIRONTHqvJnu4StCh+bJFTJrg8voAO2kyMgVd2SF6aPCZbTP2NvmMtoXjIr4gJG7hSuXMXtrnIfbhHqdsbfJg5c/y1ujm0RGA2OwxuDoKjx6FrW3iDZYwlHXGMctXG0VXy1hD1d5nG1PbRUNscGXF4mtIu6gSKxVSM0K2slTPEra5HZ1Oq8RQKqH8Tb62TL2sICvrmMN1oQWVSsz8joYvSVSuyZAm1oFe7CO3a8R69vY/Rq+XMeVBU/Dk0tY/SK53SVQ2wzPlvDNioA06iUCtSAO9GaLLNzDklfw9BKZ18Q3KsR2E623iqdWcdUqmbvJ8MF1HEVUgx21hK0U8PSSeFHKWIM1nGGByKign13HkcQvzJlTEZpVo4Ry8gyxVSaxK6S2MILY0jJjv4F+dhXpwZNkTpWLqI05WMToibDjzdEWR9/6JNZgidisMPbb9N54klCrEhk1QqOAdPQUmdMktdoEah3pwSKToEvutjgPuyjH1xh7HVxZzEOUIwGsSy2xffb1Co5SIrYb6P0VTGmNxG0SmjXO7j419b+XSb36FHpZwDcLePoq5mCRQCuQWGUSq0xsruPKK4SGCLFsdQlTuo6rrZB4ZUZhHVdbYXD0Oc6TFqlXYxQ2kE6e4jLbIPWqRHYZrX+NUdgg82tkfg1XWyUPmozCNoFZ4ezuU6SuACB6WpVR2CayykRWnZF3wDOf/Bm+54kF3r+wwBMLC3zgAx9g4YkFTP+bHJ8K60PQL/EnPrjAX/2RP8snfvlX+PT/9Q/44MIC71n4IB/+8Icpdf49kbUr6stuB11axdbWMJVVEr+J2l8ikpskepWR0+T0tTV++PsXeO+7F1j4jvew8N7v4qMf/Sie/0VMdR3rtI17uo7d/3U8+VMcNn+V93/wu1h4YoH3fOcTLCy8j5uHNXx3kzezJufqJr2XN3hzdIAq/Tb/4lf/FO9fWOCjH/w4P/O3/jr/5J/9FX7shxf4noUFXv3i85B+kdS+Ru41iJ0tBmdXSPXnCLybDLUyeXYL5+RZHusvkxqHeOFVjl/9dUZhBc9cx7WajNNDHE1U4cdencRb4/3vFyHPx37gIzju14jDFvfu/gbnl5v4J1uMnC2GvSfRzEWcsMFbfIHTk0UGp1eI0y4nJ9dJ4jZ5XsKyP8lofI00LTPObhAZG6RBCU39LSTpU0jSpwiDp8nCAp5ahmiLP/U9C7xrYYHv+/7vwXW/ROBUcMyrWNYymvUkudXlTe0ljG+VGPkFdOM3Oc/WeeV3/y28+VuovRpvjo947evLPPba2A+WSKwmrz74t4ztLfpvLPJwcgdFruG7WyTeNvrpKv6gxB+89C/5vvcu8PEP/kkWFt7NwhMLLLzrCd698C4+8qEFFPUQw3iGty63+J4PLPDdH/oBFhbey3veI8Kk97x7gY9/7I8jWS/gxJ9l+PoK+yuf4kc++gTf9cQTfODd380HPrTAvbNbOM4ukVrnTedZPvG//Xd8+D0LvPu9C7x74Ql+4CN/gYWF7+U7Pvgulmr/iijeZ+I00U/XSK1Nxu4usd7F7lfnjApPKWD1KryZ3ibSO+inJax+hUjrkBibeFKDxNgg1juEaotIa6OflgjVFo/im2ICojRI7C6Zu01id+fqR19rcR4d8ObkBfoP1khdcUBL7a7QeSo1LkNxSLSGZS7TA1JXBMszhtAk3EXurRI5bc7TXWHi0MqEehlXWiWxqrhqEUtexdWKhGYFTxftHHO4gqsVyd3mdAq5hNFbmgKfi3MV8HnSIXYEB8c31uHiBpFVRzq+jqdVCIzK/OeeYDtUSR1hh+H8DoFRJ3Xa9O9f483xLXJ/G2tYxVObZO42kd4hVNvk9jZjbxdnUMOTmzyKD7kMb6CdiRD9PNojcTbEz53pdGLkbzN4cI3AqHOZ7ol2ltHA12uMgy0cpYzRXydxNqcWnvZ04lEm9VrT+UeFi3h3quBuYQ6KOEqZ1O1wHu2Ir3O0izlYJzLb2HJFTJ/CHR6PDkV4Z3eILQGBnM1AEmeDh+kNQm2PUN8R8w9VTMSsYYXc2+U8OsSSRUviIr3JKNpG7a/gmw0myb6YdRgNsmCbyN7E1drogxq+sc0kuoMlbZIFW0ROB7VfxFbq5MHeFKjZwlHb2EqLyN7GUUU4IUKQXTy9gz4Qc5jEEYDtzNskttrTRmWD0OhwEd/CHNSJzS4jfxdzUCZxNonMFoHeYBxsc/LaFaxhnYfpbYye+P7kfofUa5A7TUKtTDSdJ83YKCO3xUW4iSM3CA3RZAnNxvTjdgj0LvZwA3vQJtS701mUaHcIwGyHxNonc+9gDLawpW0y7zbj8A6huYdyWiOy9wiMfbRem8Q5RO+38bRdQvOAQN8j95/F0zfxNNFgMaUO5rDD6RtFIusGtrxF6mzhKS1SZxej18BTtvCUHXLnWeT7TYyzDr4qOBSevEeo3cQe7OLJN5h4X8BRdpiEL6KcbBLot4nM2yTOLcxhB2PYJNB2CLQ9XGmP2HiWQLmJJ+8RGQeY/Rax+TyOfBNPvY2rHGIPb+Crt7CHBygnXSLzWVzlBq58k8R+gdR5CVe+ja8+hzW4hW08z5e+8Dm+8PwnKdd+mS9/c5HX39jg2fp/4Od/9CP8+l/7UX7lJ/80v/dshT94+XlO9Nc5Ve7zta9+kbNXX0EzemjGKZbTx7DO8AIVxzUIggDfi8jiDM/yCN2QNEoJ3RBbtwm9kNAV/IQoCIiCcD7XmIUVMzbErFUw+2+T0Zh0CqSMg5hROiKNMuIpFDNPhW40T0TQEb+j/TD7GALwGb7d3JiyJGYhyAyaOWNUzNgX5+OxaH5Mpx/vbC/MtKDj8RjP80RYMGVrzFoh41zMPkZTq8mMezEHbE71q0kUi2vK8+m1iNDk4cUlSRhxMZ6IqUs2Jghi0lToVpMkJ0ly4igljkTIk8YJC289GvH4MpsHFa6pEdgWiR+S+OG8JTFrKQgIpTUPL2ZMilmQMdOYJoHzbfOQb3+ZNTSiP9KomL0W7QqPcZKRJzTblQAAIABJREFUhhFZGBN7AYkfkEcJsRdgaTpJIEKJxA+ZpNk8qBjFKZHrza/pnRyNdwYVM3hm5LlkYcjoHfDPfNqaSOO3Q4o8Tb7NADILOi5G+dv61GlDIw0Dxnn2bSDNGasiCnzyNGGUxaRJMIVpRiKsmFo/slSkVaal4zgmni+Amo6pY2squjREUo4xrDMU7R693n9E1+8yHL6KoR8z7L2Bfjbkta9+gX/zCz/F//JD380//b738lv/7Q/wtdo/ofz0T3B74+/wlef+MadvfAbpbAlLq2MoVeSzVVK3g3F0fTqpKOP2VhlbDayTJYyj64ytJtGwgXVSINVqZHqZzCjj9pcIpCKRXCZTKpj3r+H31kjlMmG/gH20iN9bY6TXiZQiztmS4FKYYrYRSGuM7Qa5UWVsNwglMQfJjSqhVCBW1wmkAsbRVTKzjjso4EslPKkonOdSEe34OufeBhd+h4m3wenLTxKrTWKtgTso4AyWeJS0eTPaQX7jGUKpxMisE0oF3N4i3mCJ3CwTqVWc/hqJXmXitRk5DXx5jcwqk5rrGCfXiLR1zv02qVlFO7qCLxe4CDq4w1Xs0zXs0xXeiruEyjLKvd8mlNcY22USrcjwtSeJ5HUe+l28XoFYrpGqTfx+hUxrE8hFEqOM3b+OeXaFzBZmkECu4PTLeNIygbJKZlWItHUyq0agrOMOCnjDIv8/We8d7lZi0GmfuNtjz8TT09hNIQsbAiFA+NhAQlng49kNgeUjLOX7HlgSCEloYQkESJ/i8e1XuurS7c0ee8bTMpOQHpiUGY/bLaqn96oj6V6XmbzfH0fSONk/9NjW1ZWOrvXYOj/9fu/rKzkcKYMr5wnUEm19DrORI1BmMRv5BKCnlrFbfd2Zt4xRTxNqZbaff4BdbxFla5xQL+EreZTtCRwpS2zNIl4ZIbLK6K1pPD2HXBvFN7K4WgpDGkdrjqDXx+k6ZYzmONLWg1jiOKGRxlMnqV38BHYjjS9nCNU0dnOUnp0jUFK4YgqrkUKrjn/fp2SuNJNMRNQsvprt6zNnsFrJ3EDZHqFrz7LjLqNspWjriyhb07hSjhvtlX7IMU2oVoi0BQKngtqcwFVSXPXLmI0x2laJ0JqjVU3h6xkCM4evJ/VzX8/TtmeJ7TmkrXE8rdjnVJRobjyEJafpeMnOvrn5IFYzRc+d6zM8TmKLU3TsAtLWAzQufQZPTREZGdpWDmnzAZTqQ0RmFmX7BHp9ZGjMsKXkpF9vjBIZGcy+OcVTE5CqVhth+/ynuRrMo2yPYjamCfUCL3bmsMVJmpcfRKtOwe45xCuj6PUpOnYZW0yjbI/SscrD+rR45SF23Dliq4RcHcNVs+wEC7hqdvipndPfbKu1qX6tP49SG+8DKzO4ahpHTVG78Gl2gwodO4+09SC+mqLnFpOWjThBfeMz+EYKUxpDqj6Aq00ROVnUxkPYygSxm8fVUjjqNNsXP00vKOEbaQxxPAnCtGlCK4vaGKVtF7jeWcbXc7hqlpd6p2hbiXkiNPMEZpbr8SoXv/UAhYnf4w13C8zn/5m3vPkeBCE52W6oX6BaL2JJeTpKhW9/eQz5yqP4ymNI9Rn+9I9/jL2CgCDsZTz3WTaeH8PV5rGUPLE3iy5NEth51NYklpqh4yzga1nU+hjl9G9xy16Bf/rYH3HrbfsRBIH9+w5i2p9HlSZQNsd4KVgkkO9Hq57kba8X2C8I/OVH/pD9BwSOHDrO+ee+SDs4Tf3ip2k3FuD6MzjyNI3NExw7IHD80EGO33KcFzbO4V8/jWfPcfHZMjeCr3OtXcI3P0egz9N1vsp3vpHh9PxHaDbzNIwxnHiMwBnDaowh1Sb4znc/x6XvLKA1n+Arz0xz7vSDXDm/RuR9gWY9gyyP0nihwiuPCRy+7SB3vuoeLl/8EoHxeSy1jOPksOVxWrX7OH/+k7xwcYrnzmdpymWCOIcTfg7TLKDJi1w+X6a5vUS38xiet8o3vzFCdfMMN66dprY1Qas6iyE+jtp4HEs9hWNlcL2H6DXHuFUQeM2r7uINb34Trvc8tnGai8+PY+pnaaqT9MJ5gmaaUMwSmAvE4WNc+m4O6cIK+vYaauNxRLGCpn0Gu/Ug5pVVQv0reNE59OYjRM4z1LYWeOF8itpWFlebJTYrdPQi6ZF38uZ7BT73sQ/yxafTFIt/x749ArcdPcYeQeDbz66hSBX+6H13c1AQEISDfOqzH+X8+XkeW/tHDuwTOHTgVpZOf4q6+Gmc+gJvuV3gngMCR/cJ7BUOI+wR+PaFJVR1jlDJE7cq/PYvHeen37KfC8+V2Q2/xB//7lu45zaBfcIefv2X341ZfQz78giOmEOvpnFaJdr6IvJmCqM+w443z64/i3RlEk8uc9VfT/5fUBMThVnPom6nifR57GYeRyzitAq4Uilp8jVziJcniMwFdoN19EaWxuVxtHqGnreKI5cSuKI2j6cvEJiLmK3EmhJbC4RqCbOe7s/2khnBgCcU2wv4ejlpvlkVlGYKVy8QWiVcJdMPH3K48jSxU8LTM3h6ZhhY9IJZHCVN7fJ9dOxSX+GdXEI9258PFvGUNG0nl8zI5ASA3Np6aBhI+3qB0CzQdsr4eoG2XcGRc1yN1pK2jVwYNoUCvUTbmqPjLOLIJRw50a5G+jyOWKStL3AjehhPKmE3C4TqbD/oSXgPHWeRnr+M3pgZgihf7D6MLWWJrAqRVSE0y0Pdb8ed74cShb6hojC0TzlKhq43S9su4Si5l7/fKNP1Ei6D0UrjqnkcuUDPW07mT9Yc16J1Os4iWj1NaMwSWXO4amIAGbSpPC1h1MTOAj3nESJjjchYIrYXE/iuvUBkLmJLFXxjFUueJbQWuNF7GM8o4mgFYm+ZwFwgtOYJrMTyYUhFbGUOS57D05axpHlcvYQp5+j4y4TWAtuXRvGNpHFhtEr9acgivrGA3iomSlJ9AUsuo7cS1kmgF7GkDB13ka67RGTOYzRzuEqF2Fqh46yh1XPDSYivJ6/J0KgQGhVctYSvzeMqs1itAqE5i6/nCc0ckZ6nbRZx5Rliq4RWG0erjdM2Eni5r80RmfOJ+tUoEejlhOMh980e9TKWWMFXZwnNOUJjltBYwFcX8JRF9MYitryKJS0TGqexpMUkxBHn0JpldoLHcNVVbHkZoznPTnCO0DyN0VrAlpeJrFUiexWjVcHXV+j5jxBZp4mds5jiIpG5iNHIE9urdJ3T+OoKRmOBHfdx2sZZYusURr1CpCdwTPFKgUA9Tds4S9t4hMblPLa8Rtt6jI79BNLWHGZricBcw1HnaVyaQa/NseM+gSed5vKzKULtDLveY4nWtL6ELa3jqWdQqgtUL+Tpuk/gyKeoXsjjqWewxHVC/Rx6Yw1pc4mu8wxW6yye8hjd9lc5/60Mc8U/Y2Tsd/n6d1NcvDjPevpv+NAv/wh/+MZjfOw97+AbjxXZ2P46G9ILtIwaUmubQJURpS1kZQvTbuIFMqbVwrJUbNvGsX1CLyRwAyI/IvIjAjfENmxcy8UxHUI/SKYgQUDgecNgIY7aw5nDICSI/IDA9ZImQ79ZEbjB9z1GJ+rSjXu0w5jADYZth8FkpB2E/UlGNGReDFgSAy7GTrc3DCwG4cnVPhyz1295DFSog+ZCELzMm+j1eniel1zXn6d02jG73d7wz71+SDFgXwxuc/PEpNtXnw7CksG0JLGM9I+t3SGOuxi6RRx3CYKIMGjj+yFxO1GlBp6P8OK1mBtX23iWimdpBI6Z8CD6DYbIswmcxAYSedb/MalIGhE23cgbWkAGk5CdOPg/go6bgZw7cTBsW+x2oiEMsxt5/XaFz047Ig48OqFP5Dp4lkE3CghdG0fXCF2bwLESnoTn4Nsmvm3Si8JEL/oD/IwfDCoGutPQdQgcG880h0DNbhQOrRsJQHOgC03MH4H3MuBzJ24PVaedMBj+OmhPDGwfg9AiAWqGfXpswrjotH3afb7FwPqhai1cz0JRRGRZxtR0HMPE0U1c3URWN2lJF2mIz1MXv5NcWs9Rb75Ao3kRq1Fj65tf5LP/73v5m5/6Ef7m9Xfzv//zUWb/6scZ++hdnC6/l4v/9nGU2iSbF08i1TNsXxqj568hbkz2VaMZ9M0xQimL10yjb47R08t4jTRteZZYKeM100RyGrs+hl0fI5KzxGqBWMnj1afxm2nachanNkUs57C3J2hLWazaeKL21HIEYorWC5/DbU5xw59nxyqhb50klGcIpTSxmkXfGsFrJWaPSMlQe/5zfQBlAX17HG1rbGjouBEsEal5Iq2IdGkEX8rjiVkCOYPVGMeon8RvzeC3ZnDqU0RyhlBO01ZnsOujREqKtl7EE2f6etIskZbFaU1i1E7ScwqY9XF8OY0vp9l1Kxi1Mdp6jkjLsmOXCFo5QilL18jRVqdpq1OY2yM4jXF2rBKxmqOj5QnEGdpKHqeexmtm6Blz+M0cgZKhY+aJjQyOmDQrIi1L10xUeIE6Taim8KRp9OoIkZajYxTxpAxOK42v5rBbaRwxg15Lqt5X/TW07TSRNocr5Yc7W72WQrwyxkvxaZStSXbcJRwxQ6SXMBspXuqcom2U+V7nFJe/9Skio4wlprnWXubCt/6FG/EynjaDo0xjiuMExgxXg3lcOY248SBcO8WNeB6zNYq4+Tl8bYpYLxEbRfTqSbpWltoLn8Ssj9KzywRKnsgoJPOPxlRfRZci0PJo1XHMxhTK5gytyxOwexZp8ySunCLQshiNKRwpi1FLgHCBWkS88lDSMlCLGLUZ9GoWRZzmaryEUj2JunWCSM8QmSUsOY9rJNpLTx8oS3O4ag5TnMFopomdeSwxM3zz2LYrfZBZEUuextNniIwS0uZIPwjIYYtTtDbuZ9cvczWoYIsT6I1ROnYeqzU+BL5Ffdio0RjFbCaaV1eeIjKzQ+OHJU5gNEbQ6ifZ8ctEZo7N5z7FjfYyXXsWaXMEeft+brTncaQ0gVrEaeXouYsY9Sk8JYPdSsHuabTqOIGWIzIK3Ggvo1XHia3kk6Or0RL1yw8m8EKjQNsuY8vJG+IXO2cwW1kCvYJSnUogiUYBT8sRWsUhVyPQ0rzUWcQSJwj0GVx5CkeaxFYnUJsP4aiTmNIY4vb9aM2TXO/MYUhj2Mo0kZ2EDKGVw5anUOojvLSzgrj1II46jaNOsxvOodRHURsTqPUJrrVX0BpTWGKWQC/i6VlcNVHIytszhNo6vvwwofkktx0WOHh4D8I+ge9cXEG3lojdBXaNZTYunmAnfBq5mWdnt8IP/4jAnn0Ct955N1PlEWx5AU9fwDdnMaQ0gV3AUtMEdhFDStOojuAYWa51FukFC8i1IqH9Je65Q+DQfgFB2I/tfplup0TXnWLHmuGaN8/U/b/FbXsEfvQ1R/nyUwX2CwK3HT7GE4/O4VordL0i18yz9MwSjjTBtfZp7rlV4O5jdyAIAl/77iytdhbdmqK6kcNWZ9npjNJpP0R+8g85Igi85ngyHTh+LHnujz95P932Aq46zYf/9Gc5sucIewSBd73zbRzcI3BASC4/+9OvIYj/FX9nlXv2JdcJewQOH72Ng8IefuINt7ETPE3cXuBTH/9tXntPErjceugI99z+Kt7x9p/g8qWzaOYqppbix94scMsegd/+jXfxiX/+X+zdJ3D4iMCB/QKfu/8XefzcfbzpdYc4JAjctn8Pb//Pr8NxzrEl/QO91kP85A8LCILAG3/krfz333wXhw8lTYVjxwS+8JUJmo1xAuMEgZ7CVB7j//rpN3Bkj8CtewReffQwH/mz92H6y5jhJxCrn+SP/ttbOCQIfPyTf8zv/PY72bdX4HWvFTD0J2lUKxhikdgsEypprlz+BPS+hnx5idic48pzJ3nrD7+SvcIebj1+K09/fglVOsuRvQLHj+zl7rvuxfCe5cqlMax6mnvvEji09xg//0tvRJSn+dcz/8T73vUfqH23zC/93O0cEI5y8LDAZvMx6o0cN8IFCNfYsR6m7XyewDzFxWc/Qcea484jAkf3HeWQcIStb6zTraXo2gv4cglHLOHLswTKbMLoaE7jKmnaxjyOWECrpmnrc9jNHL5SpmsvEagVfLmMJ5cJtVnEK5OIlyfQqmm61hJ2q0Dj8jhGM0fHWabjLGNLxf7kLofRzFG9NEE3OI24laZtL+FrFQKtTKiWCJQijlKg6y4NT9gDPeEJqfUUjlwg9hextQKWkiV2Z9nx51Gro3hKmh23zIu9FeTqCIGR40ZnmavRApY0jSlNETslfHUGrTZKxy4QWwUiI4vRGMPXZnCkaVxtGluZ7JuEirjqDNfayzhKFqOVwpLSfShlAl1u23OYrSzXonVqF0f6vIektSBtT2JLea63T6PWMjz/zU/htPJ07SXsVp7mpbE+VPNhrGYObTvN1XBtaNVRasm0asdfoXF5FEvMcSNex1XzCYi236SIrApmawa9maLrLeNrZXytRGhWiJ05QrOEKU6jN5MPmzy1QNdbILIq6M0UeiNFz1vEVZKfua+Xk2mCmENvzODIBa6Ga2iNNFo9zY6/QtuaR65OJVMpa27IrBg0KgJ9kdBIru95K8T2Ml1nHVtexFGToOpqfIrImcM3KzhahbazQttZwtNniewEiBnZywTGMo4yT2Cu0PGXkrBCyuPps4TWIh1/Ha1ZwNXmMaUSSj1Hx1un7azi6QvYyixdf52Ot4avJw2UwCgnr6tamshMpi47/jr1i5Ncj87yUvcc4uYUPW+F0JjFknLULj6E0Zxhx18ltpcxmgVCY6H/95VGro0kPBSjhKckNq2eN4+rZPG1PNLmKIGeBBWmmCEyKwRGOQF8Kgv03LNExirsPoUlFmltTNC2k3aFI8/Rc88Q6A+j1hcwWovY8jJytYSnrRBa6xjiLI6yQtd9BLU+S2Cs0/UexVNXE4VoY5bd8CyOMo/eLGPLCwTGGrvh49QuZbGkJdrWEl13DXkrQ899mNg8TaSfRt2eo2c/RqAtEmhLtDZmiIxVrNY8rrREpJ/ievQkkXUGuTrHjv8UZmsdrb6MLSXH1/VPE1tJ68ZprSJemcUVT+HJp9CqFbrOGULzDKHxMKa4nFxaS7zY/QKRdRZLXMZsrRFoj+Brj6DVVjEap/DVxzEaD2M2z+CaT+PpT3Fq8W9ZXPprsnN/wVe+PMaX1z/Dn/zcq/nw21/Fn/7c6/nGowVa8vNUtU3qag1FbeKrMprRwHYlDKuBbtaRlC1cz8Q0TVTFwLE9HMfDsT1sy8U0bSzTwXV9wrDdb0ok7YSh0eOmBkQc3cSnCKMhMHNg3AjckHbQJvQjQj+i1wdktoM2kf/ybUMvaUGEw+ZGmNhCbmptRP2WxKDRMIB6DgOEmwKK4eMHQaIRbbdxXXcYVvi+j+d5ia1k0KwIgiHjohO1+1DNBL7ZjV8OJ25+3AH/YtD2GHzvcF7Sb3EMHjsIAnq93pBVMWiiCHzvKi9ejTHVFprU7LMbTGI/xDWtvoo0AVD22sFQ7XnzlCMJKvzhlKMbfb+F42bAZSf0CBzzJs5FOJyBXO22h/fRCT1C12InDvtBRdLYcAx1+LXBJfKS+x4AQdu++/Lz+IE2xw8GFQM1aScIcAydtud93xxkAMMctCkGE47Q9wj9l/WrA/jmDwYVO92YnW7Mbq8znI0kTYp2/34TzkUcJZyK8CYwp+cYtGMbWaljWTq+72NqOrZuIDeaGLKKpbcw1BqqvIEkXaJaP48ob7G1fQldV/jalx/nkeUMf/f7/ze/cttePvj6u/jQm/Zx+p/fwdnUT3K6/PtsfOcBtGYOpZnDNRZQ6znUagZta4ZYKRKrRZrPP4ByeQRtY4xIzuO3MogXTmBvZ7hmL6FcPom2cQKvNUEop3Dqk0gXTqBeOZmEGxuj6Buj2NVJ2nKOWM2jb4wSSmkCMUVbyeCLKXbMIj2jgFUdw9wexWlMctUpJ1pPLTcMNHbMIlftMpGWx25O0zFK2I1plI0RYr1AbCTNCfnKKL6U46q7QFsrYtUnaet5Yj2HvPEg6pURXvSXiNU8rQv34TYn6Ro57Poo+uaDuK0Z2loBp5VCr45iNyexm+M44gSeNMmNcIFQzWDUxrAaE3StIh2zgF4dRd8e5Ya3RCDOoG89RM/M0NZSXLVLGFujmNsTvOjPY9XGk3DGW0DfHKetFAlaOb4XrhNpObTtk+x6RV6MZjFqSYOjY1S47q2ibj1IpKUJ1TSBkka6/CAdo0io5OiaZXwli6/mkp2vVkTZmiA25/CkIoFaYeM79xGbc5iNDNeCNVqXRunaC0MLSPPSQ+x4iwRqAV/J89zXP07XmadtlLkereKrOa4Giyjbo9xoL2G1JrHESQI9zdWwgrhxgp5bTlgJdh6jOYqrTLIbFLGlMUIlT6BkiLQMu26BSEth1sdwmtO0teSTCr0+MWxVWK0UsVVmx5vHV7MEyhI9exWrmUGrJVDKBO6YpuvM4oglpI1JfLVAbJYItDwdex69NoO6NYNnlTCkaZTqSWIjy65XwdfybF04gSEXiZ0itpJCro3iaQkwU9waxRRniKxZTDGDJWVpWxUCo0jXm0XcPomrptmN5vHVPHp9Eqs1TWwV6bllbHGSrfOfwNdS+GoKcfMB2maWF+MFAn0GcfMBXGWaa9EcemMUaetB9PoI7K4ib58gMjL0vBKBlkZvjHAtmkWrncRXZ7jRXiIyCohXHsJoTNFxsrStHLaYQq9NI29OEOkVAjWP0Zik3f+ZREaR+sX7MRpTcP0Rai/ch9WcxpLS+HoeT8vhG3l2w0XadhlTTKE1JrkRn8Fs5bGlhAHiKPl+BTmDp+XpukVcZXrIJGlbOczWOF7/utCawRBHkWsP4qiTePo0UvUBun4BvTVC/cr9OEqayC5wtb1Aa/NB1PooXD+NraRw1XQSYCgp9OZkf4qSAOOM1gyWmOFqtIyrZpCro6j1Kb7Xe5T6xWk61hnazgKvvkPg8IHkZHuj8QiWt4ij5QnFOaJwnvnS+/mXj/0a733P3ezfJ3DkyBFe/6Nv4tv1x9gNz+EbSyiNGWJvntiroLUmcbQcu/Equ9eWMbQ0oVuiF87ialkcdYlXHha48xaBO+5+Lbr5FXR9hLbzaTzxJG5rjVuEhEmxnvt7TnzyvRzak5zsf/kLs8TxCoEziVGdQd8c50Y4D3yJ9/zaq9kvCAhCEjz83K/+EF/+6ucIvGfw3WXOv/BnbG58nGP7BW7bv583/9Br+PVfeAd3Hr+Ng4dvQxAELjxXpNee5QN/8g72CXdx9I7j3Hb7YW49KnD0QHIMewWBD3zkv3FJXeZ1B5PjFPYKCHv2cOctt/K6WwWuh18i9EvsFRJ2wh5B4G1vfTt7hFvYI+znzW++l1rjS/jWKL/5q3dybI/A0f3H2Ltf4MitAsfvFDhwYA/C/oQR8rp7j3F0fxKKHNlzjD/4g1/hfG2cuPkAb3qVwNFjRxAO3sqBQwL79grcdiwJL4RXCHz3uRy2eT9xVOTwQYFbjx1nryBwZG9y7HsFgf/0Y7fTUnPEYYWPfeg3uPXgPoR9exH2CBy6ReDOuwSajUdRWkuo9SyhnidQ03S7K2y/kKP5fJquluLFcJ2jgsBe4QjCvgPUal/G1J/g8N7kZ3fvvfeiGl/CVgvcMGe545jAPuEwd9x9EFmZR9tY5pryDIG0wK/+wn72CofZf0CgqX0Bw1yk+vyncLdH8eUSW5fTONrDxNYj/P2H3smh/vP96Ef/FN94klhOoVWn8ZUSrljCahToWst4chG9NkHXKbHrLaNXU9itHL5S6jMqKmjVFDvuEt+Lz9K1l6ieP4nVzBHpcwTqLK1L48RmUh03mjnEzSl2g2QKYrbyeGpi/9CaBVx9IeEFOMvYYgFbzOPJBQK11Adrloaf4He9JVy1mJwUu4uYSo7AnkVpTKE1JpG2R4itIlptFKs5gadnMMUpQiuPo6YJrfxw+uEb2aFh6Xp7nmvRHNfCObTaCL6WZscvY4jjiNsP8mJvmbZdoH75fvTWFDc6a0RWmdbmSbTGBB13tt9qqKA30vS8ZVwlMWrUL5/oW4TmE32vPoveyOKrs8TmHJE+i6+U6FgL7Hor7LjLiFfGk+ucRTpOotBO2gjzRGYShthynqvRSv/fsjSWlCF25oidOdTaFKFZxtcryNtTWFIOozWDLSdtkME8LzTLGK30sJERGEnLYqCA7bpLGM0MbXsepTpN25pnN1jFlvK4SpGr4dpQTRzbC0TWHLG9gC3l0ZszXA0ex1eXCfVFdoO1hDFizGG2irTNFW50Po+nLWNKZVy9AjceI7TmEbdT7EZn6AWnEo2osUBgLnEtPosplRG3Z4jsFSJnHqWRohus0PVXid0VGhtT3Oie41r8KL3gFK42T9tZxVYqXIvPYskVXC2Ba+4GKxitDLGzQGjMEZkL2FIZtZrF1xboeaeIjCUCbZ76pXHa1kLyWjRnUespPLWIp5ZxpDKeOoerVBI4t1FAro7gqonFyNeLSNvjhEYZW0pCCaU6QcdZITLn0ZtpLDGT2G5aeSJzBUdaoHVlBleZp+etEduL7AarqLUMgbaIry5jtJaRtip0vXN03EcIjHXURoWefxZHWWTz/DSWtMROcA52v4hSq6A3E11paJ5G3Mrgagv0gjNcbT+GKc7T2izgqWvc6HwevZHjevsMWi2PI81jteaJ9NNo1Xl85TRWq0jHXsVT56ldmMRXlzAaFezWPF3nLDvB49jSKuLmHFptmbZ1DkdZQ9zK46oLXAvOEeqnaF0uYjVWueY/jdVcQa1W8NVlIuth9OYCkfUwnrpGYJwiNE5jNBfw9VNY4jqOfBq9vkpsPUnbfBJle43IeIpQfxJDehyl+jDn/z1HOvUnPDTxB3z5SydZmXw/v/lmgf/5uj2kPvhenn1ilude+AotR2RLqtFs1rAVCduRMa0mulnHDxU0vY6lMHN2AAAgAElEQVTrGpimiesE+F6IY3tYloNlOUlwYXvYtovnBXh91kMCrRyoR312ut2kxTBoQQyaD/0T9d3eDjvdLqEfsdPZoRN1kqCis0MUtGmHMTudnWHA4Tkuoefju14f2hlyfffqsD0xmF10++FIe2AU6XTpdTq4tjMMMQLXS+Yo4cta0DiOcRxnyIjwfR/HcXBth27cScwfvR3aYcT1q9eSwCIIEo1pvyHR7Tc6BhOVwRwk8HxCP5nJOKbFtd2rCSsjCNnd3R2GFIPHv/lYBoYSgZd22en4w+lHwqSwiTyfth8MeRORZxO61pAdMQBuepaOb+t0Qrdv+fAI3SSIGIA3bwZaDkKOwcxj0K4YBB0DA8jLzQyLOHRpBw6BY+BaGp6l4ZrqUKUauma/7ZG0PyLP6h/DQJVqD5/H4LrIs/Ftg8hzCRx7yJgIbBvXNGj7HoFtEwU+rm0NmRJRkJg4BvaO2Pf7IYVHHPi4pkE3DIjcJPy4+fuiwB9COF+2h7gEvp2wKfoBRTcOE6ps6OH6ErrRwjBVNE3DMS00ScRUm5hqDa1eRW9WkWtX0MQtXEtGFutsb29z/vxFthrP89VvnuFvP/Ab/M7b7uHDP/Na/uGXXsUjY/+VxZmf5MI3TiBv5aldnqJ6ZRJNzCNupZKQQl1A2xjHqaUJxTx+M4vfzGJtT+PU00RyAf3KNHY1TUcr4jYmkC/fRyCliNU8gZhBunSCQMoQSBm8Vhq3mcIXZwikDGZ1AqcxSaRkiJQMxtYIvpgiVrPEahZfTJoTPaOA15wa8ixeChawa+NYtTEiNU/PrmA3pzHrk+y6c8R6kUDO4jRTuK08u84ioZJH3RrBrI3TMfLERiHhOUhZIjnHrlVJzCFymljL0DWyqBsP0LjwAC9GK+y6c9TOfwZPnCbSMgRqCkecwBWnCdUMZm0cq5GoW9t6jlDNoG6dJFaLRHIGpz6O0xgjUlKEUopQytGWS1xzy7TV/tfrk1y1Z3HqqeRSS5gTvpzCl6fomBluhLMESgb5yghmbQa7NY7VGMOVpgiUNK44jSfN0DFKXHWTNoMrz9BzZ7kerRCbFRoXH2LXW+4TxMsoW1NcD9cJtTJWM4O6PUXHWkiI42IGV84RaEVebK/hSlkcMUPXnsOVc8kbXruCr2SI9BxmYxxXmko+8W+No9fHcaQUbTOPq0wn/IXmCL42RdfN0rNm6Zgl7OYEVnMEszGCK05h1iawG2kcaSYBRFpleu4sZnMaR0qmHx27zFX3DB1zGXV7Cqs1TaBlsMXElBLpBdr6InYzj93K0DZKBGqub7zIYTeLBG4FU07hqWlCLY1RH8OW0nT9ZQy5SP3yfUk7QstgtKaQq+NY/Tcian0acXMMW85hiukE9GfkMcUpAiOLb2TxlQTw5skZbHEaX51Br48OafRdt4jZt3cE+gy+liYyMijbJ5A2HyA0MrjKNK4yjbJ9gkBLJ4pScQKzOcb19hzK9glscRJXTvU32Gk8JUukF4nt5L48OUPHmhuqZ0OtwI43R6DlMJvTfcVfCr0+iVGf5Hq0hCPNYLSmseUZdoIFbHmGxpUTmGJqqOmTt1PYUpEdfxVPLWE0Z7jRWae1OYIppofH76mp/lQl0asOwgtDHKXj5XG0KXwjRdcv4GpTaM2TuNoUgZFP2hBahtAs0HEreFoGtTHO9c5yAl20CoRWAV/PczVapuMuIG6N0/OXk7DEm6O1eZLdaInQrNB1l9DqOXb801yPi/z4DyecilfsEZCtL2K4JVrbI3S1NTYvj3LkFQLHhORT/zuO3sbdd7yZx774GPXoSSxpCU9fRtxO4WgFHD2Ha+RxtDyGlCGICgTeLIaU7etVSxjSDLcfTgCZx+95DVXxXwnDLK3tvyCQJ3jrDyUn0D/2Yz8E8df56uc/yevuETi0V+CLz+TRzRk09bOEeoFd4zSelCZ204TOHG9+vcAtBwQO7TvGK4RbOHxI4H/+zq8BW0jyFO/73Vs5JAgcP3KMi+f/nbj9FA+f+wzHjh/hzttfTz71EXavjpLO/iJ33rkH4ajAR//l96k2TvO1L+S49+ghDgh7EA4ItMJvY155iuNHkpDn0GGBa7GE03waszXHX37o1Qh7BIT9AjXlHC39NP/+3TyHjggcPS6gO8/T8R/ij37n9RwUBA4It/DnH/p9WvqX+OCH/3sysdlzFEE4won7P8rWdom77xDYJyTXPbf5MF15jKN7BA4c3IOwZz/T6QfQ1W/xDx/9Y159110Iwqv4wPvfgypl+ZVfTFoWx47ewYVL/8alS0s89fl/5sjBQwjCq/jOt56gG53lbT+avB5uue1uhFcI/K8P/D88cP+fs3Fpkd32E/S8VaStMWoX78c0KrjyWaztOdzaJH/+vjdyfK/Akf13ccvtt+E4j/PMU3/PKw8LHN6zn59/57vR7a/iafNgneXuWwX2C7dwx/Fb8IJzNF4osKuc5Ya3xH+8Kwkx9uwTOL9xGlVbQK+OYm48xHV/hQ994I28+12v4kf/wx0cE27h2NE7+Kl3/yiN4Ek2mpNsXf400sYYoVahrS+ibs2gVzOEWhJgNy7dB90zWM0MnpxH3pxI1KVSDl8poG5P4SsVQm2OSJ/HbGTZcVcxapnhDGSgsxwoIJNKfZmOs5yYJIwl9FYRT5snMhcJ9Fm0aoqONc/1YDVR3Lay7AarhEaiKPW1csJpCFawtQKeWSawyn1GxQy+mkw4dv0KkVXAVlJEVgFLnsbVEs2t1hzHVWdoW1k6Th5LHE/gy/IkbTPD5vP/wvX2HF2/SNcvIlUfwlFSXG0vcjVaYuP5z7AbLqG3pnixu0pz4yQ7wRJdN5ml1C6OwO459GaK0CwhbY/DtXNYYo7dYA1xc5rd4BStywloM9IrXA/XCLUyei1F25jlpfg0nlpCb8wQ2wt0vaVEjyvmeKl7ht1wFUfJ4SrJ3LDrLWBL2SRg6E84WhsT7AaruP3ph9aYxpJmCK3icPoRGCU8rYCvF3HkHJ6aGC12giU8rdQPV8oJf0IrYbQy7AarXG+fQm/OJJpuY5YdfwVTTNpzkTXH9fgU6naZ2DrFrn+al7pnscQckTVP112j66xjtpaw5UU63ilibwVLKRI5iVLUVRcQtzNE9moC1FTnsJUKXX8dvZXHlIqYco7YXcTVy4jVFGoji28uElqJFcSSy7jaXP8yT2Qv4xuLBOYilpy0cywxj1pLE9vLROYSkbGEK88RW6vYYmUYVAxey4l5JlHldtxF5O1p1FqW3eA0XXcVpTqdcEDsIrEzj1KfwhQz7EYrfRDsSdr2HF0vMako1RRXw1Xa9iyhWcHXZvG1RTxlCV9dIjKWCbQ51FoKo5lMp1x5Dk9ZJNAfxhJXUGtzeNo6oXmK2qU0Xe8Mnr6Mo6ygN+dx1RWaG3lcdRVXXaXjnMVoztMLHsbTFpGredR6CaM1h7Rdom2fRa3P4qmz2GKJq8EZ5K0ctriAJ69yI/o8ei0JdXx1nra5gi3N4soL2OI8u/6jGPVZPG0dTz3FtfAZlOoSZmsVs7VEL3iE0FrFU5ZpGw/jSeto1SXM+gqutEZsnsFXV7DlZTxtDU9dw5KWMMVFHGUFs7XYZ2g8hiWuE2iP4imPEFtP4UiP4quPE2pP0vO/gdV8gvqFVSrFv6JQ+Qin1/6er6z/I7/3tr185G2380/v+Sn+dSVFtX6e89XLiJaOYRi4uoZuNtHNBoZVR9G2MO3WEKhp9psTpmkT+BGeGxCGbSzLwfMCoj6scsBx6MadYSjRuckGEngecR+SGQ64Df1pRhzGhF7Y51EkrIo4jGkHcb9pkdx/HCW/9113GDIErjcMJ0I/GE4zboZmDtoTcdQealCjIBjOTwYa0DiOh4rQwe87fb7EQGE6mHsMA4n+5OPmlsiAnzEIKnb6wUViQEluu9vtJSDNuDNsVOzu7g6BnAOYZhRFw2BH4KUdrvZCPEvFt3VsXcW3TCLPpxNE+LY+bCAMAodB2BC6Vt+cYQybFL12QOCYw+lGHDj02v6wXTGYfwzCiZstHTc3Na52231Ap07bt4g8E89WCV0D39aIQ4c4dGj7FqFrEHkm7cDqf80m9Iz+9fawjZHMV+yb1Ks2se/1JyIJV8IzTVzTIOpDNeMosXzEUTgMKHzXGQYNsZ+EFL0oJPJcPMsk8hL2Ra8/90hmHkmLIvS9YWARRyFh4BB4VjL5GIQV/euiwMEPZVStjtkPKlqNKpbeoF79FpsbX0G6+Cxm7TzSlWdpXvl3apefpbl9AalRQ5VkNhov8NVvnuLDH/gF/uTXX8vvvWUff/VLd/BE/n08942/RLxcpnk5T2NzBksrI9WnMZoz6Nsp2lKFjjZLV5tFuTSGW8/Q1WYxt6ZxGxl6xjx+s4ixOUWs5omUNIE4RSBO47dS7FqzBHJixwjkLL6cwW2l8OUMkZrHaaYSdWltHK85RawlUxC3MZlANNXssG0RSmlCeQZja4RQSqNcfhBt82TCpxDTOM1UMtEQZ3BbaQI5gyfOcM1dw2vl0KsT+HKK2MgSaRmkyyfYsWcJxAzGVhIS+K0UTn0Cpz5OJE/TVtNDMKfdmCLScoTqDL48jdnXmtmNCbTtEXbdCtf9OQJlBqM2hiem8OU0di0Bi+7aRUJ5mq6eo6NlcWoz+M0isTZDIE0RSNP9YCaZgYRSFrs2hSelibQMvjyFL08SGxkiNUuoFLDrGfTaSdpGBqc1QVvPsuOU6ZolfCmDUU2AY12nhNGYQN4aYddfwGqm+29EJ7kWrBIoJQK1hLo1xY3oFJFWQdmaTEBsZgVXymLUp3GkLNLGKIFaoGvP0TbKdIwyPXsWsz6J3ZyiYxYI1SRAka7cx64/h14fx1eTpoBeH6FtZXDkcWxpjJ49hyemcVqT2M1RlM37ccUp9O0xjGrCUXDENIGaQ69PEukFPCUBVJrNaUJ1Dl8p4UgZAi2L1ZrEFtN4Sp5Qq+DLs5iNRMfaNkvo9ck+XLSA0yoROBWk6iimOMGuV8YRp7ClGRy1iKWWUeqjxG4JV8vg6zk8LYejZPH1Eo6Sx9eTyq2jZLHlGYzWFB2vQmQXqF36HK6cIdKTvapaHcUWpwj0GczWGEZjdBhCuPIURmOUQJ8h0GdQtk8Qmdn+bRMFqdZnVmj1kSQAkKfwtRSuMsX1aJ7ahc/25yWpIRE/0Kf7DYZESeorxeT5SxkCLYenZPCVLG2zlHBApDR2K0XHLhP1Zx6mmErgYf3Jh6fl+qyOMpaU6yveChitRN/XC+bw9SyxU0LaepCeV6JtZpG3HkTePkFs5/GUabT6CKY8TtvJ4unTmFIC1uz6BZT6CSx5nMAoDFV7RmuayCoNNZW74QK2nKZtlwiMIp6W77vqk5Of2FnElmeQq2Pshkv9jXAJS8zi62V2glUc6bPceUjg+MFXcmD/YarSk5hugdApEMnLtKoZ/ub9v8b9H/tL3vbGV3NQENgj3M4rDghMLnwQuVohNBOIm6eXkWrjhE6FyJlDbaRRpBEiZwFLrCBuPsT1TgFHy/LDr01MFcJeAa99GU2Z5qXdE1z5909ymyBwy/4jfOvC59nxvsDTj/9Tn2UgcPHiUxh2kVbzU7zUWeOadRZPSmM0P4dUu4/QWmE+948cFgSOCsc5duwYh/Yd4G//6n2046f58bcKHNmfNBz+x+/+An/94XdycuKPOHpsP3uE1/Ked78LQx7nve8V2PsKgX3HBQz/Kyhqhkhf4U//x3/hjgO3cOtth/nGpc/TemGSN75O4NDhvbzhTfeiy0/jqfOIm1Pce1xAEI7zs+98O4WFv6c0/wGK5Q9x991J6+HBE/ejt/6Fn36LwO2HjnLsyC1858I6LW2RZ/8txe0HBQ4cuJeP/MXHkaSnkbRP8V9+TmC/cJSD+15NXf06HTnNT/wngVfsF3jHL/wsnd4mza0VdoNvcPshAWHv6/mZn3oTGy9UeOPrEjPHW976Vh55rMK3vpXlS1/93xw7cgu3HXo75XyKC98d4//7vR/i0D4BQTjEt779MK3mMzS21qhezNC4PNmv2c+ht7LYShl5cxluPIe4PcfhVwjsF/azR9jLk18ssHlhDE+b5ZY9AvuEvbz7l3+Fhvokhlgm3Jzl2B6BY8Id3Hn7rXz3/DjXo0fRLkzj1qb5rz8jsFfYj7BH4IXNs7RaswRynnYrg7aV4lV3JROX4wf3cky4i/17X8mrf+SVPP38ON/eug/bymA2ZjDqM4TaPD17FaOW7f8bkMJXZ7DFPmjZrNC4eIKes4DTD6O16hQvxWfx5TJmI8eVb9+PJ5Vo64khRttO1JY7/hquUkatzfRDyzUssYC4OUVgJSeOSj1LoM/zve4jBGoZdWsSu5kZMioia25oXQmMCpaUQ9ycwDNK2Goe3yxhSTPEToXIyOPKKYz6GJ6WGeqHXXUGW0n1gbpJ0yIy00TmDJGZxpbGcZUJdoMSZmsEV5nA1VKEVhZTnMDTZmhsPIinZYmsMrvhIp6WpevNIVfHiJ25fmgwjyUmLTK5OsH1eBVLzODrZXaDVfRmFlcpcyM+S6gV2fWWMBopYrOCr+QJ1CKRXiLSk0Cm5y8TWQmfwJELCW/CmE3giloBT01YGLvhMr5WJDTLybGoeSJzHq0+g6MU6Djz+HohacEZeXw9R2iUk/lHf6ISGAlg01Xz+HoRvTGDqxaJnQU8tcTVcA1byqPUpgn6rIaoz07wtNLQABKZc8TOAnZrkchYw1PnaVuJzjjQZ+m6q4m+V17FFBeJ3VP0gnVcrYJvLtDxTmFKs/jGCrY8T9tew1HnaGxM0fVX8fTZxKrlzBNYc3jGbBJy2EvDUMIQE6VpMiFZxdXm2QkfxtPn0Zp5pOoMnlqm560Q6HPYYonYXqVtrWKLs9jiHF1nnUBb6DMq5nGVEpE5T2gmGt1AL9O2Fgj0eRy5gqtUEkuQlk8+wDDKOGoRTy/T8ZZobI4R2fO0nQVCK2lg6I0MPW+JTh/mGejzRMYyjrRAbK3jKvPYUglHKfZ1sElQoWznscQVIussrrqGWp9FrVfoemeJ7HVam1kC4xSOsoyjLCNXy8TOGTwtuW3jSravf51HrRfRGmVseRFLWqLrPoqnrbPjr2M08kTGMrG1jicvE6jrhFoSLoT6Cnq9iCsvEOpruNIyZmOeQF3Hbi3jKmu4yik89Qy2dBpPPYPWWMCSFgjNFfR6BUdcoms/hiOewmqu4cnr+MoatriAvD3Xt3is07hcRKsvEtvnkLZnETcr6I0VPDWBaxqNdRz5LJ5yDlt8BGV7jY7zdSLtS2jb55gefz8r6//IbOnP+ef3v40P/PwtjL33J/itNxzkK+tZNLXGpWaVy80mTVlCFVtIyjaSvIkobyDKG6haDdNSURQFVTGQZRXLcjAMC88LME0bWVLRdRPfC/FdF9/1El5EPxDo9EGWoe/3T+aTk/JB6DDgNPTiDr3ODmGff+EPORXJ9CMxeCQTikEAMOBhdG5Sf3b6PIyb5yZxf+oxnIH0H78bJw2PnW4/eOgHA4PLgFcxaFkMbCDtm2YrV3d22e0lwYNtWsP7jIKA0POHgUTo+cOAohd3hj+fm4OKQXtj8NhRFBGGIb7vJzOQTpfQDxB4cYcbu21cUyH0rKGy07cdAtv9Ph7FoDExmFEMjCCDKUcnTNgSnqX3Jxzu8PtunnTsxOGQSfFy28LuWz78/u2DflCh0fZNIs/AsxVsXcQ2RHa7PpFv0PZNQk8n8gzagUnbN+lEdvK1wPy+ICRwzOFxD5obA9tH5Lovzz7cJGiI/SRQCDxnaO8YTD7aYTILaXve8LaR5yZtiv6fdztxP5jw+pqV9k3NikG7IrF8dPt60yhwvq9h4foSpi2i6zK+76BIVSxzk1bzazSbz9B67hzPfXGWfz07wVefyHDlu2cRq1+jVf03dPkil55/li88VeJvP/iz/N679vPXv3Y7f/7zt/C1lQ/zzWf+jo3vZhC3yqitIt959hNI9Ql8LY8vZnGqKfxmHqc20w8qskMdadAqoF2ZJFYSloK5PY5dH6etJKwK9cpDdPUSXauC00phNaZp6wUcMY3dTMIFs54EEgOApi+mktCiNY3bb1qY26O4zalhy0LbPInXnOKqU2HXKqFtj2E3pon1IpGap3HhfjpGadiocBpFnGbCpUj4DslEwqxPEip5IimH10jRVrJcc2eJlBm85gS+OElbTbNjz6JtjWHUJqCzSmzk++2FaXacAj27NDR+vBgt4ramktuI07T1HE59Ers2TqQkTY3ELDJGR52joy5i1U7itSa45ibtCqcxiS+m2THLtJU8vjxDbOQItRSRlkLbPoEnpeiaswRyEUccJzazBEqK/5+v9wyT7DDIrK8mZ400yvYaRwxYrG3ApGUxSzCsF7OLMbvEXdZ4MZhgFnvBFs6SR5rp6VjVlburc09P1FiybGGQcA6SJU3oVOnWzTlW6Eny2R+3qiTDft+PerqnK3RV9TNP933v+54T63nsegL+DOQcTmMSoz5CZOQI9Ty+mkVaH6JjzyCtDRMb0zRXR9lyFzFqGbp20rAI1GmcZqLxM+tpQq1Ex56l68wlEDmzzObzR7HFDN+LTlJ/4ShbdpktezqZpRg57PoIvjxBZBQw6mO0rIRXEJs59PpQ7w/INLFWwqyN0zbzhFoaRxxBrwxh1sYxqxM4UgazPkGoF7HENIGWxxJTRHoRoz6BrxSQ14dxpEkiI49ZHyc2yrjNEuLlCcx6oedAL2E2UqiVUUJtClss4DSnUJtpAquIq6SxG6OEWpa2XUauprC1MoGZw9ezmM2Jgemi5cyg1lL4+hShmWyALSn549aS0sTOFJY0gSVPYDXSGLXxZKaiZum601jiGJGZMCes5hiONE5s5YmtPGp1CEcax1fTCcdBGk+aKGYOV0mhVo7TXH+YG9Es8sYjSeBRP8G1YAZlcwhLnMCVM8TGFMpGEgZdj2YJtDwbzx3FV0rERplQL+LKGVw5Q9eZQa30mBTmVGJS2RyhY5cHAUWfT9FyyoOGwoudFWK7TGAUkSvJGUyurbB56dN0g2lcLUXXm8JojGD2lKqhkcUURwn0DF23RDcoodSO4RtpWm4eSx5FbQwROzlCu0ewt6YIjNIA4Kk3JpKznT0LQGAUcZQcvpY0OtRqmhfbZ6ldHqbrz+LpeczmJGp1gtCYTqY6VpnG6hBd+zg/eLfAPuFWdgmHMPyvobtZNGmU+nMTiOvjbHw3T6idRapOcv7UA+wQBARhF/uPCGi1OZobBTx9HrWRedmB1TSamMOQhrHEItecC7SMMpuXPsLNrRXuPixw4JY97L3rAHZwBUMt4huf4H2/fTe3CrsQhD285e338LY3H+adv/Zadu8W2L3zNn7qp9/C8sm/xFSztIwz6NUhrnoFLPE4XTdPqJZw6mU6xgVOfPyd7N27ix07dnDwgICsnue2wwJHDt3OPffcw77DAnfs2sbevUnr4cjeNzD0wKdorqX55Ed/gcO770YQDvDMcyvEbpHrVpaH/vKXuXO7wO6dAjXzBTz5Ee48JHCLsI9XvvKV1CpzOOoQWjXDoW0Ce/a/ml179rN9e9L0uPe2XRzYvoO923cyMnQCRx7nXf/htRy8ZT+7tgs0lNMoxgTXogsc6QU5qfQYteoSYetBPvTBN3L7znvYue1O1pVTdPUZDu4W2H1A4A33v4LNzZMJgFAp8do7BLbv28mPv/XfUL14gX29mYcgCLz6dbdxYG/CCbnvzrvZJuznwx/6DUJnmf/yjnvZKQhs27mLzfUFVHEZuZKnZc4gXjlGqE8Ru8u0g/PYjWEi/Txy4zHueUXCLxGE3czNjlOXpwiVOTa+kwA/dwh7+Lc//mM0jPM4Vpawnudn7xfYIxzi7jtvw4vPULtynLZUoKsU+YX7t7Fd2M6OXQLfvXwGSVqkay7gVbKE8jzf+foxnvr8g3xu8aN88I9+id2CwO1HDnHb3Tvw3X9Er6Xp2PM0Lg3jNqfw5RlCdRanmceoT9D1ynTsWS598xOwdRZbnKRllhFXh+DaeVwpS8daZPXbn+VGcBqzlqNxeRRfnqZtLuA0S8ibaYxGnsicJ7YW0GrJQXqfVWGrszjqLGoth1rLEhlzhFoZu5HDFnOExkyy+RdzPb7BIrZUGIAPI3cOuTaBp5dou7N03BmkjeO0rCJ0lntntUs46mTP7JOobV01kzTa1HFcZYzYynAtnMJTx9Fqx/heZy4Jy+UxPH0SV5vEllO03WnMZpqON0dj7TgdbwalOsJWsICrJq0FQ8z22gYZPK1IZCb6z0vf+Qx6I9tjGiyw/t1jXPXmuR4u4St5vv3Uh/HVAtfDJTw5h7g6xJafNNH6QNEtf5mOt4hSSdHcGEtaD0phoPgNjClcpYDZzGCIk7ScBSJzLtFsN7N0vDkCo0hsJ6Fyx50fhBqeWqTl9OwTegm9kR7MOVylhCnmUGtpPHWKa+EKtlQgsmYHIUZjdYTImk3CDClP/cowL7a+QGSsYDeTA/Kut4Svl7Gl6cRcYSTQRt9YpuWeJDAT8GXsnMJsztL1H0WtTWGIZSJrGVsp0/ZPojWydIIlPGMaS0nMIB0/MYU46gyWPEM3OEPsnOzBWhcGzApTmiayl7kWn0ev5/DUMqExjyOV0WoFPGWetn2atn2aQJvH1+ZxlRm0WnJbRynhaVOERhlHLuAqU3jqDJaYqFtdpYSvF/D0LHItTSdYxjNnaFZTtLxFImee2voohpwoeTveMo3VYbR6KlG8quWEQWGfxWrMEBqJwtRVSrTdxV7LYZrr4efQavPo9QUC/QyWtIglLdANLqBUS8T2aQwxCR7kyjRbwecIjFO03fPIlWl8/RS6OIUlz2DJszjqAo66RNs9j1qbQW/MEepzxNYiymaOq/55AvUkoXYa8XKR2HiUUFvBlZfwlRUi/SyefIrYeBSjusg179uoD8MAACAASURBVIt42ikC/SzSxhxd74t46jkcZQVxPY8l94GhMwTqWSLtUXz5HK60gl6bxRLnMBonCfQLmOIpAv0CjnwWo7GCI58l0C+gVhbxlHNYzdM40jmM+mmM+hkc6QKW+Cgt66voG48jXXmUtYsrLC5/hOzEH/LXv/ta/ufPbOdvf/ou/vZX7+eZx+ZYW32Oi9Uqa5KMqMhoioqm11H1Koq2gWnXMcwGuiGjKAqW6aLoBobloFs2mmljuR5+GGM6Hrpp96wf3kAp2m849IOJPsyyHbfweiDN/nW+6+E7Pp7t0QrbdOLOwADyknI0GoQd/QnIIAjozSLave/bv00riv4V2LI/yeiDNztx0pZ4eYuh327otyza7UQj2g9Vrna6BK43aFRELwtB2nFroDZt98KMZH6StEz63/dfBhXtToTr2URxQKsVEoQeQejiejZ+4OBayfxE4GaHm1djHEMm8pLWgW+ZBI5L5HqDmUS/UdGffvR5Ef1JyMtDCMdQ6MbBoD3x8iZGPzToAzT7M5D+de3QG9ynE/kEjpYEDp6OZymEnk47snEtmdg3/1VQEbo6gaPhWjKhZww4Fv3GRuTZOIY6eF2tHgwzcl3aYUCrN9vo60kDz8U29UGwkAQVLlHgJZDNXsDhWWZi+YhCPNPEty1avv99wUZfcdp30waeg++aeI7Z41S4+J5FGDiJtjR08QIZwxKxHR1JquM6MpubX+M7zyzxjW8VOF/6K0Y+9i7mJt7LQu5PmUr9CV96/ATV1cdYu/gY69/5Nk89VuQvfv+H+fX7BT76ziM89J7Xcumxj3Ppq0cRV2d57hsnMJUZ6pUxGpUhrGaKoJlFev4Y8qUR7EqGjjaLXcmgrY7TUso41Sy1Zx/BqeZoq2WkS8cwK8NYlRPc9GdoXjyKcmUIR0wTaQXktSG0zRF8OUvXLhNpBZpXjuE2xvGb6eQAvaci7RpFQmmSWM291KpQsriNZP7R0QsDloUvZfGaGVpGCb0ymrQ11DxdaxpXTKOuTdIx5rjmzWLWTmDWh3ClCa55c6hrozjVFB2tRChlaV48SiCl8ZsTXLWLXPzqhwnVAh1zGnn1ONLqIwRKhlCdJFTTVJ77BIE8SahmccQJ9MowjjiBL0/iNMZR1o5x1SrT0Qto68fQ14/T0Qtcc6awNrNEzVnUtaNY1SG2rAIdI4/fTOE1UrTUAr44id2YwJfT+PI4kZ5G2XgYT0rTMWfomHO40jhWYwRfTiYiemUYX84SaUVivYRRH0Gvj+CriZZNq4zSsspo1XG67jy1i0NJ80Au0TJnqV8aQq+maZlzxMYM8voInlJIgJr1NNL6CPL6CNf8xcT8cfERWloJrznJzWAOX0phVIZoGzm27AKhnk90cs1xXDmFVhvCEkcGfzxqG2NIq8fpWEXCXhjTuPQQsVagZUwjrZ/AaqRo29O0zCnUyihmIzFaxOYUWmUUrTpKyyriqZM0145jiznMWoHmlUlssYRRzeDJBSwxjbh6nLY1i17NYIslNGkSU0pjiok5petMJQBSuYCtlzGlCdreNOsvfAalmmyVfb2EUp3AEDNotRS2nO9tiNNYUprG2iMYzXFabomWOY26OYpRH+daMIsljmPUR5A2Hh6wJaSNR4jMHNejWbTaCezmGJ6aZsubGtgxAj3Di615jMYIauU4badIbOZQK8cwG0kY5cppLHECX8nhStkk5BFPEJsJ30OrTKBsTBCoU7hSElrZzUla1hRGPVGodp0Zuu4MRn0cS0xjKxmuRYtIm8Mo1VFutk/Scso0N/rMjiItZ5r66sOo9WFcNY2rpQitDFrjOKGRxVNS2L3wxe7ZSwI9kzRDzEkCczJRlCpjqI3jhFYGpzcFSZob072gIounJYaRllNGb6Sw5Qxdfx5XyWOIk2i1NJ42TcteQFwbQ1w/Rseb7Z0NLVC9dJzYmqHtzCJXRrgRjPLD9wrsFW5ju3CQS2vnsYIC3bhMpCyh1ybQq1nqa5/Acz+GaaTZeYuAIBzk1sN3cTX4POJ6gfpaitCaoxMs0tgcxTfLdMOTXAumUFYn8RrL0DrP1bCALE5w9+0C+7cdYsdt22jI36YVnkPe/Dt+7z/dzn5hN4KwF+FQcnC/e5fA7j3b2bXtPvbtPcjrXidws/sEVnWFQH8ERzoO3RWal05g19LE6iRXnTF8+ZNs25PMMu57hcCV9XkO3yqwb+dBXvnKV/LMlXNEcoNHH/8rqmaWz3/+GHbjCbhRID/5awkkU3gla1eeRqufQHn+o/zVe97AXdsEDuwRuFT9Z7ruMfZtE9i1/V5uO3wnunoSS3kI2o/xo6/aj7Bb4Nf+y1tZOvkQpxdGef7rT/L0F+f50j+MIqpnCLRp/tPP/xC7hX3s372NKxslXD/NjegsdwsCOw4K5HJHcZ0LiM2/5k//+Ae4Y9crObj3Nla1PPXnT3Db/iTQuO/V+1hbK8HWPN8LirzuiMC2AwK33y6gbv4jt+0U2L1d4Kd+6sf5z7/xS3zhQonc6Mf5nXe/h9n5h1GNGUJ7itffnWhrDxw4QCt4DFuZg84ZWnqOQE6jV8eJ7GVi/1E6xgjPf/0Y992bPNdb9gmcOn2BIPwOXpClJa8Q1le4a6fAoZ13cvDIIVaVOXRjiEAa4rAgcNu2e3jlfXfQUPOsPv9JCJd40ZrnDYcFdgrb2LFLYKPxRRr1ecSLo/iVAlvmGaqrU+ibaVrqJNesBX72zQfZJezmjgP38cSpCaz1HEZtkmv+ClolS6Qv4EnTqJsTmI0UN6J5rvoLXPMXeeEbH8OVclwLFpMAe+0EoZa0JzxpCml1nBvhGdrmArE+h7w2QaTP0rIX8bUZpI0UbWcJtZrBFAv42gyROY9UyaI3p+j4p3DVMvUro7hyiaveUsJvMGdoOwso1eQgbuOFR4isWYxGlkAvI9Um6IZLKLVxtMYEtcsPE+p5zEYydQutArac6KM9LUvbnUatj2A0x2l704RGGrX6MNfCKTpuHkceQdr4LFeDIi07i1Q5hqOm6PjTxHYRvTFGY+04vHgBXy9iiCnE9SGuRUvE9gxaLYVWnySy5uh6y3S8ea48+xlutk/T9ZcGAWlsLdB2lgnUAvLGCHRO4yl5uu4cRj2FUU9xI1wmNGYwm4nxZCtYJrbmCPQySiVF11/C04oJD8mYpuXM4ihJIOEoedruHGxdoLkxTqBP0/UW6HhzGGKK0CwRmMl95cpYojfVS4NLaEwjV8aSkEQucj06NWhM+No0tlQYcCr6DYrm+hieOkVoJCYQWy7wYusLWI0ZXGUGpZJOZiRqouAM9AW6/ueTOr8yT2AuEDuJpSMwl3GUBVrOOTxtCamSxzcWaHknsdUpAiuBbrb9RSylgGeUcdRpWu5yb+4xhylND+CZkb1EYC7QDc7Q9k6hiyWUWh5PLaPX8/jaLL46x7XgHIG2iCXOYDZm0Kp5tFqBq8EZbGmK0JjrtTAWqF0ewtemUKuT+OosHWcFuzmVgF7lLFp9BFXM0vaXcY0ycm0STcwh19J0w5ME9hymWMSRS5jNbI8pUkKr5XDlOTx5EUeaxxKnMRqFJHBq5pPAr1og1E/iaadprJboeo/xYudJWs45lOoUhjgDV5/ElhdRazP4+govdp6kvprDlpeIrbPE9jka65NY8gyheZK2e5b6aha9MYstJ2pTtdd00msFIuMkjrSAIy3hK6foOo+jVWaI9DN48gpWY4nYeBSrcRKjukTX+QK2vIwhLmGKK4TGBdrO5wn0MzTWcrScU9yIHsOTl9Er80Tao0T6BWxxGXWzjK8m3AmttoIjnyMyHkdaX8CVE3Bm7dIMLftxlMoCRmOFtv0FWtYXMBtnCbTP07b/gc3nV5Aun2fL/iam/CX+6akxLpz9O/7s3ffxxz+7nb//ufv4g/tvY+2pc3z3ma9T0w02FJ3NegPLsmjKG4jSGnXxMppRRdEq1Bub1Go1DMPGDUIMy8ENQiRFQ1K1JKSwbMwe66HfbOi02oPZRzuKk6mH6xH6yXTDNq3eQXv80n3iDr6TWD8cy8XUTOKwRSts47vBYFbSabV7k49goB5NuBjhQBk64EK02klbIUimE3GPB9Ftd+j0uA/9r/WDin5A0WdWRFGUgDWjGM92kiCmB8BMWh5Rj1HRGTQ1rna6g6Dk2tbVl4Cevfv5vdbJy4OKOA6wLJ0w9Gh3IsLQIww9PN8mCFw82yH0fQRuXOXGVhvHUHFNDcdQewBNazDV6M8mtlrB4KD/5QGFa6p4lj4IAvq36c87Eg6F1ws63F444Q3CjD77YquVtDD6cM3+NKTf5Ig8uzfbsL4veOg/35fzNPqBStwDY/q2hWcl4UM7DJKph/2SCaQfXLy8JZI83svaEmGQfO44A+Bm6Caf91kV4cuMIe0w6GlIE4hmtx3Tjr9fb+q5OmFg4bkardghjhzCwMT3dKLQxrEaBI6ErjQQFZUNtUlDfZ7PLX+YzMd/gn9e+gO+ffa9/GP5v3Ju/Nd5ovAHfOr9b6X+7TzO5lkqa0/xjS/N8tHf+zn+8mfu4a/fvIfjv/VqLn7+I1TXR3GkHPLmGLVLQ1hiEb2Wo7k2jlpNY4rZBNi2Po5VS+E104nlopnFFXOYlSxuPUvQzKFcOcZVu4RTH8VtTGBXJ3CqGbzGBH4zTdhTirbUHNLlh3FqY/jNFB0jmYwoq0dxG2N0jBxeY4xITuM2RomNMWxxCKM6nLQy1Cns2iR2PZl3WLUJXHGSUMnjNNLom6P4UpaWUaJjTqOtHSdWc4TSJE59DLs6SkvLDcIR8YWH8cUM1+wZAmmS2nc/RSinueaU0DeOoa4mDY5QniRWMwTSBJ44SqylMKvH8MVxWloGTxzHqpzAbYzSUjN44hhObYSrxjJuLU8kF9A3TtDR83iNFEFzkubFY3zPP4lbT2NXxzA2h+iaBTyxx6ioTuJLk7jNCVxpjNiY7LUOJgjkPF6zQNvKYzeGiY00oTaB0xzDl7OEyhRdcymho7tJXdYSU0RGCbOeJlBLtK1Z2vZszwgyjtWY5EZ0EvHK0EA/aovJZKBtzdB1Z1ErIzTXjnEjmqftlLj0rQcSNoKaoWUVic0CjStHuREv0HGmMRujeEoaWxrDao5gNIbwtXFiK03Hy6JujHAzWMRppFA3TuBLCRjUbowSqKlEK6dNYksj+PoYrprUdwM9w7VglkAtYjUmsZtZArVIqE8ldeZmlrY9S6iVcJpZLDFDoBbxlQKulKNlllE3x2iZyet3pDSWOEagJZ+HegmrkSXQ0rjKBL6WxmyM4mtZzEZiIOnYiaZMb0zgqjl0cQK9MTGATxpiYiBRK8P4WgZPSWM1R7GaSdNBrx9HF08gVx/BUsaI3Rwtr4AhJfYLT0/RCabRxREaa58lNLJseVOoPUPJdW+ajlvElsZQNo/jymna9hTS+hBxrxlhieOYjTFCPU+g5XvhzjgtcwatMoEjTWLUUnTsedTNSfRqFr2a5lqw2DOs5HpzmyyhXkTeGMZXcliNFDfjJcTV44RaEVtM07ZL2M0JXHkCUxzBaAzTWH+I0Mqg1o8PJh2ensJRx3G1CWz1BJYyhGeM4hljRE6K2E1jSMexlCEiO0NgpjGaydlPW5nAUdLoYsKviOwcujjSM4PkcLVkgmOIab7XPYWlpvDMIlJ1lNgv0g6ztIIim5fG+coXH+ar/zTH3r0C2/YIbNsvcP6LJ3n8yTzVygyV9c/yy79+C//0jQf42ndGuLS6xK+84/Xs2SOwc5vA4X2HsS49zfe6j/PH738t+w8K3HHXXiR1hTiYJFQmeNE/zZY9T3NtBKWeY/3yFN/+8hSvec1Otm0T2L5L4BvPLvIPT59A1hZ57rljZMffzWL2Q5wvZiiO/RYf/F+/kEAsdwh87FN/wdlzR3H0M8TWAvrag1xzSnz3yx/hB18l8IXHPkxzs4wfPs7q5hSH770VQdjHHYf2EntP8mu/dCv3HNmDIOzn+Y3ncL0VFOOLVLWT1KsLhM2ncMUcH/7gG9lzyy6EW7bzjv/4k6xXHsNzv87tBwQObBd4w6sOc7Ut4iizvPlHklnK4dv3sFl9Acd+lmZtlrf8iMB9h17PLkHg4vNFrl4rE8YPc+1qmovPfAy7OYejDPO2+7dx275dCLcIGMFT1KUM3egCtwpJ0+PvP/FnOM4Z1lc/xk++VeDOw7u4+1V3813lC3jqOL/8M0eSBsS2bTy/eobLlRxPPP4J9gvJ9OPt//4tGI15fvXf7WDvNoHb79yOan+Frz17lMAeJramsevTrH7nU7zYLfOhD/4wh/cI7BLuJDC/iaV+jvpmCrk2Rsuao60tYqylUC4d42anwA//G4Hdwi5u23sfD376g9Sry2j1KbzGKWTx77D1Se5/o8A+QeCufUeQVr+FK6/wza//LsI2gTvv3s9ffOBdyNULVC5maKyO0vWneMfbBXbdsp2dgoDc+CKWPsP62kexlIe5/LVPYlxaQhVP0BSP4gdzvO3HDnDngVvZLWznsVPjSPUpnEbSsIvUEurGBJaYY8tfwJLSVK88hK+U8KQirlTAamQx6xluhKew6lnktTFaxjyePEWkz6JspDHrOdrWIr5SxqhmMcUpLHGKUJ9PtIpamUCfIbaS+rwtFRIFpreI2cwlGlKlSNtZwGzmsKUCoTHD1fDkoClgy8ncwtfzyJUxfD1P7BQxpRE8PYWrTeLreWw5i6/nk5mZU8KUxrHkMbrhFLYyhiYO4ZnjBFYKpfYwjjKGp4yz5ZZoXv4svpTCbIzxvfYSlRceHKhLb8YLNNcSCLSnFbkeneTyM5+GrbMJKLgXFFwNl+jY80R6GU8uEihTgyZi25rje62zWPUiRjVPpM1xMzxNy5ztsYKKxMY06uYYsTHNtWAJTymg11L4SoGr/iKunEdcHyI0S1yLFnuzwwyhWSK2pzHEFJXLR4nt6eT9MgqI60M4SpYb7WV8vUBj7QRtd47ILBPbMxjiJLacI7ZneLFzGr1WJDIW8bVZOt4SWi2d6JzNIlejBYz6NJZYpmWf5Hp4FlPM07LnaDmzvNg5hbyRwZVn6HqneLF1HldJ5juhUcaWC7jaAq62QOycwjcWkKtZImeJlrdMYM3h6wvYygy6WCK0FtAaOdr+0iCo0KppbkQrBOo0gTaDK03RMhaxxSlCdR5dnKHtncWUZrHkGWLnJKZUwtHKhNY8W+Y8xmYaZWOcUC/jqCV8awZbn8LUinScU3jqHL42R2TM99oOSQhjSTm6XgIWNRoZXuycpuXMUrtyDEuepOvPEtlTuFoOR80ljUs9j9YYJ3bKBGYRq5lYPkJjmo43i6vmicwyjlxCqWRpWctJkKKXe/9fijhymVBfRq1M0zIv4Eor2OIS0toUvrqCUZ8hNk4hredx1SVseZ7YPk1zI09onsLXTyJViii1Kdr2Ms31NKG+kPwcrVOY9Rli4zS1Sxk8ZR6tWmTLO9fTzK4Q6qdwmkuY9XnUagFlM0/XPYu8UUCtTKFslLgRPkFztUCgL+DKczjSPFp1muZaDleeJdBn0OppOvZ5fPUkysYUWqWMKy0RGacxarNYjXkMcYa2ew5LWkSrz6PXl4jNx9Drp9CqK/jaWfT6Inp9idC4gNU8ja9dQKutEOqPI62f4Zr/FZqbp9ioLfHP3xlj+eQH+cyf/zQfePvtfPJnf5Dfed1hnn98DrH6DBVlDdOSUdQ6qlhBlC5Rr6yhVhUq3xWRLuu4socmSqytPoepOViG2VOOOgS+jmHUUZVNTLOOY9mDeUTrZRyKVhSz1eniOQ6u7STTCM/Hc9ykeRCEbLU7REESRgSuh9cDZvqu1zvgTyYf/dmEoemDgKHPn2hHbVzboxN3CdyA0AuJgxjX8gi8ENe28XsQzrD3vPpQz354EAUhvpuEAt12mzgMe1DOnq0kDGnH8SBcaEXRgF3R16bGYUS33ekxOF7iUvTbI/1pStxvWQThoHHSfy19lWk/nHEsm7A3lxG4eY0Xr3UxVYnAMbE0GdfUMJQmjqHgmloPVmkNQoJ+QBC61oBJ4Vn6ILjozyu2WmGPVeEPwoZ+cNGHZfb5Ef3r+tf//wUVLz1+8H2gzz43ox9a9IOGvnrUt6x/FVS8nLHRZ270w4pOlMw4opcFEu0guW8nDJOAwvdo+R6twKcdBMS+RzsM6IRh8r177Ys+k6LTiojDgNBPFKdx5GAaEoFnEPgGcWQTRzZhYBJHDq6nEfs6hlpH1WQq8ibPvPA4M6k/4PHcr7N84qcpfepHeDT173g88/N8sfSrTD30NuaHf4Xat4+y+o1ZPvDbP8a7fmg/f/j6vXzwTYdY+otfZO2LH6exOcrmlXHWXhihvp7Gksu4ygxqNcP6dx/GbuYJlTKumKN5+RhGdRSvmcZppNE2JoiUMtZmikguoKwew2uM09ayWJXRHiyyiN9MEcoZ3Po4QTNNS8th10YxK8N4jQms6jDG5nG6Rj6ZRGhZPHGMQEohXXoIsz5EpE1i1sZQ1oZxxQyRWsCsjdK49CCxVsBrTiYcDDk7mH1IV45j1ca56c+hrQ8hvvBQ8v3VHMbGCYyNEwnEU8phVcZxahO0tQJds4i69giBNMF1d4pQyhBKGZzaGLEyyVW7iLF5jJaWJlImUK4cxamNcN2dxqmPoq49jFUd5qZfTrgT9TzKlWFuenPo68do60nYETTTKFeOc9Wax2tMEis57FoyEXHrE4RSHreeRd8cJtZzWPVhPHmMLaeYKFLrk+ibKaz6CJGWxpVGMKrHaBlZYq2A08ihrKbwlDS+mumdhUqmFEY9hdXIYNTS+Eqht1PO4KtFWmZ5cNDfXBumY88NDu49OUdkFHvtjAm06jCBlh2wIexmT3lnJBvi+uWjbHnTBHoGefMR9NoQsZUhNFKY4nGa65/BaUz2fmYZ9M1h3GaKUJ2kbeZxxNFeMyDdA01OEFsZAn0SS0xmFX24p68UcOU8npzHkXIEahGnmR1cb4mZ5LpmlkArYYsZXCmX/HHeSGM3Uzi9mYUjpWnbMwTqFKGRoWXlaVl5GqtHMRvjtO0pIr2I3ZzEEFNcixaJrCkql44mWk6jOAgqkvdghtgsULn4aYzGMC07h6uM0Vx/iJabJ7KzSJWH2bj0SXTxBJY8iqenqK89iKOlsdUUjpoaMD66ThFfTlF/4dP4ahqpx4FYffbjCWhOzSdK2uYkRmMUSxzHUzLo1TEcKYNaGaPrzKNXU8l7qyaKWk+eomMtolfThFoRX02YFUZ9nC1vrueJH8US0+i1ca4FC2iVMSK9hCWmMOpj+GqGQMug10+g108kQYWdwTfS+EYatX6cwMoQOzlcbQKpcpS2l0dvnkCpPULsZFFqj6A1jhOYaXwjRWBNYkqjaI1husE0kV1EqY309ukpfCODo6Zw1EmuhnNEVon66nE63hyxN42lFNDEDO1glsjL4Vs5PvZ/foIjewUObU9MEjuEvWy/5VbuOHIvtx/ahiU9TTn1Pg7uTcCKe7YLHNy9kx1C8u+dwk6uPLtGJC1RvTLCvn2JcWHnboFGc4lOsMA16wL65nGuumVis8yX/+EB7jgk8AN3JgaIZEJyK7t27WLnToGZmT+H7z1Gs/EwlbUH6PgpfHmW6dSfcmCHwKF9As985xyO+QRyNQ9b57lpn8Fcn+ErF47yujsE9gsCd+wQuOfwQQ7s2IGwTeDee3ZxdvkoV8N/4ukvPMSebQJ3HNnG7r0Cv/+en+Adv/hm3vSju9m7XaD6rfNEyjQf+uDrOXJwP4eOHOTArQK3HRY4uEvgvkNH2CMIfOxvfxdFOU3l0gRv/iGBA3sF9u4ReM2r7+HO2wW2wqe5sPJ+tgtJqHPnkX1M5Sd5xy/9LO96589xcL+AbT3DVlDgN38tYX/s3S0gaRdY2zxBxz/HG+8V2L1nB0PHPopnPE5o5njkE+/gjr07EQSBDf1pYivDvbcK3LprL/t3H2D7boG3ve02bt8rsF/YhrBNYGb6AbRKHm19hn09Teq//5m38MTnJhga/RPe9etv4RV3C9jGP6AZ8/zGu4+wbbvA/n1HkGuP0azOIdfTXPnup/CUaUJ5nrA5g7E+wZ+//03cd5fALcJ+BOFW3vCm1/DWn7yLd/zSa7jnVoEPf/BXcO2nmUj/Odt3C+w7IPCqV9zKB/7Xu9i/s2cguUWgWb/A2sVROt4yH/qzH+Ndb38Nt28X2LH7ANu2beO3fvtX+a+/82OI4iJxcIG7Dgn85jtez5/9z5/nS08M8Ye//1Z2CgJ7hR3ce2gfl58ps9Waw2mkCOUCXrOIL5exGoUELGjP0HLLSGujqJsTxMYMvlJCq6SJjRn06iS+MoVVzw+mHpvPHadlLhDpcxi1HNrmJKG+wNXgLEolS/XSSA9GuIAt5dEbGRy5SGwl7ILm+hiOUsRVS7hqCV+bxlWmcJQSVjNP7cpQT/WcxVYydP3ZhDmj5zHEUbTGCXRxGEdJ4SiJ3aLtTg+CCk+bRNw4im+kid0cujiEo48SOZNY8jCRlcFujtJ1igRKGnX9GNL6cba8GfTaKL6aQa+NEuo5tOowXbeMKWa4Hp/EUfIDroOrFvD1xKgR6zODuWTbmqdtzeM088TGDNf8ZdzmFKE6S6TP0Tbn2XIXkdZGaFsz3IxPEqhFlI1RWtYMN8Jl9FqKUJ+i68wR6VMDNk9sT3MtWsRspnstsrkeIyhNbE/jqjnkygihmcwTQ7OE2UwTWWU63jyOksdsZrgaJi2NPhDaFEv42iye2guY7KR9ptbGk8dS53GkGTw1MVN4agKotJo5rkUJS8FqThObi1wNTtNxkylLYCRhhastoovThOYyobVEYC3iajNE9gItd4nQWsbXF7DkaRy1jG/M0vaWsJQillIgMGcSBoQ6RWDMolQzOEqZG61H6fpnsOQ5YvsUrraALk4RWotE9iKOVqa5mSJSp4m0xL5iP4+WhQAAIABJREFUN/OJ/lObwlSKmGqRjnsKT5nFU2exxCJWs4C8OYGrFJM5TjOPp/bZKVNYUobAKBGaJfTGOL5RwFGzmNIkoZXYVtreLFvhPFJlGFcu03YWcZUiW8ECZjONrydmFFMsEWjzhPo8kTmHVpvEaOTY8k/Tdc9Ru5ihZT6KUZvHEhexxQWM+iyeskRkrCQhkjSPtFkkME7iqIvY8gKOskBgnMRVF3GkWTxlgZZ1Gr1WJjJOo1VmiM1zePIKrjyLsplnyzvH9eACW96jdOzzPPuVh+nYj2LUS5jiNKG+hK8uYdZnMOqzbLkXcKUljHoJX10gMk5hNxewGnME2iKBPounllA3p5E3StyMnsBXT2LUZ3GlJSxxnkBbwZFP07Ifw1XO0FybwW6exlPPYzfPoNWWMRpL+NpZXOUstnQatbpEbH0eSzyLVl3BqF/AFj+HVDlFXTqNHj7B1742xAfe82r++Gf284E3HOZ9b34FT06f4MoL/0zTrKDpNRrNKwR2g421r/LVp85z6dtP4zQruFIDq1lHa9bQ1QaarGMZJo5l47s2nmNgGhKyVMH3dFzbHjQZ4p7+M+4FFwPoZY/bkBg7XoJutnqAy8H9egBO13YGbAnfTYKNYBCARIPAw3dcOnEX3/ETnakfEbiJ8jT0IxzTHcA7+9OQqBeQ9PWkfTvIYLbS42f0AZ39r7+cMdEPJvqNiX540ediJErTgE6rNWhZ9AOKJPRoDVSpnu0QBS9NXPrvY6fVptsLcuIwRODmVW5e7WBpcs+YYfU+NwgcYwDS7IcDL2c+9I0agWMMWhP9sKEfMPTNH4OpRS+Q6AM1r3fjwX3aodsLKNz/z6AicExi3x6YRV5qPlj/6mMrcAcMif7lXwYVvq33HtPpBSHaIPhIFKfJjCPuTURi3yNwbDpRSGBbBL0Gxb/UmnaiMNGWhkEPptn/GBKHySTEdx2i0MZ1VDxXJ/BNwsAijhyiwCKObAxDxbFkxOplGs01NHODs2eOc7rw3/n60n9j86n3sfDwD5F74Ajpv93NubFXc2bsB0k9cDcvPPn7fO3U3/CZ9/4En/mtt/Gnb7yLz/z0D7Hw/new9oWP8Y2n/4Z6fYZLF1Osr6aprqcx5WnkzUlql4axGnmMSobm5WG0zVHqFx/Cqo+jricO+Eid6YE1U3SNEsbmEH5zAqc2TijlaClTOLWxHggzTSRnMDeH6RhFYjWHUxtDvnIUY/M4V+0iHT2HuvYIbn2ULatA18yjbvTmI2oRr5lDXj2B25wgUCcI1FGkK8cTNWl9AqMyhtNI9/gMaYzKGFZ1hKCZxtwcxqqMYNdGieQMbS1PKE0SSjkiOYdbT2FuDif60+YEbmOUSEkTK4kO1W+m6Oh5IiWNUx8mkEZp65M49VH0jYQzEauTtNQMZuUEW1aRUEoRNPNYlTG2rAJ27Thm9WFaWopAGue6O42+No5dTdE1S2yZRZz6KL6YJlaKtNVpnMYEsZ7DaY7iyWM44iihmsA0Y7WMI47RsXKE2gRm/Th2Y4SONY3byGNsZnGkFGrlBHYzRagX8OQcdjOZQnhyAauRnFG/6i1gixkqzx+l685j1NO07Vn0agq9OoHVmMRTchj1cWKziLR+rOelz2E2xrGbqcEZKbMxjq9muOrPsuVPE+pZXGUCT51Aqx3DkUdQa0cJzQk6PQaI25zkqlOmZeTx5RRuc4y2mcNXShi1FLFZxGyMYoljvdeRx2pkB20KT84jb4ziSrlBaGHU09jNbNIg0UpI6yO0zDLS2jCulOtdCgRaEbuZ2CjcXlDRssr4SqnXppgk0JP30m6mE0ilmlxsOYNWH8cQU3T9OTwtj9lMZiCOkk1mL+I4kZHHbo4TGhlcZRxbGiEyJ6mtfQa5+ghb0TSRncUz0pjSCLp4gtjJoTdHMeVxXC2d2DPkCfTKEB2rQNvMU734KVx5guvhLIGWJdByKBvDxOYUlpjGbIzRcaZQNk/gNCdp2+Xe9GeCxuUhtFrCpqhfOk7LnKNjLRBq06iVEQItx814mY5TRlw9jl4b42a8TKgX6dhlGlcegfYpGleOcT1YwFMyPfNIisjM0nYKvNidp772IFvhFC03TzcoIVcfwVHHMZrDBGYWUxrDUVPEThGtMYzRHCWy8zhqCqV+rBdyTGLJ4zhqCltO4aoZbGUSUxojdgrYSgpLmsBWJnGUDFvBAtXLj+DqBQypwI32o4ibY/hWDrEyxMrcezm0U+B1d+5gr5BU/Q/t2ceBXTt45ZHtGJUnkS8v8Zfv+2N+4K572SPsZJewg7sPHubfvvEVPPPNk1x8bgmz8RDd4DRv+IF97Nq2hzuOCPj+o9hKma76BZpXPk2opbkRLZEbezd3HUrOrN++dxcHtu9nu7CLg3t2sXObwFeeHuYbX32ATitLHDyMY/w9yuoJrOoSBwSB2/YKfP78QwTmaWJjmhveLNqVCZTLeXjxEn/3/ndxx06B24Xt7BF28Nq7XsuP/OARvvzUMN3wAjeCL1F5rsDoI+/k8EGBnbcIHLpFYP/2pBFxZJ+AdeWfCaVp0qO/nKhObxF49etu59C+5D3aK+ziN3/lF/HtL9HqztF2zvDE+U9wx60Ch/YnAcyBXQKe+iR2c4m3//I+9h1M4J07hYMc2HcvgrCdO+7axZXNf8SST/Cf33F78jPYIdCUTqJpOapXxjmyU2DHLQITxz5Cy3iSrlXmf7/3R9kvCBzacwtN42noznFkT/Lcfv89v5fYOnYloNLbhbt49++8jcC5gFUdo60s89bXHWS3IHDgFoHbdwkIOwT2HtzNkTv2IatfZb02x6veIHDoDoE9+wRWnyshVorE3iwtbwa9msOuzdLRT3HTO81vv/tN7N8rcOeRVyLs3JdoWnckStZ92wR++PX3YhrP4re+we/80Zs5eERg106Bfbu2cWDnDnYJAg99/I+orhWx1Szf+vJHOLAtCZz2CQcRtgncsnM3O3fuZNtOgampB/j6VzPcdVvyGu86vIs7bhPYvi0JhI4c2MtM9kEMcR5LOYrbyOI2Cjj1EpG6SKQtIq6mkCspXuycQa9O4kpJG8CTS9hins3nHmbLXaRjz6NXMohXxrgRnCbUklaFeGWUtrVAbMxRuzSGWskRmYu07EU8tYwh5rCaCXTSEBPNpt5I+AUtex5bKqDXM7hqCUdOLnp9kq1gEV8v4utF5OoIjpLBVQto9TEcNU3HL9JyC1jSeMLM0YpEdonq5c8iVYaI7AKRncNRx4mdLN2wRMvPIm4+SNvLcTUoEWipnuI7xQ1/hlDPo9dG6LrTeErCObLEca6Hcxj1UVrOLHJljOvxSeTKGLacIzLLtOxZmhsj2I0cHXsBp1nArGXw5CJb7hJOs4C8PoavlGlbC5j1HNpmCqeZY8udx5NzGLUJrofLbHkLg1D9qp9Mb/TqBJaY4VqcNCn6v2M63iyelscQUyjVUbh+DrOZxhBTBEaxx+vJ0nLKvWZfAUfJ03HnCYwptHoKvZGm482jVMeJzHl8bQZXmUatppErE9hy0hZRaxO07ZM4chlTLCGuJbff8k9iiFlql4e4GV/AV+cwxRJqJUPbSXScLTthXzjKPLYyR+ys4GpzXI3O4ZtzBOYcrlbG0+ex5DKePkdoLWArUxhSgcCaoe0vErhzmGqRwJkj9pf53vXHCd1lqmsTOPo8WmMKV50nsk+i1gv4xhyxs4itlOgEy4TaNFYjR9ddxO6pcF1tCkebQqlP4ilzRMYisbmItJHC18q4yhSWlOhXbakwsKJYUg5XLWA2J7HlTPK7XkzRdsrY0iSmmMKSJvH7EOpGCkeaxpaKVC4mtixfL/TmH1kCbQ5XmcVuTqH1FLGxNU9kLiGt5wm1U3jyCoF6CqM+hy0u4KvLRMYK0nqOjnMGtTZNZJ1CrU3hactY0jyuuoRvnESrT2M35/GVZdRKmdg4i7IxQ9v6HMr6LIFyDkcqcyN+lObaJGvPDtO2z9AyT2M15pDXS3ScU4T6EvJGnthcITZPE6gnkzaFegpPnSfQlvHkZeT1KVrmGUyxjFbNJa9FP41WLdO2zxGoK3jyMk5zEUdaJDbOYDcv4Mqfw5EexRTPoNVOYjZWMMUVYutz6I1FfO0snnoWrbqEXj9JZDyOp1xA3lii4zzF81/L4GiPIypnqOmnMcyz/O0f3c+f/NxBPvq2V/E/3nQnT82P0tj8JnXtMpX6s9Tr3+LZb5zn82fHWZ7+FOfnP8szT8/y3FdPcuXZJ3GNKqbWRG5KOKaFbZh4tpMAKsMQQ1MwNBnP6YUKPV5E34IR94wY/bCh/9E2LXzXG9w2elmAMWgZ+AG+47LV6SShRRjh2jaB6+FaNq6VtCQSJkWLOGgRuGHPFhINggvfecnI4bseru18ny61E7cGj/9y+GZfhRq4Hu34+xkXgefT7c1MLN0YzDn6LYluq52EKL1mSH8y0mdqBJ4/ULg6lj14fv0gpx+AOJY9eG6J9ePGVa53W3iWjmMoxL6DItYG04l+wyBReVqDcKI/k3j57OLlwM1+yLDVCnusCXPAoeg3LV5iViTNjKvtBLDZh2/+v4KKfoOi3/BwDHXwXJPn8xKcsxO9pA/tX/5f04/YdwbzE8/SaYcJm8M1NWxdw7PMhF/RA2+6pkE7DHANfRBQ9JsV3TgatDg806TTiogCbwDSTNoVfT2ph+/qtFsutqUQhTa+ZxCHNmFgEQUWlucS+iZK4wq6usal1S/z/vf9Bx6b+xPcZz/FM+f/B/9U/hW0b/53niq/ifwDt5D96HZmHryLR1P3k/qbNzD6Z/fz394g8N5XHeYPbtvJI++8n2dP/28seYzNzWleuJhiYz2DWMsiViaorw7jSEXsRgGjkkFdHyNUCnhSYrSwain8ZoHKd4/h1XNYm+ME0iTm5hBOfZRQzmBtjmNtppODfDFpVdjV5LpYzRJIk6hrx2hpGUIphbr6ML44TiinCeUUfnOclpohkHOo6yO09GkCuYAv53o6zhNE+ijX3FnsRqrXIkhh11MY1TE65nRiAamPY24Oc9ObHYA6u2aRQJqk8cKDdI1pWmoRuzrOxrc/Qaxk/i9Zbx4tWWLQ503OcWwTcDDJwQESw4kJxMQhIDtAfIITzBISm4PNCWBBwm4nmEWIHSSk2Xp6ef2W2veqV1Vv757eZkbSSEiy0CBp0MxoZrr7LbXdfd/vrapX73X3zJc/blVNi/xRp/u9erW9N/2m7u/+ft/HmdPA7K0gvvU074bb+EIee7COfnQZZ7iGL66TaDmEt57k3GkQSFl8IYN5soIvZEi0ItLdZ4mUArFSJVbLGCeX8YQVPHGFRMsSqVkiJY95kiOUKkz0lF1h9RdNjyoPnB2mVoNIK6X8Bj2PdP8CoVJiYrZ46O/jiBv4SpZIy2EOr6SmDbeNL9VItC62mCUyKgRamdisYwl5YqNJqDXQ+zmO37jAzN8m1BvERhPpcJXYaGIO87hSGeVkA3NYwJXLBFoVTykRmzX0wRqOlGPqtnDlNKRIrBrKyco8sKhijjJ4StpUmLg1IrOIq2xgS6v42gaxldpgPLGIL5fw5SJjs0ag5AnUPK64gTUqM7bahHoVXy1iDDdIzAa+UsPoF5GP17GE4vLMlK9UCbUUAuqIJcxRYRleuFIZfZAj1OoYwzy+Up0r+KrzRkWOQCvO1abp9MORcyRW9T3lqVFHH6QzmZm3haOUlm8aE6dFaNbRRhlsucjEa+PKBSwhiyVmGNs1Ar2ANriC0rtIYpcY+zXk/iWUwWUejNtooxUG959etg40YQ2xd5nYrnDqN5GOLmKN1piYFRK9hKtkSawK/bee5lGyjT5YZ2w351aUPI6UI9TLmKP0+9b7ygXMYZ6H0T6x0cIWs0zdTXylysTu4skp7E06upIyRQYZZl4HTykvgw5PKePKRUb3LnPqdQi0tK0jH6c/e2O0RmgU8dQcrpZF7l8iMAs4agZLXieyS9jKRmr1MCuEVhVbyRNaVbThGraS5zTYxBAzyIP0tqFVxJTWkXpXMMUMzA5InCamtM7Yq+HpRSwpi3SygiHmOIu2McVCOvlwdwmMHQaH6wi9Fc7HO0R26n73jQ6hfQ1V3EMeHeBbt4mcPRw5T6htYGjbCP0ugf1p5MELGMoLBN51JHkDx99g6q3x2udyfM0TT/A1T3wtkvgZDLOO1FvlgXuHh1EL5eQSZ2GXh+MbGOIWX/qLDKrwMp75JQ5PCnj+dTz3BpF3G0vpog4qmEKZ4d3570S5y0T/OPdfrXHq32HqdvHELLFSYOauE6grhHqW4b2LPJq8yN3X8vTudXn1lSKO9BcooyycbdP7coFIuc67sy3GwRZ/9R86fP6lDd764k2E/h3Ka78O/iFTrcsv/dw38Def+I944oknuH/vL7hza4UXn7+IK32eh/Eb+PY1RPkyY6/D2Hse3nmdl25d5RN3Mhy/tYev32Z0v8w4qjI4WePVV65w8+BJLj33C9x+4Rl09wZWssvhG3/C8F6ZL32mQqf+u6hSm3cf3mQWXuf4y0U+/fEr9N44wBvuMfrKR7n3ypO8+nKdz3ysylfeLDK6/xRf+vQFspd+A0t+lc9/tsKH/vBf8pef2uTkrz6Hqt0kNDvMzAJjpUasv8yN7RU+/Ds/zQd+8X/mzy5+kHz1Ob706k1E4UV0bY83XltjY+0XeOlOjsS9zeBwg8RrEtkNLKGBfL/OQ/8FZs4BhvBJnv3wL/L//Mr/QbfzLKur/45/8eP/gLULH+Qjv/Nb7LUu8/oXmojDDtPxJ9isf4Cf+NHv4gf/8Xdy+c/+gDt7z+BKLzB1bpFYW/jKNr/+C+/jV372h/m3P/9/8oM/+E38ws//c378h/5HfvLHfoCD9jO8/WqD+1+ukr/8fr7z27+Rb/2vvobv+Z5v4l/95A/wymf3SJy/ZOYfoA0+QqK1CMQGkdJlbOwTajuE+jaWVCM02zwI94n1TZTjLLHRZubtEBubjO6uMra68M7LBGoL4d4Gkd7h1NllbG7hyU0coUZi7WKLTYxRjbGzuwwqIiudf9hSFVet4yp1zsJ9PLVBYqeKT3WQRx8WCY12CtW0N9ODar+DrRSx5QL9u5d5NN3HUfOPWYGaOEoKl3SUAg+Sbc6iDq5WYOzVl3wcXbyKpaziaOu8O+sydsr4apbR208zcxsw3iGx6wiHl3h3srtsUignVzkPOyRWCrGUTzY4i3YJjeayieAoFcZuh6mzjXqSJTHbjK0uY6uDK9VIzDa2UGFqb6P10mldYrZxxBKR0SDUq5yHW0vltyuV8dUaY7vNzN/GEop4SpXAqDHx2thyEX2UJTTrS7hxOiVIDUwTr83EazP1O0vgsKOWOPW3MYQCgdFg4nY5i3aXBhBPS+0ivtZctl5O/R1sqUJobqIPi8TWNoHeIbG3Gdxdw9c20Yfl+cSjw8PkNsawhi02CI0ujlwntrvEdgdbquAbu1hym8Q5ILJ3cbU2ntEhcraw1QaevoWndfGNLpbcYBrsowklJv5Oyqcwm9hmE1NvoCk1DK2JOCwTevsE7h6xvYc6rBLZO7jaJp7RRh0WsZQqk2CHqbeDcpJlFuwRW500HFPT5xgYm1hiE1dpM3b2MIUallhD6eeJrDbaII8t1RAON3CVGvooj6/XseUSppTH1cqYoywTp4Ul5LHFtJ3oSAV8NWVEjZ29tGGkVLHlFAatDfP4WouxvYsjb2IJ9XmbpcvY2UY5KZFY15g4t3ClXSL9OvJxnUDbw1O2kY7KJPY+sbnH6KiMq25jSh0m/k2Ufp3IvsZpcIvQOkDrb+Ir+8TGDabOC5iDHbSTLTz5ecbmi/hqm9DYwhzVGdv7OFIbR+qi9ZtovSaxucvMv4Fwv4g5bHHq3STQ9tF6LXxlD0vYxFN2iPTruNIeM+8OvrqNfFLEU1uchy9iCV2koxqxeZ1Iv4YtbuFKO8TmdUL9ZczhLbT+dXztBWzxOtpgm8S5Q2jeIHHuoA22cJXrxNYLc8DmHq5yi0B7EVu8gyXcwhBvoJm3OBS6COIWn+j8Jr/xQ3+X537ku/i/vusbeGU/z5e/cIcT8VV6wit89jNNLnzk5ziof5Db3d/npd0PUrz0r1l58id57ZUW99/6FLLwNqoywnctLMPEtVziYIxreTimlYYXrvfeXCEICecH5o9PJ6K5sWOhGY2DdO7hWvZSW7oAbiZRhGc7+K6Loem4dhpQuLaDY1rpY8zDjHGUNihOx7OlLSTyI85OzxnHExzTXYIux3E8n2rEy+e3eMzT8SR9TovnMW9RuJY9v33C6ZxNMZtOl69tEWAs2BepkSRcBgzxnIuxaJgstKVnpzNCP8DQ9GWIsWhdePP7iMOIs+npcrbyxKOzKe8+mKHLAqFr4ZrafMZhEnnWkl3xOLfB1pXltGLRmFgEDI/DMx+fhzwOy1yANxehReQtZhb2smkxjYOl+WNx23Te4T429XCXgcKi/bH42sUlms8+FgHDeB5WjMOAwLaJPIvQNZeBTPqcrWVYsTCCLDgVnmWS+N6SS7HQkC6AnEng49sWSeCn2tPHgonQd1OlaRQwjsO0ZRHaRIHFOHGJAoswsBjHLqFvEkcOumPjWCq6eI9h7zU+98pt/uD3fpaNp3+a+tM/zq3SL3Gn/FO8cedn+Ez7e7md/S8o/fET7F76ZvJ/+Hc4uPTdfPhnvo4nf/Lb+K3v/s/54/f9fTL/5p8gv/Isr3/hg9x9c53Du2uYapXj+xfo3XsWSy6gj/KovTzWoIx2nMEe5lCPr+JJebSTdZxRmVhr4/SLc55CBl/IYg/WcAYZJnqTqdFGO1rh1Kxj9deWoUUopQFG2rbI4QzWsAerTIwKD70WznANd5Q2FCZWE1csYg+L6CdpAOEIGczhZXzlatoemOtJzUGGSKviy6W0TTHKcWrWCaUCzmADq7eGJ+TwhCyekMMXU2joRG8wNRroRyvYg/V0giHniJQ87jA7n2Wk2lJP2CBScnjiGoM3Pox2dJmJXk7bJGI2ZVOMNnBH61i9q/P7rxLKWXxplUhd59Quotx/Fk/YYGq08UZFxnqVRC1y7jZ54LbxhRL6YYZzr40v5/GVLFrvEr6SKkA9sYx+nMOTsgRKFnNwhUjP8W7Sxexn8KU6Zq9MbKYH+OYogzHIEOo1XLmMp1SZedvLxsHEbi9bFeYwT6g3mHnpPEDtZYiNJpFRxxhkkI9XeBB3mTgNpKPLeEp6cJ/YdYzhBpaQNggSq4Z0fInIKBOZJaZeDaV3EV/LMPFKhEaWWKvjikXGZgNHyOFL+TSoUHLERpHYaOPJNYxhhrHdINQr6RsBpYavNJbKt0XwEKg1AjVtXHhKNd39DnJERhNHKhMbTYxhnrG1OQ84msjHazhSHk/NM7z7LImVMjmMQQFfKy1DnlCvoQ+yWKNiqvETU11p4rTmb0Ay+Hp1eVEHG/hqibHdwBxtYIzWEI+eQx+uMHErBHp2abowpTV8I4+jZXG17BwuuUFolVGHV1H6Vwj0ImO7ij1aJ1ILnHtNzqNNBnefJjLL88lNAeVkFVss8DDeW4ZH6ZylldpThCKuVGFid3g07qIP1hAPr5KYm5y6W8RmA2O4Pod1rmMJOc6DLc7DrdSaYtSIjDqBlp4VlI+uEmpVJk4Trb+Kp+TxlBy2uI548hymtJa2RYw8wvEFArOQgjKNdK7hakU8vYSjFgjMCpacw5kHF66WwdNzuHqOwCzxcLKFLeewpByhVSNxa9hKesZVG60zCzuYYloNfzjeJ/aauHoLZVDjwfgmtlbE0Yt4xibvTF/GkLI4eg1Hb2MpbXyji6uVMYTLnHoZPG8F29zA1CqoQoPA2iUJOojCMwTBZVwlw3/7zU/wnzzxN/nQB3+dSfLnyNI6lrqKr60R6XUSq4Et57GVHJ5VwjJL6GoB26rhBWU8r44iFrHUJrF1gC22MYd1xtYugbjBmb1DKO0y1g+YWG08OYMnbuD0N5g66/jqJTz1Mo5ymXFQQhYvo4pXiYMGzug2iVPFUa4w/EqGSNnGUa7gqjnM/vM8Cre499oGttHhPHyJqP8xglGRqxf+F77hb389X/e3voHJ+ATT7BB4BSw1R2h10aUKrl3hfLyJIWV5+cUPYCo7ONo1tNEmrrbJLNplrDfwxBzWcANjuEJg5gjtIknQwDYKJHaRUO/gytfQhls4WoNp2E4NBMcNOLuOdK9KonSx+k9iDy/iS9dw1ZtoWoGzsI4l1LDEXe69nsW1W0jiGpHf4eRujih4AVssE4pX6b/2J5hSmXF0G6lX5OTLT+EHN9CUDuqoxtuvPsXM7RIoDexRG+FuC23QILY7yIOrKP2NdNMu76Mc17BGNR56LxFIuyhHFfRhlUBvoxxXCcSbJPKn0laXmMcTC0y0XSLhJrH4IsM3ysT6nNMgtZgaN3nkfRJPuIYx2kIWqhjzs69abxN/9CIT9VP4w30CoUkoVJkobUajbURpH9N6Cct6mcHRPrZ8kIKQD59FPcyQqG0mxi5mv8HJ6+vM/OtIxzkSp8vE3sIRK4RaE+n+OtP5x75SRz3JMnP3sEZVbKFGoLQ49w+whhUcsY4j1gmNbXytiy01caQGrtLEkqqM3S3Oon18rcnE3cbXmrhKnf7dFSwxPRAOjU2MUQlTKDML94isTQb3rjB225zH28R2A0sqEZo1ArOMOlrBUjZI3Dqx3WAW7mBKOSZeCsLs3X2GyK4QO2Uiu4Rv5kn8EuOgjNx/DktcZeJWGVsV7r/6pzwKO5x6Lc7CDraUwxiu8yDeIjIq899/6cRj7HbQR/l0OhHuYstllF4mnVTMZx6eXONhdIAn15jYW6gnWZjcwFfqmMMiM2+bs2AHWyxw6rVRTlbh9ABLKBJodaZuF1+tcfTaMwRanUfJAe+Or5E4rdS25G3iKCU8Lf1/TsrwSJkUizP4idNCOFpBHWykoUUhfKnWAAAgAElEQVSQPu/YTvkU5/EeSi+DJZV4EO/zINnHUaokTgdXrRMaLZReDlMocx5f593pbQJ9M23HWF0exNcJ9DaWWCcytkjsHTylja92CPQus+DaXO+ZhlRKP4c2amLLHUIrVYgG5haGVFs2KsSTIqG1Q+LuEdpbxM42vrGJOipiyhXEUR7X2cQymnhOF1Wq4ZhdTK2NLNZRh1VOw+s4agvf7OBqTSyliqVUidwOkd3BN1rooyKnfgo7NYUy8nGGh/G15fQj0LtzAOoOgd5C7ed4EB8QmR08tYkplAiNJqHZxJKKuFqZ2G7wINzGGGSI5y3DeP4eaaFUt4Q6plAhttuM3c05Z2QxJ9lCH9YwhTQ0jMw2rtLA17qYo01m/gvExnUsoTuHXG7hyh1CfQd9UMORWsT2dRx1G320SWDsE9nX8PRdDCH9ONQOsEZb2MIOE/sOem8Le7TPefBJ9N4OSq+IfFLgYXKLqXcNfVDHFtuch3d48wuX0PpVjGGDR8mLBOoOxrCFJ+8ydW/jyru48hbGoM3Yuol4v4Ej7eJKW3hz5ao16uKraYvCEbcR7lWIjeuM7Rto/RbG4Mbc4HETU7iGr93EGKXaU1PYJjBu4KnXiczbaP0dbOk6E+cTRMZL2OINfPVFYvMTeMaLDMRdvvhWDkXb5eXub/Kb//zv8qF/+vf5V9/6N+hc/B3uv/kyI/lL9MQ/p1n/APX8L3P/c0/x6f1/x43aT/PKC7/Np278LjvN3+bVv9zCNL6Cph1h6EM8x8R3AlwrwDbc5ZwjmLMfFvOPRbMimes8XcvGtWzGcTwPKt6zgMwm03lo4afch2S8vN2iYbAIPwLPW84xgvnnTydTAi9kHE0YR+P5ZcI4fu/jOAyXU4vJQl26DEXi5cxiPIdc2obJ6WTKOI6XQcpCkRrNw5HFbdLn+t60ZRGiLAwok+Ws5THN6RwmGnge0+RxsOe8STKfuMSLZsc85HninfPTx6Yf5lcxGhbBhWfpRJ71/wNNLr5+cZtFULBoKSx4Eo8bPxYhRRpmuPNg473WxIJ1sbiPhdb0ca3oIjhZhBfvhRjeMkD564yK0HXSYMJ1U1aF6+CZ771Ox1DxbX35epYBiOMQe+ltxkGAb6V2j9B10umIbaUTj8BfGkAWQUg8V5MGnrNUlC74FHGYzkAC3yAM0lAiiRzi0CYKLXR1RBhY+EmE7+nErsCg9zrtbpmPPv173LmW4TPXL/OZaytsZ36B2nPfxys3fpjblW+l/JH/mNaz38iHf/kJMn/4jbSf/R5+5198Lb/1T7+OX/r2J/i9//U/pfKRH+Dazk/y2uf+gLuv/jGvfOrXsOSLxG6W17/4u+hChtjpLIMK9WgVTyoQ61WUw6tYgwKn9g7esIw3KmL3N4iVAu5wA/3oKnYvm8IgxTzeKIsz2MATsrjDDJ6Qthx8IUco51DuXyRRi6iHF1Mg5WgDs3cV7egyRn8l1XyOcgzfvIg9LJDoVRxhA/XkIsevPUWsVQmUMr5cwhnllyYQ7XiNh14bX8hh9dZSk4haJlZSTag7zPDA7WL3s4y+cgGzt5ZOQpQCxvFlfDHD1Khj9tKQZWbVCeUc4ttPE0gbvBu1iJR8epHzy9egHV5ialYI5RzGcRb57Ss89Nuohxd46/Mf5MypEsr5lNVxkmesNRhr1fQ1H14ilIpo91exewXsUZaJVcMerWEMruDJGdTjFTypTKJt4sspaNMWruKKa8R6CVcsEClN9OMiSi9VuTlSHlvM44gp1yF1uTcZ221ssYQtFNM2xfzA3xoV0PtZEquNLZRQjtdRT9Y4D7fwlCL6YA21dxVPKRLoZZSTq6i9q8z8FOAYaCXM0QaRWWbs1LClDeSTi0Rmgdgq4KnriEdPMzHT5kuglOfGkiKRVsSVMtjCGoGaBgSOlAIafTWHJWTw5BKeUiXSUzioK1dwpTSACbQ6jlgiNlt4cgVzmM5XxnZ6Ris9UC/PA415Q0LMEeolbGkBnqzjiJUUNjnKzt941HDEMtaoSKillVKlv748syUcreCqZWI73RZbUmE+/cihD9ewxQyOlGHq1dAGlzl588/wjDyenlsyKWxlg8guYUprjI6exTdLxE6VwCgiHV9C668QasVUpaoVUXuXmXp1Qr1E782nCfUKD+MdRvcuM7p3GWO4TmRW0p+TVuFBtIOnVFBPMkydLsrJJVwlz9TdJDaaqCepoeTdyQ6xVUbrbxCoFRKzwdRt4yvlZbsi0Krz5kYORyzgKUXEw0ucR21cJYuv5tBGK1/VplAGl/H0HJ6RR+pfnIcVafNC6l2id/cpQqtE5JTTmreyjqNl8I08oVXG0wpYUpbYrsPZNSx5A08vENkVJn6L07CDp5WRTtbSLbFbIbQ3MaUmibuNKqxhquvEXosH45sE9gHysIWt7DF2X0DttbGFLp7cZWLvI5w8jTq6yizcJTR2MEab+No2ttRiFl7n7qsf5ce+/1v46R//fizlRRS5xKi3jq1lSPxLuHKZmd/FGK1jiqto4mUcdwPXXsWxVlKnvfc8ltzAlIpoo1VcdYPIzOMqq4RKkZm1jd1vYA8qMNklMQqId59DuZ9hqt8glLaxBhXG5iaJXcfSsthqBkfLEus7WKM8rlRg5m0z87aRj1dIrBYPg1tohx9hbHdwzCLqSQ79zSYzo0hh45/xt594gr/zt74GYfgiSbLJO48KKMOncLUSE38LUykgDy4S2RWG9y+nFhyhSGS3cNQiUu8K9v19ZtoNxlqTSNvAGD6DLV7BFnKI99YZu2WMYQZbqBDpLTy1hCVmsIQSkb5NYD+HPaoQSU18+QIPwhye1ETpV1Dki0y92py9UsGScgR2FkV8CstYwTFz+M51zGGBiZYn0tZxzCK9/hUmYZ2HQYnYrXH4xoc49SpMrSJWb4VQquBLdU7dPYxhE+Fwbc4+2cQYzYF2QgN1mMUXGkyMTRwhg3T4HIlRZmptoh9lEd5awZOvcmrnUe4+hfbWCmFvk2jUJpTK+NoKvpFnbG8yejPP8MsVrONtPKmJbxYw9OcY2zl8qUwkbROOOjxydxkrZZyTNeJRGUPewNZqKEIdU93CUtuEZgfx7hUY7xMpNexBkUTrEGlbTKw9em9eJXG66EIec1hEOtyA2W3E++tEegv5aIPEbCMfpSpSR0xDCk9qMLa2caU6rlhHOc5ji01m/nWMUQ3xKIurpMGENiwgnWSw5SqxtTgQ3uQs3MeRawzvr6L288RWl8hsow+LqVFjmGPitTHEHHJvFVMoEFl1QquCp6fhpq3kUAcbCEerKP1VJn5qZ3LUPMpgBVfLYoiriCcXUIVLONo6oVVg7FYY3X+GqVPjzGviS7ll48xTCpijDXy1uOQuBVqJwGiQ2G0sqYQtpS2EyGqlfAq7jSNWSMwOjlhhbHWI9M2lfnXm7abQ4kGeUKtzHm6TmGnYbolZHsRdHoS7mHOA5thuM7Y2lycKEivVQ6fq5zKhVcfXq2mrwklbFa5aJrIanAZdJl4bT69gCDlOwy6eVsGSSsuwZepvEVktLKmEp6aTkNSkVJ9fFqHSJrbUwNc6BEYTV6kRGJvE1haO3EjBk9YuY3sffVAjNncI9S4Poudx5PTnnDjd9Gdu7qH0a/h6auQQjvNzhkQLR23OZx9bBOYWgdlldJQhcro8mFxHGeax1Cqh00ETSoR2F1tt4hldPGOLwNzGVpr4RofI2Saw2nhGk0mwQ2A1UYZZNLFMaHdQhwW0YYGJu8Wpt4M1LOGK1WXQNnb2mAUHKL08D5LrqIP8nLPRWepjEyeFYZpiAVctERhVrGGWQCljDdI/1eNVHgbbnHkd7GEOpVcicbZx1RqmWMAQchhCkcTeIrF3UXsVpt4+odHm5M3L9N5agbOP40pd1JMmvrrLzLuFclJDPq7ga1uchTewpSb3vnwJS+piSR3UQZPBvSKuuk1g7OFpu5him8S6hqds44hbGMMOoXYNR9zDV67hiPucR9dI7G2UXhGlV5rDMTuE+i6hvpsySpQOntLFEtp48ja+soun7BEZ15GOahiDDlPnBezRLka/iyfvMHGvMfOvEWopnNMadXGkbaxRF1faIdQOCNR9HPkAT72Oq1zDkvbQhlu4ygGWtIt43MRVri2nH9JxB1+7havcxJVvYQnP46kvYI6uI/Z2OOxvMjT2GIxavLz1m6z92vv4wP/w9fzq+/4eH/zZf8Zu+xKy8UU++4UqH/nQD/P5T/4pn97+CTYvvY/qU9/LX73027y89xvc3P5dKoV/z9HRbWT1NSzrGNuS0jP+VoBreViGQRIHKQBzDsNcADOjOTxyceC+AFn6jpsGF/NZw0JXurhuOp4smxmL9sECJrmAXi7ZFa4350ekLYpJMp1PPxLiOUxzEqdgzEVbIlkyKOaNinlwkETzx5m3FxaaUd9Nw4TpPOgI5mrShXVkEUC8N2VJ2xiLwGYxIVnMQxaP+TgvI5jPXoLHvn++k2pJF9dHQcgT7z6Y8XA2fuwA/b2D90UosWgvLA7+F8HBIqxYNCcWQcRfn1Msrltcv5hqPB5CLDSli+tPk2B5/ePXLQKQx80j701SnLkR5L3LOAxS5eicHeFZJqHrPNaISEMSz9K/Kkh5r/XhE3segW0TzJkUC43pOEynJYFjL+cfj19i31syKRZAzSjwlsyK6TgmjhziyJ6HFTZRaDMZ+4SBxdksJkhiNKXHJJBxLIETYcjhqM9geIQj3ef4jU9w+OUWq0/9Y/78xg/x59f+e4rP/A3+w7XvJ/+R/4z6le/kT//fr+Xq7347H/nZb+TSz/6XPPv+byLzoe/mox/+dtY/9O1c/qNv4aD+P/HSwY/whc/8HKG9hqlkOL53CU+oYfbyqEdrKEdX0E5W8cQSrlDBE+vY/QKBUJrPI1IYZiAW8IUS/qjCmd3EHWXnjIcagVQglFJexcSokWglEq1IrBax+lcR336GUyvlU8RqAfnoaQIlQ6gWCZUq2vEG1iCHI+SJtDJjo441zOLLJaxhFqO3jjPKE6oVEqOOdngFf9meSB/XF3J4Qo5QLmD1MnijAr5QYGY15zyKHPZgFV/MEMkl7P4G7jDDqVUjkLJ4wjqhnJmzJnLzBkaeqVnB6l3F7KXMinfCDoHQwO4XGWt1JkYVX8yi3L/EI7/LudPBG5YIpQqhVCSQ0tBmrFU5NVtYJ6kJI9bLTO0qE6tMpBVSRapawxfTmcTCCOKIq4j3nmXmtnFGZU6tXY7feJJAS8/qT91NHKmYGi3EEraQAiZjo0mg1oiMJq5cwVdrKfdBrc25D1XG9iYTZ3NujkgZFZFRZmw30AdrREaFqdsk0Eq4SgqnPAs7uHKO2KrgKlnGToVZUMcUrhCaWR6Om3ODTJHEqBPrVVwxy5nXxB6tEWkF1N4anpIntkqYwhV8LUOg5/GUfHqdXEHrZ5cH2cO7Vzjzt1FONpCP1rCFIrZYItIby4+nbncJ1rSFMr5aTbWeWpHISC0d+iBLoDaIjBpju0Wo11OriN5kam+hnuSZubu4WpnAqC0hmlM/PaO/YFaEegVfLc0BpBkis0T/7SfhfJfILKALV1GHV5ZQTVNaQxdX8Y08kVNCmzMbQqtMbFU49ZpYozVO7Rpm/ypq/wr9t5/iQdTBUwpo/TXk46u8OzlgbLcY2zWM4fp8gpJjbLeWP2u9n+PUrzN2alhCFq23wTvJPmdBl9H9CzjyOo/iXSbOJsrxKr03nyXUq0uQqCMVmflbeEqZQK3gynkejbcxhdT44UgbPJx0MMRVpF4aSjwYtzGltRQYahaYhjWU4UV04QqJV8I3s2jCFWK3iGdk8PQsoVXE03Oow6spj0LJY8t5pJMVHDVLZFfwjbSR4RsVLLnA2G1z/OYFXCuDJmSZRdfRxSKz8SaBm0OTVjm5e5Gz04/jmPtoYhdH2SU2b2BL21hil+OvZBib1/CVLlqvQqB0cMUWrtSB8cdQj+ucRW3Uky187RqicAFFusLY+RhT9xaq8KcEep5Az6fTJ6vC1G9imUV8o0hol7CFVAmXOG0iK4/cf5qxm2fqldD6KwRanVjvMjX38aUao7efIlCzTJ0OY/MaiXKDWDnAHjSwBuX0INPf5lH8PK7cwhyuE8h76VmwoInSX2Fi38SXdnGlHPhdzF4dQ8zzMNjngXYLu/cRPvWxf8P3v+/b+NEf/m9Q5GvYZpHzcRdfaeFJW0Rmk8TPoY9KmEIJY5gn1OvogwyBViE0UwuLLtex1CaO3sKQClhyuu0O5lOtxCkRm6U0mBytMnNTk9Ho7mWU4xye+REeRQccv7pKbGQJjBUio40pNRCFZ3CkLGd+m/6bz6T/NsRVIruKcLLKJNylf5Jl6m5h9zd4Z7xNf3AZ1SjiW1XOnRb3vnyRs2ALc7DCubeJepzFGFYI3Q6OU0E+rOApDRK7iavWsIRNHHkbT2/hmUXEXhldTAOPid9COtlA6uWYBFtEfp3DNwvYco3zqE6kZYiUCtaogiEW0NUctpr+/jD6GcZaHW9QIBDruEITo9/A0TewlTKhsYOndvDUlI1jDOrYg10CcY1AKqGdlPG1LhOvi3D4HKFSIJLLjI0anlDEEcpE2iae0sSWKthyibGXggYdMeUseHOugnqShdPbRPom8mEWa1Rl5u4xdXZRjnKoJwU4fQFbqCGflDCFxtL64SpNAr1FZLXx9Sa+3sSSKii93FJFGlsdfK2JLVUJ9E1Cs43Sy6INcky8Lvooiz7K8CDZ4TTYYnR4GVcr8M7pFmdxC7m/QmjVmfpbnEVdtOE6urABD68zDRrYygbToM5pWMc1NrCUVU7DOlO/xqOkTf/NJyHZZuY0COZcpUAvcx520Afp78qZv4kj5zHFYqrztFpEVgu1n8UUU56GeLRGoDYYmx1m7g69r1wm1FrMvB1m3i7i/XVcqcKDaBdHKiEdXcVTSkRGhVOvhXJyhcRsLRkVgVrjYbS3nC7q/SwTr502KfTUKjH1O4RmHUcpYUkFzuMdAqOGLmSx5SLaMJOqSc06E6/N2O1wGmzjyGlosQgpTv1tbLlMZNVJnE1Cs4kxKuIqdSJzi7G9i3CYT8MNs4Wr1NCGJUK9y9Q9wNe2iIxdbLFFoG8x9Q5w5CZTbw9faxGZbWbhHrPoNolzDUvexFY2Sdw9lEGJ2N3B0zc5T24RGNt4egff6DD294jsLuqoQOJtERrpf0sLbWdodPDUNq68mbYhjA6W0iBxtwmsTSbBNo5WxTPr+FYDQ61iaXXOx9eZ+rvIxxlCrQnjG8zsbRJ7j1DfItC7eGqLQG+TOFsovSy+3sSRayR2ytuwpDTUcZQStlzEkvIEcolQKRMpFaR7lxkbdWZOG/1kHf1kjUDrEJod9FEBV61wFm3jqXW0QQlPbTNxDkjsHYb31vDUBg/i62iDKpGxx8S5iT5oEup7RMYevrrFeXgTU0htIlNvn8g6QB02Ca0DAnMfX99NPzb38fU9zFEDW9wktvZx5S5ar8HMu4N4v0qkXydxtjgN9tEGJcbOLoHWJZgDVCNjD0faJDJ20fo1zoJbhPo+oX6AI27jyXsE2j6Beg29v8Wp+zEi/SaesocptAi07nLq4YjbRPo1Eut5HPG9wCJ2DrDkDp62g6/vpWpV5xa2vIcp7BBbt9GH29jSAbH1ApZwDeVkB0e6iSPdxJVvIx/vIA93sbw7fPIvLzAYNfninT/myZ/5r3nuf/sO3v8Pv5aXWxeo5P6EGy9meG7t53npzu9ye/cXuJ75dq6t/yP+cv9nkL/0LK99/KO8+ukrbHc+wKtfLtEb/jmW/RaeK+A6Jo5ppayGwGUy9ucBwjw4eIxLsQgYfMddhgzjeSixCAgWzIZFMLGYSbwXdoTL2UjkB3MAZbIEYqYNh/Hc9DEmicbzwGJM5MfMJjOSMMK1bDzHZTaZplOOOJmDLeMlnHMZPjzGm4gea4bEYbRkSIzjePl64vnznk2my+e9bGw8FrZMknEadCxaFnNd64KZsQgkojkDYxFULNobT7z7YMb5NFkqSNMpxHsXz9K/ik+x4EM83qpYmDsWitGv1pAGX2UDWYAyY9/hbBLPwwF3Ph8Jv6p9sZiGLNoWi/bE4rFC11xONBbhx+MMi5Sd4ZH4Hr6dNiFi31sGF7HnzZkUHp6lM439ZTNk2Sxx0jbGdM618C1rbvgIviqwGIcBrmkwnWtJY98jcl08xyIKfJIoJA7TycckiYhDH9+dMynmpo+z04gwMNPpR2DiuTqn52e4tsRZrBN4Oqrr8urbR3zx1dewVB3buMvR23t06z/BZ176UT7/ie/jVudbef3TP8JW7h+wU/5+uoXvJ/fR7+K5f/vNFH7jO+j+2fex9qffRWbt+8h/+NtoXPoObm3+AN3SP+ITN3+Ml1/4KXqHT2KoRfTjPGY/bSmIdy+iHF4h1uoYJzlGb61i9wvoR+sEUgF7sMaZ3SCSS+hH6whfuYwnZAnEPPZgY9lMsPvruKMMxvFVIqWAM1zDG22kfIp5MyFSCpzZdU7dAo54FWu0zthsECo1nFEJTyyRGHWcUZ5TZzM1fRyu4IzyxFoNTywQKmVCuYB5sso7QRdnkAYOvpAjUcsIb13A7md54HaZWS2Mk1XswTrucJ1AymKcXCGUi0RyibFeQXz7WbSjS7wTtnCFVe598Q/mrYsKvpjBOLnCu1EXT8gg372AM1zjgXNALLcwjtZJ1AqRUuSR30W5u0Is1xirLWKlSiSXSLQSnpAhUSvMrDZn1hahWiZQCrjiBg+jFrGechycURFnWMaTsoRqDmt0lcQoMHzraQKljCfWmNl7y7NEiZVW9Y1BepBjC0UCrYFwb2U5jTBHBcxhnlO3SzhvJfhqnTN/B+V4HWuUQz6+iq+mb7ZCPaWkp6DIFNopHl5ibDdIrBqhXsbXCrhyjsgsEeh5XGWDwMiSOAVCI8vU3iRUKgRKGVfMEesVIq2II24QqHmUkxU8Nc+DuIWvb+Bp6zjyGr6WnsE3h3nMUYF3J9exhSJaP7tkUgRqbcmoWIQVC0bFQmFqDApM7M2UUaHkSOxqarsQi2kFWk1tJ5aQzk0Ss83M22V0dw1PbiD31xi7m7hqGfH4KpZUILIay1ZFZKQhwOJ7ERqpvaT31keYuBVMeY3evacIzALvzraxlA3UYQqQTNwK2mgVXVzH0/Kc+k36bz1NoKRmlEBJoZWRWUI5uYI+WMNTUm2qfLSKLRRQTlY4C9qEegXlZBVjkJnzNbZJzE20wWUsYZ1AS8/8O1KRQCtz6jWwpXVis05k1PCUEuYoy5nfJdSqaP20eeGrVSb2JvpgA2O4nk5+7CqnfgNH2sAzcvhmfqkkdbXssmGhC1dx9XUiJ4cpX8EzNtDFS7j6GrGbRxk+h6NuYKsbeEZqPrGkDI5aYOpvIh5fIbLLxE4VR80xuP8cSn+VxGkudX62vkriN/GNFrZaQehfIHA3mEQ1TCWHpGzgB3U8t4oqbjA6voyjlwjdBq5VZWLcwpe3MIcFfDXPqV/F13K4yrydpK9hSTXE/hVOTy+ThCU86ZPYw9s8Om1yFlfQR5fwtBzn0Tbn0T6Dkyy21OQseJ5ZsIPSu8LYyxOYV2DWQuuvYQ9bnDkfx5Fr2EITo1fDl6okZgljeBVfaxLq19F7G4RqmYldQetdwlOyhG5qIei9sYojr/FO9FmUo23efv2PCewCZ96nSLQXee0vPsBU6DBVX8ASGgzeuEpw3IZpAWn0R5wc3SZOPolt72LrLY5e2+CR9zm0w12MYQ5TfRJb7CAdFgmUTaR7G5z7O1hCEVcpcxpsET68ysh4EtMroGplwmAbXckTuHniYIPjr3wYV17nQVDDFVYQ7z5JqBZgfECgNXj79V8lMbZ5J/wkrlzg5O0/Y+LuM/auIQwv8sbn/4hAKfEw3CbW6wzfWiGx9nGVfZT+DoeHFzkNtrCHBSJzkyDYZSRWUEd1ZuYByskuY/smw7sb2GIDT9/BNXYYjLIYfhmSj2MOKxijPInVIbb20YcNArPFbLyJJG4jiU2S6IDZ+CbT6AUMdRtdb+AGVRzzFXTlAF3O4hpXUIeXMeUa0+QlVG0XoVdG7mdg2mZiruMMLvPQOSAW7mAdfRzH3ESTW1jqLpq0yWtfeobIPSB2XkQb3OGB3iIRN9Hu1zF6dcTDFQI9S6hm8YUskVpkbNTRjjdwhApaP89psI14skJoVzkP9gnUJlovhyNWeCe5zpm/y+juVdSTHExuM3V2OXn9MoHaYmxt48lNpMMMgdJaVufl4wJjZwdTrGJLVWypkloftJRJYYplIrONcLiOLVV5NH4+5RjINUIjDTUCo4ncW2fitRGP03aaKRYJzTq2kiOyS/TvPc2jyTaR3UA6WceWCzhqMeXbjNaw5A1ip4xn5HDUDWZJHUNeIXaKeGqGQMvjShlivYQz2iCc66bPww6Pkm0CvYzaW+VRssNZ0EY6WU8P7INtZuEOnlpD6Wc4j/c4i3Z5FF9ndPcq7yTXmdpbxEY6GZw6qeHj1NvCUyqMrRaeUuI87GIJGc7DNudRm1Nvi0hv4ClVQr3B1O0ycTp4SpWp08EQcoRmfRk+JE4LVyvjKCVip8nEay/NH4FRg3fuEFkNxOOriMdX8fU6rlpl4nWJzFYaUEhlDKGANsxhSXnk3hqPJgdowzynwR4TZxf5uIg+qJE46WwkNFpYYhVbahCbu9jiJpG5h691icwdxvYurtLCVZr4WgtfaxKZm0TWPlP/Bsqghq1sogt1EncXR2sRWl3OoptYcgtXaxO7OzhaE7mfZxbvcz6+xnmwR2K2ceXUSpWY25jDKqfuNUK1S2B1seQ6kdPFNzeZxfuoQh7PrHMabTOJ97G0OpZSI3a6eEodc1DA6OVJ1BaW0MRTOyT2Lom9gylUUXo5bLlKZKVNH19PgxdbKuPI5RSSrVdS20c/w6nVIpBLRFnsys8AACAASURBVGoVa5DBGeV4GGwzMRq4SqocNYQigVGfs0YKnIUHjJ099GEN4TDLLNjnQXxtqS21hDYz/w6BtsvxGxucBTd5lLyAfFwkMrbw1HnrxdhD7tWYhbeZhbfRhk1MscOD5CVC8wDlpIQjtXhnfIfz6BZj+xq20CHU9zkLXuCtLz1FaLTx1CZjZxdTSE0oltDCU7tYYgtP6eKr2yTmARP7eSyhizXqEmoHhNoBsfE85nAHV7rGo/hTJObzqL0akbmDr+whHdUItH2mzi1i4zqutPNes8LaQh1WiKxdzuM7hOYB0kmD2LpFaNxg4r6IKeziazc4Cz6JJV5D7e9iSzdQe3uYwnUs4TrycBdB3cMev0h/2OBW7Zd59ue/k99539fz/n/4taz9/s9RWP99nr70q3z04k/xws3f4qk/+u+4mftW3nrxJzC//Ee8VHk/+9lf5JM3PsT+zu9Qa/4ah72PEUT30bRDAs9KNZ6uh+9a6QnmOZMicL3lgf571o/39JuLecTjrYYoCJfzB8e0GA0GKShz3pY4O50tv37JeAjCr9KWRn48h2mGTOIJcRDjOz5REJOE6dTjdDxhOp4wm0yXRo/ZZJryJcYT7DlrI/D8lEWRjJe2jcXjT+f8jEWrI5g3NBbhwsIOsph8TMeTJWtiEcaoksxserqcg2iK+pgCNV4yKeIwwtC0pRnkdDxJrR8PZ5OvAlQuwoPF3x9vLUwib8mmWFg4FsHB4zOPNKTwScYBceIzjn3Gkc8sCXkwSXg4TUhcewnN/GrOhb+879N4TBKE85aCSxw4BI5O5BuMI3vZ+PAsfdn4WDznxd//eqPj8dfjWSa+nf4ZeS7jOVtiGWS4JlHgkEQe4yTAdy0CzyL0bULfSS/z69PPO8SRRxJ5xKE7/3ob37NIIi+9r9gnDBzGcUDg28ShS+jbTMYhSewvP2+b6tw/u9CZ2vhuSo0d9Poc3j3iePhXyMpfcPPgtzjY/GFe/cyP8ee3v4/XP/d/s1//l+wU/3f+8Je/mcu/9T386+95gn//43+PX/nhr+etjz+D+Fd5XvnkRWob76db/hkyF/8Jqxe+hd3W9/Klz/48vTf/CEu8hDZYQ+kXCaw2mrCGLa1i9Vbx+yWsXg1nWCWQa6jHqzijLK5YIJArGL08Vj8FbE6MtDVg9zMkag1fSIGbvphJYZRiBne0TqIV01nEYI1ELeKLWTxhA3uwRqym4YUvZDCOrxBKKUfC6qeBh/jWBdxRllAqYfezvOPvIN2/hHZylXO/jT3MEGtllKMrWMMNzr1NIiVDIGXwRhms/hpWfw3j5BKJtoHZfwbjsESiZXCOmwSDJon+Z4zVi7hHeayT38cYXCVUC7hiBmu4RqgVUtinmEG8d4FQKqYtDjFHIGZxhmvEah53tEqkZHGHqY40lPNESo5QzjI1q4RSicHrF0jUGqdmE2+Uweyt4Aw3eOB25xDT8v/H1pvGyJYe5nlGfuaHEQSBkQWOBcuQHQN2YiSBIcQAbUGW/MOSLciIZUU2rFhSJCiWRS2URJrLDOduvde+b1293XWGFEWJFiVR1EaKM5yZu3RX13L2fT91qqr73jvDJz++UzUzVn4Ueu+uvt23u7/3vO/zEKplEqNOqFYIlbxpodQxLg7wpTqroI+vVnAkcbBKrBaBVsOVy6R2a3MQ1S/3eJGc5BrPFva0SuYc4kgVcbXUaDF3erhylenjO7xMTkmtDtpoB18VSkxrcoA1LeArFVZ+P1eh7uJrRTxVQB9Do8zcbRAaZUbf/gyh1mTpHRKb4n6Fei1vIVRwpH3eS+4xt3vMntzCUwpEZjXnRbTxlSaL3FJhTQTsMjZFqCB21h1Sq4s5LgoVq9Ei1JroowNCrUmgNoj1Hp4srvD6ai03gbTEH0HqEEsq5/vSIea0wvTJHrbU4OX8dZSLMrbU4jp+QGIdcvnOFp7WIvMO8dQ6s2fb4g92p0dsd9EnB1y+e4PEbZEFXdTLbRZ+i8Sq4sr7KBe3sKU9YquKcn6ThddkFTZx5V1saYe5U+XlvI853UJ69nmu4w5cnyE/u4E2uk3mNoQKdnSbudvgOuria7vMnr7KVdTnKjxk6R9iz0poox1epIf4Sk1ASPUmLO7zXnqGPSujnO+ycPuYswLyxTbfWd3Dlkto4z0xaTEbBEYda1Iic0RlWX62RWSImYk13SM0Ktiz3c3X25X3UUe3ic0Kq7BDoJdQxp/HN3fxjF3mgTj4m/ItbHWLeVAh9SrEbhlX3+M6bZN4QjXo6nusklZeB68QmBWWUY9lJGrjxrSQTz9aBHaN0KkTuQ10aQ9TOSByG6RBG/OyRKC2WIXHJO4A3+qiKzV0tUYQHJL6J0T2IabcYHaxT+z0SYNDpufbOHqNyOoRWT1cpY4+KYrdvFzO/yA9wNfrggAvF1Eut0ncJr5RxtUO8PQiod4gMuqEepml3yCxKznEdJ+F2ydxKyzjFtr0NrZ+gK2X8R0Bl/OcAfZFm4VzF2VUxjM7hHYbZ1bEPt+FxUMS6wHWrIWX17cDvYU5LeMqXSLjDF9vip263ydy26zmxyizCqbeIvKP0PQSjlXHmBbwpCqJ1uDa62NNdrmODon0BonZwZrUiY0hkTHAmFYIrBpZ2MSciSp/ZDeQLm4TWdXczFDE0wsb7Wxo1YishtjVSwVspSC+rm6dKGigKwcYSpnxkztY0yLPgyGxUieJdnDN22RRg3e/9WmMaYm51ycw6sijO3j6Dp6yT6y3ePePXmFlH6Nf7LH0GyiXn2OeVIi8KrpU4o9+75O8XP4m8mUJz6jx7W98gtg+JPOOkZ7uoTzbI1CaRHoHT+1gTBsEencDF0zsQ54n9/HUNpPHu7hKi0jvoJ4fkJjd/OfVkEhvIz/dIzY6vExPiIwmvlLHleo4syahOkA7r/EiegNn0iFQBmTWGQv7LlfeA0LlEGfSxpl2SMwuodbGmTVJjEOkJ/soz/b4zuIu2mgrVw33CdUus3cP8KQWL+IzPKWC9PQmC+dYtGRUoSZNrZ64um800S/3yZxD3FkNX2kQqOLz8eQ6qdUTgEj3CE9t48hNFv4Jc/cIfVwhNHos/BMCvSXaFUYbV20Q2z08tUHq9FkER6ijMr7W4f3F64RGh9AQU4vIamNJJUylxNX8mHnQQx5t46oV5k4HX6ngyWX06R6J0+QqGeCoB9jKPldJl9Sr8uztT6GPt3g/G7IM2qij20RGmZfpAEfaQ7m4RWrXeC8bol3ewZ7tsvBbpHYNTznAV4XW+Srs5cF8nYXXITbruHKBzGsTG43N762l18ORirC6jyOVWPp9nFmZq/AIV67C8gHWpMh1dIw1KfJeeoYn1fGVJiv/CFeq5XyUGlfBCZHeYfT2HSKrzSrq4RsFjNkWoVVlGQr4pTbZJXVbRFYN3ygRWmUx+fKqpF4VbbxP6grI89zv5tyfMolT5yrp4aoVEvuIuXOfyByKuY0iwiJWv0nm9/E1ETylziFz55jEOsLXBlyFj0jtM0LjkEDvsYpOSOwOvlEVDUCvTmwN8VRxdT3zTomtIa7SITQG+JpQmGbeIYHeIbEHeGqbQO8zdwRoMtJF89FXGzxP7hEafSLrCE8fYsk9TLlK7PbxjBaJNyC0uyTeAN9s45vtXCXaIbLysMDsEppdAl3c5s5R3m7o8iK9h6vU84lHE/Vyn2VwiDkrExhdrqK7RFYPbXyArRSZ+01CvYyvlvDVEguvTWSKyWtq14nNGp4yILVPyLzjvK3Sx5GbIuCxTvM5YQNPbRIYLfRJAVuqCWaGc0ZknWFM2/hGn9DqEzuHJO4xttJHOq8TG2csvEcYlx185YjIOBPTDPWY2DjDk4/wVREYCDVpj7nzgNi4S+Y8JLaOiU2hMQ20IxxpgK8ckVoPSK0HLP2HhPoxsXmKrx7jKcek1gMy5w3m1iNi85jEuouvnOBKpzizE1zpiNS+S2QcIz9tEWp3ScwHuNIxsXGfQD3DlY5JrYcExgNh9Jge48hnTJ+2CY2HeOpdQuMBlnkPbXZEbD4iMx9hjQ4xxofo0jGmcZcnb/d5+u0OpvqAP/zGNn/89ICJ1adV/hF++of+Mj/xP/2XfPKf/88UP/HP6e7+DA/6v8I/+9h/xbe++CqlX/4+fu/4p3nzS7/GG+2f4g8efZovnX6KN05e4eHRTe4ObnIufQPZeoYV6HhhgOUGRF5CGKc4vkfkJ0R+QhLOSaOMNMpIwjlxkJIlS+I8oFgf8D88d3Asa2PDyJJUgDPDSNhA1gf8D9lADE0j3Fg6PmBZpPEahBl/oPr8EFdizXxYzOebqUcax5uPm8bJ5n6u7+M8yRsgUbRpTiTr+5YHLvGHIKBJJFgY69Bi3bjYBC35065li8ZGFONY9iboWT9ca13XDYv5fEGaZH8xqPjwgX+t+FxrSX3bYB55Hwki1lONqyzeQDDXb79IQpIkIE1DFvOI5TwmDTwixyR2LXhxzVWWfGjuEf/Fx+OULEpIQ38ToKSRyzx2mEfO5r6tWx1J4PxnQcUHn8s6rFgzLkRo4W2aFqs0JYuizcQj9kWYkMY+aRIQRx5J7H/kFocuUeCQxj5R6G5CjTQPJdZBRBJ5IqxJQ5JIBBzLRUKaBxpp7JOlEXHofuTthR0kYJmlzJMIU1dxLAt5OkNXVJ5Nvoysfom7w5/itP2Pufjmv+PLp/+E4iv/gMOD/5s3f7vM7w4+y52f+0F+7vu/ix/87r9E45Pfz9OvfhL5zdeIjIfIT9s8/eYWW5/73zjpfB+V3b/FWe97kZ59nMTZxddKSOcFHK1JYFVRLj6PN93nuX2IN2nhjGtEapProE9mNUTlTasTqWIqEStFQrkgJhezIolaI5QqRFKVVCsTq0WC2T7uZIfZ258jM6ss7TredA93srN5PJD2ccbbzHWhBTXOb6E8/jyRUuDKaeJN9nHH+yyt9mbS8TzsM7caeFIBY7TN0m2TmvUNDyFS9ohVMU2ZG/U8MCjgTm8yt3a50s6IjX9PIH2CVOoSy/u4l1tEsxYvwgqBUhBMBfmAUC3iTHfRzm9xHXSwxtskapVYKRPKRezLbWZvf46VU2dhlZkbJdzLIldOl8yo4c92SbQiS6uBPdpjYXZEHXhWJJQKXLtiPmKP9knUFonSJVLzKYhRZ+F0SPQGoVInVOr4Uo2F1yXMLQ2BVsthmlVSu40x3ic2xUEpUGssvYG4mqM2CdQW7/7J58icHrHRwp6WBIAzPCIx2xjjAur5ruAW6HUSs4k9KxBoVRaemJjIz+6QOnWWfgtXOUC7FE9b0x0is0Kgl7CnZYJ8huHMSsydNvbsAFcWLQTjsogrV8jcDnOnQWrXcWXxvNTqEaodQq1FkitGQ70iQI96m0Bt4+U8jkhv4ck1XLkqro5rDQJV1LBdqUqoNwj1eh5WtEjNIYE8yGFunRw0VsBTW8zdIfplBX1cRRtVyLxjYquPPi4J/ZneJDLbArqlN4ntLondwZbLJG6bLOgiXdzGVgokVhVH3idzG6ij2/hqgbnbIDYFk8JT9kjsCq6yh3z+Gra0zXXcwZptM373M5u3Te0a52/+RwK9RGiUSSwxHfC1XWJLWFm00R6uXCUymsztFq5cYG53WfmHuHkgZU9LAu7mDcicHonT3lDlE6e9ocyvg4qFO8ibJl2cWQlrcsAq6JHaDfTLbazpDqkt2iTmdAcrDy4WXhNzusPFO/+Rl8sBvnGAp+9jq7sEVpHALKDPRGMisqv4RonIrmwOuIlbyycfH2hL535baEu1ygam6eglbK1I5DZ5uTohcpsokx0Cu0YWdTHHZRKrx8I/Yhke4+ot4mCI53SxzTaXj3fRJlWezx+wjM+QLvbRpkXmwYDr+Sm+1sZVm+KA5fXzK8ID5n4XfbKXb8Cb+EaNRdBFn+6SuA1Sr04WtMicHqndwphs42sHeOo+11FP6GGNFspon8TpYctVnqenXCUnzP1DJk+2MaYVIqnLwj5i9nSHLBwQ2EJdmBotUrVJqNfJ3DbGZAtP28fXDpCe3SRze3xn8Qh93MCVe5jTJsvgLtJ5kdQ55jp5QGAMePa0gDJtMnfvcuXdw7qo4c2avEjuYUxKzJ0O1rSMNa1xFd7DllrE9oDI7nD5+Eb+f6COo5TwjSq+USHLNbShVWYRdgjMCup4i8CsEDt1EqdOYJYJzBK+2cSUyriqMBKs/CNirY07KRMrDa79Y7RnRZbuKUv3jOfxffRxkchukvgNrqLDvA1WZeWdEKqCtRDpXTylSRoMefvPP88qvkdsHeFIbaxpg8Ts4ytNXLWFMiqQOgMio4N2WSTzhjhyHen8gNQZknnHWLM6s6f7+JqovztyE+mZqJnP7T7axQGzd7eJtDYLd8j47dtYkzLOrESgCmaMdlEgUDosnFP0izqJccLCuUusDTFGDdxph8Q4JpD7BEqfWD8i1Jp4chNPagkGhXuMPa1gTYViM9RaeHIDZ9Yk1gck5kCwJ/Q672XHWOMa1rjK8/AuqdVnbvfRRwe8P7+Lr9YItRaBKppkxmWR9+cP8mCkyuW3b+EqLVJniC01UC6K+fSjj6u0CPQuodHGkqo4cp3I6nKdnJE6fbRxkcjqEhp9Al1cdXZk0cKI7Q6+3sDX6oRui8TvkHhdwf9x2gR6TcB73S6J22LutQnMKup4C22yRRY0WMYtRo8/s/n946kFzMk2vlog+tDPR/XiFoldI7Frm0BVNMzE64R6laUvIMG2dEBkCE115rbyW5dAqzF32qz8PpFez3+PVEjMJtfhkdCNTks8j09IzDaJKX4vrXzx9Yn0DgvnkKvgBE+u48l1Vv4xK/+Yq/gUV60SmiKIMKVdfKPC3OtjSzWMaZHE7pC6nRy2WSUwq8z9Fq5aILK6RFaXQG9iTkssgj6h2UAebWHM9gnNJrE1JNRP0EZVsqBH7AhriK92CYwWidMT8wd7QGj08/ChR+aesfQeEJnHeEoPXxPNg9gWYM/UEzyLxDrCV3t4anejO03tY+buCanbJ3X6oiH2ofcfmUMCfUCk11n5AxKri6+1mHsnBMYhxqxDYJ4QWF1Cu4tntAisDql3iGe08M02gdUhNJukTpdFcIh8sU/qDHLLzGE+VeqS2ENW4Rme1iIw2qRun9BskfkDAj0P1fxjYmuAr7VZBIeCh2NXybwWsVkjc1tERpVAK+OpxY0FzRjX8dQOqdMnMluYsyKR2SHQu+iXNVy5x9w9IXEGGNMSjlJjFZ0S6H1mT0uYsz5z7z6r+AHquEJoDVhG94msU9TLNqF+hCv3ceQexrjJwrtPZBxtnr9wH2FPB5jjHoF6QmzeZe48wJ4NcGaHBNqAyBgSmycilNCEjcOVhqTWA6xpF1ceEBmnxMYZiXWfSL+LJ5/izI7xtUMS6y6BeoYnn+HMTjDHfVz5kMg4wp4OCbW7uNIxzuwI6UkTfdQjUM9YuG9gSyfE1utYs2OUUZ9Af0Biv445O0YfH6LKx7jGfTz1LuqzLs7sBEc5xdHvYep38Yw3+POv7/GF+79KufYTdM9+lsHp/8OdT38fn/yJ7+EzP/Q/8ur/9Xe5V/hZ2vs/w0n7Fyjf+GEeVP4Fg8//H/zp67/CH7/+a3zp8D+gvHvC5J2HnL/9m3zzjx/y5O2vMpLfZaZfEqQBfhTiui6RFxCGLkFobcKFNWNhnuQMiSBkniSb6ccaRLk+iK9tIOsAI0vnGyVoEkZcLUTIsTZ8LObZxv6xfr3/fD5ytVzlQUO8MXMIEGa6aScsc8vHepqxhlmuw4c19DMOw41u9Cq3hcQ5JHMdfKQfaoR8OMwIct7G2mLy4aAiyrkXgeezyLWpy3lGFAS54UOwO7I8hImi5P8/qFjPK9bTjjT0NuGFZ+mbUCB0zY/YO5ZpuJl2rGcf88gnijyi2COJPNLIx9ZkvvrlLxHZJqFlcJUlm+nGB7pSbzMPyeKEZTonDYUxZB77BI5O6BmkoZ1zKIJNOCHu9/rz+ICp8WHQZ+CYm4BjzZ5YNypizyPMH59HIVHg4HvWpg0RBg6hbxN4FoFniQAjdJmn4aZFsX4oQgzxsiR/fpa3KcLAYTGPNuHEB2FGtPlY69ZGEvmCb7FJ3mwUaYJjaSjOl3nz23WOuv+aLxz/KG9+9d/xOyf/isHev+Hrj6q4j7/NW1+4x6/+yA/wr/6X/55f+ad/k1//sb/G+I9+g/M/+TjSkyaufMzk3Sq/96Vf5o3Tn2BQ/xiHzb/Hf/rNf4ivv4YyuoF8cYAyLjF+cgNfE7BL+9k+sdrHnzXw5SqBUmZhN/HlIr5UxpeqpHqJzKzijHcIpANh+5gV8adF5npDzCzWtozpHubFbVK9kjctiviz/TzoOCCSCzjjbWK1xMppCn2pWmRuVLBGW6RahVAqEckV5noTb1Ik0WvMzQba+R1irSJuehVfLmJPBGsikPZItQqJWiEza4TyHubo84TqbVaTIYn9A6ziH+G53WIuDwnkKp7UIraqBEoBd7ZHpJVwpT0WjrAyZHZdGDnkMqlWI5SLJFqZpV3HOL/J0q6QaAXsC8HB8Gf7BNIu9uUd7MttVnaHud4ikqtkRpO5XiXRSsyNKpFcJZabIqjQyoRqCWeyhz3ZFzBRrU5mdZmbHYzxPmE+QUisJrEhDuTiViPQqhjjPZZ+H+1ij9njLZbekFBrE6gtArWOdrFHYrbJnB7G5QFLX/zxH2gNFl4Xc3KAp1R4Hg/J3A7GeI/EarIKBsRWVVyZMso5VPNg06p4HvfInD6+UifUGiRWKw9UxFUKoc4citlFznhwpD1CvYqnVAi1Jua4gjOrEOkNrKmwbAhHfSXX54m2hTUtEqh1YqOJK1VIzBb65T6hKgIMe1rAkYqbt03MQyLtkMzv5wCtCsvgiMwbYkwrGJMKL9IHXMf3BEROb7MMj1lFx+iTApZU4mV2hqvU8LUGidMRFWa1jHK5RWTV4PoMV94nNiskVpW5U8fXirjKAZ5aYBW0Mad38LV9UrtC6lTQLm8hn3+eF2mXq6iNPt5CHd3mZTrgOuqS2DXMyTZXYQdzuoOv7ZI6VZTz2yy8HonZxldr+EoZ/XJbTGSMFl4OIl36h2IGlOtp516XzO8xeXJLHP7y4MLXawRmnaV3iHFZwFdrvJ+d8SI5whgLZknmCf6FK+8TmRWWQZsXSR8rb9mkTp3UaxA7NWbnN4jsKpEtgomrpE9gljdGkNhpYEli9hGaNRK3yfTpTQJTBBihWUGf7hJZdRKnxSIYoF7ucTUfEjpNXKOKOtkVhx6/Q+K3SYMO31k+ElaHywLquIijNXGNFq7VIQmGpP4JoT1Am4pGma02UCcFruenKON9YquPqzRxlDqB3iQ0Wx9SCpaZe+Kqpa9X8XRhOAktAUi1lX3O33yVxGryMj3E1w44f+tTJHYt1wB3CMw+i+AUW2oQ6h18pY4nlVm6bVZuC/3xPoFUI7YapH4TbbZNFvZInC6e3CDWuxijIrHeZeUdMzeHzM0TYu0M47zH3L2Hqwwwxi2W3n1CdYA3axOrfV4G97h42kC+7OBIA1LjhFDp40xbxNYhy/gerlZhEQ1xlAaRdYg5bRCaA2y5ia+3c4VkjcBsEJp1XK2UX/0tE9lVUq9FYFSw5D0WYYvn8y5Z0EC6eA1T2mYVnpFYfZSnu4RKg+fBkESrY5zvEMpVvPMmV/oZ+jtVUu0YY1QjMrs4ahlLPWD05i0yd4A+3mcZ9lFGu0RGn9m7JV5Gv8XjN/dZxo/wtC6ZN+Dy2zdI9S5zdcB73gP0cYHQFFMPR2syeryFNilxnZzyndUDpk/2sGZ13ssekXnHaJdljEmVxD5kGZxy/q3XsCZlXsR3SYwuvtIgMXuEaovn0SnaaJdAq5PaPRauAGmm5hHGqMHz4HVifYg76+BJXQKlh3ZewZM6xPqQxDgiUJtEWodQ7eLLHZbuCa5Ux56Jw1Jidon0DoHSIdYHeFJLXLnX6wJ8LLXw5TaBIgKUhXuIcr5L5vRw5QrTd7cItRbvpfc37RB9VOA72UN8pcHo7S1ia8Ay/x71tc4GumjN6ujjEnN3iC3V8ivFPUKzi6+3cZUmkdHH1zrYUj3XZA7wtAaeWmMVDlnNj5hebGGrZV4uTrlOjrCmB8RGg5XfJ7Tq2HIBVyvB87tkQQtlfIvUq/HeckBklFEvbhHoJa6jLoFewlUORKsraONIe5iTbVJbzN3C/OWpU8ecbOOpJXy1LNhLapnMbYmfbW4LY7yLIxVZeF18tYI22iFzOkRGncgQ4b1QgYtA0p6JVl+g1lkFQ8xxgcwZEBvdTVMnswfERodAbZGYXa7j09w4UuI6PRSmI69DoDcIjBZX0dnGzLHwh8S2aA8ERgNLLm4O457aJjQEGNaWq7y/vE9sd0Tbwhqy8B7ia31MqUBkC7W2Pq6RugMWwRFzd4h2Wc6DqSN8rbcJOMQV9xN8NQ8ZctXmwh+SeafCTmEfswzukthHhMZAADitofh6qw2WwYloIJn9TZCReWf4SoXYaJJYXUKjy1V0n8Q5QR03uUq+QGD1cPU2sXtI7ArtqWe0cdQmi+gUT60RWx1W0THmtEKwbkONa8TmYR6SdfC0Np7axNeaOEoNc1bC1+v4Wp3AaBEaXaxZndDosvAH+c/yEvKz21yFfQHMnuxt1KRzpyVMW/4xmT9EvtjBUUukXlsE13qL1DnEVXpExgBbqrMIhlzFJ5izKua0wXX8iGUg5hyu1icLzkjcY7RJA1c9ZBl+AWNcJzIOmbsnhLr4dw20Pgv/jMgUAMtQOyWx7pGY9wjUE3zlmMS8hz0d4Kl9ImNIqB+RWGd4yiGJdS+3dByTufcJ9WMcaYCnHAkApnxMpN9n6X2RUBffA558jCefMbdeJ3Me4StDMQ8yH+QMiwGBKngWnnyCJ58QqGfo4yHGZMhV9Nt42j187R6h8ZBAF00LQz3DMx8Smo/wtftEgSul+QAAIABJREFU5iMC8xHKZMib3zzg/vDn6ZX/DWfdn6XX+WkqzX/Lycm/57WPf4z+p/4ZDz/9j/ni9o/zhebHGVR+iWHrl/j9L/4G3/qtn+dh4Xv56r1fY/fTP8Tltw5hdY6r/TmueY5pTHA9g6eXIzTbwnBskmyO7Zj4robjSUSRTBR4+K6TsweDvP0eEgVebnuMN7OP9WF+/qHWw3pC8WGF5zL74CCfRjGe4xL5gWhTxMkG1CmsH+GGZ7HKLSLr14uDcBOCrCcpoR98SBUaf8TGscwhmou1djRb4NkOaZyIgGOx3EAwl/mcJIkELHQdrCRhJEKKteLUdfMJTLxpUqw5HWHeLFlmiw2Icx3OrDkWaZCwSpd/MahYhwW+bWwO/r5tkMUBvm2QBKKJYOvKR8KND8CaYs6xblbM5xFpGorWwBqwGQe8yFKWobB6BI65UY2moZdzI0LxME65yhbMQ8G2mEceWeyRhjaBq22CFcdQc3OH9ZHAZd3sCF3rLwQavm18RDsa+57QizoOoStu2Twi8G3SOCDwLNGiyJsSUeAQRx6+Z+Xthw9mH0nsEwUOoe+IoCJvY8Shi2sbXF9lWIaSz0lsktgnDBzxPmKfLA1ZZjHzNGC1SD/yTWDqMs+evsl0+hgv+Sq/+9Ub9Or/J6NvfZKvvfFjDIs/wDd++xbuxR9w+Wd/xB/dPeLGT/5LfuYf/C0+8U//Jh//4b/CO7/zC2TaLtZkwJtfv0lk3UMedfjG127QLv8T9m5+F/eP/jZ/+gc/zsU7v8HsfBdHbWErJeRnr+FOdgnGRRbWEStnyOydm+gXd9AvbhNpZayxgF6uHHHw15/dYOU0iBRh4HDH+2RmcxNi+LM9FlaN536HSCkgvfMKK6dJopXRn90iVorMjSr+bA/53c8LloNR4UXQwRlv44x3SLUqL/w+zuU+xrNt/GkJa7yLLxfJrAa+XMSTCvhykUircPnW53juN/Bnu4RSAeXdG6RaBeP8Bs7kJtblK6zGNdLwe4jD78F89knCySGJ0UAf73D5+BWWbhNnuktiVFCe3uB52BUTEL2MMbqDPyvgTQ5ItQrm+R2s0R2e+y0u3/wkkbJPprc3IM2XYYe5USJWSyytNiu7h3Wxx8JscuW2yIwq/nQfkhOCaY1IauNMhekjs+ssnBaRViU1m0RqjUgVesnM6TB32vhqFWtywNLvY1zuEen1fLpRYeH1kJ5sIT3dJtRaOLMakd5Bu9jL5wJlUqvD6K3XSKwOS1/MBqQnt7kKBvm8RDAs5k6bhdclNht4aoHYrDB3GyR2DU8t4GtFrsIOkVFmbvfE+/MGLLwegVYlNusbEvv4nZuYk32+szhm4TXw1QPemw+JjDraaJ/J29uklgB92rMDHKnA3OnkrZA22sUOsZEDIOWymL1IpY1CTH62y9zu5ByGCr4imBaZc4Q7a+PrVVytwuTJ7VzzNsBTm1izGok9QLss4WktPFWoBJfhEH0igGaLQIQcrlohMOsERo1V3Mec7SJd3CT1GhiTbfTxFi+SPtdRF/3yDrMnn+cq7LDwW1izbdy8VZE6FczJnQ3rw9f20S7vfBBwyPtIT19j7tRZBW18tYA5vUVoFLFnB6yCw/xrvEXmdrgKe5jjAk7+tZ3bXexpCXNcINQafGdxn9TtkPnisJ26Ha7iIaHZyIF3BVKri6/USe0OrlzGlUsbeOiL5FBMPpQDIqNMaJTx1AKOvL95fuI2Ca0ajlok9VpkfhttLCYSjlrEnB3gaVWWYR9LKmDMDtAne6ReB228hzHbwVEPSL0mvlHB0yu4WoXAaCCdb+OZddKghyEXcbQKllrmeXaCIRW4fHITR20gjw54Pr+HKdcIrA6u3sSUazh6k9Q/IXGPsJQmgdXlen4XU65gKRW0aYGFf4Q5reCpDa6TU95f3kcZ7SJfbLEM+6yiIaHZxJgdEDtN3lsc46gFHPWA91dHcP06idXEGG8zd6q8lw1w5H20kQiRXK1GaImWjjkpEqhVQrVIpO3hSbe48o6J9SbqxW0mTz+HZxzgmRUSb8CTt24zeavMe9FvESt3eecPd3gZfIX3w9/HeHrKO1+r4htNrpMz7Fmdp9+8yfPgHgv7EPuyiHG+g2edYWsDEnuIOSnD8iG+1kSXqswui8jTA9JoSBYdo89qPE8f4shtrFmTuXNCbHUI9CbL8BBXrfD+8kyESW4TY7qLdL5FaIo5SOSUOH/nUzjaHu+vjrGkfS6+fYNQq8H8iEQ9wJvcYeXW8OQ95ItbuOdbcPWAaFbGuthn4QxwlSa20kSbVjFGBTK3jS7dIQ7KmNoOvlnHnrRYWA+xlGNi9wT5cpfAKJCYJa69Nto721ybx2ReH0et4ZkdHLMHL38LW2tx/u0brMJDruN7WLM6xqTKMjhFH1dQLopk3jGr8IzU6mNclnBnNUKtTeYMNhOSQBWg3kCtMXf6pFafSOsRKD0S4xhn0kV9ViJUe7yMH+FMW5iXNTFL0/pY4waR3iKzD4mNAeZlnUAVh9zYbHLx1mfRRwVio8vcGuJMm0Raj6vgGOV8G+X8NnNrSKh1MUZlrEmF59EprlRFH+3jShVYPGLhHvL0m68Sai2uwxNSq0egNgnVFgv/hMjsM32yJxgVUmMzg4nMPuqoxPuL13HkJoHeRR2VCI0eiS10kPJ5kfey19HHAjrqKHViu4un1QnNJtOLLWKvQ+x20Cf7KBfbvEiOcGZFtIsdQrOGPt1j7rdZxT0seS9n4RzgmwXU0W20yzu8lw15Pxtiz3ZR82lc5jY2s8TMaxKZFeTzmwRake8sj8XPz8kusyc3YXXG+9kxnlIk89pcR4PcGNLAkUpcR4esgj4v02Omj2+JdoUhQNXmuMDz6Jg0B2fqedg/d3qb6Y4n1THHZVb+ManVx55WiPQ2odkicbqYsyKx3WYRDFgGh2iXByIUNYcY41p+4G4LvaXZEfMat48jCebBdXyf1Bnia20CvU3mHxKaYl5jjGub6UcW9IicKup4D1/rYUyrhEaXzDvGnNZw5CaZd0yg94jMfh5UnBAZJ5jTNrElQozUOWIV3mXhnW2mHNqoyiq4h6+JFsHz5CELf4ivt0jsAZHZY+GfYs0E3yCxj8XfFkqVUG+S2H1S9xhX7eHph8TuXVbJPZRxGd/okgUnZOEpjtoitPq4WpvY6hIYQplqy43830CELLE5xJFbGJMay+BE8IBUEQClbpfIauGpNaxZmdDoMneP8LU2xrSIp5XRJlskVgv9UgRWV8GAyKhjTvZJ7RahXuPZWzdw5Cqp2978jrLlIq5S4yo6xZqJn5W+1ibzBuiTIrZcx1M6rMIHGNMBoXlGYB6RBXdx1A6jdw7wtGN48QeM393NpyQ9XiQPkJ4doF1WeJE+5Hlyn9njGs7skKX3OtfRF7FnA3zlmFA/ZeE+Qr+sE+qi/RAZJ0hPq7jykJX/Br5ygjXtMLfvklh3Se37yM+aePIxqfWIzHkdV+7hygN85YS5/Qa+cpdAPcUYd3DlPkvvCyTmA8zxgNR6yHvp77Bw3+Dy2xUy53VepF9BPu9hTI6ITKEmtaUTPPUegX6fyPtNTOUulnqP0PkCtnYfXTrlW3+6z+nw/+XB0c9T3fpR7vV+jnsnv8iffaPIW9+o0nrlx/j5j/1VXvvh/46f/Pt/mVd/9oe5+cmfpVv7DH/yu3tc/tlnuV/4Xt44+mUeHn4CS/oK6uQPUWbfRlGmKLrFm++MOJ8oyIbDfHmFpmlYtoLrzHCsEXE4FS362Ge1SDF1mWwuGvhh4IjWfRTjux6+64lQYgOnFA2LwPU2Jg/BhRABRuB6gofh+WRJugklQs9nmTMr1jyL9TRk/dCzHZL85WEO+1x/zE0AsA5Q8tf3HXcTniznGXEY4lj2BwFLbg5Z388kinNIpycaEq7H89WVUJMmKbZhbjgV648n+BWi6bH+N1lPTXzH3ZhJ1q2NVbYgsgMWYcpf4uU1710vN6yHNafiw8yKD8M11+2HyLNZpuFGW7oOBdZgzPWEI058oli0AxZpxFWWkHgOsWPxfJ7k4YOfvy+XZRptwpJFErKI03z+seZW2MxjjySwiHxzM+NY308B0PQ270M8T2hW1+FL7NsfYnFERK4r2hOeS+jYG/1oEohgIfSdzTfket6xmMeEvrOZfkShi+cYpHGwmX9EgcM8CTftiixvVqzbE+vGRRL5xKGYhoS+85GpyNUyZpnl39Sej++6RKGNbU/QtMd8880uv/e7d7h/+NN0Cx+jX/xf+f03/iVvfu1TPPtmjSd/fo/fPr7Jv/2Hf50f+uv/Bf/ov/lL3Pmpv8NbX/pF3vn9X0J71uPynSLqtMnleYvHb9b5nTc+Tm337zGo/zXuHX0v2uRz6NMiptRAHe9jzXZwxttE0xLmRQn9fJ9ErxPrZZzZDs50VwQCUplY3SNW94nVA9zJNnNDzDbcyR72pTBrPPfamBd3cCc7xLlxQ9g1DojVIs54Z8OxSLQSwWyfSCmQaGX8mZiHzHXBgkj1GvZoj8xosbQ6uLMD1Ge3WXkdQqVMataZvP0qsVZl4bQIpB3syztkZg31ya38fe7gTm8hP/kk4dPXSMPvIk2+G3/669gX+xjj1wiMfZTJZzdzD/3iNrFe3kAO7ckO+ug2SX6fIrlEKBfwZ3t40x0CaZdA2sWflIjkMpEi+BRzo4w33SNWKiRqg5fBkGu3izfdx3h2i8ysEczKJEqLSGqx8pv4yj6utEegFMjsJoFcwp0WBGg06GNND/AVodnM3C6uVBJkfqNBajWZ223mTocX8QnPoxNCrYUr1QnVNsblAda0xCJXpy28Ab5ax5MF6d+RSiRWE1cSFo7M7RDkCkvlfGtTp7Vnu+jjLUKjzDJok9o1lPObPI9OSK0u+mg/v7pYZeEJe4irFFi4PSKjhivvExqFXG9ay2cedeb2IZ4smhKpLYwkrlwm0tvEuqjVu3JRBBBaFW20g365S2I183puG0+pCJVqbvyIjCZX/gn6RQV1vENkN0icNtL5NrZcYe4OCM0O8vk+Tg6Nm7t95PNdPK0mtsB2E1M6wJKKXCdHZEEXeXQHS95nFXfx9AKzi9dIrCqpU8dTC2LqoRZ4kW+opaevEZklHHkXR94h0A+4Clt46j7KxWsEeoGl30K7vENiVbmOe8T5lCQyK/D8LtbsNr52wNLv8iI5ITZaqBe7pHYTnt8jtbvEZhtrUmTh9jcq16V/yHvpmagA6zWu4iGOUkYZ7RDbLQJTTECcWQVXqpA5PZZ+Pw/CuviqMLOEeonUqYvP065trlZ6ygGxVRXzF6eBoxYJzOrm5ull5l4rn3FUSdw2L+bHhGYDT6sQ2U24uocp7eAbRRK3wfP5kMiq4+tV5l6P95d30WYFYq9L4nVZJUcEdgtXrxG7HSKnjSZVsLUGWXTMIjoR0DX3EFdt8N7iAb7Rw9E6BGaPyBngmx08o4khl4ncDrZcJ7Z6JE6fwBBNDkepEFoNQYW3xB+9rlrGlgtkQQffEGBQY7Ytvv/kEq4stLWBXiC163hKmUCrk/hV/uxrv0jqdTCnRVbhAE8rIl+8yiIsE5qn6JMajloiC+okbgVT2kMZF1jE9wmtBrPzbWK7j6e1CYw+iT3E13ssglPUyQ3GT15hFR0RGh1YfYHZkx2u4yNWUR/H7KDNiuizPV5mh4RWFW26RxweEgRDXGfIdFzm+ep1PKtLYPaQzwsEao/n0UNW4TG2VMVVhWkitluEVp3IqnMVD0jdDqFZxVH3CKwCi7DJ9NktzFmFzD1Bn+6zCjoYoxtce2UC6RaufId52MTQDrgK9rkOS7jSLYzxbeaOOPR4Sg/pWZ2l08bTCiRRjZn8Gu+9f4Sh7PHe/Ax3IgII16jx9O3PEFgFErfE86SHMdpFencLe1bC19uMz4uMLqok8SMmF2WW4QnaheBQ2FKDyOwT6F2WwSmpM8SRm3hqm9TqoV0cYE8r2NMKL6IzfKWBei5YErHZJDZb+EodfVQUzAi1jzPp4M36JMYhodbDzxsRK/+MuX2EO2uiPC1uZnqpeYgntXGmDZyZmPa5coFQa7H0jkiMAfKTIoEqrBTysy1WQZdI6+HOGnhSk1AT99eVqkR6E2tSJNI7JGaPzB7kTbMuC/eQ2OiiXRxsZi7WrM4yON3MYNaTkMQeYkvNvP4uIIC21OB58oDMOyGxDrFma6NDD19r4WkNErtD5vdRp/ukQY+XyzMu3nmNzO8R6vVcs13BVUs8nx+Ruk3k0W08vcAiamGru8ij13CkPZY5d0J+doNQL8H1GdroNtKzG4RGeRNgTB+/ysJr8jzpE+olrOkOC6/DwmtjjHcI9MrmafF4m1AXwfcq6GNODlh4PVKrhT0r8DI9IXP7xPnc4yo8+iAQnpXJnJyPpLeZ231W/hHOrEaQMyuW3jCffbRZ+EMis8v0yQ6B3uI6PmERDJg9KRDoA5bBXZ69eRtPbRHoIqywZoI/kXmn2FITX+vg56rNyOww9wZi+mEOSa17+FqfZdjHN4qYswJX4T0cuY0ttci8E8FoMHti0mN2WfhHOdvgkNQ+4UXyOq7cJdD6pPYxL9NHROYhjtQm807JvFN8rUegi5c7Uhv5Yp9VdMIqOkUdlXDkFqvgLkv/LuqoiicL2LWvNgi0Nr7eYxU/JDCPmDyr4GgdsuCUwOxjyU0i+5Dr9AGhNUC6KOIqDa4iof9URyWWwV1S5wRH6qCN6sTWIY7cwtc6eKpg+bxIz3DVKuasmDOG+sRWP2exNIitDpFVF5whRTBTYrOJNSmQWC3xtNFEG+2SOoJ3EZh1bPkAbbJN4rS4io85f+sm2mWd0OjjaS0cuUriCOZRZAxQL6qoox6WdEjq3iMwh0T2MaF5wuxZA2UkplO+1sFV2nlrpk9iHeLITRy5SaSfEeqnONIhmfOQSD/DuOwS6WcE6gmpfYKn9LGmHVx5kN+GLNxHLL3X8ZRDzEmHQBPMC1ca4iknzO3XCZQzIuMIXx0ytx/y9JtFIu0+rnSEpwyFxls65jr8Ep58wuxxA+OyT6CekVoP8eQT9PGQufsFIvMhxvQIa3ZCZD5CHQ2Qzrto0xMc4xGW/hDP+QKW8ZCvfuVVHpz9Eu3qT3L7lR/kD7/8WS7erPP2n1cZjY5RRvfovvKv+cV/9De48f3fzU/+3f+W1w9u8tbXv8qXv3jKV75Y4St3f5XwvMzlOx1eP/0NRo8fIk+/juNMmCkyM81hqkUoVohmB8xUBUWdEgYGUagRuTNWsUGYX6yO8nOiYBqK81zg2URBQOD5RIE4+EeBmDXEYbjhRyRRtOE9rGcka13oOuBYz0U2No71NCI/3MdhxGI+J/T8jwQXyYfUpkKV6m+sGvFmshFv2hfroCFL5/iu+8H9yYOGTTsj52SsmxOLvHGxBmOK+xbk90uYRlzb2XA3knwCs+ZaREGAv1aSBuEHn7Mfk7ihaFS8/3z1kQP+OnhYH/TXBox1a2Jt2vgwPFNAMKMNGHM9Gwkjl/k8yqcfHrFnk3g28uic6yQii/1NA2Pd6LjKEpZp/jHCmGWSksXhhkGRhg5pZBN6+kfgmR+YST6wkyyScGMEyWL/I5+faFl8oC6NfY/Ic8mikMT3SQMRTMShCBMETyLYzDjWUM3AtwkDB881RQCxaU94Yt4xj8TbrJsV+fsSwYS9YVkksS9YHouEeRLkb+uzzET1JvJj4d8NTGx7xGT6Zzw7v8ew9x/olX+cV375e9j73N/g1U/8D3z2V/8Opa1/wX/67R3e/XqLGz/zffzk//5f8wsf+ysUf/7v87Xjn2b6zVdxLu8xfVri8eMbaHoPaXrG179yg/u9H6F066/Sb/1tZhe/ztvf+DS+Ia4uKRe30J/d5LndwZlU8GYVUrOOPdnGV/bx5X1ivcrcbBJre/jSFqG8y9wo4c92MS9uc+W0WFoNrNEW1ugOmVnNmRS7REqRQDrAvtzOlafV3KqxhTfdJZQEgFN9coNEK3LlNrEu7uCO90jUKldOF3u0hzcpcuV3ifUq7vQAd3bAldclMWpIj2/gSQVSvUCkFDCe3cYZ72GNtgikXUJli0i9w1LdxdM/Rhb8KFfOLqm+g/L0k9iTLUL9Br58gDvbw57skBgVtPNb2JOdzQQkmAkuRySXsEdbyO+8wsqp4Yzv4IzvECt1IrlCJBdxJ9s44y1WdpNUq2M+2yOSqyzM5qZ1kmhi1pJqHaE+lXbInCr2ZAtrvE1qVgnVMrFWxc+BXq5UysODKpHRIDYaOLMirlzKQ4ASxuWeqCBb3U1Q4czq4o/VvK4aGa18NtEWPIOZaCjM7Ta+WhGKSqVCardwpCKOVNq0KezZLr4qmAzWdAdH2kMfb5GYHRKrkxs79pk7bRypgCsXSO0GidUkMqqERglH3saRt0nsKtPHrzF3RGXZlar4ajW/kl8jtdqEWhN31iDQyjjSAYFWIdRFIOEpxXw+UsSTheXCkfZZhZ38ZXWx7ZaaWPJ+Xtev42lVbLlMZLWJrA6B0cKclYlMwSdwlDKx3ST12thKQVzh1yokTovEaeJqRRz1gNipiqt945uY050NZFS/vIOfN1DWM5eX8x6xVUK5uMHk8efwtQNSp8L0yecwJrcJ9BKJXUO/vIM2uo2vFUUwJO0R6CU8dYdAL+ApJQFQtTqkVpvYrONrJYy8UZG5fVypQmwKda2YybSI7RaWVCSymmR+D0cp5zT+EnOvizOr5A2bAfrlHq5UIrUbOWCsiDXdwVcLBFoRR94XitZ8DuQpB3j6AZFdwdX28Y3i/8fWm4ZJdhjkuWVJtixZljAx2IYQuFwghkACXF9inpCbu4Tn5gIhGG5CAsEYbmJidtsYgwEv0my9Vte+d/W+TI9Gm2WQA9gYy5ZtaWY0M73UdvZ9P7V0T4+W9/44VaWRn/w4T8/0Ul01S1ed73zf++LpOSw5jW8kjAJHTY7IrjD0G5xEK7haHl1YJLYr0wlFZFcYBU08rYgp5sb3dwXfbGApJWJvlWGwgSkXUboZBv4a3H4cqZdHVyqM4h1O+ru4egNXrTFw1hnYaxhiFU0oM/C2uD28xI0XzuCbDV699SiB3ZheoYysFYbe+pikn6fvNIjt5IplYNSwpDxaL43WW8Q3Cgz9On23gtnLMXKbBFrCIQm0HH0r+XfvyWVCM8Orx5so7Tx6b4XYeQLHuESnVUUSG4Th53HMPdr7CzhKllDPorZn6dsreOoqhjGHJJ1HUxc5vbVBu3UW3yvQbn+awbCMo8yidmZw1SqBsc0XP/8p+sFTBN6jxNFlFCGPLucw5SWGfo39q5/CNZvo2ia28wSGeRFVXUeRG8TBFppYJDSb+EoDvVVE6xQIjSa+nvx/MYRE2+vrFaTWHJ5WwtMT/Wxg5jGEJXytiS1uYLS3eOX2kyidDIFaxBPSaAczhEYTy9ikK64x6i9j6WnioMQgqOJoefRejlBfZWhfxOosJbplY4XbL30OTV+h20pzGq0zsqoo3TlaN85yOriIo67hGVt0D4s4xgqulUw0Wi8uYps7tDsrtDsrSEKTyNrEl2tE5hqRuYawv4R0mB2fLDRR2wXEgwyOWGFor+FKSYAQ6cvc8rcYWGvJVXOtgq9WcMQSRqeQTArVNfrGDna3yS1vB1eqY/UqaK3ErmJ1yzhCjb6xRmw0GZhreFIDR2jgK03UowyRXqVv1zjxNlAOMoTaKiN7mxvPneHE28QW84R6CfUwjyvWGTmbeFIV9SiD2c3BcA/5cIFAqaMeZfDkGlavyCvxHtL+4vg5ooQt1abzt0mbIgEHNnCVBqG+hiM1CPQ1bLHO0N1B65SRD/Pjivr2OKwoY8tV9G6e0FzG12vJjMGpo/SWCKw6oVXDFHNERnK1OtKrhFZyxE4NrbcwZtnkCa08gZWfMn8CvUDfKiPun2XgVDkNm5i9BUKjmAQZ41basVdPIMZefRywpzkNV8fBa4FQL3HsLRMZZaTDGfpmndvRJpaQ46V4a3xVvYKnFGG0y8nY6uErFU6DzakOPNLrnAabDK01Qq2BLZR4dXCJkZNANUf2Osfu5hgE2WDkbeGrK+MmQxNfS34uD90dfHUFYX8Jbn92GvTEdnPMSlohttbGytAmx8EGoVnHkvLYSgFbLiYNB2sPX1sjNKu4evLzM7Y2Ofb26FtbGL0kbHKVBoHRJDSW6dsrDJwtwnHY5Eh1+vYmgb6KpzYJ9TWGzg6WmNgvToI9PHWFyNzgJNgbGzEqYwjnyjj0qybTEGsLS2wQqOXp9COxw6wS29s46jrCYZnAXCcw1/GNNUJrg9DawNPX8I01tF4FX0vCw769gdmr4kjL+OoarryK3qklIYHcwJHrYwZHHV+vY0lFjF4OT6sQWU18LYFvngQ7qJ0MtpLn1ZMtBlbSSuybywzHz6Gx0SDQkp/fntoktlZx1Qqx3cDTynhaFUssIx3miIwtImM9aYEJhSSo0Jv42grKUYnIfAxDWMdVNxGPSoTWNsfB4/T2q4TGZYbuRRypiSU0MLo1PHWNQN/AEhOjych5DKu3hiWsoXeavBQ/TajvohzVufaVWU78S1jCMo60St+6yMC+hNZq4IynH7ejJ9FaNWxxlWP3MWLjEpG+h9FZJ9T2cOU1lKMat8On0dvrWL0tAnWXQN3CV9fpXa9gdtc58Z4i0i/hK7u40jaBehFb2ETvbhBbT+Aqe7SuVbClXVxlj9B4DK2zgaM9Tuh+DkXe4/qNOqp2mc8+9Recf+TneXz3Y3zpby9gCBdpv7jCtRdqtDsXCYxnaD78fv7be7+T33rXffz+j30fl2YfQTm8wY39r1MqfopH/vQ/cP2LBa5+bZ6H//xf8/xzVQztyxy0voJqKBz1VGRrgDfqc9DroBgStqPgWBKmLuDKIrFuvI5BMRxPOybAywk7IvKD6czhTiZEFATTk/4Ji2LydjTReY4bDv1GSe+jAAAgAElEQVRx0NCPEs7ElGcxBnUO+4OELeH5DOJ4qvWcGEZc20mCEc+fTkvuVI9OFKWT8GA0GOI77pQzcTy2hExubzJVicdTlHjcnAj9pPURBcE0hJjoSye60desKMkEZdo2GQccrmXjWFbSuAj69IN+oid9+dbodbOP0H0tqJjYN+5sJtwZYEw+dme4Mfm6yfRjMAgJXAvP1hlFPsPAY+A5DH13qjeNfXsalkxaEqM4IPaSox8kLY04cIg8k35o41nK9D5MuBOT+xI4Br5tTEGak/s3mZhMgoq+7xN77jSkiFyHQRgkjQo3qfD4noVr69immkw+vgma+c3NiknCNgFsTpgVg9jH9ywGsU8ceXiu+bqgYzSMpoyLaXAxcMdgzRDPTpIm25KQpCso2jf48pezFDO/TiPzKzza+E88tvxL7NX/I6WZX+UTv/dLzJ7/XVazf8qHf+En+fUffQe//1Pv4sP/5tu5+tRHka+eQ795Cb1bo907yxe/8sccHK5y7bk6j63+Bmc+9p08/cS/pHXzIwiHc+xfmcWSSyhHMwRSBv3mBVyhjNnOoB7O4ogLBOoSVm8Ou5cmUIqEykJizejOEKkZnO4c2sF5QjmbzEDa8+iHM8RqgUjOYbbm8IQ0npDoSu8MLozDmWnTYqIDnbQsnM4Cbm8Jt5vBF/Lo+/M4nUR36YlZtKM5PDGL0V7gxEmaFlY3zbFVIpSztL7xSSK5gC9msdoz2N3zOL2zDNQSautDhNI5hkqDQHoY6+gM8pU0L/sJRDNU8zhiGru3iCMk7QZXXGJoVXC7Y06FWiSUcuNGxRyRsoTTncPt5InkIrFS4Ngq4XTnCKQsgZg0KpQbs/hCnr5a5JZTJ5TzBGKRWK6j3cyiHp3F6s0ysIoMrBLq4QXMzgIDs4rdW+LoyiOEelIxtnpZtNYifauO0V0aX3XLYQs5Qj3ReSqH6TGcskmoLROo1aR2aTQwujlssYgtFOhbTU78DU7D9WSbazfoWw0cKY/eWSLUK7zS38YUFhMomZbnJFjGEhYJ9QKxVeY0bCIfLOKIJYb2Cn2rga+WptMBW0xMHmZvkYFdwlUWUTvnGHkVLCHRY3pyfXylL9kMG900fbOB1StidIp4ah5PyeOrBaSD8wRakdisoHcWUI5mscU8vlpEac1g9OZxlSzSwSx6O8fQ2iCyK2i9ReTxSZWvV1DaabRulpGfWEEcpYzey3IcrtF3GphiBrU7z0m0gq+XUDrzWHKGgVcjtIpovVlMaZ5XjlcxhUXU1sz0yp+nZJEOz+OrOYZOFfnwLK6yhKuk8dQltM4FxIMzHPs1PDUzDiMy+GoSCk3eRuMriGr7LIGexZVzOFISQPStZXxlTCc3GkmTYqymHdorjJxVHLGI3skycJv0nWUMIYspJjA2Vy1hywV8vcLAXsWVysiHC3hKaWywKI7BYjluhU2M7jy+lufYb3DsN7ClJTw1R2yWGAUVXC2NrS4QOXkCK0tgZgmsLK6Wpu+WGfhV1O4Mcvs8fa/CwKtgiPOIrXMMvCqRXcJWsohHM8ROHUcpYIo5hINZBv46vtnAM+oo3SwvnzxK5KzQO1zg8MXzBP46trmMLBTo+5sch9u4ShWjW6BzbZbI3sCUayidAsNgC0erYSllHK2CrZWxxMp4e5+o/2K7iadVcNQilpTD16vJn5VRwVELDP3lsfUjg6tlCfXEvNO3KogHZ/DVDLa0hCVkCbQqjpDF7lUR95t8+EP/O//oXSm+5aEUP/LPHuRDf/CzbD36ME7weQL3InJrHr11gZeCFSKlhi8tMz/za/z7X3w33/GOFD/4Ayl+5Zd/mM8/c54wfBrT3MHqLibVc3mbz13+NB//6M/xkY/8LF/9xgpu/8sIrRJ9bxtXreNry2i9Ol/4/BnS87/J+tqn+MtnztDtbSArq8hiGaGd5lac1Nyl/YWEraElV3ItKdFNxvYySnuR0KxxEq0RWmV0YQ6lM4OjlHGkDS42/oDcmV/n2S8vYCm7WL1Vus9nuP7lBf7ms2d58olZvvjsOs88s0S7fQnHfgJFWsa3m7haiUAv4SsFbtt7rOTfz9bKR0kvfpD9m7u45mO8+NVHODYrGMLCuAFwkf0rW/z931Z59ssVevJFdO8SZrvEcfAYj+59hJ29j3HzcA3LeBRX2eDY3uLghQs4cp1jf2e8r29g9MqExmrCrDhcGhuI6gRqHeUwg97OERvN8e8XcOUE+OvLdcQbSwTKKrG+jdVdxlcahFoTs1si0ldQDrLc8ncwO0VO/R18pUaoLuPLywysLU68XVypit5OM3Ib048nwcYmL4WXkA/S3ArWic0qequILVQJ1OXxz/wGtlCkby1PYZpJYy1R3rpSFfHmIi/Hezhime6NRSJzDVdpMHA2saXaNKSwxCpqu8zI3cXoJlfuQ32dyNhA71SwhDqeukygr2L0ynhag5G/id7NYYkF+k6TW4MtxPYChpTj1ZM9Bm4To5eYpfpmjdv9DTo3ziaMitu73IpX0MV5AivP0K8QW2W09ix6d56X+2tERpHOi58htspwvEWg5RFuniEyS5z4DQZOFVfJcho2eWWwPg6580RGmaHbwJFySAcz3ApWCLSEbRQZVRwpj9VLwvmX+1tjVkEZq5dn5K4l7cNeHr2T5Xa4hdnLo40ZFcfuJupRhqG9xtBeIzZWppyK42ANSyrha83x1e/muAVQ5CRcT+YX+jKxvYp0lB6DSJNQfeA1saTS+CQ5YQ0Jh7M4Sp6TcIWTaDXRnuprONI6ob6BJefxzWTm5ylNejfyuMoqp9FlLCGZKCRA1GYSCJrLdwAxJ7OSDWypSt/eYOjuYHSrWEJ9+nfvyMu4cpORu8tJsIUllbGkCsf+Nn1rA1OoYfRqvDJ8kkCt4MklQq1ObK1yHFzEFBtIrQpD/1ECcwNXW8U31gnMDWJnG7VTwVaa3IovT608jtxIgJ5Sk9DYwpFWGdh7BPoqobGWcD7GjApTLOAoZY79dQwhh3CQKKgtsUrr2iwvDy8SGGXaNx5Ga2XwlSqWUMARS8RGEt47UonIaOBr63jqCp7WQO/leXV0KVGQtooE2jpmr44jj9WvcpmBu4qvL6O1SwTa+ngCsYslrREYW6idOodXM9yKPsfIexpXXkc9qhHq28TmLlq7jiuvE2hbxOYuVi8JKGJjD0fawJU2CbQdAm0nUYzqicHFV9cxxs0JT95k5DyG2V1FPqwQaFsE6haWsEZsXsKTtzG763jSDgPnIq68gXizSt98DLO7iXRQT+CbemL2kPbr+MouA+sxIv0SnryDJ++gtVawpV3U9hqmsMWt8C/x1Evo3U0i8zGU1hqW9Cimchnb/iyCssfXXiiytva7nP30z/HMk5/iS3+3hNy9RGA9QxR9gSsvriB3LrM991/54HvfyfvflOIjP/K93HxsFfHwyxxJX+PZ55/kictpnnl0kee+9AmeuPTbfOkLF3Dsv6MnPIumd+jIMqLu0tbaXO9cJRrZqPoRniVjGzq+ZOH3HHwnoB8NsA2bW8enRH6Ma7m4lkvohVMo5GTSMAkmhmOjxmsNhIB+GGGo2hSyGYchjmlhGSa+602DkIlNYxIyTEwf0/BhAskcty/unJhMwpIJnHOiSfXHYYvvetMAw7GspAlhmFN7x2Q6MjlGg+G0aTG5zUmr43g4moIxJ49nElZMPj++488mGrMyJvfTsWzCMCaOB6RevjXipZPhlA8xaU1MQJR3Kj5928DWlXFzwcQx1PHn2NNg4c5mxiD0CCOXKB4DJwOXk37IKPQ57UfEtjm1b0wAmne2IJLAIyCwHWLPnc5EQtdgEDm4ljxtetxpKPFtA89KZiGT+x551rRZMWlfJIdL5LlTRalrGgSOjWPoyWHr0+aE71lJMDFuT/iuSeg7OJaGNwZsTrgVEx1pOGZOeK45ZVn4rjkNJwLPmsI2J42NQT9IGhf9AN/TcGx9DBs5JvQDbEtCN65z7cZf8id/+n+yUvstnvvr8zz71J/xeOP/43Mbf0Tvhac4eO6LPPPZbepzn+aRD/y//O6/+CF++yfexYX3/1OO/vrPGKpFrIMnufKVRxCUc/S0JQzrMl/9QoFHm/+FS9Wfp1L4Hp770gdQOosonTIHV84R6kX0owuYB7NYnQKuUKD1wqcwO7OY3RnUw3MY7TlCpUCkLmJ3zxNrS9idGV7y68RqDnX/HOK1hzm2KmMOxblxOJEbMyfmGBplYrUw5k/kCcQMI7OM10vjCUsM9BJmaxb5xhlGRpm+VsI8WsBqpRloVbxuHr01T6SVGNn1aWAxMCrEepn2lc8Qq8mkxBOWEK4+wkAv44uL2N1zHH3jozjtIk53Dr+9hvR8Hu3g45zoJZwbTYwbj+CKiZPdkzMY7Tle6a9h9xZRDs5j9xbHwUkOq72A200Tq3mGRhGzdQFfWiSUysRKCW3/Ar64yNAo4glLWO00oVTGOFzEbi9xbFW5ZdfQD2YYGQ38XhnzIE+kZbB6s1i9OTxpCUdYJNKKWN00gZLQ35PmRIWBlcwyjr0VutfPYQsJTyA2azhS0pQwu3kifRlPrqG1ktbEib9B9/oMylEaaX9+yqfo3ZhF2p/l5f4W3evnMHtZ1NYCfauB2ctiCdkpSNPX8smJuJrDVbLJJljLI96cx+jkGLmrY1tIPmlFWBVMIY3amseWMpxGy5jCDLY8z8ir4KuJilS8mSZQ6zhSEXH/Alp7IbkdsYwn1RH3zxMZZbROcjuekgDR1PYcamsO6WAOV86P71eG2CxhdpeSFxtiFUfJYitZ5NYshphBbi2MLQZFPLWC1s0mSjExz8BtEhgVbCWHPQ4mfKOEo+bw9AKRXSa0igiHj+CoaWI3mUPc/PonGDhVXhlu4MoZOtcfTqYcwTJaZwZLXMBTlziNGgj7j+CpS9jSAra0wJVnP4av5fGULCOvzrWv/PF0ZuGpObo3P0VoJC+0+2YDaX8+eeGnVxg6NQ6efwRfqXAr2GTkrOJKJXy1Om3OWFKe2G4gHs6hdtKcRMkExJYLyO0Fjt11rF4Bs5vj2Fsds1CS7+erSXCitmbw1VxiOBEWccbNGltaQhPOE1hL+GYaXbyAIc1gq3OcxBXE1mcw5TkseR5PX8KQ5hBbZzDlOV45XkVqn8GS04RWEV1YRG7NEhjlBNooFzm6dhZdTHgNplzm6PoFxNYSJ/E2tlpl/+o5bLuJqdcI3DX6/gZyK4un1gm1Br5cw5Tr6EKF2Nkgdtd59dbj2FqV/atnsNUyfXttfBUzYZTc7m+jdtJYcp5b0TrHwdpYVZrh1eMdbvfX0XoLmFI6gUcGm9hiDkfKMHDKBHrSqLDFXAKw1Vf42G/9GN/5YIpveVOKtz+U4i33p0jdlSJ1T4rUvSn+3X94N532MgdXzuIKiwTCEuK1Gf7hgym+5b4Hue8N9/DGVIo3plK85e7k7U/8+A/x5S8+ybG1ybG9R2H2P/EP7k9x790p3vq2FKk3pvjS157k5ePPcxw8SetamsMXFnnxq0XuuyvFm+5K8aa7U9z/QIpOZ5tebxlJLOFbddTuImYvw8hZpW9voPdK2FIFo1fgJNxEOlrE15M5VXf/HJa8xEvDVfpuFfkow/7XMjyYSvFgKsWP/ej9jMK/I1Sf5B+/M8V3PZjigbtT3H1XivvekuKue1LcnUrxkY/8RyzjLxHaRWw1i949y9GVj/O3l/6Eh1Ip7hs//h/5obejdJ/AldZwewmDIDa2eft9KR64K8UD96Z46MEUX/zqCqr3WV6NHiO2LvHA/Sne9OYUlfrvoKmX2H9+iRN7d3pyLh/lCI1VQmMVrVMcTxlWccQynWuzOGIFV6ygHmWR9hfpmytE+jLS/iyeUsaTKxidAvJ+lkjbIJDXcYQVutfmsHplXuk/iitWkQ8yRPoKL0V7HHz9HL6SMCoCdQWzU8UVEw6GKxeRDmeQ9hcZ2ut48jLqYRFfaTK019DbadrXHmZgbdA31xFuLCLtpwm1Bo5YTCxMQh6rWxw/H1QJlDqh2uCWtzV+fsgy8rY59nfo3UzjqcvjK9NraJ0ivtYk0NaxxQaxuYnaLiMfFYmMzTEfoEH3RprY2iC217GlCo5c4TTaRm6l6e3PogoZTofbmHKezs0LdG9e4Ha0iSsVUA7nkY7mGPpNfL2I1Jrh4OoneWm4iqMuIRyd4SRYxpGW8JQsp9EK8bi9NmmsBVoe8eAcJ36DkVvDHL/vNGxyK1jGVwvonUVG7jIDOzElCTfPMXTqcGuP2+EGytECL/e36VsNYrOO2c3gq2VuRxuEWg2jk6VvNemby7hyeQoqjo0Gt/xtbCHhl/hKLeGJmCsYnTyuVGHoJUphS6zhKQlLwFObyTzGqnPsb3HjG48Q2ysMvTUiq5EAMY0KvlFG7SxhCLkxa2gZW8nh68WxyrRAYFRxlSYD6xK+tkbvYGYK0+zbW1hCk9jcxhTqtK7No3UKicHCSKxW0tE8llTg2F/HU6uonSwDd53jYIvYWuM0fJTY2kQ+KtC3txg420mTxtkhNNY5jXcxhCK2XB1PhdbG7Y0mfWubSKuOL5bUGDgbjPxd9F4NR12j714iMDcIzA0iewtXW8NRV9F6NU6iy8TODp66PGY4rGCJDWxxGUtYJtS3iIwdlFYBT22OJ0slevsLyEfppHli1HHkEr5ex5FrY+XuJqZYwFULjII6llBITFpqDVsoYgtFjE5uahmTDooc+3v0bqbRewVG3iaWWOXwyjwn/mV6N7LYUoNAbyaBj72C3itii3UicwtL3EFtr2LLG5yEj9O+kcOS1lHbq8TWE8gHNXrXS4zcx3gpfhrxZhlbXKdv7nHiPY4jbqC2Ggydy9wOP4vZW03mG2ISWgg3cxx7exjdOpbQpHUlQ9+6hC2so7ebCDcL2OJqYgMxLnLsPo6v7tJ9sYIjbtO3dulbe9x4Lk2gXkJvrWH1NrB6K8kkyHgUo7OG2U0aGAPrsSSgEDaxhSSQ6N6oERqXOY2eQeusI+w3CI3L2NIOhrDH4fUmpvkkpvc0Tz/zCLsXP0Y+/Z/50ufP0+k+Sq+1hyo8jiQ9Tke6jNx9lPwnfpE//L++l/JP/Tif/Oc/yN83LiC1/xZ7eB2rf42rV5/g47//Pp7Y+3VWqv+eve3f48oLq6jacxwcfZ2uLHKz3UV0uohWCysQEOWbBI6aTCmUELfl4Vo+cTDAd0ICNyIOBjimx6h/gm0kJ+y+602BkVEwmWIkDIlJKDGZVriWnfAoXI9BHL8uOJiEEp6TsCksw5wGE4Hn4znOdGYyaUY4ljWdl0yAmpMGxwR6OQkFvLFRZBD3GcZ9XNuZhg8nw9F4rhFMTR7Hg+E0iJkAMhPQ52vNj8QIEr+mXR3PVTzbwbHsKYzzTnuJN25YxEGI74WJ9SNpVAynLYhJwDAJDxLWhDeFXHqWPgVTmqo0DQkmAMxJMBD79uuCjoQ98Zq2NNGbBt9k+PCmzY5JoHBnS+Obj9C1CD2V2DfwbZXYtwmcZC4SewF9P5g2PiaP55sZHJHr4NsWgW0TuePQwrLo+z6hY+M5NqHvYZs6gZfoQj3HYtiP8F2HfhQQBR6h/z8+4tDHdycEWG9MhHWJguRjozgxmSRBS9IeGQQRgyCi7wcMg4hB5ON6GlHs4jgGkS/hO8/x7JfS5M5/gL+6/AhLM7/Cxc0/wjP/O0L7aZTel7C15+lcvczffzZP5VMf4Ge/+y5+9X96A5/8f/4RwZUcrRfO0Xr2PNLVdFKL01fQ1Do3bizwhb/5BB/64A9QWPgBvvbF30DvnCfUqhw+fx6llSWy6phSGu1mmt6Vc2gHM+iH5zFb54nVHIGUxemkUW9ewDxKQJeRXCCU8lNmg7Y/g9GZxZUWccVF7O4ckZLB7czhtGfpy4naNNGSzifWDKOc2EOkDEO9hNWeG4M3E1BnJOewWnP4YoahUcI4nMNqL/KSt4LXy+B2lzCO5jmx6kRKkZFR5fBrf8HIrHJs1gilPG53iUDKI1w7g92ZQzs4R18rYLZm0A7O4wmL9LUC4oufIVSLKAcz02BAb80zsuqoh7MESgGnu0AgZqb3q68VcLuLuL00TmeBWKtgdzN4YgFPLHJir+H2SmiHWTyhQl9fxu7m0FsJ9+N2sIYvlVH2MwRSE1daIlRz+HIWT8oxtGrorUV8qYgvlwi0IqaQHtdWE7OG2UueSCO9QaA2cIQKjlgl1lcSArlcx5WqyAdLRHp9rM9LJxwDZxXpYIHTYJPe9Rk8JY+nFLB6yYygby1jCUsMnDLiwWdwpUUiPUegZHClRazeHKGWJdJyeHKa03CDUK8iHcwiH85yGq4y8upo7Vk61z+DJ9fwlQqWkMGRl5KQQsti9tLIh7Oc+KvTFkeglvGUEq5UGMMxi2OrSRpbzHM72iTSq+idJTy5mGychQKuXCA2y7jKEkrrPKFeTFonnSyuMsfQKzDyytjSItLheWwxw9BZxuxlMYU0L8UbREad9tVzqEeLSShgl+jbeXRhFlNeILSK+EaB3sFZfKNEZFVRO4uI+2cZuTWOx5aOQC9w7DcwewscvPAX9O0SpjA35kwkj11tX8DXstwK6wzdShJmCPO8PFhh6JTp3fwMtrQItzYZWcuY7SW0o0VOvQ1eCnaQbixiHOUhvszQXseX6/hKnVv+DqGW2CKSynpCkde6WQKjTmQtYwoFfL2Gp1UJjQZGJ5vUmc060sEsRjeNLWUwuguM3Bpyew5HyRPZVQKjjCEu4eul6SG3zxDaWXwzQ+zmOYlr6MIF5M5ZfHOJwMoQWDlMaZGh12DkJ3wPW13k5eMmgZm8IDelLL5eRheWsKQsrlrg5eFWUm1WSwzcJrHdwJIK4913lZNwHU1cwjcrRG6d0KkhdxZwjRKhU2cYrhBYDTyjxijcwJAKWEoJz6zhaBVcvUrkrBC7q1hKGaWbwdGqWEqZyFnBN+uEZo2B2xyrA8sM3CaeVsYUkwlE31xNmAJGojAMtSpGN4PeSRMZFSI1z1tSKd6Yup/v+a538L6f/gnm/+Tj/Nj3fDcP3ZfirakUDz3w3XzwDz9KR99AlT6M9MJf8J7ve4C7UinuueutfNtDb+MjH/olfuZffRc//D/fxb13pXjDG97At73jB7jRepqj3jl2Vn6VB1Ip7k29g9QbU6TenOL8w4vIxgyu/jjC/jwvx2v8/L/8Ae5Ppbj3/hSp1APcddcbOTzYRZdK+MIqx9o2gTRPZGQYWHu4ziqd9hK6VmU42MZxGvh+E8MooWl5LD0xgsRGhZFdZOCU6bWqPPRgilQqxTu/7fsJ/cuInT/ind+S4v677iaVuocfevf38q633c9bUynuSd1D6q4H+PMzH0OQ6zjaGSJ9DuHGHD//b+7m29+c4r7Ut5JKfTtv+gdvouddxjByGDc+hXTjd2HwKG97c4p777mL++//Th649x38zL/9SbrGFrzyJKf9Ju98a4p7UykeW3sGU1mjczWLeCWDLTUweoni0ZYamEINrV1m5O2idyoEagNXqtA3VhLWg7WK3s5hCyUcsczQbqK10thiCatXYmhtEihrGO0agbyB0Sniyw1ifZVTfw+jXcEVm4zsiyj7JaxecdyYqOPJTeT9LMfuBsrhPCd+kxvPneF2uIcnJRYn+SCdBJJyCWl/Dm88RQi0Gu2r5xBvzvFyvIPZy2OLRV4dXcZVahi9Iu0XZzF6ybQn0JfRunkifRVHrOHLDaxuGVesESjLDKwNXLE2ZXiMvO1pyyK21unbG2P4Yw1XqfHSYA9bquDrjSSwUKr0nTUMocjAWec02sWSyijtLCN/k769Rm9/gZFbxZHSuEry/OCrOQI9T6DniYwCkVMitAuY0gKemmFglzjxqnSvfQpXXCTyCpz269jCHN2rf0EgLTFyqgRGEVPJcBquEhplzPF88KV4HU/JoxzNjrWUyxx7K7hSAV8tcTvawJULhHo1sWBZK7hyYrXqW41xiFFMjCxGGatXGnM/EtOWLZSmOthIX6Z3cwFHrvLy4BLS0RKBnihAPbWO0SuidnJjyOQqrWszYz12ncBYRm3n6N6cJTKXie0mtlzCFApYUpGBu8ppvE1k1Qm0VazeKkPnIqFRR+8tEVmr3I6epG/vEhnb9K0dhs5F+vYujrSCJTS5FVwmMpOKf6hvEpvbxOY2vrpObG7jqWsMnMdxlE08bZ3I3kQXytjqMqf9xwnNbfruLlqvgqM1iN1VlG6W43CHwFynu59HFTL4Zh1Xr+ObKzjqMkN/j75zkc6N/NQeonWSGZLRK3EcbOEqVYT9eY7tLQJlmUBZpm+sYfcq3PYv4kl1HKHKabSHJVbRuyVuhRexxCqRuYYt1caB4yaWWMPolbkd740hpU0CI4FqvtLfJTLq+GqFV4c76J1FjO4ifasyBlzXseXaeM5UpXtzhoG7xsDZ4OjqPEYv+b6BnlhW9G6Vgb2DK69iCU2MbhIsRMYeobZLbOwR6RfRWsto7SautE1sPIotJHaPUN/FlTcweyvY4iqRsYMtriDuF/HVTWxxBb1TH/+dXsToJM3Rkb2Lr2wmsE1lg8jeIXK2sKUGkblNqCXhhN5exxsDMwf2JfRek+PgSRxll97NZcT9FYzeJpF1idjewxQ28LSLmOImSnsFU9zE0y4SW5fpO4+jtrewxF0i8zKetoMtbeLIOzjyHkZvF7nd4Dh8mpPw8zz/5Rwbtd+jnvuvfOmZWUzxMqrwBEprD0O4hCzu0hW3Ubq7PFX6Q/7op/8xv/39384f/OS7eXYni298nWe+0GDv0fNsrXyc3/vAe8id+0Ue2/gI82d/mWvPbxMEN+kIV7h2eA0z9JAMDd0xaHX3MSwRx5RxNRVL0HAEazr7mJxo+45L5AfYpjVtB/iuN51q9MMoCSG+CWgZeN50gjGZdEymEZOGxDDuT4ONZMoREHohkR8RBTFxEOM7AbIG60cAACAASURBVJEfEwd9Ij8ewzSjKSRzYt3wnIRVEd3BjAj9109RkplHYgCZBBHDcYgRBcG0FTG4o+kxuZ+h5+OYFmEY0u/38TyPwWAw/f1gMMB13fEUJglgJvBOf2w4GcZ9giAgjmNSvHzKrWE8bRl8c1DxPw4ufE4G0RRIOTnpn4QPdwYMk88fxf7rAoqJljT2HU5H/Ts0pwHH/ZDjfjBlXtx5fPP3izwd31HxbZXIs/Btk37gMwgiQse9g1vxWkAxmYkkjycgdBJw5iiKsDSV2PcInASwGfou/SjEc2z6UTDV0SQaGo9BHBGH/jiYcKdhRBz6xGFA6Lv4bvK1/ShkECdHHAbJ1/o28TTAeS2kiD2fwHbpewH90MPzdfzAwg8cQk+k23qa5doH+ZsnPklp/pf57N5HeeErSzz7xUXa+xfpHX2W0Pk64v5TvPCFZT7+a/8b//Z77uYD3/8mzvy77+PvVj9I+4Xz+O0VrKM64n4BRagSR7s8++xfcOnib3Lm4Z+kWfpfkI7+DKM7i95eQjnMIh8uYUt5IrOMvp/BbmfH0Mhc0kbozBHJeUKpgCdkpgFFIObQD2ZxOmluu83kfVoWT17CERawu3OIL36aWMlyrBexDi9gHs0SK3nsTgLwdLqLxEoeT0hjHM2gj+cgdmce/fACbi/NLbuG20vjixlOrDqhlMdqL2K1F7jlNPDFLHZnEf1glkDKMdArmEfzWO0FfCGLdjDLbbdJXyszMssoN88Sq/npzMTtLRLKWdzeItrRHNrRHJFWItJKSDfP4/SWCJQCnpidTlpCOYvdnkc7OI8vZhjoRezOAnY3Q1+v4okF5JvzWJ08A71JqDQI5DquUGJoLuOKOZzeEiO7QSBXsNolPKFBoGQJlCxWdxFXzOAIGcx2mr5RJ1QqhEZprPvM07fq0020K5UTW8P4BbR6lMURKwysNTy5hnqUweqVuB1t46tJtVE9SnPsrSPtz9M3l7ny95/gNFrF6mVwpSKOWOTEW0NrzxMaeZT2WXxlidjIE6pZAjWDJ6eJ9Bwju4x8cIbYrBPqVWwxh9lbSkBlSg5bShOZRSK9SWw08NUirrzE0C1j9OaxxcRpH+oVXLmALSbVW08pobYSSF2glTnx1/CUIraYwDQ9OTkCrZK0N9QqZi+DK2c58eu4yhJaew5PKTKwmrjqPLY0i68tMXQrWEIya3GkImYvhymkk0aGUsaVE+d7364hHZ7F6F3A0zOEVgHfzNPdP0PsJHvqzo2zqN1FRl6dvl1BObqA1p4l1AsEegFLWBxr9TKcRg3kw7PIR+fw1CWO/SpK6xzCzYeJjDyBnsPozdG9kQQUI69KZOYR9h/B6WUJ5CIDo47RymB3C4zMVW5729jd0jgIqjNyNvCVOla3OA0p+uZqorlUJpXUJKBw1QqBnhDpk9nOKmYvR+/GBQKtxGm4iq8VkA8vYEoZgjE80RCXCK2kcRKYZYTDC2jCBWI3j28sYSlzOOoCoZWl7xURjh7G1RcI7YRX4ap5Bm4dS07jaGn6XmL58LRiEnwYZWKnjnQ0iyVnOY0TQ8mkFXIcrjP0VjDFHJ5W5qXBDkfXz2MpJU76W8TeCq5eJbAauHo1eYFs1PCMGrG3iq1VMJUSplwkdpPPlbsZ+v4allImdlcx5RKh3cQ368idDJaUZ+Sv4qqlMTgyuRJqijkMIUtk1Bk5yYmOJWQZuQ2Gbh1HWkI+usBPv/c+3vXQ/bz53rfSWP4USncDt3sJX34CsVvlB9+R4p7Um0i94V6uHK5iiGc490fvSUKHe+/ll973U7jmV+ne3MQUNhEPVvnNX/vnvPneJAi4fvDXxMNt/st/ficPpFK85a638zO/8L9y7wMpvvX+d9Fql5C721jqEgOnxre9MWkn/Nh7vpt733I/b7znzajq5xjF23hCE7/bYGTmCY0cws0KvrxCoCSgx1BNTmr75hq+XMOTqwzjTSK7idlNE2kZQiPP1W/Mc8/dKd583z289yffgyw1uBVXeM+77+LBNz7Eu77j7bSEy+jWCp977MPcc3eKB7712/jhH/1n9NpPYgo5AnWJyKjywBtSvO3uFO964G3cfdebSd2TYuXiBRRxg5FW4ba7ROfqLN9yX4r77k2RSt3HXak38vZ3vJG28Dk8pYEiLPL2t6S47+4UpfllxG6FgbVNICQV9sjcQOuU6VxPExkb9O0tjq7M072+xC1/C1eq0rs+h3yQRmvl8JWksaMeZZKfQ2IRVyqjHGZRD/Oc+pdQ9ks4wgp9c41QbWJ2yti9GiN7B09cQbiew+4tcxpsj4PmJKjwlSZmt4jZzSQqTX0N7aiA2Slxy98mNpqI+/M4UpGX4x18pUL3+gyvDi7iK5Xk6rWS3Ke+uYyvNTi8ch5OHsOSEoWoIRSnJ8S+sozdq2B1y1jdMqHanAYXvtJA6xTx1GVsqTadwxi9csI60FeIrVX0boHAWCY0kz1/AiBMoI9aN48pllDbOUb+Jo5cRWll6TtrieLRLBGbJUKjMG6RZRnYFXwtacg5WgbPyGIraSKrgNaZwVeWOHYqDMwCoZtj4BXxlERV3tfzhFp+GlTYYoZjr4mnFrDFDGYvTWiUGdh1LGEJo7tE30yeVwOtMp6BFBg6y/StBkNnDb2T5TTY5OX+9rhlmCe2KkRGeRwqLTG013kp2sWTqkR60qoYWKvJlMJZR23nOI12MYUSnlqfPn5PrXMSbqN18tyOL44VmzWG7gaOXKXvrHASJi2AZC6yid7LYQh5fL3G0EvAjaGenByfxtv4epmBs55AEq0EmKh3avRu5IjNbVx5lUDbYGDvToOJ0NjEVVaJzaTyH+qb9O0dfG0PT9smMLYYeDs4aoPAWie2t+m7e9jKCsfhHrZax5CKmHKJyF5j6O9iKys4WhnfrBM5KyjdPKZUIzA2GLh7GOIKaquM3q1y7F8kNFaxxMo4zGkSmU0cocrAXMeT69i9Cr6yzC1vB6NTJFSbhMYqsZVMaAJ9ZRqk+Vrysb69ga+tcHR1Bl9bxpLKCf9Hq+LIJRyxhK9UcaTktU/CAUuCqL5VQTrMJxpevcHIX0NuLY7NYTWkw/xU5+trTVx5GUuoExmbSVAhNnHlLTx5C0/ZRrhZIdQv4ivbWL01jO4qsXEJvbOCdFDDFtbpW5dwpA209jJaq0Gob2OLq8iHZfROnVvBYwTaJuJ+CVtc5Za3iSvWMLt1PHmDvnUJQ1jFlFaI7EQtawnLxMYex+5TRPplzO4GenuFSN9FOChjCGucxn+F0d3Gli5iSzuonSa+vo2wX8MUNujbj2FLWxjCBqawgdHbwBA28NXHMYUdLGkb8bCGdNRI/s2oj+IqlzGlbUzpIrbyGP/9qUf4q8c/w3rtt3nhK1luPF/ANf4ST3sK+WiTXmcdP/ocuniRzB//LO//0Qf5hbek+MN/8W7+qnaOtdoZfvXX/zW/8cH/m4/83s9Rnv8Qa8Xf4rm/WWJz+aNc2n2Ew6NnsL1DjsTrdLUuumvTlbvIShfbUfBsDU/X8TUHR7TGPIYQz5kEB/50zhCH4bSxEE+sHuOgIhprRCe/DlzvNYCmZSdTj/5gGnyYukE8NojEY1BlEnJExEFM5Efj0CIJKfphckwYFpPWw/FgiGs7iSp03MS4E5g5ed9Eo9oPI06Go2SmMQ4jhmOt6jDuczwYTpkTx8PR9OMT5WkURcRxTBiG07fD4RDXdfE873VzlGgc9EyaI3EY4nkeYRgm1o/bx4PX6UnvDCYm4cJrJg7vdWyKCf9h0lZ4TTfq3dGm8KchRHLbr/069h1OBhH94LVQ5M6QI3TN1x3JbTpj60hA7JsErk7kmXh2wrYIHZvY93AN83VTj0lQMWluJO9LJh++ZY2tH4mWdKIqtU0D1zaJwwDHMgg895u8udE0hOhH4evaEpO2he/axGEwDS7i0Mdz7ORjjnFHmOIyivqMoj6DICRyffp+yCDyCSMbz7MIIw9NvsG1F7bZWPtvXPu7GUoz76Mw8z6Wc+/n4tqHaRR/h72tT3N043EOr1/ma39b53fe9+P81nv/IR9777v4/Z94APVLF3jx2U+iX6+jHy5z8+sLXHt+lk4ry9e/9kl2tn6ZT/35P+GpR3+egysfo/3ip5MdulzDEcoIN2Y5uvIZIqmOtr+I9OI5rPbcGAg5RygXGGhVIrmAeTSPL2QZaGXc7hJWa4GRWWVk1gjULJ6cxpMSM4h842EiaYmBkmWgZDFbs3eYQhZwuotESo5YyRPJOYzDGW7ZNcxxi8LpLk6ZFlZrjhOrTqwUkW+cZ2RUiZUiA62MdjBLXy1xYtc5seroh3MM9DIveSscmzXEF89ybNXwxcx0fhLKOSIlT18rYhzOcsuuox7MEmtlIq2E0V4gVItIN89zy13G7CSBxsReEkpJuGG1E7tJIGXRjxYIlRKukMfsZJFvLhAqdVyhgnaYxWhl8cQikVrCk3IEchFPLOGLdbT9Ap6cwZezhGoB7WgO8fo5PDHPwGxwbK9gCgk80lMK6J00nlwk1BMoZqDWcKUKWivDwFoh0hsYnRy+UmNor+GIJWwhqfX7SiWBQ8llui9e4DTcSqYB4hK2mGXkrHAabnHir9N58QyvjtZ5abBMqGUZ2WXMzizHboWBVcST0sRGHl9ZQm2lsXpZBnaDY6+JfDiDr+YZ2BWGbhVPqmJ2czhSFldZonvj04y8Ko6UwewtYfYyWEKWSE8sHo5UGG+Fx/o6JYGF+koJtbWAKydXvly5gNnL4koJZNRT85i9OUIjmanIh4keMtDTBHoGozeLLaXHRpIyytEiI2cNW8pgi1m0Vprb4RaOVERtzTF0y4y8EoGZQ+1eILSLRHYZXVjEEJcY+U1eGmxiCYt0bzxCaBQ59upYwiLSwTlsaYmhW8NVltC7szhymr5dRO/OonVmGHlVTGEOpXWOvl3C6M0SGnni8YvxQM8R6DlGdoNYr6AdLaAfpRmaTVyhhNHKoR9lGdprRPoytlBEOUxzGmzTN1fQ21mUw6QCG5nLSEeLWGKR42ADRy5jyyXkVhqGj6K1sujtDIFaIRz/PQzsOpFR5tWTHfReGkvKMnAb+EYJrbuIb5QYuA1OB8s4Wno674icAp39TxNaOSI7j6PNE7tFTCmNJWXw9SKeniN2ixjSBVwtT2hVcMbhR2RX0XuL+HoRXUhzK1onthPNrCFmp5BLVythy3leGj1K39tA7uTQheLY6lHHkMrYSpVb/R1idxW5k0EXC5zE2/S9NUy5hKWUCawE1umbDUylhCEV8Yw6gbVMYCUK1ZG/iqeVUTrJ5MFVS5zGm3hame71c8RmlaFTx5EydK5/hkDPcRo18NQlvuOhFHen7uUtD76Vr10tc+3qR3gprHLi1jnpF/g//kmK+1MpUqn7+cbVXQJ9mX/1T1M89KYUqTfdy43rTUL3/6frPcPkSgwy3bLSBI3HHgdsbGAvwUvY6zVgeDCwBBvMXViwuQtcLyzBZBywTTDXYBtPltTqVDmnzq00yTNO2HickyYodKh4cs5V1UGamff+ONUlzd5nf9Sj7lZ39amWnuo63/m+9z1Pf3sa9pbYeuZeLn07zUtvS3DnSxM8eOJfEcQaxeQ7+O7bj3IkcQtr52c4dCTBy4+8lm99vYFjfArLnOHJz32I44kELz96B3/87l8lcSjBkcO3omqfwdTKROoyXrfGjpnH13KE+sOYnSR7doOBXsLqzeOKKfacCgM9R6imcaxFLLUaN76UeUxxBlNZ4vit8bzjDT/8OtqtPJ6W4ce+5yXckriTH/jB1/HsdoFt4V8JvQp3vjyewrz2ta/FVr+K0S3hyTm+9aWPcEviKK84luDr/77MoUMJEkcP89M/92bam4/giWV6T30Cs1vgtsPxhOSnfupnOHYkwaFDCf7ln/6Gr3zubmyzzrFEgtuPJahmGgj9HENrmaG2wNZT08itPDvuGfa8c2w/M4PSKvDC6FGuRw8hbsyjttI8F54h1Opo7czYxLFIoNbQOkmMXgZfqeArNdyxntSXlng+fAxHrIyvCNex+1U8qYknLeAKC4TqCr5Sxe6XCJQmgbLAQF+if2UGVy7gqXmejy6gbGXx5JgvEbMPipi9LEOrgSeXUFrxTMcRC4ysJsaYQaR30rhKFaWTYcdbQelkcOTKJERwlApmr8TAWMIVq6itLFa/TKA2CNRGrD1t5xjaK7hKHbWTx5aqE0uKJVbwtTojZzluCPRysVpTik+2I2uB69FZfK2OJcV6yj1/javfeYDAaLAfrjMwS4R6AUdKxywjq4TRmyPQ8wzMEro4g6UkMaU5hnYRU5iJm3xuhZGZRxWnEFv348nzXHPLjIw8amsKT8/h6DnU9gy+FuuyldYMantmzDkq4anx75E9bwGlFc+dxM3TPD9YReskscUsjlgk0ut4cglh4zShVibUSzhSBrM/z8BoEqp1jG4OvZMj1BpEWgOjm8PsFbgWnkHr5bDEEqHRZGDF9g9TKGLLZXb9VXytjq/X43aF0YhV2UqVHXcFWyriqmVCs85+sIoh5FA6KYb2AqFRx9NKOHKDgXkOs19HbifZD5fwtQZqq4orLzAw13CkJsJmDkuIWRmO1ETvVfHUJRxpgchYw+zXJwGFry5j9GrY8jqeto4lLeCoTUJ7mcBcxhBq2MoSvr6CsJ1l4K5gaxVCu4nSzaELFXb880ROA0spIrZTBFYMzdT6VbR+nf3wUfb9C5j9Glq3jNouMLCWkVsZbLnCrreKK9UI9QUCrYneLRBqCzhSFWU7yzX/LGonPwnRXCVWvOq94oS1Yokxe0VuZ/HUWHWq93OYYo7QqBFqNZTtZMz32polUEu4ch6tEzcrYgXrCle/cz/9zdOwew65naJ3dZ497yy+1kDrxscQ6ktcjx6mfzWLpywRaKvI29WYLSEuYwlLmP1F9G4TV1rBFpbQ2vUxe2IJvdOkf7WI2V/EV8/Eho9WFbO/gKesxnMMMTZymL0mZq9JoNbRWnmU7RKRfhZHXMXoL2DLS6i9KiN7Db1bRWs3GJqPMLIew5Njs0egnSEwztC+nMcU1hhYnyQyHkPvrdC+nMcQFtB7Sxj9ZSxpDb2/TGg8NAkrfO0ctngBUziDJa4RmReIrAtovSUs4Sy2eIHQeoKtZ+v0NlboXFkhN/fHLFXfw9e+eBKx00ATL2ArD9PfbCAKy3SEReTeCsun/4iP/Lc3kPntn+d//NDLeSh1N597fIHPf+khvvDkOb75tQs8ujbLk4/P88Un5vn8E3MsND7CV766wOXNz2GFHRSnjWqqdMUOpqXg+SaGKuFoBraiERpx2OC77sSucfNs4QCc6dkOvutOpg0HYYZr2y+yXOwMh/H0YzwTOTCF+OMGxGAcEHi2MwkYIn/AMBwSuAG24RB6IZ7t49oenu1N5iXR/8K2sE3zRqNjHHwcNCOiSVAQ3OBGBMHEHhKMmxee40wCjOCmBkbgefiuGzcxggDXdQnDENd1GQwGk7d3d3cnj9O14+/v2bH9Y6JbHQccief3d3h+f+d/26DYHQQvsnjcbPW4oQZVJ9OQncjHVKWbJiDx1xywJ25uRFzbGTAKPfaGIQPfYXcQsBN5kxbGgQ3k5tvNetRh4BJ6cXAx8G0sTWJ34I/DCPdFMM2D73twLJ6lj1shcUDg29Zk8hE4NjthgC5L45DhRrMi8Bwcy8C1TTzHwrWtySQkCrzxx+1xq8Ibf8waz0NsQt9jNAjxnPj+Is9iGLpErk3oOoSuR+TF0xXfcvAtm9CzcD0D3VDxPJt+9yJf/2qZ9bW/4RN/+zP801/8JI8u/BPf+rc8Zxt3c//H/oQTd/8lteLH+cyn0xSTH+Djf/6rvPP7DvPeH7uD6d/5UZQvnUTeTGK3l2g/lcMUVhA6FTS1xle+/I9Uir/KA/f8CBfW3smVp/4Zo5/E6GXjK2H9EtKVGVoX7yeSGpjbGdrfuRfx8gOxtlRIYbXncboZhmoRp5ek9/R9BGKWF/xFnG4SdfM0bj/FyCogbz2I1jrFyMjzgl/H78/Ru/hxvO4sgZRB357CbE+zb1cm71udGUI5Q6Rk2TVKGK3TBGKafasy0YBed2tY7Tn07RmGapEdo4K2dRqvnyaS8wRilu5T9/KCv8hw3KqQr54ikvMMtRJON4nbjxsXVmcOszUbNzCUAmZ7FmN7hqFRJlTyyJtT9C8/yHV/AVfMoLdnMbtj0GdnBrs7i9OdwxdS7BhFOk/dHU8/1BKemMPqpgnkEmYni9HOEsg1rrlrOP0C6tYce06DXbuG2Uky1Os4vRIjfRVHnGdkFnGEJGZ3fszgKGN10/hSEa0zy8Aso3Xm0DrziJvTDIw6WieN2k6z+Z37xsq0WD3auXSKfW8Fo5vBlYr4SplAreApZTy5xNZTD+ApZYZmg/7VaWwxPeYS5NE7aTa+cy+7bh1LmEVpP4gnJwnUNHZ/llDLYHRP88KgSaCk6V2+h/7VKWwxx47dwJVz4zZGjoFVJDTiOrQjFQi0AqYwh96bZmAVGZglHClL/+opPKXAnreA0UujdZIMxlBPeXtmbKGIoaGhXkbajMGfvlpEbc1h9uIXmnJris7lewiNHPt+A1vI0Ls8hdY9ycDOo7RPIWycYMepYwu58WymjNKKFXa+EnMd9v1lHCmD3pvGlmex1SSekWE3qGGI8wycMo6aQ+nOIbdn2ffr2FIqJtCrWYz+HGZ/LgZiajm2nv44rpIk1LNEZo6tpz/G0C5iCbPIrZP0rt6L3ou5HaGRpfVszKQYWgUscY7epQcQr5xkz67znL9M++kHcIUCI6NBIFdoPXMCo5tlZDXZseO2jCeXY1iqs4jcTsZgMS8GRcrt5KT2ej1an7yw1jvZsQGkgrh5mqEVB0+RVcGU0jhKrB3VhSRyZ4bdoElkVXDUFJFTwNFSdDbupbd1P2LrBEOvhK0kMaTTeEaakVeN2R9SGl2YY8cv4WizYyhlhsguoQvzGGKSkVfFEOYRW6figMSJAxK1N48lZxjYVUwxjbA1RWjFsExLrmLJVSJ7GUero/TyqL0CUieDJhTYCdZw9RqmXELpZfGMBr7ZZDdcxZDyKL00+4N1nts5h9CeR+6m2AlW4IVH6W1MoffTXB+ushcu0b5yAlvOc32wCvtnscQUWneGyCzwwnABo38aaft+hM17OTYOIX7p7b9C11iBFwrsmjNoG/cTGdOkP/ZzHE8kOJS4g89/YYlAe5jvf3nMY7jlla9GlVYY+muonROYvfsYGFmufHuOWw/FJ96/+7u/S2u7zpnFP+fOlyS49fAtbHQe5/u+L8HtidupFWbwnSexnFnuuiPBbYnb+dk3/TR//O63cOz2BInEMa5srNPensHolti3zmB0TmOKWfTuOXy7gqnlsPU8qjTPKKojC9OIvVP4bp5up4TUK7LjLhBqKfTeKXxjjePHEhw7dJg3vvGNuM5Z+lt380OvTXBb4jiJRIKN1kN0ulXe/9dv5mUvT5A4nOCP/uz/QpOX2ferGN0Mb3lTgte+7Id51UsTdLdrvPLVCV5yLMHLXnEXhvZNlE4e7UqSUGtw1/EER1+S4H3vfw//+U3fxZ13JHj18buwlCcIw0c4djjBrbckWFtYI4wW2H72JIFUYeSs4ykLCJsZRs46+/55Ai2uddtSnV1nmaG5iLgxR6jWGZmLqK00jliaBBXxc2w8uRI30gyNVTxpEae/gLKdwewVCZQmWqsQBxXiAiPzDK2Lc2MwZwN/zKhQW3kGRhNPLtB+9j72nHV8uY4rVtl+6iR6J0ukxy217uVT7HvLMY+im6F76RQjq4k/fn4XN2cZWIsERgNhcx5DKKD38uMT4DKmWIynH70SjlBhz1kj1OIGiCNWcMQqO+4au946wmYqBmbKNYb2CiNnld7VeWypzLXwDKZQRGql8LU6O94KnlZD6+bQ+3meH57H1+v0NmbpbczywugCnlqjvzFHoBfHE4wKtpQZz/JiNau0NYUpz2NIc+xHdXwtQ2TksIVZzO5pPHEebdziemHYYN8pEcppbGGekVtFFebGIOYcLwxXGFpVAr2IvH2aXbfOC8MVQr2CvDXD9XCFoRXPQJTtWXbdJrtuE0+p4IhFrvkrDMwaoV5m121g9pMxl8Zo4ohlHDH+P7BjL7HrrGAL8WxoL1hD7+UZucvxz1tvoHazDJ0lInMBT4vnIc8NzxEYDSJzAUepTBoVI3eRwKhhy0UcpURo1PH1KoFeQ+2mEbZOY/Qr7LmPMLTOYEsFfL1EZC2y5z2M3MoztNYYjO0daqdEoC3hyk1GzhlsqYktxrMRs1/HU5fwlCV2nHOExipqdxFPXceUmjhaE99YwNMX4qBCXsQUG4TWCrYSa59dvYrQShNaK/jGCq5RJrDqKL0MplzB1RbQxyGHq62itEr0rmR4bvAokbFCZC5jiRUG1hI77ip74/97B+0IR67F7YUx/LV3dZ7IXGLHXUNp57DEyoQxExqLtJ+diUGmxiK2XMGRy5hCPjZ3CFnUVoaBEVt9Yq1vEVeOL35YQhpbqmP0i7hqhR1vAUvKYUnFcUBSZWgfNIxqjJx1LLGO1ikTaCuE+hpmf4Hu5SxD6xy77kPI2xXk7TK+uoYnr7B5cQ5xs8jAPMe14JMIV8vonQVG1iNcDz5F51KOQF3HlVe5FnySS9+YRtgo8cLg0wyM82x88wEG2jKhukaonaVzqUhonMeSlrDkRbqX53HlRaz+Ip58lo1vZ4j0h4j087jyKp62hi2vIbcW2HE/hby9hCWuo/cXcZQVPPUstrSG1GpgS2vY8jq2vE5gXGDX+yRadx25tURgPISvn6VzuUBoPowjnceVH8aUH0HqnEPuXuBrX0yyWHs/51b/jm99dYpeq8Iz38njag9jimvo2jpbnSqGvM6Z+Xdz4vffzN+/6TX841v/T658eo1/e2Id2eohGi3a2UUu9wAAIABJREFU7W/yjSfP8+TjJe7/l//J5x6fp5j/AB/9+O8R7V5Gs57i0vaTtFpXsSwVxzGQ5T6GqqCJMq5hoXT7uLaDZzuMBoPxCbY7mU/sDIf/v0bFQXtgEIY3GgTjRoXnuOiKOjF+2IY5mVIMxg0NQ9MZjO87cD0c00GTdRzTZWewM5mBjKIR+zvXboQjrjtpQbi2M2ZOeGOTSBwWHLQj9kY7E87EMIpepC49AF86phUHHzcxL4JxoOFYdjwtGY7wfR/LsgjDENM0cV2XKIoIw5AoiiZtDseyJ0DQOPyJ5zOe5xEEQdyo2B9F48aCwcC/EVQM/BdrR+NAwHmR1eMAWHmz7eMgFPhfJyA3K0MHfqwhHQY3piQ3T0PidoY3UZ8OgxtNiwOzR3y8LqFrMww8XFMfhxKxGWQYxFaRAwjnwXTl4D4cQ8XR9dj24diYqoJnmThGPB9xDB3XtnBtE9+1x/MPf8KZiOcb/iR0sE2dQRjgWObkYwdNisBzGA2iSbAR+uNQw9YnJpLAsRn6IUM/JHJ9hkHIwHMIfQs/sLBtO75ZWzz2yH1cuPA3fOPxB3ik+mFWMh9h/p4PkHrwnzm7mGNlIc2ZtSwb249x+eI6uY/9Me97y/fy+9+VIPOuN/HU2b9Ha2XoPZPH7q+g9ha5/PQ8htbgC597P//0969nbfHtfPFz70ET5gnNKtLWPL1LM5jtHH6/jNPJo29k0TZTmK0U8pWTSFceRNs6zUirYrXjQMBozWC0ZuKWhVrE7cVTEW3rNLY4h9WfiRsVUpJATKJtPIh29UEGUgq3Pz9mTszj9uaJ5Cz9Z+/DbM/EYM3xBMTtzxNKGUIpg9Wewe3Pc82pYbZm0bdn2DUqcZtj/P41u47bT2O2ZpEun2BHL2N35nF7KfStafbMKsrGFEO1hNmaw+2lUTamsNrzWO15QjmPeOkEyuYU6vY06vY0rpjBEdIEch6zM4/emmWkFdC3T6NsnIyPT87gdOfQt6aIlBw7Zg1XzKG3k5jdDL5Uxu0XUTdT+FKVkdHEEwtY3SSelGXPbqC30pjtAla7jC+nsfvzuFKagV4i0ooY7XnMToqBVsWRMmPlZpbIqIxBl2k8uUSgVrGEHFY/y9CsMzTrhHoVrZPClQqEepXIqKO0krhSkUCrTngVQ6tJZNRxpEx8dUkuonfSsVFCzuLI86jdk5OZhy3MomyfYGjksfozWL0ZrP4MoVZhYNbQu3Ez4Xq4iNGfQ+tMo7SniPQmnlzC6CXRu9MM7QK2lETvzaG2ZxmaNTylgK+WcKX4Cpe8NYMt5vDVuI6rtufR2vP4ShxO6N0kI7uOJWTjurOSxxZThEYOuXUST8my4zTQO2mk7QcJjVwMf+ynUFpz+EqZXWcZeTM5ZnTkCNQYmmaLubFedQZLnEbtTWEr89hKCl2YQ2xNYckZQrOMJWUw+3O4SgZfy+HIaVw5PTF52GKSkRNfBVRaJwmNLIGWwVWSKK2TeGqKyMxj9KbxlBSukiIycwib9xOZOa5HDVwxhSdl2LVr7Fo1rF6agVZlz14kVCqM7CZWP4vZyzCym7jywTQox/VwdaxirSBuz6H3smi9zORFr6dVEDeSGN0C1/x1RtZCfNKlxTYDYSMmzPt6EVfL46g5LDmDo+QwhFTcruhOEdmFsYo0yY5fJbTyaP1pTHmegZsltLIo3WlCs0RglnC1DLo4zQt7DeTOFLaSJrQKDJwSQ7eMrcSK02uDJoaQJLLKRHaFkVtD7c3hGwU8vcDAqSK1s+himdBawjcWkDs5LLmKqzUYOCsYUhlTLmMpFWyliiYUcbU6jlYfNy9yuHoFRyvjGTU0IYdn1nD1KlInFdP37TqmmB1rS2tjRV2B3ka8c7eEJL6WQ+tOM7AKDO0Cavckj597F8cSCY7f9kre+3fvpaMvY5unGMo53K0qkbTI5c99mFccTpBIHKfZnELYWOCuRII7bjnE63/kxzDVs0idHJGZYaBPEygZNr6d46VHE9x2KMFbf/FtbFyt8iu/EE86DicSfP3pJn/9Fz/N64/dwhu+9/+g2/o0n/zU+7j9WIJbEnfyyNky9594J8dvT3Dk6B30pcex7SqRsQSDR1Bap7j87Xt5x9u/m//+Oz/JBz/0Tv70z36ZP/jDn+WDH/pN/uhPfpb3vO/t/MOH34GqraEIdTpXTuHKsxj9U3z9i5/g1pckuP3IMd78429DElaRex/jV37uEMcPH+LIoePcdedx7jiS4M5Dxzh66DDf8/2vYKu/jKLei2/cgytVePXxBLccfj1/+5534LsrnDz56xw6Fk9eLpzP8MzFacSn53h+uMZtRxK86s6Xk5w9zRe+nOPY4QR3Hb6TB+75cwz7UyReErc2lprLbLdPofbSKBtJtG4JeTtPaCyjdUt0ryTj0MJeJ9SXCbUDXWgdrZ0l1Oq4UgWtncXsFYiMKlo7idnP40pV7H4Fu1/H6cfmj0BtEGkL6O0C4kYaq1dloK8SyMvIm4XJbEBvF9hzzqC18gzNRWwxR6AVUFs5rnlnGVnLbD91Eq2d4YXBWYSr0yitebROejLn85QyWifNc+Ea8lb8PLcfrmPLZcTtJFovh6fVsKQSSjuD1EphdouEWpNQbeKKVTy5jq80CLUFbKEyuVrta83JBCQ0Ftn11vG1Jlo3hy2X2XFXMPoFLCluDoycZTy1hiWW8NQavlafNAs8tYbRL8QTEKOMp+QJtCLi5hSekmdgVsfa7RRK7zSBlY+VpXqGgZlnZBWw+zP4cpJhUCCysxjdKTxhjn2nzMAooHSm8c0iu16DyCihtmcxhRR7XgNbTCNtTTEwy+w4DQKtjNlPY3RTk99HjpRn12kS6nXMXg5fKePKBfa9xbEOe55QL6C20hjdHJEe86HUVgZfrhLpzVhh28+jdrM8PzyP1ssRms148mI0UToZ1E4MaHTVKnIr5lX4Wn0C+LXlIgO7id7PxqHzuA3nKmVG7iJqL8nQWmVoXUDaKoy1sCVMociOcwFPXSA0YoBnbMdojhWji4T6EqG+iqcsTeYgN09BHGkBVzlDZJ3HN1bHLIoavrFEYK5iCA0cNWZXWMp43tFNY4glLLmO0i1jyDkG7gKWUsZRazhqE0tuYohN1G5tbLdYwxZjg4WnLDBy1hhYy+i9Imq3wH54DkepofWK7AVn8bQmeq+I3i+y662PzTMN9vwzuEqdHXcNS6wgbKYYWLFuNTQX0bp55HaakROzmywpz767TqA2cMQyvcvT2EKBQKvgSHksIYsjN/C0Br5eo7dxGqWT5Fq0jt4rsv30NJG5RGQuYQplNp86jdou8lz0KEq7jNGrTZgSA/MsrryMKy/hqyvo3RquvIwlNjB6NYxeA6PXxJNjo4bWWkTZWmBoxnpSW1hBazcxeovonQUccRVbWIn17t0KO9YF9r3HCbTz6L0lPG0dV1vF1xbRu1VscRm9s4TeWcZXzmH1l/HkVXx9HaXdQNpuorSX0Xvr2NIZDGEZW1lBbjdx5HW07iK+do7Ws3k89SymsILSXkBtr2GL59B7y+j9RSxxBVtaxxLPonbWuPJ0FVN5jKH/73z28QepFv6K1Oy7aG9VUaVF5P4ZlO4qUquJrq3RFRfobtXIf/y3eNePHeYffvw1vP/n3sBnavNsX/0OfUNA8SVUY5PNjSfRO9/g619YpFb8ME88fopS9YN8+5lVOuIXCYbbSHIH05KRFWEyVTBVHc92iLwAQ9Mm84yDBsKBfWMwCRiCibVjf2d3wo04aFccmDEsw2QYRkRBMGFC3NxicCwb2zAn4UA8tRjiO8GEVRH6Eb4T4FreeBISwy0PWhAH933DLBIf5wFcMxrrVQ90qwfNjYOQ5UCROnlsnn8TKNSfwDgPPs/3fQaDwSScCMOQIAhwHAdvDBYNvIPJxw2Vq3cA2BxPRSbTj4MQ4uB2I6BwGIXu/3YKchBCHNg2Yu6EeVMoEAcaB2HHwezjgFNx0LI4YFCMQo/9UXST9cN60fHEUM4bgYhvO0SeP9aKxt8v8k0iz2DgHzQn/MkEJG5YGPi2Pg474omHb1v4tkXoOjiGzsD3MGR5DMF0J22KAx6F58QgzYP3D4KHwIs/P+ZVuC+CaA7CAM+xx+GHFYccljY5PteMQaCR5xM4LgMvDlg8W8cP7BuplLNFufTXXHjoL3jy4bupzf4VX36sxFc/fRZh6xk0qYWobLDV/hZd+d/45tcWeN9/fzN/+5bv4wM/+lLSv/dGNj/5UQZGE7NXo30pzeazGcRunSvPzrBQ+20evPtH+fK//QmalGP76hRqL4OvVTE7OUKphtsp4nfLuJ0KwjMz2J0sdieJ2ZqlffFeQqnIdXsJfWsacwyzDKUcZmsWuzPPjl5moBToX7kXtXWSoZEnUtJ0Ln6cHS3H804FuzWF3ZmdTD+c3jzq5kmGWp5AyqBunkLbOoUvpjHbM9jdOezuXAzVHP/9vlXD7afQt2ewu0n2zCq+kMFsz+EJGa459ck8xRcyRHI+hn/KeSI5jy/k6Fy8j12jBsEKXj+LeOkUkVwiEPMMtCLK1mlCtcBAL9G/9ODkfbM7j3z1BNKVB9izyoz0IsKz9xEpOQZKLg4sWnPsmDWcfhZ5Ywa9lcLq5rF7RbStNHorzZ69gCtkx42JaSK1itsvE0hN5K2TRFoOR4g5Fb6Uw5PyYzhnlkDL48gZtM7c2EkeTzhsIY8jjqv6Qgz/cscwSkfKj0/6cwRqBasfv9DylTLhOKxQ2ymMXuyVD/USjpiPFV1CvM+0pTn03ikGRo6RWcCTkuidKQI1zUDPTVgVrlwg1CsYvRRqewZLSDEwS2jdadRxUBGolXjm0ZthYOVR21OonRlGdo1dt4nWnsdTioRaOT52uTBmUtx42xaz6J0koVamf3UKR8zFFhSxgK/E1WFHSuLKSYzeHKFexlNK+GrMyzB6c4zsOqFWwehmccQyQ3MJV86OrSnjF6NSgVAv4msZ9P4UpjSLo6Xw9CyGOM+OX8PV8vQ3T2GKGYZWiZFdRu1MY/RmY4OHnJ6YPDw1hSnM4ipJAi1DaOSIzDxq5xTCWF2645SwxFl6V+8l0DPxY+hP07t6H0Z3mqFRxOrNobdnGehlPCmP3c/iCnnMXhq9m5qwQoZWfcxLSMdzGrmIIeTYD1fZ9ZfxtJhNcQDXDNUFXLGG0clj9gronSy+UuGav0ykVycNBlvJYoipMUsij6cV0IUkUnuK0CriqBnkzmksOTUh0rtaFkuZwdVS+EbcxogZF/NYyhyhnUHtT2MrSUIrT2jlcbU0tpLE1dLsBFV8I48hzBPZZfajJp6eRxfiZst+tEBvaxbPqBM5CwzcJWy1jKWUGHpL+Gad1uUZtH6RgbvKbniW3mYSTSjx/M7DXB9ewFZL2GoJ36xjygXkbhpLKTLylwjtBp5WwtNK6P00vl5GasXzj6HTwFEKk6uvI7tG78qDuHKGQM/hyCm+9Jm/5lUvTfCSxGHe9Yf/D1d7i/hOjqFcR7/cxOutMfUPPzWZfjQXTxAaF3jloQTHEgle9R/+A7b+acROHa07x56bp3/lJK1nGtySSHAscYxf/eX/giKt0Si+m1feehvHb7mTi5cabF3J8YqxKeM733yMP/vzn+T2owm+/zU/hiQ9ztt/4yUcTSQ4fPRO+vITOG4dUyjz9JfuRmmd5gN//QO8+o4Et99+O4lEgsOHD3P8+K0kEgmOHkuQeEmCQ4cT/P0//jye8xCh1WTHzTGyM8itIrclEtyaOMTP/NRvoEpncM0HeM3LEtyaiDkStx69lWOJBMcSt/Ndr/4+ruEhaMvY1t0onX+gNPe73HU0wdHbX8VXvrJG4JzHUM5x+FCCI8eO8urXHkXTPk0g1Lj0rY/wslsTHE0c575P3E1fX+F3/u/v4vXH7+LWIwme+GyWo0dv4citCfK5Iq3eaSJ7AbdfYWDFL+bFzSzdy0kssTaxHEjbORyxjNkrECg1Wk+fwuoXiPQGynYaZTuF3k2xYzcxulmU7TSe3GBkrtO/nKHzdAqtnRurQ5v4cpPr/gXMbpX+pQxaqzye6S1idIp4UtyssPoFpK0ZhlaFffcM0kYKvZPHV2pIm/Pxpr6fYzRu0FlCnkivjfXUs3jjFl1k1GlfOo3aycLuwwRGA6UdMyNCo0lgNNDaeTy5htkrEapNAqVBoDYxu0U8uUZkLmH0S5Mr2Y5cG+tgY4uCKRRj1oVSZeQss+OuTOYmB+0AWy5Ppiah2cRVqrhqlUBvMLRqKK1ZPKUAu+diYLRaItBK+GoRR0vFrS27wNApYktzY5hzCkeYwzWSeHpszvLEOQZalkDN4ut5bC2LtDXFjlMn0ArxFXIxHbM/tAJ6d55AKzOy4+dMS8gSauWxmjTPyG6w760QaFWkzVksIcvIruNIWSIjnqwMzYXYpOKusOussGMvo7UzDIwm1/x4yjVylmMGRXSGQI9bE5ZYYmAvMrAXUTtZfC3me1hSHOSEZnMM1awQmnUssYDRz431ySVMMY/cTrIXxLpQcbOE0auNn9dLuEoNR4rbCa7SIDKXsKVqbLIRK5MT+oNgwpaacaNiHFoE2koM4LQfQe8vYIgNInsVS67iqA1cdRFDaOAbK3j6IoZUJnIXsbUKntHA1RZwtWV0KTue1xWx1RqutoAh1jHFJra8hC0u4SkrDMwz2NICjtTEVxdjy0evjC6UcLUmrtZA6RYYOCuE1jKWXMNR6xOoq9YtvIhRcRBehMYSA2sFrRsbnny9jtrN4OsVfK2CJ9cZGsv4cg1fqTEwGkibs/hKiV1nAVdu4GsNbKmI3J7D18t4WjVWPbfyWGKZyFpCbuWQt3ME2tL45xiDL41+bF2xhAatZ+axhAahvoq8XeLyN08xcs7gyk30bg3hagFHWsMRz2B0VpG3FvHkM9jiKnp3EV85Q6Cew+guIW3W6F0pMTJXccUmwpUCylaDfe9ThMZDyO06Yit+ftM6FVxplZH1KM+Fn8XsraC06njKGkPnAra0Su9qle1nSrjKBSxxHbXbRO3W0XvLqJ1FIvNhtN4SpriKr59H7y+jtJto3TMY/XUc5QxKp4EhLKH3lnHk81jCeXZHn0cWznLxWwWe/Pw0D539F6qlv+Izn/oElnEeVXwIo3+erWfL6NpZdPshxPYyJ//2rXzkN/4j//wz38vd73gLZ5L3c/Xyt2nrfb787Jc593iNpfVpinMf48LqNJ/46O/xmc9MUW18kEefOM12/9/Q7aexTIHQNzF1FUs3sCwH0zTxPI8oumHuiIKDaUU8nRhGNwCTO8PRBJDpjaGahqZPQoThWM3p2vakSXHQYjiweBzMSg6UogdhRxQMGAQDIn9A6EWT0CKGagYTsGXoBzHQ84BHMZ6D+OM2w80hwwHP4uapyMHjGIw1pcMo/rvRYMj+7l48cbnJNhLDNsMXNSgOWhRRFOH7Mb/ioE1h6Qa2YU5+Pge8jAP4ZoLn97m+O5ic+N8cDsTsCHsSUhzYM25uVRzMKiLPnjQgDoKHvWE4mY/sDoKJInQYHMw8/BcpQw9CkPjz/ReFFQfH5FnahIkxDFx8y2HgBzHPwTsIRnQiXydwlcnxHXzNzZOVYeDimSaeNb6ZBgPvBlzT1mMmRTztiMMJ37UnH4vhmjcCCd91xmFFPA85MH8cNChC32MYBeOGRRxghGNtq2+bDP3YVBK5Yz6F5xO5Fq6lxhDN8T+aaVym0Xgfn/7se1mr/AmfvfAxhuY3ULsXUcRN2t1nuNr9Olf6X2ZT/AxP/nuJj/zJL/PhX/qPfOhHXsrdv/zdXHn4/8XqF+hvzLH1zAydzQL9TpWHz7+X5PRbefzC79O9+s90tpPI/Tz97Xl6V2fYMRfpP30a9XIK5Zkk+kYefTOL2UpjbM/idFMY23Nom3P4/RJWO55MBFKWoVrEas/dgGsK6dj4Ma5iqlsnUK4+gL51Er83SyjMT5gU8XxibMqQs3hCCk9Iom1N4YtpBmoedfMkTm+eSMni9ucxW9MM1SK7ZgXl6il8IYMvZtkzq4iXT8QGEinHdaeBdOUkVnsOp5tkqBZRNqbY0cvs6DWecxbpXLwfY3uekVbFF3LoW3Ps6FXUrWlGZgWrl8TqJieTD7uXZNeq4gkp9qwyZnsapzeHsnESb8y9cPtJhCsnCZUinlTAl0pIV2eQr84xMhbxhDLilRmMdoo9p0GkFtDbc9i9HE6vjNkuYXRnMLuz+HIGozM3bnbkCOQiejuJ2p4ee+CL4+1kchI+OFIpVoHq8YsrXy1OJhKunB9rE/OTkMKVithiYRJW+GqFoRWHCL5a5nqwytCsI2+fJjJzsLeI0T2N2ZtmZBZ4PmwgbtxPoKYJ1Qw7dhGjN1anmlWGVpX+xglsMUWg5Qj0HMp2fAxDq4KrpOP2gBorRh0piyPlYsaFUUXcnEbvJvGUAkYvHfMruim0zjz6+E95a4Ydp4HWSSJsTOEpJSwhgyUksYQ5PCVFZBTROnPonTQDq4CvZscsijSRXiPU6kibKQK1gSWk8JQC3lijNrKbKO2YMB+aGXwjQ2jlMMRZXC2Do2aR29OEZpnnhiuIWyeRtk+x41QY2mUcKYUjpQj0PI6UQu+dxlVS+FoGR5pH2HwAefsE16M6oZFD7ZxC753GEmfxtQy+lsHoT8dNi/40ensKV0qibk9h95N4YhZlaxpHiIOsgVllz1tA3DyNvD2DI+Vw5fiqpNaZZ+QsEhr1uFHRzxIYNVyljN7L0t+cIdKW4tp5p0CoNRlZi3hyGXlrDqufYz9cxBTT2EqWgVONmyRyBlfNY8tZQrOIq+VQezPs+nV8o4DUPs1uUEfvz6EJp/D0OKhw1ByOksWU5vGNDK0rHydyCoy8Elr/NGpvCkdNEtl5bGWezsa9RHYJV4u/Ru6cZi9s4GoZTCmJ0j3N3mCF0KnTvnoSoTVD6NTxzQqOXkLpp9gfnMc3F+luJNH6JZ7beRhbqdO+Osf25RkG7iKGVMDRKthqmZ1gBVstoQk5LKWIr5fR+2k8rYSrFmMdoJzHVYs4SoFQq2ELBXacRbR2EmV7FktIM7KrbD99D7cnEhxJJPjxN7+JbWEdoXuKUCqzZ6zjqRV+9ccT3Hk4wdFjL+fiM+cQt9L85+9J8NIj8RzCNj+PKq6gC2kceZqR22D+1P/gVXcmOJQ4yupyln6vzkc//IvclriFQ4nb+fcvz2KqRV6dSHDbkUPc/fEP8bI7ExxO3Mqf/sFfsd3P8NZfS3A88SoSidu43DpHT0zianW0dgG1M0t/K8u73vGfeMev/yQf/8if8pfv/q+887/9BB9472/zP9/18/zxH/wCf/ue3+QrX09hGufQ+nnErXvwtVlcZTFWpSYS/Mrbfh1ZXKa3dTffe1eCo4lbeP3rvhfTvsg//P3bOJqImw5ve/tPc3VjjYFbQ90+yU+8IQ41jtz5cl75ikP8xA/fymvuiLWqh15yhEOHE3z9a4+ibswhtu/jtsMJjiVew9zJWXpGAUlM8aojCW675VZ+7Td+nMPH7uTQrQmajWUMt4IpV/DFJv2NNNoY5je018bwvCpDew1HbiBvpbCFIiNriUCtobez+EqNQK0TqLVxaFrAVyrxFfR2AUdo4IqLDPUzmGMjkyfVcYQajlDH7tUxOlWGxjp77grixjw71ipaq8A1/ywb336APW8x1ml2S2jtPL5cZ2gssOsss3XxARid47lwNZ54bMzE4OBxYNG9PMXAqOOrFQK9gSkUUTtZHLnC1tMnkbZT7IfrMfRy3KIwu8UJT8Pul/HlOlorNwYclibNikBfwNeamEJ5rDKNjRW2FIMhfb2OLceWkdBosh+sI7fTkyAjshYQtuZxlArXB2eJjCqeXETrJBladXacJmprHk8usucu8sLeMlLnFFLrBOwuM7KLeHISX04RyClsbQ5TmsHoTrHvlPHEJGpriuuDRRwth9adG4MRS/hq3NKwhDR7XgN5exphY4rIqBDqFbROEkfMEeoVbDGL1p6nf2WaPXc55h0pRcTN0wzMyjjsiLWkgVrH6MZBryuVGRgLmL0CtlCa6I8NoTABjRr9+KTZ6BewxNLk3ygwGnF41M0R6I0x76OAo5SIzMaEN2SKeXy9itpJI2xNY4s1RtYFhtYZXLWMqxZw5CqutIyvNQj0JoHeRGlnceTqOLSIbRbR2FBhi03UdjxZcOXFWKMqLTByHkXrLeAoS3EgIVawlDqBuUpkncGSmthKA0uusBOs4OpVXL2BJpQJzTVcvYxnVHH1KqG9xMg7gyU3seQFfGMds7+A2q4R6ut4ygoj+yy21MCRm+x5ZwmsJYR2Nm5ymIuo/SKBtYRnLDBwV5FbWUyhzMhZxZFrOHLMVbGleLZkCRWk7Sy+FptW1E6GwKiN1awzyJsZzF4ZvVMg0puo22kGRgOjl8XoZrClOqZQQutlGdh1lE4SuZ3C6Jdg9CjSdhq9Fwd318IL+OoiWidW0TrSAr62jLCRxRYbROYaA2ud7uUUvrbMnn8BT22itAvYUhNHWkZtNXClswyNT+LLD6O1FzF7K7jSOqF2AbXVxOyt4Ctn2XUew5eahMoKeruJur1A/0oNcauBr58jss7jKQtYQgN5q4K81WBkPYbVW8XsLeGIy+j95tjWsYYrX2BkP4EpriFuV+ltFFDaC5jiKo68jqeeZWA/gi2tI27XEbfr2NJDKO1lbPkMphjbQtTOIqZwBrW9RhR9ku2tGlcuV2lvr3LPJ95JNvWn/PvnT9HrrLJ5aZH+xiqO8giG9hDPXqmgCedZOvVuPvpbb+Qvf/A2/ug/vYZPlucwLZHPfuMLpJeSfGL6g9SX72G1dpr0zN/xdx/4NU6eehfnLnyUC488gGF/k674dUy9g6WLhK6H0BEw9BgCaZomlq3Fc4+bT6zHbx+c5Ie+P7FmRH6ANdaPThoI42aD57iTZsYBr+F2jambAAAgAElEQVTA9nFw811v0qhwLGs8EfEnEM3Ij00fUTAg9EIif4DnOJMw5Gajx41JiDeZptiT0CXEH89EfNedhC6jwXDyuHw3VoxOPj4OMELfn8xFQj8GaQ4GgziUGBs8oigiCIL4z3EgEls/tBsaUz9WnR4EHAleuMa1ncEEjnmzFvSAGbE78CfwyziIsCYhxUETYuA7k4nFAZviwOBx0IiIZx3u5L4PTCA3600PApPdQcDeMGQYOC+aehyEFzfmJO5kKuHbsRbVd1QiT8e1xMn0w7cNbF0ZQzjj7xs/zjGTIgoJHJuB5xG6Dq5pELrOuDUxNnT43iSkiIMKf6we9SZhhWXouHacwB1wKQ6sH3GAEc9C4hmISeAYE01r5DoxPNMLJprSyDVxbQ3bMSZJ3ubVJzl79sN8+rPvJX367Rj9FSLriwT2s2xtfZUnPrvEE19q0jK/wjevnuORR6Z54P2/xe//4G384asSZH73jVxc/xCOWELYmuXi1+4hsM9w5ZkUzeof8tiFv6C/eT9G7362Nubpd7L4RhNxa57WxROY2znkp+cYCQvIl9IYmzmky9OYrXmcXpqhWkG+MsNAruELMadCePYB7M48I62E20shXn4Qp5tk36tg9qZpP/2vOP1ZCBsYWydRr9zPc3aFkVZAvnoCqzPLNbvKSC+ibp7EbE3zQtAklGNmhSek2DFKCJfux+7Mom6eYtcso29NT8IHT4itI4GYZaAUCKUc2tY0gZhlz6phdeYRLj3AvhWzLbStacRLpwjEAoFYwGwlMbeThFIRp5vB6+VwhQyhWiBUCwhXTrDvNnCFNOr2NI6QRr76IG5/nue9BmZ7GsJFnN4cZjuGc5rd5GSqsWs1cYUi2lYKs53jOf8MZjuDsjXLUK+wY1a47i1idjIoG2kiZZFIz+FJKczuHIGSwxEy7NoN1K1ZfKmALcYnPUprBq0dn7APzDpqO4XWjkOJfW9hfJKaxeynGZjVCXDSlYpEeg2rn0PemkNpxeCoUK/F4YWSZddtIm3OYPayaO14I+zISQI9xZ5bJtKzRFoWV4xp64GaJtKzXA9qGN10fPVeKxEZZVw5i9yaYterxuq5XgFfKcd6UmEOrTvFnl/DV3PxZEPIjs0fOWwxh9qex5XjJoXRSyFvx4Arq59Bbc+NQ4Uiejc+KdTacdAQ6HksYZZQz8VqMTGLuDFDqOfY9Wr4Wp7Ni/cytGJLii2UY9J9bx5PKWCLeQK1gtnLEBlljP4MIyePIc5gK0kiu4Cn57g2WMDV8ghbU7FaU8lgSyk8JcPILqN1Z9A60zhyGr07g9GfHt9miMwcnpIi0DNjbek0aucU0vYJRnYRdpboXL6HoV0YBxYz6J3TWL1ZQjULgyUcIY0rZrH7GXatBttP3Tu2ozS5Fixh9tPxlUgpx9Cqcelbd+PrVSKrgadV2PWXcZQSjlzCUUqMrFUCpYndrzA0lzB7Bax+nl13iV1nEVfNI7WnCYwSgVFCbJ1m6NYYODEnQuvPMXAquFqO/tZJWpfuxRCTXIsWULozKL0TmNIsO34VR81hiCmU7jT7gxpK70QMKjUyBGYWqX0CYfsBLHkOz4jVsGpvhmuDBXwjj9qbxpKThFYRS04itU/hW2V0Kc0oWMDRC7h6kaHfwFJz2FpuTKqv4WhNDLGKqy9gK3UGziq2Umc3XEETsphygaG3yG64iqWUENvzRE6T0Kxiy3lMMX6hei1aQeunJiaSobmIvJXEEUtcD1bZ95YY2Q2EjSlcKc8rb4lbDYlEgrZ4jigs8XzYQOvMIPXv5w13JXjl7cd5zXf/AH3l01hSjt/8+cPceSTBoWNHqTf+Ecs8T3vzBP3WJ+hsPMDbfvFWbjmSIJE4xJVLn8V11vmlnz3CrYnbeNntr+OpS1V0Ocl7f+91HEkkuOVIgpcdfym3H34t/ZaA4mSYzbyFWxLfReLwHfS1TzPcXUUXClzzzhKZZQJzlYH1DYb+GXrbaSy1jmssoApFPHMBpZ8ncpd59koDUz/PczsXMIVTuMppnv36g7z6eILbE8f4L7/wM5jGOmpvlv/6s9/PscTLeN3rXsNWb5WNzif4gR9KxKyMQwlU6Vv0Lzd53nmMN31/gjsOJUgcPULiJQmOJxK89rYEr3rpyzh86FbuuOMuZmdnsTopntupcOctCV5++A2cvGeKLXmWixc/yE+94eUcStzCnXcluP2O15E4nKBRX8aNFti6NE0o/X9UvXmUpXlBphlTUGyCCIgiKi7YPbatg7bn6GhPt2e0tYXWVmc8Luco056eGUWnRQVPgyJCbZkZ6933PbbMrMzagGJr2aWAKqpyjYi7fvu+f/feiMisgmf++N24BX/cExWZGcvNiIr8fu/3vs+zy534Ko7cFFt+7yLHwWXMkZiD2JJQgrqS0FCmluARWKOzqn+T2KzjSiVis4UzrmCNqpiDGnP7Mqkh7ASx3iHWu8i3cuhHZUK1x/PRY8i3SsycHva4wtTaYfjcBs64xvPxJTy5yNOffw/H7j6J2cOZVJehyUmwgz0ucPTsA7yQXCTS6/hKBfVwkxeSi3hymcRsIt9ex9PqywZDZLbh5DF8rcHg+iqWVCZQW0t9aqx3mNo7xHqHxOgSquLg93x6dXknPrZ6JPY2tlTDVRocB3vM/B0Cvcn49gbSwRZzf5eZt4MxKqIN83zz+BEis41ylGVysAknj+EoIjxxJgWO/R6nwTaj6+dQDzfg9BFCrYozKTA6uJ/IKXESN9GH5wm0LNFClx1pWTTpPKZ0gRO/SiBt4k02CLU8p3GHyKlyGnYwhpuERpmpUyc0xGzj2G/xzdn+IuRdZ+q0+Ob0It+Y7i84SC3RUHO6TG6uMfe6HPtd5l4ba5wh0IpMnTovJJcXpo82qdXl+fjyMqgI1Don4T6J0yV1eliTMoEh2iaB3mTqbvN8+jDj2xscB3vLWYgxLjIPdokt8TPb06qkToeTcBdXrWCM85yEu0RWk9CsEZvbRPpF7EmbQK/jaSWsSZnIuEhkdpi6O8SWMGoYoxIzbxdfa+LINaxxk8TaZ+ZdRh/Ulofr2NpbBBUfITAuchxexZTqxM42gdklsveInUsExg6B2cOQKouQoomt1MQcRO3iGVUcrYKr14ndHrGzizlp4GnbzINHcCY9fHWXmXuFyNgj0Hfw1C621CQ0eoR2D3VUwpRruHoLbVIhdndw9Ra+2SGxt5czEWtSRe0XCPQ2p9FlXKWBMaoQWz2kgyzJolFhjguEZgNbLnH0zCqR1iHWO0S6mHW5sggeU6tNaPRInW3UQXY5/bPlMond4yS4jKc2Fo8WntomsfcwR3WMYYPUvoRyWCLQejhyi3gRWvhql6lzkbvJo+jDEo7U4CS4ytx7BGu0TWo9jtHfIzU/gt7vYg63mdqP4iuXMIc9XGmfULvMif8Rjp5Zw5e6nPpPkJqPoh52saV9XPUivnGJ8c0sU+cSrryDMeih93uE2sNExmWscQd10MDTLhKZj3A3+TSx9TjWZA991EUftZh6jyMftQhNEUBE5lXMyQ7GeBtfu0RsfgS1v40l7RHbV7GlHeSjNpH5GIn9UQaDGpq6h2s/ThR8mk987EH+rz/+KT7xsfu5fbODZ3wSbXgV5WifwVEPSX0YU36U1Xf/Om9/8wrv+7kf5C9+4V/w9BN7fOazH2fniX3+6r6/5G/v/6+862/ewYX7/pJHL63z+KMP8oF/eAel6v/Dxz+5gax+gS9+6QqhJxN6OrEf4Foeimzg+yGOY+G4xouGjDhezje8swP8gjVxNreYT2fEi7lDFIS4tsM0ThZsh2TJjDgLCYJvaVOcNQ2mccLJbI7vuAtdaUzghSRRysnshGk85Xh2wjydM0+PxcddfB5nUM8zRsbxbC5sHdOZMGw4Lr7jLtsR8+mUwPM4mc2XU5azCcksSZkmiynJoikyjRNcy37RFjKfE4Yh0+mU2Wy2DCzO7B9petYk8ZfzmCSKl38ngecTBAG+77PCN+7y/MlsacMQpg37xdlG5DFNAmbTiDBwCAOH2TQiChziSLQozqYeZ4/Is5f60VnsMotdppErlKNxyDyOSBYBQxJ5pHEg3l/oEZ19zDRkloYksc9sGpEmAWHgiN+PfaLQxfesZdrkmJYgrS6SrTP4h1Cout9i+XjRWHIG5Dz7tbMmSOgKbkToWsSeAGuGrsNxkhB7Arw5DUNiz1uaPsT040Vo5otti+jbdj5iPuKTRB6hbxEFYhYSeC6zNF6+vZiKRJiuynzqkXgmQRBgBgFj6TZbuXez3/tvPP6xh1Dkx1H6XeRba1z70l/zyPbvsfHgb/L1f95DHjzB7a9uU3r/H/JXv/SjvOfnvoeHfuetSF9+gC987q84/GqZ8fUiN796nq99bpOvf3GHZ760j648yu2DdW5/bZVQ66AeZlBvb2D1s5gHWcJxHeNmEf2wgHJrE+NwE2+cE/aPwy2mchPvsIRy4wLeKE+q1ZaHe/soQ6xU8EZ5IrmAN85gHa3jjjKcui28UYZoMcdIdaEFdUcbGIfnmFsV5Ov34Q7XObGrRHqG8fUP4YzFhCLSyii3z2EOLpCYWTxpC/XgIQIly8yu4ElbyLceIFRzvJB08cdF3EGeqVbnxO4QTEqoN1aZanWOzTaJlsE8XMcdlEnVOrGaRT+4D3+cIZzU8EYZzIXVxJ/kcEcZwoUO1ThcJVSrxEYVZ7KFPV4n1HJ4chZfLuKMC3iTCu6kSKiWsUcZ7gY9vEkZ9VaWWOlx7C4YFoMMZj/L1GxjDwvEahNnWCLWy4JfoZQIFaEyNY6yREodX6oyt5s44xxzp0WkVpiaDXypiDvJE6mihuxKFSK9Sag1iI0WxiBPbLSIjRah1sAaFTkNdon0GsYwgz7Y4NhvExkC2BjqRaH61Gv4aoXEqgvYpZbFlfPM3AaRUcYYbhBoRTwlT7S44POUvGBaqGLukNglAj2LMbqAMTpHYjUWDYkcnpJn5gkzhjVZJ9TzJE6HxGliTDaw5HU8fQvPyOAbeRw1S6AVMUcbOFKWxKriqXkCXUxWzkjxnpph6hbxtXUc+QKhkeE4qOPKWczJOTxtg9jO4Sob+GqG06hFYpcxRusEC65EbJWQDu7HmqwSWzlSJ8/g+t9jTDaYhy1Sr8b44EG04RpTT3AUJocPoU9W0carBGYBfbyOPt4kdRsEZpXbX//wspIdajXGN1eJ9DovpJcYXDtHqNW4E24TaGXkgzUBazPrxGYdrb/BsScOQ8bgRZNLpDdxpQqudDbTqGMMsiRWk5nTIbVaeHIZRzr7vQKuVCXSm5yGu4RahdisYgw3BbleLRA7dRytgCllsZU8nl7CVvK4WhFtuMHMb2HLefo3HkIfiZ10aLaYugIuJuqwNXy9gquW8PUKjlIUOk+zyjzooA42iKwaidMgNGvYcp47yY4g2tvtJTPjjJ9hSUVmfo/IbeLoZSKnTuzUie0qsSVUt3djcdEYWS1iu0XqthawswKxU2PmN/G0CsY4R+q28LTSAgpaxDcKJG4FX68TGA2x+zbqqIOMAI/abca31rDlHKFVwdNKaKMMnlZhHuww9XrEVgdPq2HLZWy5zHG4i6dWcdUq5qSIp9WorP4Br1lMMH7gLa+juvNuapd+k0zxl/ipH19h5aUixFi9/7348qNY4w0+/tif84qVFV628gO89KUrfOAf/4QvP91k9+G/4Xd+78e456UrvPLlL+V/+7n/xDeCT+BrlygX/oTXvHqFl67cw7Nf/CLq4UUi8zz3vGSFe1Zewete/lZ+4Htej+8+iaY2+b3ffiuvWlnh3nvvQZW+jCVfxJfypGqBVK8SmlVsI485KRIagpRvjPKL+nmH0GxiSSWOnbz4WTbqYkpFXHuTrz/zYV597wovX3kdP/6vfoxnv95Amazz3d+1wqte8RJ+5ZffQRg+xXSaZXxri+961Qr3rKzwB//nbxKaX6Bb/VNeds8KKysv5QP/+C4eeSTLo5ce4MufzlJd//NFS+UVvPF1P8FzT3ewozIrr1phZeW1FPMdZLWENH4XoZThZfeK933vS36Ul73iLTz5T10M5xLPfOX9hGqF07DJ1KkyuHYfrlwk1Bq4kxqB0ka5XSS1utjjMq5cQetnOPZ6+GoFrb/Jadhj7vXwlTLGcItvpHuitSY38CZtQmWPmX2JmbOPdpTjG+llMd1Q2niTHpF6Ge0oIwIQuYU7aWGPGjjjGpHeIrXaOJMyvlLDk2u4kxrqYZ674RXUwyL2qE5q9oj1Ds64ijkocSe4xLG7x/DaOtawzNzdJjU7GIMCej+PL9ewxyXMYRFfrpHYu6j9EoHexVfbxOY2U3efye0cc/8SvlzHGVeYOTuc+PskZhdXqqEeZGH+GKHaQr6dZWrtEKodPKmFL3eYWpeI1B20cZl5dInE2UE6yGEMy8ycXaxRhW8mj+CaFXyjytzvYg1y+FKV2BR36B29RWSUuRt3CfUS0u2HiM0KiVXBlYWS2pS2SNwaqVtDGawSGEVCq4Sn55n6deZBj+enF1EHWxxde5DYbqKPsvh6janXQR/lSN0OkdUkMpvM/B6BXkcf5Xhhdhl7UuLE3xGMJ6O2mIWUmLkN5n4TcyRCkNSuMXWF8jTQipwEbY79FtaoSGy0CdQ6qdlBvr0lwiZ/D/n2FsZkk8iqLZoQLbRBntBsEFk1QrOMq1aWOmlzUsBVK0vNdGDUGV9bx5PqaEdClemePbQm8+gSkbFLoPUI9G0Sex/lsIyndrkbP4ardHAm2zyffIxQFxpMeyKAmpGxQ2ztLJkF8+BxIvsijtLF1baJrMt42kWMSR1P7xLZO8zDSwK2aXfwzSZSP4Ot1JhHF7GUulCTWtvcSR8jMHY4vLaFL5cItTpTextPaXEcXiaye0yOtpCHm1iTOqm9R2LtYo4aRMYep+FjqIc17HF3AdncI7X38dVtPKWLIzdw1SqJ0yQ2e8Rmj0BvCeuKt42v14nMBtLhOjN7F2dSw5ebTC3RLtQOC/hKC08SE5mZt8fM20Mflpazp5m3h3KUJzIu4qs7GMMzUOk2gd5acEZqaMMCU3ebqbvN+NYGjlzFUWr4WgOln2PmXsGRuljjNo7UJTL28ZRtzFELX91ZqE47mOMG1rhBqG/jyu2FrUVoUrVhYdGa2cZT20SmaMOIlkyb2LzM1L6KK+2g9YUB5Nh/DE/ZRT1q4Mm7nASPL5SoLVxph0i/hK/s0X8uR2wIteng2RqD52qE2hVS+6owkowfZmo/gTXuMbyWRx80Sa1HsUeXsQZXiCZP4o6eINQ/jqk8jq48wgff/6tUc+/kiUvvRb+9jze8gjO+gmU8yuFoG3m0S/nv/xN/+6vfz1++7Xt59y/9az5SW2M0eI6nrn2FLzz9BYbj69x67nM8/amrPHGpSTF3P1f2N/n8xzN85uPnePpal4HzORxzgGfJKKMJsZvgGyGRExC7DoY8FIf7Bfwx8LyFbvPFCcXZ9CLw/OVLz3ZwF82I6WK6Yagmhmrg2R6hF4r5xuJlGk+JghjP9oiDGNfySMIE3/GXzYkziOY0ni6NH0mYLGcdZ+DOM5hmumBnnJ2Tp4sWxdnLs6bHLE1xbefFMCJJhd1jMfuI/Cmz5BTfiYiDFNcWH8+xLNGoWJzHkyhans9P58fLSYmYi4Qvnt1DoXCNF6+n0ZTIj1nhhTvcPU4JFmrPM43ocpYR+dw9nZHGPvEiJDiexQSeRfotDQgBg7SXh/6zA3/gani2QhoJO8csCkgDX7Qgwki8z8gj9O1lSHE8i0UYErqkccB8GjOfxczSiNC3mSYB0yRYvK1P6DsEnk0aB0yTkFkaEXg20bfMVc4aIK6p4Zoase/gWfq3aUs9SycJ3G/TrQrAZUTkusziiNBxlvrTZDHtEI2JCNe2ltMQMfnwlpWd6AxqEvmLsMXD90x8117OSmZpvJyLnAUYlq8zS11mgY2uasiWgW4OePdf/ybV3B/x7LUcg8Myn33y3TzcfDsffs9308j8PPkLv8b1p8pcf/YKn/1YgQ/+37/GO3/6Dbznf30j+T/5ab7+sb/GMHIcfPUcz3zhPfzTk3+Eo26hjarI/SbyqIxlFLAndYyB8Lybg4yYFBxlMW7lmGvbSDc28aUqxtEm+sEq/jiHev08fr/ITG4RSkWcQRZvlCecCL5DMClyYrdIlArm4Rp2f4O7fnsxESlhDzY5turYgw388Sanbh3z6AL9pz+AfnCOu36TqVFicu3DKAf3ceLVSM0Kg2fvwxxscuw2cCcbjK5/kKlVZmpVsIZraIfnSYwix24NZ7yBMVjl1G0RyUXMw3VitQTxLlOjij3YJNUqROomsVImlhsEkzIzs0ggrwnV6LCEP86i3Tq/DFfk6w/ij7MkaolQyjN67hzWMENslIj0HIGaJdKLBEoJ4yiDcZQl1mpEWhn9cA1zsEmoVPHGNayjCoFcxBpm8CYF3HER4zDD1Gzjjso4wxJGf51YKxEqRYyjDXypRKhWccclArmKO8kT61W8SQH9cGPBJygQKCW8SYFAExfNoVZdNA0ESNMe53GkgjjYyuUF0LKwMGZUMMdCezr3hQ7OU4qkdovEbOJMcnhKjtDI48i5hdKzhDXewpXzpE6dQCvhSFlis7rY/ubw1TyemsVTt/C1DI68QahX8dUy5nALe5Jl5op5RGQWsaVNPLWJo1SwpBy+UcSYrGMrGUwpK2r2Sh5HymJPMstgJLVrxGYFc7SJPdnClTPY0hozr4ijrGKMzpPaZRK7iiOvERhbRFYOR95A7Z8TNpLJ5mIOkiE0imI2YuRJ7CK2tIqrrBMaW5jSJpa8hafncbU8nn42O1gntivo4w1CqyzMFIY4qBvjHOZEVEznbhe9n8EeF/DVKpHRwFerHDx9Hyf+Nq4sGi32JIczyeMpRUKtgq+UCLUKrlwkXrA7fKVMajXRjjYxR9lFPbxBatfxlAKeUhCaSKNCqJeZuU1cqcTMaaMebhCbNYbXH8AYrnMStDgOBIMidurYSu5bQgoByky9JrFTJbQq2HIOX68w87towyyJ00E+3FwGEp5WZuq1BbvBqGDLBSwpj6+XSd0WgVld0OibTL0WqdvElvN4WlXMUYw6gVEntluYk8LizmAV16gSOg08o0xoVUncGtZkE3O0zgtpF2NcWALnTuNdjHEGY5JhHrZJ3TquWhJBjJIntMqLQGyT06SFp2fx9TKRXRN3IeUcvlHG00pEVg19vEXi1EhcUac+e053kn08rcbwxiqOUuE03sMYF1D6QgfrayJo8dQqp0Gb3/oP38vrXykmIPfeu8JrXinAl29YeTOveMW9vGTlHvZaTfo3nmAyqOCaDR7bfx/f+6oVvuOlIuT4rld8B9/3Xd/DG171Gu5dWeHHfvC7kYZP4Qw7nIRX2dv+M177GvFnrz/1CdSjDnfTHG9+0wrf+fIVvmPlpew21rjxbB5DK/GOX361UJW+4R5890vo4ybWcINYyeFN8gRGFWWyjqdViawmnlZDH+WXz8uSiiR2G6bbRGobc9AkMOqkcRldLfGKe1Z4w8u/g3/3Cz+LPn6M0c01Xv2SFV7zsv+JN3znd6OMPk5g5eDOw3z/96zw2lffw70rKxjDT/PWN4nZyFt/+GcYjD/C01+rcRJ/El+5SP+ZOm/9vhXe9Pp7eOXL7uHmM1cYjPO89o0rfOerv4fVh9Y5OMhwkubwh11+73d/UMxFVl7Gyso9bGTezeFhiZnfQ721yY2vvA99uAYnl9H74hDpjKt4cpNbXzmHdOsCzqTAabCNeriJdGudSG9w4u/y9OfeT6TXUQ83eCHdY3DtAfRBRoAp5S72sIM1rKP3S9yNLjG+scrU7hHpPeSbJabmFU6DXZxJBeV2nlDtYQ8bRFoHT64RqDUSs4UzKS/CxjaeVCfWe7iTJrG+jd4vYI+rnPoXCbU2kxubBEqT56OHmdk7KAdb+Iq48y/f3locnIWhxB6XkA4yxFZ3UW8vL3kT1qRMaLSQb29w4u/gyRVCrU5iigBFOdhc/HeLmdNFuiXU53N3l6m1zeRGhpm9xyzaZXB7Dd9skLpdQqOJJ1cI1BrPR/vM4h6+WcUc5fhGcpFIrTN1ejhqncgTIa69gCefBF2sUYZIr3An6pHaDQJDhIi2nGfmt0mcBo4ifqb5RhlzIr5nE6fF3XSf2BbTCV+r4mvi+3jqdTHGee6mF5c/t225ROp2OA120QdZPEUwK15I90jt2mIyWOJO1CWxRPDrKfll28KRBCh05rQXqtMyd+NdZm6HSK/hyiXuhDukXh1LzuFpVY7DPYxxEaW/tQh1hZo0dTqiBbcIcH2tRuK0Sd0O2mF+CUF15Qb6qIyrNQntHsfJw/haG08VvAZrUuU4uISntlD7RaxJjUDbRT2qYo4anIZX8VXBdXDkBpHZJXEew5K2sZUuJ/EVbKWBb/RwtR6W1MFROzhKG1drY8qicWGrNRythqvX0ScFEr+HrVZRhnnuTK+gDIrYSoNZcAl3UiBUxfdNaPTE1EJtELkdbK2Mrzcxx2VCo83M2yd19hYciBapvU9odFD7JcxRnalzCUcSwFdHqZC6LSKji6c20YdFnk+v4Kl1QqOBNszgqhVmzi72uEqkd/DlBqm1jTupLRoWHcxxBWtSRT7M4SoNbKmGOa5gSzXuxA8TmwIEaozq2JMmkdnDU5v4WlMwRhbcDKFKFa+HRkcwLoYlrHEbY9jEkbp4yjaBuosr93Ck7sIOsoM1bgr1bL+Cr4ophzVpYo1Fm8NVBPQ2NHrE1i7aoII9aZFYF3GlHfRBi1C/iCfv4kjbGIM2M+cRzFEHV9rBnvQINfH7niIexqCNr+5hjztIt2t48iVmzkcxh3s4k31C/RKBuot0s4Mx2GHmPoY16qL3W0T6FaSbHRLjoxgH+yTGRxnf3kEaXCTyP8UX/mmdzXO/z/57pWUAACAASURBVNXdv6X/tQb++BH0/kUs83EG0j6D223Kf/8bnP+Dt/F3//5H+NNf/BGe7G7iukMGZp+nD57ioP8Uvn0LX7nOrWuf5+bNL9KsfZhPPrrKX/6/v8gX/7nBVw+ewNQO8SwZQ1axFBtDsjAkHdfQiXxzGTqchRNnjYiT+XzBa0gXjQgB4pwvDvlnN9Q922MaT/HdgLsnzy9CiJTIj/DdgNALmSYzfCcgWsw8Qi8kjRda0jAR049wMfmIUuIwIVxwKs5gnEkULTWonu18m4HEd71lyDJdhAdnAcdZ22IaJ8zT6XLaEofhAqY5I43mpNGck9npEiZ6plQNPX8ZVpy1JE5m82U740yResa3EHyP6RI+Ol08x2Wj4iykOAsZZrGYcsymEfNZLNoTiwBhNhUBQxS8CMoUlo5oedA/m3/EgUkSCgOHMIoIS8c0jDlOpsShyywV4cLpcUoUusxnMfPFx0hin3QRTEyTgONZTBr7iyaGT5p4pLHLfBoQBhZp7DJNPKLQJgqs5fM6A2j6tkESOMvph28bS0PJmc70THc6iwMSfxFIeO5SXZr4nggrfNF+EKGCv2xUnFlBBFQzXH5hxRfZJ4l9Qt/mZJ4sZyEvWkKCb4F0epieTpo4nCQeoesxPT3G8cZ88IN/SKv4Tr78xb/j1jMf4ont32I3/zYuFn+czz3ydjqZXyac7DIZf4HHL2/yx7/2E7zjh1b4m3/7Rop/+m/46pP/jc//87vZr/0WH3v4d/jUR9/B5z/9m9x69s8JzE1Gtx9geOs+9EGJ0fU1tKNN1INV9MN1zMMtnKMC+s0s+mEOo59FO1jH6m8QSnmc/hb2QQa/XyKUCgRSAXeYJZSK+OM8ziCD3d9kqtcIJTHHSBZKUONgFf32Be56bSKliD1Yxzxa5a7XItVL2P113NEmgZRlblZxJmuYg1V8KY8nFfClIpFWwuhfIFQzJEYZT8riTrYIlDzmYA1fFiaExCiTakUiJYczXMcZrhPKWSIlhz/ZIlbyeONV8RzGVWK5SqLnidQNwciYVPHHWbxRBuNwlVSvCFjoOEMo5UnUEoFUxhvniNQCkZolUnMEco5QLuKOCgRymUARlhBzsI413MSbFLEGRSKlQ6iUsEdZUrNBpNYI5Aqx2iCQajhDAdGM9RKelMMcbIoQQi5jD3NYgxzWMEOi13DHuWVQkRg1fLkowg8lv7CClAj00rJ54KsF7EmWSG+QWE08ubRsNpyGHYbX7yMySsRWEU/NEWhlZk6HQBWzgcgocRI0OA7aKEerxGaVF9Jd5p64i5RYVWKriq8WscdZQr1MoBWwJpu48haJXcJTM7hSEV8pc+x3l3fyY7O8mH4UMIY1fK1NYDSwpDxKf53EaeIogpbuq0U8pbg8hNuTLJFRwVMKTG6dw5VFI8KR17HlVWZekcQuEpkltP46sZUjtnKY41Xmfo1Ay5E6VRKrslTM2ZMMqV3FkTaJrSK2tIavbzHzSszDlgglnAqhVeYkaiMdnSO0SpzEbdTBBo5axFXLzINtXLVKaLTwtAaR1cEc5fGVCqFeZ+71MEd57EmRqd3GV6sMrj2INcpyJ9rBU4rogy1CXUBSXamw+Bxz+GqRQCstGiwCeGqNM1jjDWKrvPgairlJYpVxlSyhUUQ9Eptqa7xFYpXh+cucRk2OnvuAYGOoeTytgC1lOAnb+HoRW8pgTraYeQ18o4jSXyUwy7ww28eWCwRGbXmBH5o1EqeJ0t/ANyp4ehlLypO4TSK7jj7K4mkVIqtBYAjOg6eVCU1xtzMw6iROG29xaIjM5jKw0Ec5TKVE5LYIrBqhVSOyKkwXYdfMrXE3vURstzHHeSypQGhWmQdtRrcfIrKrHEdttNEatrLF1K8yD2sEZpbJ0X0kXoHYqWBM1vH0HPOwQeJW0UZrBKZQ0vpGEU8r4OtFQrPKSbyNo5SYHKyjDbPYcpHQFHc4U7eNMc5hSQXmfo/IajA113nuix/m2S91+bc/+0N8/xtewutfvsJbX/sW/suv/gWve/kKr733Jdy7ssLb/pcf5DOf2yAMe/SvPcSJvctfv+vX+ckffiOvu+fVfMfKd/Ijr38LhQt/x+GNNndOrzJ3dnjuK//IB97/c/zrH1/hTa9f4bmn9tCHNVJvlQ9/4Jd5w6tW+J+//2U40ifwjCaxV+a+9/8Cb371Cj/8QysE3pMYUoG7cYNIyRLrVXy9TBI0mPs9wTZZzIcCo07qdnDVMqnbJjHr2KMavtLDkPLEYRHbqvD9b1zhTa9Z4b/84a9hDq5g98v88W/9EK9cWeHn3/YvufW1HaSbDzH3y7z33T/PS+9Z4VX3rvDM5zu88eUrvP7lK/z6L/8ew2ED397l4NkHFxO6bTIP/gaveskKL79nhVrmfUzGTV77OhEENcoX8Jw9TGkL5bkeN587x1vetMLrX73C679zhf3d9yMPqxiDHDOtI8JVJY+nFHClItpRhv6z52H+OL7cxJEzwupiVFCPNtH6WZTbWZg/QaC0kW6vo/e34Pgy+mBTQHm1NoHSJVT28OQm0aJW7kwqJEYXX25j9hsk+iUCtUaktfCkJp7UZmZfxBwI3kGkNwjUGp5cFSwEvcOd4BL2qMaJdxntsMQL8RWMQQn5VoapvcPM2cWXG3hSnUBtkZgd5u42xqCweOQXM4UOM6eHMc4TWU0sqbi8W2+M8pzGewxvXiDQysRmDWO4hXq0jj3OLSCT2xw9e98SRqwPRFjuSiVSu0Og1lEPs3hWFUcvkQZtArPKzGtjDLdIzBrmcAvXqmApeWKrzonbZWq1mDpdXK1OYHcItdqSvXHib+NIAhA9d7skZhNXFerIyGwS220iq4WrVImtFp5aRR1k8bQap/E+llRCH+WJrRaJ08EYFxjfWuMbs4cXusoSSn+LO8k+xiiPNVkom40mc7fL5NYFrHGWu/E2jpTFV/PLf2tDvYSvFpi5TaZOnUAvEZtVUrsmDCF2ldOwvXh9C18rEOpFpn4NS87i61WmXo/QbGLLRWZBi+OoRWgI+LGnVUndzhKOnDhtZr5o05x4+9yNLpNYPXy9jae3CO0eiS/Apmf8EF9rIB1ukTo9wctwukTmjrDb2LuL+UJj0RSrE1ktAuMiiXsZV2vjanUcrcos3FvMP3YXMM1dfKNLYHVRFzPj2O1yHO8zDdoooy08s8pxvEvq93DUGq7e4Junj2OP8/hKdQG27nAaXcHVGuhSkZPpHp5WITBqRGYTT61hyxUCo0Vi9xaH8xZTdxdPaePKbSJjW/A4RlmMcQZfbRGbPSJTgGSPrp1n5vUIjTraMIPeL3Di7xNqLfSjPJHexh6Vmbu7OIs5yZnx5kzVG+jtJbxT61fx1C6xucuxf5nE3l2EQ01iq4faL+LKzUWIsI09qaMPy9hSnUDroA8a2JMOob5HoO5iDJsLVsdVYvMi+qCOK3eJzX3sSRtr3MQat/CUHsphZTnHsqU6rtxCOSrjyh1cucvoRh590MJX9kitK5ijDrF5GWPQxlN2scc9HGmb1LqCNepiDNpExiWscRfloE5sXBbzIf0y1mgHc7hHaj6BJ1/CmexgTzo448tYo318+RKBeomp/SjSrTon/pNYw30m16tY4z08/RHS6FNcf65B//Y+F7t/y2c/vs7Tn8lgHl3GGD6MY3+UawctLO0q9Q/9Du/6xdfzgf/wVv7s3/8IjzQe4MbB57kpP8st5Wm+9uzHsIyvok++wjPPfJLDwVM8+kiBduk97Db+lsPDj2JEN1DlW1j6mMlghDrWsTWPxE+wdBVLn+DazvJAfhZKpHHCyfyYk/kxswV/4WwectYaiBfTD9twMDQTTdb42leeJvRCZsmMKIhJo5R5ekwUxLiWSxzEhF5I4IU4pkPoRQRugO8GJIvAIglT0ni6gGzOlmHJNElJQhE4nM1BkoW21DJMoQddtD88R/AvzmwhySJgmCUp83S6YFWIRsU8PWWWHDNL5ni2t5yrTJNkYSeJOT0+WRpNhCVkKoCbC/XqWdvDc9zlDOYsYBHtjoCVb9494c48JXQt0tBbHtxj3+F0ljBNQk7miZhfxD7zWUy6mIJ4jrlsUHiWzjwJCRzz29gUaWRzMgtJAnsZEKShgGDePT4hjX0x8VhMTALfFu8/DUmTYNGkCJdBRRQ4TBd/3ndNktjGtiSSxCYKTaLQJI4sZlOPMDCW7YgzK4lv68vP7axh8eLcw1+2KwR/Q4QUse8Re55oV8QR0zAkcGzxa6HPNImXrYqzoOEseIiCYJkmhb5oTri2TujbOLZGFPjM0ngZbIhpSEgUCJ6FE9lEoUVkawSOjWYafPHLT1LM/wV79T/hid0/5mPbf8DjtV/l0tZP0Dn3fVTvfwtr//0nuGs9xuHBF3j84Tzvfeev8H/8+Ct5579a4R9++818Yu+P+Yf7f4oH3/c2zv/Dv2D9ge9jr/OTfP7Tv8GtZ/4cZ7KOfHOdya0NQr2ONcowufmguGumlnH6WUZPP4R+lMMdF7GHGSbX7scdbjLXa9i3t5C/fkG0JJQi6s1zyNcf5MRuMNUrjL7+YdSb55ga1SW8MlZLfCPaxh1lUG+eY/Lc/Zy6TeZWDeXmQ7jDLWEOGW7hDDeZmzVCNYt2eB5fLhDrNSK1inzzPKGaZ2aXsYYb6EdrzJ0Gc6fO4NkPox2ucuI1OXabjJ79IN54g1O3RihnUG7ehztaZ26VsfoX0G7fR6yU8YYV3EEeq38ee/iQUKaOK4RynplZE+wNKcep28IfZzEP14iVIid2B2eQwRluEClZQjmD1V8jkkvMzRYzu0X/mQ8zdxrcDdu4kwyj5x6E6SPc8S6hHqyi3l7lxO1w7HSYWW20gwx3/X1mVo9IK+BJGUK1wKnfxuhvoB9tECjC7GANtvAmBbxJAXsoAqVEr+JJBWZWE2O0TmJXFmrMwrLZEJtlzNEGoVYlNhsoh2tY4wyOlEUfrhMZRfThKr4qWg4CvFnCHp+BOwXY0VOEvjTQiov5xya+WlxS04UtJLcAfW5hjTdx5Awzt4anZtD7WZxJEUcSTQHp1nmmTh1jtEGoF7EnHbRBFV9rElniIs1Tq9hSFU9tYg4zJGadUK9gDLbQ+5uidaBXsMbirlViVZEOHsBV1pl5ZazJGtZ4S1wQ2wViK48xvIB88CCJJVSmZ22QyCgvA57UrpDYZQI9S2jksKQ1bCVD7FRwtTzqcBVHzZJ6NWKnwuTwISypIOBmZhP5aEsoAI02vtYUNdFJEU+pMHe7qIebSyr/abjLwdP3YY1z+GqZY6+DNcoKqJzTIrWb3PjKBziN2iR2hdSpLiYwGe5EHWxpC22wijY4z524RWKXUPvncORN5n4NR97EUzLog3VCvUhoFLEmG2iD8wR6htO4TmRmceQMgZZH668uvuYlPDW3/J4KrdKiUVJg6jfx9TL6KMPU62DLRVK3RWjWmHrtZeNAG24xD7qkbgtjnF8ebqdel8ntdVy1wp1kf3nnMrHbhGYDV60sdapnF+e+1SBy2/hmHUsuMLl9ntOwgytnGd98AHNcxJJKcHIVRylhSXlMKctJ3MXTC6RelalfY3T7PkIrT//mB4mcHCdJjdjNEVo5HG2T2C0yC6ucxHVMeQ1bXefurC2MJrqAqMZOjbvpLo5SxJIKzPwuJ/EOSn9DqO6SXZ6f7i/UpWtM/Q7GwYd5Idhjaj9M4j6MPMxiyBnuJHsESoenP3Wef/nmFV79csFp+N9/5S2MBnXuhG2OjTzDW+e5k1zFkx/BHDyGdnSJmX+JwCri2Q9gS1l8s8zXv/qPmNpFQudTRPZH0MdZlMHfEVl1XGmHRPsovrzD3K+ij+9n5nbxpSsk4Sex9Q6OniG1c8RaAfVgA0vKM4sWfI5vUbRO/Q5Kf4PEEfv4wbVVjEEF7jxJaNcYHH6IUf8C0/Aj3E2f5vDaNoG8zVyrE447RPqn8Y3Pcex9FPtwDe3ofky5h6Z8giT4Ere/VkK6WSNxP4tlPYOrd0icnjD+6BX0gy1O3avY430C/aP4yud5/uQTHB0WuXntEmnwJabxHte+8g/4o8f4xvEOk4MCz3yphD5+HN94FGtSZ3RtjTv2Hhxfwhxl6D97Pyf+Nhw/gj0uM76xLuCyXhVX3kIfrJNaTaZ2l9TaZvDsBs64ybG/zZ1wh4NnPkRsVEnMJka/iDVsMDUfxpPrJGYP9SBHbPQwBxXsUZ2peRFf7qEPsqItoXUJ1R5Gv8rd8GHG19c5/PoD+EqNxGzjyTWMfpFY7xIobXy5zejaFpMbm8s7wdZI6BbNYRntMM/M3sEaFbFHJebuDoFaJ9QaOJMy5rCIK1WYeiJcc5QSM7+LLRew5eJiQlXm+WQHfbBBZFTwVfHvgXT7PCdBh5nbxBitoQ9Wmbl1YrOK1t8QwbJcYmq3UCcbJEEd1yigjdZxlCwzr06g5VEPz2PpeWK3ji1libQKiVEn0GpYShl1UkDv5xheE7YV9TDDnXCfmdNDO8qiHmaIrZ4wLzjbGKMSntpY/vwN9Ban0UVctSYAlXYHTh7FGBdxlCqp0+Uk2sVRyoSGsGuctSo8rcppvMfM6eLJFVKrhT3JL9hPBXy1QGpXl02/07CDOd7ibtzDlfMohxe48dW/J3XKy4cxWuUkbJAuNNqT2/fj6Tk8vSCmc1qNQK/jaiVcLS+gw1aT2G7hqhXUfmbZ/jhrWgRKk6m1zdTexleFmcWUhEY0tHvYcpnUERM1MYfocCe5iDHKow1zTN09HFnc6XcVoU2NrTauWkUf5Ujcy8zDhzHlKkc3zuFbNRKvwyzcRerneGH+EVLvItJRAXlQwDNa6JMSibeNq9UxlRyJ30SbZLDUIrZaXjCBqhiSAGl7sgA5u3KTyNrGUetMg22mYQ9PLwo9tlERwYNexZwUxPzO7TE52GTq7uAqTfRBBfkwT2i0FoFxFluqk9o7pO4O5rhE6vZwlAqJ08ac5MWkSqriK+JlYgpVqa/U8eQqsdVj5u3hKg2kg+wyqPC1FqObmzhSk8TaJdC7YnZhbOPITayJaDiYozqu3MYaNzBGdRyphad0cOQ2jtRCOaxijlpi7jFsMbpRwJG6+OoOrtxD69fR+jXMRevCWkxC9EEDc9TCHFcJ9C7GsMrkdh570kIf1AnU3Rd1p+oe9riHPe4xda6SmA9jDNooh3VC/SKBus/4Rhl70mPmPkKkX0I+qDG5WWHqPIwr76IetAnVq9yNPoUz2UfrtzCHLZ6PPo12uI0x2MEZ72MMekT6Fcxhj9R6BGYfY3izyOiwwWi4jaY+imd/Ct/8H3zy8VVufrmGNbiKMbqKqj6KZD/GzWt1Wg/8Puf+8GdY/d2f5mdeucKnLm0wkp/iuvQUn336Me4792f80ycrDI8+hevfwAuP+MQnGtRzf8XGfe/kM/+jzaH0VQzjCEMfYekGyljH1n1cy0OVJ0ShJQwdwYt6zTMtp+BUiLZAsoBW+q5LtGA8TJMUz3ZQJgqzdI6pWyKEWNg6PMdnGgv1aBpNmaXzZVCRhCme7TFL5zimg+8EJKGYXQSLFkYSpRzPTsTntZhRBJ5P4Pm4tk3geliGgeeIoGWWiInHfCoCjMD1FtwMYfEIPZ+T+THH09nS6iGaFjNc22eaiObF2bxEnH9DnAWzIg7D5XzEdz1818OxbELfX05EoiBYsjiWf6eLt1nhG3e5M0+Xh/SzNsQZPHM2jTieJRzPE45nCfNpLAKD0GWavjgRif0XZyNnpg+hE/U4mQYkgb3gWbjMopDjZMrpdE6aBItmhAgljhcTjzT2OZ4nJJHPNA3FDCQJlu0KwbRwiSPr2wKKFx8mvqd9m5b0zPhxBvCcJ2K64praslHxoiHEWbQrAmZxROILbeksEvOPwLHFFGRp9DjjTCREgcc0EaHFt36jRn6A79l4jkkY2ESBvYRsnjEpzvgWvuuQRAF+6hMvph+uqRNGHop+nfe95+3kH3w7V3K/zeWN/8ina29n8y+/k49Vf4bPX/zPPFz6A9yDxwn8Af/0ZIf3/9df5//7lR/lXT/7Kt77H1/P6n//N1zY/Hdsl/6I3drv8+ju71La/EnalZ/kqc/8EePrD+CN2sgHG+jDLdSjCxiDCxj9C6R6CX+UR72xxujaBaxhFl/KEchZzMMLeIMtvH4W9bkLGIereOMMznATu7+Ofvs8c7NKohYZPvOPAmq5UIIaB6t4owwndoNgkmP83H1EcpGpXkW7dYFYKTHVq/iTHNbRBpFcxJczTK0qoVLGHuZxRgUSvcbcqXMnaGL0Nzjx2mI/bdYw+hvM7AYzu0GklQmkLZzhGrGa5cSpEEhbBNIWqV4g0fIE8oaYr/SLBJMyxuFDBNIaqV4iluvI1x8kUUtM9QreKEOql7EHmy82LW5vEsslpnoZ4+AhIiXLVC9h3F7DPsqQmnVxAX10AV/OEOti6hHIVdxxlbnTItGr6EebTM0WU7NFarTxJhVSvY072SBUc9ijdUK1wMyuox+tYw22OPW7hGqZQC7hS2Ju4stFQqVMpFW4G24Tm2VsaUtAHZUcsVkWh0+9QGSIC4FALRNoJaZOHW2wij5Y5fm0y9yrERnicJraDcxhDmci7txHZglzvPYtU4LS4tBbJtTLKIer3Il6xGaDO+EO8u010cpwG0RGCWO0jqdklwwNcbHXJNTPLmYLfHO+z53oCVy5g3SQRTkSdUxHrmCOy6TOLnNPUOAjvcax3yUyaki3VvHkEqndJFCFXtUcr6P2H8QcX8CabJDadSK9SmwViK0ioVEgscrog3U8pcBJ0BXzCl3MJFw5jz5Yw1NzxGaRUM+hD88TOxVip4IlbyH3z2OMN0i9Go6axZK3sKQCU0/caZ4cbBDoTVyljjkWdztcqURiNgkXLImZK3Stk5urGMMc35xdXNyJFeHLzG0zdVq4clGARs2SCKCWJpE8jpRBPjjH80mPqVvBnmxw7Nc5DZsc+zX04QVsaYNAz2EM10msKlOnito/R2wVia08jryG2n+AmVtDuv0A35huM7z+IazROolVwpW3sMYb3J11MSaiUTK4cR+JW2cedHDVEo5SXEImxeQlyzzoLhoxRXy9Qup2OYn2BIxMKnEa7S2YEBVCs8lJtCv0e2oFc1JYKlSNcZ7YbhG5XSxFgNoctUygVwn1MrFREXt1W6jjYqtJZDWI7TquVsTTi4RWmcStkLgVIruIo23iaBvETp7A2iKwtgjtHLFbIHaLKMMHcfVNIidP7BYw5VX08RpTv4atZNBG60S24Dd4WhljnEUfbcHJZSKrxsFz9zH1WsR2HWOcwZzkiKU8J3ab1Gij9bcIzCyRs4FnnMdRzpPqeV5IH6PXfC/f9doV3v++32cWfoqp2WWu54msAvrwAjOvijZ4CH24RuqI/xeccYNkEaKZShlX7zI+KGNMasROA0u5gD1cw5cqJFqPmd3Gks5jyw8y8xrIt4pYcpvYaWCra1iTc3hynkCtcRL2MKV18RxsMX1JHLGd942KMAvoZUKzjTEuE1pNHD2PY2QJ3Rq21sDTL2JpFe4EbfTrD3BsNgjMDpbWJrZaHOsl/HGOmX+FyWj3/yfrPYNkOxPzPJb9x3L5h60quSSVXRKlcsmqsoJplyQWSZuWyqZlkxRtS6JE2xRZZliWmLkiaQqbAOwNcyd0zmny3AtcBO0uyeUuTVLLsEssgL1hQqeT43fy6e6ZuRfAPv7xnWlg7R9dM3dCh5lBo8973vd5WCSfI3P7hPo2wq1hiwFCHSCUHqkxIJi18CdtEm2fRL9PoNzHVx/g6G2E0yH0DrDULsJpkHo9Iv0YYewQ231iex+h7+PMe9hTqY9eOvvYkxLOtExYwHQjs4MzrSHUJpfBAdb0LkLbIfek9SF3R5x//Q65c8jKu481KROZLXKvVwCFB3jzNqE6ItIOcWcNjPMyibnL0jsmMfexxx0y+5Dr8FVSu4/yeItIH/I8fo1QGyHUHok5QKhNzIsy3rxBbPZxp03caQtn0sKZtElMeUY9MgbExgDjvEqo94iMAUnx8cjoIZQWqT0kMfu8l94nc4bMH29iT6qEVhtXrRHZbRbBEFeVQUXq9VmGI54lezz+6r8mNOq8lx0gtCqJ3cKebnMVjfCULfSL21xFA66iAcbFPYRaIzKaXIV72PoOodcg9ltYyhb2fJNn6RBzfJdAL+PZVVLRIbLqxEaD3Onizqu4egPflm0SaV3ZXzOYJIC0QWRI20PuH2BO6ljTBsvgiNAcIPQertLmm5evswwOMMZVHKXJdXJCYPaK4GJXAintHqHVYRnucZ0ckflDPLUh5xZGh9iUulf53NwnMmV74ioawuUJQqvIwLsAbNrTLVZBX7Ir/IYMjY0djPFtLqMOud/Emt7h0Vd/ldCucJUOEUaNyePbBGaT0GoUiudqwdLYxdeb+Fpz/XzpaQ1ctc6lOCLU5O/cnbd4nr2KNq5izpt4Rg+uXsNV6xiTMsakLBsnRhtXbZD7Ixb+UdGk6OOpbXJ/D2deW/88MnEfc9Yi8UdEXo/AaePqdVbJEVmwj28MseddPH1AKg5IvD18s0sW7HGVneAaVUKnSei2CJw2id/H0RoSumm0pUp7Xsebt3DnHRbBMZEzIvGH2FqNy2RI7LZwlBLCkMH4KtpHu9gm84Ysgl2E0S0aDAckzh72rCZnmGYVX+3yLHml+JvoSNOK0WYV7eMoVa7CQ6yxhNTKKZN8vWJPqoR6R84zlDar8LgIc3rrFoM9axbq10NSdx971sZVeiTOQWHx2CX37suTMRcdZo+qLMWrROYh7nyIMxtgjrs4swGxdYQ16clA272PPe0TaPuk9glC22f6qIYzG5LYJwh1D3c+QjuTIYUxbiK0YaGVPcFT5OeexZ8jc17BHPcJ9EPc+S5CPSDQDhHqAUI7WL/1lD2syQB3LrkWNwGHOe7izfeIjAcoTwZYF/sIeeYJ8QAAIABJREFU9YRAO8K46BCor5Lab2KeHzD7Rg9nekhivUJkHpPYJ6TuEZ6+h20cohsn6MZDTONzOPpvMX70AG/2BtN39rBnr6EZr+PnX2YyPqT74j/hF/7+f8KP/rV/l//7h/4WD5ovYNtvMzHfYvf+Fp984f/g5Rf+GYP6L/Lu11/l7Ox3mF18kdbmz1C7/RN88QsdZuY3cMUMTb8oTB8xYZBhGBa2Y+L5BkkxW7hpVbiW/f9TfH70EhXNhVAEBSMiJ/RDltmSOEzk1CFKyeKcqGhXpJEMK5IolZ9LJEQz9KPic/na+JGECYtUqkqz+MNmwroVkS8+tHrkueRMFPczLpSoSRSzzBeEQoI1V/mCRZZxfXlVzDE+YgFJF2uQaFo0NqLAJ4kDFllM4Is1A0MaQeTty7ZFtkYjfJRlEYlg3ebwHBfPdiSj4qZRcQOZvAkc8jiQzYai9XC1ylgtEsmmKKYXl3lSmDTidcBxow6V7QmPZRaQRR7LNCwmIQFX+ZLLfLG+rkUer2clq0VCloTkaShBngVzQt4XGZJEgUuWBKSxIE8D0tgnDBzi0CVLBGlSfE0kyKIbq0i4tovcsCvS0Mc1NWLhrMOWmxaGVKOGazNI7HtkYUgaBMS+zzJNCttHvGZVxGGA50jjhwRtRuuL3O5IYGgoHLIkWDcwQuGvmxmSUSHDDi8VRLFLHtgEtoltayj616ne+xfc+vjf4faP/yV+c+cfcv/F/5LOr/55dl/+yzyo/3d85XOfQX30O5jK1/njLx/y8//0O/mx/+rP8rG//e/xa9/357jzS99Bu/2/8MXXP8Xv/+Ztfvu1X+XB3g9zf++/5/MPf5CzP/0E9lmX1O0SmnXO33kB7fRFcqeG+vhFvPEW194Ad1LBHm9jnd9Ff/ISuVlj/LUX8M62eM/bI5jvYDz5LJFSIrcaJHoF+/wOiVYh0atSCapUiNUqqV7HPtsgUiusnA6hUmZpd4nVBtqj24hpmXBeJTNa2GebWKf3CNQSH6QHWOfbKI828Gd1noX72BebKI9fYun1uRRDpu+8jPrkDrnTZVkAJtUnd1jYLYJ5iUipSCOIUUdMt/EmW6R6jaVbwznfYmGOWFp9Vm4Db3qLUCmRaj2WTgd3vPVhMHG2gTfeYmm3yc0m7uk20azKpdPGH9/FPb+Dd36PXG+SKk3Msw2cySZLv8WlaONO75EYDQKljnUupxuXYoiYVxHzOvrTTXJ7QKR1iLQu1vg2iVnGV7awxxt4s21SqymZFeMtlEe3yZ0uoVqXM5JpmViX4UVqtotmQVnONawWQqsRGsUBuNks+BE1ErtJbNexp/eI7SqBvkPuNwp1pgwqEqtbgBhlOyN1ZYtCgitrRUthi8twwGU4ZP7kFta4jDur8s3lA4QmQ43IlDyLQK8WFeYBK7GHeVEi0JosvD6J3UZoNQJ9j9AYETvDotYqgWHmpEpo9rEmJSKjjTOrYlxs485ra9WqcbFDbMpacu63uU56CH2naAk0uQz38LUdhLaDp2yvJzJy2tJh6Q/x5lWEWivMH7LCG1t1hF4itmvFbKBEJtqsYgn9TL0Wnl7CN8p4WgVbKZG4HVKvV7RCmpiTCqkrlYHWuIQ7qyLUBu68hjUuydqy2sBTqkVIVMJTKizFEHdWJtDl/YzNprSiaDW8eVkyRooJj3zRLNWroVlD6BX08zsY4w2ep3sktmxqnL71KXK3C89fJXEaCL1E4tS4Tvo8i3uYF7e4CjpEeolQL5FaVYS6RWxWSPw6rr5F4tWxlS1CS6pJPa2KMOpS3el2SNwufvFCMrRaa4VnbA9YBgeEVg9fb5O4Q1J3hKc2WQb7RHa3oNfLg4XUG0h4nNOT79sDfLNL5AyKinePyGwRmU1yV4I4b+YjsdMhcTsIsy4Vqk6DXPRQz+/g6xVWcZ/AKiPMEoFdkiGFX8dW7xHaZUKnQuRUEFaJ1K8T2GWEVWIRtuVBg13DUXfIA7mN18ebRHaTzO+ij+/hKCVCu0nkyBfW2sUG7niH62BEYnRwJg38+ZBL8Sa+coRxPiR1t3HmJVLviPnTXczxK4TGG4TGLp5aIVQO8WZdIrNG5lfJvRZL7z5i+hrO0y/gG2V59lvvsgpPpBpSqRA5bRmYXGwQqQ1ye8BK9HDVO4S25KpoF2WEKrWN7y/7skU0qxKb8mBMvXgRYdbIRI/YbaFPNnHU8toAYyslQrfPIh5haVtcPP00trZDFgwInQ6OWsMyN7gUbYKLe1z7PUK3hudWCIwaS73DM2eIq3TQ1T7Xi9fI3Rbu7CUc4xbJUj5Wb9rDn/VZuvcR8yFitktm3uf95PMIQ86QhNkgNDsYkzLCbODrDTyty+zxJta0QuoOcJQ6yumO3N57u4RWh0BrIbQmod4m0JoItcFVdECgNxm/+1msydZao+zMKtiTClfhEUvvgIu372Kcb5O5PezpjmyfOX0CrUuk7ZIYx1xHB8RmD2vcINL2eBa+TqDu4k47LNxDlv4uS28f47zG/FGZpXeCPW4Sal0W/oilv4s7qxPqXTJnl9zZJ9QGxEXwYU8a+PP2GqoZ6X0iY4BQOiTWEOuiwlV4SO6OmD3aYP7oHpHR5Vl0jDdv4CoNYmdA4gxwlQb2rEbiyPlEYHTw1TqZ0yd3++hnW1zHB+TuAHtaJrG6LIU0RzmzbTKnw/v5EfZEPt+9n98nCTrYWonAaZCHPXLRxRzfY+F34eo+kWgirCpCr/BeukdsNjDHWyzCXS7zIxbeAF+tk7t9VsFuoakuF/ejjzWTys1VeEQu9nGVJr7WYRFIBac5qXMZnRCaAxJnhHZeIfP2WYXHkhlQPM+4ap3Y6aGPd0i9ActwD2G0eD+7T+YMMMc7hHqT2JLNElGcFFiIHrnXWU8ujYsNFn6PVdBnFQyILAlqvox6LIMOgVHGnW+yDDpkboPYq2LN75GJLpfxHrnoY8+3JUza3GYV7bMM9nCUGp4m2Sqx3cOaVbCmlaJlMyJ398ncfRylhTAHZOKAxN/HVVokzojc3ycweuumSWD0WIhDlsEDQnMPd97DnXfI/UPJjSp+hsvoNSLnoOBeDFDH2yyifUJngKW0eG/5JvqkhaN2CawhvtknsPssokNSsUsWDnENqXoWVofA7iGsHqE9JPb2ChZTl9zdIzJHuEqXyBniGS0ir0vstBFGXTbDjCaOUiO2+wi9zWV0ROx0CcwOkTUgdffJvL0i9C6xivtcxQ+YPdkhMPrSwOKNMKflgklyzErsop1uEltdMqdP5gxwZzW8eY2VkGpeT+2wCo/XIM0bDWpg9FHPSviaZFAExgBfG5DYh/jqEF8dIdR9Qv2I0DjCGvfxlX2W/kOEJtkRiX2MOx9ijrvo520S+5jIPMSZDfCUEfp5F2cqJxtL8VoBwxySua8QGkek7iHOrIuvDomtIwJ9n0A7wJ3tktqvILQD9PMuoX7ESryOdtYh1I8Q2gHfXP42ufsq9mSIN98j1I+wp0Psqfy3ZFjsoZ/3SO2H5M6b6Ke7hPoDvPkegX7A/FGfUHuNSH+D2HgTX3lAqJ+Q2MfE9j6RfUDgHGHq+2j6MX7weUzzTU4fH2Kpn8OevI43/zd87Q9qvPG5z/DFP9hkPr/PF/q/xI9+x39A98e+l1/7h3+D3zve4a0/foOZ+lXefufzbL78ExzUfpkvnbxAd+djPDx6GXv627Q3foLu1s/wzltvoPtn+MEc05rieR6+FxGHC4Qf4vsOvjAJPH9tyrgJLVaL5frAO0+/9RKKQHIggrBQlkoQ5jJfERea0VBEXC4u5ZQjyUlCGVCkUUokYiIhA4pFKvWkWZKTJ5JPEYcJefE9cZh8OEvJckJffDgBWWtG5QRFTi/8tVo0T7MPT7AXLAsZQhQBSxE23ExBbpoXwnO4XGbEoUcYOGvd6Y1yNSnmHqubZkahbc0Kq8jyI5MTyc4IiURwA9Nc4NvGt4Axl2kkJxJZvA4LbtgRWSIbEFkSyHlIoSa9mXzIA3xRKEl9VnnIKo+k9SOLyaOQNIhYpTlJ5EswZwHHjCOf1ULe7k1A8lGQZyAcosAlDiU884YLIVsNMVHgs1rkCM9hmWdr/oSctggC11pPXCQA1F/f14/ORNb602LykQaCJBCkYUDgOGtuhWRUSICmVJVGBL5LKHyE56z9uHmaFiTVaP1Y01is738ovHVdJg4DQuET+C5+FhLFHovIJREuIrCYaV9jUP8Y9Rf/Pv1f/M/4+vCH6P3Sn6f2C3+GVyt/nb3y9+AorxL5TzCmf8LjP37IvV/8X/mX3/UX+JW/+x/x8e/9s7zw43+dzTv/I+eP99DGb/LWv+2xc/sHuf3i32Cv/z246gburIF+sYGvlfDVTWaPP4FQN3AndwjnO4jJDub5FvZ4C3+2hXn2WYL5Jt7FBsGkhHu6hZht4U02COby/dSoYJ3ewh3f5XnYQ3t8C/P0Ls/DESu3SzCTBpBIqXDt9zGebHD6Ry/wfrjPpTv4CIxziHuxgz2+J6cT3ojr4BDrvEyoNrHHW+SOtFzMv3ELodTI7S7OeAd3UkLMq6Rmm0ipESl1Eq2Be7GNPykRzCpESo1YrZPbZcnXUDokaotELyHmd4i1ConaIVQqBLMSoVIhN5v4k228gtWRGQ2CcYVMbSAuNvkg6pOqJfyLe+Rag2haI3fauLMtErNCbJYJVBk0uNMymTXAm5aItDqZ3UXM64Rqk1jrkFlDnIsqsblDoG0h1C3M89sEagl3uiXVqOcbeNOyfJyaNIdkVpvEbOFNS6iPbxOZHXnAO6/hzqo40wqZO5D12ZkET+Zeh0CvFGdjmyxEE2N8C/3iZUKzLHkNSgVvXiN3B5jjLRK7wWXYJbYk+yI0aiR2i8xt4853CI36mmoeGR1CvcXSH6Kf3SOx28TFnEI/K6Odllh4uyRWH/NCvuALjSZCq2FcNLBnTXKxuwYhSmtEA+V0C19pYE9lPdSd1XCmVWKrizevY43LpHYPa7JNoFcwxneIrSqhUcWZlYrZRZnAkFOPwJAw0VBv4M4qBFqDyGwXEL0b80lDmkT0MquwV0A0K8ROQ9aWox7zs1sIs8pVOiRyagRWFU8vIYwq1mybXPSJ7DbmtESot8i9Ib5SZ+GP5AxGqZO7A0K9hTMrE1stcq9PaDSxJzvEZotVEVgItUFc/I7tSRlnVkVokicyfXRnrSNN7Da52+NZss9VtMfs8W158KS1eBYfMX98F+NCAjVjq4kz3yFz2+ROjZVoMnnnBbg6ZOHWScwS3myDq6CNcvESiVfDM7bh2TH2fIvIaZD6HRKvs7Z9uGqV1Ovh63XseZnU67EIhhiTKpE9IHV3SdwRntqSL4LFAdp5CXtWJXH6RdAglXGxLQ8eQquDZ/RIxT6h3cfTWqTugNwbEBky8Iqd/rq2LevqsiqceG0St0UuhniabH68tzgishv4RoXIqRE5dfKgjTAruNoO15mcekROncCqsox6RG6FwCoVRpoKVvH4ZbNkSGDVmJ1+lmfZHqtogHp+B3O6yVU64jIeEhsjnEmFQKtxHR6RmCdY4wPs2TGR/ZDA3SNyejLQcIZcO8fE2i7Tsy1su0ak3ycxj7AnTUKjR2wO8eYjxPyYK/HbuHqVwOgSaEN8pcOz5ABnvoOj1EncA4JZk9TsEygNuZPPhkRuDW22yXtXr+BeVNGe3MJT7pG6La7jEwKth35+F56PSNwWrlYmcVssoz6x2yL12gijSia6OEaNLO7gmHfJ4yah08TTm/hmDWGVCMISxvkm3xSvEsxaWPomlrOFb7SJJvtcGg18tcYiPWZ6ukMwb5IoTTJ/wNn5XWJjgDfvEmgjQvOAy/AhkbmH8qREpPfJ/S6B2sWfdXGnkg8RaHv42gh9WiU0XikAe3UJVHUGCLOPMa8h3DYLb4SvNPGVJtakjDnewRrvsBQjnFmF3B2SWD2scYn5kw1CQ847tLNNcm/A7NEdMqdH7vXktE6pk9ojCdOcjUjsDpHRxZm2EfMRiXFEZh0TqDcNCKk+9ecdLsUDQnVEqPWJzT6p3Sc2uzKo0Drk7h65u48/7xLpIzL7AH/eJtRlOHITVOTuPnERVoR6l9wdkdlDQr1D7u6S2gPcaZ3I6BY7/xH2rImndkicXWJbQgTNSR1faXIVHhJqnfVZZl9pkbu7KE82WQUDcq+HPS3hzaukdo/nyTH6WYnJu3fwrSaR18U3G4XWV84nYqvF+J2XWOYDTOUesVMn1KtkTouF6BO5HS6e3uYylOYPv+D0+Ko0QUVWg8isY8+rhGaHZbDHZXTwLTyHyJZ6Sk/tsPAPpQ1C7xFbIyJrhDWVTIrMl2GnNasQWV1Sd0Di9rFn1WKWIM1N7lxOHBe+tHt4aqkIsepkboel6MPqpAi75UWyhGRofxUNC+DmDgu/y1L0yII6jrpJ4rVIvS6Z6OGqJTLRJBN1zGkZR6lJA5LbZ/L4Dp7WYBXt8/7yAYHaJTYGZM6ePONv9InsEaEzwrcGaOc1QnNE7h8R6EMCY0jqHhCaIxJnH0/ZxVf3uAxf4yp6DaENWQX3Sew9nHkHczokso8I7V0W0REfXL2Go7UIrCHX2WuYsw6Rs88yuk8WHJKKfT64fJ3U3yWwe2TBHuq4RCr2uM5f5TJ5wDK6j3rRIPEOSe0uodbiOjoh9w5JnH0ysY+wOoRuB2smOUCraJ/EHeAoMpRNnF1Sd4/QakmOh9UnMPpo5yVip0smukyfvogxrhPofWJ7hHpWwp7VyP0RuRgxeXwbd1Yhtbt48xrmxQ6zx3dI7S6Z2ycy24SmhHNG1hDltLTmU7hKm9geEZpdhNHFnEgWRVrYScxxh8Q+xpnuMn/cIjJOWHivYY2HWOMhkXFCar/C7FENc9zlOn6DQN/HU0YE+j6Zc5/cfYB22sEaD8i9h6T2A0LjGFE0IpzZLrPHFRb+AzxlyPjdMs5siHnR5zr6HJN36+hnXRb+QyLzGOOiR2xJwGZkHMugxLqPUA+ITfnx1H5QqExlWJFYx/jKPs70gEh/SGw8JNBO0M96BPoB7yVfwh4fE+lvkpqfx52e4M0PWIj7xPYusXOCre2ja/sY1n0uZvso6gN87zeZnB3xpTdv8fJv/CO6tZ/m1t1/Rmf/F/iTr9bZ+JXv49d/4K/xr/7OX+Tnv/uv8pWjCrPHv8/F+VfwjLf4mR/5Ht7o/AYPSz/KYeknuPsb/5gvPniJk8bPUXn5/+S3vtDi7fOvYLljPF/DcRxsW+DYAWGYIAJvHVTcWDTyNF03CITrEQXh2l5xcwlFsG4tyAbDYs2jSOOMOIjxHUEWy9DBsz057xARi8L+EYqISEi4ZiTiNWAzFBG+K9bNCwnYzNaQypsWxw3I8ya0iArYZ1q0/m+CisvFcm0FuXl8y3whA4WCLbHM8zWHQ64IQoRnEYUuWRqspzBhMSW5gWbezFFuuBQ3atLAF2tgp/DkqiBLQr6N9695frnANdW1HeMmcMgifw2wvCxYEctFUvAkYhkeFAf5N02Fm6AiDQvzR2CRRi6LwvqRxwF5HBF5gvevn0njR+SzWqZFw0BCO7MkIPAdlrm0fywX0vjx0duWVpDsI47YGOF5a29tGiffAsmMhUssnPX9lWYPj1g4ay1rGvrroEI2LwSJ8NchxTKJCT0XzzJZpgmh8AiFR1SEFlEg1ryJUHj4rovnSFWL/OMUxKGcrfiusQ5Z8mJGcsOmuLkuNxEEoU0eOCS+g+2ofPXrX+Dh3r/iD1//Bb7W+T4Gv/AXOPqNv8jDu/8pr9X/c17f+59wrTcIglOs6R/xlS90efEn/wc+/g++nZ/7m3+Gl3/g2xl8+gd4ePRzjMeHnD9+hS++ucNe76c53v8h3nztf+biya+ij+9x8e5n0C/u4Gub2JPPop1+mkjbJlR2mL71KayLbbxZiUAtoT35DOqjTyMmm0TTMuY37jJ/99PkVp1Q2cY+v41zcRd3vEGslQlmW5AdEs7LqN94Gef8Hku7jT/dQXv0WZ6JAc/ELvbZFtbpJmJa4dIdyH8/3STVWyy9Lpnd4eKtl8isAfZ5BWdcxp9XuAoGvPX/fBxvWobVK6RmB2e8Q2K0iLQmYl7FOdsmUVukWotEbWE83iBWmlw6Q/xJBX92h2BWIVF7TN96GfPss6TGNpkp5yD22Qb22QYLq0U4L8v7P9nGOr1LpFTIlBbBuIT69mfI9Qqku7hnd3FP75EqTZZeF3u8gTvdILUrZE4NZ7JF7vS48vfxZ2XUx7d5Hh9wHeyRGl3ErEFqDvggfYXYLKGfvoRQt/CVLYSygzfbllwOr0ekNTDPNqWtZVIiVGss3B7W+SYrb4A1rqx1lb7SxJs3CHWpoAu0Nq5SKs74lHBmm6zCDqlbw9e2mD35JJ66xVJ0CfQ6od5i9ugOV9EukVnDmcszXzehQ2w1SJwWnlLGHG/yPN3nmwtZXz576yUugz2EWsOdlQj0GpfhAOOswvQb9wi0DonVx1fqWOMdvHmF1O7gKV1Cs48wmiRuG2u2ha9XsWYlUm9AavdxplWcaZXcHeIpdZxZFf18h9CQ8LZVMMIc38NTtrmOB3hKCeNiC2daRehlAl3aPQK9ygeLY5ypPCAJjRah0UJ5cpdAaxRa1h7GxV08ZYfYrrMIu1jzTXyjjG9UCKzqegqiT+4irBLWfIPEa+Co21jzLVKvQ+y0GD96GV9tILQm7qyKPSnjzWtrmKb69F6x0a2zFEMCvY55scXC77Pw+2hn93BndQKtjVBbONMaxnlpXXu2xhVCvbVuZyRWl8df/SRCbfAsPkSoDc7eepmV2OcyPMCdVXn81U8SW21Sp81S9FGffIYr0SLUtlm4NZZeA3d6l4VbI7erBHYJz9hCmCXeW+4WoUyZ0G6Q+V3yYIA53Skqyy1Sv4ejVsiDAZnoo12Uie0hub/HVXyMq7RIvd1iVyx1oLHTWx8sOEqNXEjKvTWroE1qrJITEn8XYXQIjDaB3mThDdDP7hGaUi+a+QNpGbFbrKIhqd+RJhOtSVSALj1NwjYDq07itQjtOo4q+RvSOLNNaNdx1R0St0lgViXDwtgmsEosoy7CrDA7/SyXyYjU6xA5TS6TIcZ0c/2+Nt4g8zus4gGZ/QpCbRc79RrLsM3s/EU89w5Jdpfx2QhXGZBqNRA9vMd3cS5KPLs8wg6rCL1G5g3wlBburIU5KePMtwmsTWJvA228ja/1yOxjjDMZ0HF1n/nTLeZPGyysAxbOPsbZDpHVwpxvE/sdPLuJcLuQvMKl12Ml2ljTbexZi9w7xFNLuMrLzM9ukXgtEq+Fr1dYhn2MyT2EWSUXXb7x9icwtLs8u+qyyts4epXI6ZP6HYS5heOUUJ7sQPCbiNkQQy1hO1Uy/4ho8pBwfAdntkXg9nGUHvqjOun8APO8j2MeYU3K5P4e5rRJYI54+vYG5rTOKtgnsTskTotAHRKrR8TaPpF2gJjfRzvrEzojLsMvExgH6ONtFmGfVXyIb/aZXmwRRV1Se0igtdHPtrmODvjm8gHevMrjP/kE19EeC0/yENxZjevosIANN3FmJZb+gPfSY3y1hjneZOH3caYVhNrBm/UR8z20sw18pUnuHBIbh0zfqeJNB1yK+7izJvqZtGVIk8egUKIe4M2bjN+5VcxQWlgXFbTTkjQUmBLIqT2tkrv75O4+xlkFb9Yi1HpyelK8Taw+3ryBUOV8wleaazhnZHRZBSfMn5bx1B7LQB4syufkEaExJLGGGOcVEmtIbA5wpg2caYOlf0BqjXBmcpa3FBJ8mdoDnGmdhbdPao+YnN4l8fsIs4U1r5C6PWKrjVDrGOdbaPO7pEELT90mtRokZoOreBdLKfP2114g0CssRKfQkUpA8PN0l+mjF/HUHRK3R+L28LQ6mT8kdfssgl1Cq40+3iEwBrjzNrl/QGQOeX/xOr7Ww9d6LPzD9TQicaWa9Hl+QmR3EUZLNrzsPp5SZylGhEaT3OshtCoLv4uvlnFmO3hqmVXQx53vsBQ9ruNd9IsNTt/6BO9lh4RGHfX0DtZEBsWSAdUg0GssoiahXcHTStjzEpHdxFF38I1thLnNB8tXiJ0e2sU29qwq1cn+EF+T6tLr8AR/3ia2hvhqh+fZqwSWbDvYapur6FVi64DQlGYKa9ohMvfwlD6eMiC1X8Gd75I69zHHXexpj8Q+JHOPpElDvM4yeh1XHaBNathqi2V0gj5pol40WIQPuM5ex5g2efL2bVytQx4c8GzxgMDq4ekdLtP7GLMG09MSxrSJb4yInUMi+xBnWirCwjae0iXzDtEnNQK7yzLZK5Sskq0RWn2sWUM2HIITUvdAvm5w+kT2AF/rIPSObF6oJRahbEIERp/Ikk2+xB3KEGouZ0+h3kRojQJ43ZHBidGSUzBHsjukNaTB/OkOrtLGUztE1rBQl+6zig5RTktcvHuP6/hVQmMPdz5k4b2Ccd4n917DVw5I7FeIDHmQn7sPSawHZG4xDRl3iS05p7gBakbmIc50JOGXmjRx3AQKypM2+lmP2Dog0Hcxxx0C/QCh7RdzjkO00x6r4HXsyZDpN+o4sxHX0b8hNk84f7vM7FEDazxg4T/EvJBtj6vwTQLtEP1MTj4uw9cJjWPG7zQR6gMy+41iBtJi+qiGOzvBmz3AGT/AHj8g0l9n/rhNZEmoaSYeMh/30NR9bPdVTPchZxe7nJ3t8eUv3qZ691/Qq3yMw+Ev8+C1T/DZrX/OJz/1/Xzyp7+Ln/qu/5if/Cv/Pj/7d/8KvzfcQnn0B5jK20yf/C4/+Y+/k4N7P8vJ7f+NL+/+Mlu//oN88egF6i/+MC99/Pv5yh/sMXMfo+pPCCIL27YxDRfXiUiSHM+zMawZnuMS+ALheR9RaspjvZtZxUcvoRAfMguDkDyRxo8bDWmeLiRnIpRqTs/25CwkSPAdQeiHa23pTcBx06QI/VDaQYowI/DDIoQxKCG9AAAgAElEQVSI1mHDzXFxKAJWiyVxoUsNPF+GCB8xcdzwNOKiDZEVrIkoCNcK0ZvmxTLLSaKA1TLDd01WixjfM4gKA0hSIBBu2iY3komgaKPEQVjMQ1J8x12HPMs8YZElfBvffM77710VOk9fwixTyYVY5DFZMb+4vswLXkW6ZkmsFsl6IpLH8qD/Zk4hQZSCJPZIY5ki3VQ80lg2JtLE/xaQ5k1z4kYxushjVoucPI1ZZClXqwVJFBSGDb+wavgksSAtQo4slVaNLAnX0wo5r0jWylDZgBDrBsONuSNLIhZZWkAtJdhS3p60eNx8feDL9kPgeyRRsG5y3Ng/bvgUeRoXAUa4vi55H8T69mUoIe9XlkTr77/5/CIJCSMXEbuIOCIIfSLrlN86+gS/e/wxlN/7KTq/9le5/5m/xZca38Prte/k7d//JZ486fJbv9vmKnzCV373mBc//qN84of+Hj/3l/4dRv/0b/Kl7r/kj99tM57+Jn/4lQr95g9T2/xe7o9+gC9//idRJiXm0xru7OaMVAt/ViLUKgititBbTB7dY2Xv4Z6XcS92ME/vorz7MsG0Sm70mb+9gf74FrFaJbda6I9vMX/nRXKzyZXfx3x6B+v0Lgu7zcrpYDy5TahU+CDew3hyG2+8RWa0yM0O5tON9fs3rYfc7JBqDcJ5lURt4J5vc+0NcM62iJU6udHCn1dwJjvkTodn0Qh/voM72yR3GlwFHcS8SqjWWbo9/FkJ62IDoeyw8jtcBh288RbBvMzK6bCwWkRqVQYQRgPrbINYLRMpJUJlBzHbJrfqBTizgvn0Ft5sh0irEht1ArWCdXGPxGzgTGTrwRmX8KYlnscj7PEG2tNbxEaT1Ohz5R/hjLcJ1Dqp2SGzeizdEQt7hDdpsHT2SKwqzvQe3myLzG5inm/gzyvERouF00c/316fgV94Q6kZnddw5zUCvYVQqriTHZ5He2R2i0At40w2yJw6S6/4n7DRLACUzWJDu8lV1MdVtrBmLxEaMgRI7Dauehdj8mkWolk0M+pkXptAr+Ip24RGGWt6h8yr8yyVVPrcHWJe7HAV7RHodbSzu8RWg+fZHgtP1pfnj++SOl2u4z08RZosAr1KYkrQnDevrc9GGRebeEqNq/CA2BxgnO/gKVWpEJxsoTy5S2oPeC99BVfZIrZqhIa0nyhPbxdnvQYEeoPI2mEVtnCVTfTz29jTbXK3v95/W7Mymd9HGHWs+Q7CqJJ4TYRZQZ/cIfZqZKKBNb+LObtD6FTwzR08Yxvf3MFX5eOILGnkCI0aQqvgzHck6NPp4s7LCK2G0KRO1pmVsKc7LPwBXD7AV6s4M/k1C3/AVbiLOd6WwYnT5lL0ic0G9lQaQXy9ia+3WEUHpHadQN0h0svkTmOt7g21EkuvRW73CNU676eHaE9v40638efbXIoOuSvBcJHZYBX2MScbpI60tXjqJr62xbO0jzPfYOE3mT7+DB8sDvDVMr5a4d0/+nVSr4ej1LhOj1DPt4ns/prI7iodnq+O8c0Gsd9Dn5Z4trgvz7JdlPHNHovwiMTfwzd6mPMm761eI/H2MKZ1Un+fy/SIwO4S2F2E3eE6P8G32thaXZ51c9okoo+wWyR+D2G3cI06y3gXYTXx9SqLUGpWXW0HYcqJR+xWcTQJR43dJoFVxVG3CcwqgSXbMtZ8s4CsdgiMGq5axjeqLOMhrlHFMSoIrcZ1tEfmdlFPN8i9PkKr46s1QqPJ0h8SGq3139vS3yezd7HGdYTaIzZ2Sa19YkOeSc+c3XWol9oDzPMmqbXH0t8ntbsITR40Zc4Ae1KTVgS9JWdbeqtQKbZI7R5B0ea5ig7wlTqTb9wuplfyeURoTRK/Sh62CKwajlrG16tEToPIqXKZSjZH5NRI/SaLsIujbiFMuavPRJtVNJAbcrVEHsiJiKeXMWdbXKe7LL09ErMnm0B6i8Bq4+oNhN1G2C1mTzeI7A7mtMJ7+QOE3sGeNQmMAdfJA6xp/cMtuHeI0IdE5h6RuY897WFPu+sX68ZFS1autSG+OsSedgkVOZMwpy3mFxWUSRXf6ODOG4RqG2F08TQ5UXJmdQK1jXVeJta6rJxdAr2JenqPzBkQaG1iU8IyA7XLVXDC0t8j1DuYFxWuwmMSa8TSO0I/rXEpHhAbI6yLBrEx4nn8KplzgPqkTGLt8V7yGqHeY+Ee4M16vJ++QWodoJ3K32HmdrHHTYTSJXf28JUWkdGVe/5ZC3/elY0KrUdm78oZjzlk4R3gzpoSsukfsAyOcJV28d+kPBN88/7C3cWZ1vGVFpfBAdfRMZkzKv62emv7zo1pQr/YwZyW1wwDd16RjRh/wFUkzRix1ZIhkt1GPb1L6nRY+gNCo8H88W3ZhLJa+GqVXAzQLjYL9fEIX6+zDEd4Wo0PVvdZ+G1Co8pS9FgFQyKzia/UWIpdcnfIwusTmU0is0Vsd3GUOpE7IPZGXKb3eX/xGomzi35RxRjXSJxdnHmrmP/ss/QOWPlSqfosus91eIJQOgTFz/RZ9AChdonNAak9ZOHtop1uERoteP4GiSU5CysxwBjfI3EaJE6d3G8RGCUW9oArf5dEbyHmZWK9SqSXWXoNIm0bx6iRRyNmZ3exlTKZJ4OcyGhiXmwRmgNysYuvN5g+vcUyHODrDaypfDye2kHoPSJrSGyP1ryOm/eX0Ss4ag9PH+Bqfex5F2veIRPHLML7uNN9Qv2QZXDCKjwksnq4SovIlHyFxDtBmHuE9gG+sYunjXDVIYvwVTL/Pr6+S2Dtk3onRM4RoXWAPe+TBw+InCNcpUnm7RLbA1ylSWj18NQWodWTNhJLwk9TZ5/QGHEZ3Sf15O8/MOssghGB2cKYlLiMDlmGh1zFJ4UitEsqdhFWD2EMSN0DfLVLYsvGna+UeZYO5esNtclKHHEp7mNdNLHHdTJnxGUggbPOtEZi9sndEaHeIdQ7ONM67ryDq7YJjDbvL08wJjsIQ5pAhNaXQMtZl8TZw1VbBGaP0BxiTzuY4y6+UgQH6j7uXNo4An2XwNjFUyQg05kNENoeoXGAOx+u9aT2tE9oHBHqR1jjAUI9YOE/xFf2Mc57RePhAb6yhzsf4My7RNYeQpOcCaEecRk9wBy38dV99LMBgXa/AF4+INAOMM4HCPWIUD/BOB/gK4d48wOEeoR5McRXDvGVQ1L7Vbz5AYF2TGq/ivKkg3baw58/IDZeRygP0M9GRMYDEusV7MkI7bSLY44I/SMsY8DkooFrHeMaD3n7T9q0Kh+jU/2/eLj/6zwY/WsGnV+lXvtZfu7Hv4PaL/63/Mi3fxt3/95/wQvf/bf42n6V8Z9+kTSZ8eTp7/HSJz7GQeslup/6foYv/xC/f/jLND/1j/j1n/ouNj/zv/P2V48JxNexvVNcf4YIHFzXxXUDwjAmjASuZ6wP8i3DXIcC6Vr7KYijlChKSJKMKExIk5zFYsVisSJLFwVbQs44pH40JQ5k6JDFGYFwPjwRH2YI98PmQxz5xGEoJxJr5kW6tmVkRSCRJena2pHFSdHuj9Zf89HGx42hZJkvCo1pcV3FW2n0yNeGkEWaSYtHEWTcTGAW2Ydtjuwm0Cj0pze3KxsULlkiGyg3sNE4lCGL7wguF0suF0u+7ZvvX7PMY4RnkUR+cZAfkKcRq0UijRt5zLOrRTH9SCVcc5lyfZmvlaQ3lxtjxiIJJe8hcuVUpIBvyAqJtInkWVC8jYq5R0SeRt/Cq1hk6bpxsMyzdWAQBb4MAf4/IUVSTCpuPhaHYh0oSI6EhF/K8EGs4ZVpHK1DCznbcNchguRNxHxUO3oTRkSBIAp8QuGvr0+qRWVTIg5FEVLIgOLmOm/ui7z+aP39H+pNBaGQDY8odvFjB0f4eJ7DMlT4nVc/y5ce/Dy/M/ghTu58N28d/TBfrP83PCz917z1xZ+mU/3nnBx/BuXJF/jS5zt8/Cd/kJ/4zr/MD/+H38bL3/vnmH7pNu8+afNvv7zJsPVjvPArf5vW9j/gzZMf4a0//A2+/tVbKLMhkdVCO99AO7uFOb6NO9/Cnu6gnW3LFH7cIJg1sM+2imZBG/UbtwmmdRbmaG38ENMdUr2OmO5gn20gpjskWg398S2ssw3JiigYD9bpXTKjwdLpYJ3e48obEMwqOOfbxGqD3GwTzCrYZ5sytJhWiJQ6YlrGOd9aa1Ct03u8nxwSG3IKYpxt8DzeJXeaqE9eQjt9metgF29WwTrfJDYafJDtI5QSxvltnMkGz4Mh4bxMrFYJZiU555iXCedlFlYL+/wO/nSLWCsTqVJtGmtSb+pPt/DnJSKtysLt4Ey2ME7vIJQyS6+LO91GzGtEWh2hlFi4LZzJJtfBLmLexDyrEChVvpkfY5xucil2CeYNFs6ISOsiZi0ivYw/3yJQy9jje/jzMmJeQcyrqI/vklhdRLGd9opwwp3X1ryDxGjjzypcigGx0ZDBil4h0EpcCgmA84rK6mU4lM0Iu05glEmcOu8vewhdtjIis0lklwitDRZCKjUDvcbC7+IqO8RWHWe+idB3SJwqnnoP7WyLyOhwHR0gtDqeUiGxW/J75jsEegtvXmcldtHPNsnd3hpGFhpVIn1Eau/iKXV8tYqnlEidNrHZxpvXcWdNUrtPqDcLhkST3OtjjSvoZ2XMyV18dYfUvQF5ttDP7304pZjdJvfrLPwWS9HFmcnpSeYM5IsUtUbmS7uBMOtEdgNPL+MbpSKsuEXs1YicKplokgcthFXCUe/h6ltEZp3QrK8ZHoFeW4cXQq9iT0sIrc5lOCpmF208pVKAPNsoT++y9Af4apVAl60O7eye5H1YbXK7hTvZItLrLLweodHEU+uEVhdhdoiNKqlVIzIqxEaFhdtEKDsIZYfcbRKqdYyzTS79ASu/VwQVO1yKLpeigzXZwp2XeJ7uYU3vkboyqIisMgvRJHEqeOomqSt/974mK8+y/lwmD3qEVoPYaRdsijaJ0yf3dwnMLnk0lEGC1cIzW1xlx2TBHsasRuztFmFDj9DpIawuodMjsHsEdpfIHZAFu3hGi9gbELo9Iq9fbJ27JP4QYTURdgvfbBB5XSKvS+i0CZw2kddlEQwQRg1PK8v5jlEmsMpETqVgbzTJ/Da+UcaabxHaNTLRRj2/LacfRl02krQKvl4h9tpY6g6J6GLrZVbBcN2Kic2WZK+oNVKnizevcBns4ik1VmIPX2kSGT1yZ4/EGuHOWqz8E+xxC1/pchWekNoj4uJsd2R0eBa9Ru4coJ+VcGYVFv6A2JRQx8joExptEquLrzbI3AG5O0CoDUKjzcIfYV7skDp9MqdPqLcItA+hkeN3bxE6Za5S2YDwtCrWvMRlMsKabzA9/TSLsEPk1NfzmMRr4qjbJF4Tc7bBdbqLMKrok3sFF6RZGFfqGNNNMltCIYXWWvNEhNWWu3W7LVtT3oDQlGdDI6vPMjgiskbYsxYLcYA9a5I4eyzEMc+ShzizLva0i6+O8JQBobFXKAKPUJ7WsKddluIBiX2I8bSGNW5xnT0kdHcZP93CnNVZ+Hvk9gDtokRgdoks+ZwilBbXwSGR2kZ7JNWjuTvgMtjjyVc/gzeX6sLYGHL21m18pYGvNLkMDjn701t4szahJhsT6pMKC/eQ3Dkg1IbY4xYr/5jMlvONQO2TWkMifUCgDtGe1lh6x/hKm9TukTpdEnOEP2+T2iMW7p7UOBpSeSoDjhb2uM7z5BWE2sW6qMkJUHQfoXRw5i0Co88Hy9c5f+curtJeAye18wrevMHz+ITMGaE82UJ5skmkd/nm4lW8eQNrVuH9xQMCs416vrWeZClnm3hag+toj9TpYFxs4szKfHNxgqdU8ZUql+Eumdsr5mkdcrfHdbyPcbGFr9b4YHGCMBtYsxLLcMQ3Lx+Q+f21Peg6PZAqT6PGe9k+7+dHMhhRaryfnbAS/y9XbxojW3qY5xEI8ieIYSMxYFgRjAQQhICxHEeWHEeOHUmxrcihoCiWDEsyJdmEBIamJEqURUrUQs4MZ+7WS+372tXdd5m5M1xEUVxsihItcZvt3tvdtZ59/c5eS/edGc6TH9+pmhn/KMy9Vbequ6u7a+q8532fR9pgQr3K0uuy9Pv4eh3fbJEFx7h6k8krt0icIZk3IvNGu6lLZPUxJhXsSVXOaRZN3Fkde1ojtQasvBGB1iExB7gz+fyvvCM2YkRsttHP9wmNBlfhkQwmF9JAtfLbCL2IMbnOZSQnV86kgDst8GZ6gjvdJ1QLrFzJtIq8Np5ZIwv6PM6O5YTObsnXErOBNa8RGC1Sr0No1wmtWg5ArZG6R0RWfzfXybzRbraTOEPZIvBO8PQevtHH03t4eg9hDlgGd/CNPu78iMg8IbFHpO6A0JR6UmmxGOBpfRlEeLfZRPcJrBGZf5fAGuGoPdbhs0TOCcashacPiJwTtHGdy/g+y+AerlLHUWpk3pClf4TQpVJ0G1RIvoTUdwqtR2wPyfwhkS3barEj2UVCbxBZnfxz7OIpLZb+CcJu45sdQntA5p0QGj0CrSVfg606oZEzu4w2S/cYoXaxp3UCrc1GjHYGnMhok9o93HkVayI5PWt/hKe0ZRikN1gFA+xFCU+tEZo9Mu8k50qMCIwentbEnMrwKDCGEmw5H+IujjAnXYxxm9g6RWhDaQJZdKTBYywNHp4yIDJPCPQR+kUz51QM8dURxkVHwi5nA+xZfxeAuPMRnnJEoB+RuSe4SidXmA64DD6DOa1jTpo48wFL9wWc2TH6eY9QPyUyT3FmR4T6HQLtNqn9HOa4jz0dEmi3Saxn0c46uPMRgXabpfs84xcrGBc91v6n2IhPY09PsScnJObzJOZ93PkJzuwIbzEiMu6gzLrYxgjfOUW4dzHVE8zFPb76pQM+fe9JDm78LPePf5f52QvY1p/y+S+W+b0P/zg/84P/FR/90e/ig3/zr/G+/+Fv8MXSNZyLb+A4Z5yNv8bp0R4n7ae4X3wvtY/9M54tvJd7pX9D+Ymf5ubH/xV/+Wd95vMvo1uvYFgX+MLGtm1cJ0CIkDAUJKlgs1yRxkkOrZQH+29vEAgR4nsBQRAhRIjnCoQfkiQZjuORhAme7ROJeDfhCP2QUEj7hzyOTfKwImGdXe6YEHH41szk7W2OtwcVURCyypakcbwLEbbBw9ZYsm1ZpNv758FC6AuSPDjYLgK2TYr1csUqzcjihM1qLY/t86AkEgGb1XoXTmTJlkGR5lwMqRyVzAp50j7MeRQ71oeQoU2YMzbe9cbrlySRVGYGviP5D7lRI32bjvTqcikbFHmbYrNKuFynXK3SHc9BwjP9XZtiGQfEoUMSy0bFKgd4yIpHwDKTzYdVFnG5yXKjSPQOiOZb7YYwDxPivCUhWQ7bQGJrDkkiX/49lYHHNhRYpsluXrG9vwwavF0AEgp/Z+EQnpsHEskufBCeswsXZGAR7BoWMjjx8qDhrY+5bYDIKcd2cxPuggsZosh/nyXx2ywgAcJzSAIfEVp4oYkjHKbTKbb2iD95YY/T9i/zlbvv5yvH7+Pb9/4tXxu8hy93f5jnKj9M8Yl/QqvwK3zu2Wt86bNVfv0Xf4yf/tv/DT/zN95F5efezfHT7+HT9z/EEx/+Bzzf/yUqz/wwo/pP8MVPvR/fPGI+HnL39kf46p/8Ip72DOr4D/GNm+iTZxB6BWdWQXtUxHxwiJhVCeZlMrNOpJQxHt7EPjskmEmg5JY7sWU3BPMCzsUtMqNGuCgi5gVCpUSslvEm+1jnN3kt6OOO98gMGXxceT38aQF3fECkVEi0OpnRwJ0cEi7KBIsy7vgAb1og1mr4syLBoow/LxOoVUK1ijs9JNarLJ0GQjkk1IvEOb/BnxcJVMmMCLUiQjkgtSqIeQExlwFFMC8Qq+VdcBEuirjjmwSLA4LFAZlRYWlWidUizsUNeZnuE6olYr2CvyjgzQ7xZgekVp3YqGJdHOBMZYMj0kuSL6FUCNUm/rzB0m7iTA/YeF0mLz6FP68Q601WzgBnUsae3CDQCrizfaYvfgJ7vIc3LxKqVbxZCWdWwltU8NUa9rSIOT6UAUL+98RoEml13GkBa7yHUIpkdh13todxcU2CB/U6kVnHV0uERoXLqEtgFPHVAxK3IIGZZhehVlkHdQLzFp4q+QbfWZ7mAUKBQC/z5voYa3qD0CyS2GUyt4c9LREaDZZul6XXIXNbuItDrOke7ryCUOuEegNfrWCM93ZBhdBKCKWDPZUHVu5C7o/lwX4Fe1bGnkrYljUtMH7pidzm0UQ7O0B5eEDq1hBagdAoS4WgK1WrzlwyKCKrgLu4havsE1uSi2FNCoR6i5V3JOcCZgNfrxI5DUK7hjnfw9ML0nGvSbCZo+4T2mW0yTV8o8AqbLKOWnnT5JBAL8vN9HSf2K4TGhV8tYh6dpPFw2u8nh7D5i7uosTS6yC0KtrZTYzxPkKTMNPQqOdBTwN7ViC2mhhn11l7LSK9ij07JNBrOIsyrlpDnxZztW0Jb75PoBaIjQqpVUMoBSK9TKhWeT0aMf72E6zcFq9FA1ZuA+XhUzizW1xFAzyliDXdw5nvE9sVPHUfZ3ETX9tDu3iK1K2gnn8SuI92cY1N0MVdFHgtOcLVDhBmCWGUeJwdkXqt/GyYfEM9O7/OMuyjzw95vLyNMS/h6k3W8Smb5A6uUSVyW6RBjyzs4+gVUtHdtSPmF3us4xFZIEMNz2gQuR1Cp4OwmiSii8iDichrE/sdIq+No1eIXGkoSb026vgGmWgR2hVsZQ9hFUn9Wg5EPcQ3JJPiMuljTN8CqCa2hOeZ0z1WQQdPLxG6dTyzQhK0SawmvlomNmVAEVsNAr2Kr5ZJnRbeQm6f12KIM6vgzKr4SpPEHBAbfdxZi9QaEel9rHGFQG2TWD1CvUWgNUjNYwJVticCrUZk1HHmJXylnp/h7eHOy4R6g8ztEVvt3RQo0OoEeoPpK9dI7A5c3peAuHmZ0Giy8gdok6eZnT2FMd1jHQ5Yih6hXSNyKry26hOYZTy9SOI1iN26BJSKFrZywFXSJ7Tltj4THTytjKeVCcyaBHDaDbyF/NxWXp/E6UjwqRgg7BbqtMBSDFAv9si8PrOHtwiM9u6MtzGp5o2AY6xZnekr+6TOMUIbYM/kG3Jj3GDp3cGatjAnTZbeHULjCHfRxZ61cSdNrEkde9EicAb4VhdjVsGZVzDPD/H1Fp7WwFOlolCoDZxJmdToEKmyCu7lc7OLbz+NPa1gjsusvGPmr+6jPNxDPz/kjfQe6qNDGbrOmnjzNrExJLUk/FIoXdSHRcyLGpE+QCgdnGmTQG2xco8xzmu40zaJeSRhnEaT0KiRWH0CrY2vtKTFQ5NWkVDvsPKOCLTObvIRaG2cWY1I78rbXXngmjhDzGkVY1IhMLq72rqvtSU4NZ+RydfEIYnVRT8vMH/1Jr5WJ3Y6EjZptaWyMxgijAbTV6/nEOYG5uQA7fwWqd3Kp3h7KI9uEOa8HWt6iHZ+k1CvEVtNPKXM+MUniZ0Wkd1EGDVctcwq6GMvimR+F228x8qXwXZk1Ejslqzmaw0CbTuHOyB1WvI2p0Pi9nI+Qgd1UkK7KBHbAzJvhK+1EXpn16aw53WUBwdcBbcRSiu3qtR2Ic/iwQHOtM7j6C6h1sGZyTll5vTYBEP08z1iq8VGDNDPbyG0CrEtOU5bRXegVkmtJoFayXlW+4R6idiscBV2SMM+2uwAz6gROU18vUrqtuXzZDYIzS6x08PXa2SigzAqKOe3eD27i6e2WDw6xM5tHytxspslBEYXV2lizhsIs0/kHBE5R8TuiNAeYistZmcFMvceQhvizFsyFJxXuYpvE9sDrGmd1LtN5BzjqF1Ce8Qmfg5H7WIt2ghzSCbuSNimPiB2Tki8U2ylwzK4yyq8x+vZPRylhjkrs4lO8NSGbFIYbd5YPou9qBJaXZxFi6V/KhsRTo/YbRPZddSLPZZiwCo4wtebeGqT0OoR6F18rZPDOTt4ehdXaUuDidogNiVLSzu/kYe7HZQHh2iPSlwFd0isHtOXr6E+3M/Dpw7qo33UR/tyRjuvYY6LpM6Iq/gOidNDOb/JJjrC1xsYkzKRNSQyj3EXHex5g8w7InUHeGobofUJtCOW7n2McZfIvE1q3yGxTzHGDVylS+bdlgHFYoCvDrFnXeYPKpjjNo/jTxFoI+xZH2vaI7HuYk3eAl366gj1rIk9HRDqJ3hKH6H1UM/KJPYpvnrE7JU6ntrBXfQwLtp4ixMi/Vmc2Qh7OsC4aBOb93BmR+jnXdz5iI34NEI93bUplu7z72hTXIWfxVscozxsYY77uzaFPTnGmZ0QGfcItNsE+m185YTIewFbP8XWT/HtZ4m8z+AZn+HPvlzk0/eeolH5ZT73wid58OJtpvM/4dsP7vPBX/kRbv3ae/iX3/Nf8tHv+Vt86Pu+l68PGky/9VXOx99ANV7i7p0D6oXf4vOdX6bw2/+Y0kd/hC+OPkT7xs/x9Md+Ckv7Ip7/l8yUb2I5EwxTwXEcDMPB8wSOYxFGLnEQSpbCtpUQRjtzRRrFhGGM5wnCIN41K3wvIEky0nTJKl0RiogsWe5aFZGIdiYP4du7MCGLVwh3266QJ/WjIHwHC+M/DyrCHImwvWyPv5c5SDPMH2vHjQgjolxjGvhiF7ws81DicrWWQNAcfLnKsp2tQ5o/ot3MZJ0td5aPIGd3bAOPUAg2qxVpLI+DJd/D2ylMIxETiZgkSYiiiHfB61yuUzm7iAXCs3ZzjywPKtJYcLlOpY40V5RuVgnLLOL1yxXLOGCdRjsl6eUy3rUq3j792FZLZPXEZ5nKx93kNpEoZ2Jsw4dlKoOCVSYv27Bhy3WQCk/ZpNhqS4MctLkNLITn7OYZ28bDNnhYZQmB77FZZQjP2dk6pLnD3HEihOdKMGc+y0iicBdkXG1WO9tH4Lu7tkYShWdPdM8AACAASURBVKyX2a6Rsb1deO7uc1qm8W4yItsU8nPatjuE55JGAb4wEYGBiHw2mw1xaPLiN5+l3/kg3/jiU9yv/wJfaP1L0hc/yv1b7+aT7/8rdJ7+EU5L7+P549/ls3eu8Us/8ff55R99Nx/43/46v/5//Nd89Ge/m1t/8I9ofuKH2f/I93O/9f/y6p//DoHeQh03+cLnPsHHf/8nGbX+Hvrkt4i8Zzh/9SMY8+u4aonE6PLoPz2F/uoBwbyGPy2iP7xGrJbZOF3ss0PO/+IpwkWRx6KLO9nn4ht/wMZtSdPHvID+4Bm+Ew1ZWQ0m3/xDZt/+BCurQaSUMB9dxxnv4U0KxGqVRKtjn++zstq76cfSbBLrdTK7RazX5YxDrZCaDbxZgVCrMnvpGUK1zmvhiMxuM3vpKby5VJounQbKq9dJzSaPgwHevMD5N3+fldtg5dZxZ7eYv/gEYQ7KtM9v7kKKpVln8fKTJHqZVC/jTm6xsmpkZoVIlc2KzKzKoEIrY41vEenyzYY/L2BP9ngc9lm7XZzJAYlZZeU2iPQy6sPrXPoj3kzvs/E7KA+e5s3shCvRJzGaGGf7vJncgdV9HocdJi/+IUtH8jq0h9fw5kUSs8nr0TH6xQHGxQGR2WIjhujn+wR6A2dWIrE7hGqdtdvHGh8SKBVivUaolknMKkIp7M5AxVYDoZVxF4fygNSqEJolrNnT+RvBjjRTaPukbkECWBd1+UZT9BBqGe38+k6VKcnlDQl7m5exp0WsySGRWUc9u46nFHCVQ8xxIT+jKicos1efJrHlAWBs1XBmTZxZDXdeyUOGomwkqNUcBHmH+as30c6kGlXq7yqkdpdQ67AWTRK7yvTVJ1DPrhHoFa4iCZN0F2X5OZolhFbEU0rSqjGv5Ge2B7uQwpge4CgFVmEXa7GPrewTOZJR4RtF1PEzGLObbOIuiVfHVvYxZjdZem08tUhoyDPvoSHNJ4ld58HXP8ZVdMTj+IjFw2uoj27kwM4Ga9Fj9uozrPzu7nqhVZk/uIbQKry5vM38wTX0R88Q6WUuRRd3UcSeFVmJAYnbw5yV8OeHXAVdQq20+1m9CnqEWhmhFJm99DSPwyMyqymrx3qFtdcks6sI5WBnhVn5bRK7RmAUCYwCgSFbFb62R2yX8NUDNmEbXyuQ2HX0i5sSripqLIMG+ux6/lyV8PUyvl4htBo4ehlh1fHNOonfYxmNCJ0u5qKKsLpSX+fUSUSbNOigTm+xDHskok3oNgmddt6okFo7Y14i9rokfp/AacuJh1XHt+oIq84mHRH7HYxFAXNR4HF6zGV8hDE7YHF2jdCS6r/YrRJ7VTLRJPUkUDMwy5K9IOTkIXKqJFadyKhyGfaI7BqRUydyG8SiReDK34/YbHAZDHLVbWOnBM7cNtakQGQ0eT25TWr3sCdlUmvA0h2xco+xxnVW7impfYQ9qeHO66R2n8iQrYrFK0XcWZOVOySxWugXt7gMhgi1gT2tojy6xWVwRGQ0Uc/28HJWiTWRINbt64Q5KWBNCqR2h7UY4qs1hFpDn13nMulzlY5IvS7G9BBzdkDqyyDO00s4aoGlaLMUbVy1gDa5iTArLIMOZy8+gTUvwNWzXCZHGNMDzNkh62jAZXyUA2HLbMIh62CIOSthKzVCp4exqKKc38KYFkjcHpk3wFHqualgyCa8zYtf+0Ou4jtcxXfJ3GM8pUNsHxOZx7Kabh1jzVpk7m3WwT0ex88TW8fMHhRx5h027m0iY4i9aBJ5R2zSuwizgz2rEOstIrvH4uwAe17lcXwbrj6NfnbI/KXrvBacsBYDzPEhxsUhK28I6+dx53XMcYXEHHAVnuAtakxfvsHaP8Y4L/N6/Bz6WYXUGmFP6hjnFS7FXdbeKYtXD/HmbTJ7hDtroTw8yAGZHQJ1gL/o4C+aeAtpBFp5A1K7j/qwyOTFPQK1jztv4s5q+EqN72T3WfsnnH/rGv6iSeYckZh95q/u4c4beUW+SeoesfSP8zlNdQfOfBydojzYw1vUuApPcOdV7GmZxOpyGUhVpzY+wF6UeX15J+dAdFmKAZnfRzu7ibcokbkdPKXEJuijn99iLXo8jo94HI8w8zA2NOoIrYo9K2BODkidNr5e5TI+wlXLnL/0JOb8EF+vEjst5o+u80Z2TKBLE0ig17kMRmROH+OiSGR0uAz68v8557fw9TrLYIilyNcWbVZmE95Guygh9M7O9mFMKiTOkDeW93k9voc1qbLxT3gzu8/ryT30syKB2uYquC0hlXqPUO/gKw3sqQROb4Ihvlpl6fbz37E2m2CAenad1G1KA8hYKrxXfic3Z1UQWmnHfFp6LZbxANeo4mhlEq9D4rYxpwc48wJLtyNbEnaXyG5hKwU2UZ/E7TB/tLfTZibOcPd9dpUmntpCH5dlQLWoS7Cm0cFWm2TBCZk4wZjXMOd11sE9QnOIdlFB6NKMsg6OEXoLX2/y2vIFUv+U+VkJbVJjGdzhcfY82qSGrbQx502sRYtlcIdM3Macy/uE9hHKRYVH3/okl9GphNhqTQKjzdI/wpiWcJQawmgRWT0JXjSH+FqHxOmT+V0yv4V6sSfNLI4MbKx5FWteI3VHvJ7dxzWahE6P2DkiNAd5o6IplcN6mbXo59O4HpfiDqklmS6x2cadl0jtHpHeZvFgD3NcJHMGREYHX6kTaE0ia8hVfAdjUsiBzKf4Wh31okjmSjvHyr/D+OVbWLMKS/8Ie97AXXRw5j2c2RBnNsSa9PDVIxL7NvasjTPvILQ+3mIg/928hzlps/KfJdBHeMoA5VENe9rHnvYJ9VNS+x7aWQt71kdox8xeqeLMhiTWHcxJi8XDIpE5zEOLEeqjlnxO1T72tId21mXjf5bIuId61uLsW4e8kX4eZ3aE8rCF8rDFm8svINRTJi9V0c46pPZzu2Bi/mqDUL+Dft4l1O9gXPRYuX+EeTEi1J7FmZ2QOS9gT4e7rzuL/gRDuY2xOMGzniPyPsvDF7t862st2pVfo1n9/+jUfpVXvn3Ko4vP8ur5Z3n2ztPc/NC/4Df/z/+J7k/8GB/+/u/jy7UCi1e+zkuv/hkPzr7Cn/7pkBfuPcNXjj9I4w/+Ke0n/m++cPSrfOuLNyhdfy9nrz7LZPJ5NPNlPDFHCJvJZIJpuAQiwrINfGESByGOJe0WwvN3rIUg/3MYxLiuTyCiXVCRpkuSOCNLV2RxtgsmkjBBeAHCFaRRShwkCM/ehQaRSEij5W6VIO0acmaxDSb+86BiB6p8GzsjjZNdcBD4IgdcRrvpxjas2Bk53tageO3qMb7j7iYk2+lHEkZ4jgxu4lAKJC7Xmx3zQnj+TpMahxGB53O53uxwB5vlCteypZEkSUkjaS5J05Qsy3gX33nM1eVyx3rIEtlKiEMZAmwnGatM8imyRAYCl+tUqkTTkMtlQhp6bLKYq1VKLNxdaLFZxyyzeKci2VZllmnEMgu43GSssigHaMpgZJlK9sRmlZBEAetlmh/0b5kSAY8v1/hubv9IQ+JQNkCSSBCHHkkkct5GtJtXbBWiSSSbFFuGxLYJ4drWbs4hP1a8u/87ZyPBjlexbV1sg5BtW2P72PI22aJ4i48h3jEr2SpOt4+91ZN6jiXTs8QjjCw8z0IIgeNqPLj4MuXGr3F/+CFGhZ9l/KXf5vOVH+L0qe+m/XvfRfvjP0jrE/+cb/15mW/+hw6/+d4f5yf/7nfz3r//1/lXf+9d7P/636X1xA/zMz/wLvZ/8/v4j7d/kfHXfx9zfMDLf/Ekn3v+N/jA+95Nu/g9zM/+Hcr0I+jqk8SihnJ+C3tcxnlU5so9xj47RMxKGA+vs3jpSfxJkczosHjxppyDWPVd+DB/6UlirSIP9F96En92wJXfJVwU0R88Q7iQalIxL2Ce3SBclBGzIpFSIdXrBPMyK6tNrFaxzm6x8Xus3A7jbz9JZre5CgbERgNnKoGaYlFn4w1xp2VSs0ViNFi5baYvPgGrU9kmmBWJDXmgHxtV3Nk+qVUlNkpEaplEq+CO9whzjao32Scz63iTfULlkNfDHu7kFuorT3LltwmVQ5zxDZSXnyDUykR6BWeyx/yVp0itOkuniTs7wJ3uEyhV1m4Hayw5E5ldZ+V0MB4d4ExqPA67PA57zF56Amu8R6zL0GX8rad4PTrBvLhGalVQHjxFYtZwZ4eyHaJUuBIDnHkZLz/g8JXqTqFnTQq4iwrupEyoNoi0Bmu3hzstEKhlErPOpd9h9uo1hFpl5XV5c3WKOZH1/cuow2XUwVVuEhp1UiunwS9uEZj7chPsj3I+RofUbhEa1bw9UCJ16rjKAcbFYU7Gl2e7NkGf2JJnoRO7Tub0EGqdQKtjTQ8lB2N+uNv+r9wTvEUDe1oideTUxJoekDkdXotPiYyufNOg13MoaBFfreZn06qs/Ab6+BpCL5LYdRJbntEOjbpscEyuE+S3ybPd8sxpqHdwpjXshWxUhFYdRy3iG1JBKfWjh9jKAYFVIXJq+HoRVysQu3LTL4wSrlJAaCX5tbpN3EUBd1Fg/uBprqIBV9ER7qKEOZEMj9fTEyYvPUVk1HkcHfFGeoJ+fgvjYo/H8YjMaeOrFYQm5yKxLgMHOf3okNgtAqOBrzfw9AYrp0WoVYj0KkunRaCUcGeHbLwOG79LrDcItRpLp83G6xAbVbz5PqlVIbUqbIIe+sVNXs+OUM6eJjRKhGYRX5OtipWoY06v8VraQz1/msSuEds1rOk+8wdPE3sVlkEDTz9Em1xnHXaJnYYEw9kNrpbHhG4Tz6ihTg4QVgtbrZH4Q0K7xzLqETiyoWAqhySijW/VsLUinllhHY8I8rDC0WqETgfPaODqdZbhEbHf2bUphFUncJqInFsROE0St0Nst0m9DubsAEctElgVYreGox5gK/tcJj1ip4Y2uU5gSYtLaFfQJzfwFgU2QRehl/G0EoFVJbBrxH4LQzmU38d4xMrvSdOMIjkkqdPOzyYPWPsDfEWaJbj8FI/DO7jzBs60TmqNSMwjUuuI2OgRaG0Zojl9UruHN+uQ2SM24piV12PldQmNRm4i6LDy+lyGI9ZiSKDVUR7eJNDqXIUjaZWZFonM1k49bE0KeEqVLOdUJF6N1G/h61VcpYqjVEm9DoElZzKZ3yEwayRuC0cpchkPWQU9tMktjNk+rlpBGHVCq8lS9FkFA9bhEGtexJzJ3/FAr2DPCyz9voSbOj2E2cW3enhaLQfpdlmKI0Kzk1P9ZXVdn5R3+/vYPiIwBsTWMc68izPv4qt9nHmHyBwRW8cE+pDIHOEuuqjnVfxZG1/pIsw+ttZienaAMS3LHbvaxJxVcJSa1Oj6R7izKpHWItHbREoT7XxPBsVGi8fRKaHelo0HvUtsyD27+mifq/AUVs/L69QugdoltUaoD4us3FMS8wguP0dmj7DGNVJrxNI9IbUH+IsWsXFEbBwRqD1CrSMnOrbUg8am/BlYvFLCnXUItV6ufW6S2gMSs7+DZ4a6tH4IpYU7b5A4w3xK08NTWzuw4FaxmNo9hNIg1Fss3UF+GWJcFIkNqQ0WeoPQarEUAxylgtAbBGZTqpgXRfS8SfFGeoIx3iOxW/mUrUJkSiNRYjUxx/uydWQ2MMf7vJGeYC+KOEpJzu/M2u7vkd3kcXqMMy8QmQ1WXo/EkvOcUGuR2QNSe4AzOyS1m4RGncTtkokBvtHCtzpErpxDbFWSmTdiE95G6B3ZJrH6rP0TMucIZ1YnMfus3BFCaRGbfS6D2wilLRkhzpCNOCa1eyzdfg70lcyKQGsSm208RX69gV7lKhpgz/bRxzfw1AKPk4GczPltEqeJ0Cuo5zextDJpICdsribD3cRu4i5KUlmtNPMZXQ1fL7MKuoRWk9CS7ZCVOCF1j3AWDckc8Y9zVWaHxBmyie9gzmvYSgN1XCL1RzhqE2F2CW1pPkmcIxJnxFX8LIHRZfzKDRK3y3fWd4mcI1ytQ2APyIJT9GkNW2mxie8ROkNib0TkHGHOG7y2fB5X65B4x6T+CdaiSeL2cZQagdEmMNqk7gBzWiYw22zCEzJ/INXkehdf6/I4fpbUGxBaTczZPq4qzSzmrEhgtnlzfR97XkM9L5G6I9LgCGF18Y0eqXfCZXiHxOrKnzW1SOZ08RY1Aq3D0j0mNgdYE9nYfC0Z4SsNUrtPqLVw5zXsqWSzuHPZMjUmNQmD9gckroR+J24Pe14jNCQE0561SN0Rvt7CUepE1oDQPEJoR8TmHSLzDt5iyNm39hGa5OvYszbuokNoHO94FEKT95FhRnd3/0A/QT9v4ylHOHM5/XBmA9z5UAYN8z7qWQ1r2sCeSyBqoJ+wdJ8nMPrYszaxdYfUvo9Q7xAZ9/AWI8xxh8i4izsfYU+HKA9bWJMB+nmXyJCsCf28iznus3Sfx1dOWDxoop93CbTbkl8xv0OoPUdivoA5lnaQzHkeezrEng5wjeextWfxrOfQFycYi9ssxqfY6mf4o/tP8ak7n6Bf+w0axV/ja18/Qne/ymzyx1Q+9gt8+J/8Ha794x/kN/7X/5kvNktMX/5Lvvjl5/jGi5/hL77W4zP3/pBPV3+R/zj6Ve4e/hz3yr/En33qCb7wwtM8ePEurveXOP45jjfF9Uxs28b3orxRYWLZyq7dsINW5qGAn8MphR/uOBVRlJDEGUmSEYhI3iYikjAlidIdHDMSEctkmZs75PRBsi8ykjDbgSjDwJW2jh3MUk5OVmn2Fnci13y+HeAZh+E7JBTLNNtNRLZWkq2QYsue2FpC4rddt22NbB9bNjaS3eRjvVzJOUweVsRhKJcVWbYrLMgT/8GOr7ENRiIREwUJYRiSJIlkVFxuMvlFhx5R4ObqTznJWKYSqHm5yXYTi2XOlFjnQcVWTbq1fmz1pqskIIllaLDd78jtimxjrLKA1TLm8eWKNAnYrNMdDHOVRcShbBlsVtkObrlNYNbLNJ9qBESBS5gbQeJccRpHPqFwdiHD1qghdaBh3saIdoaNZRrnTYfgHeaOLWRTeC6OZe4aHW9nTWRJ9I7JxlucCvGO65dpvLtf4Hu7j/1WWBHu4J3bYCMIAqLYIYhMfN/G8T38WPDq5Gt07jzFSfP9nJb/NZP/8Fu0f/dv8qn9v0Xzd/8qo2d+kM+1foE//+INjFc/wx919jm+/rt85Of/IR/9+f+RFw7/BeUP/S984J/9FX7+f38Xhd/5AT7V/2mUB0/y6Fsf49O3f5Zu6Z/ypRd+hD//0k9hqL+Hpj2N61SYPLiGOymTLlqE8yZiWsWbFHDH+yRaFeXlZ/AnklHhzw7QHzyDfX6TRKuwcVqor3wSMS+wcdvY5zdxx3us7CYrq4F1foNILSHmBSK1RLgok2g1gnkZMStJZajRwD7fwzrbI7aarP0exngPc3KAr1ZwZgWM8T6hXuPKPybW2+iP9rHHBfx5GTdnMtjjfS6FDDaMs5t4s0M2XptQL2FeXCPSpSJ1qx59IxwQa5U8oChy6bWxL25gnj3DY9Fh7TSwzq7hjG+ytKpEapHpS09gXtzkcdhHLAo7IOHaa+MvCrjTIkIpsXQaWOMbhFoJb1bEm1bwZw2syXWEesjaa5FadayLW6zcDs7kkNhooJ89TWTI6r41voU7OySzW1gX+5jn+3ILqzd2WsvIbMmAYl5m+vIzRGqLUG3iTEqkRpvEaJGaTUK1Ip+fcEhsNrEm8uy51KZVcBZ7hGYJoR8QGQ1CrSt372YJoe+TOk0uxSmesoVqNnJApdSU2rM97JmcdqR2N9fsSfVcbG2nDwUSu4Ov1ojMJtr5LZx5Qd5/vo+nFFi5pwhF7vHdRRFjfJPUaeYk7gbWpEJq9/DVak5Nl9aH2OzgzGr42iHroIWvFeQbwwt5hu8yHLLye5KpsDggMmsIrUZktPEWdfxFi8jo42lVqbU0qrhaicip4xslbGWP0K7gakUy0cbTSnhaEVcr4qgFHLWArRzKA1ilsAtm5g8+ichnLSu/I6cBSllaVfQq5uSApdfBnRdzEF0pP9NYQb/YI3Va+XMonw9vts/SbhAbVdRHN7BnBXmwYDRJvD6RXiPUqkRajdioE+m1nHEiw7ul3SExGkRalcSs4872EYoEbSamBGl6SpGVaO8MKaFZJDAO8bV9YruEs7hJ4lTy+UyVpdcic6UhJfEaJJ40aQijkutKG0R2i8BskgZdsrCHq1cRVpPI7RJ7A1y9SeINCZ02nlEndNoETovE7xG5ctYReR0S0SewJY9Ctil6hI7kVNhaVU493JaEafodPLNG5LZI/A6h2+IyPsHT5AwldtoIoyohbTlgM/Xf0pPKQKq6a1PYyj6RUSW1G5KpYlZI/Rah20A4NfTFAUu3g6eU8dUKiS3tOXLK08EY7zN9WTZ7JFR2iD2toD0qEOpdIqNHbAyxJw2E0mHjn7B0jkitHsZFAWtSYuPdxZlJi8/SlSyT1OlI2KbZI9DqmONDEqtNbLYI9AZrMSRzupjjQ+xZacet2Bpn/JxTIbS6bI14Lax5kckr13HVOqnXRRgVCdhcFImdFsKsYUwP0CZ7vJadYM0LzB9dg8fPEzsd1It9Fme3iJ0Omd/H12o4SoWVL9XI9vyQ0JQBWyaO8fQuttpmEx3l1oUukdVhJUa4apPIGpB5Epzna215kK11Sd0TnIWsM2+C50jsEzylh9AGROZoB9RMnBMy9zaR2sdbSNiea3SYXxRw1Qax1cWdVrDmFVJvgDEpcf7tp/GVOitniHlWwHh0QGy1SOw2+sUB+vkhQm2ydLbtlwZLd0Dm9BFqE19pYk9qXIo7ePM2/qLD2r+941HMXj5g7Z0SqF3MiypC6eIrTYTaQSg9UuuE1BphTeTr+1r0yNwW9qxMqEm1aWbJx7ZnZa7CAda4gr9osvFPiM0+xnkJd96QrR3naNee4OozWLPa27SKXalZnFVYeRLU6Uwr8jKrshEjGVwrFTK/nwdKdfm91esSqGk0EVqFpSdf5/SLW7uwwpoechkMyFwZZqROi6twSKBLS5MzL/BGdoqnVXbTj9eXpwijRuy0WAV9CdVclEmdDqnTZeUNEWqTQGuTOUf4Sgvj4ha+Il/vt0FY5HSJ3AHGvIKntnbshm1Ak3kjEmcooa1Ki9eiuwi1RaB1CLQ2a++Y1B7gLZqw/jSx2ceeVFl5RzI0cuTkKrZavB7fxZlJTsnaH5K5XTK3g9DKJHYj1x8XSP0GqSdtUK5aYhMO2YRHpGEf16jgmzUiRwaG1vSA1G5J6KjVYxWMsOYFfKOCqxYRRp3Mk/OVbSCxnbQkTq4p1doyjLK7WEqNVXhC6PQI7C6e0SKwJXA09Qb4epvIHBAaA3ytQ2h1CMwGnlYido9w1Ca+0UWYPZbBKY7aIhMnpP4xsXuEclEisPp4umRFBHYfYfVI/RFXyW20cYHI6rIOjomdHp7WwNclkyZxeoRmF3vWyOcnJyRuH2HUdowKGYS2SRxpj3IWDayZbF1FXh9brWMrLdbBHRkYqA3cRUm+bmtS65uYA2JzSGrJCZ7QqryRjbgKT9DPC2zEiNTu5ScxWviK/N22Zg05NTHlRMlRSoTWdp52hDPv4S46+FoHT20QWl1Csy/bEsqAxYM61rTP2r+Pt5CBxHayZk6bOYyzi7vo4y5kwyK2TvGUAZ4yILXvIdRjvMURkXkbdzFEaMd4ylHetLiNft7CVwekzjGu0sFT+gT6MZlzH2feQuiy0bERn8GbnxLp8jGFOtoxKlL7OZbu83iLY3zlBKGeEhl3d7cL9RRrMtjxLDLnvrxNe26nLXVmJyzdTxEZd4mMO7iLEaZyF1O5g2c9i2/f4z/96TUevdzEtz7Dw5f6nDY/Snv/gwyqH6bR+E0+84UDXnnxhNrv/2s+8n/9HW788x/iA//g3TxfusZLf/FFPvvHR/ze77+Xyv6/4ezrJf6o/is8V/hFvnry7/ny8b/n5S8XOW3/NrPzP0aIF7HcR3hiThC62LaNabhYloPrWvjCxMv5ENHbJxRbjkO2JIoSolBeAiE5FUEQ4fuSWxGJmCRMiMNEhhZRyipdsUxXLJOlLA5s5xh+TBotd8DOKPR24cQWQrk1dSR5c2J7nWc777gujRPW2ZLAl3rQrZJU3hbvrltly10wsl6udrORraJ0G0AEns/lai2NInlbQ4YWEuS5/djbxkQSRXnjI8hlGdkOtrlK8zZFlOH7PnEc8643v/OYq01GFHhvNRGE5EqEwtlNKjYrCfa42mRsVukusNhkMZfLZBdSXK3S3RRk/TZgZponKZfrjfxkspjV8q3H3nIqtjDP9TImS+TEY73Mdo0F+UXFb5uERITClRyMJNiZS+LQI/Dt3KYR5XyIaGfXCHw3b0b4+K69a1ts2wzbEMJ3nXe0JbYQze3jbhsSoXgLlLkNPLamEc+xSONoNxfZ/hvZCBHvCCu2n5+8PiAMQ8LIJgh1RGDjhYK5qfPK/Js8/5Ue3cJ76d/6Keof+9s0fvuv0v6d/4LhE/8tnyr/IzpP/Ch/9oXriIsvYX79K0z/9PN0r/8q1Y//JNXf/od85D1/jY/8P/89v/Uvvpuf/9F38Tvv/++41/sxvv3V9zGq/QCdvXfTL34v3cr3sc6KOF6B2WwPbVIg0VpcGd3d9CNSqqR6jVAp4U+LGA/2sR4VcS5uSRDlvCAZFWoZ/cEziNkhy1zl6Y73ELNDIqWE+son8Sb7XHkdNk6LjdPBfHSLcFEmVqvMvv0k/rTA2m6TaHXGLz/F9NWn4bX7aBe3WDy6Tmw3EVoVoVVZ2kMWL98kM3s44xL+vIJQKiydNuqDa4Rqldho5HaQfQK1SKSXiI0S7vwW4aJIuCjizw5keJJDNf3ZAf7sEHdyE+WVJ4nUIqxPMB89gzu+ycquS16FXsGfHyKUorR8TPZIzBpiUWBpS5ClO5NBRGJWpHVjfECst8nMAcqDJzDO+lA4nwAAIABJREFUn9k1KwKlhD8v8EZyzMW3PsFGtDDH10mtGurDp3GnB4hFCbEoY42lgtNbVPCVKvr5PqnT3VW71Ue3SI0emdXHm1Zxp2XEokqo1oj1OvZ4n6tIavzs2WF+oF8ntquY0xsY42ssfWkMMC+qhFqbN1fHGJNnCI0qsTlg7R+R2l3saQlnXoL1XUKjijM/xJ7tkzq9fP5RwrjYy8+klXeBiDku4C2qEuan13Dys6y+WsSa3sK8qEqAmd3ZQSiFVsaeFpi+ch1zLM9wxFaT2aufxBjfIrXbxGYHa1LB1w4JjRLOQp5BWYsuid1EeXQDY3xAYtfw1SLuophv+VvY0yqh1iVQ5fbXVctSrek28fUSkVMjsKT9wVGLeHqZwKwS2nUip4Gvl3HUIquwJ5WtVg0/N34oj57htWQoORxGBXO8T+a0Se3W2w5omyy9DuZkn/mDayR2k1CvYU0PZEVar5E6LdxFEX9+SGrWCFQJBbOmh0RWi8Bs4ShVvFmRWK/vWC2PwyOWdhvt4Q1CrUaoyhBDLEqkVoOV2ySzaxjn1xDqYa4pbTN78BSJLXkfiVMhsop46p40fvg11PNP8lraJ7Hl17sNrBy1hKuWCK0Gl/Ex1ryMpzYk9MzqshjfxFQKXGYnBI6EZnpGk9DpY8yrOFoDYXVkw8LpoU1LhE6P0OkSOj3UySFpMGAVjfCtJuaiTOz18mZGlTTo4Rryv8KqS4im85YNZKsvlQrUrgR+mm+FFbErD9aFUSKwyrtLaMvZz8pr46tFAqNC7NQJ7TqOViRw6qySPqnTktBTt81VONxNQWJLznuWnrzYsxKB1iS1+6y8Ed68Sah1cabNd1g/MmdIYsk3zJHRItKGEsaotSSjwmyQ2G2E2pBaS7uDOT5EqDVW/oDXk1P0833saRE2z/E4PpGvIUqV2GqzEUNCvYFxcUBqd3h9NSIwa/IMud3jKr6NMS0gjCqbuEdg1lmHw7z10MaaF/ODyTbfWd9BGBI0l3l9Uq+Ps5Asg9TrEztdPGUfXz2U2323Q2C2CK0+whzgaj1ctUpgNonsDsa0ROIMEHpnp5CMbGmoiO0hzrxJaA6xpk1i64RAP0K/qLPy7xIaRxjjBpE5wp61SewThD4gVHsEWo/AGuAaHSy1gb2o4Sk1MquLMS3Ls6BmB2dexZ1V8WZVEr2DmNcwxweEeoPE6uDMKpjjEqHeYemOsKc1Fg9u5dyCQW4DaZNYQ2JjiDtrsXSOd3wKoXSwJ1Iv6s5aObtC8koCtU+oSe1oZHSlpUspIfQSsdUmUPt4syGheoxYdKXZxa7jzRuyAWD0SKwBQm3hLZq7eZGvtXeMhvMXr7/jgNae1/EWknXiK42d+UPOACsItYmrVnPdZxN7UWYdHhGaLYTewJgW2AQDlm4Hc3KAcbGXA2RlEOEuSnI2qFV2TYrXkhFLr8P8wTMItcJr2QnrcIA1L+RK6jah3cCYHhCYdTZiSGJ3UB/tEZtd1t6IxBoQ6T2ssZxXufOCPMGhVOTPk9UhsLuEbn+nl0ycIa7SxFk0EHqHpX+Ms2hgnJcItc6OUxHlz2Nk9PCVFoEqv9dCbWGO5VRgy4GJjAaB2iIxe3iLGua4QOZ0Wfl9rMkBmdtmHbdYhk302Q2u0gG+USGwGoR2C1erEQs5UwudJo5aInXbOIsikVEn1KuShWB3eS07JfVaJF4LYdTxNTnr0cdlAqPL4+QegdHFnFbxtTZX8V2E3iFye3hGE2G1MRcVfLNF6g9x9QaLiwMyr4c1q5C6x8TWCGvWIHH6JG5LQnO9IY7WJPaGBHYPV28R2D18s0PiHZGKEcE2lEjvEXtDXL1F6PTZxHeIrC6pO5CATKuLMS2xEiOE0SJ1B7hKTcIx1TaJM8JVJDNGGLWcd1TNgbs9zGkJX2uyEsdEZh9zWsNSawR2l8Q7xp43JVfD6RMZdbSz68xeuclGnBLpffSzCsZ5mdfi28RWnekrn2D+6i02YoQ9le8NrEmJlTsk1FpoZwfE9hGx3WdxtodyfpPEbeMsKrKZZPQJjWOEPsCcVHFV+dxZ0xq+2mMtnmXp3mfxoI67GBKZp7iLHtp5HXvWIrJGqGd1rGmH2DrFV4d5kNEjNI6JrVOMiw7qWVOGFcpRDs48wVscYU16zF+tE5mnktszbxEaA9xFF18dsXjQJDT6BPoQ5WGdi29XMMdDnNmIxLqHpwzxFsdYkwHe4hjjokdqP0dk3MW46CHUU16LP7e7feW9QGzew1sc48yOMMd9hHIP82KEMzslNp/DW5ziLY6JjLsk9rNY2l0WkwGOeZsHLxfZu/Ee/uhTH8E1nmMxPsZ+8Md8qvtxmrc+QKf5G1QaH+DDv/YjvP8938sHfui7+PiPfz/v+6Hv5cXP32Z2/hd0hzcoHv47bn78PXy692/5xnN/wFdPPsKX+h/mhdoHebb+m3z+2ZssLr7Mo4dfQjVeJkoNPN/C930cWxCICM93MK0Fnu3smA2BL+cevutKEGUUkyQZYRiTJkuCICKOU+IoJQoTsnRFGmVkyTKfekig5jJZEnihbFeEspkR+iLnUyT4ridNH8IhDkJpHsk1n77r5Qf6ErK5vX0744jzhkWYNym2cM2twnQ7F4nztsXb4aC7ECQPZiT8UsIzheftZiPClX/eNjmiPMDZ8ie2948CWULI0mjH09iGMKt0je8GBHFElCZST/r4cpXbMgSBbyM8i2UWSbZEbv/IkoAsCdmsU642GetlzOPLJZfLhNc2GWno83idcbVK8zZFyDpXkKZxDuYII67WG5nGLBPWyyifefhcbaRVZJlFJDmf4ur/Z+tNYyxLD/M8/knkJIABG3AgBJZgIJaCSIpsIBGsxJYlyDaFGAoky1ZsbVZkSjIkmZQlUgopauFwpnu6u7a772vt3bNxSA5FmoskUhTNGfUs3V1Vdz37vp9zl+plhk9+fKfujJL8uKjuquqqW9W3u+73nvd9nnVGlsSsFmnOkXA2No04DAS3IouII09MVDKRMoW+aIcIEInPIk02M4x3wZjOBnh59fFFeBFuphpXQUaWxIS+x2qRskjFHOQqQLnSmV4FFb7rbCwlvmuzWqQblelVUCLmJt4G7nkVSrxXhyoAnR5hGBKEFn6o4Qc2jh+gujZn+j1enX2ZZz/2T6l+4kfpPfX3+drgH3D41F9j8NRf58XS/8or7Z/hja9XcR58gfXkPqv5OZ873qL29E9T/Z1/yMHv/G988P3fyc/84F/jX/3D9/ErP/1tXPvod7D31Hdwu/m9vPUn/wd/+vKP8dLRj/D6ax9kNL7GaLSFozYI5jWc+7tY52XCeYNQquLPinjTAkuzg/rWNtPXboj2RA7T1O4/y8JocOl08GYFLr75+6R6jUgWE4vxq38I6zssrRZy3rpwJwUWRptIFlaPx/6QS6eHcbaFPyuR2G2m964TGU1sqYR8dovU7pDYbTK3izmqYI7KPAlPidQWxkWBzOzgzEpEap3ZG9cJ5Cprr48nlVDPbrCwG6zcJrFeRrv/LE+CAbFSwZnsYJzfws+hmvM3Pokz2SJSinizHbzZLolWIZjvEcoF/PkeviR4FEunzcJq8TDoY463sSe7uPMCsdbEk0qEaplHoWAFePMyqdFjZR/iK3s4sy1SSxhJVm6H0Wt/xKNwn3fSY5ZOA/Xs2ubPBkoFe1rAGu/xODzAlWtID7ZYekMSq4s+2sOZV4iMNtaszOTuTSK1w9LeJzN66Oe72JMiqdnGl6so59v4ao3LcMjK76GNbuXTjTqusscqEHpRZ9Zm7R9jznbI3Bq+Kn6oh1obXxUsithoCRuF2cwnGCVio4Mni717pDexZ0WMibBhZG4L+WwbV64R6a08YGhiTncJtAqxWccY1fGVDpndw1errHxxBc4Yi7p1Ygwwxleb5hbroI9ytkWotXGlJp5awJxu4SlFHKlAZNTRxztERpPIaLLw2kSmUL1Zs3KulyuwsI9Yuaekbg9XreLpAqaZOE1MaSe3Q5RJ3Q76bJfM7xLbTTKvgz7dwdUqeFqFVdDLA5sm2mhL7I7dNoFWRXpwXTQgZkXWwQBrVmTp9TYvtdE29kw8oV8HA1y5IgIVqYQ1K6JebLO0m5ijLVKzQWK2WPlDQqOFMSszO9siUutkZptQqWGOdjl/9RMYF7s8iY9YewMWVofMbOPOikRaDXu6gycXiI0KkVbKVbJ1MqdFajdIrJo4XKq7JHaF0CiS2BX0yQ0eJX2WXnsDDbXnBZaBUOdZUoXY7qFcFHBkoW+LrX3U2S6WWiF2uyyjA9Jgn9gdYMoNImeAJTeJnX1S/whX72BIdZbhCaE9wJQazM63eLy8TeT0cLQG6rRI6g8xpArqtIhvNVnF++jzAm5uAFlGQwKria1VuYxPyLwhjlLDUariIGQ2WAY9IqtBYFaI7TqRVSNxG4RWlcCssAjauFqJy6CPPdsj0KskjiDRB1adwGmQhUK5uPYHm8mOsBxUCHURNnlyjVBv8iQ5IdTanL92jUv/BNafJjGHyPfLfCt7maVzjPKgiHJWyLf3R7hSHXPc4lH4HJk9JNSbBGqNlTcgcwa4UhNttMc7izubBoU5KbJ0B9jzCua0hK/UuQwOUC92MSZF8f+I2SHUmkJnOtvJjS0t5me7JLYIHHyjLtSjVjuvO3fx9QazBzcx56XNxGN67yaOXONb6xd4mJygjPbw9Rbr6IhVeIh89jS+WuQyErOQwOhgzOtE9iGBeYB8sZO3b9rYch11VNqAHs1ZA+WiSOYe4CodQmOINqoRaPuE+iGRcbRpU8TmEU/Sl3mcfgpPHaCNGsTmEbE6xJoKoGASHLOITvD0DtKDHXypQWT10SYlfK0Fb7/CtxbPY40rmKMSa2efh9Eh9qzM7N5Nlu4+72TPY0/r6KMKsT7gSXI7P+BUyOx9MvsAa9LAHDdIjAPk+yVCtY8ndXg7eYn5WwViXShpRdOiRawP8KQe2nkdZyZmBqIps4sx3WbpDnDnXYyLLtpZm0jbJ7P7GJMtlu4hsd5HPS8Raj1W7hG+LLSlrtTchBRXXIZVcJJbVIYsvCMye4A9qxFqHRbOEGcugJEr74DY6JE6fSypQmi2SRzRsJifbYnAwmyLeYJU4mG0T+Z0sedFzGmBhdvlSXKEMdnLD90iZLPnpXwaIlpmsdNGOr+Fo1bEFWulvGnwKKPtPBTI235ah7eT5/DlNta0QWoewOo2gVpDG+/iqXUyf4g2KxO7Q3yzR2wNkc+LXEa3SZ0DQqOPNW9wGd1m4R0RGwM8qZVPQPbzdkWH2BjwMDgl1Hq4UouVd8TKO2Tp7hNqLTy5RmQIHaw1qfJO+jyh1iYy2mS2aFlFeoNl1GIZtVCnNzGlXWKnReJ20SYF1HGByO2IsFWrERgNYqtFZAo9qSdXWHhHeeuhjj7bJbKbuGoVX2sR6D0uo9usghMcuYU2rrD0jzehjKu0CawuntFGn1dQpyU840rp2cZWGzzOTniYnKKPaxiTJo/TF7mMjtEmOwRmmWV0gq228Iwu2rRK6h2yjE6YnxfwdPG6t1cv4Rld5ucFpFGRdZLPTZQmsd0nsQc4coPEHmwmIJ4meBWpOyRzDzCmDVy5izkTlpDU7bIMe6ROLw9mGigXexjTyuZxvPCOsbUmvtnD1Xok9hGu0sGaVVl6fd7ODln7x4SagNk+jl4gMYfiOYtSxlUKZPaQ1Orn3JMiqTXAler4SpPU6hMaQ1JnH31awtNqAhKtC6hnYh+SObeJzEPUURlXEUBNR27jyj0RpqonhPopnnyAPm7n8M0e1ryDOW1hTrs40oDUvo0x6SA9qOHKQxbOc4T6Ec5ctCES6w7WdJCrTg+x50PMSZ9Qu4057RHqhzhSB1fp4coD9FEH7aJLYh3iyn2k+w2s6QG+chtfPkUf9TCnwt7hKyeo510C9ZTL4DNE+h3m95qbQGLpforJGzXMiTCJOPNDxq9XUc46LOzPop4N0S72Sa1PERvP51yLQ0LtlMh7GWnSx7Nv86UvfIwP/cb38flXPsZbd6vMLoaYb36Ou5/vcFT9ML/zm/+Urd1f4Pc+8s/4uR/+byn84g/xKz/w3/F//dB388p+gfH516jUPs4Ld57iU8Nfo3/j/bxS/w+88fKz/OnBx/jC4KOcVn6L0/Yfcv7m53GstzCdMwxrhOMaGIaBbfm4jk8Y+qSZn08pxOH/yoLhOW5+yBfBRBBELBYrojAhjtJNoyKKEuIgIQnfVZIuEgHYdC2PZbrKEQw52yFIScJMsDCCkDjycG1nYx0JfX/DpojzZoRlmJsgQcw8cplFFHO5XG2gmlEgWhHvZVSEfiBaF/nnu1yuNsYQ0RoRrIngPWrUJDeGOJa9CT2u5iHCjCImJFevyxJRGriyflx9LN8JCL0ILwxEUPGttx/y+NEKx9Y304mr2UQaByyTmMtFxiKKWKUJqzTh4XJBFoU8XC7yFkXCOotZJu9CNddZzDqLN3DMdxsSeeCxTFguYrIkZpEK9eh6KZoTIjzIxG3ps8g8VsuQKHRYLZLNFym2NsFm9nEF0bzia1xNWZaLmDSfiMShS5aEeI4ppiyRuMW+s1GqLuKANHTJIm8zN3kvP0I0MPwNq+IqzHgX2CkCENGscIhDL0/Ycvpq5OK5KmGoYZlz4sgVCVeSkuXO2zhyCQOTxHcIHYPENwncGY55H8d+Hc99jfH48zQqH2TvqX/J87v/gpM//F7qv/Ffc/rJ7+ZLvX/Nn5x8BGX6Cp7zZUajE87O+rx457e59fv/iu7Nn+HsS3vs/MHP8u9/6gf52R/6Hj7wT/57fvz73kfld7+dz7W/m8+1/zZ//PLf5qD97bz21Z/DnOyQmCdM3ihjTBrEZhdnVCKUalijbfzZLuq9ZzDObhErDbxJFf3sWdzpNs5kC3+2y9k3PkZmVPFmu2RGFXP0DCunij/fwhrdQL33NG9H/Vz5Wcad7bH2uoRqBf3iFr5c2mgSfblEZnZZOQO0sx3MUQF3VmHtDjBHBSJVbG5Ta5BXnweEWpOV18eVxdWaWG3jS1V8uczaa5OYNQKlQqg0WNpDglmNcF4jlGqEUoWl2SaSK5gXtzDObuDMd/DlAsb4JoFSxJpskRhVQrWENdkiUnYI5R0SrUCs7mKcPw1pD2t8nenrHyczm6RGndkbn8SZ7fGt7IhQrRDrNV79ym/xreVzREaH+b1bGKMCzqTMpbOP8WCHtTXAkreJjALO7Fn0B08RzLZI9RrWpERk9PHUkuBKyCXBidDE7tyelUmtHvp7YJuZLX4faE0ivcXCHaBd7Ak9qD+E1R0cqYQ53WUVdFl6Hc7v/gGxVedJesyT5BR9VCAxxWHbU/dQR7eIjBrroE9qN5HPbrAO+lyGfez5Hs60Tmb0SY0OsVbHGN0kNkos3SpPkhYLt0eoi7ZAoFUI9DKeUiAyy7y9GJI4+/h6G3m0wyoaiKvdRpPY7rEOTzFmJSKrs7lpkwK+3iTQW4RmG322Q+p1SLw2kd1AHt3CVks8yg4IrQaW9DS+toM2vkVsdET1/nwvD13KaKNbREYdV64SqA0SU2hVXWWXQN8ltPew1Ru4+ha+uYM6fZpVXEefXyP1y1izXSKjSmQIy4c93yPUK+jjLXy1TBp2uLj3SeTpLS4X+1hqEVMpMB/fZBH3WXtHWNMq0r0dElP8Xn6wS6h2YPUpYrOxUZdGeot1cIAzr2HPaiRmH1euYM2KZHaHy2CYw8NEGyk2hGnl6uBszwss3HYOQ93J1a4CXppYDVy5QKCVWIdtzNlNZvc/wTpsY823SJ0qozf+gMuog6vsEpllLl7/fSK7xDJsYUp7uGqN2O5izkpkXpfZ2TUyr0dst3HVKsasIGBkmpjbnN19isvkFE9vYysNtFmZRXiEKddx9TaJt08aDAkswahwjSax28dWawRWh2V0iK3WiZx3JyKO1sBSqqS++HOh0SG2xZNdR6kQWk28vB3hqCVSr0lgVlEnN7HkXVytSOzUCcwKlry7YVhY8i62srcBqYZWFX22hauWWYY9HLVEYNYIrTrLsIebKzufxLd5FJ2gnRfQRyUye8Cj8AR9VMQYl7j0T/HkNtZEAG3fTu8Qai0BvrS7BHpLwORyLWTq9jHnZcEO0Ju5Vm9AoLYFGE7vYM9qPAyPRciolzdgWGN+i8AsEtpFIqdIYO2xCvsERg1LLmBKe1hygcCokXptlmGP2GuR+G1srYRrVEj8DlnYxZD38Mwql0mP2Knj6WUSt0VoNXC1Kr5eZ+EPWEeHhEYbbVLAlquEZhtbqhIYLQKjxZPFKYHRQhsXcOQ6ykWBpX9MZA5ZesfE1nDDFLg6bF/xBax5g9Do4WudzRVOR+4S6vsE2j6BdoA5FqFBpA1Qz8r4Sg933sYc5yGp3MOZtfCkDva0jjGu4CstMlv8zJHeuklqtLl098nMPvp5EX/eJNEGfCt5Ae1iD1eqE+ldHkW3CZQuxqhGpA14O3kJ9UJAIJeuAG/GRg99VCYxBjnjooYn13M2guBP+EobX22Iw67RxJGqhGqHQO3lfIsB9kzAd0W7oLcxVtizBpm1L8KUizKxfoAndYj0npjXzauisaP0cOdd1t6JmIyMysR6VxzYxgVcqUpitnk7PSXQmhjjAoHaQB/tEeotMqfP2t8nMmqY0x08pcTC7eYB6w6p1eOd7I4IaudFll6fzOkwv/cs62CAI5VYen0CrULmCvbQwu3iKzUcqUJsdLgMj3iUnuAoNcx5GV9vYsvVvIHT4TI+Em3A8R6RIaYBodnDUVtihmDvb6YQV1pSW3oXMHoZ3d48tq6aJo7cwpzVWfrHuEo75zTVWfuHLNyBYARpNTKnzePkAHvWRDsvs/aPyWwR9OjjAqyfx5Wr2PMCvlomc1oo5zdRL25iz/f41vKY+f1ruHIZV6rwMDxCur+NPavgyhUexX2ks0+S2F0W/gBHqW5CQmW0y5PFKdL5Np7axFObuGqD0Oyy8PYJDNFKWHj7eGqbwOjhyG1CY0hiHWLN2jhSj4fRS6T2Cfq4hSP1eJK+xMoX8NHQ6InZldHFVlq4WgdbaeFobZSJYF3Ezj620iWyD/GNIZbcIbT2cdQuy/COeFv+vb9qs1z9OjT6OHKLyDgQcwWlyzo8ZR2eMH+wgzmrkDoDEqdD6vZRLkq4co/UOcHXBthSC0tqsI6O8dQ2ykWFdxYv56yLFqHZQp/tbPSyrtRk4eyzcIZY0zK+Uie1hTknNfsilNBbhFpTgDjVGqFeRzrfwpFrxPlERbko4yk90eCatHCkA6zZgNS5g6sMmN0vkeS2HU9tIz1oEKjHePIhoXaCMe6hXrTx5ENi4zbSgybGpI+vHrFwnmN+r4Ij9YjNI1L7GGd+jCMd4snCMKJeNNDHHXxFgCsD5TmsqWhZhPohnjLg/C93ifRTHsevMLtXwZEGhPohoX6EfFZHG7X41vIVFu4dpAc1HOmA1HwR/WIf7XyIK53gK+L+mNM2oXbIynsJc7JPbDyPrxyjj9v46hBPuoMxPsQYiXaGctYi1l/AU/Yxpm0epy+ycO8wfatBv/ZL7Fz7KT49+C3uvlrBNp7n4vUTvvjSx/mPH/gf+Oc/+l/ykY/8CL3uR/jIr/4T3v+9/xUf+tkf4ekP/QyvfeGEe69+lsHwD7hz9GG6z7yfz916P4fbv8zXXniG/3T7E+zXf5PdG7/Cn35lyEz+JqZzga6N0dUJpi5hagqebRIFDo4lkURG3sIXRkfPsTdmyKuL4aEX4jt+DswUVo8kTHP1Zrh5e+AGBF5IHMT4jvj1IlngOa6YZeRmjavmw8bYkYMpr9oKvuuJKYbn47segScYGGH++6tzs7hA7m2aElcq0qvmw1WwcGXsWOTciatz6nubFg/Xl6JdkU83/Pw+L7Ps3fZEPo15b6Pjqs1xBfL8q4aSEM9xNgHK+955csmjh0s81ySJBYjyXbBmQBaFrNKERRzxaLlgnaWs0oR1lrKIIh7litKrcOLq5TIJebxe5JyLULzMmReLLNqYPq5mHFdBwFVjIUsiTF0lTRyS2GG5EEHFMotzfoSAdFzBPa9YFXHkscwillm04W0keYgR5YFGmgSEviPaGL5DErg4hkoW+YSuhWfphK5FEjgbO4iYbPgbSKbn2P+/QYXnWASeQxR4uTlEzGmuHkhxGBEGNpY5JwxVAl/HdTRC3yVwvTzd8gh8E9OY4Tkaji3juRK+P8Fx7+N4r2N7r3L//DN89uVrlK//NK+99Nu88Ow/4OvdH+GLzR/hxdJPcLv0AQzlCzjWF9H1T3P/fo8X73yEyvV/y2HxA6zlz3LvG4d8/XN1bvzWT/Gz//hvsPub/yMHz/xdPlP9O3z16Lt46fDbOWx9B298/RdJ7Aau3EMft3ClNp7cIFU7uJMS7nQPf75HpJSwLrZxx0Ws8yKhXEQ/exZ/tos328Ea3cIeb+VNhBKhvIs/F7dQLuaK0j38WYlQqmLkV4PN8TaBUiY1Gznwb49QrZCZHRZWj8nda1jjAqnRIZDr+FKNpd3ncXQbV2ogP9ghzg/jnlJlfv9ZVn6fJ9EJqdFGv9jCkwqsvDap0UB66wa+VOfSGeJNK6ytPkuzw8rq4E0LJGqVVKvizndRHlzDVwqsvTb6xQ2ke0/zMOiyclu40238+S5Lq0aql4mVIsq9p0m0Mkuzhjnezi0bdTypiPTWNd5JD1HuP4s12RGGCb3F0h3iy3UWVo+V1ccZFbHO94isMo50C2f2LNbF0/izLUK5hDkpYkwF5yHQKlizPaxZAe1iW/AgpCrmpMRleCiu2ubhRGy0Se0e9kz8MI4NsUX3FcE9WLhdYrOBcn4Dc7rDwqvhyLuEeo2FI7SZ9rxA6tRZhy0exUOs+R6RUWPhdrClglDG5eRy/byAcn+HUKlz6fWJ9SqutIM1vYExfgZ7VhJNgXkRTymjXNxCeF1KAAAgAElEQVQgNqu4yh6BXsJV2zhKA2MuDnqT+9eIrDYXb1zHnNdRx3sEhqggW1IFc17GkipEVgdPa+DpVWyliKtViJ0m2nQHRy0TO00WQRdfv0XqlPGUIvashDkp5bXpDuZ0D08pEhl1lm4fY1LEmpUIjRqJXcGYXkebPUtgFlkEDeTRMyyjJo62izK+RuIJzWpk1rDneyK4kQp4SglXLhIaVQKngWfV0OU9pMktAqeBrZex1CKx3ybUBDPjauc8ffMWj6JTobGUREgRaDXBP1DqeZDUI1DbRHqXdTAkczroox3seQl9vIM9L25sI8Zkj0AVV/ft+V7+977NOuzwMO4R6oL9sXDbLL02ysV1IrNMYldYh00ceXsTVKR2ldSpoo+fZek3WQUtAqtA5FTxtAqhKQB7tlQh87p4WpnE6RA7Yt8bmk0epUcYswK+Xifzejhai8Ds4hkdPL1NYHaxlQah3Sf1DwS7wuoQOd3NLbA6eEYTz2gR2l3Cq9fbHdz89ZHTEypTq0tkdQmNFoHREFcjjRqx08RVS4SW4FL4Rhl9toWt7BE7dRK3gT7dEtDU/G1X7+uoBWJHqE2XYQ9jtos8uknqtomdJrZSJDQF/M6V6qjne2TWgJV3QGYNcip9lcwekFkH+HKHUBWBrD4qCi2p3eVxcrw52OuTIo/TU/GYVxv5lKXPw/CY0d1n0UdFWL24odYHSgtPbhA77Q2XI7IbG+1u7NRwtT0Sp0XmdfD1KupkaxO0mNIes7PrOHqFwK5jKgWU6TaeWWMZD7DUEp5ZYx33cNSC4HpYdZZBj9huYcyKzM9usQz28dSGCCnywCJ1RNgieBZ95mdbJE4/P3QIG4U1a7AKTrGlJoHeI8kPnVcHS1tq5lfH6ziyuLocmfuYsxbmtE2gH2DPuzizFs6sRWqJIEC/qGKO66zcExb2EfqFYEX4chftoow7b5KYfcxJmfPXnsGdlVk5faxxEenNW6K9Zu1jXlRR7xfQLvZYuvt4chP1rIgniUmHNWmKNoUm4KjWpEagdFh7p0TaEGPUIFSHZHaXlbePPatjjGr5LKROoDZZen1iU9hcQq1LYuyzdI6xpjXRMnCEmtSe1kWTQulgjCoEaofEHJBa+8T6Aa7UJrVEuCF+VnTIrAOcWQf5QZHEGLJwDnClBs68xsrfJzJaSPdvIZ9tb1o5md0Tpql8juirDWxpj4Xbzk1NVSK9IQCGsriwEOfNNl8RcODLcIh6sYUx2YUnL5E5TVy5iHpxi28tT0msNgtHzAlTq4cy2sXXm6Ruf/PYD802sd0V4Z1Sz2eFTXytJcCMRg9H7WDl9gv5vLixnogr3yK0MGd1PLXD0j/ePKbUUZnUOSCx95HPizjzOpfBMbHRIbG6PIoOBY/jYhtXLvN28gLuvIV2USIxRVDoyYIB40gVLsOBuMhgN4mtBr5ayUOd9mZCl5htErMn4KWGUJMmdp1AKyCdb+OqdR5npyyDfYxZCflih9TtsfAHPEpv8zA+ITS7uKqYHvhai9DoEBpdHLmZ/7vpYc6aeKrgtyTWMfa8h6/uk9qnBNo+rtwlNEQTLrEFzFaZlEncAxbhCabUwDN6pP4RmX+EKTfwjQGZf4old7DkNpF9iKf38Y0hvjHcgHCvAsZA77HwjgQod1zBmrVY+reJrQOksyKu2sZT2zhyA1uqYctl0eSRmnhKn4V3O59NDLHmdRK7z8I7ZOEdY06beGoXW66zjvYxpT1Scx9f6RBqXQK1nWufG/nzpSaeLCZ0sdHFkao5a6uEMy8RGQ2MWSmHyXaJrQGROcSWRGMisY7ygOAYVx7iyAMcuYcjd7GkFr7ew5nvi5nGtI8rH2BMeuijLq50gK8cYU0HG1Cmrx5gTNo5DLiLI/ewpocYkwGevI8177JwbxNoRyhnbazpAZ58ijEeoI3aBNoBgbaPPmqRWs8RanfwlH1ceYg165HapzjSAGPSwVcP8JQhoXYkoJfzIzzpNrM32zjzY1z5kJX/ItqoKRob2qmwhZwJ44cr75M5pzjzUwL1OUJNgDc9+QhXOsGZi/s8vVciNI7RRn1eOv6PnPZ/nU8PPshXv/RJzt4o83Lpl/jdn/47/Nw/+i/4/X//A/wv3/M+Cjf+Hc0bv8BTv/oDfO7oGl++UyCYfYOzu39MvfYRnj/4MMWP/CCfeuqHean6q5R+/8epX/s/uffnTV46+SR/8bVjLs6/iuWOsU0Jy1BwLBvXstEVFdd2CDwLz9GwTR3PsXBtC9s0NiGFmPxbREFM6IVEQSyAmUFMFi8I3IBVttpAM0MvykOMhMANScKUZbbCtR3CvC1x1XTw82DiSh8aer4AWcYJvisuigeej2vbhL74vFEeClw1FsS5O9qoT69epvG7vIpFmhG4nghL8tbF/zuo2FxgT1IerS83nIvk6uNFfzVcufpcV3OWzevzryOJok2A4bueeP8g5H1vP17z8HIhuBSRj+sYm8O8a+ukQUAaBsS+xzpNWWfppmWxSmIerTIuFwmXi4SHy3TDqFhnMZEnGBfLLM6Vp3lYkUW53SNimSX5zCLcgCeXWcqjyzXLLOVynbBahKxXMXHoslrErJcZ6+UiP/y7m6BiuYiJAgffs4SeNOddLLNY0FPzICPwLALPEtDOJGCZhMS+LRogsQgrssgnCdw8gAhzlai30ZNeNS0Eh8LfADbfO9vIkpgwsIlCj2W2wLVtfNfD9yzCwMCxZ/ieimMpRKG3Saii0CMMTCxzhuXMsZwptndBkIyRtL/AS97ADl9lrv8JZw/2+czJR/jy0a/x5fa/4MVbP8DnW/87R9s/yfjrHaTZpzGNz+N7X+A//0WFYefXKF77eY5rv8G3vK8xm/wxkfUVPnvw29z40N+n/Xvfy4OXf4Lbz/5NPlP6m+yX/gbD8neinP02q6DNX379j3icvoQrtxj95TXsixLG2Q6pXsedbLO0GpjnW5jnu8RyC2+2g3l+g1gtk2gVnoS9zUHdHm9hj7dzPkWFh64IA+Q3b7I0ukRyE18q4UlFFnYLY7RFrIvDfWLUycwm3ryKfr7LO8kpxsUegVzHnVVYOQPcWQVPFj9MMnuAcrZDZveIDUHG1sc7+PM69qTIpd/Hk/ZwpT3ceZFYa6KfF/BnVbxphUiuk6oNrIsd7NEOiVphaTVZOk2M0U3Gd/+QzKrzJB5gjm8xfeMTrNwWK6u14XJc8ThSrUasVAjmRXypxOzNp0nNBiu3gzPb23ydj8IBk7eexVfFk6kn8TGBXMOdlgjnVSKphjq+jj65ztIuEys7xPIeoVwm0looFwIQ6ef8A2O8iz0vEektXLkmqt1qA3tWJlAb2PMKnlIn1EU11ZVrJGaX2OhgTsV8wpXLREZ9c7C+jBt46g6uvIc13+VRPCQ2KwT6Hp62xaN4n8RqYksFQr3Gyu9izXaxZuIJamp0SY0ukdrAnu6RWQ1io4yv7OJJ2xvXfGq1MSY7xFaDxG5gz3eQz66JDbHaItAbTO49g69VSZ0u2riIOhKHGUepoU0KWFIlB/WJg8/8wRaBUcNRSthSAX26wyoQWjN9uoMyukVk7eEq28RWFV+psA72iQxxxdKTqwS6YD/4ap1H0RGp3cHXKljzLWJLGD4ctYirlVgEHSK7jqsWMec7PM72c21elYXbIXPE5OMyHOCrVVy5xOTBdQKrQRb08M06+nyPVTwktJsYUgF7VmHp7hPpYh8bGx0CtYknC9BdZDRYur18FlLBmpaJjS6R3sWaVrFmRUKtjj0vERtNUqtN5nRRzm/l4M4emd1BOb+FPt7mcbJP5jbRJzeRz57hSXqIr1ZQLm4QGhVCo0ygF3HkbfG4UHZY+k1m95/incUQT90jsauoF9d4lHQJ7SK+UWQRdFmF4ol0aLawpCKJI9SvgdEgcTssgwFnd59i4fdJ3S6h1cSQahs+xSI8InL6+HlwYcqiLeFodaE2DQ/wjBaB1SbxBqjTIlm4j2c0cfQGkdsjdvsEdgdbrWMpNTytmc8KqjxZnOKqFQKzjjnfJbLF1MOWRVPiyeKA0KziG+UcMtnAVvZwNRForKLu5m2+UeYy6ZO6bTytgjHfhYe3seQCrlYm9dq4apnEFLV1d14nUFtoFwUiXdTsY6OHPW0QKB0WzgGh1uFRdEKaHwataRFHqRGabVK3j681iawOsd0VzIB5hdQaiMDZGpCYvRzuOMSclLGmVRy5jqc28bUmidNj4fdx1DKWLP7OjPlu3ixp8zDdZxF0cdUyoVkn8zs4ehlbK7GMBzxaHhI6TVyjQug0WUT9vIEieBaJ00SbbBNZwgAS252c1t9iGexv2iALf5jXp+sYsyKr8ABHrqFPSiS24Cdo48qGLXBVZTdn9c0hx1XaWPMGvtYh0AXMzpE7JPYR9rxDYp3gygMifYg7b4umgiwO+9akQaD0iLRB3qgQsEtf7vAouk1qDZi+eRPp/jbOtIR2tkMgN8jMPsZFCXfWYOUc4U4bPElu48kNfKWFel4kULrE+pBQHWBNBH8ks44wRnWMUZNA2Sc1T7HGXULliKXXRxsVsKe13IDUxpk3cKUcniqVsWcVQq1LpA2I9SGe3CLUWmSOCFdio4+f6zQ9qYUvt0nMISv3iEjb3/yZxBSPq1DrsLAPCZQBK1dYL5SzAqHWwZMbRHo753K0eRQd8TA6EupbqcpleEhm93DmFeb3bxHqFQJNQHkTq0WkC+OMer6LfLYt2hPzEqFex5UEOPhhdMDs3nV8pUpqNze2JMGv6BFqTZSzHTH9c3r4epPY7golqjsgcwdYUkU0LXI+y8PwaNOoCK0+gTnAe4/d5Koh8TC+w8I7YhWcYM0bm8PzVVDha10uo9uYszqJvZ+DO/dzWGqdhTtg4fYJ1Br6eJdI63Ppn+JKTXylxdLd5zI4RBvt5iDWBr5axp7vsQ76ZG6by7CPcn6DhdvmSXqEr9axpmVYf4qFM2Tp9TFn26yDloDMWl0W/j6x3cOcV8jcAfL5Dk8Wd7DlBgvvAC4/ReYe4GsdEnuAq4jnD4HR24QD1qxJoA9JnZP8MNzHlfsE2oGA0ZoHROb+xpQSW0NS7wjfEIwXY97YQDMtpU1oDXmYvoij9jClFql3jG8MiJ0jYueIxD3aQEyFveSQzD3EmNawpSY8/AyxdYg+aZC5oj3lKC0uoxMCoyP+79KEiehhfIfIOMBTBpjTFgvvWEzC1AaO3OAyeg5z2iQyhxizCgu/z/TBNQK1u5lE6aMSytkurF8kMTu88fWPo54XeByL+db0zRukVhdHKpPZHYzJLr4mQhP5fA91VGbhHeFIAuwb6kMCVbQd7FkPV+oTmyJkMKcNAm1AbNzGme9jjHtiwmHeYem+iHbRQR91Scw7qBcd1Is21qxPZBwTGUdoozqze0XMyQG+cow17SE9qHL/mzdRL5q8nf4xifkio7tVFs6LWLM+8/sVPGWApxygnHUY3RUzEmvay80gTTLnOQJNaFXVixaevE9mv4AzP8IcH7L2P0eg3Ea76DB7q0LmiGDEnh2Qmi8RqHfw5GOsaR9f3SdQn8OeHePLtwk1YRCxp0cE2gmp9TwL/wVi6zn+81eucdj8AN/48jUOyz/H5577IAeNf8Mvfv/7+PnveR9/9C//Lh/6yb/HrY9/gA/+8o/RvPULfOX4P/D611qo9z+NPf4z9NnXOTp4hle/UuLFrZ/m5Y//Y14o/xzPV36Bzo1/yedOPkrpxi+hTr+CMnsVUz/HNDUMw8AyHRw7wDI9bMvFcRxMS99IF0Lf27AJ35UiBBvNaOTHhH6UzzzeY/XIZx+e7REHSc6nCDaAzXcnEummcbCxbGwaCX8V5nk1z/AdlzhMSWMxtRBmkDDXkjpiGZCHCFcfI3sPiPPqc12xK5bZ4v8TVCzTjND3N++z4V7kZ9krLsZVGLFeLDetjauv6SrYCFyPRW4sufr8YW4ped+TRysu19lmNiEAlO5mLnHVpkgCf9OmWCUx6yzl8WrJo1W2mXkIPkWQ60o9lkko5iNZJCYXOZgzyxsWwu6RbkCVl6sF62WWNxgEDTSOxIzjcpXmthGhbFlmsZiB5JaQ0Bea0jAPIxZpSBr7BDkQNPRtbFMlTQL8/GtcZBGRZxG64hZ5Nos4IPYdssjHs3QWaULgOTnDws0ZEy6LNN7MPN5VlQog55V+VNhDbJZZLOiwYYRni/vpuSpRqOH7KrYlYRoylqEJOGfoEEc2vq+i6g/QrHto1l385C3c6DWc6JtM1S+hOV9Dlm5z0vt1Xhn+Gnc/9UEaH/9+Tnbez3Dn3xBLX0RVXsG2Po8ivcj47Ih25Vd5+mM/yacP/4hE/Qrn41e4+2qNV05/ifZT/xNfrP8jvlT5exz/4X/Dc9e/ja/e+UEOC9/FN7/0C1jSFsq0QGQPcKQ6+tku9kWRS7uPcXaLe3/+u4RykSfBEPNsh9f/5GO4020yo4Y9vsWDv/goa6dFIBVItQqvfelDBFKJYF4i05to97d46O4TKy2WRh/rvEikVQnVygZGGalVEr3Owm4JMKXe5tLbx56UmL95A3dWZu0OiLUWvlTj4rXrXPpHPI7FLGF27wap1WHp9ZAe3EA/L5DoLR6FQ6R7T6OcXWdht3kYHDB9/Qazu9d5JzohkurYo12Ms1s88vrESgX97AZnr/4egVIkUIp40h7ObCff75dRzq5hnG3hTva4dHosjBYkxxhnW5jn22R6U7ADjDr6xS2hMlUrjO9+grXX5VHQZ+H2mN1/lstgyMNgiD0pYJxtbz5WYBTRRtdYWCViZRvr4jqRUsGelomMPuZ0O2cgtPKr5aJtIa7adJndu4k9E8A1a1pCPtvGmpVJrG5e1S0Qmx08uYYnV5m8+Qz2vMCjeEhqNwiMbRJbWB6kB8/gqUVSp0ZiF/E0UVP1tQoLV7AJHsZCu+YpYi6wtHtEah1zvIt+sYV+cZNQLeEre3lgIYKUzBZk+Ksr+L5axprtYIwrhHobXxH2ictoIIjddh/5wd7GKKCNC8R2F09r4OtNfL2Jo9RYBT3M6U6uTa2wDvuEem0T8NjyLQJ9D31yk8gQSjJzWsSeVVgHh9jzXXy1ijkpEBltlt6A+YPrhEaJd1YDVuEAZbSNo5RZRUN8vUZg1IntFvp0l4Xbw5zuEeoNEXgo1c3sQhvtsAwHeHoNfbqHMStsavGrcIg+3RO6SKnKw/AIT67zOD5GvdgVujuplrc+xN5ZH+0JNZ4iDhvK2R7K+RZLr0fmdDCnBZSzWyy9/mYHPr9/g9QW/17M6e7m+770W3hKAenBs8RmIw+gdkidOrFVIdALBHqBhdfAU8UUJjIEYDOxqygX1wj1IolXwVJ2BL8hb1RkXh9jtscqEjDGq21vaAlIWmg2seUy37q8gz6vErtDXL3NMjrCNzqEdo/A7GLMq7kNpEMWCEOIZ7ZIPAHTdPQGD7MT0mCIIZWZX+wInanVQZsVMaQKq+CAdXhIYDQxZkUiq5kbLUTDILJqG4DmImjj6SUCs4KrFUncBr4hIJuOWkCfbRHlPIvQqhE7dUJT3Dy9gj7bwZzvEZg1VmGfzO9w9urTxEaXR9HpZge9cIY8ik4JtTbSvT0CtcvaP8ae1ZDub3MZHuLKVVbeAEcWMLnI6qBPi5sp1Co8wNNE0+xJfBt7VkO+v0Ni9PJ6cwVrWslZIUMis4ejNLDmVRK7u7HdWFKB2GkKm4lVZ3Z2HU+vYMtFFn4XaXyLyG3h6GWysMv0/Fk8s4prVLnM9tGmt/D0Esuwi6uVmZ/fEBDEaJ+FP0A628aWq1zGR6yjQ4xZidTp4yp1ErvHW9/8I8x5CS5fZBUc8uC1Zwj0Lo+S51n6gqcQGn1Co7/RMBrTGpl7uGlVxNYg51oIK4gxaeWq0gNifYgrdQQXwjxgYR9hTRroo5rQg5qHqGcVYn0Ii5eI9B7S/R1Crc3aP+Shv489KaKd7UD2PI+CY9xpHXtSJzOGGOPSZvoR6308qYU9FcDMhX2Mcr9KZp4QqYcE8gHSW3Vi7TahckKk3s4ZNhUeR7fx5S7y/SIr7whXrqFebONIZZbeEGfeQD0ro51XWLqHGGOh7XwSP4evdLDy2cej6A6R3sea1nFmDTLrmMQY4slNnHmV2OgQ6V0Sc5/EOCQxhszf2uUyOGHh7JPZA9SLXZbugEAVoGX1fIfHyQmPoqONOWbt77P290lt0YhYB31is0lmd5i8cZ3E6nIZHIr/u4wm+ngXRyqxcAXsWL3YJjabeaOthqeUcx1rJZ9zFIQpJ9jHmosm3RUjw5FreFoD5WKXd9JTPLnK9K0b+FoLW27gqC18c0DsHhJbw42e1JaaPE6fZ3Z/d6PyXHhHmLP6pnGROgeb0GIVnLDyjnHnTS79ExbOEPV8T8CtlRrvZKcEandjWFm6BzyOT4n0Ns68Qmp1N2Dp2Gxgz/dY+V0Sq4n04Dq+WkYfb/MoOsSZV/GkBiv/QECU1SKroMmT7DlhpZmWMaYVPLWFOavm/477m+bH+d0b6JPqxupyFfLF9nAzu0jtQ3xtgCv3MCYtQv2AQBdX4R2pi6uIVpKbN1ESe8iT5csY8xbKuMrorR0WwSmu1kceVfCNIYl7zCq6w/RBEX3WJDD3MaU2ptTGUXs4couFd7SZbRnTGrE1RJ9Ucw5Ni8Q6xNf6Ap5rDgj0Lua8yio84uKNp4ntrrC3OCc5KLJPZAjGijEt42ltXKXDwj3BUwVAOTAarKI+kSZCPGfeYOHs48xFGynJgai+0iLWu2gXhU2QJ4whAma99I+JrQHauIIjv/u9nT/Yw5HbLJ3bRNoBF69tEyhD5AcVQnWIflFn+sbextRhzQZYUxFcuLJoWJjTPos8tJi9VcWV9/GVfVx5gD3voJxXke63Uc87ZPYdzGkbe97FnvWxZ/tM3mgQGbcxxkJzqpzXWHrPoY86ePIpnnwHez4kMk4xxj3m9+ss3BeIzdtY0wHjN8qsg5dwpUOke20i7QVW7mdxpRNGd8uYky7r4EU85YjR3Rr6xT4r7xXMyT7WdICviPBCftBFHw15HH+e1HoJX76NPTtCu+gzfdDCnB8yer3On3/+Kb762d/jz17+MNf/7/+Zf/sT38a1n/xbfPzH/hYfef930Xnqw/ynz7xIq7NDvfxBBtWf4c++dAtz9gra6Cu4xpvUKx/nuPFhPl/5ZT710R+l9Yl/RuGjP8St3/1hPn3w23zlM9vce+0lDOV1xhevoaoqiqKhqRaG5mMaAYbuYpo2QRBgGRq+axN4Dr4rbp4jRAmCUxgQBwlZzp64CijiIBYgzTjbKEnXi3UeWvi58WNBmDcjIj9AnkuChZEt8B2X0PcxdWOj9MzyACHMWRCu7RC4IaEnmhhZHniI0CDI1wHv8iMD19vMSDZGjyDENi0c0/orDYqroGK9XBF4Hos0ZbVY5mGGvwkfrjSnV+2KLElZZotc4erkrQoRwPiuR5ZPTkSAIjgZSRSL6cflOntXTZq/vAJartKERRSRRSHLJObJes0qTUSrIks3xo/LRcKTy3eDiyzyhfljERP69maOkb1HbbrMIi5Xi80hf73M/orRY5EmLDIxD1ktRANjvUxIIpfVMiZLfdL8fi5SMfUIfJsk8vK5hwg5ksjbMCsEFDTAdy0xPYkFkyLybFapCC6SwCUNPdLQ24Avr4wcIpSIN/dPaFLdDQzzyvRx9XKZRfieLaAleXUmSwJsS8L3FWxriucquLZG4Iv7H4cOpjHFNMbI2l006y6G+01m+heZ619gqn2emfZFJsoXuXe/w1c+d43ezs8z/8Y2J4Ufp7f1zzHODvGlL6Gbf4wkvcRffrPF7o2fpVv9darb/45B9Xdw5a+iml/i9PiXeb73w3ym9n18dvu7+NRT38nJ7/11vtH7bj5d+n6Otr6Ht776q/jmHo5VxVJFxW1hdDEe7GI82CbV6qR6FWeyjXF2C+3eLR77R0hvfpJMr2Kc38Cb7TC9+0eEUgF3uk2qV5i/8TSJVsebFrl0+kRyA/O8gD+tsTT6OLM9vHkRc7xNZjawJjvEek1MQJQykdrITRUNUqNDpDZZ2n1CpUGstUjMPqk1QH6wwzo4IDE7LNxe/qSny0P/iNRoo53f4u1kiC8XiLQaS7uHeVEkVprEcpNEbbKyugTzMpleJ9VqaA+exZ5ui4O1XBA3pYB6dp2F3cCVdvFnJZZmG+3+TayLbbxpkaXZxp0U8KZFAqWML5cwx9v4cgmWJ0RalUit8sbXfheevIgx2cWVy0j3nuWd5Iil1UZ961nMsy18o4iv7aKffxJ/eoOHTp1QLmGMCthSQ6hE53s4UlFcXff62POysHDMKlhTYbPw8wqsp9QxJsXNDEQ938WeiSdNK6+PPRc126XXYel30CZPEejiqvnCbWJMbhHoRRZelVVYJdCqrIMe2miLzGnhykVRYzXrOHIRa7JHpAouiDPdI1TLpGYdc7yFPd0R3ntNXM1LrQ6eXPl/2HqvGEvPxExvLo29WNiA08phYcD2jSHDuzJgeG0YNnaBNdbrFWRoZUVLGkkerWZljeIorKQZDjns6kon51ixA7vJGZKaPBpO4CTG7q6qE/+c8/+fc6qqu8l5fPH955AD+6JQzWKxu+rwdPf53u99nycPXApwdZuVe0Ssd3DmZTy5hDHZxZXKZFaf1BDtCel8B19vch2f4GmiTbHe6Auw4y76aJuV3xVTjFwpaYx3UEfPEegFYquCp+yjXtwgNlt5XVt8P5nTJtLFFtyVRRPC1wqkTlnAs4wGodnE02sYswKLoI+nifBh4fRy/WsBc1ogNlt5pbSKPt7D1+p4+ZstlfG1OpHZwtfqmPMSl8EBodbAnBYJ9Sax0cKZi93yVXjIyhOMD9GcaBIb7Rx412LhHIgX+3KF2GyJg4LTxVMqpFab6+iQpddHerhFYrVY+T1CvYqvlTbzG220vXkxPXCjQcgAACAASURBVH/0LNZ8h9AoYc1vEugFErtCYlfx1H2Ui+dI7AqRWcZV9lBHnyX1qwRmCd+oIp1vk7p9IquDJRUxZrs5q6CPr9dRxjtcxgeY8yKZ38PX6yTuEEdtkngHeHqbLDjCN7ubt/XMI3Z7hHYH32zhmy1cvYlvtYm9Po5WJ7Q7ufq0R+QK8KajNUjsHo5cy5WpLfFrex1Sr01gVtGmN3OApph1eHpp05iwlX1sZZ/rZICt7KOMt/CNMr5e3oQamd8hcVq4WhnfqLLwu2JWopXRp7s8iW5tLAqe3OAqOGHhDAnUlgC2mQe48xaR1stnGx0Ss8vKGxIbba6iY6GGVBviRtkbEJkdMQmRq8RGl0BtsXCGRFontzeIuror1XGVDoHex1PbRFafzDsgsXvo0yLmvExo1blOD3DVMhdvfxpfr5K6bQKzRmDUNrMPz6yhzfeI3BaR2yR0GgR2nUXQJnbE42ZK+4IX43Zw1RquWts0QMxZeWOPWL9l3oBVeCD25JMintbCnNdyeGZbaP5ydsD6/Vq9uD58rSvqjtzGmrcItAGO1MOcdrDngungSaLlEGkD7GmTUO1vZhb2tIU1aebtio5QJavtPHwQfx+tW3+P/WOcSZVAapEZQ66801x3XM9v04/wZMG/SIxDrvw7+PIQd9bHnQ9YWHdRH7XwpWOW1ou8H38RT6nizKtc+if5FKVKag3JnD6RLpTPgdokMfos3RO0iwqX/gmp1UM938GZN4n1Pkv3mCgHP8bGgEARcyJPEs2RSO8S6i2saZmVd0So9jHHTUKtT6T3ceYNMnuIJzdYuAMCrYE9K5FaXRZOH3Na2kwMPaWOnYfhvlYmtuosXPFne6jVceYVjEmR6/AYX60RaDWsmTBzCMixmLQJjWd506hYN8NSSyhAXUmEdKHZ/jFGRWR1PtCl2sK+oY8LLLwDruJbhFYfU2oS5nyK1DncsBFia7hhUqwnRev2wBpOuQ41Ft4xqXlIYh6QWYc55LSVt10Gos04beBKLZ7Ed3ClBrHRxZqVufQP0Mf7G0bFZdBHG21jTndRzre4joeEeg3p0Q3seZnr8Bj1vCCeS2qV66iHPn6e2OqTOgekzgHy+T621GD2aJfUFfyJ1DnK20QtjGkdT+2ijioY0xpX0Z1NiBfoPVLnmJV/G3PaIjKOuQzvsfDuYE47eMqAxD7mMhBtEldpkzqHBOYB6qRO6p2y8G/j60PkUZVleJfYOUafNTHmLTy9T+KKRoU+a+asCvG4ukobT+2QuUd5sDjchI6e0icyD7ElMedYBSc4cgNXbZJ5B1zFojUhnRVI7RNS+5SFewtbauHITVbhMZ7awpo3WXq3eJrdx5EFj8hRSqzcE7TzMp7U4v3sBVKrjzbaJzJa4k3v4sxqBKp4jSI/2saei9eWoV7DltrI52V8TXwv43duYkkNUueA2B4gPygxf6dAIPfRz2tM3txDO6sjvVtm/MY+ylkL5ayFMRFBwejNkmBV5BOQQD3FmPSZvVvFVw+ZPagQGUd46oDEPsGaHBJot/AU0XqRz6rY8wGudMzC+RzaqM3sQYWFe4eFdxvlvI41HRKod7n0voA1HWKMe4TaKSvvRbSLDtKjJql1l8vgc8TmLZSzNrFxD3t6gno2xJkd48lHpNZt5EcNnPkhsX4Pa3KCM7uFK93CU05QzprYs2PMySHm+BBXuoU1Ocadn2LPTlHPhpjyLWL7c3zri89w3Pg1/vbFP+Thtz/F3979dT750X+X/+ef/B0+8U//HtU/+kXu9VucTRU+9/Uv86lnP87ezV/iBz8oocw+z/jBlxiPvse3Xn+Znc/8Ft+//SmOf/9/4fDmv+B4/2d57f4nqW/9PKO3b2HI32Iyeh3bnuC6LqOLCbOpSugv0VUP14lxbB/LsnJJQojv2h+yNX7ALwy9kMANNurRNM7yqUdIGmWEXkiWhxe+4+ecioRluiQJEwHozOGXy2zxIeikh2PZIpT4UBtizaEIXE9AN/2YRbLcNBXWZ1DBW/Q24cO6+SBsHMGmIbEGcEZByCIRYcT6czc8i/x9kqtH01ioTFeLBXH4QVsjzcONdWCxnpKsP+a73qYlEvp+bjIR0M6PvPf0isdXS0LfwbG0DXAyXes+fY9FHLGIog/4FKmYfzxeLnMmRZTbPxZcL5ONnvTp1ZLVIiEOxTxjuRC7mNUyYZXDNEXrQNRnri+XxGHAapGyWqyNHyKlSeOI68sFy0VEFFikiZuzK2KhJs0bFGmuKI0jjzQOCH2bwLMIfRvPMYlClzQJCDxLzEAckyRwCF1zE1LEvrNphAgzxwdPvDVYcz1XWetMhS0kykOXcLNTShOfOPTy2s0aGmKzXPjY9gzXnWFbMxxLwfdMwsAmDEwcZ04UqTjWW4xHXyEIv8ubbx3w4NEx9cbH+cY3mrz++gHz+V1s9RW6hd/ixe7Hud/9dX749U/jKfcxZl9EM17h1Vef47D/CXq136G5/9uc9v+Y2dmXUKff5OzBCcfd/50v3/op3rj7k3xx6yc4/L2/yzeLP8lbw3/Ia61/zGuH/xuX5g7q7DMkUZOLh5/BV6okSpNgVsc428WbFUj1Kt50F+3hDYJZBeLbOJMd3OkO9ugmT4IemVFDfvcZUr2CO93BmwpuhXG+xRO/jz8r4YwLRFINb1rGnu6RWU08qYg9FaYMc7xDajbEHORin0t3iDevYk9KqI+2WVg9nGkZX6pxHZ6SmH2Usz2saVkwKuSqcI3bba69IzKzi/roBolRzZsRJaxxkcfBCbHSxBkVSdQmV05fhA6PbuBO9kjUKvZ0B0/ax5cLxHoFc3wT/eIGK7fFwmkgvf0MgVRgaTVItAqj7/8bQrnIY7+LO9nFHO9gXGxz6XVZOm0mb32ahdXEmuxy5ffQxts8zY5Qz7cItSr2ZI9ILuNN91HefQ5jfpPILBKpuxhnn8YePU8ol3DnVSbvbqONb4rDpVpBG+0Q6g3seRlfbTB+67P5rUAdfSRu5xOriyvXUM53ceYVrqMTQq2FeiHc9iuvT2q3kM+ex5zucBU1saVtIqO6mTA4coFALxKZBRKrQZLfmol/3+Y6GuBIBR798C9xZvsESpmV28GTCgRKmafRAdZkj3e/86e4c6G/s6Zlzn74DOO3nmXp9XPA5h7WqMLC6hOqddRHNzDHu2Rmm0Tv4k7raJMCsdUlNNoYsxKX4RGx3UWfFgXkSq+RWU0yq0mglDFG24RqhZXbYem0ia0qgV4kdaqsgiaeWsx5D00S8wBH2idzhNFE7K7rJFaD0CjhKtu4WoXQbBBZTUypQGg18PUqgVEnspqo57t5TbpDoDZYugNhMFHqaBd7hHpLGFGMFtKjmzktvk1sdjAmRQKtzsrrE+oNtNEuxmSfx/ERsdnCmOzjq1VhCpkWMMaFHIhXIzZ6WNMqsdEk1Bs5Ub+IK5UxJvubGrav5EpTo0HmtDEmO8RmjcugQ+Y2cvbJPkuvw3XUw1eLREYJY3qD1KlizbfFYyHvchW1MWc38bUCoVFi6TfxzX0StybUnWYrb7s0cg1fbeOeT90uTxenBEaDyBK8iCfZCYHVIwuO8PQ2y/AYaVTAVhvE7pBVfIpvtggs0apw9SaB1cYzmrh6g8jpCkaF3cU32znDokfk9PDNNq7eJHUHBIZQ+mVeD1su46hlPL2CKe1t2hPrYMI3yhsWhYBqVjeQTTH7qOPpJWKnLqCaZh3fEN+rPt0ldpqY0r74uF5l6a5r400CtYWTT0BCTTwHPUkoEX2lTaR1SMyeeI7oLS6DAwJDQGMDo8UqPNwc3Gy5SuYJE4IzrxOqba7DE3yliTmpcB2esnQPMaZVYmtAYHRJ7L5oNLg9ArOJJZVwtTKBWcOWi5smRWw3iZ0mllzAM6ssoj6B3WB6/jyB3SByW/hWncCuE1pVfKOUhzwVUq8D13d57Uu/i6vWWIWH+Hpzc9Bc+ge4Sh1HFv/u6eJ2zp+p4qpNpLM9Fp6g91/HdzeHydgabswN60NOoPdYBScoFyWseRNz1sSet4lNYQNxpD7mWMw8BPuhRaD2cecdQlVoS61JE1/uYk+bjN7c4kl8h4VzgPRwh3e+85c8Dg7JzA7jN55l/MZn8eYNFuYB2qMSs7e2uQqOyOwB8qM9Hn3/WbGHV8WvO3tnn1g7xJl1caZdjFGbS/ceiX4b+UETd3Yo9NFGB+nhHsaoxqUnZgTOPOc9OF0CtYk5qeLLXa6C24Ral1BrkdoCAKqdl0itIVfBLUK1S6B08OQ2vtImMY7wpA6JKRg8zrxKag6ItAH6eR1rUhd6VLWDNank4MgDYqONNS2JIFyq8jSHai6cPvq4QKS3SMwOsVkndZoYk10io8HKH/A4OkZ+tEPmDMicrggl7A6BVic2m7C6jTHZIzIapHaTQKugjbbh8g6BVidQG1xHx6R2b8MyWQWHLPwhllRBnxZ5nJ6SeQPU8x0WTp+lNyQyu3ham8Ds4+pdjLxx82FOwppB4WvdTStnHV64SnsTfrlKWxywpR5X/h0ifcDKPebKP8GVGuLv1PN9Hod3iPUBzryRK4RFkJHaXQFR9TpYcwGSvgx6REZdGLEcMQtxpBLjt5/DV5rEhpiJmZN9UqeBq+wRGn1sqYktNQXTYV7fBHezh3ss/VsY0wb6pI4jd1DOy9jzNsakjjVr5i2APp7SQR1VsebtnHNwiCOJ2YenDFl6t5m8u4+n9kisA2JLhIS+fkBknxBZxxjzNq42JHZOWAR3MKUOjtrb8ChMqb2ZfiTuCZ4+2Dy2odHH17pcx3c2/5zYB0TGAZ7aJzIP8NQuodEncw+FVtro4Os1lsEBgd7FljrE5jGhfoAjt/E0AVC1pQaxdUDmnGDPm0RmF1etok93CJQuodrDk1vooxLGuJRDtUvCfKQIXlCotTGnJex5OQ/o2tjzIrbUJdAGBPqAybs7GNMqriKYFaHRQT8rI79bwBrV0c+qzN7cR3lQRXqngnneZvagxuSdCvqoizUdID1qoF100EadDafCnPSRz5poozb6uIWniLDVVwfYs2N85QRz0sWedzEmLZz5AF85xZocYk47KOd18bnzDva8jzM/wpPu4Mv3sWeHOPMjXOmYULuVa0X7XPqfZ+V9juk7ZWLjDr5yi8z6XM6cuI2nHJM5dzGnIhQJlLsEyj2UR0Pc+S1S6x6Z8wK+fIqv3MKaHGGOj3ClOzizE6zJbYzRKfLkBFO6w2tfeIYv3P4Erx58lNvtn+Ebpz/Prb1/xF//6n/Bn//yf8U37+3z5vdf41tvPeT0C3/DbuWv+Ys/+Rm++vVnUeVXkKbfRlLOmBsjWo1neLn9Z7y89avcrvxfvP75v+Ju+19x7/CPGT18Adf5AT9860tY7hhJkrBtG0U2uDifM5/pWKaHZVmYpinYgp5D6Lt5Q2HdpBciBs/2SOMM13LJ4owkTDeNinVgEQcxaZwR5x+Pg5hFusR3xeF+zWlYsyCWacYyzVgtlhsl6lolGng+aRQTeF4+oRBTkjiMNtYO33U3jYrsQzOSdSCyyNWii/zMukg+CCrWs4x1KyIOQhZp+oHhI29trLLFJrwI/UAYReJkA+xM42SjcF0bRlzbIYmiTcMiy+USWZKIRsX11YIocPBckzBwSCKfNBZ8B9GoEIaPJPBZxjGPV0uWccTj1XID0FzzKd67XokmRRqJwGIp5hlZEgjTRxZxuUxzmGbC5XKxaVJcLkW7Ym38WGYJV6vLzTf/5PElWeKzyHyWS5/lwiNLws3UYz33iEN3E14kuclkDdRMPhRmpLFPGnos4mCjVE0Ch9h3NpDNZZYSeM4GpLkOIESDQmx91iDQdZgRh8HmyZtEHlEgXLhrd2zo2ySxjW1NCQLRrIhCiyiwCQMb11FRlDMM4xxb/R7vvnGPe3c+zV//5T+nWf8tivu/zrOf/gUGnT/j5tYv8dpXKnz5/jZbf/HTHNV/jVbx59Dndwjd1/juD5sMD36fYed3KTz/K7xy5zmmZ3cInbd58wev0C5+lGHpv+fLw/+Yb7X/Lnu/8BFe+uRP8M3df8DLz/0n1H/nP+X+9v+AN/o0uvwctr2HKm3jKxWciwLepMqV3cce7yK9/QzXnoBNZnqbR9/5a54EPYzz54nVMtbFFqSHXHz/L1iYNZzxNpdOjcwok+gl1IfP4s/3ubTbLM0mkVJhYbfwpCJLp02glHHnBdx5gUSvsXI6ZGYX/XyPa/+QSG0SqU3cWYWl3cedVbBndcyJcF9rF+Iw7is1Vl4f9fwmzrQiAo1ggHZxA18usHI6RGqDSGnx1D/myh5inu/hT0skah1/ViSQioRyaRNQhGqJWK+wdJrEegX17LNcem282Q6xWsSZbHHlNiAdoJ89i/Lg00TKPrFew5rsitmHVkW/uIknFcVB2W6jT3bQJ9tch31io4Y728ed7nHtdnjsdTGlbez5FqlRIJRuoj34NJlRJzba6GPBpnDlYm6o2EF6tEVstPGVBonZJTE7WLOyIMPnLYpIF9YAa1Zm6R3gyjVR4zVbhLq4/TKnu2ROi1XQwldLueu+Rmp1ic0mvlbiMhAvpjylxMLrEGhCH+oqQmt5HQ3wpALTtz9NoJR4LzngSTREfbSFNd7jyutjTWsY4zJhfggTXI065mQf+WwL86KCeVEk0ZukRoOV0yFU6pijIrHaFftkq4s1r+QqQ3FDa8tVXLWOfn6TzGzgzYs4s32uvB5Lu4V+cZNALpPaDXy1iCNv46k7JHaF1GphTir4cg9zusPCXbc9aiRmO7eTFEmdMo5axFGLWPIemd8msus5u6BAZNWYPdjClWo8jk+IzQ7K2S6eXOcyOGTlHRDrbRKjQ6S3yaxeXqfuECgNPLmOfLZFZreJjMbGjpJYLXy1SqDV0EY7RHkQ4cm1nNHSZeUd4UnC6rGeeSSmOLysfPFi15XKREaTx/ER5nQfY7LL43hI5jRRLj7L5N1PwfVdQr3GxZt/ja+VCPQSiV3FVXYJDRHwBHoBT9njMmwT6kV8bZ/ErpC5NWK3TOxUxe270cRV61hSmct4SGyL2ccqHGLLZWy5LBR8dptF0Gd+trXhUWTBEdqsgmd0iJwBkTNgFZ/imS1it4+rN9ClMq4uYJmOVt/wKnyztWlUmHI1N4IcsowOie0eodHO4ZM9AkNMNQKzxiLoEtn1DXci81t5m6JCZNdYhh0Cs5JPQCqsoi6RXcsP5WWWYQdHKeEoJZZhj0XQxdMrwprhtkm9NvasiisJhkSkdzAnZXFr7RwQG11S6xBfbrN0j3ClBr7SJLP7BGqD1OoQ6K1NOKFPi4RGG18Xj7M2EbyLK/8YayJ4PgtHwDTXP9dVdII+LeW2hCap20Wf7hHbTa6SIZHVwNXKZF6Hq3jIdXqAPtvFUUs8WRxhyAUcvYwhF/KQoolv1XENEWDYyh6OWmAVie/flot5C6mZq3/rmLPy5nvw9eYHzAqnj3S2jaPUyLwhl+ExC++Iq+g2swd7+FpvU2FfH25Wwenm8GnNG3iauKl1lQ7mtEFsHmJO27hyn8Q+JdIGWJMGodrHmjZZOifooxor9xRjVMOZtXHnHRLjgEDtol+U8WVhUwm1NsrDm2hnuzwNTzAuipijMtpZkfeiu1x7pxjjIta0wso7whxXsSZ1UvOQQO1jT3OQp3lErB/gzDpE6iGpeYozG+BLh0RGk8TsYs/qm8mIPirjzIViMbM7OPMqgdphYR8T60OMcQVPaXDpD3ia3N3oSWNjQKT3CdUukd7Dl9sCpjlvE6htMrtPavUEuHfeYuncwpPaLJwjQq2LJzcJNaG99pQaidXhcXTMyj/AmpWxZ2Uio42n1Am0JoHa4DLokTnCoGRNC6y8AStviD4qEOltfKXKwukKMOF4b6MtVS928suGJqndxJrtk9kdll6f6/AIc1Jk9uAmidPDnJW5jI42E6h1UGdJFZZOH2Nc4Do6JjK7OEoTR23nuuMe6qiMLTU32k5f625aOWsjyLqpE1tDjGlt00CIzAGBMiDShvhyj0DpEmk9Vt5RDj0+JTaGLN1j1PMil94Rgdri0j/Ampa49IdERp2FK0DG19GAVdAjNhsYkx2uwj7X0QGuXGX05nNcBSesvEMCrY4+3uIybG8YGol9wPvLl/JmxCHqqELmHiOfVzCnTX60epnUOcGet/GUHsa0iXxeyQ0bPfH7YxPkHeHKAxypj6cM8ZQhkXmEOWvhKV0ic7gJamL7FE87wJJ7JO5tfP2QzLuDPKrj64ek3gnGvEVkH7EIbuPpAxL3BFfLGxb54x2ZA6GDzR/r1Dlk6Z8QGgKAm7knLNxjXKWFr3eIrB6pO8SSBOMmtoa4srBthPoBoTHAUVo4ch1HaRJbB5izJua0TmwJ05Q63t78P0utIc6sxuTtG1yHR4RaE+nhTfRRiZV3lAe8xfy1074AVI930cdNlv4d9EkD+bzEwjvC01oY0xL6tIAzrmGeVzj/3mdxxk0Wxgn2qIN13sGbDDAnffRxd6MWXU9BlLMWj36wh3zWwpkfoo862PMBmX0bRxLTHOW8ijU9wp4dYs8HaOMmoS5+bE2HSA87+OoQe95BG9UYv71HbJ7iSieY4xOmb/Vx5sfExl3MyRDlrMvCeRF7dkSg3iaz77Py72NO+njSKb5yl+vwiwTqHS7eLKFdtIiNO/nPd0ykvkRifJ5AfQFjfIA5HRKot7Cmh9izYxb25/HlFzAnh9iTu/jyS5jqi2jT23zva1vcav4a33np9zhu/DNev/NzjL/yUe7u/Qu+PPhN7PNbaNrrPJQe8OrXX6VV/RQ3/vBneeHFP+Li/AUU+Q2m2ox3ZiNee/1vqN34OC+Xf4/Tyv/N397/FHvP/Cx/8+KzSPMvoDvf52z6bR5MvotqKpiOjaqbzGQNSTFQdAPV0LE8k8Bz8zZFtDkXijOjsICEfsQyXW4gmlEeUGRxRpSHEmmU4lruJsTI4oVoYITJpsGwbjjE4QfGj2WaEXj+RsKwhmGGfiAwA46L7wQsUsGFcExLNBl8cbkeBd5GL5rkwYCAbeYNiDgmjT9oP6wDi2W2ECFCkhKH4YaZcX15JX6cTz7i3NgR5kHEIs1YJOnmbd3cEC2QeLM6WAcvUW4EyZI0n36sUuLQI4n8jeozTQKSyCcLQ9JQADWfXonZx3vXV8IC8v8TVFwvUy4zAdlcJmEOzRQBwuUqZbmIuVqlXK1SVstk00YQQYAIK0SjQrQqlmnG1WrF46tr0jggiVyWmU8Umji2tGFrrO0ia2BmmgRkaUgcuoJbEboCoBkHYt6SMzNC18pbFe5GVbpMQhZxINoV+YwjSyJ818mZFN5m5uG7Dos02Shq1h8PPDdvh8TEkb/Z2kSB+JjrKoSBiuNMCAKFNHEIfYskdkkTB8+VCEMZffoah+0/52T4J5T3foXTw0/Qrv82g9YfcjL4K+7fe4aD7p/x7uvHvND/JM29X2Trmf+VN79fRVNe4ftvdXjus/+Seuk3uH/854zfvksWvIYuf5fXv/0Srxz/Pl++9c947fg/4kv7H+Grz/3bfHvrJ5Fv/x+cfvLf5zd+6iMUPv73mX7vD5mP/gpFfR7PKWPP9nFHBZxRiffCI/RHW5x/78/JjBqZ3sC+2Oetr/8Zl06LVK/gzfaY/PAvufY6hFIBZ7zNo9c/yaVbJdH28aVtzr77J8RqEXeyw8Js4E33CJQyS6dNYtTRzrc2TQpnto87L2BPSly6Q+xJCV+qEch1Arm++djs3W3McRlW9/EVUZFPzDahXkc5v8koJ7OzOMUcb+PMdsnMJku7x/ztLSY/eJal0c05HDvYoz2eBkOWZgPzfAtfLpAY1Q2fwp7uYE22uQo6RFqZUNklkHZwJs8Tq3t485tkZgl3tsWVV+dJNNwwKjKzweNwgDHaJjMbZFYTRy4inz/P42jAddDDne1jjba5tFs8DfpkfgN9/ByJsc97YZNrt4H26AYLZ0Bk9Fn5XdSLLQKtSmq3caQPbB7axT7axR7WtCQ4FEqdsx8+g51XT1fekPmDm9izCu9nt4nNFuc//BSeUobrO/hqGU8t5i80azjzKur53uYmKDIqxKbQWl5Fg83tV2zWic06S69DYlRJjBrObA93vs/krWfwpBKZ1caXKvhKG+28SKR3Sa1+vgNt4Ks1HKmMO6mhPdpj5fR4Eg6FQUVvYo2KhFKb0Ghv5h6e1kAZ7YnKrzsgNNusnDb2ZJdALnHl9dDObuDOCjwJB1y6HXy1TGxVcZUdbGmLx0mXQKtijiuk5hGRUcvBl1XRjLDaSI+e5yrqkNil3I5QILQqhJa4fXfU/Q23gKcvo48KGOMi6sU+j6MTfKWBer6H9HCbWG9veCKZ3ceT6tizCgtngCfV8hetu2ROm4XbZeX3kR7dILVbxEaDyGignN9k4fZ4L7uFrzRwpXp+k97YBBqhVseVK8hnW/hqlVBvkDkd5LObJFabq2CIp5Tw1TKRUcXXivhaEW20TWw2iIwaiVUXj5W892NhhDm7SWSKAGPpN4nMEsrFc0RmmSyo4ekFfL2KqwqNoNiTt1lF/U1IEdttEkcANZfBgPnZFoHRwFIaXGd3sJS6mHrkwYUh1QjtHvq8TLxmUmgNYfJweptWhaPViV0B2jTl6sYMknh9PKPJMjjcqGwtqURktfD0qggRlAKPs2HOp+igTW6SuI2cU1FlGXbwjXJ+EO+iz3ZYBO28cVHPFaW7+EaVxG0RGDWU8U08vcLT5THGfC+HZ3Z5moib+jUc+El0i5V3iH5R4Ul8l0DtbKwL7y/uEGpNzGkR6XyH91d3ie3uxnrz3vIOsd1FPt/FnFTg+nM48zrGuIQ9rcLyPq7UwJwI4OCT7BRfbyCd38SSCqyiPp4mwhlzvs+T7IjYaeIbVVy1zMLvEhg1QrPOMu6zjAfEXpvL9IDAbpCFPQK7Thp08I0StrJH1f0KkQAAIABJREFU6rXw9QrKeJvYbnGdHHOdHOPINWypyuPklMgUnI1lIFoV2qTAozeeYekPWQWHxHYffSIOV9fx3c2BaQ3QDPTej90wr/fijtzEkVu4SpeFK3bsYQ4LvPRukRgHqOcVPKnDe8n9jQnElTokxiH6RY3UPORJfJfY6OPM63n4cMjC6uLOKjiTMqnRJZBbxGoP86JCpPR4HJ1iz6rYsxqh1sWc1AjVPpE2JDWPmL6zw8o9yUOGA0ZvbOPLAy69u8TaEfOHNwi0Ju9n98isI6Zv7xIbIlDwlSqTt5/jR4u7RFoPY1QTqlGtlwN3q8wf7OErHVbuMZl1QKT3iI0BC/uQQOmQmseYk5yhYbS59A+ZvnOT1DzkcXiPpXOMOa6y8o5ZuoesvEM8WagbL4OD3C5V5HF8Qmp1N+yj6/CI2Ghjz/eYPXiWJ8khidXCnBYwJ0UWTp+Vd8DS6zN++1lCvZFzcvYF+NdsktodPKVIqFdJ7RauXMacFlg4fQJNtErWTaJ1sy5xejxOTzHnZWYPb/IkPibKJy1X0QmB0cWY17lK7rIIT8lyTsW6LSG4BoKTsApOuQxv4cgtEvuA1DncgFpFW+eUWD/EGNVZOqciJBpVSIw+idkXrSi5Q6B28/nNIda0wtIdYOfzPXte4DoaYEx2WHodFm6bVdBDPrtBbDa4DAYs3B7Td7dIzJ6wf5hNrPkuC6/O4+QFYuuA+aMCqXMkrBPzJuasga+K57uvDfDUPtasRWqfIJ2VseZtVv4dHLmJLTWwZg1CY0hoHOApIqBw5QHGpEVkHKFPmoT6EF/r55yHHk/SuzxOP4dvHCJf1InsU2L7FF8/RLqoE9unzM/LxM4R6qSOq/Xx9H4+F6mxCG5vfp9q48omXFxrSlPnkNQ+wZq1CHPmhKu0UEZFEnvAVXyKMt5BOtshdQ65il7AVfqY0xaZe8x1fBtjWsac1UjsI1LnGFduo4wKXEYHXCVDrGkdY1xFfrTPdXDC0+Q20qNtQq3J0hvgSo38z+QGqdVj4fTxVcGGEi3E20TGEdJZGVtqsfCOcJUG+rSIJZVJ1C7utIH09h7upE0w7yO/XSGcH5LIp4TaKcpZC33UJbXuEhu3Uc5amJM+5qSPdtFFOW8T6aeE+jGRcYI+bmLNO+iTJvrFAGPcJzZvoU9apPYp1qyPetFFPe9jzTt4Sh9j2mD+sIQrD7FnR9jT28zeHqKPBtizI8zxUFhA5BMy+0URXDzqkJi3WPkvIT1oo54PsSbH6KMhqfUCnnLA0n0Jd36C/LBPoNwnNV8hUF4Qv/b0gEC9RWLew5dv40l38KQXMEYHONN7pMYXSMOvYkgv8INv7PDq8b/mW/f/NfvP/EN2fu8nmH31o7xU+Wn6z/1jvveFT6HKrzKWv8Nr3/kc7d1PUv3kz1Nr/iqfe+kGb7z9VR7NJpybCmfzd7jTf46vHz7DV+5+ii/e+StOe3/AfPwiuvm3TORvMNF/wMx+wFydIGlzptKcyXyGrKnYnotua6imjO86BJ7zYxfaa1bh5VKwJ9bwzMiPNkDNRbIk8iNswyZwQ9I4I/DWPImIVbYicMUBf23xWJsjQz/AteyN0nM999iYJfPpxPXqkixe4Nni/LnKFri2g++6IqTwHHzXwzEtIj/AMS0sw/zAJpLPSURQItgUcRhxfXlFlAcl6+DCsx1c2yFbNyXy4CQKgg/4F3nbY23s9B13E7YkubUk/RBHI3A9okDMUj7y/uNLHq+yzWE98oTxQjQNBL/hw4DJNY9CGDJEerTMUq5WS1YLYeO4Wi3zjy24WmWbEGGRBweiVZHk2tKFAHfEwg6SpQFx5LDIRHNCtBii/NdJNs2FD9oNft4A8ckSnyi0yVKXMDCII3Pji82SaENkFVsi78ferxkTQo8abwIU0YzwNk9A8SQUzIpllm6+FgHQdDY7pfU8RDAy/M0TTKRi4uuz7Rl+MMPz5iSJLYKKyMNzdHxPxzQmvPGFFi+0/oDPHXyCfvm3ePi9I+SzL/Klz5eolX6H3u5v09n/GK/ce5bvv96mWf84+zd+kX75o0zfaPGNr+7xZ5/4n3jx5A94+eXnUNxvogavM5fu85UXP8nLg5/n8+1/Qv/T/wHtP/kIXyv9Pd49+B/p/s5/xh//z3+HX/33PkL/X/13vHbyS8R+BcUqo2h1XL3FpdPDGZdxxkUiuUKklDAvtvBnRTKtRSg1MM9vYo92WBgNIqWCM95Fe3SDSC6TGQ3c6RbOZAt3uo2f60u92T6JViPV6hvLR6hWSfQm+vku3rzG/J0tnoanxFobd1rBl+o8Do7IzB6J3sYcFfhRepsr74CVM8AcFbjyDkiNDrHWxJmWYXGXp9Et7HGZUGkRyE1WzgHerEaid0mNHktXbEkDtUGU2zCugkNCXWjfrPEeV/6AWGsI0OXFLu6sRGI0sacF/FkZ42wH7eEW3nQff14gUkroZ59Fe/QcsVInVuq4kyLqgy30R9tcuwP8WRn5nedZOkO8eY2l2UN+6waJ3MR4tEskN4RaVd0jlLZxJ1u4012WZptYbjP9wTapfIicNHl49hz+tEo6bxPMhYbNmhaxzrfFfGJaJLX6XAWnpKbYv5uTAsZkF+nsWRxpj6UnNpeOtEeg75O6BXzjefTJ8wR6iatQ7JJDrSEI7nYNa34TTymLOYhU5DoaEmhVll4XTyljTvcIlTrvJycYo11CpYInFbnyO5jjLVZuM1eBCbaGerGNPd8nNKokdp3EqpGYgxy6VsvVmXs4UpmFM+DSPxE3y3aPSG+R2aKR4Mq1jdnEnu/wJBngayXM6a7gLeiNfN5RQ5t8hlVYZ+k3sWa7qBfb+GqDpXuIJ7dw5F1iq5Zr4yoivFH2icx9fP0mkV3G0wvYyh6eXsaUCiz8Aea8jC3XcNTSpja/ZhVEVgNTElDFhd/H0+pok10St41vVEm9FvrsJr5RIjYbOFIRVy6y8rusgh6BXiUy66z8Hldhn8xpYc1EQ0IwKGq4Uo2r4IiF09/oANfatfV04GlyytLriaApHOLKpU2Q8SQ5ZOX3seb7JDl5X73YItSr2LliNTJquOoNInOX2C7h60VCq05ot3H0Jufv3sDRdojsCpZcQJ8W+NHlCyROF2MmmA7L6IjY7SONdpEnu7x3eZvIbSGNt5iPbnCd3SJyxHTDVus8XtzG0RrYah1Hb5AFB/hmi9gVutEsOMDVRWARu33kyS6GXOK9qzss4wNco87s4iZZOCD2RMPBUUtcRn2u4kGu6CyTuuJgbcx3yPwmgVkmMMt4ehFPL7EIWpjSDoFazQO9ApnfJPEa2FoFW2vgGV2MyQ5PkkPUiy2uoyHvL0+wZnso51ui7u0f5WrI2oZREaht1PN97FmNx/ExmS1I8yKMbBFoZSKzymXQYeE1CfSyUAm7bVJLtKIiXShMHbmBr7VJnSGx1UeflInMHqvgGGtew5iWcJQaqSu0odLFFr5R5Ul2iCntkXpNYqdO7NSInRqWvJdPXirYyh6LoEtgVNGm24LPYZSInAqRXSbxKjxdnBJZLdTJLua8yFV8SOb1BDhWrfIku4UjV9Em+wRGg9TtEtstVmGf1GuTuh0yv4cllbCkCqvwCF8Tt6rGtEridIlzFbE6KhCZvfxGXNz8+lqfxD4iNIY4Ugd9XCfQByT2Eca0kQM2j1EuKvhaH3veJrWPcSRxwxwoXZbuMdakhis1UM/3CbVW/nusysrrEWh1zGmR2OiSmAPcuQBm+nKP2BR/FvtKk6V7yNP4BTypizPrkugn+bSkx9I95b3kPtp5BWfWIjEOuA7u4kp1jFGZpXvCk+gFQq2HORF2jKfpIbHRxZMa+VSolU/WenhyI58QtQi1DpEubv9T45hQ62/gmZHeZ+WdYM+aRFqfxBgSGwM8qY01rW8O5ut5xFrXGZkDEf5IVVbeEHteITE7mz+HnXkFbbSPnUMjPblGbHbytp+Yb4R6Kz/sdYiMxsb+4eQMAGtWILVEQGtO9omNJtasgD0vwuVdtNEOvlokNhtktmBpZPYR5qSKNa2Q2j2uolsY0wqu0hLWC11YYEKjS2wPWHiHQtmptwmMDpHZw5bqeFqLVXBM4ggYqyO3icwjEusYVxH//cIb8n56n+k7O6TWkB8t7uUsA/E4rPwh9rSKPiryo8U9zEkZ9byAM6/zNLmNM69hyfs4apHLqI8x38OY7+FqZZ4sDtGmOzkzp4enVTFm+5hSEUsq8nRxgj7dw5DqrOITLLmCJZdRx3vM3t3Gl7u88befwlNbuEoTX2tvWBvyeYnMPRbMFr2X23G6+FqX1DnEmjdI7ANhPpF6GPMOiXtK4p4QWgdIFyUy/5jUP8LXT9BnHUL7gNgd4mhNpFGB2Dkgdo6x531i65jEPsRTWyz9I/RJjcQ6JrFu4ak9An2Ar/XxNRGmrFkyriK+HmNaw9eETjV1+nljrIajVFkFIhhQR0JdKgC7TbRRDU/p8zi+v5m6PM3ukXlH2FIDbVIisnqswlsiJNF7pNYAa1ohM3vEahNvLkIl5UMKXntewZ6VcaUqmd1jYZ/m6uISl8Eh2sUezqzOyhMhlnrexZ4NiYwjAr2POiqT2IdCUTrrIJ+18OQjPOWIyDjBmIi2lzlro48b2PM+5rRLpJ/ketIOsXmKNeuJ0GHeyw0dTR7HL+PJR4T6bezZEZF2B2vewZi28NUDlt4LuPIB5qRHZIj5hjVr4mtDYuOUS/8lrOmAQD1i5d/lKrzL5O0mgfIC18GXCZWXePubRZz5rdwEMkR+1MYYD0ite3jyCeZkSGbfJ9RuIz1sYSnHeMZtAvMu0qiLKR0RWC9gKcfMzzs40m1C6z7n71Q4aP8C33jld/mb4c/R/8x/y+Ez/w1nL/8+Xzn4DVp7/5IvvPIMvvca77xxj9POs9z8i4/R2fsk+zf/iC9/4w4PlR/wzvTbqOp3efu1Y7548Czf+2qBTvVjvPrqc1xIL/JIepnvvnmXr752zIMHX+XtR9/hfPYD/GiKG4wIEwlZfYjjqriuiee4Gz1okL9PcyDkekKxBkYu0oxltmCRpBs1Z+RHhF5EGmf4TrBpXqxhm+upxPrnXms916rSMLByRmJCEixJwmXOwwiIQhFmpLFgXaynI4vc7LEOBlbZAs9xN1/3+vM9x90AOgUDQ0w+NtrRzeV7uGlShDkIc5UtNvOOaMPFiH/MWrKekqz1q0JVGn5oHhIThiFRFP1/g4o1SHLNaVi/X4cUqzTczCRWqWAyCJZEuplviKAiIY2jTYtikYZcLlOinFeR5UrR1WLJKltPPhKyNCDwTeLIJo0dsiTOQZYeq0VGGkcsUqE0vVwuNlCPLHfDCptHSBhYZIm/CRo+CBncPLzwc6CInytRkw+BUMJNk2LN0PgAlhltfrxmUkSBt7GCrH/OzUQkcvMgJdnsgZLYJ4pMHGeG60q4joxrqySxsIQEvobnSRjGOYP6H9KpfYxy4f/ku6/vouuvoBtfRTe/zKtfep6b/+ZnKD3/K3z+/rN859ttXnzxOYq7v06r8JvUt36ZL97/S/7oYz/FceM3+dqXbjJRv8iF9Cpvfq/GSf2X+dqtX6Pwp/85J1v/JV9r/dfIr/40X93/R/zpP/23+Jm//xF+7x/8O/zFP/8PefS1P0CTbjCebqPKNexZlXhe4b3gFONsF+tC2D1itYxxdpNEaZAobVKthnWxTTAvkhkNMqOO+uCz2KMdMr3O/O2/wh7fYGFWSbQy+pnQeGZ6g1Sr48z2CNUKgVJBO98m1hq8n9xi5QyItTba2S6ZKW6t7EkJeyLYFPakRKy1eRIeE2stpm99ltTocOkOWFhiLpKZXSK1jTerszAHZEYfZ1olUtv4UoNE65JaXbHtz19grbyh0HnmXAFztIs12SdQqiR6A2daRL/YIdGbhEqNWK4TzCsCnjkrIL/zLOb5DRZmDW+6g3WxS6I28Gdlpj98hiunTyhVyPQmxtkOozeeZWn30c92Ib6FebZHIjdwR0WciyLXUomlVMAabWHOd1GlPZbJIdq8hDotE771KVAqJI92mH//MwLCZ7YFUHO0B6tbhHqT+YNtZu/uEKgdUWOcFvKb+haBVsWZlzGnRTKnQ2o3kM+fwZaeZxV0SG0BcIyMTm6fqOYH1r1NNdeRCtjzAp5SzlkHu8wffhb9YpfUbLN0uoRqRehZxzcJlAL2dJvMFpYKV6pz/sNn8JSqeGE63UO9uIkzb2BNKwKmqZRJLHFTaM+qmJMq6vkuvtrAV+ooZzt4Sn1zKPeVOq6yT2RWcOUCjlRAH2/jymVSS0wgxIShRGRUCLQy9ryYA93ETCZ16rhygUCrsXTFoT6x66ROmdDcxZR3SNw6qddEndzkKjnA02qY8xILf4ijloidZs482Ce0BJvAkgsYsz2WwYCr+Aj5QqhU1ck2lrzPMuyIQ7FSIjbr+FoFYyIML+sdc6BVSO0GjlTAVyukdptAq2/0lWuNYKA1xQEiv4n0lDoLR1SoY7OJ/GiL97IT7HlRKNeUKiu/z1U4xJEKKOc3yJzWZhLkSAKYeh0N0cbPEBq7ZF6Ny6iDo5Zw9RqRK0CXvrlP7AgAY2SJ9oslVUjdDqnbyj+nzSI8YBkd4GhVAqtB4re5yg4wpDKu3iDx+mTBAY7WwFJqLMJDHi9uETk9XKNJaIuWRGB1cI0midcn9Ycs4wMit4MplwjsFqHTxjMbOHqNLBzw3uqExGlizPcER8MSTInUbREY1RyI2SK0hPnD0wWLIvOboilgtfCUIuZsm9ASH48cAfLU51Uio85V2Ee92CK1W+L3xnR3U2f/8MxDmDjE7fvKFYfQxOjhK018pUGQN40ioyHmSLaw5ARalVCvcx0d5s/bDrHRJTZEPdpVm1jzGk/SOyTOgNDsEpk9rpNbuEqdzBvgKFXRanE7xHYz50m0Sb0GkV3bNIYcdZ+rpIerFQnMCpZcZBX2cbUSlryHPrvJ46yPo+2hz26wDAa4apXAaODrdTKvxzIYYCti6hOaLYxZfvvodLCVMq5axTdqWHKR0GwQWk0cRdyeJ06f0OySOkMy94DE6RKabRKnT+IM8LUOkTXAUzpchrdxlS7mtImv9ll6t3CkDo7cEbfDah9X7ua3xD0cuSOq8WoPVxHbc1/uYM8aeHKLQG2z8gQzQjnbQRvtEeZAS0+uMX9wE3NSZekeo19UBKhTrorAaF5DOdvHldpk1gme1Med9/lR9hKpecj8QQFjVONJdO//peu9gmRND/M83rh84ypZxbJKslSuEsu0ZFuixSrZ8oVFSQApCSJFCCQFEmQRYBFMYEAgCBA5bDphYuecpiectLtnscBigQUXIBLBjSfNTPd0959z/jvMzNmzwOOL7+8+2Cr7omv2nNmZ7tMT//d73+dh4R4g380zvrXJ/eiAUGsi3dnKoJ4dYqOFK4vQVDALCgRqg9TsZLyfIqHWILU6qMebwuJh9Jha++jHFQJFTMNio4l2lCdQWpx6+8wc0fCYu3uc+gfY4yrWpMrc3yd1+ugnpZWWc+ruog6E9joxmyul84P0CjOnI/Skdy6Jn6n+DpO7l4nNJtMsVHYmRUK9zsxt4Uh5UrtJaje5H/Xx1RLaYB0W17LXC64Oi6ssvA6xWUc5vMyb030WfgN7IpgYp/4+yr1tIr3N3O3hKWVsqYKvNVgEAqoYmm1suZIpOmvIx1sCzOjuYIyLOEqVQG+Suj3McYnAaDDzd7GlOta4gSO1mHn7hGYbfZRHvrvNm8kNQrWFdGed1Fq2XSp4SvmhnjY7lX8jvoo9LuFMKnhyjdO4izq8TGhVmIdtQrOMPlon9RriZ4fdwFEK+IYwQRnjLTytzNQX4YWt1XG0GqHdwNVKhEaNSG8RKG3Gr2+Tun18vYWripmIMapkJpMq1riGpzZXsxZPbWJNqplZIwv89B1cbYfI2iMwd7CUJqHVI7S7+Gab0LyKrSwBmR1MucI02CO0drBkcVGtDav4WnulRZ37+8zcK4T6LtJhntPwGrHVzwKgHqHRYxFcJTR6eEozg2vu4Kl1EqfLabRHaDbw1AquUmXm94ntLuogj6+1mTp7BFoXfVjBUztZo6S9MonEVke0Hk7y+HobY1wh1AXTSb63wXmwSyhXsAbi8yrMfn56chljuE1iNjPwbB53Ip5ra1RezTZDrYl8N0ek7WCPBWdCG1TxVaGCNcdVrEkDT+lhj8XNkXaIjH1cqUug7RDqO1jjBvakgzao46t9zFELX+1jTzok1hWMk6ZQgGp99EEDV9oh0q/gyXt48j7KYQtX6WCNmxnToo8n72COOvjKHvZkB0cS78ORdjgLnsUYdknMqyTWPlP3gJnzNM5kH0++hi/fQDvawZMPsMeCk2EMu2jHbXzlAF85wJP3CdQruNIezmQXS9nD0Q6wlD1c/SqmvIurX8EzrnJyr4YzuUpi3UQfdvjCx/4vntt/P68//xG+VPxFGp/8GV6o/BIvtN/NQfnXuHnwIcaDa2iTryPde4GbO1v0S4/x6Gf+mFZ3ne/f+QZadMhI/jav/s0Be9WP852vrLP5+Ht4/isXef32Lt39z3Bw7QKVymfodS5y7ckWf/3dL/H8Nw5QzdfQrFtI6uuo+iGer6wsGcuWwDJQ8F1XTB88L7v5K/5DnNkfQ19ANtN4yjSe4btBxrFICP1ITEPCcMVwiLJJx/LAOwkjAt/Gc5xMRxqRRvOHutHAeRiiuN7qbX3Xw83uP/QDDFUTj9lxVyHBfDpbBRFLi8gy3PBsh1k6JfIDTucC1CmmIImYomRmkiibe6RxjGc7K2jmMmRJ42QV5HiOu3ruliFFGicEQfD/F1Q4K6DkPAlWwcUijVaTiGVQMYuDzNIRr7SiZ4t5ZsUQ042zRcp8Gmdq0Zj5LOb+2YzFLOZ0ka7cq/Npwv3zOfNZxDT1mc8CwaLIGhvTRNhAHoYOobBuTE+ZJfNVWuPaTpZexUSht4JeLlsRAnYiZhmh7/1YYyIg8NxMQeqtZhxx6K+2Rw9vD4OLZagxS+OVmnTZ3BDvN2N+ZACRJIyYpgFJYuM6E6EiDV081yIMXALfxHMlbPsY27lHvfpBLlx4Fzt77+e5r3+S1+7UGY6vYbjPcvu4zqXP/hJXdz7KlSufYaI+z3Nfz1OrfoTnb16kvvF+nmz8IbXH38nN9h/yynfyaNpXOTy8wre/+nnaF36Bv9r7bTY++tO82PvPfHvnl3hm819T+8j/wZ/827/DO3/qJ/iDf/nf8+6f/QkaF34OdXQZVSpgSjUSpUlwvEUk1TizO8RKiZNXPsfcrOCNtrGONtHvbhIpRUIpjz1Yx5/ksqZEGXuwjn7vItbgAqmez1gOefzxJqleJlaKnNpNrJM1plaFQCmgH6/xo+kB6r013kwOcEZFkWrbbVKjQSBX0I42OHW7LJwu49cvIN+5zMxqw/Qag5cf/TGGRRtnlCdSG6R6m1hrYg8L+FKVSBUwxkRvEZtN7HHhrdTy7GWk1zn3u6RGHe1oDWeU4364gzvOI92+QCAXcYbbxEqFVKviDDcJJtt4o00SrUCiFfBG29iDTaZGjZlRwx/nsQebOMNNfhj1Gb36OPZJjjO3y9RooN65zA+DXR7YPdqX3o7zgy8wH+WYmlVMNcfLL32SwKkwt6uc6SXevPp7zG7+MUglpnIRabCOOs7ha1XOvF7WQCiSWh2skzLacX510RObgnvgK2VCrUGoiRAjMuoCmKmJU3zzZItIbxAb7dUvuEKLWcDXxGlubFUI9SI/nO9hS1s40jaxWcGbFLGGW8zsJrFWJlAKSHce5UfTPtbJZUavr4v65aAIi5s4kzLmSR59uE2gVnEmVcyTApFeIzLEzMRXylijAtpxXlhMhturkw5rXCDU69nbFpk6FfSTSzjyFolV5TzqkdoNpHuXMIZbpHYd9fgy5miTmdvkLOzga0Xkwwss/BahXsBT8gSa0LfO3BaJVcGaXCKytoidCo66TWCWcNQ8+mgDebDG1GtxFveJMrimJW+TuHWGtx/FnGwxD9ucxT300bbgMygFzpIdLGkrM0yU8PQcsVlZcUCWL5fKP0fKYUtCaRcZZRwpj3GytTq1FEaXwlvgnMvJj6dUUI834ewGsSkq2fpwE86fZO52kA8vM7l7Ec6vZTC7y3hKnrnXZOG38JQ8ytFF3kgaJHYe+fhRArOAbxSx1QK2VsIza4R2jtAq4Ch5EqeFp1ax5SK+UcZWcnhGfQXBjNwmjlbCVHIkfgNT2SZ220yDXtaoKBNYjdVsQwAy23iG4FToUgHXqDEL+0ROC1evYqtFfKtG7LWYhV3U8Ran6S6J12J8fBlHKeBkz/396S6eViS2a0y9FqFZxdXyuGoO3ygyyxgksVPF0/IsojaxUeE0aDF1K8zDGvrkMpFbI3JbLJIDMc0aXCa16yRWDW1wOWsvZTyXSWVlaAlU8TWWmG1CrcnM2UEflIj1LufBlRXUTZwe1wnUCvakQKTXmbldErONr9SZWjuk1g6h2iY0W8y8PqEh2hWp22Pq7WCOS3hananbw1WreFqVN+dXSd0WjlogtKrZ3EPMXlKvjm8UOUu6eLr4ON+f7uAoBVytyCLqchp3mAWNbApVYOpXUYcbuGqJRdgjthsog3VCs8Z5usvUb3Ny9wl8o8I86DL1Bcw0shorRa0x3sLXy4RmncRpYU6KuEqVqbuDNalgjHN4WoXIauHrDUKjnYE0O1iTGoHeJTR6uEoLY1TFlhrMvSvowwr6sEJo9JCPCkydfcxxjdjsi9edVPDVDqHaRjsuMLV3VrA9e1xk5naYOm0cqYh8uA6LJzGGecyTItpRnlP/gLmziz3OE+k1XKmMJ9cwh2USY5dY28UZt/Hk1so24k4awsChCQNJqIr5QKS38OSmgF4awrwR6lVCo7xi+ziTCrHRXvFHYr1FqDU5C3ZZeLvYoyq1XzF9AAAgAElEQVS+3MksHx1CTYTOgdLAHleYWj3mTh93UmXh7RGoTRbeHr4mAIbqoJDNaOpow6LgE1g9UruNNS6sLFKn/g7GcBs3ayamVktMHcYCdL38uSo4FxVmTgtPKRFqlaxSv01s1MT3W6VEYtUJVPG9LbEapHaTQC2vVKWpXSbUSySm+NoJlOXPsQr34z1Cs4WjVHDVGotgl8hqE1ntDMTYwNPqRFab2O6QOiLUc9Uanlon0JtoJzkSu8fcv4KrdDK2yS6x1RGmHXsXV6oLSGkGy5zaHSKjnn1tNpnaQlM7c3rM3T5zdwdjkGfh9UmcBrFdw5JyLMLuCsKsjTaY+i1SV6iCQ1MwXSKrztTrYE6y76dGK5vF1UjcJonTIrE63Pn+Y6SGmLFYkxoPpk8S6G3koxxTt09kdnkwvbGybYgQo4wj1zOmi1CQxs4VYvsAW+mgj2vYSpNZcICjNdFGJRLnSQJjH31UQ59UiOwukbODKdUJjD6JJZ43X2uTOj0cWcBJQ6NPYh2wCK7iyE0m93JM3X3O4xu4Sgt9WCG2+kRGb8WiCfQWgdHEkSuERoNF2MccF/G0Or7WwJxUsCY1fLVNZOwQ6D1cpY0jNYmtfjYtqeAqNSKrja/VObmzwf30BoHWwhwV8eUqc7vD3G6j3l3DPMlxHu1hjfJox5tEeh1juM3UbgvO10mdubNHbLRRjzeFEUdt4Izr+HKH2LhOZFzh6JV1Jne3CfQ2jtTAllrE5n5m+OigHtWRD6uYoxb6sI56XMaRWkTGPuaohXSvjHSvjD3pYE86+GoffdhAG9QY3S6Q2kJrGmoHmCdizjF8rSyee7WHNqhy/Oom1rhDoGX3O2wT6jtMnasYwzbKYZNQE//tyl1Og+uk1jV8ZQ990EU/7nEefgVr3EUf1kisPqF2FV85wB6L9khi3kC+10A9anEWPCsaFfrV1Ut9vIM27uEZ1zAmfabGl9CPenz7y5/hk3/8z3n0Q/+CHzz1Z9y6+SEOHvt51v/gJ7m59XMcvvjnVC7+e1788uc5eu2Aufc6h3/7HN/+8nW2L36WD/zJb3L9Ky3+5u5XeOnuM3zjxRqt+l9QufR+nt79DN/6+jZPXv8CX/zie/j4x36Fj/35f+Wpazk+9Ofvpdp8gt0rm9w5egHdfgUnuItm3sJ0DnEsWwQAyzZF1jAIPJ/T+fwtBos440wkkbhw92yHyBeMijgLJ9Joiu8GhMuZSBQ/bFAsNZ6OCEHE3wm7hwgjApIwXZlBPMd6CyRT8B4S/MwIMkunTDONabxsavzY5CPOmBdxFlAszSGB6630pSKISFb385AtIQKJefY2aZysGBdpLCCccRhmTIxEQEGz5kUUBNnrI5IkIY7j/6/ph03s2ySBu5p3zGKfs5mweUwjn9NpnIEn3RX48vx0vuJLnC3mvHF+yiyNOTudMsumH2kSMEtDzk6npEkgmhZZFSWNhRVkmgQs5hFnpzGzVEw2lqGH7z6cYSytIJGfEvkpcZBkN1FDsU2TwPUyoIm7gl4uA4okCvBdO5t7JKuwYWn1EGHDQ0jmMqTwXYco8FZBhe/aq+aFgGkuXxdmmyVXaGCy7VAcRsymIWnq4LoTLEMl8MX7dB2TwDex7RMM8y5+cMS1vU+T2/x1GtVfp999Lxcf+Y98/5uXGN6p8I3nPkruiXdSyb2Xb3xzm9snz6AH3+MrX93mwud/g89++D/wyff9E9Y+9H/ydPm3ufPdbaST67z0vQLfeurDfL3xLvpP/Fte3Plt5O9+kb996sP0n3gn3975GE+v/SF/8vP/Cx/4hX/En7zz73O98asYo20Gt9YJlR7+oIJ7Zw319hqxXCFRy0xe/yL+ZIupUUW9c5nxqxcIpTxnThPlzhMMX/48kVzg1G5gDdZQbj/Om1GLmVlEP3yck1c+SyBtE0o5pnqVQMpz6tUxBpdYuA3cyTahWsIabmEcb+KM85iDTWZWk4XTRjtcI1TLhGqZM6+LLxXxJiXhsD+/KYKMww0Svc6b8QHOKM/U7HDq9PEnVUavXRQBhdYkUhscv/QY9rjAg+SAQK1ijfIEapU30ytEeh31aAPl7iVCpczCbWMMxJ8DucTcbomWhVolVauody4yM2s8CLskagH59iNESo65WUM/vESqVZhbdRJNhDSzDCa6sFq4oxyxViUx6syMBtGowGJSYTYs8MZJHvlvv0Ckl5mHHYLRJvHffI70mT/hm3/2v+N/6F/ynQ/8E9546Quotx9Fk3LYWgVbKuFKJYavP0Koi32lK9VQ7m3jTMq4UhFPKRCbmXVCb2MMSkh3tnAl8RzM3BaD177IedgnMdu4kxrOuJqFGlX04TqOvIUjbzF1a9iTDXw1hzVeJ7HKGKM1UrNBpFUJ5CLWyQbjW4/yZtLDGW9w/MpnGLxymVjvEetdTr197HEZa1QkMdvMvR2Uw23scZFFBh5Tjy+TWE0ivYkni8fuTIoEWo2p3cYYbpNaLQKthnGSw1O2sSbrpLa44J/cfQJHyvMg2Sc2Gyy8bsagEG2N1KmR2lUSq4yv5Qg00eQItEo2maihHl9i6pY5jcTFnJXNOBZhh8Spk3oN1JN1QrNC4taZHF4gcerMwzZTr4mvl1CHa+ijjdUvnbacx5Jz2Una9sokEWjFjEFSJHXqOHIOe7LFadBetR304RqnQYeF3yGxGhkYVWgs9eE2gVZj4e+sQrjlidBZ0Ee+t4Y1LnAe7WJPigRqlanTJsyo/dK9J7An27yR9Jk6de7HPRKrij3ZxhpvYkuX0YaPMw9qnMVtFnGbyKlhqQUco0ziFnHUTUKrsmJUhKao9KdeA1MuE1hNHK3CNOxia0Vco0TiN0h8YfBI/R6eURMgTLvJWXqANs5hSEU8o0bidfHNBp5Rx7caTINeBs1swIOnOE36HN16FEPKwYOnOJ/tc3TrUcbHl/nh4iqJ08QYb2cXAW1ctYSnlYnsOvOgjSVt4yiZatSt4xslYrvKedJj5taJjCLm5BKutsE0qBI6FWKvhWvU+eFsD+NkQ9gPbBFUuEqeN9J+psptoR1tM3d3WHh9xrcuY41KPEiusfB2UQ8LTK1dYqPH1BJhxszpZZyANs6kxFm4hyuJC1VPqjNz9phau/hKG19r8EZ6TSj6pDJn0QEzv48+KmCOS4RGm7PoAOV4C3NS5DzZI3VbaCebhKb4/I7sKr5RwtOEDSVxxYRJzD5qhGaNwKgw9ZrMgha+ISYyiVvJYHdVFmEvOxEWk48HswMcpYg8uERkV5kHHSJLvK+zeJfU7eCqVTEH8VrEdgNXrWDLZRbhHlOvT+L08LQqvi40s4nTJXV6GWCwk2kZm7hyazX3uJ88iSu3MMc1EnsXT21jTxpExo441ZVbuEqLxNpl5h1gDEp4UoOpvcOZv5dxApq4UomzYIcHyVW04+3M9CA+NrHRRjvOidr/cDPTBjc59ffQjgo44wZn/g1m9lWGr64RaT0exE8yc/aR7ubwpCZnwTXsUZ3JnTXscZnz8Jowj7xyibNgj1CrYI03ke9tMrXFxdHo1iWMYSELNqrogxyeXMaZVHgzeQpPamfwxy6eXEM73uJH0xs44zLmSZHU6nLq75FaHQHUlKrMvL0VrPF+cv0tDJA30hucBn1io8HM6ZBYLcZ3LqEPt+HsKWZuF+MkhyuXVzrd8Z1Lq+nZzOlgjbdJzHoWVJTw1RL6cIOZ28Ke5LDG2ziTfPZ9rYwrFzkNBAzYGufwtW0io5S9jwan/h7WqCDmjrbQ95qTAq5aIbKaeFoNbbid2YdqzINdfK3B5N4Gi3CPxO6iDfMkdpfTaB9HLqOfFDmPr5PY+8TWHo7cILa63E8OcMY1oQ62dlbQRVcqExn17OdRIQOVdknMDvLdDQKlTqSLINIYbxHbWTCnFLCkPKfRDqaUw1VLgudjt5l6XXy9xszrYozzhGaD++kB82if0G4jDdbx9AqhUcdTaqj3ChjHVd5In8IYVTHHNTy1xYPpk1hSBXNcyv6txdWkx1Uaq9AiMrsisFB7RPYBrtbFVtrMwqsEZhdbqeMbbdRBG1/fZxZcJ3Z2mYUH+EYH9aSKb4ipQmLvY01q2HIVRxE2Hl/t4so9rHGdyb0cp+E1Zt7BagryIH2as+g6jtzCU9v4WifTyNbRTwrM/D5vTK8iHW6I4MFsMw/E/UiHeXy1w3n0ZDYlaZBYfWbePtakgnKcI3EE4+JHi2cY39si0Frcj66QWh28SYlYqxGrwmKzBI+fh7sEahX5npiHRnqdxNhlcnsTZ1Jh4e3gK1WccQVXahCqPebuTRxph8HrW3hKS7SQdMHRCPU+qXV9pScN9f1s/lEnNveIjP6qSRHqe+jDBvJhRbAhvBsCZmke4Ck9Qn0fY9jCGIqWQ2zcwJX2sSeiTWGNm2iDGvakg5cFGr66jyOJdkZsCrNHoF5l5j5FYl5hcrdAqO9xFtzEGHYYvFrkPPoy9qSDcVLFHFeI9Gu40h6utIevHBDp11CPWsj3GszdmyTu09jqPp5xlVnwJUL7Btq4h60eENo3OPe+hnyryTPdD/DR9/00f/yr/4Cn8r/J6zc/xWtPfoKrj/wMxY/8T3z3ynv4cue/Un7iHZy81iM2/wZHfoluYYvK1uM0G5d46ktlXjn6En/9cp9a5y/p7n+W+uafcvjSPr3aR3jhy2uUtv6IXvMTfPVLBW4crLHTu0Sl8lm28x/jyZvbDCYv4gS3sbw76PYdwWXILtCnmRY0iSKhBg3C1TQkiSJO5wuSMGKWTvFdD9u0iPw4m38staQLQi9klsyYJQ/nE9MMNDnNZiPpjwUHy5BhaeCIw2g1RVkGJNMkwXPcVZMh9AN8x80MIDGe465mHb7jrpoPsyRllqYrWOZSRzrLzCMPoZoRp7P5at2wbFXM0lS8vzjGtWx8xxXhRjYdcW2HNLv/ZSCzPNSfxgmu6+J5Hj/x4EwAMX3bWAUVoWtlcw9vxauYRj7n83TVtlj+v4tZupp7zNKE+2eL7OUpp/NpZvYQto80Cd7Cq5hPRWJzNl8wnyZMk5DZNORskXC6iLL5h2hOLCcmywZDFPgitAimpOGMaTwnjcUOx89Io77rrZgSoe+SxlEWJIhmhefYmQc3IvS9bErirwwfyybGsl0ReO6KX7GcifiuTeC5q3bGspEhGhVuNufwVjufKAhJYo8ktogiDd+ziIKHb++5Oo4zxnYOkdWX+OYzm+zXPkBt/b/wmT/9GWqPv5Pe2m/wdPV99Nb+Ezfav0en9rt85/tlbp08zUD7GprxAtd3Ps5jf/ELPFd5DzuPvI3nW+/jB19/hNP0r/jqzY/T3/gF9h/5GZ5efwftz7+db/Q/QvHz7+E7T29jvf4s/Qt/ytt+6r/h3f/P3+WPfvUfslv8L7z6rU9jHFUxD+tMpTZvOl0SpYF1tClMH0YZf7KFeucCsVJlbrSxhxtEcgF/vE0g5dDvXcQdbTK36jjDDYYvf4qpUUC+/UUWdpVgsoV5dJlAyouwQt0iMYoEyjbuRMA1jeN17JMtpmaDSC2jH68RaWVO3TbuJI96eIlIE+HB3G4TqTX0o01So4kzKuCMCoRKhQfR/qo5YRznmFldUr2NOypz39/jzN0lscTFnDHc5o1YMA88pcLc62GO8hjHIpxQ710iUiu44zypUSdUy5y89iixUsEfFzLt6iYzs4o/2cI4uoBxdIGpXiHVy1iDNaRbj3LmNnnDb2MN1jj+wadheoVAKjB87RHGd57AG+f4odvF+NtHmN3dxH7tCzzwm2ijddxJDqZPMrr8nxm9958yetvfhUfewa0//1mQC5ijNXQpR6hUccYFjLFgHPhqGe14G/OkhDEUtWBXLhKbVVxZhDOh2sSXW4Rqh9gQW82zcBd9uEZi1bOdcTX7BauDPhT1dXO8xmnYJNQLDF7/HLa0wWnYxBxdZupUCOQyc6dNpFVW5pOZXcUcXkI7egJjUBH3qXfxpDqh2kQfiL33/Wh/5aY3TrY4C7ss/DaD1x4lNlpZaFLLghbRonClEvK9NTEJUSpY4zVis8Rp0EIbXMZXi6vTOeNkG22wQWo3Hj4XWhFPzeGrOZSjJ3DlPJEh7kOcipaziUUO/UScBodmDUfJYyv51WzA0wvYyjbzoE3s1JCOLxJaFRw1T+LUMaUt9PEGidPClouiBm+J6YEyvIQxWec0FifvoS5ODSOjzMJvoQ/XVhC2hd/CkbeRDy+y8Dss/C7OpIgx3IY3nxXtEq1GbIpTxqndRhtskZhN3kyvZAFWWZhG1Br2uIgnCxjrG/EB1ljMexK7hjXexBxtkFg1YqtKbFbQBhfwtRypUyFxhJozsMp4VglD2cZWLpN6FUKrgi0Xiawm5iSPp5UIrQqR08bRqoR2k8Rrc3+2j29V0CabxF6dedTHN+t4Rh19UiD1uzhaFd9qcJbuE1hNbLWCb9aRhpt4Rg1Hq5D6IryI3CaR0yDx2zh6GdeoENh1Yq+FIeeJ7SaBUSOyxDRlOVNInGb2sk7qCnuHPhIX745SYOa3cbUinrLN1CmTukVM6SKuvoGj54i9JoZcxFPyOLLY0c/cBvLhBeZeE+XoEqFe5o3oCpHeJNKaeHKVqd3DlSpZNbzKqXcFT2piDsvcj66RWt0Vf2Dm9kitNrHZyirnXVJrB1dqkJp9Yn0HV6mJi65wH0+tE5ltwa3QG/iaAAh6aoPI6ojau9EgtptZ5bxIZNfwjTJTr4Ul5/D1MqdRj9RtoI828LQKoVknNGv4RkXoei3ROnGUbRZhj9RtYU5yRFadRdjD1yt4mjglfjDv4+kFlOFl9PEWM19ckDlyFXNSZhF2cdQisd3kNOoz83dwlCraSQFbEvaQwKjh63VCs8V5cpXY7uFIdWypTmTuEBo9Ar27mncsGxZz7wrKcZHQ6BGZO0zu5dBPKkI3mG3kPalBqApDhgDrCR6CfG8NTykTqE3MkxL2SASs9rhEpDfRB9twfpNQE8GfNSqw8HYJlDae1MYetfhh8iwze5/zQIQQb0Q3cCfiYxdpXRbuAZ5cxR6V8aQGP0yfxpcz3awmgldjmMeTqllA0kI92sKTaySZylK0FnaY2rtYJ3UibYdY7+ErdUK9Lpp2oyKx0crUmRVmTo+ZI34GBHobR66vdJ2R2V0ZH0KjgyuVSLJJh69UCLUab8T7q5NnK2sqTp3Oao7nSCUivU5qtxnfucCDZI/EqmONtwn1CoFWIdKr6MMNXLnIzG0R6dWMEVQm1AUY2JWLpE6JyCxiT3KiKaiKSr6vCq6Qr4vgy5KKuGqZ2G6ij7aZel0sqYh0uImr1Jh5fWJLtCq0YR5brnA/uYqv1UidHaxxjdQ5INB2sgvnppghqcL2EWqiURHpTZxJEV+tEJuCNSNA0V1Sq7PSDkd6i1N/F320namRO7hqGX20TWDUmHrCeqSP8pwnByROh3uvPEpkNnGUCjOvhyOX8YwWodPG0cpYcgFfr+JIwhAzeHmdw5fX8JSugMjKDRK7h6NUceQyqdNetSzuJ9dXAYUwgQg9qD5qENn7zIPrq0aFZ7Q5Ta4SuztE1pMExhUi+wBbaWFKNVLvgAezL2GMWwTaLq7SITS6uGodWxaq0NjcFZwFRQSDsdXHmtTx1c6qBWWOhMUi0Hq4spjc2FKdebCPo9QwJyVOQ2FzmdzbJDI7nIZX8LUOylGRyOgTm32MkVAT309uZGagfZTBNq5aw9fbqIMiqdPnh9MbBEod/XgLf1ISLVenIyYeUokkm1QuP6c9pYI3aaPcyzF3+/xwei2zetWI9C6RtpO1Cxr46g6xtZPxP8Rj0gY1jGEna1W0Gd8pId0rkdoHOHIba9zg+NUtwfkwD5i51/GVPqG+h3pcw5G6hPougbaLelTDU3ZRjhrY4x185QqJcQNf62GNm+jDumi3yGLm4Up9Ft5NoZ+V+8TGdWb2M0T6k2LGoe4S6rvowzr2RNg7Iv066lETV+phnNSYurtYIzFvEVOTJvqgg3rUItKvEWpXUUddXO0KtrqPIfUxpV08QzQsDKlPqN7kQfA1Ln3ibfz+u/4Bv/9Lf49LH/zXXFn/HX5w/VGOv/phin/xv1L+5P/Gs7V3cr38a/zga08g3b2JPvo2vjZhv1vg6RsFPvihX+T5b+R49oVN8rUP8vja+/nON5q88r0+1/uf46DzCTqVD/Py9zrIw+c4uvMMt1+7yfUrlyiVPkqh9FFu3X0WSf8bbO+QIJ5kwEdxCB0FAa5tP2RJZNd78er1okWwgk76AZEfE3ihaENkzYokTH6safGQ++DaDkHGu4iy+1uyHzzHFf9fuGxahKt2x7J9kUTRw8cUPmxrTJMkU5r6zFLRelg+vqU2NM5aI/4y0MhmLGks3naaCOCml7Uzlo8xzKYdy9uS3eE77uo+lqyKpRUkznSsaRQTRZFoVCx1oq6pEbrWSs25hGhOI381+zibxSvLxzwJhdkjm2aczmfM0iSbgCzhmqmYeMyT1W0+i5lPI+bZ30/jhNP5PGM/CHvHfBpwuohYzJbQzIj5NGE+TVYsjKUpZPlEiScrzVIsk8CziSNvBbqMAi8LQ6KVxUM0JsQ0ZAnmFFORIGtV+Cvl6CxNssAhXD0eEXC4qznIUkm6DDECzyWORJtjqV2JQxFUxJFFGKr4nkbgG3iOgW1p+J6JbU/wvDGK8jq3vrXP1fqf0y+8l8IX3sHGx36e2ud+mYPLv0brC2/jmc77ef7Jj2O7X+V7t/qcmF9jeHIN7XiH0iPv4KWD3+P6pV/ghd57ef7aBzk5avFXz32cK/l/xzNr/5zXD/6I9mf/E60nfo9v3mxhDF7GPPoeX929xG/9/E/x0ff9LO/6uf+WK5Vf57W/+hyJtM+p8ST2cQXnZIup1iKYlJgZNWHzOFlnbtUJpTLhpMrMrOGebOKPt5kZVaZ6Bet4jVDKk2pltMNHmZkFtHuPYQ8v456sE6tF3JNNYqVEpG8ztUrERgFnvE6oFvDlPIFcwBisE6klYr2MN8nhTraJtTLuJEeolvAmOc79PqFSRbp9kUCucObtYA23mVltZlaLU2eHUKljHOU483ZxRyVCpU6o1InVJjO3i69UsCdFToP+6tR54fWYOR1+lB6gH60TKCXO/C760Tqj1x/jQbTLqdtBvnUBe7DJG36PM6eFdu8C3niThV1lYVfR7j2OO9rg3Gty32uiH17AG28QTLY4c+pot59gYTcwTtYJjQrHL32OH7kdglcvEHz/EezXP0WibTI5fpypWWXxg8d4+pf/Hs4v/2N41z/jr9/59+H7jzP6zl8SeuLfM5VqGPfWOXz9UQKthDXOZ5OKEqHWItKbqEfreEqBuVcnsaooRxu4Uo2ZvcvM7iPf2xCwMzNPoOWZuU1mTovUaggdqrrN1C2z8GvowwuERp65XyU0csRWEWuyhqdsEsgl9OMNIq2CN8lhj4T9wxxewpU2CRTRjLBGJcyTAs6kSGI2sEY55HuXiI2OUDjKJSZ3nyDUy0ztFonZxjopoxyuE5tNUquFeZJj7naZOR3CrFHxYNpDG1zEHK1nXvocvloiMmoEWoXYKmONNwj0ogheRpuEegVPKRIZNexJjlCvEqhCzedMSsRmjdAQvyQHRg1PExdegVEmceuEZgl9fBlPz2ErOaZek6kn+A2+USIwy/h6SdggHHEB5molRncfRx+tM/UbzMMGyvAinlrAV4ui5q2XMEcbLPwWqVPHONlAG17mfixAmOM7TxDqVQFxGxeZ3Lmc6WSbWSW1umpUnAX9LLgQv0AHan0FExP15S4Lry+AmdmF9htJH0faJjLKWVBRJdDyJFaFQC+wiMRpum8VsfUcjpHD0daZ+uJEPjTrhEYDc5IXFWdbQHsDq5nZOJrEXpPAruIaRdKgiT4p4BkCkpn4XVK/lwUXgksR2i20cZ7U73KWHqyYFYHVJLRbpEEH36wS2nVsrUSUMSpCu45nVjEnBQK9hq/VhBLT7RBZTSKrKS6YlSKBUSWy6iRO88fgdmWUwRpTp0LqFHGUy3jGOolXIHJLuGYJWxOgzSV8NHXqONI2U6dOZJQ5C7vERpu5u0OktzCGeaZ2N5t3dLPT++7KBHLq7+LK4rRWqISFKcGViwRalbNwNwMp1kitrvhaz4KJ0GixCPfE7l5vZs2DOvpJOatit3FVofObel0Sp4Uy2BC6WKeRBUs1zIk46Q2tGonTwJZKxJZoVhjjHOZkm8Ao4xslHCVHbDfwtDK+LgK9xGky8zvEdgPfqDALarj6Nq6aw9WKuGqFQG9gS4L+H5q17GQ5z9TrkjriYjLQm5yGB0RWA0sqEtvt1en4w4vrNp7SXl38+FrnoblAaa+CC3NUIzJ3SJ09bKmxOsE1TqqYJ2USs0eotdCOczgTMWkY376IfLjGzNnDHlcxhyXGt9dIrQ6n/g7D1x9HH25yGvSYe10md9ZwJlUircPcOcAY1NCPa5wH1/HlFuawgq+0YfEsodplfGsTd9LgQXIFT6px/MolPKnJ/eg65olgNsSmCBWcSRlfqREodc7DfexxScxMTookZisLvZpMrX0CpZsBMzskZpM0AxBP7U7WdGgQGQ0W/g6eXF6BFc1xBWNUXrUplqpOfbhNareJzSb6YIvzcJep3cYeF1CPN9/CpLBGeRa+0GEbw20Sq8Xc64gAQimhHq/jykXmnggwOL1OajezUL3OG8kuqd1APVojNuvM3DaTwy8QmwVmboPzaJdArRFoVRZ+B3O0gTJYXwWPoVlDPl4jsuqkrphV+HqDmd/HVQWvQh8VSOwukdVGPtrCVassgn3UQRF9WMOetFgEV4nMDua4gDWqMLV2SIwuc7fPqb8rtKtqBV+t8CC5Rqy3MIcF9EFOnNqbHfRBHk+ucZ7sr1Sqi7CPpwljhNAld4itDr7WEDMVtY4tV1Zfv6HRRD7J45si5I3sBtLhGtaoRH5Tz+IAACAASURBVKC08SVxgTt1ruJILdRBkUBvMvd3sKSMBaMJg8fM20M/KYmvOaNDbPXE1EcRnIrA7GNM6vhGl8AU847Q7nIeP09s38CYtHHUDpbcJPWukHrXcNU+c+8GntJBPykT6AJWGmhtIkO8bsmNia0+59ENMb06qRCbfeb+FRb+dXy1lzEb6kj3crhKg7m/R+rs4GfzNU+tIx/nhP0ng+KG+g6RscNpeB1PaaEc5/FU8Tw6ShVXqZI6u2JaojaxRiXUwy0WTpdIqWIcbeLKZaxRPjPH5HHlsphT6nXsSZFI2yHSuhjDAurRJsYwhytVsU6qJPou49tVAnUPT+miDUqZ4aSUqV57TO5UcaU+vrKLI3VRj6qE+i7mqIE6qOCrfZxJF30oeBWO1M0gmh3Mk1bGqBBhhSvtoA9a2OMdYuMG+nEH9bgs4JyjBta4jTlqE+oHWKMuqXWdyBAzEE8+wJOuEulPEahXiY2rAr4p9XEmuyTmUxiDPq50BXu8gzao4cgtXGkP7bhNqF3FHvdXzIrUEoGHKe9iq/vokx08/SqmLJgVtrKPKe+iDq/wgxcv8/jH/w1/+Kv/iPe8/e/wh+/8n3mu82m+tvMYg2+t0X3iF3mm/Cu80PkNOk/8PNerv4t09zrjw69yeOe75Db+kqeuXuBTH/uPfO25x/jd3/lZSuU/5Zkvb3Hv7pd5+W+v0G99kuv9z/CNL69zdPsKof9dbt++zu1XDvjut+p87jO/wcWLf8DR8deR1JdRjSMsT1mxJuJQBAKOZWfKTXcVYoS+vwoblqyJJVBz2aSIA6EsjYOYOEwIXAHaXF43hn7wFpXoUv0ZB+Ka13dcosDNrn0zS0g4zQKJhy2FJdwyiaLVBGM+na50pHEY4Vr26t+zhF8uFanLgGEZJiRRtHp8jmWvWhHLNseK35HdVkaQKCL0/VWokkQxi5ngXSwDkjQSMM00TR82KgLHJA29tzQqlk2KZWhxNkveYvxYpNGKH7GYpasg4fx0ztlixul8mrUpBJtiMU9IYp/z0xlni5Q0FjWU0/lChA+x/5BRMQ1IE3fVdphPE2Zp8mMzDNFqWPpYzxYzotDF90yS2CUMTMLAJInCrImxhGHGq0bGMkyIAj8LQtIsMBGNC8cys9BCNCuWwcSSRyEgn8v2RYDn2Cs+xdI2kmZAz2WCFfkBUegQ+DqeKxEEMmGYhRWugWNpWKaM40gCtqm9xkH3czx98Je0cu/lib/49+Q//U4++/5/wcHGu7iaezdPdv6I69c/Qb33UfZufJZ+/8/41rMfI/fpf8Wz2/+B5yu/zNd7v8XGI2/j3t0SLzz3YW7W38532/83X9/6NZ4vfYBnGo9x8vpLDO7cRhm8wne/WufX3v4/8u63/w+8+23/HfUL7+BbNz6Ce9jDG+5iDKriRE2uEUrC0OGNN3kQtLEHG1hHm8RyHX+SwznZJJQLxEqRRCtjDzcwjy4TygUWdgnt8FHeCBroh08wt6rESpFILnLmtrgfNZjc+Twzu8TMqRAoOU69JjO7jj3axBlvcuo1mTt1PGmbhdvgjaiLM95EP75MpFaJ1Bqp0SRUqrjjIkyv4U1KHP7g86RGG3dcZuHsoNzdYOHsMDXa+FIVayh+4JyHuyy8HtK9NXEylLUqQq2GNdwiNesry8e53xPMisPLBHKJWKmQqFXswQb2YAN/so033iRW86R6gUTLE0hbBNIWU6OINbiINbjI3CpD2kN+9Yss7DrWWBD0zeEac6kAUhVOKhjf+WN+5BfwrG18o4T1zU/xtd/4x4x+7id541/9JA92/xSOioROg8FoC/3eFqfDCt7RFrHfFIBLuURqdYj1Dr7SEDMOqSggiW4JV9nElfK4stBaWqMSM7eHPtziNCzjqetYk3XmfpPILGON11gEFUJzg9jK42ubBLoILqZumdGdzzP3q8z9KsZgk0SvkRq1jFGRR777GJFWIDFL6MMczqSII4kTMlfKE2iiPRCbgqkRG62MoyAAnefRLtrxNoEq2h2RXmeSVYqXtWLteJPYaBCZRXwthzkWIMpAKxEbNUK9iisXOYtqBMY2jrQuLionORKziTMpEWrZHtoUcMKp3RMKVauBNd7gNKzjaVXhcbcb+EYZU9rCUbdYRE1O4yaju4+jjdbh/nUSp05kVwnNCrFTw9UKSEeXiawGi6hH7NRx1HzWxtgicSvEVpXEqmKNt4iMMvpwTWyyrSrmaBN7skVqC35HoJYz6GmdxGwxc0QIl1gtQr2+CixOs4sQe1LEV+okZifTJzY5Dw+yTXWBwasX4PQKsVlBPrywAmqGurgAd6Rt5p5QCHpqHlveIrRKuEYO3y7imjnBqLCLmfWkhTkuYMslYqeOJW/hGQ1it4Nv1nH0MoacxzVKzKI2tpYndjsrDoWllHH1GmnQI3Y7aOM86mibebSLPikgDTYyTWmF2G1jKWVit0nkNpmGXQHTtOv4Vo3IaTALu9nFQAtPqxHbbTxVnDaGZpPU7ZK6LQKjSmjWiaw6Pzq9hj7aJrIawmhh5InMbXx9ndO4QmBv4Zk5Iq/G2XQPbXCZ07DDzG0Qm5UMRrrNWfZ3zo8xKlypiq/UMi5Bk7nbRx+IC7qp08Ya54iMygqm6ik5YrNMatfw1WIGfO1kDaMsVMtOiZegwNBokThdHLkqgJrxDcxxFVuqiy1+sIt+kie2W1lw00IfbbEId5j5HR7MDrJQrso86BGaTTy1RqDXV82gmd9eAWRtWVwQRVY9ax4VBQwwm9gYk0vY6gansWC2GOM8nlpn5glTQOI0iOw6sd3E16sogy18rU5otJl5fXy9KsINo87c72NNytmFzAFTd4/QEMGEq7SwJnViq48tNTgNr6EelzJ9owgurEmd1MmMH6OagPtpbQKlSWKKeYV0dx31aJMfza6R2i3ku3msUZXU2iG1uoxvX8KVSnB6HeNkE+lu9ufzm4Ijofdwxk1O3euYwwaT21toRyXO/KtoRyV8uUWgdJjZe4xvbRJqDcyTIjNnD+ukiis18OQarlwksWuryUmgNnClyqqNswy/PLlCYnTeElTMnT08ucbM6ZJYzUznXWPmdojNBvpgM2uLVN8CV1waQJbwRf2kRKDV8NWHzbZlVT4xm8zdrgj8XdHyWr5+7vVwpJJQlPodzNEW5mjZpigzdVr4ivg+Pfc6BFqZQBPf32Kzjj3J4ylFpnaT2NrGUzdFs0wqZHyekpg1WmUiq46rlZj6bRy1iDnZxtNKOKoIICf3xHRg7u8S251VEBAaLRylin6SIzTFHCHQdzBHDcFOsDqEZkPATfUu7qSGPS6LcNFqiVN3pZxNtXbE17XaIDE7Anap1vHkKufxPrZcxpwUs1ZQE1+vowy2mHo9zuIrqIM81qTMm7MbWBkcVDAyGhhyhcBuEdpNArOKpwrV7PjWJjNLqCrNUYuZe5X78Q3Gd9fx1Cqn0Q6eXsKaVFcfy2VbJtBF08KWakz962ijBvqoTmj1CcweqbeHMamgjUpM3WfRhl30UYvI3sM3ehiTBid3i6TuDVLrCq7cxhpXcZUaodFieGsN9bhMZOzhax1isy9eWn3Oouukzh7GqCqmWUov4yEc4Kvd7Ou5TWT2ss/HKpZUJtBbeFoTc1wltvoEeg9zVMc4qWGOapnZp4A1Ec9f4nQxxgX0UZl5cIAj1dAGeUK1jjspEchl/EmJk9ef4DzcxTjJoQ22VsaaJRtr7lwhNfvogzwnr1/IQMZtrJMqzriJJx/gSjuoxxXMkQj9tGEJc1THV3tMnSfRjptY4y6JdYU3p1/GOGmgHldIbcGnsMedlfHDGrfxFTEJCfU9tEEdV+4RanvYkx6xcRVf2Uc77jC6VcUcN0isPaxxE0/piRaLtIN50mFqP4kr7xAb13AnBzjjKwTKDdzJAfZkJ4NzXic2nsKXn8Sd3ODMfx5nso961EA+LONMdgnUK5gnPRLzBpF+DWu0s+Jd2Oo+lryHreyLgELdXwE2bWUfS7vJt194gvf96j/kI+/7p/zF7/wMn/3Av+Ol5+vULn6EW9/q8pWdT/Bc6/e5/MF/xrO1X2f9E/+GO9+rYckvoJqv8eT1db77Yp73/+ZP08r/Fl+7+Xma5Q/x7Rfb2MFrfOPFNuXiR+jUP8p+9y85unsVWfkKX3uxQHn7D7i6+yk++6lfoVb9OEfHL3J88jKmqSCpCr7jZkGEvwoSplmrfxky+O5DUGQUiKAizmYhgRuSRlPiIFnpS9MoJfJjkjA7hI8fmjWWxoyl/jP0kixMCEkTP2Meivc/jRdv5T1kt/jH2hjLMMV3vRX8MsoYFSuQZhRnQcj/y9abBkmaH3R683EjNuy1AzAGb3hjI9ZhjDGBWQvYxTbXsotAQLAII8kSMEKAhLToQBKa0TGamb67jrzvu87u6Z5DMyOkQdIgaQTSnN1dXVV5vvd9v29mVlV3z+jxhzcrZxT4Q0ZXVHdlZ3VWVtf/9/5+z+MvGRmnE5LUYvnm+0/nIuECmLlEHrwFfZBEMdM4WU5ZXMte/tsFy+ZJGpA4joPneWmjYhb5GIqIrSu4poZjqAtWRaokPQVqnszi5ezjeHqqJ43eog+NmU9j7p4cczyfLfSkcWr5WPApotBNZx/TkPk0bUIcz+eLoCNgNg2YLkIK11GJAh/HMpbzjzR4SM0fsyQNO3zXwnMMosAmDEx8T8exZaaJvQwX0rAjXjYjXNvEtU2O51OiwMc2DRzLWAYap7yKU6ZF6slN5yLTOESRRALPwbGM5f3pqrx8bGn7wiP0LWxTW1Z2PMdNSa22hGmOsOxDXHeC58q4torrGFiGgiwOsEwB1bjNN/6+x9e+nmFn4xM89+QZSuffy1bhfh5v/Am9i7/DmU/93xSyf0y1+3HOrr6HzPo7KZz9VQqffxvbj/48L1/7E/62/f/QLb2T5557kK8882Gebf9Hth76UZ5bfSffqH0c8XtfRji4zfCgjzq5xdO7l3jXb/xL3v62f8a7f/1fkP3cL/OPT32GyXeL6PtdYnMb36qj72c4Mtv4Yh7x5qN4QoapVkW8cQGzn8MerhGrZSKliLZ/cdmqkG+dQ751jkBaJ5QzuJNVJq8+RCjnCaQ8U62KM8ows4oYowuEWg5PzpAYZXw5jzVeI9LKTM0q9mQdT8phDFeI9TKumF1clb+MdriOsr/K6+E2oVLjyO6S6E18qUKk1gikGno/x9zqId9e49jewBOqRGoTa1TEX1Cd9WEWfZgl1OocexvowyyDV89iDNa54/cwh5llOBGpVUKlgna4ijc5BWqWcCdZXve7uJN11P1zGP2LvBG2idU841cfwhpeJpRzi8CmlAYXexfScEPOcW+6iT5YIeivoT7/AL1P/1u85z+It/dZdPkSod8Au0fm39/H0Qd+Dvtt/xXcrDC9tYYbdHnt8DJOv8h8L88begtxkhoafDU9AJnjMspBCoM79ns4Uh65/wj6+CLHfovRzfNMbl1GH+Z5I7nC5NYFQnMFT1vFVdYRD86iDC4QGjnuxDWGtx7Allbx1AyhkWNw43Oow/OERo7QyLH/8mewx3lCpYI1zjJ45WH6Lz9EpJVIjBL64CLaMA1SXKmIJeQwxmvI/Qt4ag5XySDvZ9EGOb4/u4IxXscYr2MJacXalepowzToiI0mc7fH4cuP4soVjrwN5INV1OFFxIOzzN3GYrqwhi3mCdQKxiiLLV0kcQoYk0uYwhrqYHUxg6gTaR3MyelVlOLiUJ8C9GKzytRJq/KGUCAw6kzdFjO/hafnEQdncbQM3z/exRAyGGImhTS6DfTJOoFRITSrzP3uAhqYwdPLS5imo2ZT/aVSWGgp0zAi1MvIhxeXM5BAL3H7xc9x5LU5CXrIhysIe5e4G+5w5G4wszvYQpHYTH+A1obpbv0k2Ep1rlJ9CXL0lQa2UEm36VaPxOwiHlzAEjLcjXrcCXtM7QaunMdbhBV3gg6BVsLXisy8BoFVwlTWif0qlpYhdotY8toyqJi6XWK7hTZeJ3HqaEJx0YxoEDpNxOEKrlEhdGrYWgHPqGOrVQyphCmXMeUys2ATXSwSux0Cq0VgNZcTEN9sErvdFM5ptYjdFrqUxzOqBHaD2GsT2I0lYPNecoXY7jC4cZ7AaKahhVwhMJrMvA1mXjdtFZgpqM4Q8hwFG/h62qQJ9ByBlsHX15h6eY6iCqayimuWmAYdpnZ9oevN4atF1MFlHCnH3G3ha+lBRhvkeCN5jGMvZU14Uo07wS6J2U0DN73Gsd/FEfMY4zXCRYNFHV7ElbPM3TQs0ker+EqJqd1i5rRR+2sYkxL3kscwJiXEw3X0cXEJFFRHeXyty53wGuqwiHiYxVXrzP1NTLGEq1YxhDx3k220cXbRsljh3nQXRykR203uJlexpQqR1WbmdjkON4idJp5eJrRqKMO1ZSPF16to40w6+ZjuoI7WcbR1bGWdmV/H18tYUnExU0kr4SlcsIY+yaGOslhS+U3woVRFOLjMzOuhTwpIh+u4Srq1N4UasbWZHjCVzjKsmLtXlnXz0a11ps4OttTEFOqYQp25d4XI3EQZlLCEBlNrE+l2Fl9JTRlvJI9hTYqY43w66zC2CJQO8kEOY1RKGw2TPIFWITJqHHldXDkNjjwpnZEYwyon7nUidZv9Fy+QGFvc8R/DGtcZvLqCL7e5G1xDOSgg3l5FHxZg9hTWuM7otRVmdg9vwagYvnaBqdUl0tsL/eU6idkhMTtYkxKOWMaXGyTmJspBCUdoEWk9QrWFI5bxlAq2WGRqt9PQV6sRm01mToe5k3IKXKVJZPaYOlsk9uYysIitjeWhPDFbvDG9irB3CbW/zhvTqxy5PZT+OtaksJxVGuM8llBM2RZ6g/6rj+ArZe5Gm3hKyqDQhutERg1HSu0f0UJRagk5XKlIbNaJzTpKfwVPXSUyC0iHFxb8ih7mJEtoVLgTdph5bXyjiinlSNwm96bbKKNUBa2O1+Du0/h6E2NSwhBS/okyyGEIJV6fXUM8XEMbFTgJr3E3epKT4Dq+2iHQ2+kkQ+viyU2m5gaJ0UE5zBCode5G28Rmk8mty7hSdck3SbkhFe4EO3hynfHeJUyhxNzfxFNr6OM8sdXBVWsYkyLaqECgt3HVBqGRWjPMRcioj0u4RgvXaCCP1pEGK0zdDoHaZHJjLWWNyVuY4za+tokl1Lk3vYY6yqJPskTWaSDYW6pJjxa6Tluqc+TvMvevYys9lFENS27j6V0Cq4c6KRFaPYzJDtq4R2w/hqdtEJibaOM68qCGIXQR98vooxpzd4fITANSjp8m0DeRD6sYkxqJtY0tNvHVLtJBAUtsEBmbBHoP+bCCfFhl7j7GSXCdI+8qvtZFGaTtD1uqoI7yeFo6TZIOcpiTGqGxSWRu4aldxIMCc+8K3HkW6TCHIZQ58rdInB6xtYkyKOKpTU6CXQKlzuDlM/hSmbnZ4m64zf6LDxPpDY7cHsYoR6jVsRfTD+FWDuWgsADZ1lPQ+LCIMargSZ1U2TlqI+6X8NTO4jE3sMUWob6NNmjhStt4yjZKv45wu4QltNFGNSZ7OU6CJ9GGDYTbJeTDKuLtMkq/xsy5hiV0MCctbKHDsf8EwxsFjFEHbdDBlXbRh6k5xBin0xNxv4w2bOCIm3jyNq60hTFqE+mPYS2CCmO0w8x+mkC7irRfJTGfwpOvYwyvMHilSaI/g9rfQO13kA/qTG5V8eRdtEEHfdjFlXawJpsoh610FiKnzQnPeAx10kMTNpCHHXRxE3XSQ5xc5dknHqR46fe5//d+nN//lf+GbubDjF/5Et/7u23y5z7F3+5c4vY31vm7zvtpP/qrbK6/kxvfLjA5eIIXX32a1bUP8/S1z/PpD/0sW+X3Urr0Lr71lRyTw68y1v6Rvf5XqNf+hqeun6XT+DhPPXmGL39lhcu5P+Odv/2vePLqF1i/9Kd89oE/ZDz+DmNhD1EU0Ux3Ca50LRvLMPFsJ2UrGGZ6UdpN5xCnwMvIT/kVzvLP+yRhgu8G2IaDpVsEboC3aFoswwHbWZow3NNmRRDi2RGBF+K5NoYm4ruprtS1XHw7Ig5TZsSpljSFVnpvYUk4P6BXPZ16uLaDrqgLc4nL8WyOswgiTmcZp6FMqi1NlhrVU2XpKergrbdTg8hpcJGcMjgWLY1T8OYpvyKKIkzTTIOK42mErcvL+Uc690hhmUngLlsV8/hN68eyVRFFzKPThoXH8czjZBZzMnc4mdvM44CjJPyBhsbJLOZ4GqX3GwSL+4iYhgHH04RZFDKLQqZhsHx7FoYkgU/se4SOwzQMSHyPeZx+bOS6TMOAyHOJfY/IczFVhcCzSCKPMHCWnIzQd4hDF8fScE2N2HeWYczp5xw4ZqpnXbY3nGWr4hTAmepQ3R9QlqbBRhqQuLaF6yrEkbeovCSL6YeB4x5iOa9hWd/Esr6LadzC8RQEQUBSdFTTQbVcxuIYz7cZT/b5yjNXuL5dpFX4POcefB+Xv/BHtBofJLf+HjrVP+GpnQ9zrfk+NnK/zaVP/TQPfuB/4Budd/C1zm9w66vv5W87v8RXO7/Ct7fewd8338HuIz/Hd758jsn+Dt96ocz3XrvC7VvPYvdf4Mb1Lg/+1q/x2Z/8Cf76Z3+UzQd+mcG3P4Mj5ZH6GTylxr1wi2DSxTws4os5pkYO9eBhjP5Fjsw2kdQikHJM9RLW4DL2cAVreBmzf4lQzuGLGfSDC/hiBme8itm/hLp/nkQrEUhZPGEdV8gxNaoEchHl4CKxXlm2KeZ2A1/OYk9WccV1TrwGiVHCFdfR+heI9SJzq4UrFDh22rwRb3M32CBS0yaEI+SZGi3UgzUitcZdfwtjkMUa5ZlbqTkk0LZw+pfwhue442+iH1Y4UTtM5RKvz68QeXW08TrGYYYTrYtxcxVvmCfRKhx7TRx9BVdZwxmuYt68QDhYJRYuYY8+z+jWR/ClHSK9xd5LH0cbfZG5WSEaVzBeW+OO1GTq73I0qTB/8Rze987jm13G++vsZ97JjV/7Yfr534KbOY5fznN8o8VX/vDnMX/pfyH82f8W5Xd+GP7uAd549QLCOMNQK+LJOaKbZzgaZYiUGrpcw1KzWOIF/Ekd9/Aq+t42c3sb37qIJ/RQD1bwlYtog4cI5AKxtklk7BBZW4TmeWZOFU9qId3KE8hVAiVHoKR60cA5g6uv4UgVzFEZT8jiT86TCOfw9r+IM7jEVFtDOfgYU+dvmNoPE8jrGIPLGONHuKtsMJVaOOMKk/0VXL2INj6LLz/KPf8yodwgkdtEozonco/ZpEk0rhJLVazR+oIRUMVTimiD9cVOusaR20M+WEGdXCC0i3hGHmV0GXm4gjbJkThdHLXOeO8hjoMaR34DbbSCNlzFVypYQqoq8+QqoVbHHOdThetwndeTLVwlj3x4EUfOcxJ0sMUstpjFlfPM3OaChZFBHl0gsqscRxscvProAuqWtgk8PUditYiMKr5WxFOzWMIqsVXBFnL4ahVzsr5oghSYOg08pYi4fwFXLqQfp9YItDqekr59EmyhLza1zK9xJ0i//vRhPqXMLxSGkd5ianYJ1RaeXOfY21qS+z2lTKhXScxTlkmV2GxgTrLYQp7EauDKJUY3z+KreaZ2ldiqYApr2FKGQC9iSxksYQ1DXMVRcxyFLcT++VTfaRaxlSymtIYpZQiM6oKL0OYo2MbTagvbQx5Xy2IrGUKrjKcXmXpNHDW9Qj912wsVbDblHqilVIepFAnMtAGhS3l0KY9rVDGVYqortep4RhVVyBI57TQksds4eo15uJVenVwAPj2tzFHQxZYLBEYVWyky89rEdiOtTusZ5kGdwCxhyzlen+2gjjLpgdpo4ch55m4Lb6GXjYwK3sIqczfaSEF8Zgdh7yIcXeHIaxNoVcY3LzG3t7jjXyNQW4xunIeTa6kStr+C2l/jxN/iTrCLvL9OoDZ4Pb5CYrVxpfQKdGzWOfLf3GNPnY0FQHPRqpAqiwp0+nun1gNLrHDkb+NpDYxJeVHZbuIoFaZul5nXRRmupYdAvYajlEmcNo5SwZbTgMPX0xbE1G0v5xuhWSe2mymo1Khhy0WmXh1TWseSMpzEPTythCXlF+FGncRtoE3WsOUFF0QuYsslEqdLaLYWRpA0SLLlchoy6anhJL3q3CLUNwj0XgrN1HuYQj3lUmg9hP0cxqTG1N7BUzpLyKY2rGCMa4z3KxhCl9i6iim08ZQettDEEZq4YhNXSnkQ2iDPsbuFI1aYO5uo/SyR3iY2m7hSGeVwPX2NKQ1m9ib2pEaopvOemd1DOcziy01cqUGsb+DLHV6PnsAS8sydHsaoxNze4cS/iivV8ZXU1HNkbWOPqxzbW4i3VonUJoFcI1RqeFIZc1Qk0lvMnfSqryfXuRvsYguVFLyptAjVNp7cXLQCKsysTWbWJsaojCM3mDpb+FobfVxeWiJOJyGR2VtehT8FMUZmb8k4cNUGvt4iNFpYQnHBQyrjS0UCqYgh5gmtRsos0So4YgFXLBJrNdyFktoWs8y9FtLBRdThCqFe5shvM7zxyLKh9P3Z9oKnVCXUy9hiGgz6bgtDLWJqBSwtT+RWMOUVbPkypnQR0+ygiDnmXhN7mCESGxiHeeZeHdu4gDUpEmlNEqtLZKRX8S25SeJeIXJ2mekbWJOU4+DZu3jWNoZQI5DrTNU6ar+AI6Tq1Jm9hTEqY0+q6b+xvcVg7zLKMMfd6AqJ0cEcF/HVBjN/i9Du4iuNtEEjlJdKzKnVItSrqIMVXLmzsFs0UYfFBb8lw0m0hTbOYEyKHIc7hEYLbZRPFb5qHWNSWrStdnCkNpGxhSt3ic0dzElzwbW4wsCpMTt8ljcGX8KcZrj6yv2M5B2M4TWiuIM8ahGZV5mau+iHJXyphSHUcOwNRKWWBsZGD0vYRB9so/Y3SJzHCNw2k8lF1Mk695IvnXzCkgAAIABJREFUEWpPMnytgS1tELkbeE6HwSCXNnGEKoHYweq3CMRt7gVP4Skdxvvr6FobW++mGlKhSaz0CJUejtgitraZBV0Sdxd3wYFw5TbWpIYxaHFkPksk5giUIp5eIQp6DIdrSJMctloh0Gso0kVsI4ut5Zi6TUK1hjMs4o+reIMqodZG7efxpAaB2kLcW2dya5WZvUVi9ND7TcxRi1jfRB+UmdxcxxXbuEIXe9zDGLVw5U0cMTVzGJPGQq1aQh2WsMUunrKJ2q8TGbt4yiaxeSVtWkzauPIWrryFPkxZF+J+FV/dwZW2mNrXSexdxns5zEmLxLqKOWkj3K5w5D6FctjAnHRR+w2OvacI1CupUnS0ydx+Gle8ijHqMHee4vvJ1zFHV3DF67ji1VR9KmygHvZQD3tMzaexxjscvFjEkx4jUB9HuNXE1rcwlQ0cZQthv5I+TnEbe9DFPGwjDHb5h2cu8tH//L/y//7Sv+Q3fv5HeHz7PK+8cIXJq1+m/+1XeOTjf8E3n1rj2fr7eb7xHp7KvpPdyp/y6mstDpV/YHs3y/PPVnmi/Vdsln+Xzda7OTx8nL3972FK38WWv8Ozj1+iV/0oD37sl9mo/Bn1tfdSvfxuVs/8HtkL72Gr/RmubF1EEl/BtCRkXUMx3eWh/pQT4Vo2oe8vgZSuZacQy7c0Ck4nEJ7jMIvnBG5A5EdEQbzUkkZBnE5BFoyKwPVwFvfpu94SsHk6sbAMc/n+U+VnvIB7+q67nJ2Ep7MUJw1OpnGCY1rL8MAyzKW+1LOdJfTyFKtw2uaIF0HH8vEtWhpvtizeBHoGi1bGqab19PdOIZ2B5/1gAHJqMXGcJWfjvrtHU+7ME2xdXpo/ToOJ0LWIfWepI02CtFVxlITLwOFkmjCPU25F7FvMY5dZ5DNPLI6mNiezmDvzhHkcMI8DpmHKvIh9h9dP5tyZzbh7NOdkNuUoiZlHEbHvMQ0CpuGbIcYsCpkGAaHrMI9CIs8lsG1822Ia+CSBj29bRF4aWCSBz+HeLXRNIvBswsBhPg2XrY4k8nEXocxpUyT9HNLAYsnqiEOSKCQOF/WaBcPiVMsahz7zabKckqTMCpdpnE5MplOLJHYXcJM01Qp8C8cZ4/kDVPVVLPsQ3RximCKKMsEwJVRzwkTZRzdfw7Jv4Lk3EEdfRxp8hePge6j9Jxm9tsXwdo9X/iHPjX/Msl27ny/1/oynmn9E/vO/yOqnfpZH7/9hzv75j/BY5hd5fud32bz8f1D4zP/ElYv/J5sP/zzffPpBntj9BK32X/GZh/6A3e3zjF96lsGXr/CJX/v3fPi/+yHe+6P3kXn/T/LV7ruwJ3kCo53+ZzbOMFO38CdVYqXEkVXiyCqi7p/DHedJlBahlMMcXObYrnPPbyPvncUaXuau18IereJO1vGEDIGYJZTzSDcfxReznDgN9MML+HKBqVkjVEsoBxfxpDyelCdQisztBp6UwZezeFKGqVXBGq8QaUWs8Qrm6DJ6fxVXKBDrtdQsMVgn1mqESmUx02jgCiWcSZETd4NEb5LoTYxBFmdSJJhkmSk5ZlqRe94m7qiC089A0IRZjXmwiyVUSNQG33c3sG6vkohVAqHGkbmJMS4RKk1mSpNjuYnx2iWiUZFjvYF44wyjm59GG3+eWXAJcfgZTPEMyuFDcNwglh9GPFjD1SpocgZVyiANVrmjt0BtYWzeD/vn8SdniNUL+F/6U77xrv+el9/9r+HKJ/nK23+UF+7/CTgoMXnlPJMFHX0mlpjcPMtYzHEv3sRTLiDsfRRPfAhzcI5ErxBYa3juFwmtdVx1Ja3x67scG08TCJtItx8m0B/iJCgzuvkwnlRJ1ZZeFXn4eRztIY6Ti/jyKq6YwRPLWKMMev8Mvvgo5uABpFufwB1so+5VcMZFfKmIM67hT3aQb1XwxDqJsI6xf55EqzC8cSblQUhl3FEe+dXzuFYOQ76MMjiLNjiHI67gqmvo0kVMY4XYrCAdnF+0DWoY4xzywSqx0SQ2mmjCRZTxBSK7TOzU0Cbr6EKembdB4vQwhUtY4mXuJR3mboNAq+ArFeZOL7WjiOXFbrtGYjUxxhmmdoPIqDBzUraILWa5G/UItDJTu44+WiPQyhz7bQxxhdipYcuFBf+gjq9XUMcr2GqG4Y1zxGadu1EXY3IZW1rDV1PQqT7McuS3SawavlpKmwxKAU8pcOS1UPqXCNQarlzBU6rYQhFjlGNmdwi0Or6S1pFDrYWv1BfQvNbyZgwLHHvbJGYXY1TAGOUxJ3lsoUBiNUisBvLBZRwpJe0nVgNPKRMZKSPBEQtM7SqmsIYrZ/HUPIFWILYqC8tKCVvJ4Kg5IruCJa8TWiUiu4Kr5bCVDLaSI3Ya+HqqmFMGWWK7hasWSdwaoVUidqrETpWZl16pD8wqoVln6nYW2r4mU7dN4rSWBP1TWGNgN4ic5jKgsNUSlloi8TtMg+4yoHD10wlKHUupEFgtfKu5bA5YUh5Pr6SHa7dNuAhCQquSsjaUHPrC/hLZ6XNsCFkcKcfUaTC168RmlVBPFbOmkMHXSiRmL+UICHl8tYR0cJHEbGILZWKjizVJmz3W5PQ5qKVKYblMbLSIjNTA44hFjrz0vvRhHkcsczfcXWj46nhqg8Tukdg9XKVObHWZuZv4WpPQaC8P9rZcTavRZme5jz/yd/D1UzVoKZ0q+R30SYbIquGoRTy9jD7JEBipwSM0a/j6Akqqp42K0KzjaanJY+q20xmImiV2qhji+nIW5SjFhY60QWhV8fUSupBh6rYxxTyWVCKy2hyH27hqeakvDYw6nlpb7vk9NW1OuEqbQOuljAqtiyO3CPReemgRGujjKpbYwBjXUPqlpSUk1DeQhw18fQdT7CDslzBGdXylgz2p4wj1xfPUWbx+0ilVqgat40o1HKm0DCscsbKYajSxJlUcIdVZaoMcrlTjXvQYzJ8iUDpMbmaI9U2mdotQayDsrTF3doiNDfRhEVsoERsN7nhXmNxYJVbbJFqbUGmg7K/iyxXeiHbwF5OQQG0s+BUl5IMMx942M3sDf2GsCLU29qSKKzUwR2UirYMj1peTD1OoLkGLp8pSfVxGGRSYezs4cgNLrOHIjWVI4Wtt1FGBxNnAVdLp2czuEOt1jMEavljgJN7CEHLp68xskJgNYr2Gsn8Zkl1is0aoV1AHl+H4CvfiDczJOuYkw52wx9xtEepltOEqr0+30jnVgglzJ+wRmBVstYAuZPH0lP8gD9Y5CXcwxTLCYZGjYAd9sMZMr0PyOMagTKB3Ge5dJlRbHLs7GKMywu11jvxd1HGJyNlksLdGJNWY6p1U4ToqYattLKlBYmwQSk2+P30CX26iHOaxhRon/hVO/CuMbqxgDEucBDsEahO1n3KkTvxtjFEB4fYq5qREoKbKYVeqLkNzW0hnXpFRS79OjVQ3GuhtjElxYTPpoo2z+FqLmbuFJVZx5AaOXGfqbqEM8ujjErbUJLa28dQOltDAlloceVdxpBb6uIbiNrgjPEE86vDVvT+n89K7sKfXCeXrWGoVW32M2HoST9omEDcI5S6e3MbVWqhSBVMsp1BbbZNA3UG4XWbqXMHV2qnxSWngCC0S4wqevIGrtgmsDo7WxlQ6mHoT390icq8SmFeR+w1sscfcu4qrtLDUNqbYINR6WMMqc3MbX+mgjqvI4wrGpERibeOI6WtKOcxy5G5gT6rItwsEQptA6mCLTcRBMdWuDvOIeyu4kyJqv57OVyZNzFEVZ1xBO1jHGeVwRlnMUZlY7+JJDbRBgXvRY/hyE31QxBHr6P0mxrBBqPYWINwq9qSBPqjjiZvYQhdLSMMIW+ykCtzFDE0fV/GUzdScYuwyvJHDlTZwxB6O1EMd1In0q7jyFtZizuFIm5jjLvqwjXLYwJE72GIbbZgyKhyxh6/uYE02OHKfxFO2OPaeYnijyIn/NJF+nUi/jjbYINafINSuEKqPIe13eCN+nlB9ikB9HGm/SWxeQx/2sCZbaIMu0n4T5aCFJ+9ijjdQDtt45hU8YxdD6KKNWhijDq6wiT3sYvbbBMYzPFH/Kx58z7/lHT/9z/nj3/4pKpm/Rh5+B2HvBWaqztPbNR7vPMxzvU/x0tVP89jau3hi4yO89EqJF197nAtn/oKnNr7Iy8+dpXrx13jmsQ/y91/L8sILT/LSC1d45vo6f/vECt/8aoZW4YM8/Km388W//g3OfuZ3qRXvJ7f2R6ytvJ9nnikgKC/Tn9ykLw6RbWPBqHCXUwdvMaE4PWyfNgtOWw3uIjg4DRGSaIrv+PhOav5IJx8xcRAT+fE/CSpOg4nTmcWp9cM2rTdZEIvHEgXBMkCIgpCj6WypCz2FbkaLMOV0rpFE8VKrmoYi7hIQugwtFqrR01BiGsdpiLLgWASut7SbnAY00zgh8gMMTVswPd4EfiZRTLRgY0R+sJySnPI4fNfjvjvzhHvHM2xdJnStfzL5eGurIgncJaNiHvsLZkUaXKTKUo84SD/2eObz+p2Y42m4CDfSZsXJLF4COtMWRsTxNOFkNl22KSLXSZsWcZQGFkEaPMSeh29bJL7HNAyYBv6ybRF5LneP5iSBT+S5+LaFZ5noqrhQhNokkUcSeUSBQxx5OLaOa2pLs0nspyaT0885dK1lMPGDzQp7ORF5K2Az9L3F9CNcqkynUwPXVXBt4034iOfguSpRpOEHLp7noKgCgniIG4hY3gGa8RKC9E2mybcY9ncwtS/hmU9jK4/Tv9EgNp/m1W+v0y5+gF7lz6mtvpvapT+g8PBvcq30PioP/Trts7/J3+Z+h52zv8TzvXfxwtX38cqzf8H9/+k+Gl/8ef5h536e7N3P6rnf4KMf/3ecu/xevvxMFvm1L/PSboV3/psf47/80L/g/T92H9c/++u89vRHsEcFQiMlQ6uDNUKhjTsqc2w18cU1pnqeRCvhTfK4oyIzo4I7WUPdP08o5fAXgYQ7WU/hm4PLmIPLuJM13Mk6sVpAP7xAohW557eZWXUcIUusV4i0MsZgBWu8TqSVueN18OU85miVWC/jyzlcMUOklQiUPLFeItZqCztIGXHvAvY4x9RsEMhlpkYDTyxz4m5gjwscvvgIR3aHQK4i3rqEMylyrJVIzB0C7Qle/dpZ7trXscQWoVFhql5EH9WYmhsEUgHl5sNM5RzBOIc/qnBiXsEaNQjEFt6wRDgq4u5nsW9n8foVZlKPxLiAfPAoSr/Md752jm899wgn4S7a8FHm9gXU8TqKsI7hVZCsHPs3Ps8bZg2iLWZRD+3FsxhJCcl6lBuZ/4v9v/4p2L9I/A+fJ/8HP8b1t/8QyF2i4TqJ10HprzPTG6hChpujs6g3s8RSllh+GF/4LNboERKzjKNVmAzTQ7suZPD1MsaowFTbxBuVicXLzPWH8JU1HGEVX81zEnYI7QLTKEsYnsPzv4A7WsUfrxOJawTiCneDCtLh51DGn2MaXGJ86zL9m5/hTpLq5yY3V1D650ncS4wPPkYgXmb08oMcu1W0wQXUw8v4QoVYbGLuFZhMVlDEdRytgDK8hD5ZI7RrqFKWQf8i+mgVV07tCv1XHybUqwRqldGNC6j9LFO3TGQVGN9+BG28wtzr4KkVDl89izYqwOu7aKMLiAdniM0KvlpGHazjKenMwxjnF7yKKonZJDbrqIMV1MFlpnaN2KxhTlKw3fHCwqGP13CVAoldZ+pVkYeXsOUCU7eLOsxgCFmOghaJm267HamArxV5fdrFVTKEeilVpgpFzEmGaGHYsMUskVFd/DCeXfxaJDaaBItmxelhwBaKi2ZFmSN3k5ndW8xXqiRGCnHUBrkFfX4La5Ju0o+8HlO7hdJfQRuu8Uayw9RuIR1cSsn6chFfraQmFLnEcdDCkbOEepGZWyc0SvhagUAv4ik5YrtKZFfRJqvcnW4QWhUiu4otZ3G1Ao6aJ3YauEoFX28S2+kP2CfRBqa0jqvl8Y0ivl7CEDO4WhlPry4hiqeTgshqoAzXllfrT6/YJ147ZVNYdSylSOJ38K06odPE1SuL6UgLV68zD7eW1pDQbhM5bY7DTeTBGpHV5PXZLqHZIDBOzRgNQrOJo5SJrAZzv8Pcb+FpBRK3hqfncKTUJBObVRKrtmxU3I020IarOEINa1KC2VXkw0sL/kSFN5LHkPez+HJqw2F+jYOXH0LpX+LY7zJ3u1hCCVfOcjfq4qsllH7aALoXPcaRu4u8X0AZ5LgTX2HmbSIerOMqdY6DHfRJevX1NLTQJ0Viq8vc3yI02suJSFo3rxJbHY78TY6CTRyllGoUwx6ulsfTC0zdenrz6oj983h6gaMwhY46amnJ+tAnWUwpz8zrLEw3BUKrROLWseQclpxfgjctqbhU/3paCVPMcyfeInE6KMMMplBcPNenQNt0smOKZVy1gSPXcJU0jDgNKSJjE2NSw9e6xObWchZiCQ1MoY6ndJZmEF/r4uk72MoGttzFU9NwwxbqqelBTjWkxrDA96fXiY2UP2COi9wLr6APC5jj/ALy20XYW8EWKljjClNzE3Gpii6TmF1Gr13GHFWwJjVCtYe4lxqHAq1OpHeQ9tOa+czeTNkTeg1rWGFubmINS8zMHs6khNHP4kllEr2xgDs2F6/v+oJhUWJm9Qi1FvqwhCc3l60KV6wTah2sSZVI6/yAujLVvraWMM3Y2lgyDiyxRmh0l8HGKZDRlmuEZgdPSQGdR26PqdkkkEv4YgFdyOHpFZThWjqX0WuEagV7nCVSUlOOvXgNuXIebbi6COuKaIt2RcoWyhCbabNu5jTQhqvMvRaRkSXQsnhqjsis48hVfL2Dr2/gahvI+wUSo8vUqOOLOVwxhzYoMPOu4+nXMYc1QrWLLTRSjovVw1JqeGYLU6lgHmSY6S2mZgdfq2OJ1dRaIfUwBw18pYUvN/GkBq5YTwG3Sgt9UMQcl7HHJexxKTW16G3chbrUl+tM9Q5vxNdQ+zl8pb6Y7zWwhDyOVCA2athSbTF3So0+sdUhslqoowxzv4cyKKEMShz56WRCuJ3FVdoceVdwlTb6uEKgL8CZQo3RrTUssc7U2SY0ejhOg+mkQ+w0yH39P9K8/R7koMFMu4Il1pj6zyIPukj7de54T+JOGsR6K/261cvMFpBOdVhi5u4wdXaY7OVwxQ5HzjVOrGsIN9YxRkUSq01i99BGJWypzcy9hqQ0kJUWmtrFNXcJzCtowzrWqM73w8fx1A7GuEqodLBHVcxhBUdq4pk9DK2FO2ki7+WI1DaB0sAVK6nOXC5jjNawhz2cSY/EvIJ0UEw1xM4Gc71FIlWxDjeY60+g7lW5/cI5QqmFJ5QJ5BL2OIMj1Ii0TjpR7RdIjB62UEPez+LJDWJtF+2witovYU0q+HITrV9CH9SwRm0csYc5buMpG+ijRtrYEpvI/SK+ulC4jlpowwaesrlkUkytxwj1HbRBevg3Rh2McQdX3sKR0mmHr+4g7hdw5S622EYd1FD6dYxRm0DdRT5o4MpbnPhPIR/Ul6YOR9wh1p/AEXaZWteZO1/i8KUSsf4lHOEavnwN6XYDX9nFV3eYWtcZvJpfzFi20AYtbHGDmfM4nnYFX7+CeFBjaj+OI20SKDtohw0iZYdYf5rntz/DI3/0c3zkt36C3/53P87j2+vo8h7K8Dba8Bbi4ff47vM7NC58iC9XP8FTpQ9yrfshXnwtw9efK5I5/36Um1tsZf6Q7Bd+ka3yu2lXPkxm5WO0Sg+wfv4vKKx+iKu9z1LNfIhW4a+40vwsrdzHqZQ/xPr6B7j62DluHXwVQX6VQ+EmA3nEoTTBte3lAX6WJCn74S1mDtu0sBeQyRQS6S75C+mhPlzMPFKIpu8GS/uH5/j/v42K9PC+mGssQov4FHDpvwnJPGVMBItpymmQ8VZAZxJFWLqRtiTC6E01aRCgynLKkljcZxq++Ms2xamO1bMdDE1nlkzTecqiMXKqJX2rNnUJHvWDpalkGeQsJh+nmlRvMXfxHZf7TmYxr5/MsXWZ2HdwTW0J1jy9vbVZcQrRvDNPFm+nbYpp6C0mHeHSEHLveMrxNOLOPOF4Gi3bFWnQESz+fMJxkixnG/MoJHQdZosZyDyOlvOOaRgwCwN8y2IWhsS+R+J7xL7HcZIQOHYadCxaFb6V8iGSyCNYhBVx6BL4NlHoYlsa945n+LaxbIl4lk7oWssGySnEMzWFvGkbeas5xLFSjWoK3/SZJfECtOlwdGTjuQqhby+9s5Ef4Fg6jqUiqR666WKaJq4vomsvEocvErhfRxGvIfYz/P1zH+f5r36Uwxvn+fqzH+Wlb32Rb33l86yfeQfly+9lo/QXXGv+Fx784C/w9489yNe2/pqvb36c+iO/y+qHfoa/fPt/Te5vfoHG2f/A4bce4vHyH9B49Fe4uv47PL31xzSKv8/m9l/y/LezaPJzWAfP8VzpUR54+y+Sedv/xgd+/D6effi3GH79AbxJ+o1eGxXTff6gTCjVCcQi7mSdQMpybNdRb19i9PIZ9IM0dDhx6jjjVd4Iu3jCOoOXPsfgpc8Rq0WM/kVCKccdt8GxXWNmlFH2zmL0L6XKSrmQzjykPLFeQbh5hiO7yZHTxJ5kOHKaxHoZc7jK1KyhHl5iZtWxRmvMrRahWiFUKuj9NXy5hD3Okeh1Bq88gjHIcuz0mJltDl98BGV/Fb2f4cTdwBrlmNws8o7f+Rl+4W3/Mz/9I/fxgd/5Saq1TzOWn+G1F84hH+S4G27jSGuMbjxAYqzjCau4wzzOoEysN0j0CsbwAubgDHfcEqG4zuh7D3Gstblj7/Diczn++X338c8WtyudBxjfyBMpNeKoytHeCt+/leFu2MQJc0jDsxy8fJaR0uPLuw/we+/5N3zygf/A3135G14fbIG9zZGwBkkVXrvEnZsPcWRcJnKyxGYVZe8iM6vEPMoRDFpYe2scqVnm6hpzo4Ej7PKLP/ND/OS//iEOXrqCeNhlf++zKNLnMOUzaPvneMPcxNvLYI/PMXcyxFYGebjCwWsZvvPNC4yGDQbDAqG4gjX4Aneciwg3PokrZlAGFcaHVV59ZRVNKqKqj/Didz/EJz/yUzz4sbcR2ll05dOo4icxR0V8pYyvrGOLFxjd/DT2+AxzM8+xWebwxhrGuMa94Cq+UMMdVYnUDUJtG2PSQR9liIwqrpzDU/OMb53h2O8RG23kgyyjW1/gOKwzdap4agFHTsGdx15az7bEywR6jtgqo49WsMUcjlhMK796qu40x6lVITLq+GoZS8guWw0cX0Efr6Uw1EWA4CmF1E5i1YjsEpODc5xEG9hymanbxVGKyMNLmHIK5VMOL6OPVpi7NWxpDVfOEZvp3EQbrmKM13HltGUR6hX00eoCbFnHXShZZ3YHT6mSmC1ssYSvVHk93sUYFVEOM7yRXFtAM4vM7Q1CLdXNirfXUPs57kVXltrFSK9xN9xchDZrmJMsidVg5rSZ2i0cMTWiHHtdXCWHOVnFlbPLgCLQCszcehpcWFVsOYcpZjkOOyROndCsYizCMUfNE1o1bLlMYqcHZUsqIvUvM/XqGMI6kV1NuR5mFU+rkDgdPK3G3N9Y8g9suZjqMeUiR0EPSyoQmnVCu4GpFPHMGp5ZYxp0Caw6rl5BGq0ROR0ip4M6yePqNebhJp7RwNXrGHKJ2E6heaHRZOZ2mbpd7IUeMLbbzLzNtGkglwiMKoFZZurX0cXLGNJljrwWnvImfPR0ynMn7KINV/GkRjpV8ro4Up5jv4PSX2Vmd3GlOq7YwhZqHPvp86ENV1IDj93GkcpY4gqJXSGxaxij1EqRmBvE+iY3v3MWY1Ji6qSQSV9rMnM38bTGEhjoa83F4aCAq9SZuZs4Sg3hYI2Zu4kt1Zh5W5hCCVMsYUklZl6X0d45pl57oZ7N4+o5HDWDrWaYBw0CM+WsGEIuDYwWphR9ksWSChwFPXy9SuLWsOR1bCW7AMkWF+2YNpZUxNOLHIUdLCmHMlxltHcBUyxwJ95BG+VxlOJCJVvF1+t4Wp3AaBGZXcTDDIHWw5jUUt6F2sGV2+ijKo6cGkHuhNdx5BbKoIQjtZg6O5hCHX1cRRmUuDt9BrFfRp80CPRNZs4Oar9ApHWItQ53gl3E22vLVsRpUJG+vtLXoz7KphpZrbloNzUJ1Q7GsIw2yHHibzO10nnH3nfPMDW3uBtcY/DKKsPXzpCYbY69HSY315Fu55haG0ztLv1XHkW8uQ7x47iTKqNXLmCPSxxZXRI9bVYkZjdlWsg11MMsvtLgXnQFa1JC7adzk0BtE2mdhZa6zLG7Q6R1sIUad+NrGJMKsbXBzN3GEmt4agtXaTJ1tggWbYLT6Ud6ZT+FMib2Jo7SIDDaBFoTSyihD7O4YpHXw01mRh1bKREsWlCx2UAfri/akUWcSR51mEKQT4Iu+mgVW8ziqyVCvYLcv4SnFPHVNJw4eOWh5fdGW8xiCRl89RKeconQyOJpBeZ+F0MsMTnMYatd7gZbGIMcnlTCVbJETg7fLDA5LODrT+IKLexJg8TcYubuoAzy2EqNyO2S+BuE0gax2sOXawsddp6ptUmgbBHIu8smxZ3gKonZQ7qdQbqdgdmTJOYGk1cvYg4LvDG9xtzfRp8UCfUWsd4mlOsIe6sce9t4ctqc00dZPLlMoFXShtsCwGnLKSfGltPAzhSLKQ/I2sKRWkxuZwn1De7Gj+NrXSyxkbaIJmWMSQlXbWDLNY78bSKzg9TP4mlN1FEGu7+K5mVZe+F3OfeN32RsrOOPKwxevcw02MVW22jjSgq51FrM7RaOtI4jrTC1ttHHFTyjg6k0sOR0VuJOulgHLYxbdQKhQaCWcJQisbOJMe4QqNsE8gam3MG3d7D1DWy9x+uzLxEobazDIsmkQWRuYIt1QqVNIDUxBiWkfh7f3iCJrxKIWwxeOs+J12XhZym8AAAgAElEQVRmt5lZmzhiHVPME1olfGUbtV/BFWu8Hu8g3jqLtHcWZ7hGMMnx/fAqxmEe/TDHPW8HZX8da1TEE6vo/SyjGyvMnW3MURlHrKMe5tEHRTypwZGzzcy8irhXQNzLEChNplYPc1wl0jaxJ218dZvJXglj3MSctHDlLsqgjCnUsYQ6ltBh8GoWX91aMia0YYMj73EGr2WRDmrowzZ3o2cI1F2UwwbifpXIuIp4u4oltjAnDabOVU6CJxjdLKAPW5z4X0IbtBD3U+vI1LqOctgi1B5DG3S5Fz1H/5UytrCBNugSak/Qf7mKK14j0p/EFrZwpC0CbQelX+Pw5XW0YYNASwGujtTDnHSIjOsY4x5qv42n7CwMKBu40gaevIF0q8U3Nj7JR//T/8iHfu1f8eF3/hzV7OdIAoPh/iGv/uNzCKOXMJXX2Co9xO7aJ/hy85M8vvkRvvvKJT77sV/n8fbHGLywxte3/5IzH/3fufjAr9DIfoCrGw9x8eH7aZU/ycVH3sflR9/Hp//q7XzkA7/KQ59+F93y52m2Ps8L39nl757fRrcOEJQ+mmNxczCkL+noqoqpG8ySaTqbWLAnXMv+AVVnynKIlw2EUzhmEk4J3BDf8XEtL9WU+ilY0zGdfxJUnFoybMNc2DnS9oSh6UueRPyWeYZrO2n7IQg5ns3Tv3PBq0gWrYhTxaltWjiLYEWVFXzXw7GspaXkVKt62sZIwgjHtJZ60Vmc4DnO8ozr2vZbPteUX+HZDq5tL3WncRBiGSah53M0nS35Fp7jpsHHYkZy373jGW/cOVqGE75t4NvpBMS3DTxLX2pKp6G3DBlO33c8fVNXOosCZlFAErj8f2SdZ5hcB2GuDyqWZckdQ0IIEC5JSIAkkEACSYAQCOVSAiQXQu8QY2qwwcZgy0VttX16253tqu4dV3DDVpe2TD1zei9TdleS4b0/zuxgnvyYZzWandlZ7WifOd/5vvddboastjq9z19p+T1exWo77F1eWF3BNQw6YcSZiJoTdm/+ETpO989uL7RYDsPf41GErkPTc3tBxhq/InBsXFvHsTQ0pUEYOD1Ghe9FnIrftSkifoahiL1gpunZL2pK+LSbAZ5j99oU7WbQCy0853cGEccyu/YPjzAwCP0oIFl7AUVQTQNdlahLLrbXRJKX0NXn6PhP0bLvYf653dw582WGb30DfTf8Kf03vZ7tP30de256C3fNfZX0wMfJDn6aJ+/fzVzmOyz9Os/zDw2w+FSGX952M8M//Xd2fP993J+/irmhLzL/xCBP37ON44/u4rn7b+DYgzcSu/7djA1+iANTX2Zm5kpk/S5qpTsQDx9i9qZvc+Xb/5yrXr6ZK/90PY8MforWUgKnlqV+Oo5RS9My8jSlAtr8EHZllBfcCdzaCG5thFUzTyinEE/cTCCN4tWHaWtJzHI/njgcXerD+I1oGmKU9tCU4+hLu2nKcVpqgmUjjVbqx5cShGqKppYmUJKRhlROYNWGWbHHaOlZ5IU+mmoabamfQE4SyEmaWoYVa4yWlsOux2hqWazqKHY9RiCnoTlLqERv2LxGCpr7sGsJqsd2Eio5znkz3HzzpxA2XMB5L3klrxIEXi0IbNl6HsJ5Ak88MoWvF3C0NEp9gJaXpb60naaVjt5M1ZLI5R2UT/4M3xwitIfpeDGqp36KXd9JWx9AXkjyxU++hcvO38zW8y7h7/76z9g7eT1mrUjtyE5eWE5hJz+Pf+N/0n56G2eZ4dmj16BVJvnbv9jEhesFLhcEzhMEhC0CH/jyO7Eq+2gu7ebscj9BeQeLh79DvXI1urodRxxBP9nHGXmI1cY2mtoe5PnrsKvbOP3sd+hYGU4+G+OSTdFjzmR/hi7dzrGjA1xzzZuYKHwmgm9VsjinRzHLN7Bs76LjDtJyZnjVFQLnv0Rg62aBj33sHVhyH456I1rth0iL17Lw/ABvet06Nm0QuPgygR3bvo2uzfC97/wVF60X2CII6LVZXC3H4uEsD9/TR31xArmcYNlPoFZ/ii3/nOd++WVggqaeQC/vpCn101EGONMNMGrHbmXZmsASk0iL/QRaAkceRq30EeoRGb+pTeFIA9iNAUI9gS2O4DTitM0xfCWHUU2w7KWxGgO0rBRLR7ehV4c460/TsScoH9uFshSdDXUaUcPIrI3y2/YsgZZi/vDPe2fJzfpID9a56o1jiiOolQF0sZ+2m8c3shhiHE/L0XLG0OpdO4hdpG0VsMRhqqduwpEjk4OnpLDFJB2ngCPHkRZ3o1cHaVs5zHpkRgn0NMv2BE29gLw4iNNI8ZvWPnwl21MBts1owhJqY4TaWI9A78l5zvp7o2pxPTJN2I0URi2G3UjQNHKsuEUcKUH99G6W7XFWvQksMUbHHsORkl1oXXRWP9CTuPIoTSNF28qw6hVwlRgdNzobV1/YjSGO0rTztOwChjiKrSRwtTiBkSE0Cxj1JC1rolvjT0UTETmOUh3kXGsm0mKqGcxGitAcp21PYcvJbnhRoOMWCc1898A1ha9HUw9Hz9Byxwm6LQpXz2ApSZpuFFLYaobAGkcTE8jVUUw5jaVkqC8N4qo5DDGJo2SjAwExiavmaFlFtFocR87i6wXMRoLAyGJJo2j1fmx1mLaXxpUjK0eop2lbOc74RbTKIHp1kGV3DKeRo21OsHTkFs4Gk6x6RVpmgeNP3cCKM8tvm3dEBzfz/ZwLp9BrQ5wLpykf207HmqBpJrGlYVw5zrITWWn0SgRya2qzBMY4tdMDeFqBjjuNo+QiQF/3emCMI5VGcJQcej2J1cggLg4RGON0nGn0WorQnCA0i1RO7aa+0M+yN4lSjdgipjyEp8dwtRiONkrby9K0U+iNAVxtFE/LYMmRntTTMtjyWvskgpQu+3mMRqQndZQ4np7G0yItqadleaE9jdENupTKELYcWXZcNUfTKvamH5aUJDQKWFIKW46mK46cJ9Cneq0JuZTshRSOPI4rF1FKKaxGgUCbwpbGfo9fIc7H0MUxlGoWWyliiHkceYyWMUnj9BB+196wxpho6cWu2jdShnasKUItmn0oS8Oc8Wb5TfMArpSncryfQCkSqNFj2GKGtjlFU5/ErudpnI5xzj+EK6Vw5QxqKc6qsw+rluuqUgcJ9RxtbZJAGscoJznrzKIuDtPSCrT1Ak490YXjRiYIT84RqAVCbRyzFtlmfGUco5LCkwp0rBlCrYi/FlzIY7Ss6R53ItAncORCz/yxBtVsmlM4cgGrkeNMsB9bytNYHMWoZzAb0cVT89iNNIGaw20k0UuDdPQcRiNOYObRqsMY9dHIyNRIYtdiLJtjXYhwAkuM2km+mqRpZLDEEZRyP6t+kaaRQa0M0FiIGnaBliY0MjQWdtHy8nTCMdTGIKGbpR2Oo0sxxMoeTDWOWh+KDqIbk5hagZWVPIa+h6ZfQC7nCJRir2WiV1OE5hS+MYGl5AmsKbT63bj6Xai1MYx6HLU8iNNIY9XH+G14X2SLESMoq1pKoJWTaKUEK84cv20ewhOzqOUYrjGGa09gaDmkahxPyeN0OSLL9jROI4NWGaWpF6KfuxVxKtRaxOdpWgWaVjQttKRUr12kVVPdtssEbXuma8wY7zFG1iwjZiPZC/ocpXtdySLOD9E4dSvPLd3I6FPfIfbEt5HkQWjNotTSlOdvxrdyqGKC5eZ+AmcKXU7jmxF75ujTt+Los3jObdQqEyiNWVx1Py+4d1J7fpCwMktHKyJV+hArIyj1WfTaITrWHejlOFYpT6BMolRTqGISuR7DUTPY9QT1IztwjSJnwv0oSzGqx/rwGnna1jSNUoxGNU5L2c9Zbxa10ofZSFCfz7HsPki9lMM2cwTGGJ6apjG/g0AdRV7cjq9ESnCtGsO3Eii1PbA6h7jYhzg/EAUR9TyhPEnpyG7UUoKOOU1jfgRbzGFUUsgLo+iVFI1TCUJ1ClvMUTu5B3lxhKY+gTQfp3xkCKM6jlmfwJWn0Co5xIVEb44mlyKApqfMdNkSiZ6i1FNmKB0dwRanuwrRCZRSAaVUQC2PEWr7kRZz+OoU9dMxPGUaV54mUOfQK+O40iwt4xB6tYgtTtE2DyEtFLDqMziNfTjiPs76D6AsFTCq07T0O/HlO5AXptArsziNvTSNg7jyNCee6YuCJWUGW5zEV2exG1No5QJWdQ5P2o9RnUJZGkMtF/DUGRx5Eq2WZ9m+l+m+/2L759/MDz74J3zzI2/kF7dnOXXsGQ7tO8Ds+Ah3HCrw0AMzFOM3krn5mzx3Vx9Dt3yYkdF/596pH/Pkndcz1vcRrv/66xn+6fvI932e8di3ePjeXeybuIHb527hsQdGeOiefh65f4RHH0hy/50xagsP84tfTFMXn6PWOEa5eoKGIiKpOjXJQLfb6KqEZaj4ro1lajiWju/aGJqC79rYptljQ7w4WFhrDKyBMy3ditgU3dlH0292uRXRBGItIHgxDHON/+CYvwNirrX21wKDNaBn2G1SrDUtfNej3WxFYYRu4LtuF/ppEniRwaP3uS+ycLTCZs/O0Wm2utpSpxeGuLbde3zHtDizstoDaDaDoPd8Os3W78Ez12YkaxrUtcnHWtNDOLfS5kyniWtGgUTgmNh6BJkMHPP3DtrXWgftwO2FDu3AYbUdsNz0ukFC1JhYDls0XZ+zy61eKPGbM8ustkM6YQTjjG5r4dtWFE440RSk3YVoLodhdJvr0HRdWt6LgoguWLPZDSlC16Ed+HimgWeaND2XlWaT0Ldpt3zCwMFzDAJvLaRwaDU9Qtek6VmstHxcU8NUJTxLI3DM6N+jaxmJ+BQRSNM2IwVMZAIxuvYRF8cyX2QMidoWoef/3qXTCnFtA88xqVWWUAwdy5ZQ5ecx5QejJLIU47bsh7kz90HuKf4Ljx/6KKd++VWOPPo1Tj99DQ/s/yZjw5/jwQM38OBt26gcn6J6bIr84NdJ7/4KB3PXMHD9pxnd9nmOPp5gb/6HZIe+wejOL3DP3uu5c+KH/GLv1dw79t88OPdt7pj5Nnfc9hPmF2dR6vdy4pEc27/8Pj7+mvP5wesv5X/+/mL23/JB9OMDqEsp5FIWW8zhinGaUo4z5gTyqT149QROdYSOlsGrj+I3YnjicDecGKGtpVgxs9jVAUI5hlsbwqkNdZWkIxilPdiVgUjVKcejSUh9BF9O0FTTUbtCivemIPUT29HLQ3SMAk49jlkZpnZ8Oyv2OE01izzfR6hm8BpJ3EYCr5HErIzgiHFaWpZlc4xz3gx2LdENK9KYlRhWNU5TzdPWx+jr/xrChsvZLLyW3f/0Hq7761exdeMm1r3sNVx+yQVItSSaPImuHmCl8wSVpRkWjqfht49j1TOo4jALJ3bj2QfxrDupLGYxlSxmYzeOvJ0jz9/ApRcLbLlgPe9977s5VboLTcuy4o1iLFzH6b0fZfl/3sfih94Ah/dwQroRPxznc//6Gv7gvHVsEAR2X/kdhrbdjPC6y3j7F/4RS7qTs9UsgTNIGMzSDBOI0nWo8k60WoEz5l2Yx/pYqdzIyZNfY/7UVTQq1+Jot1Bf+hmNaoyvfenv+P6V/4/KQopaeZp3//OfsPX883jF5S+jeuoRpKUYv+2M4lRuxahciyndhFrLc+kFApdteRmCsJmN52/iiSe2UanehKFfjyH1cc133s0mQeC8jVsRhI186ANvxfQnufvBb/HKKwS+9P/+jXopxeLJnfzlqwSuuHw93/r6+ynNF3H0Apq4E7H8M1xjgNL8DdQWfkLb3kVj/vsE0vU0lW2YlZ8jzt+Ar8XoWFNolWGkpZ3o9d10nDSWOBptus29GNVdyIvbCdU4q26BUE1TO74TsxLnnDfLspvGlgbQa3uQl3az7IxTPbmrW6Hf27XCZLq6vTFcKdkLJVpmFFIEWlTrV8v9vbN7gRbtqg1pkJaTw1Wjs1yBUcDV0oRWBrXWR6jlWXGL1E9vJ9AjoGbUqMhg1RM4UpyWlUNa3E1jYTdadTBSXXYf3+wS9Nd0o5aYxFdz+GoOpTSMLaZpmxNdzeEogTqGWUvhK/lIpaeOEWrjXf1qpCe0GwlaZh67EUcpDeApaV5ozuDKKWqndtEy8zT1HC0jj6/GsRrDmOIQTTNNoCXw1TiBlsCWRjjXniUwcl22QIzAyPV4BVp9BEeNEZpZfD2PKaZZ9mZoWuNotWFsZTQ6GG7ECM18pDXVCwTGGFYjwwutg9hy8vdAjboYHRw7SopzrVlMJYmlpgjsQu9ia2kCu4AhJ/CMPK6eR28ksdQI/rYczhDaRUw5hdVIRwf1znQEn6yn8LQCjpzDFNM0Sv2sBpNYUhy53E/bKXCmOYlvRJMXaamPtpXrGmsGCI0MRm0YX01hN2K4UvRzcKUUoZ5h6ehN+EoGV8rS1CYItSncRj4K1mojGPVhlp0x9MoIvpLr8lLSWGKcZbuIr+ZxGlma+gQdc7pnxwj0cc4292FLWUwxja+N4amFKKCoJbvzjiKeWkCrJbDlaBJiiOnoe68nsaR0FwabxdXSaLVhAiNNYGaw5RiBmcZR4oRWFkeNYzSGsZUkhhijZY/hKKlo7qGmWfEnqS/04RtJTGmYph21Z1w1CjIiNkgBR02gVPoJjAxNu9D92WbQatFroeMV0WojhGaBjjOBXov/TjepReGEVs3QtuYiXkVjLJp61HO95oRRz+Grkxj1XK9pYdRyyKUkpjyOVEnjaZOYYg6tkmTVnaV+sh95YQhXyuIrBax6GmVpFFfK9cJAtTSK00jSsYooS1HbRV4YxhFzNLUJjEq6N81SS9FrwZPH8ORx9HIGTyrSNgu0jKhabtVynHH3Y4tZKsd3sewUCaRxtMU4ZjnJqj2D18hiVuKYlVgEjy7HcBqZbkAxhlqK4UnRJCT6fz+GXk7iNvK0jCkCdRxbzOI0us+xO+nw1HHkUrzXrlg72NWqqV5g4cgFAj26j1HP0FgcxWxkseUcjpzFrCc5401j1+PUT+yg2VX+WnJ3rqVEkzJPSuJLSUI5mnIEWgpbiuGrSdpWpNx25DiunMCsD6OU+znjF+nYecJuiOFIcXw1ydNPJ1lcnKFcnqReG2dxfgCxOoDvpHCMUUx7kuPHi5w6eQ/Hj+9Dt2ZQ9H747T4aSyMY1SgccKUscimGVk2zGhwitOb43rdej7BB4MMfeyOKfAixnOBMOImvpFAWR6kcG8SqZ1mxZ1GX4ihLcWjfTqgWacwPo5USUQvHGKdej1NXUjz0+NXUxQS2mo9+J2vFiHVSX+MmRW22UM/iSgkcJZrFWXIcqTyAp2W7rYo0tpzFFFM0zXH0eoL6wgCelseWM8ilEZTKaDTN6vJ8DDFGfWEPTSuC5IqL/aiVPKtukY9+5jL+6N0XcVi9B0/MYi/ciqQlCcwYemMERcoThvejKHeiqvdSqx7A1O6mVk6ga/v40Idfyfv/75+gag+hy4dQy2nOWGMsK3M4jRSqFOP48Ri3H9rFuc4p1Oo0Wq2fZXkavZzE84osakOcNvpZdIZZNIdY1AYxrXEcK5oYyYsjeGIWV8ygl+OY9TSeNIevZ7C0ARrVGPPHJjl97A5q5Ts4fGQEvT6KVh3ArPdjVPfgqWna7n4a1WlOnyxi2jNIcgFdK7J4cghbHkevpFEXE+iLCYxqGl8ew6pn0UoJfHkMs5ZGLSUI1SLKYgpHLBCo45EuWsmhLI0iLcQIlCkcaRqjNo4jTaHXCljiGEY9CljF+VE69sEeOFNeihoWTWNf14RyMAJaLuZ7kw+jNoHTmEFezBNo+9BreZad/cw/vwdfnSXQ9qKUCvjqPjx5L766F7M2gV6ZINQOYFSnCdRDaOVpVpx7aRoH0coTmNU59PIcWmkWozqHUZ3CqE6wdCSOsjRGoB7AqE4ins5hVCfxlX3Y4gxmaQarMotdncWqT2PWJ3CUKYzGGLWlOIF1N9MDn2Hov/+BH33oVXz3429gYvRaFo79il/cfRfjiQE+/Z/vJ5Paxl17d/PI3M3cmbqKG777dgqpz/Pre3dw//SVJG56J6mb38fEwJfI7v46M9kf8tgDO3n4rmEOTt9IfOCbPHRPH0d+PY6u/AJNeYxG/WHm5x9BVY8iy8c4tfA0DXkB3WigKCKK0kDXJGxTxba0nrHRcwxcx8DQ5V5zYk37uTa5WDNgtMM2YTeUCL3oo2M6hF2wpt9Vh/pda4bThWVGoYXdY1KshSCuvQbSjDgUzW4I0AqbPWDmWmgR+kGvobEG+Az9gE6r3WterAUr3hq2oPv8I9ZGNB0Jese2bZpBSLvZ+t3Xc72eDcWzHVY6neh7t+yeGcUyzGgas6Z2NcwuLyPozVqEtfDAMVRcU+vNP9YYFWs60mj68b8bFYFrsNoOumFEk+VeUNEhdMLuDCRqXKyBO9dCjjOdZgTHDAN8y6Lpuv+rUeHbkeFjLZxYa0qEjh19vhs1KXzbYjkMek0L37KiKUjLx7E0TF1muR3ge1YPrhl2v4c1ZsZai8Q1o6CiE3o9iKZrm109qoNl6F0uhYtrW7TCgMBzeo2KqGFhReGG2yF0W72got3yMfQGuiZi6CI18QQN6TleOHOCtn0XxuIwR+79Ovv638bTsx8hs+017B99M08c/DC5XX9Ffs8/88s7r+ZQ4Yc8dU8MX3+A+vxenvzFMEO3fp5U/7coDH+Px+4a5fivppifP8hjj6Vw3Wc4deIg5VOHePDgzTw0dx2/vusmHt57NfGd/8HM5A8QxTupLhzimbuHuPaTf8dX33IFP377K7nxY6/l0fGvoJ4eRq3kMOpFjEqKUEphV2IEYhpfTGOWRmgpWdpaFl8cxar0s2ykCeU4bm0IuzpIII3i1ofo6Gl8cQS7OtidjIzQ0dOsGBk8cRir3I8vjvDb5jRaqT+CaHY3ok59BLs2jNeI4YgJrGqkuLRrMc75093QYgSrOopTj+OIcVasKLzoGAVWrDH00hCNU7txxRRnnCkCOUPl6A6aap6OMYYrplh87mauufrtCOdfxKuFP+TA21/P3Dsupe/730BYdwkvv3ArmrKP7333X7jsUoFrrv4Wb/vbP+O8lwgM7foCtnwAU76Dq775r7zyDzZw+cUb2bJJoJj7CbWFLKvhJP/+8Veybp3A+o2XIqxbxzvf90oMM4NZ3cYLaj/HrnkdXPketE+/g7PH+1mo3UhzPs5fnS+wcdPl/Pmb/oi6+DiLx8c5dbiPZjDNUmmUU0dGed9bz+NLX3gjK62DeNoo9995Fd/8ytvYftMXqC2M40gj3LDtfdxy0ye5++BO/vUfL+LKr/4FtjFH387P8MXPvIcTz/Uz2PdlXvGHFyC85CJe8Ydv5H9+8G3uvvMGjh75IatKBqd+M7p4I6ZS5DxBYJ2wlUsvfzXCxvVcc93nkc39iEofDTHG371xK+ev38iG8y5D2HwJH/+PdzEv7cRaHmZo8OscmNmBZaV57tlrePVlAuddsJl/+8A7eOjBJMeeT9Io5fnVw7dw7Ndp6qXbufHG/8tjj27HNvZx/Lk9HH66j+nxq9j280/y62cmseoZVr0pSsdviEjutV1o1cHojUElT8uI0dLjiKduxqkPc9adIJAzNE7uwW9kefaxq3CVIcontnEunKRpZKme2IndSHPGm43o+qURnEaKtjVGxx7DqEW14hW3gCWOYNSG8JQEZ/wioZ6mfnoHpjjCb1rTtN0M1dO3YkpxVvxplMoItpLEN1K4eizS4pYHsaVReGEfjjxMoEXGBrMe74UfTveNulru752h16tD6F0167I90WVaxPCVLKvuFEY11oX9Rdt5W4yaE21zgpZRxK6nu8rVqG3hKzlaRjTv0CpD6JUhWN5HqGUR53dj1kc5F87gK2nU0iBqeZBQT2KJQ1jiEKteAUceja43hvGUqOJvSYneRMOSkqjVEQIj12URxHHVFI6cJtDHUCoRsPFMOImnR2+gl70JtNoogVGIDk7dGRw5z8KRnbScMTwtgyHGEBf3oNVGaDvjhGY+MlP4Ezh6BlNJYsoJfCuP0W1ZBHYBS83gmwUcPYer5/HNMQwpiWfk8YxoQuDIeTrONMvuDC1rEquRjXR2/l5+szzVhYQmYXUvrhrxFXw9y2owzW9aM4jzuzjjF/lNawZTHIkOqPQ0rhwnUMZxGhlWvUlqp3bQsQu0zAJOI03p6G7E06OEapEVZxJ5Kaq165Wo9aNXYl1WQR5PyUbGGzlDx56gZYyhV0exGhma1gSOnKNyck809bAmaFmT6PXI6LF2XVwYItDHaVmTGPUUWi1By56KgIjmBLacoe0UsaQkphTnTDjVa0l4WqYXQqm14V7DJQKP/g5w6igpbDnJajgVzUKkIbT6AG03j1YbJDSzvamIp2Wpze/A1ZK03THqC33o9RielsNTc4RmZHhx1TS2nMIQE5xr7iXQx1HKMfRaCkeK9KRrytGmOYMlFiIDiDLRCyi0asSzsKXIFOLKRVa9A/jGNGo9i6OM4+sTKOU4jYUhQq2AXU/iKxEI8ay/txcAyovDvBDux2lkqJ7chVGLcTaYxZNz+EoBu57Fk8eonRzErCV7ppDG6WGMShqjmqFjRowRozaKr+ToWNNUjg9gVrOY1TQde5KlIzfjiQW0xTgr5jROPU0g5WhpY5iVUYzyCCvODL5SoDE/hCvl0MoxPDmqoLfNCZbtGdRSAk8qcM7fj1WLWhZWPTpZ4anjOHKhd1mDZa59tKU8HWcWRy6gVVOICyO4yhhngv2ExiSWlMPXxzHFFFp5FE9OY9dj2NVRnHoMqTyIVo/4EXYjgVEd6U45k7TULEqpH19N0bZyhC+adIR6hhV3jEBL4SkJWmaWZafAqlfEkWK0rRwjO9+BsE7g/K0Cm7YIPPpYBkU6hK4U8cw8emOAT3zmdazfLCCsv4AtF13IM0dmUPQCL6zupW1NYtQG8JQ4SnkQT83TNGeRlrI4yqKyxdIAACAASURBVF6+9803IVx0IS977SWozhPY1l5sNUHbSqOVBvAaGVaduUgJXk6ybM3gNPKEahGrlsGspem404i1GAu1YQ4++G1OiSNUlSS2OYYpZbp8keg10jLG0CojmPUYenUYrTKIJQ/jqDE8PYLQ2nISvR7HUbJRUNG1FblqxIdRKoOYjRjLXhFbie4TWZci4LMtJ9BqwxiNUUwphi7N0XFmOP9CgXUvu5DnDz+JfyJH6cnvcULcRccoYNTzHHs+wz/+0ysQNghsuVDgwotfwk+uuwrLncZrPYhwnsDmSwQe+9U+5k/PolTjtK0hQnkcqTyIbo5x4aUC69YJDPZdiyEfIHCH8OQxxEaMp5dupPjkl0g+/Vn6Hv8kQ0/+FwfEHyNZOUrVYeR6ImomVRLIJ/bgV1OsGhORIrWyG9MaQJZzfOvr7+Oll27i4osFZOtRrEYaZWmYQMlhVjMo5Qn+4a0X8IpXCvzN376aS18u8PmvvJ+5fTtYOD2HUpuNYLv1BG59mKY2gVXPUj0xgHh6GFuM9KRmNY1RTdM2ZpEWRlEWR3ClNEYt3oUd51i29qKU8ljiBGo5j92YwJGK1E6PUj4xSKBPolUKVE7E8NVZmvq+7qRiDLWcx5Gm8OQ51NIYaikygDiNmR5UUy2NIS2lcKQiZn0cuzGJWs7TNA50WxiTaJVxzPokjjSLUZsi1A4SqIcQT4/hyQdp6gex6rM44n7M6j5a+t140kHE03k8ZS+hdht2fS/yQpGmdjtt806cxj4qxzMoSxPYpb2opyewq7OE6n5cZQZbmUSpZfDtaQzjdh7efw3f/9DL+O93Xch/vnUz4wPfpXzsUQ7/8mGqx46SHt3O1MSt7LzhP9n27X/iwPAX+dEX3sjB8e/w4PTVfO9zr+K7n7+CG7/7FrK7vsyT96Y59tQ48aHP8aMrP8D3v/Wv3HvbdmaKP2Jk6Mscfn6MSvVONOMRbPtxTs8fpFq7Hz84jOcfRVV/jaI+j24cxzJkbFMl9C1MQ8bQJVxHx/dMHEvFsSIjx1oYsKYAdSy7y4rwcEwHz/HxbI/QC/EdH9fyum0Lu3fAbxkmdld/amg6gef1wgZd1dDVCO7Zm4i8KBDxHDcKC7oBxdpta4aQnjJV1XoNEL/bbPBe1MRoh00c04raFN3piNf9/MDzeoDOtQBlDdK51siwu9OPNZDm2v2bQaQpbYdN7G6osfZ47WYLgXOrnF1u4hgquiziGCqG0mC56WNpMp6lEbpmF6xp/K9GRafpcHa52TV5OHSCZhROhMu0/Q6d0OOF1U6vQRHxKiL45korwFBkzi53CGyLZnfe8eJGReDY0d8FPq0uKNOzzN5MZG3y4Vkmy80QW1Oj5xEGLDdD2k0P37NYbofYlkbgWdEcxNZxnTUWRTT/WG76BI7RU5OutoMuGNPGMvTu1CNqVDQDD9e2CLxo4uHaFo5lEvpuT1vaaYWE7koUVnjNbjVGw3NVFLmE68h0ztTxgucxlDtZOtzH3sS/kf7Zn1J54AvM3fTn3J99B0fu+jhPHvwwV31aILfrnRT2/AeHf5Gk1XgKpXobqeGvMp76Dnftu5nsyHd5+O5R5KWHaBrPEa4cQ7Of5uT8PUjyL+mER7EbD7D4VIo7Mlfyi5kfM5e5kl/cvwtNfYCTh6eYi32Pb7z71XzuDRfy0397Hftv/Hf05/vxxBynDw/QcW7DrmVxKyPoi0Oop/tpK3k6aoFVs0hTTiGd2oFTGySU46xaObTFXVSPbqOjp7GrgxilPV1N6ShGaQ9WpZ+2lmTFzKIv7u7d16gM0tTSGJVBzMoQvpRAL/Vj14YJ5CTq4gBmZYSOMYZeGqat5zEro3iNFK4YNSj00hAtPYdRGSZQ0li1UXw5hV4aQlkYwKknOedNY1ZiuGIKvTRCIGdRFgYZGXgf6zYLvFpYxwNvvZxff+gSpn7+3wjrz+OKTQInjxf5yY8/xfoNAoJwHhvWX8AGQeDH3/8kzz6e4KVbBTYKAls3XcgVl7yW9cJmNgoC1/3oYwTmHBvWCbz8ilex/ry/RNj0KoT1Ak/9cifV53ZyZqlA/bMvha+8HfcHH2GlGsO1h2F+jA/90RUI5/8BwiaBf//WX3NqfhuUfsKZxR9REncykvkWLxcEtgoCpefjeJUk23/6HrZeICBsFjhZO0SlnuCirQIbhPVsFC5iq7CZP7xI4MSvD0WtB0Hggf0JXnF59AZB2LgeYf1GLrl0K6//swt48pe76IjjnHUS6OI2pFqKjesEBGE9t+7eibBJYMMFW1ms341oZHnm2V1s3SSwQdjIBz/8KYQtF/K5T3+HhcYMxbkvs1EQ2CQInDxc5I+vELhcuBRh3QaEdQLr1wscnLuBJx4c4aINAldcGP27br7wPN78t3/CI4/MsnWzwNZNAls2CwiCgCBczCffvx5fzbLqF3CVfqqnbohq9sYUlaMj1E78nBUrRUtLYFQGmH/2Z6yYRVatSaRTA1RP3UjLSuKpMaTFXShL/fhqllAr0JgfxBZTNPUxmnrEZnCkRHd2kSLQUujVQcJumyLUMzhyHLsRQ68O0rJyNO0USmUPLTuqpavV0Wj6URsgtJKsuJNRa0GNY9T7saUhjNogenUYT44aG0ZtiKYRvTFf0/WFepqWmSPU8tRP9XHWn2HFmYyCj9Iwy/YEoZbvTT/Wzvwa1UQ3tMjgSjmMalQL71iT2GKKxkJ/ZJCwxzkbTOEpqS4HJMPZYIr66d3YjTienOI3rVlaZhqrqyQ9GxYx64Po1X7MehRiOEo6os+rGdrOOFptlPrCHlw1Eykt5RGaVh5XyeAouW6jYozawi4CM90DKAZGHlfJsuzNdOn2Sc41D2I2IkZBYOQii8SL1Je2nGQ5mIymHmoKR8+gNWI0nTHM7vSj7U2iN6JmhW8WsLvBhSbG8Yw8HWcGuRTDlnKwcju2lMNVCvjaGI6cR6rswDciIKRS7WfZKyKVBtFqcVrWBFolAq3qtSGkxd0Ytehs8LJTYNkdizgUYpoXmrNY4iiNhd2I831w7m5axiR6OYNVy9DUxwi0DEZtCHmpn7Y5ht1IIS+OsGxNRaDURopQy+OrGRwpgVoexFXynGvux6inunDJLIExTqCPI5dGMbuNiRfDNAN9HGlpBFvKopTjtOwptFqiO7mIJkyOkkSrDdOyi3hqlsbiAL6eR1zsp2UXsaUUjpLuBRhyZTBihujZHuy0dGI7UnkXnh6n7eZolPrw9TSuFt1PrY7gqAkMcZjQzHZDjt+pSCsndyNXBrsGkmFsOY1RT6BWYgR6EaOewpWLeOoERi1HYyFOx9mLqxSRFhOI8zFWvQOYYp7aqRECfYqOvRejnkNaTEQ2BWMKpZZGriS7nIZpqif68JUcdj3ZnXlEYaAjZjCqyW5VP4u6NMpv2/vQq6NolVH0ShyzlkJeHO1yINamOnECdSyadMyP0tKn6Zhz1E+OsHD4JmwxxRl3L7WTQ0gLEUzzrD+LvDSAuhBn2ZimqYxTObKLQM6zak1iVmMsPncT0sIwTiPDWX8OV8rSMiZo6UWUpVGseopQLfYgf6FaxJUKhGoRW8zR1CdZ8fZG2st6phc+aNUUei3Nqr+vF1g4cjQpUCtJtGoKTx0nNCZRKnF8fTwyzzTSLB25lcbpPn4TTHPGHqd8aie2kiTQsxi1EZxGglDNoC0N4opxzHrUPurYedTyQC+o9ZREL6TwlASOFKOxsBtLHOGF5hR6dYjY7n9CEC5CEC5i66UX8Jr/czmq9DiyOI1WT2PJSYTzBTZsPY9NF/wZ6ze+hnL9GRR9juriYNQw0UZRyrvwtTQdZ4pAn6ZtH8JV9/OlT70WYeNWXvvmN1LVn8S0D7F0ejuuPMxZbxxfTrHw3A5CtUjbnMKXx6gc20PLmOKF4AChWuTUsR243iSHHrqKRlhEDopUtRTN1hyLJ/vQK8meTtqVMpj1OHYjgi0HWga5sgtdHCAwUjSt6HegWh3F0yL+jFYbQlzcRWhm8PRkF2acQasP4esptPownp7GkmIYjVF8PY0hjnTNSmkW58cJjFle/ocCwvkX8/A9D/Ob0gHcpW3MmwOo8zHkhUledqnAuo0CwkaBjZu3cN7mixBesgU7mGGpvo+NWwWETQJjs6Mo+sPIYgxf307txB4cPYVqjPP3//xStly4gaefvJ9aeYr50/9DtTyM6GZJP/xZcie+xg/vfCc/eug93PjMJ7n2sY/y5ImbmK8NYVljrPozKKcGME4PsaqOsywVECs5lpZuwXAG0M1pbrnpm2xcJ3DFyy9As59FLaepnRimqUwRqvtZOjHFhnUCWy4+n5dsOZ+NWy5H2HgegiDwhc9/iNLpvViNcVpGio4xhLwYw+6CUvVystdOcht5zrh7aekzaKUk9VP92I0kankEX4k0xMpikkDbizifomMdQFpMIS0msRpj+OoE5RODmPUiljiBUsqxdHQYvTrG4pEh2taBrsVjCmkhh6/sRa8U0StFysfjnPXvpnYqhd2ITCJn/Nuon05i1ifQK0WaxkHKx+KopQJ2Y5qz/t08//gOfGU/Hesu9MoMyuIkVn2aFedunMYBTj+bpG3cS1O7A7U0Qe1UGlvcz7J1D43T40gLk1SO53EaB1i27sER9xPUDhKKh2irt+PL+2ga+/HNWRxjElnMUG/s45n7b+KWL/4l133slXz6beez6+qPM//M3TjiItrCEg/fu4908hpun7uW677+NzxYuJKFRwc58sggj+77KZPDn+D+uS+S2f1RRm76Arf++AvsK/6Mxx/exUN3DHHH3M0Ukt/h4L6f0r/nc9x+x41MTl3NwdtuZHffpxga/hzDI58nl7+KJ5/MIMsP4Ti/RBTvwzRkXFtDU0Wc7kfLkDENGc+N1KWe40bthG5YsNZIiOYfDrbp0PSbvclHO+xEfAonmnushQ2B19V6BpFlQ6zWsLoaUdeyMTQdoxtWrLUw1qYbQZcJ4TkRuHJNZbpm83BtuxdohN2gYY0hEU00IiZFu9mMmBSuR6fZotNq96weTrcR0XwRB2OtvREpUe1e+8Jb+/prDA8/QFdVOq1277mt8TWaQYjw27MrrLR8DOV31g9bl3tNijVY5dplDWrZ9NyeTrQd+JxptyKdaDdUWG21OLvcodM0eeFMi9VWhzPtZdp+2A0zLFqB3puTrAUfa02NdhDNQ5qB14NYRqpQr2vhsHu36apCM/Awda3HkPBdu2fjiNoQv39f17a6oUIQ2TnC34UQjmX+npI08NYu0X2jS2QCaYVBT2EaWUBsbNPAtbt2EKuFa2p4dh3PqREGOo7XoKY9R9V8jJp+F254iIXjP+Wh/e/jnuybeCz/FvZvew2PDP8Dv8p/grtH3knmxj9n149ez30z3+O+2VuoHL0LR/wV2mKR9J7/Yi7zfYqJH3HyudtRpWcp1Z5E1o9gKk+hKc9Qqz+NYhzFcY5h6U9w6nCOqexX2J/8NvfP/JjbJr6LXprh5BPD/Ne/vIxPve0yfvThv+KHH76MQ3s+iXs8zYq0F3UhjVJaq1KnaaoF7Gqk93TFBMpiP64YY8XOY9dHMJb6aCkJmnKcQBpFXdiFVRkglGL4jVH0pR20tQSBFMcqD2GVh7CrQ7j1QazKLuzKEB0tQygn8cRRvPoonhjDrg7xglskkNM49Th6eQivkaRt5HEbCfTSEG0jz7KVRZrfgS/H+G1zkpaexqwOoJf3QHuac+Y4jhjDURJ0jCytaox2NYFbT6FKaXb1f4KXXiQgbNzENf/n77jlzX/D+ksFLniJwMUXCZRO5fjvb38IYaOAsGE9H/nAP/DULzKo4t184pN/jrD1EtZv2cwd9w1RKY/zwX95I1dc+BqE9QJPlm/imcd28a5X/TGCcAVv+uAHOPHAMCvGIHr1Zzz0lTfCR96L+aP3w77v0Tz5AzrlbaxYk/D4LBv/IDqAf9nGLWwWNvCVb76fsDVF9ejPefS+QYTz1yGcJ3CslMJ67lqyn38LVwgCwmWX8Hhlmk75p7x+ncArLngZwkuu4F+/8A2+cf33OLbwCBdvjngRh0ZHuX92O3/5sku5UDifKy7eyDe+8Q0mhnfQqeymLg1QU29ANG7g9NIwG9cLbN20mccevYetFwtsFV7BXXffSsnfxhvefAEbhVfxjS9+nLe9ewPC+nV86av/wcnTQ8zNfJ1LtmxCWHc+9/0qxXf/511sEQSETRvYsuUi3vrGP+Kph3aQ2v0ttgrnsWHdRQhbBN70lr/lM199E3c+eA2bzxf46AffRX/fTbznX96LILwCQdjCY49NIytpDPVW9OqtuNVRltU8VmkPZm0PrjREoMSw6yPopUHMSowVaxKnlsbXYtjSMHp1AHF+N2p5mJYxTqiOUzsxgFVPEuoJLGk3SnkHrpxh2Z7FaSQpn7gBV45zLpzCqA+zcPhGWmaOtpXHrI9QOXELdmOYUM/gSik8OYcn5zjjT+NIccSFHdhKnJadx9NSSKU9uFqSc+1p5Eo/1fkdXXJ6Hk9NYokjtO08rhxHrw52K87RWchQz+Er2S5PI0OgFFhxZuhYRVwp2oa3rSKtrrrUaaRYdadw5RS+mqFl5vHkVLQRl5JYYoxAy2DLEUPCURO4WhK9e9Do62mk8h6s2h5aRgJXGu4pSh0lqiKXT21n2RvHVuKo1UF0cZimlcOWo+tGYwS5MkjTLuCq6Wiq0YjjKJEG1JITtJwEtjKELce6B7k51OoITSvH2eYEtjKMXk8QaNO0rGlcLYFW74tUpdokZmMEW07ScafwtDGsRhZLSrPsT2DJMYx6oguiK6BWh/H1DGptiMDMdCc7aZpWdJte/92sZK3FYTSGabsFHDWJUokUmoFRoO10Gwh2BkscQq/uIdATnA3HsRpDiAvbaZqpXsOleqKPc+EcK+4Uy3axqytN8pvwIFp5FKM2yqpXpG3lkRcHcKUsZ/19hNo4TiOLr0RhU6iNoZfjBEoBX87TNKexpQKOHCkj9VoGq5Gnbc9iNfJdAn6KZWcSX8lSO7m7B2JdcSYJjLHu2dk0Wm0EQ4zhaSlcNYGnJfG0JJYcw9Uic4erJQnNDJYcw9OSdJwpfD2HLo7gqnFaTg5fTyMuDuAoOVpODkseRasP4aqpnu3DltO4ShZLHsVWYjhqgrY7hqtF7QlXzdI0x3vThDUjhVZN9c7+21I09TDFPEYt15t72I0xAm0KU8yj17JYYoFAn6KxGO81KyyxgLSY6Fa20+jlJOWjfShLcUItOqDXSgkCtUjt5CC2mGXZno4mO/pYLyx8IdxHoI5ROzlA25zmnH8ATypSPjpAS59lxTiEOp+l/PwQNO+irU3jNfKoCyOcdSOIYjTbirHqztLUx7HFDJXjfZz15gjUAvVTA5HNR49eC6E23jsT70r5HtivcmwPrlTAqkdn81vGJI6Yw+kCNdfMH74yRqAWMatp1EoaVynSNGZQyilW/QM0jRlqp0ZQy2k6xn7Oercjz6eoHh9mxd5LqE1iVjPIi7FIq2tP0DLHUZaGsMUktpgk0PK0zHFW3dnubGaE+qk+2tY4jpREXurH6gJxO27EIqme3tULu7RaVNt3lSS2OEIgjxJIw1i1AZpmFlfPERv+AC/ZfDEvfflbETYLbFy/FbGkYTijmEY/6f7PIggX894PvY0LL3oFgvBqjp6+jUVxF5X6IGJ9kKeOptjZ91byu65n4Znb6azcw6K4A828li9+6C/YdLHAq1/3Bo6XFynetptHnkqjyE9SOX2AFzqTNKw4S/UUxxd2sH3gr9l3+1dR1McxgoM4v9nOYenr9E2/i/EHrubXiwc5cmSa2/Zdg6Yf5GRlHCc8xhOnvsrjT2/n8UfHcK378Zt7CDr/jVae5olTfajanUinDnFo8npqjb0cLY+iejP86le3cN99V2M7v6LU2Its3UCj8l3aahGz9gD33beHE6cPIjbuIrCfp1ZL0z63nWZ7P5L4NM8e28NTz8RZkvYjbBa47BWX8eyxB6hJOUxpkBVlludP/oTJuZ9GjYmXXsKS8Swl7U4s8wi7r+/HaAwhVw9ywZboBMrYwX5ONx5j5sCtaPYD+I37WNX3o5WvRa1nef7pR2moD1GtbmdZu52l6jU8Kab53oF3ccMDP2Dx7B2IK7s4IU1z6+R72bH3s1TCB/Fav6SyuAtdvo5Ws49KeRJVWuBEaReSmUesPcBzz6XR7QJHj+6nXHqO49UElpFEbYxRWRpG1QeZX8ojCAIbN7+cux55kJNHE/zHx/6edcJFbNrwMu59YC+SdhtHj/+MRuNmTi7u5ekTA9SMA6juI/z6+C1U1avR9e0oi3upVg+x6t+LOp9AWcxSXppBlA+iaxm0yi2U5wdRa0+wsnqYO++/FVV+nvriHLa4g9OPXYe6lMQRC2ilNI3TcXx5ilXnEEef2I6ymMWoTWBUo+mGWZtmxb6btnkXtRN5pPkiTXMOtZzBlSepnoyhlgsoS3k69u240hxmfYxl5zb0ygS+cgBX2ocr70WrjNGxD3RnHAdZse/Dqh3Arh9CK88izY/RMg5h1afRylMEyu1I89P40h1opRmM6jRWfRplaRKjPocl7UOuTlItFfC825HVaU4tJFCOxFh4bA/x6z7CF/5hK1d/4I+5Z/jb3LdvmMMnnyYIjiLWH6Zvx1dJj17FLdd/gkfu3sHBif9hIv41bpv8OQcnfsZs7ifMZq/lhh9+jPv2bmcuey2T8Z8wt38Xzx89wHOH93Jg/3Zu/fmnKI5eyZN3bOeX+37O3skfkxz8LHvzX+fR224gveNr/H+y3jM8rvpA3/6hZsm9UQMEQjaFTdkk5M8mwIawqaSRspu+ZFMI2Q0JSQiBBAgkFOOiPpqikUbNcjfYMb2DwWADxkVt+pzezzRJNpDc74czmpB9P8wlezwanRG60JznPM99P/2XbnLJXejmblzvKJJ8CNOZwbAyGGYB3ZbQHQndk3AcGduUsU0Dz3GxzSCkMDWdStnHMX1cy6fkV+qBQsl3cCyN2WpwUr/AqFgIORaYEb7j4ttlPLuE75bqgM2iZ1P0LDzXqDcminXLhl1nWxRrClCv1vAo1XgTC8YOt8aiCIKSIMhYmHUswEEXgoY6XNMw620NqzbhWABkLnArFngUJc/Hsix838fzPMrloK1R9op4hkXRcjD1AEwq/vb6PHNlv8Zm0LF1BUuT6/aLBT5E2asxIop+DVbpMlezcbw1qKj6fv3v1aJPtWRyci5QkL45f5K5UqAhnau4zJWDJoNn6f+gQF0Ad1b8IAx4qwb0//IigmaDWedEvDVMWDB1lHy3/rHku1TLxXoA4bsB2NJ3bUxdrX+tAIYZ/Lvn2PXgITiOv2tIFxoX1XIRxzLqYcgChNN1XTzfwvEUPFcllTzOq688gW4/TzK/jQMv3sOjD/2crUOfJnLPeTw6fDHdv1nFQz2XcXTn1eztvoq9fVfy4NCXiK37N+Ib/5PXnk1QVA5w7OBOnrz/D9x546cZi/yCoy9uxlL247uHkeT9ZAvPYBsHUeQD5Asvkc4fIJffj6Y8TWZ6O8cORXig/wZ2dF/L4Lrv8uDg9Tzcfz03fe39/PzSc7n1cx9gy51XcnDHr7COhNEnolS0cax8DCXVgZXvoijHcbJhjHQPJ50RfDmCle2mqPRR1iKUlT60qXvxCz2ctAcoK8EMZN7sx0q3Y2c3oEzejZ3pxJjpoKLEcDJdzBkRlKk7mdVjVNUoxUIIL9eDk+miqgX3adMbMVJdzBqDATAz24uZ7saXIhTlCG4+CDDKagDVtLLdGOlOTthBOOFLYfA3B4/LdHLSHcbN9HBCT2BlQ+hSmOENN3CuWM3SVe/jVCE4VwiWtzbwvsZVTB3cj5Lv49prP41oaKSpqQk59xjJYyHS0wN88AMNCNHE5Z/8AAUpwcz0Tby8/14WC8Gy5iYOvjrKKwf+zLmrBIvbVvKfn7kC57V+ksbv0V/7BTOXncncf7yDN679CDx9J+70ncwUNmA6g8wqIzzy7M186hOXIJqbEEtXI8Qi/vOL/0ylsouRxPUsE8Ev/5fz25mWernntqtY1rqURYtPR9aeQ8vdg1gkaGwQbOn9Bfpzt8Lxm6kcu5uW5uAKx6P7tzKZ7OQznzsLsaSFNe9aRWpqD68nxzmZuxmMGLOv/hL7+A3MO9tZ0iJYuriFPQ/E+fzXzua01tP5+rc+yv7Je1m6SrDklNW8/OIIn/nyEpralvPNr1zBzLFOHr7v55y+pIklLa2kpV0kp2K8c4WgaUkjN958La++3M3M8du4f/wXtAqBOEWw/aGNHDywATmXwMjeT/bYdgrpEC8c+iHT2Q6amwVCLOMve6NMTrSTT/+RE24Yc6YT+dgGynIv83YEM7MBdeZeSmqYkhpFne7AyUWYNUao2lEK0/dgSz24Uh96pgd5OiB0n/S2YWbD+FofJbMbq9BOUR2oqeW68LVuPCVM9vjdlM1+TngB2C2YZXRg5roxc524cpiSHkwvAvherRmR78SSe7GVEGahB6PQTW7qXiy5l4ozgCkF7YmT/ghWvgct3U7ZiKGl2/HVcDAd0GLMWgmsXAh5ugMz21e7+hbHzEbQ0z24csDYsHJ9lPXBusa0Yg7hSmF8NYYrRygbA/XWSMUcZN4ZxpJ6yU+vp2T2M+slUNLt+EaUijNA1R2kpHZjZjbgKz34ai+O3MvD9/83ptSLKfXi6QEQ09MilO04JasfWwnh6REq9kBA+zcHMAshtGx3fTax0JLQCxuY8+O4Whhfj1PUB7GkMJ4WZb44RNmugRrVIdRML47ag292B8dnb8ZWevD1CFVnCF8fxJaDq/Vlqz/QYprDlIwEFXuYsjWILfdRsYPXZit/15++1S6y0Aqw5SC4KZqx4PXWWBqBwjSA1JWMMPPeACUjjJ7dhCN1M+fEMbLtKKn1WPkQ884IRbUfabq9jgWhDwAAIABJREFUrrK0coEu2MkHPAFHCgeWEClEWR+oGWkWlIZRPDlOtWZz8ZUA0Ogrg7V6fnDSHgQVURw5UVNJJjBrettAfTiAlurGU/qZq6kkjXwYXxvAVYOTQ0eNUDT70XKdtSu0UTw9QskKDC96rpOiEcXId9XCpQS2HK2FV93Bfw8jVtvSRykaUWy5F1v5O3DTVReaG+F6IKLlOrHkPox8L44cxVFiWFIUV0nUr/IbuRjSTC+ukqi/ViMbR0lFKGpjVMwtFKZD9WmHmRtATUWxpQQlfTN6th8lFUHLxHDkIXx1tA4/rBhjOIUBzGw0uIKaj2Nmopxwt6Mlw5iZKGY2QlkfwpMXZjhRiuogZX0YebobIx3Bzg9Q0TdjZuIY6X4q6maq2jjSsR78/BB2Jo6TjWNn+gP1qDVGWR8md7wdKxeEnXY+ijTVyZy9mXl7M2qyB0+KB62OQsAzcAr9FNVBZs3NpI9sCtgX0iBlPXhNdr6fkjaCOhPCVwJWhScHDZ+iOkxRCbS4RjaOp45gFQYxcnHyk71omRhFbQyrMIgvjWHnhtCSgVLVSMew88EVZU8axJWi6JlezGwo+LlyRrHyYeSZTnw1jp2L1RspRTUIzvR0F54S4aQ/yqw7jJRsx1EinCxtpmIn0LLd9Z8VRw7hq32U1F6KUhfqzL0oyY3kZzoI934B0drCFZ+6mnPetYjm5mbu+nM7eX2I2RN7OXW1YPnyc4iNrEeIFoQ4k+ncw0j2IK++2sdHPyQQYg2iWbCmbSVNopGPX3Ypmpfm6Eyc3/3yuwghaG07HXFKE6JVsPoMwWlrGykkn2LqaIijR+MsbxMsaWyhWbSw+JRzWCQu4N71dzMlDfHIc/fSsEoglrfxyc9eRbNoZrEQtDWdwuc+dyWXXvF1xAqBaBGsWHEOt95yB4q2H8MfDRqHZy7n0ssvYUVrC02135u/uPnXnHbuGlavbWZ5q6BBCPb8ZSup1GamXu3gn9YKzlzWyOrVgmWrBG8/7xQS/evJZXZhF3vZuu3GoDnZGjQgv/DFD/C281YhGpfw7PMPkMqEKVmdlHJhqv5WoqFf0NYaNCN3PBjlaDZBSgmR19djaT2Y2n2sXhO8hiu+cDlNSwWiUbBmteD3f/gex14bYm5ujNVrBS1tK0hs62A618ePv/cBVgjBVd+4GrFWIFYJnnrlEQbGbuSC954TfF9OE4jVjbzjHe+gaiWZPDTA975xNq0NgkWiEdEoaGgSnPO2FlKpvex96HoamwTLVy5iRh5GKXSRT8fQlX4UdRMzqQQrVixBiOU89sKzTEz2MTm5l9NPW4UQgm27ujGcx5iaHubijzTQuih4/sUrBBdd/C4042mmkpt49dBdrGwSnHfBKmaS25ia3EA6E2P1GYK3v2sxk8mt5HKdnLlGcPnHPsyXv3wRTUsE77pgDVruAcx8B9XCAli3h/RrQbDpFUYpqVs4fmADbmEMNTmIkR1BnhlES49QUndhZsbJHOmnYuzFkYaZdXZw5MA9vF7cS0kPuBSFqThV8z48ZQxX2ow0NcC88wCutB0tNUxR3YqRHcQpjKOnxzAzWylr+6joD2Ckt5A7HkdLDdemJiPM2w9iZXfiSfehpcax88EkRUttxpZ2oGXHsdTtaMpWcrlhJGUM1dyKOZ1APT7M+l99muu/eB6//vSZ/OiyU3lg5G4U6TWyqcewtOfZuO4nPLx3E088sIn+7p/Se+/32f/IRh6+byMP7trAc4/GyE08zAM7Okn03sKvrvkKWwfuIdxzA+HQDbx8cAsvH9rMEw938puffYLh7mt4cucf2bP9Nxx5cSND3d9guOPbPLblFobbr2Gs78cce3EDrv0S+ewzOPZxZPkYqp5GN/JYnobhKniugqpkawxDC0MNphkBkNLCd0p4dg2iWZtxOJaJbWpUy35t8mHUQ4Y6W6KmHvWdEo7p1nkWrh0wEl3boOgHoUTR9YLmxVtmJwtBhfuWCcjC8y40HxZUon83lBTrk5CFAOMfGRbB8VZKZcq15/KcINxYODbHsmpTkNqsxPMoFov1sMKzHUqOh2dYVGoBh+c4AaNituRh60rd8uFZOp6lUy06eJZZg10GgcVcufQPrYn/G1TMl8vMV8qUPZeTs1VmSzavz5WZKxU5UZlltlgKAo6SQ7Vk1SYlZl19ujArqU8yfK9+8l8u+lRKgXljAVi50G5YCC8WDB0LDIlKqVgLHOza8wRhx8LnBEGDUyO0GrXnLv5DSLEQPJSLPq5tvcX8EShIbdOoBydvbVzYpoFmKRSrDrajYZomE0cPMzq0kZ07buKhh/+Xfbu/Q9e6D7Ct/xIeHv8EO3sv4unxq9iy8d95MPodHh76X176y28Y2PBJjj53G/eNXMeBx8MUZh4hNbmPoc7/4v6R3/Dwzj9RNvej5p/Ad17CNp8nk3kITX2BQn4/BelFsrkXULWDyNJTmPoTaNI+Du/rYsuGa+i58cvcc82lXH3xSn772Xfykw+u4toPrGHkzs+Tfe4e3Ol+Jl64Gz0dxVcHMLLdKDMbsDIhnFwYrxBBnQnUYSU1ipFux0i3M6dH8Qs92Jl2nGwnc0YUO9OOld6Em+vCK7RjZzYxq8eoKDHsdDdlJYw+cy+vO9EAypnvpSyHKRZC9Y9eroeS1Efh+HrmzEBB6uQDZVlJiVFW+ykpMap6gqqeQJ3uJH9sA04uTFkdwMr04ksxSoUwJ60hSnKMwuRGHDmClQ/hFEKUlQi/+68vcLZYxiKxlkvffTYXrRY8FbqJvx17lInCdrLJP3L9dV9AiOU0NjaSTY2Qmf4Dhhxj5WJBc8Mivvj5j+DYA+jaDcz5CU5tFrSJBnLJA5hShHPeFrxZuPHbX0Y5uIHc3B08N3g50vtWo1/zdl6/ZBV0fp+dP70Q3YwylwthKl28ObEB69gY2ku9XHhBG2LRqYhGwaH967jrxs/QKNo4Y2Uz2p4uittv4rZrPkZLs+A00cjL7TfgRr6OaGpluRDcd81XcW/6NPzx4+z80lreJgRiyVnc8LmPs/dHb+OqBsF5YhnvW9TEo9/4ME9d3MiBbzfy7P+eR/n+/wTlXqrSVlYvFbQ0Cx57IsIz+29h9fIWRJPgiqvez5JVgpVtzcxM9fGlry2mUaziv//jSiZfXs9fxn/C2xY30SoEM6lRpHQf7ztV0NBwGjf8+mfo+ggzU7/jkftuY1XTcloaFnE4uRsj2Ycj/wk1dRf963/Iv5x7KuesFpy1VrC8rYXFzafx/LM7yWWjZGfuwMxtpCTHUCY3okzdhVPYRFnrwUhvQE9tZN4eZNZMIE+2o0534chdmLkAjFk24rxRHKeoDlKY6MTKxSipQzhSD7a0kVknGqg/C3HKRj9zXqTOqKiY/cy7iTpLomzEeL00SlELYxdC+Eo/rtSPlupFSXZSNvqZteNUnUGMfDdarpOKM4CU2kghuYGiEeP18hglPYqZC/bIc84gZr67rj6ddxMoyXbmnWGyx9ZRNYfQUj1UjGEqxghuIQgn5p1RnEIEPdOLK8eYd0apGMGcpazHKdX24WUjzklvlHlnGDXVgZrs4M3qOCWrHz3XhSX1MucNMeslKMxsQMt18tfiIFpyHZ7cTcWKMuvE2TzwZYxCD44anMguBBW+EdSK1UwATXSUvvp0w1WjGIV/DAb0XA+20kHJilAy+1FSXcx5mylbQ0jJduTUJjyjg5IZo2gMBfR7pw/P7MCUOshObmTWj+EbfdhyMAuZ84aZ9RLohXZstYOKHZDvA9BpYAzx9CiuFsbTI3XuwlsDFD3XQ9keZM4bYc5PoGY7cLUI8/5o/Wq/LUUpmUNomU34ah9zzgC+2heEv1oYTwkxa8cp6mG09CbeLG9GSwU1/Yoxyry9FTMTANqcQoyyMVDTnPZS0oNmjpWL1SY9QTjhyQO4UnBF3ckHQYWZj1GxxnDkAaxCPxVrjKI+XJuzDPBGcQtmrg8rH0AfFyZD8nQHJ/1xbDlG0RjE0+K4aox5fxQt14WrhZn3h/C0CJYcomj010MeLduFJYcoWwNomRB6LsScN4Svhykk11N1ErhKLICSKn0omQ7cmunDUYImRVFPBBt7qYeS2Y+e664xLqIU9UE8dQA9F8bM9+MqCVwlgZaJMOdupaiPkJvsQstEmH51I64yTMXagpGNUzI2YxcS6JnA7mEXAibFApuiqI0hJ8NYhUFmnW2U9RHUZB9WNoYnDeLk45jZaA16mUCa7MGTE8yamynrw/jKAFq6h6o5hJ3vI3t8A9JUB5zYU2sO9KJMh3izuBsrO4A00UFRHuRNfwe5Ix2YqRhWKs5JayfZw904hRhqsgdXClSVRiaMmQlTMUYoTHagp0MBbyYfw8oFYYknx3Gl/prZIx4oGbMxTrrbAsDfTKg+7Zizt1DWR5Emu+ttCzvXX+do2FICXxvFkYeC71MhwZyzHTkZxlUWYIFDlLVgrmJmY/hyot7qcAoRXCmKlQ/jyTH0dA9FNR6Eqrk+CpNddSOJr8ZRU11UrQRmrgc93Ykth1EzXVTsBPP+KGomUN4WjTglcwBPjVDWI/hyN0WpCyfXga9FMOUI4Z4vIBoFH7noSu7t+TkNTYKzzrwAyXqIJ/aHaVksEA1LeGXqQUSjYNGSt5ExnuJoJsa55woWNwkWr7mE0d19/O6m3yJEM6JlLdf/4U9I/mNcddVHaRSCBrGc9773vfzwp1fS3Bb8rv/Trb8lndrNA/fdwTmnCjau+zn7HtrIF676CIvalnHqWWfz4LP9PPVCP2KJ4JTlZyEaTufiD/8b551+Fo2ihSXLzkGIc3jPpStYdfaZLFv1XoRYTbLwKlOFUZa0rUYsW41YtJjzz7uANavPQDQtp2HVmYimRt7/0ffRJAQrl5/Jpf92GS8fHmbXll+wpkXwuSv+lZ9e920uvvSDiIbgmHXtEDk1wccuOSd47hbB+WtX0CIEy5cvRohlvHjwCaaT3RiFP/O6HqMoDaOnd7KsRbBy2WqWLVvFO/5pNa8m28nYt6Mr/cjyNlasEojGBkSD4B3vOY/lK9poaWhBLBJI+gscmepi2dpgztkzuIkXj/bwvz/+JEvFchobLkCsEoiVbRx48Wl++tPPIJobOPeys7nwS++l8YxVLF/zdj7xrxcjpx5m28j1XP7xMzltZRNCvI1Tmhp5xzvPYmp6L48/eyutbYJly1YwIe1AKXQhpfvxrBFUtZ1K5eHarHQ5Tx88wLHpGPftWU9jo6ClTfDsi6McnbmPJUsFjUJw1qln8eEPX8CiNkFr6xKuuPxj+N6zTB0dDxqjp6xiKruPw5O3Mpnppnm5QLQu4dj04xw+voHm2s+PaAhmM/90wWk4+pNBEJwdRZ4OoSUjuIUh5qztTB/aiDIV44RzH38t7kNPJyiq21BmglAheyyGJ+/Ak3cya+0jO9FLxdyKPBOlYm5Hzwyhp4cpaTtQkwnMXIKSvh09PYqaHMXOb8PKbcaRNuMpY1j5MebsvRQmhwI1qXI/ZX0PanIYZWaAN0oPYGY3I00OUdb+gp3bgZXbhpUbx8qN4sm7MLJbkJIj+NZ9WMYOFGUzlrMT1dyKr+4ic2SIHZGfc+v3PsQfvnI+P7h4CZs3/IzjB+9HSj1OZvJBNt39E3ZvuZPR/t8x1v9bHt2znuSRbaSnHiWXfBI19wLpiaeR0gc5evAJkkcP8Ptf/4ztibvp3fBLdm65m2OvbSeTvJ+ZY1vZt/02Yu0/5Bc/Op+R0Fc49OhvuC/6XeK3f4VHBq7j5T038fjmq5k4MoalPYWhvoDnTGLo0xhmDsMsYLkqpZKBaUhBu97za/rRQN1pmxpF9+8zjHKxRNELJhrB451aC8Oq2zkWeBULgYNrB4YPt6YQXQgZfNem5LvYhhnwH2y7PulYmHssTDMWLCKmbgTWjlpbw6yxNWzDrE9IFrgSC/OOhWNesHe4tl1XngbND7duOJmrVvGcv4cfRc/H94NbsVjErh3jXKlC2fGYK5aplitUS+UgqKgWXRxDxTHUGpdCxzGUmgUkgFZWfT8IJfyAFbHAgfi/QcWJaiUIKaoV5stl5soBo2K25FH2HE7OluusipOzpbpVZCGoKHsWFd+pNy3+b6NitlKqTTX8WovCo1ou1qchvmszVy3XlaGBUtTCsYz6v7u2iWMZ9YaFbepYhoapa/Www3OC53nrVGRhEhK0OoLbbKVMyXdrEE2vdrxBW8M2DVRbQnMkJF3Gc0s8++TT3H7zT7hv66/YPPhFtsQu57FdV7F74N8I3fFuHhj+CqMdV/LM7ht5atetvPhwJ/cP/w8Pbf8JG/74ce6++VMcfCaMb+7n+efi/PnXl7M1+jOe3HcPWu5Bjr26hemJXbzyUoI9O+/gwQd6eOH5zTz7zBiK9AKvvLwbXduPqjxJKnk/rz09QOiO75O48/v86eqL+eYHF/G1dwpu/Mw76P3xJ7k/8j3yhzbh5xNoqTC5qQ4cOUpJi+EVgpDCl2IU5RhFOYo2084JZwgj3YE0eS9FqYdZPYKR3IiT7WRWj6DPrMfOdOBkOpjVQ9iZTfiFXma1OCfMBMrEOvxCF0Wpg4oawZjZhJ/vZVaLMW/EkY6voyiFeKM2/bAy3ZSUGG6+j4oWpzCxnpPOCCedESraENJEO1amDzsbxs1F0WZ6mLfGUKe7yB+9B3OqgzfMUdxCP74zjJrrpiyF8I/ew5X/0sgKIXjX8lbaP3U+z3z77XBwI/NSL4fs21Azt3PT9f9JgzidZS3LsJTNGNItKKkuPnrhKoRo4mMf/SDHj24lnW7n6cfu4PSljSwWAqXwLFZqkHee14RoFPzk2q9TqtxHfuZWHv7jJzjy/S/wxP98lDcuPAvlireh/ec7KW/9Aez9A/L+O5i6+7uk/3QZk59qIHx+C8vFShY3LWfksvPZ9K4lrGhaw6lCMPie05m87Hzu+NAKWoXgHCF46juXM/PppSxqEJwlBJs/8wVe+vgHkK98Hw9d8U/8ixAsFSu566OXs+djgt82CC4Qa/igWMILn/9npj+2iKNfX8Zfvr2KfP/nQepm5vBg7Y2Z4Pkno6ipLhobBUK00rRkLUII7rn9evKZbj77uUbaTjmXq7/5NWYmomwbuoalQrB4USsZbQcTkxt59+mCBrGW637+H2hGD6p2I3u2/y/LG5pYvlggu7vw8xEK079h746vskwIVjeexUcuvISf/vhahFhEs1jKwRd245ib0aUNHD94M1UtUXO5b2Dq5d9RVDspaT24UhdTh27DLfRBZTtWppfc5J2UjDAlPYKZ60GZ6cDMhXmjuJ2yNkJZG8GRQpSMHvTsBoxML64Ux1VC2PIGHKmXeW8II9uJXeihbMRwlT5cuQ+r0ENRD2Ple/CVfk56Wyiqg/hqsMeu2v1BbV4NYxS68fUoFXuAohlDSm7EVkLMu0NI0xvq22u3puqrmP2UzX7sQggt3UnFHORvle21q5J9uFKcqjlGxRzCKUTw5EBvZ9SuoC9MP4xsD0qynZP+KEamG3mmHT3TzZwzRFHrJ3XsLtRMB2UrqOzr+S70fBdzfhBYpA7fSlnrxc53MO8OoKY3kp9ej6dHmfOHkdObMPLdVN1BXq+MoaTbMaUeTpRGqLqDFGY2UTTi9RORALAZpWIHkExP78GSu3HVCL42gJmPMO+P42n9lK0BpPSf8I3gqn/FHuREOcaJShhD2kTJHGS+FMNRu9By7bhqmLIVzA0Kqbtx1A5m3TFsOSDcL/AUpORGzEI3f53bQtUZwsj31lkZgSI1CFVK5gCOEqJoRFHS7TVmQ9DOsKQoFXsEM9cVqEidQeacwfqe3sp3U7XieGoPmeN/5oQXfL+dQozk4Q2cdHdy0t2FryRIH1lPWR9g1h7EV4OgNYDrjQaBRTaCW+ivVf9rTYpagOHI8cD8UYjhKAEU1NeHyE91UnUCfeacM0phchNmNsTfqjuwCxHyk5uCk20piiVFsaQIFXsIWwlTcQaDGVCuk6IZr8MvXTWKkgnmL/aCyUEdwCwEsw05vRFH6UXNdjLvB9wLLduFnuumZA6gZXqw5Rhatg89F0ZOBtaXWXcIJd2Jku7CkWM4cj9GPkJhphtPHaJsjqGk+tCzUZRUH448SNUer3ETRrClBFomhpkf4KS/C08dITfRQ2EqxEl/F1ZhkPxUL9JMH1Vrax2uqWVinPS2o8yEyE8E4DynMICV66eij1LWRzjp7aCijyFNdePWWg3KTCcVI4Ga6uJ1fxw904sjRSlpCex8DC0VZt7ZilsYJPnqnTi5MJzci5ONIU/0UFHHKRZGmTnYTn6iI4CtuuNIU50Y6T58ZYCqMULy8DryEx3B/6v0YSYP3ome7qNqBj8XueObyB3r4ISzFTvXT/54J0Y6QlEZoqgMYWZjKDMhfDnBm8WdQdsi2YdXsxiYmSh6th8jF8eRhlDTUV47cCeuMgxz+/C1UTJHOqno47zh76aij6HM9OIUgjlTSUtgZEOc9DZT0gYwc30Y2RBGppeKOYRdiDDvjKOnA4ZOYFraglPow8oHwEg910PFTlC2Bkkdvwcp1U7ZGqRkDmBJfZTNOCU9gpvvpCh1YaQ2MOsM4mpx7rzjXzmlTXDFFd9EsZ9g6SpBU0MbT7+4k29c/SVEi+Dc88/jSPo+RKtANLRxNLuPpLydlmZBk1jEjoef4KjSjVHayq9u/jyipZH3/79PkLF28unPrWJJUwvnnPo25ioyx6d2cNH/O4vFLUv50hc+S1Z9mEpxhGrxcbzSQxzJbeTAdFfwtVoEobE/kNaHaFodtBsv+sRHKMgvMDW5OzjxXbGI9lCYI0ofj78Yr81PBYcn7ufFydsRTcHnbei7kYmZbey8714W15oL4/v6OJrZRnzgdyxeKmheJpiWhqlUt5BLjjOd2sNLqSFeOf4SolEgRDOmNcF0fohTmgVCLOXhZ7eSfOUh9t3XQUOjoKlxMS+9/CiKOkDZ7sBJdpF9+W7sbB9F4z5aGwQrF5/DKeJUhFjKtT/7CYXsLlTtflavFTQ0NPDLX/+Ko1MPs//FHTQIQfPqNlK558jKw5x6ukCIlXSH70XRd/CH66+iUQia16zih+su55ncINPqOAUvTtf2m7m2/wtEn72NzU8PIhoFbz93NYb2IPl8H7oxzKFDIYS4gOaly3jq2d1kpd08uf9WmpoEK1a8nRntSdLT68jPRCjao9hWD4cP97J8SSsNTau58Y+3cO11X2bt2gYaRcDGSuceYEPX/7BiZQurVl2Arh7j0OEtJMbuoqWlDSEEL724i9TkI6xuaUSIM5lJ72MqcwsHXr0F0SRoXnwa6dxBZtI9NDQ0sLT1fL75rauYSD7Ec89uI5saR83fizLVR1kbQ0tGMDNx5KkwVjaBOt2Pkx9FmxlAnunHLoziK1uQpuOkj/ThKztqXIltmLlBlFSMN0p7kKajKMkB1FSCirmbiYOdqKk4vroVV9rKzCt9aKlRnMIWqtYuXn7uzxjZYeacPZjZLWSPDqJMj6EmRwP96VQ/x1/axJy9h6q5Fy05jlPYiZEZp6juIHOsDzO7FSu/DVPahmfeh6FtJ58fwXR2IGmbOfJyD2p2J68928edP72En16ylDv+412Ebvwyx58ZRpl5jAd3bmLPlnU892iMkdjv2Tx4K2ruCXzzAIr0Mpr6Gqp8BFWeIDX1KjMThzl0YD9HXznE3uGNhNb9ktCm69j/TAzHeoqJo+NEe66ld+MPGWj/FHf99j1s6fkcL+/7DVvWfYO/dF3Nljs/w9a7L+HB3b/DUf+Cqz2FZ76MY07gOFkK8jSOp1Aq6piGRLkYKD9VSQtMGKqG55j1+YVlmPUWQtH1/oEp4Tku1VIZTVZwLAtLN/6uB63BKs0aq+KtEE1D01EkuQ679GtgzIUQYYE/YWg6Rdcjk0xRLVfqgMvZSrU+OSnVtKF1cOZboJlvNZkswC99x6VcDJgW1XIlgHTW2h0LQUjZLwaLA8+jVCoFMxDHZb5cpeR4lJ2FAMQPYJplz0aX87UmRWC98G29Zv2w6pOPqu8zVw4aESXX4UQ1mHHMl0vB/eUSFd/jZLXK63Oz8PrrvD43y+tzVd6Yr/DGfJk35svMlgITyHylxHyliG8b9cmHbxu1UCPgVNQ1n7VbuejVYZZBxcWqz0EWzBwl38M2dcpFLwBa1qYfnmP/A+xygStR9Jz657q2Wf/3t05JgibG3xsVC4yKheZGtVxkfrZSa1nY9c/xKza6o5CTJfzyHLqsc/jAw2yJX0es/VNsCX+KsZ5/Z+NN72dL71d4cPO1Aa12zz0kj99Pbup+Nsd/wnD4q/z8B2fQt/7LTL06iKU9yuTENjb94VM8t++PHHhyI2XvaQz1EXZvu41rf/BR7vz9V7jrT98jHrmBh/Z28vyTg2SnH8JQniWfexTDeIY5/yDHDwyzs+86QjdeyZ3//WF+/MlV9N34GZ4dvYHDT96OPBHCLsQp2yOB11yPUVKimMlO7GwYbaYbX4pR0QdQZ9qxsl1UjX7cQi9OtgM320lF7aMkh7DSm1Am7mHOCAwfZbWbihrCyXTi50O8bg9TlELIE3dRUrpwMl1U1Chmsp2yHKYk9VGSA6aFl+thzhzEzvUi1cKJE/YwvhxBm+ngDW+MOXMUX4pjpEKcsDczZ47gFWIoU11U9SFsKcSs1M+J/CB/9Xdi6YPoUog3cj3MPfcHbj9/EW1CsHaR4NUbriLz7fPgid9zwurCzN1E7ugt/Oibn6RZnE6raEZJDuBKt2NnI/zPdz/Norbgl/xgrJ9I6HbedX5wBeLLX/oQR2c24UyO87F3n0Hz4qV89qdf5rV8gonY9/jp6iBQuOwdDZz81pfIX7Iavv92rP85j+x3388ViwU/P+00Hvz8h3hojWCdEJwnzuA94nTG3rmSRy86nQuF4N2rTyVx8aXs/ecLeV+t+rmquYHk8DopKsNHAAAgAElEQVTYfRNrlghWCcHLQ7fDSxtg+l7+9uztnCkEK1tbGfzTXbjbr+WXFy9HiDMQp57GqzvvhFcjGMfvgZfvAj2EU+ggm9sd1Cabmzj6VIJSMsQnLl1BS+Ma2lrPo7mhhZeeHsdRY1z5mUWsaLyA73zr60xOxtix5ResXbqCxUtXMq3t4vDEet59tmDFkmV87OIzkJRNTM1cw44t32exECxtFUzl+vCtHo68cgdnny5YvayV8965lIncMPueWodoETQJwQN7OsgkO9Hy96Ak11NU4hS1GFp2HY60AT1zD1UzeA2u1INbCDFrDGBle1HT65lzgze70vSGIESoneiX9RG0ZJSi1o+Z34ScXIevxDjpjeNI3WQnb8FV+jjhDWEXesgcuwtXDjHvJpCTGylMr6dq9VPUovhKP/J0FyfcccrGIGqqHSW5AUvuxTeiWHIvWrYTR+1j1ksgpzYFfAgtgiP14soBNO6N0ii21IsrB/q9ohbDlcLY+T5K+gBvFLeip0NY2Qh2PsYJdwwzG6KsD+KrcarmEI4UxS5EKKpxXDmMp0SpGANY+eBqfdkYwFOiOFIfnh7BlHpwtTBSciNGoRtPj+BqYVwtjJlZz5wdxcq146u9WIUFZWU/ZXsAS+7FlHrw9AgnSiNBQ8PsJz+9Hi0bXDFVMp1UnSGq7hBz3gi+0Y8tB5pK3+jDKHQFV9vlOEV9GC3Th6sEcM6i1Ykld1MyE4HC0unFMzfhat0Y+RC+2U3RDFGygvmBmu3Akrt5c3YYKX0XrhrH0wY4URzH1+M4ShhHDeOofZiF7jr4cWEbb8mBuSIIKSJYcg9lO44p9dap+yUzQckcojDTiacEOltHCnHSH2HeHcLK92BkuyhqURy5i7IZIT+5jnl3BCsXoagOkz/ew6y5nTdLO3Glfux8H68XR3i9OIqd76tV/8eZdzajp0O4Upy/lYPHelIcTx6gqCaYdcZqutEYJ4tb0bIhtEyIeX8cR+5HSXahpXuYs0d4o7S11vyJUtQGsPJhtGyIsjWMq/ajZrrJT28MQHtGlJIZw1GCFkTRGMBRAr7EP+hF5X5sOULZGqBoRpj1BvGNWM3eMciJ4hh6rhc914uvD+DrCTw1gS3FqdrjeHoQHjlKlDl3jDl3M3ougi3F0bOReptCmullzt1Kfqq7zqfwtWEcaQi7kMCRhnDlYXx1FE8ZQU0HJ+GF6RBWfrB+Iq5lYjhS0B7IHO/CqYHx9FSY/EQXRjqCKw3WtZ5FZZiiMow81YMy01M7QR9ETXZhF8Iwu52qNcTEoTuYtUf5W2UnJW2YzJFNGOkIZbUfZaqdwvFNvOlvZ94cx80Nkjncwd+Ke7DzUeTp7sAkUtxet/cUJjtrgMxgClLShihpQ+SPt2PnY5S0BK4UDxgU+TiuFAD8iupQ8Odcf6BWVIZq+tshPCkwkljZGEUleJyVH6RkbA7aE8kIVj5onzjyEJ46wgl3B540hJkJuBfzzhbsfBQt1YuRDeHKscAkZCTQUt3o6Z4gtNEH8ZV+PHmQOWsMOx9l8tCfKWkDzNpDOFIfqSN31QMJPddTN/osGGRyUxuYcxKU9AheoQsjuR471xFAaVNddGz8d0SL4KMXfYGkvIu3nSdYtKiZG37/S85913s4ZWUjjzy+jRlpK20rBS2LV5BUH+P5V8M0CMGy5lN5+vkHeINBjh2/md07fxXcv+QMJHkH1159IS1C8LEPX0gm9QB5aYwrrjiHRtHIRy76ALr/JJ4T5uYb/oNzzz6LpWsbEW2ClpVrEI2C1/L7mMn3IFoFzSsFw9t6OXp8DEkap2lRcIU9Nz1JSlrPxNQAy1oFq9oE2dQDZOUAXC1aBJNTO5BzUaT0KItbBa2LBbr1POlslLGx37OoTdC2WjAtjVCQQkT6fsDlnz2Tle8UnP2ulQHoUggmZp5m7xN/oGWxYNWac0iqLzD9WpyjR0KsPDWYazz+9DiSPoBjdFBRh/FSfaQP34Iur+P48bu57Y/fQohmlrW9EyFO5+knt3Fscisr1ggWLVrEo4/vJGNsZkqK07YkOP4jrz2ApY1wzmmCRaKVbdu60fVRbv/NlYhGwb9+8+P86ckv8Vj5bh6Y+T0PTV5P974b+cj/ruTCLy1i7T+3IloaWbO2FU19gHJ1K8l0N28/TyCWncO3fnIlOX0fWTnGcy/cQpMQrFjyTxTcV7DVPpRUP3o+iiJt4KUXN7Fq2WKWLTubxsWtiAbBstZm1i5p4fknRsmmdnLpv51KU6vgox+/ioK6jWPp9RxO9rJiTfB9PHRoHy8d2MnSJsHyxReQT+9Dkf+MqoZY1CJY3LqaQu45culNiFMaWLr07UxMP8fhiQSpmfsx1RGU3B9RprsoKsGcSp2JkD/eywl7J7PmDiZf2sT0oQ48ZTOeshl5ph81OUBJ34GRHcXMjmHlxqlY27DyQ5j5IfT0IGV9O2oygZEdxVe2UbW2U9S2IU8PUjX3YuW2YOfH0TNDVK3t2IVR7PxmytputOQYTmEHenoMu7AZX92CmRumqG2nqOwkP5EIgoncFqzcGGZuGGVmlIq5F0vaRj41jKltJ5cbJlcYxivtwVDGyc6M8vIzPfTf/nV++8W38YtPruKTbxfsCv2Kw0+P8tiuTqIbr+e2G77FlsSfmT72EKr0AvnMs8iFI6jKBKoyRSZ1hHxmEk3Okc+kyMwkOfDAZnYPradr3c/YcM8PSCd3k5zeydFXxoiHfsEzu37E9d9bSezuS3hi7Br29f2Y0du/wgsjP+Lo7h/yyM7r2JG4hsyxMUrm82Snn0SRXqValdGtJEVfw7FVin4wr9DkIKgIWhV67SQ/CCQWwJNFLwBmFj2vPtdY4DwszDUWQoeF+4MmQzDXsAwDv8aIKHpevfmwMO1YCBfeauwwNJ1quVKHXZb8wMJR9HxmyxUqxRLVUrkeNCzcyrV2xcJjSrXjsU0zCDje2rSosyrcWqvCwXGcYPLhebhuoC31LJvZYpmKVzs+1wuCimrRxVAKtSaFWpuB/J1RUdeDuk49kKgWfU7OVpkrl5gvlzlRKXOiGgA035ifY75c4kSlwny5ysnZIKR482SJE7MeJddgtugzX6nWNagV32G25AYAz7ewKhZaDwu3Ssmv2TW8eshQ8oNdT7VcrM1DfCxD/4cZyEKVZoFbEcw8/pFFsdCkWOBWLMxCFqYeQWMi2BYt3OfaJq5t1r6W9/8LKmbLFYolF91SMRwb1ykhJyd5YneIlx7awN6Ra3nm/pvZk7iOR7fdylj4V+x/Mo4k7UezXuGVQwkS8auJdX+K739VcN/w9zj01DpSx0fIpXcw2vU1hnu/xcN7biaX3sazz3QT7bmWjj9/m7+M/p7eTT9k45+/Q++6/+ax3euw849RNJ5Dzj2GVHgMLf8o/e3X8K1PrOWuH11E/KZP8fvvXMCW9m/wzO5f4yvjWFKCfKobQw0j5zqCq8XZbspSlJIygJ0No053YKa7KakxjFQHbqGXih6looYxkxspKyHmjRj6zAaKUi9zRgx1ah0luYuq1kdJClGWoygTG6ioESgNo07fRVULmBUVJUJJDmMm2wOwZq4H6dg9FJUoFS2Omw9hpLuQpzZy0hnBzYfIH7+XOTOBnQ1hZ0OU1ThmpodZI0FJiWGkunD0CF4yBNIYJ/UtyIUAHPjXo/eS7bmKnWefy6mtgtVr25h/Js7h/3o/J0M/5Y38KOQSzGkhfnvtFSwSgjOWC2YOdeKk72ZWHUY6tpOvfv29NAlBk2hhaYtgaYtgZavAsR9ENm8lf7CP85cITm9u5INXnIdSGOSpb7ybH9WMHeevEGz/8Lm8+qEGpMsE9FzJUxe18h9CcKEQnC5aWCwETW2ChqazGItGeFPbyd9mevjYIkFT8yoaheDsFYJz1i6mUbTQJhopHHuEo691cHrLCpY2CNITW7EK69FS1+NKXaxZKRDiNF548i/MzXRyX99PEKvbEKuDNw8X/3Mzk0oMd6Kd6YM3kM3chWbtpKkhOO7JZ+P8VR3k4ft/xtJTBKsWr+G9Fyxj5uVRjr/4Rz79b4I1bav5+tcuZXK6g6cev5nTVrSxdOlSjuUT5PVufvTt99AslrBm0WmsaDiF0ehN3D++jjbRxMrmZSiFg+SmY8hSmHDkBzQ1CFoXLeOSy97P2ectRYhGWoTg+Wd6UKVOym4Hs3YUMxsmeeQutPwGPGUjTmE9RmYdWmodZa2PwsQ9zJmDnHRGcOQu1NR6HLmXN0pj6JkejGwfTqGfOWscOxc0EspmmKLeR1EN9udqej0VuwNXDmHle7ALPbhyH74aqd3XjSuH8NSgru9If9+XO1IkCC/UPvR8F7YSwlH60LKdFJIb0HNdnCiOBDwINVx/bk/pq/05hKf0UZi6Fz3Txbw7jJntRZ7pwJGiVIxh1GQvVi4aHHuNS2FkQ/WKv11rVHhKhJLeT7HGqZi1h9AzXVTMQeacIcpWHDXbEUw39ChFI4anR9DzXaiZDpx8O1UzTEkLUTGjuEoo4AroUeR0OxV7ALPQE/A2ah9tJYSj9tUAou2UrAF8vRZOmHEcJVKfWthKN0ahm5I5iFmIUbXHqVhjqJleclMb8c1ubLmPkjlCyRzEN3pxtHZKVoSyOYwpBepQXw+eLzipjmErPcz5AUdCz/XhqrFaUBHB0yJU7DhGoQtL6qPqDuEb/SjpztoxhWv6zBglq5+iEUXLdr7ldURw5BieNoBdCDHnDOEpEbR0JyU9XmurxOqKwZIew1ejSNPtaKkeZq1RPHkwqOJnY9j5KL4aQ0t3YBd6qRiD+EpwAm3no8xao0Gwpg3VeBUD+LUZiCVFKFtDNWNHMHHRsr04Sj9FfRCnEKkDVovaQMBWkKK4UjQ4ucyGKJtD6LlebDmClu2iaMQwpR4suQdLitTaFsOYhTCu0l/jR0Qw82EsKQglikY/ZbtmHtADIGagTh3CLPShZUOUjCEsKZhyGLl+ivpoEH7kQpj5MBVrBCMfrRsmqvYWPHUILROpsyqkmV48dYiiPkJRH8GVhzFyccz8ACV9M2oqilUYxMoPUjG3YOYHcOQhbCmBkoogJ8OY+eAE3ZWHAyZFLuA2lNRhrFx/oO7M9aOlwriFQexcHCsbWHSyxzbiq3FK+gBmLkTZiGMXQpi53qBlkexmzh6raUpjWJk+KlqidhsKbuoQ+aPtnHS2UjVHKKoJCpOdWNkIZX0Yp9Af2BIKMcxsBCsXwc7/nZFh56L4yiCzVmCaKCpDOPk4JXU4+Ls6jFe7v6gM/cNj9HRgLvDkBE4+TlEbq0NIF4IeW0rgqSPB9ynbT9XcjJ2PI0111YK2gdrcow811Y2VD2PUtMlztRlaYD/op6gmyE90MGuN8rfKdjw5hjS9iZLez5vlcRwlgpbtpmwN8tfZbcy6w1hSX93uUzbjVIwodq4dJ7sJJ9eBktyEXgizfct/IZYIPnbxN8jKO4gNfpfFzcGVfXHKMkSrQMo/ztGZbhoWBRccssoTyM4+lrQG1qlEIkGxvIXC9Ag3/vwqVrWuYVXrBWQm9/LrH1xJW3MjF777THLZXRSkGJ+54kxWLV7Bv370X0gp9/Gtr/9z8P6gZQnf+O8vcvWvv45oEpyyaDlTqSSmupsVywWiYSnjW4bJZ/ai5LewbImgpXk5R545hqKESU2O0SYEbaKN6Vf2o8rDrF4kWNR0OjPH9mEVYsjTo7QKQYtYydTRp5Dzg4zEb6WlsYElS5aQKzzDr6/7bJ0B9emvf5zf3vbfgamjpYGjxx6hf/QHNLUKhFjEtPQUx18LMTEdYuXpwfuCjtgt5K0BppO3o6TCVLRx7EIUU7+XgvonpnP38twrG2loE6w4dQU//OEPOXR0nMY2QVNDA/fvGWCysIkpeQOLFgvali7h0IGd2Mog554amMg6On9DVo5wxy1fpHnxKi67+rNc98Bl3PL8V/nTnu9w7iUCsSzgU5zzoWbef/H7aG09g7PPOJ9XXtrDK4cSjI3cTrMQiOZWDkztJK1sRlEjPPrwL1kkBEua3k5SeRw5swlXHkXPRShk7iE9k2DV0sUsXXwWv7jh10QifyYzeQAtuR+/8DBKaoSLPtJAU5vgwg99mnQ+jux1MyH1sGJtEFQoxmEeeyLCmlWCxS3LmD62h+SxbmaOJQIrmxDksg+Sz2xkyaqliP+PrvcOk6sg9PcHAiF0BAQUuyB4BXu7dkG9lyt2AbtIU1HxCipeinRC2vbpZftuEkISepMapUPK9p125vTeZmZ3kwDv748zO+DzfX5/nCeT2czsbHnmyfmcz+d9Y4cyMfsAhrMJuboZrZqkPPVn3GoOaTaOXsqgFTNIM0nE6STqXA67OowvjaNX8phCP2opald4yjjKfAG1NIhWinSneiWPXilQnUzgKRvxlE2IMzmE6SyONIwjjSHNFtDLYzi1zchzAzTMu6hMxvGUMZRiAb08jF3bTKhtx5U2UZ1KIc1l8JQxajNpLGGcUNuOUR7DqIxiiyMoxSyevBVhuh9T2kzdvRdD3Ywkj6LqG5H1cTSxQK08hDQ7zn25K1h94Ue48r9O4Ndfexv9t/+K3hsvoeuGi+m99XIe3NLDM0+Mo0kvIwovUqu9hFCZpFzczdzMS8zPvMLczMtUy5PI4hzzsztxy7t48t4CPWsv5/prvsdTT/RQLW6nOnM3GwvX8dz2P7A9cx47tv2BramL2PXgBp4evZZ7+35C9rpPMtD5LbYPXMJw/CKevH89cvkf7HxpO9PTj/HKrocwDQHLlKPGvqph6hHc0tD0KKiwDVwnUoPWg+CNAMIJ8OygbQhp8x2WpyBtpaiCbWqRoaOl/7RNs6U39dpK0jdrSpfDjcDz2jMSyzAJ/SAKClrhRaRDNfCcNzSmy4yK5WN5BtJoBRVvBn0u1BvUg6D9eQLXQ5VkQj9AV6PXvNymsCwrYlU4LqHr4VsOntFiabitRkWkIo1gmo6htnWdrqkR2NYbQYXrRM0KP2pWLDXqLDXqLARRk2J5DrK3UWepXmf/wgJLjSb7mo1WUOGzUDcJPSPShwb1f5t9RNaPN4KLume3gZXLRxQ6mG1GxXKjYRloGXgupq62g4zo3y0HHW4bsrnMoljmTCy3J5abG45lticlb+ZZRI+x21OT5dcQ+tEUJbKHRLwLU9fY7+/DM20cV8f2XFwnpGEFqNN7cGae5+XH+3lye5zH7kpQfPkR6uYsovASM8V/Mi+/wNP/7GL92m+Q6v48V112JI9v/RWPbrmC8mSOfz6xhluvOpMdD1zFk49cj67fTbzvEtbd+mPs8gNoE1vZ9a84uY4LGU/8lgdH/o9AeAi9dD/C3L3cs20NHddcwM+/ejLnnhLjtvNOY/xvZ9PxmzN4IP8z5MlOxFKe8nwcodqLovRRq6xDLq1Hnd1AU8piluLY1UgF6ggJfCmFK8bRih04tV4CsY9A7MMudxJKcepKgrqSwC534td6cWsd+GIPfq0PtxqHYJy6kkKdvYNQ6SGQku2QIhATEUxTSWOVurArPZjlXsxyD0vWYKQrK/XQ0HLY1ThNo4A2HzU8mkYuUpyWu2jqOXw5iVnpxrayLIp5FmdzVF/YgFBM0JAzvLrjekrXfB7W/I6R3PUM99+M8uxaJq78OPz9J/iTaTy9wJLSjVUdpnvdxTx2/xpCaZD9eoL9Rp5QHuHVxigT/8px5UXf4BffO5WRxG9YVJ9CnOjFrP2FJSNB35of0P2Lc9j3ZBpevI6d5x3L/BdO5RcHxUi8LcbuH5yB9R8HY339cF56d4wXzzyUzccczEWnHsnn3vcB3nHKcXz6+x+k6D5MWR9HrQ+xq3IHXrCJX174DU7/3OGcclqMkUvO5Q+rVnHZ8at49ZUEqGu59kuf4tef/g/2157ArKRRi7ew3xvl3LPfy3vefhITO7I4s7fxaq2fP/zoU3zg3TGOOSTGb87/Mp4wSLOWxqjciKPegCp0cub7Y5zy1hjV3VlCrZdF/RY+9p4YJx4VY7RwKU51mNe8Qf7nazFWHhDjjxd/Dmnu77z8+O844cAYn/jg26lUe3D1O2hWhjj+6BgnHHoyh8YO58E7Mzz9UJ4jDohx7CErmdr5OEZxnOk9f8EwOvjGWe/i+FXv4OgDTuCMd57KZT+4kKMOjfHMjjX4bi9zk1fiKd0YlSRqpZdaaTVLbpxA66S465ro6r+ZxpPiiNNrsKq9LLo5Ai2BUlyPLS4HEWnU+Xh0ZVEaw6wmsMVuAi2BXunFkzO4Sg9Ntwu90tXWhy65A2iVLvSWUm9/MIJcXEfdyOHJGRasEYq71iDNdUJzIyyM4bRAgbacYH9jFEuKo9d6aLr9WFKcupHDkeI4UjxS8M2uxVOSNMwcnpJCr/TgKWkcKRWdAMz34Eo5muZIdCLUAmiGen+rQZFpnSDkcKUMnpzGqPbhSCl8NcPrjY2Eeg55vhNXigCYy4wJX8+0pyqOksTXMzT0ONLMbZjVDYR6EldJYMsJ6nYBT89G8Ewpji704BsZTDF6fNPpjyCMRp6mM4haiQwgy1dLAyOPq2Vw1Mg64usFDCHbtlc4cp7qzAZ8I4Gr5vDUYZRSpLl0tV4cJYkh5LCV6PGhOYAupAj0AerWQCskWUvDHsZRIt1lFD6kI/CnmcVVkzTsgXaroh1OGFEg0bAHsOU4np7GUVMt40cOs5bE1wo07WGa1gBqsZtQzxNoORwxmm54SsSd8JU8ynw3+/2NqKVeAq2ANNfFa+Em7FoKs5LBk/Ps9UbwlGTbIBPNCLIYlVSbT2HXsrhSvgV0zKEW42iVPlw1gnvqQvS9arRChdpcJ4v2MJ6SQ5zpQCv3Rb8jYhqzmsBX8zTsYdRKZOFoOoO82hhHrXZjir0EZpamPYyn5nHVPFKxB1fNY8tZzFo01QmNIXQhjlbtQSyuxRB7sJUkvl7AFDMIsx0YQpKGPUxoDOEqLd5EKUVpogu51BPxMeQcUrEXs5bFEgv46hBqKY1WSRMaI+jVDIaQZcHZ2OZVaJU0lalIO+pIg5hCAaWUbp9kh/oYejWHUkxjVCNDiKcOt+cOhpAnVIcwq1mcWh6jksEWcm0Q5YI5hjKXQJ6L82qwhf3+ZhpGZLjQy1E4GYVLcWhuYm7nbSjz3Thihv3+JpT5Pko71+PVCrBwD7WJqFlhV5O8Hm5k7qWbUYt9hNoAC9YIu5+5AVvIoJUSLFgjlHavbbcplvkkvlJoATXTrXZNIYJatsweVjWLJ/VjVDI4YgFfHsCqZrFrkWJxeQriiAVcqYBRzbfnM648FHE9WtyKUB9DnotHEzM9mnqEWtSe8OQMSrELu5bCV/Pt95tlC4hW6kUt9tA0R1q/tzn0cpzynjU0jH5CPYfb4tQERr79viDMrie0CtF7g5LGrPViVLtwa900tQR2tRNb7EMs9TDcfz6HvXUlHz3zO8j6Vgwzy6pYjCMPXkUsdiR/vv4SKnNjVIRu3nJ0jJWxw5iZv5/60j9418kxjl4V4+yvXYAoP4Qt7uaUk9/CYYcey1e+8hVU/V4u/OEXOfigI/ngae+mUtlCrZbinLPezWGxw/nkmR9BVB/gP04/gmOPPZbL/3IZmXv/zJUdXyF2WIzYgTFqgkxp90BLFf4WetavR5jbgiWNc8yhMQ4+8BikSYNSuYeZqQGOWhnj0Ngx7HnxWWaLOVYeEGPFipPZvWsbmtzD/FSSww9eQSx2HEL1FUQ5x7bxv3P4wTFWxA5gdvpRPnb6YRwei3HTDTfywsy/uOfhHAesjHHowSuxjElk/U4OXBHj2Le8g6ef34wqPM7d90btxQOOPJT1mRtRmqNMV6+jXFqPVuvn+ae7eeSeDnTlAeaqvYSv38/RJ8U45MiVpJJZds6Mc9hbYhwYO4h7to9SNfqQ3QxHHBkjduiRvPDyQ9Rq0Un8ihUrWZ+9hlmnn/+99hxWxY7jE9/6Aje+8D2ueOQcHnOGiL0lxuGHvY+xzdspiY/x8KP3cuiK4znu8OPQ5Vd45eUxDj4wxmEHreD2eIFnp7dSEkaRyin+9ej1HB6Lcexhb0Mw70KtdmFUCmiVJGLlDva80seqAyNGxTMvPs9UqRdT24xZGsOazaDOdnPDNWdFc5mVJ2KbL1CWhnl2d4KVqyKF/eTs0+j+E6xYGSN2WIyJmcfZtXMr+cLtxA6J7itpD0ZtmhUxDlpxBNXaY1TKKUxhC45QwCqvoSlsobSrA6OcxSjnCNUxqhN9qPM5QnUTTX0L8nwaVx7GEgepG5tRSwVscRRHGme/fz/CdBxfHcVVRrFqQyjFPEZlCLs2hiWMolcKuPI48lw/C9a91Kb7MaujmMIw+4O70cp5PGUcuzZOoG7Fqo7jSBtRiwXk+QyeMoorj6GVhgi1bVjCRlx5E0Z1EK2cx1e2Ic0Po9c2Ymt3oSkbsawtaMYm5so56tYgUrmALW6l9kKGkRu+Tf7PZ3PbxZ/hdz84k74bLuaBodWM9l3Lvx4eQq28QHn+WSRpD5IyRWl2N0Jpksr8LsTKBDMTzzCx60kqpRcQKi9iVyd44Yk7uX97F8n47xjq/xNK9T4qE9vYlL2O/tvO4Z93/S/3Df2WyacTbM9fR/yGn3FP5jKyt3yZ7us+z/q/fYHs2vNJrPkZqa7LWbf6UgYHb+Te+/vQtQqeq6NrSmTBsP2IBWFaOLaB5xh4jtlq8gdtjoVtuNhG1HxYNmkshwCWYWIb0QTEcw0Cz8Z1zHbLIXBDTM3Gs8PoxL8VJgSu1w4VllsdQWvasWznWFaahu3Qwfl/br/5cN8UWCyzKJZ1pYam0wjCiFPRem5D0wlcD8swomaI5xEEAbYd3fZsB9e0CB0PU9HaM5EY+5dYrPstNoXaNn+4pkrgmHimQd11aPoRj6LuOm016WI9pBn4LIYhext19jWbUYDRgmwuhAH7F5fYv7DE/sWAfYsuzVBnIbRZDOs0/YC6Z0Uf45cAACAASURBVLNY99tBRTNw2/OPhv9mNWh0NMKg3VaIbB3LIYLfaj+Y/w9UcznYcG2zNRnx29OPKNjQ2rOSNoTE0NuhRuBFM5NmPWjPQ5b1pm9MQ6JGRSMM2vOT0PfYa+0jtByCuoXh6DQbe3G1gIZk4MzMQUOBusaCUWPBlClOvURF2I3brDFVe47xzVdSyP+Q7jUfIbPuI9w78D02Ji5g6oVOdr/YTX7dWVx7xQe5a+Nv2bkzyeOPreeRe9ewoD7JgvAYLz/RwSOb/sZIz4WMdF5IQ7gPYdc4Ox7p5YZrz+Mb71/BLz5+DH/43HH88dOrGLz8Uwz99T/ZMXoRwku389yOWxGrWYJgFKHWiVBZi6smcIU41mx3a/aRRZxajy+l0YtdLJh5lLl1SDNrMEsb2O/0o86swShuoKGmcKrdONUujOJ6AqmLQIrAmE6lj0BMUd11C00tyWteHqvUhVvtpS6n8GpxGmoGdWYdoZziNXcIW4hTnbiDvfYQvpTGqSWYfPZ69jnD7HOGMSudGOUO9joFlLm1yLNr0EsdvBYMUdfSiGIP+5QB9s/1487kcLVhluQsD171UYS/fhaq6xG0IRrljaB38dylR7HwqzPwKut52LoOnASvBiNocj+OPopZjOOX1uFV1mEL3byqrkab6qFe7af24vUMrfsc3p4+wmKcvfItuOoNhH4/T1z+NWqXf5Hdf3onMxccjPaZE3jmk/+BdFIMfv4p9p8Yo/S+GFzyXyyd/UH45IfgX4M8f8GZBL86Cx76O1RWszB9La9Orkd9aT2yNcSSNkJYSbDv3it5+dMn0PzmF3jpm6cxc/l7UX59CE9ddBTbzjuOTT85hWf/7+tw/xXw6K8JHvstpfsuoW4Oo9VuZFHpYml3F/uLcZa0HSxWX+L16T4Wit1grmO/eg3m9HUs1IYJpe3YSj/FueuxS79mQd5IcXeC0tSNNJQ0nrABz+xhZmYQpzhEUL2GoPh3nIltmHOP4io9hPJ1SP/6OyXpr+zZvQG5uhWh2kOldg3V2m0E9QFKwhpmX7gaFnO8Wh8nNLdhqzks5XYCtRdzdoBq8X7KxRQLjTiedTvi3K2E2gCB0Y8mdTLx/P9iVlez5CTxpC5mX76WfW4/C2Yes9LD7M7r2esV8LXoirc024FeSRBqg9HJSamfBWsYX40TaAlcOY2v5vDUHmz59ihEkBOERhZfTSHPr49YBEoyakCIPeiVbkItOoHc729iyR1BmF6DUlofmS/UJEqlk0V/EFdL0XAKSKUNKOVOAi2NKycItDShnkGaW4dV68Wq9RHqGRbsAaS5DbhSqqUizeArBVwpz6vBFoJWhd+TszhSBlNIErZAmraYxhLirclHFq3cgzC9jobZz4I9iCunkcsdWHI8mnooSSwp3jJwpGnYBfZ7ebTiGhpGkr1+P4bQhVrpwtMz7A1HsOQ4arWLhlMgNHOEZgQQlUsd+EaGpjPYhmcuuEMo5W50oY8lfySC51U68PUsjpyLrp6X0rjKAJaUpekMo1TW03RGMIV+GtZYFISofW/Sk0a3LTGNpw3QsEZxlBzifAehlWPRG8PX+5GK3e0Wh61EtomGU2DRG24rUxe9YepWP1q1N5qlaJGOM5rDRBrTBXcIR8lSNwexpAyunMYU4lhCAquWQC1FHBBPzrBoD6EW45R2r2WvO05dH8AWUxiVPvZ5I4RaDrWYwKgkaZj9NMwc8vwG5PlOFqwR6lpk+RBnuvHk6AQ1ssoMEWoD0ZV2KY2jZJCK3dStAXw9jykmUco9KOVemtYQoVZoAzUdMR3pI1s6W62aIDQHcdWoKWLJ0c9eqXRGVg81j6NEzRRDSBKag9GfxgBquY+6NYyjZLHlJHJ5PXqtC1OM07AGcZQ8UrGb0BzElrLYUg6llMSW+llwNqGVo9etVxMR60JIY0t5HLkfsxapRQN9GLmYINCHqZujKKUkjtxP3RzFEvM0rU0Ro6KUoW6M07Q3UZuJoxTTCNN9hMYYSindnji81rgbRx6ktKcLS+xnr7MJcaYXp5Zn0Rqnrg9jVDLRiX4tDwv3Ygt5KhMdmNXIviLNdrHXHaVpDeKrKbRyN0vuEI6YItT7MSqJdrhUm+hBmYmz39lMXRlAmu7Al9IsGAWcWh+VPeuxhAz7vI1UJja0mRWB2o9RSSHOdLXBmXo5QV0fYtEew6gkqUxsaE85XDGyxJjVaNZhlNN4Uj8NIwJtOrV8u12xDNysa8OR2UMdxhDyOPIgjjyIIeSR51PYUqRudcRIabpoj9I0h6jr/YizHdGMTCvQMAdZdEaQ57uxayn0SpxGS5tsVTPU9SEsIU11ch2uFE3ZAi2LUe1th4OhWaA4sZrAyLfDC13ow1VSBGqKhpbErmzAEbqwan0YUpo1t32B2MExPvPJHyNIm6jVNvCZM45lVSzG0YecxO6ph9nfeATTTHLIgTFWxY5Alp5iaibNHbf+lKMOiawfb317jKNWRTPDw46JYS1MMF3r4reXfYxY7Bg+8tEzKZe2Uqvm+OE3z+DI2LF89sxPoxtPcuVfzyYWi3HEWz/A+z51WqRJPTbGUcccgCj+k1DdyLtOiNobPev+j9k9fQRmniMPiWCNzz75OIrbxXOv3M7KlTEOP+RgpqafYFro4fCjYhx0+PG8MjWIat3G5Mzt0WQktpKXJ7YhOz1s2/Qbjjw0xsEHxaiW7+HqP57NEQfEOOboGD++7BxWHhbjkFUxDoodyOzEDoL6Y3zglGM5MHYkx54Q471vO4pVq2IccfxKYquOpGtwLbukbrTGOkR5HaIc5xtffQeHxQ7kXcedyHe/+RVOPPkgDj38MN520ucJ/CYl+R6OemuMlbHDuX/7FgRtkKo6zIGxGLGDjuD5yadQvK2857QYscOO5Lc3XkTvPZfyrYs/yuGxw/nmz7/O7+//GH98/Cwes/tZeXSMw2Inc95//5Trb/kmH/7wsRwUi/G24w5Cqt3Pt79zEsccHU1F33vmWbzvjBM4++wT8bVt7NrRyRGxGMceegQlPY+rJhGm4uiVFGptHdX5AQ6OxTj6iHfy6JOPY9TXUhNup66mEV65kf1OnueeupVjTziA2KqTOPPU0/jBDz7DO993ELFYjHPP/SmSOkFF28Zxb49xyNsO5X1nvItTPvDOKNw4OLKXTOsPMF3LRdOSw9/K9OTdzEx2YpTuxCkP4JZ6kV4cQpzpQ55L4MvD6KUc8mwaszyAXuxHL/YjzSXRKjlceQS1lEcv92PVRnClcdTSAI40hFUbJNQ3ohRz1GYy6OVBlpx70MtD1GZS2GKkEhWm8pR2pXHEjTTMu5DmM9jiIPv8exBn88y+HEeYymNWR6gbd2KLg8jzGRbsrdjiOHOvxLGEjdjiOKG+mdpMEmV+BFfeiiltRhXG8JztaPomZHUMxdiIXOzEUUdQi6PM/7OPx7OX85NPrODSr7+dv/zis6Rvuoz0rZfTcd0lvPD4RqTScwjll5DUaWRtlsrsBLXiJKmeNdx241X89U8XcuN1l7F5rIOXn9+OJ8/w/JNbSPZcyT13305v18WIxbsp7byLh8bX8feLz+Dmyz/BWPwiZp4fZP6lu5j+1yiF9T/n7v4L2XHn73j+3qvpu+lc1l3/HR7ceiv3bL2DVOoqXnplE5paJvAMNEWKwJZeiKaoNMKwdcHbxHUMQt9pWzUc0yX0miw29rWmHEZ7DrKsK424Fjq2pRJ4y8KHaCrRCJrYhsdiY1/b7uG7b3Ah6kHYDjpCP2i9Lr8dgjhvVpe2QginxaEIPP/fj9ZUpNEyfdT9oDVrMakHIfUgbD/fMjDUsez21+r7fvtYhmn6loOpaNRdPwJ1Om4E01wIPSxNbitJPWs5rNAi40dr/tHwI6Dm8u1oAmKyUHdo+CaLdYeFus1CaLO36bHUcHl9scne0GdfI2RfM6QROCw0AsK6S6PpUw8dNLVG6NuEgY3n6Li2Rj1wcG3t3/SiC416q1URNR9cO9KYLhtKfNuIWiCO+W8TkmUGxjKkc9koEj3Ooe5Z2LqCb+sETtTmcAwl+rd1D88xCH2bhYaP71l4joHvWoT+8mzEar/OZZDncjCyDOBcVpcu20dCP5qrLNZ1HFPCsnREUUSWZfzQwNTnKM8/yytPxXl0y5Ukb/k8m7v/m7sTP+TuzM8Y7PoWu5+5lsl/3sJo3wVsylzCxuzlPP9kLztfGUC1HmXX7DgvbV9NbvUP6bjpbO7ffBmTT93E80P/S8f5n+T842L85eRjuPiEVVz+sXdw84Vfpfva79N53Tk8PPwb7IleDGmEykwKTxkjUEawS1nk3Z3slQd5TR1Gm+mmLuVYMgbxhCTC7tX4YoLXvWGcSjfi5G0sGlmaWhpX6EGevgOjuJ4FPU0ox5Gn1uLV4vhinCUji1nawF4ry6KZQp6+FbPaSdPIYFW7sGvdOLUeXguGcKVelLm1BEocX4632AK9hEoaX0q1wJ6d7HOG8cQUerEbt5ZgwejHrSWRZzfQ0PIE5hD7i1nKeop9ch6MAV6b72buZx+GsT9iaUmawgDe7gxyY4hXbv0iwnffzr7ZDfi1Iaw9t9Ko9rDPGKCuDaDXMpi1qLLrCSl4rodnK2vw57uZueZLTFz0PnjiGlRlA5WpDcyIHfj3XonypbdR/un7UX5zBrUvnggvb4AXb+epL8UIvnMaO087kuBj7+HV7MUsfe19FE+OsXjWB3jluStxPv8eePIWzNfG8Od6MYw8zfk0zBcIpR6UnXegTXaxtzIAlVHYmYbnevG2X0PjjnPxbvoasxefzq4fvoPSBe/juc8fxt3vivHcx1cw+9lVzH7+SF741CEUf/h+5n75IZ79ybt55KcnwT2X4zz4eyYL51N/6mq8J/6C8dgV+M9ejfzY7zF2/IV6ZTXBzM28Wl6D/sJfWSjeTrN4O7Udf2Rp6hbcaje1ibXo5R4WvRxqeS1mcQPSnlvRp26Dagb55ZtRiusQah1YTpry9K3o06t5XUrS1PtR5zujuYaZpqEnmXnxepS5DTT0fhpGgvKeG/CVXlyxG6vahTK3jlBNEypp9rmDVCduo66lCdUUjtiDMr8GR+zGk3sIpSTy1BqcSi8NLY/fuurnSFnUUgSqdOUMtpjBqCQwhTgNK4shrKM8dR2BlmbBLiAXN1CdWo0l9hFoaWyxL4JwGllcLYUp9qFWuwiMLL6RwTcyzO6+mUVniCVnCKPSS21mLXu9QRbsHOLsHUjza1hyh/HkDL6aQ5ztYMEabDUg0izYg7wabMSVs4iznVitmYev5NAr8aiCrg5gVTO4Yp5QG2SfuwlPKuCKeRwxz4I5hicNECiDqMUkdW0YR4xmB5aQw5a68NReAj2JUe1i0RlgyRmO4JzFXjy1B0uMGiVGtZe6kY8MF2ofrtJNwx6kYQ+ilHswxSSOksGSUuhCHF2IU7f6seUUlpRkwR1qtRSiv0cQvdy/NTiabn/U6miFJb6RRBO6Wq2HHEv+KKYYJzAzLIX9aNUEnpanbg1iy2k8LYMlR+wNS46jVVK4aj++1o+v96NV463GRRpTjCPPdhOoBZacEQI1i6+kccQ4dT2DI/VRm1vLawvj6LVeKtNrcNUMTWcYX+9HKfVhiT24ch+emsAWe2haWXw1gVJchylEthhXTqBXulth0wCOlEaea31eu2Whme5kv7+JQI2urqvFPlwpz6IdQRbNaorX61sI1QGUuUhXuWiP0TAHaBj9WLUkdb0foxrHrMap6wWMShxLSGJWEyxYQ/hKDq3UGylSzcGWRaaHRXuYhjGAK2Va+tQBQq2AJSRxlYhN4RtZHDWBb6QIrTxyqRtDSKOV4shznThSggUnj68m8dU0jphiwRphyR3EqsXRSj2Y1QRqsRdLSLNojbJgjWKKSdRKH6aYZsnfiFZJopYjHS1L9yHPp1BKGQyhQKCNoVdyGNU8gT5Gw9rUNnpo5Ug9aksDqOUMWiWLVs5iVQsY5Tx1bQyjnEOeTeKKg7jiEMpcpDfVKjl8dRStksOoFvBbExJhuo/aVGdrZpNDKybQy0lCbRCzGkFNWdyKWuxBmNqAJ+d5NbiT/d6dzLx4B0Y50zJ2pFHn+wi1IRbMcRr6GKVdnTi1Aep6AUfMUJ3oINRGaBhjqMUE1akN7A/GWLBGUeb7qE13stcZb08p9JYZxCinsYVc1KyQ+llyNqEWo3lHqA4RapHhxRJS1PUhGvoo8mwSWxgkVDe23hcSKPOJ9sRjeSpilNPY0iChMY5aSuOIBRatcTwxh1VO4os5PLlAQx9Gmu1Fmu1pWVSiWZpajGOLSbRyN02rH0dKEahZPCWDJcRxpCRGtRuj2o0p9LQC2t42kNZTkrhykrqRRSt3opY6WjO7KMTd8fDvOfPUGHfc9AOUyj2I5S1k4r/k42fEuPBHH6Fh7kapDBKa93HOV47mQ++NocxvR5rbgi1v4h8P/JmzP3Mqx6+K8e7jYlzwrY8il7bjGXejiiOsvePLHL8qxrlnn0x5aiNyaRt/+d03eOcxMS4976PsN56D0hjf/q9jOPDEGCtOjrFm3fVc+P0vcfyqGMXpUTR5mHe8NcZJR8YYSFyDLm9HrA5zxikxDo/FKE1uRpc2odY28/63xTjtXTHq3nY0cSPvPjHG8SsPYnrnALXaWmanenjXWw7m5CPeglZ5lMDP8vTjt3LYQTE+enoMpfQoTfc5zjn77Rx/WIwTDotx3re/zA+/9WVWHhBDlZ/Etp6gVBrn9FNjHLoiRux9R/C5r36Um674MasOitG99Tf8bfhcqkspDPkWJmfzvPTCAB85/XiOjB3GqthRHLLyCD7z1Y8zY+xgbjqBUnmEU965kpOOjXH3XTczP7ORyT39rFoZI/a2GKmH/saNA99n5bujSceVf7uUJ5/p5+obP09sxYn8+epLyd5zKVff9w1eWczxxNbVnHhgjNgxUTPlf/77HE489niOP/pAZqfu5lMfPZRDYzEOjx3AWw4/nENiKzg4FmNucgePPTTIqhUx3n1SjJlXHqIpDGHOJnAqBTxpE3uey3LEihirYjFefHIHS8oI1lwfVrEbX0ziywVe8+9ny8AVHHVAjNiKQ4kdcgwrVh3OKacfw9zsKEI5gynlGc//mGOOPpRDDoxxzMpDOPfLX+KM97yFtx4Zw9Qe44UXEqyKxThiRQxL/BdaZTtaZRBPHkaeTiBN9GLXxtHLQ1Qm0shzBXzlThxxnJmXuqlMpNEredRSDqM6gC2OsM+/F1MYobwniTxXYMm9C2E6gTibom7cSajfiV4eRJotYAqj1I2NNK070cp5lGKepnkXtZks5T1JFqy7qRtbmNvZR6huo6Hfh13bglEZRysP4Uij2LWNyHODOOJWnNp2Fq2HEaYGEaYKhNpdGPObcKp3oc2PY9W2YNQ2oVTHqJWHqFWGMLXNaOIYYnEItTTG1LNxEreezyXfeT8b/noud3ddzurLz2ZwzcU8sX0tcvVRDPdlds09yrz2IqGh88CWEXI9NzGavZl1N19MsvMK1tx8Eds3r0OuPMT8ri3cO3QTT27poOfGS9CFp5gvPUpX6q9c9YePcPEvTiXZexH/fDKBIT3B7M67ePq+OM8/lOa+rt/yYPJyHuq/nLvyl7Fl9E8MD/8fz720DdGYRBbFyJ5h2eiKSuB5b1g0nGieoavRVCNwQ1zLI3BDPNuPlKVuiGt7+I6PZ/vYhk3gBjimg+/4uJaH1/q470aqUtdyCdyAut/Ad6PQYNns8WYGReD5eKaLq9sElodveniGS90JWPAb+Kb7b58ncAM8xydwA0IvJHCD1pQkamPUg7AdpCy3P+p+I3r9bhC9RsfHtVxcy8WxXBphk8AL8VvPWffrWLpF6IV4jo/nRO2M/yeoWFaTOkbUrvBtC9+2CGw7Ohy73bBYCAMCR2MhtNtBRTO0WWq67FvwaYY2+xsh+xsh+xoh+xcbhJ5F6Nl4voUfROFEPXBoNjwcW8M2VQLfolF3ce03Wg22qbdMHW+0Hlz734OICP6p41l6BOJ0zH8LKJZDmOX7loOM5VDDMdT27WVlahg4BL5N4FnUQxevlYD5rkUYOC3ziNNueLw5SFlueYS+i6GpOJbZamDYLX2phm/JeLaO4zioqoquK9iuhGnOUKs8w1j6d9z65//k9j+dxtMbf8bd8e/yQP5nrLn64zz36BWY8z2Mxr/P/WOXM5a+lK3Df+aJh9czPHAVmzddy9jqX5G65tv89aen0nXlZ+j5/Se57px3ccn7D+HX7zyCC088lD9+/D1suv5S7ur+X/6x6QaGun/BvYVL2J78MXIpj69vpLi7G2k6Tl0awp5PoU92o090UZfz+EIGbbYLeWo9DSWLVeomlJPoc5GCdEHPYJY60OfW4QrdmKUOPKEHV+jBaylH3WoPdSVJXUmwoKdoagmUmdtwaj0ESgKn1oMn9VHXUgRqglBLIs3cQcNI48t9qMX1+HKChp5lwexHml5PIGfwpRROLcGiOYAvpdBL3TSNArYQJ1QyvFopUNOzeEoOlH7E8gZeuPW/ePrLx8MzN+HV4iyIgyjzGUJviOc3nI3397PgoWtYqvbjz60lLHXREFLUhSz2fIJAyBKIWdSZDeza8Sf2uN1MrvkO/l/OYu7SU6Hre7w6s46ZWi/2nrXw2A1M/uKDNK74DEu//zQvnXUc/PNWeOYmHj0lhveTM5j89HFMfvWd8JvvMPf1k5HOegfm+4+A3p9SO+dk2HMb4XN/Y7/YiWh1olbXMiWvYab2d2bLN6DI6xDnVlN8/jqUF2/g9WoPlX9cgVtdzcyTl/OPxNd54vYv8Nx1n2X2b59HufrL7PrJKXifPZ65U1fgfPldNL73EbzzP0rzss+h/PJMJr/3DuxfnMnCbz+DfdFH0X/1YWo/P53yzz7A1PnvpnbxGVQuOB3pp9Gf1R99kMoFpzP17XdT+uGp7P6fk9n9/ffz7LffwcsXfwh53bnMrP4ac4lvIW7+OQ/e+inUJ//Kq5UejOJaFLGDmrgBU+1Fq2zAKG5AL/agznWgzq/DEjoxKxvQSx2YlV70Yg/7vTzK/B1opXUIU7exYGaxqt0oc+uxhT6W7ALy7FqaRgaz0sk+r5/a1G2EagJf6cMudeFWemhq2ZYGN40wtZ5Q62fJHUMr9+DKGVwpiytlCbQcVq0bW+qg6cSR5tahFDfgqymaVj76z7TYh9kygFRm7kCtdrEUDEXtidbsQa124aqp1lX2bnw1w4Ldjyn04GtJ6mYarbIhmnSISdRSd3Rlvha1OkI9j17pxZUyuHIWZb47gh+WevFbVg+t1EuoDbLX3YhZSSHOdLcNAVopji8X8JU8Vi2NJ+cwq0nsWhqzmiTU+vGVAnUzhVpeR91Is2Dn8dU0TWsAX8li11IYwnq0yvrIeiLEWbAGcOUErtyLWlmDo0TaSU2I9KB+q8ZtyynkUhcL7hChVcAUI1Xp8gzEUdItbWmyrTJ1tRR1Kx/BPJUkTbcfT49jyX04SgpXzbau/CcwxR5CK4UlZQjNQQKjn7rVj6Ok0IQePC1FYGSwxBy+PkhgDLZmINl2y0Mud+FKWXwljytlsMUkjpTEk5M0zCyBlsKW4wRmFltOIBU78LRca4qSR6vEsaVeQj2FKXQR6CnqZgZT6MJTE8jFdRjVblwlga+mEGfXo1d6CfUCppBEK/W17R2ulEduBRChNoBRSWHXsi2dacQx0FpGiFAbjECKtQy+kmPBHkIr90bmhUocW0zRMAeiZtCbQi2vxTFZtIdZsIbav1N6uQ+zmsCTs8hzXW0gq6/kCIzBFkgzia3EW0cSU0xG4Y9SwBFTuHKKBSePI/UR6lk8OWp/BFoGu5ZoNU6SSLOdra+5QF0bav080+gtRoVciqNV0tTNUZrWeKQareTaV/rFuUSkIdVGWXK3MLdrA3o1R90YJ9BG2+0AtZTBkQdxxUGsah5fHkIrprGFAr48jFnJYwuRNWQ57NCr0eNsaRBHGiTQRjEqKbRSnAVrhAVrFF/px5MLuFIOea434sbUUjStoTZTwpWiELBhjOJKWcxqCluImg5aKYUrDeBJQzT0cRbtIYxKArWYYMnejC0U0EsptFIfTXMAs8WoMCutoMGIggBHzNHQh5Bn+6IJmzJI0xxFLSaRZnqjQKGlEdXLKaxqBk+O+BVWNYcnD2JWcmilFHVtGLuWRyul2tMRp5ZHL6fRqnl8bRRb7G9PY0KlH1fIoM31EGqDLNpjbwrWRtFKiUixqg2y1xvGUzKt99nIvFSdXEPT7Id922iYOUI9g6+mCPVIAa0UN0QBhZnDlRMY1W5sMc6SO4BS6kCvdNGw8rzeGKc608/8RBKtVsBWB5AraRx1HKU8jlreglTpRammqdtbaVj3IswOIMxlcbQhQmeIUH8CX/0HrvQwrvwAZu1OlEo/YjmOUuulNrUVtbQRcT6LVMwS6vdglrciTAwgTKQx5TgT5T6GHr6WeesfiMIjzL88gqtsRRDyqGIPrroVu/YPQv1RVCGHqaRx1S3U9X8RGPdRmlmLWkviyg/iqw8zN7kWzyrgKttR5h/G1TbhWnGa/hhm7T48+Sl0YZxXXvwLmpjFkjdi1rYizo0hl4ZQKyM0rEfwlSeQK/djyo8TWDsQq5upCQVMYxS5thlbe4yZyr0Y8/ezr/YwRu1OHp9fz+33fZ/0Ez/AoQ9F6GKvv5nKrjSv2k9hFu9Hr9yHLG7Dcu4jcFJUin2UxVFq9Xt5Rk+xcfJvXL/tu2R2Xknu7hu5o/8C7n3hSmr1USTrISz3GabnBgiXNjIv72Ju1zDl2jpyz13AnVNXoambMSa3Y4pPMLlzM2LpcaTSkzj6Y8xMppDFYUz5AXztBarzj6HLO5if3opnPYZa206tuBm1sp3S5Dh6sQdPSuEpKbRKH7XZJEp5I7M7x7HFHTRqgxizvdjlHsxSF8pcJ644841mlQAAIABJREFUgDCZo6E9gFS7l50vjCCVHkIpbUecLaCX0pjFHPXaZirVh9h211r2vLgFT3mGyeeH0YVtlOdzqOoA87vvozixlYb9CLYyhi6kcZQc8nwvdi2POJNDnMnhyZuwamPUja2E2hZq01mEqQxyMYNWzmGLw5jCIKF+J6G+BWE6izibRy3nCLRx1FKO2kwaRxpFLw9hCWMoxQGMagFTGEAt52lad7FgbUUrDyLO5AjULZjCMA1jK+r8MOr8KHudh3HEOynuilOZTFLXtyLPDeIr23Fq29BLmynvzrHPfQCjOoJV3ow8M4xe3oinbMXXt1ObH0AWRlDFMULvbhRhBKk0jFIcpandz8TTvdx0xVd5dOxaOv/wDS786tv5/meP5em71qLPP8zu5zejy8+hyM+zc8ejDMbv4IY/X8izjw/xj/v62PGPDH+78rusvulCdr84xnOPZ0itvow7U39jtPfPvLJjiKmJbSTzVzMUv4CrfvsRColLeOT+9VTmHkSr7qA28xi1qUeZfDTNU1tu48Gx69g6fDUP3rOWV16+C82cpCpOINdErNa0wtB0XMtuBxeWYRK4YZsn4VhuFDq4AZ7tE7TCAM/xsVoBhaGaeLbfCicCXNvDtaOwwrM9HNNp33Ytt20RsVpGkGXjx3Jg4RoOjm4T2H77qLshdTfENaKQwjYdHNOhGTbxbI9G0HhTkPAGVHN5/rHMsnBtm0bQwHeiEMJ3fDwnCmCWw4+632jd57ef12+FIZZuo6sahqr9/wcV0Um/hm9ZBC1FadiafTR8r60mrXsWSw2fhm9R9y0WQofFusveZsBi3WV/I+T1xSZLoce+ZshiwyfwrHajIvAdPNdElWs0635rr6Pju1EwsDzj0FWlbfd4A1xpt3kavm0QOAa+beDbOnXPboUVBguhR8O3WWoE7SCi4Ts0Axff1lstDANbV9rPtxxm+K5Fs+7huSa+Z9GoewR+dH/gvdGOWG5IOJbRaoC4rQaI37aCWIaG79rYptEKMxxcXcW3HWzbxjRNTEtDNYpY1iSq/Cz3j1/N/cOXMbj2yzyz+afcn/w2Twz/kvzqLzGe/AbPP/hrxN2ref7hvzHU+1PW3/BtEmt/SbbzMtb8/Tzif/kBvX/6H649/zRW//g0/vS5I/njx47k5s+dyrVnvpfrzvkM+T/9jJmH8sw9M8QzD21guO8i7kz+ksdGf4dczDK7swNhqg9tPk1tTzdeOYc9n8KeTeKUk8hTHRjzPdSlDIGYwi73IE+tYa9VIJTibTXpXiuHV+vFq/XiVrtxhR7qchpfTOAKvSzoGepKAmVmNWZpHa/7BTypD1voxpP6CNUkTSODNHMHvhzn9fowtanb0Irr2OsUoivitThuLYEvpbEqfZiVXgI5Q13N4UkpzHIvTb3AojmAOt8JM1nmwgKLpST61Fp0Pc6L538Q4zdfwp5fx75KhkVliN2znSxU07w+vZapO75O9Tf/yWu7u/HFbvxqN85sF9ZUF4u1POZsD3alj4aRQ2l0UNe7mfvJh3j5nBPY8e2j8H/7MXhlNbNmGkHqRqiuoS6vp37NV9h73gd56GMHUP7xh5j4+YdpnvdByt97N96FH0e45OPwqdOpnP8hdn/pePj423E/fDDKt0/i5QtORPzBuzB+9wle+cl7sX78IWb++EmM332E2R+/h/kfn4r2q48j/OhDVH94GtUfnELlu++h8qMzMS/+LMFvvsTOs99O/bIvsvPLJ7LjY4chfveD/ON7b2P3bz7G9m+ewMM/OoX5G87hoYs/yL+u+hRS3/fZ8f0TkK/6DM9ccDLGdV9m5ndnMvG7M5i/6pPM//mTqJd8ilfOfScz532A0k8+xPP/dRKz55/Gzm+9i9nzT0P7wakYF5yOct4p8Oez0C44hb2XfgL/Rx+AK76I+9/vY/GS/2TPr86AR6+j+eKtNNUUjpOlKHRQ3bOW/e4wvpygOnkzwtStLNl5PDHJ3Eu34sk97PcK+EofLz35Jzwpjicm0Etd6KXo96qhp2iaGaoTt7Bk5zHK0TSovPsW6nKSfVYBs9SFMLGaV/1RPDmDMLW+pRVM4soZHCmLp+Qxq314SpzQjLPXT6EUO9Ar3QRamtfqo22WhCn0Um+1J7RqN66WwjcyKJVOjFovrpqKLBTFLmwxyT5vBF9NI86txRS6adpZHLmX2vRa6kYEZQy0SEcagTjTyPMdiDMd0YmQOUio96OVIhXqgjWEp+QQpjoI1H7q+gC+UsCoJCJFqpwnUPtRS104UpK6kY+gmmqkJtYr3QRqhn3BII7chzS3FlPoQS11YAq9uHLU6KibUShhi31tQKRW6aRupgiNeDTbUFL4Rg5XTaNWujGlBEv+cCtQiHgUUSiRbus/PS2LON+BrSSw5Di+kUEqbcBWEnhaGkdNYop92GovttxHaOZbV95TBGaewMzgqH007RFMMTJTRK2LNKbYh29kCMwMdXMEXx/EEjOtCUMqqpSraUKrwII9HEEmayma9iCOnCLQM4RmlkDP4BvRPMYU+9gXjlK3+lErfejVBPvrmwn1FI7Ui68maFpZjGonvpYkNNJRIGVkqEzezpI7SN3Io5V68JQsod5PoBXakMRGS6+8HDAtcyiiECOHK+UiJkHrPk/Ot/6e5dVwE46YwREzNM0hmuYQvlrAElI0zEFcOQqdlpsVynw3WqmXujGAr+bbMFZlvhsad2JU4mjlPlwpgyVG4ZCnZ3DUBLYSx1FTBEYBR863dbym0Etpzy04Um8ED5WziDNd1GbW4UhJQi0K1/a6o9i1zBvBjJolNAdw1TzVmU5eX9hGoA8hzyeoTvdg1gqExijSXAJxNo6vjUSwzFoeYSaadiw6dyLM9FGa6MJVhnDlKHwwWgHFckgRBQSD2EIBS4g+5ipDuMogjjxAaIzhKkN46hC2FJlB5Lnu9vc2mlzl2t93S0jhKVn2++PolXj7Z6mXUjTNMWpTPdSmO1m0R/HlAno5hTqfQJlL4ooDTL+whtrMel4NNuHJ/bzw+HXo5ShQaJpDFHfd1mZYNM0R5neuQS9HelKzGs1CFq1xXLFAbbq7NVlJs2CN48v/H1tvHmVpXpBpcqZPn5k5dp+eGbXV0VbcUJERpaVb5YxD2woCCjQgUgoFg7KoKIKyCNSWVVm5xHbj7vu9sWbkUgtUFdQiUFVAFVRlVeUSy92/fd+/u0RELvXMH9+NC3rmj3sycomM70bcEyd+7/e+z9NEbWexB3WGxiaBsoo9qGD2E2VoqNUx+7kkUDHX8eQ6ynQC40m12ZxE6ZawxDoj+wxGr4jezWP3C8RqnVBOPgdaJ4MrldG72Rn81ehlEXcWMfrLTNwE4Gv0l6dBXRVPLky/nywR6kUsMY0tppMQwq7iSBnMQYoDfwVLTCeQWauK3DqNKSxzLVxF2jtF7+oJ5M4cau8krr6Eoy4id04ztJvovQJS9zSGlCGyV4mdM8idPEovi6MVcY0cRr+AuJfGV1cxekmjJtCaRGadsVtHazVxhCqOlJiZYmMNW6ij93NYSppL9j2c2ngzLa/Gi7tZjMEasbJB5KwgKktMgiKhscLL8WNE+hmU7jyutkRo1In1B5IgTrwXW11gbD2A1V/H1RaRe8fwlBWMfpHYWuUw3GDkJhMtqbXA2GsSmkXU3iK+2sSTN5D3Cqi9ZSZeE6NfwOg1MMQmcqeOr59F7uVRxAWE3gmuTy6w++Iy0tUMw3aN0U4ZaTfNRWmBb4WnKTz1bkqPvJmzT3+Ah577KNIkhThcoOuc4CXhdi6rJ9g2F/jy7q1sfPdWyt/4EIUnPsjJh99O/dKHufNrf8g55Z+40qvSMfJIXgrNLaKqawidFRxjBcfM0Jc2Ma4uMhRP88jzH+Kviq9lL6hwzb4A2oPYwhq7z2cI9QvI3QK91ilau8exjAaatE6/XUbsVdClGu3tBdpX5rHlGoG+xsjeQukuoQ2WMKVF1N5ptP48/e2TSHsZPGkNu13E6uSwuinsQQqzt5gYfYQaWruC2jqG1U0RSQ2sdgGrvYzdThN0G4SdLWSlxksXT2OIa0i7Fax+A3EvTevKcSK/Qmx+Ga3XROuX4fBBhM4CyiCNpZaZhGcx+yvIrSqRfg5fPcPO80v0r+Rh8hiMH6N/NY3Rr+Ep61wLv8LuxUWM3govjx4j1M8j7GRxpBU8JbFwCDtFbGGNsf0AvrKFsJMl0DZmrAlhp0ion2No3kdsXEDvNRjbDxDp9xNpX8bsb6F31wnUc4zs+zD7q8TG/Yysh7D65/DlBxhZD6F1VhhZ9zG2HsHqbyHvreCpF7DEM5jSJra6ha1tYaqbiN0mSm8VWzqHK9yH1TnHudIneKD2Kd77m/+Oj735lXz+ltfz+p94BSf+/p3sPr2GeuUR+i88wAO1RR5aS/HxP//v3Ld2HE//FpbyTS49t8lHPvgGvvblOb564SSPnTvBRvrveeLsvdj9R/nmo8t86pNv4nMf/nn+4cO/zGr+L6hk/4ZB+3Gk/jPsXv4mOy89ibz7dfpXvsbeiw/Sbz1Gr/0NTOMqqtLC9QxCP8DQNHzHZRjFhH4wNXSEswnEkYY0mEIvffcHZhZ+lAQQjj874EdB0rhwTDdpJtg+ru3hWkmg4FoegRcyDIf/Qh06jOJ/AcL0XY/A8fEsl8AJCGwfQ9YJHJ/YjxmHox/4eNMAZRooBF6YhArTZsho+n8fKU8TYKc7a1AEboBjOrPnErjBrC0SB0PicJh8HC8k8pOwwnMShsZkNPr/CyqSJsVRU+Fo+jEKAyZRxDhMmBTjKGToJwf9w3HMwSichhMB48jjYBRxOI65MR7C4T6T0GM/Doh8h1EcMBwGmJZK4LtTrWdi2jg6wAeeMzNuDKMAy9BnoMsEZBkmAcFs3mHMAoaj9sTBKGIUeoxCD9fUvg/onIYYRxrU2LeJvOQxjpImxqyF4VlMxtEUemLhexa+Ow1SIm/GvRgPo5mFZDyMZuaPo+v0XXvGsZiMYqLAR1dlPMPCsxwcxycIAvYPhlhuD8e9gqZ+mwcaf0v2rt/jweJbkL71KZ6sv4tHi+/gQvq/8/R9f8pm6nd4+v5bufLUF3jyy5/lsfNf5PHzx1i+6wN8beNuzhU/x6ONf+Iz7/hF/vxXXsHHXvNv+fxv/Z8c+/1fJ/O+t/LA8m1cfrSJ3/8GvSvnufjtAl/Z/EdWl/6M9JfexMPnPk5sbGAPavReXGDvuycIhDqx1MTtlND3UtidDLFSwell0HbnObDr6K05rM4CZmcOefteYjXHoVPl0KnhDVLordMEYpprTpNIzmN3E7jm2CgmalIlzaFTItLyWP1FQjXH0CgyMkvIuyeY2BUO3Bpjq5Tc/VZzWL0ljO4iamsBhmdRducRrpzAEbJc89bw5QT42XnhbiZ2g0AusH8pQ88qglzFdPJ0v/I3XP79n4HtCvpgiWvtEpFSpe9VuLadxt0+xSPzv8/OH/0CfPc0rprGVbJo7QWk7TmGWg29m2Ls1XH1LIp2G9/5+C+jv+fV8Pxxnv7QTxJ/7DcYv3gMQy0RjJooUZ6n+p/l0Tf9EDfe+xp49jicvIUn3/RTfP2XXoH9odegvf8XkG79ZeTf+BHEt/wS6h/+HJdf+Qr4f34c69f/Zy791Cu4+mv/E96t/xe7v/9jhG/6edT/8UsMPviLxJ9+A+pH/zOX3vuL7H7wtVw/8R5G9/wxbH2Sbun9cGkZvncK9jJYT30BenlwN0Aug1HEvnQ3+4Ms6sV7sK6cZl/KY+3cy0RN4/fn2ddzBOIiTm8Obe84+04RW5hH2LmLA2GJUXcO46U7CPbuBbPADSWDu303yvNfhN052D3NwcU7GD/1GXjhHtTanzDe/BBXvvhbSL/x7zDf9rPs3PIqeCEFVxextk8ROjU0q4TeTtG/dJxQzROqGczeHPYghd1PY/dz6J3TqK2TxHqBkVmm+9IxfCnPgbtCqJSwhQX2nTK+vIzRnUPcPs71YAVPymL1U2i7JwilDKGcI1IL9C7dQ6RXmLgr6L00oV4hUCu4cplArU4hiEUCI01kpbgerTFx62jdhakutDgzdURGiYnfxDeKmFJ6tu2f+M2kJaDlGVkNrgXrmIN08oPudFLgymlsKZXwLcwyrpz8IB6bZQKtiC2mMfoJrE7eW+Qw2OQw2GRoNXHEpObvSkWsQR5PKXPgbbDvrqO0lhiaDa4FZ3DEAmpnDl/N4atZ9P4C4u4JPDXLvl/H13LovUUis8TEa6C056bXkQQaoV4itnL4WpaRXeXAW0XtLGKLacZumYOggimlMcU0Y6/B0KkhteeIrAqToMnL+1sM9k7jqkXG3goTf3V60E8aFdfiTSwpQ2AmgEtPK2CIiRHFUXMMnRq6sEBoJcHG0G5iinkOow1sOU3kFBk6q4RmHaW7TGBUCM1KwpNwqvhGkdhaw9camEIRV60QGLWpYrTK0Klzc3QeX68hd1KEZnW6l68SWWUCMwmfHDWHPkhxGG8w9lYxxTyBUScw6hj9BcZuFUdOY/QXMAeL2NIyI6fCxK0i7Jxg7NS4OdzEEXPovWX0bprYaHA93MKVyih7y0R6g5vxBfRuDr2bZWyvcT04OwMRfj+YqKJ3s4Rag6GZNCsCtT5rZkycdWwhMeMkzJTkdXAE0rwZn522OTKMrCZjewV5bxGzn02aOlN1qa+UCbQqtlzGUZLphy4sovTmEVtzxHaDfX8TRyxh9BJrTe/K3aidOVw5l7QBhCKD7ZMMzRojO9FXevLUcqLUcMRkJuTrVaT2ElJrGWNQQO3m2PfOzmwfer+IqzTYe/EUlljBGCR2GK1XQG7nZ4YPX10l1NeTyYfcwJEaU9BkHVeq4YoJcNLoFadtg1WG9gZqN4/czjJ2txjaG5hCGVuqEhprTJw15L0l9G4mCXSmzSujl1gubDGPvLfIy8PzTJx1lFYaV6oyNNaTA66YQC9H1trUHFJnZCYzTHtQw5HyU1PIJp7UwOwlQUWk17EGGYxenkhv4CtVrEERvZvlRnQevZtDbWew+qUp8HIDs5/AWcfWBq0XTiW6UmWDUN3AHtSnTYo6I3sVvZsm0MrciO5D6+RxxSrXg/Mz+KbZLzE011F7ZRy5iSPViY01hsYaeifL2FjhuruJvJc0Sm7GZ4nNBp5cxuhlCLUa4s4CtpBF2p1jZNen5qHC1JKSwVMSeKy0lwCELSH5HhlOp3W2mJ42Lcp4Sg65dZp9r0FklBhsn0jC43gFvXsSo38CYfc2hnYaS5inf+UeXo63mARNAqOMPsgjtTLs+2cJjQbdqycY+3WGZglPzuMMCoRKg0BuECpNQqXByFxlpJ/H6RcZagVCOUeo1Ai0JrqcRZROUr14K/e99Akkv0p/L8NY3eDAWOf6+AyiskDv8m0wuZ8b/oO4gyqtF25jbOfZd5r0L6UQr6ZgUsFVTjPSzxNImwytZWJrAXlnmbFThOEFnN4q6m6W2MziqafQe3Ps22cYWVWG+iqBtI68nSHSS2idUwRKkVBemZqo6jhCA3OQ4/qwgdQ+RmRW8OUVbrobRK0c14Q6Zi+P7FTYc/PsOSnWvvJevvjAWzj+2NtY2/0Qnzv3axx76L+SfvqPOP7wm5h//F38zYVX85kH3kDpux/hCfEY3WAJ3VvENZaRd04hCjUmky26nXt4/tnPMrTO4IpruEKZ/uU70O0y140Kwd69vLj3JU7983t5QDmGbFVwvnWCA+MM/qDCSK9z5dkvogsLyIM5dDmHKuXxjDK6mEkacr0UnlxE76QJ5Cqx2iC0N9GEAq5WJLILhHoGT0xBtMlYqxApTWK1gdlN4UkZ9M4cWmceV8xhdNNY3Tvw+vPcdDdQrs5zM1hFa53Gl2rIV8scTM4wCTeYuBvI2ymMvSyuUEBunUZs3cvLw0dwlVUMoYTaz+IaDdRBGUtdx9HPcj18CLPfRO1UUTtVAm0LT9nAVzaRdku48gqWUCc2twj1LWLzPNJumUA9S6RfwBLqyK0CvrqOI62hdesEagK81DpNTKFOZJzBldfoX81hC6sMzQt4cgLYlFsVGD+O1l6lf7mG1tlgcLXK0LofX02MICPrfjz5PGZ/C6N3BnmvybXgERxpnc7lJIxxpHO4yjm0/iqxfT+WtIEhrGIqm+jSBtpgnUB/gMHVJrXUh6inPszysT/hs7f8On/5B6/k0+9+HX/5+6/ina/9YU5+7G18Lf95DvYe5Wv1k6zMfZrF2z/M977RQOk/jtj9Gu2rDyB1v0pv50HOr9zGQxt3Upv/GJe+UUC8tMny8fexVf97Nk+/DeXiMl/d/DSrpU+iiE8hSy+wvfs8A6GNpuwSRzKGvkMUCrhOH8eWGEYBnVYbWRA5mOyjq1oC0LQdHNP6F2BJyzCT0GJq3XAtO2lA+AFRkMxB4iA51LuWO5t7WIY9m2AcTUN8N8A2HQIvZH90QByE2IY5M3/EYcJ98B0X13aIvAhvGnA4pjOdjAyngYdLHAxn4cIwGs1mH77jM44ns2BiPBxOn0PSrIjDKIFoetGsMeGYLr4bYOk2nu0xikaMh5OpnSQJV5JAJvn3cTBkGMXsj8a8gpevcziOCRxz1kY4ahgkzAdrpiaNpnrSoz8bBj7jKCD2HCLPYRgkh//9YcjBKOZgFHF9FMO1AyahP/u7UewTD32C0GEUx4zi4QzMMaulBCGT0XgGvzxqUuyPhzN45igOGYUek9gn8uypscSehhPuLHAYR95sCnL0OGpPJE2M7zcojgwkR+8b+jaTcZS0KWKf0Ldnc5DxKJyZQ44MIMl1RTOQZ6JTNWeti38dYIy8gND1cRwfy7JwPQvNaKFpFzGNZ/nn85/j6fv/hidW3sGT9bfw5bk30P3aX1G97VdYPfkavrX1dh5d+WMufeMzHLoPIFxd4/mvF/nOQ3mufnODFy6e49uPLPP5P3ktH3j1v+HE23+VO9/2a3w9fRva019m8OLjiNtPYAjfxDG+yd7Vdb79xCm2ih/l2Yfv4tK37sTqlTG7JcbGJr7QwO3VEuODtkkkVTBay8RKhUN7hbFeJZTyyNsn8IU0VneBSMky0gsM1TzS1eOM9SL7VgVt7xR6a55rToNAzOIJy9zwG1xzqxjtkyg79+AIKUZmCV/O4IoJY+Ca3yBQsqitU4ytEhO7grJ3Cl/O4opZxmYNV8yjt1NJbU8u4ghZDr1VAqWILxcYGlVirYzXLxHupfF35vDGVbq3/QHurb/DSC3jtNPc7NQ4jDZp2xkOLi3gtpZRnr+Hf37D/wbfPsH2819AF5YwlRyikMY2y7h6gYOgBnEDYfUdGO/8eSj9LZ6TYv39/zt7t7ySuHOSUTvDzedOck3LYaoncT792xh/9Z+J9QWGep6DdoYX3vdqhh99HfI7fxjnD38UHvsCL/3aDxO9+VXwyB3Ip9/K5R95BePX/xQ8cxxPTqE+dwcHRoVJO811M8fg4hd52WsSiHnMfoaL3/48HJ5Fk5ZQevN0rhwjMouY/UW83hLKC8dALnOjk8EWF3ClZSKtSKSVsftpjM4CVn8BR1jAVSt4agV9kGOwt4DYXkLpZ9DEPIZcxFeWcaUlxN27caRFQj2DsH0MR1zAk1PcHFRAaWBdmaP13dswBykGuyfQBgvEdomxsYDeuRO9dw+RlYXxOlZrAevyHIf9EkzuQ23NI+2cIDbyRFoWV0zTeeEYN4LNhGXSmUPcvpeb0QZGdwmju8zYahBrVQI1hbR7N4GyzMgsEqqJ8cMVshy6q4z1PGb7dPIaNkponQUio0xkVtH7y1hCQu93pRKOVELtLHE9WiE00gh7d+BPQZpHG+rkfROVpN5LGgE3RpsYwjJKbwFLzmBKaQ7CVaT2HL5SwpMLBFqJQCuy7zUwB0vYUgqlc4rIKDF2qrhKls6lYwRaAXOQYmhXsMSkmn8YbOKIBXqXT87eNvtZlNYSB17CuLAGWcx+dnp3vDxlFtQ5DBIAZqJRXSaY3vn3tRyhnscRsxj9ZUZ2HWnv9HT/nahVLXEZT03hqWkCrYAtZrHFLGMnYVRo/ZOMvBqhWWLkJZONwCzhaXlMcZmRW5tZNY6geWovhasljIqDcD0JKYziVC9aIrIraIMlRm6dG6NNIqeYhBJWFV+vTFWZDXyjwGGc6DU9rUpkNWYwSEfNE5glQrOEI1cI9AYTf5PYaqL1M1yLzxDbtSlzIjFauFoFU8phyUljwDeLKL0F1P4CHJzF1Qp0rhzH18uM3FVCs4EtFTGFJW6O1omMwuzzHBoFHGkZtTvHxK1zGKxgDpYJppOeodlA66Zx5RL77kYSLPQLvDy8j0N/azbziI0VfDkJJmyhxI3o3LQ1U8QWSuy7m0T6ymwmcuCdwZOrOGIZV0rUkFpnOQkhtAR86EwtDZ5cQu+mZwHG0GriySW0zjKRXkPcmccRCzhK0qjQ+ikMcQlHySSfX6NKaCatD1vME5sVxk4VrTc/Vfgmz+2oJWQLWa4Fm9ODfnKNI2uqJxVz2HKRG6MLGIMippCYPg7DC5hCCWNQJNCbHATnUDpZDKFEZK0RmatYQgLd9LVV9H4ZpVPAkRu4StKQsAalKUiygdkroOwlQYIjVlD2MlhiGUeu4WtNTKGEJVUI9CaOXMUYJM/Dk0sEU22xJeSIpu0QV04elpDDERMmB5MHsQYllFaWWF/j0D+DJ1cSxkWvwMjawOiW0DslQnWNkVXH6GWxByUOvfMMjQ20Tg6zn+MwWGfirCNsLxD8gO3FFkrYQonYaOLJddR2Dk+uMTTXZ4wJV6rhSjU8cZVQ2cDqV3HFGpHenLZEEiWu1S8Rqs2kVSHVsIXKTGVqCxUm3nkCfQ29V8IRqwzNNXypSqTUiJUajlQg0msEajmBtOpVbCGPLeQI1ErSDGsvcuCvobQXcOU8kVHFHGRwpDwTt44jZbDFNHIrmUqFeqKA1roLiVFp+nulPYerJI1j9Sp5AAAgAElEQVSzkZ20KzwpS6wXifUC/oxzVSbWaoRKlX3vLCN7C71XYeLeR6SfQeuW8ZVVQn0NV1zGlwu4gzITY4vr7pfxB+t4gxW8QZOx9gCB0MDpZLFaGQ6sc8i9Moqe52tP/QW3P/AOduIqulHHH9Rw9kr4cgPPaOAYVZx+kVhdw+k38IQ6oVLD6mWJtSaxuspIO4cvL+EIS7jdLez2JgdulUBdRriUJdTSRMo6ZmsDX1hjbBcx+ndh9lIcWPfj9EsE4jpu7wy+sM7IaBLIeaTtRWIlmR7JOzlcYZ2xuYUr5bEGiQp3374fVSyidPLE+hlcaY3eTh7P2mLkbuHKNZ6Lz/KUk+dc6zPMPfHHPCh+kq+pX+SlSYnvukW+07+LS1KGtrrKweHjSK08Y32NuN3Af6mJ2q0xdM5gCiXkvSxWt4bdaWC3K3i9MgNhMeHg9MpISpnctz7CXU/+Oc+7OeTLS7jtKn6/lDR31SJDawVTKCN10si9FIFRwhDSeGpiT4rUJnavhNMvYXfyaMIqcreGKdQZWmvo7RTeIMtIKeL302jtLHongysWGJnVZEq6dwqnv0wkFxC3T2P2ykm4oqzgmWVcM4+h5Lny4ilUKY3YXiA2Goy0Ffx+haG6gtbKIO8to3frBNoZPGWD3nYOU1zHlM5gyedQB1uE+hlC/QxKu4y4W8RTjuwdVQbbOfReBbVbxhKa+MoG+96DGP0V1E4DV9pk7JxD7ZTQe1V8dWMKxqyitOs40ibXwgewhDp6r4qnbDC27yPUz9G/WsQS1jH6DfRukwPvEVzxPNfDJ7AGZxB2ytjiKpbQRGlVsQabDM2vEOkPorZXMPsrjJ37cNQLuNp9ePoF9MEahrDG0L4PX9uiv50nsO9DF9cZeQ8R2w+x80KJpx+9l/XyX/Pg+md5dP1LnPj7P+Yv3/Iabv/AH/DZd72Bd//q/8GHXv/jlP/2j3lm4zTnF/+B5dv+X0oLn+SJh3Nsv3Q/L31vk69/NcPpY7fSzH+K45//H7z49Ry73y5yX/kTfKXxd3znoTv50q0/w/rc26nOvYele29BkZ5Ekl+i199B0zQMU8FxdUxLwfUMDFMmjJJmgWNa2IY5A1MmTAp3eohPNKSJVjSYNi2SFkXgeVNbxhG3ImE62IY9bSJEuJY7m0j4jk8UxHiOj6lZM86D7yRNh3CqBvUdd6Y1jYIksHAdH8fx8LwAQ7eIoxGu6xMEUfJwA4JpK+JomnF0PaEfYRkGcRDOlKdH5hJvqhWNp/wJ3wlwbW/2/8ymKdOWiOf4xEE8+/fulI0ximLGw1Fi/Yh9B1OV8KwEpnnEp/BtncCxZ2rS2PPYH8ZEbqIhHYUBB6PhbBIyjkIOhjGTOEoeUcjN8XAaVHhMoiSsGA8D/MBmOEwCiVlY4QcMo4jJaDQLLY7UogmIMmlYmLpGFPgJE2IaLny/AWLOmBVHIcYRe2J/GOBZOp6lTUMY/V8YRo5AmkctjWHgEgYOk3HEMPIYRh6j2GcYebi2zuH+cNry8KbXYxEFPqM4nAYRiSkkmYMkrYvxMLGWeI6VBBmexSj08f0kqIiHAZrRQRKfR5WfZSv/QR5f/yDyM5/iG+Xf47uNt/Fk6U28eP7dPJx/Pd/bejv5L76Kh1ffR/9KgcB8HFP8JqF6kUC8iOW+wKPnTzP/8Tfz2d/9aW756Vfw+Om/p//0edT2dzCFF1B630bq/zOW8Q1i/0mefXKJtcLHePzcF7m/+X7cQRlPqDK4tIi6m8MdNHAHTYx2lbHeIJIrGK0U3iCHL+QIxByBmEXbPU0oZ1B2TjDSiwRiGqs7z0gvsm+WCaQMdjdFIGYZ6SXU3ZP44jK+mOLQLaO37iVUc0RankDJ4ggpIi3P2CoTKFms/iL7bhVPWkbePYkzWCZQCkRaGV8qYA+yTKwGnpTHHmQY6lV8qcBQrzIyahidFFGwCYMq0tW7UZ/6Ry790Svh/GfQvBqHnSo4F9CVLKaxDEqVuF0i7lXYuOU/ofzd63CfuYPDQVJhl7Ucrl9D2TvJcPsEl9dv4YVb/hOtN/4EPJvmsnGKh46/np1bXgniMte6Ga510wT9eb6TfTP6x1/HaP6dSINjyHYe7eJJnv6738H/8Gs4eO9/xP69H+Lm7mnC2/+U/lt/nktv+fe423fz+Jt+lM5/+THsZ27nojmPJmXQgjqdl+7FunqcfSnHgVzBuLJIPKgQ9osM5TLd5+7EMfO4VgFZXGR3525sq4Bp5RnIi+x078U20ujyEoP2KUw5h6sV8bUCavc0trSAu5NGf2mBQ7kJzhbm5SUmQo0b+hqHSpNQWCYWM3jdBW7YVaSX7iLop3jZa+B1Fxh87yReuwjuWWKhgrGzxEgoMRkUUb93D7u7d2JZGRwnT699Aq23iNdLE7czXOsWMTrJ19yT0gzNAr6SRmvPEWkllN0FXDGN2VsiVAsM9Qojo4YnFjC7GWKtxo2ogiPOoXXuxRVT6J157H6aoV5jZDQI5RTqznEmVokDt4otpLCEZSKzwr6/QmxUcaUCoVZjZK0wcVYwhSWMwSn2g/yscuxIWQItubsXmxXMQQpfLdC6dAx9kOIgXIXr9+FphYRNMb0L78pFIr06VYzmp3cKU8RmEb0/z8iu4Mpp9P7CtDZfINCSBkRslpg4qzhiYXoHtDq78z2ymthCnqFVx1enYYhaItQr+GppBq0b2VV8NUeg5fHVPJ6SI9QL7PvJnUlzkMWV8ozsBp6S4zBYwZHTRGYBW1rCEucJtCyekmNo1Qi0EqaQwpaWGDp5PD2HJacxpRSBUWAS1AmtIo6awdNzTILVROkp59EHaUKzSmhWcdUilpSbTWQcNTebz0RWBUNcxtXyWPIStpKZgjcbjNxVYruGKS3jGzlMIY8tFQnNOqFZw5SyxE6Nsd8gdiqERhNPreHrdQKjhi0XCYwKE38FW87j6lVstUzsrOBoJQwpS+hUCewytppF6S0w8RsJLHWQngI7a0RmA1+rYgwWGVqlKdckw8StMrRKmINFLDGFpyRQwMNglZGdfK2SNkwJX6mgdbIc+lsEag29m8UaFHh5eIFAraG20pj95I760ZTHV6pJm8JIII2OWGHfOTM7aFr9EpGe8AocsYojFhg7q1PQZp7xdPrhyaVEXapW8OQSrjSdiShlQr1GoFUTaKtYxFXL0xCpzGD3XsZ+k8CoInfSSYNDTGChrpLBkdJExvTQqtXx1QKWkCHUKrMWkK9UZ0GMIxfR+hlCs0Gg1/G1Oo5cm6lqXaWKJZYI9AZDZw19kMcSS/hanYm3SWxt0t9extdWZxwLV2liiTVscTqt6RcYTc0TWieBedpCov0M9AaeWvv+Q6sT6I2pgaRKqFcw+2lcKY/aWSLSK5iDTPJrP40rT2dZRgOtk0HaWSLSVwi1FeS9DPJeampr+b4CNdLWCNU1rH4VrZvCkYr4csLMsAdVIq1JoNVwpcKMWeIr1SmkskhsNGcNG3c63ThSkrpilWDaikhmIUlzxBGqmL3EBGIPSkmbRaxg9opE+moy82hl8eX6VJnbTLgVg2oCLRUT7kagNrB6BTyxjNPLE2hlfKWIJxcYWnXGThNHymP200zcFWKzNvv+FOplIj3hAOndVAIZFpYxhWX2vSZjp04wNSvFZgUmW5iDFJ6SJ9AKjJ0a5mAZW8oQmWX2vSZaZ4lQLXPorSevZamMK5aJtRXMXpH2C4sY3SoT6zzidh570MSX1wnVDaxBHaufZ2Jt4goNnP4q8nYFT9zAlzbQ2xX6l8r4wipDuUEwqGH2Ggx6ZS51T7K4+ka+KaTom02EK2mCVpWxfgZHX2PQzqH3yozN85jdKlavwsQ+izOo4QrJvMYRS9i9dTwlg95dxO6eJ1YeYnD1XmKzwFC7D2UvhdNvEEhbOIMV1HYKvbfIyGoyNM7gilUiZQunt4XVXUXv5BC25/CkOgf2l1Fay9j9BnqriXS1iNHNE2lV9E4RZafGwfir9DtVlMEalniGWL2AN1hDvZojEBoc6I/iCWdoXVrAteoIgxSKmEfulrgWPgzOg4RXm3SeynFNe4SRdo7+dg6hu4JtPMLYvY/di4s4whqhskmsnsFsV4jlDSbaOcbmOqK0iq6ex9M2eK5/iru/+V5ST3+ES908RruBK5STWVAvg7RdRG+vMHHOEZlVLKmI3s9jDironQrKboFIXiUQ69jdIkq7jidvYvbqaK0CZqeAPyhhtzJYe8uo3QyBVsPsJw0Ks7OML+SJpCL+IMvYPUegnUNqrWAIKxyMzjLonaa9dwrf2cCQ66i9Is6gRiStYOzkcXt1tL0isb6JrZxFG6yj9dfQ+muYwiaOdBazfwZXOo85qOPKq1hCA0tooHWrWEKDUN9kZJ9H65YxBjUcaRVPWceV1pFbVeRWDUfcRO2WMQc1Am2D2DzH0LqA3k3Ch0A9iyU2cOQVpFYRvVcn0LZQ2jUC9Syhdg5bXMMRN4n0+9Ha63jSBWxhC185S6hvMbLPo7QrmP01RtZXcKVz6N0VbHGNiXsfrpE8POMCprSBKazhiGt48jrWoIkhbTDYq6L213C1+2ldrlLN/QWF1AfZe6nJtx7PcvGbdXLH/opPvueNfOLNr+fO976Rv/jNH+fPfvl/5WO/+3Pc8f7/xhf+4g/ZKHyJO79wK4X0Z1g6+ddk5z7BZv2LnKn9ExulT7P7TIVnHrqb0t3v4Pjf/hceKn+Y9D/+JsIzJ6icfieF1Afodh5G0V5EUTsIgoCia1iWha7rWJaF5zsYhoZtm0RRwDCMcCwLx7TQVW2mGnVtB89xZgaPUTyctSg8x02glNa0eRCP8Z1keuHZ/qydMOM9TOch4ZTrMIpGSZjgJmfocTxMApEp8NI2reTjWja27eL7IaZp4zgejuPhOj6+H+JMWxVHoM7QS9oWPxgyuFO7RxxGU6NINAtiEgtJAuQ8mn8kgcTwXwQWcTgk9JLnFrjfB4QOw+EsG3gFL1+fTT+OAoqjg33oWniWSeS5CVTTcdgfxjM9aWL/iBgFEeMoZj8eMY5iYi9g6IeMgogb4yEv74+JXZtR4DEM3aRRESeMinCaLMVTtUrgeozieOZ9PQopHMtkMoqZjIZTBWkCrzy6zsBJrvuoGfKvWRNHQcYRg+OoTXFkDTl638izsXUFz9LZH4aMhyGhbxN4CaPiiE3hOgaTUThtTriz6YpjJfOVYRTMwoqjMCPRlyZNCts0GMURoSMTByZ+4OK6LqoqY9oi46HCoPcMzzz8JR5pvI/2Ex/hidzv8Gz1D/h6+v/m64U38FTjDWze8Sq+WvjvPHX/R/nWE3ehKY8iDp7E1a9gCpfZufw1Lj5SYeH9v8df/cIP8clX/zDLH3oL8nNfZfvSPyN1niOwrqKKT6GrTzDoXuC5b2d5/MG7yJ9+P4+d+0uEl+Yw23kCqYG2V8Dq1TA6VeTtImY7zVirY7WXcXppAjFPJBdQd08RyTmuuTV8cRlvkMITUkRKDqN9Gr2V3KU+tBtY3SUGl+7muteA0QbuYAHh8h1MzOQuhy9niLQ8Wvs0I7OEPVhCa5/metBE2L4btXUKxmeI9SKOkMaX8sRahUAuYvXSmL1lXo7P4In5hFUhF3GFHCOjRuBvcFOrE5hZOl94I/t/+3sgF+mqeRisM3HO0RMWMbbv4qbTwHl2kf3uCvVTv4P38dfA43fCoI63s0h37xSeUQSlCFcXefjDP8f3/uBH4cUFbl7JIkopDjqnkG95FZPKB5C6J/GCMoYyz7fe+9O03vaT8PiXsC5/CdHIwXaVZ0++C+XDv8TNt/0Q0nv+A4eP/APa03ez+uZ/z+gdP8lo9YPE5z7C937138ITdyEIJ0GtMrx0iv2rCwyleUbiIuaVe5kIBUa9HHjrXH38kxwIGejmQSgRvHAP4/4yoZzGtfJcbR1DtNOYbhrVXKbTO0mrfRLDLGDbBVR1EUk+RWQVsKQlXHUZR07hSin07mlcKcXYKhJZJQKjgNKd4zBaRdg7iT5YwlWzjNwqnYM1ntOX2fFLKKMVzKCOreaJ1SITsQDbBW5eyXC4k8G/uoi9u8S+2cCTCxi9ZYzOMqFS5JrfQN49jrJ3L9eDJmY3hbQ9z9AosW/XGVw+zu5zdyBtzxEqVZxBspPWOndzPSrjiPMY3TlCNZ/MhKQS3Rfv5Zpb5tAuobdPYA8SzW2oFzEHqemdugKuVCTS67hSCVcuYAlL+FoKRzk9azgkB/XK1PaRUOfHTg25M48+SHEtXmfo1LDlLLFTRWidYujWEmWhUcNTEoK90V9KggCjQGjkceRlPDWxboycMo68jDlY4CCoo/fn6V0+ydBqEhl1Ai05eLpSMeELaFUcMTvlWiQq01AvM7RqxGaVUC+jdhZnB4Tr4caMVaH3UthCln13HV8to7YXGVrVKUSygCOnGDlFjMFpXGUZW0yAoL5aJDJKBHqOoZ3H1bL4Rg5XyxA7JXRhAVNaIrKL+EYOfZAmsmuzWYWnl2a8CltOAJpHClBXyzPYPcnYb+CoOcTWaQIzh28UcJQCSncZR0neL7LLGNIiB8EmlljAEHI4SpHIquLpRXQhhdpfYGivEehN7CmjIrab2HIeRylwfbhJ5K6iiXl8q844Wif2myiDJVyzyDCocxCuILROYYppXt4/R2TVMcU8+iDHtfgs16MVlM5pAj3P9XgVR06jdufw1Sw3R+tIeydR2nMc+CuEWhlLSNgPoVabVuWr+EqNsZ1wB44OpN70gHoEUUxaCMkBO4Fr1tE72aTOrySHSkeoTg+lleTut7E+C7TMfnbGqhhaTaxBDl8pJ7YPtYLRz87aFdYghyMVpzDVEvogg6PkMaVlro/WMYR0wguRSqjtNFp3mZFdw+gv4sqZRD05SEIXR8ziq0UCrYzSWsLoZYn05Hmb/QKuWiKyGoitJeROmtBYwVXquEodpZMnMpsEeh2lm0HYXcTTqrhqFVsqTev8uYQnIdbR+2VcpYkjN7CEGmq3SKDW0Drp5FA/hcp6cmUa8kznQHodT60SGA0cuYwlFnHVpDEysuvYYhZXzhMbFTylMHsEWmnWXrKFwnQGkyc2VgnUJr7cmIJrm4RaA7NfxJPruGJ9yoyo4SnJfMsWyhi9BPZpCwkTw5ULOGIZX04YJUMzac8krZlSAlsVqzhiFX+qHdW7BeIpHDNRlubx5KRdE+kr2IMKB955AmUVs1dh3z2D1S9h9UtM7E08uY7VLzE01hiZ6xiDKo7cxJUb09dYhVhrMNQaxGoduTXPxG3iynnUziKulGPsNDB6KbTOIraY4+bwDHJrHnHnNEY/zdhpYg0yKO0FbDGZDVlCwsexhPRU+ZpC7cxP9c0FLDGd6KClJPhLGhbzUxBvAVPM4ciJsUsfFKZhU3EGErWFIvvOOo5QwpOrhGqDSGtiDIo4cmKUsYQ6rtzEU+sEehVHyaN1E7aIJyaWk8FuBsWsUf/KezjzzJ/S0pvYyiqjTo19oUForSKpFeR+CadbwZM30LoFTCGLr1cTHoa2Mm1/pbGEFXThFL6R5XrwGI5wDkNcQBNOEepnkPaKiV1IySTTutYyvrpCYFRR+qewpAzGoESgnUFuFRK2htdE6+YRd8pYUoZ97yxj6wEGV/PIrQyWmMfol3ClTexWkwP3IcTuCoPdKiP9HGN9E32QR5az7LfXGXVW8To15J1ltG4OvZPHaJcI+g0OWg1u9C/gXVlDvVLGliv0u4uoRgPFOIMhFlF7ZbRuA1tcwVfrmIN8wmKRN7nWXqXbX6crbeHsFhmZGW5f+69knv8oL442cdUtdDGHoy9jSTnM3iqhdD92r0ak5TCkIpZcxZabyK0SRq+GLzcwupnkBle/gNnNY3ULhHIdq1vA6RVwenmcXo7WpXuSSWE/h9HNoWyncLoFvG4Rv1sgNJK2mtGuou0VUVtLRFoJu1cgEDbo7uWI3XMMttM4/Spuv4rVraC2ijjSKoZ2FqG/giKsYoirTLz7poFkiVhrYEtN1E4JrVfBkVeIrS08ZRVLqGP0q6id0rRR0cCR1uhdyeHJm0T6eWxhfcagkPaKCDt55FaFQN3Ck88g71WR9vJThsUaQ/McRr+B3KoSm/cxcR7EV88QqOeQdhu40gXU1jpj+ytExgWswQq21CTUtwjUc9jCGeS9Br5yFkdaw+jX8O0H0KQNbHWLwDyP3m9ii6t40hpmr4Ylb2LJZzDETdT+Jvdv/QNrtb9mpfLXfPsbi+y0HkIcPIm48yRrC7dzx63v5LN/9Nt8+HU/xl1v/zXe/fP/Cx9746vYOP0p7v7HD5A69WlK2S9Sy3+JE7d/mKUTf8lW4wuIOxd4eOPzfP4jr+OrjY/zeP0jPJS9hYdL7+PLlT/jfPVWbvvcG7l6ZRNV+x6Ssk1/0ELXdWzbxjRNHMfBNHUc18BxdWxHwbFsDE0nDsIfaDIECZfCcQk8Z2qHNBnFR9IIYyZlCP0kiLB0+wdsH0nj4IjxEPnRjFvh2R5xOExmFLY/a2m408mJ73qJ7nSqLLVMhzCIZ4FFFA6JoiHD4ZjAT2CdRzyKmflj+jHH8XiqTk2AnVEQEAVJOBP6SYvjqC0RuEm7wlDN6WxkPG2DBLMmhWu5M/vJMBziOT6ubWMZZtKomMQBliZjqhK2rmDrymwSETg2oyCYtSYmcZT8GoXEnsckGrIfjxgFEYHjMomHDP2QcRhzMBzDwQQO9xn5LvtxkDAiIo/9gyGjUcgoHuI5ziyF2R+NmYzGyZP0g1n74Oiwn0wt3Bms8gfnHMPA+Vf6UX3GpzhqTvxgeDGJg9nbR2HG98GcNpPYJ/AsojC5Zs81CTyLYZy0QsbDgFF8xKNI2h6JmjScQUBHcYhrm3iOxWQ0nL4wHfbHQ1zbZBLpBJ6KZWkYhsF4PMb1dQythTx4gacf+Cxfqbybi/e/l4ubb+XhU7/Bd2tvJvuJ/4D09T/lifRvU/7CL7Gx/FZyi3/Ciy+uo6rfxTZ2aF99hu6Lj/HMVobSB9/Kid/+BT7zKz9C7oNv43tfrtPtPEv78tPo4vM4xndp7VxAFh5k91KTC2uf4c7PvoWt4rtwenmG2gqdi6eRtrOEyga+tI6yW6Z78ThDtYY/KOD0Mrj9DKGUwxcyqLunMDtz3PAbSFfvQbx8NzeDJkM1j9mZwx2kuOY0ka+exBfSuIMUVnceZeceDuwiDFeI9QJWfzGZfygZhkYRozuP0Z3HEVKMrRJmb56RVcaTsnhSFl/KE6llzG6aA3cFs5siVEr4coFALhJrZfbtBs4gS2Ss4NlVHH2ZK2/8j7DxOdrCKRjdz/X+Kr29PJpd4Ia0hNlbgN0VRts19q+vM/7r1/KdD74WLpdhUEXcPY2ydxq2F3j4Az/DxT/7ebhwJ0889UnsK8swqIBTxPiTXyT4+G8h+xkQ8tz4zp0ov/sTXH//6+DyItru7TwdLHNDWWXhfT/L9971I/C2H+K5d/0bhsffyVVxGf2JT8M7fpbRf/txnrr919l/z6th4x9wpJME7ROo28cQ/GVE/S5Md5G+fBLTyrJ3+Xa03ilsYY6Rtcylq19CFE/jWll8ZRn58jHi7gKHg2X2Owsol28nGixw3SgTdFMoL96N15rjup5nJC6gDO7EM+aRe3fRvvJ59ME9OPK92NJxjMFd+FIWtTWH2V3E6C4wMitonXnU9jxaZx4GRW4Miqgv3IO8fQJbTOHoaTRpAVWcx/fWGfQzyHIBXStjaCXUQZqh00BuLSSNCrmAK6aJ9RyOuMTErjK4ci+eWKR18Q4CJWlTjM06RieNupfimreJJ5axxRN48jz7bpFQyyDvniLSykysFZx+AenqndzwKwy1LGZvju6lO/GULJ6abKH1XoqRndShHbGI2lli7FTwtBS+vpCoFpUcRn+JA7+ZHNKn4cXEbXAYr3EQraIPUgh7p/D1IrFTxZaz+EYRX0laDq6UJzLKCDsniIwitpTCEpfQe/OM3QqWsEhkFnDlZSKjgNw+ydgpz2CIvlImmjIEHLHA2F4h0mv4ahFHyuFIuRlVP9QTlagr59G7y3hTC4TeW0ZpL+IrJcZ2E1cuzowXgVZG7Syw9+IdBHqO61GDiVfCVZbwpjBNV85Pq9slPDWNry1jK2kCs0BkFwnMPL2du9GFRa6PVjmIGuy+eIyh02A/WOMgXEdszePrZSKrxkG4jtpb5CBaJbIqWHKG2KliSmlip8pBtIrUOYmn54ntGoFRwxCyhGaFkVdj6JYY2itTXkQShIRmlZHXwDeKWHKaob3O0F6fBRVDp4ktF/D1EiOvydBfxzWquEaVcbiGpeaJ3BrW/8fVe4dZmhdk2rWMwIAEAcUEK66uLh8rq3zK58qKiiiKEhSEVZCksiIZJQ8MTOhY8eRUJ1TsOIEBZgjDEAaZwEz3dFc68c05vydUdc8M9/7xvnUGvz/q6ni6Tp1zrurze97nuW8tj2+XseQstpxl5NaxpByBUUs1rDU8tYotLuIpWRxpaTr78JQs+36dibeMJSQHLlfOI+2eRO8tYQ3yRPoyY2cVRyzTv3SSK/4pIr2JLZTpXjzOxFnjqn8Ko5efwjNjo8WBt4HaziZqUmsVM9VGhmqLWF/FlxsouzmGxhqh2uLx+DSWUJgyKYZmA3lvAV+tTrWktlDAV6tEaVNH2pkj1Go8Fp/G1+rYcomx1yR2qsROFVvOEVlJeHA1OIUtFlA7c9jiEuZggVAvYwl5rEERtT2HJWTxlaS1kQAcy+nBvYglFnCUMo5SQe1msaUKplAm0Fv0Li9gCEXG7hqmWEIfFPC1ZZRuFlsqYwpFjEF1au04nHw4cgNbrKN0iglQtpvDV2pc8Tf40fAcnlyl98gJIr1BZLUwxRJqL0doNPC1ZdReDletYUllRnYdZW8WXy1h9JeSRlF/CUfMEWhlIr2GIyUGl6HZYmStIu9miPVVhsYa++46Zr+AI5nIPlEAACAASURBVFYwusn0Q9rJYg9qhOoqvlpO2zV1rH51av3w5ENbSgWjlzyWSZumjiOU02ZFi0BpYHSL09mG1s4n4YWQgDNjM52pSEmLQu8UifUNHCFpFpj9pGURKA2GKYPClZYJ1AaxsYrer+LITa6G5xma63hSDV+qYfcKHNirxGai9NW6C7hygVBPIMCHgGBLyCUNFKOGI+WnBhBPLuKrJR6N1tD7C6mKNJmCjOyE7WIMFpm4dXytOAVtPhavE5sVepdvTn49WeVK3KK/ewy5u8DIW8HVKnh6BUctwvgcgVpB2DpGqJXYdxtYwiK2mGFk1YjtVYxBGbVXIjRbjL1VpM4c6uAkjj7H0N1MwtFBAm8Wugvc+/BnyN7yZ9zvfoK9vRxDdYUfiQ287SWkQQbZqhL5G5g7ORy5RWAsY8qL9PeOIvcyxO4KuriIKtzM7oUThO4Svd3r0XtNtG4TV18gsBcZ7CwycW8hdmv0dj+D0Lme2F7F19ZQenOY6k2Y8hzaIIMhVDGlMnJ/FlvNchCdItA2cLQMlpQcdj1thf1gHV1YQu3lGNqnCS/XiQabjOzbUDrLeMoKjlJF0bJcko7gdMto7Ty+0aLXz6EYNWS9iqKV6fUWeXjvBD2lhulusr09iyTMElgJ56h34Si6lEEXK9jKCnsXZ7GVEraaIzSbCDt5uNTCsG6jp58luJQF+ST3PPwelu57J/WL12Gbp9jbO4alz2FIGcb2rQyV25EuZZAuf5HAbtLfXcSS6ozcM4TGGtLuEraQTEYP7Bp2bxGjvYAvlhhqdcxuFlcooHcWiOxlelvHMQdFhvoKQ3UFp13G2Mrh7pXRu1/A6c8zVpsY20sE/Rzm1hyP6acJd9cJvbMYcgOlk0e4PM+Bs5G0lsQaWr/MQGhgWqewjU2621lCcwVHLOBLWZz+HI7cwpGauMoKrtwi1Nfx1FUsoY7WreDILYzBMq68QmScZuLeytA6j9Zt0r9U4kejO9C6FdRulUDbZLBVxFdPMTTPo3YaOFITrVfFHNQx+g3Gzi1E+lnM/gquvElknGZs34q826B7oYIrncOTzxJqZ9l9aBFLaDC0zuJIGwhbhxOQWwj1U/jqKpZ+Bk1ex5DXMaU19v3b0To1jO4yvrRK7NyKJW9iyqdQB5vUCu+mmHkna40P8chDNXZ6Xyca7hK7bbr3380jd5zi6Dtez4d+/1e57jUv5p0veQ5vf9nPs3b0IwwufJ1v3bnC+VMZ1peP8sPvnuHS/ZvovTv59ldOcuPHX8M95z7J2czfcf/Zj3JX6e3cXnwL+S/8AV899T4+8i+/xeVLa5jmA8jSRXS1h22YWLqBOBAQBAHbMTEtBc/XGI5tHNMi8gMMTWc8HOGYFq5t46YWjsBzcCxjyjo8/LXnWJi6iqVbT2hIDwGT6RxkGI5Sy0fIZDhJYZr+lFnhWinA0/MZhhGmphN4Pp7jTE0gpmkTBjFBEOH74RNNCicJMYbhcAq89J2AcTxOeRjpBMV2pqrTYRQTeAkH49AGEgXxtFER/VjjwzYd3ENDScqj8Gxvqlg9/BqiIERTlKRRsT8MCRwT19Sm5o/DtkHoJqrPQ13n/x9EeciqmMQRozCYgjYnccSjkzE8doWDUcTVSUzsO0zSsCIJE2zGw9G0NnI494jDaOplPWxujMOQUeATug7jKCRy3WRuEiYNjlEQ4dsOoesx9ENiPyBy/VQJ6hH6iTkkCRRsRnGI51hpKySYfg7ftoh9D0fXidIAIvAS3ajn2FPzSOgnetRRGCStE9dJ/42A0HGemMmEDnGYNEYOFS6eYxBHFr6vEHg+cZhUaDzHxbVtfNfEcxUUZZfBdpWN6l/ytfU/4ball/NA62+4Z+nPqX74p7nt6M9y4czfcfbEK1mf/TNKR17Pd796ElP4DsbgQUKjw9bdX2H766d57yt/hdk3vYz3vfhaMu96Fd88M8dO91tsXbqTb3yjwJ1fO063fwumdjc/uLvIXac/y9x1f8xdp/6ey9+/jlhv4ikt5L0i0naWQKhxoLcY63XsThZtZ54fBZto2/NIl07yI3+Tid7AaJ/AExaxOrP4whJm5yS+sMTEKDMxy6i7N/OoX+PALqHt3kwgL7JvFYmUJazuCaz+IhN7GXuwRKgWGZlVrnhN1N2TaO1ZIq2STj0KWL0MnlRgbNVRdmZxBjkCuUKk1oi1ZXypzMRqMTIamN0MI6MB+gbGaBWh/h6s17wYBmVkrwwPV1CcFhOxitvOMjYSY4K2t4DXzfMjfYUHb/0A7vt/g8vv/e8gb9C5tIBweQmt+g/c95fPx/ibF3L14c/R6RyHbhMunqAtfJSvfuA5XH3fb8O9R5l8P8tnfuOZ/NPPXsPrnvuTfOCv/5zbb5lH2Ctw1+nX89RnPJVffuoM333fHxK99/lIH3oBPLQE5jr33/Ym+OtfQfmtawn+6jdQPvBq9r93HMUq4xtl+OExvMH7ec9bfp0XveA5/NvHX4Nn5eg++GkImihbn0Brfw5173rswTEmTgVl9zjSzs1cCYr46nHswTGkrZsYGxUidQl7cDNG70YiNU/voeOM3BtxxKPY3SLG3hJDLYMz+DyBfB2e+FncznHMvSMQ1rE6R3CFE/QvfpF9ewWzW8TtHCOWSnjdKlanSKgUsPvHsfsnMfdmueKuoOycxOguEiolHg/X0TsLXP7367jqrfJoeBq9l0HaPYGn5mD/FGpnju7FI3hylYOgirh7I51HPs+VsE5slpB2j2EOkjebQ7uIuHsTQ7tEaBSIzaQ6PHbq2GIWSzhKqC0R68Xp68kTS4RKBauXtEhsaQlXziXtCjmPr2bxtUUM4QimNE9kV7DlPKZYwFUrRFYNU1rCVpcIrWo6YyhiicVU0VnGUuax1JPEdo3YqeEoeTwtMVnYcg5HzWOKGSZuDb0/i6fkCPXStCo/tOrJzlurMXFWCPVljH6OibOCp1Tw5DJjZwVPTnbngbqMI5a4GmwkV+3VEnpvMdGTikVio46nlNh3W9OgRe/NJftyrZLsxvtLhHqZA7+Br+UZbN1EbOXxlAyunEXtzDN2GoR6EVOYQ+8fJ7KrRHYVuTOLo+anYMzATA75sV0jsqvog8XEhmKUsOQsrlZg6C5PHz9HSQwdgd7EkspJO8Ku4ShFLCmfPK5pK8NRisR2nf1wFUep4CrLjOwNQn0VvZ8cYPeD1ZRRUcEY5Bk6TTwtee48rYinF4mdGq5S4yBcx5bzBGYRW8kSmhU8NQHwmWKGoVvHURIlp6/V8LVlPG05mSUI80zcKr6Ww+gnoVNoFBL9rjBPZFS5Gq5hCznU9iKRXmfirGH0CojbC+x7q0TGMmp7KbW3rDCxN7AHVZTdHGN7fXrwvBqcxZfrHLinGBqryQFTXSbUkknIyFolUOtYgyIjazW5Gq8kAcfhbMSVqliDEhN7Da2TRd6bJTKSaVKoV9G7i4R6FVtMDpnSzgKRsUyglRg7VeS94wlk1UiYCVpnCVtIrvIfeJsMjVU8qY7WKTK4vITVK+KLNTyhxqPeWXyxgdNbJlLWCMQVfKWMLRSwBoV00lDHGpQTvkKqnDTkGrZax1brqIMShlTFN1cYB6eTQ7pcnx7Uxe3EfjEy1wjUJv1HFrH6NXy5hbpXTFoMUhNHSDSlSdDTIFRbiXZQqDJOH3+zX8bpl/DFKrFWR91dwO7niNQKQarNjtQqI6OO1csTyFUe9U6ht/NY3RKx2mLfaTKxWtj9EoHUYGys4wzKWL0cnlSgd/GLyf+LRp19exV1dxGrl8UVMjBcI9abaJ0sodZgZK0ytldR2xk8uTZ9DtV2hpG1ks6DEuCnK1XS27VQ23n8NIiwBgmsM1CbyLuJInFsrTM0VjF6xWmrwhaqyDsZzF6VUF1NWyDN9HGtY/YLaJ0sE3uDQK2jdXLJ/bBbRHoNtbPAFX+VobmMOcgQm1XaF76IK2exhAUCPYevZYnNamoZSkIOc7A4DS08JU9sVfHVIlpvHr03j9qZTc0gy9PbhFolnbwlQGRHTGY9nlwjDDawtTpKN4/RLTI0m0idY+jKCXT9GKFVRd3bxOqf5SCs4yqLOL1V/MEGkT7LUG8x6JYYKWuMdzN07Vk+883XsXL5UwTqGSZuE70/m7YSK2idZWxhg9DYRB1kMHdrBGoFUymgq1Uso44uZ7CEPNpWEam/iK9XibQa5m6BkXgO4aEKdq+azDPl61F2FnHFZQLzGKFxEl9o4nXqHJgZzHYWq1dBG1SRxRyyPIdvlXCFBvbuJra+Rm8vi6VUGAer2GoRQyqhiiV8Zw1/cA6jvYbRW2Vkn8eSmkjtHL5aY2i16O+eRm7fii9+lUA8g9EpYvSLBNoZXPkORoNTGLtFtG4W32qhiA00sYGllPGNDNqgjrBXQO6V8IwVlH4JqVtC7lUQ2kUeF1YZbJfpSCuoaotYLLHvVije9lfc8J230b1yBt0+jb1VZSK1MLUCglpAG7QId8/jS3Wk3SUGe4u0t2Zx9SbmoIqxV8HeW2bsLiNsz2MNlnk8/ApGexmnX8UT8/jSImOpRdBtYO6UGeoNPCWDLS4ibWXQtlsEap04DZBdqZrO85Lmm7g9jzeo4wnLmN0iWjuLr9bxlBZ6r47SXsaVNnClDfReE2WviiOtEGjrDLZy7D48hyev48nr2OIK8l4lAWqqm5iDJtJumYlzO2q7gTVYY9+9nbFzG8peHUdcp3sxT6ivI++V0Hs1Qm2TR8M7MPottE4DebfGxD1PqJ9C2asy2Coxtm9F2kleo7FxK+aggSWsMDRvwRFP4clnUfbqKO0asXmaUDtH92IRXzlDqJ3Dk08j79ZR200i/TyBc5bebglLWSM0z2BJK1MwqK+s4/bXkdoraOJ52hdW2Mx+gPPlj3F29ZPc/1CV7t7d6PoFdtr30e5exFP7KA98n/rHP8Jrf+45zL3pVbz5V36K2xY+jbl7D6pwHzudexlIF5DULfZ69/LwQ5s0K//A2dq7qR/9K75cei/bX7uBlSN/xiN3vIPMJ1/Gg1+5gcrse+jv3ILc/y62cRnPFLEMEyeFXx4CM90f+/BStadjubiWh+8GU/ClayUAS8/2cUw3UX66IaZmEflRyqR4QlPq2f5UZRqlrIhDRkXgBk8c/H9cV+q4Ux7G4WohmZ0kv58YRzyiIDl7H55Hn+BlJIHDodXDT4GZozjGd9yEgeEnLYrDnx8aTYZhNG1iJI2QQ8tHzDAaJeGEYzGKQ/yUTXnIunDM5PEKQhc/cJjhsQOujGN828AxFALHmHIeDmcVse9g6woHo4jYdxhHftI2cExGQXLIn0ThE4d+32MY+BwMh/DoAfvDkKuTIePIY38YpgGIxcEomtZEJqMxoe9PIRxJ2pSwMULHIfY9Is9l6PuMgoDQdfBti1EQMfQDRmGEZ9pEnk/k+oSOR2C702AhgV16eI41hVs6loFvWwS2zTgMiTwX3zIJnaRJ4qSmkcPGRFLLsabBxXiYhDOxl9w31zQYRyGBnZhSDkZD4sglDr3/AAuNQxfXVXBdicA3kimJZRN4Ho6V6lkDE0Vuc+E7K9zW/D9s3/MBbl38XS5uvo3vF97Imc++mEdWX8WXTv4+9668ldMLr+Prmx+llfsAws43sOVLOPIefu9h7mqeIPfB1/Pnz57h7b8wQ+Uf/5Tvn1ukWrue4tJ1ZBY+yPFjb2N15V85vfIZfvjtIvfc+jlu+ujvcOfm2+g8eAO9iycwBpVE3TaoYrXzaJfnGarLeIMiTjdHIJSIlRq+UGKo1NB3Fti3qnjCIk5/gZFeIlbz2L05jPZJ1J2jyFs3MjYLREoGq3eCUFnClxaI1SyeMI8nZgnVIvZgCUdIeAO+nCfWymh7J7H6maQZoZaJ1AqhWsYTC/hSAWn7RHqorBLIFex+nkCuECpVXKFIqFTZV+pYapGH/+nlUPkA8aUTXDXqmJcXEk2cXGMoVzE7Wa76Gwz1OvZehmG/hPHQcf49+2q+/RfP59HjfwvbBR77zo1I/+f3aL/11+A7n+Qx8QRtY5F4pwBCga7wSdpzv4/79y9np/AvPPkXn8Ozrr2GF87M8NyZGZ48M8PMk2f45rc3mP3CO5h50gz/71Nm2Hrj/0J60QzBa38e/j0B2X3z7tcTnP4w2oufg/CTM/DNf0WSrgOrxOO7VR7YznCg5XnFS36aa//TT/DfX/IMxv45gsEyXiexq9id4xxYGYSLn0C4+AkOzCwHZp7d+z6KvPVpRnKWoTKPtv05xtoiQzmHuXMCp3sUT7ieWDmH3Vkjkje54q5idI+ht08QiqscaF/DF04QKYvYveM8HlfRe1/AFL+Ib5xEat+I258lELI43Sz63hzipRvR20c4cCrouyfoXbgZZ5Dj0WANrT3P4JGjDPUanpjHEZI3twmkLuE0CNtHmLgNXLmE2S+g948T6FkscR69dxJbXGJkV9F7CzhSjseGTYSdGzH6s5iDeXw1j7B9NNHaCRl8ZRazf5yRWWZk1hnqDcxuFrufZ2LVCY1CcoVNyLLvtZKrv2ousV3o8+jCHEpvlonfYui0EHfncJRCosx0Smj9BXQhw8htEVmN9Gp7gdAuENoZArNMbNdQunPoQnJY14VFHDWPreSwpcVkAiItTYGd5iCDLeYJ9Spqe3EKPrTFIo5UItKXCbVa2rJoYQuJWWDfXWVoNjD6GfbdFtYg4Vq4cplQq2GL+bQVkcdT8/hagceiTYZWfaoPHFpVbHEJR1oiMgpcCWvY4gKunCMyqrhyAUfO4ipLBHoGTy/iqgV8PTVkKMnX5ekJq8NWcgRGGVvJEdu1JCBIw5vYqWGKGSKrjiWVCc0VAr2J1ssRGFUCo8zYa+HrFQKzysRfSRWkSVhxOB9JQJpVQqOFryWsisAsofZPYIlJuBCadcbeCo5SZOgsJyGFmicwGkRWHVvJ42o51P4crlbE06qovRyGuMh+2MDTC4mGVi+netUappgnNAr4Wo7QKKB2ThDoeVwlgytnMAfzBFqZ2KwRGbVUC5rjir+JI1bQ2ok5Ink+E0ZFpDcJtQSSaA+qCTNAqCTVfn2FobGKrzQItRaOWE1DqjqOWElv+wTHwpUqeFKVSG/gCOWUa5DAGMd2EmoMreVp40frLiStnEGWUK+idReT2YBeQ+8toHVPonZOEhkVQi05DCewzAK2WEDrZnDEEr6yjCvVsIUKI6OBL1XSA3hhGloEUgN3UMNLmxaBWks1rMvp11zF6JbQxQqO1sCQqphyDV2sIPcKWMoy4+A0Vj+BZR6GFUa3iNEr4UnLBGoTs1/Fk5oMjY3EsiHWcYTl6fwimWLUCLUW9qCCLVSnLQWzV8IdlHHTmrbVyxGpVSK1QqSWcQZZjM4SsVbDE0uou4touxn27Q1G+iq9h2cRLh8nlKuMjVX2rU08oY4rVHEGCWvpilfHl/JJe9BeS2GLWQKlyNiqYg2KeFIVV6qmjIoykdZIZh9SNfke2c1x4G1M50FGL8/IWkmf/2XiwxlHr5QEFUqDQG2gtvPJa0hr4QhV1L0cvtLAkxIwp9kv40nNdCZSSWdGjZRvkbQ6Qq0xnaIkauQaZj+LvDeHI+UItSqDreOM7DoTN+HgmIMF9P4soZGfNtsO53SH9o/IqBAZZSxhCU8t4EhZrgSt6fdIX02+jz0xzSkydlq4UgJx9eQaejeP2FlA6WaZOBuMzA0Gl7PYygqOtYllb9LpfwhJmCNwGljaEXThKEP1PH7/DMr2MQyxSiiuEHSWUYUca99+N/nvvoNO0MBor6Lu5TD7CTh0bG2w79yKvLNM/1IeV24SDdbxhSaOWMXTGgi7i7hyEurva6cYWrej7FVwB2WGcpVYqmB3M0RGgdjO4YtltK1VrO4KoZHBlhZQdhtM7PPowo2EUgGrV0HvNdCFOrZWxZIKWL0a4eDUtKLvSg2Mfhl5LzlM6/0iSidHqLZwpRqeWmNoNxnsztLbnmUSbBJaKwj6TcjqLJHbwBSyuHICVta6Zcz+JuPBaaQLOZTdAoG5gdxbRheaWCkfRu9W8eQW4k6WA/8MvtJE2Suid+v40imuDJpo3QaSehpN3GAsraK157njgQ9x5O638ANnDtGqoFzOMJJWUMQSilnDkGpEnSbKdg5PauBrLUypRvvSPL7awunX8Ad1hvo6ynYBX2zhCg0CqYnTT/gq+t4i7l6BibxGOFhBvLiIvpdNQ8cmoZy0oVypwuDyLK6UTIgOw+BAXcZsl7G7ZXxpmceiM/hKHXkvjzloMrTO40qb9C8VcaR1RtY5BlsFPGUNR2oSm5t0LmaQ9yoE2iZD6yy+uoHeq+NKa9OwI2FJrOPKG4jbFTx5E0/eRNqtsfvQLEa/hiuvMHbOI+2UccQ1XHkTrXPIvGjhq5u40jqPRV/F7K8ibNWwhcQG4qub6N0WnnQGTz6b2EIGLXx1DV85gzVYx5VO4StncMRNrME61mCdUDuHra3j6BvY6jqOuo6jrGMMmtjCCqF2CrPdROmu4ltfYefBOl+qf4KzxQ/zlfPX0xmcwzUfRNMepNN/gIH4CJ1LP8DdeoC16z5G6b1/x1t/+Tm857f/C1+rHEG88A3UwQO0d39Av3eBQfciinAft56+kTONf+autX9hc+6t9O6eZe9rN7B5/C/4zurruaP0Jr53y2f53If/hN7OrWjS99GVi4SOhmPZ2Km1w3fctDHhTO0dtuEkYUTKajhkSfiOP51EHKo7D3kTCawySHgU6TzCdwJG8RhV1tAVA98NMDVzGm5EfjxlR/z4xyH3wncTRannuISej9gfpGdNZ8rECD1/ejHdTW/nWvb03HqoNA09n1E8TAOL4VRHOv08KcIhgXf6OKaDqVkJINOPGA8naRvEf8KY6fkE6f3zXW/aDvF8hzgOEj3pwSjCMRQcQ01DCuM/BBXDwMWzNPaHAaPQZRL709lE0nQIGEfhdBpyyLV4/EoSgoxCjx9dnfD4lQnjyJ/OLPaHAaM4MXqMhmGqJk3ChWEcEPpOGnz4UzjnMA0sIs/FM5P76BjqtKVxeJ8PrR2eY6etimQPFIdBmuA4CdjSsQldh6HvE3seQ9/DNQ0CO/39KJmfHGpRD4MPxzITe4fvJ7dNbzcKA0ZBMH1MhrGXBBXpC8FzXOLIw3VkHEfA9yWCQMO1temWyNR0bFPDsVSMrQv8+x2z3LX6Vu6s/BGnvvgydk+9m6/e+HK+etOLOfPF32bzpldwZ/VtfGXlQzQyH6T9yNdw1F0ctY8nPMh9d5Q4+p4/4LN/9At8/LeeycLfvJy7yp/j4x95M5XFL7B4/APkFv6JhZPvIHP8nZytfZQzxXdztvA3fP/L/0z3oRsw+3lsqUb3kXmMbglvUMbcXULbWcDuZHnUXUe4eBx/UGSs19G25wmEEp6wiC8sEco5hloRszOL059nqBYY6SUeDxroe8eQt27iR2GTfauMunMET1jgR2GTUC3iDJbw5TyOkOGq18QRMkjbx3jUbxGqZax+hkitMDKW8aUisVbB7md5LFzHE4vE2jKRmrwZdIUCoVJlbDaJ1BpSe5YHSv+bvTe9FB7O4Pcz7Nz5b+yqea4KTYZylUAoEUhl5K1Z9L1FhlIVa2uBx/UWjzkVOvNv4NLf/lcu/eP/w5dedS3bb/4V+MbnOegt4PVvpO9kiXtlRt1FLO8E7ql3c9cf/iovmZlh5md+npknX8PCkeu59P2v8bZ3vIGnPm2GU/V57qgc4XnPfgq/NDPDt9/wZwz/6CX0f/uX+MbbXgODc7D7Wb7+xV/ne785A+c+CvpRBs4XGV78DOwd42HrBnzpc9x/zyJrKycw7FvptT/P2F5A2v0cunwdV9UvMZbr6LvX4/S+iD+YJRbLCD88it/NYm41cboL6HvXM5RLBJ3TjIRb0XeOEhvXEVpHsMQTqJ151O5JHOUE2uAmPDXZtI/tRXw5x8hYwRxkUPs3okvXo8s34WgLeFIBq7+AJy4QSAvEagare5KRUWTfqeIKuaTJoJQYGcvYgywjo8a+06T78E1JhdmsExkVXCWL2jnJ0KoRGctYgyJa9zhDu8TErSLtHmVoVVKrQAGlPcfIKRJbBSKzgLB9M1fDVnqortC/fIQrQZFIz2ANFnCFPJGaNHNircbYrGNLSxz4zXQ6USE2a7hKlkDPEOiLRHYRV80RWYlZwhjkiO06tpIlsos4ai7RYdp1YruJr1fxjRKulsFWF1C6c1hSlkeH64RWJbFi6MUkrFDySVChF3CkTKokXZjaIfqXj6WHuCrmII81yCc1/XQG4ohFjF6RQK0nV1o7yawgedPeINAOa+XV1FpQSIOYZL6RaP9KOGJ+uv02+vM40hKhnmfklPHURUxhDl/NczVcS7SCap7QyBMaiVrUlJJAJrKqSUihFXGUPK6WNBIsOUtkVXG1wrRNYis5bCWHsHeCib+Ko1SR2zn0fonYSkCXWn8BfZAhduoERhWluzCdjfhGBbkzz8RvMPaahOYyllQkthtJCKFnCawsE3+dod2aMiwCo4IhZhJ1qV1laK8mgE2zQmAU2Q+bGEIGX68xctYYuiV04SShXWToVhk6VXy9mLRHjDKemkPrJY/P2KnhqTlCvYiv5YnNMraYQ9mbSxsIdfRulsHlWYxegYm9jjnIobQXGFrN6UFd3cvhSsuEalLtj7QWV/wz6N1CAkoUkwAjVJOrxoGyzNBcQe/mUhNEojN1pQqx0WRkreCIyZvsA28zfcOdhFuxWcMWk3q+n77uDtsUvlrC6OVxpSKOlMNXczwar2CLWfReJgk+lByWsIQjZTH6S5j9bMpOScKHQClOtdKxtowrFBkbLXypiry1iC0WcKQiejeLtLOQMjvqhFoLrV3AlpfxjRZKr4Al14iddUyxiiFW6G8vPmG4SFsnEydpBKh7ObROAV9p4klJOOFJjWl7ItJWccXlVMdZwRYqjO11PHk5x8mLTwAAIABJREFU+ZBqDI0VfLGKL1ZxhTITa4WhvsxQrxEqpdROVcSXSrhCiUitpyrLFkNtlYm5jjPI4wol7F6Z3kNz2L0qZqfIvr2KsjNHqBa44rXQ9hYRHpnF7hcZ6nW09hzK7vHU6JIEA3EKUD18jj25xmPRWTy5Rv/SHI5YmepqHbGCsLWAJ9dTResycQrNDLUmZr/8BMtCaeDJy4ys9WlQMzTX0tfgKoGygiMkr0e9W5gaR2yhlBpmKgytVspASb73OGIOrTuPK5WYuCso7XnMQQa9t8DEqxPoBUwhUR37aoGhVcUcLDFylqcK6MPv446UIzLKOFKWkV0jMipJgKEUCLUE1Bmby5j9HEYvl1hWpEQJ68kFXLHI2FjFE1dRO+tsX1zh4Yc2uPcHqzz44DwP3bdK5/JZYm8TvZ8nGJwnEs4TSnkUqcRBt8F40OJhdZHrzvwJ3+9dj6s2iMSzOEIdT2oSqisESgtnUCNW17B7TbSdGu5elbC/zkjdJNareGKOWGkRDBqM5WWc/i14gw0m+greYA6rexNX3BKxlcdRcwy1GqG4ji816F76PPd+4xO84Y9/jXMrxxh0V7EHJ9K26QbdizlsKfm/05equL1llEs5rtrnCMQW0uUsdq9CrDZw+jncfvJ8OHIGR15C7pzAlHKM/FOInTq9nRbfffAGZO00u5dX6F2qJwYMKYvem8MWc8TCGsqlIvpeFUds4Slr2GILV1whUjbRdnPY/SKBXEZvLzHUm/hCA19YY6zfStgr4WkriMIq8t4q1lai6L2kn2T2m2/g9v5HaJsnUduLWJ0aqrSKaq6jDQpEvQzqVgZ3UEVp55E6eXShTKDXMXtZ9L0FpEfKjNRTuIMq/YtHsfsZ1L15Yq2BJ9bQLs8ylKp43TLRoEXQr2O2i1i9PEZ/KdVDLyPvLqYMoeR9iTUoEmoNrHYFp18lVOppQNxE2k2CCk/ZJNTOIO/WsAYr+OoGjrSKJTSxxSaW2EgYJb06nrxOZCTsB3OQcB6MfoNHfnASR1pPWBLaaeS9KqF+GnOwwsg+j9ar4qtrCWhTXkPaKU8/rydvTkOQUD+NJayidZvsu3cwsm7H6K0ytM8Qm2cZbFWQdhqY/XVi4zxD6xzCdh5rsM6B92Vi4xb07gq2sMEV/ytE+nn07gqBfQbPPI2rbxKYp/G0Dfb92xjb5zB6DXxhHaW7gqXdxg/unqcx+w9s5t7Pvd+cx/K+jmPdjyB+j65wHz3hIYTd+zAufJu1z3+Qd770hbz9Jb/I3/3WL/Pd9Rzype+g9h5C7FxEG+wht3d4+N5znPj8W/jaqY8w9/H/ya2Lb6N71xHOn3gz99TexbnF3+Pu1b/nwTtvYunmt9PfvR1F+j6GuoUq9nAtG1M3kglIOgP5cQ1povn0piYLx3Sm8MtRNCL0o3RC4aWq0RjHdJLbpGwIz/axdCuZTBjOdO5xGGC46a+9NOD48Q/XdqYcyMOL/1HaejiY7E8bFIHno6va1ExiG2YSVKQsDde2pwWCUTzEMS1GUfyEnSRdDHiOmy4DnPRzJu2RwA0J0slIHA6n5hLPsfBdG892sAyDyA8wdYNhOMK1PFzXJYoiZnj8Clcnw6mu8xComZgz7JTt4E1NGJM4mGpGJ7Gf2D+CgHHaLJhONaKQRycTHjsYMwo9HjsY8+j+aMqD2B+Gyb83jhim2s8o1YGGgZMwIRyTyHUJU/PIMPCJPDcxkfg+vmURODqBoxN5JpYmMok9Is8kcA1C18B3nWmjIvCeaFiM4ojQ95JQIUwaGknIkDY2HIfAsdPNkJmGKN70R8cyEttHGpoMA5/AsYl9D1vX8C2TSRQxSoOKMPXN+k5iEvE9DccW8P0BQSDhOgrDyE+curaDrspYpsrghw/xg69m+frpt7N99zs5deR/8KWbX849c7+LdMsb+fLxV/Dt6l+zdvQ1NOf+lqWb38XlB7+MrbYxpD4Pf+8M996R5WNv/G/k3/HbvOU5M9T/4Y9Zv/l9bNRv5Gu3NLn/2+vccup6cnPv4tMf/mNyN72FIx/7XfLXv4Lmwqtw+hmGRoP2hRN0L80lZHCxgr49j7YzTyCWGarLtB+4gUAoMdbqmO0lfKGEvneCkV4iUnLoe8cJpAyhlCWQMtjdOQIpw0gvYrZPEqt59q0KTn8eT1iEeJVIK2H2Foj1Mp6UwxksIW0fY2zViPXyE3MPczlhUCgljM4ixKdSTkWWUKlOgwqjk8ETSxw4CTBR7J3gh+95Ge4H/5THByW0nTkufOtTdKwq/qUs0tYszqDA2Gggb83iD4p4vTxXjCbG1jxGN0OgZZnc/TH23vkr7Lz9RXDf51Ev3ci+XCOSjiD1TjARquh7J5D0Y1y5/wjn3v5qnpe2J1YbNzJ4IMukX2AslrC3izwun+Pu/D/xzJlreNLMDK/8jRfyZ8+d4XdmZnjL057GN9/0Gr710hm++eIZVv7uv/CiX5/h537h2bz0Bb/AG37nP7Pz70eJ9GOo3Q/y+U/+IS98wQzZwv/mgfs+SObY/+I3/+sMt5z9Z/72ta/gBc+d4eEf3Mz37v4Mr37F03j/O/8XD9xT4R1v/jV+7lkzfOLDr0aXT1HK/BO//7Jf5n/86k9z/Ma/xnbyaNq7kXqfZvYLb+SVL/05XvmbP8Nr//CnaNVfi6rcRHfrU/Qvz/PW176AVv5fuHR/lo+9/zf5099/FmvlTzNyzqH3lnDE48TqLBM9R6wUkLZuxhFneTzaQN2dQ28vJG53pYzWnmffbhCqyRvey/ddT6iXicwStriEuHOcUK8xtldxpMV0glAmMkr0Lt2MnSo1x3YTrXccU5gl1JNDv7R3DK07l16dK9O79BliI0uo5hnqNcxuln1rBauXJVLL6P15HovXsYV8OqdoYolL+FqGkVMgsotM/DpafxFXLROada5EayjdkxjiHEO3wtivo/WXsOUillQkMCpY8hKenmXk1bk6XEMbLGDLueRQb5RRenNEVpXYLGKLi7hyEiD4apF9r4XWWUDrLhLqyQF3bLeIjPoUqqm2F9l3VzF6Ba74p4iNJkYvh9ZJHhdHyjO0apiDPL5SJdRqeHIxBW8mQMzIKCHtnkDrznMQtDjwG2lIkyc0ckRmHkeeT2raap6x3UBtzxMZJSZelZFTTKYcUsKWuBqvofbnCcxUNWpVkbuzOEpyqD+IVnC1xPARWVWuRKsMneXEpqFUuRKeJbbWsKQSnlZh5DWw5QJqb3E6/UjCiRWGToODcI3ILhMYJdTeQqq5LDDyarj6ErGbY+ikKlG5RGTVE7WpXmLo1BKFqdFE6S4SmJUU2plNg6cGWi+HLp5gElTw9Axi+whjv4YpLRI7VTy9MK2qO1KW2KpiDBKrzL7XwJVz6L0FLCHLgb/KxF3BV6tJZd5Z59HgDGpnEVcq8XicqEfNfhFha4GxvQHj23HFGl4KRhzb6xy4p+hcOEGgNFJo43Jqlaik05FWeqW7nlxRl6uo7cz0CuBhm8Po5tOr4UWUvTn2vVYy69FSvolUwFdKqO1MOkEqMbQrU6iqK5XQuznU7kmM/hyunCU0yvQvH8EcZLgarOPJJYzuPGZvEVfMEWvVFJ5bJZCruEIJTy4zspsJyFaqYPaT8G1orCHtZBB3MwztddRuAb1fIjJXkds5QmMFuZ1L7QnVabgxstbx5Tri9iLKbjY1YNSQtpfw00O70Uuglp5cZ2StonVy08cwmTUUMfuFZE6jt5L5h1TBE8tEahU7bQCa3UXGZgNlZ559e5Wr7gaRUmdwcRZXqBHKTWJtGWVnkVBuEkoraLtFPGGZSK0njUCnTu/CzalWcpkDewPh0kn0zgJjqzatnKvtDK5UwRoU0bt5jF4BR0j4AYHSwOqXE6XooEKsr2ALyY+OWMOT6xjdIvvuKUItMYL4cp1x+liZ/TJGr8i+u4m4vYSvNBhb61zxTuMIdRwhsZHERtIgiI3kNTY0W0i7CSB1bLcI1ApMzmCLWYZWjVBPGDhGL0vv0jFGdoNQr2AKS2lTIo8jZdOpR9KksMUMQ6uaNsuShpeV8inUziwTNwm15fbJ5O+aNcxBBqOfITKWuRpsonWymP0i++4Gj3otRloVYy9L70KWL5/5HE950gzPeNYMM9ckDcinzvwU187M8MB3K+z7X0bfO43VbjE0FgjjJpPdPFeMFie+9Nfc9PXXEU6qDLslhvIZPKVFoK7jiE3aDx/F6M3hiIvEahO3t8ZIqeHtbeC2V7D6xxgaC1h7JfxeHfGRz2N0qwRSE2VrDndwkpE1jy3N8927Psftm5/D045hi4sonRtRB9fx9jf/DC94zlN5xlOuYXv3TobOIkr7JKG6wtDYwFPK2OISnlxgaK5AsI7fLxKIy5idMqHcwOnncbrzjNUshrBEZJaIzCLy3glGzim2HyrzgufPcO01M8xc8ySe+Yxn87ynPxNt7z66Dzfx5SqhsYTS+SKeWE2tJk3UdhFzkEuCx04J8XKVWK3jSyUCOY8zWMAZZIiUOm6viT/YROtlcM06vXYGtb1MLJ7FEJpcVo+T++ZraVx8F48YR9i7dARtr4ki3Y6o3Y7ULxMJGYYpy8yVK+xdOk7sr2IqBQxxAa1/klDYwOlW8aUijriIpy0RWWXUXhatV8QVMmh7x7hqV4mlEpHYYKSvYooZBp3r0TpZXCmZ0PlpIKy2swzNVjIvGtSZmBtIWwuIW/OEWpMrwXkGWwWE7QqhdpZAO4PebSDvVZi457HFJv3LWTxlhVA/hdZdxugnsExf2cDoNehfyqfgyyq2uIIjrWKLKyk0tYLRb2IJLSbeOaTdArbYJDbPEBlnsMU19G4ztXO0CNQNLKGFlzYyXGmTifMltHYLX1snNpMWhbTTYGjchjVYx1M2EHYKGL1VAvUsvnIGo7eKr5zBFjYw+2t48mki9zzKoIEprxJaZxg653GkxPrhiKsQ34nUbmCpt7D1QIWN7Pso3PC33HbqUwzk81z44Vkeeug2Lu9+i+2976ELP2Rw35c5dcMH+YsX/ARz73gDb/3NF3Fb/maMnfvQ+5fZe+SHyO029kBhee5jlI68na+tvI97N99P+6tf4NyRN3Nv432U/+13ufCVv+e+295H9dibOVP/BIb8LXqdb+FYXTRZwtINHNOazisMTU+CCsdN7BqWh23Y+I6PoRrT6YNruSmHIZoyJ0bROA0bErOHoRoJI8Lx0WRtCsgMvRDbsAm9aGrSSCCXaRjwYx/+jzUhhqnq09B0hlGMoWpTRephiOFaCVfD0o2pKtU2TFzLTqYjKZrBdz1M3fgPlpI4TBYSozjGc1wmw9H06zm875EfEQdDhuGQOBgmpYQoYBwPp2fkIG1UGKo5tWHO8OgBjx2Mp1yKw5DisJFw+PMELhlMDRmHgMqD0ZD9YZwcytMD/36qKB2HSRhxdRKnc5GAUZjMPw45F6FvMYw9As8kCh2iwCYKHcLAJo5cDEUm9j3kfj9pUKT8h8h1MVWFwNEJPZPA0bE0kTANKELXSMIK/4n2Q+AlNg7L0FIbR6JcPZxqDP00DHFdItdllBo7XNtiGAX4rp1OQCw8x2Y8jBIjiuMQe+5U4Ro6zhRAGoUOo/iwTZFOPHwb25YwjC6O0yEIJCxTwDKVdJpi4Ng6uiawb+vIu7dzy9rfcGvjldy1/Cq+Mv97nP3si7i/8Bs83Hoj97XezD0r76Bww+u48VN/xeWHvorUv4Q0aKML9/KdLy1y/bv+P977sqdy/R/8PGsffD27X28i9b6H3nkApXM33e0zXLi/wq3rn+LEZ/+S7PV/QvXmP+Tc8usQL92M3l3iR6Pz+GoD4fJcMu+Qy7i9PGO9gdPLMVRr2N0sdifLVWeNUCoz1Ip4whJObx5fzCA8cgORkmdilrE6swRSFsJV1O1jiI/chNWZI5RzREqeQMpi9hYYGhWM7jx2f5F9p06sl5G2jyFvH+PxcINYqyJvn8QV8lObx1Cvoe7NMbFajM0mRidDrC0z1OtEag27n2dkNLAufoHem14C99zEVavF1X4V02kR6E38fgVTKCRXnjsZQqmM18sTCWViqUIoVVD7OQbqIkNjDi5fDxc+i9O/GVFZxBoUGe7dwJVehqvdEqFZQDJPsN8t8e5X/iozT53heU+fwR/cSdReJNr7DHHvc4S944yEAmuZ1/HcmSfztOf+PDPXzvDUp8/w9JkZXnjNM3jXs5/H/b/zS/D+9/AzMzPM/OKzeNLMz/KimV/nOc99ATNPn2F/53v4yiL/7T8/mWc+9Wm85tUvZeeHG/zF/3wJz5h5Cj/7rF/gJ2ZmeNq1M1TrH6BS+1ee+fQZrn3ST/C0J8/wk0+f4WnXPpPnPPfpPOs5MzztGTM86ZoZrrnmGmaumeEr38xx4Qef4Z///qU870kzPHPm6fzUzLN42swMz37KDO//xzeiyUc5v/ZBnn/tDC95wfP55Z+5hqfNzPDM/zTDtTNPp176AL3tHFrvJq66i4TCPFfMBkZ3Fq1/E75cxOotYfUzuEKeQC7hDHKoe3OJtUVdxhbyKbQyR2SWkPdOouzNM3HWCI1iMkWQs4ydxJ7Rv3yMA3+NfXcVR15A2LmRoVXCVTIEWh5zsEhsVrGEDJ58Els4mUJclxjpDfR2wjdxBrn0il4ZX6ngSslEwpXzxFYJR57DkhcIzBKGkEFqL2DLJUKziqvl0z/LofZPEpgVbLmIq1QY7JzAVQuY0iITv4nWX8BR8kR2ldiu0b18M46aJ7ZrTLxaMvuQlpI2hVZKLR01Qq1KmDYnAq2WABjtVtKy0Gpc8ZMrwMkbqEQtOXFXCLQKem8xAV/qCfnfVys46fQjMir4aoHYrKD15onN5AAqt4/ja1kCPYunLmFLczjK/H+wfkRGlcgoEVtFfG2JoZvMKBw1Pw1hEpXnYgpdrDL2Gwi7x1MmRQVXK+BqhenfddUStlzB15qMnHXk9hKOUkomGnbCh4isZSJrOdWU1jGELPogg9I7mYI31zCEHNr/Zeu9w+S6C7Ptg7qs5gqY8pJQkpdAkhcIIdSEBEhIIBAIOBACDr3XBEKzsYVtlZV2d3qf2aZdFVuWO7jgjmzLktW2TD+9lylbZJv3/v44Z8fJ9b1/zCVdu7OrndG233Oe574bI3h6mr6bQWvvpmtWQo6FEoYPnpbDUdN0rTx6awSlnuDZ7jSGGEdpDGErcRw1TaAXURtJTGmIRT+L1t6Lo8YIzDSOmiAwsnhaGnkh5KHYYngFedEuh4DA+jDNczex7FbwlSx6PYanhLaP54KDmM0MajXBolXBU3KIs/swm2k6WoVFawqtGk4Ygkg1abfyLFkH8OQyK+7BiAUR8idWLRYdrRxdfc9hNFKDW0crD2CMykIcXynhy0XMZiYCHGZxpBStc7tRqsN4cgZHCtW3rhTqS81WLKzs1/fR0XNotYhNIccxWsODoC1sO6Wx2mH7xxUTOO0ERm2ErppDWxjBqMUI5JD7EII4R3ClHM/6M9jtHNJcDKuVp6OOY7XzGM0stljAV8eQFxJo9TSuXKZrTAwO2WYji1pNDW5L1gH65iR2O4/VzBIoFbRaikCtYDWz4a2VGxxEOlqJQC0NeA9WK42yMEpfG8eXiqjzozSf2Y3bDoHOnpTGqI1EgWceq57EF/P01ApWPYMvhtv1FXuSrlKhfSaG1xojkCYwqlm0+QQr9iQ9vYDVSGA3w7exGznsRgazHmfJLKHXk2i1BHY7x//t3UxHKw/+X5fsKbRaBr2eoW9O0VHHMRs5jHoWTwphmMpCEk8q0dXGB0aYcD5UQqul8eQy0lycrjbOBe/QgE8RqGPo9QxOu4zTLmO1CnhSOVSaNtKD56xnlPGVPHo9nKstOeWwXdMcxlOTqNU4ViuEeVqtVPi10BiN5h1ZPCVF3yqG2mYxHllAkvhaBq0xjFIdQqkO8Xx3CrW2PwpW9/F8dxKjOYLRjIVQU72AI2Uis0s4cTKbWfx2kgtWBbueQl0o8Nj9o2xaJyAIAn/zgY/z1j/9I/78jX/Bh9/3V9Rmp3CNGaSFGYzmNIa4Dz8osiTmqM0NMfzrT3Gfcx1nz/8M90yMrnoLrjmNKc0g18fpORPo0i6k6nU0z+zhgnknrppl7niZjnQHgbYPS7yB5jMZGqdzWMpuPHMUaWE/ZiNNVyshV0cwxUm2rxfYKAgcm/k5rnyM5vwubGMnjz/4Y/76na/l59d8HsU/hCLehNoa5ulHryHQKiy6RfT2PuZO78QQiwTtYbT5IVqzoyx6R7GVA7RnY7RO38BzVgajXaA1O4zZSPCsO4Nem+RNf7iBi9YJXLxtO29521+wccMW1gsCJx6+FbN1lHMnbmThzA0EZhlbK9KYTdM8W4ALdyNX9yAu3MCSO0PrXIWeeZjWbAxDTNJ3Q15Rxxjj2eB2lIUJRHkcvzOJ55RQahns9kFajQnOyMMM3fxXlE58jyeau1DFLPNPF1i7TmDHiwWajaO0zsSRZ3fjKVmaCyP0OoeQ5Ty2XeaZU9fgORkWjQOcO74TV8ngaAku9CeYO3cjUitFbT6BXE/zzBM/RJ6/Fvn8dSjnR/DVCZq1vbjBKEYjtPmE4WUaTy6GIWE7S+vcvrAd0i5h1FI0zuwNjU3yGFZ7nMbZNPJ8EaMxTt+6Bas9jryQf4FR8fQQjjiJWisOGhRhoDCFOJfl3JND2OI44lwGeSGHpxzAkSZwpAmUah69UaJjTCPOpTBbZVa8o9jiJK48jdGcwGiEStPW+RS+OsOidQtd/QhqtYLVOoAnH8Zqj6FWi/yuew9Wawa7fZDm2RziXI6OPo1aHcOVDmI2p9DrE9jtaeqnMxiNSVi8D0s9gCaOYcqTLHpHcdUDuPIUjjSJWi0QSFPY8gxnTqZ45rcpbs59h8mRL/HUI3EeezJBKf9Tjh6NkyvdwNjUMPfeUUE5+St+/i9/xc8+/Ba+9o7X87X3vomxG39I6+RDNM+fYO7UU4hzVZy2wq7//CRnHxjl3vGvcOLmb3Ns3ye4fehT3Je6mt+Of5kHp/+RW7P/xPjov3H3kV/imo8jiY8hibO0G000WcHUDSzDxDKMwYF/9cC9qudcPbA7pjMIFAYTD/sF7sTqy1dbF6uMC88OJxSrPIrV+1i6PeBArL7O1MzQmGE6uLYdYRX8F0IG2xlwIX3XHcw1HMsetCJ0VQvfJmJZrE47VhEGjmXju26oI/UDOr6PZZj0Oi8ANm0zNJUEXqg1DTkdq/rU8HH7roXnWIP2xmrw4dk+hmpimiZBEPz/g4qOa+LbxiCMWJ1+vMCm8Fnpd+gHbvSnT8d1WOp2Bq2EC4v9aKbhDdoU/cCl41qs9DvR24XNCsuUCXwT21JwHY1uxybwTXpdB8/R8G2L5QjU2fVc+r4XciVsC880cE2Dnu8S2BZdL2xf+JbJYsfHs0wCL9SYrgYVqzrRxV7YqOh6Lp5p0A/8cAZiWwPmRODYkb0jbGWENw/XDoOKfrdDz3MHj3sV9Lna/uh6Lo6l0Q3CRGupv/gCo8KWMYwGrtsi8BUC38DUZQLPwnU0XFfBMps4ap3AeYzZM/soJz7A40e/wmPjnyL25S08XXoTj2Xey2/SH+Du7Md45v6dJHZ/jrOn7kBun8E2JXTxMU49XOEXX3wX//pHL+KH73wxt/z8as48MMXZuQdR6o8hNn5Fu3kUXbmNh349RCXxJe47/H2yN/4Nj97xRWonr6WrF6if3Ysl5lAWRvHFDEE7xbPWBIGYpXnyJha1Ek49iV1P0JFydKU8PTWFWRuiE00/fDGOUR3Ca8foaxnkc7sIpCTLZoFATNKRU/SUDH01SyAl6ek5AiWNLyWRZndjNUcxGyP8rjM5MHwsW5Xw0NiMY9RGeT6YoqPm0BaGBxMPvRrjWXcKX8rxrDuFUYvTUQo88ZO3w67PYM7t4UJnGmplnGAau5qhb03RdcfxtQJdtcCKXqEn5rAWYnTkPEvmGKZVDtV70jC6sg9N3outxnDVDLKcBj0OzTQrCwkUeQjbHWZFLPHaywSETeu58rKtVOduw7YqiI1rMaQbUcUYC7U0e+Mf4xXCDoQ1W7gxvYdHHpvk85/5IIKwjs3bBZ55ZBS3fpBvf+GPmXsoxolDv+Sp+7II2wSEywXuOVJEaVzPe9/xUjasEfjcZ/4SuXob//y+v+CKTVeyRriEv/6rdzM28UuePjPGzhu/wKU7LmaNsI0/ecMbeeA3U1z+0lex9ZLLENYIfOSTH2L6aBlhk4CwQeA9f/33uPIt7Pr5P/Pdr/wVtXNHOXPyEJ/+5HvY9KJ1XL71FTSbv+S2w9dw+cYNXLJuE697xSWU07/kFZddysu2v45XvXw9gX0Xvj6K27oe8eQvCJpZFs0sYu2nVE/u5Fl3gt91DtA8fSN6dQSnlWTFHsMVQ3WeK2exxQRKdQ9qbYglp4zVDrfXHT3DklNCqe6LTBZp+maFQC1y8pGf0jVTWOJ++naW+VPXYIsx5IW9XPDHcKQUnjJERxulo4YmmUWjgnR+Hx21wLJVDtsLtRG6RoWeMY6vFOiZRVw5TqAncLU4pjjKs90DdMwyvl6kZ5dCmKY8QnP+OpTGHpb8SngVvhHHktKsdCbpR4f4wMyht0ax5SRSbWgwezCleNQWyeBrqciskcRoxgjUHEYzjlaL0TXKWK0UanV0ANIMDQqJ6EpyOayDyzl6ZpmuEdpAXDmNK+Xo6OGBsG+VMZoxbDGBK4fNit/1p+hbeepnrsfXEvhanK6ZJDDidIw4fTuFI43iygkueBP4apZe1ARxleHBBMLXs3h6ho6VJzByBGYuhFJG0Eq9PUrHDF/nqulwAqOmcdU0npbHlvN4ajlSA5bCCY2WoWMVseU0gVHA1/MDtamv57HlcGJiSSkCvUSgl9FbSTpmgUWvgGfE8fUSi+4EnvYCmNPTMvScIraSjDSURWw5xXJQpucU0FtZo+vNAAAgAElEQVQxulYFW8phiPtZDkqY0iimFCpUXTUTcUoyuHKGrlEI9bNyhkW7HO7mWwmkuaEIJBgxKmqjqLUYy84UjphHnB0hUEMI4OoBa1UjaTZyKAvJgYWho45FFf3SoJ4fTj/ykaoyF4VVBZyojh+GDPnBFfC+OR4ewpsZOlqZ5tl9qNXhAaMiUHP0zBK+ksVsxtEbMaxWBqMRGmQCPY3ZGsGRwhmSXk/SNfLojVFsMRlafOpx7HZ2UL+3monoIJ6ioxQI5CJuO49Zz6AvJPGVUFvqiNno4y9G1osSHS0MIsxmDrudJ1ArdLQxfKXyAm9BKePJZZx2gY46htMuhAdssciSPT1gcgRKCVfMD+YTq5VuR8piixnsdoaOXkKvJ/CVAlotFn7tKWWsepq+PobVSBLIedx2io6ai/hKSTwxi9vO4kt57EYGq5HFrGXRF9JY9TReu4hZyxNIUzjNMTryBG6riN3I8Lw/hdPKIJ8fxW0VWTanUecTuK0Mvpxl0Zoc7OTDq7kxevoYvhw2aaxmAb2WxY+mB0Y9R6CM01En8OQwbDDqGXrGJF1tPASEtgvRn3nE86Ms29PY7QKts8N0tPEoJAqZHZ40ht0KjSQhC6QY8TFyYdVdK2C1kljtRMgEUlJhK0tN0jMzXHBnovlQjp5RoaMVMJvh59OSU47aSOH3vRVvjCWnjN4YpmfmB00LRwqDi46ew5ESIftCy2C0wuaAr2Zx5UzE7clH4NgiZiNDoOTpqHk6WgG1luXU8TQb1gps2nQR9WbAydM/pdmooMgHEOX9TM9cxVX/9IdkR/4DU7mT+TNx0olP8aXvvJnyPd/lGT1LW61w26Ef85PvfJhPf+r1JEa+jqk8gNgYw7HjLJz/GXNPj1Ac+hbf+96bufaHX+aZR4+ycP4mHvnNt7jp5//GHTfvxesW6XRiPHz/D4jt+heqp8ZZ8u/l1iM7WS8IbBAu4+c/2M0tE9Mseb+h52c48dtrGN33FR59Ms5Z7edMjH+V2275Eb9buo/m3Ci6GKe5EKOU/SLV88dCbpM2xsknE6RT3yCT/i733bUHo3EQs1ZhObgVVy6jzccwqxmsxkG2rxd4+UsuR5EC5tUKDWOS2+/5Aa12AkNL8dzKrdRnJzn+YIVf3buTO4/tpnHuDpTqIdRmDEdPcu7kMGrjbh6+t8idt+6mNj+N2JpCbE1RX5ji5BNlHO1hbruvwPnqFIZeouce5MRvsxx/apKjD+wifvjzpO69njPSBIv+7Rx/IM3aDQLCprU8dvxOlPqvEGfTiAsl5s+WeejBGHfds5dm+1YarUOceDqJo5RZCY7y+G9uxNXv4LGHRnj0kRhnzpY5+UyO449UsLQZ1NYNBPoIS9ZBHr1vD63WNE+e3osnF+loZaS5EdRqCNLUakm6eoWuPoZ4JkZXHsNt5+lE37ul+VTYjlAOYrenkOeLWK0JusZhtHoReSGLLY7RNabRG2VceQqlWkCrl6g+EyprA22G/9u/i/Zsio4+TUefRl7IotULmK0KvjqFK0/Qngtfr9YKNM4mMJtjKNUSdvsAjvjC+w+0g1itSVx5Br0+jicfxm5HZhhxEq02hl6fwm4fpKPdTNc4hN4oDsCbPeMoy87t9Iyj9IyjKAsVHHGGwDmCrU9jqyGjou+EgYwrTdHVD7FiHSEwjzB3NsfD99zIdOKrTCe+yh03/5Tb7v4Fo/u/Tyz2X/zs2q9x054fctMvvsXtxV1MX/91rv/42/nx376FL779Dzi07yfM//ZuxIWTKK0q7Wqde47dTvaGL3Dm/iGOZT7F5A3v47Hxr5L4zjt4avo7HNn7YUb+63/x66l/pbTvU8ydPIBrHactPkqjeZ5WUw5n+tHsw9A0bNMazCVWWQvh9CGcaKw2KVYP4qthxKr9wndDeGY3alLYpjM41OuKHpowIiNG1+8N+BSBG7YzVtsYq1pR27QGHIlBeBLNQALPG8xC+p0urmXjOxEn0bLp+GFosNqUWG08dDw/alAELHZ7uLZDv9sLWxdBB991X1CWeh16nT6B24keUzh58QawTwPb1Ol1ugO2RfhxBjiW99+mH/+PRsXqxGMVnrnU9QYMiDCgCAgcM5qAdENwZr/HcrdDYNus9Hqs9MKmRT9weW65P1CGrjYqlro+y70Ax1bo9xwC36ATGHQ7Ft2ORa9r0wnC6UfHdUJIZQS59KMwwbcsOo5Hzw/wLQfHMPEsG99y6PsdAicMFvrdDv1uB9c2WVnqD5oR3Sj8WGVqeJaJZ5lRu8KNgoqQS+E59uB9rCpGu0EID+04DsvdLr5lRpyL0E7ScZywJRK4uLb9Ag214xIEOp4n4fsqtiXhuwaureN7BrbVxnGaWNYCkjiHZZ/AMO7gmSfjHMl8jfN3XMstO9/K5A93cP/wm3kw816Ojr6PhcdvYqb0Xbr+M5jGLE+feoQTjx3h4TtTfP+qN3HdP7+RL/zxFpLf/CgnHjrIrPI0jep9NBt3IClHUdRjiI2jHBr7Afcc+g/umPwid898EmVuF0ZjFLOdRq0l8KQcRnWErpjGbaawqnE6Ug757BAdKUdHzCGdHcJrpXFbIzjNYfx2LJx9SHGs+n6M1TZFZwptbgjx7E0s6Xn6ag6nMYo+v48Vs4Re249e20/fyNPVsnhSMgRrNmM8640hntuD3UqwbFVCmKacxW4m0GsjdNU8fb2ML2XxxCzP+9P09TIdpRDtHUs8+rZNcHqY5aVJbG+MZ8/nQJ6mUU/iK2Ucs4gppbGbKbxGim4rS0fMhdR1JcfifJy+UUJpJXCUPIFZQZXTKLUR0MqI0k1caCax5oZQ7H042k083yjwyq0Ca7dezCtetp356u00pSyBl8AV9+G1szTns1SmvsIOQeD3/+j3Uf1nUM9OMrnrmwhrBIQtAk3vTs4393PyyV/wq8JnOXH4h3zzW29D2C6w7dUCe3/5HZTWtbzpjWvYslng/R+4gvOn9/PZT7yB9YLAK37/csTabSzMpZibGyKb+DJbBIEXb7yC08fv4tzpDDfc+D3WCAI7tm1H0Z5mvjXFRz75StasEfi9K/8cW8sS2DM8+uBOnnpyiMkD3yBX+D6bNwmsW7sZx0tzaOpnXLZpK1uF9dQX7uHhR/aSSn2djesE1gtraNduxxRH6Cm7WVEyWHMJulqKld4wvpRBnd+PL2VYssrUTv2SrprHlzOY9Rjy/Cgr3iRmK4YthnpDX82EcL7qKk8hVGeGgUIJV85htTOcPX4dz/cqWOJ+lNpu5OpunuuMYzRHsMUErfO78JQhunocT4oTKDl+FxwcwFi1hf24chqjkaBvjrNoTkaHrAy+miLQk3h6CFTsmAV8vUigF3GUNL6Roe/mMaQ99NwMlhzHljMo9RgrwQG0VhxxYQilsR+9PcqyP4ZvZKmfv5GVYJyeXcRox2jP3YirxOmZOfpWAVdO4SkZlt1xbDGNK2UHelJXztHVS3T1Er6Sp2dWImhiPoIeFtEbcRwxzbPBJM8GkxjNJGo1xoo7yZIzhiOm8NU0fauALcZxlQR6Yx++luT5XgVfi9G1kvjaKD0rQWDE8dUw2OhbpegKfApHjg2CCldLExg5fD2L1hrBEEMGhN4eRW0OY4gx+k4JtTlM1wrbF4GRQ6oO4elZenYYCqj1FNJCgme7h7CkNLWzNyDXhvH1PB2ziFTdP4Bo9uwygVGgZ4/RNcewpQJ6M0fXnMBRchjtGLYSp2eP48g5tGaCnh1OSXw9NJKsdMZZCWZQaqN4epbloEzHyuIo6Yh3MU7XLiDX9+HrWZb8cXy9gKPkCIwyXWsMV84gz+/HbCZYtCt0jSJqbQRPiSwa9RECLUcv0kRarTTy/CieXGTJmsJsJTEaCXy1EH3uFTAaGTraeMioUMJDeKBUMKNDuy+X8aRSeIW8nSVQSwRKaWANWT1IBmrYEnCl6GApFegZ4yGdXi6w7Exhi6lIHZnCaMbo6AU8OYPRjLNolwdBhSunsKVYqPaV07hSSL6XF4axWqlIc5rBboXhgSMWURdSmPUUbjuHJxZQ5uLo1XQIlGyWcFvlcFai5FGrMeqn9+BKhcH0w2zmMRvZwWPXa2Fzwose/wsazmx4qJZDI4orlVAWkmjVcL5hNtNRYFOODCXhcxMqX4u4UgZHyoR8FzHNolXBlbP4ah6vXQhBh1qZnlYmkHNRMyxN3wgDcLuZimDP6fDAIpfx2kX62iRGLUVPnaCvTeO1JvDbkzjNMr5YxqpnkGf38Zw3jdPKo86laJ8Z5XnvMFYjhVGPYTRSsHwMo5FCnB3BaKQi5kgWZSFOoEzgShXMRgF5LskF9wiBMoHVLGI1w4DLl8Mwp29OYUdWk1X2yaI5xaI5hV5LY0WTkNXgxxGLeNI4XW0KT66EzAo1NCD4SjFU56o5jEaMvlXCVzPYYmwAl/WUOGYzGwWpY0hzIzTP7mHZnUCvj6Is7KdvFQbtLqM5giMnWbSLOHIyUkCXWHbLEW9ojCWnRNfIIS8MRfcN5yRabRRfydM3xwbsjI5WwZaLuGoOV82gNJI8+eg+Lt4qsEYQ+NVdxzGN/TjGDKo8yUJtN//5o7ex/kUC6wSB06d+w9zxSYTN4c/rJ56axLV+wyf+/a0IGwRevG09azYIrF8n8MbXv4Kzpw/RbKZ58rfXcOUOgYsFgfVbBS7b/kou3ngJJ56K86MfvZOXXLKNKy7bztlmkVOnr+W733w729cLXPWP76Fdf4DtFwsIawTWrHsxmzb8AZvWbqU2d4T6wl727vwoWwSBSy8VULsTXLRZYP0ageMP51Fb06hihY995GXs2CLw8Y98FFef5vpffIiNmwU2bhZ40VqBdWsF3vVn/wvx/D3IjSx9e5xASdI8tZO5J/ezeU3YOPmzt72fJ84NYQTTtNU0ppNibmEnZ86M8vo/2MzmtQLbLxPYsllgsyAwmb2O5lyJlf4xrv3ph9kgCGy76BLWCAJr1ggM7f8+ycx/sW2HwOv/6KVsuUhAuOhS3vU3b6A6P8a9d13LxTsE1m8REDYLrLtC4HXvfQPnGndz+8GfcOkmgS3btyFsvhJhzRa2bnoRau02vvhv72DzBoFLLgmfN2GtwJbtAqfPP4DUrPDQvbvZtEbgVVdu5opLNrJ5s8B73/8GNm8XWCus5z9/8FEUMY3aHGH3tR9ixyaBiy8VONu4Owp8QzCrshDDkwto1QRGIx3OshpFOlIFp5VDmh0h0CrIC2m0eomOfoSucTOechB5oYivztC3jmC2KjjS+P8IKqx2yLBQqoWwWdEcQ5zL0rcPodbz6I0Cy97NWGIFW6zgyuMYzSJWu4ynTGI0y2j1Emq1iCtP44gHkOeL2OIEtjhB63yGnnEEozmBXh8PQwrlCIEe8iva5wss2XfQN45htabQ62W0ehH692K1DiDPl/GVw7jSQZbs27BaBzCbU3TcmzGVKTzjIB3rMLY8iStPYbfHccQJ+toMRnuCM6eSnHhkhNsrP6C459/Ixa8mW/oSE+WbSCSu4ZZjJQ7dXOC/vns1t+V3kf/Pz/Lx125hz8ffzbf+8vU8fXMG8dT9NOefxLFk5hdmGRoa4p6pa5mJX81jN3+DQ/v/nuyP381dic/y9JEfMHXT3zEx9Cbum/4sR4pf5YmHsljGb1G0J2i25hDbIZviv8MzV6GaXhQIOKYzaDr4jo9jOoPJhm3YA/tH4HbCwMINIi1naMgwdWvw8vBtXwgqwvlEd8CsWA1EVt+Ha3uY/22eEYYV4QSk4wf0gs6gTdENXjBvWIZJEM1AVs0fLwQIbqgg9YNBy8K1bBa7PTp+EIUT/sD64UXw0FXjiW3YYXPECegFfXzXiooE4dt5kUzDMaP5h2bief+PRkU/cOi4IZvCszR82xhoSkNuhc1yL8Cz9HC+EQR0I07DSr83mH6ssiv6gTsAaoZ8C/d/KEotU6LXtfE9Hd8LtZ39nk0nMFla9LB1jcWotdGu16JZRRgEKO0Wjm4S2C59v4NrWrimRWC7BLZDzwtBnWG1xP0fjYpu4NHvhh+7Z5o4uh6GIKsQzVUmhu9GKlOLpX4PXVUGulM/ClBWH7sXBR6rYNF+4BN4Fr5nD1Ip17IJPAvTbKOqVQLfRFdFTF2mGzi4joqh1zCteQzrLC1xgZbyJEHnFJ5xnEduTXF471d4KHMVxwvv5o4b/5DfpN/Dsfj7uO/QV5k7WURXHkZRTlGtn+T0k7fz9IMT/Ozz7+FH//AHfOLVAjPXf4UH7xnjjHKK2fO3UW/ehmbdTr01w6mnSzz5cJIj5a+z+yfv4u6ZT+K2R6me2knj3F5as/txxSxuM4m5sJ/aiRtwmyl+5x6gefImtNlhnnem6Ig55o9fh3TuRp5zy3itUZrPXM+SkaWnpuhraeaO/wRldg9OI8bvvAk6UpqeksVtxunIabpKhkBJ47TjdNQMy3YJoz6MXtsPSwehP4PdTCDPDvF8MEVXzbNoltCrIwRyFvoHUedHMOsJVuwJVuwJAjkML3paiUfu+jaLH3wN1IaoNfegeGXckzGoHkD0xunKZZr1EdRWIjSGNNIop/fSkwt0tSLtuX3w6I00xBiqVYZnSnAiS1svoHklmMtwTttFX83QNbK07N244k6Wnhnh6x99B+uFjWwRBObPFOnYaXri9Txfu56lk79keTbBkeTHuGSHgLBd4JGFabpqidsTX2OLILBlo4DTPsbp8f9k8wYBYZ3ApvXbWStcirD5pQjCdg6PFFg4meXtf/oG1gkX8bF/fBfnTlT49EfexHpB4IqXXcm5p/ZgiEOozZ3kR/6F7YLAdkHAaz+Io+b43Gf+hA2CwGUXbcA1H2B+fief/dx2Lt4q8LqXvIPzZ65ldM/HedUVAi/dsY31gsBaQWDz5s0IwnpkdZhf3bmPjYLAtvUCmn4HLX0300c/zUXbBLZs2sGpp2awpDg9ZQ/9VhK/lqV++heIzR/xnD8Z2j3mhgjkDD2twPknruF5fxJ6M/SMMaS5/Ujze1l0CvStPOLcXjw5S98cR6sPozdG6JkFVrwJzFYSZWE0uqJRoT23E7l6E0tuniW3gLSwG6MZ3r9vFfHkvXS0UZz2KFYzgTI3gtNMs2yN0dcLaLURLnhTiLPD9M2JiJhfDn/hVuL0nCyBmUWq7sOSMjhyFl/PIdX24htJljtZunaK5txNLPsT+HqJ53uHqJ65CbU5ypJXoe+WqJ27AUtKoLdH8bQMjprClOJwYQZfTdI4+0t6Zj66mhgedjt6YWD4UBZGWLLH8eQcZiuF3kjwfPdgqOCLDA9WK40jZbjgTeLKafpmEU8poNcTrHiTGM2QPbBol9Abw9hijOb5G/CUOMteAU+Ns+hk6FlJ9OYujPZuzPYQXTMdXclMhs0BJYUjj9I1Q8Wqq6bpuyUW3TLNuV3o7VGW/Aq+kaW9sAdbSbIcjLHoljHaMTwtgy0n6TlF2vN76DsVevYEnlrGlgpYUg69lWDZH8NoJ7DlNH2nQmAUUBujOEoGR81Ek5AKz/eO4GvjKLUMffsAPXsCU0piy0n0VopFdxJXzeOqOfRWjI5VCKcbegZLzLISTBEYeaTaXhw1Sdcq0jFLdIwKamOErlXEUTIo9VF8vYivlfD1Mq25YZbsMQItT6Dm8ZUcZiuBVh9l2R0PwZStOGp1mOeCAzhSeOXeaKRYcadZsg/QOr+XQC1A/zCuFLYszGaWFfcgTjsEIHb1CXqRbjNQx1DmQzaDXg9hlx2tMjiQB2oJcXY4/No4t5++OY4nFxFnh6NKfB6jHh52F62JyO6xOvdID6r5gZajqxfoGWOo1RE8JU3fyuOpSaT5vWi1UZ71Z2if3zeAeC47B1AXkgN4pTyXRJ2Loc0n6CpjuK0S8vkkbqsSHtbb47hSBnF2H75SwJXyWK0synyCZXsG8XwMeTZG35gMmxK1NPJcHLuVp6uOYdQzGI0sykJyEFo85x9Gr6VR5hNReJFHryex29mBCUOrJSIwXoFFq4JSHQmnX1IGV85iNBNIc/vD/69GhtbpIfp6hRVrgp5WRFsYpqvlsZtxPDGDUYtHzb8iK9YU8vlR+toEi/oURjWFWcvSkSbx26FdST6XwhfLdJQKrTO7Ec/tZ9k8QE+d5Dn3CAtP7cJupKF3iOeCg8w/fSN2K7RZWM0Q6BfOKXKRkSOPUc/jtMv09ANo1SxGPc+iOTP43JHn4/T0CbRqClcKP3c66hhL1gGU+QTKfIIL3iEcsYjZyCLPxVl2ZnDaocrVjj4XPbmE3QobPEv2BEYzhji3N4L3plGqe/GUBD0ri68mcMRC1IYpo9XCtorZTKDVRnHlDNL8Hjp6DldOoTeGCbRsNCEKw9RFu0jfKoT6ajnJBX+cnlWgPbsbXw0D2Y6eR5rbF5o3rLAxY7dzdNQKllwiMMtYShLPyDN/Ns2mdWFQsUbYxuUbBC5dI/DZj70fTb4b03iIV7/y5awVNvP7r34l3/v0PyJcLvCmj/4Z4vyjHM3fgLBRQNgo8NTDTyKrVa688koEQWDf0I/Qtdt5719uDA/VwjrueGCMvTce4PKtf4go3sW3v/0+1glbuHj7lTxdO4BujnPVx/+UrWvWc/UnP4VnnWN//PsI6wVetPFi/uGfPsFw/MdUawVmz+zi+h9dxVbhJbzi8tfjded5zWtew5aNa/j7v/k/aOIxAvcuNq4Ng5ann2gxM/Et1q8ND/BnF+a476HfsmbNetYLAtP5JI35YfTWCEt2io4yyvOdW3jlSwQ2bBIQ1m1hx9ZN/PiHX6O+cBet5gSud4A3vFFg4waBD7z/Hzg9f5wPfegjrBM28eqXXIrSvJ27bv8ZG9cJbBAEXnrZn/Kxj1zNpk2b+K+ffIe7f30Q4UUCGzdsQRDWcvGr3sVXv/1Vzp2ZZvNagXVrBK7bvZsf33gDwlYB4aLt/OCHX+CpB1O8680vRhDWI7zoZbz1XR/lHW//S3z1Cd70+it45ZU7+Na3vsXXvvk91m64iPWbNvLWt74VpX2YO27dxaVbBTYIm9i4Zhsb1m/m41d9mE//+4fYvvm1bN8qcOaZNFIjz9v+dBPrBYFrrv0hp+YfQ6sm0GvJSMEbp29ODFg6RiON1yrTkcfQq0mMRgpXLhJoE6i1Ir56ELM5SUc7zOxTI9SeiRNo07jyJGo9j9kqYYsTaPUSZmsMo1lh2T1KRz/I/MkRAm0Gq13GkcaQFzL46iS+NoUjj6M1CijVLIv2IepnRtHqRZacW9DrZczmOGqtgt2ewhbDmUh7NovZmsCVptHrE4izRRzxIO3ZFFZ7gr55FLM5TUc7ijRXon4midmqcP7J0bBhod+C0ZhEWahEatNb6BlHUdtjGPIkjjaN3h5Db1Zw5SnMZgVXmqSvTWO0J6jOFXnkVzfy0NHr+OEX3kp86FPcfNtPuPVwkgfuP0RbPsOZ849TO/sYd48Nc/iX3+Unf/9m/naLwLUffht3Ja9l7vHbqJ57FElZoFqdJVfIc8/UtRT3fILjx77NseQ/cXfm09wR/wyH9v4T5ev/mrsr7yd/07t5/K7rac4eRdcew7RP0hZrKJKFJitRWGHhWNbAduFEwYVjhmrS/86mCBWl4SQiiAKIjtfBjmYhThRM+BGIMpx/eINgI4h4FF2/S8fvYqjmYCISuAF29P5MLdSmrrYhep3uAJK52p5wrDBcWeVUWIaBoeks9Rfp+EE05+iGytIIkOlFTArXCs+1waCp4Qx4FZZh0u92w8cYNUhWpytB9Fg9x49KABamboTn4yioMLXQmGLoNo7tIfC7JS4s+hGQ0sQ19XBK4US3yHTR73bwXYelfpd+N2B5sR9OIlxr0JTo+c4AtnlhMZyHDGwafmjuWIVXLnWi2UR063V8Fntd+t1ONLcIeRId1xrMRmxdoeNaBI45CFAcW8ex9XAyYev4nkXgWXiuGb3MHAQTq6wJ37VxbQvPsQehRDgheQHW2Y0Uq4Hn4kZQzdWQw4kmJatti1UgSKgytaLH4A7UpqHZJPx7rxMM/v1Wo46haviOi6npOKaO2JxlJRBxnbPU6w9gmQ/TbD1OWz6L5bQJrHkeum2E3PUf4tDeD/JQ8m/Jf+s1HNv5V9x604c4ecvPCZp3ItZ/TUt5HGXht/z27go//sx7+I/3vY5r3vtaklf/LefvKWOKx9Fr93DikTy/fWgEW7sZTz/IA7d+n1vzn2Nm3yd48u6vY86PMHd8N131CEZjkta5NFYji91Mos6PYDWSYeNAzP4PBagyN4xRHcaux+jKWTpSGrcZZ0kv4rdTKOf3oC8M8ZxbpKuMoi3spKPsZ8lIYlT30D5zA1YjxgVnHF/OIM8OYdZjLBolPCmNMrcvsnzkcdqpqDmRpqsWcFqho37FyNPvHGBpoYjSLoN9lI6U43T7eqSr/xh3/FvQLOEoWXQ5zfNqBdpljPk4VSXNilPAFUexW6OsOCWW7TJGbYSOkkOeHaJ19gZ8OcWikUev7WPFLuHLKazmKMr8Hnw5iSsN4Wu7saVfUnvmZ8jn4xwtfYeXRFvXL37hI6j6rZyd/QnN5o+onv0p9ScT3FO8hk0XCVx60Q4c+de45nXceuBLvHT9K9kobOHE/D6u+cVbuHjTJWxb/yrueHCYZ8QMl12+hYs3/z5Du3fimile95rwF40ffO8LLJw9zL9+4jVcvE3gTX/6TgL7EI40TCDtZzLz5VCPKqxDkh5FErP87Mfv5SJhHZdvvoznew9h1Hfx+Y+/jovWClzxytfQnr2el14ksEPYzAfe9QFuO1bk4MFdrBMELt/8ezSq+5k5cDUXvUhgo/AyWgu/pq19iaOHP8IO4WIEQWCheiuqtAer9VMu6AncagKtuhutfQ1dtUhXzeG0Y5jNIfpGGnVhL04rEVbB1TKuFNoRXDlB3wotBI0ze1iyJ+nqhWj/HF619ZUC9dN7CZQygVrB04dQ6tfj6wNyDIEAACAASURBVMN0zUTIVmiPsOyFMENb2oerjuJrCbT6vnBDL4U1b7OZItCy6I0R/Ig0H2gZHCkZzTBe+IXbbA3jKnE8NUHfzuHIsRAiqIZmkI6ZQ6mPYkkZlryJ8ApefR+2El7ZD8wMUm0IvR3DkpLorQTiwn58JUdHL+DKGcxmgq5RjNSscTpaAV/NYDRG6eh5+maFFfcAfXOcxpkhfte9Oby/mKarFwm0QsSvCBsYnpyLgHWxiJofQ1rYgy3GBwcAuXoTljhM10zjKqO4SgxPjWNLI/TMTKT/DOcXWjOGq2ZxlAyBUUBrxiJ4ZYWuXcKSUgOF6GqQEOglHCWPpxXD5oOcw1ULdM0x+s4EjpLGljN4aglXKeOpFXy9jNFOheBLdQxLLOBrFVy1iKsWsKQMlhTOQYx2AlfNsuSN07VKdMwijprB1/N4Wg6tGUNvxQeMC7UxiqflWPTG0FtxTCmJKSZYdCtYUip8PE6FwMijNUcjKGcmNLyocSw5Fs55jBxKYxilFqPvjGNJ4fPjGzkWvTKGOIpY3U1HK7HiHUCc3R+pO/M860+j1xM0zu5hyZ5gyZlErycI1FBT2jMryPMj2GIG0xxHamdpN1Msdw9hynm0ZoqOXqarl+nYN6M1y1jtCiv2IXrKJB1xgo40hdscxxAzLLpTOFIubA6pJYJWhk4jjXFuP97cPnBKuLXduI3duO19mM1hukYJvZWm30rREzN0lBx6O4Gt57C0LForga8X0JsjSI39yFIM3cjQqO9Hl5I47TR2LU7PT6C29mG0CtjtadSFcXz5AIFaYcUbxxZziHOjeEqFFe8wgT6FJVZw5Elc5QCOPI7VHsdojGO2JrHFsPJsSyUcuUD97CjSQhqrXUJv5nHkMQJ9CrNdwpHHBrtyVypGXIpseIBtZVGrSYx6aqBzNRrpQfuib07QOrcPWwoBj10jj9VKYDQSmM00S/YBxPOj9K3KAAa6CkkNlArqQmgcWTKmMKpp5NkYHbnCs+5BrHoW+XyMvj7Boh1+T1PmE9itIj19Cq2aQm8k6RrFUFday6AvZOkqB3CbFYxqDl8qsaiPoy+k8dolLtgzeGKBZWsSoxZ9b5Xz2I0cHbmC0wxtI24r1MP2tQl8sYTVSuFIIT9idVZmNBLYYiaE+NplxLm9mM1YxF8JWRFqbRhfyWC1R/Ai043ZGmXJqeArucgKE86SfCU0JawCQT25gNVKE6hFbHEUX03iaym6ZhaltodATw0Uv4E6ji9XCJQKgVKO9JAFunoZW8ygNtKo9TQdc4KuNYmvjWGKBRylhNnOh9MQ8QiBfBBTHuH0yV1sEgQEYS3rt67l5dsFXrLjcj7/+Y8jG0U8J8mDd+6J7rORywUBYccmYvfuwXQm+drHX8fm9Rt59ev/jHNPPc7Jxwq89S0v59IXb+O1r3slC7MP8eLoyv77P/wxusYM6kIFu1VkxTvI977wQTYLG7ji4k2I+gyt8z/i+994C9vWXcnnPvk12s00lpkJWVObX86d07fSricx5d2YjTLJ3Vez9UXrueLyl1M1buXI5Je5bO1mXnbJ5ZxvlPjVw7tZt2YHgnAxpxcO84V/fwXrBYE/eM1bODF7Pyeqh3nne/6QSzZv50Pv/jvkWgjatVtZAnmcjnoLTzwY5+/f9/tsu0hgrbCBtes38bJXv4SzC3fSak2y9SKBrRcLNDSfXz91PXc/PIYgrGPN+nWcr97LDUP/zpbtAoJwMefPnGW+nsKyxmjOTvH0YyU2CusRhJfxk198H+Pcr2jUEjx2eogd6wTecsVbaJx6gpFjP+TNP/091ghvYM26bRx/pkxdTrN1s8DlF70MQ5mlKse4oJdpnkrQOjtFc+EYTz05xXW/+BIb1gisE9bTqt3F0aO/ZP1agfXCNr79ja/QaM0gSlkevPdG1kbtkRNnHmNWvoe12wTWrd3IvXcfpC3lMZoxjGYMV0rjyeHXSQjdLWI2s2i1NI5YRJyNseLMDNpkVjNUA2sLRQJlGqc1gdOawKiVcdoTeOIU6nwBU5pEbVZwtRmURhm5XsI3DqG1xlCbFbS5BF6rjNucwGvPYNQmccQZrPYkerPCojGDUS9gNkr48hSBPI1Rq2DUxuhpR+gok0izKZz2GM/5x3BaE/jSNE5zErd9AKt5AK02HjUlbkVvjGG1J/CUAyw5t2DWxzFrY1xwbsNpTaEtlFHmiixbt7Js3YqjHkNrHcZVjrLs3En7XJ5AmqanzGBWi1jaOIvuLRi1cR694zrGR/+d+2/5OUcq3+SWqe/w6OkZztfvp9Z4GlGuIYtV1LNPMP79r/CN172MH7/21Xz3LX/Esfj1qNXHUcWTGNosT596kBtHr2MsleM3d+5kbP8nODr6WX5TuoqZnR9mZueneGDigxzZ88/cP/4dGieK+NbDKOpTNFpnaIoNWpKIbZjYkfnDiQ7/rm1iGRqBFzUtotDCNi08JzRAOqb1P9gPL+g93RekC57/wpzjv4UaXb8bhRpheyKEaXYJ3GBwv47fDdkXjjuAYq7CMFcDgf8+A+lGbQjXdiJ2hTeYbqz+m57jY5sOvaBH4HYig4kfTkQsm8VeH1PTWez1B/ORXmQU6Xe7A35Hf7XR0elEVpDQUNILenS87mDK4pgOpmnj+x0EfrfMcysdPEvFMUI9ach5COcTvuvQ8T16nYBeJ4gO5z5L/S6K1A6BmI7JSj8YMCxWZx3LvSBsVgT+YB4SNjDCJsZiJwg5Dx0/Mmq49KKXrYYjqwHIqnVkNaQIJyphOOE5RmgLWQ0rXBPLVAm8MFzwXZvAc6O5hh8pS8MAw7fCKcliJyBwbFzDGIA1+74/mHmshh2rz8dqeLEaSIQ2kJBfEYYXfsTFsAfPm+86UfAThhq2aWBH+6QwqFDp+jKefhbXeRrbfpx69TAPPpjhxMlbaYvHUcRHac/ezMTIVdwz9hnujX+Q/PffwLGbPsAD2c9xV/aruPXbqZ6/Ha93DqN5gkfvLPHjz7yHn/3DG/nQDoGp717FmTuLPHrfBHdM38Bt079gPPc1popf4Pj913D6oWs5GPsnJnb9Hb+e/jTS6d0oswmc9iTKQgmtVoh2tHEuOBP4Uo75p3ayaFSwmymMWhyzHu6KCaboKVnEM7vwWkmWjRLK+b2Y1RGWjRJdOYfbjGPWhugqcdS5G9Hmd7NkFPDbacxGDE9KYzXiBJH1Qa+NDMCZrpjCFUNAmdWIY7eSBHIWX8rgtJJc0DLoWgpbzrEojxE0MlxwSpy/+WraX/0/0KiweG4IXY4hi6P0Wmmeb+UJxCwNKYEnxejpaZasPB01TVfL0lGymI04Ri2GUR/mglvGl1N0lHQUUoxg1IdR5vegLezHbg3zXCeL1b6RC14eq55BPT/Gqy8Of8ht2rCGP3/zn3DVRz/Mm/737/Gqy9dx360JDpeuY50gcOmmLUhzx5Drv+DY1NfYLuzgyu0v5elzI8RH/oaXXLSDrcLLuP83ebKVr7JWELj8opez/6YfI8/v411v3cYVl2ziqo++j7mnp/nnD76cbesF/vdr/5iuN0Ogx3Bau8gPf5INQni1SBJ/TX1hPz/45ju5dONGfu/ylyMvHMGqj/KTr78rvNrxileja1kuv1hgrbCOg9NHma0f58vf+Ue27FjH5g0voTYbY7x4NZdf9CI2CS+hOfsrRPUH/Oq2f+fFwuUILxJoNm7F1kdx5euQTl9DT8zyrFtEa19L/dRNOK0Ey3YBVxxBr++hb+TwxBStM7uj+nA+NHk0h1Fqe1lyygRqAXl+FLW2P5owxMOKuTVOoJYiUn8eT9tP14rTs0NWBcvTtGd3h/X1RpwlN4tcvQlbGsFXU/SMkBXgSjmWnamBBs/XMgRahp6Zx2rHcKQEfasYKvTEEVicwleTOHI41+hZWX7Xm0Bp7kJtDdF3S6wEU2jNBFozzrPdKTpmjo6VRW3uY9Er4qopbDmJq2XpO2PYkRpUr49itZMDNaQrpQnUHHojhtEapmetBg4JOnqeRbsS7frDUKVvFbHF0DDhqxn6VpFACzWuHSOLKyfpGjlsMc6KVyHQMmj1/Yhzu1nxyhitEfTGMBeCMXpmHml+D7YYY8WvYCtpulZp0GxYPfAHRmEww1hlRnTMIkp9BFtJs+iO0bVKqI04i+4klpTBFNM4Sg5PK+LrRWwpi96O8f+x9Z5hch2E2faxerEtd2wDCTjUhAQCCSl+U/gCSUgCgRQSQhJIcAATMCYQOxTb2LIsq2yZ3stWdVvuvcpdlq26O7tTT+9lyu5KsuH+fpzZsfO934+9ZmdWO3tG1157zXnO89x32yxittLYUh5XKREYy5rXDJ5awtfKtI0xXDWPp+XxtByumkGpjQxCk+UpyPKxBEYeT8tiigkcNY2rZgbH/PbHfD2Ho6SwpARts4Bv5NCb0UFrw5JjeHoKU4ziaunB9/t6ITwWNY9cjeL1Gxsdq4DeimLLcRb9Mlo1hjofpWeO8WZ7N3IlNLksnxCGOtlMCExVclitFG29ONDSus4EhlbEdybRpSyuVmTBmaRjjGGLGdp2mbZdwlbSLDjlEBonpsKGh5qjq0/htHJ4rQSnjThn9O348zegH/sG4iv/wmLtRzgnvot0+N9Zkv+HrnQjS/otdJWf0VE2s6jG8cVR2noSTYqgKXE0JYkmJgmsEj2vhK2nOHVyM4aVQtNjmFoUR47Q1ZP8wh/Gmr8Jt34HRuVOOnKo8tTmEsgzUTrGBGYrhy0V0Zs5bGUMvVXEVidw9SnMVglfncYRp9DrYxiNMYxGEb2RIdBL+FrINbGlPKaYxZJyeIPHwkmU2UjT0UP+hdUIWyghEDI3uPoezqfyA42rrxQw66kBN8ZXwkmY0UiEvA9jArOewVdCA0pbK/bbGiG80pdLOK0CZi1NWy6HcM1WHrUSp6eN4zbzmNUUVjOOK4UMjo42iVHrT3vkHIGWo63k8MQs+nwSgoN4rXBWEsh5lqwxlJk4XXUcp5Fl0ZzEaWY460yxYJTCeWMrnK309DJuM41WieC2llWrJbRajLPBLnwlhzw3SvPkDk67k3hKjubJHZiN2IBNI87swFczA/6N0f/71NbTfXBxOFtzxDRtvUBbK9Azx+kaY4O2j15LhK2ePuTVFhM4UgJXTtIx8vhqBltMYIuJUJ3bzA+4LHYr25+cxAm0QginNcZw1SKeVsRViwTGGLaUw5JyGK0MnprArk9iNyYwxAjPPHETl24U2LjhYuYaNTRpN7L0FE73OUQzgqruoG08wYZVK1i94TwuXrGOd3z0l3jOOEitleBz/+cCVgoCwupzOX+jwOUbNrFSOJfLLvswv/s7V3Py6FOsOUdg9ZpzePzQMTx3AkMeY372ThRpiGuv+SQbV6zm0osupio9Qqsxwre/87sIwib+6i+/xKnZYSw7zZWXCwjnCNwzfR+mMYks3oHezHHzDZ9m/TkCK4S1HJnfg1iPc/5KgdXCSp59ocyn/vR9CML5/NEffpqZ1i5+48NrWSNcgCC8l8vffRXChvB5L910Cb/1q++na+4hUMeRZyPIlQi+Oo7aHOfM4jMcOVLgY584D2FVyLT67xu/iy69ykXnCqxYJSCs3oiwVuDSd7yHtauuYu3qi6jUDvGv//EHCCsELr/oQ7i9I7TsnfjdDIY6xUP3/5QLNgqsX3s5Tf0kVSmO0himuOMfuUAIj23drwgImwSEi8LmirBa4ESlzPFTKTauEVgtbKQ2/wxN+05mX93GK8/s4NqvX82FFwhc+W6BDZsELrn0XDadfwnz1d08/NgW1q4RWCmsQ27MYRj7kaVR2tZuPvTBjQgrBK697hpGsj9FWC+wccP5yM2XqVYj/d/hMapHt6HXkgRKmY42Qf3YCB1tEquZ46y3F3UuQevkKG1tHLkS70/zxjCqJdS5PE5znEXzAG1lN/JMFn2+gCtOorfG0BplTHECtVGiVcmiNcuY0gTSfJ7ake1YtRyLxn7c5jRWfQqntQuzOUFb34MvT9DVd2FUC+jVAuLJNIvmXTjNKdRKEaWSpqNNYzfKaPN5fGkaszaGVZ8gkPfgK/vpmQeRZgt9I8g0S+5BpEoGeS5LW9lLW9lL7fUEymyerrafrrYPfT4MQ7TmPjrmA3jq3SzY9xEoe9Hni3jiBIvGXgxtEl2axBb3MvNSkscP3Mz+0vVM565l/ngR0X6WuvwsLfFVZHWW40cP4VaPsP/m67j2/Zey9eMf5Vu/9l7uiv6Moy/eiy4fZb7yEi++/Cj5yTjPHhxj5qXNZDf/Aa/d9QP2bvsU9458lcnN/8b+xGcpbP0SzSMlfPUJdPk5ROkI1dpx6vU6iqwPggrXtrH0kIVo6iqmrtAJ3LeFFzambgzCgRADYA90nssfy2yHZb1nOBcJZxOe7fVtH33gZj/E8PrWj27Q69s//AEHw3fcQZDguy52vyEReF7fThKGKZZu9H+uReB5/e8LBiyJbrs3aHAsT04c823tCtsh8LwBZ8IxrcFrDQOaUHHq9V+n73p0gzZtP2xduH0ziO/4dPxuGI4EXTwvYKG3hMAvTvPG6XZoybD1/yuoWG4KBJ5Dtx2w0G3T6wQs9rphw6I/4zjda7PUDej6Dgtt7y3Ypu/T9by+GaQfWnhvaU29t3EgOkEYAHTb/qDJ0fHsgXWk49l4Vgj5tPUwVHEsDc8x8VyzD6kMgwvfC+0ay1rScALylqp0cL8/W/FMk44XGjs6njswjCwHM77r9KEfwQCmudzOCFsWxiBocW1r0OAIAw5/EGiEr80Z6E0N3cE0XVzTouubNKqv4BmvoqtPcPDuW4kN/yM3/ODTDA19kxdf2s3s7P141pM0ThZ5+fFbuGvoc9y183McHPoCe7d9kQfz36bx2iT1uQdpSYfQ66/w9D0Zvv93n+Qnf/Fr3PTH76N47Rd4fvcof/XpX2PLf/8dP/rPT/PT6/6QxJ2fI7fjzxn96W9T3PJ/eCj7Nzwy/U94tThn7d2cfHk7rZk0VrOEUU1h1xM4zZDfYNbiyDPD6POhEcGsxVFmR/CaSfxWio6cxW+lBvfbUoaOlMWtp0PlZyPOabPAWafEolFAOTmEU0vR1fJo8yMEcoaz3sTA+rAcVJj1CGY9woJRwJdSuK0EXT0ffi4maM9vR9eiaL0inRMjKKe20VEiPPi3l6L89GoWX76V01IMw4gitnZizu1goRZlycjTbpdpa0k8KYbTiuC0oqiVnRjVUZbsMbpanraSpnliK3p1BLMeQZsfxmnGWLSKnHHH+tvkHNLsHZiN7ViNYdTKKIE4yaJ2D1/92tWsXCFw8XkXs3HlJVyy8Qree8UlKM1DDO/8J9avELhgtUDPeAJH2cldY9/gPEHg0vWr8IK7qM38jItXCVx14ZWct0Zg3SqB33jflawXBHaXb0I+uYPP/8llrBMEvvRXv4NTf4B//+JVbBQEPvCeK2jVYjjyEIG4jfumv8n6FQLnnydQn99NYOXIjf4777xAYJ0gIM/tp6MU+Lcvvot1gsC73n05opzmX/75kwjnCKxYLbDhEoFVF4RvDs6/8AJsZZz9U9/mvZet5gLhfCzxaTT1Fp568NtcKAhcuElAle5Gbe3Eat6KU9uGWRnGbY1iiluw6iEk1ZPieFIEs74TV4ziigk6ah6zkcSV01hiDEcOORVqdZglZxy5EporAi2D2Yxji8lQIWqN90n4GRx5BLM1hN4YQq+P0LMKqPMROkYZrRon0ONhQ0CMhLwLLdc/EcwSKEUW7AK2GEOrjYQ6PS1Nx8gNTlC6ZhZXiWM0RjgbjIX2Cz1F18ziSDFsdYSuk6Fj53GUDGo9hqtm6TpFfD2NKUVw1BiLfhFpfge2ksSSEjhKGrUexZVTBFoWW0xgNqJYrXiof5SSyHNDOPIIvhbFlkZCI4eaoK2nsVpR1OowvpoI2QFKnMapLfhqAleODa5UBlomtJgYOWwxztzrt4UqWD3Lgl3EEVNotUjfPpEhUHOo86N0jHC7Hxj5vpUjbEvozdjg/nJrwTfCW1tOodRG+yfyORwljdaI0TaLAz2oKSax5Qy+XkCtR9FbERw1TccKOROBXg5ZMUYepT5M2xxDbyTpmOW++jWHr4ewTk9P03PKg8aHp2VxlPTgeHw9N5iMLDdB2maBRW988Bo6VhhwKLVI//MCgVHA1/MDS0jXLuHr+f4xJ2ibY33o5xiOkqNtlHHVHJ6WQ2tEMaUEvpHBUZNotSiulGHJmaCjF8PKu5TBkdKcdiewWkkcMU3XDHkNei1KoOboWeUwaPAmkRpxbC2PKWdozY2y6E7jKnnUahxbieHqSdTmCL6dxZAj2GoU34zjahHsuVHMma3Ir/83s09/hZnH/5Jnpz7I87vewwvT7+Tl3b/Os+Pv55UDH+H1+z/Oqcev5vWHf4/WK3+NW/kqZ9TNtFu30NW3suiN4pvDONpICLC1Miw6MQJ9J3rzNhx1C4F5B62Z/6Kj3sr84W+gvvzPtF74Mm8oN2Kc/A5e/WaMyh0EYh63MYbeyKLW0lhyCV0sIDezqFIBTSkhiTn0Rh5HGkevlWjNZDEa5XCbLeax5SxyNTJo2LhKFltO4yrZt36/aonB/MNXCnhyHqMeUvs9Od+3DoWq1QVzAk/O48kFlLkoC9Zkn1eTxWwk6OghByRsWwxz2t2FK2VCloyc7fNA8nhyqD715TKt4yN01XHsehavVcBt5rEbWZxGDreZx2jEsFtpfKWE2cjhiiU8uYjRSBKoOYzaKG94k8gzo5jVFE4ji1VPYtZjSDPb8KUiHaWMVonjtrIEch6nmcJqxPHENIGcxqxFMGqjLJpF7GYcX0rRUbO0lQxds0z9xHasVoo32rsJtAJyZSTUxpplHDGF1UriyhnMZgJHSg1+RxfsMrYYgjGtVgJPyfRBvyE3xW5mQrNMq693lApo1QSOmOtfec7hyTkcKQRtKnMRPDmHK2Vx5VwIOFXH+8DUImajHyA1k9hiCkdKsehMYjSS2FIWS8zQs8ZxlRxGM4nRTOKqI5j1MlZ9DL0VYe5EksvOXcEKYSOvHTlKoxVnvrEHyb4bq5tEVYeJbPsmGzauZdUF60PmwQaBew4XOH4qxn9+9eOct24NH/71j1GpPY9tTdNQ99L+xUvMtnZRb+7mHReHrcYf/biMqBXQrWma0iiqNcT3rv9dzl2/gXe/8wOIxixu5zH+/G8/jLD6Ij7/xS/TlAtoepoN6wQ2nCuwq3g/jeY0lcoW1FaW6NDfs0YQ2LDuIurmcyjqEJdtEjhvzfl84W8+wyWXnceGtZfz1DMPMidl+NM/O5dVgsBHP3I1z7z8EHc/FuHwsb089sQwXnsvRqOEr0wgnhoOrSxaiZ6/H0PfR60xzc95lV/9+GWsPX8jV733gzz/xCOcv0Zg5SqB+558lr333sTx2QfYfzDFI08nOVXP8+efv5DVqwU+9uHf4shMGbG9jbpyB/PzKe6//0ZWrxJYtXoTc+oRKtoIajXKvYkfcuFKgQs+vIm/3/LHXLP509xzsMxo+lu8emyCEzMFDh+OsU4QOFe4CLH5HJJ3J3prL5s2CJx3rsCv/vplZMvb+MxfXc3qdWvZdN7liPo+7nnwJ6xdJ7Bh5SaWAgvX3Ierj6DXhsllvhcyNtavYdNlmxBWCHzta/9Kq/owppYczO3k2ThWI09bncIVx1FmM1j1Mp5cpKtP0DoVwWpk6RmTIei3nqFnTLJkHUCby6FUshjVAr40hVEros3nsRpl9GYZUxwf3Hbt/Wj1Ip62C71RYlGfQDwRwa6XaJ1I01b2oVXL2OIk1eNRfHkCX55Ank3TPJ7AbU1i1ccxa+NIJ3NYjSKuOIZSyVA/GqOt7MKsjWHWxrHqE7S1u+jodyHPlWicSBOoe3CkKfR6CWU+h9uawm6Mc/z57XjiFEa1jN2YoKvtw5d24an3YDT3Yot70euT2K0pPGmKjraLjjaNKI/TrJfpOg9y+KkRHrvrVjI7v8pE5lpOHM4gW0/SFJ9AkV+mXn+ZUyefxqgcInf9V/jWBy/me1dextfefyX7IzdROf4YYvMwingUST3F0VPPI708yaNTn+eBzJ/y0tQ1jH7vQzyU+i4zj07y2N7v8vSDEfTm46jiIWZnnkLRK6hak2aziSzrWIYaAiEtHVNX8V0LVRFp+6HEoe0H2IY5MGF4joNjWmF7wfq/g4pl6KVrh8FC2KJwBxaPkGcRDNSmy+yL5TBhmQPh2h6OFQYJyzMPTVGxDZN2PwyxDTMMJPpsiOVj8JwwYAmP0aXttftNh3afpRE2OEL+RN8E4gd0gvYArum/bSKyzOvwXS/kWHg+vU6XhW7vf/E4lmcugRvOVtp+B11fZlRwmrOLAW3PZKHt4ll6X7np0nHfaiO0fY8zS4v0OgGeExo0ziwt0vWdQXtiqRsMtKbLho8zvR5tJ7SCmKpC1w9DisVOqPbsdcLwY7mB4Fjm4H637ePb+v+aeyx/vgz9tEwV1zFwbJ1O4OI6Bq5tsLjQxnfNAU9iOQRZnrAEnstCt0PHDWGavmVi61poCnFsbF2j54eBiWVo+K7N0kKXXicYzFKWGxrddjCAbS7rT8MZS4BjmXiONbi1DI1O4ONYBp3AwzQ8dN3GNnTarkzXn+OlQ2Xuu/sWHrzvJ2y56bNkE9/g0NMZZPkQ3e4MuvY8YuNh5k7t46ndP2DX0D9wYPSfiN34KfJb/o6TL+Sozd6HZrxE5fVHuHfyTv7nn3+fa3/vMv71qhXkvvFZdu+4nnzif7h/8nZy268hfceXKGz/a376zV9h6/fex13xP6N422/x2qPXY1ZG8Fo5zGae5qk4VquANp/AbWaoHN5MTy8RyDnUyij6fJQzzsQgqNAro5wxx7GrcQIxg12L86YzRVfJI58coiePc9aaxqrGUU7twKpGkI7vYEEdoyuPYdYivOlP4YpJ9OoovpTCbsQxkG1ragAAIABJREFUa1G6Wh67GeWsN47djBLIKaxGhK6exayP4rbieDNbsM0oM94ob8yNYM1vRX3hB8z9zbvhuR/hnLgVugVMK4KmDiHP3M6CGKUjxbCVKL4c46xXxJfjWI1RnGaMnlHoNzeynHHHOW2XkWd20ji+la6Wx5NSuGISsx5FmYli1ZOcccZoqykCJYUnhjR3Yz7Noj9Fx9pN5bUyu/L/w/EXx9FbB6mcGuXYsdt5+ekcc6/tw6iX0eq38Ya/mxcfzNM6eR+teoS5o9+h+XqZ9Jbr+N6//TYnXkwgnriPh/Zuxdd2YVW2oM3lSI1cQ+Pkbo49sxX1RIxS9F957aVJKie3cdpN0ZG2Y1RjbL/9b7nn7ts5s/AQvhbj+HM7GL79yxzcexuBcRfyqTuZffkWbvz+H/LS4f28+uKN+NZ93HTjl3nHpQKf/+J7CLqPkox/k4fuSYTAQ6PEtV/7JJnhH+Mb9+FaW7Faw/zgXz7NzT/+O0xlDz03jyPeyVknRVuKY9V34mvDnPWmsOpR1LkdnHbzLJhpzPoIdjPGG/50eGW5EcOR4n1OQpz6idt5s7OLs8EuOkaW+aO30TXzvNGexu+rHN/s7OWN9h5saRRPieFrSbpmnvmjW2hrRd4M9mI2MuiNnSw4WczmCB0jhzi7E0fM4MkFft45gNGMEGhpbDHGolPEEmPYYgyrFWXJK9MxcwRaGrU6hCsnceVwP202I7T1DGd7RSwlgiFGOR1M0THLtM0icnWYN3qTtK00amNnX5lZRGuMYrRiGK1ECN+c39l/7gRng3HMZgS9PopWG+GMP0bXjqFUb8cSd7DkZVjyczjyKLOv/RRO7wpfW2uYQE/QszMEeoIFO0ugJXDkCLaYxGzGaWs57FaCnlWiredQ5kfQqqMsWBMsWKFN4NQrm7Fb4RbelcKTu65dwlUzmGIinFBYhQGUsm0WWPDGUOsR9GaMjlVkwRuja5eonbyTjlWk545higkMMcGCO46vhyfzjZkdLHoTnOmMozUjmK1kn1NRxFXDVkNgZgYnn56WJTByfVtHHK05jG+kONuZfotdoYb/bjk08fUcS/4EtpzCkpKo9Qhdu8SCG84+bDnF2fZuevY4rcoweiNO1x7DljN0rDJ6M4EtZemYY3TMcYxWBlcp0bWmWXD2oNdzSHOxsAGiFtAacSwxRc8tc7YzjadlaGs5elYJu5XA6odtRiPGojPGol0ePPZmZxeOlEKrjuKrWU57E+GJn5bF1bIEZpG2WeIXiweQ5qN4ahFfK7PglJh5fTNKM44qJXCNDL6ZxFWGUOZuoT17Pcce/Bwv7P49nsh/gJcmPsADOzfw+Oha7r5N4OHt53L35pU8m76UR2Pnc6h4BU9kL+fZ8nt5efdH0J79POIzn0d68e/pVq9joXkD5onrWKzfhPna9aiH/x3lla/xysE/Yf7pL/D8vt+h8vhneCT/K7x2zyc5vu83OXH3x3ks/05ef+B3qRz6IuqxH7KoZLHniqjVGJ5WxDfKNOejyK00ljmGbpSp1ROIs3G61h5ceSqcLLbGsFpFAr2MWovRmN2GJSfQmxEMMYarpnCUJIGRpVXZjjg7TNcoDSw5bp/xYrfS6PU4vlJAmg3hpp6cD0GkrWwfUlrCbqWxmmk6eggLtZqZwZX9RXsKqTKMWo3wRrCbtlYKGRtzcegd5Oftu3AaWcxamiVzip8H+zHmU9j1LKetad5w96LMj6DX4ixa0xi1LNJMnK4+gdEIm1auGMNqRPsQ6SK+mO9fSIjgSXEWjAmcZhanmcGoxnBbaZxWko6apaPl6Ghp9OpOAjWJL8dxWhE8KUZHS7NkF7BaKRwxjVaLEWgFrD7/xmwmOe1N0daLzB/diitn6BqlkBE0H6FrlvlFdy+enAlnHmrIGGmeHMZsZFgwp1hydtM4MYxWDXWxWjWJ3crRNSaxm7kQGKuWsZtZXKlARx9HnIlw2t2NUU/TNSbQa0nkSh9iWA0tSL6a60Ngc3TNIoGWQ54bxmqFcE9XTmOLSQItj28O4cvjBMoUrpJg9vXwZHeVsJadQ9vZt/f7jI3fTGn6x1RqCQJnP5edJ7Dx3FV899ZruPQ3BISN5/C+D/4qjfmHGdnxRdasFNiwcS0PPvAolbkhXnhtOz/d8Zccq6WYqSS4/GKBTes3Igjv44GHcqSSt/DL7xGYqUbIFb/JuvWrEYTzuWPnFq7/4Vf6rYELufZ7N1CplvHsfbzzsvBiwfbNZSpzdzFzKkrleIYdd3yRdSsELrvkKl6rPI7fjpBP/xfnrl7LCkFgzZo1XHDupajqyzS1KLHUX7F2Tdj8fOb5u6k0H+J45V4ef3onuh3+/VKrcdpqkdPOLu6a+Aa//3GB40emadYf5+DBJCtWCaw9dwP/9JW/RaweYkOfeZGd2I27eDfHZkvUWgc5/HoCw93Nww/fzhpBYI1wCQ89vod5ZZobb/wzMvEbePThYS65eCVr1l/I0dpzdK1DtK37ePHFAsLqEFq6bd+3OTQbo9V8hNn5+5iZuYf5uSmatQku2SiwVtjES08fotrYR232IGtWhC3SUzNHef3Uq/zk1h8hnLOS1WsupqHs5r5Hfsbq1QIbV1zE7OHDOPJuXGk7PTnJL04/yzsuEdiwYQOr113OuedfSb36OoZ8EK0xjFkvoM1n6Rl7CJQp1EoOeSbLG979mLUx6seGaJ4c5c1gP55UpH5siNPO7j4/KI3VKOHLkzitMZon4ujVPF19N1ajhDSTQqnmMJol5LkMZrNEayaJp06hN4ohcFMuYteyqLMZ3NYU4sksdmsSWxxnyTtAR5uicTyKXs2zYOzDl6ZRKwW0uRJn3fuwmyWkmSS+HIYmTnMCT5qmpx+grexl7rUE4kyBjn4Xi849KPNFjMYYrjzFgr2f+SOj2M1x3vDuxZemOOMexBUnkU5l6Ol78ZWDyJUJ7NYeft55GLmSJ9B20TV3E2iTVOp5NG0vPe9hjjwb5aE9N7Er+10e3n8ztRPjiNKDnDy2j+rsI5w8+QiW9TriiYcp3vAvfP0Dm9j8Gx/m6x96F4+ND3Hk5YPUai8gNY9gGRVE5SSP5b/Ng7nf49DUX7B7y6fYte0zvLR/Oztv+A4PHrgZWT6MKB5GUY5hmlVkdY5Wq4rYaNL2fExDwnd1dE3EMhUCP7xovTzd6ATtAYiy0z+hX55VLM8i3v4RhhVvtS4sw8buTy9Ce0YYUnT8bmgI6U89XMul028nDBSoTjAQOCwtLCCLUsiZ6IcRpm5g6Ua/ueEii2JoAbEdLMPEtR2c/vMuNzrOnn6j397o4jt+2Mx422td1psu9hbodbohw8ILmx0dPxg0LsJWR/icHb8zeF1tb9kO4tH2O1imQ7vdReAXS7x5pkPbNfAdg8A28W2TwHHpeuHV/2Vw5DKLoRP4LC10CbwQjPn/Z/NYaIemkGUTyJmF3kD72fVDbsVCfxKxPIcIPKc/nfAHwcLycy9PQFxTwzW1tywljoHvWrR9m07gDJoUQf/+chtkmTGx3GoIZxteqCR1bFzTGOhOB1YR28I2dTzHGoQSyyHHMpxzuXFim8YA3Lnc2OgEXv/nu4PX8/ZGR7ftY9s2tm3juzquOY+jv8qrLxUZy32D6fI17Bv/Ca8cKlOfe4xW43k07SjtToPXX3+MZvMw0sn9PLn/Vu4vf4/8HX/D/WPf48QLWaT6w+j6i9RPPcIrj+fY8b0/57o/uoxrPrSS+275ZxrPllGbT/DcAzHum/gJsZ/9NeXtf83m//wg2Vt/h8Lm32b+qet5/bHv49ZiWPUEViuDIxeoHtuJPBOhq5To6SUax7Zh1uKccSY5604x+8pt+FKWnl6iI+WRju+kLeZ405mmI4UBhTkfoyPnWdKnMeeS+K0MZ6wx/FYKqxrHrqbxGoU+IT2NL6VwWgm0+RGevu9aake34Ikp2kqKnpFDnt2OXh3ijFsiUFKocztpHL+dN8wkrhFhLhhhaW4bNId58tZP4nztI5x55jpccTvS3K2ItdvxjAi+PIrXHMYXR1nQUyzZObT5HahzO+hoaU47Jcx6FLMWRa9GQmp7MxFe+a/H8KU0biuJJy4HKimsWpJAzvertKnB191WkoVmgl4rSbeZwJzdzoKaZlEvYlVjaJURrOYETmscR4xgtW7DEYcJxGn0ap5m5VY65s24jRH8+hjaqThtsURbmsZXy8yd+AmntTuxW8MozSymmMdtjBI0h/CUFIY2ji6nMGo7WFBG+Lk/TmDtpVUvY8k5zthpTuuTSPOjBN4kppyjo8Xw5c1YahTHvR+vtZW2nKOj7GPJvZ/AGA+NCc00bn2cjjWMow6j1FPUT+Ww1TSesZm2tp1Th27H0+5Cb4Yn+Gr1DjxpiJ4WxxNH8cQRfCnDolVErw5hNYfo6OEbZrsZvqlua3nMZoxAT+GpMTw1xpmgTOPkVhbsMoGeomNm6Zo5XDlsGbCwD70WTkGM5hCOHEGvD3M2mOgrEuMs2lN09HFqJ26DxWkcKY7ZjNM6tRNHzLJgTWE2sshzO7BaURbdElYrDEyWYZyBnkGtDtMx8nTN/ADQqdVGceUkPauIo43iajFsOYEpJjFaSUwxSdvK4+kpAjONIY5iiKMEZhZDjOHrOdR6NJxTiFF6Vh5HiqPXh+kYWcTKNsxmhAW7gDR3K46yk56doG3GUKpbsaURAj3Bab/QD2qiBHoi1IuqMRw5Mvi/dMQUZjOOr2bxlAzS7BCOFJoNzgZTb1MHjqP0TwjaWqnPDskNmgpts4AlJwfGjY4VMineHgostxZCBWjYtOi5ZWw5ZD/4Rm4ApnTVDIGZx5QiuFqqD7oMJ16OksFRkvTcPK6a7jdQknSdPI4ap+tksORRFoP84Dik+eFBaLHcplh+fHka0jbf+tldu4TejOFpBUwxjacVCPQinlbAkjJYYppAL2KJGRbdafRmGk9dZmYUcZVxzGYRaS5Gz57CEsMrup6Wx2glBmGOp6Tx5BSenKJj5OlZRXpWEa02ilYdCb+upDGbMRadMh0jjyMlQ8Cl8tYUyRLjLHnjuEoWVy2Ee3x9jK6xi661B0Mq4Rhj+GaBBSuNdurHvP7oVziy630cnryKh4fP54Gt63lyxwUcGrqQ53dcyFObN3A4cgWvJd/JMzvPY88NAg9vXcdjOzfxVORy7rp1AycK76Uy/WFeyPwSL5U+wMzdv8/8vZ/i1fHf4tHhX+HYro8wu+9jPJe8gmciF/Ji6lIevOMcno1u5PHh1Ty0cy0P7FzDodIVPFF8F4d2f4JTT36ZTn07C600HS2G3RzGlqIEZg7HzCNLKaq1GLKax5FLIXtCGqdj7MVsllCqKdr9eZCrpTDFGI4S2lwcJTlQ/2qN0ZD30ojjqzmMehxHTGG3UuH8S85g1JP9FsWy1jXUDDZODNE6NYJcCYODrj6BXInhtHK0tTLqfCxsYVhjvBHsQpwZpnLkDox6Cl8uYdazuGKRBWOSnjaBOhvHF4v4UpG2XEY+FcUTC/hqFl/N0zw5glZNY9SziDMRukaZBbuMJ8Wx6lHcVpqOUiKQCnhiBr06Qs/Ios/F6OllenqJ5vFttJUcTiuBJyXR54cJlMTbGoVvfbS1JHZzFGU+gq/mQ2NQLYZWi+HJWQI1H4YWtTiL9kQY7NTiLDqT/UZDBml2hLZeomuUkStR9FqSrj6BK5bQq5lQlaqO47QK6NU0vlymZ0whzcbwlXK/Jh9jwZyiq0/gySUCdQxXKmI2snhyCbkS7TNDxvh5Zw/NU9tR5oc5443TMXJIs9tpaxm6Rg5PSWI2Ihj1UXpWHr02gtL8Ga5UpKtPYTR3cPSl21gnhKDH1asENq4SWC2E5ownH7mD73ztE2wQBC6+UmBoz3e4rnQ1wkqB9cKVPHHvBKZZ4jN/LLBWEBCEC7lk5Tu4eOO7EYSVTE0PobbuZrrwLS67QGDDupVccN4FrBTWs+YcAVE6wKlTk2xYLbB25YaBoeKDn7gCYfVqrvuv71OrTqPV93DNP/0p69YKrBauYPVqgdmTRZTqQe7ZcyOb1gisX7kJUX0VWdqM1NjN2v5rWiMI/OPffIb63H5q9a147r2865L1XLDmUlYJApduOp/VwjrWCAJPPpJEb41iSzF8JYvdKPDUvbeE5rDzBc5dI7BOWMHqFSu57PL1tMT7cc1JRrf/BWvXCKzesI4LN5zHpnUbuOS8VZy3TqA6ew+vvbiHd194Me8+98MIwvmsWBEe103X/5BnHyuzShBYtXIdxxtPsSA+ywnpDg5Ur+eKq9cjnLOCTSvX8svvXsN7PnIu564S+I9/+QKt+f3U5iJcvFFgnXAeV5z3fs7fsJLW/MNceek5rDxH4AMf+AC/8ZsfQRAELrzwQgRhLa3WXTzz7Ai/dOVq1gjn0jh6jKPPj9BVUwS1Im1jD3/xmStZvUZgw7nvZ+36y9H1V1CbRVwxijybwmmN4UkTuK0JrPoYvrQLszaOJ+6ieWIEq29iCpQy8mwsvK+U8aQiSiWFJ43jimMYtTxWo4BRy+OKYzRPxDDqBeRKClsso85nsVolfHUSs1GkemyURWOMnjaOPp9Fny+yYB5AnS9gtsqYrSJGLYcnjWM1SnjSJGa9jFop0NX2s2DchVnPo81n8aQJzroHaSu7sBsT2I1JOuo+mifz9Mx7WLTvRa4U8ZXdeMoufHUarVbAEydwmmPYjTK+PIXbmsCslejqe/DESdTKBD39HqzGNMpcEVeZDkMWZQxbLlOpZ/CDe7DVA7z0+A4Ojv2AsdGv88y9m5FOTpCIfJMnHhjl3n07GB+7jcrcI8wduZunMjdzw9Xvo/jZP+F7n/wQj08NM3PqUVrKYaTmqzTmXub1w4+z5ZqPcTDxmzyU/j/s3voZXj34ffJbvs2942U05QlktcJc9TVeeOkxjh97nmbtBPX5o9Tmj2KZTSSpgq7VMQ0RVWlgGQq2qYcgTctGV1Usw8TU9D680h40DNy+LaTtv8WoWA4rbNPshxwhgyKcebxNZeosn+R3B62EttdGlbVBeOE7YXNi+aPX7gzaHI5l0W23afs+HT/4X0wJx7IHLInlRkUYhnhvtTm8Nh2/E/Is+kGHY9m03/Yaep0QwtlttwcBxfJrXVacBm5A4IbBh903pJiaObCguK6P6/gho+LsUjj9CByDwLHCoMJ26bhvMRmWJxBhcOHS67QJPJelbmjyCFWlb3EqlnWky4yKhXaAaxostAO6njtoWSw/9/+XU7HMgVh+rsAxcQx1EFAMWBWuOQgm2r6N6xgEvk3g2XjOW7yI5TCkE4RNiLDhYIcNCtsKgwrLDK0ffQWqZ5p9noXVn3aEk43lsGJ59hGGEOaAW7E8XXn71GOx18EytAHrY7mVYjs6hilhWw18e5bqqQfZt/sn3L3r+xyY+haHnsqjiE+z0DmJYx0j8KvIynFa0nFOzr5Ec/4JXnwiR3bnv7Evey1Tia9z9Pk0SuNhmo0nkKoP8/jdW/nPL/4K3/nDTWz5y1/iwI+/wNxTSVzjSZS5+3jl8Sh35b/N9OiXuOO7H+FA/HM8OvaP3J3+HM3Dt+FUo7itJGotiiVl0GoJ1Lk4dj1NW8kPgJpdrUhXKyKdGhrcdqQC0vEhlvRxzliTtMU81Ve38oY9zZIxgVvP4dbT2LUYgZikI6dp9ychi9oEenWUnl4gUDKY9ShWPcYz93+bQAk5FHZzFF+O44pR7OYo8uyd2M1RAiVBR0vRNZJ09DiqMYwvbofXbuO+L1wID/436EM40k58eRinuYO2EiVQYnTUBH4rSldK0NVT2M1RHDFKW0nhtuLYjVg/QMnQUfO4Ypq2kiOQQ4io2wrnMNp8hEDO0NWKtJUSvljAa+VwmmHwYjdHOVPfw1J9jDNSlqC6gzeNNEE1wUJjEuv4OF2lTEfJ0NWjyJWb6GpRfDGBXR9BmrmFRecOjOotLOnDyMduZklN4bWiaPXtNCo/wZr7EV0ziiZHmT+5BV8cpi3twBR3ICvD/PzMQQI5ifjazWgzW+naZQw5izo/hF3ZCsEBbGkbjfqtSLUoi2aatnYLausmZLnIm3YEc+5OzFqEQMvwRruA1dyKMXcbXn07PXsHeuM2HHU4BAvaMZTqTwnkO7Dnb8NqpTGbSbpmAaO+E7u1A18eJpAi1F+7tT8nCt9U+3II1OzqmX4lOYZaHQ0nF3oSvbEdtXYni04OrTaM0YiiN4bw1QQ9O49WG8aRQiWdMjeCK6VZ9NI4yghiZQtLXoFf9Kb5RW839ePbUOZG6ZoZumYWcXY7C3aZ0940S84ulEoCTyqFb26bEXw1xWmvjCsnQ2aF2mdWGAUcKQwlltwxpMpOzvgTffVkBHF+C5YS4Ux7gsAo0LHKqPUoC165H0yM4Bsp3lyYZMErIdeG0ZtRes4YlpTCUxO4ShxbiqLWdiLO3smCnaNjpBFnt9Kc/RmLbgpfi2BLIxjNIazWCD0rS6AlMZujuHIcR47T1kMgqC1GCbQUHSNDoIVaTFfK0NaL9KwyC9YYWjVKxyjCwgHsVhqzD2hcdCYw6gnaepGuUaZrlzDFBK6aYcEdY6HfkHDVDG2zQMcq4qqZQTiwPLMIjDyulsGSEyx6ZUwxht6KYMsJ2lYOS4pjSXGUxg7OdMKmhVKLotSi4dxETeBoMRw1gdYM/w8tOYIpj2Cro9jqCAt+OOUIgZgJek550KpYDieW5yqng0kW3DF8PdefcuTC49XLOHIOTy3SMcfpmOOYYgZPK3K2vTdU0holbDlLxxxHq6dwlRJmK48lFvDUMVylhC0XsMQcrpLH10JriNaI4atpPCVFx8jhKanBfbMZwRbDeZEtxvGUJFYrNjDc2GIcW4zT1ZM4rRF8OYEjJemaJcxWGl8fw9PHCNRp5GoeQxrD1cfQ6zvRTt3AzON/w1Olj3IkeSHPbl/LY7eu4NXRS3h28/k88dONHNn+Lh7/0bkc3nY5D96wgld2XsoL2y/k5ZF38Mz2S3hm++U8vvUdtKY+zAvDFzEz8SHk+6+mfs/vc2Lq47xW+iinpj7JsbGreCV9OS+MXsBM8V0cTV7MSyMbeDm2kZmxyzky/g5eKl7G3tsFniq8B/HQF5Be+irqketwZ36K17wFX9xMV9uJr47im2k0KYnUSlGtxnHkIq4SvinXG8U+aLOIq+YxxQSWlMSWk/3ZTwpbSeGoabRGFEcJOQq2mCRQs5iNGG09j9mIIVWGaJ7aTkcv48kh7FGaHcVqpgcshfDEexpXLKNXM8wc3opciaHXEpx2pwi0QqhLljJotVj/e0u0tTG6+gRmPYsvFukoYwRSCbueJZBKuK08ZjWNUU3151YFfKWE3SrgK2PYzRxyJWzWdLU8vpRFmY3ii0XsRg5fLKBWRlmyyvhSyLDoaAUCOfy76klJnFaMrp7Bl5PYzSh2M4onJXBaUZxWtN8OTNLRi6FVaD7Uezpi2DTRqlGsZhjidPQyWjWBXImwaE+GLAOliDIX7U848titPFYjT6CM969C5/CkCXx5DKvR/5o6gVZN48ljOK0i2nzIDmlrZfRaEqOeGmhFrWaWBXMSRwynJGYjgSdn8JVwyuYqSdTqEHZzlLaWoqOn6epprOYoenUni3Y+DGms7ThSIYSltrbQsTMUM99hqvQzpqZ+yMjm75Iaup1tP/tPasfGSWz+Mn/1R+/jgSe2k37sS9z58ucZGr2eaz71FQ6O3cmrR34Enf1EN3+dP/ijT/DRq9by15/9BMPDP8Q0HkZvZvClHEdfiPF3n/9N3nXJO/j6l77Jy088giXdi2ce4Pkninzyo+/iQx9YyXQhSl28j7/8wic4sD+O3pzAqOyiLb7ATT/+NFf/7m/yB3+whjOdJ5k7PMXdE9/jDz5+CTfd8C0M50FOvXYTC95dfP/aP+KPf++d/NkfXYXReoTAOIDRjHPy5E14xoP84Nt/znuvFNhwjsDH33cV//AXn8KUHsQ3knhqEk9O4TQLtJV7+M6//zHrBIFLz1/DR951FTffeB0vvbSLSiVJYEWw5B0898x2rnj3Ki5YdRG/dNE7ec9l55OOfgdFKqPIMSqn7uAPf1/g4nPfw7oVAv/Pb/0epw4d4cQru3nn5QIf/cQ7qeoHMewM+459jpsf+VV23n8tf/7pz3KpcCHv3nQJqzau52Pv+xVeeeI+pLldNOa3cOLIMJeuX8ka4Vwuv/gCGjNTvHKozKb1AqvOEVi5UmBq8g5++UqBq3/rPSj1u5mfKfGuywTef8XFKJXn8NVdGPMR1KMlzFqeU6+n2bBeYMXKX2Lbjjim/Situe241QQ9Y5qOPoU6l0aeTbNo7cdpTdA6kcITp5FnY7hSIWwI9S061aM7Qo2yVMQVy8izSfRqFk8ew5fHkWYSWM0CPWMX2nwauZLEbOTxlXHEmThWs8CCuZu2NsmCXqKrlnn58Z8gnUpRPxbHbJTp2XtQaukwAKnmwyBBmkKZDeca2lyJ5vE06lymb+4pY1SLmLUSbWUPVj0MKxbMe1iw7kWaLaDOl/osoDKeMo1aLeCK4/jyJEatQKBMsWDuwZcn0eZzmLUCC9o9eK09eOJueuYBXGUKR53ANycxlRKSVsI0pvD1A8y8GOPJfT9hT+I/2Jv6Dx6e+i9Kieu58T8/S3roOm768Ve4+Zav8syDKfbc8R2u+chlfPOijfzbh6/gyb0RXj92P9Xmc1Qrz1E79Tx7xmM8O/ZTnp7+ApH/fj93R/6R/Yl/5uFdozRnZmjKT1BrVRifzFEuxNk9kebpx/Yze+JZFPk1dPsksjyDYdRwbBHbkrAMGcvQsHRjYNAwdSNkWRhmf87hDeYVru2Es4m3tQ2s/lTEd0Lbh6Xb/XAiGJgzlhsOnaA70H8uq0qXQ4VwAuLQa3fotjt9iKU/sJJ022HQ8PbpR9sP+nYPp8+xcAfsC8cKWRm9di8MMPwQkLmhz+uAAAAgAElEQVRsFGn3ZyBvNUO8wTRkGRDaXoaG9o/Bd/wB+DNwAzpBdxDM9NoL+H6736j4+RKnF3w8WyNwDNquHWo6bYe24w5gkN22/7Zbf8BdWLZ8LAcUb7/t+g49P+RThC2KsGGx2G7TC3zO9HqD51yee7i2OQBYOpbZDzs8Fjvhz/AsfRBYtF1rYPlY/rAtDdfW+xMQfdDQCOcXRh+qafXNGyZt18HWNVzTYLHTxrPCxwY2EPvtphCzH1KE4c1bDYuwcbIM3VzmYoT/LpyeLHTbuLbZd8YuNzw8bLeF6TQwzVl8+ySt+Ue4c8s/cO/u/+K5R2+i0XwY03oWVXuaTuc1VO0FqvVD2F4Fx6+jKEeZm3mU3aX/4UD5enZlv8lrzyXRxEeRW09x/4HbmUh9i+v+/pf5548JfP93V/HY9i9TPxRj5sQ4zfm7qZ+Y4pl7bmZX9B95Zve3eXLqGh4q/wsHMn+Pdnw7TjWKWYsgzw9TPXEnXbOM3cggHh/GqMY4bYdATfHkTjwxQ0ctsGCUqR+9k0VtnDfsXZhzCcRjO3nD2YVdTdEWCzSP7kCbidCV83SVDOrsNnwxDCycWgK/lcOX0mhzw3TUHG0li1oZRjy5HbsZ57RdxqjtxKwPcdrJYzWGMepDBEocV4rgSlHE5hBtKcIv7CymM4qe/RL2138T5DiWtAVfi3LWTINdYKEVwxej4VVqNUO7HkOb386CmaGtJgnkJGZ9lJ6ep6PmOONMoM1FaCt5fCnHkjWBPh9evVqyJjjrTqHNbw/bII0MS+ZuAmmMjlrCE5P0zCzmXA6vXqQtlnjT2YPfyKEej3BG3c2b+h46jQJePYLfGuWsXcacG8WpD9OVYxBM4isJGsd/yC/8IYLGHdRf+Qn63J280S3SdrIEjTsxxZ2YRpKOV8CXYvS0OJYyhG5HUBppumqBXjOGPbcDuboNV0/iSVFOS3HcEzlOuzGajVtw1SncRo5Avgnf2IwmFbDFHejNHXhmCl2JYKg7MZWt+No2OtoOXHErgTpM24yw4EUJjFEWzTR2dStn9G1o81vDCrJZYskp0tGjOOI2OkoMtx6jreRxWwkWrRxLdhZfieKKMVwxgVmLY7XCE+xAT+Cpo7SNGFp9B2eDcYxG2AzQ6ztRaztYcou82ZlCnN3OolPGFpN42hAdK4KjDFE/+TNqJ27DlcOTvI6R5432BK2Zbf8vWe8dZdlh0Gn6DOzOsoQxLIYBvMwchhmGgZlh8fEwCwuGATznMDZxTLAxxgYHjLGRbMtWsCxZLXV35ZdzqtjdUrfUsmRlqa0cWp0rvHRzzveFqq5uyd/+cV89ycwf91RXfq/eK6nu7/5+38fArCSwQrFI98IsY3sDRg+yHy5P4ZJqZ47r8QqekiPQ8gRanv1gdaqdNHtpxm4TrbNIbFZhdAJXW8TT0wy95OR0N1glNKsEZgm9v4CtLOHpGQZumdAqTerpRcb+MoFRwVNSGP05bHGB0MjhKilcJYWnpLDEBTxtCVdZwFWWUNpHGFhFAi2HLaaSn4+WwO0SzsUEZqckJ0COlOzzPbnEwGxMAKKrDK0m0mbSPDmoS9tilqFVIzaT3XxkVBhab4UAbw8kArNM7NSmLYqDFsPBROQAuqkLKQxxEU/PM/JreHoOV80SmkUCo4ApLWGIc+yGdQKjhNxewFWLRFaFcVDHlOexlRS6MAf761w++1UCK0PkZNiLS0RuBldL2hxvjI4hbs9OGx4HDYqr0er0dkdW0sCIrCqmlCEwywycFUKjQWA02PXXceQyV8PjDJ0VTLHIbrA8ZVlci48x9lZxlDKuWuXa4D7G3jGUnSwjd51dfwNfS4INQ8glzwWjQGQkNhlfTdo6B/pFR0oRaDkscYnILOJrOcz+Ar6WSxpEWg758h1c96voO0eSE065QGQ18fUGvtHClstoQh65nyKwc5jdW3jtm7/N862f4bniO3ntG+/k5dt/iNe+8SOcu/vHuHj0pzhz8/fzyl0/xkt3vovL8/83j335e7i4+JO8OvN/sVX6GZ684wfYqf9Hnr77x3lp4d/QXvmvXGq9lyvHfo2ns/+erft+k/bJ3+HJxX/HS5V3oz70K7yw+C5emv9RXpz5Ec6mf4JnZt7JE0d/kAeOvoMzpR+h961fRXn6A+w88gGiS3/HXv+LBFt/h3z+41jb/4Db+wqxdhilfQhTyuBZTUytgd7LExrJ3MMS6gT6Cq5SnbApchhCZmJcyRJZdWy5gKuWsOU8kVWbQhktIc3AqqJ1EmPFyKknTRahgLaTJtLq7HlrGN3ctGUxdla56p6kfzGNeDnDnnuMsbNGqNZwpSKuXMTopbGEpFlxLTxGpDdwxDKR3sLqlSamjcoEeFkhUhsMtMTCIV1aRO8uYQt5AjU5cbf7FaxekV13BWV7jrHVZGS0sDolzHYZdTNRm4ZyFX0nxb63OmFMZRiZNWK9RKQVcMUUoZrwKEI1CdYDOZ/MGqUcgVJgaCQtE72TItKrhFqFYAJ0tfpZYqOGLRTRO1lsociuu4YjlrD7Bfa89SRc6BXROwVG1jrqdh67X8MTW4ysE7hCa3LFt0WkrWD1ysT6Kq5YJ1SXCdVlYqOG1l5KeBRmHV8pJxMTIYfVzyUhjl7FFnNERnnSanurgbbv14j1HK6wQKCkGBg5fHkJV1zAERaIvAVGziry1gKhdTdDfwFNWUborKCZJWJ7nYHzMEqnRqBk2DfWGJuP0bfLrLz23zh66Y8xrTUQH8boLBEEJbRzea4ZD3JZWkTt34wsz7G5M8/+3nH2vCyxOMtAXUbrnCR0TyFceRDx0r2Im0dx5Hn0dpOh+Rixcx9j7dtcunAPW9sFetst2N1gIDTZer6MqeQxzScwzBy+vkIoPMDIWCXSTtG9vIZszBGpCYupf2WJ9sUCrnyc7oUlfLGCsZnHtQ4htZdw5DpjfzLN6T7I2H4MS00RGnVcpYDZW8Lqp1F20nQ3i+xstlDVhxnbJ4ndR9Dkkwg7ObZf+yLX/CxKL8Pm1jKGegzHOoHUr7KzuYimzCEKt9Pt3ETozyCK32Q8+iad88fRt77FzsV78L0WPXENJSox++SfUHr1v/Gk9EnOyWUM/1m2d1aR2vfxpi8y9B5G3NxAaZcx5MPoUhZp5yEC9xX8wWkuvnQLsXkcWz6NIT9Ev73K7uBbmNIannwvI+tBuleWcLUTxNaLaL1TyN1ZzP4ifuc+vhOc4tzLR/ln3/MO/tn3/ku6osB2t0D3yq04VxLtcaQ10do5rF6ZgbGGJzWxenWsbg1PruErddSdDPJmCl+u4UpV7H4JWyjjSTVcsYon1/GkOr7cINaXsfrJ+0K1iSfVka6k6F9cxOqVsftlAqWBLzcYm3UGWh1lM4O2XcLs1gi1NTy1hdEvYXTKRNoqjtDA6FTRtiuEygausIq+U8fqVQmUZVyhibZdJlDW8MRVnP4Kdm+ZsXMas7eKslMn0I4TqMcw+008ZQVfXcOXW8R6cp99ucXQ3MCXW5jdCq7YYN96EGO7gdNbZtc9ha+t4hsrRO4artkkjNeRegWsfoOBdJzXv3UXJ7OfYGXmTyl/44Os5m8if8+nyR35LMu127n1to/w6KlFZj79B3zp13+BpV97D3/7i+/mzKkMr104zVbnGSThFdoXznBfK83Dhbtozfw2T618nEeq/8C5xw/z4mOryL0uivUs586/woP3H+fOW27gMx/7YwqLt3L/iSUuX3mIjvQkmraJrm8Txzqm0ccyZRzLwJ00KjzHxbFsIj9IWhWTCcggihNew4FpYzIRicMI27SmgMphNJwGFcNoONWcDuMRw2iE7wSJ3WNizYgmMM1hNGQYjQgmQcUgihlEEaN4MGVFjAaD/6XVccCXiIOQQRRNv18cxFNd6ttvRxyGeBNN6e5onNy3yf07CGRCP5jqTF3LnoYX3zX9CJJg4sBccvA9PDcgCgdJULE3CggcnchLgoFwAtOMXH/KXhgNkibA1d0Ru6PhZNaQTDKSoCL598H046AJMQwCrg6HU+tH7LmMo2jKqjg4aU+sGO50knEQiIzjBKjpmhqGIr5NUWrhGOo0oAjfdhzANAexP4WaeI494Ws4U8ClN+FRxL5H7HmMonB6BI5NPGk9HBzjYdIA8RyLwHOmYc3bgaAHjZCDz3m7MeRgCnLQ6ogCD8fv4UcCjrNJ4F7k8usnuPXm3+P88wu8+NjteIPnsP2nkPWH0M1H2W7fj+u/hmadRTHOcf7iGS5ffozl6lf42o2/zUPHb2L79TpXzm3w4P0L3Ld+C7fd8D4O/f17WP3qb7D++fcy/9Gf4970R3nuzAym9gi9K6vsvJpndenPeKj61zyx8rc8ufEpnjr+dyjn7kG/MkOkFmlfuAtpZ45dbwVfKmNsJ2aPgV6d2j6sboaBXsMV8mjbi3RevYd9e42r1ir6Zore60eIlRqMT2NspTF3Ulz3VgjlLL6wxL5bZWSUGBs1RloNu5+wKHwpj9lZ5KrbIlAKmJ0l7F4aqz+HJy8RGzlGVhGjM8PAyDMw84ztEoI4z55eADmLM85z6Yv/Bf7xd3nDSaNZM8RmDvw631GLvKmVcLqLSW1fzhP3stj9+cnXncOXs8ibR4j1Mp6YY2zVMdtphkadXbuF088z0GrTq1SukE8aHUYJbTvFUF/D6VXxhPKkJZLDd+awlDlCs4YnN/ClOr6UI9YX8ZVD7MlrBN0sXi+N1y0zkJvYO/PsqgXGcg1XqBDIM+xZd/OGk4agSSin0Pvz+FYde+cogV7Ac+t4Vg2nn2Wol3C0NG5Y5PWX7sLrFyHa4KpRZPv8bVwbNdl3K+xJWbYemyHWl3hjv8HQOU3/bAav/w3YyzP07uPKhdsJvQq6kcWws3R6h3DsJUZhBk8/grr5DfbcMr62gG8cReseZt9eJuwtEot3EOvzjK0Sdj/L2KkRGksE6gyhvMhQKbPvrRKqBbSdo0Rahqt+Fau3wEAvc81fJTbLOFIKV1li5CXNAWXnHvb8OleDFntBFVdewlPS7IdNtl7/Ov3L98DuCSKjgiXfg9K5g6GbYeTl8bUURm+O0Cgk+s32DPL2UXa9JlY/OyHQl5E3M0TaCpFR5PpgFXHzCGZ/EUtYwldz6N15hnYVo5ciNmvYYhZLyDCyGwzMGmY/zdCu88a4QWDl0IVFAqNCaCYgRkvK4OvJfMHV0qi9WXw9z16UnPhKO/P4epmRU8KWFjH6c+wFNWKrgLR1N56a4o1hi/2ohtY9iiMtcjVsEBoFYrOEvD1LbFamsEarn2VoNxi7LRwpP61vH4QUnlJmYDZwpCKhXiNQK8RGHXVnjtiscD1ew1cL09Ajubqfmp7g23JixXg7RNOSslOGhSVlp60KTytiihmuDzeInQqGuEhgFrkatdgNG5jiEmp3jjfH6+xFNSx5idAsMXAa7AYrGMIStrLEXlTFUVO4WprYKeAZaUIrg63MofbvZhwm7AlfLzFw6iidhan9w1HyjP0WgVHmaryK3Jmf3gdPK+JpRfbClUmjooajVBi6qxj9fGIY0erYUgm5Pcu14RqmmEZuL0ygoE1cpYywtYAj19n1j+PINYTNJQK9ztBZTk6YlRKhXiC2SrhKBl/NTewtGcZulbGbnHDFZomxWyPQcoR6AbO/wPV4mZFbhUETY/tuxmZiLIqMCno/R2A0cbUGVwerOEYOQ5vD0e/i7NMf5PHGv+KJ9D/n0SPvYPOuf8NLN72Ls1/7cb79pR/g3KF/ybO3fj+vHHonj3/5Hbx++Ed58c4fYCv7bl6b/WF69X/LizM/ysvzP0m39Uso93+IM0vv5fLxD9B/9M+Rnv4o5+/9PS6f/CDOmY/T+eb/x/nV/8y5+i+inPwNtpd/mWeXfpoX8j/LhdX/h0snf5ret36ZM+Wfpf/oH4J4G+7rf4v+2l/iXf4Y3Zf/CGfnk/Rf/zjChc9ji/cQ6AUctYomVLDEIqHRQu+VUNtFfK1FaDQRt+cn1pcqlljAUUpYYoF40n4xhRxaL4MtZnDlHJaQxlPyGL1FbDF5+9BOQJpmN5c0IfQGtlB8S6EpFIm1DZTNwoSuv0b3whxGJzsJ/Bro3RSuXGA/WE94L/YKtlAi0lvE+jJ2t4gvVhmbq4zMFXypiidW8MQEpqm1F7GFPJ5cxegU0XbyhFoDs5cl0EoIF2fxhAp79nEieRW7UyNSEmuIJ5SmGm+zk8LqpfDEzLQt4Unpyf/bcwRKkV27SaxXCOQJx8KoJn8LKCXMXoZ40q4YWokyeuS0EC7NY/YKxEaT69EJhMvz6J0skd7EV2pIm2mES0v4coM99wRmt4rTb+CJy8T6MeTNLHa/ysjawJebSFcyDIw1lK0cntTA6mfwlCKeUmQ/XEPdWSCcGGscMZdolrW3gtTIKOFIaYzePAOryBtRg0hNY/VmCZU014IavryEtnOYq26ZvWEeSyxhC1l84w6G/lEEIY2h1Rnu1gitw8jdI0R2Gqt3M2F3ls7r8zzx8mcpP/eLZPqfJAgLXN28g/3wMP3uEUY7p8A9Qce7AaOd5cJLKVThNJZ4jEDIoV/6GkSrWP0KsnQbobGCI9QQN2/CFm9BvjLDvn8SR87zhv1NLO0Ivluiv7lAqNxD2EnD6AlsbRZVb+J4s6jdJTZfmGWgFtE7GWJnFdO9nZF2DLObRt6ZwddqBFodX85j7aS5pt2HI9fona8zMu5n16kTynWk88cZ6o8xDppY4oFRJcvAKjAOKhhqhv3r9xONTtC+9DnOv3YrqtjiO6PHiYQC+pVDhFYF11+j278Ty8og9TP41jEC4xSdC3UC9SEc8TTb3bsxrDsxxRxGJ0fk3o1hHuK1C7fRPPXfueGJD/O4cRTRKKEox1HH62xHt7PV/gqDnQa6dpTIWUHcWsDVZ/jO1eO0N0uIchU9ups34hy2uIS0VcTXjxM6q6j9ZDan7yxhtKu0L96FIRaw5GO4xhqXzn+J68Mmfu8kTrvMh//kR/gX/+Id/Pwv/ioXt89ycWuGq1GOcX8Z8coCjljiO8NThGoTdSeHspXlqncvI2sDq1fEl2sEagNbKE3DikhvYfaS32erl8yg9HYB6UqKgbmKupNDbxcI5AaOUEHdymJ1SwyNVQKlgdOv4Io17F6GUK5gdgpE6ioD4xi+soy4lcHXm+z7J+meX2RsHed6cBp9p4LZaRAqxwiVYxidMo5QJ9bXGejHGOjHkK+UiNTjjMyT9C+V0dpNrvoPMTBP4slr2GILo1cn1NexehV8qYkvNdF3koaG2S0zso4lz+H2MqG4Qawex1fW8LVVHK1F6Kzi2csM4nVMpYK6VeC6eT9XnriHx2qfpX7nB2ke+gNmb/lLKkc/Ryt9EyePzfD003U6Fx7kseId/NXP/RiN3/stvvqb/5kH6nex2XmcS1uPs735DNLWC1SX7mT5nlv4VuvTbJ85woOlG+m8UiZQL7CzeRk9fJFxHNDZPM/pjTrlhTvYqB0ml7qBBx6cQ/fOYFrbWFYb2+7h2BKmIeFYRqL9DEJc28bSDULfR1OUxKgxsXrYpslgEkwk/IqQ0PfRVXUabBxwG0IvxNQsbMP+rvlH6EXJZMILcSyX8WA8bT74TjANJQ7aDcEB5HISkoReYgIJJi8P2h1TReoE2Bn50VtBiB8xCIcTTkYy55iaRCYQ0EEUE3hvwTnjMEoaJI47DTNCz59OVDzbx9JtRvEYz/bZG11lGI9wXT9pVLzx5lXG4zjReh5MKmyTgWszDjwizyJ0La6OYoahOwVmjiI/eRmGE52nz+4gngYSe8MB+6Mh48HwrYrJJGkZRDGjeMDucDSdiLydRXEQTozjYBIO+NNg4AC4+dYEw8M29encwnPsSeDhTVoZScUlmjxg8QT6cfCgDaKEL/EWh+It9WhiHUkMIEl4k8xCYs9jECQhzEFQcdCaeCt0OeBXeJMjSakcy546ZROXbhfLvIKinsX3L9DZOs3iXX/KU8dvonzn7/H6uQKGdi+j8GH6200i9ylE4WnavVfoa20uSc8i2C/x+NN5vnjDb/H0I3ejbK9z/rk8hdmPk7nnb/jqZ9/HjR/7Ob7yoXex+uVfYvmL/5H7F9/PUyc/jnC5hSYc44Uzd/Pt0zfyYPaPOFP7Y86e/gjS+RuwhKOY3Xk8sUwoLxPKrYkW8jBjd4FYraNcWUC+PM81b51QrnLlxTvxxRLX/Q2sbgZtexGjnWJkNhgatWnzwhXyqFvJTMQTC8lUZBJyBHKJQC5htJeItDKBXMDqpgiVEoFSxBVyCVDTyhNpGczeDIGaYj+oMrILyJuHULbuxuvPcb2/yMWLN/Htygc49+f/Ds4cJtby9NUU3xm2sIU5HGEeqzfHwCiit+eI1AIDvcS+X8OXU9j9BfbcGkOzklxRkguMzBrXg3V8qYDdS5SsoZLcr6FRx+nnuOoew+mVCJUavfNHcIUcI6uG2V1A25nF6xYI+iUiqYKxtUggFLhqNTC353F7KSI5x65VxRPSON1FxkaZPauK2Z7D2J7FV+YYWBkCdRFPXmBg5tgPakhXDuEIiwzMHJGWI1QLDI0anpgnUgt4UioJUewSI6eCKSwwsErEVglHSqF35xg5Fax2DrdfZGy3eHOwjiOnsOQFQjtD5GZw5HlCI5lW+EoBV05OloZ2Ea17mEsvfZmRXYBrx5LHSEkxMJOrVvLmIUKljCtmibQcQytHpKcYOwX0ztFk1qOVcaV8orMTUuyHLXb9GkZ/jv7lbxDpdWwxx9CuEptFfDXD1aCF1l7E6ufZ9ZrYYpZAKzKyk6ug++EK8lZyot4+dyv7QYWBkeda0OT8c19hbDd4MzoG41PY0hxDp4ynFIi0OpG+zMheY2it4IhFhMuzjOwW7J0iNqsM7RqeksORkmAksXIkqsBAK+IrBUI9gSQGWonIzhOYBUKzjKMUCc0qppgmMAvsRrVk4qBmGXo19qIWoVnC1wtYchpHzRIaCVPCkRfx1BTS9t048gKhkWXslfCkOUJtkYGVYWBnMMWjmPIMoZNhFBYJjTy+lsWRU0RGHkdO4Spp9vwau34NvbtEoBYZOXUGVhV9Amv01SK7bpPOpSO4aomxv8LIW0btpojtBpFVZ+i26F4+/F1tCk9LphUHbAhPqzB0lxm6zSlgM7YTdoCn5yYv83haomaN7QqBUZwyBUI7g6enk4/Vi4kVRc1gq4vEbo7ILuJqGUKrQOyUCMw8vpHDUdOM/CpqdxFDSLMXrrAbLKP3U/hGMlMJzDJCe4HIabIbrTHwlrG1EgOvRWDXsZQiRj/LXrCGqyZ8Cb2fIbLqE9ZEQsGPrRaR2STQE4ijvJPCkcvEVmvCm0iMMWO3yq6fhE22tECgZxg5NWKzjNaZw1WyxGbCW7HFNEZvkWvhOpGRBGKOlGXkVJPfW3ERoz/PNWmZXblOKOfwzAyem0NTF3HtErZewrebhPoc5pVPcfHB9/BC5Ud5fun7eS31ozxz1w/y0pd/jJduehfPffmdvHTbD/Pi13+IZ2//57xw9/fx+G3v4LXiu3n26Dt5deGnePwrP8J29n28mvpdLqz8Nc+UPsrLxz/D6w/+I8+f+geef+AGLj7xNc4+cAOX7/scF1c+jnr/57hY+xCv5N7Pa6XfpH/6/bzU+jle2fhZXjv5b5GP/QLyve/FfuT3Gbz4aQbnbiS6fBP25RvpvPQJts/9Fmdf+DU2z3+A3uZfIbe/gNG+HV9cYqhUCY0qtpTDkfNJU8dp4GplLLmMsJ3CVpZxtCaWUkTYPkJoJhBZvTeb2G+kAraQSyCaQg6rn8WVk7ma3kkl5iC5TKw3MHs5XKnE0FpG72QQrywwdlZwpTLilQUuvvB1xs4KoVbH6hfQO1lG9goDs4m6k8LqF9jz1tjz1lG2UwiX59lzVhkaTcx2BvHiHIFcwZfKBFKFQKoQqTVCuYqyuYjTLxAqVZxeHl8qMzKaDM0KRnsRTywy0OvYvSyRVsQRFzC7R7GFIoFaSyxGegLDdKQce34LXy2g7iwSaonpyBZymP3sdO5xwOsJ1Cq2UEDeSuC6nlzGFoo4QhFbKOPLtQl3o8TAWGbsrKO1c/QvzuPLTfbcE1i9Kup2nlhfxe5Xp8fBFWVXqhIoDUKtidkt4Ek1Iq1FbFSwxQyhlsw6bDGLryZGjyRcyqJ1ktB4YFdQ23MEWgJO9tQcnjCPLy4w1HNJs0JcmrSX8jhyFmVnllBPGk2BVsDoLyaNJqOI2V9E307D6BihmsO4PEfYLSMLaZaf+XPufOzXeEXP0TGKGHoBtTdH6JYw1RyOVGQst9j3N/DkCtLmIiN7GVcsTTW3kd4gVFu4Yg1HqBKqy9j9KqHaYmCsMjBWUdpZjH4RR64S6E2UdnYC7F0j0Jto3TyB3iQyWwyd5SR8kycgY38ZrZudhKMreFoVRynjqVVsuYQpFnCVCgNnGUNIJmu+2mQ/OoWntgj0VeTtHIG+gq82Udo5LLGM3svha1Wuhht4cgNHruFodRyrgaIU8YNlTLvKzs4MkpRBlfIYUgVbbtC+MI8pl7D1Aq5doLM1iyPl2VfKeJdnsIVFHnzlc9z1rQ+y5t9Or59DFAvoeg3LbNDdXsI1GvhGE19vohtr6FITr9dg2GsSbJbwOyVcoYIhlgm6G3jddYz2Mo64gd5tEcgb+P0Vgt4yjlzHU1tYk/mRupXD7lUYaivoWzlcs8J7/v338uP/2/fyxU98CFe8D3lnIZmI9as4YgVPrmJ2C4RaY9KUKuKKFRyxgqNVscQ8npTH7WcIxAJGO4MtVLGkBr6WhKzCVgZHriNuZbHEKr7WSg65hraTRdnOTBpHK7hiA6tbQ7iYwRXLBEodV6riSXXGzjF8qYW8mcfu1elfSHHVPUmkrWN1G2jbFdStKnvOafac00RmA3k7hyOuMbQewpdPomzXGbvHuT68F19dQ9kpM7TvJTaPE7PnN0QAACAASURBVKjruPIKjrSMK69g96sM9A32vdMYOw1cYY1IPcbQPIbRKWEpy9jKCqF1nNA8ji0tM7TvZWidQGtX2b60xDA4SeScwOw3+fbpm9lY/Ag7jx7l+KE/44HFz7D0pd/n/tatPPNsicvCQyjSY5xa+AKf/k/v4tAv/QeO/uGv8+jyHTz3XAndegah/wSK/AKnT5d5+f457q/ezNe/9Ie88vwKQv9ZNO0yutpBFrooPQ1Blji/c57Xzj3NscYRTq8eopb7ey5cbGE4L+IHOyhyG0OXsEwBxxGxLQ3PCgg8B9cxpw2LAzZF5MdEwQDXcgn9pLkQBzGu5U30ooOJtSMxbLiWO3k9aSEcsCMSBWny8QesitCPEgOIG0wDjQPgZuhFyfeb8C5810vgmq43VYoeGDu8CXjzQKuaNCH+6RFN+BoBu6Nx8rYJf2IQRZOwI5gCPE3dmIYknu1MmRmB5zMaDCfn5DGOlTA6XMfHdX3e8cYbV9ndG+BN2A+xZxNYBrFjsRcecCb8qSZ0fzxgdxBydTQBZ06mHFeHQ67v7TKcTD0OzB7DeDCFdoSTGzEejqbhwSBwGYbu25oZ331EgUfgOdPwIJlgONNJh+86E4Blwn1I4JfudI7h2s50gxNP6KOhn4QGSSUmmXf8U/hlMj9xGIYBrmEQug7DIGAYJscg8BlMgJqeY09uTzCFaR5wMUaDaNK08CaTk4T2evBE8G0dyxBwnQ6OeQ5LOcPTD95DbfbPOZH9Swrpj/LI6Zt57vE7OffiPK+/mOHsyw1eO3sf291n6atPsd09zfnX69x202+TnfkzXnlqgdmv/ylLd3+M06t38uDqLdz8N7/E/Gd+iRvf978z++F/zco33s/Mzb/Ktx++A7W3Qm+zyKPHP8OTjY+wdujXuPjIpxAvfBVfXkJvz+AIqcl2NYvVWyBQ07jSQkIL7+QIpDJja5mB1iCQK1jdHL1zRxlbTVwhj3R5NvkjSa0gXpphoNdQtxawe1kCuYQnFhjoNXwpCSEOmhl6e3EaVPhSHruXTlgVQoZdu4GvLOHJizjiPCO7gCcvEqrp6cnwyM6j9w/zHS3N6U/+DOItvwU7OfT2DJFXY2jmGJo5rN4sVm+egVnE6i0y0Evs2jXM7iy+kibScjDaIFQTNVugFNlzmljdDJ5YYGjU2XOWCZUyoVImUpNGhb6Txe4W2HNWCeQyvlRgbNXx5Ry+nMXtFgjFCiOtjrG1RCQVGWoV7PYivpAhEDP4QppIziFfPkyk5InkHKGUxeosoLUPEekpYiNN7+LthGqafb+GJ6XonPs6/Ut3sOdWsXup6dWzUCkwMIoY3aMJ0FHJY/SW0DoLjJw6w0nVWe8u8mZ4gl1rmd6Fw4RaEa7fS2jlEHbuQuoc4o1hHb03iyOnuR6twfX7scQlbHEBX1vkelSnf+kOdp0S3xm2eDNuYgtzyfOqcwSnn8MVs+w6FQJlCWnzThxxjn2/RqBk6V08TKiV2fNbGL2ksTByKoR6Lpk8CAUGZi0xcuwcITKTHX9sTrSBvRRDu87QrmOLGQKtxMBKGg22mOF6VINRi52ztzE0S7wRrrLvraBsLnDNW2dg5wn0BCaZ6ATrjO11Ir3J2Fkh0KqEWpWR02RkN9jzW8kftXqekVPFFrPsek1is8LYbbAfrmIJaXylwK7XRO3N4Chp9sJlxv4Kvl4hdpKZg29mpyfooVUiMIt0r9yNbxQYBw1MKYXWPTq5jQmXxBLnMYVZxl4ZU5hDunIHkb6Er8wTaIsYwhFCK03oZLC1BfTuLGOviqekCfQcgZ7DUzMMrCKxVcSVcwRaMQlXzEoSRGklYrNKqJfZjzew5QKmkGMvXEPvZ4jtBrHVIDCqhGYFVyvgGyX2whUsKYuvlwitCracm/AdkpN6R8kjd+bRhSXGQQNHzSJ3ZnHVHHtRi8AsTq0MrpbDVjKY8hyxU8RRMmj9JQZOjdAsEtl5HG0BV8sy9CqEVgFPzxJaBVwtg6OmGXqJ1WPg1LGkLJFVJbKquGphyqgYh6v4ZhVNyCbBhJTHN2v4Zg1TLjB0WjhKkcCoMvZXsKQ8Q6dFZNaTCYFUwtdquGoFUywQGg0cuYyrVPDU6vQEMDaqOFIOvbuIp2TZD5tcDRponXkcKcPISeCsnpJNmhVqjthMjAlDq46vFicfm0zXHDlFoGeJlSXMzgyumsUxSvhuE0Mr49tNbL3KwM4hXvhHXrr/fZypvJsnZ/45Lxz9Pq4s/gRnvvp9vHDrD/LMTf8nr939Uzz79Z/glZn/wGNf+9e8tPBeXlz4L6j5v+bVw39A++QX2Hr8Vl5/5HZef3qOzusrSFfux+gs8cITX8TsV7j06gLCTo3tSwW622WETo2Lr2W5/HKa50/fxs7Ts7ywdiOP5v+GF5Y/z+UHbuWp5q/Qe/ov6D75V7hnbyS69GXizRsxzv41zoW/Qn7219l57FfoPvE+Ln7zNzHPfRKv+zUCYwlNSSWcCTmLKWVw1AJDfwWln0WXSphqDVtp4ah1XL2C3JnFN7K4agqtM8vALBIbyXTAU0qIm3PYYh5fLU8ZDInZo4yvVFC2U2jtDCN7GUcsTVgUG0RaotqUNxcJtRqumKhND7gKvlLh6uSE1VcqhFoSHLhSCV8s4/QL2N08rlAkUmvYvTyhXMGeBBKhnLQjArlCIFdw+gVcochQT9TYVi9NpFYZaHVirYbZXWJoFtl1k1AlUX4mjSlpay7RDbsNRk7y3Ay1StKuUkqJglKrEBs1pK15ArWKr1SxhSJaO0OgVnGlEqFWI1RreFIVX6kTKHXMXpFIa07r7WavyMhaJ1Rb2P0KRqc0ORmv4MvNyUl6BVes4ElVArVBoDbw5OTrhloTTyngq0UGVpXIqBCbVYze0rTZFWh5fDWZ4o2c2tTAlLxeZaCmidU0Az3H2CrhiEtTtbTRX5p8bgFv8jtnCUs4UoahXUVtzyUXJ4wCljCPtT1P2C0y8JtsfPvD3PHQe7lgVRHMGrqQQ96cwZIzBE4NX6vg94oTfkcWWyhMAp4CvpIAiW2hgCfVCdUWervArnOMQGkSaSuY3TKxscqufwxHrhJbK1wfnGRgr2IKJQb2KkNnDXErgyPVGLkbjNx11E4WWyoxcFpcjZKpmtHP46nVaVgRGg08tYraySC3U4RmA1epYAhFhM0UobGC0a/Qu5wi0Fdw5AYDe51Ab+GqNfaCDSypiNHPsRscw9MaKN0cvtHEkiu4ao1Ab+DIFcZGg0AoEYk1YimZv470OurWUazeLH4vzdVwmdcu30EnLJA9/adUH/1LHn7tBgI2sLQatl7HM1toQhGll8eQyoTWMq7WwBbq2L0qgZRMJLo7KUSryhOX7uAVK4PoVdhSM4helStyCi1oollVLKNGf2cJS6zhKg1icw2tXUDZyhKry/hCHfVKFl1ZwhJPEEjP4UtPoraLBGaKkVNGupLC6ieNiVBrJhYPsUKg1LH7JSKtidROY/RzeFKeQMzh9bM4QpFAa2GKDSypRmSuobTz+FqLgbOBvJND7RTw1CbilcUEKOusEygJz0LbKbJr30uorqJsp3GlCpHeItKWES+nsSbmELvfwBHqRNoqrthC3S5hdRuEygaeuIZwsYDazWJLdfROE0c4TqCcJNRO4KvLCFuLhNoGu+4p5K0SZr+Br64lIYW0gtGrs+scY2QdR9+pYrabhPJxfGmNSFvDFet4+jqWvIxvbBA792IITULzGIG+gausEFgnUIUmA+8UsXUf4oUCL52+hVfv+ypPlj/NU42v8Mza1zl3poQXvoi3exbX+jarhz7J597zk3zl59/Np375p3ji2F0I4jfpS9+i33mE7tbjNKt38WD9ayynb+DlZ2qE3lks+zyydglR2kYSeyg9gV5/G9HcoSu8zLOPN2hlb6BV+jxr61+iLz2Jpp9HUzvomojvqXiejGPrBE6E51q4tjmFVU6NHkECyvRsLwkMDqwdE1hl8vaERRH5MY7pvsVxCN8CT76lKE2+1mgSUAzCAaN4NJ2CeLbPMB4lAYjt4ZgOjuUm1o9JUGGbVqIlnZwnu5PJims70xbG4J8cw8msJPIDhvFgahU5mLj4rjsNMgZhhGNajAdDRoMhcRBOw5vID7AM87uCCs9xGQxGjIa7SVCxvz/GtZPpxzBwGfou48BjL0o4EwdBxTD0pi+HoTdpQISMwskRhUloMRpOJxQJfyKansRHocdoGE0aEO7/YvU4+PfuIExeH0QT4OZbgcJ4OCAK/CnP4iBUSCo3zttMJe70jkd+wHgwTJ4wk3QnCgKGcYTvOlP45duZE1HgTRoV5tRW8vawYji9XUmQMoiCaRNjNEiaIAcByDAOGQ3CSRji4Xs2UejhW8mMJQ4kHOM1rsavYPZPsJz5MMuL/5P7Gp/jyftvppH+MPX0n3Ny5e+5d/VGGtV/5JunZ3jysSNsXayxeTbHzNf/O5deSPHUg4f42hc/SD37Je6t3sK5p/Ic+uxv8Pnf+XE+8rPvYP4vfpEzjS9QOPIhTlQ+wVMPfQWlU+K5b36BJxsf4aHMB3n+vo+jbt2D1VtE2boHWziCLd5N9+LNvBk3cIQ0wsVZXLHEyGxxLThG+/XDuEKRPWcVTyrTvzCD08+xa7emwcRBW+J6sI6yOc+es4zRThEqZa4H60RqhYFeY89ZxhMLjO0aTj9NrJcYGBXkK0fxpOxUn6a3j+CKC+y6JTwpCSwCNUWgpnDFBUxxBmdUAKmA8/lfZW/jU+waGQZ2AW3zKMLlO3kzbuBKCxidmQmIM0+g5NB35hLGhJoh0nLY/UWGZoVIK+FN9KQDvUogl3D6WcxOClfIJ4aUfo6R2cAVislMpp3Gl5KWiHDxMJFWgvEJfKGM080TShV2zSZuL4sv5hhoZa55Laz2PMb2LEO9xJvhCl4/RSjniOQcbwbLjOwcZu8IgbrErlvCERfoXriTfb8B4w123TJGZ24CTitPmA95xnaFoVXAV0q4chFHzHPVX8WTi4R6ldioJfV/pcLQqGP3M1hCir2ggW9kcbQldHEWR54ntvK4cnJVa+w2kpMlZYnQSHPVr7DrlrCFOfqX7iDU0rwRN5C3DhHpibkjmbrkGRhZAnURV5xn1yknj4NWwlMK2EKGsVvHFlNonRkCPct3xqsEapVIT2wajrSEcOVuRk6NUK8Q6fWEij/hMFhCZqrWvB6vobbnGZpZlO1DvBE1cMUUI7OK2UkxtpoIF2e5FtewhAVGdj3ZWTsbGN0CtlBiPzjGtXADR0quPEZ6hcgoY4tprgZNAi3HfriKrxYYOXV2vSZDu44r5Qj1UnI1XZonsg+mD9VJG6GCq2Vx1CX2whaOmsUUU2i9BfT+Io6SxdVy6P1FTGEWR04sHkZ/lpFbxFWWEibFzj3s+2VCdYlQSyFt38XQzePpSzjaIqY8R2jkia0iQ7uE1p3latgg0HNY4iJ6b46x08BTCkmY1V1i7DaIjMo03NqPNrCkPIaQxRLzDJwmkVXHUYqonRRjv4UlZafgwoNGxYHhI7abeFoFTyszcBqTKUaBsV9nHDQIjCKxXSGyy3h6ntiu4Gq5pFliFPD0FL6ZIzCLWHIOrZf8zHwji6MuovZmGXoVhl4FpTuD0p1lf9DCUdPYSpqr0SqBUZ7qRg9AmQesjGuj4zhaCUPK4+oVIqeBZ1SJ3SbBRPmpdlP4WoXdYHUa1kRWnb1gjdBo4Gs1fL1GZDZx5DK7/jq+XktYFVKZPW+d2GhgdJMae6CVCNQkJDoIH0ZOlUAvoOzMEOqJzSMyStPAzZWyaJ05LGGR2CoQW3n03gxa/y7GURlTK9LvZdnZSeFYDTQ5hSIcQbjwKV59+Ld5tPiTPJ//YZ4//D2cvev/4Owt38/OXe/m/Py7eeKWH+KRm3+Mb33tZ3n87vdy/Kvv4dLqp9Efu5OLZ1Ocf24W62KN3vMZus9k6TxeYHjpW3SeXKH3/FFevvcmLj9wiLNrd7D5wAKXH8lx8Zki8ta9PP96nr5wAkf9Jn73AbrPlmk/nqf/VJnnWl/nyeN/xvnHP4t54Rt4V75B77m/R331U+z1Ps9g5xM4L70f88xvcXHtF3il+vNIj34Q7eynkbu3IOmHsZR5AiuHKacwpCxKP4Nj1jG1GoPoOHK3iK3WcLUSsVMhtPKYwgKxWcSVMvhKCb2bZmg1uB5tMLSbqO0lIr3KwGoQajXEK/NEeoM3B/cRG03U7RSR3uB6dBxbKGL28gzMJgOjiSeVGVqtaThh9nIYnWRSFhsN9HYGrZ1maLYSfenmIqFSTS4C6A0GegNfKhMpVdx+Eaf33QFGrNVxekmzwurmkK/MsGu3iJQqRjuLurXErtPEFVMYnaMMzBa2UMTqJ8rV7wxPsOcv0798GK2zwNhdxpEKOFKBod1MwJntJRwxz9hJQJbJyXWFsZPoQEOtPg1cfLmG1S/hSVU8uYov11C3M7hSlav+cVyxhnBpkVhf5o3oJI5QwRGqBEoCIDV7BUK1TqDWk6vDap1Yb6G3s+id3CSoSP775Eg5BmYVR8wycho4YnbShkjsS5aQYuRU8dU8Rm+BQMszNnPEagq7O0sgp/GkFKGWtCkCvcjASn7PXDkB1caTsNCRMgR6gWvBCnL7MK66APEqYS9P7FbZeOpDFF54P5v2MoJcx+6WGclJE8UzKiidFNr2Ila/gNnLTZs3oVYn0hsEag2zm0ATXbGGJ9Xx5AZ73gk8uUH/0lICarRXia0VtG4eUyixFxzHlioY/SKmUMKVlwm0VWJzHVus88bwAUKjhbSdTsC+ehIseGoVaXsJSywSGHUssYiv13CVEo6ShK1aN0dkLuPINUyhwtg9TmyuY/TKuEqD0GgRGE1sqYQtFdF6WVyjhqWUMYUidr/M2FzD2MrjdCoM1FW8nQx7agPj8iLSuaOMtCqBkMEXFnB7M4T9JdyoytqLf8dX1t/PwtMf46ydRugtcV1v4fRK+GIVV6jgSlUG9iqOUkXp5vD0BoFQJRRreGIF16gj2xUeOX8rpTOfonL28+Qf+5+0nvtrKk9+hMYTH+PhV27kW8/9Iz05je+3sMQqtlTDV1vYQpWhsYbbr6JtZtk11/HtPNJOEaO3hiO18LQUsT2Psn2Ya94pPLmGK1WwJm0irZ3DV+q4YgWzV0AXCoR6DU8q4AlZfCGHIxQxemUCY53IWMFTmmidJLxwpTpGt4Qj1RlYa/hyFaOTx+wWGZirGJ0SvtRiYGzgCA0coYTdL+HJNUbWevKc0RNrnLpdJFBaeFITZSuPvJnHE5cxO3UCeR1ls4ItJcYko9fCEY+h7rTw5HVcuYW4lcLsN9j1TqHslDH7DWwxUZNaQhOz3yDSVjA6FfSdGiPzFLF2bwLslJd5IzrF1eg0jrqK3KngqKu42hqm1ELt1Yice4mc07QvlzDldULzXkbWSR5e+QyXHv06r9z7Rarf+AvWFj6NvnOabu8hOtKjvPhsldqtH+XoH/5Xjn3sA9zyP/4TtflPcubZHE88lUZoP4TRf5pH789weuUebrvhT3jpuRW6vafpyy8hqZdQ1DaK3EduX0SQL6F5W3Sl57jw8gbHKl/ihWcWKVY+hag+g6qdQ5HbWIaCbYl4roxtaTimR+AlF7GncMppgyHEsbxJ6yGaNCdiLN2aGjw8+62Jh2M639WOmAIzJ0HHgZljFI8IvJDQjxgPxoziBITpT+Yg4dQGEk24EwdtBy/hVUxUo8niYBI4RHHSBHG9SfHgreNgqXBg9DiwnRxoVv2JQeSAVeFNQo9gois9AGseaFQPJjMHkxXfD/H9kHdcf2OPa9d2cawkqIhci1HgMQ48Bq5N6Cbwyth3iH1nElwEU8vHwcxjFIUMgkQ/enU0ZH884o29XUaDkL1xzHAQEPo2oe8wiHyGg4BhHEybFMPQS4KSSRgyjoPk+03AlIHnoKsKrm1NHvjkfY5l4DkHb3OnLIhEdepMf/DTaonrvfUD8jxGg3j6uYHnTkOHKEjeF/te0qaYtCgiz2UQ+FOTyWgQTYONYRxNtaXjYTzhbMQMo3hyu3wGsUcY2AS+yWjo41kGlraDY55lEDzHlXMFHr7v86Tv+V2euv/zPH7sNhZu/33W8p/g6G2/y203/L+s1T7Dkw/fzSOn72K5+AnuX/l7zn37HnrnMsTqSZ5/ZIZDt/wpp9YP03v9BC88OM8nfuen+aOfeQe3vu+nqX/m/dw3+7esF/+BtcxfUFn8A1799m1sFP6Qk+kP8Mq9n6L93G2oOwuIl2Y5e+YfufzKF9g59wWU9q3sByXsXgb5cprNVw8RajWMbpZArdK/NIsjFvGVxCcvXZ6dtip8qUggl6ZhhL6zhHxljpHZwOpmMNqpaesikEto24v4co5IK+KKaSK1gN1fwujMs+fUeSNawegexerPEmppxnYRdeceAjWFLcwxMHK45iLb2t089amfo/eBfwVbcwjBIqGZZdhP40kLOMIcY6fEyCoxtEoTWGOWQEmgkteCBnZ/AaMzj9lZIFAKBEoRbXuBXbuVKN3EAk4/x0CvTe+PJxYYmQ18qYjdy04VrnYvy9hqYLRTvBEc5/8n673jIzsIc23fknuTewkEuN9HCoEk95cbbjophDQgXxJCIA6EwA0llECAAAEDMbZpxmZtb1Ob3qvaVnfj3rCN7fVib5c0mpnTez9TJO3aPPePMxqbfH/oJ2lWI+1odqVz3vO+zxMpdaSzs5idDGOziSfmCeQisV5mpJexN+eJlDzGxgyhlMMXMgzUIhedBqGahDJ2P2FpqOv7GVkVtuwaQ7OKsTlDrCdBSqhUCaRKMgERM/hyhuce/xaXwsNseyvom1k2T+2fHnR6cgXxzAG27RYX/SXGboMLJ69l6FWJnBK+maN79lpeGCZASbOfxuyn2fYbjJwyrjKPI8wR6VkiPUuoZfCVFPLajTBs80LcZGQ2E+bI5gwjuwCjFq40h7q+D1dM88PhYcx+shPf9ls4UoaN577NpajFxahJbDTROgvEZoWxV2PLryOc38elcIUdf5XR5IB1t0mhbc5j9jO8MDhEqJV5Pqohnt/DllMhUBJAa+/UXnbcJWKtgdy5iaFdTj6HkmxHpfPJVYpArTF2FtnxlzF6icrTlfNTC0NsllE35hhYdaLJ1T6zn2Fg1ojNKraYJbQKuGoWU8xM5wLKZtIE8I0soVlGFxZwtTyxU2U7bCe2i+4csV1lO6jiyAuYwiw7YR2tux9LmEXr7mdgFxkYeaTze3CleYZ2ka2gitLdj6OlGIdVXCUzmf0UGbtVAj2Pq2TwlET5+iJIsJa0U8zaFLzpSHnkzgKOUmInXMUQcnhqJWEr6DV8vYol56YtCkPIENv1H1GSRmYTUywQWXVGXpux3yY0y/Qu7MXV8oz9JpFVQdmcxdMKxHYVU0zjG0UCs0RoF5A7BwjMCp5aZuS1MYQ0hjjPyK/w/GgJYX0vgVlg5NcY+TUMcR5HzXBx0J5qRoduc2ryGDgN1O4C0sYsod1AF/MEVoPYbTHwFjGkpFURWA1ctUxg1LCkAuL63PQ5jO0mvXMHk9aE2Zo2KSKrhafVGHnLGEKBUGsR622G1iLCuTm2vRVGdgutszCpsSdQVkfKYotpfDU/5VKMvcbk9uQKr6/m0XuzBHqW7aCGr6UZBFWk/jxCP4uuNbCtCpa+F0u5CqnzSTYefyvfrbySx2sv50T+v9ApvZLvffUyevt+lhNffhmP7f1d7rvutzhV/lueqbwP9f5v0rv3OxhP5+k+MsczZ1M8+uC13F3/DOUvv41D17yLhU+8ida17+bI/Ef51r4Ps//AJzj4zY+w71//npkvvJ/Sdz7JtV+9nD17/g/3LXyMyhffwgMz/4h3/wH8B/eyfTKF+/hNbJ1OMzo7g/PMDfQfvobo/AzR+j7C9evoP/1ZTj/8IXrPvBvz2ffyZPOXObv8G/TveBvCI+9l7cmPoojXYEnfYexnsJU5VGEeTUqMIJpawbIaiJ0caj9PYNWw5GQipHVnceUcZi/N5ul9uFKRod3CFvK4E56Lp5SxxQJaJzPRFS/iy1XUjTSx0SJQ6/hKFX0zi7qRZmi2GTvL+EoVeS3FtrvClruMJ1cI1Tq2kLQQlPUUjljmhfgYI3sJdS2FL1a46K1yyTtEIFcJlRqeWMbpFzE6WTyxzPPBYQZaczIFqeAKJWKtgdPPJY0/rYnTL+P2k9/dye+4FMp6mkCtY/ULOFIRdWNhMksr4sp5xu5iomPtpBKtqFggmpiAYrNBbDRxxDKOUMKVKvTOHGRgtnClCiN7iWhSdQ/UJltOEvLakznIlnsIW6ggX0gzMBYJlCZ2v5w0Laxlxs4q2kaG2GgRTqY14vl5ArWO0c3jyRWMXgqrnzBDXCmPujFHbCQzRE8p4ik5YjNR9FpCClvMsBO2UTdnceUsQy1LpKSxugeJ9TyenJkofTNsB23GbhKOG70FXDmZNerdeSKzzMWwjSvlkDr7sNU5AjnLUK6gdGa49dEP0Xjir+n4q5xbyzLSVhj060RyHaWb5uLgEGOnibqRweoViI0W0oV5HLGELRR5PjyC1S/iCLVpm0I4m8KTmtj9KkNzBatXQd5IzDaOXEO4kMKRa9hSddKmSDF2biYyDqN3a6w/O4cp1FA3i2wHR/HUJoHeIDCSBkVgNHCUyo+8HZp11G6aodMmNJsMnWXkjSyB3ia2lonMFVy5idmv4Mh1LLGCuLbApfgogdFAEXP0NxaIzTYDrU0g1HE6Zfxeg0BoETsNVDGDqmZRjRzr3X0I8gzb2208J8dTF75F/bsfpvzwJ1g++1WedLOsawV8rYV7KoO7XsBezzNUWpgbeUbWMnqviC6UcNQ6kVRnoDUxujl8q4lsljinpbnlmX9j9pb3sfDdd9N+6pM0vvdxbnv2K9x/6hs8dvLbSEIJV23jqa3J9KPCyD6ERGB5SwAAIABJREFUL7ewuxXMjSLPe8cxhCLiWh5lo0Kg1/HUeVx5jlhtEonHkzaQVMWX67hSDb2TgG9jYxHx3AL99QVcpYzZTWN2FlDOzRBrDbTNIrF9BH2zhLKWx+xVEM9nEM6lccUGdr+KulFgaC1h9oqo6zmMbomRdYhAWUQ+X0BdL7PtHcLql1DWs8T6Ema3Qu90iqFxmIF+CAa3sfGDg3hSi7F9BFdoYfWauMIiI/MYllBD2Shji0sMzFuwhRUcaRlfW8aRGmibNfrn8jwf30lkHMYW2xi9BvJamaF9jP6ZhcR2Yt3M0LiZoX4zdq+FK7YYmqu4yjJ6v8lOfEcSVOiruOYhep0ymtxC7i7j6Ddj60cxpGWECyUeuf1Kvn/blTxx7AqOZD+LfvowofIAG+u38YOzR3nsgSKH936W+qcuZ/Ejf8G33vPbHCp/iT03foD51Ke574555PXvctfRA5RT17DavokzZ+5E1J5EUJ6mLz2Lpm7gWhKm8CySdALNOolmPM79d8yS2/9RWtXPcfj4Vcj691C0Z+l0TqNrIrK0jmMLmIaCJhs4lp6co1r2JKyYTCb8eBpEDKJhwmrwEquHbdj4boClW5MQI8AybAIvUZU6ExbF7gRkd9Lh2YkFJJl2+FMgZeRHDCcfH7gBoR/hOz6OmQQDgzDCc1wUSUpYFpOQYBfTsBswxJPJxo+8+AHDOGYQRowGgylr48WZSMggjAh9/yUTkeGPhB+7gE9T04n8AMeyE1OKZWPbLqZpc9kPucjFi2OCif4zci3GocfAtRm6L2FRhB7bw2gaUmwPI2LfYRxH0/bE1iBmZzRkZzRkezDg4njEeBQyHPiMRyEXt4eMhgFR6DAc+Azi5HMOQ3caVkSezfYwetEmMognUwp/Gib4ro1jmUSBPw0ndsOC3YZF6Hs/Yt2IQ2/StnAYDSMGk1nJrgp1d5qxe59dzehLQ4rIc4k9F9+2iD0vuX3CzRhEweT+LypWEyVqElSMhzHDOCAKbcLAwHMVfE9hGCtEwXkc8yFOPjnHbUc/x2LlAzxyz1dZrX2E1cwVPPndeU48kObsiSrPPJHjkfsOMLfvA6QOfoS7j11FM/NhVksf5al7r8XeXOK5x7Jc8em3ctfNs/R+cIgnb5/lK+/5df7xDT/Op//XT3DL1R9g/Z4MD9x2E/cvfYEr//l/kd3/56zmL+d45p3cXX0/8qn9nHr6ev7tU7/I1/71FynOvplrr3wNTz70Tzx858cI5CLb9iojZ4lnHv06jlRm7C4zcpZQNzKMnCWMXp5IrWJ1s4nGUyziCgUuPH09A73OyExOVNW1eUKlMgVyemKRgV4nkMtTFZrdT000aSns/gJWb56xXSPUMjjiXHKyLsyy5ZaJ9CxG9wDi+T2M4hKxeIDHP/h6aH4R5DnWwzlMaRb33H4uBlV8JZXUDOU0Y7uKJ2WI9TKhWmRsl3GEeVwxxfNhG1/Oo2/MMbab6BvziGcPYvdyhErSPNA3UhM2xeKUseH0E3ZFpFYnqtIq5maW7nP7cfolRuYijlBEOHuQQCkzNOtYvTTK2gxOdwFfzBIrBXwhg7U5z0Ar4YsZPCGDNQlZfCWdnOxbVS76LczNBcRz+9myawRKEhAlu+VWEp5IOTwxqSmPnaUkWJLKmL08kd5gYLYYO0tEailRj6pFtv0mgV7AktLJ1Ww9T2zlGNhFIrOE1c/giLnkRMrMs+WXkdduZMspcymoYwuz9M5cxw8HLbacMlZ/ZhLwpBnZFS6FNQJ1gYt+lVjPI1/YS2RUGdoNjG4KS0hji2kis4inZhhYRba9FXy1nEwUtFxiANFLBGqZ2GgysGr4SpFQK7PltZEuHITxEWwxx8Cq4YgzXApqOOI8Y7vKqcevYcdd5KK7zJa9hC0l0LVAK+NKFeQLGdi6E0esTA6ga8RGA0dKDoxtMcvFcJEtr4G2OYsr57GEzMQgskKolSeV5ARsOPSS9oSrFvC0Cp5WwZZzxE4FW0lNpw67cwdfL05fW3IGW5on0LO4SgpLnMPoz2D0DjKwiwR6Fk9cwJMWCLUssVXAlhewpHkCM884rCdtEadCZBQY2GXEtb14apahU+FimHz/HCk3/Tv3zu7FEXM8H6+w5bUR1mYJjBoDp0VkJu2C5KC2jquWX1R9ug20Xgq9n54yKpLJRQFPrTBwmmyHy7hqkcAoEZolbDlDYJSwpMz0cW+FLSKr8qKuVE14HoFZxdMquEoZ36gk7Qu7yMCtENklXC2H2pvB1bKEVpHIKk1eJ/YRW87zwvhwMkuZwD5Ds4qtlvHMGqHdxFJLWEqJwGow8NpoQha9nyUyG3haBaOfI7Ia6P0snlYhtpo4coXAaGCKyZXKgb04nX2YYnKVcWAsJoo6sczYWSJQKwm8Ty4SGiX07vxkV59c3d0JWnhKDr07l2zt5SyxWWLkVPC1zIRRkiY0MlhamY0LBzG1IsOoSOjsQe//M91Tf85zj/4qjy69jMdb/42nqv+FJ9OXcSr1E5y44Sd57Guv5qlv/gIP7H0/51pXIN55Hc4TGdQn0py65yaOFj/Dga/9Fctfeg9Hrv1H2nv+kbmb/oGllS9zePkK7rn9azx01zfxF5cxZ3Oc++d/4/bf/gse+f2/4p7ffDN3/PZvc9vv/ga3/uZvcd8fvYmjb/wljv3hz3P87a+j+raXUfyrn+D+L/8Gd3/+jWymPwhPzMAzc9CvMrowx9qjV+Js7OfJR/+Op+59O+pTf8f6nW/m4eJr+cHhN3Li5j/GX/8XrN6/MTD3EKj7CY0MnlHCVAtIQgrLLjPwV1CFHLqUQe3P4WpZjP4CnlxA30xAs65UxJWK9M8eQOuksMUCgVohNuqYveSEOdSSxpUjloiNFkY3T//sLFavwNBqT5sXY2eZUGugrqfpn5kh1BoMrYR3o3UyjJ1lxvYSylqK7ukDDLQGQ6OF0ytgdfPEavK+vpHB6RWS0EIoo62lcCftRlco4fSLbDvLhEoyBfHFKkN9KVGcKlWsXgq7P4++mSNQ62x7K9hCHnVjgZHdYOw0MXopnMlj3/aX0TopPLmU2D2UMkYvi9bJ4oglxk4SuthCcfJvuDbRkCbQTE9KXpJAooHdL2P3y4Ra88WTqbU0Q2uJWG9hbBbw5BpGN8fQahEbSXPD6Gbpn52ZthB2dbG+WmJgJQ06V84nYYtSTMCqYpqxWycyynhK0v7bCVq4StKmiJQ0kZIhVLNonYNERonYrOCpeZSNg4ycehIMuvXplMSWMomaup8jsIpo0ixWfwHz/AKulGNNupajT72HO05fixatYHSK6KdSvOAexpHLmFKejVN7sPpFPLlKqNYZWouEWp1Ia0yCq/pEb9sgVNv4chN1o4DZLXPRP8YL0S14agNfa2KJFbb8w2jdAr7WJNBbDJ0VBtbRRKfZb6B3q8TmCp7SwhQqjL3D6L08sdXGVRI+hdEv4KpV1M0sjlLBUQqYYo6RtziFAI+9VRy5iqvUiSdBhd4tYYkVjH4JV6kxsNv4eh3faeKbdWyhgCsUcYQirl7HcZrY/iLn7FnuO3sltfs+yK3PfYFn3QOsBSk6bor7n/4yB+94P7eeugohrnOhN4/UzzFwVvCMRaReiWCzTCzUiMU6oVR/0bAhlNkJj6IJRQyxhC2VsYQCoV5D2VxA7acxlTwbVo4Nq0DfriJ5bQS5jqutol2ooZ9N2hSBvogt1rH6VaxeBW29gNUps2MfJtSP4cmruFJ7AtStIp2dI5JW2NLuwplYP1yxitktom8W0DZyjOxEc945N4Ov1RgYdXbsJk4vm/z/lRoM3WOYm2U8qYEr1FEuZDE6JfSNInavSiC3MLsFzF6RSGtP1L5VYn0FR2ginc8TG+3J75bqlHPiSS08sZUoQ7VWYhUR6/hyG22jhLKWQIBj/TCO1MKR2hi9JpF+FH2zidlvEWirjJyj2GIbX024FI60iLZZY+QcJzaPIK2VUNcLDPRDjMzjOP1lBvpxPHGZQFlmYKwgb5QJjUMM3OOoQgNTXUKWmhjGCoJQxzVuRewu0us0sI0jqEKT79//TR6+5Us8fuuXOV65grXv1+ifPsrZU4c5dGQP+dnPcmz/51n8/HtZ+thf8vXLf51j9asoV7/CQupzNIpf5eG7Mpx4pM713/wkDz/Q4tTpOzh94W6c4AyKcpIT3/8u3XNP89g9TdYv3MvjJ1a56+4F7jx6A08/mKZV/Tz3PriXrvgAsvIDLFNEkXoEvobriFiGShwMXzQ9ut60LRD6yZwj9CIiP55aLwaTkGF33hFMZh/eREcaTQKGwE3aEPGER7E7/9j9XC/CLmNM3WJruDWdkCShSDSFYb40jNhtNTiWzdZwROD5U2NH/JLWRBxGU5zCMIqnU5Fdu0g0CSmSQoA/5VQOJuFE5AfTcGT3a770a0WTYoFjWfh+SBjGXPbDH15ke2dI4Fn4tkHs2YxCL5l+TPSju62H7WE4nWjsjGJGkT9tUuxOP7YnYcVWHCe2j8hhELsEvonraIwGHlFoMxp4DAdJUJE0MyKGoUfoWmwPIyLPZhwHk6DBm7InAi/hULx0+rEbCiQMCBfb1KcciyhwCQMnee07BL49CQyS23dnI8M4nDYrdjkYUZA8vsh1CF1nYgJJGha7jzdhUCRa1V27x+7kI/Bc4jCcJEg+21sxUWgSRwaOI6Bp6+zsqAyiM6yfW6Gc/SC52cs53Pw09936HR64Ywbx1F1o6/fjG0/iWk/y5JNL9Hr3cuH8bTz5RIuH7tpPNfVPlOc+SCP9IZ55aC9rJ8v8y8d+l5mbPsqZR0s8cmQPV733N/nEr72ML/zqyyl+7E+RHsvzyH03clfpXyjfdDk3Xv27LGXewS35d/HULZ/Gl4o88uCV3H3k0xyqvJ9W9l3M73kTmb1v5vF7P4vVm8XszhGZLXrnZomtNlo3h6/VkdZTPD84hi2VYXAUq5vF6KTR1heI1CrSuRnYumU69TA6aYZGffoxu42LHXcJX84QaXlcMYUjLCTecy2fgBaVLMr6TcR6Dl9OYXQPJPwDeYFQyxCqGTob12Ic+jgnP/xL0C2gd75NX9/LyCmwZRRwpTkccY6xXWLHqzM0S9j9FCOzSqAUCJQMkZ4n1gt4UgZfzhFrZaxeBlfIEcglhkYDX0pe273cZF5RTMIXIUOklXDFPK5QwOpmGWgNArlGKNcnB2V5lPUUtlDA6mcJtTKxWSVQi8RKgUjOE8l53F4Kp7tApBRweym8fhpfTuNKC/hy4r0fWYkpxRVy+FIRp5/moreIJ5aQz6cIpMRKYnbT2P1Uos/Uyqgb8wRqmW1vEUvI4oh5jF4ado4xNMooaweSeYdeZOQ1kDozBGaZi1ENV0nhSOmkoRCv4CpZHHmB0Miw7VXQOvuI9CyXgjrsrKJ19uFK84ydEhe9ZTwxhyOmGFkFzN5+rP5BLvp1AiWH2pnHlQtsuS1GTh29O8fQLifgR3EeVyoztJoT0NksnpJl7DYS2rtSZWjVuRgsIV04iL65wMCqs+W2MLqphBPhFNhySxjdg2y7dYZmlR9Gh5DOzRIpNQZ2HrM/R6CWkr251iKenFju+KsMzCZGN0ts1on0KmMn+bv4ap7IKCWmD7vOtt9OLBhqiUAr4SkFAq2MLsxgyWliJ4FPOkoJR0kAm46axtXy2EqWyKpgSmkcJYchpAjNMo6SI9SzGP0ZbHEOX0ujbOzFVRYI9CxqZx/C2T1s2RWGVhlbWkDe2I9v5HG1LFp/FmVjPyO3iq9mcaQUkVkkMgrEZhFbXCDQkunNLkBzJ1hi5DTontmL2U8zdNsERg1xfY5Lg8MEeg1XLRNZDUbeIjvRMoaQwZJybEdLRFYNtbdAaFYZuk1Cs4Gv1wiMGrHdQO7MYUkZdqI2kV1G2Zxl6NaxlSy+njAqbDlLZFeInSoDp4KrFYisBgOnjSUWGdhNXDWPraQJzAK+kSd2Kgy9Kr6RJzALhFaR0CpiSbnp1CMwKlM+ha+XkxmIVcdWS1hKkdBpInfT2GqZwGowDpcZ+0sYQo5ArxHbTcb+EnJngYHTYuC0GPsraL0crlJlOzhEoCdXKj21xtBZwuzlGZhNfLWCp5Qwe2k8JdnTb/stAr04uZJbxJYyqJ2ZCRywwpbXxOjPE2h5PDWDurkfce0GPHUBX1tA3bwJtb8Pz9zPVryXUXA1wrn3cPL+X+PJm3+Ox1dfzoO5y3g0fxmn26/iVPWnOZF5Pbdc/RoeO/jHyEc/xbnDe1Dvz6M+XOa5Ww8ye+XlfOyd/5Pi3o/z2J0zaMePc3P6AM89+zBr1jkuCM8QPvs4NFe5601/zpmX/yHia/6S8z/2JuSf+BOCn/wzjP/we4xf9VYGr/xDTv/YX6C/9gP0fuZvuPC6P6f/pr/m9te+nmO//Fru/sP/zUPvfAPPfOTNzP3qf+Duj7+Rc/vfR3jrVWx/bw/BQ9/CeOarrN3/YR5b/gPO3PYmHmu8lpOHfpkHCz+LdP+foZ77CGP9agbqddi9G5JAW06jy/Po6jy+1UATs2hiCrU/m7SbhDS+UsbqFZIT8m6GQKti9LJYQj55riYBhnh+bvIzaJFArRFqdex+EVsoTVgNdQKlhtHNo3WyGJu5pLFmLU5AllX0zdxkHtLCkyoTzkM5aQ/IVWKtkTQl5CqekMw+IqU2CSCS932pgtsvTacfvlRhqDcJlSp2t0istojVRUbGEuZmjlApMjQr+EptykSIjDpDq4l0YWbC0GlMQ4lArSSzwMlj95QyjlhgZC9hC6UpDNQRSzhCibGzhNbJTPkUwYQv4Sv1BCw4ed+TK8l9xPKE9VGdwCRLCf9DKhJqNTy5hC0UGDltXKmEPnlOIr2CK+UnAXAFTy4Qakmo6kpJq82RMrhyjtgs48rZH+FVREqKgZbFFxcYmkVcKU1klAi0JORIeEclzP4CenceW8zgTEIKV87iyVVsrYipZfHVMv5mGV8oYXkLVG97G/vv+nu0S4tYagn51EG0CynG3jKmlCfQkybO7r8VdSONJ1ew+oVpWDEwlnHFOpG2iC83caUGgdKe8jy2gyOYQhlTKBMabUbuKqZQxlXqGP0SWreCK7cYOYlZaPPMLPJGhovREQbOItJ6Ck+rMfZXkrBCKuNrdTy1hiWWUHsLE4V0bTrnG3srOHIV4cICjtzE6FcJ9UWMfhlfbzKwl1A3M3hqlVGwgqdWES8k1iTTLOBfXOSR9W+w8sSnmHno3eSe/iDtzme48cF38YD/He6TvkXh9g+QO/R+HvfzrIV1NtbnuWguE2+WGSgtdLWG4rQwNwsEcoNQaeCKVRyhQqS18JU6gdrE0ducPbkPX20xMpfR19KMtSYXjTb+Zg65U2DzXArPXEYXm7jaKsLZEkP5GPa5JgPnEI7cwBbrCGdTOP0asbpIIDYQTy+grbdw+stY3TrimQyhtMRYO4zfW2TjyRlivc2WewjpQhqrV+KHcTIHkS6kUNezxM4SnlpFOHsAY2OeS+4SyoUF1E4BV13E2ixjbBTR1vJESjuxfHQrWJtlIqWdgDq7hQlgtj7R+bYJlEQ52j09g7KeIdLaxPpSAgRdK+DLi7hiMqGKtBaumBh4HKGOIzSxunX0ThVlo4KvrGD2m0hrJRxxkVA/hCsvoXfreMoygbaKKy9hCS2G9jFG9nGMXoPumSyRtkSkrmD32ygXanjCClavhT8BbRq9Br62Su9CAaFTxrEPo2qL6NYqweA2DGUVVV7GMg4jii1s4zCnn57h0Tuv4bE7ruGW9ld59PZ9eOK9HF25joX5z7JSvprUF97Nx3/lFXzipy/jS2/9RR65+SDLy9fRXryePd/+KI89UOH0ycNc9eUPcPutWTT9+2jGE9x+R4ZHH2xz8nvHeeKeVe4/nubWYzMcv/UgR4/ewHe+9l6ON69mufUV+sqt9KUHcb01VGUTzzGwTAHb6uPaOo6ZXAB37Rc5EP4ksEigmLsTjElQMZlt+BMWhWt5hH6Ea7/YvHCsBLYZhwNG8WgaZgRuONWIJkFHTOgl990NJ0I/Ig4H0xAjUZpGUzRCHIQYms4wHmAZBtujcaJOnVhAdsOGlypId0OIKAgYxknwkTApwx/RnA6jGMeykwZGFBMFYcKPnNpO/ETjOglFfMdNwgw3SKwfL/xwh63tAYGXGD92ORVDz2E7CqbBxCBIoJe7Ro6k9TDhNLguoygk9j1GUcjOcMg4ipLbIpvR0GM09BjEDsPYIQqt6W3/nkkReTajyMc1NTxLn2pRd7WeUeBhmy8GFbsgzcBzsE1jGhDYppEEGIFNFDqEvj2dXcShm9we2NMWRjIxcf5dUJEAMx1DZxgkU4+B70+DmdjzpirV6ceHCfdiEAWMh8kTMhoMkiAjsBjEFq4rYpodbHsTx97AUE9wz+0HSO/7AIuFf+G2petZe+ZeGHqI5x5F7nwfz12jL59kQ3waUX8OwznL+bWHee7EYRrFr9AufZ47Vv+NI43PcPbpDA/etYcvfObNHC1fwfdvuYnyle/m6j95Ld/4g/+XxmfeQv+xOZ584gbuzH6W8p6/Zf7bf0pj7s+p3fRmnrvn83RP38ipUzcgnl3A7lYQTmV48p5vcLT2YVq5v+bsU1ey8dyV+HodvV/gh+ObOf309exEh7GkEtJGmu65mensw5dKmJsZtuw2kZoEEeZmGl8qEWs1BnodbX1hCtcM5DLPByv4ShpPShGqWQZmEas/x8gqTbgRSXMi0rIESjp5W8+idfbhyQmzQZFu4v53vZpn//GXGHX34PmzDNVZAnkOV0lhdg8wtAoEaob+2T1YvXlCtUCoFlDWDuII8zjiwiQkSWP1UkjnDxDIRUKlRKiUCZXKdLYSa7UpXNPqZvHlLKFawNxcIJBL6Btp9I0svljlonsYZSODJZQItDpb3hKRUUPvpQn0Mr5WIlYK2JvzBFKWoV4mlHJ4QhpfyHDJbbLt1rD78/hylrFdQ7lwEFfIcclf5pKfhABGJ8WWtUSkNJHOLRCpdQZ6jVBJ2geWkGLs1tE2Z4mMEqFRSmYLnRlCJUeg5HDFhKCudGaIrGpyYu02MIWDxFZhYhuoMzBruHIGT0kTmVkuhXUiLYsjzk0DilDL4MsphlaBUKlgdVMESpaxU8RX5vHkeTwpRaDkCLUKnlwkMiqTK2I5LDHRjRq9WQZmi5GdhANGfw5fzRJoRQItAdP1z+3HFrLsBEvERpXn41V6Z5Omhi1kuRhUsYUZAiWDsTnLwKjQP70P4iOESg1HniMyCsn+WW/yw8Et9E7PMbKW8JUaA7PJwGziykUuhssMrXqyX1bzMFplYNUZ2nU8uZA0KvTyxACSmD8seZ7QKk1OjqsERpXAKGPJaWxlIWlNyNmJfrOKo+QSRoWSwCRjK48lzhLoGUIji6ss4KlpLHGW/rnvMDLLeFI6AeKKSRARGAVsJYMmzOHKaUI9j9I5gLyxn0DL4cppLHEBtXMAW0xmM7sH/mYvAYEGaglHzDH2l3CUErZcxJIKbAXLGEIOVy1jiQnzwVEKDN0msZO0KHyjjG8ketKRt4SvVbHlIp5WwpKTxxdaZWK7gqvm2Q7bL0I0lRy2kkxiBk4NtTfLyGviqsnVQEeuTIKSKmp3FkOcT6ZKdgmle3Bq/dgNLHa/5na4hNyZw9NKiYJUKzJ0m0ROE0Mq4BlVtuNVBt4isdfGVsu4evKc6f0sgVFjK1jG0yoMnBZDN2mVhEYTT6sRWS1iK7nKGBgNQjOpXW95bYxempHd4GK4SKAnzZbIKOBrWRw5y9itM3Yb6N05jIl1IDLLycmUmiU08oR6DkuYxVXmia0skZnGFPcTWVcS2p/jsQd/i8fufT0PH/8pHm6/jAdy/5WH5v87T+VexXOVn+PeG3+SBw/8Avce+B1Otj5C567v4J5oITycp/7tf2Dv5/6SlYOf587qdTx1e5Wn7mxx6sGjhGaXkSEwPvEco8LNPPlnn+TEa9+B/qq/xHzF27Be/otI//UXcF79+wg/8SYGr38f2ivehfmKd+O9+n0Er/4o+n9/L9rL3o31/7wH4+f+Fvn1l7P2urcTveUT3PXG3+D8+97J/W/5NR5+568iXPlXPPv53+XxT/8KfvY9aJlP4LT/ifC7H+bcod/jmdVf4vztb+DBwis42X4dJ+9+E+LJvyfofplY2kMoHSTUUwy9PJ45R299FkcvoYsphn4NvT+PI+Xw5DJje5lQr6FtpvGUMi/EhxmYDWwhj97N4Cll2LoVs5dHXU/jK1UCtY6ynmJotbkUHiFQkmZBbLRgdAvShYWEdeMsse2tTGCaVVwpaSPIa6kpt2RotaeAzFhrEMo1fLGM0ysy0JuJAUQoJzMPtYHRySKfm2NotPDFCsKZGYxOlqHeJpAa6OtFtLUcW9YSRmcB6fy+yUlyGa2TwRbyREYNTy5Mtawjp43Ry2L0sozdRXy1gtnLTmcwWieDsp5OOCtag0hv0D19cGIRqSfqxUlY4QgVrH4Jq1+etip8pTJpXtQItVqiVVWqBGoCQ/aVEvJaohwN9Sq2mGdgJVpXe2KDSsxKiZnJkfIEWhlbzBEZVUZOjUBLjFGWkE50v0YJs59K2C9aloGWwRPnCZQMsVHEV/OYQhpX2W0xJWFFqJfw1QKOlMEW08RmhYGxgqVVsM0KjlRlKC0RSw18L88tD72XGx+5nJWnP4HlFojUMgOtMYFZNgm0JEx3hBKx0cSTq8nkUqrgydUkRJIaBJM2xcBYJtaXGBgrKOt5Yn2JLf8wrlJH3cwjrqUJjTaB3iIyFxl7h3DkZBYS6K0EmOm0cdUKymYKVy0RW20cuYKv15PZx8T84SiVSRusNPlZOo8hZHGUEloviyWVcJUqeq+CJdQItDaRuZhwKrR6Yg3p54nNNp5cxpEL2GYByUtzf+dK9t79Dr5259soXPgQ33zwrVz/xNtpSp/murs0gp8yAAAgAElEQVTfTul7H+PO577OM5vzdMQKolDF7FYYCk22xCbGWha1l8c0aqj9hDFjSVUMoYyz29zRF3H6ZXxxEVdo4sotbLmJ2iuhCyVcrcHYP8SgWyfq1RmoS7hKE12o4GktInMZZT1HbK1gClXUThFnEhh5Qp2hvszYWMHq1Yn1RTyxhic00S9UCYVF/F6eHbs4ZVIoaxlcqYbVKxHpbZS1DEa3iKc3MHq55MLRZvLi9Es4Uh1LamFsFBnpy7j9GlanjNevoV7I4fVrDPVlrH4JWyjjignHxOpV0TtlnH5i/hDOzU+/ti83E8ZFp4wrtrB6dVypQqDWsYUyyloWu598rx2hQayvYvUTe4evrmD06pj9xrQ9YQltXHkJX13BV1ew+klQIa+XkymMtkqoLmL3Gti9FrF2DF86RKQexpeXcIQ6ttBGWi8jb1aJvOPY1iEUbRFZX8IOjxG4R9hYy/P0iX3YzlF87xb66zUevOPrPHDz1WT2f4h7j13P9747z2rrGxSyV5Db9yna136cz73xZ/ji6/4b1/x//5v7lveyfuFu7r63wi3HF/jKFe/mwtod3HFzlluOz3P77Qs89dQSd9w6w7GlG6nMfIXW3DV881/fw8yNnyKb/zI3H7+Jx+/Lct2Vl3P78evpK3fghieRlR8gS+sYmoTvqWhaB881ccykze/YxvSkfdeqEbjhJFwYEPkx3mSWsduuiILkNs9OXnYbE8FkIhJOmhS74cQueDN4ye2+M7nPJNiIJq2NcBJmeM7EhLmrCvUDxsMR4+Hoxb/nhFGxOwUJXtoKmbQfhhNWxUt5kFEQTicdu7ZNZ2LyGE6CjXiiLE1YkdFUl+pNTCGB5xOGMUEQJUHFeCsm8Cwi3yGwTWLXYuDa7EQB49ifNCeSwGJrEBL7DluDJMTY1ZNuDeIpu2FnOEhO6gN/GlBEoUnoG5O3LcYjj/HIZxwHk88Xsj0MCV3rRePHBETi2uY0fIjDYMKpsCeBgjUJCiwMTcWxTFw7mYW4tpkEFKFD4FsMY5/At5KAwreIAmdq6Ag8dwLT3FWbJnDMrTjG1rXE8uElQcxwAtIM7MQ4kjQokibFbsPiRU2qz2gwZDSIGMYeUWgQBAqO08W2O/Q2n+OZ799G9uDnaOe/yO2L38HpPoN64SxjKybUNwisLj3hNKrdwx0ZqK7AuY2TCNJ5VPkEQud+2uWvcOC6d3PbyhXcunIFD9x5HYu1z9Gc/yTVGz7EVX/7Br70e6/iIz9zGbd+7XLO3389jz7ydZ49fiOn7r2JR2/7EjNf/032XvGL5L/9RvIH/5QDM39K77kZ7M06kXSUB49/jXsOf5GrPvsLPHTHh3GUb+PrddRuDq2fR+1m6Z2fwxCK0y223cuhb6SmLYld0GSs1aYNirHVxO4lpo/dCYgnFtmy24RqFr1zAKs3S6BkCNQsQ7OIIy7gKxkiPYsjJFpOT14gNnIYmwcI1DRbTplu51qiL/wxPHQD43EW3T/I88IMzuY+PDPLyC7gCLPJfSbQTF/O4kk5hkYFqzfLllPFFVPonZlpo8IT83hiEkjsKlWNTvI4R2YTq5vF3Eyc9FtOHWVtBvn8DEO9gdsvEch1AqmRKMi0OrZYwhYLjL1FLDGHpxaR1mfYsqrESoFYTZoVsVoklPM4vRSxUsDszjI0ywzNMnpnFm1jllAts+222XbamJsL+FKRi94qodxAW8viixWGZoMtp8nZE19n7NV4Pl7EVTJYwgKxVWLLqxPqBdZOfBNfysDWYXaCVgIUs6qMvGRfqnRuYuSWGdrJ1a3+uX2MnCpDp4QpHKR/5np2/CqMFvHlhKWRtFeq2MJsYnkRsmw5VWIjx8jOM7ILRFoOV0yxEySNj2Q+UeFi2EbvzTJyKzwft7kYHCLUq0RGmZFbZeRUscUMY6fFwGwxtOponXkCrcTYaaJtLqB3UzA6wk6wxJZbQjh3PZfCBpFWIFAK6BsLXPJXcPtFTOEgvpa0XGyhlMDehApjZwVbKGJ0swytFkO7idXP4kg5trxmEqgIKV6IV6d6VFfaPbAu4kh5fKVI7Jaw5DRSZxZHKU1Psh0lQ2gViOxkxqBszhLZFbTePL5enIYXoZGbXEVPMXJL+FoaS5zDkeexpTl8KcNALxKoOYZ2hbFXR+vN4mhZtqLWRL2aRu/OEGg5Qj1PZBQItBwDq4TRSyUH1Gpxop4tE06eD6OXRutlcNXE/mEKeQK9xtBto3bTqN00rlrEUQoYQga9n56yKXQhjdyZY+i0cZQytlzA08psBW18vYjSncU3ilwcLGEIqen8Y+DWCK0yhpjCFNOMvCT4iO2EA3EpPorez2LLeZ4fLjMO6thKemL8KOLpORw1kzBA9DyxXceScgycBtLGLI5SwNfL6P00gVEhdluo/QyOVsE3a1waHcVWS8jdNIaUsChiu4nez6J2k+9HYCQNEXFtDkss4et1jH4BpZMhslpYUonIahEYjUmzJoH1WUKKi1ELX8tiCrMMrAIjpzZVktpicrV3YFUnzYoZBnYJS5jHU9IEeobYymGKBzCF/Rj9vYjrf82th1/B9+59JTc3LuOR1f/EbbOX8WTxNTwx/7M8nfpZ7r3+1fyg8Hs8W3sH6v1Xc/a2b3Pi1nnubs2Q+/pfcST9Cb535HpO3J7BPv0I5x+8E3/9LPa5M+jnv8vyey/nzp/+LaSXvwVe9U545Tt4/lVvQfqxN7D9n36c6D++Eu0//jzRT78N8zV/S+fl70F75cfQX/lJuv/5j+FXPsbWz/09O6//B7zXvBv/de+DP/oCzs+/l9t+5Q/57m+9me+9+U0c+5+voPX6y7j/rT/OhU+8npMf/Cmeft/vc+7Tf4B84E84V/4Nnmr9PCdWf47vVX6KE43/wQNLr+X7N/82wlMfwN24Br9/I758gMiYR9m8ju7aQXyrgqUkDSNPy+HKeTaf24fVK7Lx7I0MrCbaZhrxwiwjp50ANjsprH4O8fwcjlhmaLWJ9SZaJzuZfuSwhVKinTSTWvjIXmLsLOOIZeS1BVypjHRhgVCtMzBb+EoNeW0BWygxNNuMrEWMjSx2r8DYWmRktrG7BYyNLCOzzSX/ENZmDnMzx7a9nHArJi2LXbBmrCU/84f6MkNtmUBq4IsVPLGAK2bZ8Q/hiGXUjTQ7wQqOWGDbX5xYoGYJ9RpmP4e+mcYRC8QTS40rJUaUS+FhtE4Go5tjMOFwaJ0sZi9piLiToMIRKxibBcxuEbtfJjYWuRgcQVlP0T87w8BMZnTi+Tn0zSyx0WRkt7H6WbTNVDLDUUooG4ku1ehlGFiN6c9RXy1i9FKonfkJi2gBo5uaWHAyWEIatTOLIyV8F6Uzgy2mCaQFQjnFQM8RqTl2vEbCWxLSBHoyu1I7s5P/dxUis4y6OZvMC7UCjtBAFQo4Vh1LqDAQl7HWCth6hp71Ha579O2UHn0fXf1gokMVi6w9u5eL8WECtTxlk4zsxclEqI6+mXwvfaWGI9bx5Saxvoy6np9ARssT3kAZdTPPwF7GFMqIa2m0bgFXqeOpDZROjqGzzMhbQe/lkTdSBHoNtZsiNGsYYoaBs5hcbOrl0ft5QjMB/ppiMdEqWxUMMY2vlzDFHEOnhbQ+j6tUGDiLyOsF9G6ZkXuY0FhE7eZROhmeHxzFlst0nz2Iup5mJ1zGC8ocevDD7LnlbaSefT93vXAtX7zjd/j6I2/hqgf+mK/c9Wbmvv9+7u5/C2GwiBkeIeovcebRGxloq3hyC09pIK6lCNUaQ7OJqTcwtTqmUsOSawzsZRyhgtkpMNBajKRVvG4Tq9/E1hYJw6MoeoMLmxn6Shm0FcJOkVCqYfTzuGYNy6hw/sxN2EaZgb2K3ivjyk0ibRFzs4zZKeF0KwRik213Ba2TItKS4MDrtuk+M0Mkp2GrSO/MHNpGDrbvJNbbrJ3ch9ktsuUkBrHu+Tmk9QUu+ksMtAr95/YSaY1pUOH2qhjrBcyNIqHUZKgt4XQr2Jtl1p/ehyOUUdezRHqbobmCIyRBRKguE6orjO1lAqUxUfzWsHpVfLk9aVQkbKQkLK0xdlZxhBqO0CBQFgmURTxlFXmtTKivEpuH8NUlbLFFZBxhx78drVPD7Densw95vYy+WSdQVwnUVcRzGVyhhScuE6lHJ/OPo5jdOna/histIa6VCIzD2PoKitLG8Y8hm8ucXs/y8APXUCn/A4tL/0St8VFuPv4l5P4S339wH7csfomFvR/g9OMlHrhlH0v1ayjmvsTjd2dpfuOjfOnNr6fxN3/EVW95A6furfPMU0cpV6/j+LEF9t70GU6fuw1VeIwzz97Cww+WOHr4OyzVv0Yt/SXuWt5P/cBXaKeu5PjKTbTa11KvXk167yfJ7fsEK62rOXT82zx7+jiGeYbOxilUpY+h91hf/wGOpRO68YsLAM9nOJE5OJaNY7oJI2LSqgi8MGFKOAHuhDth6taUVxG4QRJa/Mj0Y/D/u/8ugyIKYjzbYxgNp62KyI+mVpBdrekua8JzHALXY3s0RuwLvHDpeXRVe7E5MRhM5yu7Js9wcm672xTZmjQwRvGA0WAwnYfEk5nHbvjhTYyXw/jFz7mrLN01gtimxfZoTBjGWKbDZTy/w8XxIFGTehauqRI4JrHv4NsGgZ/AL+PQZRj7DAcBcegShy6D2J+cgIeMh/FUxzmMI4ZxNPmzaGK8SCwYW6Mhgyg5md/9uN2mRPIxLzYn4jBgZzQkct2ED+F7RG7CiYh9D9+2cG2dMLAnoE5zGkBEoUMUOBP9qD21ePx7/Wjg2ESuSziZdwwCP7lt8jV29zvxLhBkkvQMooit0YjRIJqGIi9lZeyaP5IpyMQ1O7lv4Jt4roRtbzKMz1NLf5HjpS+Suf7DnDt5O47ZYe30kwTSOmPXwdNUbEPHMAwERcZwLLqbfc6dW0NT1/D0M/zg4Qa1Ax9n9ut/w0rh82yePc4Pnj7EQ3cs8NSt81z/nt/jX177n/ncKy/jjs/8JfI9N3G48lGOVP6ZU4/exGL675i55ndYTb+Dwwtv5+jC27kjfzmnTtzI+ZNzGJvLnH5snmfuv54bvvrrPPPgJ3khPEhgNNg8c5DQaLLlr6L382jdHJGZJOu2UMJXagRqjYHZpn92Flcqs+2uJJv/82kuuodx+2X0jQxDo4l0bgZfKuBLBUZWA7uXwdhcwBUyuGIGqzeHJyVNi0tynljN4NpZPCeH0T+I0TmArxforO/jia//DvLet8Pj1xH2D6AOCnhGjoGQxdbyhGpu+hLrBQZGcfq2L2fY8VeJjTp6dx5PyRCbycHL0Gokj8Nbmhw4ZVE7KYxucmUq1GtY/Ry+lNR1E/tHwqwIlRKBXGBoVhlbdZx+FrufYfPZG3DFHFt2k//L1XvH13kXZvt5O3hb6IIyCqRQKPQFSinQlhUaKP0VKLulYUOgzDBSdlogEEjixEvj7D10NO3YziR7kDgEEid2bM2znr33GZI8wvX74zk6gf5xPnJsSzqSYul57u99X5e2PoG2MUFPK+PLWazOBFZnH0Z7D1tOCbuTwJdy9JQUvjBFT80QyGn6RgFHTOMpOfp2lU2nxMAooq1P09dmOO0scdY7gPD4XrT1KdheJDIKiCv7eKJ3ML5g1Euozf2c6zXYdKv0zCJqcx/bQT2+WDPyv6F9c6VMPIMwZhhas9hCdnRzm2FgZYm0FKEagzS33AKeNIUjTCCtXkVPqzK0anhSCnX9WuzuPra9OBhqH7+SSKlxxlvAl7IYrf0MrQKbdryx9sQsW+4c2/7saHucYOAU45NmJb4AVFv7eKI/hyUkGDpVzG5M8t90ZugZVYSVazgbzRIZBU4Hsyw/fAXnoiUivcLQbqC3UrC9iNK6ioGTR91Isu0e5EywgK+mYiCmXiLU4hmP3kpzJpijbxeQN67B7KRjOr5RItRzhHqWnpXFVabiNoqbxzdihaKrFnCUPIFRwFFTOOp0fIEoJWPThZlDbu0mtDL4RhJD3EegT+MqE7jqJKGRQG1dg6/F1f/ISmGJcXNoxwSiNK/FEvcT6im2/BJae4JQz+Epo6/nCBYX6jnORo3RSWWGQC0Q6WW0ZmK8w992FzC6aRwlT2RVCfQyhpAmMqv07TqeWsRVc7habgzRtOXMb/y675bx9CyOksZVY2DozrSlZ5cIjDyuliG0CmwGtVhJKk7Td8qc7c8RWgVCq4CjZDCEJFvBLK5axJbzWFKegVshsor4Rg5LShKYeVw1Q2Dm2QrqOEoWR8kSWWVCqxQrU9UcQ6+OLWdQuylcvUhgV/GMMo4WhxehXUPtpvC1Oj1rLlbzSeW4/qzV8dQanlrDkUuERh1LLMShhVZFWp/GVcqcGxzCFNP07Cq+XsTTCvSdGoaQROskGHoz8YxFz+GYKVwvieslcJ0Urp7GU7JsGXnM9b2EUhJf2E8o/4TOYxdjrn+U7mP/ws8P/hEPzP8Oqz/9Yx6ZfRorB1/E/blnclvid7g1fR4/3fsnHNrzUh5a/AjaQ9dg/zLJof3/ybc++RbS11zG0UqNn91+A8fax3j4xAOEJ07AgyfYnrmZw5/9Bo894y84/pTzMZ/xBvp/+gE2X/xlnJd8Ef8Vn2DjuW/E+r3fovWO96DNHuD4772B9p+8lHv/6jkMf/8F8KJ/QT3/Ys4+9eP86vmfJXrlF1Bf9GGMN30O6YJP0/k/r+fc3C20f3qAu/7kFbSe9joe/tv3c+sr3kj+gmdy9AvP4qGLX4z88Rfzi1efB994Pe1r3sSJxQt5tPwclOLvcSL129w39RQeO/y3dE98itXHL0FuX85An2SoTuLIE9jSNLYUB+2WlMPoTmGL+9ly05hCBkPI4KlFlFaCQC+jd1IY3TRaO0nfrDC069hClpMPXYGvlOnpM5jtGHAXSGW27AaBnKfz+FX09DwDo4LdyaCsJuipVbasBnYnRefxXURqkUipYG7ksFolhmaVoVlHXk6grqQZ6PP4YhlldZJILTKwKgzMKtp6ErOVxxVKeGIRR4gnEH2rgtaaxlfLOFIRS8hhdJNxc8fJoawk8MUyPbWGL5UI5CKhUsQVMvS0IvLK5BjoaWyksFpxAOIKebT1RAwplEt4UhG9lcbsZHClWNeqbiRR1lMjPWMVq1vAFopYnTy+HLctbKHElrOI3S2irKXYchYJ1TraRgZPqmC285idPKFWZ8tZxJfjt+NJFfrmLLqQwJRSBCP9c6QXsbvJUeMxh97agyNM09eLo897CquToG/kiLQUwuq1eEp61FqqIK/vxehMsu3X6JkFhJV9mJ0Um+4Mp/3GuL3hq1mMziRWNxuDVJUyZjsTqyWVEj0jBjg+Ll5F+baPkLjlIn5p76c1LGNZZXrrWZ5YLhBai1ijk/6zg8NoQhZTyhDZFfpejdCpoIspNCFNYNRwpBI9bRa7VWKoL+KKZXy5iidVeCI6TKDUCOQqgVLDbOfx1BqROYsjV3DlCmorS2TO0rPmkDfSqK00gV7D0+KwwujmONu7Dk+tIG8ksJXMOLz1tTyukuFsNEfPKOKIKXpKDn/0Pd2zy6hKlv5wEdOpIqt5ntiYZyjPsq4nSd77IX50x79w57kr+M4tb+And72Vj9z6N3zx5jex6+YPcNND30U3ZxA20thynp5bpS+m6Uk5AqmAtJZAaeXxzXkiZwldrODIeQwhi69VcZUqZreMI80QaIt48jyeViHQq+jdLGorTc+awRRyKK0UrlIm0ho4QjlW4so1TnvX4St1zHaBobUQn/p3SxjtAma7EGthtQZWp4jVKRKqDTypNppMVAjUGYbWIvJqGr2ZxxVr9PR5PCnWozpCCWklblUN7QbyagptI426MT2e3ZqdNKFWY9NejPWmcgW9laVvNDDbORyxhNXJjwKI+PlZnSK2EAcRnlQda20toczQWcLolGiemMLoVHGlWcxOHUecjd92M0+gzLFpHSZUFnHFGcx2rDT1xDp9fYFAbmC2SjjdKq5QI1Ln2HYOjvgkZVx5np55GK1ZR2tVGNgHCPVZQn2BQJtnYF+H1qriK4tY3Tk8+QBGe5aBUcCWsoTOPKY2j2kcROzOoUmLHF76OuXdH2Pix/9OrfxlMuVPMHPks7SVCmsrsxSnvsXx66dZ2PM1dn3jP7jx4D4ac1dx7MFZbs1+ny///Z9z9etewZf+7kUczl3BvXfVmKlfzQ8v+ySV7PdorfyUjVM3k534KhNXfJw7F6/kSOkylrLf5e7rE5x6+AgnTxxGle7j2M8XWKxfQT3/LQ7P/Q+zhS+y+0f/SiX3I04P2gTOGp3WMRxLQtW6GKaC7VsErjeeNOzcuHtOrPB0bQfHdEbGj95YN+q7QWzy+LX5hmd74xaFZ/sjWOYA3wlGgcWodRH0iIKYVbGjO/11VelOK2PHMrID+NzhQ+zYSXZYETv3roHnjZsR/RF3MZ51jBoUfkA/6jHo9cdBRTh6/WAE3dxRmfbDKAZlmlb8XEbPux/22exvxSHMqAGy8ziPc6c5PewRuiY938a3jbEm1LcNosAh8CyGg3Bk8Ogx6PlEQTyn2Gkk9KNwHDTsBBM7QUXoewz7O0DJnZe/OefYHPT/1+u4bA56bPV6sRp0pAXdCRb6vkfg2LiOHk85fBvfM/Fdk17oEoXOKLxwx/yIX39/cWvCIRrBMUPHHkNBd8we/cAf72l2kqWdfc7OF29z0KMX+pi6OuZi7AQjO6yK0B8FFKP6TwzUVPF9gXvurbFQuYxD5a9TnvgilvILAl/EVFsY7WUCR0OV2xiWhGx06aotuuI6zfYyQmeN5bUHELoPYAi388u7JjhU/hpz2S+zWP1vXP1BxNXruffALn78H3/PrgtfzI9e9jSu+88LkG/7CbcsfIHbFr/N7YtfZ/dlb+RI6cNcX/gA1+ffyx31i5j6zl/TyL6Lvl4gkDM8dMelzKTezv4f/Q333/IphJP/jdZJY8sFWif3suUvIKxNojSThEaNvh3vdq1ubuyQ9+QSZidWmA2sBoFcwhcLuN0srpDBl3OYrSmszjShksHqJPHlHH2jxJZTIdKyoxnGJK40zaaYwBcn8a0UurKf0EjRfvRyhkqKvpTkpg88Ayt7EZzcxRNhEctMsOmWsNuTbHlVftVroG3sYWDmGVoFPDnBwMwTqCmGdiG+EFMK9K0SZ3szuHK8d/Xk3Mg4MR1T4a0aoV7G6KRwpBxbboPOyd0MjSc/xm1nFlfIEKkFPDHNGW8Gp5siVHL09CJ2J4nZnmbTqqJtTOB0k0RaCV+KAxW9tZtQSxEoKbacKmsP/wRfmCKSk4RKCnVtD44QMxFCvYgtZjA7+9lyqhjNBOpqAm90Uep0s7hifHI+sCs4UpZQq7DlznE2XGDt0SvQ2vs4EzY4HdSR1/eM1Ww9s0BkxEHEdlDBkWKI5rY3y8CqY3aT9KwCm16JQImbLYEaq0p3ggpXnIw/HrlKqJSItAK+ksKTE3hSgkjLoa7vR1qOIXFn/Vm2nDI9PUtPjy+OAjnW6p0O5oiMAvLGbszuJEOngq/kkVYniYwcbC1hdKawhCRb3gyhVkJvJbG6GU4HdQZ2Ca01Qc8sseU1OBct0jx+DUY7FVeajTxa51o2vbi+vO0ewhZiuNqWWyPQikR6hTPBUnwqpuVjY4aVpW/W4p21HvMytrzaqEqcxdfS6MI+THGKvlMZ1WoTeFqOoV9hGMQ36o6SxlHThFYOtbMPR0sQ2VkseQJb2kffTmPL+/HUSZTWrlgZa6XoWSlceWrUsJjCVabx1On4tN7O0TN3DBKFcVihbOxla3SRrrUm4pBCy8fBl1kdKQmr6K00kV6j79RR2wkiq8qmN4uvl1DbiTGzYejV0TrTmGKKTX+GgVvDljOEZonQLGFKCSw5OQ4U1PYEgZHndK+BKSYwxGkiu4glJ3HVDGpnAk/PEllx00QXJhm4ZUKzQGSXUdtTRFaVnl0nNKvjBoqrZtgK6qNwIk3fLTNwK5yO5oisMno3gaflcZQsm/7M2P7h6kUip4ajFdkM5+i5MzhagZ47E08/tDqeWsWWYjVeaDSwpRKBXqdvz7PlL4wCigoDdxZbiicqPWuGLX8hbnSMLvQjq4IhxG2QgVuj71SxOyn09iSnhzP4XpZu91ocO8tmNIurFbFXywzlKpEwgb78XyiPf4TVo2/ikVtfzC9u/jNO/PS3OH7k6Zw48AIeX3ouxxefytHKedyR+BPuSvw1t0xfyLGlz9G89UoemrmMPZ+9gMN7Ps+DBybodR9Gvftezp5aoXfqJAQO53SZn/33Lh596Qfxnvoezj3/n/H+4DWcfdE7GLzsQ5y78LtIL/k05/7hK/DKT/CrZ74Y4TVvR2o9znJjlu4fvAL9qc9D/t3n0fnLN+K/6FO0nv0B3Bd+HOGlH0W78Cvwj5ehnv/vhKUDcHKF7eYxbnz923Be+gGO/fm7efzNF3PH376Zn7/7rVx+4e9w53+8gNOfejW/ePF5PPia82h//+9Znn0LJ2+6gPuqz+LB+gtp3vJWVq5/B9GJSzGPX4rbvoxN5yf4+jVE5gSuMom0tgdfK2F2M5jdNJ5awNOKBHoZU8yw+uhVRGYVW8phihlMIUOolzA7KaxurCC1hTxDaw67W8DqFIiUWtxykHNEWg5HSNLXY06Q0y1gtbMoK5MMjAqRViCQ8yPeRIlQahCpFQZ6A6ddwu1UcdpVhsYCZjOD3c4gr+5ly2ngiUWsVp5QrmG1czEnScoSGRUsIYevVIn0BrZQxBaycTtKz2K3iwRSNX7IFZxODrebw+nGszynkyNSKgRSiUAuYbUyo+eXw2pn0Fvp0UyhNDZYOGJ+BGYebeelMq5UxmjncMUSdreAIxRxxCKeVKGnz4xumDL09AauVMYbWRJCtYavVLE6sQ3Elcqj1y1hC0UcNYen53GVLGY3EfMq1DyemGHLqjKwcoRqBqs9HevOzVFc6GwAACAASURBVCp6Mz7oGFq58fe9nTlHqOdGlp0kysY+IqOMr+RxpewI6JyMYZ1GEVdOY7RjGGlsPkvTM+oj61kJZT1Bs7ULPcpTuunDpG/9KEeWv8P6sMApfRLJzdHrlDljzBMKZaSTk0RqLeYOCDm669NYagVDKmEpFQJrFlut4uoNxGaGnrsEmzfiiiXE5SnO+AfYtBfGrIa+0cDXathSCUcu46m1ceMiNGYwhQJqO4XWTjNwZtFH07nIqhNZM4hrU8hyCtMoYJslVDGF0kkw9BsYQgqtnSA0lmK4orqA263jdeoM5Dm25DmclRx2WKLpTpK87f18+8DruPah9/BfR17Lj+96K3t/9g6+fuDvaJz6Ao84+1HCGSSphCVVMFsZ7HYKXSliKiUcuYTZydEz6jhygZOP/ITO+v64xdHK4msz9Mw5QmMOV6mjtQtsugcR15IY3RgcGugzmN0irlLFkStorRzKegZlLc2Ws4Qv15BW4vlD35hHXE5gtuNgwhUrSKupcUBhd8uY7SLCcmIcVginEqjrWXr6HI5QwWgVsLsVXLGKI5QxWjkcYWdqEdtd+sYcjlDAkXIY7WnOBHOoG9M4YpFIa8RWj3YOaWV6/O9kJ7jzleqoZVPHaOWJ9FmMVh5HKNM34nZFd2UaT63jqTPYYhV5PY/ZrTGwD2ELcfCx7R5EXs1hNKsE8gID4wCOUIlNIq0iW85BInUO4VSSSJvDE+vY3SpOt4oj13DlBo40i9FuMLCux5HmUFtFTKHM0LmOUF/EEmawhQaevIDRnsERF/HkJQZmHV+t4epzuNZBLOMgurbEbbdcRmL/+yhNXsSRuW/y4AMJHl+pcmqjgCg3sOTrWSp8l9sr32HyO++jPvllkhOXcN3h3Rx/aI47cpfziZf+MZf9vz/n4y95FncvTPH4ozfxo8s/x7VXfIkH75rhwXtmSE58jmLyEmZyX+OOQ1fz4G0pzM69qJ2jNFfvwzIeQxF/gdx9CLl9lMd+cR0nH1mikPwK2anPUy/+gANz1yK2j6LKxzH0DRS1jW3rmI4ZGzNsZwyRdCx7DI/0HBfP8XEtbzzvCNwAb8SoMDRz3KQI/YhhbzhmVoReiGt7uLYXAzRH05AdtWk874jGDIxfb1v4zsgO4oY4pjVuVUSjw/Qd6Oeg1yMYWUF2Zh07H8tmfxD/vdEhfi8Mf20S8qSydNjrj7WlO+2LHRvITlARjsKIQTSgHw3ixshoAtPze/T8HufxxBm2BxGBY9IPXALHJHStcaMiDBzCwInbFKNGxeYgZHMQMuzv6Dl3btifbEnsPDYHPfpRyOagPzZ4xOrOOKjYmUoM+z2G/d74xn+H9XB6OIg5GJ5LYFvj5kPkOrimgeuYMRwziJ21vmvhezaB7xD6ztgM8iQ/IviN5sNOQNH3fULHYRDEL3ueR9+Pay47WpZ+1BttdOJGxbDfH+tJPcfG0JRxm2InwIkbHE+2KUI/IAyscaPi548scnD++8znL6H9+DyqdBTTbuJ7Ko7SRDPWUfU1NKeJ7rdY7z5CV3oM32uiy8dR3Uc5sXoDunoreucgtdRnWCx+leTuz/DgXXnay9dx5+KPSX/1nXz5r57CFa96Gj+99J9R77yCQ5WPMJf6LAuZz1DZ934Olz7CXOKdTP7P33D7zEXcVHwfS5m3opy8DOHEpRyuvZnbDv0ru3/4Io4/cCny6jW0T+0bX4CfeOgKQqPG0JujdWov0vr0iGRdRWsm44saKdaW2kKeod1g06oiLu+mrxc57dVGNo8ioZbGlaYw2wkGZnwRZ7WncMUYrukrSQIlyUBOECnTBHoKQ5pAbe3Ga+3FPvYjhNsvZeW9L4BHryVQJxBWrsBd300gJ+m7JbTVPQinroL+LHpzL8Kpq+ImhZLEkxKY7f04Yh5fLeDKaYSVXbhKErU5gSvnRgCxFKEWX6yKK/twpRxacxpfLWJ105itDJ4Yk9ftToaeVsIV0pjt+JRH25jA7iSJ1AJng1m2nTrtE1fHJgyzgtVO4ghJzoUz/Ko/gydPx1BPKcPQrOK09xOI03jCNAOjENs8Rmq20CgR6WmsziRn/Tmcbg55eQqjmeJcsMjArKA292KLSc4Ec6OvUQqrm2Lbr6O3943hY0OnjKdkCLTc+GXfKuIqE/TtHAM71m3GfIgMW36Jnp2mp6cZmFlCLYknT42ZFa40iSNOECl1nE6eoVll26lid6fw5TQDo0zz0avpqXVCpczQqhKqGQIlhSclGZglIjUGj9lCrKAbOEVsaZqeWSTQ4s23IydpnbwSzlxHqMdAyBgQV8STCwRahtbjV8LWElorVom2Ht/Fud4SvlLgjH8wnp1YWXpmkUibRd+It8NDu0qg5egZJQI13lX3jApaaxJHnmbTK2B1swRqmUivEOllPCW2few0FVwtMVKRFlBa0xhCOj69MrKY8uSoDTAyYJg5TGkK30jj6QnUzm5CM0mgT2OJe/HUKfp2BleZRG1dg7xxNT0zgynsx1Wm8bUEW34Jo7sPT03gyJMM7Ljp4cqp0ccfN2YsYTqGp2p5ekYJR8qgtxIMrDpDO66LqhtJ+k4dS8qOHwN3ZmQuyeEoeQZuLWZS6KOHETcpPC2Pp+XHvA3fyDHwKphiDAyN7CKbfg1HjUMFV82MA43AyGMrKbTOJH23RGDmRvyKzMjaUcKWYouKo8Zv21FiU4ouTI3nNI6aZujVY07FCKbpaXl8vYCr5lDbU4RODd8so3SSRE4dzyjhaAVCu0bfmyE0ZuKTOXOG7WCJyGqM/jvea3tqCUvM4SqxilVtJTkTLTF0ZwnNGq6axVEymGKSyC6jd6cZejUGbhVLShFJcUV/4JWxzDSSPIWuZzH1ArZRIdyYx1/L0Hnoizx4+O945KYXID30Yn55+Lc4unAej1x/Hs1bn8fRwp9xbObZHD/wOzx64P9y/bXP5YYr30Hzvqtp3jFJ9b8vZv/n/53bMpfTvr9B65eHsJpHQTfod5vojz/KuQePccM/fpRHz38vv3rFF+CPLuLsef+If97fwEvejfOSdyC+4iK6L/04Wy/7Aub/fQcbT3khx97yYVqmgKy3GV69j9Xffh7+M/8W7e/ehXb++5Ge+15406VIb/oC8hu+wLnnfBy+WsQPTCylTdQ+ybGrrkJ92QcRnvF+fn7+h1h+9od4/DWfY/qtLyP/2qdz9B+fhfeOv2TltX+I9fnXcfjDT+fe7AUs3/RGHl38B6L7P4p/3yfwjl6MfPQj6MufQlj7KOLal7C63yHSdxGqk9jdJJZQxJFnMIQ6rhqHh75eYjucQ2lOYYppAr3Ept/AEtI4YpZQK43mC1X0VgZPrsDgBpxOHruToa+X2HaquGIKpxsrRbft+ThwGP1cGJhlnG4ap5MjlOtsmkuYzRxms8BZ9whD7SB2q04gNgikOnangNVO4ot5ArGM1cyjraTpqXXcbhZ5ZR9WO8fAmMNoFlBWswTyDJ5YRl2fwuxM43arBGIdq1nEbObpaw08oYTbLeCLMRvD7eYxmil6WhWrnRmDPYMR+NMW8iM7RwNXitlAsQmlGtfwO3lcsTSCZ8YBhDuyIZidHNLqND1jhk1nHkeMORahViNQKqPXzxGo8edVa8anzfGNXB1LzuCqOfzR93ZHTDMwy1jtRMxg0mINty9lRiysMk43bmW64iR9K27gOVISW0rSMwv0zCJmd2rUgCvQH01JQq1ANFKfWkKKoR0bW4x2hlCtxNYHvYot5DA7WXy5xECKLVmikyZ384eZuv0iSg9/lsOtb9GiStTJEbZzDOQKXqeA1c7Hs45OEU+u4ysxqDDQF1A7JRxtBt+aQ2xnCN15XLlEqMWfx4E9i69U4odaxVPKuEoZSyoS6DVMIc+Z6DpsqcjGib307Vk2vTl69gxKM4HeSdMf/doSc2x6c6hqHtuuoso5LK1IYNVw1VJsebMb2OphLPEArrhEICwwlJdwVopsC3Nsdxv8cngNifv/javv+hc+WXgBqZMf4vIbLiB19/s5dPwLnDKuxn+ijrM9j+42sPQGjlTFaWbZkiuo+iydVh65lcGTC1hiivb6tfz8ke8i+2k8ZRZPmcUWazhSDb2THwXFNUKjjtEpE2hz2GINW6wRGQvYUg2tVcTX4ht7V6zQN+Yw20V6+iyBUscVKwzMBQJlhkCpo65nsDpFAqU+mixU8aQqW85S3MaQqgRKHbNTwO6WCNU6dreIJ9XwlTq2UKJnzIy15o6Yw+ykcYQyejNNpFcwO0kcKYMtxFOMQK2Pgz11PYZeOmIReS2BK5Y47S1hd8soaxlCdYbHH7wSbSOLI5Tp6XOEaoO+PcfGiX2Exiw9cwGjU8aVG3jKHK48iy0UccUq8mqOSFtC36jgijN4UmxP8ZUGequILVSxu1UCdRZXquNKsTVE7xTxlAaeMo/WrOMrBzA6NUJ9AV9rMLAPorVKyOtFbHEWs9vAk5fw5CVsYYFQncORG+jiLJqygOccYflkknvv+B/mKh/n5sOXcOLhBGvLi9jWvRx9YJojB77JzYvfZiF9CT/+0t9zY/HLPHrPFNctXs7DxxocvTPLPcUf8a03vZT6B97JNe9/G7fV9jFf28P3LvsM+anv88t7F5nY9TUOzn+dw4vfZqb4FVaPz9JcvgFZeADdOIlurSNLJxGFx3HMFr7TxXeatDfu57GHD3PrzSlK2W9w31157r69gKkfQ5aO43gSlq2h6zqu7cTTB9vBMkxcyybwPALPw7HssY1jh09hGzaBGzMopK5M4AY4lhurTH8NvBmN2hKe7Y95FDtsitCP396TsM64SeHZHpEfPWkFCeMpyvjg3fUY9PrjFsTOLCO+b32SH7ED1oyhoO74ID8cgTN3uBU78M1hr/8kJHM0HQk9H8swxyGK7/jjwMIfMTX6YZ9o9DiPJ86w1Q8JHJNBGDMoBqHLZi+If9+z6Pd8Qt+h3/PpRV7cqAhdfM9ic9An8BzObG/iu84oeNjRfTpjsOQOcLIX7jQw4hbG1jAOMHZaFcN+D9+1GfYjAs+lH/j0R5DO4cgwEroOgW1haSqeYzHsRyN9qT3eBMWQzTgU2VGORoE3np2M9aU7Ew/fG4Myg5HdI/LcMUhkh0I67PXH6dOg1xu3QExdG7//nY8vDlziL1A0SpuGvT69yMHzJCyryfU/naRU+AqlxCcZundjGg9iOqvo1jq6dBLNegzNPUFH/wWSc4zljTu4864yYuceTOkBROc+Hjk1iygdwtYOc/znUxSnLmYm+zXuvnE/y8fnufvwLi774N/wpZf/Lj941e9R/ND/487Ef5DZ9WZ+fvOVLGX/k7uv+y9uaVzM9ZWLWEy/ix986c/5yoeexlL6zVyXfwM/nb+ApfIrKSf/il/e8yn01l76RoOBO/uk2krIIjcThEYNS8xjdLM0H7sWZT3BthfDwVypSN+cQd1IxFXR1hRDs4zTnUZevRZXnCYc3cja3f0MzSqhko8vIDtT9PQ8jjCF3Z1g0y4QqVP01SSeMIUlTtK3c6iP/RA29nPDN16O8N6XwPFdrOm7Gfh5/BO7OOuWsfU05+wKm3ZxNCNJcNqroDf30jdy+HIcVjhintP+LMrGfuT13TjSdEwC10ujbW6SoTOD3k6OAwqjnWTTmcFTCoSj0yirnUFdm2TLrmN3kjhC3KTYsmujQCI2dTjdFGf8xvjvbFp1nG58sdU3s/jyNJGWxRVS+FKOX4V1PGGKSM0QKhkCJYstpOITcKuKK04ytArx57CTQVuP5zVDs0pPK+DIidgZ7zXom3WE5f24cg62DjBwimwc/zGRWeBXw4XxVr5nFgj0XKxva17FmahM38rHJ0ydSbaDKqawj8CYxuruI9JTBGqCs2EFR5xgyy3Q09M44gRDYx6zlWVgVNl2avDE9XjSCC7VybBpzhGpFXw5PhnzpAR2d4otpxorb+UiemuaLa8GwzmGTjHeIetlzgSLnOvNorX20zOL9MwSlpCib1V5on+AQCvDuYOIa9fgKikCLUvfKmO04xqmJ+cYmPNorSkGToG+VYbBTQTyAqE6g96axhKn4yqwksdXi+jtxOhmP40l7sWV8mw6DTy5MA6vPDkOv4ZOnYFXRBcm0bvTI7ZBCVvOYIpTuHpyZADJ4+lZtsIqpjSJKcV63ciOFbCtk5djifvg9Cy+NjWeg2wHBQI9idHdR8/KxuGRlUVr78ZVpujb2XhnLcVhlCVMsx3UMTqT6O0JzoQzKBv7CbQ8Q6c2CuES8UmQOUOk15CbU0RmFVPIoLWTGEKaLX8OS8piCpkRHDODp+dRWpOYYoq+Ux23F073GkRWEWFtN66a4XTUIDQLSBt76Tklhl4VvTuFq2YYuBXODeexlRSumiGyi5wbNtCFSVwtjaOkOTuYx9PiPfWm3xhrTQMjj96d4txgfqw2jecgaQwhSd+p0rMrPDFcimcfoynJZjiPZ5SQO4nfCCksJYdrlIhGVWJfr2BJBUwxj6OU8LUKcjM5Cm8aGEIGpRVvxD2tSM+u42klLClJaBWw5CTi+h62whn6ThmpuQ+tO8k5Z4ZNq4LWnUKVEnh+hTCcodueQpOz9IUpVu79NKfufBuPHDmf9dueyfotT+XUkd9m4+an0r7rj3iw/jusX/9Cure8BONnryL7zfO4N/823AcmWL/vGq749Bu5fs93OXnzLKcePIJpPEw07GCqKyxLJ4ksicf3ZDnyvH/i7KsvYfMvPsnp136Zx579r5j/5+3Y572B6A/+Dl7zIcQ/eQviM96H9NT3s/mnn+Cxl74djq2id0QiTcPVlhGn99B6/ut54lUfZOvVHyM672/Z+rP38/Bfvoczr/wi/usuhU6IYOtYvQB3bY0nums8/Bf/zOYfvwv/FZ+H538V88VfRXnlRXTf+W/ccMGf8+DHXs49/9+fMvzqW2h+8C8QP/MSWt//K7juIjZv+wT2/Z/EOfWfCI9+gJWjF9B5+AK6J/+dzvGLMNa+hNv6HkF3L4FcxBZnaJ7K0VnZjavmiOwKgVHCEJKYYvz/jKvmMLspLCFNz6iOWwVGOxvXpuUKnlAkUsqEagGrM43e3I/diW/6iQ7RU2v0tSrq2gRDs0KoFPDEIkNjnnPeEbS1DOpqlm3zEPRux1ivoiznOO1cx7a1iLE2hbGe5Jx7kIEySyTNYDdz9JUqm0YNs5XDbpcY6Iu43Tp2q8yWtYDRTCGt7COQGvTVeaxmEW0tg9MpESn10bwkwWl3nkiNmxY7TYpIrWB3sqir02OtqjuydjhifnxaHOlxMKFtpHGlEpvOwnj+EatJ6+itFMp6IoZIyiWMdmZkWykT6TWUtWkivTq6uSvE4ahZR1qdwpWKdFb34OkFAqOI0UmgbkzQN0o43RS+lMFo7cFsT7BpVTjtzo74WAXM9n6klatw5BSunMYWY/X1DnhzhzHkyvHPBVtMjRk9WnOKnlHhbLiA1c1idrL0zZlxk8Lq5tgewVAJDnLq6PfZ7DfoOAmue+iL7Dnyr8w9/gVS9/8Hdx77Li0zTXjmAE7QoN1MEugNBsYCodTAWa/jbNTZNg6hLmfxpRqeXGXLW0BtpVDbafp2A1+rYAo5pPVpIrPOwJlFWp/GEvN4apmeNYO0Po3aTiFtJDgTHYhNbZ0kejfFmd4SfbtOZFURVmPl9NBrsOUvYHQyhHqVLWeOc/4i2soUoViE4ACGvIirH0QX6zhaA0XO0xSmEawsG0aC/ff/G+VTnyb76Mf4n6U3ceP61zmmX4vo5fAGcwjLV2MKCXQxiyaVsLUZmsf305dr9IUiemcGS5zBlss4Rp61zjU81Lqc+Qc/y+LxL9NdzrHlHcESathilScG1xMadcT1KTytxMA+iKfMYrQrOFIDW6zHJgt1Dk+ZZdNeJFBnUNYyuGKFs8EhPKmGvJoi0hqci45gd0sxJ8SYG4cYcThRwxZi9kqsIC1jdQuIK9Ns2vNsOYsYrRxaM0Oo1kYtm1j52zOreEoeo5VHb2WIjCq2mKZz6loGVh1HKKBtZBGWpwjU+P3sTD5CrY66nsJoZVHW4rDDk6pEWoNAqRModfRmDkeo0LdnkTdSdFemicw5zG6Z0JhHbRbY8g4zMOfQm3lCdZ6zwU3IqwXsbg36N8LwRiJjAXk9R89c5Gx0A3q7RKjPYwlVfjW4GVeOQ59IP8C2dxO2MIclNJDWcpzrXY+wkkFvV9jyjjB0jmB2GrjSAo64iK8cxOrOYorzeMYRbPMwgXcDjrnIfO0TfP5Tz+GOWy/BVBeQOzfx+CPzzFe/ST3zGWYSn2D6h+/i0o/+Odd++wLuuf4H7N39ESr1b7FybI4bJ77O1157Phf/4VP4zMvO56FDRXb96BLqpWtonriLB++YpZj4HnuveQ/59CeRhOtQldtxvUeRtEcRtGU2hJMInXXazTUcS6cf+QidNVRlA11f5f77j3CgcTn55KUU0t9CEu5DkR/Gcdooagff9/FsB89xMTV93KYIR/pNUzewDXvccgj9J2cfO2HFIBriOz626eBY7qhtEeGNmxQhvbA/noPs2D58Z9TEGNk+Qj/CtdzxLCTwQjYHW/gjrWjoB+PnthMw7BywO6ZFL4jbFztzj2DUwvBH7Imd3/ddbwTIDMYAzp1wYnMwxNSNURgSjA7+AwI3RFN0DM1ka7AVBzdeGAcrUT+2fvDEGc5s9gkck8Axx/aNrX6IY6gjzoM7ZlP0e/5oAhIx6MXNgR32xA6AMvS9cQjRj0KG/WjcmIgtHk82L3Z4EU+2MMKRLSOei4ynGKNAIXQcBmFA4Nj0/d8kkIa/5m/tjf2szqhR4Y+DFM+x8V0n1ol63pMzjzAYNSpGLYsgrsEMev1xq+LXNzdxrSXmcgz7PWwzDkjiEGRn9uGOn8+wP4i/OL6J58nI8iluumOaQwe/x/Q170PrLCArt9HfXsfyTiB27iPs/RLTuZ+uegeifherzSOUit/k6h99mFr26zz6eJmudABZXmR9ucCxo/tI7P4QC6Wvc/eNe1g7dYj1Y/N872P/wDfe8Kfs+afnUvrYy5n7wT9S2fc2jpS/xH2Hv4N2Ks2Je79P5uoLmU2+mzsWPsNDN/8Xv7jlYm6sv42fLl1Idv/zOTT7Bh65//N4Sg5XrNO3G8gbCdRWir7TGEGbEjhykb7dwBULnPrFT/DkIgwO44gFhOUJNp25GHZolom0PNrGPqzOJJGWQVm/Bkec5LRfwmjGTAdfzmJ3p9l2q3hSAuHUVXjyNKa0m746jd+ewBUTbHoltrv7CW++hLs+fT7cuptzG5Mc616J3NnDr8QMgTCNY6RRV64hVNPY3Um23TKelIhPX5QkrjiNLycZWDMYnSS+GtP4HSmB2Z2mb1ZipVhzGlvMMrDrWN00Z8IFHCmHLWRYO3YlVjuL3ckx0OO5RV+vECh5QiVHNKqomq1phmYZu5PEkzIESgyYlJb3jIOKSMvQMzJozd1YnUk8KcMZbxanvZ+hnqOnZvDlNJGWixVtepGeWeFsWKZnZJBX9nDGm+NcsBhDTbtxK2HTK7Pl1egu7+FMsMhpf4GBXUNc3cOZqM6ZcIZAy6Fs7BvxKgqYQgwpMzqTDN0MtjRBoGcItCy+msUSpxg4WTwtbk0ESiKGnLZjyGmkp/DkqRh+qtbZsmfpaUWaj11BpGXYtEuYrSlcIY26muRcsITTTWF1JnGEKU57VVwhRaDEFeNfDQ7EVoTOfrb9KgyXUDcmY9CdnORs1IjnOkoWeW0/m+4MVjfN6WAes7sPTse8CV9Ns3H8xwysMpFR5Fw0j7gyBZtLWOJ+Tgd1Ij2GUPWMmN9hi1NsuhV8NT9iVRRihoeWwFMnsMUkfatMoOUJ1PxoJlImUIvxw0zjG1m8EazMUwuEZhFbSeIZKbajxmgSsR+9O4GtJGJTiJ1B6eymZ6UZOBnU9jX0rDSGsAetfQ2BkeB0VKK7ciW+lmToxOBNrb0HX0sQ6CnORKPZjpSkZxXpWcVYuafEWr+BXY5rznoRV86OPr4yPaOGr5QJtRqeVsSSsvTtOoaQRu+k8LQikVUlNCqI6/swxRRnBwts+jO4ag5DSOJpeXpOBWF9N56exddzsdVEjVkVnp6l55TwtPjPtM4kp3sNek4JW07haVnO9GdxtQS2Mo1vpOk5RSKrgKvGlpHtcJbIKiK39sVqUz2L1pnE07L07BKRXcTXC4Rmib5THTcpAqNIZJXjpoWSQ24niJw6m+E8vlnB0YpEbh1djLkGA6eBqxSxpDxaJ42jFBl6cyOKfgFfK+KqeTy1QGCUcdU8rprHUXK4aprIipkkkVVg06/i6VlcNY2rZdh26thiBk1IYmhZXLeM6xaQhb1s9Su4zc9x79LLua30NI4t/SHHF36LYzPn0b7x2XRvegFrN76Ye4rnsX7zM7k7/7ssXfl0bpm8kPDRPXTv/SH5n7yZ6o/ez7EDUxhrR1HdUzStE6wLxxl4Fg+vPsQjX/oR7We/F17+Vc696NPYf/1pem/6GuGrPof2xkvpPPedDJ5xATzrbQx+/58YPOvD9J77aaLzPwPTN+Eur+OrJpuyjrtt0Tx+L+q1E5h/+lbkP3g9nPdmePoHOP2cf6f14ovgrhXCdRFHVDGdgF5LIdQlfvqqtxP97usYPP/tnP79d8JLLoEXfoXHnn0hj7z7nym94enMvv4pPPa+5yH923O446/O4+7zz0P+9At54vDH6Z/8MsLqJ1g5/i+sPfgalKOv5OHbXsbxO16N+It34S5/ltPKj/E7uzG7adRuCb2bQOtM4et5bDmNLadxlAyWlMIQk/TMCq6Uw5XyCMv7GVgNrE5stpBWEoRyFU8soG1Moqzuwe5Ms+3OEMol1LUk2848m9YM8so+9OYkm1aNoTGDuppGXs7wRHCYUG5grJcx1qtsGocJpTm6x6dQVlIE3TzaSgJjNYP42DR9aZbmL3fjNLOcEGwI2gAAIABJREFUdebwuiV6SoP1X+xh27oOr1ujp9TpqRXsdhL5VIpArGG1CvwqPIzZzGC1s/T1GgOjhtlMESplzrgLOJ147jE0ZojUCurqNGYnQ6jFPwtjc0iOTWeOUKugt1LjGYctFAnUGoEa2z5csYQrxeyqQC2jrE/FdggxPwo7cjhiHk8u4EoFrG4mtqAopVE4EL9fTy9giClcNUfPLGF2EjhCmr5eYmiWccVJAiWFK8RGLl/KjaaWOVxxku7yLnpmIf45p+dGwW0SV4lDd6W5h0BLj60f8vp+HDE3hp/u2E1CrYq2kURrpsZtkqHdIBLL9JUyoVZEE6Zw7DThMM99D3+ZuevfR/6hz5G7/zMsHfs60pkGy9IkkpojsOoMrVkG4gLuRpW+OMs5+zqs9Rx9pcZAiwMuWy7gaWVcrcTAnUXtpLDkPIFZpe82MIUsvlYeGz1cJQ5Jfa2M2k7hKDk2/QaBXkLvJrHlLKaYRu8kcZQ81kaCs84sZ5xZ3E6GSCpw2pwhEvP0pAKdzhRBWMf0imhRnp9tfI/DK19j1x3v5sr73suuQ+9j9qEvcU/rh3T7RTpGBteZwVUbKOtF+mKBQMjhSUVsqYillpDFDJ5XZ219L/pyjkhr0OpMoG4WaT+RJ/Wzj1J67Av81LkKsxMzESJjkUCfw1WqWGL8ORl6MfjRFmcwuzVscYbIWELZKGIJNcxudcShiBkVZrswUnzGL61uCaMVK2IjfRZtI4u8miJUZ8aBgNXN40olXKmEJ5dR15OjeUeVLXcBs53Dk8p4cplIr9IzqrhSDk/OsenEkw1bKBDpsRlM2ZjAU4pEep2BOY/Rzo1bRGYnjyMU0VtZ5LUkViePtJIcG2GE5Xh6Ek9VqujNHKFZZ+jOYwp51o/vIdRnscUqrjyD2izQ02dG05Q6TrdBqCxitit4Uo2ePoMlVrHEKpG5wOnwCI48Q89aYuAcQGsXEdfSMVxTP0CgHsSVFvDVBRxpBlepY3arBOo8PfMggbaEJcziiAv0zSOci25H787haIfwzBuwjCM45mGO3vdjFmufpJR4D7948DsonQp95y6O3jHN3Tf+mNnsJ5n+8Tu4Lv9Zdl/2Br77uVdw68HvcOft1/Czoynk9SPcX/oB37/wpXzlOX/MN17/cm4r7+aWQxlOPnILjvgwxcnLKE5fxmzti5x4NM/K8iIb7dtoCUeRtZO0pZN01XUUoYsqyqiSjK6oyLKMJHUQpXVEeZW7b0nRKH2PpcYV3HZzCkN9GMfeQFPbiGIHx7TwRjfurh0DK2NOhTuaRwSjYMEfhxMx7DK2eOxwKGJ7R9yO8MaBRDg2eez8/o5BxLU9hr3h2PqxA9WMmxUx3yJwR89pxJ/w3fgwfgd62RspRP1Ri+LX8Qc7AMydx86f7UxBdqYuMd8xHL++ZzsMe322hpuEvv9r4Ukf23RGc5W4MeLaHq7r47r+kzDNnm+P2RSRZzMIXRxDpR95RIHDoB8w7IdsDXvx9GMY0Qu90YTDG8E04zlFHDb02Rz0ObO9OQ4odiYfOzyK0HdjheivBRv/O6g4PRzEEM0dmKYXgy99yxoFCe5vPHY+cf2xJsUbPy/PsRn0wlGYEDMr+v/rEXnuk9OPwB/RWuOqijdSqYwVK34wtpDssDACzxmxMPwn2R0jTctOE8P3YvOHrq9zz/0F9u/+MPOFiwm0JRTlCFZ4FEW7E8e4i+ZymXvvvIoTx/M8djzPxsYcUucQu374byyWv0kh9VHuu+OHWPIcgXkdd978PW5Y/DYHat+kmr6EtZWbeOD2DB+98Hnsuei1XPy889j19mczf/lbSF3xBm6e+SLtR/Zz/J7LWch+kB987WVc/rW/5gdfeSW7//sCfn7H11ksv5el6jtJ7X01xx74Cnp7P45YQN8oIq5NEZo11FYKuZkg0Kv07BnkjQTSxjSnvQVcqYArFccnJ0Y7jSsVMNoZ7E4aX8rhSVkGZhlPTGF3p3HFBKe9KlYnOYZP+nIavbkfoxXrJCMtjSzuoqdMMewmieQMemc/aCk60+/k2EeeA6dSRKv7sLUUtpYkklP0pCSOOIne3T+yfCQZ2jGfIlBSOMIUkZ4h0jJ4chGtNY0rp3HkBH2rgNqc4Ew4j95KYYtZXDmPrxRiV7iQwZPzDOw6WnMaTywSSCUiNTaDxArWBEZrikDO0jmxC6udoKcXCZU8fb1ETy9itqYxmlPoG9OYrSkGZgFfnsbs7MOXU6MmShVPmGJo5AikJPrGPkI1h69kiYzSqKY6wWm/jLq+F6M5/f+z9Z5hkh2Ema7Wd2187YsfvNcBr22MAzbGYHzZBQdsjM1iwICMAAmDZIGELCEQIEACCSRQnNihunKu6uowWRrlhAKSRtIoTOxU+eQcK3T3jMK7P051Sdx7f9TT0zPd1V01M9XnfOf73hdPzBEoeXwpg92NE2gZBlYJq5tiYNYItQqBVsTsxukZOV7tR/wHpTFB3yyy7lTw1Qyd5e0Rr8KMWAuBlmPTnWNgVlAak5wJqhGjQU/jipGNhcEcG3Yeo717HF6smzUCJR+1JJw8Vmc3fSPNy36VnpZj9eg2fLEA/X0MzcIIcpokVCM1bE+vYnSiyUnPyBFoGV4O58eMijN+lb5ZQK5P4EhpNpwaoV7C7KQjaJWexNcSWOI0Q7uAJURX0YSVnYR6gZ5e4WxYRW7ciq9FNHpXrEZTDiND38yhtaLWgafkcOV0ZM4wkvStSB/qyDPY4gx9M8/QLmEJCcxugqFdwVbjOGp0AqR3IzClrWQwxBl8I43UnERuTbHhV5Gau7GVOHJrJxthCbm9E72zi56VQmvvxJYm6a7ewoaXI9DjqK3tWOI0vpbEVSKgptbeTainRr8XxxTi9Iz8CI6aHin40uNbqBcYWBHzY4vF0TdmccToYDwwyrhqIQonjAp6N4WvR3yKvj3LmXBhHE707QpKK4bWjbMZzDNwqjhqmoFbpm9HzAilNYXWibEZ1iLLSWeagVuOworONJ2VHbhahrO9+dEEZJqBm0cXplA7E3RWt0dzGS1H3y4zdCs4ajrSm6ppNoLZMVjTlBJRUGEWCc1SNFMZTVQCoxi1PtQCgVXF0Yu4epH1YBFNSOFoUbuib9fQOxFAtGdVseUcnlbEVQt4WnEcfPh6dH+Okh1PTVw1N7KRZKJGiJJA7UxiijMMvRKBESlf1W4Kz6li6DlEYQrXihNYE3ja7Zx87D08WH0zPy38Es/PvonWHb/F8dqbeb7yf3F8z1tpPvheflZ+M4/kfpHn5t/FY4WPoDx1E6cfup4d17ybx/ZdxtL9O+gvP4m89iInW88j6SucObXEM9dNceLPPo//F5fy8h9cDO/9Lrzvm/AP32Pw3svh/d/BP/8WVv7gk8i/+jc45/xP+K1/p/d/fxHe9z3av/UZeMFEO73CabVJy5LoHnmes4GN6rVYPvcKhN/+B1Z//W/g189j/Vc+BgcewRHavKbZ9FULt97El3UMx+bk9TvZ+LNPo/3ye2n/2t8xeMu/4f7J1+i8/VyE93+MI+/7Sx758Lsp/o8389hFbyf/N+ew+s5zcC/+I5a++w78h7+A/OLnqT/zDwhH/grlyT+l8fg7WH34Tzhx5x9x/I73oD53Ps7adzE7t9JzM+jdGfTuDL6Rx5JTWCPoqy7EMcUEtpgZz/9cqYAvl8Yn4VangNOJTBxGM47VieNLaYxWPAqt1Vn62iyBVMRsxTFaMxHDSC6PyP4lQqWCJ1RwOlWc9ixmo8JQ24u6mkY4NUXYLSCfjGGuZDGW8/SFBbxmCWM5iXRiAreToydVEE5M05fn8DollOUY+to0AzWHXk8TSBETYNNewBWyBHIeu5uip0Y/u4xGCk/Ic8ZexJei941GiqFew+xkccT8uO0QhQ5R62rL+uEIxVGTIo8nR3OQiDuRG4c8rpTD7KTQWwl8pYBSn8GV8lETTS6gtRLjj7PFLPbIOmLJGQwh4roM7Sq+kqOnFdEb05itOHZ3ilDN4IlpfCmPJ+bQG9MEShpHjI1e86I5o9mdGUOFo2ZFDF9N4GspPDWFtLabQCtiC1lcqYTWiMChEUC1irgyjS3k2XQXMTtZWid3Ia0l6Wuz9OUSbiuBVZ/CEyJWkNi4jYPtHzDx0OfZc/ybpO69gIXHLuWRY9fwQv0W2nYSy52n0Uzg2HP4zjx9b5HAmEVuJFCbSUJ7FrmdQGzECK0qajeF0kmidVP0nRpycwZTzODrpQhuLOex5XwEPu5Ebbe+Xf2516St1yqtk8AX09FcSUzRXttFtztN0K+hOnlOrN2ONEyxbOzgrqe/Svn+z5L/6edIP/cF4qcu5LZjn+PRF2+i61SQtBy2Xow0qFKZQF6gp+xDl3IYQoaeVsYSMzhmAc0v8oK4g5NeHFvOs9LZTe1nX+HGOz9C7IX/IPXCV/nu3Ed4rpfHEit0lhPYYoXQWMQWy+idAqE+H7ErlBq+Oo8jz+Ipc2itPMJKkoG9D1uqIq2kcMUqA2OR7ukZrE4JvZljaO7BV2oIS3HWR/wKZS2NWs/wSnAHdrfEySO3ojdTo9C+HDFaOtkRqyY7Mv7MjUwuSdRGnKE1i9aaweomURtTKPU0ZjtLz6jiShkGVgV5LYZaT+KKlah11EhjdQsMzAV6eo3OqSmk1QR9Y56evoDVKdI9PUP9pQnWrb10TsXoafNRACHlCY1ZtHYGpZmOAKqNDAN7H546h97MRowNoYbVrqE3KnjiPK5YRa2nMIQKgbEHvVuhtZRAbubp2/sJrX2I9Sxn/EP0rf2ozQpKvYrVXURvV0ca0wp9cz+hvg+1UUJvz+KIi9jCIvJaBWWtysC9B9+6i9WlEmJ3D7KwB6FR5rF7ryW142PsrXyO5ed3Ia1UWTka5865y6gmP8PB6qU8fPD7TN7wzxws/Cf7y9/g8J038sDDu3j8vl3sv/USJs59Hze88/e4/kPv4dQDFeTmE6wcv5+VF+5iMfdjfnLNBdx18Gbqy3cQhCcQ1OdZrj+Noq/Q6h5HVVawZBmx0cIQFeS2hCyISJKEJLeQlAZHH9vLxC1XUs39iCcfK6OIR5DFlxC7y5i6hGs72IaJ94bZhOe4OKMAwLMjkKRn+yNehYNt2BH8cmTz2DqZd0wH3wlGb/0xgNMxHRzLjaYeXhgxL2yPfjjANmxM3SL0e2iyFk0/nIBhbxiBPEeBwlbrYcu+scWZ6PnBmCmxBdwM/Wgm0hu1LraaE/0wHBcGttSmW3wLb9TWGPYH4+AmOi8Oxq2PN6pXeyM9q++F+F7IOby8ydn1PqFr0fPskf0jCi1C1xqBKaNGxaDnsTEMGfYjRkUYOONWxNak4o3QzC2wZtSgeN0MsmUKiRgV4Sig+P9vVAyDgIEftSpsXWM9DOm50fwjdJ3x3mfrtrWV2aqvRNOTYDT78EdBhT363oLx3CN0nXEI0nOj94fhKGUaqVhc234dNBL2RkmTPW6IWIY2npdEcNEgCm7eQDv1HRfLlMfTj+PH97JYuorZ+PmceuZ2Qv8eBOUgtnMva0tZkrd/hMT2j1LNfZFC+os8/cR2NPEQP3twJ4vFb3MgfyH7cl/imYd+iNWd5egTt5OLXcj9h27g/oM/4aUX7uChwzN847Pv4xt/9zt8453/lb1XfpDlA9/mztznuH/hUnI7P0px979wZ/VLlKc/xU8PXY2yVKT5QoaVkwkef+iHvHjkNp59/AYaJyZx5WqkxlrNIDcTmEIOuZHAFHP4egVLzCOsxnDk4phRYXVznHr2ZjbdPQzMGmojQef0BG432sK63Ty+VECrxwjVAn2tSF8vYLWTIxVoikDJIC5vH8EkC4RqClXfRV+ZYb2VwGnMoDR3s7G6naPf+wuUi/+AU6u3EdZjoJWRmrtR1Dgbeo6wO0PoFwjViHtgtKLQIpqepPDlJFpjdwQAlXOsO1VsMY7WjhRnG04NYXkKvZUgUIuR9aMewxGz4+lHz6gQymU8oYDdyeAKWXwpR18v0VPzUUW1m6SnFTDbcVwxjbS8G2V1kkDOwmA/didNT8vT07Kc9ct0l25lw46uFm3ac2wYOZz2FD0lzcveLK6YxBHTo5PmLLawG3n1dhgsRvXjVhJ1bYoNu4LdncGVkyiNSdi4A6UeHzEf0pwN5pDrO+kZEZ9j06si13djCnECPYfRieFISQItQ6hHRghXKtA3ZrGFDC+HC+idKV4JK/hKHE+eQVnbztDKRiGFlmJgZjDbcTwpyRmvSKjF8JRJPHmSdTuLr8QRT8d4xd9HoOQJlDR2N8amU6KvF7A7yZ8LKja9Co6UQFrbzVl/kdf6B1EaE2itKV7tLzCwylhCCml1Cs4cxhayvDKoojR30Lcy6J0JHCmO0ZmGzf2ozUleG+xFXLuVgRPDUSaxxRShVmFglSKzhpHB19LYYpJNrxad8CuJ0Z/FcJTd+Po0gT7Dupujb2UI9QyOlGDdKWPKMQIzahdoncj84Wm56Aq7leFMOEdoFTGlBFJjF7owhSFOse4XEeq348jTqK0dbHg5TGGCnpnClibRu7uQm9tYd/PjJoXRnWTDKxAaKVwljtzYMWZU2GICozMzgspFDYtIh1nAEpL0jej/gT86IXOlIlojhacWRy2BfGT7sGfHjIr6ie3YcgZTTBEYRTwtjymmCM3SGGA5dCs4ShpDiGOIcTwtiyHGo2aFmsbTsqz7VQwxHpk6gtmoIaFnCc0CancXAy+Pb6QwpRhaZwpXS9OzCuMwIzDzWHJyPPkYuhX07gxKewpPy2MrGSw5jSWlx5yK8Vuzgq0WMKQsPafGwJvDUnIEVpWeWxsDMEOzzMCp0bOqhGYZV80TGGUsKUXPKmErGXp2GVNMjkCiBTw9j6MmsZU4PTuHb2QwpRlsJY5vZOg7BRQ5h23NYjuzdLsxFHmCnjvJpr+NtRcv5on9v8GDxf+TI+W38EzmzRwv/wYr+36XF+bfwiP5/8JLd/4mL+z/M0rXvYVHMv/E0v2Xcjj3ryymzyO5/dN0j+0Ho05/pcnSsy+gywJ0W3Sv28WTf/gJePtl8O4rsd9zKQ///sewLrqZ+3//o3T/5j/xPvQt5L+6BD5+Ld4ffYb1d/4H/O0PaPz3C3n1H3/A2m99jNceXyKwdOTGEqt6CzSf3qrIkt+FVoOTX72Kx3/7/bz0i/8P3JxnoHcwHBHr1BLy2hqvrb2AandZ0RTMZ0+z9u7zGb7t32h/8DJ4x7dwP3IVwfsv4uzfXsixP/9nHvrYZ3j4+1/j/tsuYv6bf41x2R+y+sXfQLv2XYi3vBsx815effYTdB74U9Ye/j3so++icd9bWT74mxxb+G2emX872rEL8KTvIXeuxZITI2hrDEdJ4WkZAiOHKcZxtTRmJ4VSj+ErRTbdReS1OL5coa/P87J/EKuVw+5kCZQ8Z71ZPCmFK6QJ5RKhXMFopjGaSTbsWYZmGWV1CquVoa/Os2kdwGgmMVsZBto8LzuHUFezOJ0iG9YCfa2CdHySDWWOsF3FWSujnkzzsr4fYzmFeiqGdGoXfjdHTyojnpjEaWXpywX6ShajsZsNq4bVThEqBaSV3XhSmkBJo6ztRG9OECplQrk8AmxG849QKeOJhejntvS67WPdnsdXyrhSxK3oaVXsEdjREaNafBROFLGFAlY3jy2kMdpJQr2EK2WxxQye/Lr+1ewkCbUiVjeFK+fGN1vIYAsZHCWLJadx5Axaa2YM03S6SaxWHE+KLnr0tHx0bKEUojajmsGX4wysItLarvHEw1OjOZzZnWFgFemZUagbKZtzY/aRIxTZdPfR02fx5RJWN8sr4QFsITcKcvPRsYNaxRVLDKQKQSvDhlzCbMzgSGlcI09D2oXkJni+fgN3PXcF+565lNozF1M9ejGZJy8g+8BFPCls44nmLaw6GZxXD9CxCyy1ppGMEq5RxFJz6FIGXc4wDOax1DzNlV0IrRg9q0JoVpAaMeRmDF8vIjWm0TpJhm4NX49UzMLabnw9T88qo3VmotdEKYXj5zG9LF0rzrI2wWl7modWr+PAsW+ReuRLzL/0VbKPns/u/R8heee/MvfUhRw4dSUzT32BWx/5NKpUZu3kBIFa4ow7i9mNYSlJdCODbGSom3mscB5DziDVdyNLUzxy/HtMP3IBMy9eQrOf5Jry+7n+0X/hhhOf4yuH/46dj1/IKT2HoixExhKljNxI4UgV1t0DOFINrVXCUxYwhcIYdmwKBfRODk+tEug1emZ0Mu/LtbEtw+wUcUZK2FCdY8PZj7SSRG/mea13GKNVGCk+Z/Hk2fGxrC1ko/ZtKzlqTlRHIPYSRjuD2UljdtPo7QSulGFoRyY5o5VHWo0TqCVcOYvejmN1M4TaLK5YwR0FfXori9XN4ytV5NUEWjODIxbH36cjlNEa0VRVWIrT1xfoaQsM3XnkRpzuyjSuWsYUCphCEVMoYXZLEbxWqGB3ZiM+RXceV4zgoHozg9Yto4tVdKGCLlToOweQmnmUdhHP2EPP3IOnLGAJ8yj1Co64B61VjRor3RKBtgerO0ug7kWul/CUffjKAczOIoF6CEvdi6UdQBL24Fj30PMfpHE6z/OP3crDB77NofIXWUidz4s/vZHHDn+dYuyfuOYbv8+N1/wP7t33A6rTF7Iv+zX2lr7FA/dt50c3/htz2au4Z+IKLnvHL/GN3/5lvvKOt/BobRvd1QcJzBfIT13NQwcnePjOSZaP340iPsux4w/REY+zvPocsniK+tJTNE4+gS10EFdWsAQZtSMgtjpokoiuCmh6h8aLT/LAgQLFxI+YK92EY7yIZ69gaHU8R8UyTGzTGkMqtzSdjmnhWDaO6eKYLpZhj80eb3y7BcYMvREk0w3oB4OxyWOLVRGO3u+NtKSBF9IfhR29oM+wN4wCiv56FGyYDsPeENey32D28MbhwlYLwjZMHMsazz3crVbIKNiIzm1f//yxfCLY0pf2xxf3wzd8zHp/MGpbRCyKrccQemHUrBjBNR0vwPGCKKg4M+yNIZquqRG6FsPQY6MfjMweLoO+T+DZ48BiOAjoBc6IAeGOQJrB2NoRzT2iEGJjOBhDJ3uBz/qgz+b6gLOb62yuD8Zci7ObG/+foOLscDieZqz3QlzDiGYfvkd/lPr8vysoW8TSCOIRNSe2mh5ReGC/rg91HULHJrBfV5UORs2KjX4Px7TGydEWTMS1bPpBiGtvTUqs8bRlCxC69Rz0Q5/1/iDaJdlO1MIIbUyzzcrqc3RaD5CPfZkH91zJoep/0FpLIyrzPH3kVlKxT1Pc9RHuql7IE3d/m33VS7j3zmtZeinH8otFdt/0OV64+xrK2z/OHcWLeO7hG1DqFe7efw3Z2MXUclfy2GM1nn9ygZu/9q9c//E/57oP/AaXv/Mc4l/7S378tT/hUPEC5hKfInbT31Ke/gSnnrqFpSM7WTuaoHOshCTspbFSZvVUAU3Yi9qeQ22WkVczmK0CtlRAbiQwull6Zg2lmRwDNk0hN65CRk2KNO1TEyj1BC8H+wnUMn21hi+WsFpZ9EYSXypgtpL4Ui6afIhZfCmLL2cZGkV6Wo5ASeGKM/T1DKKynZ4c4+VuhrCdZNOvcH/qf/HUFW+Hn/4YiT14K1O8dmqa0MhRlyYYqhmG3TiDYRVPShAoKcz2FKzvYdMp4UnR9GPdig5KQr2E0YnjKanRxCGLJaTxlRKBWsST88hr0wRaiVAr4YhZlMYMQ2uWs84enG4ecWkKvRHnrLdAXyviimm0xhRn3Bp9rUDz+G3IKxNY7UQEAlNyDPQim/YcrphGre9GWL6NgZFh3SriyxnsbpqenGRdz9JXM2j1iciGoUSWCU/JY3Z34ohTvOzP4gpp9MYMPa2AIyR4rTdHd3nbCIwZVVXFlWlcKcur/UVcJcnasZuwpSS8eic9o8DyCz/G17Kwvi9qYghxNtwaZicTgeQaKTaceWwxjdmN0z51ExtOHl+OEyiJiEthZQmURDQDUbNsOiUCdYaeEYNhkVCfxlemCbU4vPIgWj2BJ0aPm+EiytouBkak7vPkIuv2LH2zxLpTItSzNE/eBsMDcOZuGO4h0LKsOxUcMc3QqmILGRgeRFqdxlNn6Jkp1t0cthSjb+UY2kVcOUV3eTuukkRrb4PNPIERw1PSrDs1ekYeqX7L6HMidkd3eWcEppTjmOJubHkXWuc2Bk4cR5lA6+zA6O5mwyvgyPHIuOLmCcwcQn0CZ2QZ6NsVfCNLz87iaTnk1hS+kWPolXDUBK6WIDDTuFqcvpWifvIGAj1OaCQY2GnaSz/B02bY8HJY4hSuPIOrxHmlP8vZsIJU30bfyvDacI51pzwCx+XoGXnWnTI9I4+4uhNfzeDK0QG6t3WSIOVHrZICA3MOTyuOT9ADo4yvl+jbs/haCV8rjZsK3dXdyM1pzvQWWPdqaJ04ppiiZxXHLQpXzcDmPvpOie7qzrGiVG5NRpYPJc3L/QXO9OZonr4dV8uw7uex5GlsJYatxNkMq4iNXdhKBOTs2yWE+i7OhHOs+1VcNYMhxBl6Fc6Ecz8H0tyykYzhfGqOYbCArRbQhDSWkhtxKgrYah5DyoxmLmUsKYMppjkTLkYsg04SuTmDq0aNClfLoba37C5pfKNAYBTwjTRqZwJXS2JKM2wEFXwjg9LezdAr4fkLGFaVjpBEkhP0gixnejHaJ7/KE4f/jp/t/U3uTb6JZ8tv5YXcW3km+RZOLf4OL+x9M49UzuHByjmkr/0FVg9/HevINp45cAGliffwzMPfxm7fzyuOgr28xqDuYq7Z2Keb2JUDPPabH2DwB+dS/93PcPZ9X4cPfpeH33kuHFmBlQav5g9z9B3nsfZrH+Hse78Cn7yeU2/9FPIHrsb40A+w//6bDN9/CeunuzTMDtQFet0u7b6D01TQbBXF7YLfJvjklZDYy0ZnCd1s0K6foB9aDHQNOs+yrJ/bJCiJAAAgAElEQVTktKljSw4/fd+X4G+/w3Mf+ib89Q42P/ctun/0EZq/9SH4VgKOd9Cef5rHDiTZ/vm/59H//HVOfPW3aV7yVrRvvo2jF59D8/b/hvPQu1l65G1IP/095Ed+j2Nzv8yRwpt4qvQWnj/8Hk4+9QlU4etYctS8MaU4UmM3jhpNtbTONI6SwuymcMQsvhKZL2whT9+YwxVL9PV5Aqk8MiylGRpFfCkyWw30Kj2litnMoK3FecVfZN2sIK9Moq4lWDf2QHgPnVM7sNpphsY8A30eTyjRPjHBWXcxmpC082in4vS7NV4z76TfXUA9meQVcx/9bgl1eQJlaYJNvYbdSKMsTbNpVDDqE4inb4lYSJ1oGiEu7yRUM4RqGqW+E3H5dvpalb5WxelkEZemMFuRnjRUysgrMQKlPIZJWt3cGKQ5MGsY7ehKsN0tECgRANNo5wi1Gna3QE+fwxYzqM0ZQq1E36xgixnMbmoEsM6iNWfoGeUIgKzkRyd62XFgITWnCYwitpQm1Ivo7RmsToKhUcYT0pidSYZmgVDNYzTjyCtTDI3SSEGeoj8KZPV2BBbeYvV4Spq+VcRVYtjSNJ6S5JXeAp4cNUcGxgJn3APordRo7jKP0U7jySXk1Rk23T2c8faw4e5DXU1y1ljkFWMBu5WmuzpNv78XM6jR607TUxNs9Apo3gyn/B0cHW7nkHI1O46cy42HPk7xhSuYf+mbpB66iOyDX6bwwKUcfv4HLDz6DZ5+4hrEVgxHL9BtTGEqWXQpTd+rIbZidFcncNUCm8EChpDClrNI9WkCvYQlRWGE3JyK5oZSClNMIjUm0btxGqdu57FT13DXc1ey+PRXuWf5uxw6fTWTj1xA+uilTD59EbNrV/FEsI3TG3GkVwuor5SYOfgpyo9eTPNsGUeI/n043SQveyV8M86p1etYVrfx4Kmrydz9FZb1FKqeZjOocuLED8nf93lue/Q8Jpe+Su65C5k5cSEX3/d+Lnz8g1xz9DMcbPyIQe8w/cZetHaSM8FeuisxjG4BS6gQ6nsjC0V7Fk+roHeyGEKOnjXH0F0cH7MqzRSvhocx2wW0RpYNez89fWGkFs2i1jMMzD10TsWwuiXO+ofQGlnMdmEUBMxHfBYxmiz5SjSN1JoJenqVTXcRrZlCbSRYt+c46y+y9tKtqM3ITOarWcTlBEo9ydCq4UoZmie3EagllHoST6rSXYrR0+fw5QpKPYW4PIMjFPHlSjQLqWeQVlOjqcY8dreEJ1Xx5Vl62jx6N40hZPC1Mr5exejm8bUaciODr83R0+cQlpIM9H2sm3fgSYsYrTI9bYEz7j7kdgG1W8Y39jD0DxGYeyOoqzLHmf7dLL+4i+5ymjP+3QTqQfRWDaMzO9KSzlE/HsMW5zjj343RnkVcKdLTD+HJ+wnUQ3QaBWzjAL57D+3mPIqwj9C8i8axFI8c+C6z0+fy3P3f58HFy3jk4JeZ2fZXPPXIlaQmP8UN13yEh/fdgLa8F3n1APO1a6nWruHaK/+BvTd9ia/84X9h2/v+gO//3R/z9L7dvPjUHK3l+5i65ass5q5jsfADTr54H821p/G8DopWR5CWuXN/kcN7Upx+9m605grSymmsbhdLVNBFEVOVUOUWorCKvnaa+/YUiG37LovV27C1F9CUY0jCKQJPGzMcPMdFV7XX2xWWPbrQHWAbUYtiK2RwR6rRQTjEsVx8x8fUTAI3xNLtaA7i+GMl6RiY6b8OpuwHAwbhEF0xcC0XQzWxRk0Ny7DpB31cy8XSDXp+wKDXw9D08dzDdz02huvjJsUg7OHaNuv9QXSRfnTBfguH0B+tDHpBOD7PdS07CidG5hDXdhiOzoVDf9TiCAas9zfGj8GzI/NJL+hHalY/wPFHQcXmIGQQuASOGSlJXYvAMVnv+WMTxlZQMA4NwiBqIHguoe+NWxJbWs7XWxPuuF2wFVJsBQbDfjgGbg77IWc2huOP22pcbP1ZP/TZGA4IPBfPsUZwzMhC4to6nmtGlo/AIRhxNfo9bzTFeN34EVk43JFC1B7zKnzXxne3mBbWOFSJoJzRPGUrUAl9b/QYeyPNaTQpsU19dN/m+OOGI4pqxO4wCQMdx1YxzQa6vsrq6iM8/ECcew5ex3zu8zx5zxUIx2/h7uoF1GL/Sn7iUyzEzuWewoXsvv6jFJJf58WjNcT6QeYT/8HxQ9/hybnLeWT2Eh6cuxTxxDSP3/Vddtzwjzx06HucOFrl6fsmmbjqX7j2H3+PS37/HC75o3Oo/uij3FH5MgvbP8HtX3sPN3/tvdxbvZyn7ruOvZWLePrx61CkNJ3jOzHbBTorWUJvL55bRReTiMtxBvL+KOntFGgen4TBPVidClanitGqECp78eQcZieJJaTZdOewumkcKTrRt4VMNG9oTOPLWTwpg96MYXeSbFhVzFYcqzNDqGZxhAim6XQTbNhlzHYMtT6Bb+VQjDxmIw5raVRvJweveTuc/17CE9vGe9SBmeWMV6CnJwmUJHpzMuIcSDmMZox1qxhxILQs6toUTjeHL5YZ2rXRgWiBoTWLMtKR2mIWV8ohru4enaBGoMTWyZ0Y7TSvhAfo6bMMjSpGM4HRTNB46XaE07txhQyhUiSQC6grkzjtJC87NbxuAvH0NtxOjHUjh9mcwJfTGK1pPCmF3Y1Hj1lO44pJfDlqg6xbOcz2bnxlBqszTSDn6CkV7HaBTadIT8ugrO1k3Sryij9HqOYRlnaxblY5G8yx6dUQV6YYWjUGZpVNb5bO8m1s+AV4eR89M0d3eTtDq8KmN0vfzKK2thGaMUIjh6dkCNQCZ7wFNpxadHVKS+JrM+itHbhimjP2nhH8cpJQnyRQ46O/8xSBnKGv5yOndmcG+ov4cpql535EqFXglbsxOjHWjt9I30rD5sLY1hHqESSzb0Y8hU1vFncU1hidONLadkxhmld6tTEoLQo1Znm1vxdXmcLTYvTMJGeCImZ3EleJ4yoJ+lYedeV2+koCT5whVFOEWgZXjqYuA7uMI+UIjTSuGjUnthgPgZ7AN3YxsFMY3V30rCS+PoMlTTBw0thypBMNlASBksDsTGCJMaT6Tmw5SWgVCcxiBG7V8xidGGY3RqhnCI00WnsXljhFoKfw1ASmMIW4djuemhi3J1xlBqW5jdCIZhyBGplG1OYknprg1UEVT4nYGa6cxVdz2EIKR0ozsCq8HC7giWkGehGzHcfsJhBWd2OJKUKrxNn+IkozidHN0rfnCIwqlpjH1ysYQhZDyCLWp6MARing6yWUVpxALxMYZXpWFb0b7csDs8jAKUdzDD3N0CvRdwpIzV307AK+kWEjqOJqKSwpTmBmGbhFLDmJp2Xp2yUCM4+nZ8cmkZ5dZGDXMEcGkLFtRMtiinH6TglvdBUxmmcUGDhVQrOELiRQ2zN4WpGeVY3emtG0wxKz9O1Z+tYshpDmTLgHXy8RGhV8vYTWTuJpRUIzgowGejSPcZQ8jpJHWJvCENL0rdkoENEisGjUMJlF7ybQu9EsZb2/wMry7VhOGcOcRZOKhGqMzrGLePrwO7mn9Ivcm/0/OFL+NZ6I/SLPp36Nx3b9Eg/vfBM/i7+FA8l3sXfiA3Qf+xEv7f8mme9/kIdK30Q/9jBnBJXNtkarVUdzBCx1mU6twvG3/T38yoeQ3/RX8J6vs/mhaxj88/W4f3wZPN6g0anz8ok1rE4DDjxK63vbOPjn/0TvL7+Ics774Z0XUf/QJTD7AF6rjdPuYKsyqiaiSh10Q8JTZfRWE0+VMYUOtiRgdjs4koiliBiahG7IGIaMvVbHVrv0pA4r29ME/3AVfPR66ud+E/VdX0D+3gSsKgitBr6h0FFO86L5LHs/8Ulu+qtf54mP/THCRW+n+8M/4aFLfoG177yFldt/ndbhP8U++o+sPPhnnLzn93l+7s28kP9Vnki+me5TH0ZvfgmlM4kpzeCqKVwlOhn25BKeVMETZzGFAmo7i6tUMNo5pJU4PbWGL5TQ11K4Qh63m8MVsqhrMexOCndUp3fFFD21xFlvDq0xSfP4zdFrvZjFE4uRhaOzyECYx65nMNbiBGKBoT6HtJTGFxcZ6nP01TnE0wnUlSxOu4QrFPGlPIGSw2sVsFZzeI0K6skM/e4cQbtM0MljrMaQj0/xirkHu55mqFaRl6ZwhQwb1ix9vYRwMk5PjkwgQ2MOdTVGIOcjhXgrhtnIjMKYPEYri9nJY3Ry2HKZ1ukphKUYjlBkYM5jC8UxeNCVymjNNENzgZ5WQ2ukMdu50fFEdF+eVGZgVZHWpvCUPIFWxJGyOGIGo5Okp5dwpBx6K0FPL3M22MOmO4+0No0n5wnUqC1mCvFIJe1WcKQkcn0imgqaBcxOAqOTwFfz+Gp+dFV7hp5RwhJSOFKCUM9iCTPYUgJfzeDISVw5hdKYQG8leDnYQ6iXUJsz+GqBQC3gyjksIT2CglZQG0kcMT82w6iNBOJKLAKSm/Mj4GiJobmAIxQxWlkCpYppzbLcmOalxi4eOvZDqk9dQfzR/yD3/OWUT13FDT/9NLETl5BvfoOJF/+DW5/6PDuPfolbnvoc3zj49ySeuZzpxy+i/MJllJ69mPTjF7Bw7EryRy5j531fIHXkSySe+nfiT17AzBPnk37mSyyufJ3501+jcvwy4icvYteR89j12KcpPnsRi099lVUjgerU0MwFDGWRnlzFb80gi9s5It7A9AOf4/4TN7DWycDqHEP9EKeEAitWjpOtn3Cscz25Jy9k5vRV7Cz8Ay57WVEnObZ2K7cc+hSXP/Av5IVvMvvw51msf53bHvwk5aUryTz7VfY9fzWiV8YQ82zINeSVBL5c5UxwEE3I02kmse05HG+RjpiltZJi4B3CM/Yg1LPIrQK6UME39hCa+9hoVxh2K3idPD2jhtRJoSt5TCWP0k7gSXP01EVccRa7W8YVR4wVsYjVzaOsZSKzh1Ql1GpsunsZWlGA0Ti+A0+q0NPmsDp5fKU8ssgVMLspjE4SrRXH7KRYd+YItQpGOzOy4MzR0+aQGylsqYQpFOhbC2ij1xq9k0NupCIDiVCmp82P7SNWp4Q7mqoEapVQm0Wtp8fNkECZx5PmMJpREyhUZ7E6ZfRGGXWthNWuMTT3Y7QKOFIVvV3CEubxlf044h6MziyONEegL+BJC5jtKr60gCfOozVKrJsH8cR5hNNpPHEBpzuP3ZnHF/fhdBaxWosE0iE84QBrp0q4+l2YyiHqyyXE7gKKspeuUKPVrvD0nT/mof3fYa7wBR667yoOH7yMufy/U0t8gYPZr/DTQzvZV7yaE0dTHL77Zn76eJ757I/52offxQ///h3sOe+DXPs3b+fh4m0sPX83Lzx1iMLMddy1dwd37LmZYy8cRGo9zvKLd3Hsqf08cCjJFV/5KLXqLZw8dQ+C/Cii9ASPPV7j6HP30m2fwrNMHM1GbMq47mmeeXoPmcR3ma/cSKf5CK32M7TlZQRTHMMoIxVnxDa0TQvHtEYXryOuhOf42IYdsSas13kVW+2KwA1GrQtvBNyMFKbeSGkaeOF4LhH6PWwjmpVsfa2tpkTg+eNmw9YcI/D8qO3vvj732Jp5bM1VfNcd60W3OBSDXj9iLrqRprQ/Ek9sgTW3ZiFbYc1WK2PLGtLzA9b7g3EDI+JleOPZSOD5uEF0GzEqevR9m9A1x9OPrflH4Nj0/WgeMQwCBoFP6Dpj2GQUAvgj84Y/OkGPZhZbk5CobRD+3K+3bj8/G+n93FQk8JxxM2Er5Ni67ygc6UXBhGdFCtW+T+BZ+K5J4EWzlTMb6ziWyaAXYmhKpCQdATy3mhavW0Fe15b2Am9sHtl6XFvg0C1jyFaYEoUY4dhW8kZGxVblJXpcDmFg4DoahtHEtts0m0d49OE8mdgl5KfOY0/ms8zNfJJDhX/nQO6L1OL/ztKjt3D08PeZuP5jzBW+y+qp/SwfzbI/fRGPl77MXTPn8Wjty5S3f4TnH7iGh/Zdyc3f+wBz6QtZejbHwdxVXPmxt3Hdh3+PK//kF9j5qXfw3Pz3ODz3de4sXsHDe67h0QM/5O7ad9hXuIIn7/8xd8xfQS33RZ5/9FrURhJNyGHrJTqNSXyzhLAcp3s8hbQaw5OKmO0sRjuH1sxiC+VRPa42Ak2VkVZjdJcmsbrZ8c3spJFXJ/BGfApxaRfi0i70Rox1q8JAL+IICXpaDl9OY3VmkFd2YrSm6Wk5XvZrBGKcrpwkUAq80k2w3rqVhX/7JdjzHc7UY6ODwji2MI28dhtacztn3Oh+jWaMnlrE7iQ441YwWtHVF2V1kqE+S6hUCfUyvlrEFjIMrVlcKTc+OAq1EuLqbuT6JPLaFOLqJL5SJNQqaI0kPW121A7JE8gF+lqZgV5haFRRVqfpqSXsZgKvmyYQM4RSBrsVY6hl8cU4XjcWUeI7M7zWWxg/B66YJFSzowAjQagmsbqTeHIMeW0Hm84sPbWCvJzAVxKcccu4YnwUziQ469awOklcMTNiEuRQmzOsOzVcOUPPyGAIuxg4cQZ2pPDcgiq6coZ1t4gtTxEYMV7tL+CrOfRWnE1vgdcG+yJAoxRjw8uh1rfhS1mGxhxn3Tk2nAyhPsnATLFhVcYAUF9OMzSLvBrOY7Sm8aUUQzN6LoXlCTbcKmf8Mo4cY+jkcaREtCeWMvhKDk/JRlf/lRxnvDlcOYPWjOHKCbT2BNLazhE4rcBrg72ceu5G1OYMrw4rBHocV5nGkWNseEXWnUI0ezFzEFbpKXH0+k56WppNp4Teno54HW6VgTkbcSD0KQZOtG0OtQKeOoNv7MJVpvG1GWxpEl+bYehksKVJXHWawIijNW/FkyY4GxTY9Aps+mUsKYEuxOms7kJY2YktJumbBYZ2EbmxE0eeoWem8bUE4to2HDlGaKQY2jlMYSpiaZhppPo2Ois3o7UnGDol+mYJpTFFqOdYdwooze0YnQSBlscWU3hKlkArMLSr0ZVJIbrSGshZjFYMT87QM4p4ag5DTI7mEnlcpUSgV+mZNXytgt7N4ChFQmMWXy+Nd9Lr3jw9q4ohpAnNaCbiKLlRiyHDwCljiHFcNYWnp7GVOIYYIzRzDNwiamcSV0thSnEGbgnfyCDWdzNwy/SsIn2nxLpXxdUyuGoGU0zgqcVoA21V6VkRMNOUkqPGRcSj6FllPD3PwKmONtuRAaRnRYFKaFZGqtUaoRFxOfr2LJ5WJDDKaO0kjpxnw1ugb89iyznWvXlcpYCnFvG0IraUw1HymGKGtePb8LQiL/f3YcsZbDlDaJZwlCxqewatE6dvVxg4VQK7hNidxjDyaFoJW6tgd3fy0iOf4Pn73s3Te36Lw1PncPeOc3gy/stIh9/F0sIf88Dkmzm0/Zd5sPJhlGd/yHN7v8nszedy9M4fYa8cwq4/h99R0Jba9GSDhqFw+q77OfaXX8L4swuR3nE+/n/9CPzpRZhvO4+ND32b/p/9Jxw8SnNtidfWuthyF0tYw1w5DqurnI3XOPb+Czjytn/h2f/5RXiiRdgR6YkKoaziiRKBKLMhaZwVNDYbIq4g4EsSgSThdrsEokQoywSShCeKUJcZrLURLJHTfhdEmYW//iwnP/YNNm/Iw4sn8ZdOc0bRED0dq9sBXSJoHeOhd/0jy//4MXa97Re446L/zon/fCsnP/sLdK7+DR76xjk8P/FrNPa9g+bhP6Vx9x+ytv93WJn9TZ7L/jeenv9DVp/9X1jSFLYcw1NTiKu7sIU0djeH3Ykq4Go7i6NUsMWonm13C7jdIm63iC9G7IeeWsHpZvGlPK6QxRXSIxhwhr5WwWon0RvTUfAsZQiViG0RSLMYp3OYy1nE41PYzTS+UMDrFjGbBfR6kVCuEMqzGPU8VqvEhrmP9okJPDHHhlUl7JSxVrMErVn0pRx+q0rnhQm0pRivWPMMhCpuI4d8copX7D0Y9QSBXMDupvGkHL5UQqsncTo5Btos2lqcUCnhdLPYnQze6LGGcjUyEbSz9K0FXLUSnVwZ84TqLGojjbyWxJPKiCtxbKFIoM7iSeXIjvKGirveyqKsJaPgop3AGcGpzU4KR8qO2xZGJ8m6XYs4UaPJpbQ2TaAWccQsRjuJ2Z1Ba03hyqnRLC+N0ZnBU6LJoiNFPKdAy49nblY3ia/mMbsJHCkZwTWlJI4UvQ5HPJ8Ucn03ejtBoBXpG5XRBYzoewn1qG0ZNWxq2ELETHLEPD19llCr4oj5SNc6ei62lKuOWMIemVH0bh5DKuHaNQQ5ix7M0rFzrJpJ2mGB+1d+wCPNG1h45nKS953P7oOfJnHv55m5+7Ncn/8gVx/4ON+/819JHr2U2x84l+xzXyZ55MvEj1zKTfd+nj3PXEbi7vNI3H0e2xc/SuLu86j97Cvc8dJVPLByLc+qt7HkT3HK2MHxzs20tWlMu0i3mUDtFLDkebxOgVBKIeoT1J76MtsOncuaXUSXaihGDadbZXOtxKCTw3azzD57GTc//HmSzWuRX61wsn4LPz3+fbY9/iV2PnIBx+RbWXzpUr7zzMe5+r4Pc9C9gdzJK6i9dBUK+zjRjmHr8/T1fahKGVObxZDKaJ0IgtlX5uiLs6zLc4SNAhviLC+rC4StIr1uGa9VwO+UCMUKflBDVNPofoWXGjtRwllkt0xdTPLsSzejN4vY3SpqPUf3dBxPqmJ1Ilim1c0jr6YZGHtwxQrd09Mo9STr1vzIhhNnYCxgC0Wk1TjiSmwEis3gSjlCvcRwBEuW16aRVmOc8fYiLs9gtHMEyiwDexG9k6OzHMORy9hSCbmRQmmm6ZnzWJ0i0kqKUJ1n09lPX4+mHz1tYTRnib62r1Qx2wWklRSeVKOv78UV5yJ9ulzBEWaRlnME8l7M1ix2p4q4nEJpZPHUBazuHGZnAasbgTH1dpnmqRiuMEdP3YsvLWB1ZnG6NZS1Ak63htOt4QoLeNIiZquG1Z5noN1JKB9EWZnFbC6idffj6nexdqqAqR7ENu9EkfbQapbR9f343bt5+I4f8bOHfsKRn93Mzx79MU8/eit31K7m+q99iMOVH1FLXM49+6/l3ntvYXLqcubT13Pwliu59I9+mW/89jlc/Ce/yj25G+msPMLeuR1UMj/kJz/4PI8+FOPU8/tZfekOnrg3zVz6ev790++lnPkBj/+0wFr9fvbtuY5k4nJq1eu5845JXnz+LtqtowjdU/iezLEX72Jm6mpuvvEiFms3IXaeQFGPIxtNRFMcNxQc0xqrPrcAlZ4TTT4ivWjEmtj69VbDwDacsQ2kF/THDYo3Miq2AgtnpDHd0p1GYM2o3RABPCPGYjhqQni283OohND3R3wKn8DzGPT6EfdxLKrYgmhG57VjVuMbuJA/Z/oIwrGKdCt86PnBGNQZmTP748/fCjG27jv8uaBiNP3wLB3fNhiGLoPAZb3n0fOikGIYBqMWRchmv896GLLR70UTidHUYUsDGmk5X29EbDErtloR0ft9Nob98e+vD163g2wZNIb9CM65FWxEwcHrGlPHMuiHPp5jEvqRKjWykLh4roljaTiWRj8MsE2DzfXBiCexxazwRk2J11shURgRvMHa4Y2/duC5OJY5blNshRNbzYl+6P9cqOG7W89F8IagwsVzNQLfJAhULLNDL1Q4dfwB6icPsL98JXsyXyR+0z8xO3Ue113+bjLbzucnV36A+A8/RnHXxczsuJSll+aRT5e5O/dFjsxfyv6dH+XphYs5GPs487s/yomHr6M2/Vnum/s6R+7+EekbP8FX//7XuOI9b+I7f/Er7Dr33Tyc+zbz+Su58dpPMnHrl/juFf/E7dd9jtt/8BkyOy9mIXM5mR3nc6B6ASee/SGBlWft9C10GxP0nXmk1RT1F6fw1QLS6hR9o8raS9tGQK3o6pJaT4+JyHa3EFU/W9mxF90Ri1idBKGSZ2CU8KQMfa3IullGq08xNMt4YsSmCJQMTjdO8/gtOEKCTafChlXGO70dSUnSt6uo8hSDe7/G6fN/F478hGE9htGMoTcnGZpZtOb20RX+qEEhrezGl3K4YopNp0zzxE2o9d0MjBJnnUWWn70NX4ksDbYQsRt8pUColzE7KdRGpKb0lYgGLq1N4Yg5jHYaXy7hikXUtRhON4Mv5RjoFbT6DFp9ZkQgzzHUSgRiBrMxjSckIZhHWdnxv9l6zzC5DsJs29f7viQhhCQkIZAAKQS+kBASyEsgISGVJISSQOjBmOBQbIPBGMc027hLsqQts9P7Vq2KJUfuDdu4y1VabZtyeu9n2q4ky/f348yMzXd9P861O7vjnRlrbc15zvPcN744xdmwTqBksNtTBHKGgVOhb5fpWSV6VomOUaBvFxFWriXWZ+g7Ofp2AWX1Jjp6jbPhzeiNm7Dae3mxM48vzaBv7sWXMrwY78NsTOHKaVw5zdnuMkZrEkeawpF38+KggK1cg97ag7i6A04fJjbLGK0pfC1N38sTGlP0vQqRUUiuDjRTqBvJiXDHznE6LkNvloFTQ1+fQd+cpGOmcOUd9OwMA7tKxygQ60mzYvRaIy3HwKkkbZJ2jq5dZ+DVOBXWhryF3QRaDvrLhHqRjpVQ1TtmchUsUAv0nBqhXsRVpum5RQI9w9nuImZ7itgssR3Msx3ME1szdJ0MnjqF1txJzykQ6BlCPYve2sspp8CWnSdSU8RahkBNjy0ZkZlcIQuNDJ62G1+fHELZ0sRWhq43ycAvYIm7CY0UW0FxWCWeILLSdJ0snnIDnnIjob6H0JjC11K4app+MItvFImMIo6UmDkCLYPZHjU+EiCbI08S6jO4yiSRkTRZXGWSQJ/B11JEZgIK9ZQZjNbUmLXiqdMomzfgq3l8NU+g5vGUHANvloE3i9GcQjy5i1gt0jXKhGoSRvlaYahpTKO2EpCup5Zx5CJ6K4OvV/C1Co5SxJaTk3tLymLLufEJvGPIS6gAACAASURBVC3ncJQ8anOarlsnNMsYYgpLStFxywzCKp6eRm3dNGxOVDDECSx5ClebGfI7Cjhqwq3o+zVseQZLSuEbybQjMPL0vCpqM8VWsIivlzCE1JBJkQA8bSWFrxcIhnrDhB1RpuNW8bQ8rpob8zcCI2lnWFJ2HFqc7iyPX4+vl9gOl5JGhZCm586Nw4zAKI9fv9qYxlHyxHYNQ0iPTSOumuztLTlN359NYJ5GAaW1l7On9qMqMxhamdCaJVb3svqTj7F/5ue5dfIV3DX1Cp6pv5Yf730Fd+/+We6ceA37rn81k5ecw0/2fYGnDn+b6jUf58Glq3juniyh9Ci+soHSaBOrFu21TaRjxznwrv9g6+3f4NSfXIzxzq/ivOJf8P/3n6L+7HuI3nkuvPti2HMzkSJzqqWg6RJy32LdbqJoG8QbK7DSgodOsjlVh+MCkqYiGxqSpqJpGrZpERkOkWrSUUwCSSZWVQJJTkIKRaGrqMSihN9ooes6tqpg6iq6IhIeX0NfvhMaKr7YRpU22NSamKZJK7KR19Y5qyhst1Z59B0fRn3zJ3jgYx9m8QtvQ7nkXYj/9osoF7+Ru750Ds9d/irWpn+DR3e+kueKv8qz+V/i+eyreWLmF3m48nqOHX0H8sbVeMpeYjOL2ZrEFXMESoVQrSdKQGseeWOGyJgl0mcZOEuoqym62ixb1iJbzhJ2K4cvFukaNSK1hCdlccU0sV5E35jGFbL0rWTDH+tFPDGP0yoQSHVWHriOnjRHT5mlp9YJpQqBVGVgLRMpCyir0+jrGfrmPpxmBXOzQKhU8cQc0sou1Oen6EqzCMcm2Hx0N/qJLFvaAtZaCnczRdgsETRLSfNiM0usVAjlIsbmNKFShM5+lNU9dPREse2JRQK5MgxiasRKDauRxRNLhGotUShKJUyxSGAkIEC9kaFjzLHt709aAu1Cwq6QyhiNLMZQ32gLRax2IdnGN7KEao0tfxFlfRJfLRHplSEDoIor59EaKUKthCPliIwKRjNFx6qhbU7hSjlCvUzPKY+ZE0Zrgo5VxFczWOI0tpTClbNJOCFlMJpTCTtCzSdNM72IvH4TsVnEbE/RsUoMvPrQIJXFkRLAp9GawVeKDNx5uladSK/gyQX67jy+UsKTi2x5SwRqZTiRrOJKSWDhK1UCpUpszI6bJb5cYeDuI1RrBK0K1lqOnjrPWf8QnlAiUmu4UpHYqKOZOQy7wGZzD/2tZWyvjKikkJQZbLeM3Z1FNNM0hJtotXcSR2XW1q+jLU3Q296H4GXZNKcRvAyb5jSin6XlzNC0Z5CCPJZRxNJyeEYOW04RallCOY/fytFT6nS0JfxmcqFB6+bI3PtZyg9fgN27mY54AD1YJGoXQazgbE5Qf/hrTB27gB/d+VmOBwXW9D08IV3P7vv/g4sO/h13y1fwxOplZO77CP+y/LvU/O9x5U/+newT53PP2pU89tx1+N5+AusgoXkIw5xDlcuo7SKeVKMjz+FvFInXS7yo7OOsOsuWUCLezLKtVNnW63SVCn47j9fOoWyXWAtS3PrMpdy/dhU3P/wt/ueR73Dv4z/k6Y29DJyDaBsFzGaiI3WlCqGatCrUjRkibR59M48v1+jbS3hyGWl1ktioDedABaxWIdGXysnvQjCcMVlCmp6dTFE9pTC02+Sx2wV8pUrXXMBVKjhyGVepYIlFHLmM0c7jqQlv4nRwCFesoKylcaWk8eGKVVyxiryWpmfN44hFPKmC1S7iCBUcoUqoLuC0E5aGK5VxhCqBvIgrzOO05/DleaxmCaNdwpXniIwDBOoBXGkfkXEgsanINXxpnlBdwmxUcIRZIm0fxmYZs1HBbtUwmzV8eZGOfhB9o4bVmCNSDmFszqOu1rHFg3jqYdaezdMP70QVFvGsmzH1/Zj6Mo54K0rjAJq4zNPHJpDFBVThIJZ4G8d+XKS+50J2f/+jHJ7/JkcOfZ/U9Ne48uJ/ZdcX/o5v/OGrufHdv8Ulf/4mHj60h5PPH+Geu/OUc/9NMftNnnisiL5+C0fnr2AxczHL+W9zsPpd7r11DydPHOC++zMUM5/m9v+5jCOHLiObPp9s9iIeeLCIbj5KW3yQp584QC51KT++O8/BfTuQhIdw3XXCSMeLkyaDbVoJUHJo0/CGzArPdvCdpFHhWu548hB44XjK8fJgYmzECBIFaXesJQ3HMM5u1BtPKFzLHc82wqGloxPFY01qd/j1UeMi9F5qRoyaF+N2xYhjMWxGjBgU3TgeAjej8X0SXkUC6RzNQUZNixHnohvH9Lu98feiIGlZdIf3HwM5w5AwDDmHF8/wwnaf0LWGtg+fTuDSi/zhDMRLmhOeRzdIQotBJ2YQx4SOM24evHzGMTJ7vNSc6IzDgVGYMbo9CiKS6YVLvxuzPeix1e+NbSIvsR/icVBhaOpwAuIx6CUsjX43TDSqsZ9wNTrhuDXxkl0kCRICzxk/5kthhT/+2uh1daKXmiEvDyLiMGDQ67xsChKMvz8KN7b6vTFJtRMHxJFH4JmEgUUYGGysP4esNBFbT2FKD/DcwzPUpz/Dd85/K/cf+jaZ6z7MgeK3ePjItTxy+FrSN5zHcv1KpI0jmCdLHNzzz5w8+g0O3fR3PDr/GR5b/Ax35j9K+eq/Ytcl/5dD2fN4/OZL+c4n38i3//G1XPuBN3He687hir/9bW7PXMyTD6ZorN7Ciaf389DdBe4/moatTR46Ok114kJuuOwjZPd8kIXKR3n2yW/iGnvpuBX0Vp72SopAmyXQCmibE9hiAhUzWxmsdg51I4XZTN6EiMP6Z9dawJcr2O0CoVbDFoqo63vw5WwCk5SymI0p5JM30TMr+FKWjlFAWduFJ6bYcip0jALaxm58aYYz4Ry91Z1oaop+OIcXFzB+9LeI//5bOK0b6QkZAiWxRIRqip6dIdSmMJo3ccqvs+XWCZU8kZbHFac55VfpmgU8KcuWvUCs1nHELAN3Dr0xTdeqsR0sYgsZXCmHrxYJh1fyjdY0VjvNlr/AmWg/zed24UklTnkLDOxZhOM7ibUyL4T7CJXi8Cjwgr9ALOcxNyZwmlP0zSIdLYvV2I3V2E3fLuMI0+ibezA292K3pxg4FVxhGk+aSZSqaopAncIR9yKv3gDdZYzNGTyhTNfK48sJb8OXZvDlDK6YJlILnI2WiM0CtjgN2wcTX7w8SWRO4uk30nF3YksJ+Kvv1tny5lE3J4aQsSyhMU175Qa2/Vm6VpUtb57YKLPl13DlSbpOhq6VpmeW6Wh1QrWAr+zlbLdIrKc47c+NQ5fTwWzyuVlMggs5A/1lzsY307PncOUMfbdM1y5gtifY8uu80NlH35ll4CaTlS1vnsio0DGT53K2e4COnSfUM5yOZwm0BHppCSk4fYSBN4unTmK0d3G2N0dsZlEbN2G2JzkdzeGrWaTjV3PaK/FCUMWXplE3dtG1igR6HqM9hd5IM/AreNpePHWCUMvjyXk6dh61eTWtlavZDsrY0gRqYye2NEHXyeGpU1jCHraDKTrWbozWtQTGJMrmjURWAa09RWRX2A5mMdtTWMIUPbdEbCXTD3njBmxpD1tBCVPYjdrYQd8rYLRuQm/twlOnONOpsR2WMNq70Vt7Gbh1Xugs0Tx+Ha48BdsLBFoBS5hhy5ulZ1fxlBxaY5KuXeVMvIQrZDE3p+lbdQK1iC1mEzq7VqTrzhJbswR6lZ63gKuU0NsZPLWMKeSSCYiYHbcSTDGDr5fGUwqtlaLnzdJxasNWQwK+9PUMljyFb2SI7HxSuzcyqM3ddJxiUsU3MgzCKqc680R2EUtKYYhTbIWzOGoaU0ygmX1/YWjhKGKKafp+wqlw1DRb0Sy+XsBRssR2ZfwxMIpYUhpLStP353Hk/FjD6uslLCmLJWXH85VR42IUaowOW87hqcVxUGHLOUKjQtdJgKOWmAA8PS0/fKxZtsJ5Ijuh7uvtaTw1w6nuHI6Zw1SLBHoFc/0abq2+nUcOvZmn5t7Io4XX8HD6Vdy75/9wYun/4bHZd7B/z1s4knsv6/fs4Ef/9R6W9l6Av3EfZ4NNQn0TSxKxFI1m4xm6oc6R936awVv/i/CPv4bze+fCW75M9KZP4Z/zNs68+i9xfv9f4S++RXz+TtAs/GYbQRPp6Q6WKiNoTeLIZCu0ebEfYzsGkm3Q1WxixcSXNDqGQ6hZhIaNrxhEmoWvq3i6iiELuIaK2m7iKTKRohCJEmuuhmKbeIpK2BQZrIuYK+usPfcsDVdBVgQMz8HZFFEsg0C3MBrraNIqj//z+fD+q3nqHR/ivr96O/v+4ByOf/KNBN99N8+e+ws8/m/n8MgF5/Di4b/mqZ2/yOM7X8l67tdZyb2Wu3f/LA/WfwN59fuE6m5CZQq7NU2glPCVCrZQQN1Mo7dyGO08plCgdXwvzed2E8hVAqmCtjaDtjZDR5sllCv4UpGOnoQIrpCho5fR1qZxhRxb7iynvFlCJT+Eac4zMPdjr+UQju3mRe8QhIfRTs5gbOToGYt0tAWkExOYmzn65j56+hJ2s4SxkSHWkrmWtZohFuoM1H3ox3O0j00QtSt0pDLqid2cMZcJWxX8ZhH9ZIqBOc/AmsNuZdA3pgmVLFtuHbs1g3hiN4Fcpm8uEMmz2I0SvjBqeOTpmvN0rQUcqYyv1XCVSsKhkErjYCI5Erhmz17EGIYSfXsRRyiibaTHRhCjmUugnOYsvlIavrfIsuUt4clFrHYWvZnCFrMMvHk8OY/RTJp9VjtNe+Um+m6Frl3CEqfRWxNjm5ElTOHKM/TsKi/ES1jCDGZ7GlfODMOLDB0rYV7Y4gwdq4LZnmbg1rHaKUKtQM+pjqGZrlQYBxBmK5Oo1+05PLmIsLKHF6IDnO0cQtucwZUKnAqWORPtR9/MIK1Ow6nbE/XkMLQ5FRzAFUuYJ3N0xDlOGctsqYtIT09gnEhzxjyAeSKNvDmDr1VxlBKeWsEeaj67zgKGkKd54kbsdoots8xpo8ILZhVnbS99rchpdxalNU1gV3CNEqFdxdYKWGoORy8QuXW27P04rSJ9s862U+cFf45QyDLQqpwy5zHWCkTtEoGew+gV2HP7v/P8dpXOmTvAuRN3I4e0cRONTopr7vk4e5+5iB8c/SxdjhJZNe5//Jtcd88nuOHJ87hXuJJn3R1c/dBH+N7DH+CwegFfWH4vux/+D25buRwnrNN3lujIC3jiIlpzlkidI1RmEZ6fom/t47R3CKtZxGgUcMQqjlnEtcs0G3uIOvMYbgnNLdFQU6yKE+x/+HxufuJCDjx6Abcc+zb3rVzFupHDDBdpSQXsdo2+fQCjUUwMG2KZUK3jyWW2/WUiLQFy9p19DNx9NJ/bjbI+zZa3yLa/hLaRwRFKnAkP0rXmkibx8IKXrxbQG1Nom1Ns+4t0zDqbz+6kZy0kHBepjLSeomMvoLdyKJtpWisTROYctlTCaOcRT6awWiXORIcJlPqQtbEfo5FPQKFajZ69gLaRwW6X0DZyaBt5euYyW86hxMg3DCq2nMOoayVcYY6etZ9IW8CRa+jNMnqzxgvxXdjCAlqjgivPweA2lNU8kbqE1aziinPj+Ye+USJSl1BWiwTyElZzFn2jhrpaxWos0NVvoaMd4fijKczmMh3rKGpjnvZaBc84ROTegqks0Viv4ViHcOz9PPnkDrYGd9MJ7mH9xBJz5cvJX38+M1d/irnsl7j6yg+xd8/55HZ8lY+95We47m9/l9KH3s13/up3eOTwbu6/Z4bbbtvLww/mqJW/xUMPTeOuL5C/7t84Uvwq9y5fxoHyhTxwx42Y+p3U6v/NoYXz2H3931ItfIbbj15KuXget972Q556Jk+jvZ87jkxw49XnMbX7Iu67q0DgraBpJ9DNFn6QgDRN3UhaBS8zfsRhhGPZQ81ojG0kn3eHrYl4OOUYaURDP0rsHUGi8oyDBJ7pOwmMM/SioaY0MWnEYWfYwojod7qEfkC/2xuHBYl8IhgHJi81KUIGvX6iUx3OUyzDSNiMbiKvGIUJL1eUvhzGGQzDDN9NTJyjxwq9ZD7y0pzkJcbk6PmN2hdxGNHrdF8WVAz1pKPJx6ATEDjm+PZWJx6HEyPIZOx5Y1ZFv9sZNxGSiUX0U8dITTo6oR9NKEamjMQQEv3/aErj8Syj3+287H7huPGQzCs8Qt9OmBSxj+9ZhIFDHLp0O8EY9DkKHF4O0xzNNkafj4CbL4UWSaji2tbwcb1xqBF4LoNeZ/izwiFU08Vz7DHAMwp8enFnHM6EgUvoO0ShTRjYCO0NLFvD1FYx5YewhMM8eueVVCc+zk+OXs586rPctv9qbl/8IfcevI61Zw7gmI8hbtzC8fuv55H5czl56wXM/ehd1H/wNp6Y/VeWr/lTqj98N1OX/hl7LvkLlnd/nMmL38POz/0B//1nv8hX3ngOt13+SdSfFFh5qoQp38uzTyxSmrmMB27PY7UeZO3Jg6w8tsQ9N+/mtoPfZmrX+7j7tk8RmDfhazmk1SyOXMdS8nTtCq0TOzBa0/TsOp5cQFjZiycl9ThfKbH57A4ivUo4BG8lkK0CjlhIlGxS5iWol5RB35iga5SJ1AI9s0hHL9DRC1itSQZ2cqVd39yDJ81wWpggtPMIG7toPv0DNs99K9QuoiFcT6wW6FkVXHEaR5wg1KboWRm6Zha7PZVAt+wasVYgUNLJSb+SJlTydPUaA2uRrlUjNqtEepnYrI6bFS/EywRaCUecQTi5k0ArJCfyG0lYM3AX8eUyxuY0TjvDljNHR6/giTl8KUeklgjkAm5rBrsxRVcr4jQnsRsT9I0CgTRNpKTGzYKRttURpodA0RyhkqX53NWcDirojR307Cx9p8jArmG3stjNAmfCGh0jO1S6ZjkTzuNLCXk+0opsh1VMYQJLnE6CAKdAZE3jaTvpuLsTv7xeRF7fy5a3SMdMIFCRmcFTJznTmSfQcvhqomhNdsRpPHWayEzRMWew2ym23SV8KUeoTbIdpNn2E02cK6Q45dfpWSX0jT24Q0aF1Zpk9ckriPU5utY8oVZEb07gSNOcjuboWGVsIUPfmWPbXyTQSshrE5wO93Em3o/RnMFqZzCFvQy8MgOvQqjn6FglenaVrlUl1IsMvCJbfgK3FE5ez3ZYHxpE5tgO5vDae3gxrNIzs7jiJL48Q8cq4shpTkXzRPosW36NyEphCruxxTRnomV6bglb3kGgzwzNIGlceYrIzAwbEanEwuHNMHBn8NW9CKvXEFlZIquA2pzANwps+XW6dhlLmCK28rjKNH2viNbcia9N4ylT9NzCOATx1ClCYwZT2IOrTBEaKXpOAUuYpGOVCfUCA6+KvHEjW0GRSE9aG6GecCpio4TVTuEpueS2WiaQiwRy4no3mjN4ahFbztPz5lEaKWI7CSy67jyeViYyk5aFJeVx5DyhWcFR8jhKHkNI03HqhGZlOJ2o4GkFAqNAZBUxpWkCM0toZel6JQIzS+wU8I1kDuIbmUTpaebouEV8PUdkJWyKrltJZh9Gjtgpcbq7QGhUcZXC2MRxKl5MJiFmnq1oltAsEdsVIqtMaJbouFUCo4gpzWBJaVy1QGRWia1a8nzNKqaYwdOK9P35hE1h13CUJMxQGlN4WnEcYozaE6GRhBgdpz62u3ha0uTYjhbGEM++n4Qnvl7AktLQX2LtmSuwtTSeUUFem6B17Ds8cugveOLwW3is/Os8O/d6Tiy8nqerv87j1TdT/N4vczT3D4hPXsPN09+mdO1/sv7wPH77CfSN41htGUuSCB0TNTjBc5degfG6f+Hsmz5J/P7/QnvTP8Cv/g3ur/5fej//Tk7/zLs5/up303/zZ1j/ky/AhkJHN3Aij7ObBtuyga8r6IaAbkuIhkDbVtmwVdgwOLuucWpVZmtDod/UiFoqXdUi1m08VcGQBTzfwvdtFFXAUEQ8TaFrmbxgO1gbG3iShCcr+LaFoIj4toN3spVQyS2b0y0DVzcJBAlbaNJafZr1j36Ltbd/jfWf+XM2Xvlmbn/Lr1F51ys59ok3Y533ZtTPvYaNr/4ST1/0Kk7e8Jus7H0Dz9z0Kzx47St4uvg6Hq2+ns1jFxKrO4jVKbS1PXhCAU+qEGg1lM3U2CYQaLXx9COQK7jtInYzj90sEMo1AqmC1czhCnm2nHk8IcfGU9ex7eyjo9dw2hnaz++gb9UZ2At4QpXmM5Ns6wt0hCrOegHtRJq+vkTfWMJpFZFWJumZc8RqEhoY60kLwxcTIHXXKNOTZ+nJ89irBYwTeey1IlE7OckcaFWiVo24XaOvLmCuZVBWpgjlCrGe/B3itKfxxDSxXiKQiygnp4jVOn1zCW01i7mRIZAqmJtZlLUUZiuPp1Tx1CqmWBxW4ZfwpDLiyiR2u5BMPtQa6kYaRyjiyxXMVn7MpRixLAK1NmwhFPDkErFRZ9vfh3hygkCpsO3vw5Vy2EIGXykwcOcStWljetx8HE0+RvM5ZzjjCPSENSSc3IknZ+laFfpuHXs4hYvNMo6URjiZ8KcSNXMZR8pgi2kccfSxQNdKNK2+XMZq54m0Gh1zFrOZxRbyxHoNXykT6VV61lwCnW6mMVsZtr1l+vYiZiuPLRQYuPsIlCpmK0/HnMdWanjaHJ4yC91bcdtVInGOLW0Z3FuIzUV8tY4jVejaS/hKnUCbxVfreEoNyS8i2Xl0p4zr1ZHEDIZRRLeKKFYOV8jR0avEWpmOUcWXCvTMOrFWwZcLBOIcPX2RQC4nJhYpjavkcNUijlLCatYgOoyvZXjwuUu5pfnfPLWVZ90u017Jwot3s/vmD7Pr2U+y8+Tnubl5Fc7gZmy3zgP3f41r7v0Ik09+njvE7/GEeT2XH/17Lnn8X/j6Pe8jc/8/ceUtH+bgc5cg+nksJU9PrnLG3MfAXCbQF4maBTpihYE5j9xII0hZ2noRNZpnRcuyGuQ46Wd5xpjk3tUrWXzwAu448X2OPP0d8rd/gbsf/TrPtq5jTdvLhjqFoOVQlSKOUsNpVwjkeexWFUdIWgrqRoZQrdM157HbSRjgyTWsdtIG0jbSuFISXvXsOTrmPNpmZmj2qI0ZFYFaxJGytFd24Sl5OmYNTy7iiIVhUyP5b2TEo3Dk8jisGDUrPLWK2SriK0m7S2/kMRoFoqEFJNLmMJpZfCWZVbliBU+q4cuzmM0y+mZxqNQtYzbLxNoykbqMK8wRaYu4Yo3WiSl8dQGrPUvPuQWjOYcjzRMZ++g6yzjtOr40T6Qu0dGX8eUFAnkBbaOELyXtDE9cGE8/IvUgnrCMubmA3VxCX18gkG6maxwl0g8jrdWwxCUi+zCefgDTmkOS85hmGceu8fSxG1lauJCDy9/lwPKV3L20k9Ku8ylMfoFa9WIeeDDHQ7dOs+f8f+CCt/0sV/zBa7noXa/lkUM3cv89Exw4cAW33XItl37z/Zw4XuHwzMe4rfBpbi99lrvnv0Rlz7/y6L030FhbplS6hKP7v8J5n3oN++e+yIGF87nuqr+mlPsMSwvn84XP/ybTO/6Lxcr3Obh0PcceP0Dgr2GZ64SBjmXIOJaNP+Q6hH4wPuEfTS8SRkViunBMZ8ijiIdsinjIo0iAmqEXvQye2RnPREYQztALxwaNkeZzxKHwHXfc6BjBPUdBQ+gHeEPwpTt8vkn74qUQotfpjo0loZ8EEbZh0u90cYaAUNeyk8caBhHRkHPRjWL6nS6dkQ1kOD0Z/SxvaB6Jw3A8U4mGHIswDAmCgHM4e5ozW72xnrQTuHiWTuiaBI5JP47oR+EwqAjHUM1BJ054FWEwbhkkBo/4p47RvGMURnSicDwBeckSEr2MTxGx1e8NzR/BT913FIiMgoHksX86qOh1w/EUxLWNcbjQ68R4jjVkUfjjICEBZ/rD5xWNX8vLA4xEZ/oSw2LEzxiFK50oHIcqCYTzJfNHNw6JI384F0lgnWGQVIGEZgvbUTGNFVzjJ6wcy3Db8teoTH2YWxe/xMqj13PimTkM4VZ87T5s4xFU/XEM5T5WHtjJg9XP8uzh86j/8G08XPx77pt6L4d+9EccufH9aA9dx01ffze3Z79M+pK/5TO/fw4X/v45fPn155D+xB8h378HX17muQcmuW3+u1z2lfdTT13C6rGDmMIDmPKD3HtHmmr6IoozH+WWAx/iyYf+i+azNzKwjyBtZNGkKaTVvfSdhEUhr04RaXUGzj7U9QxWK6F0a5uTnIn3Ia/tGVO8B94clpBGPnkTnpghVPK4YqIiHQE1u2YZpz2F3ZrEk2aItBzK2i5CNUuk5bDbUxgb1xLrabbcKpv1c3nin14Dd15GS9mJqeaG+/oJAmUaX5nAlfYkxgk1gyPMMLDrhGoOT5rGau3Fl2fomRUCqYgnlvDkfFIrbc2M66R6Y5rBELLpSMkV+kgv4qsFrHY60ZfJJQbuInYrjStkCeTC2OMeyAXs1kzyuZhFPbmbSM5xyqkSyml8cRpfnCKQpn+KSRGpWdrHr8eX0wycCrGex2jsHsM0HWEPjjCBL2fpW/P0jAU8eYozUR1HmMRqTbDlVom1AqFaINaKdOwMprCHQEvqrK6cpucUcZUJYivFwKvTs2vERpWBu0DfmWPg1onNHL42Tc8t03drWO0ZTgWLnI6WsKUUoZHmbL+OJ0/gtFNsO4nt5GyngiXckBg9evuTSc/wz3bUqtA3dnPKq/FiZ5G+vUyk14n08tBOUsJTknlH35kjUJM3gKMrbKFWGavBPLlEx87Tc4vY0tRwPpHDU7KEevJm9FRUwxIniIwEkta1kzeogZaYLiJ5ip6RIVJS9Kw8HSNHZOTxtSx9r0qg1LDF1HA+Mk3PqaNtJto7X090p4GWJjKyREaWgV/BaO3BU1NshzVCNY0vTdO3S2PavKumMaUUkVOiY5USjoiepWsX8dUZfHUaW9pL18liSxP0nDyWuIfQSECaNxxtXgAAIABJREFUHTuLr6XQm7sw2rvoe0UsYZJQL2CLM/S9CrY4QaAnVwv7bh1PyeENryR27Qodq4wrZTA2UvTNOUKlTKCUGbgLBHoy7bDkAqfjA9hSAVPIcSraT9eZT4CaRo2tYB+RVU3mEkqBU/E+AqOchBV2fXiiX8IU00PjRnEYNGTp+WV8I0PXK+EoKWIn0Xf6RhZbmabrJiGGJaXoOGU8PYspTaMLk8R2icgqEloFbClPOIRZGsIManOCrlcd6kpTdJwqvpHoSEf61FF4MQjmONPZT2zXENb2EFtJc6LvzxNZSQDiqUko4aqFIXMjMbf03Dn6/nzSyFDydJw6PW8OV0nu1/fnie2EmWEIKVw1R2AUkTf3YoozbIXzdJwqnjiJ3txF369gtGeQV3YjP3M599TfwXNHf58Th36btcO/xcP5n+Xx8q9w+MZfJn3p63h0+SKOZC4k/6MLefquIvKJo5jNJzA2NwkVB7ctIR5/kqcWChz/7Q/A287D/8NP4r/xA7R/7i20fv71bL3yN+Bdn4bf+QTxe7+A9CsfRH3ruXBcpmtaKKqEr+h4soqrSji6iKuL+JJIT1DZ2lAQtRai1EBsrWMoArajodkyWqgj+iroDgNZo2MYmKqIogr4tkHXtuhbFkgyGB7P/2iGuz/+TVgxEE6uoBgKZzWHlm8iOyanJZNu4NIRBbaaTax7H6D/Zxdy7Pc+gnDOn+Cf8w6OvfGPyL/tDdz5l79LcO47OfGB/4X71d/l+H/+Cid+8Nu0Z97BZvqt3HfFz7BS/R0OXXMO6499Cb91FR15Ar+dJlZrOO0StlhIAjp7HnlzhkCvE6g1XLGE1czR0WYZmAt09UWsRiFpt+lzeEIRs5HBaWcJlRJWI5/oR806djuN2ZhB30gTKfP09P3EQomwVSIW6pirBZzNCpE8h7mZxdhM47YLBHIVp1XGbpbpm/uQVyZx2hlO+XOcNvdhrKSxV4tErVmiIaPC3cwQi3k67VmskznCVhW/VcYXytiNPKFSZctZwmrOEA3DylAp44tFjM00vlQikMv4QomuNovTLmALRRyxhKdUcNUq9hA4aA9P4AK1RqjW0BuZZAoqlvCkMr5SxRVLyT8vFMfNAlcsEemz2EN4od7IYgsFOuYctlDAbOXG/ChPTppssVEh1EqYrRlsIUPPqdCxSujNibHZyJFncKQUtpRi25/DlbN4So5ATf4+D7XCcHKXwWilhuF8iVAroTeT27FZxWynccUSoVYfqiKT19EbtkNcsZTwu4QcfWceu53DEfMEavK1rjWbtFDM+eTnqDUirU6o1vCVKpE+SxQs4Vp1DLmMb8wTGYuE6gLGZgmrUcHX53C1WWy5RuzsI7QWMcUyvj5HZC/hG8nUIFaq9OVZrJUZOmKZU/YcnpDGbWfpqBUGZp1AzOO0MvhCjlAuYm6k8NUavpawekxpBrm5l9ir4RplxEYK29yP0czTNQs8+uwl5H/8SZ46m+au5o948Jkfsfu2/yT93Bf5xp1/wpU3/xlSVKDbPcTu/f9KfvU8rmp9jquW/px7n/8637vng6T9S/neAx/kmrs/wOW3vY+7T15BKy4hmFlMNYur5tHlDJqRRzSyWHqeMJxDsfJsqCmeVyY4bs9w5Nh3mP3x11h69GIq936Z2v1f5cAT36Z09/ksPfINhDMLPO9n0aQ0UmuabrREc32SfrgfX64Stis0Ht2J0SjRM/fjCFUcoYLVKtK1FgiUKutP70DbyHE6uBlHGP5+tgv0h4wK8eRerHaBjjGHJ5dR1qfp2XP4SgGjmUJZn+BMtETXqiGvTaCsT9ExZwnUKrZQxJUqdOwFlM00jlymYy/Q9/ZhCgUssYinDsOIRjI9SRoVBRyhTKTNESh11PUUvlIh1ufoO/tQ1tJJO8TYR6guEGpJiKFvFrCaNeSTBSJ1H5G2iNUqE+jzhMYS6mYFszVH1zqCJy/iSLNYYiUJJ6R5nHYdfaOEK84NVadlrGaVQF4ikJfwhAUCeZlQPkBXP4y6VseXDjDQb0VbmcXcWCBWbibSbkZvzGG1F7CEBdpSjmZrmnZzkmeeuIoDC1/i1sOXcfjgFfzgex/jUPla5tKXUEx9hWr9UvYdvJ4Hbs9w++S3ufCPXs0N73gDl//Fm8hd8UlOPlulVrqQA/OXMH3Tp3n0gZs4MvE+bpn+K27N/B2bD17CPfu+xJM/vo4Tz1S5/bYJbj3wPYrTX6A4/XkevvtHfPk/3shDd17O177wmzx892VMXX8uh+au5K6j0zjW04jiMSTxOJq0iWsoCY/C88Yn36OgIvCSE3TXcsdhhe8EY0XnqEUxAmx6tj+cfETDKUgSWoymI4EbDhsVMZ7tjSGcgZdwKEa8iG4UE3o+jmVj6gZxGOG7XhL4DxsUo9bFKDgI/UQK0e92fyqoCFwvaU44Lp0ophvHYw5FNJyNjMCb4/bFy0CbL+d29OLEsNnrdMcMjThIQoo4jpPpx5mtHp3AGTIpPCLPpht6CVAz8OkG/phTMWJWjI7tQY9uHI5NF6P2wugYBQqjY9SmSGYREduD/rB1kYA1R4FFMgHpj+//cqBlEiiMwoSfDiri0E2Uqp2A0LeHIUPAoNelE4V4jjUOPUYhwwigGQXe2Cjiu874e4n9w/0p/saofTH6+aHvjcOVwEvMIYHnEPjO8N/LyIzSIQwsDE3HtWxkdZ228Dg/eSBDOfMfHKh/jvn8R3j4zm9gC2mC+CFs62507R5E/WEk6ykk6T6OP7CLOzMf59nDn6f+w7dy2853kP3KK7nu38/hf67/C57f/3XqV32QpZ1f5LufeDtfe88v86O/fB0XvOEcDl7wlxgP3Ii6MsUdxS9yeOZcllNf4lDp2zzxQAFVvJdG805WW3fw0J0lbrr2AyzPfoB7jnwCbXUKszGPLpRot25E20xjNLLIq9P4cuKk9uVZ5NUs2kaRF7oLONI0yuZNrD9zFdthne2wjtbYg7S2k55VGYM0reYUsZ7Qyp32DIGcNB86Q+tHrOWwWpO4Yoq+VaZvlRGl6whbe+iqWU5c/F6e/OCvgTSBI+5B0fNYrWlccZrTQQVHTMwYgZqiZxUxm1P0rSqemMYVp1HWduAIU0RqAV8qIq9MDfeEydUZrTGNJWTwlKQ9IK/tTQwJdhVfzbP21LX07OQk2RHyxHp9PPOwmjMvm3wUxwrWjlqkqxVxWyns5iRuaxJzczehnKJv5ofNj+mE4SCn8aQZ9M09DJwKbB3glF9FXruBgZvHVyZR1m4k1otsu4sMrCU6Rpb28Wugt0ikZTEaewnVPF2jTN+qordvZOAXGHgV1I0JArVEbFTpu7OY7Wm0xiRWO82L3UNIJyfxlRKOlDAcTGEPkZmn51RxpCyekhhetvwaHTuH3tpBpKdw2jOc9vZht1Js+3kc6Ub6TlIpjrQcgZKhaxSJtBzSyo1EWo4z4Rxdo0CgzOKIJbpWndPRAqGeTG0io5x46pUysVEfA8r0RppYr3G2c4hQrSCsXo8jT3G2u8CWX8NsT3EqTBoasVlB2dxJ3y3RdUr4WhatsRdfTbR4kVGmo6XoaDN09DSOMEEwJL537TKhUSBQ6klQI+4mtrL0nVmk1Ul8NUPfz+CraSIzR2zliYwcPbeEp87gyim6dpGuVkdbm8ZuZ+laVUwhhaPM0PFKiJs7CfU8ZnuKvltBa+5O4KCt3fTcPHpr19DysWvI7tiF3roJW5qg7xXZeO5KAn0aU9jDwKtitJINtiun6LkFlM0b8JQcXbsy1MnODIGayZt0sz2N3cwSKRVCpYInlfCVMq5cwtMqOEqJ050DuEppbP9IWhTFMbdiNHuwpOxYYzqafSRNh0ST5+v5YcBQwNMzmNLkeOJhydOEZo7YKYwbFp6eIbQSYGbHKeMbuZ9SkhriFO21HYRGlY5dHzYeithymq5XxdOzuFqGrpuEBaPAIDASqGZgJuyIjl1PGiBGBbUxjasUxkrWUVMktmvEdg1bytH351Eb01hiFl8vje8TGOVx0BGZVWw5R8+bw9PyY+vHaG4ymqNYUhpjfQd0Z3GVaUKtyMlHr2Dlvq/w6P4/46mb38yDtVexfuub2Dj6Bu6Y+F8c3vFanl7+HPqjRXZ+/VMcLe/GadyHunEHeuMxzIZA2LaJmi2i5tM8/KYP0X3XBfTf9020t3wC7X+/E/3//C7tX/hVeq94FeJr3ot/zp+y/U/fZPOX/hnl1/4dntdxBRHbUDEMA1tXCFSRQGljCRuEYpvTogYbOifkFZraOl6g0TUktoU2p9Y3eWFtExQdGiZIDmdbKj1B5rTlEDRaDASFfkOAlU1u/dxF2J/6Ic5ff5OVc68AP0IONCLLQHBNVEul1xIwLAHfEjiliYhHjsI/fJ/oN/4G6+fexanf/GfkX/87nvyd93PfO/+Yzc/8MWsfezXbF7yL1XPfwF2f/wV+8t03sDr9h9z7w1exUnkzd+z6WdYfPRfluW8RtnaxbVSJhicEtljAkvPYchm1mcFTKgRqjReiQ7Sf34Mvlth2lgilWexGEV+s0jMW0NcTMGXXqLPtLKKvZzA2M3S0KgN7Fn0jhdMqYqwX6Gr7cTdmCJpFBuoSp82bUY5ncZplQqVKoBRx2wX09QxdfZFAmkU5maajzRJrZcSVnQhP7aYj1vEbVfTjOYwTWU6b+7DWUjSevBbt+TQdYR71+Rm68jyRVCeUa5ibWeSTU0RKHU8o47TyhEqFvjmLL+VR1/YS6yXsZh63XcTYzCTTTqWKK1dwh2HFiFsxAkWGWhLoeHIlAWgOIZrJnCYJKkYMAFcqY7eLOEKJQK3hDIMLq1UgUGrExhy+WkysXHrSsDPbaWKjgtVO40q5JPhV0kRmYQzTdKQUgZYl1HMEWsLmsYSkRRbqI7Bwgcgo0bNnCbXkZztijlPBEvL6BGYrUUpG2iyeVBmGLWW2vf1Iq9OEWp2evUikVYmNGupGCn8YWpitDD17DqOZwWjmsIVi0saRkrDDkytEeh1fruDqRXyzQmDWsKQigTaLJ9fxpVl8aQ5XrhIZ81hCCVssYwklfLWO2S7iKTX6Yp4tocRgo8TgZAnUgyDMET4/yRmxONaYe0oeR8zQtWtD20kuMZnJueH/o3I4ygyRVcDX8pjtDKFWQ3EOIm9m2bZKGNZNHHj6PHLPfJ7q8a9Revh8Pr3jT7lN/2/23vMebmt/iR8b13H1bZ/jstv+ke8++Of88Ol/Yrb5RX503we48tjH+O4jH2XPo5/i0uX3MCN+Bbkzx0kjw6adpellETp5TroT3PbsN6ne8zn2P3UxS49fRPn+L3Lw2MUcff47HDn2LUp3fp7Knedy9xPf57gwyUk5he7XkYwCJ9duIgoX6cT7sNsV2isptsKb6QeH2PIPYTYKxEKNnlCnY+xL2gb6ItveQRwh+Z10xRJb3j58eRZHKI+tHx1jLnkPYiTqdHktlcx59JcYFWYrTaAW2fLmiIYXvrTNaQK1jLqRGgZeZSJtdjyhsqXSOJxwlQpaM0ug13mxcwuBUqf1/ATqegZHKGM0C8T6fDID8fYNLSUVQnUWo1HAapXx5TkCZYFIT0IRX54lkBdx2nOEyj7sdhVPrCGupelY+3HEeYSVAp6cqF8jYwlbrBBr+xKIpjSP1awir+axWjX69iEcYZZYW8YV5rFbc4TKftS1KnZzkb55lFA+hH5iFq+xTCQewm0uYW7M0TOPYLXnMVtzxJ0jtJt5GitTPHTHd1kuf5nS9Ff48Z0ZHrynzv8sTLJY/CEP3T/D8+sHOXpnmnLmu3zro+/k4nf/OrMfeDefe9055L/3b9x9+AruvOWHHF2+lOzuT3Og/nUO7ngLJ2/5KPWrf5vGA1/hltK/8fQD1/PUIwXE9r1k936T5doVlKYuZPLaT3L5197FQ7dcxlVf/0Ouu+SPuGX2uzSf34/YuAtNfQLLWsU2m6jCOj3PHpssXNshCgJsw8QdGkACbwS+jIYTjiRgCIbmjlGzItGQRnh20sBIjnCo8ozGUM1enPApIj8iCuLhEY5hmN7wOSRH8rVRiBB6Pr7r0Ymi8Wxj1KZIGIsx/W6XQbc3nn7EYTTWjY6CjREsM/QDHMseQzajYcNiDMoMQwLPGxtHglELY8im8B0Xz3HGnIsxo2IUUnQCd2z8iH2bQZy0J071e2x3O/TjiN4wrNjudcctgV4n5vT24KeMHj99dMasim4ccmrrpRCi10lCia1+j14naVRs9Xvjyceg12Gr3xvepzv+mMAs/z+Nik5ANJx9eI4xbmu8fP4x6HXxXQfL0MZcihG/YvRakuChO77tu/a4JZEwLtxx+NGJguE85CULyMhiEkcJKyOxjCR/aJ3YJfIDVFlBVlcRpMeYrX2HAwtfY+XY1dzwg7czm/0gt+0/l7ZyBM24Hcd7CMV8HMV7Hst5HPl4lQcq5yLcfxH35/6Gm6/+PZYuex3Fr/4S9+/9e44vX8TRic9xcO+F3LL3Am745Du5/E9/kSv/5Oc48vX3cfLA15mb/Edu2fMhHpn7Cj9Z+jZHyt/kuccqyNLdrDSO0jR+zE/umme+dD6VzPu46+aPo62msJtLNFenOXbsElaeuJ5nHrqK9ad28fwj1/HIXd/nsXuuYP3YXp558HqOP345zz12GbY4QWxmaJ64GrVxE6GRwZWnsZrTY+tHxyix5dQJlByemKFjlIi0HD2rNAZoxnoeeXUnrphMBmR7F1FjN3FzivaX3wMz5+K3ruGMNIPX24e2vidpVKgptv0iemMHnjxFqGZ4sbMvmXkYJRxhiheiWV7sLGBsTjKw5jjt7ceRcnTMKnpjmu1gNH1I3rh0rBqxUWTLn0XdnBi/YfKVEur6NI5YZGDPEipFWs/tQFufGDcrfCmhwG/bdbbtOtrqbpSVnQysEoGUwhcmiZUZTvkJUNMVUlitSbpmkYFTQThxA56YomcV8OUpYmMGbeNGAiWFK6axmllOufsxm7txpQQe2jULqOu76Rgl+laVvlXFlnfRdbJs+TW2/QU2ntnBlrdEqFXp2bOIJ3fRc2bZ9peGQLAyp8IFIjM/BDfO0P9/2XrTMLkOwkzXuUmemcmd4YYkk8AkTAJMIIGQkBsmDAECwWYSCMEY20zAgMFgszgGrxDbgHftvde+V/UmqWXJ+77LxrJky5J6rb3Ovm+1dUuyeefHqSqbzPyox6e7q7paLbmrz3e+732tHHp9BkdKYQlx+k6ejpnAEsfo6JGwuaEUCOQUrjTOGS+GJ09hNSNsmjkCJcGWnceoT8LmfgIlgdWcZtPK0VYXcITwaznjzeGrSXwlRd8q0dYKbNoLWM0UHa0E3UOYzSSBWoTeIdi8l9N+nk03iytH6Ns5Tnuhr/z1zl6sVgxPjdE2knSMFLYYQalOYAmhSrd+aidteYauGmXTTFI/cRubVoaOnqJv51FqE5iNDGeDeTpmDGFjO2Yzzqa1gCVEcNVxPCU2YGukBjDMcXp2JjSpSDOcNpdoS7Mo6xE8OYtUHh9AIaNYygyeksAWo3SM9CAcGsMSJmgbMUwhDCTE8nYCPUbbCPkVcnUnHTPBlpuh7yRprN7JGb9E18yx5ZQQy7toGwnol/DVFOLGHhwpwRl/jr5VwBHj2GKcnlWgLefRyhE8MYsjhEGFrxVw1TyOkqe+Moar5uiYs+jNBGJ5mr6zgKfmqS3vQW1ECIzQlNFzZrHEJFv+Aq6aQaxM0rFCHWhgZmlbWTa9AoGRDGcdagTfSNC2UphSqCT1jQSmNIOjRgnMJGe78yiNCU4HswRmmk2/GOpJ5Shbfom+M4cpJum7szhKik2vhClFsaQIZ7vzI9NH1y7Qd0thi0FOhM0KPT1iS/QHrIu+O4dcncbTsjhymrZRGIExPTWLr+dGAE21EUFvxWibBRwlNIBsuvOYYoKuVWLLX8CS4nTtApYUx1GSnA7m8bQ0zfXddKw8p80UbWWG1tpdIQdGy3Hq8W8xv+M/s/7wB6g//R7WH/p9Xiz9BntvP4cH9ryDyoNX8cD0VRRvu56jDy3iCYcJ9OdxlRMo6zWcskanVuGWb38B3v5Djr//MlY//F344FXwzi/y+ts/DL/7xwS//7s03/Z3vPabn8H+2+/CBTvQf/d/wbMVuqqK0qxhSxJ9WWFLEPBbVWytgWEJuHpo+eDwq3Tzh3j12zdz+NOXceyTl/H8X36Jp9/1WSofuYylr1/P87dOs148xNbxDajLnN1o0XzkGbLX/gTzwh9x5EP/C//8H1P7i6/ByzLS2jJrq69CVcVpSGwKMtQEDKuF2RaxvRbP7JuFC2+Bt/4Pmr/9QYI/uwDp1z5O/w8v4vn3/TWHPvJbvHz+b7D2qd/m1Jf+gENf+HUevvK3kfMf55Gb/l+ORf+A56K/w9GHPseWfDvq8i2Y5Sk6Ugl5I4ZcjaILcUwxi6/PYjTTaLUE4to0XW0WoxJHWZvBbuRxWwXMWgZ1I4bdSOOJWdpKga5a5Iy9H0/MoVUi9PQim+YcbbnExku76cj7UJfHMdaitJslCB6mI+6lKy9gNVKctudpywWcZpZAnMUXZ/GEkIdhNWLo1Ular4zRE+fQVxK41QLt5ixbyjz66hTVo3cQ1Eq0GyWUU1EqR3bRVxc4be7DaWaQ1mboa3vxhCJWPY2yPkNPL9BWMpj1aZTyGF4ri7Q6PQhOcngDA4olZkMbSiuDK+UI1BJaLY4jZHHFHGo1TqAWB5rHNK6YG4E0h4wKo57EbKRxhBxmI43ZSKOUY/SMBbRaArUSH2nC21puFE50zeKg7RgPdaIDY4ctRkZvh3OQGbR62KrQGzNYQpSukUNvTONKiRAsbM1iNuODk8s0ZjNORw9tT0YjhiPkMOopArWEJxdDfkErhK2ecZfombOo1Shn/X34Sg61Gv6c71vz0D+EXk/iiKGWdDgB0esJusY8HW02BC6aBc76e3HFLMLKJHYjw6a+F7OWRdmI0tXmcFpZjFoSYWWanjZPR52leWqCmhpBtrJoRgldnaNVSyMJafqbB1DNMIyVa5N07QJaK4KrpcKbmmLTn8UWBq89cpRAjdI3MygbY2wZc2zq85yqZfGMRU6rKTbbUV6QrueOxz/NA97PuF/9Kc+d2kHVvovY/X/J+EvncvOJS/jBy5cSF68k9vwn+VH+XXzj0Q9ybe1C7jxyAdkXv8rM8a9zcenPmDVv4J4nr+bA0z9k7ws/oHT4O6Se/CpLp/6F7M+/RuHopUwd+xbZ5auYW72ax5XbOdWZYT2I0HSjrIu7aNajOEaJ2vokhpimrZboSAXajQz68hRn7Hsw6gWkSpqufYCNV8fx5Tk6yhyBUMAVZ8OTeqGEIxToaPMolRiBWqRrzOFJJdrqPK5YwBXzaAOuSngRJT3697tpLWI0EgPzS/jv1VczCOtjGM0ofWsWT86GsyYphycV8KQCzbUp+s5eXCU8bq5N4SoFAn0WrZGk+uoYRj1Dz1jEbuUIlDna6hxWM0vXWGTL2Ysn5xFWpwmUWXrGIh1tEa0ShhW2kEKrxunqe9k0D6JXC7SV/fjSPFv2ATbdA8iVFB39APSeQC7nCbQlzFaRLfcAwkocT1rgrHsvgbxIT1+ipy+hbKQxannUchZPXMQTFnFaiwTyAdryQZzmfhon0tSPJtmU7+O09iD6xhytk2l62iF8eYn6yQStxhxSo8TTD97EfXNXkdj5FV54JMbqsQc58sx9yOUXefTQNC/9PEdVfIRT9UdZOXk/907+iOs+9ofsfP8fcPWfvZX8Ty9i108/y0+v+zj3zv+A6Ts/z1zim5y6+zyeTP45D0U/wItL/8TT+y/hxUd/xvEXsxjKEY4+e5CD85Pcv7ibJ+7ewb7490hvP5/Mtr9ncfKfKB/NUz+1hC4+i+cuY9llFGkDz5AwhUY483DDk/Y3QJPuQE1qj6wdtmHTbfcGMMyQVeFaLv1OH8dy2eqfxtTMkD/hhuyKbtCj7bUJBtOPIVwzDCsCbNMZATF7nQ6+E5o8uoNmRdv3R+DMkb1jcH970JIYAjOH7Yo3BxxDlsUw+Oh3eyPmxen+5qhZMby/ZZijCchQgzqcinSCAEs3wmaGH4w+1g3auJYdTj+GQYVvG3iWPgJqdjx71JJ4M0siPA4GwUI4vwg8axQW9HsB7cBha7PzfzArhkFFt+0PGhMOvY7HVr9Np+3S7wZ0Ox69js9mLxjpSYehRdsP2xieM2xBWPQ6HoFvhy0K1xwFFp5j/JLNY9jG8Bx70JowBsdv2EuGfIo32iHu6D7D2cpQZzrUpA7vG1pBnNEspO27dDo6nbZJJ3BHqpa252PqMpYp0doQCKwGLz6XYtst/8DB4nd4bP5KDkW/RPGuT1CYOh9pI4elPkq99ii6fgSh+TjrJ/dx9+yPeXDhnzn+0LfJ/uiPSFz+n9h/zTtYznyen0fP58Btn+Bw7p95fvFKrv7S+/nc+87hxs/+JtOX/CaF7/4O+254B+ojN1C55zrum7qER4rXs/byHKL8JBXlCSrWM7z0UoYDi5cyn/4oj9xzEWIjSbNa4qn7f8j2H/1XUjv+iOk7/gvRPe8iE/8gN173eyTG/o7Jn32KbT/4BHfd8Q6iY7/HI0vvY+WlC9GEbYj1OHYzQ1+II5anMVop1EYMW04PqPpxDCGKVB0nUDPYUhy1OY0hRzGkGczWJHZjArO8m46W4Kye5kjqYppXfQLKcYz6bnrP3sxyd4rX2ouYrcjIaGG0xjFaoWHBEHbSNfMEWpqOkRlsV2cwhXH6TgJfm6Jn5QaU7/DETa5M4UrpgWasgC0kkMuTBGoGT0kjlSfQ6jN09Dxn/AXk8iS2mKQ3AHJWT+7AUzLhVZ9GlOapXXhCii1rDq0yg1qeGqjs0igbU2j1bfjKJI44hSfF0CrTdJQSTjOHtBKlcXI7r/lzaNUxznoFaidu57Qzi9VIcMbexxkzR1vfMspMAAAgAElEQVSKY9amsBoz/KK9ly1njubqHtpGAbYOYYshudxXs5z2FgZatThdo8BpLwQu2mIsvMqkpOgOrrq09SybbkhN72ghDMrXItjyTtrmFB0zjl4bw5MinPXz+MoMvjLNpp2ga0RwpbEBaC6NJ4WckK6eJFDitNUUnpTEF/P8IljCExOIazvQa2Pw2kEcIcqrh2/EVwq83l4i0LJI5T1YQoS2lqVvzeFJeTpGCk+N09aTBFp485QYgZbAlaN0jTgdPUJbm6JjTGG1duGIE5xxC/wiWKBjjNPRp/CVGTwxhLOajRk6aoozbhGpsoNAS7DlFnGkOHJlD440Td9NYEu7kcp7cKV4aBhRM/hqEluawlUncNXdg8lNOLvx5CSOGNaXtVoEsxUPDSp6itbadnpWGrW2m0031J/K1W10zQRn23lcZQa1vgtTmOBMkEMsb8OWpjBae+g7KfTmGKe9PK4SpWtmCLQUemMKQ5zC19PYcjiTcNUcgZHDlKLYShRLCrWaIZciTscqYrTCNkDHKo5OzH09bAkI5YkRXHJ4wm6KiRA2OTiRHzYNtGYUT4/i6QksOU7PKRHoOUwxSttKc7ZbxNdT+HoKS4piyVF8Izw2xBlcNRF+fPC+vveGmtTVEgRmOBs5056nbeQxhRS+HmpKPS1JzwnBmUNGhaumcNRQl9o2c6H1Q82O+BJvcCWyeFqWrl3CVcKQxhLTOEoWV8khVWYwhCRGK4ktZbHEFKYYx1bidOwcrpqmY5ZQanFsOWyTuFoCR43Rc7NY8jRqcw++EcNxo5x89S767YMozQms1nW8+uT/z0v3vJX6029n7b5zeDZ9Di/PvYd9d/wBj6XOZfXJHxO/6yIOFW5BrRznhHgMUy5jKS3ktVWObDzLi08maP/62+HTP4a/vRY++xP46i5eu+CnBB//LuYHvoT97n+CT/yU7keuxv7QFdgf+z7N866Ch9d4raJS7gdo9QqbosxrLYWgWqcjtmC9yitX/pTnPvZlNv/iUpx3fAbzLR+Ct3+U1377rxDP+SO2/uu5nP3AhZz9L1+E910GH/0Bzf92IcY/XEPzvKtwP/Q9+u+/Au/d3+C1j/+YVz50GTx2gv7JCkKlgirK2JKK26yx2WjSbTRwlBamJfG6rPDq9buRv3Ib+rnfwP7zC+D9F2P/Px+Bt1+E+c7P8cR7P8gzXz2Xyqfew4Pn/ifWv/MuxK/+HtUrfpdy7gOUH/wT6vNvQXzif+JvXIMrT6MJaaxWDmUtilrNIdbmUCpzqNUSRrOILYSqSVfIYNfTKGsx3FaWQCqgrEfChl4rg1VP4kt57EaKdj2D28igNVI0ylGaGzH62j761RI/n/8BW8I8vUYJt5xFeGWSTXkRt5ZHXo6irSdpt/JsKotoK0mcchFrPU+7OY+6EsOtpelUMuivziAdm8Ir57HXM7SbBbTVKcSTu6ge3Y3fyNORSli1VHgiLKTx1TyOlGbj6HbO2Pswagnacp7W8hh9o0RPz9Na3oVcnsaVMmi1KFYridFI4Mk59HoMoxFHKUfx5QJmM4Ur5ujos6Nph1FPomxM40shaFRcGaenl7CbSbRyJGR31OJ4rTRWPY4vpgnkNEZtGl9K0DdyOFIq1JYKCdpajo4RArBdOY0jJukYoQnKkeJ0jRxtLYMlhKptsxWha+bx1RRqbRJLiKLXpzGaM3TNPK6UwGhO4ykp1GoER8wOph5ZAi2DVN6DXo8RqHnMZnIE1OzqJfRaDGF1Amk9iifl8OQMXTNPzyrQM0s0lyeon5zgNf8gnlTCbGQ47Sxx1rubvrmXxqlJ9FqKnrEXuxW2eORyFEcMW4SOGH4dm94cppjCEvP46l58dS+OVAztS0rYNnGl1Oj7MWyE2mKStp7HVzP4ShqzFcNqxdAbEXw1E4b4cgrf3Isu5hGrcVrlaDhB0EtYQgqzlQB5ic3aHK+rS5jrSQK5iCGk0cQkihDntBPBbE9xx8FPcNMTn+LmZ86jUP42B1e+S/7hC7nl1D/z02MXsePVS7jzlS+z4+WvMLP8bSJHLyVy5OsU1q5h15NfIX7428w8/FWeWr+dE60JanKMmhCla+7FEvME+jxyNTH4PszRs/fhyEUsMY8tFejZ+2isTmMKOVy5hCXmsYR8+P+rmOWMu4/m8jh6LU5bK+ErBaxWGkcscMa9m66+gN3KoVWTbFr78KQiwuoMHW0WT8qjVmJI6zP0rUV8uRCyWlqZsGEsFsLJiDZH3wztL9JG2KBolacwWkm6WpG+VsJpJLGbSVw5i61kB6DLEHipVGK4Ym70tl5PYjVzBMrsqEHhikUcoRC2vuppPCWDK6UxGvGQgWIu4Csl7FYOpRynvjKBIxVx5QUccS+evITVWsBszeLK8+j1Eq68F6WS57XgIQJ1CVfeS6AuYbXmMWsl9EqRrnYApzmL05rFauSxm3kCeQ5VLtGqpdCaOfRaDldcQKvOIWzMojaWsIW9aNUl6idm6Wj3Y9SyGOUk3cYBupUH8OWDrBwZ4/FD13DPwve4b/+PaJQfQlWWaTQ3eHGxwI2Xf4a9e6/l6ZVpTF6kXLuf2LVfY+r8T/GlXzmHbZ/8Y56NXMOjpR8T3fUlHth3JXde8wFSt36EE49dxgOpP2bmul/l+flv8NjijTz2wK3U1vchrbyAtLHMystHeOWl53jh8IMceWGJxeKPePSeGyjGvsjq0RJt83lk4Wk07RVkbQXNaGDqCr7lDPgN4dTDMa0RKHI4bbAME2fAhxgCLdt+2EoIXC+cTAwDjsHxUOkZGjl8bGMQUgwmJL4bjBgVQ4jlMIAYTi86IwVoG8/26QY9fDcYATn9AZBzGKoEnj8weLwx6+gG7XBWErTptjuhAcT3R3OO4XO0B1aPELLpjz6fY1qD4/DzDackoz/bmzga5/DaaV7b6o6CCtdUB1BNbxRUDGcZw5bDVr87Ci5CJahLv+vT64QKzn43fP8waPi/cSt81+HMVp9O26Xbdul2vEFQ4dMb3PrdN0KNYWARBhWd0RRj+Hy+a+J71iiwcG2DXtcfTTWGs5EhXyLkSljYpo5rmyNTR9h8GDIlnNHj3hxIDCctQ0jmMOiwTX3AtXAGOlafbsek27bptr2RJiZsZOg4tkLHE6mVH8EyDnHP0rd59qGreWzvt4nd9hEKOz/GgwuXslS4jBPHUjSbj6EoR7CNl9FaT/PkfRM8WLqEZ+e/zEPjH+Oen7yHB3/6XpSDX+ORbR9n6Wd/Q+3BH/BA5CJuu/x97Pn++5m+/Pc5dPOf8kLk73i5dAH3jZ3P/VP/TOHOL/DE3puQNu5GbD1EXXyIU+UDzIx/ndnkF4hsey8PH/gCayd2ITfneWj/d0lu/2sit/8JE7f+KXfe+CfExv8nd/7kb5ncdgHTd1zM1G1f4rqr38Zs8i957MB/p3z8UoTqnTj6LL6cx69NIGxM4yg5fL2A3opjiuFNb83gqknU6hSBnsWS4wi1MXwzjSVOY9XH6atxhNpOvNo4T/zgrzBu/TxnXt2BK03yWmuGqrQLcWMngZagZ6XRmxPIlV24SqhxVGq76BrFUDuqpKkv78AWo1jiDFteHr0xRsfI4quhb71vFdHrUVwpPYAlzaJUp1Cr0+E2Vgm3sWYrpDr3rdJAXZYMt7SDxoVWm8FoxkJLhpxBr87Q1UJ1nVqewmklcFqJ0LhQDcMYuzWNI0TRKlP0jSJtOY9Riw8MKRlcMULfTCOu7WDTKuIJGbrqLEZ5jJ6aoqMkkdZ20zi1YwAIDQ0mQ6tJR8+PfoFx5fTov307/wYnQY6z6RTYcou01naGujZ3hq6Zpq2V8ORs2KSQdhPoIbzMk6I4wjSbdhq6szjiBGZzN2f9NFtucgBmKw7gnjHaWpyekcYVYwRyGrOWxKzFOOPO0tVTnPUKyBu7CJQkfSNPoBYHu98kthilZ+XomnmEtQlcKTfy3ZutaTpGmrPBbDijqOxBqY6xaaVRKttxxDHOeEleCzL0zASOMINRm+a0F8Vo7qCtxTjthK0QXwqVth0txaaTQanuwWzNcMabo2/nMVoTBPoMfSdGz05iS9N0rSwdPUvXyKI3JrDECbb8FK21HdhihK6ZpWNkEdb3jMBwXaM4mKKENeW2kURvjmMKE5jCOFpjN2J5O74WpW3E6ZgJTGECVwn1o54aQWvspmPGkas7aa7ehdEKZySBlqK+vA1HjWFKUVw1jdaM46q5MFiQQxZE2yyMwglPy9JzZge8hwhybZq+O4cpJELgpJGn785hyylMIYRndswiWiOKUp+h78zh6zmk6hS+Hj5PYCVw1TCcNMUE1eWd2HKcnptDbY6hNiax5Rh9r4Cvp2is78BWYnSsLLYcC4/tLF07R3NjJ3JtPIRrqgnUxiSeHqdtZQmMHEo9iiNncJQ0vpHGkiO0zdyIT+HrGUwxxqY3iy5EBoDNMJQYQkF9PTd6n9GKs+XvRa3H8LQ8XWuOTW+RjjXLlrcXV83hKgU8LYctJ9nySwRmBltODiYpszhyGldN42kZOlae1sZuPD3Jpl8IAaJOnnolRmDtQ2+OUTn+NY4+8iesPP42xOd/n8bj/5GVQ/+ZB8beSuK6/0T9qe+R3/Eptt1wHuVj+/HVMh2xjGY0eF01aAsSulXjnnM/g/If3gsfuJzTf/Et5L/8Bqc+8k2OfuxSXv3o1zj8h+fS+POLaHzwcpbf+2VW3vMlpA9+g2PvvgBSz8BRkdcFi55vsFw7gWg2EF94nmcvvBL/3B/C527iyO9+Evttn6P+qx/C/Q8fxj7nTzn77z7E5q//d3r//uN4v/4J1AuuYfPCG5H/28W4b/sivP/78MeXw59dRee3LsZ696UIn/0RvKry+qkaW3WRbl3ErLSwFQ1JruNKTbxWA0MTkD2ZtqNxIr3AM9+8iaM3baM+laQ2kaS2M0s/9wR2/ACHb/pXDl39ZZj4DuI1H2XtG3+A8O238/xF56BF34953wdY3/9bCE98GnvlKixhDKEaRS7H8aUS4kaGZnUWuTwX/rJdz+PLJXrGHHYzjVVP0VXmcFtZfDGcUjjNDEYtgVlL0FFKeEIOa20Gqxoj0IrYagG1kcKoJHFWE/TWszRfGsNeS9FvzeFWspjrKTrCHNJyFGk5ilWO4dUy6GsJOq153GoB4fgUxnoMp5rAXY1jr8SRX54mqBRp10tIJ6YwNyJ0xDReI49dTVM9tgunmUGrxPDkkPljtsKg2BfzuEJ2EBzEsBpxXCGBL6XRqlGMRmJwop4aHTtCGrOZwGymwwlDM1STO2IOR8xiNtOYjRRGLYbTSmHVE9jNJL6UDY8bSZxmCruRxBez2I0ETjMxAFLHsJtRrMYMtpDAGpyMD/kUgZrFbMVxxCSuHHInhlwid6AeHU471NokemOas8E8rpzEbEUxW5Fw9tCYQa6MYTQjbDnz4WtNI4UjpvGVNHpjCrMZhhOulMGXc+FrkZjBaqXQ63G6xgKelMNqJRA3wllhxwhnHWYjQ1udx5OKaLUUSjmO3cqxae9HqSTQa2Elv6MtoFYSdPW5MPCRsiFbQEgNfg4lMVtZ2vpetHoWVylhSxkCI1S1ekqGtpYbXSyxBi3RjlFA3BjHasXZcufoGPkBh2vA5lIymK0JzNY4Wn03WmMX9dVb6Dkx1MZ2muu34P5iL8dqd7Gij7NuT7LqTFDrR7nv+JUUn76E2Veu4LYH/oHrHvwkO6tfZ1y+nJnWd7j92S+QOXE5k8/9L2YOf5nMkW+SfeEb3LNyLcfdCdY7MSq9BNUgTbOT43hjD8utCWpCFEVJo0kZdCmDp85itLLI1QRyJYHRzKI10thiAVcuYbSy2FKBQJtHqsQxmln0ZgajmcWRiwRqEVfM4Uo5pI2ZQZtlDkfMolZjA9VnFlcsoJTjOEIBXy7hSUWk9dDYcsbdj15L0FyZQK3G8eUCjpijuTKJL8/iikWUSpzW6hSulBuA5BOhGcZdoGOUUMszyKuTvGYvIq9PodVjmFKaQC2FgUQrw+YAtDrkuXSNeexWDkcooFVTtNV5HCE/+HcT/jzq6CEzyxEzdLRSCLBtZti094ezWiFDoM9jNIuDucUsnrwfqzWHWsuiVgv07XtQqwXkcg69XkJvlDAas7jSXjxxL5vGIYSVJFolh1bJ0lbCSU1zeQbPWaIfHEJtphE3orhSib59kNpqEk1YpGscRK0uoFb20lhO0TUX8ZQ88nqGtnQ/p16a4e65K4mPX8C+wuWUlwuIrSdQtWVMS0R6+TCF8Ws4ULqafQd+yMurGVrlg7wwewc3fOydzPzDe7n6r36Tn1z8Ae7PX8v2n32O3MzXefnxO/jeBW/j4cQniF1/Dgu3vpXn8pfwQP46lhauZ+XEInL5ZRobJzDkGqpUpl47RqP2DM89NU1s4mLunv0m9++7nWcemcHWj9Dv16m3XqUllpHFFp5pYRlmqCF9k+nizSfrru2MZg/OAHz55qDCd98waQznEJZhjhgR/7egIrSAeAOeRWj4GD6f7/6yVcN3/BEbwxmCOQfTko7fHYUSQxDmMLgIA4pgdOF9xKQYqEmHk45QJjE0fHijIKITBL+kOm37IStjqCz9pe+RZXMOr22NYJqepY9sHx0vbFQM+RH/lkExBEV22qF2s9/1afs27UFDYhg0/FtmRRhUdGj7ITei3/VHStFRQNEL3hR8+L/UqhhOOTZ7nUFLInyc75r4A9tHr+PhOsYArBmaScL2hTPgSVijUMK1LRzLxLFMLEMbtSGGdpEhRNO1zf+jTRHqUt03BR9vcCqGj2kHJu1gqDUN06VO2yPwTRxbRpF+TqN2N088egPZ+GeI7/kki8kLOPXcj7knfz67bv4zZhNf5Mhze2g2HkEQfk698jyG+Aq1k0+Quu3TvHL393lozyfZe/0fUS7+Iw/f+n6y3/99lue/wkN7ziP9rx/kocTneHH+fF4pncfjYx9k+6VvIXfLh3n5/pt4tHgljy9ez6tPT9JcnqeyvMDG6jz3HPoZpdRlPLT4NV588Mu8+PDXaayOoTVmWUxeQvz2v+FA+rM8vPgN7il9n4f238KxZ7PsL/6M+5duZyF3PTvu+BgP7D2f4vSfsvrSt+h5WUylSGN5D35jHE8t4GsFpMo0jdU9A61fdKAKzOBKSSwxjinH0cQInpHEaE5i1cfpylEsJwZ6imc/+w5YvJq2MIVR34MsjNFuTdFcuwNHmqJrJrHF6YGWLELXzIVEbzmPuDaFLaRZO3Ynwto4rpyibxWpnLgLR4rT0bM4UhJhbYyuUUKvx7GFDLUTe7CFJK8F+9BqEcrHt2ELSXwlS6DmENbGCdQsW84ceiOKXo9w1g9J5cL6eKjSVDK4QgKjFsGozdDT8wgru/HEJGfdebpaFnl9HL06zaZZoKtlBnrRBK/5c9DZx/qxW6C7QN9Ms2XnWD966wBeWcJtTGNWx2nLCTbNPOLaHmwhQd+eDQ0G9Qhb7jw9q4RWj4xCl55ZpGcWscUZHDlC20jS1pOYwhS2NIOrRMO/B/mucHYwAFg6coSOGSPQEyiVaegs0DcziGvbccQp2Fqko0cxGrvoGhHsRpquWsCXkvTNDIESo6MlcYUYHTWDsh7BaaU448yyaWVxhOlwxqKm6WjZQUCSoWsWOO2VBgFKjtfb++mZ8/SsHK4cDycjanLUjgm0FKe9EmZjHDpFOnoEq7WLtWM/pq3F2LLz2M0YRnMbW26CthZDKY9hNaJ01CxtJU0gJ/DVGF0rgyslBlfM8jhyBFuawNMm6TlRbGkcU5ika+ZwBkwIW4zQMcO5SaAlB19jCr0xgyun8JUsHb2AJUQxWzP0rCxqfZyulUZYD9sSbSOOWts1MH6M0TbiOPI0rfU72fIyeMoMRmsMrbGbLS+LWt9D10qjNyYxW9P0rByeHseSYnhaaOkIjCKWmBhc/U8jlifRWzE6VhFXCa0XXbuE3goZDI6SDrkLA6Dk8O2hDWOo8xwyGYZtCkcOpxC2MjNoboQci01vHq05TdtK42pRTDESGj3sbKghFaZH4YSrJjDFCG0zg6slRre2lcEQZvD0cEKiNCax5SSBXhg1KkJORYTADNsUlhynY+WxlQR9t4QpxtCaMzhKemTtGCpJAz0/UpH6egFHzhLoRSwxTdsoYQjJUNuq5nDkPL6WxxBiGOKAjyEnB3aUIkYrBI8arSSmmMQUE/h6NpydiFFOHh/HMw7ia4t09RnWXjyfE0/8Mccf/I9Un3wrx/b9Co/Hf5379/wej0Y/hHb0X8luP497S9diNp5Eb56CVhPZkDjT0PBVlf7Lx2n83qfpvPcCzvyPyzj4lg/C3c/BqxtQbUClBmtVWG3QEQXajTrt9XVeWy9z5tQ6wXoZSWiybMsYq69CpUL5tgmOfuTLGO++EO3tn4NP34D3t9+Fv7+Z1d/7FEff//ewOwNTGXjmKDzxEnbxHjo/nuLEeZdz+Lc/if1bn+fMb5wP7/wWfOIG6n/zHYL3XQF77uPM8yfwJBFTFOg3JNxyC1fSaJoCti7hyyK2qSB6CoLepK8onD1ZQVpeQSmv0dpYRW5ItFZl9JMCKwfv58Ftt9IYv5QXLn4nP/+fv87hL5zDz79yDtWr38Lppb9AfPI9rB36a+Rj38QRx1BbCSwhh9XIojWKqPIBPPkgwloWR5xj096HUo5g1BL01Dl66jx6JY5WCScfHaXElrVIIBUQV6ewGim8ahR9YwpbSGLLWWwxg9fK4VfTlJ+6jeoLO+nUi3iVHN3WLMqpKG49j7wSo/LSbuxyhKCRpieUEI9PIR6fIqjn8OspNl64Fe3VKaRj47QrBbyNPJXnd2JvJHHrSYQTO+lJc3TEEvpGIpyfiTk6WhG1FkVvxPhFcBBheZKuOotVT4wUq2Y9fL0ymwn0egy9Hqejh3Bjs5nAaMTD6vsAmmk2Q0aFtBEJ5x1iLrwaLWZGIYVVT9A8GZpVAimLJ2TQa3H0agy7mSSQs1jNGI4Qx25FkTfGRhDNoY3LaERHMM1w/hHFFmLhnE2IjZqBthg2AQM1TVvLIK7vwZWTA0VzDLkyjq+k2HKLmK0o0sYUcjmC0Qhf37X6NH07tJI4YhpPyg6gzmnUahRPClt9bTU86W1reXw1jVKdxBIS9Mx5uvoCSjmO2ciw5SzRM/bSXJ4OwwprH6edJYx6BqOeYdPaF9pSxNyAyzQwSChZfK2IJebw1Tk8dS481osotQib9iybzhyN5V2I6+OcHsxXxY0JtHoEsxnHEcPXG0tIDC5WpLCFJJ6c4YGXvs3CE18i/8gF5B+7gPSjnyf31AUUDl/ExP3ncsf9/8CORz7H7fd+msmnvsjsyW8RPXwRsRcuZnHtcvY8/WUyy9/nzqcv4KZ7P0X25LconvoOxZPf5wHxZzy/ejMvrNzMkfVbOL5+O4IaYX1jJ6Iwg2vlECvTKLUoW+5e7FaGQC6hrMWwa1m09QRSOY4rl0YtCl+bw2hl0RsZAm0eo5VFq6cxmlk8dRZbKmAKOYxWGFS4Yh6lEkOrJng9OMiWvQ9pI4rVyoQMFCEMKNRKgjPuAQJlFnEtglFP0zMWccQcSjmKLWTo6nMo5SiumMOXCyGbpRm2MNrqHIFSRKmEwZ6v5PCVHNqQ6dRKYZQjuI2Qj+ZIGRwtZLkM2S16PYndyoSNjWrYkAiUWYx6ZhSeuGIRuxWGK2olSVsrYNTjWINGUzijyuAIBRyhiNFKI1cSmK0iZnMOvT6HWi2i1QrY4ixSOYvVmidQlxA3Mmj1Imq1gC0uYLbmaKtLeNJe5I0MdmsOrZbDbhVD+Ggzh2vuR6gmaa5NUV/ezeqxO1h9ZTu19SiqNMcrh+9i9eg0VnM/eqPI2oltVNZ3IgtZbP0gUn0f+eQ3mdp9AfceuJa15SKG8Ty6tUJDWeO++QSxu77Lows/5tGl67hn/moO33sHRxZ+wo2f+UNu+PBvcM0n3sr905fx5NLNzKW+z1LxOu4t3sB5f/FrPB3/OBNXnEPyqnM4tfQ95icu56nHdtOsP4raWEOVy7Qap1DkNZrNY/z8hQUOHriV63/4YeZyX+fu0k9ZzN/Mysn7kKRjGHYNQaxgajqGrIcWDdN6o1UxNH4MWge2aY2CjKE1481Bhec4vwTgHAYCtmEOGhJhg8I2bLpBF98NuRbBwAgyhGEOGRHDoOENE0cI4gzNIe4I5Ok7Pt2g+0twzDDgeOM81n9T48MZmDuGrY3h8w2tIkOgaPAm5sUwnAlZHW7IpBiEN0M2xvDx53B2izP9ziCo0Oh4Nh3PxjFUur4zmjwMT849x8IytFFToROEE4tO28W2NNoD80a/F4SBxb9hVYShQ3ukNd3qtwfNB5vNfptex2Oz36bfC8KmRTt4E6uiM5qhuLbFVr9L4Nv0Ov6oTeE55uDzOfiuSbcdalMNTR1wLfxReDH8cw2ZE53gzfONcBoSeKEZxNS1UWAynJ0Mw4nwsf6oXTH8WBh0mATeG39Bvuvhexauo6BpNQztCE88upNE5Hz2Fi/m/sVvEt/1j6TGP89jh66kOPlJ9mUu5uF7b+TEq4uI0ksY6jqWXObEC0/yWO5KXly4kqXb/oanxj5KefZzbP/iOez90buYve7d3HvXx3lk5u95KPIJHpr6C+6+/b8we+PbeDzzee7LfpO56LcoTH+Dpdy/cOqFCC8+vpOfP7aTfbl/4bYfncdPrvkQu/71z3k4/zmcjW14rRSrL+4mve2fuPait7M3+vc8uf+7bKkPom88xIkX9tLaeIRG5R5k+R6u+5e/ZiF1Pk8d/AKnXvgucmOKejlGWy+wpUWorYyhNxODq5Kh0q+xtgtDiLLlh3X55tpuDCnGVnuOvldAruzGF2d43c7RknbRO3ILtX96D7y8B9NNYDXGeaV6B0gpAj08WfPUyIANkERcH8NqhWCsIcwrrMXN09FnUSpR2lqJs/4Stpigayvhkp0AACAASURBVBTQ6xE8eXilJEFbDdVTrpShb83TXBkbXGkJf5HQ67GBkSKDJ6dpLO8a1VMDNYtcngyvAskp2koacXX3IIBI4gpxtEoI9fSELGYtjt1MIK+PE8gJunoKoz5Oa/VOfClJR0uHDYDGOK4YMiECOYdejWNWxukqCbpqio6SxhHiqNVpetYsPXs2JJlXpjCbsRGN2h1clfLkNJ4SxZFmaOsJ2noCYX07pjDF2aCIr8bQhdvo2W/UXl/vzA8sGknOekuYjWnOuEXUyhh2awpxfRtdI84ZN0Nbi+AJOQI5hy8laasJAiWGJ0XxpDgdNUtfn2fLmsdpxegZaejMYTWnaKsp6B/AlXJ0jRJdI8+mU6Bv5+lbocO+by7Qs/LYYpyumWPTKaLWJgm0NGeDeQItjSdF8JUIbW0GtbqdLSfJppVBq06iV2fo6JN0jbCtUj+xDaMWwZfSeGISYXUXrhyD/j7kygSVV7fRMXL0nRxydQcbr95IYExwOkjRWruT1tpOmiu7RnMkubKHrpnBVxMo1TFcORFyIbQc4nq4Ze2ZBXw1jVafItBSmK1phI0dtPU4vhalY8apnrqV+srtmMIEbSNsT3hqhL6TJtCjtNbvJNBj9J0MZ/xiCLE1s7zWnh+dyJtigq4d1oib62MDk0Y0PEnXsqOwobk2hiHE2fIWsKQkrfXxMJTQ8wjlCYTyRNg80MLmgVybHuk6PTU7+Nwhs6GxugdTmsTXE/h6msDI4evD4CBCdeU2unaOjpXFFCN4WhLOLCFW9mCKEc525nG1BHJtnK6dGzUvtOZUOBPRUwNLSKgD7ZglXCVsV7hqAlOaxpLjoxaFIURx1CRKY4q2mRtANjOYQgjMNIT4SC2qNaM4ShqpOkOgF3HkLJaURm8m0BpxHDmLWo/hyHlMIYmrpgnMDJ6WxJISBHoBTy2iNZIDUFqSnj1P350fwEbDr2EzeJye8xDLL24nEO6ifvQfKR9+D88tnsOJ+/4dwjPv5u6dv8L0Veewcu+XObxwCbHbz+PBxZtRq0/haxUsVcATVdqSjibVOHTel3He8hmMP72U4INfon/JjZzN3c3p1TUatVVMS8Js1TgjiYhKHcdWsMUGdmUD5cQJrFoFQawhmyKBVeeFq27k8O/8De23nIf1ax+l/BsfhQt/gvDRy3j8s9+Ee5+F5VW6y8dwG8vIrTVaapOGLmMrNbTyKX5xYpnyFbfx0h/8I913fo3W755P52M/wHrn13n+Ty6G+19CW12jpbaQDJlA0vmFYNHQWpiqhC8IBLKM4xpIpoRla9iqjCA2keplVk8eRxQUVk61CMQ25svLpH94FS/vvpT1Kz7M+oW/Q+2qt1H5wW9jX/07/CL3AcoP/DHCwx/FfOUyfHE3ci1CfXmCjrZAYy3JyVcTKNV5LGEveqOAXI6jlCN0tRLKWgRxeQazlkBYnsRuhC0LdSOKWUvS1WbparO8bs5iDSZ/YQMhiS/kcGsptsQS1koC9USEXmsObTlOpzWL1yigrsZ53T6IfGIX9kaUXquIX83hVbI4G0ncSpx2I8kZYRZ7OU6nWsTbyOGsZ7A2EjjVOG0hhbYaQ16eoSOVKB/bQUct0TVmkcrTaPUoPW2OQCqgV2I0T+7Bl7J0tTzKxmT4eqTmkTamcIQ0Wi2Gr+SQyzP4cg6lMoM7qMX7cgG1Gqe5PDHgVuRD7WgjiV6N0lWLOM0kjZO76WklAjmHM2gP+EqoOVerM1itGIGWCeca1QmkjQk6eh5fySBtTCCsj9PR85jNGML6OEZzBkdKDJoV0YF2OY7ZitJa24XRjFA7tZ0z3lw4DzHz+EoKqxVFqU7QMTKo1Sk6ehG1GgtbemIavR4apIaBgSOGhg9PzmK1knSNEj0zZAUMw41Np4RcmUCtznDa2cdZ727EtSjiWoTXgkO85h/CbuUR16KcdpbYtPYhb8SxW3l6xiJGI0VbK+EIaQI1jy0kUesJfK2E1kihN1M0VidpG3Oo9QSukqdyYjuWkGDTmcMWk8jlScxmLORt6aFG1VdySBvTI1OW2UyEIYiUYX75CpJHLmFu7QruUa+nUL6c2MrXiK5+lR0vfYHrFz/K+DMXcu3sh0ke+SqpI18l8tRFPFi7jgcq13C4fAcbyiQrG3fA2YWQTdWagM19yM1pJDlGozFJoz6JKsSRaxG0epwtey++lMcsJzitLyIvT2OWUzi1HF6jhFXJ4dQKtNYjeOosrlzCFHI4cpG2voBSSyKWYyi1JK5SQm9msMQ8rlzClgqjVkXPWMQVCzROTRIos7RWQpaDKxVxxQKeVBrwJ4oD9kM4mdBrac64B1DK0RFjJVCLaNU44to0Z7z9BEqR5Re3s2Uv0dUX8OQCrZVJzGYYIJjNBLW1caTKDKftBXwhQ+XoXfSMWfRGnMbGJHI5St9cQKnE0GuJMKAYsFyMRpLWygxmM4st5BHXIjhCODOxmlmsZg61Gh2BWT0pbOd0tEXUSgqzkUdvpnCkImarRNc4iCvtx2jMYQvzBNo+tFoRaSMMK7ac+/DkfTjiIlqtSKAtoVYLaLUiZ7z76ehL6I08ZquAp8zTs/azcTLKyrHdlBIXspi5kNnUF3jkvu8zNf6PjO35HIcWvsOD+68lM/kVYns+z47bP8yBpUsoV6f5+dHd/PzZCZ59YgfJyNd58N6bWTk1i6I/h2y+SkM7xT13Z3h0/xj152I8XfgB90a/zYOpK5m++m+59u/fylUf/VX2XPY+Xjn0Y44/fhcLie9w/8JNHH8qxk+/dx6Pjf8VpRvO4dXCX6I/81MOJq5m+eQsLfFphPo6ulVlrXwEWT5Jpfwszz2T56H7t5NPX0EudSkrL82x+45v8PJL+1GUVxCkZWxHwbVsOm4bU9MHTQonhFkOgJLDKYZjvXECP2wivDmocAZBxvA+bc8PhQxDHeiwEeG2w4BhANPstnvYhj060R/dbIdO0KbX6Ya8inaPwA3CUGLw+LbXoe116ATd8Hm9MKQYWjl6g+mJa9l0/IB+p4vvuvS7vdEcZGg1GbYqhvd/o1USjL4nw2bFyPRhO2GQ0gmDkk7Q5pxfnNnk9dN9XFMjcEx6gUvXt+n6Dv22N2oeDE/w3zBlOIP5h0tnwKloBw6dwdthyBAGFf1uaPLodztvTCLa/mAi4dHreHQHt07wxuPDwMEdADY7g4Dhl4OPzuB+rq3Tbbu4jkG/F4x4FUP45bD1MDR6BJ4zmH1Yv2TpcCxj9L7Q/OGOgowhdDMMbd4whwz1p+HxUHXqDR7rvFGdGUBEHFvDdSRMs05l9Wn2ln7C3XNXsvuWv+OhvT9kPnEF0T1f5t6l6zmQ/Ccid32Spdl/odV4GFV7Bcuo0qqcYvnoCzya+wH5W/+BF4tfpXz3V1n6ybuYvuzfs/fGd/PU5Md5dOIf2XPFOyjd8qc8n/4IT03+CUcL53L0nu/xwOK1LBSu5vCTu3nxmTFu/fG5fPPid3Ljlf+D+PYv8di+f+Weue/wyOxl1J+9ifrhm1h+6iZevO8G7h7/CtPf/Rv2jp3L4b3fwziep3VkgSMPxjj+fJbKxgLN1iLXfO/j7M18hYcXL2DlyDXU1seoluN0zBJOYxeukkMsT6O3wpp4bWUXSn2arp3H01IIa7vxtQyenkZpTWFIM6i1PaG+sz5Bq7WNwzd9hBf/+v/j9Ct3ITtROkqMsjZFcCK8kqw3x5DKO3GVOJYQC+uNcgZHzLDlLCKXI1itcL7giDnsVhZXCnd+m/YsrhQGEJv2Am2thFZN4MlFuvoCRiOBUU/Q1kps2gso5QhKOULfnMcVs2wcv4vqyR2c8RagfzfrL99B7eQOzviLbDlzCCs78cQ4nhheJXJaIUTUrE+jVSfRyjG6Wgm1PE1byaCWxzjrFRHW7sJqjaNVJnnNn0Pe2EXPTNHRkvT0HGY9jtVIE4gxaC/QOHEnrhCjq+c47c7RXNlDoOXpWSU27VlOvPATftFd4qy/SN8qhfyM1T3QW6RrZlDr46P5xJuBZF07nCK0tSK+XKBn5TBbk3SMLIFawmrM0NUytNUkvhzDl6M44hQ9M4nR2IPVSNHTSrTVcCbiijN09VTYHGlEcJoZulqRQElhNibxpAh9M8NZd5bW8k7aaonT7gKulKS+vA1xYzeekgo1mtL/Zuu9wyO9C3NtX8lHTpJzkpyEhCQfIYQkkECSA4EQOMAhJpQcCNjw2cFgmo1tuksM2BSDcfdW1el9RmVX6/XauDeK29rrsk116tt7nyJp1+b+/nhnxibJH3NdWu1Iq5G00vye93nuu0ig5oiMAo6YYsutEer5+ImumsMWkvSMHKf9MnozZlM44gTbbgm7PUuoFAi1SXpGYvixZwnkPJFaxBVSvBgsYgnTbPs1LCGJ0Urgylm6Zh69vZtNL4vcuI7QnObFbhVbjCvFfauE1pzgVFAl0FKcDmt0Vm7FVzJDTWhcuzU7sd0k1PJojdhWYrSn6NsF9PZePDUxDCvSdFZvpO9ksYS9mMJetoMCnZUbsKXhy6s34qmzKI1dREaWyMghre8itDJshTWk+kTcNjAr+Ho+Pvy7+TGDQm8nCIzYoDGafkRWrBgdzUMiszyGZ0ZmrONUWzNxSGBXGLhz46ZFoMfTD13YMwxE8uMAw5KTBGYGV5sdq0YNcZqeU8QQpwnNHLaSiJsUWpoX+guY4gy6MIWjJMd8isiOwxZPz+DreQK9hK/HYE9HSdJzC9hyajjxyMVBhRqbSBwlTWgW0NuJ8eTDVXNjRkVolHCULAN3AXF9ikAv42slbClH16oR6GWMTjpuTOglIquEKc0S2QUMIYElZek7C4RGDa2VxlWK2HKOQC8NZzVTWFIKUzlE82Se084Cbv1qHpp/LScffA0n7vk9tCffwHO3/SnVH76CBxP/SOOBr7Pz8r+lvPc85NU76VoniKwNmj2NYFnE1GSslaeQ/v4TnP6Lz7D8qo/j/+o74YNX8Px7Pwd3Pc7WsTVOGyZeu0VfEAgbTbbbItv1DlsbHfr1FsH6BqdkiWh9lYd37eLYF78N/3oFvPUS+r/9z/ivPZveO78M5+8AUWJzY51tTcTqrOPIbQJBoN+U2F6XEfUmkt7EV9qcPrkKiw/x2Ns+hf/Or2H9+fn03nAx7usvRP3At+Dna8iGxEqgoGkaLMuYqkSoqAxEhW5HIlJULF1B12UUQ0b3NKzWKqfadU43BfwNmfazy5xWZfQnHuLWf34dj5/9Rlrn/QmdK/6E57/wa/iX/xHt7/wu2qG3cKL6BvxnL2BL3YvemEZfT+A285w4vJt2fQ61Po/emsMR51A24kNKIBdxOwXU1TiUGM0/hBMTOO0cnlCgp8cA3W4nSyTkMOsJjI0EPb1GX59HODbB+uFb8NfzWMtp1GOzmCtpglYZp1FAOjGLcGyaLbnMtlxFOLIHaznDlrSI+MxelOf30Ovk6LdKRBsFjGNJtKMJ7JUsjad24LeznDKrtJ/bi3R8Gr9TYtNYwGikMFoptMYsnlKgfWwvrlCgp1XR6wmEk3vwxCyemCZS86j1WVwpj7Ix/UtNClvIIK1NojfT+EoZY7jZtzs51HoSW4ibFqOWht1O40t5IrWEL+XR1mcI5AJb3j7kjRm0ZiJudGkFlPoEjpwiMgs4YhqznSBQ8/SsytjSpWxMcspfiH+eSnGTomsUCLQcRnsGS0hgiwlCPY/ZmcVXs1jCbDz96MwS6jlsIRFPQYUknpxDWptGb6ZwxCxdo4hS303fqqE3k/StGsLKXrpGZagkTaPVZ+mZC/TMOZSNKYTVXfSs0rCOP0v7xCQ9Y4Ft9wB2p4AjFBlY+4i0+WHTosDA2k+kzdM8vhe7E/MK/KFJxFfimYcp5DGFLF17Dlct4sgFHLmEJRYx2ol41immY3PZxiRaYxpfyeHJWaS1aSKtgiPmkFancKX4wkuglBBWJnjOmOCYM83DjWs58Nzl3N/+IUvL/85Tg0kONr5N3c/QjgqcVCdZV2fY0BNofgnJzLHRnqJt5PGCeRwpjbO6B295N4NWim47S9DJ49plNDlDpzGNWJ9BWp9l2ztApNZoHZ3A2kgzUOcJpCrt49PorSKmUMVRFwmsA7hKBUss0nf2I9dTeGoVvZ3DlSvYYgmlkR6zKoTV2TigEAoE+lzcrmgX2HIO4EkVjGaOUJ3DahdwhBJ6I55Q2J0CgRIzIPrm4tCekUZcmUWtJ+iZ8/hyCWFlkoG9GKtIV6ex2tnx++6cnEJvxDDZ0SzKEbOYcg5Hzsff/0IOX8jiCvHsyhAzv9SosIY6X6OZRm+msDrZcSjhSeXhx1vG7hTQGxmMZhZ5fRajlaFnLuBKZXy5hi/VMFsl1PUcejuDJRQxOxXE1Txao0qgHsBXFhFW03jKPmxxHkuYwxLmcKVFXGmRQF1C2Sjiq0s40iKesg+tWcLolNnyD6E2czhyhY2jGX5693e55fv/m0d+/DXKqbPZc8sHuemGD1PIf5nvXvkudl93Nrt/cBbzyc+z+/p3szh/HseXdyOoC5x8vsTBxatJT13APXdcy8njc7SEB2nIj2F213nmyH2kdnyd5k8S3DX1RX5e+SY/nr2Ew9XLyVz2dqa/9Aa+9bH/wX2p8zj5wDVsPLaT9A2f4MjdO9j97bN4PHUmlW+ewYm5d7B26HLyt17A4cNZNOdpxE6djvQ8inqclRMPM73nSg7tu5n09FeoFL7OXOmr3LnwAx6+ew9C60GOHb8HJ2giq3WEdh1/2IR4qR3h4doxp2LEoxixG0a3EXxy9LI/PLyPGg0v2UJGbQR/aA3xiPwutmET+d3YFuK8BMnshvFUZPQ+u0OtaDfoxSrTYcARehG9qI/vBnSD7lglGg5bGDFYMxjfRnDOKAjZ7A/GTYpuGNEd/tvRMCwZyySCOGwZ8SxGj88bhjbdMBpaR16Cj57B6Xj6ETcoHPqhN25V9MNfPpTHB/DgZYfweOLRG4YN3dAdhxWj1/1yk+IlTsVmvzv888vuO5x7jIKLlxgV4VBZGo1NIS/d4gZHGDiEgTNuVoSBg+ea41Bi0Otim8a4KRF4LrZp4Lv2y8CczpBR4Q0nHi+1SV66zy9/TmI4pz1sX3jj5sno7cZ1nWGy5NkO3cjBtjuEocTJ5x4hN3MlP178FvfuuwyntZ+e8SCOfh8b9TnuK13AxA/ez52LV9ENn0FWjqBpyyjCKo2Tz3H0vlsp3vCvdH76XRr3XsSeS36TzOW/T+ayP+L2G97C0k0fYunmD/LcwgWcqJ3DE1PvoX77F9h95T+wWLyMJx6bodNcQmwuUsl8ke9e9k4mrvsYtakLubvyTe5YvJziznP4zvmv49KP/S6fPfMMPn/mK7jonb/JBX/9Cj7992fwrY++ik+++Vf47nn/i29+6i0cKn6Tk89kMPRDXPql97CQ/QxziTN5/rFL8awKklBC6yRxOjuRNmawpByhWcGRY1idp2UxhFkCI8eWU8WRU+jCDKowReTkMdoT9LQU+tqtHHv8Gzzz+b9i7UtvQ1++EVmboislUeVZjNY0oR4fylwpSWd5B66cHh8IXTkzbjwM7DlaJ3YNr5gMd4lyBVvMDJ+ApVHrCfrWAupGEkcosWkvoTfTuFKsE+sa8eHYEfMYrTS+UvolIrnZThBqBTad2riiajQnkNd2su2U8aUkjjBDoKQwW5O4YgJtY5aBWcXpxCYU4eStRFoGR5jGV2YRl3fRNwv0jCyBEh+o+2YJp5PBbKZpH70eghq+GG96lbU9cUOknSDUS6j1KfpWzOkYOLWY16Hkxq54W0zhSmk8JcuWN0ekF4iMYgzaUnOc7uaIjBxWO8/A2hfXYdUZIiPL6WA/faNEpObo6Xk27SJ9M4fe2E3PSNMz0/S0Gr6YJ1JzeNIsgZKIYZpqFkdI0tNqcVChZPGkWTadPKGawm7PsGVXCNQyRis5/Lhy9Kz4ypXWmB1+vSqwdYj60Zsx2wkGTg15Y4JQK9AzywysIqGaRK3vgF6VUE3girMoa3v5RXCAU34GR9iLI8yw7czhiTEsr6uVMJozDJwSwsouumaFbW9xyC/JEOopAn2WQJ/GliYItHjyEYcNk1jCJFt+HnljF+LajmETpBw/CRfT9K140uIp8fen2UnQs0oYrSm6Zg6zM4Ujz9KzM3jqzHDekceRJwmNBI48RWgkcJUpIjNWyXrDCc+WX8YSZth0yxhiDNPsrO0hMMro7RiYackJIjtLZJbx9cK4SdCzq/TdGsL63lg1quZRWzOorRl6TpXAKGIISRwlO2ZYaO3ZWM85nFCEZomuXcFRsoRWGk9PoXemMYUklpTGkhJ4WhJD3Eto5nCUJJEdzzsCMztuS9hyAkOcZius4mopHCWJJc/Sd0sEZhZdmMKUptkKqgRGAUvMEBjx44msApEdgzQ9PUvXLiHV9+LruTFcs+eUebF/IG5QtBPjcMJRsvhaYThzybEd7sdTi8NAooolxeHEwF0gNKqYQhq9M8tWUMWWE/TdaszKUOLgRO8k6VoVLClNZ203tpLEN7I4ahJVWMSV5wnFaeqPf4rH9v8ZP6v9Bj+ePoPHq7/LQ5lXk7zyv7F86HM8nP00pRs/inpyAbvzc5rLjxGZq2x0VZAD+qbM01d8HV73Pjb++9tp/NE5yL/+bk697SKss77F8xdcA8828U+u4ZoqTaWOorbQVQFNFhENhaPiGkrfQNUbRFqTzX/4Ct7/vgjxXeez/roPUP+D99L94Dc4/JEvw7MC3vIa7nodp9Om61iYiogtCnhtkbApwJoADYlTzQ6bqkS0soJduI1jb/ss0qvOgvdeA2+6FD6+B/kzN4JockJvoes6rCr4kkJP0YlElaAp0Jc1AkXD0lQUU6XpyajiGputNQbNOqfCCFOW0Fee5fbdP6D69r/j8Flv5chHX4n45f+Xw584A+mKP+bwxa9ATbyJY+lXs3Ho/UTr19EV0tirs7Sf3kUk7UdvL2F1llA2yjjSXLwPb6XR63ETYdPYh9vJxYwHIY/dyuIJBZzh66xWBuXYBFG7yJa2QFes4raKuO0KymoG4WQS9egM/kaBbrsyDiqs9RzGehbx+Az9doktYQ7t+QTuchH7RB7lmRmieoleq8Sx+79H49Gb6RzeQ789x7ayn/Yzu2g/eyv66gSb2iJeq4h4fHLMohBWJuKfqUaZSKmiriUI5BK+mEddn8aXslitBHp9ejiDzCIs742vxrfTeHJ+DNg0muk4sB5CAa12FrOVwZViLaIv5QmVIp6YiycfSjE+qLVS6BuzqM3keE5lCMlhQFpE70yjtqYI9eKYrWQPA95IL8YNQTmLK8cNCk+OtcuhHv989seciixKfQKzE4fItpjE6sziq5nY/qGkCNQcrpRDb6awhRik7avZmIlk1bCFuPmh1meI9AquFN/H7mRiZWQnS8+sxM891CyulI3fjxCDENWNFHYnvuLtCEUibZ5QnSNUa3T1BUJ1DqMZV/etThZ/ODcJ1AKuEjMaLDFHYJRw1TyeVsIUCthSBbU+FT/HGQKyxbW9aM0ZBnaVUI/1sWY7g95Mja0twsokoRpfePA7efxODqM+iydlUTYmceU0zzx6NVJ9D53mDO36DKqQRWqkcOQKWjOP0SziijUEb4HVTgpRzKBJGdR2Elsro8pFBKGA71Tx7ApSK4HcSmKKBSyxiCOVcaUKnlLCEvJYUgFbKWNrNcR2nlYji6rEUw5hbRZHKhPocwycJTwlblD4Wg1HKqO3cthiCVeuoDVj8GjM8SjjSVUibQFfriEuJ1DW0+iNHANrKW4cDMMLTyojrsxgNLM4QhFHKMVhUidu2FqdHLaQR1mfxVeGk41WZsyOMFs5hOXJGCYrZDFayfg5SieFLeWwOxmsRhJfiL++ZieNZ8QTj0ivoTdTsba3k0Vam8GTipwObhtOPNIESpVImxvOUvJ09Xk27SWMZgZHKBIoNfrmfpT1DOpGjp5+gEBexBRyuEoVeSOHK+3DEfchrOSwhBqONIdSL45bFFqjjNYsYwlz2OI8ZruGVC/StQ/hKIsojQJ6p4ynLSBupNE7RTbtB6k/lyS541+5rfQ5ysnzePyRm7nv7luplq9haf7bPP7AJHfXruGe6je59ep3sZj/FA/d+x1s8y489SEe+vEtHJr7LoXZr3LH0nU0G/eyUn8AxXmeVuMJ7pq/mYeq3+HR2lXck76U/A/+P54oXMq+q8/kwcmPUbrqrfw8ey73znyM+1LnUvjR++g8uoOT913HXXveyX0Tr+VI5e0cO/gNFpKXslZfoiU/giCuYZjLGNpR9lV3UJy5itLMFTxw+03cfeCH3L54Ffff/iOOPJ5m5cQBLPsIinEUzdxAFtfRlQ6OZWPpxrhhEPo+/W4vDixc7z8FFSPjhTcMOEYH9dFtFHB0h82FETQz5lMMNaVRH9dy0VVjzJaIA4eX2hzdMMK1bCI/wjYdukEX3/FxLXfYrgiI/GgcnIwCh/8cVETjC/Bbg81fCiRGbYixAvVlYM7R349Ck5H1Y3RefvlEJvKDOKh4YauPZ+lEnj02foSuFQM2h1yHkbFjZO8YzSi6Ycyo6HV9fM8agzSj0I1fH4X0omDYqngp5Bg1NEZBw2DIpuh3/fHbdyNvfOgfsSn+q6BiBNT0XJPtzR7RkJnRi+LGw0gl+vKZRxR448BiBNW0DH3cnDA0Fds0XmYHiRsW/3VQ4bxsDuKNH2PgOb+kWhlVWwLfwDRbWFad40ceYF/5Bzxw8GruqFyMtlbCUQ7Ras3z3EqKu9KXUN71WX5y160Y6s+RlacQxGfR1RU6jec49tAOSjvOYuOnV9H62deZv+GvKX//ddy79108N3cuTy5+g/tTF/Bo5ovc/r33csU/nkHh0r/h8G3f4rknU7TbB5HEgxw5PMm+ylf49y+/mezuT/Pk3bfQfKrEyrEC5b0X8q1z38i//OUZgvvseAAAIABJREFUXPT+X+PWL76Ri/7uVznnt8/g8v/9Kr77gdfyhb95BRe+7X/wodedQf76T/PUA9PI9bu44Pw3k9rzUbK738HqM9+mF+7Dc2+jvrwLvX4zPXseo5OmvbIHV8mxFcxjSUlaqzviK6tqFltKxTR+O4+rpzGFSSIlAd15jj90Cc4X3gpP3YppTmMKEwTtGbqtJEpYGtY0k/TMCtLaXiwhQaBl6dsFHGmGnlXAFmfpWyVOPn0trpQdArJiPZTRSuGKOXyliLQ2g9XJE2lzBEoNq12MScxyCU8u0T45QaBWcMVivHFUq9hiGqOdwJUysb5TSKE3Z8Zzi19EcwRyEmn11mFjIIGyvgu7M01Xz9I3SrSP38oLwQKBnOGFYJ7W8ZsYWEUiNctpb47W8ZvYtAsMrHgCoqztYWDWOOXsZ1PPoazcCr39mM0pIi2urZ4KFpE3psYBCtzH8Sd/gDMEf265c4ire/CVIpFeYdNZGD5Ry+JJBXrmXFwr1BPxkyZ5AbtTxGhPMXAzhEYKvTXFwCzT1Qr09AKemGRgFfCkGTbtPJ48Q0+fw+nELZCekaVnxM2LUM0QKFkipYIn5gjV7PgxOsI0204FV0gNJzhlNt0qPauA1pzAEVNse4sEapkTh6/FbCd5sbvEi9ES8voEA7tKoBYQ1/bSPn4zp/0KVmeCrpHixJNXccqr4gppIrWMtHYDfStDqKTRNqaxW5mh/i9NqAwJ8nphSNVOE2qlYbCToGelCY1Ykac1J+Nmh5RE3tjBwE1jSfF0xBKm2XTLuHKKbX+OUC8grOzBaCWGG/AEXaOM0Z7FlVNozQkGTglxfSeRmUSu30rPSuMq03StFLY0MYZp+lpsA9l08xjtvYR6mo2j1xEZuaH1YxpbTnC6uw9xYwpLyuIoGTaDKkprN1J9EktM80JvidAsIW1MxmGimmc7XIzDC6dK14oNIKEZH+ZtOTMOJFwlh68VGHhzhGaJnlMd8yxcbZbASA+nXgtEVjluM1hZPCNBaOXw9Qy+niE0c/TdElpnkq5TwDcyuFoKqbGbyMqz6VeI7DyhmcNVU1jyLL6RoueU6DkVHCWPLeeIrBKRlceSpsdtitAsYAizeFocWowaFgNvbjx9Gc09IqtM16rgqjk2vcUxm8LXSrhKIW5t6GU8tYirFHHkGJhpK8nhY4l5ILaUJzRju4inZWKziTyLJU/jqDNEdoblYxO4SgFj7UeIT3+S+7K/w09Lv8mjxd/j8dJr2f21M7jloleg/vS73J+8gH17Ps/64Qqu9CyRLbL87L2cUlUsTeeFZ5/h53/4Z/i//mr4X59g+81fZutdX6bzN5+i8e4v0TrvGrypA7AhIKgNVsMWrtCiJ0pEbRVLUrE9G1tuQ0fgnsuvgn++ls2//AzCr76D7u99APlPPsRTb/8k1HWkjSabosGWYuGLGqasohgyLVtk3Wmz6jZpeSqGKmG2GqhaG1FrwIk1nv6rT8Bvn0P998+Gt1wO77+Ozoe+DYc7bNZF9KaA2RAIZQNb0bEME9+yCTWLUDWxNQPNMOiYLpaqE8gdFLXNcmcdXWjDiXXSf/ePyB/9DMXX/TbHP/N63K/+BSc/+eu0vv96nvz67xLc+Lc4B9/C8fI/oD95Oc7JXQSrCfzlNNrxLHbrNlz5IM3jaWyhysCKFZJWK00glYjkGqFcxmplsFsZQqVMIJWwW1msVgwSDpslrNUMUbtGT1hAOZFBXyvS1Q4S6QcJGyWU56eJWhW6nSrGShrx2DShWENZTiIfmUQ+MoO/UmXtkV08f/f19OqLDJrzCIf3YB6fIVjP4axkaR/ei7WcAecgyskJ6k9fj9PI05PnsBpZlJUZ7HaWUCvjynnUxuzQylREW5+lb9To67Fue8RUMttxA0PZmInfTsoNFdEl+lYtDiOUcgwBFPI4w5veSMXBvpiLJx5ibPZQ16djDoYSh+2GkEFuzOKqhdgKJibp2mWU1iRaZzrmKojpGAA9/F1rthNsuXNojen452UjNnoEahZHio0fnpLGlVPYYoK+VRqDNOMwITPmV9jiLJFRGHIcynGNXspidmbZdMtxOKGVkden2HTmccRcPHmR8mw682j1WDfaNcpxe6M9i9lJ0jfn2LT3j6/YR/o8eiMz5AeUCNU5zFYOZT2N3YmbFgNrAVvIEailoYUkh6fM0zUX0NspPC2Pq2bx1OLQalGlPwwkRs832L6DSC+ycfRmbCGeEXhSCbuTxxELbNr7MJoZQrVCz5ynL5TwGxl6Qp4XjDkGUp6umKUnZYmEFIaQxRCyWEIBSyjGystOFVeYI5AW8LQllE4ZTSmjSHkUuYCqlJGlCqq6QGtl97BNW8WV4ws+rRMT6I0Mp7yD8fdhM4HaSuJqFdR2FlMu4VuL6HI5DhvUePbhyGW2/YP0nf3o7dx47jEKKhy5HBtR5Er8d2KJSFukc2IWrZ5jyzmI2SpiNPIEyjyhGodEejOL1S5A905CbQ5lPUXXWGBg7WPb3Y9aj+cfvlJGqyfHHAm7k6N9YirWh1qLhGoFq5PFFmJjnCfnsJQ8jpTDEbIYGzP4QjZu5AiZsfXDGSp+5fVZesYckValdWIvejNueMQBRQKrHTMx7CFgs6vPE6o1XDFujgTKHHa7jNksEan76em34WtlpI0UtljDEuZxxH3YwgK2UENvFXHEBWxhHluIgwlbnB9bQNR6CUtawNWW0IUahlhDbhbQxTKesYDYyNA+Nsdjd99A6taPc9/+y3jsvutpr95Gc+0h2o2nqa/egdp4iMbhAxy7b5rcDR+nsudcnrj/Bnz1fqSV2zn68yx3VL/PXQvXslT5PksL13HsxCEk/Una6z/n+OM1lpJf59l7d3DyJwnuzlzJPTsv4PGdn+XOG97H2v6LeCr7cU4ufJonch8j/+03cduO9/HU4oWcvOtCbt/zWp7d917uSvwbj9xxMw3hIIL+CI3WUYTOUzRWf8Jc5occLF7LDf9+Nk8/MM3uH32ScvJrzOw8jwfuup4nH0+jm4+hO8/TkZ7Ftpu4lkDoB1iGEU8dHHcMsrRNC8ey/+ugYjiLGIUUlm4M7SHuS9OJsTkkZlSMNKee7dMNe0O+RNxkGLUqoiCMzZNDnaih6fTCuD0R+RGD7gDP8Qm9GKjZDbrjxkMcTPj/KagYvc9wqECNWxLOL81MuqNZx/BjHmlR4ymIi+c4RH4w/HiisQVkFHKEnh9PP35xanMM0tzqhQwij17g0g/jw7Zrmwx63WFYEI4Bk5ahEXg2nmvSDV0cS4sVpZFHfxg+xG2IYAi/9F9mC4lVoFHo0ovi+272I7YGEZvDwGLUqAg8h81+bxh0/MebSxS4bA0iXFtne6uH6xjxHOVljZBeFI5ZEiNgpufYYzjmyOoRNzA8HMsc60w9xxprSv9jUDGawwx60RA46r+MVWETBcFYBxPvbiIsU8Q0m3SEo0TOKj9euoHkzk8wc+P7Of7YzRz+2U3cfueVTGTPZe6Wz/Lj3JWceLKMbTyJYT2HoDyD46yiSkfpiQfZN/tJnrj9Yu7OvJ97Uu/hser/5eiBT/FU9VwOzXyO73z6jVz+oT/mynf/Fp99zRncde2HaT86QWd9ieXlGkJniYcfvI5c4nx++O33sJT/Kp3nK7SOVDlyOMXXPv0WzvmH3+aS972SS878daa//Gb+/R2/w5Vv+j2ueuefc90H3sS1H3o9X3zLb/KJvz6DuZu/yPFHChj1n3DlpWeS2v2vLBX+heaJ77NyYgf1egZLKWC3d6E0ErSW9+KpBfruHHongdKcoueU2Q7nUOuTBFqOwCrgmVkGQRmtuQd55WYicYaflT+G8KHXQGMGt5fDa03g1yc53Uij/2IJrZFCWJnEV4qwefuQ6j2N3t7LplvAFqfRmntxpASn/HmUjSkivYLZzgz1VDk2nQWsTpauMUegVDBbeTypyrZ7MFaGiUWsTp6uPkfPmMeTSrRO7MURC7B9B76aZ/WZ61HrU/yiu4QrZ1k+ch3SeqzB9KQEwvLN1J//EX0zh1bfjSvMIK/tIFQyBHIavTFJ8+hN9I0iTieeIQgnd0K0n0BOo9V3o27sRN3YRaTm6BtVAqnEtllAX99FpGSw2zO8GC4ir0+MN6p9Kw5wXuwuYXaSMZxMytC3KkR67Ih3hDyBWqFrzGE0Y8f7lrOfgb2I3pog1Cp0tSU8sUrXzOOqk0Rmkq6Zx24nOe3NY3cS9IwCdmeGU14ZR5iiq6fZNBfwxBxdLU9Xj/kQgZIk0rJ0tQKb1gL+MKg45ZXZdPK8EFSxOzNxc0TME+ll+nYM0+TUQTw5gyfneDE6CL3b6BpltMYMkV6iZ1boW1UGTg1XzhIoGTbtIgMrh97Yhd2ZpKfn6RtltI1ZemaCbTcOWZTVWC/Y12tsOwuIJ/dgCQnoHaBv1agf3Ykr5Qj1Al0zi97ezZZXYeCU8dUszeO3xFfhnCyBPoncuI6elcdoT+JI8SZaXN0dN3ycGr4a091HcNZAy+NKKSIjh6+m8ZQkfSdWj0Zmkq6VIjJTSBu30LVShEaCyEyitXbStdL4aoKelUNt7OFUUGPLq9Bz80j13bhqjq4dTxZMMcXAq4wZFSPFqNaKmxEDbw5xYwKtPYsppIZvG8M25UZsChl4c1hSGnFjAktKsxUsYIopbCnWlvacKo6SRRP2oHUmiOwi4dCoEZp5IjuHLsSNitbqLWxHNRwlSd8toTT30ndLbAYVAjNL4+RNbEc1uk6B0715TGkGW07Qc4oM/BK2nGDTn6drVfGH+lVfzxJaWWwlnn64WmbMpfD1HJFVpGuXkBtT+FqBvlOjZ8dKVl8vjKcsoyaF1kqyHezHErN0rdr4c2mJeXp2jfbqLkIrT88tobWncZQ8W/4SemcaS05gyTN0nRxsLWCIE0iNW+l7ObYHd6A09vDonefw7F3v4ZnbXstTC7/PoV2v4M4df0Diyt/g0K638Xjpc6Sv+gAbP00SCT9H2XgKQ6xjyc/AhkTb0rj/oq8T/MEb6f/Oq3HO+Au23vQ5Ov/9n+FvL6H7xovon3kVT7/zInhWZevoSeTWSUyxRV9R6QkaliDTbDZx2038ux7knrO+wNMXX0Pr3RfBf/sX+H8+wIu/9S/wjQlePLKKKkrIuobjOOgtkb5osN1R2e6IbHXaDIQGTU/FE0W2WiKaKfJst4V7ymI5WeLkuy8k/Puvcfqfrqb+l5+h/U9XQO0wrOo46x1UQ8doiRiGgepYyIaOa1j4momtm2imgS/12VQCItVEMjU6rsFmR8fdUeLkH56J8rcfYelNr+aRs/4Y4wt/wsmP/xpPXfZH3P35V7B6we+wPPn7SLedSefBi2k/+n2ilQRo+xGPzKIuz9FZLtKz7kTZyKE3M2j1JL5UxO3k8YUSPb2GvDKN2UgTKRVCJQ4u9HqSvh43HPx6mc6RKU5rB1FPZDE2KhjNOV6IHmTQqdFrV5Gfn8JcyRC2K/TlBbx2GXU5ycrDN2I8n2HQ2M925xDm80Wi9QWcEwW22gu8oCzQbRQJN0r023N0W1Xko5N0xQLm+hTb+j7Uk7OEYhmnnUNZm2FgzWO0k3RW9tBVq+gbqZi1sTzBKXcRbWMaeXUPZnMGXymgNRJjvoEn54eNghxGa9RAKMRhvlTEGE5BAqWM2c6OLR+hXCSQC+j1WfSNWdxOPAlcP7aTrj1HYJTROgl8o4CtpFFak3h6dhxU2GIarTE9njpEepHWiR3jQCI2d8VticiI4ceOlMJsz9A1C9hDhakjJXHlFJFRwFezBFrMCdIa8Tw0VCtojTi86Jqx6cOT46C6Z9boWzXk9WkcMcspbx9bztI43IiMAmp9ErOd5JS/xGn/IMpGClcsDScCL121P+3fPmZUWO0Cp/2DdI05pLVptt1FXgiXkNenEFbjuUPczIonY6FRwVNr1I9NYXaSRHqRbX8BrTkTf45as0NQdgZXLBJpNax2Dr2RRm9msDv5+GujVOjICTQrhx/VULQEYVSh3d6D42SxzBRScwpNSDAIFrC1AlIziaNVsdUqcjvPi80lBhs1okaZSKzgtov0tX0EnXnceg1XzNDViljtFJvWHGYjhdvJ47bzWI0MtpBmy53HVwqojQTi2jQ9ewFHLqG1sohrCbaDg7hKBa2VZeAuYYlFhLVZ5HoKox1PPWwxvn/f2Y+nVGMDiFBAb+Tx5TnMVpGesZ9QXaCr78NsxaGL3YktLEYzi1bPIK7OEqo1HKFEoNbGgZvRjLllRjONsj5L35xn21tCb2TpnJxmYO3jlH+A5vHd6I0Em848oVZE7aRilpGQxWml8YUsTieDJWZRO/GULFQrqBsJ9Gaa5aduZGAvMrAW0BspTh6+CVcsEWnzaPUMPWMBVyyNVaWBUsPuFLHaRTypRlffjyvUUNcLeOICjlwcToTK9KxDaI0qkXE7nryIry4QGbehbMSBxaZ7J7Y4T8+8nUBdYuDcgSUvYkoLePoSgXkAtV3C0xfx9AUspUrn6DzPPryHxI0fZyH9RX5+z01E5hO01h/j/rv38/yz+5E3HsFcfpinDuzm+ovfweLeT3P8kb10ji7itO5DWb6d5x5JUZm+jL03fIGD+24kMfvvXHbF2Vz3nQs5+miF+pEiiVvOZ1/6Cp758R7Wlm7gnu+excEfvoef7P0wd1z7D/xk73t4aPc7OXTjm5n++h9xz+Q/IR++mgN7/pzWw+dy9Wf/BHF1Cdm8h4Z0L83OszTWf8bq0XuZufnr3FG8luWfFZn+0fncfPXZ3Fa+mlLyApbmryCb+Rpr9TvR7GcwnGV0fQ3XauO7HqqsxLDIIY8hnmAMJxz/IagYHf5HrYdRK8F3XQxNj6cfQwClbVqEfkQ4DCp8JxjrRgM3wDYcPMcZ6kz9cQgQ+gGb/cEQitnFdwNs02FrsB3/2QmGcM7+WJ06utj+H4OKwPMZDE0doR9g6XGLo9/t/hIs07VeapB0w+ildcFw5tGLujiWTS/qjsOc0ezEsWzOePGFLU5t98eHe39ozhgd9Lu+Q+ha9IL45V7g0gscur5N5NkMIo/Is9nsBvRDd8i3cMb374YxQ2KkMR3NQ/q9YBhSBGOjx6AXvQycGcMzu6NmxrBpEZs8nJhh0fXH949ZFC9ZQkZGjjGldJhoxa0KF98zCQN73IJ4+fwjZlVYQ26FPeRbjNSl3ngiMmp1xAyPcDyH8d04CLEMfZxE+e6wRRLYeK6GLNXxPIVjK0/SbDzBYv4HlHdfTPKHH6O88xzmZj7L7h9+lFrhGzxy3wRrx+7GM1Zo1Q/Taj+G4T3J08cryEdvoXDLuzh27xd59tB5PH/nhTyx9CX2T32GxcmLOXL/JOVbvsB1n/p7znnVGXzj9b/K3d//JMrTeSTpNtravTSlQzz4wPUsli6iPHMOBwufY/XJm+kcm+T4A7dSvOEcvv6vr+arZ/4+Z/3pGUyc/xa+889/yFX/9Hsk/u3NfO///AHXfPCPueJ9r+S8t/0K9+a+xupjUwjHS1xy7muozf4bs7e+l8axW5FWMxjNefRmDa1dQG3NYElpXCWLKSSIzCJyaxJdTmDqGU63pzFaOxC1XYS9NKftJJudPTjNHTjWDP5n/p7mDR9iu7UXVd7Lplsk3JjCbyUx5AyRnceSZ5Ebe2Lit5zBEVJESgFfzOKLObxOlkguMjBqmPUEXidLVy3T1yq84M1jNKbQN6boaSXsVgqrmaKrVtiyFlA2ZvDkPH2rhivlxhvdrlEhUIqIy5NIy5NsO/s47S2x9vRNhEo5hqlpVdSVHWire9jSq7jNLPpqAqeRIRLzhGIWbWOavlHGl3KYjVk6J3ayZc9h1GfoGxWWD38PuvN4UpJtt4qyvpdtZw5pZQ9b9hx9o8S2M0fr2A58MY8vFti29yGenKKrzkF/kcgooGxModYTbLv76FtVjPYM0sYutrwyjpQk0OInZKf9pSEhPMGWV2bTLuIISSK1SF+vxTejQqjkCNU0ZnOCQElxyqsQaRkGVgFXnMWXk4RqmlDJ4IlpTrkLWK0UVjPBwCrhSTPYnT14coFNZwFbyKDWpxnYVVw5PXwymSdQS2y5CwRKDDHtWzV8pYjZTtG3agzMIltOBU9KYzTiz6UrZFHXphkYcwys/JCNkWDLqeDLGTatCqGcx2zEDYYYZJnnVLCAK8V6uhHfxGhME8p5QrnEwJhH30jgS1kGVpG+mUWp78WVUwycSlz7leMJSKjn0JpTKI1dhHoGV44p656cGz5BTmOLUwRalq4ZN0V6Vh5LmCIy05jCBD07g6tMMnCztFeuZ9PL4iqTRGYCX5vBU6dx1SShlUOs72bgVZEbk3TtMq6SQ2sn0DvTBEYWU5wZWzQGfgVDnMHTMwR6GUfJY4mx4cKR89hSjr47z+nuARw5i6vE9o+Y/ZAd2z48LW4ruGoGV83gKGkCIz+eWxjiLLY8M1SJzuCqWVw1Q88tEpgJAmsGTy3Sd+Zx1TyGkCC0CthKgtDMEJgp9M4kA7+EoyTouUUiK4erJuN5iJnFUXbSNbN4com+NY+vJQn0KVwl/pr6WhVLLHA6ug1XKcSPVcpgy3GgYnZyeGqZQK/StWrYUhZfL9K1KxhCAleew1OqhEZ1WLsu4CpFfG0OT5lDayWJrCq2lMMUM/TsOdRWAk+LmRShMQJ7TmKIu3C0GC5qCAkCvYy0OknrxGd46t7X83Dxldw/+2scve13uXfqt7hv79upfv/1nLj9Ao7ecSmZ686i8/xtaM0n6dSfx7EkXHuDU4qMqSs8/8HPc/pV76DzO68h+pW/wH3l/4E3fAXztz6I9WcfhbO/ifovX+Opc6+CJwS8RoilSsiKgCnI9GQDN7QxHAkeeIzBud/lFx+8Bu9T12O8/wrWf/V99P/2K/BgExQXQ3cJRAlPkTEMBdmSkR0FVRNxdRVHFLBMCcWRCSQF1mS8Voem3kR75Gc8/r4L4APX0HnrJQTvvpLgrZfCjbfxYktFNjQGsomnqviaTmiYuIqKIyuEhkmgGwSajm93EFyRSDWh4bAsCTwaNsh9+JNwxvvhNWdy6LWv5N5P/TnuN9/EyvvO4OhnzuCRS87g8BW/wZPf/A2WJ99I9/Ev8QtlAq89g91IIzy9ixeFedS1NIFYI5TnMOo59PUsXqeC0y6hrWWwW1nsdhannUM8OYm2kcBuZTEbKcxGGnF5J6e9fYgnpnnk9itZf3qCgX4A4cQU8soUgVzCaRfQVrMYa0WstQrdzj68jTJ+vYS5kcHayGPVyygrBbS1Ep3jSZS1DK5Uplcvoz83jb+WZVuaw69nUU9MErRy+EO4Z0+rYTVT2O00en0GszlDpOYxWzNIq4mx7tBsZdEaScx2egwDjI0Hcc3dbGdRNmbx5CJGK4O6kUDZmI2vJA+tBb5cGk9AnOEcxJWKY43pqEI/uio92ujrzRSBWiJQi2iNmeFEMbYmWeIMjpQYzhGLY8NBqNXw5DjMsDpJusNg3h1CJTedGl2jRM8sD9uWKTaevwlXztK34tmEuLqHUCsQaAXc4bzElTLYQgpbSNE1imw6c6j1BOLKDK5UIlBKWJ0UnZWddPUaXb2Gsj6LvDbDlhM3I9SNBM1ju4ecqzx6M+YNbDlLuGKJzslppNVZIm0BVyyjNdI4QoFQq4ybe12jQt+qDQOhLF2jMmx1ZLGFDFp9FquTYctdwFcK41lOoJZwxPh3mCtn4nmnnMFoz2ILMcPLlTI4YgqtNRv/7FZTGOIUhhibkEwxh7yRJNDL8axOmqW1ejNKa8+wGZZBac4SGfuIzHm0VhJpYxJfK7DpLWIJBcS1FKFRw1PLROYcejuD2kzhqWU8tRyDHpUitpTHEnPI9VlsKY8tFfDUMno7jdnJodST9J1FHLmE0kjhyLFtKTLncZUihpDB00oojQTSxjRaK8Wmt4gpZGKdbjtNz6wNta8jfWhmOGXK4wxbL/EFqvLYBCKtxv93PCGP1cygrs+yZS3SN+aQlqeQV6ZxhAp9cwl1I4O0miDUavhyGWltGl+OpzeRVkXZmEWtJ3GH3+9GMx3zLOQ0lpDE6qRiJolUwpfjAEVeTWG2CnhSDbtdQm/kMJoFXLGC0ykTaQtYrTKuUMMRatjtCk6nSqTuQ17NECqLhPI82/btqOt5AmU/gXqAUD+I1prDUQ7gKHNYUhW9U8TXF9A7JQyhjKPM4aqxDcRX9iGt5xi4h3DUOSy1iqlWaa7P0qrv4+E7riN78/lUJi+hubyf1vFD3LOwk4OzP6K6+2K++/m3U/z+WfzoU3/FJ954Bhe/7zep3nIWxR1ncc2F/8gNl32A3T86j2cP17jv7iSl9A1c961LKO29gZ0/+Cx333Y9cud29M7dHL5nmrlbvsTPspezfvBqVvdfxv27PsLjqY/wk8l38+Dut3Dfzr8h9Y3fYvEHf8rqgx9m5cdnU7/nIm6+7A2sHU9iOD9F1J9AaD3OuvQ4Tz5zG9f/4HNM3XgRRx7JceLIIhvr9/Dwo0V+fNs3KaUvZrFyJQf3X4/ceRTbWEbqHMfUm3iOiWVoeE6sKY0P7T6uFRI4PbphhKnp47aF7/7yoT5wY3aEN5xlhEOWROSPAol4OuG/jPUwamLEQUDvZarSMJ6HOP6wRdEdTzBGeIJRWyMOHvwx/HPElgi84bRj1KKI+kR+xGZvcxyaRH40nJK8FGaEw8Bh9H4GvV7cgnyZrnXE0OiGIZZhjMOKXtTljF+8uM0LpzfH5o4wcOJwwLdjC0fo4dvGkFnhMYj8YVjh0g9dtnrhOLAYBRld32EQ+fHbDBkWo5AhDic8Bv2QzX44biCMWhajOcVLCtI4MBn0w6EJJGZYhH487xgBNjf73XFrY6RUjQOQmFI62rqMAJdhYNPv+eOpx2jeEbcpYpaFYxnD142MJ84YmOk59nC6EjdDXh6OjOYfcVtj+E3j2PS7AVHo4Hsr/7cdAAAgAElEQVQ6piHgexr9Uw7Hjj3CUz+bpzDxDX52xy3cNX8Ndy7+iD23XMihg9eyevI2LP0IrfqTtFtPIcpPIhk/ZV04xOH7LmV+5kN0jlzN3J53cfj2C9k3+XEev/0anr13L87qQW6f+SpXfvi1TJ/3Zs79n2ewdOVHOHLoRzzy0E0ceSLJ8rNZfnLH99g3ez5Xnv+n/GTuy6jP7OX5u79D86c7ueGiN/OND76SL73j1/jeB/+AH3/vI/z05n9j5vy/pvqlN/OT68/m+2e+ku++74/52jv/J9NfeQ9HD16DczTLdy75KypT/5e7953DyaevwpEzOEoZpZNCk2bYDhaRG1MozSkcOY2nZZEae7DkBI6Wpu9VUTrTaFoSWU/geDm2/DKbjWkeS59D49NvorPnbKK1HQReFkee5bRWxG8nUdqzSI3d2EoCvT2FKcwSqFnktb2ccubxxSxuJ4sv5rFaKdrHd+EJOVwhy8CoEkgFAilHTy/jdDIoq1MEUgltLUEoVdg09g1VUyUCpUikx7yE2CUf//LTNqbpaiVCOY8v5Yb73iSemInZE+0JrMYkA72EVU/Qem4Hm3oFfX0vTmsKV0gPLRNZnE4KvR4ftvX6NJFaQFnfSaAkcTozDMwi4vJOAjnLwKziSzmaR29my67hiVl6WhlpZZK+Xhvq8mrIG7EmtWtUibQarhgzNuJ5RHxIdsQ0nlygq8+xae/Dk2Otad8qse1WcDoJumqJbXuRTXOerhpzKTbtEn0zj9OZoW/k2bKLbDklPHGWgVlg2y3jy2n6ZglXyNA3qnhillNeDbsziSNODEnyJTadeXw1jyOl8eQMPavItl/DbKdi20h0AF8p4itFHDF22PtKEQYH2HIqY2MH/YNEapHW0Z0oa9O8GNaGbIwUgZLB7iSw2gm6WpEtu8aL0QKenEapT+Ap2VgzpxbHExhfzrJlx1eCfLHIlr2A3U7gCLNEWlwtDrQsPauEK6fH8w9bTDBwynhKgr5dRGtModZnaJ/cjS0kebG7gK8mCbU8kZ7HEmZQG3tR6ruxxSl6dhZHniY0YvOH1to5fnnEpfDUaSIrR2TlMIRpHDWNJSWHcMsqtpRBaU4TWWXM4f7b02KoZcykyKC3UwzchdjKo5V4sX+QyKyyfuxWhPXJoU40gS1lxlBNS0rjKFm2ggUGXhVDmB2bNRwl/j8eWUVMMZ529JwSlpRi4M3hKBlcNYWjzRBY/z9Z7x1nWUHYb+8vyRuTGDUaNa9JNBpfsXchCkqiUcHYC4gIFhAULHQpolJll92dnXZ7v3fKFpYmCoKgVCnL9mm3nHtP7+22mV3K8/vjnLlg3j/mM3NnZ+7cmdnPnXO+5/t9nukYgFkk0Iu4apbAyKG3JwjMDEprS6QgtXI4SgJbSSDVN7MaVLCkKQxxkoE7Rc/M4cnliBkjTzN00wR6ZA9Y83fha1VcNZptuEoBpTkV6VTtCn17nkCvIdenR1t5T4sgo75ewJWjrbOrRo9RbycJzSo9ax5dKETcj3YKR84zcGYxxQxmJ8PQneNouBNTTKM0JzjSrUXwUCuDJozTsyuYYpZAnmDh8c/y1N1v5g/l1/Cn6mvZf8tr2H79X5D40Wu4bdNxLN/1A9JXnkDhxq+z9Ng8nnIAxxDQVIF7dhTxDh4Gt8uj7/wC/NMnMF7xbnob3of/ypNZe++Z6C8/Eeevj2P1JR+Gj3wf99TL4EATw1RxJBFFauPJOqGg0Gos4bgKT2wap/etX+L9z5UoX7mSlePO4rn3nU/4vh/AoxrDRRFNNQlEiZ6mEagKjtgh0FRcUaQrK7iCQF9XMDURX5JZ7aiYskRLWOL5+x/n6WNPp3v8RQjvPgtOugZOvh7z3DGeXWjT7XY5Yvm4ioqnaviaji3JfxZc+JqOZ1h0FZNQs7B0mbXWIocuugTtrcfz/F++Cemvj+Opj32Cyidez4FvH8MTH9/A3lP/mqfO/Qf2nPMqDvzstTx5/Zvw7/8u/cXrGcoZhKc3MxCqDOtVlMUU4qFp1MU0ViOPK5QxG3msRgGvXcYWsljNDFYzjS1kMeqpSFm6ksRqZhiaZRpPb6Sr1AjlObSlPM2nxzli76SnVrGFLH19DrNeoCfuQHgqQa+9HWsxj3E4g3s4hbk/ibE3hXOoiHu4hLtQwDqcwV5I4S3l0fZN4y5lGUo1uu0S2uFJ+nKZQCxgNjMM9BmsVhpbyMTTizROO4UtJDCaudh6UMbpFDBaaexOHAh0ItifJxUxWumR2cPu5LE7edSVRNRKFAtRMCEW4vp7DqOViUIKsYDdyY3eNmMF43pgYbfzGM1MDBPMRCfhcYvCaE3TNXI4YiKadOgFPDlqc0SmkChc8JQcRmuaQM1HXIZYX+qr+VFAMbSrDO0qvprHFBJ0Y/aF1UmNwo5AK+DK2Uh7GrcPtcY4VjvFmhPZI+xOAV8p4SmRWj1QK/hKefR9RgFKxOyIrr4nR/BMvZEhVGfoarM4neLottMpxVyE+L7lAj2jEs0HpPwoOO/G05vIUDIdn3gXMIVIIRtqZUwhNVKq2u0MRmsaq53EFlOY7QSeksWTszhSGltMYYlxaGrk0DsTWHIENTXaGdRmlq45S2d5Ar09jS2ncJQ0cmMcS8zRNWcJtFnUZgalmYifw/PYUh61maFn7cBTy6NwwuzkRiakztIkQ3c7RjuLuDyF0c7QNWux0jmHLRVY9XdgCAWsTglLLOPIVWyxjK/NojVzBNosllgczUK0VgajnUNaSRIaM9hSCbOVwxRyBEqVnj4bQSmbGSwh+n9vtvL4cnXUUjCFKKxYt3+Ih8d5PtiNvDiJvDCJ1yngdvI47cjy40k11OUs8lIq/l1GbBarnR3ZOJTlabR6kq5WpRcrTtdvm0KCQCvE8+UZQrWKvJTEFcuE6iyBMoveyGG1inhiFbtdwmjk44CrgiVUMFtlnHY0ydHrBbrq9lGAoSxmWLN3YwlV1HoJsz2D2qyiNmsYnXnkRpFV/06kegFP24FUL2B0anTN3XjaDnx5B0P7dlqHUljSDGI9hyFXsLQacjuP3LmVA48mmJ04m9tLF3P/XZswW/dwR/VGTvnoMZxz0jF87xNv4IxjX8YPPvZKfvG1N/PDk/6RS077d077xEv50ef+nS986KWUtn2f+369jYX9d3DPnVnuvb3ITVf+kBt+dha7t99IfXk3vv0QjvgH7pu5nqmLTyJ50fHcs/XrPJz5Fup9V7F/+3d4eu507ps+ieSF/x9j572BR7afxIFbv87a4Y3ckfkG+5+cpiH9FkF+GFPby/7Dv6MlPEhy7Cdsu+7b7HkgjSX+DlH4DYb1R8SVPFtu+CyV3Hk89lAGRXoI0zyIqBxC0VZi+2R0Qbzf7cX6zi6B2yX0IhDl+kxiffIQxHMNUzfoxuyIdSNHL+hF4MtYQ+raDoNef9RwWJ9ZRDyKSDG6Hmx0g15sCXGjqYgXzzbWVaD/G97puiNDx2jC4UWPrd/t4TnO6PH0YjVqL+gx6A4JYhhnbwTz7I7aF/1ubwQHjaCZAf2YmbEetPTC7ijY8RwnalQ89+wavmvSXQdSehGQcnUQstYP6Ho2g9CLjSAugWMSuhY932G1FxA4JsOuz7DrsdYPCRyTfuDiGCrDQUgYOHTjVsQ6k6Lf9eKgwntREyIYvb3esuj3fLqBO2JXDF4Ezox0pv+7UeGPoJ29MIiJpC/axoQ+gWfhOQa90BnZPRzLJPCiRoVjGXEIsR42vBBIrAcXUcDxwoRkPeiI+BshnmPF6tI45PBsAs8i8C1cR8N1NBxbpaPW6Q11XGuBhafv4s6dY6Qnr+DA/nt44um7cYKnsJy9GOYhFPkQsnwASX6Cgwu3I6n3sucPP2XTz97DQ3eeze93ncnO1Jf5wy2XcES7D2vpNxy8e4zCL7/Gtd94N+d/4CVsOvmNTH7zfeR/+QUmbv4qN1/xWcav/hxXn/1efnXe+9n4g/cwefFxjF94LNed/XYmL/0IP/3aP3P551/Nz/7nVVz72Vcz95PjuO6zr+LGL72WLd9+BTef9hqu/uSr+MV/v4Gv/vMGNn/jvUz/8FiKVx3PlWe/md25L3Bb9TMsPX0ZamuMwC6jSFMY5iS+WkAXptGEKXwjh29ksaQpAj2FpyaQnTy6nMYV01hOkSVlgvrKJmhkefi8D/HUd98F+7bRa2xlZfEGjM4EvpDAakziGwXE+mb0zgShmUNtjmMK0xjNKXpqEWH/Jlbt2QjgJeZYevIGhtYMrpjDaWdQV6bwpQK+FAHQ5MUpvE6JvjaHUc/ROTjFwKoRqKXRTrdvVnHEbEw8TzAwizjtBEZzAr0xzvPhPGZzEqs1idNO0FUTOO0J7OYkXifFc94srX034AjjHHFyDM0yytI2bCHB0Kxw1J2htf8mQiXHwCjxjF+hdeB6BmYBX06z5lRZ2XM9z3jzdNUiR90a4uHNrFpV3E6GQC6gLU8zNGZwhOiALTqgqaDVM/HVgiQ9o0KoFQi1QkSnbmUxW5Gbu6fP0DOiK1N6fYxVqxJVF9s5zEaaoVmjq+awhIkIEion8eXkiLsRKCn6Rg69PkYgp/GkNAMjZlEoBZxOgq6WIlSnGJgz6M0ka+4cPaOMI6UxWpM8251DqUeU9XUd3PrVpIFV4/nebtT6FM39NyIu3Az8lme8Ofb84XKcdhq4j2f9nQgHb8SXk6zZJZTlrfhyBl/ORnXUVgKjNcEz4SyuHB24RUaOIqFWJlBL9PUifb2M1YpmLENzhkCOvseBmYngbWoWsz3FEb+GK6fpW0UCLRdXjadxxIhhsurMEijRgbTW3IanRHtrq51gzauht8bpGllscRJfTdI4cC2hnsTqbGPoRqYRrbkZV5nEELbiKpNY8jSmNMVqUEWqbyU0i4gr2zDaSZ7p7cRTi9EeVom4Cesn60Y7TdeqordTBHoZTUji6yXk+hSBXo5AkWbEn4jUnxUCvYgtZ0aMClfJERh5DDEC4K0FM9hyatSysKRkpBBV03EwUMPXC3h6htBK03PTkUmkNUVgFOjZJTwt+nhfzxCYWTwtgylN03eKuFoaT0uzGlTp2gUCI0tojjOwi6w5O/HlEqGeoWsm6BoReG/V20nXnEFtJuOpRoZVf45AL9Be2sLAmcfXKlhifmTwcJVcFFKo0cFw15zF7EQBxsCt0TWrBFoNs1OM7lPKYooZelYtqmgLKYbeXHRFr5PFVSNwp6umcZQUXauI2prC14rUnziPQw8dz4M7/oE/5F/JXVv+in07/onbNr2M3MVvIHnBm2jcfRGV6/6H+bHvY688iLyyh66noesSz2kSweFFgjseZPktp3D0lScTvPqT9P7yEwSvOoW1k36I8Pr/hnedxnDD+zjyshOw3/p57j3u8/DwXoKOiCFLeJJGv6XgaQqq3mLwh4c58MXzcb5wJdZXrmTpHV/n+Q+dT/Af58OuJxnub6JKMo4sESoK3Y5Er9lm2JYIWx36soLX7jCURFy5EwEuZQnN1rCFBszfS/fkS/FOvJhnT/45z370crofuZjeZTlYlAlNh0A1cGQZX9PpWVbUotB1HFmha1r4mo5l+TwrugSmTcsT4KnHePoVb+Hohn/GeOkrsf7hczzyjo+TP/ZNPHXmB3jwU3/PY5//Ox4/7RXsOfM13Pvt/8Nvz3sZf9z0Xrr7fkbYGEM7OI55KM0RYQd9dZ7WvnH8ToWjzm66yiztA5P4nQoDbZ5QKUdXVoUcq+YcTjsXaaObEaNCXZ7AETKYjQyBVEM6lMQXa/S1ebTlFNpKAkcoEogzyAeztJ9OYhwu4CwXMReydJdyeAczOPuzSI9N0n5ojMFKleBwDuHhmxAeH2NVmsddybPyp03Ih6bwhAK+WKS1bwuOUMBqRpBPsxExIoZmFWlhK54Y1cctoYC8HO3wXamA3kzGU4hMZPRopUdtib4xg7g4QahV6em1WP0dhRSBWnnhdtyYWG9XrMM2PakY2UE6eQI1Cj70RhpTyODJBfRmglArorem8JRozqE2xunqBUwhgd2Jnp9NIY0j5iLDl5rHEdPorWn05hSOlKFvltEak/SMEqFWQGtMYndShFoBozWN0ZrG7qSiwEJMo9YnIl23ksORMnjrrYvGOFozsnwNre2YrVw0d5EyDOyoEaI1UgztefrGDFY7CmUCpcwRdwfKSopArXHUuwWzlUdeSmI0c/T0WfrmPE6nhCVEGs1Qq8YzzBKenI+ussf6VrOVwmpnUOtTMdwzYmR0tTKhFn28I+bw5QJGM4kr5ejqZRwxUqd6cmRL8eQcVjuF1pwm0Ar4WtSSU4UopDDFBForgbSSwFdr2FIVpZHG1yrYcg5LjJ7TDCGPtJJBbeRw5MiGZElpdCGBLqQJjRmsTqTHtMQ8RjuL2kwh1xO4SolAr9JZmkRtpulZc8j15KgxoTZSuEoZaXkaR5oh1HcgL+dQGwUCbTuuPIvVqSItZ1EaWbRmHrNdIjTm6Zk7kOsZHKmKIRQZmjtxOhXkpRSWUMJulzGbBSyhhNMp0zPm0OoZnE6JUK1hCQWkxcQIXmk1MzjtHI6QZdWcRTo8gbacoKdWOWJvR13J4XQq+HKNQKlGIUg7hydH4FKjFd0OlDJGKxOHfhmMVhpPLkWGECFDqFXQGim0Rhp1JeKWdLVZnPjxumIVSyjhSVXMVjTz0FaydNXtGI0idruKLVQwmyXMZomBsQu7XcXpVDGaJXrGLtR6EV2oIjfKDL3f0FrM01rI0TycZS28m+X9SQxxDr0ziynO46q7CNRdOJ05Qn0XnaUsplTD0eYwlSpyu0CzPs/ehydJ3XAK+ZvP4Pd33khj/w4eumOCcz/7Ac780Ov4+Zc/xJYzj+fyk9/I+Se+kp+degyXnPJmtlz6cW488zi+ftwruPLsj/Gn+1L03D1IrYe4984887lNXHv1+fzmrjSN1j1oxsPo0kO09t7KXfkL+cL7N3DtaW/nR59+NeM/+g8eqZ3PI7M/pHH/DdybP4dfJ77NU7d9l8bvLuLxuXPJXf9ZmktztJTfI+lP0BGeYKX+MI3l+yklLye79Tx+deUX2f9YhtbydhYO17h7908oJb9JIXkWjz6YRNMeQTH2ojl1zEAk8CL+oWOZkQEkZky4toNtWnGjIZo6rLcOHMseATWdF4cKQS8CXLrhaO7hWvafwSp78QRjnSsx6A7p+pHJY9gb4jsB/XAwMoOstxn8GPYZvGjm4cXa0PX7jFYBPYa9PsNePzaB9Ai9MGpT+N0RH2NkEfF9PMcZPab1WYsfz17WlafrM4/1r7/+M1p/e8OzR4c898wqnmNEJ9KehWPrI0XokUGX1V7AWj+IlaXeCLS53rDwbYPVns+RQUjPd3BNjWHXx7N0hv0Q3zUJPOvPtKWBb9Pv+n8WUvxvM0gE4Qwi9WngEHgW3cBh0PNZHXbxXfP/16hYv58XdKF+XIFZ3/34uLaBach4jo7vOqOgItKlRiwLxzJGGtZ1+OcLTQp3pDONjCBRaDHohTiWQb8b4NoWg15I4Nm4joFrG/S7Pr2ui+9Z0WvXxO87hD0TXVtBaO7Bcxp4nsDBhUfxeiqyth8vbKMZTUxLoiMsomtLKNJTNOr3M5P5CrfWTufuW77LjsLXcDtl1MUqD9+5mer4Rcxs/Ba/+M6HmL/ua1R+/HHKZ32YHRd9muzlJ7Hpyk9x6bfez+7pc7jpRx/mmu++nRu/9w6uP/vtbDz//ZRv+CybL/4QqStO4Jdf/1cmv/cOLv/0S7l742e5/HMv59rTX8d133sJV5/2d/zkP/+GLae+nx8d+2q++76/Zuyct7P5B2/k4m++ifmpz7MjezKmcDNyYxuykMDQM7TFzdT33YSn5nHULIFdQGxspnX4epz2GAMtQcueZGhk6B7eQk9P8/ji1ajtjTx/98Xs//zrWN11Ic88fiNhaxzXSNNc3Ii6MoYnpTnanccQJxGWN+JpaRjuJNTzNPffxLPePGtWjWeCHXHIMMmqPYvdjuqAdicCgpmtDD29hrqSYGDO4UnRHzWnXUZv5AnUCDYpLY3TM6q4UnRA4IhZXCnPEbeM05lGXNiELyUJ5BRDq4C0sAmjuY1AmWLVLiAvbsZoTGA0xukbGZTlG2keuAqzOUlPy+NLaTqHNxHIGTwxRahm6RzexBG3hNEcwxWno9tOFU9MYzanEQ9vpatmsVoRm8JppxiaVdSlSejuJpDXa6vTMcBrlq42R6BU6Rs1TCEZH5QVCJQqnlTFEiIjytCeJVAL9PVcBL1US3TVCs8FtxDIBXwpzRGnTKCkeMaroK5swZcjq8lRr4LTmcKTEgyMAoGSHTUqVq1a9D1KU7jSOKzdSd+sYXcyDO0aDG5h1a3SWbyZnpHnue4t9M0qejNJ36zR0ytY7TRHvGjHy+ouQiWD0ZhgYJRZtSKLiNOO6td0ZwnVdPy7SWO2pujrRUKlwPJTN2B1pqOZi1vFU7L0zHIc0uRRlqegv4uj7hxGPYm2nGBozrBqVTCb43QO30DfKhLqEXTTbE9htaMmSt8qoTcnCPUsrpwm1KIDF6udoWeUsToJ9NY2+laFQM1jtaN9td4ax1WSPN+fxVOThHoq0sFaWVx5KuauTOCrCZ7tVXG1aAbh6RlaC5vo2SWU5iS+XmTVmyM0azQPjTFw5ln1thPoVcxODqOdIdArdM0qRjtNoJfp2zOjk+yuWSU0KiP7R2iUqB/ciNyYYNWfxdcKdJbHUJrjdO0iA69C49BN+HoOX8+x6tciVoManZiHRhlTzODIORw1jW+k8Izp2ACUoGeXcJQ0rprBlBK4ahpNmKBrFdGESQZuBVNKsOrXUFsTUeip5wiMiQiMp85gt+PJTetmHGkKq53CkUs4cpFn+7cycGaxxAxds0xolrDlNEY7iy0VYHg7lpjF16IwZuBGoUqozxAaNXp2lc7yVjRhCqOdwlVKuHJ5NPfQhCSWFOlMA72MVJ/EU4t0zSjYEFfG6TtVfD2PLUffp6dlER4/jbuKf8+9xQ3smf0X6re9k0fyLyd7yQayF72BvdvPZO/O80n89FO0HpnFF/bgKnWWF/ahqh3shQX0xjJPX3QT+htP47ljzub59/yQ1X/5LuEx5yO89wzE95xO94Tv8exHzsJ9/WfQ/um/2ftPJ8L03QwEEUdVsAWZNUEnVBQ67UWQFf5w6nlw5iYab/4qyy/9L/jopejv+w5HrinDngaOGIEyLbGDL7TpN9v0G22CpkCgqZiqxECR6OoqhqHSMiQ6loy7Zz9L512P9uFzOPqV6+GULax9+BKeOuYb8JsFBo8dwmsr9BwPR1ZwFRVXUTE7IqFhYkvyKKhQdI1+R8fSVJbNFW67+GLEN/wnwV+9HfEtH4S3fp/gP79D9U2v4/dfOIY7PvZXPPI/f8vK997Aw6e8jKXL3siDP34tT2z+IJ27v0OwcCNBI4G0ZwLrYAF1MU0g1bAaebTlDPpylp4yh7qUZvHxTcgLkwyMGZSlKdSlKVatORwhCiuicCDJs95Omnu3oK+kWTV30FfnWHlyC75YxWnnUJeS9JR5BvIuBtItePUa7koJ/LvQDk3Ta9ewF4u4SxW69Vlaj46h7Z1iKFQwD+fotWexl/Ooh5LYjTzqYgJlKYEnRrOSQKpg1NMY9RRr1hxOO4PbziAcuJm+MU/fmEddSaHWk3T1KqFWRm8m0BpT9IwZtHoyMkbIJZxOPmoMtHOYrQjKuH4FedSaELLY7RyeXIpAhPH79WYKu50bBRpGK4O2bj1opJCWJjBakSrU6iRR6xP0zTK+ksOVMhhCIgoixKhFIS9vw4wtVqFWoLO4FbOdpGeWsTsplJVxxKUxbDHN0Klhi2kGdpWeUUJaGkOJjVi2mB59XKgVsDqpkRJ16FRwpUjzuW7u8OQivprn2e58VO3Xa7hxUGO00nhSkYE5y1EvYh84YolAiWCs62yBI+4uutrsiDEwMOex2/n4c2t4cj6ewKTj1kQ0DTBayfhvZfR3XWtM0zOiv4lLe341srFEbZgsWiMRzyqnIktLKxXbz/JY7UykWBbTOEoaW0lhSSl8rYTVKTCwd2G0KqiNPANnB75WwWhn8dQqnjKL1iyxsm8MRy5HbQijRPPwZjy1yNDdiS1WkFamGbrbcZVSPOfIsObvxGhnURpJWocnRlwJq1NAa2bp29sJ9BkaB7dhtmv0jN2ojRJas8zAvg1f3YHWKCMuZjGEMqG2HVus4StzHA3uxBDKGEIZpZ4nVOex2xXkpQw9bQdmq4TdrmC3o5N6eSlBT5+Nfy9l5KXEaJ5jCZHJx2pmsIUsgVTCbKaxmhm6Spnn/Fto7JvA7VTp6VHopNXT+HIEl/XkItLiJI5Y4Ii7A6eTp7MwwZq7A18pIxzahrQ4FQckefRmBmlxmp4+h9Mp4oolpMUUvlQjVOeQl9JxaFGJApdWkVCZR6sX8OU5wji0cOIpiNUq0zd2YrUr9IxdDJzbcZTttFeK+OZt6NI8nnEbrrYb37yd0LoDYamIo+3GVm+h796F0ZpBOJTlaPBbfH0XpjiDIdXQ5SqGXGX/vhx//M31ZG/6OrtzP2R37RIC7T7+dNcEZ5z471z2iXfxs5Pfw9bTT+C2X5zG5/5tAxd85l+47uwPcN4XXs833/USrvvmsUxf8RXu2/UrzM799Jy9/OmBGVJbL6OcH2Pfvt/S6DyAZj+BbT6NJfyRWzIX8O2TXsl3T/hHfvrVd3DH1PnsmvwBd+QuobjpbPb8dpJ99yTZPXUqy3f/Eu2RcbZPnoUu3c2ycC+mexhLXyRwG1jqPnZWbuDGq05he/4iKqnzKKTO5bGHxrln90XcvfsystNnIbV/g2U/iSA9iWgsoTgCvTDAsaOL4KZuxIaL7shsEfoBtmGOmhX98AXTxqDXj0KGsD9iSQTxS9fvEbiRqKEXBxXddeBlHAZE7+viO348x4hChGiOsH8AACAASURBVF7Qoxf06Id9Bt311kN0nvxnwUTMzVg3Vq6zJda/ZtTCCPFjiGcQsy4CN2C1vzrSm65DNfsvgmMOen36YRfbtFgdDPAdl0EcWHSDkLXBMApOYrbHBp47Qr/rRyfNMRSzG5s0+t0oiDgy6NL1bNb64YhZEbrWC/OO0GO1tx5kRMFFxLVwGPTWlaMBvmuNGhaDns/aam8E1xz2ey9iVPQIfS9WmPqx1SMGbA5C1oZR06Lf81kb9mOWxQuNjBd4F2HsdI1/0EEYzzg8fM/ENtWYUeHjORa2qcegTX/EpXgxsyIKKtbBmhGjYn0C0g18DE0dgTnXIZvd0MZ3DXzXxLV1+j0/rgLZ0X7JMrBsjaawQKuxD1VZpNHaix9KyNoSknoQzVhB1wRMTURX2qjSMoaywAP3zbPx6o+QGfsM99x2Hg/dezmP3vdL8tvOZNOVX6Gw+YcUrv0GPz3jfVx9xnu4+JP/xNf/ZQOTp76H+au+yL7br+fhHb9g5YFx7pg6i7ELjuem77+fwjWf4Q8zF/D4bVdxV/5srj/n3XzvxJdwxns3cP4Jf83vxk5l+qJj+fm330TmumOo3fhhzvuvv+OGr76bc499FdWrPsv95e9w//bTuXfmMh658zLEQzdjtxOYQha5mcNSi8idCfT6NI6UxVaz6PI0PS9P30qhHL6WpYcuYOnQFfxp9xmYD1+Bv3gTivArwvq1HLruWIRTXgutLEfrUwh7r8OQprGNDJacRBcmMTsJBl4J38ggrmzBECaRlrbgdtIM9DIDvUyglTDbacx2mq5RwZXz2GIWV87jq0UCrYQr5dFbKWwxT2dhElPIYQoFPLlGZ2HbiI3QN6uIi5HaLbrSn0VZ2oy0uImhVaCrZWkduAFPSrLmlOlqGToLN2G0JvCkNE4nidmaJNSS2J0tGMJNtA/eRKCk6apZhmYRV0zgdBLo9W24nQjCecQtIS5spG8UaO3/FatWFXlhjIFRwW5PccStjNoC6vI49G5BW5niOX8nZjvBwKoiLU1y1N/NqrMDR8xjCtH+NtTyMcyxyjP+bujfid3OoTenceUMq1YRqzVNXy/T16oMzdnYiJHjqFfBaGwjVNMjRsWqXcQSJugbOYZWgZ6Ww5PSmI0EQ6PG0KwgL25m1c5jNDePNqNRi6EY0dybE3hKmp4ZbUr1ZpKj/g7W3DnsThQQrddj+0YBV0yysuc6nvHncNpp5MVxelqFNXsOVncSyElWnr6WVauE004wMMtYrQRdpYArp+hbRRwp2iQbrUS8g85EkxSrgidm8cSo7tnXq3TVPE5nioGZRVzagi0m6JlFukYBqz3NEb+G2hhn6JSxOtOsOjWsdnp0gD6wZrA6SUItooMPrCqdhUgr60opAi2Dp6SwOpPY4iR9O4ctTmJ1JnCkKbpmFk9J4KtJTGmKvhO1CxwlhSUlGXozSPUJ1vx5HLlIoFexxFx0cq2W8NRSXN2dwddKhEYFVymMmhfrrQtPLXK0uz26+q9H2tGhN4MlpvG0PI6cRW9P4aoZBm6FI+HsKKgIjPyIW9GzKwR6GV8rExoVHCVD187Rc7KEVp7AyOEbuZhxUcDoJHCUDEO3hq/nR/DLrlXE1/PR51slenaZwJjE7iQJ5Bk8qUKo5/HUKQI9wzPBDly5hC0VGTjzDNw5XLUwmpn4eh5LLNC35+lZM6jNBIFRxlXzMfgzj9nJExoRGFRpjeOqke0kNKr4WpVAL+OqBSwxi9KYxpZzrAXbCc0KzUNb8NQCrlrAUwuIsVHFUZKY0gSqsJlDd5/Ag3N/x0OlDTyefzUPbHs5D2X+nl9vfRXzv3gbj5ZP5Y+Fb1G69mvUH5rHbe1Fby/SaS+hqC28dgczkJh596cYvvF0wnf/AP+9FzL44KU0jjkb970/pvuxn3LkpKvhOxPwpWs4+IEz2P9f58BDMsOWiKXIeJrJakvDbQkYZoejUou7f3wZ5vHncvQ9ZxH+7SdZe91X4DNXsv/j57JyfZbBvhWUTgtPUzAbDVZNE08UcRQZ19SQ5Xb0GBUJU5FYUQT2P/E4eu3X1L9+Be3jvkvrhPPhc9fTPfFSHvnP78NjTZ5fEglaMkpbxJEVbFEiNEwcWcHXdHxVw1Oj8EK1JDRLxjAVbEnk2aU2q7P38ZvjT0f88uUY//Y1Wm89mXvf9TYe+cq7eOBLr2bf117BvtNfxv1nvoRHz3g5j5z3Gu655HXUd36B3uGf469sxV3JEjTm0JYyOEIJu1XEahai+Ue7HE1A6tF23WplcISobeYIOexWhs7BbazZ8/hiCaOeQjw0Tlet4Ah5lMUk+nKOnrI9rpEXsRpF1MN5nJUa9lIZe6lAV6jRM+axhBLyQpbWngSBMI9Xr6AdTLKmzOItleg8OYm7XOSotouBPIe4fwJ9Oc1Am8VYydJ8eoxAqvJ8cBvS4YlIqSoXCZUi8lISrZ4hVGsESrStV+vTdPXoSr24MIElZKOQVciiNyKNoicV0RupUdDviAVcqTiyf0T2ijJOJz9iU3hykZ5ei1sbUYvCiGv4UQASfU1DSGCLKVbd2ugk3WqnOOLN4qs5PCWLvDzGmjeDG1usXDkKmT05G70vDjfWdaZaY5KBVcGIWxdH/Dl8JcfAquDFUxGtMTmCTXuxwWtgRTyKvjnDwhM3YQl5AqWErxaw2gl6eo1+DFvUm2no3cbQnscUsrQPbcMSCgyt7eiNDOLCNEe93XS1WeTlZHySPIfdKcaThDSr9jyulI8npim6epmuHsE+HTGa5BjNJF29jN3JIC9PxEDmaK5Y37sRvZngqLcdTy7giDlCNbKbtQ+PYQoZQq2M3c7GQUU24hLJGZTmeGQ+Uoo4UgWzXcFXd9Azd6I2swgL4+hCljV/N2ojj7Scp2duj8GXKUwxjS1nMTuZ2EpSZs3fiS0VUJspLDHiTzhycfTa7BQJ9VlcpYojV/C1GSyxRKjPRbM7cRa7M4Mrz6M1y3T1XYT6LhxpDq1RQlrOYgpl+tYtqI0CZjt63H1rF440M5pEeOIMnjSDL81iCWXMVgm9XsBs5UaASnUlFU03WpFa1mhm6aoVArmEsjhFc99m1ux5+loNbTlBc+9mnvFux+lUEBcSqPU0vlzBlYooK9MESmk0hZIWJ+kcHn+B99LKxBaRHE6njC9HAE+7XYxnQEVcqYQlFHHaZYxmAbtdwu1UCJRZlOUMTqdCX99JqG5HOJjAFWfoqtsJlHmsVhmjUSTQtuPIM/jaDnx9J6Y0hy7OYWu7MJWduPqtDIO7kYUZQufX2OotBNYdtFfKGNIOjOYsoXorpjCL0qjgqjuw1XkMeQZTmeHQoRJPPLCF6Wu/xMO3/4In7t9MoN3NnbnL2Pj9k7j0v97J+Bn/zc7LT+O+LedSuPgkCpefzIOlC8n+7HPc/I0Pcco7/x/mN55F64ka7UO3oSzfw/JTt/Gnuwukxq8nk/wl+w7czvOIONZ+7M6jVLedx4WnvZWL/uctXPbV97Jr8gK0w79m+ald5LZdxNZfnkVq44+4f/ZS9t1xPYd+s5Gxq77I4sGdCPIjSOoBNHkZTVxAbj1Nc+EBbp3bSCFxEYXEj7lj57XUCpeSm/oed+76Bb+/exsri7/FtA6gmUtYvojpK3iOi2WY8QVyE9+18ONGv++ZI+bDupnjhclGZOdY5z1EBg4/gmbGzIpe0I8bC25s3YigluuGjX43bjt4YfSxXnRfod8dBSD9bnfEiVhnQqxbOdYnHutTjPXZxgtGjoBe2H/RfQ1Gj3XYX8V3YoBn/Pn9sIsT8zccy8aNYZrrTYv1r7MekqwrSnthyIbnnlljOAjxXBPfs/7M4rE27DLs+qz2AoZdn0EYgTN7vjNSma5zKQahN4JuBo75QnjR9WLNqEvoR3OSXuiOQof/HVSstyrWA4f1zx9xLtZZF4ET3163ivTpBv4IxDnoRUHFuu4l9H0CLwoYfM+iGzpYhkzgRU0I33WwDB3HMv9MN7rOsHAsc6Q2XW9TRLdfaFU4lhl/nD8KO3pdmzAwGfS9mIsRzU+cmKYqCAKqqqIpArq6gm0sYGl7Cd39qO0/okkP0m7cj9J+DF3ai60dxrdXkNp7eOzhW7l/9wXsKn6bPz3wc/ROmUd/fw3brv8itxYupDJ2LrcmLyR34xlc8LW3cdaHX86Z/76BbZ9/J7de+hV+v/U8fjf+Y6pXfJVfnf4Bxr/3Yc7/r1ex9fvH82D5Eu5KnMfOm87gnBP+ke+++yWc+66XcNkJr6F28Ulc/LnXc+kpb+aab/8rO675ND/+6Ms4571/wxnv+Evu3PJN9tz1U5p7bsQTbsNp11h66nrk5TEcsYjWyGO2s+itCZxWBnllAkfPMehW8cwkgTLOvXNf5s70J5n4+TEUrn0fUxe9hSu/9Up2Jz/JXWMf4eGr3gaFL2I3JnFb0wzMIlp7EkWcQleTKEJ0JdU30gRmFkuapr2wCbU+ztCqoC1PYLeSaK1EdIVAyhLoZdRmIr6ymo3riklcJYMlpeiaZSwxS2hUsMQcPWsWo5UkUIv4csR58JVCXMcsRk2AdhKrNU1PKzA0y/hShs6hm3E7Kfp6CVOIqqw9vYIppLA7STwlgS2O4albaR24gZ6WxWyN48tJpMVNeGKCnp7FaG5Db2xl1S5iNMfRVsbQ6+P09SK2kMSXcnjSNEfcMp6URFnaQvvQJnp6EVtIsWrVkFc20zMLqPVJXCmPtDTBUX8eT0nHkMcEvprBETOsufPxwWKRUM/Rt/IMjDxuJ4XZTED3VnpqhVAp4IlpBmaBQEmxahdHr7taBl9K4MtJBmaeUM3QVXM47XQcVFTxpRShmqSrJxhYs4RaGU/OE2oFhnYVR0wR6jm6Rp5nw52EagmjlYyvEE0zsGbig7AsbicBw10oS1tZtSoMjApDs4bRSKIuT9E3snS1DOLhSOEqLWzmqDsT20rm6VtFmgd/hbS0led6O/CVPI6YxVeKHHG384w/h9vJ4LSzDPQZfKlAV80TKmlCLYmnZAi1HF09T6BlCbVcDMecwJPT6M0JTCFJT6/yTLAbvRGpcftmdFJttKJN8cCq0jcrEUQu1uxpzXEMYZxVr4wtTsX2kOnoRY7sNpY8hW9k0NoTuFomvlqfxeik8NQCanOKvlPD7KSwpAyOksPXi5himp4dTT9sKYenFgmNStx6yDNwZ3HVyH7RNSOmxbrK01Gy+FoBS0qz6tdi/WaWvlOOpxsZQrMQQTXVHIFRItArBHoVTy3haTl6TgFXSxCYGfpOAVtOYEoJPG1dfVpGbycxOsmowaEXsOUManOSVX+WwIhnKPI2Vp0aXW0eV6zQN0s48hShnqVnVFn1dtKz5qJZh1Yi0Ev0nRqummXg1ljzdzFw5lEa0fPEelCxbj9Z83eithKYYjIypcRXHU0xw3P9W+nZNeT6FI6cJzQr9Kza6Dlk4MxidKaQG+OEZom1YBa9PYmrTSM1b2Tfkxfw2+lXcfjOf2TPzF/w8NTfs6/wBh5Kv5Tq1RvIXPJalu46j8o1H2d+05mE9T9iruzBURt0pEVa0mF6ik7dOMxTx30RXn8az/73VVjvv5DuiT+j/R/nwKc3wkk3wedvYvm483jypAvg9ifB8OiITcKlBlK7hSrJ+MsdgrZIU17GUesMHn+Mpa/8mCMfOAt7w/Hof/OfrB13Dke/8DPEb10HDyxwtN7B2ncIp9HE6rSxFAld7mCoElKrjt7VCVYa0FAYLrVZLt/GU6f+FOUTP8H4+I849MGzWP345UgnXgBzD/LccodwWaAnqJiSghs3Kl7MpXhxUOEYHURbRJbbDEUDV1SxTId+w4Q/iAhn/ZzZf30Pdx/7PnIf/gceOO1fue+jG3jqS3/JQ+f+PSs//Dd+87UN/OGS1/Jk8oN0Hvg23fpN6IfH0Q5ncdtl7GYRp1Wir83TV+dRl9KE8gwDLQ4a4pCip1ZRFieRFyc56mxHW06gLCaxmlncTg5PzEUsi1Yep1XBadawhSy+VCEQZzCXy/SlXfiNGbqtGValeVoHx6Mrp/J2zKUyfmOG5mNjOIczBEs5goUy8uNTSE9MYh7I4C0VsBezePUCbj3PqrETp1VC2D+O1ymhr6SirykWGBi1uEGYxG5HjKJIxZjBakdgRqOVwY7nDOsQQE8ujiYPppCJg+9o7mG3c3HDIhdPSYojRoWzDtOMP8YRCwRKBacTtS2U5cl4bhJxJLTGBD2jOno8hpDAk6PnWK0ZmZRCrTDiTjgx22L0ImWQlreht6Z5NtxOoBXo6kVcORtPHtNRQNGcYtWp0TfLhFoBT87S1Yv0zDKunMaTc/TNGZTlJK5YwpdLuFIWT85EExijNmJ5rNrzmK0MevxzWjd7+HIFp1OkZ8zhxmwEu12gb8zjimXMVm6kefXkwovmHNlYwZ7CEbNY7XTEpGgm4/ZEklArjdhN0TQ1h7w8SfPAZjypSBAzNPRmKpohqGU8uYSvlOLGWQEr5hnp7SRmJ4fViRoJdqeG1spjtHM4cgGjncEQon/3lDlssYzWzGDLeWwpEwcVWcx2nkCbJdCruEoJaWUarZWOwvL4xZGL+OosaiOLuJyiZ+6gZ+2gfmAco11kzbsVV66h1HOE+jyBNoevzqG3ChhCCVeZwZWrqI0sZqeII1cw2gU8pYbRLuBIFaTFBHY7smbY7SLCwQn0RpZQncFoRoGE3S4gLyWw2wVaB7bR02ex2wWEg+NYzQxuO4/VTNM+OBbBc1sZ5MVJtOXEyCqi1bOIC9MRjFMqYrYyaI2oiWS2Mthxm6JnzCAtTsbWlTKWUEWvF6PgpJHH7URmGLOVJVArBPIMeiOPLZToafMvzFda65aPnbgxSNNoFJGXsmgreYbmLQTyHKZYxRSr6O0KcqtEp1HEMW5Bl7fTXCki1AvI7Sr1xQxKp4apbsfUdiAJFTRpFqezE2mxjLhUItB24yg7MKU5bHUetVNFUW/nqYfGuPnyT5G8/kvkxk4nN/Ftxi77HJd86d1c+PG3cvEn38K1p7yPrWf/B9M//hgzv/w80xecyDVnvovLP/0mzv3oa/n+yW+ktvVcJq79JrOJS5idvIQLTz+Rq3/8TbbdeD610tVMjl3AlRd+g7tqY1z8jeP5yZffxi9P/SDf/Mhrmdv2Ex79XYb28r08/ECZpx6ZYzb/C1LXn8qObWdh7Clz1pfewoN/zKC5+5HVJTrNJXSlhSotockHEOoPc+vOMYqZq9kxcxN335Hk/t/lePiPNZr1P+I5yzh2A11rYFoSpqVEelHDjC5yuyaOrWFbCr6nY1tSNHGINaXrXIg/O2GPGxRh3Izw3WDUYoiAmNE0IoghmOuNjPWgIppmdF/UrHhhqtELegSu90Ibw/NjQ0jwZ8DMaOIRjhgYw16fQa8f8yy6o/ta7a+OYJrD3iq+E7zAwPADhv0B/W6PQa8/CkICzx89di+Gia7PP9bhnp7tsOGZI0OOrPZwHWMUVASeRb/rjYKKtX44aktETQrvz2wg66FEz49sIKFrjZgWg14wgmgO+yGrg+6INRFpSf88qHhBOxpDNkea0xcCim7gEPp2DNWMGBCrg37cwAhHJpFIqRrXSUa6k4jB0Q0dPNeIJx9erB2NtKQRX8LGNvVRk8I29VEq5trWKJhYDzIim4gXv44mI65tEoY6nqvS7zm4dqRzDeKdUi/sIgoShqLi2xpSay+q8CiNA7ey76EUd839lPvuvAJhoUhg/JbV4BFC9xFk8T5s6xFuvW0j09eczD3bf8Lj91/Doae28ovLPsLl53+A/ObTePqejey/P8v29EV8+YRXcf4nX89VJ76eC9/2Mn54zN9zwftfyzlvewWXHfev/Pxj/8Z33/x/OP89L+UH738Fn/7HDXzn/a/kpi9+mPPe/moueutrOP91f8vnNmzgone+mi+8ZgPnfeR1XPHR/5fLjn0VZ/3LBjZ/8k2c/ZYNzF1xMvt+/TPM5TytxRwrh7YgNjcirtyI3ZkilLP44hShvJU1M1JPdRrbMI0UtjHF4ccvZsfUicxu/CCVGz7GDT95G4kbP8GtudO5O/118he9k9t+/h7YewWKkUUSpjgazuOqWZYWb0JWpjGVJKtOCUOcjDb6fgVpeQu+ksWXswyNCuKhLdhyDkcp4KpFOsvjGJ0MgVHBVYvo7XRUnVcTOFoKrT1BaBUwpRSWlKazPEbfjGwf8vIkrQOb6RnRgUB0wJBiYFTpqiXaB7bQ2n8zz4e7Iv7F8iRGI8HQmae+bzN2J7rS5Ep5bDGBo0yy6mdZtQtYwgTqypYY/JhAXrqZNbtI38jyXFijvvcahlaRrprl+XCe1v6beC7YgbK0DU+axhLGecavYrUmCZQMvpThGW8OaWErR4ICjjTJ0CmxsvcGAjVHqGfpW1k6izcgLt/IM2EFR0rQXtiMWh+na+Rx5SkceRx56WaOODUCOfpjrS1Pc9SZI1SydA5vpK9n6WnZaOohTuOK0xz1KgzNfMSukFKESo5nvHm0lSmkhTHW7Apmawy7MxafpM/E9dWIEdE1CvStIlpjG8rKJD2jwlF/+6j+GmplunoFS0iz9NQvWXMqHHFrDIwS+x68CqedAR7AbCQ59Kcrecav8oxfQ1nagiVM09eLOO00vpSLlHadSEenNSex2pHVxVeKqPVpBkYJX8qhryToKhVsIYPVShAoKVxpkq5RwBCmMIQpQi26P3lljKFdxlcyeHIGvZmgq1Xx5QoDc3u0YVaLWJ0kdieHuDjOUW87RiuB3UnFv6MIstk1cnhKCldO4spJAi2NIyVw5SRdI0dgZHDUJFp7YtRikBsTrHqzWFJk41h/f2gWsJVU9H9cTDBwKwRGmUAvY0s5jE46Ci20iGthiVnai1tx1Rxr/hw9q4Kn5UfGD1eJmg6OGtk+hl4VT8uOzB+ulolNIXkCvUJozOAoRTytgK0k8Y00ljxJ184SGBl8I4enRcFGaJQjHaiUoWdV8PUirpLDaCfpOzU8rYCn5gmNaXpmmVCdxxWruHKGUI/aOD29iqdW6Fmz2FLUEtHbKfp2NeZspOnb82itDEojwZq/HU+LHp+vFwiMAkN3Hrk+idGZZi2sxraR6HsPjahRYXTSUeAj51j15qNmhZRjzd+OKU1gSpN0rQJKaxy9M47a3sjBpy/k8UfOYs/sG/l9cgP1W1/G49P/wGNTr+Hh9N9x9+TLqf78n+k8cBHJy47l0e1X4y09gNl4Gq2zQFPYR0Pcy6Au07IOsfBvH4W/OBHnQz9Ae9cP0f/jfOxPn8eRz/wM95Rr+P1nzoOnFDis4B1axlBEhKHJaktE02RM06Tf1vDbIpLTQTSWGXYWefzaX9H61Pfov+X/kvXeYZbXhdn+vtebN4m/vCQxURONikR/0aBYUImIDVEQFQtFRAFBmoBSRTpIW1jYNvX0Pm1nG8vSpUlZdoFl67TTvr33U2a2oPf7x/fMgMkf5zozs3PKzO41O5/nPM99n0njn77BriNOoPm+72J+8TL2fOca2o+8BDMqbzUUOpqGJjQwmg1akkKnJtCwGlBX4TURXqoze9kKOP0+Dh9/DX/+8R00vvZrZv79bKa++Ruo28hyk1A38GYE9IZIaBj4mk5kmHFI8d+CipZk4FgGpi4TSCKhpbNHmKYp1IjqEofrEvxxO69edSmJ7/0HG0//ELu/9x72/eAIXr/8X9j9i/ew7cL/yx9+/f/xzL0fYP/Dp2Lvuxmn2odbL9DWxhD39GPXcrSUEUKpjFXNEEhlQqmCJ2RRpvpxGrH5o2NUWLDHkPf3oU4PYFUz+GKejl5CmV6DWRsikAq01QnU/VmM6jD6bAKnVkDZm6L+2gD2dAHhtT5mXrwf9fXVaK/3MT9Xof7MChpPP0DrjRTh9gFezl5M9Q8PYG4fwt+TZerJu2m++CDtapFOvYS2sw+nXmDBnMSqZRF29xHKJTwxh1VL4glZOuY4djOHUYsZFJFWWmJFxKFBAb02jDY3FDMYeswJXynQNioESgGnZ/SI9DKulItNIWI8Y1gMNFwpS6SVcKXsEqfCk3JxSFGLD/UtPW4OBGoWR0pgNAaWZiXxQTyFVuvDEYfo2DnU6solpkTbLGAJw9g9W0f8czRLy4wbGl27hDS9KlZ2KmnsntZzwRshUDOo1b4YxtljWLhSksjI09y/gpZRwBHS0N1KpFV6rZH4/ymrF+B0zBEcIYMyM4AjZOhYo/y5tQl5epBAKcWgRamAUUv1AooxOuYY2lwKo5Zm3p4g1GJteqDme7aPIfTaYM/CEhs/fCUXwzLfoYq1hRR6bRBbiCetRo9RoVcHlxgJLb1Cq2eksBqxtrRrjWEKsXEjNAqEZgFPy2EKacxmgciYRK2mceVir5GXxRQSmEIKXyvjyuVeaJDBU/PYcgq9EZs7XLmAVktT3bMSvZGMG23ueE+XmcVTCxjNFGotQ6iP4cpllLkU0kyCUB/DaObRahms3hzEVYp4SqwodeQCnlLCFvNEZoXQKKPW4oAlDsNjo0holOlaoxj1BIFapG2O4IpZ5Jn+HtiyQtsYRZkZwqil6FrjBEoJvZrErMcATreZRtizio5R4bA3SXPPKpxm/KJFpBSR9g/jiWVCdYRIq2DUUvGESi9jC2mk6T706jBdexS/Z79xpezSjEqfKxCpk5i1Ar40gisWewDQWB/rCEXMWhavx8Ewa1n0apqutQ51NoU+l0WdSbNgb8SqFzBqeeSpJIEyhi+N4GljGGIJU6oQ2htxzfU4xnpMbRLH2ogsFlGlEqG/EbGZxzLGUOUSvrOemalBnOYkdnMCX9mINFvEEEYxpVEcbR22Ns6u3Rke33gzG1KXcvfVX2Zw+Y9Ys/zH/O7cz3Hx1z/A+B3n87sfHM3Ab05iW+U6ynd+l1vO+ggblp/OIw/+lBU//wLr7zmX7O1nsfzqU9icuYG1t5zNwE3nsHXoITjvWgAAIABJREFUZlbdeAG3//r73Hbt91h9z0WsvP1X5JbfwOAN5/L44LU8+sDFPHDJifTdcg4j6VvYOLmC6twTTO3dhGe8yGtPPcTW7NVs23gX/XefzfbtJSRrJ7I6hyZK1OtzNJqz6Ead6bnt1Go72L/3j7yx/SmeeWwd+6e3Y9oNLKuJptRwTQXf1gltC1tVY2WnGZ8pQ9/BdXRcR8H3VFxHWoJnLl77jvsXEwzP9vEdn1bQjmGYfkToRfhugKn1piS9OUknajHf6S6dd+P2QysOKnogzShoxdd+1JuPxGfRqBcUxJOTWEARBW8HIa1w8fzsL4UNcVARLSlR59sxDyNuWHRxbe8d4UewxLXwbCe2fvSmMItNEqunNl20jSwaSALPZ9mhA51YT+oYSwyIt9WfcZvi0HyLyLM52G0RutbSzCN0LQLHXOJVxG0LZwm02fIdWr0mReBZdDthD4AZvGPS8ZdBRSt8m1vRCmO16YGFdjxD6fEqoiCGaS42MrrtVm+yEfZuH3MrDsx36LbbS+lN/JcYa1LDwKbT9nutCfsdTYrFxoSDoalLQYZt6nRaIa5tLilLDU3l4MJ8bx7iYBl6b/bhLc1BOm2bwI+DCttSiQK3p5+JPbidoEMnjJDq08zufQFx5kk2lW7mwZtO5sqzP8LdNxzDYxMX8fxjV7Pjxbsx1Ak87zEkZQt/eG4Vd17+ecaHzmPXiw+weexyLv75kQw/+CPeeOoeDqlbEHdt4vHxe1h+3fe47Jsf4opj/oHfH/dhLvrAX3Hhh/+WO7/4US583//i3Hcv484vfoCLPriMi//9r7nphKO45rgPc8mR7+XMv1nG+X+zjKuP+BvOW7aMy//lXdx5wn9yzRc/wq2f+Teu+Le/5tJ/XsZvPriMW79wBH9Y/lO0l9YivjbI1J7V/PG5a9j20q94c/tvmN15M7M7bsJvPIAxfTPT2+4hUHMItTXo2iD7dt9KZfgbZO79NMmbP8oro1cwtf1B9u/p58Unbyd10zd4avWP2LDqm3jTdzEl9WO5BeTqWrRGP6LYj2GnccwUB/0yurgWSx6g7eSZ90oos6vjlkN9CLqbMIQEtpLBNwqEVglHzcbpv5LhQLSO0E7S8bO4+hCRk0ET1hDZWVpOHl0YWIIqilOre3yK+BWO5r6V+EqWllrGF3PU3nwQq5YgUgqYtQRzrz+AOj2AVk1iNrJYzRyNfX2EegmjMYBaW0loDjJvZ3HFfozaKozaKtpGiraRRq+uRJ5+gI6ZxhH6OOAUMKprCOQkTnOIP4Xreo2KAfTqyh4XYpCOmaO26z5Y2MRBd4QDQQZ57n4WvDyBmuSAX8YW+wj0Ad5qF4jMQUxhFW+1KrSMDJ4yjDz3IG07QWQO0LVyPZ1dnpYazz+M6iChkmbBznPIK7Hg5NHnVhJpSVxhgJaeomvGrYN5K98LB4qESo5QydI2snhSPx0rdtOHaj5+JahX1e06RcxmP/NukUPBOg4F65Y2t/NOHHz5Sg46G2npGVp6BlcYwhOT/CmYoGuWEfauwhMzHPQKRFoyDoNmVxGpaQ72GhVGdYBATfY0qJkeGX2YBXeUjllm6rX7MGv9HPbH0GcHEfetoaUWaet5IjVJc+/dvNUaJ9IzaLW1aLU1tK08vpLEV5PIs6t69eT4FUVhX38MYxMyHA7X4cpJDgfrifQSoVqIf0nXsvhqj2thZOHgBsxmHx07xwG/RNvKLk1D/tQeo+vlcdQhHHWYlp2n7RSwpGEiq8i8P0rXK6A11uBpCeb9Io4yRMvOYsuDdLwCppAk0Av4Wh5HzuAqWUKzuDQHaVkxn8KWkzSmHsIUh2lZsf5UmluDIQwQmjEsciGo4Btp2k6ByMphioNxS0mOf2lsmSMEeglXzdD1igRmElcbIDATtJ0sgZHG1zNEZiEGVhpFwl77IzILtO0SkVXEUdL4eo6uW6FtJ7CFJAv2Rg56m2ibRQIttq50rVHEmX58rUTXHcPXClhicimI8PUMSnUYpToca/R6jQqtMYinZWKehJzFlmKbiq8niezeDMUqYYkpxNm1MedDTGJL6TgMaSbwtBzz3hiePsB8kKe2fzmelkBrrsQzVvPG9sv4w5M/YmrDx3khuYw3S8twHv88O1P/xvbs31O+fRn5m99N89mrGbj+WDb2XUQw9xyBtBe5sZuG+Caqs5+D0zK79j1L65jvw7Ivc+D4X/OnL99E8NVfU//8Gez47Bnwh11QbSLM7EZpzNK1dbqSyGFFpl1toigiiqHjNxTsWh3Jl2jas+jVnSxoM+y58ias48/H/NxP4Ue3sfDRn3P42CuZPfYitl96D2x5ldaLb+JMzeKIAm6tzuGaBPuavLZvB/7Dz/PiGTcw9ukzefO4S/nzF6+D43+HceyFcMEa3OOvgieaUFeY1RtYusa8aGDURXxNxxIlAt1AbzT/R1BxWPJwmgqOoWFbIo4+h2PVqTffRHLn2Ck1sLbtIHryYVafdwJPXno8U98/kr0nH8Er5/0zb5xzBNsu+DuevuJvePSWI3gudQzGrmtQ9y1nwRynuWstLWUEYy6NsLsvblPIIzj1POpUgpZWQpsZxJgbJpDyS7YPX8xxwBnnsLsJt5lF2realpYjlLPY9TTadIYD1hbEfWsJ5TLGbIagOUrYGMeeKSK81kdYL2FtX43xymrC15I4L/bTenmYzsuDiJtvh10Z/txYz+wT92G/niDYk+FPwgTG6/1I21Yib1+FPpOma0xizmUw5tLMm+OEchF1egB5qo9QreDJReTpQdTZIebtMRwhhTrXj1btp2uP4Uo5pKm+GIgppHGluDlhNlLxQbCWQK8OY9aT8bRDyuFJOeTpfjw5F0MD5Tzq7CAdc4RALaLMDtLctxpHyC5NPxZV4L6SwRKGeiDoAr5SwGom0ar9mI2BJUix0Viz1JAw6gNo1T48Jc28U8YWhpe4E5YwzLxbwWwMcsAboW0VkaZXxYGGlIxDDT2Hr2aYd8q96UmSttnjDOl5PClLSx+hbY7iyTms5jBdp9hrisTcjq41ijzdT9scoWuNEqpFOuYYRj1NqJYJ1Qri/n4cIc8hfwPz9gSuWKBjjuOIORacCcSptXhylkPBBLaQRJ3rJ1DjNqdRH0aZ7e9NPQrM7ry/14AsolcHUWb7+FO0ful29T0P4gjZuN0hF3ClPIFSxBGyeFI+/t6qMXdCbwyj1vqx5TS+WkKv52hbG5jbtZqOM46v5wnNPOLsanwtT8cZw1NLiNNDuHKB0CzRsksYwhCRWcIUMvjaCPLcYA9mnFgCaxrNFLaURakOodezHPA3o9YySDNJXLm8dNEbOSwxw+HWJiKjglobxmimmPcm8LUitb2rMIUUHXeU5tQa6vtW0nFGluDQ1T0P0jHLLLhjVHetQJxagyOmaJslhP0rkabXoM4mOOBOoleTqLOJJeB4Sx9BmRlG2Lsat5khVAocctchT/WhTPdz0BmnpZaQpxOosykibZTDwSa0agKrmWbeGaO5dzXaXMxo6VijBGoBYf9aFtxx7GaauTcfRNiTpKWtx6qXmHtjDcpMglAto8wOodcSqLNJnGYBXypj1DJYjXwM7+zBNBeNH45Qpm1MMm9vXAovrEaRyJrE1cfQxRK2Oo5nbUARR5CFERxrI41aktd23MfszACaUmRmqh9ZzBF4k+hqCXm6RKhuxpM3oDdGseUJbGUCTahgqeMY1qPse22Yp8eu542n7mUifREvPHEXmbvO4pdfeR/f+/j/5oKvvJf8bafxdPISHrj0Mzw5eB5jv/8uD/ziaH576lFc8rX38cDlJzLZfwWPl25Fem2MP+Tv4MrvHsNVZx3P1sJtPD52B09PPsi6wd/zQmWQ6394PD///Hu47ltHcsc5XyS3/CIqqRu5685zuefe89m7Zx312U3oM+tYP/Qrnh+/mZV3/JhnnxtmX+2PqFoDWzOQJAlJbqLpTTSjRkPci2E1UKUqrhFPCmv1WVzXxrFsHMPEklUCwyIyY9ClbVq9c6SD7+kEvo5jiwSBuqQGDf0Ax7LxHGcJkNmJ4knFovXDc3wsw8Z3fKKghW06+K67pBZdDCyCnikjbivEocQi52KxjRHzLXrMiF6DwrUd5jvdpaBgsVXh96CW3V6TotUDgJq6wXx7gW57ntCPONA92HucOBixdJvA9Tgwv7B0X283J/wluGjrHY+zNPfoaUnbYYRrOyzj8IGlACIOGJyl4KETenTbrV5jod2bZbw9q/Bdm04Q0Anjy3wrouV5zLci2r5PO4ghlO8MEBatHG+bPRahma13TD7evp7vhLRbHt22z3wnoNsJ6LZ92i2P+W7YS3cWmxRBD9oZK0Dnu/7SY70N7HwbitkKfSLPIvQsWr5N6JpEnkXgGASOQehZPfVo2AszzCVmRSsMYsuH/3Yw49vGXxhROmHM+Vg0ncTMi2DpH4Whalimg2UbGHoVQ3+TrZtWce9NP2T4nrMpPPAzxtacy/XnH0V59cnkV32d6hv34CljONoTbNnwEOOJ81mfvZgXttzC3ldWc8UFR5Pq+zmmtAFNmMStPcurD/ez9tozufWML3HHGV/i11//GLd+7/Pc/aPjWX3+iaz5+Ve4+rj3cPF//BUXf/yvufTT/8gN3/4kN//gOM4/7mh+ftS/cOk/vour/nYZ1x3xv7j/uI9xwzeO5vKTP8W1n30Pl//nu7nzG5/kis99gMv+6/28XP4d2x+5ia0jF1LuP51Vt51A8t6vk7j7v9icOIWdWy5m36NXobx0J2ZtNbY8jCAMIikpnnv6WtYlfsBjA6eyI3cGs/uGUaUKe3atYW5mkD077iNx/zfJ3vc1rNfvw/VGUI0sc401zDZXoTopFCfFnNxHQx8i9EewjCyKMkS9sQZZHkQRh3D0HKFZxjTGkIUShjJO6D6CLFQwzQl0exTFKmFpRfR6gkBOMR+VMdwkgt6PY6Zw64Noc/14jTTz0giHmhO8PH49yo5BHh+9nFV3fZN7r/gi6dtOYuvaH7Hy4qNIXv0p/pj+GXOP3crGh37C3kd+g7L9HvDX0ZhZS7U6QKuzkYaQxLTK7GjchGjehancimf8HqFxJ4EzgtPYhD/9BNqefiK5iKsVUJUUrlfCsjJYWgJTGaKlZegYeaTpVXhKFlPKYKtF5EYaQylyuL2JQC+j1BIcijbCwlZctYA0O0hgVAjccQw1h6VlaPllXCODpaRpO2MsBBtoayN4QpFIHmXBXM9BZz2+lCVS0/jyIC0ziS320TIzLLgV9NowoVLGl8p4YoWWkSfSc7TNPJ6Siqv5UoJIj+u6kTpKpI7S1sd6m9By7xWfWMfWVjfS2DXMIW8zrpDnrXAj4v5+uuYkoTJGy44Pro4Sgww7zlhvA5snMkboqlkiKUVLztJWi4RSEaeZxxXLHPQe5oBXxGwMEGgFFrz1+FoFS8rjGSXaflwBteppFpwJ2mYFsz5MqOaYdyrxL7qNYdxmgoPOCB29QChnOGBXaGt55P2rkPY9hNtI8pY/SVuP99kdu0zXK6I2VuIqeQ6F63HlHML0WlwlR6AXceUcnlqg41RoWSX0xlAMPhOThEYBS0wRmUUcKUPLKmNL8dY4Msv4Wp62XYmd9FKOtjWKpxTxlAKhXsFXSwRaiY49hiNlsIQUgR7bKgI9blh4ap6WWcbRcrhaAVPOEloj+MYIllTA00cJzQnadhZfz2AKSep71+DJJQKtTNeNPfYtY5KWVcEQ+jGaQ9hCCbNR5lCwEUsaomVWWPAmsYUiymyGA97DdKx1eEoRs5nCkdIcCidpm2N07UkifYyWMUpklmnbZVpGisPBBuaNzfjSOAe9ddjCEJFe4KC7EU8sEakjLNiTRFqZQ/56fDlH2ygRaQW69sOE2gSBWunVlHO0rRHa1hihNootlFhwN+LK8Q57sfrsiCWMeh5x7yB0HiVUygj7+4mMMQ63HifQNqPMjaFLBVwjH5tPav3MvnIXmCO8+fjPeKr8RWY2fJZdE+9Ceuq97Mx/kO2J/2B77oM88uC72PrQkbwyfgmDN5/ErqcT6DMvI8/tQmrM0Gy8RqP5CvukHbiJCZqfvQj5774NX7gC55++xq6TzoVnX2NBkHBmZlA1EVkT8UWJQ4KJX5NwdBNHkAhUDVeSsQWRQNUIFI1IM/AVjWl7mkO6iLK2yLbjfob5hYuZP/FaOP1O9v7H6XDK7ZhfugL91BvwL1qBeFM/wr1plLtSbPvZ79COO5+F719P9zvXsnDytXROugZOux3vmAs4fPTF6Ocsh9cMmFOR98/gahq2ouCoGoFpEsg6oWriyzqRYePIOp5u4hkWrm4yLzo4iozjSajGFIYxjaHVUAyVqq7RERy8l/Yw8+zj9K28gicmrmO6/yy2nf9+pq/6EE+evIw3Ln8fb9x2JH+46QheuP/d6E9/h/nazYTqWqxqEqeexWuUseZKeI0xvPooXqOCNZdDnUnhCiV8qYLTLGJUs4RKTOs3qll8oYhdzeE3Syj7kji1El69gl0tYc4UCMUK+nQWfSpPW9lER9mEWxtB2ZfCmM0g7ViDsStJMFPG3psnmClj7Ukh7ViJ8sZK2soY8r4h9JkUC+Y6nHoGZWoAs5ogkgvIe9J4jRE66iQdbQJ9JolVTdNSSkRyAWn/WrS5YTrmGE6zgDKdwpfGiJR1eMI42mwaTyzjNAvYjQJ2I4/TLBIqoxjVDE4zR6hWCOQSTjNPIJfxxAKuUMATi7hyhVAfR61lsKUSRiOP2SygVjP46iiBPIrbLMXbe2WEljaC3czgCFnaRq+9IGQIlDyRVsBqDuMr6bgtocczTFeMbRdto0ygxHwhX872LvHMI1CzhGoeZaafQC6w4EwQKiUsMUuoV3DkPHo9RaCV8HoHeKvXFPHlPC29HOtYhUwM0NTLGLUEvlQkUisEShlHyBPIJVraKK5QQJtNMG+P0jYWPzfHW+F6AiWPPN2H3UjxVrgeT8piNZK0jTIHnPH4lfbqcMzt0EqY9WR82DUqRFopDolq8YTHl/P4Uh5PysXsECm3dPu2UWHBXo/diDkHdiOPsHeAtj5Ox5jAbuRpmWOExgjz3iRGM4MpZPG1MmYzi9HM0DInes2JLGo1ia/G3x+9nsAS00TaBkJtHVazgDw7RKAVCfV4jqFWMzhKHlOMpyOROYJWTfRsF3nsZoZQXY8vT+DLY+i1HIFSwZMLS5pWbS6PNpejbUxgNuKGQscaYd4Zw1cLqHNZ5OkkHXMCV8jjCT1tcH0YuzqAVxvDqpbxtTFqU/34TgFD7kdprECpLcdRkrTMMVxhDG0mhTazio6eJJLSGFPxc+0oIzj7M0RTJVrTFTrCBPJ0GqWeBWsDHWEUcyqPUx0laE5gTmVQ3lxDq5qgo4ziNmOWhiGW8fQJ5Ll0rBdtFgilMsZsilAq01JGcBt5ArGMXcvF10IWqxm/0GU3i9jNEqE6id0cxRUmsKspQrFAW6mwYE4QSGUCuYIynSSQR3C0DO1gnOn9fWjaGM1GidDbwsyeIZ7deiPF+7/NpuTpJO89gcrAyWwun80rT1/P7M5VeMo4LXGclrwObS5Py96Era9DUUax/c3U5TKmOI5Qm2Bq7xim+jyW+Dzm3BOUHrqM2y76Cmcev4xfffcf+UPyIoav/Tq/P+cTFG/7DtnbvsnVp7+Xa095Pz/6xDKuPOWjTDx4OS9tWMH6zLUUBi5kzb2ncdevTyZz3y+YWHM5Ox9ZwY7xO5h7+H423H4WV3/lvaz68Zc49z/fzdA157D25osYTd7Fynuv5LdXn87Tjw4h61vYPHojz0/cTequC3lmyyCzsy8iyPsxLRFTNXF1E2luCmluN0pzP7XGPiRbZkYV0RQRVVYIPR+pqSILGrbhYOoG7aiFqem9w7YVowYCA8cR8H2RIBBio4cXGz0CN1x6O24mvG3DeKd6NOjNNXzHfVtd6oXvmHiES5OMxaCi2+oSerGu1HN8Qi+MP9a77yiImw9/Ab0MAqIgWGr/R++YY3Tb8efOdzpLNpDFEOOdQNBO1FrSrcarhrilsdQgcWN+x6JVZHH50AravelIXCxYxuEDHJpvL5k8Is9aAmRGnv2OGcXb/Ii3zRohncBfCivmozig6EYh7cCnG4ZLQcU7L/HHgt7UI1i6/8UWwjuDinbkxe2H3hSl3fJY6MZgzU7bXyKFxve3OBHxCHyDKDSJAm/JAhLPSeLH7rQiPCcOKQLHIHRNPEsjdE18W+8BQS08x+rBNK2laUdc43HjuYhn924fBxShaxG6cfDRDlyi0OmZSuLHXXTUek5MgQ2DLqZpYlsSteo2Jir3ke27gsF7fsKLG+/gpScfYHjlmQw99B1W3PUl+ledwv69CYLoZTZsWc365C8ZHTiPbY/dyfYn7+E3v/gkI4mLaO4rsOA+hS1vYttT9/PChtspP3Auid/9gK19V/LwqsvZPno3Y/f/ir0Pr6Vw40+444xjufzrR/L00I08nryNN7Ym2Zq8g/t+eiLXHfN+Vn/pY1z3wf/Do1edwf3nfImLT/l3Krd+n433nsPk78/l+eTv2LTqVzxVuYHEQ6ezZf2VbBm/htuv/Qrplefw0C2nMJm4kIczFzDe9yPeeOwa5D0P0Ni7gsbcWur1fra/dAuT6R8xsfIbdHffizrXT23vgzhKFqUxxJuv3E5uzXfY8djVtKpD6EYSw0giyf2YRgJdG8I2E+jKAJ4dzxgsaRBTHsSQB2l7JRw1hTyzGk9IootDWHKa+tQa5FoCSy3QqPZjW1lsO4Pe4zY4jSH0Zj+Wk6Eh9mM0k3izSbTmMM29a3g0fzEj95zBHWcdzW+/82Gu/dYHuPbbH+CGH/w7v/7me/jlF/6K60/6R9ZecAxXfPUIbjrtKH5+7Lu454J/Z2T5t6k8dAo7nryG+u57aZsp/rD5fDaVfkiudByPrD+RR0pfYu+LP2X/zotxzOUExhoISygzywn0QVpBFsdJ4Ec5TCuBa6ex9QShksYRhjGbg4RGnsgqElgFfLuIY+RpO0kORnm6XprAGESaW86BMEfLTmDLawjdAqFbpBuOE9oVPKNIaJVwtTSBmaVjxjOJllZkwRpnwRojUnL4UsykcKR+uk6uV8VdQ8cq4isZWnqReWcURxrsTU1ytM0soZZami14yjCeFNdi4yrsaPyLmJgmUHO0jCKH/I3M2xM09q5k+vV74eBWQrWEPDWMNpshsvJ03DJ6cwhbSnEgXIenxpozvZGirSToaCkCcZhAStHWiz2FXhZlNoFeX03HjhkYnlrEVUqE5gimnMGUU0RaGV8u4IjxHKRjlbGaMWm+ZeYxqwMEUoquWeSwP0aoZHCaw3hikj+H64iUNPLUajwhwyF/MtaQNQYJzDSRk8JoJpZaDXG4kCHQC7hKFlNIojcHiawCphhPFuJX95MES9OH2NzhyBmMZqLns48NHtJsH6aQ5lC4YcluseCvo2WNYDRjkNpicyHeGGdw5Dj4WAw/AqtIYJWw1RxtdwxXLxGYI3h6BVsuciAq42tpQqPAfI/e3jJH8bUCkVUiUMfpOKNY0gC+lsVXR/CVCRwpz6HWGB1nhAP+JJ5SwRHLdOwNRMYYbWsUU0ghV/voOKO4ShFlLoklFjgQbOjxZgaY93JEWomOsZGuuRFXynLAr2ALCYxamsPBpt4+Od7gh2qx15LKc9Afw5MncMQylpDDEtO07DKOnI2/BrXCgrsJWyzSMkfoOCN4ah5xZgBPKRMZE8xb48gz/YRagXlvDEfJY0klOu4WPG0jhlLC1nP4RppATnHQqLDvmRuZfv5iXtxwIvsmj2Fqy7tpPPHPvFk6ktnJL/Hm2McY+f0yCrf8PdVnbmZkxRk0to9Qf/MPqPW9qMIchj5FtfoShrIbaXkS7+vXYHzgx8z8zRfhhzfAk/tgv0JDrBI0Rd6qyczXRXSpiWoqeIrM/GwTqyngijKuKOMrKq7Ue1tWcUSZsDaLNLuHjtzkzzv3sfPC26h9/Gfwjd/BRQn8n/yenZ85F/PEa+h871bap92Ge8rvcL56NbUPn8VLn/whwpcv4k/fvB6+eh3dY3/FzEfOQPvxzbBmM29NiZj75xDEBoproJkarijTashEdQmnqeBJGoFiEOo2vmbiGxaebmKrOq5hYRoyri3g6rN44jS+VMcWVcSajKG7NPfPsGfHM5QTN/Lo1d+jeuanEM76AC9fcAT7zns3r17wD+y+4yO8seLfeL3//bw8fBT6axfRVlcyb46iTQ9jVfN01PW05fVoUzm8RoWONkGkjtLc00+ojBCpo5j1HK5YQp9L48sVlKkhjNk0kTxCSxlD3DOEOpUhkiZoK5O01TGcWhF9Oo89N0JjZ4JAGKeljGPX8oS1IsaeFMKOfqovr6Hx6lo6wij2VIKokcEXSriNAvpMCl8ocMCeIOwBPD0hw7y+gUAYRdg9iNcs4TbzOPUMgVTAE7K4Yi7ew6tlAqWCNpvGl0bRZrM4zQpGNUOgjGBUM3hSGauewxGKeGIJvZrBk4rYzRx2M9fjN5T/AgroqyMocylCfQy9nsUWixiN3NLbTjPe2wdKBbOeicNqo4LdTKPNDRFpI9jN+HnGoUHcJrCFRO/ncKwqtYUUgZLDl+N5pSdnehrPRbBmmlDNxeBmtYgvFzBqSVylEKs35Ry2mCU0yrhKPmYy9PgCvlJYqup7cm4pPIj0Er5cwhMLeFL8NXtigUAuESilHguhTKiW6Jij+HIRs5Gma43hCDnU2SG61jh2M0OglAiUIqEa39ZuZnrgzjJ6NYkr5jjgTsbQzVpqqRURqsXewT/Xm46kl4CmgVpYCilCdZSuNUnbmMCTSjT3DhBpo3TsCbR6ipY5hjKXwJEK2GIeRy6g1VN4yghms0BoxH9uCTEQMzZHpQm1Dcizvb9LKU+gl9AbKSwhj6dUCM0xbKmIp5RxetfyTALvi24qAAAgAElEQVS9lmHemcQRyoTaBNJ0iq67idBch1RNozbzHGhvQa2O4iub8NVNSDNFjOYYpjCBNFOi6zyGXo+Dr1AbxZOK+FKhZ+lJEMm5WDVfy2I0C3j6BKY8hi1NoFcraNOluKkwV0HeN4I5N4ZRzcYgS3EEdaqCLCXx7ApKM4NcyyLOprGVCkotiTA3iNlrUJhyCk1NIIp9aFoCob4GW0vjN+Ngy5HzGFKeyJ1EnEvGAZ46iiOW8OQKgTqCp5TwlBLK3BBmM02olzGENI5SwBCy+PooeiOPKZSwxBHa9iY8pYTZzOEqZSJzHGkuid7I0bIn6bgbUBuDBPYIiphHapZwzY28+vxynnvkJjYVLmHNXSeQfuhUVtxyAo+OXc7KO0/iqQ3X8szDv0Xcn8AVJ+naW5neOYhcK2Lr63Ct9ZjGBIJQwJXLLPiPUN2XR6yuR61tRpudZEvxKs468f8ydNPJXH7qB7jkxPdxw2kf5dpTP8SVJ7+Xi7/5d/zshGX8/tSPcuNJR3Hah5ax/OcncdV3PsOqy7/PZd8+il987b3c8MOPc8XJH+KKUz7E78/9LHec/Unu/9mnWXnOp7n2hHdz7Vc+wh0/Po7n8suZenE9Tz+cZvldlzO45kb6V17H8y8O8eTG+3hm9G42J29m4IFfMzvzPJKyl2ZtN5paZXrvq/jmHLO7n0eq7aA6sw1J2Y8gTWFbKs36XKwbNV0M1cY2HHRVjRsSdoDvxId9U9NxHQPXVolCg1Zk4Fpub9rRIvQjAjdmT3SiTsyg+G9BRdRThy4FFk6PE+FHBG7AfHu+Z+CIA49FTWin1V2Carq2R9ibbHiOi21ab5s8eoHBIgAz6j3WYruhFYb8BWei1Y4tHu9ALES9gMJ3vd7ntJZMJ+3e19Ntd3pgTbuHS4jvK+w1TLqteWwjVrV6tsMy/nSIwwudd0Ay41bF4pSjFfosdDt/0X5YbCVEgU/kuUSeS8vzaPfeb/keoevQ6bEa4gDC7x30/d4kI1rSfnZa0VJo8d+Dim4notsOme+2WOi2aEd+zwASstCN5xzddieGaHajOLzo+HTbHu2WE88vWu8MTIKlhofn2ISuvcTU6ASLUFCHwLEIHAvb1LEMbSnYiE0f7wguegaU0LV6jA63F1TE38ModIhCh05r8etfTJJ6ExCnha6btCKX6uxrlHP3snb5Lyn1X8bUiwM4+lO8vm0tGycuY/k9X+b+5V/n6WfupC5uYef+jdxxxTFszV9I47VVvLj5t9x6xWdIPfADXnj4RnxhjP27l7O+ch5PTl5B3+0nkbvvR2zNXMFzEzdj7hth54tZQvkZXn98LVtSv+WBa09jY/Ym3nixiKO/wsyuUQrLf8EVX3of13zq77j/Gx9GXX8vW1ZfwAPXn8j6zNlsf+Im9H15rOkJdjy5ktLgJYwXr6RSupTEwMW8/nIeYfppdr6wnsns3Wws3Ehq5emMJE7nuXWXou5fi68XkZpDvPTc9eTWnETizmPZ++il7Hr212zMfY9Xn74ceWY5b750A5XE93ly3UXoU2sRGg8gNR5Eba5Cra9Eq65E3Hcfwu67mdtxK8LrdzC3/TbefOG3PP3wxTy1+RIeX3cBO564lqdGfsEjIz/lj1svZ8ezv2PH8zez77V7mdl1P8LMSuTaKnQ5h9lIok/3MbvzPkwti1RP4FSzzD2znOU3fZEVv/0vrv7hhzjpX5dx/dePZPVZx3P5p/6Jm47/CMt/8gV++dm/59qvfpAVZ36eM45cxtDF32L85p/xzfct45YzP8TKy4/hopOWUbz3eNbc8FGGb/0YT+dPYufmM9j29Ik8VfkMW4c+wXOVL5N66CMU0sewfux4Zt64EM9cSaN2J6a5Gi9IIMirkNV+2u0RQr+MK6WxmglcOcXBaIzIymFIA0RuFk1cy94dV7Pn1d8w/cZ1vPDEeex65Uqqe27EaN6Lrz6Io63BkNbiqBk8rcy8v55uMIZnJtGVlViNB5l30tjNfrTZteiz/Rx0R2nrWexmP207R6AnaVkZPHUYTx1m3svja8M48gCRmSQ0k/j6EJGZpG2nORAUaNkp1NpDPbhYAVvI0HVGiYwibatEoGXR6v28+crNHG6NwvwELSvDm6/cTMeuwKGnOOg9jNbow9cz/Km7HlNMIM32oTeGOdzaQKCX8ITVBHIfHSOJJw1iNQfpOmWMxjC2mOZQUEKdW03HKhMZlfgVJaOMbxbxzDy+WiTUS9himpZRom2VcOUUjpwgNLJEWhZXjBs5h/xRfDlF1yzgSUm6VpFQSeEKCVwxzVvRBnw1Zh+4+jDzYcxDaDllLCmJISbw9RyhWaDV4zKEVo6WU0CprSUwskR2HlMawtVSmNIQLbu8xEdwlAymlMSW09hyGlfL0rJHMIQUrprHkjIotSEsKcPBaD1ddwylNoApJVkIx3uPn48tFkp8H6acwFbTOFoGtTmEKWfwzTKOWsCS84jVBzGlQXw9z7y/jsgcJTDKBEbcdAn0CRwli2+meKs7Sdddjy1WCIwyB6IKgVEgNMu0rAmYfwJXqWBJBbreBG91NuCoKRw1S2SNEJljWGIBXy/HLAkjh68P4St5rEYZXx7DV/McDCp4SpqONUHXXkfLGI3tH1IWa9EwYxQI9Ty+OkGgj+NpJRwlS8uJn3vLHsXXKnSdDQjTg7hqgbZTwdfz6M0klpjH18ZwxCRmYxBLHOJwe5yON4JcTxBY65gPtmJqZVyrgGfEgWIkZKlvu4unKt9l+9bvsnv9MUgvHInwzL+wZ/xj7Cx/mpcLH2Jr/z+wefVHmH7yBkr3/wj5jXXYtR0EegPPlNG1aQxjH76wm5cv+C3isb9k4QuXonz0+8x/61c8cdxP4FUJz3NQdu+DhkZ3rokhNpC0Bo7coFOv4wgSnqRgN0WshvA/GhWKIxMpMm9VRfx90wR7p4mefw3nvhL7Pv5z1JOuwTrh13D6AwRfuIL5k37HwdPuIDjxOvwvX8Xhj19E++MX4n7yl2z7/0+nfuE9dDc+z8G9VbRde/FqApamItkaM2INR5YJayKdhow7U8dpKriiSqCaeIqBpxoEhk1ouQSWg+oqGGYTV68RaVUiuYYvNLAFBbWuMSspvPHGDna++iQDl/2Yl394POZXjmTuK3/NC+f+LTPn/ROvnncEs8s/zlT/UWxb9Q+8NPx+lFfOpi3fhd1IYtXSuM0SXX0D2nQep17BqRdpa+MccDdgCwXEqRjap1fTGLUMgVrBauQwaxmMuRQtdZSOPoFVK2BW84TyOE69TGP3WjraOhbMzWjTBeR9WZx6hZY6gVXL0lJG8ZsVutoGvMYo0p4kXqNIW60g7FlF/c01HHI3Ekgl9rx0N0Y1QVuvYNUTNHY/xIK1AadRwJjLYNYyREoFu57BFXJos0OEWhmzkUGZHcZsZLGFAm1zHWYjT6iNx9YBsYjZyNEyxvHkMq5YxJWK+EoZVypgNtI4Yo6WMYIr5XHEHK5cIFBLWEIeaWaYljkeH6jkEkYji6dW8JRyHOxI8YFfqyaRZwbx1QJGPYFeH8aXK9hCAVvIo1WTiNP9REY5np9IGWwxhS2mcOU0rpzBkdKEegFXTmM2E7hKMr7ISUI9T2QU8dV8z0IS/+zx9SKuml9625IyOErcyHTlHGYzhSvnli6WkCbSywRaEVfKx9MOrUyoVbCaGYx6Ck8ucCjYEB9A5RIdcwK9lkGcGsJs5Ggb4xzwNlDf00eojuArFUJtFHUuiSeXCdQRIn0MvZpmwd2AXsug1zI09/XjCAVcqUigjmA0knhKPm7gKfHXpVWHscUYzmk2YnuZJ5fRqmm0uTTyTIKuNcmCu4FAq1DfuxZLzKHVU7hyEaOZwVWKuHLciNHq2d5BeAyjmUFvpPC0AoFexGqO4kijeOoISi3Rm2ek6bqTGM0CylyGyFiHVs+j1rLMvLmW0FiHr42j1uPn5qsjOEqFmT391GfT2OYkuraORrOELkzScp5EnB1Da2zAFB/GEB5Grq7HFLfgqCM4agW9Ef/bMptZzHoOu5Em7PE4bCFHZK1DbZQwpUma+yqE0mMc0J/lgLUZZX8Zt7aFlvIobSM2mkTGJgL1USwny/TcSkQ1jW5VkJUcc9NrseQM+lw/c6/fT3XPcmqzd6Eay6mKd1CX7kVR1yKLA5gzfQRyOp4Kqlnmptagi3m0eo7D4aOYUoWWswFbraCLWQKrgq1l0aUEppLENcroUhZVyOAaI3jmGJEziWdOMLV7Da41gSoXUcQ8tjGKqVVQpQLtYCNiPY2r5xGqg9jaCHP7kxjCGLtefIixwfMYuOMUkkM/pDY9jDhb5qUnHmQkcSWvPLGcp9Zfz/anb8dRH0GqjqE2J5jalaDlPsL+N/sIrEmE2RSzr69g21O3Ie7PM/1GBmFqjNruPG+88ADXX3I01575Ga4/83Nc/u2PcduZn+fSr/4rV37r/Zxz3P/mqtPexw1f+lcuPvrvOeXdyzj9qH/kupM+z0VfPIq1F3yHO0/7HJcc9/f86oR/ZsUvvsjtZ36CX33t3Vz1jfdw26kf5uZvvZ/LvvxBbvzxF/hDaTlzrz+C2nyVV1/ezLW/+Rm333gJL75YYPq1SRJ3/pKtuTspDt/EmzsfxnX2EzlzyMrrvPnGVna8PEm6/0ZuueYnrC+tYNuz4zSmXiAMDBSpTuD5GKqBa8UNicU2QeR1cc2AwI2WJhTxwdwj9O2lSUfUCxQWjR6L4cN/DyoWw4JFyKXfa1MsBRK9qcgigyI2b3SYby/g2R6dqIPf+5hnxxBOz3Fj88Yip8Lzl4KDd7YkFqGYi6HEohUk8GL96OLzW4RhRr0X5BeVo0tWkt6fO5ZN0MsYYtlFQDuKegFHZ4mt0Yk6LPvTwXkOdMKlVkAndJcO7vOtGFZ5cKG71KZY6LY5uDDfmzF4BI5N4NiEjkPkuXG7Igho+x4LvdnI2zOP1lJY0ArjOcliQBHbOtr/M6hoR0tBSeh7tFuLjYiQQwfmafe+AbGaNNaqzncDDh9sc/BA2FOXBn8xOVkMKaLAo+V7RG783H3LJLCt+NqxiTwX1zYJvJhJEXju0gzEscy4IeFZ7zCeuMy3/KXpx3wroB0ttiq8HnQzfLu643pokoGpWaiajKZUefLRIrdd/xMevP1syv2X8eof+zHlSXb88TZyg99mzfL/opD8MYY0xsPrb2bg919ga/Estj92JXuf/x0TQ6ex8qZjeXbyYva9cCubSqey+o5jyCz/Guv7zyB37/fYvuUWnhq9im2P3o4irENvTrL9qfsZH7qEFTeeylOb7uD1VxOo+qNMVysMP/hTLj7xvVx27LsYPu/z7B+/kUfTv+SGXx1NJX0aO/94G06zQkt9hJkdWdKrf8Fk4TeMpS/lj38cYnrfo3Q8kdreXbz67OOIs8+xZcMtbFp/GcUV32ffi3dj1JPoYoJHN15IcfBk1t56DMO3fYZrf7qM4Ts+xmjfcTw18QN8cQXS1D1se/oqunYZS16BPHcP6uz9TL9yE0+P/ozHc2fw0vi5PJb4PpXlJ7A5cRojA9/j0fGLKA2dzmTmHIoPfZdNQ2eSfeAUxoZ+wrr0+Twy+mvGMxcxlr6Q8tDPeHrD1Tz+8NXMvrYSezqBU02h19OI+4bZmrqYu875JA+c/wlO/sAyzj3m/zD4y5O44vMf5OwP/x2XfurfuPDj7+OmH3yW+879Bnee/VUu+8YnuOa7n+f8Lx/JGZ/7Z37+5Q+y+pJjOePoZdx1zvvYfP/xbFnxOabWf5/9605hW/o4Xpn8GDtGjmZX5b/Ys/5Unlt3Kmvu/xi3/vYI+u4/kmef+yWCsJwoylBvPESz2YckJgj9CVQpjyWmEWf6CPQ8hjCILvRRn1pOdf/dPP7w+SRX/RcDK45lQ/l75Aa+wuaRHzCSPonHN5zFtmcuQZr7PYbwEI4cgwVtOU9o5xHry3HtNXSstbjSQ7SNBG0jQ9vIEWkZWlo6ft/Jozf7cLVhfD2BJfdxsFXEUfuJ7ASRncA3BvGNQRbCHIE5hG8M4RuDuNoA8944tpTBElOwsJm2XSQ0snScAl2vBH9ez1vdEvt33kTXT3MgKvGnziTCdD9vtbbCnx7G01KIs6tYCEbpuiN03VGE6TWEZpkFZ5gFJ4Enr6VrpzkQFAn0NC2rgDCzCvv/kfWeUXKVB7a27p3x9Xy2r2cGj+1xHo+xBxszYDAGG2MTbIIBYzBB5AxCIECAEEGAJFAO3epQOVd1VkASQQKBJFBAIkotqUNVV9XJOVRVd0uC8X2+H6e7Ydb8OKvOqao+dc5ba3X3u9+991NpZtRMYotRyoebsKQUNbOArSYZ7F/KJ7U+GmYBudiGOLSGhpVl1MqgllsQhlbB0bWMmWn0kRaEIytoGClGjRRjVobBDxbyt1ono0YGeaglmETXemjYGUy1HWFkGZ6RpGal8c0kpSPLMeUIhhTGt1LUrDSjXgZDbsczYsjlZhw9ilJdg61F8Mw4npHGUmI0nBy2mmDc76A63EzNynK01sWo00l1aA2ekaVm5jhe78UzsijlEI6WZtTJUzMzuHoSsdSCrSYYdQu4WpKamcFUInhmkvFaB9XhJqrDzYy6nThqGrHUTmlgEb6ZwNVTWHISR83i6lk8PU3NyuDr3VhKgjE/zSej3Xh6B6VDIcbcbhpOCldP0bA7qFvdfNLYhClm8bQCDbuD4/Ue/na0j5qZZcztoW52cdRfS93qwNXT+GaKo34KvRqloa+lYfQFpXBGHLnUgjFhOXbkDH8b3cAxr3siHpPmqNeBVmnH13ppWH3UzA4cLYUmhKmZWSw5hVaN46gFPL2Ab+aRy23I5TZcPYsuJHHVDhw5ilYJCn1H3TR1J4OlJpGrCeRqGs/pQVfiwTjKSazhCB9seYx9m29B75+Fvvsi+jefwMGNX8bYeS6VVy9gd+77hJ+cxquh/6C8cx6R5y6i/60YVuk9XKWMJpZQ5UEU5RBW8UPWXXwTAz++FuVHV2GdcjX1M27m078uYM8fHmVscQ/061jDJVS5gl0dwSsOY4wMohsV5MFhHFHCFWUcQfofjoqjJZG6rFIaGUaUKlhDJY6WROz+QcwjQ3y6dQ9s2ocxYwWv/+gKtIsew//TU0i/uo8D37+K//rn6XDKLORL5kD6dRgysfYfRD1whMoH/YzuO8z4kTJ+SUDtH2C8ojBWkalrBqJUxREUnKqCL+tYgoKnGjhKkBNWJoo/dbWEKwxRk0s4pkBVKVNVJGTZQDZlGBzh5XtmsPzkH7L93JMYPPn/UrrgS+y99cuo9/8b26/9e0aW/4xq+mQ+in6DA4UfMfzGJZhHZgeYyJEo8kAEvZihciCMU+2gcrAdu5qhcrgVo5LEEtLUtA58tYA0FEYtBaV/x+xe7GqK4Q9XYVXSHLPXY1dyVA6G+MTZiHikHU8soA6lGFXX4wk9WOU84uEwx521aKUEZiWLWkxjVTvQShm0UhK1FMHXMrhiFr0UZ8zowhUDhKg02IJdjXHU7sAYSaAVY+ilwP0wqgeFgaWPVwdoRqsbR8pSPdKGWgroCZPH4mCIhtGFXkmgjcRx5CyOnEUbiaOV49S0Dmp6HrOaCGISchpXyU6tuBvVBOJgCG0kjivncKQsrpJHLkYxhRRyMYI8HJ1YFU4gDrXjygGFQi62YUtx9HIaSwgEj8rhNoSBNsasLpRSmPKhpqm+GaMaRhhqwhQi1I0MlhhFLbdRN5PYcgR1pAWt0s5/NfpwlRRyMfishtOBKcWRSm2olTB1K49WjWIrKSw5gadmqRsF5GIIR04z7nTjKRnkYoiG0UHD7JiiWhx1e7ClVBCNmCiQ1EaSGJU0DaMbvZxCL6eQh2PU9W4+8Tegl1NYQhZbzOHKBZRiHFvMYQlZHCmPI+XxlMLUsa92ohTjuHIBs5rBFBLUjQKWmEQdieAqwXOemv0cVSOOWopTPLCGvzU2Y4s5lGKc6pF21JEYwwdWIw6GsKUMlphGK8exxDQNswulnEItp2jYvVhSFqkUwZRSNOxOLDlF+XACR+nG07uwpDTD/aupW53UzG4MIYuv9ODJ3ZjVApbYiSl2YCndqNU8qpBHHGpn3O2lMhhCHEmgyZ3oeh+qvpahUgZT7cKz1rNv10oqwx3U7dcZ9bYxfDjDUH8SU8mjCmmG+teglJPUjG6OexsQB8NBXKKSwVM7KQ+E0cQs5cEIvtpFQ+liVOrELEawR7LIh9MoQ0lK/SsoHV5CeWA1vtFN+fALqNVmhgdW8tH7L7LlpQfZnLudjZHr6Vp+CV0LLiY853QWP/ht2hecSHLlKXS2/Zb+Nx+h//UnKL27ELl/JXY1jFhagypEcbQC6kia93YuQRULyNUspaEIiphCqkbx3QKSGEIU2tDkLLqSw9QKqFIGVcpQHYmhiBl8pw9F7aIqZBkYCCMKGRyrF1PvpFyKUhoK4SgpBj5aiVJJM+ZuRh7Oszn/EKuf+gOHti1B0vJ8+FEbirgZR9nOmxtXkmm5j8TK6byx9hGGh7rYv7edUX8bnvEyerUbcTDFSx0z2dz1AK/3PkGu5S4Wz/0zW3oWsbHwPAf2JOhOPcS9t5zEzReexIJ7LmPW5Wfw0CWncum//z3zrjuNJ/76E6af9QXm/v6HPPen07j6xH/m1jN/wlNXXsjTV5zH3af/kOXXXcgtp/wjD13wI2ac/288cMmPuev87zPn6lO597zv8/AlP2HOlb/goSt/QV/4aXa8GqM8vJPdb6/n1U1ZXpg3iwXP3c72Te3sXt/CgTfTLH72JirlbXjWBzjSfnbvTbO2bxELnp1OrOVhNnctYeGj17A+MZ9DOzooFj/G0KtYhjox0Q82yzAnnApHsXUf16wxVj+GY7p4E5SNQBBoTEU3Pnv0J0SFsf8hVIxOCAKT7gXP8aeQpZOFmQENpD6FJg3EijHqXp3j48cnSjgbjNUnKBz1xtQ1jU5EP3w3IFNORkw+67LwpjoqJks3bdOi7gcCxmTEw7XsCREjcEhM9m5MChi2GbglfDeYUwd0FD24Dj8oC7UNB1OzsQ2Xaf/vk6McH6vjWTq+rU88Goz6TkDymIpmNKaiG8ePjk/FKcZ8P5jsT4gUddeh4brUHYeabU+5JQKR4LOiS991PocRrXN0rEHNCzoxap479TOTFpRJbuskb3asETSJjk3aUGoB7jSIhDiMjQaOikDA8KYcFVPXPSGc1F2P8VoD33LwLBvPsjEUlbrjYWn6FAnEcywcKyjd9F1nQrj4rM9jqpPCD8gnk+6KSTeF71lTjoq6H6hrlm7g2y62YSIIApapIFX7SUcW0rJ4BiuevYFUyx2899aLvJSZTnfoAube81WSK37D4N75bEzfTqHt93SHL6Q7fCH7XruH3sjFLHn8xyx+9ERWPvkzlj7+HZ68/au0zT2NN2I380Hf46ya9Wtyi/5CT/MN7Nr2NIf3Lac3fAvRhZfz8A0n0hO9k+H+MB+9v5p39jUx665TueaX/4e5F32Xmb/6Mtta7yC24GLunv6v5NsuZfDdF9EHUxzc0cSm1GNsLTxFavENrG29i3JlE0JlJ3K5n8rAEaTiETRhH0ODnSxf8SfWx+6kJ3oLwpE29u14ks29txBf9Xuen/k95t31TVILTiLx/Imsazmd9LKfYA09iXh4Lv37Z3Pko6c4tGsmm7KXs3LuT1nXejldyy/itdDVvN93F5ubLyL0xC9Y8cgpRBdfwq4tz7HzteeJrbyWpY/9lq5V15JeOp180x0sefIKXnz6KhY+dRVty+5gz6ureXvDEtZ3Pszce09lS+Z+BnYu4Y2eh1gXuZ3rTv87rjtxGvPP+yYvXPRvLLj0p/z1h19k9qW/IPf8faxbPZcNLU+zITqXdze18kpmMZvTS+kNP8v6+DzSq+5j4cN/4IEL/i8Lrv8OG174LdqWeyj1Xcmh3AXsWH0yW5eeyPrVX+S97Em8Hz+T7e2/p2/NH9n12iNsf2U267O3snfvM1TKrRhqElWIYsopbDWHKqTx7T4MMcGY0x2splfDyKVmspHLePjeb7LwqZ/y/OOnkI9cRS78F+LNf+KJmSey+Jlfkmy5jG0bH6A3dQl7t81gpH8hn9Sy1MwodSeGpa/BtVs55rZhVZczZkQ4ZqcZN9LUlTh1NcaoHqNhpzDlEDUrgVJpwtVCeEYI3wxjSM3U7Si+GcbV26lZETwjhKW0YMpr8M1wQHNQElhyFF8PqBSuFsUzYphSG2NeDKG0mJrdjimvpm5F0aptOEqKmtE5UXCYoGYEXQn/NdqLoySQS20B4cFopa61UNfbGLNjuGp4gjiRwNWT1LQQWmk1thihYebx9RyGFMc1UvhWGltJooy0Y4pRxtwC1aFVeHocSw4x5mYwqm14aizAvepxxp0sY3YmoIkIbTSMBLYYxteSAfZSS2LIIRpeAkVahS61ocvteFaCUS+DpYZxjCDWY+sRfCeOa0ZwrSiuGcExwvh2DN+OY+shNDGEZ6Yw1Ri6FMHRE1hqDEdPUHeyWEoCV09jq0lcI4NrZPDNLLaWwtXTmEoUS43jmWkaXh5bS+DoCWwtji6FqdkJLDWMrUVw9Tijbo5Rt4CtJrDVJNXSMjwrjqXG0MQonpHHN3O4RgrPTPJJYxOjXgFFbMJUwhhSmprZi6kkcc0ovpWh4XZgqxnUSgJbzTPu99FwOlCFEK6ZwDVSOFqGcb+PmtWJLsWp2Vk8M8moF8fT0nhqF3WjB1dL8l9jnfhGkjGnC6Max5ZT1IwcY05HEI3SkzhqDN9I4mhdmHIOz8hhawkMORKc28iiS0lcvQNLyWCrKTwzjWemMZUEdbsLQ0yjVloCZ4gRRRhZydFGB4aSQJPSyEIGTc2gKlE0KYQ83Erp/ZVIHy9n38u388GWaylu+TUjb32X0hv/wuBLP+fd1MnsTH2Htav+Pza1nMj27M2kF6WXeDgAACAASURBVF1BeV8H2uBeXKWKODKILAyhKgOY0mHW/vFGRn81A/+7l9P4wUUYXzkb6xt/hmta4erlbD/jJvioinaoP3BjlAcxKsMolSFcUcauijiChCcpeLI65arwJIWjsk55cJAj5SEGq0VkWUQdGGZMMXAECaP3NZQVGd7/8yPsPfMWrOnz2XbWTey48G5o2gBDFUY/6OfTQ0XGygLacBGzXMEYrtCoqHxaVqlXJMyKgC2INCSVUUXHVBVUx8CX9KmOCl81cBUdU1JwVB1DUtCMCr5SoV4dwdEqqHWVI/oIVUvm8OHDjO3dzZG7H6P4q8t58yf/wY4LfsKha05k+MZvcfief0Gd8T0OzPg6ctvpmOvPQtz4cw71nkTl7T+jH3oItdSGWgxhCxkq/SHEIzH0UhqjnEIaDOFrBWwpjVyMUB1oQxhso2F2olXiVAfbaOgd6COxCcxoAquawRHzaMUk8mB8wlGWQx5MIA+m8KRu5MEEvtIRrM6XExjVDJZYwKjmMYUAvahXYwFuWAhKEs1KUOgoDKzBFmM4UhxfTVE9vAZ5KKBP1dQ8ZiURrDCrBVwxi1yMBl0EZhe2lMGoJiZ6BeKo5Uiwui5n0CpxxOEQppjCFFKYYgpPzWOKCRwljTPh2HLVDHolWHF31QzqSBRfK6BXEjTMLjw1j6tkEYdCuEoWU0yjlmNBV4SeRxkJoVcjOEqCY34XjpxDKyew5Sw1o4CnZdGrUTwtjS0ncJQYjhrHVmLUzDS6EMIUI9hKDFdNoAktuFoUQ2zHkiNBAXA1TMPKByhiPY0uxVCFCOWhJnwziyZG0aUY1eE1waRfy6KORFBGIqjl4N5sORgjvRrDkpLUjDxaJYqv52iYBcThNtRyBGEoxLjThy0H92oKKRw5F5Ar5BxH3T6MahJpOIyj5DCqKfRKMuhJknNYE+KBWo5TNzonXk9gCCmk4QhaJYqrZNDKURw5jVIKo5WjuGoWqdiOUkqgjiTQyklMIUv5cBue2oFeSSMOBd+9I2expQxKKTpxfVmMahJTSGErHQjDMXQhgy6mGXV7USoxSgPNmEqKhrUJQ+xAraYx5QyOlkWpxBCKEWpmL8edTeilLFo5i1bJoQkFVLGAVM2hq104ahpNiKFUYzhGB0fHNiNLOYYGowwNxRkpNnHw46WUixFUKU+lmMDSO1GlJGI1hCymkcU0upzDkPOIpThKOYkh5HDkTmxhLZWBJJbagSbHMZV2TGkl7++4h+EPHmbL2ht5tftW2hafR2TluSRbzmT3m9ez582b+Gj3TAZ2PsjqJ35C06M/49G//DP3nf9FZv3xqzx+8Qncdfb/5q6TpvH0hScw77J/Yvkt3+b2M6fxxCX/wHNXfJ1nL/kGi+8/lfDz53Fg+9NsXXc3dT2LNhJDGUriCj045lp0pZOhIyGO9Legq3kkIYmmZBgptqMIeQ5+2ExxIEq5mKBcjFMpxTl0oBlL68S0NtDfH+bgwTYUqYChdHCsvhFP66Ay0BZggMUMaiWLVunErPaxf9tSnp91NvtfmU//QBxRWkeltJ7hg2uxq2+wNvkoPdF7WJe8G1nayPBQJwc+jFMZ7mTo4wSv9s2lM3o329Y/xeqFt/HCnOsJL3mEHRsS9EQXkQvNY3PvUna/FWJzdgk9bfNY2/wMPUsfZd6N5/HsTeewatZFLLrvHO759bd4+JKTmXP9ebTNe4DUkifZ0PoirbNvp+WB6Tx3y0WsXfUE6RcfZG34Ofq3d9L8zF28ll7KlvQy3u9romvVw3z4VorywKsMD27l0IEthJvmkW5bxEtrm/hwR4HQ/DvZ0rmQjuQTKPI2pNIWdr8aJhS6l5Y1d/HwAxfw7BNXkVzzMC889leanr6Z+fdfxuDgPmRpENOQcExrgtIRxCUs3cA16zhmDdeq4dl1bCNAhE66HYKCy6BbwjFdGn5jwlEROCQmJ/eu7VD3/amJf8OvYajaVEfF5Fb36riWR82b6KiYOM9kR8UkPnS0NspYfQzbCAovHcv+rFNiIsphm1bgopiIf0yWddb92gQVxJvqzZh8zbHsqULPSWzqaL2BbZhT7g1NVibGanJO7ExFQyYjLQHZxMdQLUZr40z79OjoVJmmbxu4poZn6Yz6DsdGP+uSqPuTnRKBS2GsEXRWNDyXhutMuSgarsuo71GzbRxD/2/OiNG6PyFCBM6JmudOxTI+3yHhu/ZUYWfN9abQKJ8fqMkva7TemCgB8WjUXeo1m0bdZnzMZbRh/zeBZbLMc1I8GR9tMOrVaLg+jm7imTa+5eAaFnXHC45dZ4oI4toWlhFQPya3SUTrZHRmkoZSdy2ONrwg+uFZ+G6AMJ1sUzVUDdeyqTkytimj6TKmaeLZGgff30F3ajnxpjk8+8gfmD/7HFY8/UtWPfUTls/5HvMf+Fcyy8/n1cytrHj+Zyx/9iSaFvwnocVnEl1yNoU1F/Lc/d/j4Ru/SvSF/+SZO77Oy+3XsT1+H5tX307Tg79jY8ttpF+4gtDyi+iN3sDG2O2sbb6JRQ/8iu62W9iQv48tGx8l2nILc+8+k7lX/YznLzuJuRd+n03LbmLV47+lO3YThVVXsTF+N5tTD7Gjbz697Q+wOf4w4Wcvx/gggqG9RLm4Hs98j/73tyCWdtPw3mek1M3W159mS+8cwsuvYuij1ezbPpdlz55G03O/ILv8d7zUfhn7eq9la+w8Opb8hL3r/oD80V0M7ruVXOQXvPjct9kUu4A3C1fx/ksz0PctZWjLM0TnnsVT151A2+yfsadjBrXBNAP72ujJP87yxTfSlXqUrtBMkktuYM/mZVilzVQHN3Ho4AYOfLSBjvQCFj9zC8uevpmuxCPkVt9J54qbWXDvGTw8/YfcdfHXuP/cf6L5ulOZ9bN/YMEffkTfMzfzfu8qSru6OPhOJ+VDL+Oqu1Eqr/LhuwXkyk4MeR/FQ68gDq7n0Lst7N36DH0vXMLWpiuobLqHD5MX8U7zGRRm/zPJmV9my6Kf8l7hXA7kLqAw+9tsXHw2pV3P4oh5jnwQ4cCuEKViBFPNIQ6HeG/HMwx9sJjhjxdRHVzGyMASxFIITUzgm3k+3DOfdPuVLHr6l6RaLufjXc+yc8vTDB1oRa8GLO0jHzSxb8dC0qHp9GTupNB6KdmWC9jx8k0U+x/D1ZdiqMsxtVZGazkaejtaaQUNLc5xO89xO49VbsUV2zjmJDCVdnSpFVMJ8el4F5YSwTMSmHKEUTeHLrUy5mcY8zPYaghVWINnxrDVEIbcRs1K4xlJLCVCw01Tt5PU7Dh1J45rhDlWz6FLLTS8OI7RRsNLoFbXoIsRTCnBuJumbiWw5BC2HOHTRjc1PYVabsdVEtT1VhpmiLoZxpJaqZlxbDWIMlhKgnE7hiMFeNJRK4evZ7DVJLYWx9KiCMUWxryOifdHqVkplMoafCuOrYWxlRA1I44htuGqEUyxjZoZx9WijDlpakYMU2zHEMPYSpy6k8U2ovheDNNoQaquxjbC1L0UvpPANsJ4dgzfiaMrbehqC74bw7XDaHIzvhvDNtsZa6SRxdWYahTXTGLpMXQ5jCK2YRsJfCeNoUZQhBANr4CpxjHUOLaexDFS2HoS10zjmklsI4FjJPDsFIYaxdLj2HocQ41gqW04egjXjAbfmxah4WRoOFlqVgZNaUYSmlCENo6N9uHoGXw7h+9kcIw4ppLDNhLUvDiOGcM18rhGF5aWwjLCeHaahteBrWfRpTQNtxdLTeOYaepuFkMNc3S0C1tPo8tJVCFO3e3AtVLoSgjHaA1cIUYPvt7F8UY3dSdBeXAFo24XR/0eRt0udCGKrSaomRlqVhDFGPOy2FonntmJY2RxrTR1L4uhRnGMNKN+N7aWx9azCCOtOMbkWKXxrQK+1YUhRajbaRw9hiK0oIghpGqEhr8O1+pjpBxG0+JYeoyjbhdOOc3BHU/xwdYZvLdlOtXXf8v7Pf9A+fWvI205E/GVC9mV+i7di/6OxNNfQd//Iutab6S6v4uD72zGkauoQhGpWkQWB1GVQXp+fx3ej66D71xG/R/PQJ32Y+wvnQt/XgaXzaf/hIsY/sWtHG/pY/zIEFVhmJosQ0nGnxQmZPVz+4FI4UoKkqNiSAK+KKGWSuiGwuAbO6HwDn97JMGOU69n9Or51M9/HPf8x3jnZ9dCfhf2CynsFXleW9/NgTde57U1IeTCZtgzyPH9R3BHKniWwUi5SEWXGDIEyoaEKol4sopTFVErFayyiCuoOIKCK2uBo+JzZZq6KjKqqjSqAoZSZVAdpqQV+bRS5ZNt77Lnz9dw+F9/Qf07v2THt77OhrO+xrYr/oU3L/k7Sg9+D+3B7zH8+A8QwqcjrTuToXU/5eC6Uxje/hfU/sep6Wmk4TbMahJbzGNWckhDMSwhg6vkMKUUppREKUew5BSOmkEstlMzOzDEJNWBlolV+Y6JyWAMbSTJqNGLIxWQhkOopRiO1IEjdiIOJjAqGep6J+XDa5CLEWp6F6aQQxiI4qmdGELgInK1JNJQCF/Lo41E0MoRDCGKLccxhQiumqCmB9QdpdSOUY2jFMOYQgpf7cASslhSFrWSwJIzeFoeqRTClBKYchxPT2PJKVwth1qJoVZi2EoGU0phK2lsJYOlJPH0DJacRCq14ekZtGoUR0tjyYGzoqYXMIXEVK9BgKfMYIkpLCkQKhw1g1qNoAkRDCmGpcTwzTSOmsEQE9SsPJacmBBIYzha8PvY0eIYUnjib044iFipUXQxhFJpxVZDeGYMSw1jqYFbzVYTeEYaR0uhy1EcI4VnZ3HNNLoSw9IS1JwcnpVBLIawlQyOmqFudeKo2eC+5WBsHC2NO3GvlpLEkOJ4RhZDjFG38ow6nYjFNkwpwZjXjSklqJl51Epkal8XYuhCDFcLxtFWUhhSAl2IBWOpptHFOJ6exRDjaEIMV89OvCeObxQwxAS6kMCUkmjVOK6WRRfiOEoHjlLAlvMYQhZlJIlaTmJKOaRiDG0kiHmYQiCAqCMxxqyeKSyopXQgjiSw1AKqkMJSsxhyCrkSQRXj2GofptyFJmaQqzE0MYGpZJArSWpWL6NaD2oxgSMVMOU8ptaBquQQpQySksM2MphaCk2Ko4lxPt7/IoMHVnDwvcXs2jaXjetu480tD/POm0+y750FDHy8mvJQE1JlFa7VwtBwO6VSBM/pRVc7kCoZlGoKpZxDFzoxqmvRqt24Zg+VUgsf7HuC7swfSaw5jbkz/p5486/ZteU+DrzzOAP7ZvHx239lY+GntC76Ms/OmsadF03jmWv/jvmX/QMPnjyN2af8b54+52s8cPY/MvvCb3HLD6YRv/185v7+Bzz+u+9x60n/hxV/PY1553+P9uln8MSVJ3LX+f/Ib/5tGq3zz2XHxgfZv+1prGIaxt6i4b5EtZikPBTHUnuoFtMc/KCF4uE4gwcjbOx5jNc2PMX21+bz/q6VbN34JHu2v8h7u5awddMc1nXPprcwi22vzEMYSHJwz3L2bn2agXeXUqtmGHpvKcpQFLmUQSjmqRY7eGPzcyx7/lKEI2mE6nr27W3jw/0hdm59kYEPwux/cymd4TuJL7+O0lABU93IYH+a4uE8udj9vPHSfNqX3UTr4um8sjlCefBtdr/eS65tGcufeYhXe8NkovPYvSNF/3vrKX38CiP7N/HxaxmWPPBX3sq+yL71K1j56GXcePpXOeOEacy793LWZVYgDOzGKO5ja2ENkednsnLObcQXP8yBHd0ceLuPw3s3sndLnkM71xNe+AiZ+TN4u3slx/Q9yCNbUMU3OfLRBla/MIPZd15OJj6X13oX8/b6pbzc8Qwb+56l/0Aes/oaL2eepa35Vu6/9yw2rF2AWN5CsX8jmwovklrxIK+knufgwR0IwkFEYQjbMgKShe3jO4GrYNLd4Nk+lm7jO7UJYaJBwx+dcEEEz7lWIFBM4Ui9ABHqTbjvJ/sNJ50PQUyj9t+28cY4vhN0XViGHRRz+o2JLovalFDR8IPP92znfxRZ+q7HaL2OqRufPT8R+RhrBK6JyXLNSTHiM7ypO+X4mMSaBomHwFDgTwgfo7XJ8weuikkxZFKYsQ17oq8juPdpfzs+zqjv4BgqDc+aIF58Djnqu1Miwmjd59j46JQ7wZvspnAdjtZr1BybsVpQsFl3g1jF50UI33Um3A2fHQc4T3eCrlGbcFQ4n6N11KcEifHR0c+1h35W7NHwJ89nUa/Z1GtW0FFRM2nUJjNB7tR5A9Ek2OqOx6hXwzNtaraDo5vUHRffdqi7Hp5jT7go7Kl91zYnBtiZ6qb4PDFlMgYSOFJsbEvFc4ICTnciD+S77gQutYymDGE7Gr7vo0kyWrWEWT1CIbKMdT3L2fF6M02LL+OFJ07h2VnfZ87d/8pzD/6UO//yLyx55mwWPnEGi588i5aFF/D8g6cy544f8+jN/87qub9j4VM/4/lHT6Z53oXce8X3aX/ySqb/9gSi86/kmXtOY+7MU1n1zEUsm30hi2acx+KZF9Ly7FXMuu0/WfD0hayY+yeW3Hc+8Qcup/OBq1hy+anEHvgjyx78NQtn/4qFM85hxeOX8vSM83j87nNZ+NilPPvgObz4yFkcems+QjGOUilQHijw7s52jnzUwYfvRlCEHt7bt4LO1AOseOFPbHv5Md7cPJPYit/z3P3fpbD89+zrvZPMgl+SW/ifrJz1FZoe/QJbMz+nL/YjXu45g7Udv2BH7nKOvDaDkTfmsnH1X1m/8hrCc86h7bHT6Vx8PpvbbmNkbwiOf8SRI5t4d38v69euoCc1j9CiO+mKzuL93TE8710Gy1vRnPcw7fcpDmxh344s+9+M09H0IOn5N5J8/mo2hu4iv+BKHvjNV3j4P79I7ws3s7fjeYZ2JBh4twO5tBVL2YkhvYUuvsHb21vY9XacAx9vQBHfwVS2o5W62blxFuvjV/Bm5FpKm2eyo/V8tq34Be13foHOx7/FW6vPwts5i+2Ra5n1u2m8eM2X6F54BsaRJRz+eCnloTSM7UGoJNm78zleW3s3G7J/Zc+rd7C58xLeevUqhOJjeFaB0sAaBg6s5J3X5/L2lrm899Z8dr/6FOpADFPpYvBQO+JIGkPpRBMLlIfivLrxMV556VF62q9jffIv5MNnsfP1yygPz6Tur8SzY1SKIeSBlRy387hCDGWwBXOknWNWhlEjij6yHMcIo8utHG0UEEfWYEgxPCOPrWZx9QKa2I4qtuGZSXwrhW+lsNQomtiOrcXwrRSa2IaphKg5CTwriq2345phXDOEJkb4dLwXz4rj2zHKw0vx7QT/dbQXXYqgVpowhBY+qRdo2CmGDi5CLq2B4xuoGxlcuQVfCzHuplDLzehCCFdPYWtpLDWNUlzKuB3HkcJo5XYcJRnEKdQYhhLCNVLoUgTXSGKqUepOGluPIFea8O04rhahZsXxzViwb8Zo2Ek0YQ2OGsaS2/D14B/rcb8DudKKrrbj2CE8L4SmtqDIzfhenGPjOXStFctox3WiOFYYzw1jma1YZiu21Y7rhBGFFbhOGM+NUPMyWEYM24zjWAlcOzl13KjlcK00rp3GMhI4VgrXSuOYKSw9gWOmMPUovpvGsRJoSghDi2DqUUw9iiaHsLVWbL0NS2vD1kLIlSakchNiaTXFI8uQpVVYZnji/VE8O49jZai5WSwjhlyNY2hR6rUEdT9Nze3E1gv4Th7XjmBoURwzTc3t4Ojoekb9Phwzi22ksI04ph7Bs1PU3AK2kcFQkrhWFsdK4lhxFGEFxxpdOGoHSjnBmF/g2GgOUwnRcDoY87oCh4eexrcy+FYaz0ziWQlqdhLH6MLW89hGGkuPTwg8UUw9ie8UsLQcvl3AtTP4bmbielN4Vh7P7qRm5RBLLehyhIafx7WyGFoWy+jG1HupijFMK4XnpDHEOCMfrUE6uIJdL93O9rVX8F72x+hv/4j+vi+yN/JNDuZO4622r/Fq8z+ytfU/eKfjNnJLrmTwnQxO+SOU4hBKdZjqyDBCZYDKSD/rfnMtR7/3V+rTToVvn4Xxf/6dT390KfzpSbjmeXZNOxl+NxuueI53r3gY3urnk2GFT3QXV5oQKyQFV5TxFRVHlDBGKmjFEf52uITTfwSjUqLSsQnh/hUY1y3g+B2rUa+djz1zFeN3roDpS+C6JTSumAczQ4zdsoRPb18B0xfx6VXPc/ySpxi7YA5Hr5yPcMkcnJuWYN7fxHj+Tdhf4tjhCvbgCM7gCMfKCp8IGrUREU/S8EQNV9Ko6zauouNpJraq4+omsizjiipeScIQBHRD4FOhQi3ew/oTz2fgq9/H/YcfIH3x62z/1pfp+fnfs/fiEzh4zQkcuv/biDP/leEnf4CQOJNi7+kcWncy/Zt+xQevXMbA7gex5ChqOYQ6EsOW8qgjKcxqFq2cwFVzSOUw0kgITYzjaBkcLYNYaseQEthaBq0SQRkJ42u5YFI+EkMrJ6jpXRjVNFIxhDQcxlM7sYQC6kgGrZymbnQy8OEyjEocs5rCFnKMHGzDEfMYlQSekkIprcEQJh0QMbRKGF9Po1dDWHIUeWQNR/0CthxDGF6DVGzHltPYcpbqYAhpOIpndKGLacRSBEfLYipJDCmGIUeRK62YchJNiGHIySDyJCWCnhojh62m0cQItpbC1lLoYhRbS/03x5YlJnEnHBfScBtGNTYRUUijlSNoQhylEsVSUwjFVjwzg6MnUYUQUrkFW0tgqXFcI4lcbUGT2vCsOIbShi634llJNKkdW4uiCq1oYhuWGglECTkQWE21HdeMMVbLUXezOHoCTQzjaElsI4muRFHlMLaZpO7lsY0kphbHMhJYShpTTuGbBdRqjIbTha1mcPUcDacL1wiEbVOO4+hplGqImp3DmnCwiSMtfDLWg6MnkMqtE6634P5MJYomhTGVKK6RwpCjGHIE10hhKjHkSiuq0I6jJ9HEcEDkkqPBuSqtCKU1GFISR8+hiQmUShRTSaNWYyiVKEdrfSiVJJ7eha0WKB1px5LzSKU4WjUgN+mVBK6cw6wGTgpHymJWUxjVJJ6aR6mmUappLK2ArReolML4dieeXUCshFGFTqRyFl3KYet5LC2DKibwzC7EcgLxSFvg+pECR4ap55GVNJKaRlBSGEYa00ghVdoZPLCYD3c9ycbCdHItFzHvgR+w9LlzWPTMOTxw+49pXnQZ2fB01uZvZN87D1Meeg5RSVMR4qhaHlkKXBqKmEEo5dCELsRiGnEkjSbnOHJwFbG2y3l8xg/ItVzMlsINiIMvsnvLTLatvZndm69jU/oUDr55LuL+SxnecSHrQ2ew+NYvMuvn03jyxGk89K1pzDntBJ74w4954Y7f0/rYtTQ/cgNP33A5S+6+laYZdzH74t8w6/cnMeu332PZ9N/yxGU/oWnWOdx43t8xa/o3CL9wIcN7VmAeSjF0sIXKYIzh/jB73lrMusIj5KL3sXLhX1n63FVs6nySTNs9rFpwFYnmW1k5/3KaX/wzmfZbWJ+bSS50F9s3Pc/rfU+QaZrOxsRdbOuYye51j/BG7m7effUJBvatQBhIUB7OIYlref/9dva928x7+5vZtyPCS91PkmibzuLnfk20+U/0pW/jwNuraHruSpRKJ5WhLHK5m3jbnaTD9xNrvoetG5ZQOtDH/kOvoFkHUaWDFA/sZttLeVa/+AjbtyZ4eeNq+g9tQBF2IA1tY1tfC3Nuv5jIgnt5q2sJc247lxm/+QYX/mAa82f+mZc6VjN08C185SDb+sJkl8+h5bnbWBubx+C+tahD2zi0Zy094fm0zptBdskcwnPvom/NXF549C8kWmfy8f40H+1J0b74biKLZrBvd5TB9zMklt9Csuk2MokZmPqrDH2Q4/6rf87S+Vey661mDn3czfDAK7y/p5umRTOILp9FeuVDDAy+g6oeQVNL+J490fcQIEBrnjfV/+DZDpZuTKFAa54/IVY0pjolJkWNKUeEW5/qdhirN4LuholkgT9xzoAO8tk2GR+ZxITW3Bo1rz7Rg/FZHCTYD5wPNdfDncCC1v3JDkWHT44dp+HX8GwH3/U4Pn50yjBQ+1xMZNJhMZl8sE1rCkU6WbZZcz0MTWd8dBTLMKcIII5lUPOcCcHEmyoLdS0Xz/YnYiEW0/52fIzjY3VcU8PS5Ak8pz5FsQgm+R7jow18N5joT0YzGjWfmm3TcB2OjTbwbYu66+AaBr5tMTYhZkzGRyZdFUGxpvc5Ikfg3Dh+dJzjR8emxIxAxPCnFJtJ90TN9Tg6Njah/DQmOKwermMEpZU1i0bdwvf0qXN/FjEZnUKu1n2X8VqDY6NjuKaFpWrUHJdRv4apatha0E/xWdwjIH64thWINL7334SKz6NKx2ouYzUXzzVo1ILyFE2RcCdtNpNKlDuEZRapN2wcJ2hJlUZKaCMDMG4xWNrF4NCrbNuyiM7UrcSaLmX+nNOZN/tXtCy5mvlzLqB92bVElk/n4dtO5sl7ziC/6hYevennTD/vBJYu+R0rllxEy9JrWPHMlTxw/anMvuV02hdeRXrVdJ5+5DyWzbuSB68/jWt/+x0eu+HXzLzudB6//3esWnYT8+44m6t//iXuOfXrPPTzb3LXiV9h1Y2/YdE9Z3Hlb7/A7BvOJLNqJo/f9wcWPTud55+6gvlP/YHY6r9wcNcC9u2cy9uvP04qdD133fgjnnzkHCLNN7Jl05P0f7iGnvwjhJqvp23V5bQvv4CN2Wt4o+MG3khfy4Lbv0XH4nOZO/0LzPzTNF4J/wevJn7MzvVnkA9/ixUv/j2FF04l/expNM/6OVvbb2Vr6E52ZO5ja+xmXo1cS/eqm9m9cRGG+CYV4W2K1V3sf/8ltr8eZ9uGJla/eDV9XXMR1K1I7i7sYx8zWN7K8NAr6OJ2hP5XiC68k/suPpHpZ3+V5Q+ew/6ux1n/zBUssbLo8gAAIABJREFUv+QH5Fbfyc6NS6ipb6FL2ygXX0EVX8eW32DgwzzJ+ANsemkJQwOv4Fn7sMTXeGfzk7wU/gt7eq7j4IZ7+aj7Bvqe+xnrnv13ep/6Lu9Gz2eg9wbWLfwVd5zzNe799Ze4/5xpPHzFNF7p/DMff/gUhw8v4709i3j9tdlEWy7hzY130/7iabS9+GPWpX/FK2t/w9qOU3GtPMJIiEMfLmdD171UDoURDkUZU9dRq/agKTmEcoLKSBxT72KssZHScARVziILaQZ2LifX9Ec6omfy2sbfcPDj6YjVp3CtBJbaiy/FMUshfDFFQ8ly1MhjjKzBrjYzZoYYb2SoOQk0qZ2ancMzc+hiCt/swdN7qNlZikdWYKmxQHAw05SHViNVWjnW6GbUzyJX11B3Uxxr5PHtGI4RouZGafhxLCXN0XoPqtDGJ+MdjNXSjNUyaGIbNTvDuJfGUUNolWYcJYyjRBh384ElWInjyK00zBi23D5RNBqmZucx5CTiSJhRK4wlNFPT49T0NIYQpWZmsLUYphKiMtzEmF/A1uKUh1cGE1wniS63US2twDdjeHoEz4giFlcy6qYYc9Mo5SYsuR1PDzPqpFGrrcEqoZ2mUctgWe0YRjONehJDb8Uy23HsMJ4bxbZCGHorvhfjk+M5JGklutbM2FiKej2OZbWha834fpSjY50YWgTHStKo5Rit5ykNr8CxktT9LGONLoRKK4YWx3My1P08rpXG1ONYRhLPSeE5KVw7EDk8J9gcK46hhjHkZgxlDbbWhm/HsNQQcqUZVWhFHGnCMtswjXY8J4UmR/DsHJocxTbiaEo7vt2FYyVQ5NWYegjXzKGKKXwnh2OFcawEphbHs/N8cvQlXKuAoSZxrTSNWo6jYwUkoQXfyWMbGepeF7IYxrGSjI8WGK3FqBabaNh9NJxexJE1WFo7NTuJZ2SRK2FsLcV4rQtNDOPbaWw9Rt1JY6phPLMbTUphG2lUOYSuhrDNBIYaRxGjWFoWz84jVlrRlBC6GsHUE3h2HlPL0rA7EEqtGHKMhtdB3e/CMjoojyTR1V5qo314tTxHDi3G07PU5U4qHy5l78v3sPeV6xnecAZvhabxYcf/otj7Uw5lT+Od0DfIPTWNjnn/hLJ3AbH5F/NK5llqYj/C4GE0sYRYGUESiqiVQV773c0YX/gd49NO5dg3TkH68nc59JWfYP7mRj79zV0cOOG3jJ1+J/xpAfJJd3Dod7P5r3cG+ahameqjcARpClXqSjKOKOEIEge3vc7g8gR7/nAfwh8f5djVCzl6w2LsGxdSv2s5xbPvZezSpymdfAuls++lPH0eH9z6DMfa1/He/QsYO382I7+4jYO/voPilY9jXP889uVP8+lfFtI4bw6NPz7HB+c+gPx4GHYL/L+3DmLt+ojG4RGOizqepGGMCBgjAr5qYksqnm5iySqubiLpBrak4pcDwcUYGWags5fXzr2W/u9ehDbtnzj6hW8jnvBNtp38Nfb94bsIF32LylVf5/DsH1K69wQOPf5txPTZDHSfxke9P+XdnlPZs/4SSh/MpTq4CkuKIRfDKKU45cMhGmYP4nAYoxpHLkcQS+14Rg5Xz6JUIqjVGGo1ilhqp2EVKB9pZvjgSj6pr+Oo14dRTXHg3SXYUg5Py2FLGSpHQvhqDzW9l+pABGk4zKgdoCrlwTDacJy60sWo3oNVSWCUQ9T1FKN2F3IphC0nseUEY04BU4ogFptRK60TpbuhwGUhxakZBXy9g1J/C7acp2b2YMo5yoNtGFIKS02hCmFcI0mluBrPyFEttmHISUwlhaWm0cQYtppGqUQwlfjElkCXolOTdVNJIFfaJ/qHYvhaFq0cQSmFkIbbJjDIWXQxgSkncbQMSjUcOOWUGEq1DaHUhFxpwdJi2HogHMvVQCBWxWZUsYmak0aX29HlQBDX5RC2HsVUwqhCK44RwVRDmGoIXW7n2GgnlhpDHGnB0ZM0/AJ1L48ihZCENsbqnRhaDEUMYekJ6nYnrp7DkJIYUpKa3YEmxrHVDKNeT+DKkGIBglhPUxkOxHpHT/Pp2FrGa3nk6hpcI87xsS5MNYKjx3CNOJ6VQCitxtai1N0McrUFVQhEfUuNIpXXoEshbD2GIrRiqhFMJYIqtuEYcXQ5hKvncPUcppxCFxO4eg5bzWDIKZRKlLrdNyVUCMUoajWNq3eiCRl8sxuzOhHhEVLU9A7qemeAIVVy1I1OVDGLLueQqyksLU91JIIixNHkJJVSG0IxgyrkcfROXLMDoRzGMfIoQhJNymFXEijDIepGAUNJoakpRDmOrKeoqnEcr4AohNi760nWdkwnG7qUrT03k1h+Dh1rLuC1vtkc3N3Eni1LaF54Navn/4knHjiJ+U/+B69vmk7/kSY0I89HB1ah653oajee04tS7aA8mA6obuUoupKnOBDiyIfNKANpDu9YRWrxNcSb/8ierbPZvv5OXu+4jJdTP6ew/EtsajuB9/pOobT/Dj7suoJtT/2Kxaf8L95/9BpG2p/h/yfrPePkKOw0f/53t3fn3dtkn73Gvl2WXWevzWLwYkwwydgEY5IBkYMQAoEkJCGBUEIooDy5Z3o69+SkOCPNKAdQQDlM6lg5V8eZEWDu+3/RMyN770V9qqa7uqqrX/T076nn+T4XOzbSfyjIoT4v29tqONi9meN9ezi2s5eDHVH6QutZ8dr9vHXz95j36x+y5KmfMOOhr7P8jR8x84lvMueZa2kpe5rdW+ewteUNVrx/J02+6fS0L6KnbRmdofepWfMqzz30Pco+eIrApqk01c6grf5Nls25k47ADI70fMCR7pW8/dK/895rN+Jb/Sj7m2exJzKdj5vf5FBkGlsDL7By/s00+l6m/7wXSe7k4kCI4VQjZwfqGfi0hTVLfk/txt+zfsUveHfWtbz50v8hUvUcNSufZuBMNeeOl5PsD7Fx1ePs6FhKa/hdUgPbcORDDBtHOB/bg5sZRE5+yokDHYQ8S6gum0ltzVtcim+jv38rYmw3e7dUs2bB82z1f8DpvnrCG9/inTv/iVXP3sr6OU+wf6uX+IX9KMOfcGiLj9aKxVQufYqLB30kT7Vxaq+P3S1rOdlTz/q3n+JI4wa2Vywl+tEsDnStY1vLIirWPkvNuhdorpmF58MX6Nm2lGN719Hb8g7Rmpfw173M4KUQJ/dXEFz9Ikvn/ZqdWz7kwplWPj4cZd3qGfgq32PN4pc5vS+CrJzFsmMYehJDk0vCxLiDopAtlLiEWecK48HNTG5nHJdCtliKirglR8QEDDM7zpaY4DlkHXc8TuGMMyvG60Szf76UqklLx8k6uVLjyLgQ8qfLxPkm+BeuXZpJC7lSamGkUMS17BIDcnzGzmezkw6MrJthdByOWbrmLIVcSVRRJXkStjkR6RgrjuBYNsV8fnKWtwxzsqBigk0x4R7JZwq4VgbXNrg8mr8S/chY+vjAbUwO3xOuitF8htF8hs9Gclwu5hgrZLlczDGaz1wRNBwT19TIuxZZWx+PQ5h/0iZiTW4XMhaXi7nSPuMRkFzGZWyk8GetIldAnPlJF0YpSpKfFE2uRFIyjI0UJwWUiQhJPuswUshQyDmMFLLjNaHOeI1phs9HC6WIy3hbh2tq5BwTx1BxDBXXvgLSdCxzMgKSz5bei20ak8yNCVGn5BxxJwWZibaTXMYZX0rPubZF3jXJWDoZy8ZUNLKWja0rmFoKVRpCzZ8lntpFerCVPR3vsHr+rUTqXkaSusmMniYV6+HQniqa6mfR5X+D3Y1vsrlmCt6lv6Ju8a1sbV+OGN9GrL+N5EArtriZ+nVP0OV5iT3h17l0vA1haAeH+8por5tBR9mr9NS/zcd9ZZw+38Tg/mrWLXuEeY/8mI9++o8s/ebfcnzDQvZEP2Ld/GfZVrcB4ewRBs9/Qlo6x/n+PkRpF2IszP6ts1i/6J8JlN1G3+bpHN27iu2ti1k0+34aqt9mT/tqWuqmElz/JGvm3ELt4l+zw/s88tmNJM+sYf+OGXR7fkXLhm/SG/kqhzuvoaXsn6hc+jUO996ILN6JW1yJkq7hWG8Fu6Ir2R19j5pFdxL44DdsL3+FlTPvptP/DunhXajWKYaFwwwl93HiVDN9fWWUzfoD+5rWIgz0YFlHUfRDpGK7UPp3khnaTVfnYqbc8y0e+/5fMOPmb/H8jV/j1fu/Q0PZdLb45uH96Akqlv+erQ2zOHe0nP29yxgp7uTT0xt5d/GtLHrnTloblqEpx0int9G9dTq9TY9zPPoi54JvcjZyH9uW/5i6V/83B9bdw6e+Z9hb/TTdNS/QvP5JVs5+kNd/fyPP3fY95vzu36iddxtbKu8Fx0tL5R10Rx/kwLbnWPfBDXREXufisXp2tb5Hl28KvjU3MnDibdTYR+T0CGoqwhfF3YixEDm9AXFoE0W9VHspJrwYWhOG1kTeaUON15CVvMSSYfbvWcLWxhdY/c61HOx6mOETc3DSPkaMXj6z6xEuLScrb+Rz10NO2YSd3kBOqiEve5GlVnS1jc9Gd2LKERIXN6AMryN9/gOSZxaxY/vjfPrx6yjDS0icWUDy3PsYqU3IYg3FYjuSvAld91DMN2IpPnJGkIJZR14vxxJWkbfDWEoto7kQQnwNObsOXazgs0IjaqqaguvDlCvJml4crZaRTJiRTARb8TLiRsjk6rEcD6pRiZOtR9GqkJUqRKmS4mhjKVudLlXijTltmCk/VjqElQrxmdOFq0Zx1AhS3EPBbkRN1SInqhjNNqGma7DEctT4evKGlzE3hCN7yCjeUnVpsgo+byFveJGGN2KmPYw5DeSNAHqqAluuwtHX4jobMDIbkJ01COZqDHc9mcxGHGMt2WyIfD6CJFUiCOW4mSC6Xotl1SMI5eh6La4bQNdrUdVacrkGDN2PoQdQlXrSSi1mJkpCqCaeqkTT/WRzTeiaD8sM4Rpe8m6QrO0ja/tLPAq9FkurxTW8GI4fNx8iKW0knl6HbFQh6x6SYjWi4kOVNmJq1diaDzlZS8ZoxlYayNutaIKfz0c6KGQCuFYFhlrO5UILGSOCoXiQhbXokoe8HcLW6ii4AS4XwhSz9dh6BaZWhiqU8flIM3k7iikFcNQIGT1KxghTcKLkjBAFM0reiOIqIS5nWtHT1eStOr4YCWEbVWSsMDmrHUuJYul1aMomLL0aVaxBTzeQM1pwND8Z04tj1JI1Q5hSmLzZhW00k3VbMfUgtlVypthmANsMYelhbM1HzgpjqwGyRgO2EiFvtZIzW5ETfjStGl33oCnVCMkyXL3EPDnS9w7bW6ayL/Rv7Ku/hkO1X+NI2d9zxvMdDq79Z9rf/V90Lv0KR8JTaFjxW87t3Ig9/Al6fAApniQ1nCYxnORi4ignQk388a8eJ/GN20n+1Tcw//Iv+eNVf4P1je/DvWvgZ7Nwb38D7bG3MR+cydkfPQGdJ8nLFtlkHFdIoosJDC2NJsYZszRyw8Ps9gdJPzGbkddWcnnaOtRfz8X81Wzkm15l8N/+ADMryUa6+ePuk3A6zZcDGiMxnWxSxkglUVJD5C/0QywNF+PQc4xPnlnAJze/RO6hxfD4arjrfYz7lmI8spb0rfNgzWa0I8cQZYPUeY0R3STpqAwbImYixYikkdYldNfkclLB0SRGJQnn4iXM4X5ip4/CUJzzT85h5Pa3SPzgAS5f9e+Yf/8dqn70F2x75Juo138F946/Zfeb3yQ+7xsMLrmWC+u+y8mqr/OJ579zuu3b9EV/wqcHXkaLeTCTXhyhHjNZR04Josdr0GJVmMlaTKEEMcxqUYx0PVqyrtQ2JAfQU17U4Uoykp+8GsYV/TjCeG2nEEKP12Okg5hCBFduwUw3o8ajiIN+9GSInNGMk46gDwewElEyQjP6cGC8DrSWgh7ElRsx0iFsOYKrRtDTXrJ6CDVVjav5EAfLscTx2l3Fh5yuwVB8mFqAZLyS9FAdWjqEqzXjqE2o6SCW3IAhRlCSAWSxDkMrrWWxDl31I6U96KofXfVjaPXYZhBdq0eRajE0H7o6vq37cKwIjhUhlajC1IOYehAx7cHQAph6sOS6E/xYSrA0cCt+DLl+XPQIoEo+pHQdGauBrNOAkCyJrpJQhanXY5tebLMO1/bhWPWYugfX9mHqtRi6p+R6M+pQhAoMxYMueXB0f+nYggc1UU1OD1F0GrHHz61JXkzNT3y4jJzTStZuQRX9xAYqcc0m8m4bquhHTNbhaGFsNYSthjDlAEW3hbzdhCaWvg9dx4eqVGFoHizNg6PXkdHrcLVa1FQZeTeAoZSEFtf0YeslwUdJe3D1EPlMI7LowdT95NwGDNWHJtdhaj402YuhBNGVAKYaxDHD6Eo9uuJFV+vQlFo0uRZL96MpXmShFl32IaXq0OUgQqIWMx3GFBsx1DZSqQYMs5Nk3IsmeCmYITS5CVmMoqnNJBJ+FLWJtBghJUbQ7Q4MqQs13YKUDGMoEbJ2M0KyllTMg2M0Uci0okk+ZNGLJHsxnTBCugrR8GLkQujDzRw/MAtfzXX0dT/Kjq5XidS/Sd+OTWjyHiSpmXisAdPoZXigg4FLLQz0R2hre4uF7/+CjrZXOHvuI8Y+38pwqhpFD5JIVHHik6WcOfoBx/bPZujshwxdWIMq+Om/UMP583UMx5sR5a1cPLiWt575Bvs7HuHYjt9wYust7Kj5Pm0r/4XNq3/E3qrvczz6M7SPH+FYx03sCN5A8uwCHDVM/zkvmnECSbvAxcGzHD19mP7kMQT9JGnpFMnkaY4d7aK2fC7L3n6AmU/+iDd/fw3T7/8W0x74Nk/d8XfM/MN3iW56iY7wO+ztLaemZg7vv/8sHe2bGOzfjZq9SDz9CYP9uxk8swPv+llsDX2Af+0blC99jrqNs9jfU4Wc6ObSyQANNa+waNp1tK55mNOtszh9eAPH96ziRO+HfDj3NloD0zi4fwVnhrwculhB7+alNPmm0RF+lQufrCZa9SRHti7icOdyVsz4DQMnakhd8NO75V08ZU/Ts3UJZz4NkE70kBjehWUeQtcPkhb2oKqHyVunaPEsY/Wbz7CjciWHdjfT3VlD35ZKmn3vsmT2r/GsepJo2fOsf/fXzHr6xzx6xzdYt2gKW6KrOLo7RNSzEN+mt/CsmcrcN/6DyrXP0bdtE8f2NbBq4SuEK96jfMkLnN9Tx8meAIE1b7LkjV9zrHsN05/8HhXLH+HDeb+mpe5Netqmsat9Oj0t05n5/L9w7tAa9m1dyLzpN1Cx+jE+mHsn6xb/ntULH2XGC7dTX/4Oaz+YTmvDOhJDB1ClUg2pbZpYhlmKZmQnHP85sq476YAYGYdLTkY4sqW60Mw4SHMyqjHOlphwRJSYEiN/wrQoiQy5P4lwlKpHC5PVo66VmXRZTDR85LOlOIlrZxgtjpXiIOMuhuI4c2JCfJhIKpQez44LEVdAm2PFkSvgzfGb7hMQzVwmy9h4G2d+ok71P9WdjhSKOJaNbdgUcyMlyKiTHY+85CfFlMl60j9eHuFyMYetK+MDsz4pOEw0WozmM5NwzT9dJob7rG2UGkIcY9JVMFHZOcG7yNoGl4u5SbfB5WLuzxwbE8P9lfpQd1KYmIiaXHk+M96+YZHLuOPcjPyfVZBOwDuzGYtiPkMx7zI2mi+5G3IOhbzL2EhJdLE0GcdQJwWKvGtNukr+s1CRy7h/8th4vuZPHptwatimPvm6K8JFZjwyY00KGznHwNIUipkcjlHiZLimiibHsfQEafEiieEDWOntNFU/w4b3bydU+TyauIvh4T40eT/959ro6VxOuPIVvB89RlPZk1S+fzveZXexuXkKyYH1DF3YyKHdi1m77D56295ld/MCdobeJn6yASu9ndOHK6ha9jDLXvk522veJCf2oMg7Ob2zjPqyqUy5/m9Y9b2v03rb9eS31bB2zv2sX/h7qj94k+FTvQxe3I9mnSOR3osQb6d27YPsjD7LoZbfsafxEbYGnuTgtncJVb1Cd/sS4uea2LttFZGK59nw3j0sf+N6uir/wMdtr5I6upADHVPobXmUgw0PcrjtBs70fod9rV/j3VeuosN7LacO38aBPdei6dMZvjQPIxEkk9pB/HiQI1tX0lD2BuvnT+G9qffQ5FlI3rmI4fQTl06Sko4RS+9jR/cmVkx/gBM9HorOcUzrY+KpXSjiXtThXXy6q5bpU37KgqduYPljP+fZH/0dK1+6h73NH9HbtpaqldPoDMxhb9cyotWvEq5+kS1Nb1G57iEaAs8TqH0Cb+Vj7OlZxqUzQQ7tXkaL7yF2R3/H8PZp7FnzAB0f3ED70hvp+uAWzjW+yqfR12lf+xgHm+fhDDZzsKcG79o5PH33v/Pyb3/IrCeuZeO719NS9RvWvvsTGqoeoq/jNXZ1zkQabCan7GP4ZIju5umsW/Rj9mx7kIK5lnj/EjJWPbJQia3XoabXk7MqcZS1mMp6ZHEtorSBtLCOrOtBF9cgDi9FtiqQ5TJ2bp5C9ervs2/zPZzc/ySW+BFKshwzWYse92ImgqiDPpxUFG24DkfwklV8aMl3kIfncP7oyxzZ9QQ9rQ/Q3XQfbfW38eme5zlxaAbdbQ/TXHcLfS2/oa/1Lo71PcSlT59ESU7DNqoZK0TQRQ9KyoMulO78ZXQ/Gb2+xB4wmjDlAErKw1iuFUsJ4ihRDDGCLnj5v5e3khqsQEl6cdQIY9kulKQfUwyTVQNk1QBqvBojVYeV9o3D5/zYQhBXr8BWynDUCkypDEetwlVrsOQqHKUGTSrHVCpxjGpUcQOGUoallWHpZajSOkx1LRlrE66xCVNZT96tQRPXYWvl5B0PcqwKRw4y5rTzRXYbthjFkSM4UpBRp4mc0E5B6SKrdSHFIxTd7eSNLeTlTjKpFlzVS94MTK4dpQ5brqVohyhYQTKal6IdwpZrMYQatGQ1GTXAiNOEq5Tu9o1km8lZEfJmhJweIq+HyKlBrFQtOSeEqdVhqLXYRj22UY+leVGlajS5hs8LzViyBzmxAVevIWd6keKbMIQ6snoU26xGTG9CTlejiT4MOYyS9mOpEXQ5QN7ePD5kBNHlejJGK1mzC9doQhVrcLQWMkYrSjqAozeSMZswlACOEUYTvTimF1OrI2tHyVqN5J1WXKMBUw1g60EyeoisEcVRw6ipekbcVkzJi6PV4Y6DR4tuM6PuNrJGG0U3SjEboJAJMpJpwtXbyDttZKww7riLxLVC2GoDOauTQqYd12jANsKMFVopZJqQUl4yZivFzBZ02Y9rRjGUIK7RhKlEyVrt5OxOHK0V0/IhKx6yboSMHSUdqyI1WMXgmQ0c27eEvcGbObf5l/Rs/Ev2bfwKhzZ8jSObriX41n+ha9nX0A4vILTsDnZ4Z2IPHSIrxTAEASUlYCoaij5If9d2uPZVuPlVxK/+EPV/Xk3xv15L/jt3MvaLd7Bum8XQD59A/9fHiP/ocWg6CMMqw+cHsYeHyIgpTCmJrqTImgo5RaSQSlIcivHHZ5ZTeGIpZ2+bRtftz/NF8164MIx96RwZdZgvL8X4ckjg8rBMLiaTT+lk0wpFUeayosCwwOVkCjMZwxASoOqQcNDf83Dohmfh3sWIt8xGuPd9nHvmkLzucT574wM4eonLh0/DOQn74jBFzSRzqp8/Dolo8QTCwCCfD6TRk0ncoTjOxQHMVBw3o2ImB+HEeSK3P85nd0zDuvYujv3FV7n0qx+w+T/+G6ce/jr9z32Lvie+gvDev9D70n9lqPr7yJt/zHHfX7Kr8q85uvlehAsrcaQw4kDNeLNHgIwawRR8yMPVOFIAXapCEyoxFQ+OVo+t1CMlKlHTHizFj5KoxJHrMdIesloQOVaNnvSS0xrQEl4sqb4U3xBD2FIDphAhozZgywFSA2UIgxXYYgAjFUCNlWIgWsKDEq/AECrHYyUhbNmHKZa+A1zVOw6PrMaQqtDFKkylFkutJxkrRxZqScSrENN1WIoPU/Yhp2rIGKESSFL0Iqdq0IQ65HQ9phpGSnnR5SC6HJx8zNajqGI9phrEUALI6Tp02Y8u+7H1EEKiBkuLjO/nx1RCmEoIVfBhKCGklBdLjpa+q+UwuhhAE+oxJN945KQOXQ6hCD4sLUwqVoUq1WNqfsRUVWkgV2pRJQ8ZO0TGDo0P5vWosgdFrCEd24gm1pCzSy1ItlYC87p6BEsJYApeXMWPNe44ydtRHCOEqfkx9QBCog5NCuKajeScVqSUF1uLosshitl2TDlQElm0MMXxWIilBEvxEC2MptQipiox1DryTnicVeTFUbxYYi1Z248qVI7HIWswZS/OuDvD1UO4VhhV8qJKdehyPYbqR5O9WHoQRazFUCJoYghDCWMoIUw1hCb70MYFF0OtxzaCmFoAWajDVINoUgBLiyAmvVhCFDUZRpdbSKcakKUmFDGMKQVLYFMpgiqGMZQomhIlnfKTSvkYHq5F1RuRkw3IqQhiwoetN6DLAeR0PUK8DltrwlIbMNWGEiBSCyNI9QgpD6oZJCnXcvH4YryVN7G75yG62u7n6KF3OXeykthAGMvsRJIimHonYqoDRdzB4KVmkvEWVLmVVDLAnt75tLe9Slr0IykhTp5eQ+/OuWxtm07lmt+yYdW9ROqfZefWOQycq0JMhNGlNhShhaFLPta/eytP3HUVq+d8l6pF3+Xj1odI7H2Jvd47qHjr63Qsvpajvp8zsOVWBnbexu7odWz238rw6Q/JqO0k0r3E04fp3tVEqKWKk5d2Mpzei2KdoH9gH7Kwn0unWxk+GSW68WXee/EGpj14Da1lU+mqeZP1b99J9dKH6QzOYc+O9Rzc7yMW34skHSMeO0x/4giKcYZDB5rY1lbGlsY1rF36Evu7q7l4shUpvpf08E7ERA+nPqkjWjuNje/fS/ijhzkQeZ1dwdmc7V3Lqb417OtaxOGeD+nHRPWwAAAgAElEQVSKzGJr81y62+azrfkdwjUv0BJ4mWb/8xzofg/fpqfZsOQx9m9eS7j6aU4dXM3aZb+hd9v79GxZRqy/EyG+m/5z3Vw43UEythNF3k862cfQxe2c2BdhxlN3s/KtZ1m3eg5rV86ktvwdVi1+lrdfvZ0tkfl4Vj3JvJev550Xb2T9wsdYPOshyla8wfL3XiTsWUSoej4bl7/IppVPEKmdRdX6N3hv9h/YtOINtoRXUr70ecoWPYlnxQx2Nn1EYOPr1Hz0LLVrn2HjBw/THpxN1UdPU7fhcWa88H36Ohfw4fy7WDL7DnybXmLx278mUPEab750Ex+88zBlK18jULWYzc3V9O1oQEqewVD7sQwTQ9NxLAtdUXEtG9swcUxrkt+QdTOYujHpiijVb+ZKLobxgTxjZzFUY7JWdAKumXWy4wyL0j65P4l3uPZERKTEtZho/JhwS1zhXeSxdItCrjgpdBRyxRJcM1PCEOQyWRzLZqw4Ml5gkZsUFv7UATJRRzqRbCiOcysmakkz45wJx7Io5HKTgs2EY2JCvMmMt4nYhkMxP4Iz3lwyWdNqZ8erW0tOj6u+/GyUz0byk0JF3jUnAZETzRUTMYbLxZKj4rORPGOF7GTMYaLlYqKmc8JBMSFQTBxrwkUxIXrkHOPP4iDFfG7SiVDanhAlJvbJTDIvxkYKk8P+hIPiCpAzMxnvyGVsioUSaHN0JEcuY+HaOmMjObKuyRdjxclrn3BRTAgWrqn9P0JF1nXGnRUWrl3iTky0gJSEE2dcuLgSEZnYZ0KUcSwDxzJL+5gqjqGNR00MbM3AUESk9CBi6hK6nMYQTvHxzrWsmnc9nhW30VTzNMmLHYixgyRjO4n1b0WM72Bn13I2ffAI86dex8Kp/0bTxseIVN/Eni1T6Ij+gebAs1SueZi1i39HY9VrnOhZR+xoNcf6VuLd8ASLpv2Mqnn3sK3iVXY1LuD8yXrU8x3Mm347b//6Oyz4u6tY+dX/wuc9FXw062bmTv0BG5Y8z9DprZjqcYTUfs6fbuRQz1LC637D3vDj7NjwMw6HHuRgw7Ns8T7HwW2LGDpTjzjcxL6e5bTVTGXZ6z8n8tFDtG24n0u7ZtC45gaCK7/HZs8NfLr1N3y64ycc3vIVeqJX0V57FXvav01n+K9pCV9FW/RqTh7+Pa5ShiM2oqc2oyZ3sGvLJt6e/jDhjfM4tb8FNX2SWOoEQ4ljDCYOMZTcQ3vHapa89htO7a0nPbyD8xc7iCW7kcXdKEPdrF/4FM/96mpeuukbLLj7Ryz63U0caS5n6GQ3l87uZuDcPkJVs2iun8uOlvc5snMFh7vf5+TeJTRUPczCN/6VI31zONI3n+7W6QTL7+Ng+9McDD/IJ76HiM7+KT1lD9Nb+QR7615kl+cVDja+w/7W9xnTdsPoCYq5Cxw90MrCN5/m0duv5Z7rruLt577FounXULX0ZrY3zOBQ90IuHq9gzD5ARtzPib1VNNU9x9zpV7Mlcj9qbBVZffwOlFCHKnjI6PW4qgc9vQZVWEfGqkWRyhFTG1HFTbh6JXp6DWamClWu5EjfHHa3v0TV8p9yvO9FxIFl6MkyEuc3ktfasBKtaEPtCBcifOHuIKeFuHTqPcTTz9MduZHDW35LW+3P6fDeTkP57SyYejXvTfsn5r5yA++/fiMfzb2JLs/vaav8Jbsafsnutp/T23YdF07OIjW4lMu5IEUnUvpxJ/gxlBCW1kBicA0F148ubeKL0RByeg15tw5TqeKzQiOnT8xjNO/DUMr4fDRCYnAVQmI9jl6LnCrDiK8mK23iC9fLiF5NRiwjL1dx2azHjG/ASHvRxu+MmkIAJe7FEsK4SiNKzIccD+Cq453vaiOGGCJnNqEkvXyW7+RyoRMl5UVJ12NI43ZaOYohRcmZ7YxkainYdUjx9VhyDZZcGvZtpYKsWUVW9OIItbhKPaOZBmzFi5muISf7GNWDjNoRbKEWV6rj80wjo3aEjFJPRq4nq/oomqUq1IzsJa8FyWshMnIAR/QzZjdTNBvQk7XktTB2up6CGsZN1ZMTA1gxD/GhDThmAMcMkIxtQpU8aHLpx7+heklfWIs0sJ4vMhGKuhdXrEYdLsOI15AVQxh6FZJQjirWkrVL/Imc04qphvhspAtH68JQoth6kLzbiiG14GhbMORGPhvpJGtuxVY7sNR2XKMTS23FkJsYyW5lNLeNrDsB+AyiKyFsvQFNCmCoAfKZJizVjykHcPUGskYzjtaArYbIWqGSVVqqIaM2UDC24MgtuGoQR63D1XzYchAlHUaXS4OJodWhyjWlH/ZqBFNpxNGimHIQQ/JRcJtx9QZ0IYqrduKqW3CMZpR0AFUIoQphcnYnYjKImo4ylu9GEGoQhVpMPUQq5kGTwsjJEIPnqunpmsfR1qfo8/6Mk03fo2ftVRz3fIOdK75K5O2v0L74m3wSfgTf+zdxsGk+8tlurMQ5tOQQwvAAmphESfWT2nMA6eon4BdvYH3nXjLfuJk/XvNbuOVVine+h3z32/DoB2Su+QO8sAbOJ0jFhrFUHScexxXSmGISU0ljayJZRUTr7ycfS8DZOELTDjgVh0sSxUsJnMEYkhAjqcVRVAFFFdE0DUvTsWWNnKRTSInkhhMogwNI6RgpNUlMT5LLW1iDgyA7DPvaGfz3ZxH+4zWk/5iGft2TOH97AyP/44co/3YnVHoYXdNOf207hTNDZPafQtlxiNSxUwhnLsCwgiMoWJeGyQ0kyOsaA8IgWsFAFeJ8Lkh03fIQ7t3PcfJvrqbvn77C3nu/xpln/5HEWz/g9Ov/xNkZV3Py3W9yrvzbHKv5K/ZsuopDvms5vvkPDHzyEYbQgDjkQ4r5MYQwphhGTwdQkl4sKYgmVSCnN6GKlehSzTjboQZTCWBIAQyxBDYUhqtID1UhDnvQ0wFMMYwtN2BL9WiJUp2pKzVgJIOIg9VklCB6yoMwXIkUr8GSQghDHqRY7Tis0oearsASvGS1II5cjzC4ET1VhZGuwlVqUeKbcI06VKGC5PAGhEQViuBnrLgDTWnm/NlKHNWHo/pQklVkzSC64MEQazGkWsRYOWo6gJYOYohhMnozhhRGSfnRhNA4F6YeR42ipOqxlJLYYMohdCGAIQURY160dBBXa8JSohhiGFOKIMa9GGIYORbAEKIY6TBaKogU82JJYZSkFzlei6U0YkilYTw5WI0uBdBEH0K89BkXMy1YapDkUDmKUIeplv4HyikPhuKnaDdiyX5SgyWehykG0NN+XKWBrN6MKwewRR9KvIaMVmr3UYU6dKmerN2ArUax1AiaEEBKenH0BnQxiJL24egNZLQIaqpuEvppin7kuAdHLQmouuzD0kpxGTVdi6OON6Sk6jDTXiylDmF4E4boQU3VlIChSgBLDpTApkoARw9jyH40sR51nBeiifXYWghdaMCSm7CUJlJDdRhSBFUIYEghLDWCKtThGmFUwYuthVEFH6YSQROCWGoDWjKEKTaipKMYSitSKkLB3YwpRVDidQye2UD8YgWD5zYRH6ji1LGVJGMe+i9s4sypNSipMKbcQHrYgyrUkxquLAGItSakRIBUzI+hNKGIERQpQjrlQ0z5kJUQx06soKfzQRr9t7C57T5aog8TH6wia28hEavl/LnVpJP1aHITscEQyaFmMmYvYrINU+3k7KlyDKmBwUvVqEojw8N1HNi/lJryR9m1+W3WL72bmvKX6Wp5l5B3Oh8te4CDuz4gfr4Wod/LjtYZvDXlG8x97h/53Y1X4Xn/NtbM+DF7/U8R653N7rrf0bXwZ4Rm/QO9m/6JgR03cmHnf7DN/1N6W/9A+vwmRHk7p8600Lc/xLz3ptCxfQ1nB1tICjuJx/tQktsYPteIMtTJx91rqf5gCptr53J820YCq6ay7s3beOKWv6Zy2WOcPOBBFfaiqkc5d76XpPApaekUsfjHHD3SSVvDepqCq9i908uhA2H6B3oY7N+JmN7PwKUtNITms6NjCZGql2mueoE9TbNpXfsy856+nsVv3UHFmin4K6bSWPUaB5sXc6xpKf6yZ3j5iWt46cn/w7J3b6Gu/Cm6uxZxYNcm3p31AF2RlznQPZ+l79xM75aFbG5eyPD5zezt8bNkwSvMf+thNqyaxp6d5YipbsRkN51Ny3nxDzfz3O9/waJF03j04Zu5+47v8egDP+XFJ27kobu+xaKZdzH7pZ/x7G+v4Zc/+G/c+4tv8dpz9/LSlLt59IGf8fRj/8GUR/6dmS/dzP13fIspD1/HW6/+lhULn2fx24/w5G+/y4q5DzL1qduY/uztvPr0Tbwy5Tqe/N0/8/TD/8Lc13/J1Kd/zKypN9Hin828N37F26/dzuP3/SuvTvk5rz9zM6sWPMFbU+/mwM56+rb56e4KE+s/Q2LoEkMDFzAMBUPVMHUD27QwNP3PHAS5cfDlRPHDn9Z8TkArbcMpOSWyBbLjPIkJIcGx3MnWjgmHxATTIp/JY5vOpHhRinuM/Jlo4ZjOpKgxUVM6CerMFhgtjF1BEIy7ISZaNyYYExNAzNJ1uJPNmxMOigmnyGihWHJQjLsw3PH2jwl0QyGXx9KN8erREhcj47hk7AxjxctknVzJ8ZH9c0fFWHGE0eLIFaHiSmzDmIyBTPxdzDqM5ksxic9H83wxVpx0RIwVsozmM7imxuVijqxdcmEUsw6fjUw4KErCxIQ7I+9ak+uJ2ETGscf5F84kA2NCmLhSb3pFpLg8Wop55DITdaf2eHTkyn4lt0Up+pHPORTzGS6P5hktZsnnnElHRcbSGcm5k59BMetccZf8P9EPC8cqtYBMiBWl82T+DLJZzGfHHRhXqkxd2xx/XxO8CwtTFRkrZLE1gz+OfUbOcUvRm6xBxhYYtXXOHGmlue4l5rz897TW3oV8cQPkD/K5ewZd3Isu7UNO9ZIc3ELsfBMLpv+CzrqpzHrqGsqX/IR3pn6LsuV3EfW8hL9yKj0dS0icj3DuSCV7om+wu3Um0eqn8a54kPVv3syh8GyOb1vKsb2rObfXw4YPnmLB/T/Cc901bPr2V7i46VWiH91H5dKb2bN5JWeO+Ll0splR+xM+2bWG+pX3Mdg7iwtdz7Dno+s5Uv1rDtQ9hnBkNZf2r2FM207yvI+I50WOti5mW9Ur7Kh+lu7qR6l4+1/ZU383+3y3El3+j+z03IFv6V9zuPVbHOv6Oju8f0VX9f+mq/b/sMX/zzSU/y/CZd/m+O5nMIRyTDWKoXVw7Gg5C+bfRWP5fIRz3aQu7sJWjyOm9mGbRzhzMsyyxQ8R3fAGh7Zt4MvCSQqZT8hYh5CGt7Or5UN+9cP/zqu3fIM3fnE1M3/xz3Qsn8m5Pa1YWj+6mcDNqhzorWP3tk20Bt6hr+N9AhseY8O7N7Fy5vfpqnmA3rapeNfcQ0ftowwffI8+3yPUL7ie/VWPccz7HL310zncPJ/Oyukc7liJPrCdon4EMdbNmRNR0sle8tZpju+JMu2x61n++s9Z8vI/sz8whS3rH2Bv5wKcVBOJM7Uc711H4tMGPu5ejXfDg2xufJRj2+cgnCmH3E7SFwNoiRZiZ+r4zNpOUWlDHqpCGfZw2e7ESkex0lGSF6oYMZsZtZtJxSoQh3yYQy30Nc7lw7f+na2+p8jEvXymtmGk16LGysjLbeTF7TjJNhLn1/HJvpfZ2n4XW2p/TmvFjTSX3UJo3V0c6JzNlsBbbA29y6m9XsRLe9jZsp6GqjnsCC1kd+MCKt+/i9ayB+iquZ/dW+7j5KHn6T85kzHXQ9aoRRM82HqUvNvOmL2ZotFK4kIZX+TaKZqNOGIQabCWLzLb+KLQhS0F6D+9lhG7jVGng/SAB3GwDjURoKiFuWw1IvWXEz+zHjPuJSOE0YbqMOM+XLWCvFmDo1QgDK3GEMpwlGoyqof4hRWYQlVpEasQh9eSN+uw5QrU5Hr09Aak1CYujzSiCBXs7Z1BMRsl54SJD2zg4tlVuHKAjBzmst2JKzWRkZrQYj6KRhNawkPO9qBLG3HNaqTUGvJuLZq0AV3aiKWVk7ej6EIdaspTIvEbITShFiVZMw4u9WOr9RhSLQWngS/HNiPGq7HkIAW7maLbUrpLKfiwJD8FowFb8JORgrhiCXxnKr4SDE/yluBw49uG5CWvBxlzIjiyh+TFVRipCr4stJJVQmixOgylmrF8Y6nmT/SR0RvJmU3oYj2aWIclN5G1opiKh7wdwVYayejtuHoDtubF1ltR0hFydheO0YZrtKNLjbhGGwV3M7ZZTz4TJec24RiNOEYzOacNx2zA0kPYWik3nrOasZQoGaOZrNlIxggjJSvJ637yWjNZqRM9FkEZriGr1pNRfAyeWkfGasHWGzC14Lg4U49rle4C61IYJV7L5Wx7qWoxWYea8FEwurCFDqTBZnSpESUdwdHbiA94MeQmTKUZXWzENTpIDFdQzLWhCAFMpZGstRkp3sDpo+WcOVrJ+Z3vcbjxQbZu+gaJ7h9x0v8tdq/7JoGZ/5O9ZT9l5MxCtpX9hrYNU3AHd2EMHUdPXiI9eBYl2Y+dTDAaS7D/63ejfvsRlB8+Sfx/3MqXN83gyzvmEfvJy+TuXYBx12ziD8+FgxfQz51HEJLoSYFsWsAR0hjpFLYq4agyOU1FGx4mL4gMaRJpQ0VRFGxRwRUU8gmZPyoOhYSCoEuk5DSiKKIoCpasYiZFcoLM55pJ3EiTkBM4ukJWFCkoCq4iYeoyydQw1jo/9kMLKPzkRQb+8noKf/UDuOpqjP/vH4hd9wuO3fo6zU/PIb3rMPTLXP7kEvmhFE48BSkdXVXJihqXRY0RRSctJBEzGpKlIKYSZAfP0fKdGznzD//C0d//hJ4nruaTX/0FQw/+PYemXs2FOd/lwOy/4fjGr3Ko8r9zInA1veXf41LvTKTzXsThMFqqkfSADy0VxlEaUVN+5EQdqcFKNLEOIV6Fkq5DiHlIDnqwlSaS/V60VCNaKoqaiCAMBVDiUTJqF47cRey8DzXRgp0OowzWI/X7cYU2nHQrUr+P9EUPWbmRjN6MnAigJiLkjS0oiQaURJj4pWpcrZG82oTYX0NGiuIIYcxkAFsIIQ96sNKl1gxN8JEeqkVJRXC0LZw7WUf5+ueIDbRiiWEsIYQwUIJr2lIEcagWR4qgxOvJai0oMT+WGMWRGrHEElBUifuxxAYsMYwtRTCFEMKgBy3pR034cOQGbCmCmihFWwpmO6YQRUsEUeMBjHQYPRVCiYXIqm1IQz6EgTrUhJ+C0YoS92KkA1hSI5bciJ4uCRy6ECBnNqOm65ETtShJL6ZUqs109SiWEsZWI2iCDy3tw1XCGGkfOb0RUwhSNNuwxShZtZmC0cGY1Ywj+ElfKseWAmT0CFLCUxrs1RAjbjumFMKUQmSNJopOG2rKVxLTxQAFsxFbCmCJfkbsZlw1jBz3kDcaGHVa0MVAScAR/FhSEFsM4koh7HSAnBJFT3twZB+O4keJ16DEPaiJOiwhgByrRRf9OGoEMeZh+GIZmuBDTdVjySHSwzWYYgtqsgFDaEIY8pPRWtHSYbRUCF0IoaXrMaQAuuAnPeTBURtxtWayeit6OoIlNZEe9KGlG9DSUdRUhNhFD/2nyzl+8EP2dc/l0K4FbGubzrb219m36x12bp/F/t3vcur4Kvb1vMvQuXJil8rRhXqSgxWoKR8FqwMtFeXsyXJkoRHH6MBQW5CFCLIQQkj52dUzj7qNP6TBeytH989BjAew1K2k4lE0OUw6WY4iBJBTIYR4mMHz9VjKFvJ2N/1nPWhCE5bUQkbvJB0PMXipjp3bF9Dge4matY/wyc4lnD7Wwoolz9Dgm8fBnWtp8LzCsV1Laa97lpu/dxVLZnyPte/8gnv+7Soq332Y01vX0eebRcu6x7jUu5BEy3y6V9zG1pXXsLfuao40/yvHNt/Kx1seZ3/ny3x8eA2pRAenzzTw5uw7Wb3hcfr2fcDxY5Uc2lfJ+aMVHO5dRbN/NjXrprKz7SMOba1k5ezHeeSX1zD3sR8wf8pPmfH4D+jwzeH0xyGE5H5U7TSiepb+/gMo0mn27IqwcunrNIRWc+J4F7pzhlj6ELJ6jGT6IB8fibB44eOs/XAKS+bdy+qF9xEsf4Fdoff5dG8VjrkPw93P+QuNHOxeR/m8h1nxzK10hWbQGXodb9lTbG6exZljVdjqLgYvtLNjy3q2RF9k0ayfMn/GT/m4byUHd23g6L4Qrz1/PysWzuT47ih7t1SwYcXTNIdm0bdjOccO1yAO9yDH9jIcP8yZMz307Qqya1stS+c/RbBqNl3h+Sybcw/TH/0xbzz5cz6Y+xRNvlUMntvD4PndhOqX4q2ax4fv/J7utlXEL27n0O56grXvcmS3l0DFWxzp2UT80i6O7A1y6Uwnh/qqafDNZea0X3LqSA2Hetcy9/Xf0NW0gq6WVQxf3MH5k50UjFOsX/IqdWvepiW8gr7t9eTtOKM5E0sziA0nUWQTVbGRBRHbtMZ5C/ZktCNjO5PVn1k3gzkuYkzEKGzTGhczcn/WyFEYZ1QU8yOT8Y4Sa8KlmCtSzJVqRgu5IrbhMJIfpZgfmXRijIy/bqLmtJgbYbQ4hmXYk/sVcyO4Vmb8XM6kkHDFIVFq6Zh8j5nxmEqu1OTx2dhlbNMab9vMT7Z85LOlqIZrO6X1uEPj8ujYuEsjP3ntY8USY9IxS9cwwemYuJ5irliKtIyLOlf938/H+OPlETKWPsmZmBAnJgCRpeiHzRdjxckYyEQzSMk1oU9yLSYqOvOuyUhuwj2RmTxG1tb/5LjuJK9hwj0x4Ya4PDoyya8oxT4yk9yKP3VYjBYLk20h+aw76dCYiINcHiuQy1gU8i65jM1IMUsx7zJSyDA6coW3MSGilK7DwtYVChn7zwQJ1zYZKeQnnRS5jDNZUzrhlPjPLIoSJ6N0jRPHuXJMC1uXKWZdbM2YbCDJOSayMISYusSZj7fS7HuHsg/v5u1X/oYNS77LjsYp7NuykN6OFfR2rebk4QBSshc1vZuhs81UrXqKt5/7IV2eFwiseoa26rc4sGUDn+4PsqNjNUf2lnHy400c7FvE7vA0/Gsfom7tQ4TWP0bZnNuomX8nTZueYGvja5zftYH33rydtx/4Psu/+/cs/LurOLPhZdbN+DGLXvgWwXXPcbBzOad3V3B61yY2zruLndV/4FjwEToWf589K2+kd9UtHKh8lIubF3B22zLO71xN4uNKqhbdx5ZVL7B59bP87ntXsfLF77Bt/b3sq72PmpnfpH35D+nv/QXmqVtwzv2Qi7v+AvHjf2Bgzzf5pPOrRNZdxfaN17Ol4gb8q7/PwLG5HN07Fzley76emWxvf5ZPu9YgfBLmwu4alHOt9B+p5dKRaoaOedgWmskO73zEE42oFzuJnWzg456NHO76iIUv3srsR6/joWuvYvat36Z39ZsI+5oxE8e4OPAJqXQ/aSGGLn9CvL+bvTvWE6x4ic2BqZzcOY99Tc+ypeY+jmyZy87Q8xztfJWe2scILb2bg4E32LzxWRpWPMqO8Dsc2b4WY3gnjniEgbPbGDi/jQtn2tm2eQ2nDlZwYPNa6ldOY9m0u6hf/Fu2rn+A6unfxzPtR5zqXYJ+oZpDHbN4/+WfMOepHzPj0WtZM/9nBMtuYSRWh3G+jOSnayjIUeykDztRz5gSxeyvYkT3MmYEGNNCODEPX5iNZNN1qIMbKKi1OFIFeSlA+mQFuxtex7/qDnrDj1OMVzCW9DKirsKNf0RRqOX/mi0MHlnKwa7n2NV6D5uW/y0bFnyNfa3301ZzF6d2z2VreBpWvAs91oNwaQdZczcjzmFceT92qo9jfeUc3rqcfa3zaK9+li2hm9i3+T6c1CKy0krU4Q/JyJXk1HrMVC3Z2BZGxR24sTYuK1v50tqJcamBbLyLXGIbOaGTgrQZJ9FONtWFOdyKdL6BEbmHL+39ZOQOYmdr+dzdxR+zu8mIm4mf9TOi7ySnbMeO+ckkQ4zIzYwqrRiDfoSzHrKpZijugcJeEp9WkUu1wNg+RuQ2sqkoZLYxKrfwhbMdpd9PJt1CXurEijeTFTr50ukjK3ThxlswB5qQzkYoCt0o55soCtsoCJth9BCF7GYSw3VIyQBfXt6FJoTJWm0ICR9iKsBYsRMhWYOlhbCNCIYaxLUacMwIthHGMYOMjbRhqD7SyWpMLYhtRBCTdcQHK1FkP7lMK6lEDULCw2fFzeSsJi7nOrCVEJ+5reS0COn+csbsZi47ragxD/8/We8dFOWhsG/vSddo1JioidGoMZrYY4u99y5iL6BixQYIiKKAomJHRHrvXcReQBEFu9Lb9t53aSY557zf9f1BSd7398fOw+7sPjy7wwyz99z3dUnL/dFJwvjDmoJaepV6YzSS6nOYNGHUG+LQSMMxKGJpMkZjlIdikkdiVcVRp45HLwlHWnGJJn0s9ZpYNOKL1OuvoKj1w6KK4IMhiTpNOBZNAH/Vp9BoikcnD0FSdRGLNpo6fRxaWSiSSn/0imD+sCZjVMVg1Sbz7/ocmkwZ6GSRqMWhWDXhaCVXMSoiaNQn8x9rFtKKAMzKSJqM8VgVodQrE6mTZdCoyqReFYdVGUqjJhqTJAqNJAKLNh6rNg5p9WXU4mCs2jjqdIkohaGoa4Op08RRr4lDJw6jXpOMtjaWetV1lBVJaMRxmFWpaMRxKGuj0UnjMatTsGpTKX11HqMiCmVtMPW6FBQ1keikyZhV2ZiUOTx7eJ7CLE/KH+7jXvhgrp/7kvyr3cm73Juckz+Q7NkN2d2tvEraxIt0N8wVtzHWvEAnLEFRXYyipgRTrYTql4Wk9ZvGv4dvpWHWQYTtF2GZehDmH+PDomP8z7yjPB67gQ9PXqFSizFLpfwhVlKn0FInV2CUSjHJ5ZhUSkxqJVqpBL1UglWtQi9VozvGh9oAACAASURBVJMoMEqVmBQajAo1RpUGrVKFXmfELFZQL9dilsioUyixKBQYFQqMKk2zElyppEGlpkGholGqoF6mwKRSolbLkWikWISlFC7aBZOcMXWaiLHTQEyCr/mrQ1+MvUaASzw8KEX1tpTGain/U6ukTq7CrNNiFElR6RVolTIsMhlWkZQ6qYIGnR6tTImwspqX757SeCMbp48EvNk6iYzZ7Sme25HqeZ0oXP4Vd9Z1oORUP94Gf0dB4NfcOduNt4kLqXp4CHV5FHppKhpRIiZ5ChpRDOKyQAyKaMzqGKRVlzHK4jErElHXRiF8fxVlVTRaYQIWRSbqmgTUtUkYZRmoapIQFUejqU1DL85CU5uBqDgOozgRdWUM6soEDMI06mTZWKQZyEsjsMpTkFdFoqiOwaLIQlObikGShfB9JLXFYfxhuom2NgZNdRTqqkiM4kSs8lR0tXGoq6KxytNQVIahqY3BJE9FL01HLczkg/Ex9drHqIS30YoSsKoy0IkS0AoTMEiSMclS0IsTUVbHIHx/BbM8AXVNJMqqcOQVoWhqI1FWhbU8FoJRGoNOHIVOFImiKgRNbTgWRTwNmmQMkjgsikQMkjgMkli0wii0wijEJVcxyxMwy5ORV4SjE8dhlMWjEUairg1HVRuGQRqNVhKLoiYcgyKeOl0KKlF4M8hUHkm9PgmTKg5JZSBaWSQ6WRRKYSg6WRRmdTxGVSwmRTRacQQGaTR6aTQmeTx6SWxzaKxMxiAOxySNQlMbgkUVi6ImiAZDEnpFcyNGXHEFkyoOpSgUlSgMnSwKvTwarSwSUXkAamEwBnkkBlkEamEIf5hSadQnohWHIi67RKMpDZUojOrii6iFoTTpU7Aq4hC+u0jtm/PopGFIKvxRC4Np1Cc1K0Gl0ejEURhksRiVcahE4ajFkWgkzXNGRU0oOlkMTaYMNKJEdNJkrJpMTMpUTMpklLVRaCQxGOTxLeySBEyqBDTiaDTiGDTiWNSiWERloQjLQlEJY9CK4xCVBPHolgc30/Zz95ob0cF2XPJdQGKYPREBawi/sobY0E2EXllDasJO4iI3E+C3nKJcX25l7ENYFoBGEolWGo1KGEVtSRBG3TX0mgzKS4IoeXuZOtM1dOokaiuCyMnYQ1LIODJjbHh06yhq6Q0U0utUl8eilMSjk8ejEkcjqw5HJ0tEKYxDKYxDXBGOWZOGSZWCRhiPWhiPSpxAbXkY8RFbOOc9l7xr7phqE7DqXqMS5VGUG0pK+AFCz6wh9uIq1s9px/E9Q3B16MfKGe05vG08L274o3p7DeXbNO4leBB6agUPAvbxIHA994OmEeH5FTlXe5EXP4bCjOXcjbHhesoOXj89R/m7cGKjt+HrO40L52YTGrCSkPPrSQpaR1rkDu5m+5KWeJzYcC8e3QznSXYIwT47Oes4l9O7Z3HJbQm7Vg7mfoYvsuo7SIT5KOSvqK56jNlQSv7DRLw8tpCZ4k952X1evstBrn+NwVKGUv2SR7nRnPKxJzrYheig/dzLPsXLJ1fRyu8ild+iXJRFuTyH5+9jyX8YQF6qL3nRRwk5u4aSpwEUPTjD3WueZCS6cv/maQzqXF48i+J6vD3JoWs55zWD22luZMUdpuL1NYoLb5EU7k/MxUNUFibx5KYvD64dJD5kHXevuVP2Ogph+TUs9aWYTMVoVK+5mxOK45bZhFzYzY0kT055LGDDjF4c3DiJwOM7ef4wmZKXtzFp31OYn0hshCd+HrY8zD7HyydRNFnfcCfHn4zEEwRf3MPr/GiU0icoJfnUGV7zLC+SgLPbOeVpS3zoXnKSPUiOOUlQgCvv3l5HoSxEWJuHpCqPzBg//Nw243d8GzVlD5GL3qKS1aJRKBGLFKhVJuRSHXpts5K0VZJgaWkn1FmaGwPmFvhkq6XSYjRh0htaphQmrC2mD6upOWhorGtsM360NiOsJitNDR+aGxctto6GFqtHg7XhH9rRVuVoM8izdVbSes6211vqsZisLerSujYFap3F2mz0aNGTmlvmGa3tj7oWgGabmcNobLOPmAxGjHp92/PqWlokrXaQv6chfwcjzYyOBhrrm/6erLTOUlqOrZ+rgP/82RZUtLYpWoGSjVZjW1DxV1N928//bF38E5rZGmA0P2ZogXH+PSFpZVr8c1LSynRobR7UWUz80dTQxqRo/cLf2kL4v8yK1gnIP9sWzbyKOj40NvChqY6GOhMfGq380VTPH011NDVYmoOKxuY2SKu1o/W6m+rMbayN/xtUWM3/hGr+3bCos5jb7CB/X6+xLbRo07m2BC6tbAujVkm92YjVYKLOaG5WpRq06DUSFNIK8u8FEx+6l/M+s7hyagpODj05fnA0IWdXEXJuC/7eq0gJd+FGmi/iyhy00rvk3zhJsM9iMq+sIy/jLEV3w3hXkIqw/AG1FXcxGx6T9+A4ly8uIu70MrIjt5EcvgWv/eM4bD+I4MPTSA5YzpEDv5J1bi12y3ux3/ZX3Id+w/YOAjwmd+fYmn6cXtsHv50T8dn8O4dWj8B9xSAubBvNy8iNhO38niyPvlTGreXEsq/w3/IrwY6Tubh9Cue2TiZg1wzW/daOnSM64zz5O7aOas+BWV3ZN6sjzvM6cGXHQJIOjeVOQA8CdguIdBaQ7iUg67iAa6c+Iuv0F5zeLMBzTifSj40nwmMwYV6/cdZpOMe2/szdsNWkn5tKvLsNN/y2ELBzBrcubOP2xe1k+W0k7uhy8kL3EHRwORGea4jztSPSez0PIg7hvWkirkuG4LpwEG4Lf8R/y0TyAp0RFySikT1DLH+FtV6BWlqJQlaAQVuIVn6P2uJoUsI2kZexk9yUjZw60I/Lh2dwyX0kIUeHkuU/lycJjlwP3s27XH/0knSazE+QCW9i0r9Aq3kFqMjOvISr0xLiIly5Ge9E1Nmt3IjwJPn8TrIu2nHYphfL+gjYMEBAot9S3l93JebYTAL2TiDYaQ5ZZzeS7LeIhLNTybw0iZuhs3mSsYoHKTbkpq8kPWQGt2MWcidmATEBI7mVMI/H6Ssoz93Ji+sbyAqdzsO0JeRmLeXZzdXcSVhCVshc7sUtIOpUf+5FTyT7yjgq7uxAXniA4lsOvMpw4GniVmKPT+F64BwC3HoT7zeInIjhXA8byfsH6yjO3UFZviu1L/0Qvw1E8j6M57nO5N9xIvemKwX3fah4FUhJwTkKbxwiJ8KOAM+BhJ0cRtjJIcjfulLz7ACKt16U5blRW+hD1dPdaMsPUfN8JyWPN1KavwnJ6z2IXu6lOHcr5UUO6IWHqXm9m1e5G5CXHURbfQTRWyeqX+6l/PU2lLUHqS3Zw/O8dRQ/d6Ds5U7kVe4UPdyAqtSL6kIXyp8coPa5O5oyX4rz9iN+dYzy/INIXnogeu6Oruw4yndHkLxyQ/n+MFbhSerFp1AWe6KvPIHohRuGylNIX3uiLjlB9VM3GiUBSN7toapoO9J3TvypPoe20hNVmRvVz3fyQX2C8nfHqC09QWnRIbQ156l944Wy6gyV77yQi84jKr6IQRLBs3vu1KnikZReRlZ+BUXlVeQVVyh74YO0/CKSsosIi89T8fI0iopA1DWhKKuCqSm/jFwYgrAiAHFlIFpJBEZ5NFpxOEZZNIqSAIy14eiqQqh+7oeuMpiqolPUy2L5S5OMpPQCispL/GGIxaoKQ13jj6z8EvWqeP7QpaGvuYy++gpWSSTayiB0VSHoqq7ypzYWo/AK2srL/KENpUl7GWmJF7pqf5pUMfypjcAoPoNO7I9FFUy9JpwP+mj04kAaNFHUq6NQ1QRgUYTxQR8PDdcxSmLR1kRilsXzQZdKkzaJJm0wZukV6pXhGEUh1CujaVDFUK+MwCIL4Q9dBPqaUOqkKfypyaROFoGq8ixNmgj+bUiGv26jF4UiK7uMRR7FX6ZUlFWBWBXR/NuUCn/cwSSJRFV1hb+MSfyPNQNJSQD/MeVgliSjF8ZhliahrYmiUZ2KVZFAkzYFgzgSizyWP7Rx6Gqu8kHbDEKsU2RgkV1DXZ2GpiaT8ieXuR2zltyYKZRnT6E4aTSvY0YS6fIJkW6fIL21mYJwW2K9FyErSkZT+gSLtBKzrAZNbSlWiQqZsoLsRavg9+18sPFB0XUdDStP8WGGE/o5rrwcvgEqm/8Xlekl6EVi/lOtxCCSY5TIMMuVGGVyDDI5JpUKrUyGVibDqFbTUKulQaSkXqKiTqbAqlShlymx6I0Iq0TU1yr4U6ajQSSjUSajXiHHrFKi12jRarVQrQaJBqtag1qvRqlXY9RqaJKp+E+tgpclBehDM9CN2k5d59loOo1A8f0wKjsMgGEr4GgmVOjRa9QYNRr+UusxKBQYDDp0UhlKrQitRoxRKcEkrMVcWcMHqQKzUIJFquCDSoNM+IJTjrN4smEkpSt+5M3a7hSu7Yp0/Y8UOH5PnnsXnpz/hsKQn3h69XcqMxyQF55ALwxGUxWHoiwSVWUE2poINDXBSMsuYpQGY5AEYpUmUi9PRl8djVWagKYyDFVFMFZZLCZxFLVvAtBURWESJ6KriUNaHIZBmEyD8hpmcRqid/4YRbFYpMnIisOpfnEFZXkEVnkSqsoQtLVhaGsjscpSEL8LxSBMwSBMwSxJRVEWgaoyCKM4Cl1tBCZJLEZRLPraGAzCeOrkqRhqojHUxKCvicMoSkJXm0zFi2BExTGIi+OwyNNRVsagro6jQZ2FojwKZWU0elES2toEzNIYtDVhGESRNKgSMUtjMEqiMEtjMMtiMEkiMUkjUVcHYZJGYpZGYZJGUqeMxSyLwiKLRS+KwCSJRlsThkUei0kSTZ0yHlVlMJraSIzSOLTCSHTiSIzSaEzyaIyyKAzScAzyWLTiSMyqeEyKGCzquJa5XjAmZSSNhmS0knBMyhgs6lg04jC0knAs6lj0sggsyhj0knAM0kgMkkj0kigMkhjM8ngMkliU5YEYhOH8jyWLP41p1KkTUNYEo5dHY1TGtDQxotDLomjQJ6OXRWFVJ2BoUW4apOGY5M1TO70kHFVNEHpJGDpxKEZZJPKaoGazizwKrTgMiyKGBnU8BlEYZkkkGmEoJnk0ZkUsWmEEenEUBnEMenEMenEsGnE0qtpIdJJYDLJ45FWh6CSxqIVRSCuCUQvj0Iri0YrjkVWGYVYmoawJRyeJxqJORCOKwiCLw6JKxihPRC9NRCOMQ10bh1aUgE6ejFGZQsXLi2THbSMjagsJwXYkRewkOXoPAWfWkJ3shr/fKnyPLuTKxfXER+8hM9WN61lHyIg+SFLobo45Tybo/HLybrohKg3EpEjEKE9EJolDIozGoE3DasxELY1Fr02iutifK+cWEB8wlvyc3VjVN9Cp7iMWpaOQJ6OWJGGUZaKTJKMVJ2JSpKAVxzU3ckQR6Fs+f70oHosylTptJjUlQQSeW8oF7zkU3jqK/G0Q8so7KKtu81/LCyIvbiX6wgYiz9jivfs3VkwScGjXCHycp1D6NBhleTaS4msYpQ/RSe5S+jKGCN+d5KccRfjEh+tB0wk71oesgDHci5xHfuJqHqTuIP7Kap7e9uRVvjdXL8wgMWwprx96UvXUH8mLC9xPcyUz6ShXr7pxLTuEsrf3MEmKeJYTgt/e5Wya+RMOC35mt82vnHJZQO61s+hkT1BKCqgov4dG+RxxVS4XTjpy5bwzTx8lUl9XjkjyhJKKXMTiZ9RWPCQj3g+PfUuJDXZFUpmDWnoXsewmUu09iqvTOHLClj1OM0lLOsLDrFNkhblyN92LrFhX3jwOpPxFJNcTD3PpxBoun1xHwZ0L3EvdTdQlG47uH0vJsyvcST+BuOQO4pJ8yl/kkRJ4jHuJx7mXtJ/8a7soK/Ag79oesmJ2Iy9PQad7hkScS3XZXR7fjeb0EXtuJftS+TySS8eW4GQzGL89Cwjx2carBwmIih8gq37E/ZxAgi7tJTF4L0UPAlCJbqFV5vHqeQIZSae5ez2QAL+9ZGdc5M6NICRVuRQ/zyQx9AiR/nvIjHYl2t+Bq5fdePY0BbnmBWr9ayqFucglBbzMTcRjx3IOH1zC3ZwA6gzlmHVC1HIxCqmMqqpatBojhpbZh7klrDC3NChaGwhmY7N680NjEyaDoSUYsLTxHFq1pM0qzqY2heg/A4i2sKEFrNkaOJgNljawZr2lnsb6pjZ4ZuuXfauprvnxlklFQ11jc4hharWS/N2maA1UGqx1LY838yQa6+tprG/Wov7R9OF/a0kbGmmsq+fff/xJQ13ze2toMYE0NTS2tC1azltXj6kl+Ghs0a02Az+bDR9GnaktfGk9NrWYPgX89y/++2cTZr3mf2tJTfo2NsWHekvb1KN1stHKmvinzaPRamxjVLRCNlvbE/8MKlqnIc1BhbUNmvnPBsXfWtG6tvut9o8PjQ0tP1v50NjQFgD8DdWsa+FcWFtMH83BxF9/NAcXjfXmNvNHKxi0lcHROndpsBgx6dT/T1BhNuox6nVtgUm91fwPyKa+RbnafO3NcM3mUMVsNPChsQGz0dBiMmlufpgNGsx6LWa9Aa1CRZ2x+TM36uQUPbvPCc81BF/awYPsE2TGOHE75TC5107yLj+KpBAPvHdPIuTUeu5mnCQnzReV8AavH14g+vRyHkRtJT3BCZ3yDjLxQyrK7yGT5vPwQQCZ6e6cObWAlPPryU0/RGb8PqIub+Tykdk8jNtOavAy/LxGUBBsR0q4HVuW/8jhGf3Z278jU78UcH7zWEI3jmLpTwJ2TOjK9K4C5nwr4PEFOySpjgTbdSHTpScPzs3HcaKABT0FbBn1FUt7C7Dt/TGbB3bAtoeA9d0EbB/QDr9lw1nyg4BNv7Vnx/guLOktYEU/ASt6/IuFHQU49OnBmi5fsqlHe2YKBMz/QoB9387M+VhA8MaR+K39gVVDBGwc0YEVP37BaIGATT8K2D2sEw4Dv2DnoC+x7SbAYUB7Nvdvx7ren7K+bzu2je+B7aAvmPWdgEX9BOye8gOzuwnYNbY79oM6YDexHflhezG/jkdXfg1R7V1E8qcYtKWoKl+g1z9HIr6HXv2AD5aHhF9eyb2MnUje+nIrfhUJF5dyN3Y51Y+2oHjuQtUjH6QlCZSUxFAmjsNoeYxcnYtcW4hQ9pTbdyI44W1PUuQhcpKOcjv5MMkhroT6HSA78gTnXVewYnQnXBcPw3XOCDaO+Zwdk7/kuE0/9o7vitf8Yeyd8CPHVw1j+SABJzf0w36CAKdlnTm4+hs2zRDgsuprDtp+zZIhAuznfYTHxu9xsenK9umfcXhlT2xHCdg8+yMOb+nJhkmfYD/9c+ymC4g/NYp9ywQ4LRVwfO337JnSlb3TOuG9oh9u875j77Qu7JzYgRUDBDjP/paNIwS4LPgYp/mfEOI0nINLOnPSfgAHl32Pq82PuNr0xWPNd+yc35l9K/rhvGYoB1YN5Yj9b1x2noztKAGOy7qxf0U3XFZ345LzUE5u78ehNd25vH8UJ+wGsmeFgKue33PGqQPudgK8dwi45P41fvs7khM6gWOOHxPg1R1fp/Ycc/yUEwe+5IJHN9y2CDh/qBvnXTtw0f0rYs/045xLByJP9sFlvYAAj25kXBnBGTcBx/cLiPf/nmDfzpx1/5jsiMGcdf+M0y4fE3m6CxGnOhHk04578YMIOdGOs64C4i50IeZ8JzKDepJ06RuCjn1KjF9nbkcNJML3K8KOdyTlUk8uHOpEypWhBHn3Iu3KKJL8hxPk3YtbMRO4GT2Wc659uBezkJDDv5B4YiRxPiPIDphKqPdgAjwHEOg6kcwLtoQdnsbNwHUknV7MtUuriPaaTYLvAq4H2BB6eAIpZxYQ7zuHa5dWcP3yKjLO2xDjPZeUwJVEnJ7P3TgHUq+sJOz4bEK9ZhJ/ZhHnnceScXUNGYFrSDi/lBT/FeSEbSLpkg3ZIRtIvLCMlHOLyI21J+3SQm6F2nI7fDWJZ+ZzN9yOu+FbiDs3h9ykrWQGrcLfYwIpl224GbWB1CuLuZ+4gXuxOwj2nkxu8gbyUjZz9dh0MgLXczNyIzkRK4gPmE9C4EJyYtdxO9GexCvLyImxIy9jD9lRdqSH2XI/ZRsPUnbxLMed1KAN3I7fSUG2C3cSt3EjbjEP09dyK34V95M38SzHkZzoNTzKcODJNQfup2/gUdYubifs4km2C4+zd3A/bR25mfbcSbbnQep28rP3kpu+i1vxW8nP3s/D9F3kpu/k2c0D5Gbup+iuO3nXdnMndTNPb+8jN2sX+df38+SGC+9yj5Obtp/ntz14cecQ91N28PKuG29zPSi67UT540O8uu3E6ztuvLjlQV6GK6/un+bpjZPkZnpzL92D/CxHnqYuJ+PMz9y5MJAH/gN4Gv4Lqb6fc+fsOGqyHckL30XJ7VAUbx6hryrBKhNhFFfzQWtCVS9GGHCBv0auRzX/IIw8hNLmCP+eu4+H/ZZAbiW6l++QyyXo5SrqpGqMIjk6uRyDWIFJqqRRa0QvlmNSatDJlajlSjQaDVq5Fr1SjVGpwKiUYpZKaJKr+FOmw1QqRS1VYdXoMclkWGRiLHIJJqUCrVKNUqHhvxIdjTItRrUWlUGH0qDFpNHxQablv7VqVHoJDc9LeDVrL6JPpkH3BRR9MgDVxA2w2hetzQmo1KE0apBrFFgkcixqDQadFr1UhkFeiVZZiUZdg0ZWRZ1cwp8qFUaRiOIXRfz5XoxI+oaNqwfxzHcJ96Z8zvOVX1O07QcybdtT6PQDL0725oZ3RwoCh/MmYjnKu55Innohq/BB/i4E+btgZO8CMQnD0VUHIi85g/jdcWpeHUVb5o/y/Xm05RcxVF3EIvJHWXocdflxpO8Oo6+9gOitNwbhJVTlZ1GUnkFX7Y+2yh91xSVk5SdRVZ1FUXEekzQETU0AqqoLKKvOYlVeQVbqg6LsFEbhFVRll1CXB6CtCkRZehGrNBRJqTcWxWVU1X4oK/0wSgLQ1vqjqfFHUXGBJlkI5toA1KXnMNQEIC85h7zkPMUFR7HIIlDXBCEt80deGYBWGEKDJh5ZuT+a2mB0olAMwlBkJZcwCEOxSCNRVwSirw1BXRmIURSGQRiMquIy6qoALNJwTJJQTOJQlOX+aKsDMQhDMYnDUVcGYhKHo6sJxiyJQFZ8CZM4HEVlEAZxZPOMTBSKsjoQsyICZXUAOnEQRnkUGnEoalEI9bo4rOporJpIpFUXEZaeQScNRSMORiMORi0KosmYiEEejrD0PPKqy1gUkRgkoZhkEZjlURgkEejFEZhkMRilMVCfwwd1EuWFp5CWBGBVxqMRhmOUx2BWxdNkSG1uQhhSMciiMMpj0EkiUFQHNas9WyZ0rTedKJR6dRwGSTh1qlhUwqsY5OFY1NFYlFHIy/3R1QbxH2MyDcpoTLKYtmtRVIRgliWgF8WiF8aiqY7GJE9CJ45DK4pFK4rBKEtAJ45DL4nHrEiiTp2GRZnc3EYRRWGSx6EWNkNXLao4DLJ4dOJYNMIY5JUR1Kkz0UuS0dQm8KfxFjp5KtXvr5Kb7UJW1GbiAlaTFrGNe1me3M85Qe6tC+hk97Ho8lFK7qCQ3EYmuY1cepusjBNEnN9LTrwX7wuCOekxm+DzNtxK30tx0RmkFSHU1oRhNmYiEUagUyagkkRhNqagqA4mPnQV1yKn8vzeflTCRGTSFGSqaFSaCJTiSLS1qehFGairkzDJUqhTpTSHWPII9NIQ5FWXsMgS0YtimgOa2kgK7nkSe2U1Z90ncyPSgbePQih5EkZxfhAWcTZuW0eRm+rGke2/sXVxdzat6MftjCO8K7pKVUkcktos3ryKRSK+jVZbgE75nNTYo1zyseFG1FYKUh14lrKRQLdBRHmP5n6MHYWZTlz2nEbwyem8zTvAGbdfcdvUm9OO4yi9d5SYi+u4dc2PJ4Xp1DfJkYhfoBEWIH9/g7zUQNzt57JjyRA2z/2RPbaDSAvej+hdBsrq+6iUBTRY31P4KBbfwxs56+VAxevrNBjfU2d8j05fhlT0HIv6PY9vRHDcZS2KinuYlE9RiO4jUd7k3ftYsjO8CPXfxoMsX9LCnIi44EB8oCPX4o5yI8mbKP/dXD6+nsxIV3LTfXic5UPMBTseZR4kJWgT2TGOZMc5E3RmCzVvr9OkLUdT+5YXtyK4FubMu7tHyEtaQ1bwDJ5k2HM71oGHKW7UVF3DrH9GTclN8m+Fc9FrK0lXnciOdCIxYBMOU7uzaNBnBB3ZyK1YP7TV+VxPOkvwhT2E+jvid2QRXgfnkBzjwvNn4UjF9yksSOTsiT1kJQZw4thmnByXcfTgBs577yLYbx9XfR3w2juHh6nHEAkfIVIU8L76LlLDC8Sap2g0RRQXpnLBczPhgdsIubwTSdU95MIitIpKTDolaoUMvVaDQadvm31YWxoUzWFFM8+hdfJgMZramA91ZktL+8LUogita5tztE1ArI38E6zZGmD8bQJpaIFh1rexLVrDibZQo+ULf6vy1KQ3UWeubws7GuubWhoTzUaPP5qaWkwfzRONVgPInx+aWRZ/Nn2gqWXu0dTQSFN9Q9v7aGpobFORtupOG+vqm2cjrZOXlqaFxWhqPkd9M5OiwdrYfI0t7+d/HVvOJ+B//uJ//moOKlqbFB/qzf+wczS3DlrDheZgQt/WnrAadW2NimZbhqYtnPizsQ6TTtXGqWgNAVrP1xpUtE43PjQ2NDtVTYa2VkVrGNAaWrQGEM2gTHMb16L1fmO9lTqLuY0V0RxSNDMp/vxQT1OjlXqriTqLgbqWYOVDvfkfGtZmVkVTnbmZU/F/goqGOisGnaYFrGmksb6ubfrRGpg0Byl/X1crf6N5mlKPxWTAYmoOLMx6NRa9lqa6esw6PY3WOnQqGcLqYiTCYu7mXOTymV1kxHvz7G4wmqr7aGvyKHmaztNbseSE7ib5yg6OHZhL5JW9lL2IxE+YkAAAIABJREFUoaowmIwrG0k4uYCUlG0oVWmIJdeQKfKQKfJ59iyKhFgnfH0WcDdyH+/yLvLmaQBJ4Ts4svM3UgNsyYxYQVzYPO6cXsS2VT3YtfEXDi0ezL7RPbEd8Bmn14zh7NyBOE/txpmVI9g9piv7x33Dg+MrqYndSqhdF56dHUm82zhsfxVwZfs4Nv/WiX3j++A5Ywi7fu2K3Q+fcWX+CPb++hXOY7/j0KyfObxwMM6z+uM48Qecp/Xj4opBHJ7Ql939e+Py6wC29ezE2ZlDOPJ7L1x++w73EX2I2TKVs7b92ThIgPuUoRwYMZyN33TBc1gf3H/7nr0DO7OhuwCnQd+wsdtHHBv/C2dm/4776IGsHvgZJ1eNwXv5CE6v+R23Wf3ZNKg9+3/vgf+qcZx0GMbTBCeqH17ifro3TwvCKKu5jVr8lD81pRiNL1Cp8jDqcqk33SMnfR9X/GYTe2U+7/IPkp/hwJMMG5L9B/EkbTGv77uiFCZTLU+hypTMq9J4xKoHyPVFXL8dynl/F86d3k5qlDt3Uo6Sk+JDyYssnj1M423BdV7lxrFh1i8sG/49i/t/x96pPXGe2oN1fQW4jevJtp+/xa5vV/aM7cnO8V3ZOvJ71g/tyroR32I3vgc7ZvbBblx3dk/rw7phX7N/ySD2zfuF2T0FbP7te2z6fcnG37rhu2kK83/5hDk9v2DvzCHYDGrH1f2TuLJnOPN+ELB1eFeOz5/J0u4ClnQTYDewI7tHdmPB1wJuH9uK3S+dcRjaA5dx37Lpp49Y00vA2aWjcRr3IzY9P2Hn6B/ZN3Eg2377nj2TfsVuxE9sHDGA1UN+ZHHfjmwY8TW7JvfAdnQXNkz6mjXjPmH+LwKcl3Rn8c8CHKd1xmVOd3ZM7YvNoPbsmt4b+/FdWf7rxyz75VMOzBvItkk/snZcF9aN/5olQz9n7e9d2TW3P3N//pjFg9qzblx3VvQXsGFoO/ZM6sHaXz5n07CObB3Zld3je7LgOwHbpv3M0kGdmNnrE+b2bcfiAZ1Y+mtXpnT/mOWDu7Gw36fsnNoP2yEdWTm0I4v6f8yyXz5j9fAO2Az+nNWDPmfN4C/YOOIrDs4dyM4JPVk/tDMbh3fFpv8X2E/+lm3Tf8B2xFfM7fcJG37vwZpRX7P410/ZPqMnW3/vxJ7J3dg8tB12v3zCxgEfsbKPAJufBNiN6sCqgQJW/SJgaR8BjpO+wPZnAXbDBczrIWDHuE9YP0zAot4C7EYK2D5OwLohAjaPEuAw9l+sGyJg24x2bJvRjhk/ClgySMDSXwWsGCJg/WgBjjM7sHdZN9ZM+ogFwwTsX/Ed0/oL2Da/E1vndmT1RAEOEwTsnPIRC/sKcFnQnu2TBKwcLGDr+I9wGP8ZK8YJ2LWkI5tmfsKWOe04vKkv66YK2DBdgO0EAYuGN5/viN2PrJogYPfiHuxd+iNrJ33C1nntcNrQk1XTBNhMEuBq1499a3oxf6SATXM7sXfVj9hOFbB5UXucN/Rm0VgBC0cLcF7flw1z2rNwjADH1QJ22grYvfJzDm76lh3L27N7RQfc7buzbpaAbSs/5diegayf+yXbbL7htNsQHGw/ZvVcAWvnClg5VcChrX1xte/D0vECDqz7AVf7PmxZ/CU7bDqxfNrH7NnwA67b+rJ73ddsX/0Vvq5D2WzTAbftP+G6qT+7bb/Dz3kMW5d0Yu+a7rja92L3ys54O/6M17be7LPtxCG73nhs/pmtS7pzdOdYNi3oiYv9aNKjHKkqPMmdyEXkR86mImMxL6J+J/PUV1x1FpBxdChv4+0Ic53Ns5TzSIoeYKguo04mRl1ZhkmuRlJXzV+PcxD1mELZxK0w6hCqVYd512sqxL/kr6JiFBIhxkox/y6TUSdWUlVVhVwuxShVYparm9kTaj0mhQadQoVaoUStVlMn0lIv12BVKjAoxSik1ZjMOhQKBVqNAZFShdZoQKOSYVCIsGpk1GnUmFRadAotYpMWuVaNUamhSa6jSaalXqlDp9Yg06gwVFfyp0RF4gQ7jD1WwyBHdP2W07DiKHXLfCkYtB4Kq6hRSdFZDTSqtDRqdOhlchpUGpoU1RiVlWj1QrR6MQatFLmoAr1Wxvvil1CuoPxaOp57Z3L7qi3S49N5N/dLCjd0I93zZ1559CH/aDfunuzO+9i5iDP38ip6F/F+00mJmoH/kVnEX1xJxOmFRJ2ZT+ipaaQFLybmwjTCz0wg4tQkgn3Gkh2+iLSrM0gJnESC/2jSQsaReGUk2TFzSA+fQfCpYWRFzSUxcCqJgdOIODeOmIuTSI2ayfWkxYRdGk9q5AIe39xM1JXJJEfMJDNuLgmB48mOnkta6GwSAmaSHbWcjNBF3Ii1ITNiIbfTFxN+eTTXEudzL8uWlMjZZMYt4k76am6mrORegg03o5eQGTqXe0m2PEhdTfCpURTc2ExG5ALSY1ZwK20jOcnrSI1azoPsrWQnruFB9lbuX9vCneTmW/71PTzM2MGzWwe4n76d/Jy9PM52JD/HkXtpWym8c4DXuW48zt7Fo+xd5Oc4cjd1C4+yHSm648zzuy48u3WAgpv7ycvaxYv7rtxNdeDxTSce33Ti2b2DFD1w5WH2Lp7nHuRlniv5t/fwMGcPebf2UZjrSu5NR57c20fBg/08yNlG/l1Hnj5w5tUTD148dufpA2fuX99J7k1HXuYfoijPlWf3DlBwZz9FD1x4mXeIV48O8/yBO68fH+XtEy/ysvbx6oEnNa/O8frRMYrue1BcdJLXT7x5+/Q4z/M8eVPgTcE9N94UePOmwJvChx68fHyU8ldnePvkGK8eHeFV3mFeP/bkVd5hXuR6UP3mDOUvTlL0yI3nj9x4U3CEl4/cEb7zo/TZMd7nH6a80IuSZ768zD1K8dOTFBec5PWj47zM9eF9gR/vn/jxOv8UxYVnqX4bgKgkiJKic7wtOE1x4Tmq3wRQ9fYSJc/P8L7wFO8LT1Ly/CTvC09Q8sKXspcnefXYlzdPTlFSdJ7SogtUvrrCi9xTVL2+Ss3bEErfBJIeu4NLPrOI87clI8yerOhd5N/2pfR1JKWvU5BW3+Lpo3DyH4ZQUZqFsOYWz55GUVqaQWlBKi/vh3Mn1YeM6H2c955P6IXlhPvbEBu0mrt3XHn5/BTi2lCKCrx4U3iC4ndneP/Mh5SINYSf+YW0iCWUv73A67dnKHxzhKJXrrx5fpzSwgBqX0dR8yqM8iJ/3hX4Uvv+HKJSP4pyD/DysTPit5epenWeytcXKHt5nsc33Qg9uxj/o9PZOPdLnO3GkBG2j4qnV6l8GojH9jG4bhlOwuVNPL/pg4/7Arzc55KR7EJ+3hmuXz9Kctph8p+GU1Z1E6HsKTr9cyqK06l9FcezTE/O7RtJQYIdL9PtyfJfSm7sNkofHONu/CYuHB7Mg8Q1SJ+e5E7wNjIDVpOb7oFFX0hFzRNKqgqxWGuxql9T8yINXVURgd67uei2mk0ze7Ji/Fd4bptEXvppyp8l8qwwlndvUqkty+HxzasE+TlyL/0S1xPPUvYii+qqp4iqCih6mMKLewm8uBPD4+vBXE85y5uiJCqrUkiNcyXw1Hoep5+gKOs0eUleVD2NQFeTjbw8h7KiBKpfJqMozkT+LoXscCeS/DeTm3yQ3HRXjuwaTVbkbl7cP0dahCtPbodQ/uIm1a8fIn19nXf3L5EWsIySe9tID/idilxHcpMcyArawquiUCqLUxGX3eTZnQg8di4kKWAft+NcsFvwLZ62g9k47hs81k0iP9WfjDAf4oM8uHzKgaQIN8LOryc9Zj8xobtJTvDg6ZMorMZiSl/fIzU2AN9jm4m86klSxEkO7bblvOdWEgMOcu6QDcr3iSiVz9AYX6Otf0ex5D4vy67x+k0atcXXyY725uqF1UQEOhAd4sQHaxkmTTkqaTl6jRi5tLo5qGiZf7TOIFqVmq18ilYuhdlowmIy/a/GQutMo22+YW1oCRMa/jHPaGgDYta1hBKN9U3NatKWUKLZ8lHf9jyzoZlzYdKbWjgXzUaQ5jlJ83k+NPyBxWTGpDdg0Ona2hWN9fV8aGjkQ0Mj1hZuxT9Di3prHVaTGaPeQFNDA431zQFFfYvC9J9BhqXFcFJnsWAyGNrmJR9a9KZGnbEN8GkymGlq4Wi0Hi0t1hQB//mzzfrRGlb8swnRCor8JyPCYjLSWG9Fr9VQb7JQb7LQYP574lFv1lFv0WExqtpe87eC1PKPFoW5jePQ2jz4v/ebLR9/31pf19RQh8mgaws3PjQ2tAQVdW3tjLb5R2MD9dZm9kVzk6GuDeJZbzU260rrTDTUmTHqNVhMOkwGDRazviVU+Nvc0QrBtJgMbXOUOosJo17bYvIw/D/Wj9YAo9X6YTbqqbdaMOp1NJkMNJmM1OuNNBot1OtNGJRyasreIK15T7XwDS9eZiOuzaL01WU+GK/TZMpDJXmCqKaIsuIsokP3EeBnQ4z/clICV3Azyp4Q70X4HZjBs6xD/NdwC7PqBhp5Lm9fZHHx1BYSwzZwLW4xz56eRSVL4MEtZ+KClnJ07884rf+WcO8pnN83jMJre0k8vY7z+20IOrqFnUsGs2/RQCL2L8fHZgJ+y38nwmE6HtM6E7C6Jy/853Pj6DDSDg8g+8RwvFZ0J3DfGGJOLGbD7C64bxrKZacZHLH5iUPzvsNj6QBOrPuNUJeFnNw8HjebIZzYMB7nOQO45rOFKNfpHJzflYCtg7li/wuB9r/iOfd70txWsmvsD3jM+o7L638jbvdUfOb35MLKgTiN/4pTK34l0H48Pr9/i/ek7wnbMo0rDjM5Zz8T/22LOLJ4PCdWTOfA/OHsmzeEw7ZjcZz9M1un9MRh2vdsntoN52UDiTn8O0FHZ3LeeylBZzdw3Hk6dxIPUvwshAbLc3TyFyhET9GpX2LSFVFZHEdkwAoCvEcQ6PUzL7JXUZC0gMr7m3l+YzPebqMIPLuEnMjNFCXv4k72TiIvL8bfaybXwrZzJ9GV6OBdXL93hmLJdd6XPaC86ilafS3V5U8Ql9zC78BSNk/pw5bf+3J61WR2Df2aUxO/5+jAj7g69Tv8Jnbn+Mx+7Pv9B7zXDSL4wBJObJjJ1sk9cVrUgz2zvmTXhM64zxiEy4we7J78Pe4LhnFs/hDOLfmVk/N7cXRRHw4s7IfruA5cWT+cNQMERLuMJXT3QOx/EXBsXDec+32Dc7eP2PGVAM8BPTkx+leCl01h/29d2DJIgNeibuz9ToBrn3/h2F2A76juHJ/Qk/PLBrFzXHv2zvsGp9X92T6zKx7ze+M58wcch7fHZ/5PeC0ZiOPUbhwc+QsXV41j++Qv2DG7HS42fbAb3ZHdo7vgNesHwrb8zvEFvTk8szuuk7/Ge14vPGd/x+GZ3dkzph0uE7tybE5vrm4cjdOETlxcNYhjc79nz5jPOTzzW/ztf8NryU84juvCxTVjCNwwnpOLfsZ1Uidcxrfj0PSv8Jz9NWdW9MF16pecXtaLY3O/4YzNjxyZ1QWP+b3Z/NtnHJj6LadWDubQ3F7M6y7A1/ZXHCd0Zu+Yr4jdNZMDv3+N07hvODa7HzuGdcRn3kC85wxg54gv8F8zAt+F/bm89jecx3/N2eWDcJvSjb1jOnJoSl9OLxnBhRVjcZ3YC+dxPdk3pjtes38hzH4GnvMGcHbVaPaN64HL5N74LR2Jz9whbBvUmTNLRnFhzSQOTvsJ58l9uLxhKl4LhnJiyW+cXjEGp0m92TCwA06T+rL0ewFu0wfgPmMg3gtHsHdcbw5M7Mvu8V05u3YkHvP6YtNXQLzzIpyn98R9Th9cZ/Vi97iueMz9iXNrx+A+uy97JnTDd8Uwjizoz65xXTi2/Fd8Vw7BZ8kA3Gf0xH/9KNxm/oD7vD742A7Ba3U/9szqzPF1v3BoWW9iPWbhv3MUrot74DCpPcfW/MrBxb25tGs8fptH4r1uEDumd8Zr7UD2zOnK6XVDOTCzG3YjPyXBfR5Hl/fFy+YnTq0dwtrBAjaNEuC7pj9bxn5M+P5JJB+Zz6aR/8Jh3Bf4O4xh6QAB60YKuLBtGCc2/Iz70p44zuyM+9IfWNRfwJ5ZX3NpxxgO2/Rjz8xvCN43Dfvf27Nv1nc4zeuF87xvWTVYgP+20eyc/CUOEz7Da2UfXOZ3Yet4AcGOU3EY34G1w/7FocV9OLl2KKuHCHBf2Ae7UV8wo5eAwF3T2TfhWzb2F+A6sRvbR7XHdpCAfQt6EnVhPe8eXuTtvRPci7HlbugIcs505vnVHiQ6CrjrMxjTXRcKrmzl+vntGEtz0FY/QiUqod5koUYjobFKiLymjMLus2CeK296TeXPGVtg0xGaal9hrXyD9e07LJUSLNVKzJVKzNUKqPuLCmkZlaJylHIp6loJFqmKerkKo0yMQSHCIJFikikwy5X/62iUyrEq1eilMuq0zcFBnVaLUaHEpFRhVWswKVXUqzRYlGpMKjUmdfOxQaOjXqaiUaKkQSjELBdybfJq/ttjDfTejLKfHf/feE/+muqDccQOKJZiVUj5S67EpFZgVqlolCmR65S81lYjVCoxyawoxRoqlDWUG0qoVbzDUFOBtCgPbmQRtnEy9w/OoGD617xf3oOCbb25NUFA7oGPeHnqJ3LPjqXyxj5uhdpxes/v7JjZtfnvY0ZPdk39lq0Tv2T7lPa4L/2O7VPa471mAAfmdmf+jwJ2Te3GptHtcZjYkf1zvmXT2H+xfrSAPbM74jCtHdtnfInD1HZsm9ae9WMFrBgm4MiqPmyd8gWrfhOwe05H1o0VsOBnATtmdMR2uID1Yz/GYWoH7CYJ2DW7HQ7TPsVuogCXpV3ZM68DO2e1Y+N4ATunf8SWSQJ2z/yMtSMF2I0TsGdWB7ZM/IQF/QTsnf8Vy4cKcF7SFYdpn+Iw7VO2Tf8M+0mC5t/ZT8De2V1xmv8tWyd+jt3v/8Jh0qfsnfMVa0cK2DhBgMfK7qweJWDX7M85tLIbSwYJ2DnrM5yWdGLxrwKcl3TmwOJObJ/xCbvnfMHe+V+ye047nJd0wW3Z17gu6cIhm2/wsPkWu3ECHGd/ztmtA/Cw+ZZDq3uxZfpnOC7siK9DP5xsOnJobRe87Lvhsb4Tu6cI8FjSCdfFHThk24XT2/tiP0PAYbtuxJ2ZwsEln+CzoQtH13XCfc2XOK/6Ape1X+K963uObOvG0fXfcNz+O5yWtiPQeSgHl3/FuZ0/47LsK87uGIC3XXdCD41g9zwBB23ac9LhB47bf4f7yq8IdBnM6Z3f4bL6c47v6o7/kQGc2NeDk3u7c9rxW47atefUrh7E+o7CfV07Dq1vT8yJkXht6YLHhi+J9R3FzqUCLrv/SMzp4Tiv+RdHtnQgzGconls74bmlM+f29CfAZTABLoM56/gTfrv6Ent8AmFHRhHgMgSfzT9xYuvPpJ1bSODBUQS6juKy83BCD48h3HMcl/cNI+rIRKI9J3HVeSQRh8dzwr4PaafnEus1hVCPSZzeMYjLTmNI8J3Pxb2jyDhnQ8a5FVzcO5qzmyZwzHYAu2d+xcoRArbP6EXiCXsiji4mwns2AW6rCDm6gYQz2wlwt8F31wxSL24j4NAiwr1tuXpsBXHn7Ik6vR43+5G4bxnB1iU98Nw5nPOHpuC18UeifGYQeW4eV8/MIvj8HMJOzcTHoT9RR/5/tt4zrKo7X//mnJyZM+WcmcxMmpNJYpqjSYwxGkvsvffeUWygoCiCgIB0AemCIr1KryoIIhZQFOm9b3bvFTTJmTmf58UGkjn/58W6Fntt9u+31n4hfu/rvj/3fG5cW4bj2U/wdJhKhPsC/E59wxXrb/A/MYVQu2lcvTCdsItzifNaSUXyPnxt3yM9eDpx3l+S4j+HjCuLCDn3Fa6HPyHJfyO3gnfhb/MdbgcnEWE/m0MLP+Hmha3k++wi9ux8rOb/GrvNf+PEjklE+u8n9YYVJVlOFN26xMO7IVwLPkJs9DGyMs7wojaYxtYUOvqLGJTUMCB5SU//Mxob7tBal09lcTixQdaEXF5FiNeXxEdM5+Lpd7iXb0NDdTBRIft4XhtCd3cO7Z3ldHQ9p2+oC7GwC7GsFYH4BdKhZpqqC0m6YseRRR/jsG4qDuu+IersXhIv2RB76QA5V20pjjhPWYwrIWe2keF3hvIYP9K8zhHteZrytDDuJgSS4u9AceRlbod7cMvzDCmu1oS6HCTU7RBF6V4c3TuTwEs7yIywI83nKOXXnHiYfIFbgftJ9t1BZsRBYvw3kRi2Ayebqezb9CZ2Gz7l+LIJOGz8jDOrJxJtv4FQ282UxnhTkRRCnP1aos4sJvTcNKqLt5MTP52qgvU0lNqT4rkbT7vvibi8lYSQ4ySEneKazyHsD84gzmcreZH7ObPsE1w2z+DGuT0Uh7tSkx1NpMdJrvmeJsDdigtWK4gOPYX/FUsK869QmObH/dzrqIQtqFT99HQ95UXtbepqC3lWk0lBTiBFef4kx11Aq3jMgKKW5o5Sursrqa/N5dyJNdhbLSLYbTuOx+fiYj2dp+XeXAvZT3buZUSKp3QMVNMrakRpEKKUmzkVWrXa3JqhHYt1mF0DY5yKsTjIWAvGeDuIxhytGHMajFV5GnRm98EYo2LYMMpxGBUcXpleoVaozdGKUbfC2B5jXAyzg8HMv/hZMBjjZYxhE34WUvRarTnWYTRh1Jvv0/ALAcI4LrCYYyDmOMjP+4+JGWNihFGvRzMK19RptJhGYZt6rblZZNhg5j0q5dLx78042o5i0BkZNoxg1Jn3seAfP/DTK9N4RaderRiPgQzr1b+AXWr/hb1gMuhQyqUM6wyYtHpM2p/5Dia9imGDEoNWNtqQ8XNtp1mM0IxXkP5yPbMr4l9f/1+hYkzsGDEZR9tB/q9QYY5VvBo28npk+P+IHPpxF8aPr0fMLRwm3XgUxGjQoFUrzE4LnYpho3a8dlStVKBSyDHqx64p0aiUqJXyUYeFYlRk0YxWo+rHhY0xoOaY2GFuEtGgUSkY0an5waDHpNJiUKoZ1uh4bdAyopNjVIvQj3RQX5/OgzIvHt65QFXxWV5U+SDpz0chvo+wv4K+tmyuBWzD0346BbG7GKoLor7UjYuHvyL7+jZaqt1pr7+KUlqAUnyXjLgTFKfvJTd+EZmJB1AOxlJZaE241xwcjkwgLXQ16VfXUHx9Fw8LfOisyaA86xrVt+O4l+mF5+kFJPls52GyA5Wxbjy46Uii0xpqbh5GWu5Ehut00lynUhq2mAdRO3mSeITSm5bEeK7F3+570ny2EnxsBmlOKymPsaMw4gSPMlx4VuDNi5Ir3Et24lGGO/UFV3ia709B1ElKog7xPMuGl9kneH7rKHXZJ+mpcCXPZxXxF77nmt1sCgL3UpPiSnWKH/dvBtBxO5umvCQeJV+jIvka5WkxJF315mF2GlUZqVSlpVKaEEpZYiiPMq9xN86H8kRv7sa6UF8cwtWz64g4v4DEwP3kp7sTG3ma2JDDJIVZkhZzmp6OfJSyl+i1bYiGapAKHyLuzeeK80Ju+i3A/fhbRLnNIsVnFvWFe2koO8Lz+zY8qzxNbsxSkrwnUZa5j/SoDSSEbCYt2oqiDA8elSfQ1/MUlaoXpbYLnVFAU+tDBgaqkQxU8LIyijvxF7h7w4HSOHeSLh/jcbwPZaEXuRfuQmGwA4XXXMgKdyTnmj25N+zJvH6a5AgbcmOdSQo6Q0WKH6n+NjxKDSTq0ikyw3y5FeBCiusRkp13kR1sTUGcCw3ZF7nlt53zuz+iJG4HV858QJTDJNw3v0Om/Vrsvv8LcdariT29lfIwZ4qDHYl1s+Sm1wHyb9iR5WZNoddZ7gW6kOJgRY7nafKvniHadRe3Ey4Q52dF0JlNJLsdIt3Vkhi77RQE2hHrdojoSweoCPcm5OR6PA5+i+PuKVw6MJsUz6OkXLYi8uxmQuy2EHfpIKnex4i6sIusgFOU3XAh7tIhcoLsiHU9xC2/U/geW8uNiweJcz3CdccDXD60Gh+r9fjaruG6+wGiXA4QaLuV8HO7yQmyI8XzMNEXthBos4lEDysiz+8m3H4nmVds8Ti4jBSvE6R6ncDz4BLinQ8QeWYbbnsW4LBlJnHO+3Hbu4Bb3icoCD3DxT1z8Tm2ktvXnDi/bRZpPtYEndqM9epphJ3dSrrvCU6v/xrfY6u4cXEvF3bMJtJhJxl+J3E/uIxQu+34HF3DiVVf4bRzPoVhF3Dbv5QTq74i7MJefG024Wu9kVQ/Gy4fWYnHoWW4H1iC1+HlOO1fjPuRlVy1387pzTNxObiUCMe9BNhtxe/URmIvH+XysTUkep/kpocV/qc343dqE1ftd+B/ejM3HXfjunsul/bMoyDIlos7ZhF6egMuu+bismsulTcvEXJqPc47ZxNssw5vy6U4bJmBy665XHfYgdPuWbgfmE/YqXU4bPias2um4LpzFq5753Jizd85vXESdpun4GE5F9/jizi+aiIHF0/AYefX2G2ezJEVEzmyciK2W77k+JrPOLbmU7yPL8H9yHycD8zG22oRnocXYLthCr7Hl3By9WdYr/kcz8MLsN8yFbf903HdO40zGz/DfvPfcdj2JYcWvsvxFR9xctUnOOz8Cpf9M3DZP4PTGz/DbvMkDi+bgNWK93HaM41z279i55w3ubhnBqc3TsZ24xc47Z6F9drJbPj6v7nhtJUTKycSYL0UmzUf47pvOue2Tubq6SX4HJ3D8RUTOb91KnnBJwi0Xo6n5Txc9szEaed0Lu76lqv26zm1bjKee+Zy9dASLq77Crcd3xFxbhO2W6fiab+Wa177qchw5EmOFRXxs6nP+JKerMmUevwb6af/yLPwFTwK30dFtC0NdyLQDtYg6K6nv7sHg0iCSCtF29FB1e4zPLOYgWz2QaR/38TglxvJnfA1zasOoL8YiiIoCZoHUTXqvVauAAAgAElEQVS2ohEJGBL28D/1bfzU2c/woAhpVz9qgRi1YAiFoB+1ZBDNkAidSDLOsdAIRWiGzIdBIkMlFGFUKMbFCbVIjHJIiFYsQSuRohdKUAmG0Mlk6JVKlBIxOpkMnViCSSIDoZihjkaK1h1C9e56Xr+7EcV76xj+6hCqxTZov7WBxkF0QwJ+kspRyMQopWJGBDIkIjGv+4X82Cnin10C/tHaxP+2VsHzEobjomk/bk/ivJXETJtGzIy/0XRkNtVL/ovOPRNoPvEhTyzfpi3sc+57fcyLhA2Iqr1JDdrNsfUfY7/9K+w3T8Z28cd4bJuO9+7peGyfwtmVEwg9Oofj8/7E4Vl/wHXzFOxXfsS51R/gsX0yThs+4ML6CRxf+Ftslvyew3N/hd3KP2O74k947PoUv4NfYLP0D9it/DPWS/+A46b3sF76exzWv4vPgck4rJ+AzdI3cd4ykROL/oDj5nexXfUH7Na8id2aNzm96g9YLfwVDhvfxnb1Hzk6/w3s17yJ74HPsFn6W1y2/hWbJb/l7Ko3cd78Vyzn/A77NX/Fa++XnFz0J2yXv8PZVRMIPDyDi5s+xnnTRBzW/ZXza97j2qk5XN71KW7bP8Jn/yS8937GyUV/IuDwDEKPz+HAd7/GecsnhJ2Yy/m1f8NtxyQSHFdht+JdTi17m0vbP+f08re5sOFDHNZ9wPm1f+PUkr/gt/9r7Ja/w6klf+Hsyvdw3z6Jw7N/i/2qCVzc8nesl72H7aq/Yr/ufaxX/ImTy/+A/Ya3sJz/BrYL3sRr2+ccnfMbXDZ/yMG5/8HRJb/DZu2fcDv4OUdmWXBm+R85Ou9XWH7/BkeX/BbbDW+xb8EbbJ1lwYlFv+Xogv/k4pb3Ob7w9xz47g1ct33C4bm/Ze/0f8N6ye85POcNDs95g2unZuGw7h1OLvodNkv+iwMzLVj/mQURp2dgu+5NDiy04MTq33Js+a84utgCj91/5cLmv7BnpgXHF7/BiaW/wnKeBTYrfsPRRf/GqZW/wdfqY+w3/hdbv7HAZtV/EnhiMvvmWHB44b/jtP09Ds37D04s/S/sN7yD1aLfsG+WBQfm/juH5v0HZ9e9zdnVE7Bd8TYnF7/JicV/wH7tu2z8uwVH5v+a44t/x6FZ/8HOqRYcm/87lk2wYMOnFjhteJ+1H1uw7mMLVn5owY6pFhyZ99/s/NqCjZMsmPcX83Ot/cSCje9bsO/Lf+PQt29wYPqvObV4IodmTWDfd39i1WcWrPzYgkPzJrBt2u9Z+akFe2b/Nys/s2Dmny2wXvUux5a/x5rJFuya/Vus1/yV1ZMtOLz0v1nzhQWLJlrgvOETji/6M5umW7DhOwu2ff/vLJ1kge2aP5N+aQV+xz5i41cWeO3/GKu5v8Zm3n/jvv5jLix+B+dl7+G15ROsZ/8RhyV/48qeKZxZ+gbnVlngseOP2K/8TywXWHBx5585sMACh+1/Y9UkC1x2foL7zk849v2vubTtW2wWTOD88vc4veB3nFv1FvYbP+D8nql42i7nRuQpCrK8yUz24EFpNA/Lo4mJPEX8jVPE3TjJ40dhiMRFdPdn0TWQzZCkGL3+IWrZPYTdefTVp9FVF0hF4Q6yk76nLG8L7XWXKS92IO76flqa4lCrH9PRWUlPXxMi2QDCoXb6BM+RaxrobCuhtioWeXsubpbfcXHnV5zb9AW7Zr2L55HVHF/8N1Z8ZIHNso85vWISB2ZN4PDcj7BfM51VH/6GXXM/wmrZFFZN+j1HFn7Kwdl/Y+6bFpxb+SVXDy1j3/dvEe+xEx/r+RxZPQHLFe9wdPkEzq3/HOtF75N0ai02s97GYclH2Mx9hyMz/8iphROwXfI+h2e9yfGFf+bUkrfx2jkF711fcGjGb9n1ze9YO+nXOGz9Do9Nn7L/Gwtctr1DZcJ6Wu5upzxuPqWRy3iacAj3g59xbttHbPr2VxxY+j433HZx0307Bxf9kTVfWOC2fyYnVn1ChMNWiq47knfdkZIkN/LiHclNuEBBgiN3C/yof5lBaqIHXg77yYi6TG/LfTo6HyAa6mRooJWhgSa626tJiPHhwtldDHRXIh54hExRx+MnGfj5nMTH3YprQXZcCzhJ6g17YkOPkZd4llDf3QQHWJKc4kFdYzEDwnpE0k7aO+tQyRWjlZ6acVfF2PA+NsCPuQKMoyKFRqUej0FoVerxuk+VQjleBWoWBTTjMYgxscIc49Bj0g+POhH0/9ImMjzKmxhr2BhzZ4w1epirSHXjM7lpVBjRjwI0DTrzZ8cAmCbDz8er4eFxKOhYLalBqxuvJR3jcoyMVpWOuUhUcsX4M2lHn10/DhrVjKYLzC4Ns3ihGY2sjIxyMEYZFf/zetjMY1DJUcnE4+4Ko1b1L0BLs1NBO/qQWnQaNSatnmGdnmG9bjQuIUOvljFsUDGsV47HHH52U+h+0fKhH3ca/LLJ45ev//8cFeaYiHFUkPhXoWLs2hjHYmy/H1+/Gn+GMT6EWUBQj/Mqhk06dBoFBp169Kz6hTAxBs38+csdEyfGXBcalQK1Uj4K3dSM1pGOOUMMo2tpxgUNvVaNSaPklV6LUa3FpNGhU6gwqOSoZQJkom56eu5SWR5MTOgOvM9PI9p3IXHBa6gotEclzEImeIBsoISitNP4O84gLXw1txP3kBGxhQj3JWTf3Ehh2g5uJW0lM3k/sRE7cbL+Anfb9/Fz+BPJYSuoyjtMtM8sApwmc9N/LuGXZpAUuJK86B00PElBJXiOuPsFKsFLyvIDCPbcwBXnJaSE7aG+MgZJcxa5EUcoCNtJe6EdcU5fc9NxMgVB8ykN30B3qQMvck+TH7GD0lhLsoO2cjdiL7UpNrSUB1N39wpt1VE0PYlkqCMDQVsag80pqHrzEAmq6G3PozjLgYIUS6rvWNP5zAlppx/38w6SG76WeN/FlCQcpiLbGXHnbcQ9TxH0tCATDtHc1krf0CCDEgkvmlto7+2nqa0ThVxDc1MHCoEAcU8namE3grYahO1VaAafoB18QKjHPpICLClK8+JOcRTPqtPJT7vErZhTZCacQywoQ6luRCJ5Tm/3fWSCKsrzfajIPMcNj4VkBi2nJO4o/jaTeXprD+XJ6+mqPc/9gp2khk4l/vI7lEStpiJtHw+LztJcF01zYyZtTWXIBW28VsuQK1roG3jEgKAcjboKYX8O7c8j6KgJQtwQQU9zJt2txTQ13qGju5au/gbae57S0VtF32AVvc3FPH0UQm3dFXoHcmhvraK9qZ6e9sf0dRYy2FJNb1s9rY31vKi6R0HsFcrTfel4nk53ewmSzkSG2uMI8V1OdNgCYsKmkRDyJUl+00lwm0XWzf30NVynqsSf1hdZ9LRX8Px5ETXPC2hsu0d7Yy3tL5/SWF1FS00l3S+r6Kov415xJDLhA7rrb/PyfhrN99MZelGC8OVtBhvu0PI8j/6uCtqqC3iQG0Sc/z4eZLhRnRNKU8UtRB0PGeiooCTrBu115Qy0PUEpaOLFwwIaqksQdNTQ1/KYh3czqH1QwGDbMxqry3l0N5/qshJ6GuroePGM5zUFFOREM9D1jPyMG5TkxHMnN57yokRK82OpLrtNya1Uau7dprIoj7zkeLLiY8iMu8H9wlxqb2eQHOxBWVo0daVZtFYV0VCeS1VOPA+y42ioyafmfjqVtxOpuX+Ll08KqX2Qy7PKXIozr1OaF0dNRTaFGVHU3M+mNC+Otrp73M2LpTQvjszEqzRUF5ObGkZBeiTJN3x5+aSI8sIEHt5NI/7GVbrbnpJwI5AnlTmUFsRRlBlB4a1QirPCKciO5tH9TPIyr3G/NJWKOykU5lwnMyWU3IxI7pcmk5EcREKMNzkZYZTk3yAnI4y6p4XE3/AmO9qHF6XpPC6IJyPSk5aqPJKCXakpTuJOShjlt6J4UphA0/1sytIjaarM4V56JEUJV8mI9KT6ThIVWVFUZV+nNCmY+jup5N3w4X5ONLczwqgvTyHp6gUqsyMoTvDnccF17mWEEB9wjvxYb4oSA8iN9SH7hhf3c65RnhVJQbw/BfH+1JTEU5h4hdxYHwri/UkMuUhSqDP58f7kx/lRnBzInWRfcq67civyIs9KYvCz30N5ejC3IlxJuHKOtHAncmM8CHOz4kFOOEnB54kPPEt6xEXiAs5QmhZEaWoQgY4Hyb/pw72MMGJ87SmKD+RxXiwl8f7E+p3hTtIV4q+cISvShaxrzmRdc+ZhTii1JTHcSfQlxPkQRXFeZIQ7EXHJiuxrrkR7niDYzYrEoHNkhjiRfdWRrMAL3E+5ytWLhwhxP0pShDMFib60VN3kVtgWqm+t4FHcRzQkvkeFnwXX91pQdPFThAX2eO39gqoMN/obCxH01KGUSUGk5Zl+AH1nF31VVfyw8gKKrw+i/3IfP8w/Ce+uQfbrOXT9bh6K6ZaIFtpQN9eSkpk7qN5ii9YzHh51gFSPTiBBLhChFgpRCgdRyQQoBgSohSI0IjEaoRiDVIZWJEYlEJrPQhF6mRytRIJaKEI9ek0nkaIVS9AJRKgGh9DJ5ajlMpQyKSqZFJVYjE4mR93RwbCon6yFm/hhynb4fBOqP89F9cdZdE+cj+Sb4/CiG1VfH6/FUiQKCRKJhFcCGbJ+AWKFjGGtipe5qbR6nuP2Nx/Q9pc/IvnV2/zjj9Np+3YNwf/1O2rn/p2mWX+ibdvbCI9+wJD1h5Ta/ImnYZOpi19EbcY+KtPtCPPYiYfdJjxPb8Hp0Aq89i3Hfu10PPbMx2X7TFx3zsRuzRRcts8m8OhqHDZOx+fgEq4eX4X7njkEHF2Mr+X3XD25BB/LObjtmI7nnu+4enQxjhunYLtiIkFWC4mwWYHjxil47p2O36HZnF39CW47vyH2/CY898wiwHIh8Q5bcd75FYEnFxDtsAbH7V9wae80rlovIurcavPPJ5bgeWAWHvtm4G/1PVeOzsVx2yQctnyK58FpRNtu5tyar3DfMQev3fPxP7iES9tmcWnbLDx3z8N9zyx8LRfguGUqNisncsVqPl4HZxF2ehn+Vt9zbvVX2C2fjNPG6QQfXcX5tVPxP7iEq1YrOTrvQ3ZOfZOLG7/F/+ASzqycgvv2OVze+T0++xZyaunnnN8wjcCjq3DcMoNz67/m3PqvubBpOq47ZnN+wzTOrZmO08bvOLPqKxw3Tcdp8zd47p2D6/ZvuLxnJraLPiVg70Ic137F6aWfYLfqcyJOr8Fl17ec3fB3XDdOw2XjNM6tnoLHzln4HVrE2fVfcGnvHC4fmo/zlql47Z3FmVWf4XtgHpe2zeDKocWcWDiR8JNrcVo7hYvrvsB5/Zf4752LzYK/4bd7DuFHl+OzaxaXNn3D5R0zcdk2nUu7vsVtzwyuHJmH86YpXLX8HvuVH3H1yPf47ZvJpa1f4LP3Wzx2fE3EycVcWPcpPvtn4HdwFgGH5+K67Ss898zAfee32K34BPvVn+O0+Svcd83Efu3fsVv1GVF2azk09218D87DeumHnFr8MV47ZxN4aBHWCz/AfuVn+O+fy4W1n+Oy6Qvct3zD4Zl/wWPrN3hun4Hjmsk4rpmM68apWH33FnZLP8Nh9RdYzZ6A3955nF81mbCjK/DYPhPHdV/isuILnJZPxG/nl7humMTFtdOwXfwV/geW4bl3DnbLJ3FqySdYff8el3d9y4lF73B84Z85v/5DTq94G6etk7BfP5Gz6z7kxNJ3cN35BceXvIPjlr/jsv0Ljn/7Vw7PeJfLe+Zgueg93A99y/7vf8eR73+L167PKPBcgs/2CVxY9iccF7+H1ZTf4jz/Y7a/bYH7ws85M+0tzs/4iLPTP8Jr5Zf4bvyUKzs+4vKmv+K+/gMubPoLzjvex279O7jsnkSw9Tysl7yL986vOT3/bWwXfcTV/XPx2PB37Oa/jdeOqZxd9zkn10/hSW4gEvELXr4oouZxNv3dj+hqvUfF3RsE+Vlx1e8IMRFHuFt0ibq6QPoGoxDL4mhoCKLhRSTVlcFU5F2iKOMARbeWc69wKQ/vbqW0YD/lJaeJCFmHTHwPleIZg4KXSGT9DAq6kcu66eiqpLgkjNLSQGqqwqmvCsHj5GzWTLXAYdfXXD27EdfDy4g+tZLAQ/NZ/TcLPLZ9R8iRVZxZOgWXDd/huX0BXgeXkOpxhDR3Szx2ziHOfhuXt83Eee2XuG38mpOL3qY2+Twp7hs4vOj3uO6ZhP+RGTis+4TL26fh8v0n2E59h6idi0g4tBa3RV+Sbr2TkK2LOT/7c67bLsVzxxTcN3/KhZUT8No2mQtrJnJ593Ts1nyK9ZzfEGr5LY5r3ify1FSacveSfvkTWrO3IrxrheeOv+K44R0ubJ7IkcXvcvnwPJz3fIv95sl4HvyOo5smYbVxEqEu20kKOsGDbF/iAw8T5b2D0luOeJ9bQkdDMn09d6gsjackLQy/C5YU3ApAJHlIX08rWrUYpbyfRw8KKci5ySUnK15U56MQ11F+5zpuF/cRGXweT9fDFOeGUV2ZQGnhVUpyvClM9yIh2gF31/2cOLGBykc5DApbkEl7MWilqOQKM3NCqRoXJMzOiDGxwSxMaFTq8XYMo94sKIwJBGMwy7HGkF9WnJpGGQ7jDItRXsUYIPOXEMwxYKVxlDOh1+rQqnRmzsXowG/Q6RkxmUZNAOa99aP7jgkP40KFwTD+bK+GR8zuitF7HwNp/l+hYsyBYW4K0fJ6ZGRUSPnZMTFWa6qUKzAZRw0JBiMqhZIR0zA6jXa0AWVkvCHEgn/+xP+8Hh6PfKjlknFnxGvTWC2oery5YtioH+UzaMwcBrUWk07Pa6OBH4aNo7wHNa9NGoYNynEHxc81o2Ynxdj1n2tGjaMgzP/39S+PV8Mmfng1Mvq+6f9HqDDyesT0L0yIH16NYNBp+MdPP4zHP9RKxSjUUofRoEGvVaLVKMyVpSMGjHpzFORn0Kd2NNKhGneW6DQqVAr5v9STatXKcefFmCAz5koZE3jGOBpGvc7M9FArMai1vDKY0MjNFbFyST8q+QCtLQX4euwkzGszJYlW5F/fQXroetIit3In4wRG+RM0QyXUV3mTFrmOaO9ZlKXtpirnKBmRm7mbsY8I31mk3FiDr+tMUqN3kxWzh+s+s7jq9AHhLl/iY/s30kIXkBO9gvTwpfie/TuP8mwYeB7Ia20NAy2lyLqfo+ypJdL3KDFXLYn230vn0zgMshIqC5wpTT5B7wM3rjtMJd1tGmWh86mJXUFDtiWFwcspCl1NU8EpAm0mE+00i3sxe6hKsORBhhM3fXdQknqO3GQ7HpX6UnXHhxcPgnlU4kNXdxlDgntkJJ3B03EBV92XcDNoA0XJxwh0XcKNgI1cD9pKesIJXtbF0iO4h1DVSvtQK82DPQiNRkQmE1WNjXTL5Ai1etoHhxiSqxFIlQiFQmQyGUaTCuFQC3ptF//8qR9Xpx3E3zhPaoQtfe2ldPU9YUj4lKdVNwn23EmY/35qnsRSU5eFTFGLSdeATvKYmABLKjMucMV2Jik+K8mJPoLfqa+47vg1IecmE+I6kwe5JymJ3UZJxAr6yhwR1/phEKUgFKSiUN1GLruHQfaIEUk1g43ZND8Op68+hNy4XdxJOUBG2FrKkrZSmryWW6nHaGxOoKW/kgZBPW2KLvr1XSh/bKOpN4eOxkxMw7kM/zMJsTobqaITkUjCQH8dBcVuyAea6Gh9yevXr+lsqcPh+BYSQ2wYVj1ALL6NUZFHXvpJSvJPcurkH4kK/5S8lK+56f8+JTfmUlt9juYGX9TKAuSKh0gUDfQKW2jrb0dq0CA3aBEqZMg1clrb69FoBpFJGlFIa9Goahk2dtLXVYlEUINOUY9O3ciQ6AkSVS3q161oh+t4/iKGhOtW3Ag4iLD1LiO6HlSGboSmNlTKXlSKXqSSTn54JUch70al6EUibkcu7eKnH5RoVAMYdGLUCiH840e0ShVapRqlVIlUJsRg0CKVSlGpVBgMBrRaLQqFAolEgkmnRzQoQKdSIxkS8o8ffkSrVCMTiRELhKikEl4bDYzodfR3dWLUqPlpZBijRs1QXy8jJgX/84OeocFO5NJBdGoZP702otcoGezrRi4WoVUp0CoVqBUytCoFutFDKZXwyqTBoJXD//6IeKgX/vkDgv5OdGopKrkQjdpAb+8AGo0GuVzCQF8H/X0tjBilvBqW8vpHA3KFEINRhVwpRKWWIJYMIFcIEYr60OokDIm6GRhsRyzto6evmVc/aBCKuunrb0XY34lOJUYlG0IpGUQm6kevkqBTidEohPR1tSAV9qGUDmLSKZAM9aJRiNCrpchEfRhNCnQaMSaNBJ1MgEYygELUy4+vNAyJujGpRPxkVNLVVMsPejlD3c2oxX3IBV2YVCKU4l5GdDKGelv5aViNViFALR1APNDBa6OCrvaX6NQixIJOXpmUDPS2wP+OIBF2IxP30t1SzQ96EXJBG8KeRvrb6zAohpANdNJaV01/ex281qCR9NJa94iellp+MsrRSHp5WV1O47NK/vlKxWudlNqHZTx/VM4/hrUMdbVSXVFK/eP7MKxF1t9O7YM79LXUYpT30/q8ksdlOTy+l0N342P00m76Wmqorsijv+0prS/u09/2lIbn5cgFLUh66ml5Ukb13WwaHt+lu/kJ9bX3EHfX09vwiIGGO7RWXaEydSXlN97nQcSvaUv5M/n2FjRcm0l78h6SnBZx56YNwtZ8lOJGRIIuRp638sw0iFQmQCkdJO6LlfzPN9aw/hLD044i+2wb9b+fR/d7a2GFM/9Y6czr1a4oljjQN/cU7A/i5W5neNmLpl+EbEiETipFLR5CIRtEJ5Whk8rQjDol1CKxWbQQSzDKFWglUkxKFUa52VWhFonRSWUYZOYYiE4gQj0kRK9QIBUJUSrlKGVS5CIRGqkUqVrET21tFE2YzchbS5G9N4efPlmCyeJTTL/+ggcfbYL2IYxiMZrufkQKGQKpmFcCGYruAf4hUkPvEJGLFyPetIaBP/wHr//z3zG88TtUFn+h/qOp5E+dSNfSyTz5yIJH696gdc9/IT42gYyjv6IpaxWPktbSV+1F8+Moyguvca8gnsd3Mrmfl0xFRhT30sKpLrxJZVYYtbdvcic5kNKUEPJj/HlxO4OH2XFUZERzNzmUgptXyL3hQ19tCdnRl6lMj+Bx9nXuJYdQlhRMde4N7iUHU5MXQ3qwC1W3wqktvElFaghZ4W7cjr1CXpQ395JCKYj2ozDel6J4PwpifShNvUpRgh9ZUe7czwwn5/pl4q84cScphLvJwdzPjCA55ALZ0a5U5YZSnOjJrRB3Ht66TnVOLNU5sRTdCKAy7Rr3ksLIj/IlM9KLx3mxZEd5cSvCnTvJQaSGXqQg1oeytKvkRHhRdCOAu/HBlNwMJCPYnfLkcK6721GeHEFVRjR34szvPc2LJy3IldxIH4pjArgV4k6Mz3nuJodRkhBMQoATOdG+ZF3zIjvKh1g/B+4lRRLv40R+lD+pQa7E+zpQnhJKVrgbCX72JHo5UBjpS1G0H9lhHmSFu5MY4EBKiBO51y+TddWDqpQo8iJ8SLniQkbIZYpuBpEQ4EycnxORrscoifUlNciJW6GXSAty4W78VaLdbCm5GUSylz2xl05x97of9+OuEnR6P0URnuSFuJPifY5oB2tSvJ1I9L5Ayc1AYjzPEOVqTarvedJ8znPN0ZLrLkdJ9rblhstRYt1OEGS3m4BTO6iI9yfk3AHcj2wg1uMU4ReOcNPtNEk+5wk+exifE7tJunKe4AuWRLmdJC3YiSv2+wiw30+I42F8Tu/iTrQP0ReP4XV0M6m+Z0n1PYOn1Xri3I9zK9Aev5NbKb7mQazbSbysNnLnuifXnY8SYLODJC9bYt1OEWS7l/DzltwKuECQ7W4iLxwixvUobpZruLR9Ppd2zsDXajbF4dYkuB8h2G4v3sc3keR7kpBTu8kPciT24hFinA6SHWBL8OkNJF8+RJr3YVwPLib9ig3Rzvtx3reYVN9TZAWdI/D0doJsd5DmeoZQ6z1EORzgxLov2L3wLaJd1+F19BtinJdx//oOwk9NI/TkLCJtlhFydAUZLkdIdTpCtM0Ooqw2cPPkPrIuniPi+G6und1C0OmlBNguJeT8BrxPLSXpiiVBFzZht3sGgfabiLq4hwtbZ5HlfRLvg8tw2z2fOMe9RNvv4OKu+fif3kK42xF66woRixtQKFrp7X6CoP8pWmUzgt5HFGSHcDs/gmsB1hzcOYWEm7u5V2pNYf5BstIPERqwlROHZpIQvo+Hd05S93gvZQULuFe4mpjwudxK3kFR3nGk4vvIpE9RKrvo6mmmq7uJrq5n5GRfxclxEwGB+zl/ZgkxoYex2jqJvcs/4MrZjZzbuxAfux1c2D4LL8uVxLkcxXnnCjwPbCLEZj8e+9ZzYetS/K23sXfBJE6uncEN58OcWPk1jjvm4bT9e/yPrcVh4xSqbtpzbtNEHLZN5PCyP3Fh55c47pqB/dYZBO5ZisfGOURZbSLq6FYCdq7m2LeTiLTcSdDuTVzYNROnXTO5tPs7zq2fQtCxJRxe+C6WS97Fcc80wk8vJtJuHSeWfcZNp43UZdtQFb+OOyHf0VO4h7KgbYSfmIH73q8JsFnBrRA7Aux3cHjt1zjsX4LtkWW4ntlCapQzpbeCuJ3qTUWmN6GXthAXsJeLJ75loCODrvZCHlek8rwsg5LkAFpfpNPYnIJE0oJG04VU0kRudgRpKVeIi3GjojSGB+VxXDy9jqRoJwK8j1NVkUhPZzkDvRXIhA+RDFYg7X+IqO8hsTc8ePQ4F5msA6mkB0FfOyqxAJVcgU6tQSmXjw/jSrl8fOAfG9jHRAxzradmnONgHtrNDoyxwV+lUJrjIhotr0yvGB6tItVrDLwefs0r0ysMWiMquWo8uvFLkcKoN5iFkGcJsKIAACAASURBVNGB36Q3oVWp0ShVqJVjzSOaUfajcVxYGBMgxkWKXzhANErVuCPj1Sh/4pVp2BzNGHVvDI/yKQzjrSc/rzcWaxlrBTHo9IiFIjQqBSaDjh9GXqHX6ng1PDLqPjGNOypeDY9gwf/+Dz+OGMfjHgaNEp1KPl7POSYy/F/OwlicYcRgxKjRMWLQ88qoZ8So5bVJy4hRhUmnGG/nMAsHunEh4mdGhJZXw0azO2Mcnvkzx+JnscKAXmuGUo6t9ePrkV+AOI3jEMsfX4+MOypeDRt/wacwr/V6ZHhcfNBrlQwbtRhHXRUmo/mayaAZFSt04wLFGJ9jLJ4yJj78Mh6i12rGr425LcZcKT+LM4ZRsUKDRinBpNeiV2vRKJTo1Rr0agVKuYChwTaqH2Vx1eckEZ4HKE08T2uZN2mBm7Da+AdyYnbS+OQ6RkkhpbeOEe7+LVcufMrD3AN0PXWj7p4Dd9KsuJ9/nNr753h0+zx3MuwpTXcg2mctyWHriHb7muLYtdxO2EBW1HLCLn2D//mphF6aT1n6SfLiD9NcGcaTnFCuOVuRHepAoP0m0oNt6X6cgbD1GuUZx7mfZMnT5APE20+m2Otboo79gcLLn5EfOI/yaysQV9jRU3SMPL/5pF2eQ5zbbBI9F5ATuIvw84vJibTk1rUjRPnuIDvWlszrpyhOcqKkwJ+aqmu8fBTJ4xIf0iKOkxBwnFCXQ8T5nyPlhgOlBVd4+TyOrt5cekXFdCvK6VJXMfRDPc3iGrqVL+mRvkCkbKKp7T5CaSM6Uy9DkgbE8h46e14gkraiH+5DKHyKTleP5+V95GZ7Exd8nAdlMcjVrTyvLyI1wZkgr90UZnnS2ppPn+AeQuF9hnrv0FOfToT7NpID9/Is7yKZITvJjT2Mt/UXlF7fTor3KsT1iaSE2ZEf7UxmwGnKrx2nPOEUDwoceV7jh16fjUQYQ839czwuseFOxD4KQpZTFD6D4vDpPE3dyKP4Tdzy+5pYt3eJC5tHaeFJ6pqu0ya6S5PwLrWdaaRknaL4ti0VObY01Z6luGgT/QPRqOR19HU2kZ7qj4/fOnISLqGSvkQub6ertYIQjz0kBG5D1RvHj4YCmmo8uR64mjuZB3lQsIOmqs1Euv+K666/4VHSbKryN1B77zCK/mhGNOV0d5bRN9DCoFjIoExNn0TIgFSMRC1DKBugs/sFWk07YsEjWuuzUKhqkMkf8+NPLQwOldLSmcOPNCN/9YQnbYk8qAvjRpIlxbcvkBhnzUDPPaTKVnoUTbSq6lAq+5BKOlEq+8yHohetVoBc1o1C3oNS0YteJ0SrEWLQyRk2apFLpGYl2PiKYcMIIqEEhVyFyfQKlVJHZ/sA7a2DyCQm5BIpRp05a6eWK83/cCvMdVRKmRyVVo9Kq0NrMKE1mNAZh1FqdKh1BuQqDUad+Rj7Q6EdVdZ1Kh16tRmmZNAaUSs0vDa9Nqvl+mGzZU9rRKtSj9vztCr1uH1QO0qZlsuN9PWKGRqUotMa0Wg0o0q8BpNejdFoRKvVotfrx0UYtVqNXC7HZDKhVqvHz69fv2Z4eBiDwYDJZMJoNKIzGVFpNWiNBnRGA4YRE1KlAo1eh/HVMD/97z+Rq5T0Dw3S1duDWq9Do9eh1mnR6HUo9FpUBh06nQ6DwcDw8DA6nQ6tyYjKpEev15vvWacbv0+1Wo1er0elUo3fr0qlQq1WYzAYxtcymUzmvbRaFGoVKq0GnUE/ftYa9Gh1KrRaJXq9Bq1Wi1KpHF9frTZ/P3K5fHx/jUaDWq1Go9GgUCjQaFWo1ebPKJXKnw+FmiGBCJVCiVqhRKNUoZDK0KjUKKRiVAopSrkYlUKCUi5CpZCgkAlRKcSolVI0KilqpQSdXoFYMohaJUElF6FTy1DKhSiUYmRyIaL+XnRSEQPNT6jIukRN3k4eJ/+dJzG/pyvzLZ4G/pH7Xn+l4spsmjKOkxW8gydFPqgETxD21GHs6KBH0UP38BBKxSDNt3JRT9yLYuV51J8dRDn3NP9YfYmm9zYwMvcsrLyMeMpRNHMd0S50gfWelM07BA39aIYkKIQS9EMiVEMDyBUClEJzy4Z2lC8hFwjMrRtCEWqxGI1YjFYiRSMSY1Qo0Y45KaQy9DI5OqEYnViCWiJBLZehUypRicWohSIU/YOI9GIGbqbxw7eW/PD7BbS+NY2h977FZPEh/Mc0uJLHP/vFjCiUvO6TIJZLGZJLMQqkGIZkDA0NYerqZsjvCg0TP+Z/f/Wf/NPCAtUbv+bFn9/i4VefUrJ6Eg8Xv0Xr8t/zbP9/M3j2QwZPfUDH9Xk8ylhPQ5kNDQ980YgeIh1qRCzoZKivE6VYgFDYhkjYgkDQgFzehkTSzJCgif6+RpSKQUSCIYSDAvp7epEIRfR0diAcHKC3u4OBvm4kA/0I+3qRDg4gHxIgGehHOjiAsLfHfO7rYqink6HeLoR9PQh7e5ENChH29qMUSRAN9jE00ItUOIhMPMRAbxeDvV0M9nUjFQ4iHBQwNDCIeEiIXCJELOxnsL8D4VAXUkkvQ32tiAbaEfS2IOxrQzbUjXigA9FAO+LBDrraOxjs60fQN4BIMEhfTydDAz309bQjFPTQ19GAStqPeKADmbAb8WAHSnEfksFOVJJ+hH1tDHY3Ix7oYKivlcHuZoR9bUgGOxH2tdHX20xfTzPCoU4G+lsZ6Guht6eJgb4WhgQdCLrb6O9oor+jCdlQD+KBDsT97UgGO1CKexnobGagowlBdwtKcS+igTYEfU0M9TehUfQh6ulgoKMFQVcb4r4uBjpb6Wqup6+jBclgL4LeBgZ7GhD0NtLfVY+gt4XO5ucMdrcg6GlD0tNKX9MLpD2t9DbWIuxoZKClDnlfO31NzxlqbmaorRVxbycdjS9oev4EYXcLyoFOxO1NdL18jLirAWHHS9prq+ipr0bU8ZK+pqf01D+h9XkV/a3P6W99QWN1JX3NdfQ0vkDQ3kxfcwNPH96ho6mawe56uttqaWt8QndrLe2NT2hreExLTSWDrS8YbH1O45My2mvv013/EEV/I63P7vG0opC25w8Qd9fTVf+IZ/eLaKq5h6D9OU015byovMNgy3PanlXS8OgOLx8V0/nyPi3P7tDwpJCQi4fJjDpHQaI9jY+v8aIylp7G2zRUZ1L/NI3mqiJ6astpelBI+5PbNFUV0P+ygsYHuTwvy+Dlw2Laaitor71Pe20ljU/KaHv2gKYnFbyovENHdSltj4u4eyuYqCtWxIcdJuXaHq75LqMgYTf38q1Iub6NzLjDNDyOoPtlOq3PMqirSqY0N5RHReE0P8rleXkBjU/u0t1yj9bmPErLrlFXn0fjsxKeVmVT8zCLx5UpPKtKpfFxJi/vJdNYmkJdaSwN95JoLE+jpTKLZ3eSaHqYRXNNDgNtZbS3liIaqqatpQSZ5ClyyVN06kZkolrK78aRkxLGvaJw7ha4kBK3h8vO35Jycz9lBR40PEmgpSaEl4/OU3l7HSF+fyH15nRyUtfxpNKegpyjqFWPUShq0Wp7kMr76Oh6ye3bCaQmeZCV4UpFRTQ3os6Sl+7FzRA7rl46RHaMOz21RdzPjqIwOYjy7Bu0PLxL34sanpfe4UFOJg9yM6gtzedebiJP7mbxtCyb5/fzqL6TzqPiZKoKEqgqiCcp6Byx/tb4nVtP4lVLXpaH8LwsgsaqZMqywhhoKCLYzZJnd2OpyAqjpjiOutJUGsszeZgdw5O718mLv8yD7FAq0gKJcjtCRvg5UsPPcNl+PSUJLjzOi+RhThRlqd6kBO+io8qB4ugl3I9fRVuJJ7cC9vIk15OKbD9yE70I87WjJDOKvORwCnKuU1OVy/OHBXTX36fmbgqBzoeIuGxJceIlPO2+51llMO3NmbTUZREbdIaH+aHkp7shFJUgGKxArXrKYH8pOVleRIVb42i/ir6OHBJj7Ei9ZkdqzHkelEUhlVQjkdQglVQj6L3H88eJVN29SU9rGb1dVchkLSgU3cgkPQz1daCTS/4fJoQ5BjJ6jA/n+lF3g/n/gAatbhyoaXZEjEU1dOMigWmUFaFV6zCNNWKMtn1o1bpx0KZptE5Uq9aMOybGnBnmz+sZMb4aFxTGIiE/8x4N47GQYaPpX9wRY/GPsTjG2Hs/jIyuZzTxw6tX6DVac22p0YhGpRp3Zhh/IaDoNFpGTKPOjtFqUjO7wzxHjzlDxn532DCMVqUbj4OM15OOuSnMtaJydCq5Ga6pVqFVqxgxGcf5CmPRBZNB//8KFQazo2JYr8SkHxvcfx7azUP6mGhhQK2Uo9dq/sUFoddq+PH1CCaDjtcjpvHBXqs2f/6HV8OYDGbB4efqUsM4G8Lsuhjm1bBx9Hd1oy4Os0Bi3ss4uqYck1GLyaBFo5IxbNKh1yoxGjQY9D8zJbRq5ShUUzMuWui16nEXhVqpQCmXolEpxhtBTAbdeFPI2Peg12rG3SFmV4YcvfbnAcasNqmQywYRCTspKrxJwnV34oPP8CDdA3VTEtXZZwlx/o7ksBVUl16mvyGMu+n78bH/iLgrM7nh+x1+Dl9w1XU2OTF7uZN+CGFbEI2PPHn54CrD0gfIeosI9d3OTb9F5N/cSkroSkIuzeDisY+4ZD2ZjMhdpITswsv+S8JcVpJ25TjBdluIcNjK7Rvn6K9OQdN2j7KMY+RG7aA67ShxDjNIOT+VmJMTcF1jQU3kbAbvHuVx9HJuOX1OrPW7JJ2dSIbbNApDlvE0y5LmgvM8SbOhNOEYbQ+vcjftAsXJToS57yE1zJaY8GP4X9pIlP8uXpYHI2y8xYuyGJ6XpdLy5DaNT2/xuOIGHS23aGyIoW8gjZfNkWTm21FdF0RtfShCcSZqRSHSgUzUwgKan0VzN8+N+qfR1D6KQSYo46eROmTCMqSiUpTyClxdNpCTfYnbKbbU18RQVh7NzThnHM6uIdT/IMX5AXT1VDAkuI1J+5gR5QMe5F3mfuZFbieepjLzPNcur6Uk9SS5kVspDt9Mmt9mpK2FND0uRtbZRKyPJxkhtiQGHKEg3o7chKPUlDnQXOPM8wprUq4tIs9zPs8Tl3D/2sfcDvyAfO8vyfedQ3HIbNJ9PyQp8Euaq47T23CZ6gonCrOOkx63jVtxq4n0/ZLkoFkEuUwkK3E5zx65MtRXRHd7KY8f3MDdbRW3b51BNFBIb+8dHldGEeW3ibzrW2i6b0vXcydSo1eRF7+Vxgo72ioPU1+ygiTP3xF/8dc8S/yOyuuTSXZ7j2eZ2xE8C0DYlM0rZQ+v9UbEAhUGpRq5SIxwaIBBQRc63RAqRQsZyd5kp3qSmORIRWX4/8fWe8fXcRb43tl+990Ld3kXdhd2gbuwBJaywAILhIQECOkkIY2Q6jhOdVzi2HGK7bj3IrnJTZJlyZYlWbJkW82WZUtyt+WiLp0yvddTJJuFe7/3jznnOLz3/eN8njlTnnmeOXNm5vnNr9BxYiNJ+RBxqYELV3bQN7ybnnNFNB6ZS1PLbHbvncLVgQpU8yJDicsk7BhCKo5pjGHqY7hOksCTGM+aaOowE1mTbEbHMuKkAg3fVQg8jVRg4ZgROJgOPFzDLQACoihiWx6xMYWrV5Po+gSKGMd3DFK+jSYnsQ0F3zEIPQvfMbD8AMsPsIMQP50lHJ/A9HxM1yc1cT3S5Hk+aT/ENW0yQYqUl+J65gaZYJzACckEGXw7IBtmCZyAlJfCt318O3JkTuWACccwoxuc4+JZkau0qQdYZojvZfH9NGEY0fYCxyOVMzDKX1fSH7uZ5uOhXNsp3OjyusnI8CiadsIUbiqNm0rjhClMz8dwPXTHRbVsBkbHGBNEVMvGS2cK63rpDG6YxkoHOOmQMJMmnU4zPj4egR/pEP/GOJn0BKlwnMBPE/gZ0qkJPDckDLIEfho3TGF6HobjYroeYXYcJwhxwhA/kyGVHcdPpQtgUSo7juMHBJksbpDCCX28VIgT+FieixOEuGEaJ0jjp8YLwEwQBBHwkQMqgiDA8zxSqRRhGGLbdrTM8XGcAMvycewQ2wpwnRDH8dE1E9d1sSyrAGw4jlMoLcvKMV/MAmvHD1x0XcE0NWzPwvFtXNfCdkwUVULXTIau9dPb08G59s107HuKK40/pmfnJzm7/S9oXXgLbUs+Q/28r2B0vkv5wruo3fwCo+cr0UdPIgtX8RJ99KdGkJN9TDgKdZ+9i7GfvIb29Uk4n3kKvvs25qcehh/M5A/ffRPnm1OwfjAd+873+V/3zmP45aVM9I7gmzaepDEhqLjJBIYjYckynq7jahqOqqIlBTw9km74RsS2CDQdL+dJ4akapiAWWBi+rOLKamF7R5L5L9cnlZT5vWYz0dvPxUnvI3/qHrhrLqPfeIihz/4U/n0S/r89Br0qhihgCBJIPrZmoNgmoWxhyyZX0grD8ihcusyRf/wa3i1/DX/+D4x/4gtc/Oo3KP3Kn9Hy6Be5POVWwo9+SPdv/5qr0z/P8amfY6TiQc61vMLQ2SWMXi5jPBhgdOgCieQokiygKCIJeZS4NISgDhOT+omJAwjKGJImIcgSkmqimQ6G7aFoFrYXkhAVdMvFsD1U3ULRTBTdJJ6UiCVENMNGlDUEWUU1dBRdQ1RkEoKEIGlohktS0IgnFBRZR1F0VNUgHhfQNQvLctE1E1lSESQdUdYRFQNJ1ZFUDUFWkDWV4bFRBDmJostIqkhSSiCpIqIiIKkisi4jKRaq7iKpJoKkkZQUFF1DUGQkTcGwDQRZiOoxFCRVRLc0VENBt3VERcBwjMJ8WZOQVBFJk0hKCWRdjrbTJARFQMztV9ZlRFVEkiRkWUYQBHRdR5IkNE1DVVVs20Y1dAQ5OtaaqWHYGpou4bg6mi5gmiaKoiDLMqqqoqoqgiAUmJSqKaEYIpqpoBoKCTGBrKmYjk1cSGIYBpZlFfat6zqKokT7VlXSXgpJkrAsC1FViItJLMvANDVcU8eydXRdQTdUJFmIIoBtA8NQMS0NUYqhaiKWraHpMooS9c8wDGRZRjckbEdHkhPE4sNIcpykMIqsJDGtKCI4Ho8jSQKe7yArSSQ5jqwksGwFTZPQNIl4YhRRiiPJSTRNwnVNLFtDEARMS0eU4mi6QDwxgGbEUI1RRuO9FC+bTd2eJezb8w6D/XswjU4UpQtROYHudOFZI6jiFXS5n7Ghc4jxKyjJAXRpFEtNkkgkSCQS6IbK6NgQspJE00U0XUBWEshaH6p6CUU6SX/vbtqa3mVf6VOUbvw5JWv+k48WfJvdu59i//7XGBwqQ5QOIcitXB6sY2/dYo4cW4dinkfWBlHMMc5dPsrpK0e4GutiULqEII6g2TFkqx/F6EWQTqFKPahjJzDHutCTxzGFbszEaS507Kf9wFZOt+/iZOsG+s7tpO/8Lno61jE2UEXodmCbx9C145jmaUSxi5hwkQvnD3DhzE7qKqexbsl9LJxzB8XLnmbb2ilsXv4kpcX3MWfqX7F8/v+gfMt3WfLBV9my/l5KNj5KLF6LqnXgeNeQtX5iYxc4eqyCRR/+hs62NfRdO8jVK/UcbtxAbdUythe9Q+uBYqTBY8QvN5NInCE2dg7bSOIYGrqkIMRGsQ0JQx0j8DVGhnsxjBi2KyDK/cSSl9HMYWStn/4rJ6kqX0nNnoXs2T6Dc8c3MnqlhsRAC9fON1LfuIGaA2s4f6GW0dFjSGI3YuIkhnKW5Ohxuk+UMXTtECOXD9N/6gDn2so5WreBHeuns3XtG1Rtn8vBylX0nqghdukAp47M58C2h1k69XM0bvoFPbVz6ar7EHO4DjPeSu2epWxY+TalW5ZSXVbEyPApErHzZEMBXbjCieY9HKkuYtf6WewrmUvRh4/R3rCIlkNLOHZkOdtWvcieojc4tP8jGuqXcPHsTo62rKaxdgHl29/iyIGPWLP4CU53rGV/+Qz2bHmFk22r8ZyTjCWauTZwkGSinbam9Sya8zglq19lw7LJXDq3n+7uatxgDFUfQZRGcCy1wDgoSD5yRpLZ3PPVxyNL8/KPiGVxk1nxcf+KTE5SkU1nojhTNyT0UwUjzWxqnEyYZTw9wY3xGwUpRZ5V8XGgYjydwbOjQX8+LjWbY1Bk02FOdpEqgAeZVKoQP5oHQD4OXkzkZBl/+N1/4eWeG8czWQLXYyI7TiaViqQtuTZk833Ly0Cy47g5oOamyWbOvzIX2VqIP01PRGyQnAzllt9fz/KHG+O4pkY2dAtsinyZZwh8XPLx8SjQ/xuo8MgENpnAIhPaBVPMm7IOP0c5ySM6+bpSubjPiFGRN8LM+0nkGRiR/CNdcC296XcR5KQcqQKYEdWTT/zIsxj8gvwkHUayj+vjaVJh5FcxkQ0jb4pULsI0x6bIH4dU4BUMQvNMisBzc2CFWQA1IqToZt/zfY1kIjdlJEFoE4TRGzzP8zAMAz+wSWdtBGmQS9cO096yjaIlk6la/yo9tbMZ7VrA6rm30lB2Dy37X2fPxofoaZrMlkXf4KOpn2HVu7eyecntFC+8k4O7nmT5nK+yY+1PON3+Nnq8mrTTw+hQA+fO7aJ62zPsWPMQi97+DsvmfI/StQ+x5r07OHN4HjuWP0Z7/TRWzv0l+zZMZffyyVxuXQnBEcT+rRw7NJcdq37NpdZFnNgzneolD9NW9CRdJU/Qtv7ntBf/lMMrvsf2Nz5N6aufYu+bn6H1o29wdM1tdJTcz9HSR2kqeRTtymrsse3osQpc9RC+3sGFrnLa6jfQVDOPipLX2V/2OpXbX6KpZhZCbD+61s7wSBP7dr9DbeU7lGz4LRXbnqN+z2QaKiZxpu09TjS+Tem2n3K283UuHp+KMbCClj3PsOq9/+BU6zs0173G0erJXO38gIHTSwnkKtJmAyn7EPsrp1O+8zW2L/kpbfWz6OnZTFn5HPZVzKWlcTmWeZogM0rG78BVmrhycj2bFj7E3qJn2b9lEle7VlNa9DTdTR9SW/wkjUW/pnHzC5xoXIsuXsGQxtBiw3Qc3sjaBc+yZeEzbPnwEQ5umkT1+sdpKn2Wuh1PsPe977B95n9n7/w/o3nNP1H+zpfZPfc22rY9RmPJnfR3PMOFxsfZs+ybnN73axo23Ebr9rs4vucXtO/+KYdLb6e54mEOV72MqzQwdK0CUWyio2MT8+Y9xbrFt6Mp1aQmTtPcvIzFc2+jbuuDNOy4h+ptP2P/7rtRhhYxemYW+zf8B+27vs2+5f8vrcVf4sCSz3N+w2fwWu/h3PYfc3LXrzF7S/Hjp/BVAUPUSSdNrJiCp+UGep6BH8pcutjKgnlTmDX9PrYUv0nJ5qnU7HufvRVvc6J9BdVlU9ld8jIHyt9i55bnOdS8ACd7CT0UiCsShh0N+ExXx3QNDEfD9kz8tItqKlhetEy3TMJMGsO2kDUVxdAxHQMvdFF0Gcsy0HUZzZKQjCQj4ijnrl7l7JVBzlwZJS6OIOsCui0zlhxCMUV0W0azZExXRTUkVFNG1kVsP98eHcvVsT0T09VwQwvdjh7eNdNA1lQM28J0bJzAwvZNLM/ASzlYnoHtm+i2im6r2L6BbisYjobhRN81S0a3FZzAJKZKKI6J4pjonoPlu9i+F9Vv2/hpFze0MByVMOtjuhqGo2F5elSf62O5HobtoOommmmhGRam46JbNqZj44chtutgWCaGZeKnQizXQTMNwkyaMJPG9lz8VFhgU4Q5JoaTDrGDiDFhWVaBQeGEPl42heOlsN0AWTFQNQvXT+MHGVwvhWl52L4X9SnwcVMhlu/ihH7URzc6p9LpNGEYEgTBHzEkLMtCd6zCdobrYPkeputj+ano49g4voflOFiOg5s7drbrYNgWju8Uljueix8GmLaLaXtYToChO5iGi2P7fwRMeJ5XYG/k2SCWZWHbNqZpFlgtmqbh+z6GbaFaBrptYTgRa0NRFGIJCc9NMdB7gSP7lnOo9DEuN97B1Zov0rLyFi5u/wca5n+Cspmf4cTWBzhX/RLly+/jUstKfq+fJp4e4MbYZWSxl5jVj564RnJLBeZPpuL97G1in3+Q4X/4BQOfvh3l1gdJfOMhLn31PsQH3iT2q+l4j86DE6OkR5JIkkSQVLkxKpFVZGQjga2qeIaBo2lYioIuCniGgaUouLqOr0UARcowC0CFLUp4qoYjK1GpKBELQ5LJqgbjgsofBB0Ek0uPzsJ5bjHGN57n+o/fRLnrDfSvP49150w4Ocj1vjjJ0Ma3HOiTCSQN1bSwJQNJVPmDrnNdc2BQ4sCPH2Pok9/F+fNbkb/7Mxpuv4Oex77MpV/9EzW/uIWeqf/I+ec+yfl3vsTpnXczUP0bTrXOIHFtK4n+OhwtktPouoooitH/WZfQDRHLllG1BJouoqoqpmFjmT6GqaKqEpomF84HRVHQNC2a1rXCtcmwLURFRjX0wnfdUlFNJTonvWh91Yiua7bno8kKpqYTuB66oqLlPrZp4ZgWtqPngDC9cA6qio5teVimi+U6hX05vodumaiGjmYa0bQSDcwNw0DX9UKp6wqmpaGaBpIaAR+6ZRbar5lGoW+GbaEaOpbroFsmmmViuQ6W66CqKq7rYhhG4b9hWVbhv6GqatRmVUXTDCRJRdcskgkJWdJRTRtR1VANs7Av3TRRVRnDiAby+f9fHlwwTRPTNKN+2DqqEfU/36boeuhiuT6SrCGrBrYb4AUpbMfHcjxsN8D1Q1wnxHUiBp2TCvCz6YhJZlkYhkEqlSq0IQ9S5tthGAa6oaBqUlTm2vZx5paiKIXrRR4gcV238N3QXQzdxXVSaKqJZUYsNMMwom1tDy9Ioxk28YSIohmouoXt+EiKjmm4aFoUJyxJEooioGpJFC2GrI7StHcnNbuXs6V4Ch3HVjIwuB9ZO46sd6B5x5HkUzjuFUTxLJp2DUUaIBnrRxVjxEYGGBodi65ptoUTOCiGhKQnkfQ4shkjqV9Gsy8h+qVRagAAIABJREFUiG2cP72B5rrXqN31AMUL/5XGsttpqnmWrqNvU7rtKSrKXyGRrEHSD1NRM5eVRS9y5OQKNP8MSe0avX1nKK3cREd3A7193fQP9zKSGOTy4BlOnG3g3LUDdJ3bSV9fJYmhGsShGgylCV06wvCVGkrWvcGxA8s5WDqN+u0vcKT8Oaq2PMmxhrfYX/YcLU0zuHypiFi8BtXoYERow/9DAtk5x8VLezjVuY69O6Zw4tA8Lp1YSU3p66z64BGONbxF6cbv0932KC11v6K57kXOdM6nYf9bnL1YhGo0IyoniSXOcOXyUWrq1lO8+hWqdk5HVo7hemc4faactrZi1q+dwuGDyxm4XEXGOYnh9iJpvQyPXiQWH8Z1bWxHYzR2maGRs8TifSjaGLYromgj2G4CLxQZjV9kTOhFt8Y4criU8h3vsWHFM+wvn0ZtxSyaahezae2bLF31BqV7FtN79SC6cZorVw5w5nQFF89V0d6ykZbWFRSvf5kDVQtprV1D16EtlBXNZPHcx6jYNpOGqvnUVSzgSM1STh9dTvzSUpp23kPrjl/SVfYoAx2LObDtBTrq38VI1HL59HYWv/cE899+goby5XT1VOEHfUyMj3FjPM7YwFGunKvjuSe+x47iaRzds5RdRa+xZOEDrFnxAHs2P8vCGXcy/+0HWbZ4EjNe/QkrFjzOjqJXaNr7AWXFr3L84BLk/v3sXDuJVQvvZWSglIRwADd7Ckk7xtbN09i44mXWzfstO1Y9y+YVz7Jlw2t0dOxENi4Rl64gqiNIWiJK+8gxKgpxpDmWRN7gMprvF0wv8+kYecZC4Hk59kFYYFLkmRXZVJbQS0UxpTl/iohZEZlkRgaYYQFsiCJEJ7ieHc95ZEQxpJnc8jyQcdN78qZ5p+96ETCRAwvSObBjPAdW5L0l8vKMTCoCMvIgRCQ38aJ25BgX+XVSQciN8Ymo/7m25VM/XNss9NsyzJzhZirnrRHejCf9w41x5GSM8ZSPrcuErolnRV4V0aDcLcgv8qBBPrb0/w+oSPsWad8kG9qF+M48MBB4NxkakdzjZrrHx/0l8uyHvAwk8qIICz4XgedyYyL7R0afEQPjJtsi8JwCS+PjMaV5kCNClXwmsiG2pTExniKd8vAcA981cW2jwIbIl3mgwjJ0UoH/fzEq8jKZj/t65NNMMqkwJw+JIktd2yIIbdLpiHLsOE6Oou3ieCq2KyIbp2hv28JHcx5m97oXKFn0S96d9Pe89tQtrJ73T6x4/3tsX3U7syd/gjefuoWPpn6ao9VPU7v9CUbOrmJP0c9Z/u6/sHr+V6je9QhtjbPpOl7M0NBBRoVmWmpn01g5lfKNT7B5+b0888An2LbsVwSxfQx3F7Fr87PU7JpJ34lSzIEDXD6+hOa6yZw6+TZHj71FZ+MCepoW0de+FrFrE8NHFnFmz6uc2/siR7c/RNW7X2LN039K3dv/RP2Mz1L/9uc5uf526pb+gDPVz3Dl2AyqSx7mYNWLnOlaytXLO5DEFoTEUY4f28Xls2Xs2voq2zc9S0XpC+wuf5624x/S1rOU2tYPaT44l9VL7mP9sntpqJjEuZY5nKybyq6Fv2D7B3exacVXaaz4OUfKf86xyodInJpN067HmD/9K6xbchv1m+9m96qf0Fb5NEcqfsvg6cUYY6VcPbOWVYvup3zFTyha/DNO96xmYKASx2hHjh1CFDrpGzqOkayhp2URFUXPsWXhg5SufIxzrR/RcfBd9u58mdrtr3H5yIcUvf09mkpe4ELnZiSxm0u9rUjCRcLgIkO9dRzYOpvTlYs4tvVtBptXc/HQInasfJzN07/CofVfY8/CP+fo1q9xZN19NK1/hn2rH6G3bRq9LU/Rsv029i/5KhfLfkH76m9zYut/0rz523RV/ZSSpV+gpeoZ4pdL8Y0TTFw/xdWBcsor3+eDDydxon06Zy+s4tpoJQea5rFmyd2snPt1ytb/iKHzM7l0/jUudL/K2MVZyJemEe96ErHrYU5VfJ/65V/ixMI/pWvFp7i2+4ecKn0Q+UwRaaEHTxpBicex+yXSoseN4Hc4doCoyJiugaKOcqWvm8bq1bwz9UFWLnqRLetep61hOWUbX+PQnnep3zmDM40rOd60jLFYI6rfR9KSsIMbhP4fCK0s/kQGN5tG82x030UwVMIb42iejZUKkG0X1fFQbAcrlUKyDQRDxQw9NN/BSRnIVhzVS6KnZRJ2nMvxQU7393Oqf5iEniBpCCSNJKPyGLIjI5giMTWG7MhYjojtSuhmglTawLQFND2G56u4voLsCrgTFqon42RtzJSJ5htovoE3EWCkFSQngeqLWBkNO6vjjOvooYweynjXbWRXwAhV7KyJHirIjoAWyHgTNlKoYoxbSL5C8F8ptCACLczQQ/cczJSG4opYKQ09kHHHTZysgR7IGKGCbBmMiklGxQT9sRGs0MPLpggmslihj6pJpNMBqbRPKuVjGCrpdIDn2ThuxAxIp9MFWUZeqpFOp6MBQmjj+RaZbGRUnA4cXM8gk/Xx0tH1Li8HGR8fL9SVl2eEmTRuDphwfA838HMAj08qmykwQPI3uIlMFtswSQchtmEi6TJOysX0HEzXwQl9DNfGz6Qw3WjgkAeJdV0vlIZhRIMJU8U0VTwvYkTkvUtSqRSpVArbdlFVtbBNHoyI1tf/iFGRHxzlB2KmaSKKSTzPQTM1TM9CdwxMx8TzHGzbJCnpyKLB4NUrXDtVzcn6KZza90Mu7f08XZv+jCPL/pT2Vf9I2cxPc6bsYYab36Jp0xM0bnsN42oNA5nL/O/EFay+bi4aF5Av9XDDFDn7P36GdNdbKP/wc4xP3ob719/B/pt/R/uLW0nc8gX40WT4z5cZ+uU0OJ9EGxyO5EJJDeIaQSyO4ck4moZvmri6jq0qGJKEZxiYsoylKmQsm0DXCXQDIyngazqBpkfSEEXF13VcVSU0LVxR5oZqkR5M4Jy5ysKnJvNfDy9E/8XbGHdM48Zji+j91nNIX3kJSk8RG0tww3K5bEuoogRSiqxsYjoejmojKDqxRB/J0CZpOyRKGxn9zpPYf/Jt7M/dQds//jt1//kn9P/i7xie/jUuffgVep/9W5TNdzPYOQXx+EwudH6IndyPkTyKJvQixIdIJpNopoaoCuiigK3K2JqMrYkYsoijGRiigS6YmGocVRwhcFTE+CCqOIYuJ3ANBSk+gmUr6IaIaclIcgxJjmFaMoqaQFETiNIwqh5HlEcZiw0gK3EUNYkkJ0gKYziKgCnF8XUZNT6CIcQwpTi2nEAeG8JQRrGNBJaaQBXHsDQRU5HQhCSaIBVAgPy5nT/vZVlGURRSroWpCNiajKPLBI6GqcRxDIHQVQtAgyRJCIKAIAgoioKu68iyjOd5BTaErusFAKIAfEgKKddHlxQczcDRDGxVx1I0TEVDl2Rc00KXNFRBRRgTsVUHVdBxNA/XCVFVE0O3btYvK9i6galqGKpG6Pm4lo0qSoixBJ5h4eomWlIstCfPgkqn04iCgusEOE6AploYukM2cwNDd9BUC02zUBUT2/JRkirpIIuSA3SCIIjAFsNAFSRs3SZ0Q3w7QJd1TNXE0m102cAxXQwzusbYzk2ARtf1XJscdFkhsF0sVSd0XDzTwpBVAtvBM21cM01gZ9FlB8fwCdwUrukzOhTD1h0M3UWRTWJjIo4dYJk+umaTiMs4dohjBAgxGdfyo+tlUsAyZMTkMEJikNHzp2mqWs/estmUbHqJ1uYVnD9Xiqq1IqlNiFIL8UQzY2OtDPS1UrVnPTV7tzN47QK6lCApicQScQxLJyGOoppJRHUIQe1D0vtIGJfo7Wuk+cgK9pdN4XjdZI6U/pKyJf9Ce+mP6Kh+nr4T73GmeQ515VM4fng+g1d2UFc9i7Jdr9HUOg9ROYosXeLc6WMsWjCL6sotJIZ7kWPDjIxdprmtitI9i2hoWUldw7scaZrDieYPONU6j96zy0kM7WTo0ja2rvgNxQsepGrdwxwtf5yRY69SV3I/O1ffRm3Zrxi+tpjGg6/R3PYhQ7EaBP0o52JNHD1bSk39Isp3TGXvjlfYsfZxdm/+DZe7l1K24VWqSn7L6gW3UrX9hxxvepra8t+wZvE97Nk1hUMts1GMRuJCG6J8juGhk3R172XNkhco3/I6Z87uIJZsIiYc4kjrKvZUzaalZSmdHSsInGbiQgejseM47hC2nSCR6EeSBhifkBDlc6jGIMNj5zCdYUxnGMMeZHC0GycYxg6HkZQBurtrqKlaQE/7SipLXmL3pklsXvkcuzZOpa1lO7LQxdnuSpob1tF8YBX7ds5l18a3qC1/n9Jdr7Bq6WOUbXqDsvVvsn35FGq3z2L+Wz9nz6ZXaKmZx+DZHfQ0L+JI1WQ2fPBvLJ/6t/Tsvp9Dq26jtvgRzjbN5ELbB1w7tRpjrJpj9YvYumwSa99/mu2lc2ht38ypU3s43VNJ6+FNbFo/lb2732fOjF9SNPcF9m2fRc2+aWzb9GvKih+jafc02utXUr5zPo1VH9HTUkxT5XwOVy2guuRt+k7u4HxLMduXTWLhB3cw2L+d4dhexv/XRdqOFzP3nYc4WDmf1qqFtFTNYtHsuyle/SJHj25G1M4i6NcwAxnNkSMmfJ656vl/NKDPm2m6OfZAKghvpnzkUzNy8/JAQp5JkWcr3Bi/QTpIcz17nfH0ONn0eM67IZNL9Ai5Pj7ORHa8AHjk40Gz6Qy+E0mc87KKKFI0JJvJ+z5mGM9kCuyPbN47Iy9FyYEmE5ksmTDF765fJ/AiBkVeLpIKQm5MXI8YupYd1ZVj7uZlJL7j5tgjfsGzImJ+5CwkMlkcyy7IUDJhlmx6ohCFWpB+2LqCZ+mkPJvQtUh5Nmk/Mt9IBWEhhiWSNPgEvoXvmniuxnjWw3NV0imbMDAJfJ1UEC3LpD2yGT9nWOmSz4kN/UiP49pmwUciz1zIm2zm5RH55I48YHBTX+MXgI3Qdwu+FHlWRcTO8CIAInTJpH0CzyKT86RIhy7pdEgqFRAEHr4f+WS4lknac8kW2BdhQeaRTzHJAy6hb0XHwosAi3z2bP5Hikw7g0LyyU0pTNSXwDfIpiP2RhSRamOZCVStH1W7imX2o+sXONpWzLtv387cad9ixgv/yIynP8GuRT+gaPa/sW7O/2T25L9i2Xtfo77yTQZ763D0q1y7fJRz3Ws5dWIF65Y9wI6V93Bwy6MMHF+KPNpGQulH7e+no3YD+zY9SeO2x7lQ9w6rXv0hjRt+Q0fZbzlz5A2O175F/c43OFY7l2snF3Nk9zNsnf9jjpQ8zWBXEX0dqzjf9B4Xm2bS3zINoXM6nTt+SevG22hd9msubn+e5iW3UTH9n9k7+wscL/4pVR9+hwPL7+LU1km0b3iSw8WPUbbsbno7P0KJVRG4nWh6J67SjRprob1xGTW7Z7K9+EV2b3+TE61FnO7cyakLVZy7XEfb8VJqalbR1rSaFe/cSdu2x2le/zNq53+ftjU/4Ojab3C65MccL76bM5WvcKZxLvtLX6Jk2Q9p3vMEu9fexaYP/4O9a+6hdeczuJc3crXpPaY9+89sWXI3JxtnUrvrWQ7vf53enmWII7s4dXwxtcV3sGPxnbRUzOXw7hUcqliJHz/EkYoXObz7YQ7tfZGjdTPYsvhJGna+j3j1IL2ntnD5chHHT81jrHsbwye30tO4nN7jm+g5sorTrWuo2zWN1uq5xDvX0tu4iH2rnmXbvIdp2jKFwWMfIZ5dzpn6qbSW3UbX9h9zcsXX2T/lr2h44685/N6nOLTis1xsuI1TzVO52LWQof7dyOoxhkYb6Ti2kv17XmTB7K/SVPEinQ3TONkwi9bKqVxsnU/rnldpqZjEnvX3UvTB96jZeju7i25l9/ovcHjnNzlb/QPMnrvRO7/H3oV/Q9OyvyVx8Occ3XInve2LSPS1QdpmXEgiiiKZcYsgLWLqcQLbJbACPFPHUke4dq2bq9dO0ta+jz1V69i+cyGluxdxrHMXrUdLON5ThqSfQbf7Me0Ejqvj+z6O4+A4N7OqvdwNIC9vyLsoB56fczX28D0D31PxXB3XTeC6cVx/hFQ6iR8kcJwElpnAtiQG+nsZHryGbgxjWqOo2iCOE8eyxggCEd8XsJ0Yjp3AcwWCQMZ1BWw7geMk8TwR3xNJpyUsexTLHkVV+/GDBH6QIJ2Ron26Y5jWMEGYxDSHMa0RwpRAGAoEQRLHSRIEMpYVx7YTUb2+hG0ncF0ByxcxvSRWIOKmZLy0ghNKOLnpIJDxfRHPE0ilZXw/gevFcL0xUukkpi9gBxKmL6A7cdy0gukLhe1dJ7quZ3Kf/DU+m3Gj+eF4DvHPFj7Z1Djj6YkIyU87jGddwsBkYtwnk3Yir5CMSyq0CjfViUw2RxMMCzfMj2sWo7cQYQHpz98gw5RLOuOTSnsEoUMq5eEHNplsQCrlFcymMmGqQNHMZ4b7jovvuoWIr7yHSD5W6+NvSSIKZxSt9XFNaj5+y7WdgqTGNi0cy75pRJXzE3EtGzdnaGWbVtQG18O1HRzLLmSuW4aJY9mYms7w6EVEQUZLWPS01NLdMJuuPbfTW/GvXNryaXo2fZKu9X9H6Su3UPfO5xiqepG+A7PZMPdeTjUvx0+2k9SOM6r0YJh9DEgXkIx+rLo6+r77KNe+tZDsf7uH39/yZRKf+zfGPv8/Cf7iL/H/7NMkv/FrBu+eDmcTuKJJKqnxu9gYgRJDS0pcF7Nct3z04ThZ2eS65hAKGqGqEZoGpipjxU3MmE5aDchoPrag46oWiZExVEnG0yU8WcAdHCBz5hLGjlr6Zyzj0kNTid8/Dfu++fDIan73vdnc+MEcvEcWQ9s1bozJJHQJw1DwDA09FkOKjyHLSVxdJRyJc/3yCDGrl37zGteMYZyrV6n/zt3o//Qdhr75ecrv/RsuP/VXnH/qS3Q98k2Gpn6bzpdvIaz9JoP776KvdTrClRIyWhuBdgElMUBseARJVJEkiUQsjqZEb8ZN0yy8xZYUBUGRkXUNURhFU5LIYgzTkNA1AUVOoKlJNDWJaUhIwhiiMIqhi6hyAkWKI0sxdE1AlmJI4hiqnMDUJTQliaGLueVJ4skBFDWGrI6h6nEkeRRVj6OoMSQlmhakYQxTQNHGkOQRFDUqNSOBKsnIgogqyxiqhq5qqJKMpqiokowgjqJqSVQtiSCOoWoRZV/ThZwMYRjLUVC0BLISRzcEZCWOacnEE0PohpgDVxLohoiiJgr1KWoCUZGR1EhOIuWYHXmpi6jIKIaAqMWJSyOYroJmSwhqDElPoNtSgWEiayqypiKpEWstXypGJOlQdBlJEwvSkvx8QZai/egakqqQlESSkoisqWimgagKGI6GYkgk5QSKIaHoErIuIesihiajKiK2qaPKIo5lFErL0BHVRMTW05LIehLVFHMMPQXNkpENgaQ8RlIZQ9ISyHoSxRAQ1BhJZQzVjJbnlwlqjJg4jKwnEdU4uq0hKEkUQ4+YNqaLKJskBB1ZjRg4umVGch1Zis7J3LGVVAVRNpGUSJ6k6BqmY6NZZnSslCRjI6McbWtk6+aF1NaspLJyNuWlr3KwfiaN9dPpbF1Mc8N8dm19i2WLJ7Fg3suUl29geOQKI6MDjCWSyKpBMimiKAqqKqIZMXS9H1Xr5cLIKfbXLKKp7Bmu1T9KV/GtXNrxLfbM/iQntvwnFw48Q//Rt4idXUz34Tl0tczjaNO7VJdNYuOq+zjUvJxYvAkh2cbZM/t4/8MXqKxbS+elauTsBWThHPurVlJZ/h4N+96ltf4d6nc/T3P1JPZvf5Smfb/iaMPzDJ5fTP+ppZSueYD9xfdzcPNd1Kz9Nrs//BeO7/oprTt+xN5136Jh593U7nicluoZHNn3PqtWTqJs12x2lsykdNvb1FTOZ/BqHf2XD3Dx7D4WL7ifk+0fUV32LDuL76e24lmaD86kq3M1VVVzKSv5NWe7V+LaJ7DdawjKFY6frGV//QbenfcbSspn0tS+mmsjtRxqWUXVvg+oq1vE4GAdYXCaRLIDSekkTF9ElNppP1pMc8taBgZqSAqH6R09xKh6DCM8TVJro+nwKs6dq6Dvch3XLh2gq2M7PZ27SMaOMTzQyuHGLXSd2MeVy610dlRzebCG+oPLOFS/lJry99i25lW6mjdypG4NFTs/pKlpG3srV3GkcRNd7VvpaFzGoaqZlK15lPUf/ITKbQ+wt+R+Lh+bhnD2PQab3+DAittYN+XvqXz/65yonsyZQzNoqnyZloZZJMeqiA1XU7vvA9aueJGydTPYs2kuW1fNpGLrAnZseJe1H73C+gUvsXPlG2xa+lsGT+1k94bXKVr8HB/NfpTuY9s43V3OwYbVnOraw+DVBoav7OXiyWI66hdw9UQxLZXvs2f9a2wq+g0thxagJpuQxg6zf/c8ykpmUbT6JeLDtYyd2cfcN+6htnIerW1FXBs6hGz3ojrDDMWv4Fh2QdLhWnYkm8gZSkYeEXZO4h/JePPPqYEbYhtOwbsi/+xQYDjkfC2yOb+HgoQiB4rk/SZc2ymADHnpR56tkDe/zEtS/LwE+GOJHdnUOOkgjWt7OfAjYnFkwgyBdzNNJP0xKcjHp/OykGw6nQMvciaeuXUiVkjEHLmeAze83DNWHsjJP+eN58w58+BEyg8I01nCTJZb+P11fn89i2OoeJae86iIgIqJdMB4JsPvrl+PKB+ZbA5EiHwcfNfAd3WyaRff07k+EZBJOaRzD7SpwCIV2KRTbs7v4eZg4iYVJRq4T2TTOTmEnfOomChITPKyif+v7OT6eD5mJSz4WeSjQCMjzQzj2ZAb1zOkUx6ZXARpHrRIp7wCUBGGPmHokwkDQtch5Tr8LpckkkmFOVDCLQApeQlJ6FuEvk3gRVGseRORvOurqWuFqNKPb5dvt+9ppAI7JzOJAAvP1XAcAVUdYih2AtO6iG30cKJlNcvf+xlLZ36LlTO/xO7l3+OD5z7HtgXfpmj+l9i/42dIQ2sJzTpMtZbhwe2o8Tp8s4W2g++zdNb32fzBj+jYOxVhqIELl1sQhkaRRk9ypmMl01/8ErMn3crmBffSXDGZ4o9+wI71P2fr6gc5dnA+FSWvsnfnSyx45zt0HpxO1can2LN1KvXl77Cv5FWKF9xPV91MuqpfZ9PcH9C64yniR1cy1rKAzpLfcHX/JM5XPEVP6RMc3vAg/U0z6T/8IZ0Vr9BS9hwdta9SWfIEY30lCGP7UMVD6NJpAucCmtjO1QtllGyYxMZVz7B9w2TOdW5iYKAJwzqP7lxBEM9w8tguuo+spmL1kxwsfpLqhT+kYfl3aFv7TS6W3smF0l9xcscTdO5+hurieyhd8l0uNU2icuWPObztVxwoup+2XU/Ttus5ho/O41LHe9TueJr68klUljxHfeVb7N31JhtXP0fxqufZteZhtq96gubq+RzauxChr5bRC1upKP4Vh3Y/RvXOV7l4fCVblz1C8cL76D48m6ONb1BR+jAbi29nz6an2VfyIu1173Ghowjh2gGaKpdw7EAxFZvep3LtK5SvnMy6OY9Sv2UG5cuf5+T+9+munU3jthe5uP8J2tb+mJ0vfIKu97/G4LofEiu9k4u7fsC1A3dx5vDrBGIZ414rodtJ78VdNDe+z86ND1Nb/mvOts6ko+519hQ/TnfTe1w7uYrDlVNprZnBqZb3uXJ+M0JsF31XVjLSv4oLJ9+hed+vON9yD/0nbmff2k/SvPVz9Db8hMadd9J9fDExsQc/UDE0EdGMMSb1Iui9BGmRbDbAUnXSnkXKE9H1YUTxKknhEobZh+32c+5CPZbbi26dxw4uoZoXUM0+wrROKh2ZIvq+z/j4eCHGySu4GYcFt+K8C3OQAypC38L3NHxXx/NEXDeJ44yQSkWgQxgqaOoYrqMy0H8Zy1Rz6wkYxiiWFcfzokF/9BHxfYVUqOH7Mq4rEgQKnieRCjUcR2R83MSy8uCFRCaj47kinicRBgq2lcA042QyOqYZw/ckUqlov9E2MmGgkkrpN+tOaQS+guPkQAZPxPRE7EDGTak4oYKbUvEzOkGgkk7peJ6E6yZJp1U8LwJp0mkJJ1QK21q+VNje9ESCjI5tyQS+wXjWI/CiMpNyCAOTTNphYsIllTJIp03SKYNs1iabsclmLDIZi3Rok01HoMbEuM/1iYDxrMd4xsuBFi5h4HJ9PE3g5787pEKXVOAyngkLZTYdkA49UoFLNh0wng1Jpb0/+mSzIel0BFyEKTeH2Hu5KC6fdOgV6ghz+8vvw7UNfM8mDFxSudSnwLML6/pedJ33XSv67uajrO2o7aFH6Dt4jonnmKRCt7BOKoimHdso1OE5JuncNq5j4LsWvmvh5rY1NBlRHsJ1XTTB4HT7Aeq3T+Z42R2c2PhZji37S46v/X84t/mzHPrwk5S+8t9oX3kb0rH32LvqYRp2TCbWW0lCakHUuzGkC4jKFRJaHzcuXODQjx/j+qOrGP3vPyT5Z98m+blH4WfTSX/yy2T+5O/giz+D8lbGz11DkCV0SSCQxzCsUSQjgS0ZJBKJnNGshSJKOJqGqygEagRY9MvDGI7Mf9km2TOXaJ72If62WuILN3Ly5Tn84Zn59HzlXnq//yThbz9g4oWF/O/JywkfngOvb8R8cim8V0XlrQ+jzSuF8xJcSXI9qRKqGqIm4OkqaVEmlBVUTUR1NcbUBHElQfZaPxN9w0yMCrgnznD00Wc5e+vXOf+TL9Iy5ctYs/+N1ns/xaH7/pmjT32K09NvYXjz33Ny67cY6nibWO9W1JEDpK0rDPedIzkWR1PNyK9A1dBkBUONGAJ5NoKiKOhmJHHQtTiWKaKqMWxLwtCT6FoEhhpGEsNIIkujaGpuPSWGqsTQ1Fjhe+RXNYZpCKhqDE2N5+aNIoiDqNoYsjqn50TeAAAgAElEQVSCqkWGfIo2hmkLiPIQlhMBFKI8RDzZj27Go4GiGUfRRjHNOJaVwMpdhwxjDNtOYNtJVHUERYsjqzEMS0TTE6haHN1IYpgCuimgqDEMU0DTE5iWiGmJ6KaAbiRR1BiqFoEmmhGZr6q5OjQ9gaYnUMwxFHMMSR/BcJOYnoBsjCLpI0j6CLKRQNLjCOoYgjqG6crIehzFSKA7EpolYzgqqilhOCqyLmK5OrIuIOsChiMjG0kUI4luS+iOhGIkkY0EgjqGauZBBAFBiaPbKpolo5lyTtIXgQqKIaIYQk6Gp2K6GpanYRoimhr9npYp4dgypiHi2Er0G5lxLF9Bd0ScQEUx4yhGHNVMRNNmEjnXvyBjoVoCui0iGwl0W0S3RQxXRrNFZD2OakayCdOVUc0kmhUdA0FJYLmRXEfWVERFRrdMdCuSxOSlOPkyD/Dk5+VlM3kZkunYKLqGbWoM9l/g3NkjVFUuY8vmaWwsmsKe8pls2fgSG9e8yI5NU1m19CW2FL9Lx9FqVGUYTZdIJuMkJDECjnLeIrISR1IGcdxhRkZPcrh1J031H3H+yDS6dt1Jy6ovcnbHd+jZ+SOSx15E6JzJYOsMBo99yJVjS2irnkXb/tlsXPwApeseo/HwPC5e2o4sHOZM1w7effshTnSWcPZCOXaqB908yZUr1bQeXsnh2g+oK5tCRfEDnG2ezPGaR2gq/RndB5+htfK3HK99jVMH3+Jo5TM0ltzN6dpHOLbpDhpWfYfGou+z/aN/Zf+mu2iuep72urdp2D2D8h3T2L1zBgf2zaOzvZjhvloCpxvH6qTv2l66O1ayv+I1mva/QUv9m5ztnM/hA7OorZ7D5k2v0VD1BseOLGDgWiXDw0144WX6B5s5f7GGw4eLOFC/iM4Tm+g4Xsyhw8vZWvImjYeWMhqrx3aOk02dQxaaOdK0nNbDKzlxdD07Nr/GikWPc7j+I/qvVjM2XEdH2xrqqt/nXPcWDlZ/xKZVr9JUvZyKHR+wb/dCKnbOp6F6DSN9rZjKBZIjXdRXF1N3YDk7t82msWY5e0repatlK53NW2lp2sil87UkxzpIuxdRx5rpaV5Fz8H5nNw/nStHZnOk5Al2LvkP1s/+V3Yv/T7t2+/n6oHniR2ewskt99K+7qfsXHg7HXsnc6JhOs0107jQtYbk0D5ssZnLPTsp3zaHrcUzWL5kCmW7FlBRvpC9uz9iyQdPUbZpOkvm/IqqrdPZVfQG3W2bOFC1iIEr9QTuRYYGmxGGjtHeWEz7wdXsKnqNjcufZd70u1n1weNMeeLfqS5/lflz7uRCVzHxvv0sef/XFK94kUvd27jUU0LngdVMn3QH9dWL2Lt3IQmlG90bQDKGcEK18PLDy/l65V9s+G40/2b4Q6rwIiaK/UznWAOZggFnfvCeByXyEoo8+JFnbeRlIvkEjby55cfNOfNlNp0ugBZ5Jkc+ZjR6gZMpvGD63cTvSAVpxtPjZHKSk4hhcVMOkveiKCSFpKO6r49PFECUCHiIfCkib4zUzXbmiAp5s8+ozmy0fq5vESslwgn8MI2fSkfSj99fzxbMM1PeTaAiG3qFA+PnBgORX0VAOuWSTrkEnsl4xsd1dDJpl1TokArtyCQyB1KMZwLGMzfzUvMHPjqAIZ5jfUxWki5ITfKgw0Q2XTDKzEeD5gGMPHgRSUKCglln3lwzmwn43fUM45mQ6+MpxjNhzosiFflSpMPCJ5WO6kl5LhnfYyKVysk0bnp0RKaaN5kfrqPjufmHTPtjb+yCnLmITTadl8rcbGPeM+PGdR/P1XMP3zkTk5SPJI4xNHiJhNxF9vowgX2BruZiihY8wpYFd9JT8yyDR19m4UtfZuqjf8mKWZ/lYNndlBXdyc6ieynd8iBnumYhDB5gsLcKLV7P+vm/ZPP7t9Gw9bdcOLEBST6BqY2hJLu5dmEbm1c9RPHieynf8DjtdW9SWfIoh+tep6l2Do11S9iy8S0ONy2loe49mg8uYF/pLPqvHqD3fBWXz1ZwrGkVFzs3ow7s52TDQloq59C6bwGtlXNp2vEaraVTOLz1GYba59FV+QYnKt6gYsMLbF76MPu2PcfOokfYXfIkRw+9izS6l7R9DNsexHH6kIQukrFmzneXUL/nHfZte5XmvbPwzLNoylkcb5iEeAVR7EUaO0n7gZXUbptO67bH6Nz1AFtn/B37PvgCJ4ru4Hjxzzm+9Re0b72dIxt+TG/Nk/TsfoRTlU/RtOk+Vk77V8qW3kF3zWR6Wt6is2kqTXtfpXTjc9RXvkt70xr2lv4frt4zPo7rMPdWcu/Nm3ptJ7YTv47kFNtyHOcmsdxjOXJUXCRHXbKsYlXKMiWrkRJFUaTEIvbeKwgCJACiFwIkiEKwoLGA6Fhsn97L7gKU5Pj+74eZWVL5cH47O7tz5swscOac5zzlHapKl9PXtZuW2uWc7drM5PB+znUtZ/+W+zi45S5KN/2YiYultNcvYv/Gezi4+TYG2+dQuetWTjU/ysn6h+lsnceRA0+ya8PPqS17g4GufWjJs3zoJDjf08yRPUvoaNjOjpUvcaZ5J/X7F7Fr+eM07PsNPTVvM1Lza/p2PcTplXfQv+KHNL38JTrf+z80Lb2RWNN9pAaWkLqwmtj5LbQcfZOdGx+j/shcqkt+wdbl32HXqh9wpuUlzhybz7uvf4+D256hu3UVmalq9GwricxpTP8SWeU0SbELw+yh9+xyqipuJz71OPs3/Cl9zTcx0vVTSnb8G2cHN6N/mGRg6gJJLcuUfomY3kfSPIfmj+L6IoqUxrdkPsjLKOokuh5DlsewnTiaPoplTyBI5/HzMfzZKUx3AtNO4OcNHCfQNUdeB8GquF006QmoeAG6HckCAvDCRtckXEcNmRUCtp3FdlK4XsBQcGwByxRwbBVZSuM5JoaewjRSmGYa00xjW1kcR8DzAgDANLN4noJpZLFMAdeRcRwJyxSwbRFdy2JbUnFiHzHPfE8P2VPZImvBtmQsU8JzVVxHxXM1HFsKWCC2iOvKQfscCc9VsMwsrq9i2SKGJWBaArYrYTsSrqfg5zV8T8MyRSxTIJdTcRwB20pjmkkcJ4OXU9GMDI6n4F5TbFfG9VVMQ8JzdQo5G88N2GO2peDYatDHexnyeZFcTsAwpvH9LK6XxnYCMMT3jBCINfBcA98zg+eEa5Dzg23X0XBsJTiXo+F7Bo6t4rk6szMunquHv5mC61xlY3iOhudbuJ5ZZFPYjo7rmpiWiu3oIcNPw7FVcr6JYytYpoRlSNimjBvWa+hi8W/DMiUcK2hPdE7XUYN+2osAeB3LlLEtGTt6De+L52oYuhh+HtRjmXL4fDSC9lgKmpIJj1XQNQFDEwK2T7jP0EUEcTqYBIsy50810VOziKG6nzNW8S36t3yWtuV/wNmNn+XMus+zf87v0bDkSwxVPETXgQc5tPpWWirmk87UoSvdmNM96NIwAxNnyWeSmAcbOfvNnyP+852Y1/+U3D+9hvPFZ5Cvu4H8dZ+Ev/4ODIygT00wpUuIioApTSPqk4hGEnUqhjGdwJVlpGxgEqhpMqaqYAsiviDzX47CzOVLzFS1MPnMQoS7X4an3ufD/5yPfcvz6H92M9y1EO54Ff2mR/ntPW/Ao+/x0cOLSf/gOZp/9ALp5Qehbwrt4hh2VsTICuRFBS+eQXEUPFHgd5NpGE/jj8dIZ6YZl+MMpEbITSvkB+N4F6bwpiZIHNnN/puup+euv6Fzzt9y+am/ovHHf8rh2/6E0y/8FcNLP8GZFX9Iw+q/5Vz90ySG9iFM1iEnz6AIk2SSKSRJQcwKKIKImE4ippNIQgZJFpBlAd1QkaQsgiKgqgk0LYmhp5GkGLqewjQySGIMXUuhqUlEYQpVSSDL0yhKHFmeRhJjaGqwT9OSSFKs+JmixNG1FKI4haTG0IwEkhpDVmOI8hSakUDR44jKFFlxAlVPICkxdDOFqidCsGIaWZ1G1cZR1DFkZRRFHUNRxjDMKUwzhqyMYpgZ0tkJVD1VBEEULYkox5CVeFhXUKduplH1JKoWFEmJI6tXP1e1JIoa1CGr8eB75iSKPo6ij2M6cUxnGlEZQdbGEdVRBGkKVU8iiFNkhKAdqp5EVuMI0hSKFkc300hKDNPOkhUn0YwkkhIL25REVmPI2jS6mSQrjpMVx9GtFLqZRDOCugwrg26myYqTwX3RE8G9CgEWRU1hmAKKlkLRAqBG1dMoSgxNixcZb5aVxjRTYUkia5MoegzdjJMRR9GtOIadQDViaMZ08T6KcozJ2CX0UDqoG2kEKYaiBvctK06RyU5gmJngXuopMsIEsjqN5WQRpRi2I6FoKQxTRNWyqFoW3ZDRDQlNF1E1sZgmpGoCmi6iKAKaJqFqctE7I5FIYOgWluWiKxmEzASZ1EXODzbS0rydw2VLaaxbz95db1JZupTG6g20Ne1moLeJsZFz6FoWVZPJZDIohk5WEgOJkZwJZEziCIY5xvkLjdRUr6Cj8R366p+jcsWXOb7pKyTa7iHW/hgXmx6lecudtO16iBMH5lC363lOHF7Ayaq3qdnzAk0HX+Ro3Ss0NMwnEy/nTPtKKvfNpXzP8/ScWI6UqkDUa1GNZo41vUd7/RK66+bRfOBediy5nvJ113N81zfprbyLxh230Vn+KGOdb5LsXUR72X2UrfkWbet+QH/JPRzbfAtN22+jae/dnG6cS1fjPOrK5tJc+Trt9UsY6t3D+FAFo0NHiE1Vkct10j+4iS1rH6CmfC5dLQs5sP1RGipe5kTTEsRUA7XV77Jn/RMc2TeXlvpFDPRvZ/DCPgqFAWKTzaTj7QiJFkYulVNf8x47t/+KtWsfpaNzHelsHX0DO2iofJPmowuoOvASG5bdw76Nj/He67dQsulRetuW0nn0Ler2vkBL2cvsXvUg25Y/QMmGZ2g9/C5NB5ewZukcVr37DBtW/Jq9WxbQVLmR1NhJzvdUceZEKYf2LWLT6rl0HdvNuY5DpMY7kNO9SEI/othPTu+lp3Uj51pX01U1j9Y9j9Ow8S4Gyh7j9O576T94J+2bf0DF4q/Ruu77DBy4m0TjMyQaniXZ8Bz6hbVMdS9m6uz7NJTOoadlCV0N7xEbLCE9VMFA70H6e0vZf+BtjlSsoKlpA2dP7eXwgfns2/Ir7rntBrateZbGqhU0165hcrSJxHQ7mdQpxkZb6azdwZsv/Cdvzv0ZHY0bqCp5i1PHNrJrw6946anvs/A332Tr+/ew4d3/pL50HpuX/pyty39BY9kCag+8zuZ3H2Pnmjk0Vq9kcLAS2biI5U6jaAF4G026Iya9ew0zIu/5mLoaMvGDebRtWqG8I4djukUGghuamXtRCkjEXnC9a4AHrxj9GTEuHNMKGBmhlCR3DTthtjBTPC4CQiIwI2KtBv4VhWKMac7NM5MP0vACdkWOK4WZInNiJpSARGkes/kCV2ZmilKXiOkaRZ1GoEXe87kyMxsCGVfPH92vyBsjuq4oltTzcvh+nuv4r8CjIjLQjOJJfdsIZCDFC7QxdSP0jvDwXAPH1tBUkZm8i+vozORdZmf80OshMqY0yOfsMFnDDSfiuaLbaCHnF9kG16Z2REBFJL24yqTwQ3PKwDMiSvGI2BUBqOEXjynkHGbyHralYZtqKPmw+eBKHtcxrgIVeY983mcm5+PZFrO+h28FLIecFzA9Cjm/CFJE3hkzeRffC1bEDE0p5uVGf5iubRUTUyKwIvDLyAW+Hb6Ga6uBTCX8kTzHQhSS2JaM7p5nYLAKLXuator3qdv1EiXv30n9jjvpq3+Yxm0Ps37eV9m/8htsePsfKN34YxpKfsnO1XdwZM+9JC5XI8SOYQrtDJ5YybxHb6Bpzy8Y7FyBqrQyNbaPvFXP+Z5FrHn7Jg6s+xEl6+5i8twaUhe20du9mo7WjVwcaGR8vIeh0RNcGG4iI/QhZC9iuqNMp0+jGZdw7BHkbB+pqS5m7DFS4x1cvtjAydYdnDm5k66m1Rze9jzVO+bQXfkGYx2r6O/cTXPVErqOraDy4FyWv/1jNix/mMHu3aRGGhHlSWRtCkkbIRbrIJtoZcfax6jY+SQ1ux5DSbbzQW4CRRnFySvIRprJ2CATo12MXWxm74o7aNj5Mzr2/4QDC/6etjXfZXDfnfTvu4UTG77MpbIfUbn4S7Ru+B4du37M8V0/5dzRxzjw/rc5vPHf6Wx6kumhZRjpEi73buZy335aa9dxtuMgncf2Mj7SwtR4PabeQja9h+PNz3P00EMcq3yaupLHSE7V0NO+jLLd97F1+dc5tPE71O2+g5Nlj9O6/yk6T6ym/dgKdm9+htryhbQcXYmaOYOtj5KKDzAV6yCbPUdP1yFOtuxk98bf0HtiC82H3+RE9VuMtK+kt2o+k42LaF17Hxuf+SLvP/k5ts2/kcqN32fpi19l3Vv/xuEdT9B05HUO75lDw+G5nGp6nYET89m+6hZWLvoOR/b9ktREGWKyGSnTxYdXpnGdMVQ7QVoeQ7ESOK6ErIzR1bGFttZnGRx4hL62W+ip+x7Hy2+mqfIXmPkzpJwpBuMjSK7JqNLHtH2OlNuDnDtPRhnC9RU8W8Ixk6TSQ/g5Ad2IoWqTuG4Kz08jyaPYdpy0cB7LTWCYaUQpFfoCBGaFhUIBSzdwTKtIvY865OCBEOjsXNvGD1fRXUcPJ64yji1h6GlsS8D31WDy6+oYmkjOt9EUEd9X8VwFz1Ww7eC976u4TgAamIZIPgQZItmbZUpcmXEwDYFro4w/+mA2bEfgc5PzHAxNKYKhkZdN9LllBJPyQt7EMiUKeQvXUXEdJWAjeDqmLWPZMq6vky9YWI6C5Si4nkYub+JYGo4dlJxvBMfm9fA6FHJ5E1XL4Po6fs7A9XVcTyNfsLBdFdtUA/aZZ1HIu9iWimnI5H0bx9bxPAnXFcnlFHxfIpdT8FwR2woYIb5n4tqBTNDUZVxbp5Bz8D2T2YJHPm+Q83VsW2J2xsZ1lOC9FQA2nqtiWxKWKQaSQj/47Uwji+9puJ6JbetBBKlvYZgKjmtgmiqua5LPGfiehm1J5HMGji1hGgKmIWBbIpYpUsibISAkY5kipiGQ83U8T8UyRRxbDtsgIEsJDD2L6yjYloRthUBSuK0qKVxXCUErBU1Nh+0VinXoWib8OxEx9ADIitpkWcE+RU7iOgrx9CSWpZFJTTPcf5xT1cto2fITWlb+DWMlN3Jq7afo3fhXtC/7BHVv/Qm7n/89zu76N8zelzmx6w62LvkxE2P7kKbrsC614CQHkfNZ2k+doDCWZsPNd6H+4H5m//rfyfzVT4n9ybf56H9eT+GPPsPQF74GqRRXCjnitosaV/lwWuBKYhpiSTg1AhezXFy3F2IZ7FQKVZMwLR1NkjGzMrPZBPLxk5Te9RgX732Rizc9jPHDF7j0d3fS9dmbGf7m/Vz43kNMPzqPYz/+JdOLtzK2Yjf0xeF8CgZi/HY4iT+dwRIlBDGDqsoo6TS+IDMlxPggnaX77XVw6CR0jsH5OP81NMVH8TSjgkx2NIk6HiM2eZaqra/S/Nz3ib3wDXof/jQXn/08R+74PVqe+Axdr3yS0+/8L4Z2Xc9kyz2MnZrH+Pl96NmTaOIghhonnU6QzWaRsgKZeBIlm0LKJFHEDLoqoqgC6XQcRRVIpeMoShxJimHbAsnkMJqWRFXiqGqCVHIETUsiCpMoSpxsdgJNSyLLMbLZCSRpClmOBSCFPI0oTqEo8YD5oMRR5MCBXtXjCPIEgjRBKjOC5WTIiuNoRjDZNu0sGWECSZkuTsKz4kQgpTMTKMokijKFYcSRpHEUZRJNm0ZWJnE8iWQ6YGJISjCxVtQEqcwYGWGiyNBQ9WQRQJCUaXQzXQQZrt0fMTlkNY5mpJDUSTLCKIoeQ9FimE4KQR5H0WNIyiQZYQLDypARJhDlWLFuSZlmOnEZUZlAM+JkxTFMJ4VhJdGtBKI8gapPoxnTKNoUsjaFosdQjWky4giSOkk6O4xuJpCUSVRjGlmbQjWm0c0Eqj4d7NeSIUiTxHbFIqChGSlUPYUkBZJATY+haTEMI46iTqIokxhGHNWYxHKTKPoEphNH0SfQzCkEeRRJHSuyW7LiJMn0KLIaR1YD4MJyBFKZMVxfxjAzITATgD6BOWKMdHYUzUySlSZQjQTp7Bi6mULRpskI4+imUGS6aCErRpDiCFIcUU4gKUkULYMkp0OATQolGiqZtIgixtGVOLo6iSQMoSrDJKbPMdjfysToGSZHuhi5eJJs8iLZ5AhCegpDk68mq5gqqqGSzaZIpafR9DRZaQRFHeLsuSqON6yku3Eh55tfYN87f0/v4VsRe5+n48g9HCt7gPEz73Gh810Gu9fSWPUOR8sXUVuxhKpDCxg8vZ2T3e/S3v4O5QeepaXyFap2P0XJhoeo2fc0k/3r0fyjKGYNslDHiZp3OHboV7SV3Mu56tup2vg5ShZ8htJ3/pbTh+5hsP45anfczfHyJ1BH1nCy4jGq3v13qpffyqkDj3G55XUGWl6ndPP91JfPYWRgAxNnV3H+5Ao6G9/nZMt6ThxbT1PTEk52LmZoZA015c/T3vgmlSUv0NG8lCMHXuHQ3pc5172VSwP7Od28htKdv2LzuoeoqnqZpua3Od66kvZjGznVtpumymU0Vr7HwV2/Yc/WOZSVvEQ8Vs6ZM2uprHqFvesfoGLXE5RseJBzTQvoqvoNZ2te41TFi1xsWUDDxoc4Wz6X47ufpGbzL6ja9AR9je9zYPWznChfRmXJSgZ7quhq2ctIXx2J4TbOHj9A+Y5FdDfu4MC2tziydxlaaoBsrA9DGkUWhpDlISYmuzndupm2qnc5VfcO/Q1v0l/1Aq2b7+Lc3vupWPiv7P71Z6ld/I9Uv/M1mt//DvVLv8tgySOkjr1KqvV1+o6+gnJhCxM9q7lw8n2OV71F/cH5dNasYOTUXjqbNzFxqZr0ZBuJ8WPERxq4eGov5VtfYMPbd1O+Zz4HdrzGkbLFnD1zEN3ox7EvMdBXTU3Fel594ic0lq6mvmwVZ0/uo6d9F/GxBi73HuLwnjdYMOdfWDT3mxze+iTlW57iN4/+E80l86jcNpc9Kx9n2/u/5NjRFZxq30U63YOoDJGVRrEcCd0Qr9oYhJGbpm4UEz0iJm8whwzlFqFBZSSPjTwqih4WllVkXUSgQ1E+GrITIilFFHMaeUpEZpjRZxHDIUoWKeTyHwMsZgsFPMcP00QKAZPCyzObn2UmN4PvXpVsRNGnEQARgSHRNX145QNsw+RKaLRZyOU/5mMRAQ8zYfsiiW3eD4ELxylKbiP2h+962LaLY4ceFR/N5vFtA1tXcAwVz9LJOWbAsLgGxXEsm0Lew3MCPwXPMfBcE9cJ6LF53ynScvMhQFDIO8zk3ZB664Y6lVxI1Q78JoLJvF9kS0Tml1ESSGSCGaV+RGabkT9FIAMphJGkH5d/XJnNMVMIAAXPMQL5xzXFdW3yeR/fd/FzLr5jk3NsCq7DjOuGbbpaggmFV5SB5HM2nmtQyAWTDMe0sE2ziBpF4EmUdHItGyTnOeRzBnnfCtNLgsiYnGei62l0PYGsncNQz9HZuJ497/+S9fN+xIb5N7Np4Xc4tP4Odiy5hV/cdh0H1txCy8EnaCt9hcMbf03llpdYPe+nlO94BT3TgRBrJjawm93v3kbJih/SXPYUo5e2kBh5hVNND7Nx0T+wdO7nmXPXdZQs/yHH9jzHePtm4qPlZKZOoEsTyGqSVGaMpDBGRoqTTqfJapeRrXEUfZSsfJlU9hKCcBlVHkMWRxDkyxjmJGNjnfR0lTN2sZZzJzYjjJQxdnoDZraH+HAt0yNVXO7fx8nmdezbOp/asg3ELnUhynGGRwdIZcbQzEmS0yfpalnJ0d2/pH7Pz+lsWo2jniOTHiAlTjCdnSIpTCApY4jCec4eX8axil9xvPwxEt1v0LLhx6x67BP0bPs2UttdHFt1I+0bb2K48j76y+6neevtdJU/QMOeO+g6ej+71n+D5W/dyEDnAny5DivbTF4/zQfeeQyhE1nqQJEbmBrfyJHSu1m77GtsWvFNWo48hTq1D9tp48L5ddQeeYyVb32V5S9/iSPr7qGz5HXIdKHJ/fjmeSoOvMXGFY+z6t2HGL54GD93Hjt/EdkcwHCH0OwLZLKnUOVTjFws50LvTjpbl1FespCKkrco2fprlr5+B5W7n6d855NUlz7Hwd2/oH7/C7QdmU9b5UJKtj7Hng1PUbLtWSr3/5rmytc43f4e06P7EVO1ePZpLGMAXR9BUiYxzCy6ksR1ghV7XRXQpDgdbbuoPPQU53tfoK/5IY6X3E5H6X30tb6DpvShWFkysoQgZJhUBkjavWS8HqaVTqzcdDDwMjIYegLbTqLpMWQ5GCwHPg8pbCtgN5hOCtsVMC0Zz3OKJouBAaIRRmsGHX1kJBT8/3lFnZtjGeH/V0CzD1bWtWACbavFFXffNYLJd0jjd20jBC+0YBXdu6a4wYp+zrdCEODqa86LmGVBxz1bmCk+UK6l0EUdftTuiLkWdf62YZLzraCvDeVhOd+ikHPI5+yAnVBwsG0N29HJ5R0cV8fPBb4NM7Pex/rvQt4j79vkc1ZYzCIj4Vqvh1zeJl9wyOWD2OagHw+lE75dlFDkfafIjot0iRGl8Kq7tR0aFvvMFny8UOoRlULeDIEXA89VyfkBC8T3NDxPZaZg4XtaCDLI+J5Gztco5E18T8X3A28KxzWC9hZcLFsjl3cCE8+cjueq19SvB4CHF4BKAXCRDYEQOQAoXLUIZLmuUnwfASeWJX4MfLBDkCMqrqNgmkJwDa4SnkcO61Cwbal4vqsgiIgiJ7EtCUMP2Dm2JSKqAqKSRjfTXDzXTN2etzhTOoem5V/hzIbP073yU0wcuJHTa/+CxkX/H7UL/5S9L/4BF6EPvw0AACAASURBVEr+g/Hq+1n5wk3UHZ6LHj8K2bM4w12klTEmhGnEiTh2XKfl724i96mvMPWJv2f09z4Bv/9HqJ/8NCxdDekUflJCHkjBWQ26Epjbq6j8wQOM3fYrxB+9xuTDb0FfnP8aT2CKAooeSCE0USajSORNh9y0wG8nM/xuLMWV0WkK8SR+NsN/DQxzZXAYkhIoLmYsjZGUUVIqWtZEyWQwM1n8tEg+I+FnAlmJJonIikhKSfC7yQQNd81Be/g9kj/8DaO3vcile+fR+bO5DG2p4IMDx6HtNENlm1j1zHc4eM/1nPrZX3D67j+m6/FPcPSB36fh+T9iaMMN9K75M85t+wJtO7/HcPdbyMlmxGQ7sjCAkB1DlrNBOkJaRExmUbLJwBRTzqJKaRQpg6Jm0TQRTRcx9Ay6lkZVkyhKAl0LJBuqmkRVksXPNTWFaWRRlSSamkKW4mhqCkmcRlWSKHICVQmOkaU4ipxAluLIUgxRmEAUJtFDEESRp9HUBKaRRlVSaEoaXU2jqxlUOYkqpzC0DJqSRpFFdFVGlSU0VUaRBFRZRFMkJCGDqiSRxOni+VQliSonMPQMkjiNKMeDZ4OZRQx9MjQjg6IlkdUkqh4yD7QUghgLJv1qEklJoBsZZDmI7lRVGVWVUFQJTVPQNBlFEVH1NJKSQFYSqFoKVU8H3hpyHN3MolsJZG2KrDhWBDc0I46ixdDMOIo+jaJNB6wTZQpFn0YzEwjSBLIaQzPiaGYcWZtCNxNoZhwxBC4MO2CFqHoSzQgkNLqZQVYTaEYaVU9hGEk0LY6mxTGMROBzpMeLr6oRKzIoFH0K3Yqj6jFUPYZmTgfXoiSK90PVUiELJYkW3ruoBO9THyu2KyFIU5h2FsNKo2hxFD2OrMaQlMCHRFFTxWJaIlkxhqwmi94muiFgmBK6LqNpStHMUxAkVHEaRZzCMhKIwgi6NoWiTKHIcSQ5iSbFEdOTyEIcQxNQpQy6IqGIYRSskA1kULKMKGZCcGQCWbmMIA5w/vRuGste5cKJNzhV8RCpc7/hwvFnaa16nNjltaRSZUhqI0mpjaTYTcYYYGCkieOd+6huXEdN/SK6u9bQ076cmpLnWbvwP+isfo3Ww3PprH2dgZE1xDMHMZQm5KlqYuc2cariSboO3U7dli/Tuv4m6ld/g/Ll36G99HH6WubTUjaHpkPP0VI+h72L76R+69N0Hp7PmbolnKhawKlj7zI5tJPp8d1cOD6Py93v01j+Fvu3z2PHlpeoq3mLskOP0tf7Gq21v6K19mUu92/jUu9+yva9QX3lewwPlpCJVZEaPUxL7UKOVr7Ctu2PsHXboxw88BJ7tr3E3i2vUlO6mN0bXqCmbCEdzSvobltOW8MC6ipeZNuGe2g6+CRHttxHX9OrNO56mPpt93O6/BlOH3qK7v2P0bbxPk5u/zk9B5+lp3wufXVvU7H5eRr3L+LCyQMMn2/FlC5hSRfR072M9Naw4b1nqS15j7Ltb3C8diuWcAFDHEYXJxDSIzhWktjUWdrby2ipWEFP01p6jy2nq+Jl2g88yfnKX1O38k7a1t/P+X0/Z3D/I5zZ9TAj1S8y1bKA/iMv0bl/Du37nqOr8k2Olb5KW+VCzh5fz2D3LmpLF1O1522aDi6natdC2qvX03t8L/UHl7Hl3afoOLKMoxt+Rd2m59m66lla61ZzcfAwnn8RVe9DU/u51FfDnk1vsmflK+zf8AbDfbWMX27G1PqZ8S7iKqfREq20lb/K8cOv8uaz/8qGt3/KwjnfZss797H85R+xbckj1Je/TXKsDk08QyJxBlEZQzPSGKaMKmdxw+jRSGp8rTQjGA85OLZRHIdFbAvfyYVRo36RhR95WUV15UIQ41rftbyfK/pRXJmZDY0rnWsAhKsx9DNFRsZVJodtWvzut/+FrmqBlYPjh6aceXJevuhZUfBncEynmCQyG5qERgBEBI4EAMxVU82ZEGSIEkOiVJKZfIErM7NFAMKxrOKYOBpDRmPHQi5XjD3N52ZwHT9gVHw0m8ez9KKZZiT7yDmh7jtEbjzHCVf9rhmMhyuGfsh8iIwwr0aFOsXB9exMrniRkRNokARihUCEFUojrsaSfjw54+NRpIWc/zEfiyhdJGAtBCyGQt6lkHe5MuMXPSqCgb5D3rdxvQCocN1w23MpeC4zYYmiRCNk7Nq2+q5TZJY4VrACahnmVVOUkDES1RHJUgo5rzh5yuesooeH75oU8ia5nIztxNGNUfL2MJfOHqL50JusevUHvPnEjax67XvU7HmOde/8lNVv3Mb+tfey5b3bOLrjGaShKkbaSzhRupwXH/w621f9gtHzpcjJFvpOrGb9vG9RtuqHXO6cz7sLvs7G5Z/jwMZ/5vDG77N90ddY/Myfs/61GylffTfvPXczJ6oXcO74dvTMZXxHQVGTTKdHiaeniaeyCPooceECWWWEjHgZRZ8kK42g6TEUeQLDTpLKjCDKk/heBkO9xIwzgCs2o8UOMX56Fwc3Pkvz4beYulTOUH8ZjTWbqSjbimuK6GqaTHYaVROQ1TiuO8Hw4EE2vnsHVdvvpbliPo7SgSicJSVcIi6OkVWnEJURFPUylnWGseGDNFW+Qm/z25ytfIWWzfewb/4XaFj9t5zZ+y1Ga37GSM2DVCz/Jsd2/IQLTU9zpvbntJT8iONVd3K86j4aSh/iwKZ7OHd8MefalzLUu46hvrWcOvka/T2v0lb7AGU7vkNv2+OcrH6MkZ53SQ/tZDJxgDPnlrF94085uO0/WTL3q5Suvp+B2hXoF+uITXYxfrmZxEg9B7f9mtNta9CkNvoGDqA550gI3QhqH8nsGTJyH443giyfI5E4Tny6hYQ4yHjiDBeH2xidamdwqI6W9h00HdtE07GNtFStpOHIMk61bmWg5wAXe8uIjdYzfrmGTKKNoYsVyGIX+fwQnj+Col3GtFNoehCLZogZLDWNoSYxtSxCYoKGiu3Ulb9FW91vaDz0NO3lc1Au7MSNH8dWp8hms2iaRsExMaw0hjOG7g6Slnuw/TheTkVRA+qqrk+h6zEEYRxdS6JrGQxdwraCdBzdzGJaMrZjFlMlgjhKB8+3ipS7fGQ05PvBBD/UwAWRwhY5P4xk8hxcR7uGgWEWGQ2+F7yPknyC/1uTfM4m51t4jkHOC1gZ0f7I7DeKSo5A1KhfjGhykabvSqjTy/tXkfCos46of/nQFdkywtQi3wkZZ/7HGWaejefZuK6F7zsUCj5+ziWX95iZzVMoBDFWRUPJorbwqldDLufihnV4no3vOyG7zGN2Nl/sf2fyEZMtSmkKrtOzcxT8WXwnzwczH1HwZyn4s+TcAjO5K8W+MzAktovHF+vJB31oIR8YNPteCM7k7OKzIwJ9AiPkAKAphK8RuOL5FoUZj9krOTzPIp93A8+K8LfL+YHcpJB3iqyO2RmveM6oH58puDi2hm2pRcmK75kf+55ra3iOgW2pRTlLBChZpoLr6HiOzkx4bZ6jh6CYFhpQq+iaGAL9BqYhh5+p2JYasn50HEtlLDaFamVR9CmmhrtoP7yegSNvcm7nbZzfeSPdKz7B+L4v0b7sj2h97w+pf/sP2f70dVTO/yuG9/+I3t3Pc3jrozSUvAQTxyDeh5S9zGhiFDmeIp51obaJs5/9PMrf/guFv/kHxOuuY+rP/zecPA3V9Ujvb6Pqh89y/Ku/RPrJG3zw7GIuf/nfmfm7H8MPF5C/eyFUn4XxFI6YRVGDFBRDVPiddwUrq2InRfIZFTerYKk6aTlDXM+iZ7LYkoqeFrBEBVVQkSUDWbKQRYuMnEUVBfysxIcpmQ+SEgVBQZdERE0iLU3DSIzGWx5n9u4lZP7+F3x48zyu/MebfPCTtzH/zxNw60uYP32csm98iSN3fIHBh77E6GNfoPvJT3Nx3g1UPHodFzfdQP+WT3Fy9R/Ss+NGTpbcSeLCBqT0CWThNJl0H2lhFFFKIYoiYlrElAy0bBIxOYWpCMjZBJqcQVWCFA/DlNA1EUOXMA0Z05DRVQEj3KcqWVQl+7HtYpEzaEo2+L4uocgZ1LBIYgpNyQavchpVSqFKSSxdQFcyGGoGUxOwDRFdFjEUCUORMFW5uG1pCoYiocoKhqahKSq6qmFcU2RRxFAFdDmLoQhoUgZDFVGlDKYqIgtJVE3AslR0Q0KU0ihKIDdQNQFVFZCVDJouYlpKKD8IZAeKkkXTxWLSSBTLGaXh2LaNLMuYpoKsBOCPaamBZEETUdWgHt3IFr0zVC2NqqWL7AHdyIapKllsR0MQk5iWjGFKSHIKWUmjXsM20I0sli2haGkMUwi21TSykkI3BHRDQNWzGKaIZcuYloShixiagGVIoWxMRtcETENCU7OoWhrTEtGMLJqeKYI2shoUSUqjqgKSnA7uhyHhuEZ4bTKSnMEwZQxD/tj9i4puqIhiBlkJ7nVwvcE5AsAoE1xDeB2ankVW06haBkFKICuZ4j0NfjcJ3QiAIk2TUbIxpMwEphZH06bQzcjfJEEmG0dWxODcUhZZTKPIGTRFQFOyGJpIKisiqzpKmMpiWmrADFHGSaUHGB9qYO+WFzhW+TIt5U9w+dR8ultepPv4AoT0YQT9BCnpJDHpDKOZfsaES4xlLjAtDdHZW0d7xx66OndzaP88ag7Np3Lvi5xte5/+znV0NS/lUMXLVFUvoLpiIfXlCzm46UmaDzzLloXfoL30Pk7suIuJtldoL32KrprXaK9dQG3pKxzc/hwHt8+hat8C2qrXcKJ2E30dBxkZrEbOHMfU2jg/uJWOiifYu+Zuyne9wuF979FSu4EDu+awZ8tPOLTnFhorHuHgzvupPfIaQwNlHKvfwK4tL7Jl7eP0dq1GTJczMb6Xc72b6OhaT9/APspK36K2YikNlSsYOHWArmOb6Gxew4WeLYz2baF02yMc3HI/J2vnsn/N7XQffY7TR+fQVfZLJtpe41L181yqepaunfdzevcvaFhzJ6dLn+Nk6Qucqn2H+tJFjJ2vw9WGScYHUIQhcvYkQvw02akOtqz8FTUHF9NSsRwtexY53Y8iDGMaSSYnBpGEUSZHuln7/ss0HlnP6dadVOx5jWOH36CnbhGnq9/mQuP7dB96m/6qN5k6sYqzlQuY6NjAubqlnGtcScfRpRwrX0Rr5TKajiylrX4dvT2lnOkupbN1P42VWzhRt4eje96jqWw1h7YuZOBECaOnyjl+cAk7Fz5Id8mbbF72GP3dO0knj6GbZ0lnOrD1fmoOLmf7irnsWfsyZ07sw9EvEp/uIJXsJBU7xkDHDvqPb6Kndgk7lz1A1fZnWfSrb3O8/A3KN86hevurbHzr55xoWE4m1kRy+iRDQ+3oZgpNFzA1GU0Ui+yJaNwWMCPc4sJTLhxTRuPAaHKfc/PM5GbJeV6RXXBtYkf+GuZCNH4rLmgVx5Pex+aa+TCpI2rTVSmJV0zaiL53ZWYmNBR3iwaas/lZXMvFd4MI1Nn8bNGqIfK6mA1NOF3bLko0XNsu7s953sfGtdFcfzZfCCJTw7ZEvhnRMV7o7VhkjITXnc/PUCjMch3/96OPST88S8c1tQCkcMyiAUcg1QgHueEKX96/ivZ8TJ+SC040k8szWwhYFQGDwQtoJNfEl0SAxLXyjmhA7rtRykgwUI7YDFflIf41g+hI+pEvghQB48IrSlJyvs1MwQuAijD1wzT1gE3hu+QLPnnPJe+65B2HvBMAIxFAEU1qoveBR0Y0eQnkK1Zo6pcLdUuBP4VdrCe6zijCNDJrC8w+TXxfxLQmMZ1hdGsQYbybM01b2LDgdrYs/B5b3v4uWxb/iCO7XqaufCXDPSUc2PQc6965i41L7mGgdRMXjm+h9dBrrFt4C9UH5lBT/jpqtoXeE++z7MV/ZN4jn+B4+cNsfv97LHv7K2xffTtHtj3K6vnfpGzLD1k49zO8+vTnObDxYfavvY2STY/Q17Eb1xhCMy6hGEOoxiRZeRpZH0PSRpG1UTRzgox4CSeXIJ25gGFOYGlxFDEWrMjIU8SmeshZ/ZjZempLn6Nu6/1Ub7ufih0PsWzBzSQmj1AojASAh5Kg4CgoUhpZFphOTRJPDeIYZ2ipfJm6/T+nofzXSMmjaFoPinEJ0RhFVIdQ9Us49iVUZxjTv0h//wFKd79C9e5X6Dj0Ih3776Fi5Y107/8WIw330F9xDw2b/oOu0gfprXmCY/t/Qlvpj9m35iuUb/4WXdWPsn7RTezf8COajjzGns0/pPLgndQc+jZH93+dmj3/ysG1X6a3/iHqd/+MloNPI43sYyJxANttZPWK2xnoeoeNS25m8YtfYd+aOzhe8QyC2EZi6ihNlQtY/fZP2bX2CQZ79uE5w6jmKBnpPKY7haSOI6mTpDLDpIURvHwGw44hGElkO4NopYiJ48SlcaZSl0mkRhDlKYTUBSxtHEsbwTFHUeWLmMYouj2J7SVw/Ay5GQFFH0OQh1H0GJYjo2kakqhgahaaLoW03wSp9DQNNUdoqtlNZel7XD5fQV49gzZ5HDs7hKZJCEoQszbr6Xzg5fGsDIZ+icLMFG4ujWUHulk7p2IY0zhOYEzp+xq2qWDqQRqEpdtYtoZpakFsr1fA9wth5KOK5wexT1Fyg6kHyHXUIV+dlEf9SKj184yQAXBVWxih1EGykRP65nghE8oJgQ6bmYJfrM91rj6APpgNOvViBnVk7OkFspPICPJaQ8grMznyOTf0/HHwI/DAc64aPV5Dg4sodFFHHj3UPOeqqVIUcfXh7JXwoXCFnFsg5waGSde6OOciWl+oD7wSMj+i64jyvqO+PWKBRAh5ZByccz1mC4WrlMAQyc95Ph9d+YAPZq8UNZSF/1aiCOqr3kRX/YWifvxakHomn+Nav5983iWXc4pAheuZFGY8ZmZ9cvkIHPbCpCaryNKL4ravrSs6l2Xo2KZBlDQV9Pdm8TXou+3id6L9gYQxMm61i3K/YNu6ps+P5INOMaY6+m4EgkeR15PJOLKVRlSHycT7OFWzmzMlC2le8V0Gd/wDZ1d/mr4Nn+H02k9Q99Z1tC79Mw6+cB07H/99ji38CpP7XqVx1zNsX34vk7Vr8c7Wo8UHSSfHKWQUJCOHkxrm5C+fJfetX2N/6lZmv/Vtpj7/SWY+/zVGP/GXqDf9GO+mX8JXnoavPIj9tVtQP38jH/3h9SifuYsrP1uAtmgbTCSxpSyyImKJCoWMijM0TSGWppDM4ibTeEIWM51AT03jCSlUWcRUZTKxSRxRwBUEvEyWXFbASabQMlk0QcAQJUxJwhBEHFHGygg4GZFMdhLGpjl++zN8ePcSsl94GPXvH+O3N7/O+P9/N+7nb2H6j79M1198loG7v07Nt/8Y4cEvkn7uy7S/9HkG3vgcl9feQPv7/5O+vf+btnV/xKld/8zpiseY6t+CkOpAzJ5BEM8jKZNBhGg2i5yRMUUTU0yhC0nUbAJdSqGKSSQhjiqHk1tVK6bAWIaBpqjYhlkEA0xdD1NgwqQXRUGVFXRVC0EEvZgAE+1XJAnLMJFFCVtTsHUFS5MDnzFdxdYUDFlEFbMYsoqpqFiKhqXqWKoWvFd1DEnBLErnAvd6XdWCFBs9aKupaJjhsZooY8gqqiBha3qwraoYhoFhGMWIXtM0i1GbUeyppmlIklTcF4ETlm5ganqxGOH5bdNCkxVsw0QPQRTbtDBUDS28L3p4L3VFDY7XDWzDxNT0gNlqmMG9Dt/LolS897qiXi2q9rHjtLC+wJNNx9BkLF3B1GRcS8c2VHRVxNRlTN0o/kZ2qBcv/mZh/bZhFq8zShaywvNpsoImK8VUoKjdRpiyZ4Rti+r478XWXRzDw1SDNCHbMDF1FVNXwvbJGJoUsCEVAV0VUeUAANNVsfh3qMkiipRBFlOYemAEapkCmphAE6cxtDiaFiOVuYykxNAsAdUKmFORUaZt64hSCkVOoSkBKzKdUREkE0k0wmhXOVh4UmMoyhjjY920tWzn1Il19Hev4MKZ5XS2LaTm6OsoaiuCeoZ45jSCMc54aoSEnCYlpclICZLpcVLZEQYHWjl6ZB31latoOrqcxqNL2bllLpWHF1NWtpgd21/m0IE32b/tRWoPzqel7E1WvX47u5c9QM3mh2je+wxtR16jq3k5ncfW0ta4lvrKFZxs2UL36WqGRrpJpIZJZydQ5HGy2V4EoZ3uUxvZseK7dNW9zum2LVw8W8e5znLqyt7gbOtLNB+6g/3bbubU8Zc51b6cbKKN5rqN1Bx5l7aGxdSU/YrzQ8sRlMPIeivJ7En6B6tJJDroO3OQ9pYN9J8t5XezI/R1befw7hco2fgLKrY9wtFtD3C+5VU6jz5DX9NcmvY+QHfZ49Ssu4MT2+/mctUznNp5H7vnfYOL1S9yoXE+1buepqtpBZl4O5J8kUTqIraXQjOnSCX7kLJ9HNq3mC1rXqDywFskhqvR5HP43jiOnySVGUU305zraaa5ehdH9i7jWO0+Sna+x7muA1SXLaalegWdTZs51bSb7vr99B3fQ/n2NzlZt4nuY7u4cLaSS/21yJleHOMymekecu4EgjBIRrqIII8wNnaOvrNtDJw9wejwcc6crqL9RAmtzbs53XGA/o499NSvZqRjKyUbn2OgaxuadAJZ6eDK7BCJ8SZKNr7K7qXP01qzlksDlRjGAKY3RG/fYZqq32ffumfZv/Jx9q1+kgXPfY/KHc9TtvlpBo+v4WTFu9TuXsDOpXOYHCpl+Hw5hjpIPh+Ajbah4Vs2jmqE0g+nyHiI/CIib4ic5+A6ZtF0ssgg8ArM5q8UJ/qRz0Uu9HC4lqkQSSmieXj+GuZqzvOKvg8R+yEf1hml3s0WZrhSmMHUda7MzGKbVrBvZpaZXCDzKPgzFPwCvpsL/DMsN/St8K/WG445r2UJR3KNSG4SjVGj2NQrM7NXvSxCz4yZa7Zt0yqqNSKvighzCMavBQpeITDT/HAmh2fpWJpc9KjIuxZ51wpv0FWKb7DC5oQyCrs4cL2a4vFxoCLwpwho1KauFhtuaHo44PaKE4JoUBeAElYRHJjJ57gyk8cytOKgLwIAosFhNOi8MpMvvgYD3oC2PDvjk/ftADjJueT8ULPuBckftm1i22YwsXEccraFb1lhPbmPDWaDiNEANDE0EdfWsQyVQFtuhkwRH1O/OtmJTEOvjVl1bfMqEOIYuI5MPi+i6pexvUvY/iDiSA89detp3PMMtdv+k4Or/4PqPU9x+VwZljiEmz1Pe+0Gtq16gh2rHmXTuw+wdem9LHv9G7z85KdpPjKX9qbFKNkGSrc9Qeman1C++mY2L/on3pt/I5Xlv6aveyue2M2+DY+x5I1/YPniv+Ni3zw2rLyNXSv+lR0rbqWt+m0uDx5EUbrJqj0YzjC2l0A1x4kl+1C1ETKZAVKpPi5dOoYoDXJp6BiZifPoQgxVSpKIX0ZTRpieaOTooRfp73yHnrIH6Tj0II3776On9TccLn0OL9+PYo8Ry44iJkYR04GhXCKTwPHTXL5Yyb4tj1C150E6Gl/nXNdKZmfPY7hDiOpFUuI50plOxoarOTXYgO4PkxZ6EDM9xC7VcmTr89TtvJeGHd+nZtONnCr7Ib1V91O3+Vamu+bRV/skdTtvpXTt1zlb/zN2LbuRvSu/wfqF/8TGJTex6OUb2LDiH+loeZCuxm9Ts/eLHNn4BbYt+BTjx5/kUstcjmx6gOm+rRhuGx9+dJrm+vmU732U8t33su39b/HuvL+muvR2zvWvYbB/DUf2Ps2Olfexa9XjFPQLpOL9SPI0qjKBpgZUXs0Qmb2SQzdkFFXAMBRyeRvNVlAclYwhMvt/PyD/QZ4PP5zFMXR0LY3vKTh2GstMkM9L+HkJx5WwfIWZ3xZIijFUO4NqBdRS1zNwXRfHzmEZBWzfQ/dlNFcmkUkHqRumimNk+eC3Coo8hJK6AL/LY7oOqpdHMXQ+mLX4wCgwY6p8WMiS82NcuaKRLzgYjobpq7heGs/L4nkihi6Q8wKd30xuBimr4nk2lmXh+z6em8ex/WDbCyUKoYtwFNUUmQXlwjjKnGdjmxq6Kocdt81MITLwyRW1cZ7jFCf9gd7QLDLDIjla1OdEwGrOc4qg62zhan52EYHOBT44nmNQyLv4bjDwDYBeM+iTcg6ea+K5ZuCfE8Ume0FfdW1sk//fEOdIXhHFT304e4XZXIBmfzh7Bdeymc1/RMG7Qt4LDJKKDtIR3S6iJHp+8dioL//YQ+qa/t0L88Jdy+bKbI4rMz6OpYXyvoDF5rkmnmMU3acjI6Uimh6WCIiZLcyEv6NflOx4YYmAjwhMieKs8p5/lVHhWeQLLrm8E0hBHINczimmwXjhAzJirkTa0Jx3NQ4somsWzZzyheIDP4oQs0OzVi+MG/Ou+Xu7uvrhfhysiq7FdoLJiRJIKk1dL+pPI3+iKHc9ktLEs2kyagzFGMVSR+lvPkTn7jfo330f53f+E6dWfJL+jZ+l5o3rOLPhz+lY+ec0vPlJSp/9E2pfuoHeFY9z9sg8Vr15K81r52B2HcGYOIswfomZWBphKs4F6RK/TSv0/uXTGH/6MH3Xf5Wp6z8Bf3YDH/3Bp7jy2a/AF27l//7Bt8j/jy8i/MnnyF3/BfLX/S8+/Ppz2He+zqnHX4XpJKacRZEEcmmZ36Y0LE1EsUUEI0XKiJPR4yhaHF9N4acmcUwZOR3DFlPo8Uly2QR+KkY+M40TG6UwlcZOZZFkgbQuBpGksoidzFCIZ4knR/nwwjCV33uQsW8+ReqLj+D86/PM3vwa49ffS+YHt3Lihs9R8y+fpeqOv6TmO/8DXvsB4z//HA3Pf5rL793A4JpPM374elrXX8fJzX/G2QPfZajlFUbPbCOb7iI+3Uky1cd08iKZ7DSpVApVUFFSCoaYQk1P42giYmoKQ8mgSEl0NYtjyRjax1kKVEoVogAAIABJREFUmqKEIIBSBAMUSUYWpSKzQZUVTE1HleTipDma9KqyjJgVMHUDMZPFkBQsRcOQr4IPlqoH+yQFU/5/bL13fF13ff+fH/TXQctMaSlQaKGMUKBlFAgNI4UGEgiBECDDJGTHGWQnjp3E8d57W962LEtesmVbtiTLsmVLsizJ2vPue/a6U1d2KDy/f5zzOefI4Y/zuFe694x75uf9er+GgSWbWIqFrVpYiokpGZiyiZbS0LUUlilj6GlMQ0KV476pq6mnMWUVS3WBCjUlkTEstJSEKauoyTSyLKPr+iQ2hGVZGIaBrruFqQAz/hxzQpjamnoaTUn47ARdTbrvvQJfABimpqOkJf99xosHzliu7FbsN9MDMhwji607GIqFJumYqo0mGRiqhala6LK7X0W8oG2YqJKMrqgYqkY6EUdKJtxCPp3CNnUMVUGT0y77Ts9gqBa6YmGoNhkrh6nZmJqDJhveNljYegBWiFdNVjAUDzSRVYq5PJbuFT+WC1KIRCtbd8eVxjWsF01ycIwChmy7v9Ww/XkMVcPxvI5MTUFXZZR0koxlYOkqciqBlEz5oIeuSiTjI+haAkUewzITmEocW4tjamMoyqAniYmjWUnSetw/3qqqkkhESKbc1BpVieBYKeJJnUTKJBnXSSVdsCqVjpFMDJJO9ZNI9TI6cpa646vYsOp3VOx8klPH36Ki/CV6evegpC+iyD2k5REMQ/XZmroik4qOEYuPkkwMkYx3cq6xnI62Ks417aC5eQ9nz+3h1IntHD+6gd3b3mD/7jfYt+1V9m2eRuuJTbSd2ExbzVxOlE/j/MnlXG7bxcWWPZxt3MFg30kstZNRZYCBxABRJU40HSMhjRFJXGIs1sChI/Oo2nw7S978AXm9heRICwWjj+7mDVRuvIMdy/6TnRu+w6HyeyjfPpXB3kPIyXMcqpzDhpVTaDw+jV37fsXp5jeIpKqJps6iGN0k4ucxtRbUdB2RkRP0du6jfOuLVGx+ikPbHqflyMtUb/g1J7fczfFd99LT8BJlc26ituwuug9P5WL5/eyf8x1Or72dgWMv0X9iGtsW3M7JqldQkrXIchuyNkBCHWFw7BKj0UvY2VES8QtUH1jG6do17N7yMgWzmfHxXkYjZ0iku9CMKJaToreriWcevoOqLXM5Xr2LyPB5+nuPo8rNdF06wPmmfXS2neDk0b00HN9JYqyN/p7T5LMxZLkfSR1gNNqBog+RTnVjOhEy+RRJZRgjk6Y47nptyekoSe0ySe0y3UONjMXPE403oaQa2b/zNRbO+AXzXvwxNeXTudi8geGh/UTHjhAfrKFmxyymPfADWps2k4rXMzx6ku7BY2wqm8aiWfdRtfFZti+Ywun9c9iy5EGWvHY7C1/9MduWPUj56mcoW/gEG+dMZdn8u+ls3UHv5aNI6V4UNY5taNiajhJP+uxdYdzuyzf8dA23qTUuojy9saYf6R4ag5m64ceo5xx3zCTGDxPe+Gg81Dzym1XeuKNUKDJeKFAqFgkCHfL++EaMT4WJpdtscmUfhVyRYq6IbbrbVsyPUyqUCHtrFDyfCeE9IcaEYlxVKgRjTyEHvlKaoJh3PxPmnqWiC1TYXlS7YKKIZYXZH1eKVyhkCq5Hxf9dKZK1dBxDpZCxyFo6pXzG96rI2QbjOYfxnOMDGIWMRTFrXSPFyPryBiGRmBzHmZtE+xUyD/H/MPtAyD8Cf4fMJMM5wZ7IZzNepy2QfIiOnNgG0VUr5gMjy7wn6yjlc5RyOSYKeQoZh1Iuy3g2SzGboeQxNoT0RIAiLj3c8E013W6aiWXo/mfCx0KAFALgEL9XdNNyGdt3i3WlICaWFcG0+7GzPXS27GPjqudZsfAxdmx+mdO1q9CSZ8hoFzFTF5DiTUSGTtLRUk759umsXPw7Fs2+i7XLfkvZmgc5eng5iZFqTux/iS3Lb6ds+W1sWfUr6o+8xWDXLnKZeuKjx1DjTWxc8Si7y37L+qW30nZqAenuGvbtfpZZ03/EpuW/5fDOl7ETDdjyJbLWGJoRpUO+xJmLOzl3ci7VWx+mrvIlGg69ydp5v2TXsrtpqJlDd3s5fb2nkeRRotEOUtFTTHvmyxzZeRflS+6is/YV9qz7MTs2/oh1q29jbKwKw+jDtBQkvRXdHENTDQzDwtSGUZO1NByZxqrZP6Bq5yOkY1XEorVoVjdXryZIx+rpv7iFDQvu5MiuWThSK3lnBM0cRtJ6aD63k8aTSynf/BirZ36VPat+wLFdP6fl2P00HfoN7bUPcOnkA5w79CsOrv82FctvomrV7ax87Xu8+fR/sm3tz9ix9VbKK26ldv/3eXPqu6lZ8xXq1v0nZ8r+i9b9P2fPqttRR6uY0DpRUk1c6t3L5q1PsGbxz9i3/pc0HXmUjvPP01n7Gsd2PsaeNQ9w8sBsjh1cgql1osrdZDJRFMU1UjP0OIbu0ilNQ/WlAVnHwjb1SUwfF0iz/PeCfiaif8XknsMBIOhYpt9RDgOFQsbgWKYHtmVCr4Z3vmc89oKIErYIJ/AIKYUwpBWgn+g+B9tr+e+F0a5tGliG9o7tD5vaigeC6JaLzvZ4Ie8vIyy9CiKPLQLTXre771jmpM+EzGu8kPP/F0jNsqGUomAfhO+HLvPK8vfTeME10i0VCz5qLgrvUjEAC1yjoazPbnCRZsdjbbiI+7VSCrENuYzjSjW8Ylk8JAqhB0+p4MZClcTfxeI7HkRiuwSoIB5cvk7RAxrCEVoBY0P8/qzPeBP3+VIx74PALnPC8plxYp+VigWfLVLw3KfD7A73QZzx76fh54hIhAof7zAzQ4DFwpTZ9ULK+9dRcF46/sBDUCpFbnrOCfZ3sPwAyBbguYi2FtebON9doN297oSBqrjmXKaFhqkrbiFoG8QS/XR3VtN8ch5NVY/RtOdX1K3/DBc2f5rT89/H6df+jpbpH+P41PfSNON6al58F/tf/Sx9e35JoWsmW2d/m+PbH2OoaQujZ6vJD/YQHxxkbGgYOS5Bf5o1//R1rn711/CtO4j93fspXXc9+fd9GPlD7yX+7uvQr3sXpes+Sv4j3+aPP36C6BcfYuzf76P/hjuwR1tRpA4u5XqZGB5hIp6G3Dhdo5dJpofgUg9Nr8wh3zuAo5s4Q26hnUkp5JMqluQWIo6tYY4N4rS2kNi2j/9r6oQRFXMgiRxLE4u4zLKxsRbebj+PFr1A77dup/GGH1D6ykPw1cfhkz8l/cEvUPbvf8H2L/8Frb/6LJGnvsaFKf/ExSc/SvOz1zM499Nc3Pi31C5+F/Ur30fzuo/QvO7TXNh5C+eOvkIiVU8q0YOcHkCVRpBToyipGJqUQpcUNElGSSVdv4xkAkORMRQZS1XRpDSG4ha8ortuaDqWERTetmmhKfKkydBcU25dVdz7lq5hqaq7bFnC1kLLliU0xZ10VcHQVDRFxtRV/29T1/z3lqGRjEexTQNDU5DTKQxNwTJ0/29T17AMzfuO6jMsDA8sEQW2y+yQvW2VveXrXjdf9X6HW+wb3jwCPPBZJmHmhGm6rA5v8OpYllvQ6wam7jIU5LSErgZsB111GRlGaH/aHqNBvFohNoIp2Bu6gWPZ7nya6m2z5v12HdvUMXXNOx7u/lHltPf7NG+/uL/bDK1f94AFTVZ8UMHU3eeWODYZ2/T3sXusjMmTB2RYITaI2G+CMeJ/bloYuoShSdiWiqG7UiNTl/w0Ottjb4jfb3tgjqUbKJKM7m23mFRZQZVl/zibZgpFjqIqMW+Ku/JMI4lpptxlGSaaopKKJ5DTaZS0KynSFNVNw0klUKQUqYTLoFLlNLqqoEgpMsowRrKfke6zXDx7iOOH17N902tsWP00TfUrScZjJL1UHU2RiEfHSCXijI0Mo8oS0bERYtEh0ulh4vHLSHI/sXg3Y6OXiUUHGBzoYniom45L5+jru0hX1zl6es4zOHiRkZFLDA7XMzx6hnjiIoND54nHe5DlCKlkhHhsjN5YP4PJEYYSUfqjo4wkholKA/RHW1i/fQ7bt/2OmmMz6R3Yz1iykYTUQHvHOlauuIVN629mR9kDHDvyJkeOLiaZPk8s1kRH6y4O7X6RtlOzGWh6jpbaJzh59CFqap6gvmkGB4++SOvF5axccTfVO57l+N6X2Lj4bso3PMS+jQ9Qv/dx2qufpqXyQapWf4fjm39Ky94Haa94kto1v2H9q9+kbte9dJ58kqO7prB30xT6Lm3GNlqQlE4kdZB4epBkepjOgU7SWpq0PMbZxt1Ulr9G9YHpNNatZKC7BkPvRZY60dRuTGOAVKKbjvYz7K/YSXdHG2m1mxMNG6ltXEFH316iqWY0c5CxWBvxdBumOoChjqCpUTdlxtZImhp9yVGGtTjxeBzbtjFNE1l2mbwug0hFV1JYjoSqR0gnexjsqae1cTe1+xezYtYUNi1+mCUvT2HNrIeoKHuFvdtfou74Yno7K1k29wkeueeHtDatRk2eJGdcpLZ6PTNfmcKeja+xd/3z9DStp+HgXN74/S28/uQPWT/7AZa/8muWvvBLdi94gjmP38q0h2+iassr9PccorPnGGl7GMVKuaxeyb1PiWaFn7DhNc4yoXGDaHaIpo/v9ZAvUci5qRv5jAsaZOwsWSdHIVvwPS8KuTyOafnzjheKvp9FAFgENg22afm+EgWP4VDygBIR/RkmFEz2lRDs2awnEykhUjncBlx4CsavAgwR2zfuAyfjXPEICkWv2SQsJUQDTuyfYj7vN4ts0yKXLVIsTnDdH6+WuDqep5Cx0OWUD0zkHdMHKopZm1I+4/tXFDIW4znH/Z/XbRSAhVsQZH3gQAAC4cHc5EF81h9UiyInMMPMeZ3LzCTQI+h0Oj5ocaVUZGK86C9bDEoFtVesWySGjBfcyNOJfJ5SPseVQsEHJ/K2Tc62yHkmn2KZAngQNHJR0DiWOWmA6ViGD6wI341Avx5se8Z2O6mOZYSoMw6Onca2I9iZEbpaa7h04RDxkUZS0TOM9B3H1jqwlMukxlpQpQ5MrQsl1UJf1yEuNG2hev8cztav4uTR+STjZ5GTDdQfm8uCN37Evq2P0XB0Flq8Fi1xBl0/h5JuoWD3UblzBuuX3cVbL3+dtpNz6Kxbhxqp4Pi+F9m28rcc2vEievQERfsyw0NNpOQ+rNIQBw7M5UjFq+xc9zBrlkxh6bxfU77hIS7WTONY+QucOjSXy61VFDPDKIlmxs1GnpryMUZbpxG7sIiW6ufYX3Y3uzf+hqMHX0KR6tG0LuxMHFnvwnJSHrU0jSZ3ca5+KVtX3UXzsRc4uuNhOprmU7BPURpvRZJOMdC9l+1rHmfFzDs5smcuOb0LXelDtyIkpV4mSmMMdR+kp2UL546+yemD06jY8CA7Vt5D/f4Xqdr8IOvn/5T9Wx5k08KfsvjVH1C7ezp71zzLqX1vUXfwVY7tf4y2cy9wqfHHlM37RwZP/Jy2Xd/h/I7vcGrLLWyaewuRjp0U1C50tQ3VbuFsy0aOH3qdqrJHqdr2IMsX3sLWlfezfc0j1B6czYmDi0hFGilkhzHUfviTg65HkNLD6Hocx1ZcLb1lhChfjl8AiSJJnOvivBTnqfBecIskB0NTQ3Km4Bp1AT5BaQ+W6xZVASVeLCco+CzCxXk+616XAgAQ12TYi0ZcG2Id4m/xHRecsPzfIr4rCk5x73G3z/CL08AXJusXgi5AEIAUIs1H/LawRGsyAJrxQM68X8QKc1zBtpoMUgTTeCEfuv9lfZ8H4TlxrRwi59/s85MeakWPCSDQazejOhMCUt1pYrzgr2O8kPONmcKOy2GgQrAZhAzEZxQIqYkn8wibHgnkW9D5xguhh2FoPe68eR+MEPtKGB2L5CMh9QvvawFUBEy+oHMg6IW2YXrMF/GcCM5F8by4FqgIztkgylocOwGKi+2xTd3vdogIsYxt+47e7kNWeDMJL45ccG/3zmdxbYrrRzwjxXlum4Z/nQkpiPsscQsAodmXlChtFw7ReW4jx3c+QuOe33Jx9800rvkMJ2b9DRfmvZ/Wt66nadoHaJz+Xs7Oei+7nryeQ6//G7XLbyRy+jlmT/0C+9dOpfP4Foze82iXO9FiY4yNjWElZege5vB3biP1rR+T/fR/ob/nAyh/9Tekr7uO0gc+QOK6v0T+4KdJfe5m/u/nz+L871T++LOXGfn8nRCNY48N0GUMYSTGSOtxMtEY472DpLZWceSHv2X0oZlwuIW3+2LoKVdKUEgoTEQVMkmFRCKBNjYCHX3sv+N38Nga9n3hdmjsJTcwTCI5wmikFz05gh0ZIDnYzYQZJf/tB7A/+wu44bcMfuT7NF//OY5/9lNc/MWX6PjVF2n/zb9x+aFP0fTb93H2qb+la86HSW27gcHyD1G75DrqVv4tZ9d+hPPrP09HxS/oObOIsdFTyOlBdGUUTR5DV2JYWhotnUJNpdHSMrokoUlptLQLHliaiq1paFLaBRJkxZd9iOJSgBUZy/YLZDFpioQqS64kRtcwFQVLdZdp6xqOrmHIEpamugCGpqJIaTRFxjJ0dFUAD6L4DkADU1eRUklMXXVZKabhF826KvtAhVtAax7I8WeACg900ZQAlBAFuQuuBWCLKLTDBXcYqLA8BkNYAiIABiGHsTzwwi2mJwMVLlCg4VguMCAKcvFqaLoLLhomuqr68wUSE5dxIAAiU9cm7RdDU31gR3zmTmJe0wcDhIxGrMcFHzQcy/QADsV/b5u6B+6YkycBKBimnyJgm2YAYAhgRNM92ZAr8TB0yZWjGLIPUjiW5kojPTmJ5S3TMowAPLoGKHFC56euqDi25spEtLQ/Cc8Vy5B9SY7pAR9hxoj7meGDZJoi+eeibbrnqpZMoCVi6OkolhxFivUy2n+Bno46BrpPI6dTSKmEfyyS8SiJWIRYZBTbdNkzcjqBpsbRddfYVEoPoyoxclnDlb8YMo6loikJFDlKKjWMqkaIx/vR9H50YxDTGiWdHkCRx9DUBIaWRkrHicpjpIwECSWOZKQYjfcRTVwmkmijpraM3dufZNuWpxga2o/tnKfm2Hxee/X7rFlxO7NnfJUVi3/J9q3PUFU1j6TUwshIHYerZlOxdSo9zfPZMf8GyuZ9gcpN/0PDkd/RXPccuzb+mqptD1G+8X72b53K6SNvsmPdg1RufYLWU29RW/44B9bdSeuhxzlf+Ttqy+7k7O4pXDrwBMc3/prKlb/gxM5Hqdo4hVNVb9DbspXhnmqU9CVUZQhJGkVXEySiwyQVN+XFUCQOVmyg7exONq5+muOHV6PEOzCNASxzEFMfxDZHMbVR5NQgUnIYKTnC0YMbOF23kcrK6ZRt+T07dr5JZ+cxLLuffHEIJdWHJg+jiv1qytiOgqRHUe04ppUimRpB05MYpoSmJMg6GpbhsqxsK8VAXyu1NbvYs3Uh82f8jnnT7mb+K3eyedHDHNryJnNf/g2zX7mbRW89xJzpU9iy+iVWzHqY3Wtfpu7gHMz4KYrGJWa+ch/rlj5P+eYZxHsOMNy2ncbqJSyfeS8Ht03nxN45HCibzto5D7NpwVTeePJ2ylc8yZq5D3D04BLaOg8hGb3I6hCOlcaQ4z74IAwrhd+CAAXy2awPWLhjubzXIHLHc6VCiVKh5CdviPSNYn6cQi4wXw8zKcLjLDE+yzqZkAeFuz1Fz3gz64EAgvnpN5y811zGnddPynMyLiPXSwgR40QhEQ5PgmUhmMWulMUFTyzdCJizXqypMNf0zdczgc+GYNTaIgXFyZBxchTy44GZZjFrT2JV5B2DiULWAyosxnM2GVMl75gem8JmPOf4BcM7WRVZr0Nk+gNGF0gQbIm83z0Tg73AryLnT0HHM+MXGqIjKZYrfCquLS5cxkUAbIjOnisncdc17jEoSvkcBcfm6niRvGMznsu6yR/eoFUUF+GusWB4iGInXDCFiyBRWAkGiOj2OZaBY+nkcyJT1vbo1W4MoWNLFLMySmqARKSTrDWGqQ2hK673gyYNY2UimOYwut6PZfURGTvD8OBJBnqPokrn0LQupPR5IiM1nG1YzZmTKzlXt5lxe5iCGWVwtJnxYorYaCtS9DR7t/2e2a98h/J1DzBwbg2XTy9k/6ZHWfr6rRzc/jyXzm4iHW0gm+1nNHaBvq79rFn0IKvn38emtVOpObaE+rplrF/0c/at+AmHNj3A7pX3U7d/Nsn+atKDB8kkKnn14U9QvuJ77FpyGyf3PMbBLQ+zd9NUulq2Yijn0dRL6EY3stnvpk/oOkp6lOjwKdqalnD22Mvs3/wbDqy5mwtHXiLas5KOlvkM9Kyj5sBrlK18jA0LHubg7vn8cSKOqbs57HZGQpH6KViDKJGzSKPNxPoaiPTWcb5uB3u3zKLuyFouNGyn9tAqjuxdQu2BjTRW7+H0oT20nSwnermCgdYlnK/9PScqPkNjxVfoOPAD9s35Vw4s+hK7599Ix4m3SFzejyP3YNr9RLU2EloLhnKe7Wue5cDuGewrn07zmTIqds+iu/MQl9oOIiXaKeZiWPoIujKMpo1hGjFs241NdCwV29Tcgsm0QoCYTbhTa2iKX5iJ+N/w55ahU8hlPQBAAG1WCMhwvyMAhQBcs/zrTkixBDvIlW2FE26E5Mnwi9LABNdN6nGvQwHgZSZdR6IbLcADcf2J3yvuOWI+2zQmsSEEK8P1k8n6154oYsOAw7XrFcsX2ycKavF7xT0gXNiGt0d8FoCkwf0tbBzsGyFlA8dmYTQkMrYD9kTeL5ADF+bcNVN20vaEHZoF42ESUJEv+LKMifGSSx+8FhUPRV4J9L3osTwmQswKN82k6H/HXZcAJLKTgAkxieeBuO+L50IA9kwGKsTD3xFu2x5o7HpX2D4AII7RtUCFYDSI4xAAG4G0RwBqjmX6iH9YviEiyVx5kR46L8TyLZ/VFxyLrC9VNHXNv47CDAzxzBBsvYxt+np/XdeR5ASmNkz72Z2cOzqH7vo5nNl0OwP7b6d98+c4t+i9tC++nu7lH6djyUe4MO99NM39VxoXfoZza7/O0NF76K99mgsHXmLX0sdQuo9hdZ1ltK0B2YhxYegSUSuO03mRA9/+ES0f/RqRT3+cyP//l4y/+z1M/H9/S+rdf0fy4zcw9G/fJve/D+L86G4mbpyC+Y2HoS1CbizFoJJES0eJ6iMUuvpRlu6i/0fPUPjVW/zfb+YzePMz0J5CSaZRlDT5mMzESBo7miIej/CHVJrB6csw73wFbp6B/K2pjN7xLF2/fwMu95Ib6CE50k8kOkx/OkZBT/PH/3gA54P/Q+FjP2bsmz9h379+lKZ7biT6u5uo/uZ7uDr/J3RN/SgNj76LdNlnUA98jljVPzN28HrOl/0N9evez4Utn+Hi1m8xUP0onXXLiA6fRU4NoSkRlNQoupJATcdRU0kPpFCwPIaDqSoYioypKti65oMWmqy4BbRXIIsCVhTQ1zIq3ELfLfYztokupTFkCVNRgmXLErbuAhcCZHC7++57t6hTJoEIAjwwddVnqIULdF1VfIBCsAhcZsY7gQpdUb2C+Z0FfsCu8Ipxr1Nv6sYkTwifUWGYqLLiF/puEe4xJbx5xWeWBzaEgQrh+SCKesP7TLwKnbbl+XyIZYnlumCD7u93wSYRzAlVTvuMqIxt+owL91njsj0EGGDqBhnb9gbabqfVvdZNHxARzFv3VfMArGByi34d2zSDrqKnfbc9UETIHVVZwTI1bFPD0GUsUyVjG5Mmx2OZCBAkzNQQAEN4CrNQsp5pnmDFiH0qtkNM4ngKtoZjBcwWU9dQZWkS80awb3RVwdZsLM3CVE0MRcPSdFKxBHIyhSbJPsAhznEX7HHBD8cy0BXDk0S5niGW6RoTm4aCqStkbMeV8qjueZ2xXRPkXNbEtlRkOeJHUBt6yjNHTaPICUxddiUu0iiJ1DCSMko82UM80UEydZG2tgOsWfYIe3e9ytHDszlZO4+mxkUcrHye8m2PsnfLwxysnM7RI4vo7T+OlR0gkWyms207507O4uzRFzi1+euUzfwYzft/Sl35zziy/Rec2PMAC1/+Fotf+Q7zp99C2arfsn7ZvZysnsGujQ9Rvetxzh5+nqPbpnB656N0HX2Blv2PcHj97bRUP8Wpiqc5fXgmnWc30XfxCAVzkOhwK6o0xNkzx4kO92JJcfT4KLIsE40m0JJp6o/uZceGGWxc+Sx9HTX8X1FFTnfjWKMY2giOGUNXRlGlYXR1DCk1yOal09m29gVqDr7Bji1PsXf3DHZsfYvIWCOG2Y6ujGDpUQoZBV2OMtR7kchwO5HhFuRkB5Y1hK73Y5rDmOYouj5KOj2EqkTRtSQZPU77+Vq2rp3H+iWvsmnpC+xZ+wrblj7Jkmm/Yvms+zleuZQT+9ezbc0cqvesYf6rv2Pjgsc5sft1ti16hFT3IXKpCyye+Sgr5j3JgV1zOFE1n13rfs+ytx5g5ZyHaTiyissXylGijRyuWMT65c+zcPajLH75l9Tsmc2Glb+ns+MACakF3egl54ySt0ZdXzQPhBBAgiiyXc+0jM8c8NkLIQaCY7peEEUvGrSYKyJkGMW8y2zNeNGlQn4hvNhKxaI/bgxLnkWzK+N5R7iNHZdxIUAP8VryUjiFJKSYL5D1okuFnKUgpL+FgHErJsGwFWNE0dwScg5hHiqabRkR2+pk/PlFakpYLmvqBlIqTS6XI5/Pu9KPK8UcjqEynnPIOyalfAbHUCnlM0wUsv5rMesCFGH5x7U0Z9E9LRULfqESFBrB4LFULHiFSt4f4F0pjfsD2HBx4NK33YeF6BiK74hOsGAriELFjTzN+wWCmFyvC90vborZDIWMw3guS862KGYz2JpK3rHJWZbPpBDFiyjS3O1x6cO2afiDZDEY9TtyWWGmFhRx4ve6A1KvULRs19zEQ86yjoNjuWabjuVGKQpjpET8Qj+JAAAgAElEQVRsFEOTMHUF1Uyg6jEisV6iiW50awTDHCItdaEq3aSVXiKxFrK5QdKpFnKZIfJ2jKwuk9NMxiLDqFoSRRoia/ZztHI+axfeR8XGR5n5+2+z+JWbWfzqD6nc9CQnKt+k4dgyktF6dP0SmnGZnSufpnzt01SWvUDbhW0oVgtHjy9ixZwf03H0SdZM/y67lvySQ5sfI95ZxqVTc6nd8wTTHvo49XvupmHfo8x8+iuc2PMyRqQWabSBvNVFxu5C0y4gm25Wu6HFUdOXGenbz6aVv+blJz7PxkU/oe3Aq2yacwuVZb/m4tnpNJ56lVkz/pfysldoOLyW2MgZEpE2bCtOvmARi40hp6LkzBS2MkIhq3J1wsKxkqjyCH9428LQRhgdvsjocBvZbBrLSFPKZ8lqEnaqF330GLHOZRzcfCvtdV/l5M7Ps+WNf+B02c1crLybA6t/zuW6FUzIHajxbjRzmIjWiz2RJDLWhpHs5nJbLUNDzcTTXaTkHiLxDpxMDE0dIZ9JoaSGyNlpDCOKrkex7bTLqHB0z3RRRA5lfZBAgGLXAggZ2z3XhHTB1DW/mA66z7Y/j64qXrGV91lEotsrwIBiPocqS37RH742hclgPuvw9pUSjmX43jEC+BByicnmg5Z3LQUggvCKCDMv3A606YOSk/1qbP8eJGKOA4mG+Q4GR9gYUchfRPc7KKJFsSu2O+czSBzL3a/iXheWgIS77KJzP17IcaVUDO5zoaJf3Lj9JJNcLsS0yPjeBUXh2uyZEU8u/LOTJBUCBBEAyLVAxbgAKnJ5rnjxUYLZIaiGwndIABnioVby6X1FXzYSfuAJIEUU64EsL7i/C/BIgM/5bIaJ8SIT4wWulMb9h57oAAj5i6UbHusjOwksEs8EwfS5FqiY7BFkXQNCZ3wmg7gW/MSUkAeFeNAWsjl0VfZBErH/BRAink1ieUL6415HAcAhrgcBDgoQwzZdXb8wKVQUCSU9gjTWQsPhFVyqX8vF8hc4uux/2PfmRziz4h85s/B9HHjuOk7N+EtaF3+QCws+QtWz19G45BMcXfApIqcepKN6KvOe+QaVqx+ltWY1xZGzjLbVcnHwPO3KAPHEILRepvyrtxG9/deYX/o+V9/1Sf503T9i/cXfk7r+4/T8xYfQPvQ5Bv7uo6Tf9x+8feuLcDGFHNdIRJKMD41wtbeLfT9/BPXXb6L/9zNkfjSN+NceQ73xWczn1vOnniiSnMSKJXBGk0jRBOl0nETtaXrveRn7aw+R/cFLdH/iNuzvPcLb97xC/rn5cLoVc3iY3sQYY6ZJQUvDNx4i/Y/fYuCTX6f+K19i+6f+mqYpX6Thex+k/a6PY87+Fi3PvJfLCz7IlaYbURtuoPfg3xM/8U80bn4PdZs+Tu3qz9G6/Ue0VzxBoqOS5GgHqhTB1JKo6SiW5iZn2Jrqm0o6uo4mpbE1zZdj2LqGpalkzMBQ0dR15LTkF4Nut9l8B6NCVwVoIbkFtKZOnlQVXZJchoWmTQIc3Hkl/72hKSHQwV22Y5mkk3HvM1eO4IIcql+si3u8W1z+GaDCB1x0H+Bw16OFAA7F257JnhvXAhXCvFIU4kL+IIpp1ev6C2nHtUCF2BZhsCm+J14dbxKmd6am+8CF4zFaXODA8EEEsb9ETKtgUbj7VvH3lVtsB6wFwRDx2RXe8sVz02U0hiXCgYmoGdofQhKTy2RdnwnPh0NXVV96JsCWYJma/+y3DA3TY7a4TIpAVmKEwLJ8NveO9Yvt1xSX7ZGxbP94ucCU5gNIuqq5+9Z2Zai6onoyHssDbnRf4iLYnIKJIqRtlmWhKBq6ZpJx8siSjqFnMI0MiiyuD/d8ymcz/rmuypJ7TisWlu6gSoF0RVNUVEl2952RJecUMDXbG1O7jBIBnmmy4v3PPZ80RSWVjGHqCulUDDsjk0gOoWhjmMYYhjaIrvagKZ3095zgRPVqVi15gsryaZw89hbHql9jy7oHOVT+KvXVC9i+dRonT25kcPQcaaWXvv56DlfNZce6B+g9N4e+2jupWHoDm2d/mlO7f8rBzbezf+M9rJp5G2WL7mXd0ilU73uN/eXTOHd6JW1n11C141mOV7xI15lFXDo6l5aD09i99HZq99xPe/0MjlVOo/bISkYHzqJIvejaEGllkPMtp1iy6HU622rR45eYMPpRlAFGBy+SUUdoadhF3ZFF7Nr8HD3tVcSHzxMdu4hljKArI9hGgpwjk4wPIKeHGOi9wMo3f8/+LTO4fH4NZ07OpmLnSxysmEdr824iI7XIqQGS0V50aYSe9jOcPLyTY5Xraa3fTf3h1eyvXEpnxyEiY6dJp1tIJi8SjV3CsGJIyhhtZ45xuHwjW1bNYvmsZzhXU0Znww7Wz32EbUumcrRqHv2XqjGSfYxcvkjN3h3sL1vCqb0LuXBkEVvnPUHT/hVow40c3r2Ebetm8MwjP2bd0qeZ+dIvWTr7MVYtfJpL5/dxuf0QmnKJTHaAgaHTzF7wNBXrpzH/tXvZuPI52lr2oiit5HMD2EY3WbPXS46zJ8s8LBuRaJGxbR/A8M0mPZnGuBcPWipMoCu661mRLZKxsuScHOP5cUqFopckkp0k+yh50g+Rduf7V3hshfFCMQBRvHGL8KwQYzif2SE8Jr3xYJhRK2JFhZRXgBbXTmIM67N/Q8CMMAYV/hml4rg/fnQst5bJZTI4luU3hURjyLIsstlsIP3I2a7MwzFUX/YhfCmKWXvSVMiYk4CK8CQGgYG/RJgKHTAbAvf2kOGIx4oIa43D7AhhrCmozeHkD8G0CAMYbhERHhxPXr9rnOmyJ0r5HOO5LHnHJmMaFLMZslZQ2Aj9fLhQEmCHKHBcxD3Q0l9LTReFjyjuXNNQT/ueEUWna4xnGxlyTtEbDGsoaRVTc82aNEX3HawjiQiyLpFIR1HUBJqRRFYjSMoouh4lEu9mLNbppnRIvYyMdJAxFdR4ivRoCkU23RgqaQRD7ic60MTuTa+zfPa97N/5DLtXPcy+zc+wdfVU6o+tIhltxNA6MI1ukolW1s/9Haer5nDh2FLaz29jOHaKru493POzD7Fr0c3U7XicldO+x/JpN7N02s1snHc77bUz2L3i58x47HO89vjn6aibTV/zOpTh42SkVmzloseqOIesXaKQj1DKRWhp3M65usWsXfoLylbfy+qFv2H+c//LgU1P0HpqJrs330fZuvtYtmAKZ2rLaKrdQzrZiZTuQzeTqKqEruuYpuml2uhoehrLVrzIMQlNj2NYCUw7gWElMEwvFk1VsU0FNdFGamAnrccfZseSz7JzxV+xc8mHGW18kLotd7B38a1Ub3oMJ9qIMnSRgpFA1SPEzQgpK45jyS7goUkkkhEUI4lly8iKG1dm2jKaHMc2JHQ5gWXFMc04ppHANFKYhoxtCj1uwIQIGBGmXyBlHXfgEiTWBEkEARNKXAsZn30gus5BEoEziXEQTjoQ3wsSDxy/eAx7Q4h5xLkv1hsYU4rrzJzEaMh48ivhlRFIP2yflSC61QEzxL023cGNM2kSvy0McGYdC1WWkNPJSWyoQO4RJEOIrn8u43ClNO5vS3BvCZgUQmYm7ofCt8O9bwmvGi9BIyM0jmFUPD9JXyhYET4lrzjuFfYFH7QJM0eKeWESmZv0YJoYL5F1HN+9WdAUr05cYWJ83H2IXkPrc+UegaOz8K0QLtQu4yPnS0n812s8QQQgIc45cX8Wz4JrQZ5wTJegD/rdiULR38+B31HYGygAssV5IyRRgq0njl/A2BH3dHcZYv9ZhumbUImUGNfhW5xPAeMnfI4Jf6KAqREw7Fww+1ppU8YHvg3NjX00TAVdVzEtHSkZQYr30dt+ggsNe7hYtYSmnU9xZMV3aNl2E40rPk/1jA/RMPfvOTP/fZx87S9pXnA9J9/6Ow6/+X72z/pnLu27E6NzLite+jprFt3JqS0vsG/mYxSHWhkbaiMWH6QQjfKH9j4O3/oIqdufJ/H+G+HD/03u3f+M/tf/gH7dB/jDX38M7a/+Cfu6T+Hc/BilijNEIymyrQP88WADB797B8ovpnH1lmnkvvsiQzc9RfzmF7h661skb3uNP2w5Qaq/DyuZdOncsQjZZJKzry+m9PRS3r7pKfJ3vUD2tqlEvvQznB88zJXHZnHylimk11Xwx+Zesu19OMMd9P/H90jccTv7/vnvqfri33P+xg+jP/41Yi/8J2fuex890/+Z+IbPkq76AqnaLzBw7JMM13+arsqP0bbvBprKb6Rxx484v/NeUudXE+s6hpoaxVDceE5dTmEqkutPIaexNBU5kcJQXJ8KR9fRJVeS4YSAClFUiwLfl4GIwnGSr4TssxMEw0IwNSzN9amwdQ3bAyxMVQkKNlX2wAHFZ1WI+69IkHHBB8Go0P0iXVfDTAt9UiFuaIIRoaNIsl/EOpblFXzuvNfKTMSkq5pbNHpgR5CAEvJg0HV//4iOvgAkDE9K4II6ht/dtzyzyGulE2FWhdjfQvYgPEKsSSyCwMfDZVIEjBPHMnwpjmBdCGmLmC/MUrBNTwbiSShcwEHs+wAIF+wKd12WDyaEUz+EuacRAi8ynoGv4zMXbF+mIeYNS1DC7AcztE2G2C/e/zWPISN+S7CvTEzNwjEzWLqNJuuYmomhGhiaiaVbns+KO79IOAm8QHT/PBIslGDfenIYM+3GPVoKuqFgWYaX6uWasQpmSyAlUn3mi2XomJqDktbRZBNLy2Cotv+73e1w/2eqNpbu4JjOZIaJlsHSHTdhTLdIJ5PIqbRrMmqYXiRsHFkeRlUGSSU60JVuDOUykeGztJ4/wOm6Laxf/TTLF97H6qX3s3LRA8x7814O7p1Pc3MFsWQ7aWWIgaEOkqkemhu2c752MU2HXuXsoXtoO/Eg1dt/Sl3V/Qy2LaDr3DIajy3hcMU8dpe9xLyZ97BhzXMsmPcIb70xhTXLn6Jq5+ssnXUfZQsfZ++ap2k9MZ/Th2fQfmYlgz0HkdKXkZQIphMhJfUhawNc6jrF1Kl3sHThE+jJekrGWYYGqik4naRGT1Gx9XmOVD7P/Ldu4XJ7GYmxk8RjLTj2KJoyipwaw1BTWHqaRLSf6GgXq2e+yIGtM9mx7mGGujZQXzOXxhOr2bLmJSIDNeScKJrUz6ULJ6jatYaGozvYvmYGB3fMpmz509QcWsm+3XOpqV7Gpfa9SFIz8WQLmjlEItXHqcO7OFZZxpK3nqWpZhvK8Bn6L1RSuWk6rz/1E+pPrEOXLqFLQ8jxMVIjA3SfP8XR3cuo2DCNWU//hoaqddiJS1xqPsTW9bPYs3UBxw6spWLbPA5XrWaotw5V6sS2BrHsIUxnGFnro+1SLfWH11O5fT47Ns3kxNGNyOk2TKML27yMbVwOvOJsx2dSuN5cBd8g2x3TZX3Awmcf5PIUsgU3ItSLBHVMx0/gyDrB9wWYkMtk3mFKHo4q9aNMPVAh78kt8sL/LGR+6RqMu02wgicTEWPMcd9DI5zQNpk5IfzVxPhQpM0J9seV8ZLPvBBSEAFYCPawqel+U04kiIh95lg2juGCzNf98WqJiUIWx1D9xA8BVJTymUlghfCrKGZtJgpZbP2dhYBgQIR1wqKTKDpqE+PuQF0UBeI7QqoR6L7DZmxB10qAESINRCxTgA/i/263K+cPGoX0Q2xjLmP7bIpSPkcpnyNnW2RN02daiMG0KNCuZVAERV1QKIZBjWuBCgF6CPaFOJEmSnnyOctLUsl4aFmJYjZH3sng6BkyRo6cVcTWHCxNxzEs0qqC6diYju113iQ0XUZRkyhSHCk5TDIxgGZEScvDSPIYiegI6bEYmZTFSH+MrGWgpIdIRLqJDnaTHuuh7thG1q54mA3LH2Plokc4fmQVl9qrMcwBEvFONKkPRx/mtefuZNea33Ni9zQinTt5u3iRROQQrzz5NarL7qP9+Fy2LvwVdRXPUbNzKlWbH+Tlx/6D+a/+gF1rH2LXyntoPPgasa4d6NGjZNUmHPUcjtFCzmnnyvhliplOhroOcLpmIUcqX2Dl4js5XPUGyUg9Z0+sp2LbDE6fWMnenTOoPrCI06e2kY51kDVj6FaUtDyKqrkGOIVCAcuycDIW2ZyNZes4joHtaBiWl41upbEzEtm8SjYvYVhutrhpJ5HiZ7hQN52dK77Eie03sGv19TRWfo+tc7/OoXV3k2jfhB05yR+cMSYsjYKaJOPIJM0EakZhYjyPIyvkLceVsygpMlkT3VCQZDcXPZ9xyNkOUjKFYUSxrAS2lcIy01imQi5juV1lz0wzLC8Shb4A79zBkNu9FYOl8HkYyEIsv5AKzCotH2AMivXJjKBgvYG8IvCIsf2iMSyVCIpHAdwFUpFrgQr3HhHo/EWhKUCKgHFl+N8XrAhTV99RiApqftjUcGK8iKlrREaHsU3dX78ASQNvmkAO4rLGAinDlVKRqxMlHywQhpFhaZv4vQLAEEBCwaO/Cd1eWGOYz2YDZ2UfHAildeRcBoJlaFydGJ8EqmQd2+/8CyOjrOcmXczluVKaCJln5n1Gl6D4CdbFhPfAccGBgm+26eeFC0DDA1xEnre7TsEyCQDiMFAh7sdhGU4YrJjw1hV+wIrkk5IHVIjjIc4rcfwC6WAAggXSpaz/PjwJYMGldau+XlKAQwLpF9KrsOdL2Fg5bLQcZiMJdp64rsK+R2IeYbCpqzKqFsEwU9iOiionydo6GUumu7OZk8f30VC+lp66jdRsepCN075G08afcnTulzkx75OcmPMB6me+h8iOf6d7/SepeeOvOT73Hzg4519o3X0b0dNPsXv1T9g04/tc3jMDtXEPdlcjxlAnZnQYMx2HbgltZSUHPvtD9G/eg/7xm5Df9Sn+9MEvw3tvwP7bT8DH/4fsTffB0gre7hvm6rqDnLvpbvLfe5Q/3vgMuW88ifXd5xn81pPkfzEP/bsvU7xrLs5v58PlMZyRMRRTQdUkGEpz9Af3c/WBOSS/fh/6936O/sO7Sf7vA1z42i8Y/tmzJO+axugtTxH74ZNw9DRq/W5av/tVNn7tA1R+/YOc/O4/MHzrx5Af/DQ90z9J/TN/zeiGzyId/gqRo19CPf9dIg030l39n/QeuZFT2/+L84fvoeXwU3TVvEG8ZQfKSAvxxAi6rKClZUxhXunJPCxNQU2nMFUFPSTNsFTVN8B0DFGsedIFrzjWVdWVNximBxS4AIUwGZzkMfFngApL9dalqShSyi/khO+BKOgcy/AZGqqc9kARKeTLoIQAjQC4CAMVYfNMUeQK4MEFEhS/+BbbHp5Eh1sUxH733jPIFOwB0dEO/ClEoSwADM3vfLs+MZYrfbgmrlPsZ8fv6k8GKkQxb3gMBQEMBQwQ2d/2jG35koWw0aZgReiq4qeNiMLXsTwGh5fwIxgE7nPFnjS/eywmAxUCWBB+OJYHKLgacjOIKhXyDK9AEo0LkTonmCrXAhWigLcMEZNq+MdHgBc+yOPtI7EMcTzE9or9GTCELH8Z4niGzUcFIOfGMbusMsNKoXvNGsOUsB3VAy1kND0AiAQI5p7bATimKypySkWTLWwj74ISmidpMRQcM49tZHGMLBkrh23Ykxgmlp7xJhesEGkqiiS7549poukSaXkUWR4gnb5MKtGBqQ9g6YPI+mWisfOcadhB+/kKmuu3cbhyCSePrWd44BRJuQtFH2VwrJ/RWJRUeoxzdRWUr3+JtpqFHN/zAMd330995cM0VT/NQOtS9Hg1fR2VDPWeYKS3lrP1uzhQuZb6ugqazx3h+NEd1B3bSUvjfuqPbKSn5QCXmysY6TqCGruALveiaREkOYaiDxNLXEbRB+gfPsu2HbOprJjN9k3P0H52FVLyEFK0mqbaxaxb/CsuNr1Fe/Mc9u99nkKmBU1vxzL7MPUxlFQUWzdcWY6cZKivk+YTBykvm8mapfdStnYKm1c9xJ6NL3Ng+2yyqQuMDJ5hqO80m9bOZOXCl6jcsYiGo+s4XbOaS01b2FM2m5WLnmJH2TQ62nejamexnC5GY+eR9X6O7d/C9Od/x6Hy1fS3H4OrCWoqlrBi7qPs2fQa3R1HsPRekonL6EYcVYkxntO4mleoqSpjz4bFnD+1H1MawNZHSMW6GOo9x2DXGSK9zQwPn0eWetC0QWLxTjRjBNOOklaGUPUxYiMXUFOXiQxfIDragqkPYFsj6PogmjbgXv8h76prEzb8hA5f3huMw7JOhmJunPFCiWJ+nJyTJ2tnuTJ+lUKuyERxwm+U5MRyvbGVeO8zPMVnTtDwEqwGMWYUchDxd9Z2/O0UTSeRsibGc2EmqxtL7wEUIuUj77J7BZtDjAUFs6NUKHJlvMTViSt+KomQhUyMl3y5St5LkxP7TEj2xrN5cpbDdX96e4K3SwU3g9tQcQzVfy8MNEv5DKV8ZhKrYqKQpZAx/YGomEThE+h/w54Ugdt9mFUQULjdomVivBhiVQSSkmsNNHMZ2++mCamJ6FZOjBcQOviwmWbY5yKXcSjlchQch5xlkbNMz5siw3g2y0Q+0Ns7luFpp7N+sSe62KJLEejfBctCUOADoEJst88yybonQ2k8Sy6rURq3yGV1cl40bME2KWVyFMwcRWucnFEgZ2TJmzaOpmAYLgJtmiaqqmJZ7kPS1k0sVadoq9h6EsNKIitjpNKjFByDrKySScioUYW8peIYo8jJYaR4moKTJx7roqfvMLFoA/FkM8NjF0hrw6TlUTQtjhwfIj3SzcmGPWxZ/RxbFtzNqV3PUlKOo8UO8fLU/6J83RR6mzZzqW45lZse58S+FyhbcS/97Zs5Vb2ApXMfZMviKWxf/lu6zy0n1reNjHocW63HVs9hqa2kxvbRcW4t1btf5uDOpylbczdrVtzLyZPrgRyDo82klV7aWmu5cO4EA71t2GYKXY0xcdVBtyWcjI7tuJGbLlBhYDsGTs7Esiwsy6JQKKDrOtmcQyZj4WRMMlkTRR5mvORgmCqyOkYy0kDT8ReoXP8Vts57D0d2fpHNC27g4rEXuHh8AUMtezDjreT0JGoyTUlJk3dUFFtCd1SKuQzjpsNErkCpVKLgWNi6SsbQKWTcC9ZQNRRFQ1MNdD2CZSWwzCS6lsA2XVmG6OiKoj3MNggXQ6L4sQx3oCSK+LBfRVijLz4XxXZggmmHrqFAyiDMOINEngCEEPcAF8QIp/4EchMB9oVNCMNARUCFD3e8J7MixPXlpjYE3hUCRLm2EA37SIh7hgA0g6LTmXQPE9KCsC+OmD9grAi5WZBGca2HThjoKOQyfuRmqVDk7StXQ1KPIIIzbKhU8mQWgS9E4K8hmBVhZoJ4cAiZhnjQZWzbp+n5SLmvoQxYEcK8csJzbvYjpPwHsRdb5f1PbLd4LRXzvsxPSP0mMyqEBMTx7/WTfD5C2kz3wZn1WSeuO3Xen8R9N7hHB/f9MKNPrC9gvU1mBIavGRFTOFEcR0TZikGBm5YiAJaMD3KEjTTFtSSeXdem1gSSE8tnVoTNXFV9CN2MYFgJdDVBPmfhZHRMS2FgsJu+83U0H9vG8d2zqd85ndr1j1O7/GfULPgip1f+C90bPkN095cZ2f55mua9n7aVn6B2/sc4verL9B+4g4lLM6lZfzuLX7uRbYvvRblQRfrcccxID4PDHSS7Ovm/dJr8mWZ2fffnDP73FPjxi1g3/IbuD3+fzus/yfhffYHEP30L+1v3UH/Pwzg/foq+z96G+a8/g/94nMw3pzJ6w/3EP3IPV7/8Iuo3nkX64UtM3DmLP206xp/6IySUONZYFGvZXrK/mEHptpdI3vI48k3fwb71Lnq/cjvZO2YQ/8aTqN98EvsbD5H/9gM0/8sXmfO9j1LxmXez7Yfvoevez3P555/g8l3/SOfrn+fyqo/Rs+kTxKq/RP/hz9N58AYGTvw3HVX/zVDNT4k23U/zwXup2f0ITYffpPPkSmIdh9CS3aSUOLqkoKYkLFVHS7vsCRc0cNkVphp4R/hgheayHRzdlTuIAlv15AlhM8fAXFF094Xx4J9nVDiG7nphKO46XUaD8LSw/PeaIvkFcZAiYqJIaRQp5dPxxboFOCJYeLrH1hDbqisqliHkDIYHkjs+EC5YINcCFbYZJFcIoCKckiHYFCKNQ3gdCGmG2E+aonh+C6ZfxPtsjNAkWAGmrv9ZoCJsZurGxUo+eOMyKGS/ML7WHFSYarq/y/AAHisENrjSPN87w3LvBWK/uqkfgRfUn2NUiOWFARAfCAkZborfJvbbJFDBm8f3lAgBFW5ykeXJih1s0wyOixowRN7BSvHAj4AFY0zyohBJLWH5iLuswP9DnGvuuecxyXQTS9PJmG6Eq6G48ipTk7D0wLNFgHHu8ZJDDCLNO18y6LKDrtjuPVuTsUwJx8xiGw624fj+IYFpaZAUIyYXoMigSjqqpGHYWdcnyEhiWFE0c5iU3IOmDaEqQ9gTo8RTl8g4EdLRbqKDF4mPtpFOtxNJNtPdd5a0FsXMOkiaRSwWQ4n0c/n0PnYteZq6PY+zd8UdnKt8nPP7n+LQxgcYvViGMlqLFm8mMdKOlhrE0OKYlsbY2BipVAollUCOR4mMtaHJA+TNJHlDwkjGsNQ0ipZAUWPoRgpVc+XhkjLInn3L2bbtdSr2TKepbgk1B1+j8fh8Os+uYcfa+5n/+k1sXnMnVXueQ5dOo2rnMM1ObHOMjKlhqSZKUsGQVbR0mqMHK6jcu5TjNbPZseUR1i27n93rXmLr0hfoPr2Hwd5j7K9YQlX5Ek7VbOb44bWsWf4sJ6qX0dNRTte5ao5VrWLT6ufZtuVForFjxFMNaHYXAyNNnDlZwcZVb7J6ySs0HN/G3u3zOFC+kMVzHqFix1ukYu3Y1hCK0YdiDaE4UYaifYyNjbgG0WqCwf5LSMoopSsmijyKkhqmYEiM6xKqMYKsDZHJpcgXFTJOClUaRTbyjmgAACAASURBVEmP8oeJDLo1hm5GyGSSZDNpTCOOnZGxbAnbkYPxTijxQ7AMhHTWjyn3xg0CAHAbT+OUihMUsgXy2YLHqCiStbNk7SARQzSmrmW0CqNv8ZnfyAoBJEJqIny1grFZMdQQy/msWZeB4caoCjariI0v+OOeLCIdxE+t83+bu90iLUSANIEHY9aXxgmgp5DL+eNL1/vLNSa9UshzpZBzgYo/vT1BzjawNBlbV7B1BUuTfTaF609hkzE1D6hwUz/+MFF8RyEQLmzEwD2sSQ7Hc06MF3xKmPiOoFwLzXnYhC5MbRYO7W6qQNajYTuICNKwsabQC4vurGBJ5LMZSgKYyLk7ZTyX9YGLgq8xtjB1lbevlPxisJjPIZy0g4eWjkgpCHeLJ0s/cv6AdmK8QD7jHvRc1iSXU5iYMMlkZHJZg2I+Q95UKVoWBdNmwimR07LkDZuibWErKRzH8XPJLct9IFmajiGrmIpGRk1iSFF0NUZaHkNRY4xnTYxYFDsax0qqqPFh8naEnCVhqVnUtI1hptDsbgZGTzM0dgE9GyepR1EtGUmKo6fiXG4+w/L1s1i15ClO732FLW/dxsIXv8equb+koXomh3f+nq6z22g4vJCTB95ky6r76W5dB1e64O0hxoZOUbHuaao2P82+skeoq36R5oa3ON+4lHMN6zldu4m9Wx5l/eLfULd/OqcOvExz3Zucqp3H8MgZnKxC7qqGbMZISzEymYxrOidJrlxDT2BkNHRbRdVkHMfCtg0MQ8HMqJg5DcfIUciU/h9f7x1vV1Wnjd+fMypSVPR1bMyMvXeFsQxgH/s41hFsI6NYsYGCIgLSQ4cAgVBCN0BiICEJCaSRQnq/9+aWc84+u6662zn3BtHn98fa37XWufC+f+xPTs49Ze999tprfZ/vUyBShX7ZR9G45IqUIQ0j5DxAFEwaQIgFWDj/Utx6zZcw5/xX4YHZr8DSez6EB2//HEY2XIZ+vBp/K/ZBhLuRBhPIQoaDaYycR2A6QSoiiCTCtFJQKYNSCk+WOXQao+AMPV00319AihxSFNA6QFnE0CoEy4ImciyzXV7q0LjCXVuQjBIE/BhPX6bkzDEHfR986j0V+9T5pfFEGlNXVKkmTtKBCAQMunHsQEJfy0+SrmcGKtIB3wq/a24iIHMLEvj0ecfcGCxEXbQo+V1kHgBCDCjnLUDfORgxTEa/jjHVq0ocnOp5MhfHPKF9FiwFyUfc+2qLbvs6wdJHw5vJZbo/1Ux8uQUTylzhrwenPFDYGWn2KoeaEzujzM2EQDIQ37wzb1JFLJOiYVH4btEuhqq0zAzy0qCJzDdrmpnyMROocAycvGHa+RI9bf0zaKIf8IgonKyETFtJakTXHMkriMVGj8kzaBDIcFG3VZEjSyJQHjrPMjvxUwKISV7xpVfcAmQEQhCLyclMlPWocONHWRYFdRtp/KZ8GCkfRZSMQskQVSlQVgpSMSQ8xsiOjXj0obuw+sFbsG3ZPDx227lYevV38MD578W2O9+Plef/E9Zc9BKsPPtQ7Lz2KKy64Ej8+bRD8OCfjsJtp74Qmy45FnLHHzE6eilOO+39uOGcb2LNzZdg36pFCKK9iNLdmGhvwdj+jZjavBV7f3YBWp89HbuP+Qn2HvsLTPz7xzExdBTwb/8NvP7zWP22jwCf/hUmXv9Z7HrWu4G3fx/8Az/C3ld+GU+9/AfAy09G/9gzMHbcz4CvnId9/3kasOUAJidHUe7cjy1f+w1wwqWY/tjP0frMD7Hh6Dcg+9QXEL/1vzD9rp9D/PNJ4K/5DiZe/VnEx/wnRl/9eiz71jEY/tKbsei/XoyNn34hgu++CfM/M4SlF70ee275V+yc988YWfQmjCx/J/Yvfz8mV/8nxpf9N7bf/UU8escXsHL+Sdj1+JVYNv8CTGxdADG5HnFnN9oWqOhCpgxJECJsdSCSGGkYIA0DJEGAuNOBzFKErRZ4E0/KG/ZDEkYNI8F0rSlmklIXyE+CmAwUGWq9JZ4JqIgi+5iueZ6lyJWwko447FqpB0VCSp4hicKGdeaKcH+jz3KAR+KkGA1bgdI3yIOB2AgkOfG3NIoRBl0r06CCOIsT28mPQ+Nl4UeL2qI/TiA5t+wJE58ZN4BH+n/3WPASLXyggp6jglwJhjgM4JI4YgvU0HNkWGqYI8werymeM/sdBLAQUGDOnZN/GLYUs+yA/5v0g7whCAAg40w/XUQ3vhVk5kmu/WRCap+byagg+QftNxdNYZ9Z3wk6N8YM1IFnBpBKkGth2Tqy8aYwxnvMynNEs49xGDReH+b6oLUyMcZ0mkMmCjnLoTMJkZi1axqESDpdCxLROTfXsgMrTIJNZDwqIoksNnG3Wdo1DFQmLZhD7DhzHsjctNkfYuCkGSRTYIlALisIXSMVHEHcQjcaAVcTGG9tRxgPQ4gWRsL1CLI9CIJ9YOEkgrH9yOJRhPEOTASPI84OoB2NY9/YGNpdjs1PbMe+zZuwd80SLL9tFlbc+n1snP9T3HbuR7B5/g+xdcEvsereU7F/w83osycQt/YhmNiH0eE9aLfbiMIM3SBBkjB0JiYh8xaSrI3R/cMY2bUfPGTQjCNJu0hZy9xveIZOMI4kbWF0fDOuuvK3uPC8k3D/Pedg/cpL8djii7Fg3ulYOO8XWPznU3D3zf+LO2/5JRb++SKMTSxGnGxAlu5DnQsUooBMFLoTAWpdYN+e7di06S9YsPBsnHXmJ3DxOV/GfXPPxLzLf4NFcy/A9Vf/AjffcAbmXv97zL7yNPz5zosw7+azsHnTXcj1JmTj2/D4sjuwZMHluOfOM/HIiqtQTe1EJ96AVOzG9VefjSsvPR3XXH4GzvztdzH7ytNw2UU/wfVX/xrbNt0LFg2D8/0oeuPosJ3gvTam0EcrjBFECmWlUNUSnWAMQjaM6biDYHQYB4VEkIygE48gSsaQsklo0QWPW2DdSciojYy30A6GUdUcVS2QsRBCpEiSEFEWWhYsmedSzKY10cxp3aLsusGCDjpH1ZhnapEbsEKXNvVDMmmNdCmNjeQZPQ8cMCxPZZkWJE3V0nhb5FKBPO1yqSwYQN499Bm9hiFhjTubdWHpN4qalBEtDbjQKys8OX0Qvaq2n0+eFgSwUKJcv+5ZWVveMM60kNYUlGcMxCYWjJvGl2CYKnMM4W9P4q9TNTRPIbPYJn9onqJXqCaKVNoEkOm6wFSV23jSXHPUlUaZCxSam+K6kKgKhV5l4j6nGgBgqizQL4wXxHRdoWeNNU03bLrfswtGYl/MpEqTLwX9S4teAiNIBlLmuqFia/QqjbrZqkKiKs2+9ercdrzIad51JMn3ogDFyfmO/X7SAIEgRGcjfTMZe/p0cFrU0jH7i/SZTvWmy1hZNIxoPXSzJXfsLEmhJEMcdpClXUgRQ6vEbKILxbtQrAvFzCAVWeSYM9IALLkWkDyB4CE4CxoH5A6ybBJpOgnOA2gVI0s6YGkXUbeFJOog7OzAIw/fgZuuPxN333YWNq+dg/vnnYo5s76FxXedjrGxB6HkJmx5Yj6WPHgdws7jyJJN6LSXY3JiCXZuvgfLH7oQl1/4eVx90Sdx3SUfx53XfhF//Ok7ceEv34877vwFbr31FNw45+e4bNYPMbx3GUS6D+HkLoSTe8D5BIQYg9IHIPUwhBqGkGOQooOyYFAyBmddSBEi1zEE70DwNpTqgPNJcNZFrlPjHaFTVAVrXh8hSzsIks3oiv1ox/sgk204/5QPY/0d/4MHr/woHrjqODx084nY+tg5kMkS5MVWcD0Mnk6gzmLoVhtTZY2cSyiWgCUdKB5CixSaC5RSo1CFo4E1+cZKMJSFQplLaJVBqwxkukoIat7cwKjQ8QswX6bkm1ZSge68JSh6VNhrcaaZIHleOO8LV8w5jwg3XpyExMkdnt6xdjGmBCo4/b5vruk0/zTGHAvEl6QMyjMI5CBpVa8poqkL71Pe6KZu45wUGSjqZoIRA8Wwzz4xx14OGBb1qhnxTR6CTmwJekz7RowHYi4UXuQUyTEIrCDQQGTMfjYdz3Svj7IBNEjOQd/lp3XQsftSD0r9sPtT9www4hlwlrkDNchA05pmeprJ/+fWMDaqomwSQ1w0qe/pYVOaqoMoZIWqMOeoygsUuUSuOIqc28naj9myRlPe3wiEoe4CATP0O1DnwHQwDLWcpZkF/ki+4UAsX75H6Trc/p0KE9KMkmSEFgFuI9kgHxhrNE5SfQBMTyJjbaRZF2kUIOcpRBwgnBhGIgLs2bsNa1ctxboVC7Bi4XXYuOxyPHT7j7Bu0SlYf9Hb8cQVr8KGK1+IdVccjm1zXoMNV70JD//pKMz/3ZFYdvYbsOyS9yHfdi6Sxy/Gn8/9Bm487WtYePXp2PLwzdh9YDGGJ1ZivL0B7Xg3wskdkJvW4MHPfg39T/wAY+/8MIZf+h4EQ28Cjj4Ze17yMQT/djL2vfoEPPme0zD+0g9i7HlvxcSzXoPWYW+EfMun0P/Yj1F95AwUHz4b8tNn4MCJfwQ2tTB+8W145FM/xsSxv4B4/68w/ob/gXr1p1G+/uvYd+insPnZn0Lyzm9j/7s/jpVveTU2Hv8GrH3zYdj4nldi5IRj8djXX4OlP30BHvrds7Bxzkvw6NVH4NFLDsNjlz0f2+a9DhNLP4yRhz+Dfcu/ga2L/wd7Hv0FVj/8U6xbeia2PHYj2rsfx+TunQhHx5G0JgzA3+2CRxFkkkCnKbIggEpTyDiGbmJICUyIgw7SsAuRGOPLOOhYYII3xpC+QSQV5lmSIuoa9gJFPJLkggpT6RkcusKLQ7DEeikY+UXkFdYuXYSnxmOC2Ayi8VTwfSzIY8ulXsRNmkIyUMBTke57XBgDZ+F5VlB06aCUgyQLVvJhGRDMAxIyy9wgrwb6lzrortufNTpxJzkgM03radEwHFiS2s+hc09sF9nINUyRLwZkEqoBCsgjwt/IH8Ivgge2BjAQjNkihsAMLZzUgBgkpHknWcXM7yPggV6rpbKsC5MW4iQvVBzRMdKx+NtM4ILkJhY08QCOmTIb3+tDNN4rVgbSnBuKsrXf3RQzBKKwNEUulb0uiUniwBc2ACCRqam91jPZ+GakNtmDZSF41jXrOO68SwjI8s8fecVQQgwxK9z45DZyNo27iKMW0riLNB0HY+NI0v1I0xGk6QGk6bhJrEhGkKT7wcUwlDTv63YCREEXcRghiQJ02qPYtWsjVi64Eivv/SNW3voD3Hj6e7Bk9hfw0NxvY9Fdp+LAvgXg3X0IDuwACyeheYYkSdAJuwiSGF0WoR3ECGOGlCskmUSSSaTMPI5Sga7I0E4ixDxCJxhDnExgbGQrHnvkASxeOA/33XIO7r7tXPxl0Wys37oIk+ETWLxkDu6+7U9Ys+Ra3H3vn7B731+g6p3oJBtQPTmBSO7HeLQbo8EudMa3ggc7sOPxO/HArafjmvNPxFm//BzmzzsPC+69GnfP/jUu+d23cPd152DnukXY88QSzLvpj1i44EJItRpTYhe2rLkTD9x1Pu687Q94dOUcpGwzdL0fqdyN0dENuPeea3Hn7VfgqsvOwK03nIfbrj8Pjy2+DUW823i2iQRSpA3gyKyvTaE00rgDloWQwtwTy7ywoJ8SElJxCMkgJEOaRkjTGHESNn52ccM+C2FM6JMBdo8xynXeFOSrYNbnFElKBpkapS5RNl4UhSpQ6tKuV/reGs+t0QrbmOpVdcM+ELZOINktrVnIQ4sYEFO9/gDDlQw+yW4gV2pAqkLgAjXK/AS3nmVRlM53wpPgkh8HmW4S28Iar1NsfeEM5Im9Sx4bJC+hrdQ5KqlR68IAFST90DxFpUXzOLG+FMSq8D0rDIChUObCAQCFehpQYZgKlYkB9TYyr+zXlWVHuMJF28czzecGo+6IbVEM/J06ttP9HupSoW7Ail6doywk6lKhKhXKQlrKOElIfF8JX9usBMdUr7IdNCcJcY7u5OTs0+B97T/Rm8lYz9GdifKsbeeRjqNX5ehVObRkqAqFQpskEK0YBEscWi4Y0sRENCnZgBQyhmQdKB5AixC5iFFphkJmyAUz7BmeNAM5biJRI0jZhRQdCNGBkl2wrA3BuyjyFLnKoESC9uQY4iiAkl1oOYl1q+dj7WO34cH7L8a6Fddh69qb0ecb0av2QYmd6LY3IuluQxpuhxZ7kMabkasdkMlebN1wPxbNvxBLF5yL6y/7Fn78rXfhxov/BxuXXIWb5v4cDz88CwcOLMbOHQvQGl8LnuxBIScgszEI3gZjE0jTETA2iqJoQ2uDpiuRQqsUhc6gVQIpQkgRQKkupOwgScagVYKq5FAyhpIxygao4KwLwUOE6Q5E4gAiPg7Nd+OaP/4Xllz/Vcy//MPYufwHWHH/DzGx5zoUaiWKegdkMQYpAsg4whTXBpBQHLmMoXgAxQNIFqKQzAAVmkHLFHVlxpIBKJSlS5WFAQClMB0NokrlzaRK7AjJGaZ6tQXOzDWZPQ2ooI1SLVzh7YAD3wjQT70gPwYCEZ9pvJCZrp/E42++5MuPJvX322dmEWBH/jY+WOIfF40n30wyV8JR5Cg9QjvpAHXI6YZvc6c9oKLQ0srIciWskS8VqRQdSp4NLmrUsSH8CYIMkUjGQW7JPgvBd3V2oEDPFPaeXwMBGzQR9Bt5gmU+NN9nI7Fm7BdFixI90AdXpno9e07oX5fk4YAYOgYCCvzXPBOAQXTCfjPxkq+QA5xnxK0WfWiRo9Tu+815N3MNyU3o9/VZIZV3vglMsnGwzW/dqxw1sW60k6xxszc0aZJC6QFZo2P2OC8XP+3GSayUt5hwCwPaBj1hfGDOyLSk7oBL41EhJLMAZ84z8DgA4yGUTjG2fxf2bFmLLasXYO2Sa7F28QW4Y/a3sOH6L2Lddcdh2aWvxeILX44tc4/G41e/G49c+HqsvvyNWHPe63DPaS/HLae9BqMLf4Kntt6AzsILcNkPjsfDN/wSj837A/bcfwX02vuhty9H3toEPrEeU+MbUW98GFtP+i5aX/0OgqP/E/qD30Trvf+N8AMnIXzjiciPOgHZm49H68VvRv6ydyB+4etRveV4jLzifRg+6ljId3wdB4/7CUY+8j1g1jw89O9fRvC5UyDf/320XvsljL3uS+gddTw6h70byUs/jOjVn8TaI9+MxS95Be496ggsee/LsO5DR2L1h1+GPSe9Fw+f+BLsvOT12HDli7H9tldi2WXPw4Yb/wlLZj0Py675P9h0z7uw8b7jsfuRE7Hpoe9i67KfYdPKs7FxxSxsX3MnJnY+jmh0BDqOwaMO4s4oeBhCRBFEFEHGMdJOABFF0GkK1u0iDbtNhKhhObA4QiEEZJoi7nQQdUOkUYw4DBG02zY9w6fY84YpwNLMAhZWIpG66Ecyo6TkDDKDlDxDlg5KFkwUoynmyS+AgIokMjIK850GWDAeAqF9v2ETCc+7IbTsgEEGhvO2MF3yGUBF4qJGyRwya8w40yYNxY+3tJ39Ji2EClgrF2ne41IvhC02SXZB0am+wab/PbkyTA0qiqk4VQ3A4QMVIjMAA8+M6dtMqYDt0Dff9TSggiQTVBh5Eg4b89nIRAqSZXjSl2cEKWYAIWQ2SueQni+aBAJ//2Z+nrsGM7f/3nuoiPe/y98GpCFC2s+hlBe/cLSAjndOfMCKJEIktzPPkdTGeXz4fiwE6tHYSOMuWBaBswichQPne+D4G+NTP3aVik6SzRggRtioSQIqsiREmkxAyg7S9ACybBwsM2bnYXcMaTqONB0BFwfMOpKZsRXbe0EHLAsQRWOY2LMUq/9yMRZc/13sXvJLLLr283jguq/jgVt+jOHtd6A7sQlpdxd4MgaedpGmKcIwRMIztKMugihEyhkywREmsf03TGIkLEOXp+gkEZiWCIJJhNEknjqYY7rKsHf7OrT3rsLe7cuxY/sKFHWA3nQMzoex8N5rsPDOK7B29WwseOBcrF41GxlbA5VvApMbkE/tQCw2YKrYgdFdC3Hvzb/DvTedjttnn4p1j9yEbZvuw53zzscTj96Cv9xxEebM+i22rlqI+269DA/ccQlWLr4aBVuHvZsX4KH7LsW9d5yDFcuuxbp1t+HAxEqoch9UNQKuWnhi60o8sWk5Vj+2AGseewBbNixB3N6O6bINQUAFp/hZhTiMnH+LTCFYjFxx1JUpoNNm7FdFaY1bfel8FEVI09Sw1ZsoXWIRU1ACzffU/SfA0CZj2HVWEzma16iLHgpl5B5VUTeghVnDEAhBRpiltyazAEJVQTZMA1qP+Wu8g01jyU/4qIrC+pT54ICVnzTNHJJw0Pc4YKKRApMRO3mGNY9NlGnPA0CapqAePA8EVFgAovFi833HfON3WpMWQqGUCkP420Ec7JXQPEUhGSotkIvMpn4UktlI0jqXpsBSHIXMmtQPgaqQBrAonw5U9EvjAVEq2bAoDFBRaYV+MdhxdQwDKgRcOgAVVfTYp+0SXdwZszmjvqqQqCuNfp2j3yvMftU56lIh19wuksnM0y+SqBgiWYmv7R/0qXDZ2CQBIUCDjom6xpJnFsQgQ0/qcjtQhFnvgaoUKHOGvCm2c5U2QEQKyU3cl5mkOZTIILn5mwEdXHGseQjNI+QiscapPA6RpW1w1gHL2pAygJQdCNGCEJPgfAJSGDaCVjFynSFLu0jjALky8WWMJQijCQThfmh1AFGwGYXcg2B8HUS0DSzZi8mxzVBsAr0iRjCxGywZRdDaDsVHELXHoVmAsf0bELU2oUi3Y9mC2Vix8EZsefR+tNuPoix3Iuw+DsF2YPzAWohsL/pVB1O1YUNIGYJlLeR5BCVD5Mpki5vJNUGhGYqcQasEggdgrA0hOuCsBS1TlAWHFDGUTCBFjLLgKLQ553kxCVGEUHWCOh/F2T//OFbdfTLW3vc93DTreOzecjF4+gCSbDkOtB4Dy8ehc7Oo6us+cpmh1ClE1oJgk6iKEFoEqPIMuUiR5wGUClAUMcoiM/uTO4MeKRIIHqNf55Ais50Q4zNgCnsqoEyhRGMjt+wdv6Cn65AMJUmmwNIYRI137Adhqeq+TISYC4MsC8dw8EG3mdR6KsSsB0FT7BFbwgc9XHFoij+WJrYQdPeMQaBi8DmXGuEX0Ya6phptXNmAEu5GS+7DZgLi9vz5TCo6Pz47gt7rF/bUtaebPFHnBm/uziBTCTHgqkwuyxR75Xs2kETD1yfOpBYSTZDcoXOlMd2fsvtGHhmE2FuEvXBGnlRoTzXxqbQPlIVN3he+NpK2mUBFv67tvkgurIGyi7ge3Kq8NsyhZuK1VMKGgVbPmORyT89JJlNW46nJhducPzKWsgi+BzI5HaVjF5F0x5kpUywuH2BU0FyhpbC/KXU6aBHhNpcW4huBkvcRFyHiJICU0kR1yQJJN0IWJSikgBYpFEvBowhpp4Vkchjp5DZsX/9nPLH6Fqy943Qsuf6buPeSY3HLmW/Cims+jMdnfwxrrngflp//Gmy58A2Y860hzPvpy7Dqgo9g4/lfALv7t0juPwt3//aTWHTNdzHn5x/FQ+d8E2tmn4q9y2dj/657sHPXXeiGS1FsXQw8sgB7fvBjbP7U1zD8xZPAvnIKiuO+j/pN30D54W+Bv/XTeOrtn0X4orcj/ZdjkL3+w0he/THsfc67sONZb0J97Dex6p/fh/KLJ+Opz/0Q+j1fQveNn8SWo45B8Iq3oX30sRg+/t9xz2tegkVveTlWvOwI7Dz8MEy98lXY8LVXYOWXXorhM47G6Kz3YNOsl2LtVS/A4ze+BA9efBhW3nAUFl3+Ujx689vw2B0fwqp7PofND5+MzctPw5YVf8COx+didPsChCPrwSaHwdstpK0JxO0DEMkE4lYLaScwgEUcI261kHW7yIIAcbttmRNJN7DRoXGng2ByAkk3aNgTjiFBnV9bzDXsiiSKbLwjARGZV6CLxoySgA4CM8gvwvkUmNcmHjODinoyVyQZhzHFTKzMgeQgxJzQkjcmnHFjmkmmmwmcvCOzMhECPHygghgl9K8p1CKIjCGmuNYGgKBOvOSDpo2UbkEg4kwJBx2bn/hhWCPsaZ/nx1ISCERABrEbfKDCSkhS53nhb8RK8H8DfyOwSTAvsaR5L0sd68Pv9pP/1DMxOJQPrjBXbJvzkNhrY6axJgErfvoKHTu9nwASK4vxmRSetMXfniZ9IalJ85lpnCAOQ8c+YdwCTQQEEVhBz5FZsbm2jQzJROC6NBmbMDPjejBgWwyWhkiijh1DJJOxwIUnC6LIVfq7L5Wh6yiNDNiQpV3wLEYcmbWxSWIzDUKexcgS09iL41Ek6QgEDxCFkwi7bWNE23xOmgRoTe5Ha3w99m+/H2sWnYUHrv8aLvnl2/H4glMwd9ZXccd1J+PA8HLkcg9Yug9RdxRh1EaSJGgFHTApEMddJGmEKO4iCFpIsxhRFCBOQjCeIswEYibAlECSJFBKoC4kZBZCswioBaZykyYVJ1389akpiCzE6K7N2L5uBa6/8ge49/bfYv2qq7Fu1ZVYu+oy7Nk9F2m6EOPjt2P5g2fgluv+FysXXYZFd12CNcvmYdeWh5ClW7FvZCkuPf/HuPKiX+Dem2dhx9rF+Mvt1+DRBTfilitOxYW//W/8+fYLceucM3HVZT/DvNvOwujoMqhiN/J6FAnfgzAyZtJRMoEoHkOnO4w4GkGuOuDZuAEqeALB4kbaX3iG1wpFzlEWTXNXGgYmTzNbyBd5hSzjUCpHWdYQXEEKDSEUOJdWHkS1mmtAkMTYSBbKPLf3Gp8RVKgCuST2hJF3VHmFQpdG4s15s0aQdk3mDDqdgbdk3K5Lab1FjTUCEgXjA6kctEY076kgGwlJ0QAgBFzQulAw7gw0qxo8zVCXpWVREIuWkud6zdrTJZi4pqCTtswAKmwqSdNE8s00G7VAoXXTiOXIhUQu1ShzpQAAIABJREFUFIbw1EFM14VlUxSSIRcZSsUwXRfolxrTdWEZFARYGENNjUJzFJoj1xzVMwAVlVaYqkqbotHLtY0B7XvmeqRPdjp237wut4s533yTCp2DUz1M9WoYQ7na/r1XFQ2DwgAVU70SdaUx1S/Rq4xshbq/hZaNB4X2Fs2FpcG7GDzVaEFTe8FSjjXRJ8nZmGepfZ/TZauBNAA6foph9H0telWBIk8gZYiqZGBZxzAeRAitIgjedZNjZgyElEiRe0BFLkJo3oVkXcisC8UiKBajVygoloJlbRR5DCk60CoA5xNgbBwZO4AsGwXLOtAqQZEbCUJVSEsFDYMuuFRIshSMhxAqAFct9OoYUrRQqC542kLUGUO/VEiCAMHkBKbrAixuQ7EOxsdHEYeTiMIRZMl+rFx+N9JwF6bLDnq6jbC7GXU1hizdhVyPIo52oSwmwbP9EGwUkhuqXxJ1UGjRUF5loyHXxvlZpIYmXgoIHqKuGOqKgfMOCs3Rq3VDIzeyoCLnUCI1wFsRQuoEsmRQ8gBGt9yFO688AUvu/iFmX/p57N03B0IvRyteiVjuQiwmoEoJziW0qiDSLrQIIdgk6jJEXYYQ2SRyGYElHWg9Ca1bEKKFqjQMkF6VWx1XrpllVJjix6VDmA5PBjJ7pfQEKqqp+J/JPKBCm65PQojJCJCK84NTfZAXA/3rkniITTE4Xhzw58bLYCpQaQFH+hwywyVmx0DqQzOe3Xf68aQSM4EKMiWk1/oJGYQSTzUSCScLUFZOQ913v5CkYyZmhZ/4YQtgqaxsgxBuYkr069oW7X2bjFFYJHu617cyDAI4qqKwwIbvFu0ngPSrGtP9qUaDWDRUO+dzQeg3OS2ThtEmZ5QVpvtTdmKaOamQ9pCkE9P9KWu2ZMyVCpuLPVX3jPtzOSh9mQlUEChS6hwH+1OeAajzpfC36Ubv2Gvco30j0TiMnNloA1LQea1L54BtsrrN343Mx0yOT3veX+A0v6kbE4b66bONTMc6tiD1dL+2cwlJRsh7hBYjesY2yCDKLcBt6fySIY5j5LqCVjVK3W+i9Ay1VfMUOZeIWh3UOketcvC4izgYxa7ta7H50QV4+M+zcN/cn+LG8z+LhVd+Gcuv/DxWXPIB7L31o1j581fipi//A3Zd9gks/fE7cfLzh/C7fxnC9jO/gnDur5AMX49l8/4XS+Z8F+f98N3404+OxtK5P8HWB8/FxLprMTr6ILo7FoItvwN/X/JnjJzze9x13PHY8/XvovPlk9D91M9x4N3fgDrm22i95j+Az/8C4h1fwfS7vgn+is8B7/8i8mM+DXz1e5Af+wKmPvFf4B/6JCaP+xg2vu9oXPqGw7DiY2/C4+96Kfa96UUYf92LELzrVVj/rqOw8zNHY/T3x+CBLx+B1af8K1o3HoOdc/4Va649EiuvfSVWXvcmPDbvI/jLtR/AxgdOwJr7vocnHj4dm5ZdgG2rZmPTiusQHtiI9v6NiMf3gHfGkbbGodMueDwBFo9BRBF4GIF1u8i6XaRBABnHSNptsDBEzjmiThtRpw2exNCMQTPWSEBidDsdCzBQMW6L6QZYsH4EHuOAvBiIHcDSzBT2qWfG2RTYlnZvu9uuwCbvAyqYqfNHBW3UDRC0J5HGISiZhmjNfppIGoeIQwda+OwKl+oQPg2oIKNGm/hB++wVruQpEXaC5lwZbwsnd2H230EKP/eo+pkteK0JZ+ZkGUYKYRbAhtEhrbTGSiAy9nSgovle3+DS3wYKdwJGZjAWfE8JJYS9x5h4cWmPg5I9iAnxTEDFTIYEadhn/q4kM/HZInRc/mYjYMkolQC1NIOWZg3iAxJPk394Rb+fGsIz1gDs5DNiGDxk5kn6efI/GWCGNL+dEiaimXzsCq0sYOGieB1QQcaxxow2RLfTGgBdLKMlY/a409iAaSQv8g1Ii6Z4Iz8ZwTgETyF5gjCYAGdhA+4ZsCOLTQpPlgZI03FwPgGtjZQ6jZtrO0kRhyFYGiGJ25js7IDWu7Ht8Ruw/uEzsfyu7+O+G07Agrk/wLL5v8P69fOQZVsQRTvQae8F4xEYY+h2Dbui1R5FJxhDGLWQpAGiuIUoNjJBLiJEqQSTBbJMQAiFgwcPQmuNvx38K0TK8FTZQ55xdCa66NdPYWR4EoUs8fepg5jYM4z9m/+Ce285B7fO/jVWLb0c113xbSx/6A9YvPBU3HTdCVhwz/dx+5yTMPean2HdI/dg/WMPIgx2YaKzAeOdVVj80FyseWw+wsntmNy7ESseuA0r7rsJi26dhfvnnIsbZ5+Fu+ZdiKVL5mDLlgewYeN8lNUouBrGeHsrGDN+EHkukBfCpPeJECpPkLGOWR/nHFox1FUOijHOkhR1WTVsC8O4MOtjw4qiYlrwHJxrqMYXTskCgmsIkUOr0rLGKEGMmnc8S3Fwqm+BCmp+UWqbZaAWNQpVoswrSK7QK3vIZQ7FFZSgZI7CxHSSPMNrRvnrNd2wpAxYQOaWhV3bUuQnsRJEA270ygqs+Xy6B7jUNMeYJfmzEhLTvT5044fhyz2m+1OYbiJILWghpF1Tu0jW/wejojlH1hujdCkjWkgLsBBom0uFITw1bRkVvvyjVNzGlM5M+vABC+MBkVumgqGvywa0UKi1RiGFASYaycdUVdoYUCV449egLMXcyTsqr6hxrATXuc3h4lBdB5jeYx4bRkVZyAasKAyA0uwjFWoGKDCpARRLONWrbGFEOmSng3cxh2SgJlhqfQJ8N3hT+DmAhVgfBFb47vCkxSdz0lzHyLWRZAjeBcs6SOJJcBYgjibsDde8h0OwGFIYXwatYuQyhOJdSBZAsRAiC1EqBsUSyCxu2BQtCNFpbq6T4HwcnI+B8TGwrAstU2iZNp+fWjQ+VwoJE8irEp3OBDIWQMjQZGOnRuOVyxTd9gSSbgiZMYTtDniSIgk7aI0PI4onjXEnm4TWbcTxPmTZMKQYg1YTUGoMWo1D8ANIk2Ek0X6w7AB4NgaWjiFLAuSKqK7K0vZoUAueQvAUSmbGsDRnYFkAJSPkOkavymESVjS0ZChziTKX0JIh1wK1ipHnAjwXCJMRDG9biPlzf4WrLjwBV17+PYxO3o9ErUXEn0Ar3olUBegmXYRhiLLooVQZ6iJDXcTIklFo2YKWHcisg1wk0PkklJqE1h1rokrIrzHREciVkfqUhbILmLyho/r0c19D75hKyrsefTaAxKChYG4LJQIP/OuTEjgcuOB8K8hokpgPZOr4TNIPFx2ZW5CPvCysXMPGnJL8y72XGBPUzaZEETcW9Yx7hSuqfaob6e2oyCdKGk0c5AlD9wSX2KPgEiVyy5DwPTB8eURh/04sidrKEwyAoDE9Vdt9NqCSQK4ogtUxEypv/4k5QIwN8qiYGUlFE5gv8/ANM+m1BKy45I9q4PsMsu75ORDlkI6jkZL4kg8/qYQ+i3STBHC4+NZBSRHdw6c88IUmyqIBOciHg35PmtT8jWiTigvLbCG0P0sSkNnVAFDlbTROnCGmmrFJz8OC27HmpCG57d6QF4pl7GROKuJMNQ211ADfpqPA4hS5KFHIHlimUZU9FEUBxlPwzND4syxDEmeIogRSGFPh8fFx7N2zH1u2rsWaVXdhzhU/xZxzT8Sdf/w8Fpz1Qay/4kNY8YPX4bYvvBCbTj0e1773cMx65f+Hsw8bwmnPG8KZr3wOHvzJsQgW/R5jq8/D8OPnY9lt38PVPzsaF3/rLTj/y6/FJVeciLnXfB8Tj8/F3kWXYe+9FyO4/yr8beVd2H/ZGVj80U9i8dEfwqYPfgSj//FZrH/fezH88Y9i79HHYNcb34b9H/p3jH/y49j9kX/Hvk8ej3UffAdufvmhuO6Vh2D++1+Nxe94EVa8+/9g3VuPwL4P/wsmv/tvuOaNQ/j9Pw/hF697Flad9Fo8+oNXY+F3XoBVZ/4Ttt/wGqy9/jVYcuXbsGrup7D5od9gzX2/xrqFf8SW5ddi+6o7sf+JpRjeugrt/VvRGd2HePIARNRC3D6AJDiApHsASXcUIp2AjGPwMETa6UA0j0UUgUcRWBiCxZGVfogksYkcPImRBB1TiHkMCT9RgZJAqHA3VPlswHCTTCdTD7iwhpSWVZFZUGKmWaffbRvovsfkH5HB97YgfwoqDn1PADJQJgPNZzLjJKAijUMDajRshyxJBgpe6i5Tp52lmTVYI8aHMWOMIDkZU7pj8I9FCeHJZVLbzRceWDDTu4LAHJ8t8DTgwWNsOHmKS/ewKRLN8dgIUa8j7yd30H2Ijs14hDjDy7wx7SVmAvl0UHfVGmZ6rAUqyvIGqCBAgzqttH8U90cAGfPOkb12BtJoXBzqzMQRA5ylFriwPh3EKqHzQeux5hogDwh7bB744Z8HB7rEVsY0aHRKHikJsiSEYM5Dha4rutYEc0alfvyrleNw0fymjiFDHXf6nRyIIhrQylz3UmSNf4UBKYixk6VmLR2Ge5GlY0jicXAWGelHnKDbCRrwJkXE2wiT3Qhaj2DN0vMxZ9aXsfSeX+Ku676PO679EbbtuB8p24Iw2oFOZy/iJECSJIgiA1gkaQfdcAJx0oZUCaK4hZQF4CJCxrpQsgDLJJQsoGQOrTWUUpBSQkoJnXHkPEcScCjRB2c1eKKRdlNErQ5EZxibHl2EdcvuwcP3XYsbr/w1Zl/6I9xwxcm4++ZTsWn1eXhs6UVYNP8K7N62Bkk4iTAew+79a5DKXUjYKCZaO1EVIeL2XtS8hQ3L78eK++biiWX3YsumpVi/7i9Ys3o+Jic3Qsj9EGIUQkwgSg64/Wz2WxUSTKZIRIRERDBS9BRaGpYjjTead8tcQMkUvsebMW1sDMx1D6WqoHkBkUqUqgJPBApZolQVyG+KmMu5MuCZ80JzHmXEevCbS6UuURe1McgsapvuoYVGLouBeGHHelV2HefLVWlNRkxQTewKWmsqF0Vf5i7u07KKGw81Z5Q5uJYsvX0noIWYHr4sucxzKz8nVoTdt2bNZT0VPUlxrzKyEHotrYVnylxoXOZKQwgBKaVjVIg0gkgjK+0oFbfxpORLcbBXPA2oKHOJqpAotOlID4AUnvSDvClKaZgUdcOsMFr5HK7jWjTsinzAJd51SJ8OVPjFk4sANJ3bfq/AVK/EVL/E9FSFujReFb1KI1fMfo+fyOHvjx/N6AoJaZ9z4IVLWPCj5wa7xk6D7SIMqUB0Wn86LvM9Tae/EIbGlHNIkUCrDCwNLfVTS8NqkTyBEsZvQasEhYpQ6sR09dMAPAlQat78xgLWdEhEkDKEVqGVf3A+aaQTuWHNlLnRvzutp7mQuMjAeIQ4aYHxLriIwTlHHMdgaRetiTFEQdcaH5nJIoNgMYoiAWdtFFUCJlooqgi67ELmLXA1AaUmUFUBct0BYxOIowMNAyREr5aQIoSSqdOVy8JSxc35r5qJLwHP4gZ9TaFkhKpk6Hmmpi5O1qVcPFlwlGUJXZUQMsbf+l08seouzLrwFFw35zxs3nk/gmQjgngH+tMMUiWIky7SLEZdl8246kKxADybhBKdxtw0gmIptDLsGOMpkqIsjA7Tuvxq1txss+Z6MwsO6qT47IKZ0YjEdHB+Dw54MAkdFJ3oSzOcqSWxHHyAkGhwFLNJ76GIUR8gIXmTv81METHeL7VlY9AYpySQwbhNX5LlxqpDu8lEUzX775gDumE8WKkGySeUtjFPfqwmTQ4mtYQiI91+E3uDJg0CQQg5JrkJdeqJ1UD0f3OjrlDmEtNTlb0/VaUCMdSKXAyAK8S46NlEDoNM95vnyZSTwAZiaSguMN3rO7OmwqWBOPPMekC/6IxAGwZF7uKpKHKLJCIGBDGv71fOgMnXNFZF2TAielZy0qsqa2JsvE+cQTIBXYbF4l4vGW8m3RJhJ3YgSMOsmAlUkD8IAZd+hJiRA5kJW3Ex0BXwPSQI/HZjw20EYJMJJgEaDhz0YsKaiZwMXA3N0femcAk6JCksuETS6RpnfFGhKHpIkgRx40/RTdqIWQQmM5P+lDAIrpHEHIIXmAg5do0OY9uex7F40c2YP+dczP391zHv1x/Eg2e+G2e9cQhLvv1G9G74GU4ZGsJlhw3hhhc8H1cd+UKc9/zDcc1hQ7jsqOfioZOPx8ZLT0C16hL01l2GkYWnY+PdP8MVZ3wUp3/vbZj1m4/gmjP+Aw9edRL+csl38JeLv4Od952Lfdf8CPLW09E6/7vY9vNPYesvPo47P/EyPPzZV+GBf3sBLn3dkXjkS8dh9jtfjj//x9sx611H4uy3PBfzv/JOrPjf44AffQF//8OJ2Hfm53HDf70KP3rdEE46dAh/+sch3HbkEbjqrUMYPu0jWH3y67HkJy/GvrlHY83s92HjXSdi9e0/w9oHr8K6h67Htsfuw851yzCybRPao8PoTk40IEMMFofIojaiYBhZPIosGkUaHYDM2pBxDJUkSNpt6DSFiGOwbhc8DCGTxCR8JPFANKlIEsg0QRY5BoShfCe22LNFsVcAkocEdXgpEYPea4GJGfR9AiOoe26i5bSTQjTFH3kG+GaBZFZofCYoqjRtpCCURONSPEj6kSUxKM3C354GVHgSA2oi+BGlNmqT/Aka3wmSOBJ7Ig5DW3DaAjljzTgSVj5ivy91KSDUyfalG36BPQBUzCjMB97DuNWRk6eBZUdJw+C0Xg5NMU7PGVBCWHDDN92jApiKdZKyEHOCGhOkY5fNfvAGgFCNZI/2wQc1CAga8MmYcZySG1aDZaZ4wAGBR4567mJRKebVP3f+OTSeIYkF1QaMRG2zZRCo8L1ByHuNrjkj60jt9aklSXZTcIoy9a411TAkHJOHDQAUMz1KfDYOFVB0HdLvaaQgiQV/fI8PLaTxEhPdxqNiBFG0H0kyBiUaUK6RGNHY7LIu4nQUcfwEdm+7C/fdfiqWzP8D5t/6Wyy9/2LsP/AomNqPdrALSWr8MQgY42kGKVNEcRtJ2oXOGbiIwXgMqTJkLERRFNBaoygKVFVlin1vo2JbZBKal9C8BE+bZp/kYHELdZ4gmNiDnZsfw9YNS7HriaXY8Nh8rF46D9HkowjG12Lb5kcgVQwpM+QlQ9jdj3ZrG0SZoBWOImUtFFWCKNgPmYxh37Y1GNu9Abt2b8SefU8gjkegdQtKtY3ZvTD+eVb2qnUjf2RgKgPPM/CCQUvD9DZ1qPbkQ01kZ2GafaY5bdYR/virdYFaF8iFBE8y5EIa7zipUWm3JiXZM61dqWYg5gCttWZKG7TIUTbgRK/sWUPNUpfoV30LTtBaiZol/rrPNouK0mPAVnbtRyxbAgWInUDrMecHUVnjS2pOOX+vYhCwyJ1Rp4udN8dJsmUCMWYyJGjNY30uiqfH3VNiCBmGUhOH6h5KltNao6qqp5tpGtmHKWSJSUFeFaXiTwMqjKlZY6rZmFTWXqrGk/0eekWOg73aGGjmGlNViVJJlNI59BM93RXpLpve+VM4qYgz+3PPEeWcQAFTGJki29/Hfq+Alhn6tdPS+51gF/MoLJuj0LLRyDvtPXXSiCpJ3WJycSffCWfy52jxrpNIxSTR3nOQYaFvvukSFIhxYbputAA23emsGbgpjK9FglyGKHWMUicodYpcJKhz4VJetEDRdO3LgjdpITG0jqF1hFyxBogymiya5OqybFxmU2gZQ+kIuojARYCMhSjL0lCWiwxSpchzBa11g4wKSJWaHGLJINIYvTJH3pwzpRmUzqDzFFyNI68C6CKA1CGStI2q0kjTFHVdg7MWcm28C0zXmZz9jVElLQ4MTb2AEilU40uhZGyRRhrAtoBtBspThVkEqLKHPM9RiC7w9wo7t2/CslWrkLA96IQ7IXQHZZEhVxnSpAMuItQ9gVIqlEo0ni4pSp0aloVWKBoaOhVaptNuACr6/VVjtClFaq5z7+ZhBr6LA/VvooNmlG78kJ8LjTcXL6rtderMMM0Ycsymwl6TxIbwTS1drKTzGJgJVPjGnAYc4jbtwTcp7FUFpvv1DAAy9/ZRD6RE+CAFHY/xnDE3Ysmd9pUKRi2kvTlO9/oWQKjywi4u6fwQaELmvrQPLjnCXTe+cRHdqAudW8fz6SZf2lynEr3aIP9VaR5XpTH87dUuqWK61x+MqVIaT04fNBKQBiig1I9cKWsKSsBAv3bmmPSYzDlpkn2mFBKfHeEmqto+T6+xLtANM2Oq1zdSkQZgqBs2xVQzyRHTgqQfg2atlZPL1UaiZxYJ5lwrriEyBclyC65Yg9EZUhPf14KAC5oIeZZZL45cKpdy4m3ElHCdFTGw+Wwi8qoYZFU4LaZl9tCCP83sXEHRhb7HkRIcBRNIO12ImENmEmmagvEEadZBNx1DRwRosw5CGaIdtxCmCRhj6LRDhN0Me8ZD7BofwWh3GFu3r8XC26/B0hv+iHvO+Axu/9lbseiEV2L7b47DA595FS576RCuO/QfMfeQw3HlPx6Ki557GO468mWYdehzcO7zh3DBPw3hpne9ANt/83l0HzwTm5f8Fr01F6D98BkYXvxbbLnnFGy65ce47+z/xB1nfQHnf/99uPxXH8K5J74R53zxVZh14ptxy6+OxS2/fD8WnnYcVv/uE3j8wh+gc/vZmLj19xAPX4Zs2SXIlpyPv6+4HMHVP8S1J74S13/lX/CTlw7hd0cM4YLDn41Ln/0cXD70j7h4aAiXv3wIW7/5IYye9lHc+tlnYe+1x2H99Z/FxIpZ2PbgTVi77DZsX/8g9m1dg9bIHrTHDhj2SZKg0+kgiTOkaYo4Gkcc7UeWDiNNhpFGByDSNngUQSWJNdPkYQjW7VqwIukG4HEMmaZmy1Lw2AAWPImRxjEoDYHo/0RxHzCDzFgTY5o69gBR+X3PihmafJ4KKK6bSEUOlvCmISDAEu4VbcIVN9yZNZJElWjzdP2xNAY53SvBLTgRdTu2UHwmRoWRQTmTT+OD4QrIgWhMxm2UJnXoaP+Iwm2O17wm6oYDshkqaP1IU/K1IIkJ+WOQuab9e8MamAlUzDTLtIaUwjOwbsALP72DAFCXVsEtS8s/Pp8V4SQgDpDw5RhUDOQesEnFNaWD+OaX1PX3gSg6RgIAlBBuH6wMZ1C2QUU5fT7t5wCAI1z0oe/38PTvk5ZN4aer6KYb+zSgonk9b46fZ4n16yG5B0mOylyBZ10IHoGlYdOMYvb6MGNg0P+DxhL5U8lmbBDYpC2LpQGkPMmIbo5VirQBcXJ3zjIzbqSIwPkk0mwfmNiLJNmPLBuH4KH9nWjsZkmKMImRsjaieCdGh5fiqkt/iMULLsE9t52DRfOvwPCBDYjTEag8htLmHqG5hEgzsDiBFgw8jSE9KTqN2ypX0FogzyWUFqjrElJKKOXW4kx0IaRhrJQqt+e8qiWUjjEysROyiFBUKYJwBONjO6F4G2l4ACwaQyVSiLSLdnscZS+HkBmC7gTS7gRKFmKkNQLdV4hFF5PdEewf2Ya6z1D3GFLWQp4r5DlHnLQRJy2kWQDZ1DWVrjFd1FApQy4aFm4hoXMOrhIkIkRF4QgFxc0LC14aXyjRvKZh3UoT1UkeC6UU0IyhlBK9PEchOCqlUGuFnBuTelpzOoDCrKPN2oXYuq7A9yUPxjzTxI8Ss8IYa9Y4OPWkjQslc3FqGvlSDL9xRPtPEhafaeti2926x67jmrUarf0I3PDBiAH2cbNuJnDDrN9c2gfdP6gRRZ9B3mOSc9cAbNbXdJ4I0NHevc03FHbrV8P8KcsSQ39/csp6VFA0qZF+MGukSYkfB3vl0xkVhceo8JgUvTpHvzaJH6WSFpzIBbeJH1O2Y+qkGlO9ClO92hbzrjNbePGlPlDhihefOmySMypjolnneHK6bsw0ZcOkoIubEDNu94Xo5zToCSAhw0G/ezuom1cWVHD0ebOPT073BxgW1F32qe2UbuIbEfrRNUSnMTfZwk44xB7Qilm3Y2McGaJfMRQqRi4iFCqBSLsoNUcuGHLBQMkGZnHMDU1KZygLjroyFPSqUAbQaC58WnSZgZKh1DGqIgbLJqCLCDpPkbEEdV2jrDOkWQAhMxRFASkl8lygrASqmqGfl+jpApUsUTZ0q0JpS/XSZQtF3UVZx+hNmZtUVRWYnp5GlnFoHaDXM7G4uilE6sJ4kRR5ZgeRufANKDPVL6Bkgql+btDBBtGUXAxownpVDdRNB7o+iKrfQ60F+rkwIEn5V0jdQd1nUDpGr5SoNIdkEYo8Qa/H0MtL9MuqAfkYSpWZcaUL5Fw2sUW5LWTNY4VelUOJDFIkxkiTG6CiaIptd3NyQIVLqhkEHnymTqElyN+lX1cNI4jAAGWvQ8eyyO3ryOCVAAqSWlDXmxgSLoHDSZ1oo/FiEnSMOZEzwMztIni6X1sgwiXmFLbrTGCOQ7llI9NwXi91WVizINKbUpFMBb1ufAqoE+nSHmRTvNaWNeWkZuTbYa6Vfu2BXIXrnpd5Acm4lWSQozNJMKb7UygL0QASCtNTJSxzqmiAX2JSlAZNZ01x0697luJIMoonpw9iutfHwakpmwYy3etb1N2/ril5hBgRFNtKbA1ygSZk36aPNPtCjJFe5aKs/FgtR70s7N96pQNTphpfC9/AmKRxU73asium+6X1PKJz2q+m0Cun0CunnfxkhlTFn6xJnkPxYRQFLBizXTMCfGYyMgh8MHOSkxj5cwPNIWS8SWCbuU7Nb07aSzKLozFP5sm+0bLkLkGhYAw8jCET04krigIZi5DwNlLVxlg2jvFsAnERIWAdhGmAPM/BOUcUpmgxib3tcQSiiyiZwO5NK7H6jkux/safYe4P34yF33gJHjrhn3Hevw7h0hcNYe6h/4jbD3s+rh56Lq469AW4/CWvwHlHHIarjzwUlw4NYfY/DOGSI4bw86OGcMIHhvDoqR/C4xd+DvvvPBkjd/0U2YLfQy04G3LxBQge/BP2rb0TWxfOxt6GsrmOAAAgAElEQVSFN2Bs6a2YXHUngnV3YWTBVQgXXAPx2ByM3HMuhu/5IyYfvgiP3vRD/PQjz8epxzwXZ73r2fjd64fwqxcP4fxX/AN+/6whnDX0D5j7ilfjgmc/D5ccdjjO+Ych3PqGF2H8lE9h0ddeiuFrP4mxB36EbfdfgN1LH8S+rcsxuX8jWHcMnYlRTE6OIwhaiOIOumkLQSdCHIfohqNI0mFk6T6k8X7E4Sh40gbrhhBRjJJzk/LRGGuybhdJuwMWheBJjCwKkQQBZJoaJkViGBbkFREGXaRxbM2vRcaskSZ1WIlCTqaXfqKFbzjpNPkGlFBcgyUcURBDZBJZ7AAMn5mQK+2iI4nm3sSQCmZ8KCiuNEsiFFoiDrtQgoOlCdI4AqUtEJBB4BptxiXf0PN5liAJI7QmJhF1Q5BBLTEpyIeJJAkUWUld56yRjFDn3UaNNnICKvjJSJP8PpyHAzEhHIOCOv7UNZ8JVDxTvKgvG6D30OKaok+t+z95S3AXw0n3nJIA8KaQzj2QwrAjc2fEJ5XpKM5gYGnvXzpnuaIGkgHA6DzSuoeKAAIxXDRoZoEgY16ZWYDeAiHe+8joTgkvJaXRvtN5oWuNAJdS5wjanUFGD+MWfJoJVBiWiLTvN9GQ5jrlWYokCkE+KmWujYxXxJDcJDvQuIi7MeIuyZuYBXdmenAMsltcSoovHaLjtWwVxSCZghaUBCEb8CE2kuxkBIzvQ5xuB+cHwPkkWBY00nBlr+MsScEYg8pTJMk+jB1YhWuu+hV+8+uv4547ZiFsb8XYxE50ozFEUdsArGGEXEiItPHBydyxEctWZMwwbISE4DGUzsB5jLJSkJJBKWHW13mOvIzARAeChciVMXOXIkLG2pA6wES8B2k+CdULcfDvGlEyDqEiHJwqUBUcMtGIOgmklGBKohVMgIsEOomhgi5acQhZKwRZB614DK3oAFSVouwLlDXH5OQkOOcA/oZevwRjTSKHqqCyAn2Zo2QSldQolYCQGXTOoXMGpVNwFiHXJhGxLJQtjJ3kLUahuW1Kl7lp+hDrolICvVyhlBwyjVBKjkJk6BfKKAy0W1uHQRuU/EYpeyTr7Fc1Dk5ND8S3m/VVD72qD8kVyrxCldfIZQ4tcvTKvpVuGCmr+Tzfp8w3sqS1IDEq/nrwSduk6lPSWbMetSbnTWIHAR9TDdBgAYiGcUoeYJYNS+BLA7yUDWvkqYNPWuZq0TTQCHigYz44NW2bfcSwONifsiAGSYXLPLcMFGJz2PVjU+fkeY5+v48h/NV4VPhMCgIp+qVCkQtoxdCr8ibOk7mIz0KiX2r0S2XlIWYzLIx+qS0jo86lNefsFQb86BWGelOpHJXKMV33MF3VmCpr9IsKvYK6mINUbyq2TEFVWipKv9Fj+5vr4PpRix69uAFMrCylaKQquUatycTPAQ++lp4KLNooNcGXiVCH1sZNWjORpuvnsUJ8VgUt2t33u9eRVtp1xd1G3TzyD7CdOT1YFBL6Olj8OTNCGqBmEe2KUrNoryyARBRoP5LV38gJnxJNqOik73feCWJg3we9CJR9jWPNEL2/GjimmWaMLvUhx1SvN+DqbwAfPw7XL5hKkMbc33xnW6N7N3II8jbx/SBsckFzzTpauPNScdRxOcAMcJGhlV0g+N1hkjP4aQEu2cNFjPpSBgJl6Dj8golugn6Mp81hbhBRi5oSrU2SH0xhAcKZQN1Mc0UqbGtbOGscnOpb4KHMlZV+VcVg6oRv+lPMGEeEPtNr/SKVWAgD47DZyEOi0NqaXtLfyVPBlzH40gViD9AEQAtZQsG1lDNYJc4sl84bJXtYk0ySUli6XQ+FKtEr++hXU8hiZhZIIkepK0wdzFFWElVVoap6yHWFXJeo6xp5oexnEuJPTAP/++i6IACFYk+tjKPRMtK1TyADTbLm99D2PVaXWFU42H8SVWEADjLnNFsDXllPjxI+Q4P2mSZDSkPpNewV+m7ad8O0EBaQofGRhBGyJLVgBXUDCETyGS90PRiTTQKeRCN9M2OUiiuaYOnYybiTPsfvFvjbVK+PuiwRBV1oaTLUc6VsQUTFDNH3VSPz09IkOgluKLFSJDZDnv4l410lUyhhYqeDOEIUdJF2uuBRF5Pj69Hafy8Wz/kG5v/xaDz807fj5mOeh5tfMoS7Dn02bn/uIZj/khfjliOejbtefAhuffGRuP7wQ3HNYYfgysMPwVUvOBRXHvZczHr+IbjkhYfgnBcM4YIXPBuXHPE83Pya/4Pb3/d8bP3V0RB3fxuPX3w8Nv3hHdh64Qew/tL3Y/vNx2LLTe/B5N0fx8rfvAU3feZFuPmth+GO97wI1772OTj/RUO44MghnH3IEC48/Hm46LDDcf1zn4c5z3sebjr8EFz/nCHcesRzMfeQ5+Cm5zwXNz/3UFz2nCFcesizMP6/X8VjJ74WG/7wCsRLvgq99XbkuwNkI6PgkxNIWuPotsfRbk8gCAIkYQoWcmTBOHg0CRa1kIaTiLsT6AZjCOMJZMykeZDvBIsjRO02WBRZcIJABPJbINZDGicmycNjQcw01CQ/BooMJTaFeX9sC2Qq2sgfgQwfMzKMbIp78gNgSeqZaVK3l9ui0LAzEluo+oWlS2ZoAIVGOmASFRJHOydPAu+9VLQTI8T4LZBUxPk8mM8U0CL3vASYBVVIXuBSKtJGSuAKWCrOTEHtXktsBOeFIKw3CIEjxGahgn0w/tP5WfAsg5aO5USG6QTQ8CwZ8DAgsIEK/QFpiGVaOGmIixgX9vU27cPr5Nti2gMonI+EYbDY39l2/iV0o4EnIIMAMvoOH8TxpS7UEfX9MEjK4YMkBObQ/wngl97nE7PFl51knqxF+eekucYGk0zSgcKee4W5Y464BB26ZokZQdeqLxsiU1krxWquVV+6Q7IcAjCs5IjxAVaQFjlyUUJkOURmzD457yBO9iDjuxBHk8jSDljWNY0nb4xmMQNLTLJOkoxhfGIz/jx/Nu67/0bs27sZnfYBRI2BbtKkAXU7AaJuiLiZ14iV5ZvJiozZ36LQHFpmZk5oNq2yRgJtGmEGnIjBWWiYHzJump2Z/b3I74DOV670IHspzRAGXURdJ9GSjFv2BvlqUARoWZbIsswWvMRw8c0YiW1A5o92HlXKgmAkJ1DCjCM7DyuKJKdocCPRpWYgfaZhLRtfOIrApTrFMFPMnEwpFIIZIM3G2DcbMTMparQuShycmrbrZ2Ju+2sbU6/WKHRp1kj1lGVcEBOjUCXqomdAjqJGXfaQqwJV43dhE+VIVtucH/ruXBaocsPWMHLhJs2NwiYa0IKaN7T+I9auWRvpASZE6a0Rn1bf5q45SGtMWkeSbIWYx7Qmp9+bQBNipxU6R1mWBqj4+5NT+OtUbdkUiiU2qnSqASdKC1ZoFLmAlXsUJvmDGBYkFyEGRqUFKi0acEJhui5wsFfaGNQ6N3qgXl6glBql0ugXJXpFiV5uNudN4Uw2fSd+Wtjm3gkc3PzCVs4ALXJUSpmo1LLAwV5t0kmURK01SuniG52B5kyXdpepayhBvrmffMYfcuA5T9JCxe7/T9ibRlmWndWBQWYM78WLiMysQaWJZjBegFsgwAbUq2nJA9CwaGhkMI1shrbpBdj0soVZ0Oo2QstgkKCEJCqzMrNyzqws1TxIQhIaGEtoHqi5cojMiHjvzvP0XkSVzO4f5+zvfPdlYv+4KzIj3nDvucM53/72YIo2s+/TtpbCjT4EGlSgjpQbJSdOL52BmuckCnvH4IwQaRLnHO5ZcJNpwqhLUp5orKWjemZdewNQwfdrM1Luq2alMNqVySma7q8NIClloAEq38/9034GjA9y3d+2V+A2FVNc+uBA34z1xg4tb3jjHuz8Ssj04fVGtgKBCwJHJomjQhpHoO+B6c7WUuzTKNLFWLpIRaK4Reb2W2vdCeSZ66WQ99NHgAUakVG69rIgFyNECxIwVvLvAio0IKP/TaChlwKhaPpmvwwYpf0ueJ+b37fOH6GsxIOBxShNHGv1Gmp2qf/TQAXZAJp2q2MqCd5INKidCGkEJEZD9vVEuE3iRyE0Pj50HTvFRSszzcRcN8q8ktKKpsVLs11kcYKmajFrd9GULabNDN6Oj66ZokhL7HZ76KYlqrpA27bo2j28tAtEYYaunWE6NWi3lnbw2ncADYv+2qaG9PWQZCu0aswFbFByC54H7fJsJs4Ke9OXYOKxrGSsruU64Vjpe1QMRO3v6agtY2W/w2gka5kceW8zAYV6VPpa6HQQglk6QYfggLmvbfqL9Ygp88SyzoreAqXInMxG3K4VcDYfR0qmS+AZ898+yFFI10Fo1RaYqMsUUThGnpouUpYEJiM+8ZGlAfI0lC2NfaSxjzDYwc7Eh7/jI9qeIJ5cwzNPfRSTyw/h9DveiA/+9vfir37lH+Jdr1rA8bUFPLAxwPnhAOcOruHE+hLuu2MdR0dD3DVYwtGNEQ5vrOI9ayu4c2Uf7lxfxh9sLOMPb1/EO0f78QfDAe7c2Id3HFzAk7/8enzsV78dv/w/LuB33riAE//qFrzzzUv43X+xgGO/OMCf/c7rcPRHV/HW1y7g90cLeM/BBdy5toCjrxjifRuLOHxggCMbQ9y9McK5g4dwbLCMc4fWcHzwNbhwcBVnRis4PRjgzGCEo2sLOHpoHR94wz/Akz/3rfjovx1h8/4fRvaFe5A89xTSK1cQX70Cb/MKIm8b4/F1TCbbBsCaeIh2riOZbCP2thFOtuCPr8MbX4PnbyOMJkh8A0rEnodwvGNjSI20I/Y9REEgLAgW4owYTaJI/CUICFDPzuKQxRWjS3WSAuMxmU5AIMHISZjs0QcqbgAd7OeQ7q4TGsSwU5l8Mt5U/43mltpsMYkiVyhZ8IRFJv0OzLGECDzDJklUIZqEqdXC9xkiBAzikPvhjB+FOq+ACvN9LuZTe3bwmPl7bbLI45kHKnhuHKhggYo0cqBA4jw75oEKShz4jKHMwW3O80D7G6SqCBa5xU2Bikx+b8AApmKkDpxJUpsMZMFSyxzUxpGpuiYoDSpSZxqpWSlka5BlQcCL0ggBs2heSZDJFtG6yJM41Jg+FlbKkmVuPEJnIuuYJOZYOLYCtFjggUBe6PviR8L7whnHmjGLwxD+eCLnwfm8ZSIZICjjAKFUzrUz/XQxkhIHm2am0E+uoSivIY0nyFIfaeKjyB0AJtdtaA1koy3s7DyNNL2CS5e+iDC4jiSy97m93+MgxM71LVR5gWDi9YA1ghMEmFiw5qkxwS+LGCYR0IHZbUPzZgfEc01flzmqkgweMx+S3cNOeGuBC87NbVUjS8xcm8ax+X+WoaoqASzqukaSJMgy01zRfmtsRPAcsSjO4kQaImRM52naMxTXTbf5jWuJqU1Ri20iSOj5wmisq9wAFWVmNjsWWZzIWpXPIAJYvEbK3Jl20yCS5uba10tAi8KZoBOAaMoWxmSzxKydIU8K7Ha7aAlOZBVmFsioixpt3RmgwjbnyJpwbKzGXrMlqtz5R4jMvDANZyfrdesoYW/UTW8tQ58LSYKz8i298Ril6WnXYlz30xuM66Qy5zk01xmbmAQsaKYqjAqCFHUeC2hR54lZpFmTRso82qYAY0gJQrRlJhGm/F1n/77blgJaEMToqhxFEmJqGQ1taXRBXVXYdJASM+lyO/8IEwHnUgqch0WBpu5H22n6+g2vtdu0rtAUBqxoy0K2rixRZS4BQbMHdEKH0ymnqph2MZHzJ3LejI60eRfRSm2/KdyMfKVRtHlXnN7MhV5M2Cwzgd16ghZGcxqrotx5bbhuv6Mv6+KfzreNNUGlVwY9BfgavZnFPf8dCxCiC3rug/b10EW3+12qQCLDWDBJFE4KpAEOc44KpRGvpaB18TyFOkYXm/l3AhVy4zUWMNCsFsem0HIGpkQQjCBgRtAijSMxriTLQo61cJMCCzeaaJkbnGPp/CgIdphr3pk3skPNB5YuziR/uXLGkIwnYnHIh4gGKrSHzLxfDKUXfaDCmTQaEMExZ/hZBBe7xoAx1LOK9EADKerBJhIaorE3YVSwa06gggshAhJEmIs0MwiwYpww/kkbOGqNn+gJe+kZzqtD3+tG8mC+lzQ9juus60CjItEP2u+6vrnZ6xx0XWOMsuoZmvolhH6JqtxFVU7RWGrhVLEjmKCRxYnQ8RhhyqKfOkaaXwpYoSYxghbCgLDnpy7L3rWUxTn8iSmyGNeqGRWO8VS467DqJ5zw75SPGKaczuQuhR7d8b5UkyYZCvzcwgJZBPxae60bBkwtnY+2blAWMcrCpO7kqXOBZ+dRGBYESexPLhhuXDSZv2eW/cH7mAWoliiZhZDp6lZlhjQObFcuRJ5GyNPIGLvFQf93SYgsNYkgvpdict1DtDXG5ec+i/H1P8NX/vLdeOB33oTHf+N1OPy6BZz8ugUc2beAB9Ytm+LWDRw7sIwzt49w9vZDOL6xipO3buCutRUcOTTCkQOruOuWEX5vsIAjtwxw5MA6jmwcwDsHC3jXKxew88434+Q/vx2/9t0LuPCLr8Inf/d/xudP/Dge/q1vw3t/fhmPvPW1+MR/eD1+4+sWcHQ4wKn1ddy9tISTgwFODVdwdP8CzoyWcGq0HydGI5xcG+LMgSFOry3i/lds4ORgEadWVnDxwCEcGy7gvavLeM/tQ3zix78Rj/3E1+ALf/CdqL58GP6Lf4b48gvwLz2HeOcaJttXMZ5sYuJdR+hvIQ62EVHKMZkgHI8RjHcQTMYIAg9h6PdAiXAyNnTrMEBqzTIjghCR6+gKcyByiRHcQmWMaaIKPZfcZYsXAhsEOZgUMNkZC3X97wIqWJTR70IbTBJQIFODHVgyIciWYCGm5QH0etDdZM1eIKhBYMAVioFJabDfK9KTMDW+GmEohTOLWM0w0cBCliQ3ABV5kgqYI+aYCpxh1z2NYscyERAmuAGoEBaLLWI1UEC2h5ECOIaGBirYaWYnft7zoietUMfGMeDrStvxnwcqyFZwQE2EPHMmkaWd070dH3lSSDFFKWNuGSia0UCAgQAAARYBLez30vhTPDYyleJhx5nPRgIJmQUAaDaZUDZMNoUC5SjHIGuCYIZLXEkFqHFjkcl1w2uS1xjjYrWBqpGFOCYU/WMkutVKKIoss4aZmUiPCCg5Y9XMGts7r5C6rJDEAaJgG3G0jTT25blM6WGVFyL9iYMceZIjjjz43lWUpQ/fu4Y8SyS1x7eSmSSM4I0nKPNCIo/dPRMKkMTzaIpnO3dlBmyrywy708YkNFaZFM7iq9W4hC7t6VQJg0IBMnaNQm8ZSlFNs8gwFtI0FaCiLEtUVSU/s8xdz2kcC2hPJhLXGHmagWkVmfoOXRxr5oLeGAfMxlJjQZQyL+CNJ8KwoLljZdkZev3INYUk6ti15ry8wTCs3fqDDRyuDdl0kaZUa8CGuqhNhGlRo8yMl0VdNpg2UzRViyItDNhQuvSQaTNFXTS9tW2ZF5I+xDj0rp4iTwrxCJMaqDJm82YdnwmwMV/ncH1LWUqWGNPxvdmuk9uqrcgyWZsSyHDG7G1vLSsNSCv1yO0zhs+VqijFRHUBX93DtC6Qhp74VHDrGDlaOS8KGmW2TYG6zDCtcyv/KDBrCmFSkFlR5wl229L+vcRuWwmAYSQiBrQgG0O/brc1dOndaSuadRYzu9MOL+/toq1N1OisqzHtjGGi3nanndD4KV/QW1eV2G1qvDTt8PJsis5GqE7rCpWYaTrZiQYLyApg95dFPhNHuqa64USK/kcWri49gYyDWdcKQMNj7ppaQBq9zTMqNNPAJCeY/YrDQArmvjSiEBDDJRq4Qp/vMUWWNgQtsDttpejumhppHDlKt90KBfaQYUApBGmUTqqgvQj68ggdWUuZBo/VJFhogMUVyyxGNGWJN4m5cSrQk4TGkYy8rYobGTG6QDPFbarGqJV90oauxtPBmOVN2wbGST2SYyDLxZhHlsIOMcdcywM8t51/IshpFMs54efQF4LXkYlzdPGI8nAtnFEPu8wii7FjlUYxKG9gEXYjUFEJ2NQpzxmCPTdKP1pbCFKH50w9eY3xHp+2jfIemJtIy8qODSnymTysCTgUWXYDUNHriJMRwXtRId6OpeWAEDI3puonZQvTtsOeNWPkGO12U+u508h5JTPMATqGEic0uqrGS7t7uHLpkmI4mM8iWLQ3nVmtX4vpdIqqqlCVU1TFHj71V1/CbApkaYuycNrGtm4w6zop0I2sp5C/dQrp3pvtyqQqIIdiUAjjQSZi51ydpxn+9uWvoqlqBBMPm1euIwlTQdbdIoKmqa0AUHSGFk2lvU4IQnWynwYsokRmaqU7nCBpOtqQfpk7ZhUXKk1ZSXKRpjzKAk0m7BRFZsGCIhOwT3dVCIa2VS0L8RvAMi56rD5TZCcWSCyzHC/vveS6hjnNpvh8TAXsJaDM7ldmn6NtXSG1FHVS7ne2I2xf3kLubePZL30MV555BH986v/Ce3/mNfjzX/9O3P2aBRzdWMAjtw1w73AR9956AMcOjXB4YxnHDw5w6tZ1HF0f4PTtB3B4bRnHb1vHXRsrOHHHQRy9bQ1nDq7h2HCEI8M1vGdjPz72I9+K59/+w/id79uPR9/6BnziPa/H5Sfegi/f/1O49MGfxeP/+Zvxx2/7enzh7f8Ib719Aac3bsHJ1QO4Z3GEE/uHODcY4eL6Ks6t7ceDdwxxZGk/Lt5+C84cGOC+29Zw/ys2cH5jiLOrQ5xfW8PRfQt4174FHH3tLbjw7SM89k/34cm3fhPGf/I2+FceRnzlbxBfexaTq88imGxie+cKJt4m4vA6svg6ou0JkrGPeOIjHHsIxhMTBRoECENnjMno0XAyRkr/ifFYkjiyJBV6tu6WG8mF6eqy+NasBBZ+jPBkYUXKNf0XRIZhAQNKLOaBitx2vxNLq2ZxZQDcVIp1fiaLDBa67CDr5Ai+PlTyFudx4X7G9r38mVmgwrAP4l7BmIQmoYvfTW293o9MjSMLoZtJP0LPlxQKzbAQE0VbVOquOqNJ54EKFshZkjgDTiUH4H1dZFnvXue+E4TU4IDeUgtKVLkzJicAQyYgx2P7+tYNQIWLNmWEn9mYBpLYorvKTfEjgIsFPwiWsWiP/ED2xRtP7DPHFOa++r8YhlogQ0tkeNwsUljI0TCY7JWmqg2VvnDG0jeTk4R+IIAHX8uuPb1ACMrwnJJ1IcCLBRbIkHAyIsfWIOuHRT49P5igws8uLYjN4ovAtGEQ+CjyyALKiYDO3D/Kpeh/xnNpGk4RIj9DkZaWNTVB4I1RFyUm2x7CiYuoZQKLBh/98cQxaCwgZAr+UliiJtXONf5YB7HmaKspyqxGmdVGStruocobTJtddPVMTA+5RjBrpUJkwVwXujVFPya8ro0MleadXdchDEM0TYO6duABmwxsOpCxTJNzl6jhZLdsbGivg/n1ums+tTJf0zif8tVZNxW2JwvrKi8QeL7ck5RXcE7XACDXGmSFCFPSrq+4v7VdK3GNadioBogoshKNZVfkaYHdbg9VXmPazpAnOWbtDCY5ZGpkwO3MJIe0zruCRphk/xqGQmOfBUWPZTzrGrRNaaWnBXanM5HDcOx2py4FbdZNUWS5+Z3IYm+sb7lOK+z5dCadhqE7v74jI5fXlfj42PVtnudI09QxKghSpKEnP9syQ1WmmLYlnAGl0T11TYHKyjqaIsVuW6HOE/Gp0DIQA07kmDWFsC74s85jC1zQ28JsbZliWt8Y10mgQHwdqtQCJzmaOkNdpWiqFGUeoSxi6c7S62C+49uWhfGlKEyEalPk6Erzs8lzYRZwI1uCngs65SNPk1533/y07IciRZEn0klv6gJdUyrTT7rfO1Bkd9qirUsBacjkcC60jqVAXwdd4FMOwJ9GcsBC2JkestjM01jGlTIW7X+go/pY3Gs/BhrLEeygX4eTPDgwhVIZ7R1CmQg/g9+h4y41kNJnyLjXsXDvGidj0MUKi1tjHljLNUXAxH2OYQ5VZSY/m5psIsfycQkTTn7RVKU1fNL77GQaGlBwbJVE3usYO2R1OFaIOPOWlYwtv5eGmQSPTHFYSlFEhoR5iLtUAj5MZtZQRy9KRA5yE/TdsUcoV2IahgFaOLkQ+abmjZOIltxoRpFjQTUCSOj97G2lM99pBdhwxkPzkgUucGZtJ3Q9sivo3Ewmg0kLybFnZRAEu7QHBj0LaguoaNkIgcHdaSsLBJ1wYYwoO/F+4GKMk5oADZUz1ZTvqRsxG8rSGs89s4nTJ+/HS3vAyy8BdeXMmsQsyR6DS7ioemwZx1pwcaIvzXYxbVtIvFVZCeghNEAef2loiGWW2+PqUBeNTKT0A6nLHG1T3nAuCYxxgidYowEloRbmhYAnfROoykVhCSPDsS74GaTsyt/tdckFTV2UNoPdxKCRYs3PECZF4cALfpZegHOhqhfxvH+FGZWp/PHCdSRYMLLjx0Vh4PmyiM/iBE1ZwZ940ilnQbu95SMeewivPYPS+zwuf+40Tv36G/GhX/kunH/jCo5uLODiwX14+MAKLo5WcPaWdRw+MMB7V5dwZHUJxw8Occ+hEU7cuoa711dweH0Z99y+jmOHVnHha2/HudUhTg1HODIY4p7XrCH4rf8DH/mFb8Nvfd8+nP2l78KfnftOPPuRf47Lf/oLeOEjP4NPn/xf8O7/fQFb73sTHnvzCIcPrOHwaA1Hlkc4un+Is6MDOLG6jKOjBdxzywJOb4xw5uAqToz24+JtQ1w4tIJz68s4O1rB6cEKzqys4M6lJbxrfRl33bqAz3z/q/HnP/EaPHfiZ3H1S+9FdPWvsfPCp5B6L2Dn+vPY2r6MMN6BN76EOLiCKkrhbW4h9QLkUYJgbDw9TASsSfNIfA8RmRQWpEh8H4nvWeaDJywGbzyR4ieLEwSeJ91xHT1qpBDuPEn8aNdLuS4AACAASURBVBQJo8Klfbj3alYDGT1kSzi5ReI6rloCogABelZQ3y/+BfZaExaALX75bxaATLUgA0GYDOyESwc7tKloMbTHRhabZJJE71ecCBgTU3ISui42AQx2wiVFhWwIW2hq4EUfK80TOUbaLFP7VRDM0CkahknhjDE1UNLbMpc4wHuVz4EkdJp88aWJ+3GoEkGauN9pKRjlFk7HnZmOvv0sPrvKzEQj0vBS4jSVxGT+2iHIqzd28QPPl+KRx0+HfvGqSG9MUXEd+L7nhjDGNLgWRr3xJhA3vz+8FrPEFO8EKngtkL1DdoVImZRXiTbMFMBKAWQsQEv9HLYsC7IizDUZOklFadZh5rNTJGGOPCmQJ+44NQPFAFe5YRclqZM7hSkiP0UWGSCP59TJx5whbpFmBrhMEmlm5ep6JMii2QXC+iwrtNUMVd5i2hiAoimnqPIWTdmhrWagtwPnLM0M5Hpw2nbCuOGaiBJlRqPmeW58s8pStqKwxvBk8fY67a5gZQErbIpKe8xVMs+zwVAVxq+Q4JbeOM/KWtSyJznvc33i/DAKSdowzAp7f6cu7lz8NUomemXi6cECnkwqRpA6Gav1n7BsiTKrLMPCeFTw30VaGKlH3WHW7aKrO0xbY8DpjNJLJwGx4B7XX0xbc43WEk2VC9Bh2BZ6XV/JGpdsbqkXFEBBAKRQY9DYc8DrLLMACBtadVnJ68tcsVHtewkkJVGMPDbPihuACvpTFEmItjRJEtO2QteW2J016JpCTDWr0gAUZELUeSLsCgIR9LroqkzkHxqoaMsEbZmgq1LM2hxdlaIpY0ybHFUe9mQCTg5A08McTZ1i2hWoigizaYm2yWCiOSO0jTNXZNIBC0OJVcxS40thfSr4s84ztCo9QUc56ihEyiZIvZ8HKhoL7tRliqpIZfy6pkTXuM6zBipYzNC0cta1itHgIhidoaehAGrphOvg0r8h6e0391ezFrRBqAE2Ehk/7dXBiEt6UmjgwPlouLHhe5wrfmZBDFNMa3CA54YsBF20cj81I8a56ztTTgeOZPKAkoJb6OrU0tfQ0ZMa1Coy4xbc1oX8NEkxVg6VhnBJE7XsNz1UCD44gMwBG/y39uQgGMUi37y3lAmgrWtXFAvVzRmoEjDieTTj20iBJF1jOwGbxAvX7b0ZIs0HFR9a854F+nqk3ESzhNgtJ7iiZRoGqa9651ffm+Zv/fN3A0NJJADGOEkABDIu1FiJt0ReGClC26FIM4dG28WgUOBKRxMkkFBZJJm+BmQbGEZA2/OoMKwLw8hyUg9nPmoAHeN/wQnXmUs2TnJj950FvD6+ujELgdnsJYR+hmtXJ0iTGrPZy2iazoIdfVMj6icZaUoAY2YjpOZTQrTZJq8f7RUixpKWgeIMLmuL5lc9ZoaZEEvjxD13PgmicQE0s7pSdk44Hhx/Ajf0xTCLgEqAjZsxomSRodg37OqICZn8zeSwF7nRpnPsudjmpMvFCaVaQqMmM2IOkOC/hSJuF8c0Bisy18HUQAUZQVomQvPPXiFpO9FRFCELdrD9/JNINz+OJx/4f3H2l/4RPvjmb8LxVy3g9NoCHjw4wENrK3j09oM4cWCIo7es4fjBNZw9cACnb1/H0QMrOP2KDRw7OMDhtUWcvGMDRzeWcc+hIe5fX8XJpSUcGSzi0z/6BuTv/nm87XULeMf3D3H+378BDxz9ejz5xP+Kz3zwp/HpB38SV574afz29y/gU7/69Qh+7034g40FHLt9gCOry7h7aYATgzUcXx3inlsGeO/aAk6MVnDPaBFnD67g4m1DnN3Yj/MHlnFhYxXn10a4sLqG964OcefGKu5e3YfPfNtr8aHXjfCp3/hneObjb8Pk0oeRjv8a4c6X4Y1fwNXN5zHxrmMyvoo42EQVRwi2riGe7CANPETeGMFkG2HkIYw85HEkkaNZFJrYUd8YaUaTserQ+ta41fk5kCUxX0RFlHUo/wkxt7SfR5aFyBjU7yjHYNdfS0603MSwEZysQ5tZkpFxA1CROG0/XyufESsfCBaJc0AF5StxSPkHo0tjKUZNIWnSSuaBCoI3ZB4QLIhsl32eXUHGhRTpLNgpL5AC0RlFCnVfgS8agCCA4XwInF8D73MWyvNAhRSKqsjR3gbU1hPQyNV78rnPEKNJFva2u8t73jwfDJuKJqF8hhWpMdLL01QkEGI8aseZzAxnSnlj6gkleY4FEAtd/6ZAhTBA0huOa95QNFFFf5YkwvTg84+ABIuuWIEIPHeUs3CsCPAJ+KNACvm9AiooVTLsi8wxgizAo88lQSIeP9cK5u+pPReJZYdkiIMMZdqgzBpUuelsEzCilwnHgs91EzVcIotKVLlJ9uJcwX2Pw7A3xpQaEXRz++RSrggM0ZtMzKibGeh/1ZTGK6GtaOhYS1GtGzRcg3Bd2lSUVypZrb1eyKRIU5M00jQN2rZF05gmC9/D+Z5zP+dVAn4EIsSTgvdX7s6NSIErmpnnar1vWRjzQIUFQSo17wtLl8fE77Hjp420CUiQdcF1ET0xeJ+WlmUhvm91Y1NC+kBFnuQoM3PvttZos606VEUNykFm7cxs3a71H+vHjzZ2fcLnQFc7I/xW9rWwzF4L9FggghIZyr41wCMNPdUAYnOIbFwtfzXMDvMMotGn+T5nFmwYywawiMNIfE/IQCqTDG1R3QhUVFlkfxrDyzK30S9lhrJIMG1LiSFtlEcFN/7fABGZxJrOmuKmjIppk2LWZPKzqxNM6xS7XY5ZY+QBWgLBYky61HWCtklQlxFm0wLTLkfXZmjq2PykxKNh1KHzvGiqEnWeCZNiav+/17aoswyzuoY24pxnEWhjS/oT3AhUZG5TaSldW9jfFVLIsDB3xU0tAAuZFdq/wTjVklERS6FO91pnKunABO3v4JgELu2CCSEuxcIBRSyuisx0hgmuaODAAQTO9FJv/L3ZR8e8oF+DS63o+1E4BkXZOy4eC6nPGsgyAIBCBqm3s6Z15neVUPHJImFKg/ke447Mny6KN0OehcIiMYkVjhlBSRA9SzRAYUxQY8WgKOT86AQVMwb96B4tW6iKUsbcJUm42NumKiSFgTQ0jgUfKoX67GnTYtYxF9nFoMrDiFQtVcTyetQGtZRL0SNEkkv4gCuUhKQqZHw0W4jyGz70BWkty96mqWoEIlh4GrnDVLoHtTpm+j+QImk8ObLeZO72sQaNSDkhkSHCCYieF471QnR5Pm1Ix8VWMrGwQHfxoBZUaPh6e51UBEzN/V1UEbppZSmWM9TVFIVN/djd3RXaHiNU5wE7ndyhGTPaJJQgg5Yd0WyTzBx+RqUYIlVRYtaayVgDG+b7VeqJ2jQw1dWmE1Coyd7QZxNrNEovi0qxL2jy6rSRAgrYz+G5lcmQVNPYdaWqwoBZVWl9mnLzjNUmd1yEzHtlEOQob/JvoXan1JE67bc26NLRjRqo4AKZ8hFSfp3Wt/87z9tCOHkB3uW/gPf0Q7j3HT+Gh/7Nd+OB7zqIR25bwLnVJVwcLuGJQwdw/6E13HNwiD9aW8aRwQrOjzZw+hXruGu0D2fu2MBdq1+DI6N9OPnKDRxbX8KxtUU8MFrGicUFnL5tFcnb/hXe/yN34N//gwW8+6dfiT/8P78F549+C84f+R7c/dvfg8fu+lH8xd0/ipNvOYhHfvIQrvz6/4QPfu9tOHJoAcdXF3DP/iWcXhzh5GCEkwdGeO/qAo4N9uPU+jLuXl7AfbcPcf7gIi4cXMHZ0TJOrSzh/HCE962N8J5DB3B03xIeW9iPh9YWcPYf34FPn//XePpzx5FMPoHxtSdxffPLuLr5PLa3r2GyfQ3B+Bri8XWk/jYSbwv+zlUEk2vwxpvwwy34wRbyKEKRxEgD50sRexPEnmcMNq15n8g6xNPBRAmyIBJwwoIauuNLBkVq2RUuNrJvsqiLcuM+n/dTLmwREwWUWkQuCUN9j/armAcqkjnggaCLmHCq46NPQ49REbvkE/OewJpPxr3viIMEeVrelFHB45NjV99N0IEMFkmDEOlHIh4Mse1GkykhZqdkr2jmRWyjRy0A4faLxWOOLDYd8iItxQz0hlSPmIkfDrAQ02YCmfa+18Vxr6iXVIFcinICAiw4+axKY2uQPvfcSKPMAhX01VCAgWUyUIrw3wIq0jjBlUuXcfXSZQERqNOnLEQDFSygdeoJQQT+jewFAgH8LF4/PBYCAdTG91gCFhTRBqYif+G4Jq6Q17KeeUYFWRT8HD6n+bvCngtd+BPsLpIOWWx/XyRIEx8mHSZDlTfI4wZF0qDMWvP/1LFYyNgzjBj6m+QGqIhL1EVrmyaVnD/xxkiMdwV9WsickLSN1J0PShU0MK9jNMnY1LGY2nvLsClb7M1mTjIta4Fc1oZsGDm/J+Ofxa2ujWdFFEXIsgx1rdZRtknD8WajhvOmNKtUA40Ftja27jXbbLyn3uaBCjIOirREFueo8sowQOspps3UARf2ntHFuMhN7FpPgAyur+248xhlLW3ZDzcDKtpK+VC0M8OwKBvDsKg7dPUUrTVYn7Uz7FrfCa532NjJksTWOIa1odfsTVkZ2UfrpCNkVOj1krxW1r2VyHH4bBNJuL0e6PGhfUK4NuP/yzwXsIwyGbK95PvseLZFhVnd3AyoiJHHAaosRp0nyLMITZ1LR5lxNyIHKV0U6V5Xoy0zk+aRx4o1kaHK4p7hpkg/igjTOkVTRigzH1UeoKsStGWMl2aldLxdokYpxoNtXaKpE1RlhK7N0LUZ6ipG26SoihBlEbqCzQIdfR+DQjwpjOSjQJ1neGnaocpS7Foqu06ZYGHK6E4mZOiieR6oaGsDULRNLtKUtsntIjgHvRe0qSYLNZrw6e9lagelJhpgyBJqqQ0AwMI9SyKEvucAGgEDXDeehaL5PMas9qUbLOBnXdsDKAh0EPxwPg99+QwZBlWRYXfayTnRqSAENHhMfclOn+FBRkqZG+lBlhgAwPgzdHKDUafGG4E0du2twHPmxjvD7qzGtC3lJ+VFu1OjXyd4MusaCxLFAuAQROL1Qw8PGp0yn95FkZa9sW4qXQQpWpxClR34VvRYOHItEaUuK0Fz+ZAmKEFHXyK9nCRc1COTMubMYSsCFU7zaDxlOgsuGoSb0abiuVBWEqfkooZrucYJVBgpSSOdeK2Z48aJk8em91lML+cmYhbVu1Z3Z8anFD13Yx+6XMgVaSa+DZwQekwHK4vQYA6ZCs4Xh9KWSq5rw5Kq5fjiIJSFBFHtaUd/nQRlbk1lC8bZ5mi6BFWdoCgKlGWJvb09G1XaIEkjtHUjE8qeBRYYI8p9JFjCiC3qCym5IF00DiNcvXzFMEksgEFEnv4d/BsXGdRIkolBRoq53p0cqzexKU8UUrnJkiiy3H2XXUxyYalZQ21duwW0nQy5f3Kd2O9j9ycOI/l/mRfwJxMUWYSqSOy8l4BUT07MNLYV/bICJYRCahd0Ii+ykzBp6QS5SHfl/2WhrIAKMjlMdKKje7PjHFp5AIvWrZ0XsXP9Syi9T+OJk/8Bb3/zN+KuN96Oe25fwB/fsh/v3xjhgdEQjx5Yw4O3HcSRtUXcc+s6Th84gPev34KzrzyAI+uLuPDqQ3jfYAFHVvfhxB1rOL6+jBMbKzi3uID7Dgzx8De9Avlv/Qx+/zsX8Gv/cAEP/X9vwOfO/yI++tiP4NELP45HTv4s/ur9v4q/PPIz+PRv/zDu/I4FPPGDr8SzP/U6nL5jASeWF/DQ+gGc3TfE6cVVnBqNcHx9gOOrizh7aIgTaws4d3ARZw/sx8VDA1zYGODcaIALwxEOb6zjyO2348S+VTyxsIzHBkt4z9/bj4d+80343F+9C1nwUQTjT+H65pdw7folbG1tYby1DW/7OoKtywi2LyMcX0XsX8dk5zJ2ti9h4l3FxLuKLApRJLHIPYKdbUSTsXhXeOOJFM1kH9AEkYV0qOQaeZoJ6yKYeCL7oB9CYD9nsjN2rBhrChn5Qa84T2NTrASKmcHv4rXApA0CKkxUEMPMOaCCAIOWK0T2cxIFcESBA1fmgQ2XGBJIKgXHhsVi6EXI4vwGoEL7YpAKHwUmTtKfeALKUJIiBo6WLSA+GLFJSyA4QzAwVe/TRbE2ckztmJmiNjMAhY2E5s84TBEHNzIqGF9IhgMLaz6ntMFuj8GhmBy6g897X4p2BVIaVoJvgIq8cIBlmpkY68yZ+s4nVqRRrJ5Bbuzn9yf0fZBJEIehAK1VUYCySA1U9I7BskbM57vzooEC8dqw40IwmdKiLDG6/ySMzFyknrW85ihhoYSEYB+lQ7xOCW7o74+CQJ6hbGKlcWJSNYRRop7BaWqbGrbDnu0hDgzAYZpYMaLQGOSWeYUkqJBGNfKkRpHWArIb1kiKIjfpTXHoW+lJgiQ0iS1VXomsTzPuosA8B/yJhzLvp8zw8wXsixOZ07imIOAvTSA2KOxahoW/XjvRY4DrOEpA8zSTIpjNKJ7/adMiyzJJ+6jrWhgVdW0TQVRBP98806zDWtYOtaRI8F6gzHQ+BeRm8ZnzQEWZVahsMd81M3T1VGRTVV67JokCqfT6jPKFtqpl7ShMBLve4NpTEtIsq3NGaawCKmbtrmW3mH0qs1I8LKbNzAIrtUkAaabC8iWoNOuMxINJZ03ZIovNuSAIZ4AD+j32GRWNZUJIAyY3rNVp2/Xu7aoo7RokF7YFn0FJFMuYFVkmchfWL7yH+BoHiJlj4bzVVjXqrECTl1jAV3fx8qxBkQRG6qGkH/SZMGBD2kv4oNyja8veVpcpmAzSNSW6ssasbrHbdGiLCl1ZYbdp0RaV3UzKxrSuMGtq+dnkxivCFPYGrWxrSxFSBch8h50xmSwI2c3sU9NNB5xyCmcCWFgjS50o4ejsdZlbtNSZI7qOOM0pXQfU0dr7f3fMEKYkFD1ph+sy97vTmhWhi38Wta7zqsEV+mhkUiARHNBSGp1mMj+eLMa1TER7V4hxYsN9rkDTQO6TSxXJemwJMjrmI0K1uSZNObV/BoENMj1oqklzTC3RMZ/r0j7MA6NDVTRyDNz0cbhjdZvzlXASB+erUCjAw8QbaQNWs2/OtNRIcsyEK+aOCvnU9DJOBhpUYKHOh73ulDvmRIHd6VQmJJl8LBBhADJzrmgC6nxLHOjkTFpLGSMzBqVICPRDR6iCZYtZO5NjcmyOvscHQQ4yilxqiTNQJaBBBgxzoHUcKBkc2kOCOdGUENC4iV1tR1MrFaDBjkMjtFeNnusOBSf6WTdFW/ejXUnDoyZv2rrJiuPEfSSFT59/Ob+KIcJOCI2QJB+b18D8dUBARdESOeF39ay31UWLumjRVlNMm12LuNN4lrGsztxK0lyEYeNkHk1pOikETuq6Rtd1aJoGXdcZ9++CMVXm/OzaSFW6YnOhqplRHGvNkiFwduNmxpP6Vq3nNOBFJtdklTcoUgMWNFWFOJygyieIg+uoMh9ZNDFG00mCKjXR2uzUUc9MkEMYNuzGWN25k8hUsuAlPbJW14pQg21HWWjhCshI4wR1XqBMM+RxYvYncvN3HvuosqtI0s/g6vNn8Nh/+XGc/sffgGO3rODi6goeXhvg3qUFPHJwiPs2BnjwjoM4NlrCids28L6NAY6+4iAu3LqO87et4/j6Mg4P9+HwcB/OHBjizNoKzq4u49zoa3H21hGe+qlvx+M/dAD3/9Q34mP/+afx1CN/gL/5k2P4xIfvxsc/dgwf++QxfPjD78EH7n07PnX67Xjyd34Jv/vdr8az//f34uRrF3BxbRmPrB/A+dEK7h4t4O6NZRxdH+HkYAWnBss4Pxri/oNrePDAKh46MMD7V/fh/tV9eGhpBafWV3DXHSP80fp+nFnaj/OjAd55y3588Oe+H5+99y2IXjgJz/8LbPnPYGf7OWy/8CyiK2MUOxUSP0Y48eBtX0PkXUfobSKcbCLyt5GGPvwkQBYEqMc+yrGHJAzghR6iOEAeRYh9D2ngI5yMEfsesjBEHhm5SOx7IssQwMIWwfS2SOMQSUzZh4sJDSZGHhGHPqLARxKFJj0jDBD6E/t7T0Apyi10GgCTCsTcL8uFVZBEMQLPF3+NLDFGm9o3QVgaCpAgkNI3xozE5I/MD5fE4FJDWBzG8hrns6GTT8TjQnXehV1iN4I3N2N0iCRkjpXSk7aoAlaMTykVUAaNmlavfTZIsy+zyrAuVJGep6mKMzWRpiJBiemFYFJPyA6QRAz7Xeb5z05xJmOZhFFP855bVgOZHHwGEZzluSDoxGclC1FJIFGSCi3hYOErrBANpOTsnqtNgSF8D59ZYj5owV4HlrnNJEcYE0qCA5Q9mWdeLGwHMjW0L4/2VOE1Jukk0Y3mqY6Nppgr9ns5nmTYOC+iQs4XvQycFMf4GTABI1PPa36W9hOhbNvE+E6kgcW0viwukUaFBcsyC9qZFMY4mojvBun3wl6x97AussmEIdBzM2kkDcKbyq0/6VMhvk+MBKcRe668nyxgwXULv4tsicoCLQ6cb1BkBvwr8wqV3eTfRQIaWbOgrsvW+GekigXC/bHrHB2HKcei2MhksQrgoNZ3st6yx8u1G4E0AhQGBHL1n/gR5on4rfGa4XqptI0csnS7hs3z0vqG0QPCRpbKetkBSXVhDNWNRHeK3W4P/jgAvgpUhUkPMZ4WLUzih5HxdHWHaTOFSRYxgAdBH0rE9XljxGiRZXKuaTTK/U+iSMalLq1ReVUh9AORB/Ee0I1E7W/B88fxztR9WFU56qbAAv72Zbw8ayWetEhC2WrLmGjLFGUaiVkmUz2mdY6qTHtb15bomgJG4pCjyUu0ZYXdpsOsNgDFrGnRlhW6skaVJqjzDGWaSFTptK7QlSWmVYVpV6JtcpS5BQVsR5AX6I0pD87Uz5k1OqCC7IMsiUQOwguNkgvNDpg399M6c12ou4u1kr9roIGf4Sjt5m+5OLbr9xia+LRtsDebSidWG0dqzw4WmOYBlwjAQNYFvSaSKBRQwIEbfcbE/HjeCFTMe3YQqHDxkpRdaINHFusOPHLsjXljUi0B0MapRufPGFLHwHB+GLmSyrhC23wWr5fSFpJTTJvZTYCIWop2UxDPe2RQ6kDwpJSkEH1tsNB2xqsEZxxgxfhRMeUrK6F9aq0cdXB8cIjZHtFdoaBVotPjQ0UnNWijSQdU1AII0BuD55hyIp4rJwVyciH6FVBiIuY7QtUzD1NhQEiB7gA2fj/HTHs4mO91UqjdaStA5LRtpACnzwN9NHqmk3bfdJHe2A66JFdU1OH1PUwoW2E8k5hP2vHV0VOatsbiW6dpiAuy/bsu8F0EqJKy1M7ElLQ+SjAIVBgGg4ptLZ0JJyfEHlChCn7uu96m1qtCpB8WoSfiTTYDx6WR/W/EoJPXA6mf7KRowIIdlbqs8NLurum+2IX+eHsH3s5Yxps+KnzuczwIPAlIMse2qe0Ez4WxZl5Qe17kJhbNvL5FnlCaYeUeyRhJuI0qC1BlEaosQZPnKNMMWRT3u4l2kSgLPLso154VBCV7bA67oOWzwHhQmC67pvxSZkPQosoL1HmBOitQJCnqLEca+sgiH5G/g2B8HUX0POKtP8UXn3gHDr/57+Ndr1rAmdEyHltfx+Prq7h/bRkPHhji/NoSTq8t4561ZRxZW8bxWzfwntESLr7iIM7dto671xbxvsEC7h4t4uTGAKdGyzi3NsD52+7AR777G/D5n3s97nvz7fjY238Yn7/3N7H1xUdx5ak/xotf+QSee+qT+JunPo7Pfe4DuPqVP8FTj5/AC+f+EH/5n/4tHv6RV+PJH/02XLhlCccXjBTl6HABx9aXcM/aECcHSzgzGuDc2gD3bgxx/8FVXFxbwvmVBVy0QMWZ9QGO3raKuwYLOL+8hPPDZfze2gIu/ODr8eyFt8D/7LuwfekBvHD5o9ja+jy8a08juH4Z0XiM2IsQTTz4O1sIxpuI/Gvwx1fh71xDMN5GYg00s8AABH7kI0xNokrmeUgCX0CJLAwFtIi8iUkGsUkg9I3QMZ9GguAhDn2JHk1jSi1oNmleE/oevPG2/ffE+j4EUkQlqljTTILAM+agaZz0Ej+SMII/mTiWhgIYuK+avRDZhJDJzljYC6HnS7eczA8ahc4DCQQQaI4ongOKnl/M/aRp5ny8pPb+mDejZGGsizXtYfHfAyp0mgXp9LrrL14cUtzTC0JR8FMjWTZARWy3vl9DFuco0rL3DAg8XxglBAFE0mB/x1hLsqrmgQq+j2sKgiNVXvRNI+2ziyCoFBP2PTRqFHPQlHGd/RSTmxmKaglLMjde2pcn9IMbGBxkHaWRub7IRiGAE/qB+DUQyBBzVPWslAQQe8zC3hBmmkuDIcASBWFvjhAgJE56z/XKFlNcM/AaNV1mw1Th/ylh0WapvC7Nei8Bje2TKESWxBaYDFBkKbK4QOQnSCNz/kPft9dThCw18cax3W+y8Hh8ZDg51oKL2KXUVcsxNbuT18G0aUXKpEGP1rICJPKe6zsC9mQ75C7hjcAJwSoD1NQo8wplZrYqr9BUhgXQlA3KIkGecR1KUKJBXbQwSSVlb5w1s5KNAa7HhAXLta9d47hmiUuW6fkv2Plb2AS5S6cwRvtmfTzrGtOcrI20fW/mktymbeuYq2rdVWQJyiLteVdRslEXjYAcjInn2nC3m0q8KX3AZu2uABWUsJRZiaZqhaHRNVPkSY62au2mJT/99THXLlzn0WyXDFeuVWgsS4CzqSqE9llGA87cAntk+BLYcAwZV6eIfDbLUZYZ6ro0QEVXZUhDD2noIY8Dm/wRosoiMcCkZ4UxxjRSj922QtcU/a0t0TbGdLBWBpraZFN/xrSusNe1qLIUf/vSHrqywF7bYrepUSYx6tJQquoysx36Shbg5sJzoAKLP0oBTIFzI1BBAIKeDzoOkVR2GhvqxAamXbBYNbFQznCSLACCF5RK95RukgAAIABJREFU6A49i3p2hF1R68wcGadq5Av9WFZtmpjGEWZdgyyJQDmIM6bs+090TS2FteuUMybRgR/z4zkPVLgi0iVu6MJy/ngIWvC8sGAn0KElDxoIcowLl4LBIpZMid1pZ0GCGg7IudE81SR09I0WSbOaj1OllwB9F7S8hePvPCW0+WkloA1BFsp5yCzRTBUes+i2FN1N/Bbsw5RFf6eBBnbNGxPP29Q5usY4+eoYYYID4p0wB1Q4Y9XKnh8DdJlI4E4AAoIsZGDw+PmA5WKKE9esmyKLEzFmopcDZRnOCNUBXfP3AcdM37fzjArNHuBEpM0gCdSQ0kbZT2NZESwYychw5kBONym6TH6PYoy4h2wjgNH8PohHSOmkO0wHkYQL9flkdsy6KXanMynG9Xd3TSNeEPwbXavddiOjQj5DgJtqbnOMLwP6Mt3D+lnYz2NcKpkjZBHU6vpqaxtBVlUSU9a2JlK1rmsx05rsjJFEkYAn9On46t5Lcl5IN75RT+toljeTkZBJJeyaOUZFkUWyWMmTEmVWS3evKhJksYcsmqBIjByyygywXqU5ysSZaLLYINjgtOXOiItUVc2YETM5dr9sR078KlS3URajiTNgq9LcABVxgiJOUSQxqixGFnmI/R288PTHsPPUI3j0t96MO799hFO3LOHBpRV8cG0DH3vl7Tg7XMT50TIuHhzh1NoKzh5aw/H1Ae5eW8GRtRXc+4qDOHPrGu5eW8Rdq/twZLQfJzcGOLG6iFPDJRzd2Ic//4G/jw//1DfgL97xz3D1w/8F1774CF545s+wPXka+dY1+NeuYGtrE9euX0ERjpE892VMPvlhfOXUERz/oa/Fl3/xB3D00ALuO7iEM4N9OLaygJOjJZwZLePkcBHnNoY4vz7A2dES7jswxMX1ZZxf3Y+L60u4b2Efzo0GOHXbGo4N9uH80iLOD5bxvo1F/O5rh3jo5/8HXL7/lxE/ewJbVx/D5pU/R+I/j3ByGUF4HdEkRDTxEXk7mGxfRhJsIfSuIZxsIfJ2UHo+Yt9DlEa4Ho6xFY6R5yniyQTB5jUE4x3z98nYgRbeBIkFLkLGklpwwsSUepZh4SOJjKY9CkJZBBqJhum4B94Eoe8hiZieEQqjIvQ9SwV3EgkW3ZpNIJ+t5BRZkjpJSWAKnigIb2BUkNGjDQYpMyFThAAJv9ufeD0fDp2mof0AxOBSsYZ0Z10behJEIcOiB0joTYpSmwCipCDaJFOYE/OMClXUikGhYgjQjFKYC2mJPGFUeC2sA8rzWIhqxoEpKHPLxkilA11kmRSCLBA00KqlZtqUUgMV8vsk7RVVpFLPGwYzPYXnhM8uZ2qZS8FBMEN75zCGkRtd/PWziu/Tz0oCH9Lltlvg+aDHQRJG0pAh0JJGsRQ+ZChwruY515I5kaek/Wc1rzGy1rg/7OhqzyDtkUQGHP9No0H6F7AAo7cEO+G982+/38wBOZIoAGXklG+bBqaRf+hrUiRJNoLan3jCsiGDg2NG8EefU0nwKGhm3jeb3GWnXiWDOKakWdNwruI4aylTU9UiPWPjhfMf17aUMpl1SWs9IgqJLDaRnYZhwQYs1zwsfOuyEqZuU7kkOa7XWrX20msSMvJdY8hJnXk+NVDB80oJBO8nAiJcRzFxg4zitm7w0mxXmqNlnjvJTOG81WZdLXVtbw1jgYp5pjQbcRzb0AtRZKUAE63ytyBA0VQtps1UgIq6qDHrdtHWnYAzbWVS3vamM2nCaR+QadMKI2ueHVFmuUijX97bQ+j56Bo1npb1y2dXHJq1XhSEsubjeHMdT/kcZUML+NuXUeeJLMTyOEDsjw3F1bIoHNiQi89EW1qviSr7b25dlaLOI7RVirZMUBcxZk2Ors4wa3IUSYw8jjCtK5Rpgk4bXObGD6CuTOfLFIol6CZqLkgtrWBHu0Y//lJLP5zXQRKFioHRX6zTa0B7ULBop3FiU5WW3u9YASywZ12DPE16IIUGBbTEgX4RjsFgOteUg2g5BpM02rpEFHhI4wiMASUbgQifi60s5N8EUggYkNHhWBT98ZwHKpzsw5lj8hi1CSb3kTIZ7l+exlY+E9uJPO19ljbHJCjkWBP6d4WMFT9fs0kccGCPh8ViRYp8axkV/fhZLbHR2dN6m3XmujCd/VpdU4ZVYfw7SpEJ8WFLqRDBATO+Treljfd0gcNJfNZNQUdsMeerEpRFhKqM0VQJ6jJG1+boWpOIw060dNjngApnepn1xrnIUtl/d3+UoOkpGRZ86FR2AqA8IYsTF79UNNLtIeuBfhrao6LP4CkEGJuXnhAUNOfLeXewYCX6TOaBUAJJubMPQ6OJK2SSodyAr2cxqbWYZGtQ5qKP2eg3WwUCqZSKwplVCvXQFuTa1FKcq+sGe9OZLIjMBKjSVyxIwnGlWdHudCZ0Pl0UE6iQjgmZF3PSvbYxcgj6Eok7eNsKe4asNk5WM4X2S3eF301Awso+8jxHGIYoigLPPvus7F9XN24hVboJkosfAjccU445z4OTAs5vKk2kqmXyJaOiqXMphpqyQ120qoMXIY9D5HGILAxQJDGyMJCCtEozG7XIDlkprInCsnOcgZ0zsdOu/QQzqB9l4ZYnqYkbjU1xqbtleiviFFWaIwtjZGGMNAyQxyHScILI38HlFz+KTz7wDrz7J74Zd379Ppxb3Y/HV9bw0OoaLt4ywum1IU6OVnDu4BqOruzH6Y1VnD24jsPL+/Dga16J87es4czBVRxfX8bxAys4PFjA6QNDnBws4p7FBTzwykVc/dffh5NvGuCZe34B6Zfej8kLn8LW5vN47sVn0Xo+xpeu4tKlS3jx6hVsbm4im2wievbzuPTJx/GBX/9xnP+Rb8anf+w7cHhpAacHCzixuA9nB0u4d3UfTg/24eKBIS6sr+DMcD/ODPfjwtoyzq0u4tzqIu5fWsK9owHObgxx98ICzu7fhzOL+/DepQUcfuUa3n7bAp5550+i+8pRJJuP48WnPop4chXezjV4/jUBKmJ/jPH1S4j8awgnmwi9LcT+BM3YAAKTMsaVaAeXrl1GnaYoPB/x1jZCC1DEvocsChFOxgh2thHs7CDY2TZAxcQT2Ucw8eCNJwJYBN4OAm/cL/7DCMEkQJFVSKJAAIoo8BB4YwTeROb9ynbiyaRIVcFvEjQiAUWo06cvhTcei6kkExfmGRVkfpDh4FvtvtbCm333ra4/6QEDBE/IuvAnhuFBQ06CCUw4YRdcQAl7f4lvhQVHTGqJf8P94GIoY+mSp2o/6V0QWI3/PFBBUEYbR/a2hG71lS2eM7RVp7xwbPRoZrrexlso7UkEDIPEgBwCXFi6M58hLHq1Xwjp5uxgSidZMyoUK4vPUT4jadDZA0MSJz8lgMNnjTAOLAirZQOaOaE3JqPw+nNARa6ehVa2Zve//35jkkxjWe2h4Y0n0pUnO0QkKXZ8uA9kW4g/ib1+NYDC8x4Focg8kii2oIzxi+GxFFkm74/t612RXjjvD3seQt8Xho6Mp712eG7NPJTIeisKfGSJYeIQmCSzRwwjLdjCa8IbG/kH1ypxGMm5kXvBsjwaBfCQFSGsW2HYuoSvl3f3MGs77FlvCm0yKtJMC9pp2aMBacy16ozKnTyIzQfDsCnFx6pIjVFtUxrWRBZnMody3ue8TpBFg2licGn3Rda7CgCocpfUxiKaa5Y4jG4AKrhmJdim5SGyzmEzxH5HGsXYm+0aZk0Y9dJMuGZxUZ2sKypraMljbNFUZo1V2PvWATTOD6wpG+RJjq42Ug7DNqmNxMMyVSgDKTPju1GXDWbtDGXmWL4E4Gbd1ACI1uBSN0kJfMZhhFnbyf1AOR+ZpQQzNCOZyR9kOWuzXWGVy7XjmNF5njugoi0zRN4OmiJFHvuo8wRJMBEmhWFTJCjTsGeI2ZbG0K0qEnRtKYkgjY0vbeocbZViWmeY1hl22wKzJkdTxOiqFF3lokHrPJNIUL01lYmHa+tcHviaxk/zQG2uSHCCMgHNFODfXRHEaFBXQGomAUEDFvhkLrR1KcCE84twpp3G6yKHBkrYtXayBNdRZsFIbZPu0OvITO1FQVYH90NHlBLQ6MeqOrCCRScBCKZ8UJaiqfYurcCxCrSBo2ZZzEsp3GudV8XNUlO01ovdcrf/bny1USmlNX2WQ99Do67s6xUSav5tnH21zGT+fGmTSA168Nxrf4p+J9qMK81Mue+O0eJ+11Qm9rLMcomHJDVSTDAb52WgPQvKzIIRVYK2ztDUqfy/qVMb1etQZilaVdHmfETM2DkZC+U4aY9dQmCBIBsXStpHg6ZXZpIwqG6vw13QI8Wl6BCM6HtRmH0hYOfGuRKgRLtDG1OlVkCZWTftFai6K9Lz07AAA9kBnBg51pR9sONCbwZOyK09h5SNaI8KLTfiwqAHXlRO0sN90f4SAnZYoEI7pVPXyM8lRY+ADSd2Ljz4Or7GXFcZdqeNMHLqKkMaB6iKFHszRQ2sagF3eG3uqe/uGgccCGDUmOSRoiiQ57lkqpdliaZpUBSFLAao3dRdQD1mkrde9FNXJE3EdiQJTIj/x002drPyxMQMO7Cjg4mRK+yCN3BMhThF7AXIowRlmhhvgjBQC7/UGcHZxRvlP5oySud+TdHma1hICpvCTvosJoost/KByIEWUdLbksBHkYSGIbB1FeNrH8HFd/8cDv/kN+Odr1zA2cF+PLA4woX1NRze2I+7Vwc4cWANx0dDHBsu4/jKEs6tj3BubRWnBku498AIp0fLOL0xwMn1FdwzXMSZ0QrOD5dxbmkRn/221+ADr1/Hhe+/HdsP/SbGn3kY4ZVnsH3pKq69cBnh5eewc/lFbG9v4+r2Di5d28T17eewc/VzeP4LH8JfnXg7PvprP4Yn/+V34N1LC7iwvh8Xh6t4YHWABwYLuG91CfeNlnDf2grOD/bj3tEy7h2t4NxwCRdGA1xYXsS5lSWcW13G6ZX9uDAa4OzqMo4NDPvj9B1DPPJD34TN+/4j9rY/jPjq5xFubiOcxJhMJogmIYKdMSJvB5F3HcHkKiL/OiJvG8F4C83YRxB6uJ75mKQB4q1tvBykSDa34AcTmwLiIRyP4W1vIfY9JL6HyJsgHO+I2WXoB/B2xsrcMrCmlBMr/7DpHKH1s/Ai+OMAoe8JUBF4zpuCunbGZpJ9YCIYYwEgMsvSoKyEiRf8fvHMsAUOi3yasTrwwsWnCqgSOsYDwQ7S6x2AEQjjQks4WMRpNgaLAaZx8Hj42aHvS7c2srKBeemHfJ58pkuDcECFAS+iwEhn9MZCk54FSeTkEize6VVhFtomAYRFLovmMk+RZ8ZMO01CYU2xiKRhn06zkEI+7ctEDO3e+Ry4lIe8J9Pgd7ALLCa+aV/CwPNDzxt6d4iXRJJKUa33Wbw5rIQjtwW8fo4RfCXww046j0vT891YkaXhPDLylMyZCFVh1rhJFJj1SGGiQKtCmzc6Q83A8+UztQRIy0WEMaHYDToulc9nPoMJ/DhDQQe4UOLAopkgAfdJIknTrHcdmQI4Rhz6SOPIHl+GOAxE8iVmsXatMQ/sJJHzUxGZTuZkhvw9gT5vZ2xjiQ145JogzrdqZs2w2eShrxaBCl5305YeBrl0wrkm4vpPs0z12pXXWpVXUmzXRY0iM+kbRVYijZxEhM0ceiaIv4EFQbQBN9eiXOtzvSPMEPtaspW1LFr7JTgW41z0uALsNPuAYFE7t04xvy96nheOxcJ6oLJeGFz3MOGjbzrJNQVZDVMr5aDBZqV8PqrcAh421pRSkLZq5ff63AggVDsiAL2/uB5rSseoiMNQngN1UUKbt0ojtSRrLJWkGz5bIgsisnEk6yU2YdIMXdeh6zpKP3KkoYc6T0TikceBABWMHi0SA1TMmkL8KrrGZM1PCVRY2nlZJKirDNO6RFcV2G1rk6xRlajzFF1ZoKsMSKG3eaCiawq0jenu0WuALqJN1S9itJ6ebAYWrdo7gIAGi3AyJOYL4d2pM+XUAIb2iNDsA81M4GdRT+/MMfteDpr23taVdOMpM5kHKrjx/QRGaMBDICWJwt64MBaThTb/T8BBs0Z0Ie2AkxtNQQm6zMtb9Oa8KvoggpM+ODCG48xCVRtvammPBipuxkrR41uXNA91xWJtC+iunsr4MO1DS3Pm5UNa5mLG3o3NvKGmNt0kBVQDHfQP4YOBD2MduckbnYWx0MpscWseagVmXS3Hyf/POnNOOBHRz6BTXXUjHzCsBsNucGavBPA0C4iGpgSzyjy7QVrCB1xXGxaFmAKVjgZpNhcbzOvMgYP9OE+eA22qKeeJRSnBG9uJJ/NBO1Tz/7vKg0EbUvIBrbv4eZIK2JCnLle+tMgyz4dM5kVfYuCYBgVe3t2zbI85SYYFquZZIPN+DG4CrETv/eUvfgnXr26C+tKe8WTpNI8EEtgJ0PIVsiZ2pzPszXYl8oqIut4oWeH7/+tLLyOLE3z5C1/EFz/3eQfS2OtiNpuhaRpMp1PMZjORf3RdZ/5tr3met3lNKRdPMlHOpa70xrt0+s/5OFS9WNFU5DyLZEyKtHK617xAkcWo0wpVavK8Ez9EFsZIfB+xPzFMC9KG7eKTHSdJ95gHKhQQIeaYAkyorqxdXNIQjwvkuFfYORCFWx5HyKIAobeNrasv4guP/h7O/McfxCP/5nvx+7cv4OL6EI+sHsK9Bw7i6K0DvHd1iCPraziyOsQfLe7DicEKzq+t4tTiftw3WsV9oyHOrizi3OoKzgyXcHa4jAvDZdy/OsTDoxH++ltejY99z6tx9b/8DOJP3A3/6T+Ff/VFjF+8iu3nLiHcfA7bl5/Dzs4O/ua553Fl+zo2rz+Lre3P4/KLH8elTz2GU//un+LUm9Zw8e8t4NTKAs7vW8FDKyt4fLiADx5awyNry3hkfYD7lvfj/cNl3Dcc4MLKMi4Ohzg9XMKpJcPAODtYwpm1FZwaLeP4yj6cXNmPBw9s4PS3jPD84X+J+umzCJ55EsGL2wg2Q0x2xgjHAYKdCSJvB8FkE97OZQSTTUTeNmJ/jHziIUhCjNMAyWQCRBW++sI2wktXselvIxjvIPImAkzEngd/e1skIZR9GDbCROJDGeFJjwoyBcRsMjId9yjwEAU+4jCAP9lBHLKACREFff8LyjDIcPAnnmJIBJJOwkKb7A0yHdj5ZZQoQTEW9oa5EQlwEKn38xrlT1fQm7QIGoUKeGCv5zROLLiSOOmLBVbIKGDUa+D50lUPfR+BBUb0xuK6x4ywfzPgRSzyjXkjToIy2dz+82eZF73OuCmsC8OOsEXrPFBhKP0ODCU9v8wq0aDTN4Gmu7oQ5ntSC36yQBUfBcoUFJig00zYjaVPEucugp98PxOnnLTMRSELiKCYJJyL+B5JJLKGjoV65lVFIaAGmSCaTcaihAwRPhsNuyG2QEWMNAmQZxGKLEKWBOb5XDipHQv20A/csdoxdSapsRTX2pSztueBYArHid4U2vNDxtXeLzyGPuOBxqDOh4TSICeTNT5nNLlnczGJQgEu5Prh91vmrbnuCnctaoDbnltKwkRKFUZyjIWc11zYiiKLlYaGmXMNo8LMQ/7Ew/XNa/DHE3m2EGDX8l7tX9AHKhzYYa6PPlBRZiWSyMQCV3ktvhWm256ATIS2LtA2jt3ANQFlGJoNO28sPv+zx1YtVVNTmmrOg0Pu45z+WZW8zzWlXKHOhlCjX6caVmSOMz6V94GJdJ/1ABeuc3hfGZ8NkxDS2ejSaTO1dU2Htu6QRhnKvMK0mWG320NdGEbFVBJOcgFR6EtCxlwp4+BM5LXcmAwa/l6zaMRc00rieH8QqCCDxTFUXNPKedzkSNMUaZoaoGLWlCLzYERpnRuAQid/lGkkZpr0neja0phoNgXaukCeReYiqnNMW2Ok2ZYVplWDtqxQZTmmdYNZ3aJMDIuiKXJJ/7hhq03EJ91RSQnhheSSIJymnbIHFvLzWnjKKvrdfSeT0KAGizXGhDrjQQdM9JMzTLG3O22lI0+5gCt6+54L84aCLjniRkaFYyC4nw58cJ/NwnjevFHT9ylbIPNBG37qwlzT8fX+sHDMEqOnM+PT93Rw6Q6ljIX2o6DkgONHf5F+8kg/mWMeqOA5I2Ohz6ogi8F1qo3u00YC2YJ82tZI4whOitD0gIhpa+JH6Y/gjr8PVBA4ch4hZFi4lBL+LktieeDRYI9SAhoyyXWuKGlkWfQeuIXyRiCtreh7XojnAjvVTSsGpTzPu9MWe7Mp6jJHFPi960GbXwpoldOJ2SGuLK4NvbBz7sW5iryqHSDC1BuCP0z94HngvvH+IUhmfEpmxsRRJpxG2BSytZ1Q/rQOzoxjiyxJpDvACaZVE7VQ7izjhS7SfBhrhoucH1s4O9ReFdOVyjAvleHnHMjC9xighSBPJYu/WTfFf33pZXnYa7YMUzHIMGi4/0Upn5slKabNFIU1XAq8EJeevwx/HKAqajv59amhdVli+9p1hJ6PvenMRdzaa7atnUlVWxm5Bz0qKAFpmkbSQLi/7FhpA1hex3oynGcE8X7mIpKLFT22eqOcRLpDuUvcqfIGeeIigcsiQRnXqJIaVVoZeUUUW/ZfijT0pJgQN/Cy6ml354EKrdu+mW66zHNL2XcacaYQaMM4Ma+Lk96W+B52rl1BHvu49NxT+Oh/egs+/hs/hr/8xTfhDw8s4L7BAI8uHcS9yyOcWFvCnatDvHswwOHRCEdWlnF6dYj3H9jAhaUlPLQ2wsOjEe5bWcb7Vwe4OFzBxcEKHhwO8chgFY8NVvHYqw7gT/7JtyI49TYUX34Y4yufxdXNF3H98lVsP/88ws3L8K9v4/o1H08/ex1XtgK8eOUFXN95Cjvbn8HOlc/hxQ/+Pu75gREe/Y79ePSOVTyyehCPrwzwocECHl1awBPDJTw+XMZjqwM8vraGh1dHuLi4jHuXVnB8uIgTy/twdmUJp1b24+hgH46NFnFisIh7hyv4wNo6PvHGV+GZO38AzzzxViTPfRzl5hbybQ9lvIVoEiL2AiTBBOHkGiJvE6F3DbG/gzT0kQQ+vCSAH/uYbXn40vEHgKd30O74eD7aEuNMI/kwoIW/YyQhaRj0UjZCy6zQnf049C1LwqRmBBPPSEW8CHFgtOjcAm9sPSoMeOFPxvJ5OqWD32mACsNKiERWEko8qTHRdAafvC61r4NO73DGm05+0U8YicWkUXsAaM8MRkCLN0BmfB9I+6XHgMhByMywhp+M4XXeEf2Nv5fxtT4cYnarZCR6H2WzII6kncTOr0PYENIFzJFGBqyQVI8bGBUxqjLrpUaYwtwmHWS5Wphncgy6WNb+Dto0kP+W9BQFGBDo1OxBMT5UY00GALvHInUgs6BwJozOX8GBJsL+UMdeFYZ9uDud9YDZtqoFRBFDcAuCcD/1T3OdeMjTAEUeocxj5GmIPAuRJj6KLJT9FCZfVRtpRuZiO8WXRIFpZW6MKSUemsc9N8ZiCBon0uyZ70K3VQ2mNrGgJthCPxWuFUixF7DHrrMMG9o05ciMztMYRW6AmbJQ91SUIfRiFInz0qKUkWNfZDn88USuBQ1cOVPNrLduqAsT2d7WNfZmuyK7mHWdYRXYKFrfPqNoIspx5zpFivubABWco9M4wd5sdhOgohKJwqzbRTCJkUY5qtytZ8vcBDfUVdoz/iawID5eqsFDKSxBEmGGpJmRxLadHQ+XZiKeFIXz4BDwJacBdy1+Eiz+dcSpbqgwXp3MISPZpX+dkqgU5vjNMbtkDCa+6WbUtJ1J07VrpiL94Dh2tVl/52mBIi3Q1Z39/RR16czdpW6wx82G0A3MTj4D7DOR+yEGsnYdFwUh2rqWRg6bhHotQ/YyGVelOi98DmSp2Rbw8kwYFHlsIkrLNEKRhCjTsMeyqPME0zpHHgfoqhwza6BZFglonsnkj7o0ko06K9AWFeq8wG7Toc4KVFmOrqzRlpUDKsoCXVneAFTUpcmwb6rM3ryZGKKYBayTDbAwZIFNx+U0NmaTJpLUpAYYxoFjNWjWgfG3KOU1LDQ1KOKQcieDIN2f/gQ0JWRyxXzKAYv3PkuCBbsDBDRQQdo7fSYIQEzb2iKzzpuCvgiugC8EwHAAQWZ1cWa/ie7ST4Jgh2YLEOigXMSxQhwopKUejEelhIbsDb2ffEhrMCSNQzk3WuLSl3647+d50sBHmado6kKKUqJ3ZW7yk01RbEwkv/rSnrA5nOSDJo4NsiS2UhMnG5oHKjT7hqAGDU95Hg2KHtvjcUWmpomRlkePCT6k2SFxkUs2TpF0q8JR0qbNVNyGJT5KXlfabn4NMmo4rvR6MZIoGlg2cv60d4lhHNS2COzHbhL5rwtTOO5KoVz1rn+adPavMydZIljy8t5MADqRBlnwRRtbaiR9ZqmMRZb10ihmbSdmR3EY9R7K1NeRjTBtzUTIxZA2pRTgp3YOzdprQqeIxGHUvwazHG1tGGKiqVTjV1pwpc8osFnnlgrMLg3Hm6j/1MpvaCBqJsVWivyuaa3GsIE/DpHFBb7yxadQFy3iIEWelJg2u26xoToEU0sNJQhGRk2rFixkmWiph85RL8vSMCsIcghVUC10CpdVLq+xHQser+5ciA+InWydg7ZOAakUKFCgKh2Loa2mSCN2esy8lgUFirhCndUo4hRZaDyVqiwxc2aaSueNCz+auukiQwMVAjokqXuN7SbTFKywBYhhUYR9yrwqrLIo7m3+zhb87evY3ryEzzz553jy1/4FvvL//AQe/SdfhzOv2I9HhiN8aPlWI/8YreD3h0P83uIiDq+v48T6Os6ORnjkllvw0NoaHlpdxRNr63h4YNgTD66u4oHBAI+ORnh0ZYiH9y3hvtcewnO/8hPYPPd2XP3s+3Ht+hfxwubzuLp5CdcuP4dg8xrSSYIrlwJcupzg6rUEz71wCde3X4Q/eRqbl79oqii2AAAgAElEQVSI6pkH8cFf+GZ84A0D3Lu+gPv3j/CBlQE+vr6AD6zsx8cPrOGJ5UV8aHUVj6+u4tHVNTy0soqHhms4MtxnDDcHSzi+tIBja0u4e20Rx5e/BucW9+MjGyOE/+5NuPctq/jo4R+C9+X7kb74NOKrzyEPnkfsRUiDCFnkGxNNbxP+zhX4O9cQTnYQRQF2ogmC0MPfboW483/7eeByij0/xuXapH3EnodgvIPJ1nXDrphMRBok5y42aRWh54s8wTAWjAdFZOUgkR9YX4kEwSSUeNIo8DDZ2UIaRwj9iaSAjLe24Y0nDrCwMo08SXvRpQQv0jgxHhE29YPgAT0FyKZgQUk6b2A9LNiZFqZIGBp2RhjB+/8Ze9Og27KzPOxD3epZosVghzgu4ioTu0iiSuKE2JSNHQIusMuJcZGywaQgdmJiu4KxExsbzCiMFIYQQqwBWSAJLAlJaADRkrpbQ6tbPUjdt4fb995vPNOe57X2cM75WqKe/Fjrede7z3cp58eue7/pnD2dvd73eZ8hikVuQlZFkWUCduRpdmWiSwaHaTuJPm38VI4MhzILZqOMexXTzduyIgoBRzQVP+frezbJbc04/b7XZSngigZw3NdBAlJ55gsBhttJP3rTIvOMFa7rrTcPFFlAM/evoSklAZDBBkkon8VkJ9D/RIr8OsjRtJEvawDTBvaHA3VyOUcBcGik5hDfHP+sY9oDvXUCw6SVhoaAEZtz7WXA/aLXgAC6ClhhUsZgnalx1xa+ac/RtQUaD16wQaXZMj0khHGiQCBhDHkQTI7FMyto9sf96AV0bmZmmbKPHiDYb3cCUrOpG4xFkTlmB2sK3ktcB9wa10qPkiURetP6wZ+rsd2x5jBtLcDZaCdUeetjSyuRwzOtgzG38Xoj8g+CSVrSQhCjrWqpzzjV3/rhDgfD8pnzn88yyzHaHkkUCQiiG3qRZx4AFSHRzkeaHgAVbLSrovbJOD1M0/tmfPCfkUwAK5ES+XPQ+ZpnsD322x0oUyVIwXPEf7kus2Gn8eMVhqO/l/Qwy8mEHKDQdwP206VnMLjvDWYUEKurG/Gg4LBiGkYHQNWFeJaFczV6+ccg+x/Yu5PUQ1sv96CB5jRsvUFpLxKQwYywnQM1duMeTeUSVdo6+IARTGEtyWvK6zT59Jfg1RGkugS5TOsY26ZpkWwi9//W3aNjP2CzXMkzn4MyAphBzmLCs6rt0NsRvR1xhC9fYjcYNEXqI0krH8NWOpPNtoTtKpiuQtcUzmzNNthN1rEd/HSTTUxo+n0T0jaYjMGud9IP29QYvBeFk4GUPuq082kgjQdEOvRtKR4Zo6nF2HM0Dfaj8dGpDboqx9BVM5kK/689D2jGSNDAdg4k2fYWfdNg21uMXoJim9p5Z4i3hQF1oYG230hj2jUVyjyT99NMC81aCOBDh8vdJM2hlqewwdWJFmza2HxrY0w2l66ZDPvDh2BgL/BrNnu9fJ8GiWQNaGPO4OPRzfafzS3BFoImzII+BCQOARkaaPKYCH5oNsbtPC4IZmgDSO37oQ1Qgwlo8Mfga2zHHtNII0fjAQoD2zlwQ5t5kj3C66vTReZSnhBjqmVHWlrEY3P3ZBMWW/+wZ1PqHgJzhkgw+fQsld679A4d2ibBNNLTZcDU7+S8cB/19XPnIeRjB++CUSbvY2/hDEFbuWeCT8mcUcBIUL0xerc3jQIT1XW0zOYeZBovQIdfUPiA56Rd9Ip6gelCDCRlGDPHZC2FIKvDMs3E3QsEk3iczmPkIG1FI9pGxYz2gRpHkIQN9Ew+0Tvnav6NIOU2yDzYiLtpQUg00Z4N23EUaqlEXTbBdEoYISbEqJJRQLYDQQXKivj9mdTD6LjTMSyYWmKhEP5BH4dxCygRf1IU+64Hs70HdR61J0cwz7Izg6bD66ev/zQo4Ij3sfrMhWdmI/e0mRWdwfCLAJiYttWNGAJSPsJC/JCWLbKOOjxbnTmt01xTlzz2burSVp1qGgpP/y5RFSmSJEFd18jzHFEUoSgKdF2HoihQ1zXKKnZeCWmF6CxGsUhg4g1W15/Cpz7yDjz09/9jHP+zb8dvfP0d+OCD9+IDX3EXfvvO+/DOex/A2+67H2++5z780n334k0P3IvffPCr8Yl7vwqfProHn7nvHrz/niN8/K7X4hN334uP33cHfv+BI3zoviN88DWvwnvuvRMf+MoH8YG/+Sfx6E98H5af/gji45cRL09xcfoSzs5fwipdoEkj5OsFsvUSyXqJzWKF9XKFzWaD9XqN+OwM+cnn8eSv/wv8zJ+6G7/94F146M678Xv33It/+9q78I7X3I/fu+s+PPPqe/DF++7BJ772Hrzr3iN84I5X4XN3Poj3HN2B9957P37tgbvxtvvuxDvu/Ar81t134+2vugNvvvcu/PrX3I3Pf+frce2H/gJefvN3oX3m51DdfC/ilz+D8uwESXyBLF2iLhNk6RrRZoFovQyxf0mBPi1h4hxdnGPx8i0MeY1qHaNeuUY/SxKkcSzyhDJ3saBNWaEoCpRlibIsUVVOz17nBco4hakalHmFIitRF27Kzgl9XdR+clogT0sUfiszN1Et0hJVXisQIphfshlzzUUlIFcaJ8KsEDq4Z1NoU9hDhoFu/OlrUXlTyiseEYf+EARAtFxpxoioRe5S+H1o/dS+KgoP2AWdPoEMAiJd4zwiqtwBO23d+QanQ5VX0nj/YXIPNh9tVYtpqGY7hf0O0ZbCgPLfZ8MX/ApI0w8GuoH94IzqaCQq0owD9gLp64550aH1W1O2aCu3dXWHumwcXT6vgpyE+nTj/m8aFxPelA3aykVCtlXnX/dqtCip365h6dHVFrYdHIgr8rgRg5nC/ntpCc+nlrBp1plRjQlZeA4UcOssG0CCCF1twdho7kOVN/I1vYkc0BBiaHt9/inpkNdUx+slBrbt0TUWTdmC0bGDGYWmrtcFNnTBg8CAklDxYKgbYVmwOSMQwgaZ64pOjQrsj1KA+BmzppqbL/NeM34oZJoephnQVj1MM4qkhc21ADYVTTrdveCa3hBF7uphl+7l1rhS1uciy0GJh/bz4vAgTMRVUox/fRolElwyct+HxI1gNOoHMWUlrAKeX9dQB2NySo7oWcHhHSPenSxij8HSvLzDONSuqfd+dX03iH/DaEcPnjAlMJh6NlWtZCC9GICO1svJfc3D+M/BBl+MAOSoZDhV/0y+PmQ6yHYcZQBDOTAHXM4bYoBpXYqh2+/JpaF4wIdDfZ4jDnoGY8XfjL0GWbsENN2xu76DQ3DnGdN6o9cCXdPIPg++FhqMleEfgUo+Awbbi/cRn7t8jpZZDibCEDCeTI/JWAdU7EeLtsxgahdHSvnHaBpY7zXRG5crz6jQaTDYTaEJmvsvKNaA6TAZF0M6mg5j57+2xn+vmUWXjqaBbUps+9b/6wCMoauxH60HMJw/xn60mGwj0pSwhWSSEAkaTCxnTeMBULG1bp+7snAUXxNMGwfboSryWWPPhpu52SyC9c/Z1Oom1dHWR8xjLgPlXWvxAwOCiSCNb54dE4BsBMom2Pi7fSmlqZ8nmGhjzmBsWZeFgE+3Ayp4nTWTI/hOWGnuqblzKRLV7JxoeY4u5AOrIjTn2syShpR8ryCBIQgTwKNgvhnOW0jdCF4YvQezptEiyF9Ciou+/rxGIQY2yE/0PhMY0WAPmS6Ut8gDwCOrbnGr1QeaNEEN0rhzQ5NLB2j5h2HfugdvX2M7kQI3yX17GPkZWBQ0bfQRY20wHXVNdWA1BHNal2LigDadwDNcmWCPvfGMFt4r7ez/Wp/WGxW9pEATPuSJ2M6BnD7oZX3TKf4OWgZgg8HloDfFqqIciveSO19BNkPpChcXOjEHIEDlURNYUMeiUzG4ONHsjFMALiiDsXhltw/now+NOcEQTnHIyOkOiwafaCIJL/4ci0lrP0hzPwN11DajI/pFj7pFfY5Hdez6HLkFcxCUv/e56Ywl42u58xKYPvyXoBlBkUOggnRFTsBYLIXPUA0yrUJqUadAUkU79EUlI0J5T9FQj42b7YxoL0fPoBCgwk9eadxGrbGLoExAV3euFc7t3EjjyGatrnIUeYI0TVEUBfI8RxzHyLJMtqIoUNUp8iJFkZZIFinyZYx6vcTnH/4w3vP2n8fjP//f49P/x7fhR776CG/5Y6/F27/2q/GWr/ka/Mz99+Cnv+a1eOt3fhM++Pf+Bj7yv343fuyPvQZv/sr78PsPPIBP3XUnPnXnET55z9341D1347F778bn7r0bj95zJz52/5340IN34zfuPcJnf/hb8el/9b9g/fhDaNYLLE9vYLO4ifOLl7FKF6jiNeKLU+SbFYokQrqOsFmtsdlscH5+jnRxjhtPfwybz7wdH/n+b8G7vu5+fPL+B/DIHa/Gx+88wkfueQCP3H0fvnD3vXjp/nvwzAN34bGvuh/vedUR3np0hHd+y3+KN73+38fP/Rf/AX70j9+HN33d/fiF196FN937KvzCg3fjp+86wgf/0p/E+pe/Hx/6kW/GZ3/jf8bymXdijF5Ec36KJL5Anq2QJSvk2QZxtAxSjCxHHWdokhwmr1BuEpSbeP51niNLUjHMpG8CmQSHQEVXN8ijBG1e4oPveR/KrEQaZ2iqFnmSI09yx6ZInKFmkbotTwsHWiQFqqJGmVdoqtaDCLlnZKQCVtDrQUcvpp55QaaF/l1uh+wCASvoHeE/CzpRQG+zuFKvXReAQRWlNK7UtHyJWFWyE/q/EBi4Eida1Cgzdy7c/0tUeYWmbFBmIclC6+n1pg0OD2UeM5mWknYcyjykOfcyhEMJASf60ih7mn74es6UoFmgA2adbr+tWjQelGgrB1oQ1HIGhO5nTdmgKmrURe0brWCgx1QF2/Woy8aBYwpUbf11cRIUHkOQDgTPBd/sWJV+0JGWHyQeTNMgQ4TnjM9t8cDwzTbXAqHYd4Ex11TBK8pdlwqXu738rDd2Bv5oPyACTxKrqrfawDRhk3PUOmNHAbE9WK6NRAnk68EM12k24DoN5tCjIXhzdLN9tp7hUXsWi96YaFLmBSgVYt3TeeDBNL1nW4RoWy1PFSlR26GpOjRVK9c1TOwNpiEwD8gocT4EpdRRfL3tMIoPCX+mmZi8njJw8Ok2su91I+dSG672fq3tPAhBdijrY7IzCNrQY4Iy551nqfbdgKGb0Fb+/u1b9LZE7wEGAhROujFhtBN6E3y8xAPM1zlW7gsj7ImOkgovBxn7KTCIVQ3I4+RQTktUyXAIkpEwAHGsEW/MSQavByi2wxa7cefe0wy+xprkWhCE2k2TyIL53OlZe/lBH+uermaAhOu5iiwB2eD0USGziybHY9/Ls4/JPvz88TnBr6dhnDGxkij24JWSKZXOJPwIf/AK9qP18aSFZLDTTLP35phD36I3NQbrwIuuKfz3GEUZkh+0oeHOAxTb3mIyBpOdbwQhAvDgPDB2gxF/jNE0wqYgUGGbErvBeDZFPfPScOCH89fQMov9dsJ2ZGyoN/Q7ZFR4yUmT51560kqzTLo5mxo2cZzOXe4maWLZLLNJ1IkQwcBzbvIZTAQpGyBIoCf+gbGyHXsBIA6TNtiUUmrBmEwCENpLIUzXmcAQmvFDoGIeJRmOldeftDVKRwJAEkAKzbyYT/opMwn3EqUBfG9tGMrX59eU4mjPDvqLUPqjJTXb0dHuabC49YsnGzdqyGg0adraG6xqr5FO3fNkKrRyj+g4WoJY2veCFLCgeXMPUiLOIZEjsJQI0jjzz8HLoCrstz3GoXVGmiKH6GdAyxwIYnPnzIR6VSzQoIgGmjqZhWCZ+zekZ4gvgtp0Ss/eZzRrdDj8G6QTYZv7FXAKw/ebMUD8FINu0yymRtvLYrXf7tQUhGCMlXOrTUPLPHXAV9sJW0ISLg4YGtqQspd9C7o/rY+koamWi/C4tqP7foiTHQPQocAHFjzObKyDBmO4nxrYYTNPih/lIjw2bax5yIg5ZDyE8x7YF/p83A6oGAwX7cFP+XoBLsQ4ViYUc6BCm1ISPNBABT07ZLJjw33sYmQbeSYENpr3h+kaaaSkmfCLNw2gtGZbqLLeDI1U3zJ3RnRiPKeaj7rMURU5mqoUczTGYjdV4QvlAK44Kn2Npipcw1wUM7CirmtkWSYpKkWZoCzdRL5Oa9RJhtMXX8AnPvQe/Nav/RKeePcP4ZFf/AG863/8i3jLt/5nePQH/iY+9w/+Lp78Fz+Ms7f8Ap796K/g2iNvxec/+st45td+Ah/4a38e7/7q+/GJoyO8+MD9+Mxr7sDn7301nr3zPjz/qtfg2XsexIePjvBb9x3h46//I/jcj/8NrD78q8iffwJdGmFzfoxkeYwsXWKzWSBbXqBOIqSrBao0QZlmWC+WiOMYy+USixvXkV18AcULH8SLv/rDePuf+lp85IH78Pk77sS1oyN8/s7X4PFX34On77oD1+/8Cpzf9Wo8ffcdePf9R7j+/X8V1z7wJjz+3jfgiff+LB578z/H7//jv433f/e34cPf/e1413f81/jIX/+L+Mlv/Eo8+wv/Ez72xu/GR3717+L4c+9C/OLn0JzeQpYskGcr5NkaabJClm6QpzGyJHHXuqzRFCWqrEAWxWjL2jEi0gxl6hM66AGRO9PHqihDZGiez8CKLE6QRQls1SBarFCkLoq0KVvE60QaTCcLqD24kM5kHdo/gUwHGmYWPoqUqR55kgoDgX/Hhp3/0hiTAMJ8U2CFBwlmvhGeZSHbQeoGGzVKJjTrQsftEhAg+EGZhZZT0BhQJ1UcMiqqvEJXO+24a+ZLaWB5DmeMigPJh070YAOlPRhqP7knYEPZl55+c3IepthBdmHbDowbZsM9e/60bBAIADhgt6uNZ1Q0qPIaXd2hzEr/s0412NY12E3Qz7eVizE0CtCoihpV4cESL22gZwh9I9xzN0iDWX+xnjNtfUW/T7kDa4quaZQUxV0DDUJoAEGo9Q2NhMOAjpJlgr5lnoXnt29iuSZWRRnkLgoM0kbY2m9glkhiQioUwQn6JNEAkEwBoelzLfRNGp/ljPokWEK2RwDSQyIX11mabgoV/mDwc8ioIODA43Rgi0FdtAJUdE0jgyTNrHD3o0+YGEbxm9hPW+y3I1653IISY/ES8e/Xd05yFCRFnUhO5PxqwMGYcJ3aTuoIDSbxfAa5RTvzLWBtxwGVZtISZNGDK5rUTwNNJ7cY7eTrxw77nWMezdieZoD14KBLxgjpbFLfETDpOvmcjXb0zKXBARxeesFagvUv6zwOfQ5ZyDsl/6Xsl7Wlrs/oXeaM6r1HxriTY7GeZaHj7ifldUZTTJHG+HqHNdBunNBUbvDrbAE6YedXRY5gAusj2T2AxvsjsHdDTdY1LYo0ExDLMcEHefYSvCNgYjsD27ToW+OAisupR1flwqJoy0zYDC62zhll9rYR5922KbDb9vIQYfPJxpCN7H4YAlBhzW18KBrsRysgxW4w8j2XMGKw7TvsRyuMi6GrJYHE1MXsbwlU7AbjvDVERtDhlf1WvAW+dLlHVWRXgIpd32M/DrBNjS9tt9Igk8LOqSsbTd3g12Uhv88pum4uOW1ns+oYFL2kTWjzTBpTBiAhTO8PQSEW4gRBHNNhkKaLjXpTFTOwJcgswrS8a5zRqIvfDE1uACp6BVQE9kBvOvH00CwWPdEkvZ7gDyUuBGwInBC4YfPIv3cJKiFhxMlLKBcxIIvhkN1ju0YSXPga9CthI9z7hcW0LV7Z7bHz4IVLpBhnYArPi/ZQCKwdtx/bcfAMkSBl0awLNvrUtbsHakh76DvjqeX69d215Xl1kgWHkDZVgf12FDDmcseH4qDutRB5KxGjfuHkg0toYgIKNP6+qAQE433rWAf9zFzocCK/HUa8st+DsaFsIG3nUPjdtHXJHCq/m14S1OJNw+hBhmAqyuszqH1mwSfTKN+08/de2V+Gpt8XWATueN+1dQktP3L7NsrD05lHBmYD0W0CK5r1sZumK1KWpqpCA+6LDxYm0zBK5Cf3N1BLgxs1EXKmjlDuQL0gv2ZBpIEUnjsyNrScRYAhtRF0kM9D5yUWZKn4a8UC4qr0Y3L6yWEryD9pkrYNgBXps4dAhW07XO72s+s2Y1R4tslgg4GoVec1JDV1IIOLoKb7HLZybTRQMXrZBz8LTeWaxsFP7oj6U2tJWi4nAqQjaxkc/18VGXrTocwzx6YoW5Wy4KfQtQM2qqpCmqaoqgpVVaGua0RRhKZp0LYtmrZ0EpAsR5kUqNIci1u3cOPaM3j80Y/h7MX34vjz78Qz7/sFVJ95P07e9zasPvYebD77UdQvPAa7fgKbk4dRxY/j7Jn34fFf/Cf42T96Nz704L148o478eSDr8IX770TL7zqXrx09ACeedUD+Pj9d+E3/sgRrn3Pf4mTd/1LHH/0bahOX8T69ATx4gz5+gyr81tIsxjxxSnS5TnqNEaZxCjTDOcnp4iiCJvNBjevPYt8fQ356UPIPv02/PI3fT3e8Zo78czdd+D06AjXj+7Ds3fdjWsP3IWL++/C8dERnrnrVfjkN38DNr/2Izh/5j1ITh/C4tbvozj7FMov/C6qR96L5e+8Bc++4w148Zd/FDfe/lN48q3/DM9+4F/h4Xf/JFbP/T6+XC4wRUvk6dJJP6oE8WaBNF5740pntFeWJZqmQVEUaBoXl5ZlGeq6RhzHAahQkgiCALbtUNe1XKu2dYVakWQwVQNTNaiLBk3ptNpO2uFAJ/6fJpva34JJGfR90Iad2muirRvHhMhyJFE8k23Qm4AABQGLw0Z+xjYoSiRRJGBae5tNJ9I0qvnNfWwq35fsDUo5NIODNH5tnNk1rSSBsLFx4MWcUeFAnwZdY1CXjbBGuD5cOb4ySFFEUlKGlAUdmymf8zp4OBgPoGgJGQHk8FwJk8tpGN3+cGLaXjVnbP102dGwLYyKGzSNQdcYbIctTGsFkCFg4Uz8Amhh2x510YAU9bYmaGG95CEY/JLhQiCpNxZdW2LsOzg2dQtratiOWyXNv0hWVEOt/SZE7uAp+13dYL/dqom1nTWwHBiZtsI0Gpi2Qm9cSlNvG0yD2yfWbpzScmBBAJoMDQH41ZSf515PrHl9CI4Pvnns1XXcei8BDc5zjSX40pSVMAi05xLXNg2Ehaa3FWbBYK14JeiNjS8BDQ5EyVhx62KQW3K/uVYHiZGXx1TOK4XDBtZdjplcy3DF+vWN55esD9ZCZOZQRioMEs90GC1lIp1IJzgU4+BlLv1pgwFp7ZgjPL/8/t6v98K49NeJ8gwmtjlwZsBot479YHt/L6VwiRiOBbGlv4P/fOxGV3MKU0CeRY0Yk9uuh+16YWBM/RaX21ewHXZwhqBTkNT4gdx+2oLm7vttqH+1xxrrysBU6uSa0ehyv915MGLCYAZcbi8xDcFUc+zda/I6vLLfe3CiDexaG6S8BKoIMBCwcmqBUnpDV7+0vqd0MbUc5pS584fh8KarG1mfghzWsWT4ea/LCrtpQpakM68ZzZA9wh+84lkUqYAVtilERtEbx6oY+hbOk8IxLMiu0FTuAFKExIpDc8ytZlSY4DMx2RbbvsNoapF7EHAIAEUlAIRjWZSKbRHkIO51HKDBBpn/Mq3BNa0ORBnaBltrMXQtXpkm7MfB+1VQrhGkG6TssznmpI6Frzbm1AwIxzYopFkNNP5aGuHbmTNq2QOL7hChGZpeZ4QZGAYENLTUgQAGf6YbfB5TYG7oIj8wHQjakJlCICZIL+ZeEnN2A9NIrAdCOOHXdGzKS3oFfNnZv3rj75FhQZCAzI7g+zFgN41y7AQrGBdJI0N+eNhQz89/YJRwgeA1JhPm0FNCs2uClMXI/oeFbk6dZ4NJcIj3a/AuIWhBKU5IBXGLpoWLLLVyfecmrg6o0VQ0/i0bP4emh+upjV+D34imPxrR9mvGxG7ayvdEh+enF7I4KtRYN6GUhui4rCA1cCAEvRMEdJo1q3b20GNDzvOugUDn/1FDg2+cfJDxQcpeWBSVD4VHy8V1mi7KNkRjisRD2CDDbJPrx4LNFzIsEsTPw9+rZN+Q9iiyDvHycL/LZJSZFMZfo5knhQ0eGCysaY5JIElYLf53D9kP4n8xBr2n0CvNiKmfvFv1IDTDwVjvRaLMOfurUqIZ00MlmnCTAlIAGotgehx8fZxpWSGF2OALH06oCExptgfp52KOKUVuLZMyTfF2DVspz0XnUVHKv2XuJumOdtzOGjLH+igQxzGqqhJGBZtkTugbT9MmPT9Zb5BtYsSrBc5uXkdSPIebNx7Gs49/AKdf+DjOnvkE4ptPYXXzGUTnL6A7eRLlyRPIFp9HtX4C559+N971Pd+K3/yPvg6/89q78dR9R3jm1Ue4ftc9ePaOu/HkV30lfvPBI7z5G+7E+ue+Fy+9702onn8U+cUtJOsIyfIc8dlNlNEKaZwgXy+QLM6QrhbINmuk60gYFScnJ1ie3kQevYjk9GHcePTN+Owb/h7+n//wATzyuiO8fHSEW19xF85e91pcf/BuPP/qI9x68D588t97LdZv+IeonngnhrPPIT/7HG699DCS5RfRLp5D9PyjiK8/glvPfRj9tYdw/aNvw82H34XzJz+E1fMPY3P9CTSrmzDRhWdTrFDmG2TpGlniGBWc7Od5LiARzze/l3tfCBZiNGukKWFVBMlHnucoSz/BLyrUmQOVmrJxXgNFg8bT8euiRpbkaKvOARQepCDzgWkWjBotyaZIsytSjtqbVWomhDATfFMajD1D804fCwc8BHYEKf1Mx6BB56HxZJBSBI8HGn7SS4BMhbauvaGj95LwvhouFpXpHA7AE0lJQ++HTuQOQQ5TOzp7a+eSDs+AoEktv8/XDYyPQgAWnkPS9Pl8EB+FJhTf2uNBPyMa1bTzffm3mnmhGQbBGNmiKRsMZkBdMmGkhbTH/54AACAASURBVGktBjvCeA8KsipokkcpA0EJng/nY9ELqEE/ENsZZElypTEebAvTBgZ1U+UY+tYlIrXBo4cT7sEzEqw0lGF9ErBdsTC4hnJiTuq/NPNd5Rpm02CwDbq2ROcHpaYNIJN4YbTd7NnMhtp2RsxH2ezPWBIEv3STrACGMCkO9Rkp61zjNcvzkAFI0ENqNL+eCivSaJ+pTkw8ybKgTxTBMRl02AZ1mSNE0XfCZG2rToBvgmD0iDAeCHLsnMBk2Pqh0HbsYY03Kx8G5xPhX1cnNlT+3DEJh2vvDKTxazmBCg5fOHnX0Z48r1xHxSCWTBR1/xDQ0t4grB14jKFWckCFaT2T1dQwXSFyVLKP3DDFSyi6YbZfwTBUv5+TVFn/Gq7GcZ9Vx2rQkuA505dsX9l/nit//0jd2BmpZ/Y+5WSU7/cI0o89pmEuPRlUjcZ7h55vWZKCfmlanhN6CeN71k7YoLtp8Gwm12dRBkVAkueLHi70h+H9XniDY157rgXRao1kE4GsKJGP1DWMMTjCl/YwdeGi1qoMfVuJmSWlH4PaCFLYziGdhwAAm6DL3dY1N1ekHj221oEAQ9sICEFgRGJP/dcEHIJ3RYemSGeeGgRYgiFn6+Ugrlll0814UcoapsEZfG6t9caeDZo8Q1e5CLqhbaVpp2cBARgaWIYEDm/O6ZtxTp4JXHBaGxp3ShJoNhi8PvRGgEAbYmoQg40vJ8Fzg8kgsQjRnhZM6xD5ixhOch8CG0FLDdi0t3UJ+ixwSs/Gm80ApS3aKJQgijY1PQQqNIOAjIUQT3kVqODxkDFC1gijYQMoMQhzhYwNtwVzxmBmqB8Uc4ZQkNkEc8kg2wnnS7Ne9KYTV9xxBb8CNn5stJ0XQQA75mCgPyejBw9tcAOe+gFdW2LoD1NQaBxJpoWVQkKiOFVjvh1HAbPmjZ7e1ITbP6SIcJNlsFWgxRUKm2JOBMo+AQozW3iEpTBOIqsgMEGJCXWETCHhYsmp/9gzRou+GkbOZfhc6/s10ApJ85VCxRc1oXHuhUmgAS8uRLzGmhFwuB0CFYEO2Yh8QzflEmeraKLiY9EFOQWTOjTbgVOU2UYmjJeh0JV555k7PLea0sjj79UxCsDj0X6yKKTI9gU0EXPKgbR0hfem3oQpoz6zeuO1okfFIVDhJgOBHdR6xF/nfwf9abi/WahwUhPc+70ztkxaw/ddg1WA/jz0MarLPEhAfIwZc+6deWAhz7I4jpHnuTS6h0AFm8cwOY8QrTfiYbFMT3Hr/Hm8cP0JnNx8GvHyJeSbE2wubmF9cYrp4gbGxQ2kN59BdPYkNjcewUu//X/ho9/7l/H2r/9qvHT/A3j+gXvw5L1HuPYnXovjv/yNeMs3vAqf+of/DU5/7Yfw0sfehtW1zyBdL3D9+nWU0RrZ2S1U6xWyTYx0eY5svUARrbG5OEe82iBarbFcLrFcLrFanqCIrqNaPY7Fc+/Htd9+I973t/4sHvkzr8MTX3uE6/fegefuOMIX7jzC4/cc4bfuOkLyT/8Obv36z+L0yffi8vwa0pefwsXxc9gsb6FcnaE4u450cQ3HJ5/F+qVP4voTH8aLj/8eTp59DNX6GNHpS8jXx+gKx6bI0iUKD1Tk6QbxxoEsZV7MZBu8Bjz/dV37hI4cVeHYDZoVkCfpFaCiKX1SS+bTRrxxX1M2nllTiVGmm3Y6ICRLUknpoBEf2QJpFIfkjtsAFeIJoeQbYg5ZNxKLStaE/B6lHkrGQWCkzIuZ90SlgAvKIgha8PNFME0zGfh5YrP67wIq6I9BP5crQEXpUjjayn3/8PjpOUOggz4A2v9CszyuABWUf/l/g4ygFVZJ8JoISQS9PEeC5pzsP4LOlAZ06uemcSwI52Pj7hXxVWjtFaDCGbG6JmkwI+j8T8M9q5+93TDzXGAzozeRoPq1pKkqaQK5Boi/RBeiT6Xx9teYa0bXNPJ7BN9pFig+Cm03WzeDDMZ4aYk7t9Lk8dlbz4EfTnXFj8EDRLppI9OGU1zt96QBAUphadLI4crhOk6ggutfWPMD23TOGAkg1dyrI7AqNGtQr4mD7WFNhapMXXpVW8m9JIk6HpzRUhaCNdMweuCrk0EdJ/s05CdLxYFrrQAUlCzLve03NsUBeArAEM8/GaIEpsgEFXNJq5K7DlMg/LUQ03J1vWpvVCvDMAWcDGbCK7s/gGk8o9fUmMYWo/KlGDzIoJMzBGTi4E7dI67mdN4UvRnUUGZykpp+El8t7suhVIXDFqln+wG7yd3X++0WHFi6Gq+V2udL+0t/PpTHhpevuJhUx/DYjpNjXijm63YYRV7MWlPqRzP3ZGOvSNnsNFgwUMKxVEOKT9cEPyECf6zB+Vzjs5jnkPUTzY5ZO5Gh27YthmFwQMXl1EtEqakLz1RwAMDgWRS9cYaag3Vf267GOPBAnHxBIgO9ft54poLedn0vhpVD54wvyaYgOKINMzWQ0bfVbX0suL/8Pl9vNzjGAhs83eCzASPLY+haTMZgaB2rYrIGdZ5JM6yZBzq9gK8bQIJg7qjZCIzAJG2eoEAwogwAwRyoCPr5OVMhGCMSHKEUg1R9TojZIAfPiErelz4K7mchoSIwG8je6GZNOI1F2cQGKQhjZF0GPJtknSRCv4h5CgZd+QNgIjpIEwxdDoEKfoB4rnjv8bg0aEBwRjMg+ICaPILKHGRHERsVsBTYK7qpDaDFnDlBYIKxrM70tFL3Bc/xIHozTuPDxHvwrA8HTOy3IzQrYrDGpXxY31z5GKe+My4yuK/UvRJSWnhfuGseJBJEvbWXwZw2H0CwsIVF1QE8rfwtG1XS4rbDztPSmAIRHI1lsq4Xff9QlQk7AQgbEkDcg30LTm1mHgXCcpik4RYWQMvsdQ0IhnuIelzxfuiMK5abVqQkWqIQGDFh2iLNM8EcFnOdQtUPpDKHQIXzWQhFFMERFsM8B6Ra8ty78xaAuLkvR9At3o5REXw2CPiE4xLzzs4Isj+o12XxIcwTQfgDJXXsJ/cZ64I+k6/rFuYejIu9oik+uLZXPFFabWLWXAEq6GDN55PQRP3UigURi3dOHFkIkwLOSZ32sWAjJFT4ugHNjqsiE321Ayoqx6woWzdNV9M8p89PUZc5kiQRRsXtgIrKSwOyOEEcx0iSBFEUIYkzxFGGs/UGN06Ocev4Oi4WNxCtTpCuF0iXG6TLNaL4HMnyBFV0hpNbT+NzT/4Ojj//fpy+441465/903jxztfh2gP345MPHOH0r/4JXPyjb8ZHfuA/wfG7/wlOP/pGPPvQOxGdPIuTkxO3X9EG6ckNVMsl8k2KMlqhzWKkqwXKJEa8dJGaq9UKURRhuTpBdHENzeopFOeP4pmHfgUf+pffhS/+4Dfh+ne8Dk+/5gjXHzjCy/cf4eMPHOGR7/zPcfyOn8Zw9hjG9CVsbnwBxzeexfHiFCfnC8QXG1QXSxTrE6yWL2K1fBKb5XO4OH4ey5NjbC6WSKMVNvEp1tENJPEF0mSBIt8gTzcoshhJ5CI/szhBlRVocn+ek0xiYNuycn4VB3KPuqyQxrFjKOTFFaCi9n/f5G5zxo8tyrxClddoygZZnKGtWpfwUWaoChdPWmQxyjxF1wS/EyfHiAWsOtzIcmBjTwZFpQCJ1oMJeZqKNIRAiEgBPChGNoaL0g0msMJSIBCi5B8hHWQOlBBw0R4R/06ggvvgWRyHQEVbtei8+aQzlQx/R7mJ+zv1Wj5alD4aBDA02EOggsV0KKprWXvk2dEGEESK8YMGmdNZLSHhFF1o/k2IbHSMiBA5SMnYIVDR+6jHrnYSEeNZFKZxQEVX06DTARYzcOV2QEXXO3C58f4XtWuOCDbTz0FLJ8hooGad10CDOvp5znVMGlBOsKtajjkwRBw1v/asGYml9M2NNi1kU0STUAJBZBw4RgRT6Wppzq0hWzb4JVi1bvJeCDWSknewmSaI086lFkxHoBcZUxLYoIv0wa8jlMkSLNLnpipK9KZCU6Xo2hKOQWtmEg0eKw2frdpPF4tuPLDnzlEYkDTo2sobqIZ94uS88fstIAvBhM5gDroYAXvIvtAMRTIP9WvQA8qt36F2IWuTNYZIYf33yU5h083jd/XFhMvtl9H7mNOuLbHfOYDBARMOXOi7MFyx7TxulsyccL07DGZ04Mcs8cP5XNiWDIogy9Xs18kDBiJx8OdLs4LISjgcZg229/IsV1dvh53fB5f6IX4bB2AizXwJvJFZQ2CBoAzr8iC9D7Wx8/eiR+A83Yi1kTzz/EY/E6s+/zqlLsihWmF4dU2Dqqo8o+LLlxi6GrYpxLCSjb6pC4wCVDhdGhM/CFyEJrBHkSUI8X6OYbHt7WzThppbawVQoE8F2RxkSOjo0qGrPUARAA0mhPB36WnB9A/TNsoMsZlR6HvTYrLGSTyaGvthENbHbujdz5TPQYj2ZHMcjC/1lJ3ABqUMlAg4M8bJe1v4tAnlO3B76UeYwIfEj0BXJ1VdMyOmwYoBCuUlhxIMJnRwUu+aMnvl/TSrYjeN4stBhkNA2txrkE1CiQePf78dhfnQNRW2Yz9D5gJQEWJFQ8JHaCSvSj8Co8M135VIPC53WwXyuC1INfx5sBOYWWy7AaOdsJ8u5fsaQNHnjvfUPOmmAxM5CFbpDzjPi/hDtEGrp2UNl9tdSKjwjCXu/+E17G2B7WS8H8IOpnFawHFoMfQlQmKNu648l85QNWQok1p4heEx0DS1nr132AfXzAqFs25A+YhjFRCQCA/UwYzYjXt/fk2QiqgpORkifMhywWSByIaeyDopbNtxFOBn53PB+WAvs1yOjVMrnQ6jP0NB2tRL42z9VGbnNYekU4rOWE2EWIiKcWgfDFr5tzznejsEKvTUgqAA2SLCKFATGy2VEdNOG3wj9MLwhzE6eH6F7eDPgUyI/PsEhoV7PU4F3OLqipDduPOLdj9D/vuu95TmYMDJe4iMDtFq642/qwGO2/wOQY5DoIIABYvTw4QZ0h9pdEc9Zdc0AuQxLq0qSimIqKsl64aNmGso3Xs6wCL3/69AM01nBlhIwVYXJfIsRl3mSNMUXee8DoqiuAJU1N7osUgzpGkqDIwirxFtMiyjHItNjPV6jeXqHFm0Qr5eo1hGyM9j3CoinMcLRPECZxcvIq5uIjn5LOpPvRfXfuJ/w407/yi+cN/9+NQfPwLe+F144Uf+Kzz8k38Jm0f+TyweezuWzz+CbH0Tx8fHWCzWyNcrxDevo1wsUW5y5OsF0uUFyniDeLlA5IGKOI4RxzFunl5HtnoJZvMFxCcP46Wn3oVPvuUHce1nvgPtT/0FTN/xerz8lUe4cf8RnvrTX4vubT+G5LF3Iz97Asnps3j55hdxvDnFaZngPM4RLTK0iwhmvUYbL3C+fBrr9UvomhzXX3gRZyen7r2TC8TFKeLoHEl8IUBFmcfIsxhpHCPebBzrIXcyjSJOYMoaZeKiRZs8pFNQ/pDGCXIvwUij+PZARV6izUu0RSlNIKMjTWOQRhnaqkMaZ0jjDdJkgyyJkCURiixBVWTI0ximdUyALE7QVjXSOL4CVBRpJk13liQH5pt5+D2fNiMmlr6hF/mDBzRynxiSJak0LEwe0d4AZFBo34dSsSnISCCNmiaL/3+AihAXXF0BKhyroPVsimbGnqBHR+6TWTRbpGtakbtQnsEEEw1U1Oq9KRlhw8ZmRsee0viQxbw2PpyG0QE1/uf0vWFj59Ypg74bUKSFAws86OviV+srQAUTQjhdpbmmSwDpRQLCKbBpOxcl6M0UDz0ctsPeUeabHvvpFbhI0Al9N2Lqd6j83xIAoKEkGRJcM4ssm62Zpu2kQeqa1rM3gzyCTd122GPqdxjtFoOZwLjUwUwY7RZFlsszkw2kNkbldZAUgbqR9d8x5hpVr7KvaVQdGxI1OBmnf5PIXbsOZNjpaE29Rrl11IqGfztOskawTqmLUvwMyGThWlqXFbbjOHtd03YY+hptk6FrC4y9q4nrogTZrfRROvTlsJ3Bbtqiqw22w04YHmyYbdfAmtDo12UljDEtg+REvancfcw1lJIrpnvYrpPniYB5dSM1g/Yo4xrPQYQGH9i8u7V9kOvJJlwb0/M8OqP4EaPdYeodu6Ctc+y3DvxiAllbORBv9ECFaYMBqQyaPPDDumgwTn5FOet2YL3rvGPaqvZm90GGIt4n3mODLB2yZ0zbiV8ea9utP6/CwrBO9tyUjtURgAk+D4wHFc1MfsI6czdOeGW3V8CSe8+2rqWGcsMugyJLpfcIPoL0yeNnyz2bMx+BvTy/EFlHVZSYhtEB1d4vSEuYyfAlGFdmuUgCx3GEtTaYaTomRYWuymHqYhZRSoCA/yf7gR4WpqswKg8L52fRYRw6aei0DpwN7DT02E4G1lTobY1xaLEdDcahdY2WrdHbEtPYYLdtsZtamC7HNDbobQlrits09p14COymAeNQYRxq97tDDWtyeU1rcmjtvU7FoNyD03FO40M0ZSfHMZ/wt7MLSgBD+2RoA8ne1uhtjcE6z4+xd6kqQ9/AGjIwgryB4AZBl7osFGhC+U0ANAhkEJggE4AGm4PtsN9O0MkdbG5DygdNQztwGu+aXB0nGpghbGyZhhIkIPNoWMeSCOeXjTQlGjzmAMQEnxBGwurIzBCpaj0TIZhJBq+GICHhe+2mUaasmjnSm2DcE2h79spGap5+mNEsh5Po0VPfnNxhAE00OV3v/EPbNTs6xzj4OATtY3gfSiq2Y+9iQG2Noa9RFhtspwb7fsTW9NiaHkPTYexabG0njCRZHLvgzqvdqgNyHCbqROZpAhV0/K0UC1wo3WfxMMmlDyCWL3hYjIx2i6nfYTdeusLEDOj7CX3fY7vdYhxHTNMEY1pstwP6vscwDLDWwhiDvu/le4P3faChkJYnBIbBPJ6za0v0tkJvCoxDBebFj3YC6ZLuge+eMQLq9APGwXgGWgB2tG6Vnidj32EajPuc2wm7ce/0hf3Ws08ccDbYSa4Jna55vwQQIRwTJS06mWS0jsHQ+8KVGkYHFu3A/HDb9aAJk3PCdiZN/WDQ9wZd12AYLMaxRz8YDIPFNA2wXS2fefcZZhSoB0c94KdZNG5yMYAO3FoqpP092tqZEBpjYK1F3/cwxsw2gmDOaM4K7ZvUZuqN27r2hVhwQhf6sZ9okiXBZsWBYjkYzc1pgXsPi7byso2igWms6H0dhb/2U83Kyzhq5GkqFPQycxP0Mg9GUzIpVlGQ9Edo/HRB+yUURYG2KNCVJWxVockztEWOJstcwkYSI12lyDcF8ihHsnFxp1nmQI00TXG+irGIE1xs1ojiBer4DOb8JdQvPIln3/8b+PC3fCP+9Te8Guv//b9F9obvwCf+/utx813/GPmz78f65UexWr+A9fomVotzxOsM0SpHtEqQJRHW65so0hjpeoUqSlFGCfIowWazwcVqg5PVGi+cnWOVHeNi8ziS5Gmkq2fw8qd+C4/98g/i6Tf8FTQ//np89m+/Dm//tjvw2E98J+pPvRX9Sw/DLl5EfP4SLtbnODm5icXyHBcXF8jjFNkmdu+1jhBvFog2C0TrJaL1EskmQrzeoMhyxOsNsjjz4EKEODpHni1QVxHKPEKRxZK0QaYBPRkodyjzfMZQKLJsFtGpJQWURsjvKBkFUzzoP0EwocydF4W7J/IQKeoBBbc/pfhTaOMyAhRtXYs5KJvoyv8dG4oizZBGsTAmdKIIJ2U036SpZ6ma+IreE4pxoVNCdPSnSEnqRiI2Gy9ZyNMSprGoiyYwjZpgdinpIOr8CnvJ/45O6NBSnFYdF9khZFfwelBKReCE0129z3wvUpxFcqDYVGL6WQYfDJk0+maaz3A2tnxOEfCX799GaqKfWQRXOZVmg+ZSiqwyzuxhu0HJRwL7j3/TNcHc2w0agkyBBnhaiy76/So8X8NrKTNNE+K0KQdw6Qd+OMV6xx+PPNfJuKCsVNUfbJg1bV38QhrlV+F/TsBAb9w/icf0DXxgd/SzZpYGpkx2YLoar4sMBmwvLDkyPkm/JyPSgVJBDtA1pWPHcr23Yb0UGaJfo0xbO7CycZT7iuandfBRodzCNYmV1KT0DRuMxeV2Jx4dNDkN/iidAG0E4LXEx63RhTfVHNB3o2P1+uOvylTulbp0bA3xbiHThMAcr40M7nrFOgp1JWsF1uW8PoMZXQqOv1amtdhPe18rurqQtePl5SWGYcBut0PXWjRNh3HYYjQjtt2IbTNg3wzY1a6WtNZiHEdcTlsMrcFYd9i1Fq+odA9XyziQY+ydgfhgR/k8Sn2j2A1uMOWYK264XEgNFfqmEBGrZbzGM2J0Kh6lHTz/8nzh+fX3ttSrfUhr69SzRNebBEfEMLUJ8jdeu1HqZ/ceIap0gGnc58Ex2HLkaSTngPc+gQ7K8Hj/ua/dve6lH1YACtuU6NsKTZFg27fiAzF09Qy82A3e8LJvnQvvaDCNBjTZpPkmfSHY+Omp8HYcMPQNusYxN7qmwHY0MF0J05UewHCgAsGGrsmwnVwGbtukfwhQwEa9hTWFy8u1JYbevd441JjGBkNfgbGdg6VxSEjVIBihJ8khDrORKbnetMeCbra1bISShGnoMfTO92MaOkxjh3FoPXDRYOiDlERrhZjOwQacaDA9KXrTwZm25aDjvPPRqKVx1L4WBB20nEQnewTWyNwkM3iSkIkRmB3ak4GggGY+aINPnrMg75hLFYJsgoyAwJ4IrIVWABYtUaFfhQabyKjhvtCrg++tzTDJdtCN+6G5n+gHhZrXzShVNCniA/gw9cHqB4NG8BVyrh8WGtnVrJK5N4mPYzU9xs5iMj36psPWDhg7i7Gz2A+TPES4qBHF14ZERHfZ3Fkeo99P0vO06zcfjJxo857Xn//etIpiFh6uYsrYD+jtiKGfZLGQhtW2GEcrX/d9j7Zt5WsuSlwgtLRA6zT7jgVIJwWhuy8rP6UYRGfIWCkNxBwyUHgcLJ4lpsk/kAVQ7Tu0TTlj9Dj5kYvLcv4NgyzmLHr0tedEQ0siCF6IhOMAqGDcXe+dql2slhXwQmQavdsvaztM04Bx7DEMFp1p0LY12q6GMW2YgvnCSCLJeH97lN/K6w8yFWQh6jSObkIiwF7vC72uE6BCX2vZ/GvRfduBCC1abxbHQppNolBXfQOkdfhOK+kmxKQrNnWOrnGu140v9gYzoMwqx17yaQOmtahLFQ/nTRK7xj2HSTlvSIHPa9RFI6aNuvnRTV3bts4LQU3li6IIcaVZhqbI0ZYFqjRBnWeos9QDFQmSZYx0lSBdR0g2kUhD4niDNI2xWm0QxzE2mxWSdIk6vUB5/iKKl57C8aMfxeVv/t/48Pf8eZy96fvwyR/+c/jsz/13yB//f5HffAjp8hnE8TFWi2OsFkskmwzRKsF6uUKanGO9vo48jZFu1ogvlshXEdLVxkk+1hFOV2u8vFjgbPUyltEzuFg8jqa8jsVzv4dr//Yn8Omf+Wu49VN/Dk/+0z+D3/tH34T20V9Ce+0DiF5+FIvz57CITrBcneP07BYWy3Os1gsHRKzWyNYRkuUam9U5os0F4s3SSTo2ETartQML8gJZ4lgQWbpBtDlDni1RFmuUeYS6UiaVBBU8oMCIyiL1QEeSOsBAmV3SuyI0/vksqYNMhaookMaJY2DkTsqjDTqzJBGfCokA9aBE7t8/8+ABwQ2CBWzoBTxRIAd9TbhPaRxMRGv/O5k/LjboBEU04KJNOkvPnuCxXdkoqaB5ZVELKFEVNcqsFDmUi9AMwEnl95P7SF8HMQH1IAH3Rbw8/HVwU/ZCJDraL4PpLby2+pgqtd80zyVgYtoQm8pnfPCuMSI5oOGclpVo+ruTfDR+PXVTYTbhNOkN9OhOGIaUOFB2xkaW0hYn2XCN9eCTlghemNZ65lgtjbWOgNTrpJazadaaBiRYr4jng29oNZAiazyZa22F3RRi2oUp4Bt0HiuZhIOZyzE00MNr0+rjIRDRzA0ZtTEjBz/7rTNT1sbQvY915cboSmlKFcuQUh8yNjSoI+xKXxNS7jOYSTWMjs0RWJeM9B6VTMmxF0xXi3SR8gQCS9L0e2YD6xGXZmJk/4o0c/ISVRfxvtVyTvqXcFhGfxt3TVox7KyLFm0VzKyrIgU9NfI0w367mzOG/LWmh4mTojQir9F+G2zUdQSmAwcDiNR4A0um5FxuL3E5TK7uNT0uxy3GzsKUNUzVoCsqtK1BXbfo+9EDDiNGM8LWBrYxzqy6cayUrm4wtgZj02GsO0z1PJ6U/hZS87RhSMlhI2N7WYtq6TrZ1qatRX5EQCOkl3TCuuDzRwY9lACrz5hcT/955RCS+0P2Emv+7TgKwyqNYrnmBHFZe1IuyPu9KkqRd4ghcNehrYxaF2PkWRRincsQQ+qMO4PHV1NWSKJY+sQjfGmPV7aDsChMXYikghvZFKOpcTn1M7NLV9CXoNmmQ4N8o20DNZ4MhUPzuq4pwQiiwbYYhw7O4dexMkxXYDt2mIYWtivR2xqXux7T2KG31awp1tIHmj4OfY3eVBisd3k1lbA1xj5IQ6hJp59ESGYIDTebbc0IOAQqRFLQk4kQfp9T/RAPabGdekyDO/beNNiOFmPvzoEDfrrZ3x+yI3bTCEaQBsNMGmGSNREAjAAIODCjrSuh8RDoCGaCOl41gAc8N3xPXtPbnS9+j5F82oQ0gAOHPh+BfeEmkuWMvaGNIUPOdmCOaMNM7jPTOsi2COyQRoCKuizUOXDgDjWQmpo/29SDgQ/V3TT5h7DzRejU4q/9Bjj5Ft09J+b+d+X9OjOjqGuPBmtqkWJR18/mua0bjKbHaCwmO2DoDEbTy799a4J2kHQ+r1fVhQoXCY2m8/t09GWzOonXBs09Q8oIHzoE/yhhCqyaHjpxYzv2GIcthmGSZlWm64PBMIbJet/3qKpKJvAEK2ynDZXcF8Z+zQAAIABJREFUxEiYKP2A0e5k2sRGlNfBTYYaAQoJQgyeFRN0vAGs4NSia1rf/AaQMoCZVtDqIN2ws9eyXSiidIGnncZFC6tpifrr2wAV1k+DqGcc7RQWexMmRtRsdqaBMa2wKvrBwNoOtu8wDMq80r8v7xNduBJI4T1CcI7fl6mYvy6831vv+Ky3rutmm57CcNHkdTn8zEmMoF8IhcXgp6jUTbIAcHT2AFJoM0F37umC7poiTrLpjO60785PQJpVaWIrVEUzm/RyqlDmocnN8xxFUYjcQ7MpiqJAlaWoixxNWaBME9RF7sAKv5VJiiJOUfqJe5xsEMVrxMkKSbJCFjuWxWazQBJfoEzO0aVnKM9fxMVzj+HkI/8Gv/vGf4DPvfmH8NAvfh+++P4fRX79gyhXTyKNryNL1tgsV4hWa2yWjq2wWp4gTY8RxS9gvfFMhuUa6WKN9dkFkijGZh3j+HyBm8tz3Dx9ARer53C6eBLLzRcQnT+GW4++FQ//0t/BQ2/4dnzi5/86rn/4x3H2+NuRnDyKaHMNp+ubOEkW2GxWWCzOsFovkKYRyjxFulkhXi2wOj/FZnWGzfoc0foC0XqBNN4g2UTS9DvzygxFFgujIo7OkaVr2K6eNfeZZza0nl1Ao0gCD8GIshAGRKWaXQ0akAlBVkKeZiLNyJPUSTbI2MhDJGmRZQJGFD4NJEtSec8iDcBKnqYCcDB+lO/PBp/7TXaIyDU8O6Qug5cFWRjyN4pdIiyQNLBP+FqHmwYWrnxdKV8J/zOyEgiukM1CTTqZFmxI+TdscsNWyjkNBqBBSlL5a6s/5zwWvq74ZHi/jZDuUwedvjRfvYDfOiVEe3LwvclCEO1428paLgC0oca8BeM/+fys8kKerZRHhoY+NOYEaNnYkwlC6jWbDOrxafyn/SbInpSpvT9WDln4/NSySGFnque1Oyc1xoEMgl4NSZzhJ0EbWWNsL1NXrjfavJjMG+3nJGD+bTaeJ81YlAQy23spTScgNBvQAOyHfXd+A8qrQq3tepsPmw4YFSYwDBxDwZmiEiiU+6xzMmtKd7S3Ek1pCciRfcBBkjahprSxSLMAOvnzSQCd8gPNOuT5bOtCXX/KcijXqMQ7gvJdDX4Fn5AA7vD9GZUpIFgXzKwJlLhaaZAhD/1pTBO8J/7ATthVHXZVh23ZYl8bFBdrTEWDPi0dIFEblGmJvh/RtRZ9P6KuW7TGMTi344j9tIWpG/RNh6m1mAhYWMdMpXfKYAYnP6s7ASomBQjoOloDZyKf9cOwmWeX7z94LciaZa1O8IkACK8TE+b4DGmrYIBK6a71gKHrF2rsfPLZdhiRJ+kMQNhPW5HaFGkmMiv2OGSMEwBzTOZJgJTe1GibQuozN+ip5R4g6MLa1cn2XE9+hC9f4sv7CbYpxUjTsSgqYVIMXYVt33qQopXvT7bxVKUK4+AozbarYE2IE2JDSLlCiFacm1HarkHvf3c79thvR2ynwbEsJovd1jqGgWdvUGqizRIJBLhG1DEktpMF2Qltnbt97R3AMvQObNhvJwSZgdtHNk+hWXdSAj0ZZnOstyBrseKVwEbYxZAG6ruOjWQjvaUpqWm9BMLI/vB8saGj0SLBFudF4ZpvzRRx+83YUav2xTWJr+y3GHuLy93kQZteSVUGD4a4qfjcTNLJLyin0H4N2iSUoIJjcNQzUCmYdgagJdwXIZWB7IfA6jByLwWz1ACAcb+nwd1LX7rc45X9dnaNxt6izDNQAkLwh8kkThY0yMLFB6reBH2mu7EJbsWi1/MPiLFn9nGIsRRaoPYl8Kg7c6KpKaN3AwuL/bT1QJ4Dui53IWp1v92hrTyI5NFTiTQyjqrmJsFhEX9ltxdQZrA26OK8F0RTVfL+fACzGNLNP9kj23HCbhoVqMb7mfehwTh0GGzjZWJuqrCbrHw9jTsMw1Ym6wQqxqnHOFoMwyCyEIIUwzBgmibsdjs5x86zYhJmChcL5l33nTPo0uaT0zBi6BuYtnRgkG3ltdyC0sN2pUe/rS9cRjfVrxunu+0qmLbE4NllOhWEhnSkzNItPRgvGVnMtSxCA0ODCY7RIsVR7JRDoGLwWd+7cSdyE2aJD356RCdp0ziJR9c16HvjGBSmRdvV6LoG1nYCeJAxYf10wcqUQUfFhkmVK16ZqhGAC5qKEew5BCqubKrwdcfNIskj+r7ApmyKGxfIuqykaNAO75rCHTwnvD+F12WWWe6umwcbMq99J0jlNNLOGJOvQWPCpmzQ1uH60vSQUxAmiNR1jbquRfpBdoWYaeaZZ2yUKLIUzqAzpIZUaeaBihR1mSFOVsjyNdJshSi+QJ3HKLMI8foM8foEZbZAkZ5hs7iOxek1FMvn8eLjv4Of/+ffi1/5sb+FzbMfQHnr02g217E5ewlZkjqmxibB4vwCSbTCenUDWX4DSfo8ijJFkkYokhTr0wtkq8gBG5sEaV7ibLPC2flNrFc3sEmu44WTzyIpn8PZcx/Bo7/+0/j1N/wP+OLvvgnRtQ8gO/4U1idPYbm+idPVOdZlhjh2/hubaIWyTFHkEbJkhSxdIfHxo1m6RBovkcRLVIU7R5RNNGXrm94EaXKBaHOCIl+hyJyxJqfnVVEg2UQyqWf6Bhtn8SZQ/9esC4ID9F+gOWV24JdQ5QUy73NBAIMAB/W/Ek+aZmKAaXgP+aac8g7GidIHIphQ1gJWiLeEv+f4twRmZoAE/SyqkOjBz4pp2gNZSGBiyCaSjBAtKSkgjQf5PFtCfqYAjTROAsvAN9UEkrTPA+MNSXnv6iawPfzvUmpTZJn8nM+AWVJJUQoVWYw5yR7xzTHNCNlUNZ7qbtWzRVOr2bixhhDvG2Pk+eKAgHnD4mQwtTQJBADYBGo2JptlPlMa1bQGqn0AAfg1n82jTGit0O3Z5DiJhGMD1F6D3ta17C+NlQm4s8mSpBM/obam8cxCTzPvA1DhpHPuNchq1EwJygM0G40MEQHBfTNIz4NDoIJrPddhmqMKwO6HGKYx2A5bkRnQbHGw/Sx9hBPnSdVA2l9qv93JNarL8raMCp5j27pz4FgcrdD0XX3mhjyarUuZB729WI9yjWvKSvZDJyvogYuewLOuJYBDxgN9yBybpQT9saq8gW0HkC2yHeeDh2DkGAZ1lGHyulG+ILIjsoo6x04iwNI1Lb60v8Ru3KE3A/bTJZqyhfNC22I/XWI77oBuwpdqi21Ww6xSwEw4f+4lbLMa6PfYNQPG2mL0RppV1aDvR5RNCzNOmOwAUzcwVYP9MMHWLSbTY2cHTMb5bI2qrnIDHmc0uxt3YXDlzzelQjptQ4AJEyLaw8/JqgjyGdN2uNzt569ng8cY+xXNstXpevTE2G+3SkrUyueYPYnIvn3/QKCD0hM+W3n/k5VKAHe0vWNU+GflZnUB05butbzsKSTTuM8OPYUIiLE3k9SPtsw8e8LFk5q6EE8KGlPuR4vd0M1iQ51GucM0dNDRpQFICLKBMIkP0gpOJk3bCvVXb2PfYTtaxzrog76bLAQNJFBmoiMZhaFgHQo52FZexzEXnNEjwQRtPkjzSPo1UKrA6FE3oTegjINAgfZJ0CYkwS/CiJcEbyreIJNvCunmrxkBBAVoNKljTUPiSCtNoEubqEHpCZvwuakir0cwzSQwElIidMRlI8cYwAh7AI6EmFPTNqjLAjQhdZKTYLTJ1+bf8RxqZoyWiujEDHqK6PjZYHA6COOEUpa5X0U4VyFGNOyPS0YJyQ3cRtt7A6fgyiuLLJtDRe3ig8MZC05XkFI2lHqyrjeisRpZFeNNYzH2Dfa7HtPQYjcZTEOH3WRFPmT7Ev1Qw9gK4+Sa/K7r0DRO/9/bFk1VuGgrfx+Ng5MF8R7h/dI2pXPCbiuMfYfgw+A+j/vt6H7fuKhYGotqCRDvS/qjbEcrwETvgU/nXu0Q+d6OsHYUrSAp/9PUYxgN2rbFduuADHoYEKgYxyC30ZIPLbkhdTaYbtUC0HSNy3HvmlKec+6Z0/jPjcE4pLAm858/p9N0iRbG583nGAd3XLogc1KOzjN2rNDyWICFAtZHu7FANExX6QJoZYMOkEUqjVHdZMr967SunTAoduMejOGi+RqTOWh4SRaFMS2G0WIYrPxrbCtovi6StRGWZouEyQELjxB7R6CPbCB+toxx9EtrrdyzZMy0pD36IojFkNAJ/Xuy6OeUkhMetyiGQrf39wInbWK0J80Jafwh2SAACyEdQacetLWLQ60OpsFdY1CkgSrPf4Uazimzp55qwIIMi7ZtUVUFyipHXZcoyxxVVSAvUve9pkSyWiJdL1HlMeoyQV5ssN6cIMkukOYLVMUam+VNVNkS0eoYeXqBODnHenOC5foWlqsTnN16Dh9971vxzCffh9OnHkJ2/SnY5Qm65QKrizWiVewkF5sV4ugMUfQy4uRFbOJncbG+QJJGyKIEydJJQKLFEmmSY72KcBad4fziFPFqgZOzF3AaP4uL5BlE50/juY9/EB/+Nz+L5x55D8rTp5EdP4fs/BbKtZN2FHGBdBMjWUfI4o2Td6RLJNkCcXKGTXyCzeYEm/UJsnSJukqQpxvkaexTNFLURYM0dokaWbpEmlwgTS5QFTGKLJ7JFMhI0BuTNLRUwnZdMKdUXg28zg5gUD4V9HrwdGyCAVmSBhmJ94DQPxOWgZ/+Z56JIcaRByAKmQbaP4PeEpLo4SfpM1DC/31TXT2eQw+K3O+zk0+UQSbhf1551hEBHIIes/Pgm34CClrOQXNQFsmSHiL/BoM/Fs+8NmSC0JeCQI7IOiqVPEL5hP8s6uk7AQw+uwhoammGaLg5DfZrjG6C+a82fWRzSZYFp+RzkCckDY394ECfJsQi8zks2nB/TVmXMJJUNzIEJKRpNfP/i9GxAskJ6mjghK8VGtn5xNjtc1jHmsoZGzOliZG5XW3wyu5LAdhpfdyoZ5lo9oo253TpW4xZD2s7GaPcj7CeMmo1MD6EnWecjGAwLlZ78OC9NoUeZK0NserTMAqwQJCMDFP+jPtW5Y189tu6gPOu4jl38pfBDHJ9aVQevOp0xGc/k5/URYnBWm/WyUSxIFNmc6h9sMJ028e5qql/b4y8ppiHtqWAD13tGCJca00bJE+8h/T9IOfBr7Fb6XmCXJafKwHLGh31665F1zhTfEpW6cU1mAFfbnrYdYYxLmDWKewmwxAX2BctprTCru4xVRZ92aGMMmSbFJf7L6EsakSbBF1ewlYN2qLC0BrYpoNtOpn6U6Y7+OEM/UsIVoiUSNU4OtGOdb0wqttuVv+IlMPfs/zd3RT8vXajGsCpzzn/T2mP9mgjY433vHjkeHmHVZ9n1srsRcJw0syGrKyrCdY7QMSZw7ZVjSKPUZeBuWPbYfb8o3EyQU73uXTGtrcBKlyqhgYqnHlmK+kclH6Mxhs/2kaAiUOgghNv0vS1qV5vOkHtOCE+jOsL7IQB++04n8iq5lqnj2hfiWmwGAeLXkAI/qyTJng3DTKdn5tzWrXfTM8IxnGz41AUdkordtMgjTwZENwHTvs5gd+OE/bTFrtpws5nGdN1lQ25ZiBoY8y5v0MAHuZRmSHSVJtekiVBWYSWcmgTSy1B0X4ImrERzFLD5pyTQ0KKjsfUpqra7FKfS/3eV4EN4xkTkwIsHFNiv538PTOB5qEOkLIq+eOqGSrvI/HiOAAqmHHsrtkoLAi9KGv9JFF123WBcqeBCjNPhThkbHC6IouhNKt+gbE1TOc8WEyXoWsjVNUC222GfojQ2Q3skKLpIozbGnkRoR86WOsa+97LtaypsR0tGs86Cui+YxM0Pqq4t42LPvWyLyfVqj2gaByoKIwnMnDCfTG/pm1AhSlt8EWFJHrYyekHFUhhrcW0HdC2FbquwzAMaNsW0zTNjDR7VbTQA0GMiZrWT42ca3ZTZxhs68HAoLXlNXBFcCHneugLWJNhGBfo+4035g0Tfuc1U8CYDENfYRwcUCHShNbRJHVj7pgRIcKKhadM+f3/uejzfmCjzt9jkoq7ZwlUBG8K42PrxItCwIlRFtntuHM0Sts6qYftBKSYpgHWdk4SYhr0toXtan98DszpmhKmqwMwxALdAxmm7cTYSZgMbTAHFUDHgxNk1LRtyNZuGpo5BSYJP3fCnlDFF7XenKZyCkyggVNOaQoKp5dnfBsbUteMVGjrQkAMAhVs4hhnyhhJDUK4wsygzKorQIU0g/y+l3nkeY4sy9A0jSR/GGNQNw6gKMscWZagrksHVJQ5qrpAur5AlW1QpCsU2QqrzTEuli8jTk+xXL+MKLmFKDlGmpwi2Zwgic6wic5xvjzG2eYUxxcXiKIIx9dfQHJ6A8XpDbTnJyhu3kB5fIxoFSFarxGtl9iszxBFx9hEL2MTvYCLxRdwvrlAlG6QJAnixQrxxQrJYo0syrDZJFjkF1itVkiWCTbRAlF9E6v8eaTLG0heuIXFtaexeuGLyE9uYXP9OrLjC6QnF4iPl8jPY2TrCPkmRpHESKIF4uQCq80trKObSLITJPEZ4vgMWbpAWWyQpSsHVmTOLLNInaQjzyLk2dKzKs6QpWtUpZNaOAp0faUp50ReAxXCuFANuPZoEONM/5oiffD3h5hr+o0yEAIWlCIUAl5QapIrz4hSXks8UZRUQ7wpVFypJF14yQqBunBvO0DjClBxcHx6v0gdJ/CgzTCFueHBQmGCUKesPlcaqBDQxTNa2OTwX4K12kxTGBd+P8RLgywI/zoEJ/h3BAtYRItMgBR81STzPRn1qT2EBmNRZvlsgk9ZAifhwcwuGE7SmFJPvMmqoBxCR6YKpZ61iJrUcsKqwWTdFImEtQsRqpohIHLVYQCZas5cMXhskWpOKjmZJEa9Hyf5bF6cxDscG6e+fTe4ZDAbjP+0HFVMyxU4RMkkAXz+PuUSTHeRpt+v7azByYDlxNc1Xn3wjvKMihlQYSnDdSxZ1vEisWCt549h59kOYgjZuRrS3fclrKnD56C2oCk060UCgXWZI0sjuaa9Oh/6/2QDNWWFLEn9Wqx8xNq5mauW6hCkJ4jfNcHonWsr5R0OVLDoaitgk2mDrxMHCvw7PRTS14MsmbEf3GdGnUfNjqH0eesZFVO/VR5fjuHQmwF7MwDbS2D/JbxiR4x1B1vU2Hc92iRHerpCdOsCzSbHVBoMeYuhaLFteuTLGGPdYahb2NIZ09vGgzZ+KDb2E7rGKIYNE+62sK1jsxDMJOigzdtZ6165Jk0raS2z+smDQPzbrm5kwKUl2mRkCBNc1V9k3xKkYg1JOYmArf71ua+Xu52wd3TNxOEan8d8Fjt5yCiyMtNWqMrUP/sdiNEbK/eZrsl4T5GRfwWo6FvHqJhsK1IQ7UnB+E+CGJRRdE2BrimuABXaOFLLMth47qZJWBWHTaF26eXNyYeu0FzGHjRQpFmiliBoynSv/pY0YTc5dg2rjpPUfg2UNujmW5tcsrF1wIdjFmgvBzZlWh5BYKRXHzqJFJSJejhP2pDUtA3221HkCVqGMjezvMoa0OaWOhr0kFngDDaDX4Q2E3UxpLUwRA7NKHVUqwYatDEnmR3cF/4d7w/6SwQvi3B9eK55PoOpZy/3GoEKym/IjCHThcBGmI6H1yED6HaMCtHrtcHhmcABmyaCEfSMmFSRcAhUWLVwsFHTG5t3Fi8hjtNHnI1O2tS1KZpmhbo5R9Meo6xfwip6Cmn5MrLyJhqzQFlfoKxX6GyOoozQes8XZ2Tr0g3aJkddJrCmQrQ+h2lLdG2BLFmjqTPUZYKuKWDaAm2To2sLlHmMrsn936aoygRNnaEqErlPCI61dYm6LGC71qWtVE7PVxU1irTAYN30okgL1EWN4f/j682eZMnu+z7+E363I+wHhx2hCEXYDzIpm5IlmaYUkklJNAVBIAESpARioSSIEAESQwIjDhYOgMFCkMRGEAApcohtMAPMhtnv3Ln70lttuZ/95FpV3T0DkB8/nDpZ2XcQfqi49/bt7qrKzMrM3/d8v5/vsGUYtmEo3a2uG2Ooa8sw7AfZ7XY7ggfjanPX7cFOQZlvxxWzePFdr3fijs3YrC1dq3FWEh1AQxNaSIaup/aG9eDouoqmSfF+Qd3dpmlPqH2KM8GWXHuNdwV1nbJeG7RK6VvD6SY6C0K9Wm2CSyWKhgGOtRPIhvCIyna0cO6zx+14XIw3n5PVojELWne7FYdwc9W4htYHIOTp5mz8+ihg7L4/rh71fTvGPPq+xVpN1zd4b2nbGm9L2kbRtZq2UdReUPuKoTf0naH2wVkTon0NER6lZbWLJ7hR+Y834OMFdViP+91aeyHy0TQNm82GQEoPgrN3ofYzOHnceBMVs9MXagZ37od4U9bsjo84YI2r5rrZ2Rfr0e7f1o7a63CcO0OAFlu8VdRO4124kfRWXxQqvJ+sUNc/UqiIK8zjEDxp+ojtH1rr8eGcwRg1ChXWaqSskKpCaYERKVU2x8gUoxKkXpKXRxTVEaU8ZinukqsjKjmjKk4o0hmr5ISsSjlanXB3mTHPBbNlwmKxoFytqGXF6vAO6ckBZV5QZEkQKYoZeX5AURxQFHdZLq+xKFcII8iyDFMKymVCtUqp0pIqq5jLE4qiIp8LRF5QmiOS4ioyWdCe1GQnc8pFwurgmHK+olokqFWJXJXYTCKSbCdUlFT5krJakOaHFNUhlTlBiAVCLJBiiZIJUqQosRMrZIks5S5GUWB0hpLBUaFEhrf7aIUzZhz6p4/XCRV23w4yMhLMXiiYsiqikDGtCo2wSlmJser0gqtiImLISkzEhfi7L7aQTPkYsbUjVoDG4y1+bfo98fUGV1C9f457hIpRwLjw2H9+7nV0xKE/RlViDa/VEqPFjueix6/tBTy/W1W/WHUaxRBvLq7KxSaEKEaMsRbnJ59tsxcnzI9mZkRuzOiSsheFjXoirExFzrGJZBdvG/k1uyFkJNzvBOhNH+sGw2AX73Wn7r9oh57a9PcCjB+vA1Ek9caOLIN+V7nZNY6mDuykxu+dIlOHxd4OHldTL8KaoygyrbOM7yEKFPG1xzjGsBNhIj8igvfi9SACOEcHxG5A37dYNOMxMHWz7N0e3bido9AUxYdwnt87BMYFgMnKdbjX2oOy41Aca1zX/eYCzykKFaebi4tP8TocHeJx/42Msa4n1l4HQWOzP084tSshCAJI4wIfI9TtulFEqF2A4oea7XaMEEURMN5Tnm22+0jQ7piL941TgHRb72MzU3FpdOjUezhsjA7E47xv946Jrg6citGh2oXPT7yHjfdi3eR9RFEpilnx35vIYJg4DkaXykS4C26TbhfJCXyI7bAdORVt27Ldblmvw9+dc+P9w/n5Oa81G05NR3W0wq8qTkXN3/gN29zCKQzGM5iaVlkG3zA07ejaDfeXG0INaGgdO12H+MdmJ5qEbR7ju/s5N97DBfDnMLJIInC8G4+7IL7FfT/GqSZOmLPNlrZudnWz+9aXoet59ex8FDrqnVvibFeBGyp99wUAUUicumTjtm537pexuabew/7j8dd4f+Ha09UNp+vzyTUjsKD2C3Cb0V3XTc5D8c8ADA7nqR/pqBgah9eCs3VH5w3bfs+liKJF/L7thYx5/zqhYl+BuR8Y90PnHr4XB7vT3YaIjyldfwob3GdveiI/IkIxpyu3kVoaFcFRRdqJAkO3byaJ0YQ4VLW157XzU85PN+P7iLGL0DoRMsiBb1CPToroSNjHHzwRFhkH8DA07xS2SW3N2XY7njiDQryHccafmTIWopgwDgNjFWhDhFHunSb7ho4pOyLukzisx9hLFD+mTSYxBhPfZ6z0jKJNjArE2EkUP6K4sXdgtNTOjMLL1I0RYxcBormPtMS4y1QgiVyN083Aa+dnozsmxnlON8Poxpm6MOIjOlui8BRjIrGG9nXi2ShOBPDN3ha1PwmNCvK4T0/3RN57hIqopsaTQLywTS9wcfVhr5TvFXRnFH3rsCanrlOEvINvDtDuOv3mAGnvYJsjpDmkHXK0XaJtipAJm21D4xVdY5BVhpY5zlTUXqFljjUVzgpklWJ0Se0k3gqGztF3jq4NIoZWBU2tRyHDWUHbGJwV4QZUCZwJDTTO7Kye3mG1wkg30qJr22KkQwuLFo6+2aCkwbkaay3DMCCEwHuP0oK282itx/x+hA06t3daOGMunD8a50fgnDeWpsmwdklVndA2FXVdkmcz2lrTNRYjWvrmlL4Z8NbQtQrvU5p2RT8sqbsbtP0RdZ1gTYnRAmtKpFzQ9TlDr5BiSdfGZqN6d1E9xal2N+BqmtridzbYCAKOJ3VRlKNCHYfYmOWO2fUpsC3aLcOFPQC5Ys42ZPI93nhqFzKd0XVR23onZHQEGNQQVui1xHsbYgVa4mtLUWYIUVL7gtqXOJuj9QprU6pqRu0LyuJkx2cwu/dV0zUhShO4CnrvYnB+vNB5a8NFtw7uiWEYkFKONxpaa7quC/DU3U137Q2yKnBWXYgdTVc7o10+3khFm/wIEoyrzePgZ7CyxpsWp8NxI8oqPI8Jx3gUJOJ+NEqgZIkoc6oixbvdvt0Nd0qE4dJIi/kRQkWIBuygjb5GCIFSKoAznUNKObZ/KKXQRqKNHAULX4f9pbXEGIWTGU5lFOkxzmZouyLND5gtrlGpExb6Dit5F6lnlPkxVTYnL1YskjnLMudEGObCcJKWLLN8rDe9c/cGaTanyFLydEGZzxFiTlUeodQcrRcUxRG5KSlVSVEULI5OkEmOygpkJlClZiaPUdJSzBUyL1F2xiq7ikkKmsOW44M5+apE5JLVLKFICkRWkc6XrHYihspKTFkEcGY1p6iOKOQRpTlGygVSLKjKOUU+Q4qdWCFztCzIVgEoWuYBJqrkCmtytMyDULFjLkx5DdPHvUJFjGAEwn5/wQGw38d6dB7E4Xqs8pw4MxpfTxwKExDn7mtllo8RjTigRZcZgB8HAAAgAElEQVSEqsTe5TMRIOJ5Igoicdgf4ZW73xN5GNPjcgoWHYWKe7bHBfjmKJSYcdtEp1LjPGWWY7Wg8QZnVeCHuB3A1htiW84UfCkrEc4T2ozgzvgZjiT6aSPItBkpugDMLvqhKjG+hzEOYiaw09170FKNLhm341iMERK3bwCJ8YW4L8KN/y7SsHuN3WTgiEN23B5TjkUUZaYDcFxpjhbyGF+JN/sxex6fw9sgVIT7rIZYG+2tGrdvHHai9TwukAXA9t5JMR0Up4yqeF89XWGNosVYRxlXXndCUbwHCnGFcL89hZaHgX5DW/ej8zG6TWKOferADPs1Vu/ugYGRDRY/i3FxYr/CvW/+iOLT1CYfRIB6FCumVaVRqIjvKy6Ink4y/NEdEBkBU0h3FMW2w9kkkuJZD/sYU9+EuGaAeYaBdzOsMUqzXfdYLUeB4nx7egFMGAW78Zhr9hGkKVcsuEXrcXAenUTtPiIQmS1h4S2ck0bAaRe2Y7jvDdHX+BzrvhlX4/1OYJseb9F9FAW8cThu9rD2KcQzrORHUavbzYuxZWPgdH1KbesRrDl0a5xzo1ARYezxPqJpGl6t12x1Q5tphkzjT3L07QX9vELfWuALQSs0Jq/QRfU6oWLdb2hGoWJ/nHjjaesd0LLbR0rjwnRwUu/3b+MDLy3Wtseq9dNJA1Dcb3EGOd1sRyFJS7WDV/bj/l53/XgsRiitN3acqaeR5+06sNysNvv9sxOj2t1nMIhnfs842b0OZ0y4t96JwafrDWrXRHW2eXXXJKJZ9w1KFBNxNHweRvfozkET/1+W1Tg3/9jf/PCcV882tLWh8Zp1Hyw7EYYZGjx2Fp/W7XPku8fZuhtjID88345ujOi82K53lvBtyKKH+tEQFwlNHyE2Ei3lgR0RLMXBQh6G676tee38bBQSYqXmngWxr5acMjCmboRQg2THwTy2ZdwbH5k+9rWW/Tgs7/8exIF9PeTePTF1Y0ThZMqP+NFRk46pq2EKpIw/P22lqJ2dCAM1keWwr0GdWu0vNg/E54kshxhvif+eCiL7OEa82DWT/9tbtaNVJzAGQkvLug/D2D5eEcSNqSNlCtCcNpRM3St7Hse+MSW+vwgAnUZyptyNAJkcxte8F2tizCPs16kjJNYETdkTUYyIyniMa4w2y4n1PJ4wppGYi9GYXQ1Rs2/biDVcQcCYcArcvr4x8hPWXWAh1I3C+ZK2k3SDwvqUrDzAuAWbM0llSvT6jGO5oTmHpt5Sa0vbtuh+Q1oV6NrhuhY/eExTYv0KaQ6x7hCTv4xXt6j9AqkT2k2DbWrKMgwfRt2hro9Zn6aU8ha6mWP8Eldn9GvNUHs2nceZjL4TaJtgXUHbWYyVbLpw8ZjNZmRlQSEUQjmsaUmTCu+2eLdh259Tm5oqy5FlhTEmXHA2DtPoEA3xDWfNhlf7U86HDeebLf1QMwy76lXb0hjHUFusXNK6FdpmuLrANwVNV2J9gjJLhFwiVIKsFjTeYE2NqDxKepzTODdHyuuU9grK36Ys76JFhq4ExniEtghnMLag63ZsAe3pu81O0TconaF8jm4WmG6Ga1K896z71/CupW4MWmywpsXpks0g6Nuc2pUYY1CiGfOAgbi9DnGStqNvPY2XSJXjnaJ3jkZoeu3o7G7VZRiwoqcsLEp6Xn31hxjXYOsB4ze49jWapgm2/SrH14q6UTSdpOkqrM9wzXL39wLj5/j+Lud/s8R3JyizDAJDr/DtEuNWCCHomi1GhypZqRtK6aik4+z0NdqmH90wWmuk8EhhscajlKJpHdaVGJvRdgLrSrTNUCbB+pymUxgThmml/L6lYTdkRKihLEMHfe86nLDIvKS1ntZ6rFBUaRYglKLDqnpntV3i/QpRpWh9hDHHSCkpyxKlDELosK1ERl7MkHpBJhYonaJEiioTnCyxWmCsIhc5eb7E2AqtS5QuMbZCyBwhM4ytqESOdRohCqSq0FpQlhlllVOWGcYqtK4wVuBrhbHhdygdvtcbiTMV2gSRopRHKDMjl4fk6ghpjsjKm1TqEKlPMHqFqhKyxRwnFLYUmLwK9aJ5hUwLVFogkwqTK1ShKZNQBaqLinKZUMyXiFWKSnKktBRFiH4URUKSzpGqCNsoTygSSzqvKLOcMst3YM6SIinCILtIaNKMOkuwyQKTLinnc+QyRa0EMpOITLA6nlEsE3RRUKVLZLFCVyminFOWB+T5VYryMlLdoCxvURUzinTFKitIipxVPqPQc4RdsMgOqExOKQuUCCJoWSUYvcKoJU7l4f3mmqqSGGOw1pIkc0qdsCqPWFWHqDbB2yW1zRBFgtcGpzRWKmoj8CbHa09tLK0zWFWgqgxvJEZIvPLYMqVWJbWq6IzGVSWuqrClwFUSLTukaChyg1Y1RS4QlaIsS6y15HmKUgKtJVJVCFHinEHIEiFKbK2RpsK3Bu0qTC0wviIXS1xT4eQxTi5odIkrJaaQ6ExQS00tNKpwyMKiSoNTHitdEPd0hyo9KktxokIWKXkyx9kSpTO6QSPkClke0jU5Si3Jy3BsOGOpjUWXiqqwpImgLDRFLsa2GynD8e0qSassIs1RZTUKMVHc86qh1iFj7rSk8xavDI1pMJVD6S1Wb7C6QwhFJVKMTnBmgawO0G5FJY8oxG2kPcA2c4xboXROXdvwZxNeTxx+pMpxdUHblxRlSr2LKO7dgDXONVhb42zN0G/wrsHZBu9bmrqjbQa6dqBuNF3vqevwuzfrU2o/YHSLqDxOBmFGltUo4nofap1922Brj2vqMToXt9/QdjTW0dW7xohuQ1NvcPU6XHvqmroxtM2Gpl4z9GdsN6/Rd6d07Za+O6VtNnTtGX2/oWkdTSvxdYFvKupGM6xbGi3onQ21jt2Os7Z2uDrD+iXdZoV2M3xTsl63WGs5OzvDOonSOb5dUbcF1olwvZCWpl5jTUPtO1wTXJa+VmibYlyKEDO6RtB6QecVQ+PZtGuGestQb/Da0zhDV+vxWhMH2L5pGZqWTdux7YZRUJlGKvar0HueRFx0msYoxpXt3T1hFEGi3T+0ZewrYzf9Zvx3hDK2k2FxZKL42Nrid4sLwfkRV+f7ZqDdLUqMi1rRjTO6eqPjpaXfxSWc9jQ+ODi8qenbYYQbThs5pnGkKDaMEZS2G0WiKMbF9xthudFJFKM1m34TXuuuxrxr+nGxJG7P0YE8uR/fDGu23YZ1M9DaBq8cnWvZtGu27ZpNu6+CjcJG/Nm4eNU3LYNr+GG7pp7nqFsnDPOC9bLCHa0YlhJzkHCuO/rK0dvg2GiaDuvD9t2/l/0ctBfC9o6J6Pbom301/DSK1O4Er5EjMVloOtucEeK6QZzZDOH4GDo/xoW3w9kYtejq0KB5IRbUtBOhcS/QjQyZZs/E6SfvJUJa476OUeNxX+6EkOiAiUJy62uMUmMbyND1KCFHcPGUkxSFu5EJFPdZM9Cbhh/jr1/ltVe3weJdG9rGElkTXRMyU1FIWA/hzU8fUajY9g2vbvtRtHjtdD06LrYToWK76eh3gsd6aMaGkBgfWfcBgLnum51QEtkO+6Eyigz3xham8YY9C6Eea0IjWHFUcZv9UB+H2nsfp5v1LqrgxyE91n6GlcJ64k7YV4/eO3BPhYb4fVNBIz7+/0STPVujnUQjojCyby3ZP/YA0ylTYir+7JkV/T3g0BiB2LMipu9rz5R4vVDRNpb1ULMZgsgQ60Wj8BAdEfsa0Iuvd7rdouMjPl9sLYmgzMgvuRdsGr8+ZVPE97Z3pMQ2l+DICYJGP7oqgpgyfW/rfU50ygSIKucQLYQ7EaPbV6TGP/evsR8dG9FOFeM/8UM65kd3F5YYf4qrD6frDcO6oW4sbWexrqKSK4RaUrcl2q6Q1QJVO04qz3Easu2yTJBWsnIG7WtKLSmUQNcKYVIqeYKrl7hmgfdHrE8LTJPhBoNpDcprjBU4ryjFMdou6c4Us/w2wi8xLqWoThg6SWNLjFjR1gVleYRxCU0n6XqPMYam6dhuzijLcoxsbLdbsiyjbVuMa1HSoVQACFZVteNPtGinWElJZT19d0pTb9i05wz1Oc6sUbKjaQX94NBGjDclzqudQJHRdJKimuPrEmVSjM1wdYlvKpROcb6g7ULbQlFZjOvCTbArqNsM18/pNwVSLmiswsowJAit0LXBtDuxyFuafkBZh+9amqFG14J2q8n1XYQ/QLh5cIy4jqIIYk64CdMYl2D8HG1nGJvtVtqDeyTAFVu86/A+1HZap3Be4HxO3VYMnaL3gt4JhlbT9ZqmlayHc8pShudpG0ztUb5G2JZlYcilw3dbcqHxTQCxhsiBCyv6WtC2Pc62CFFg64R2yHG+QkmD9g7XVdhuiWlTtNdYP2B8S913lErQb9bY2lPKMIiUZTlGPobhjPVwOt7oayOQKsfYnH4IESahEkqxoOkkzlcYI7HG410/RoGm0QkhwvNUVbi5j/+OroV4s1/XNVq1KOXw3lJUc/LqiCxfUIpDjFuGpgkTPldlWVJVFUWZMF/eoRQn5GqF0hnaFMgyxaoKqYLQVCqJNhVSFZRVQlGuMFYgZY6xIjxPmVMUGVWVh/pNqxCioCwzpAziRlmlYTjyEqUL8mKFVAW+1qiqwMgSqXLyYk5RzRFqSVadkIkTKpFQlEuKMqEoU4osIV8lJLM5VVpipEJVgiLNsEoji5I8SdGVRFeCPM9ZzuZhBaUSO5Eho8pyjJCIypFnkjQpKQuBEOFRliWz2QxVCfJ0iaiW5NkhQpxQlSdk6TF5NsMmBWKeUM5mlIsTvCgRSYbKFbbylElKmWRUaUa+TJB5RpEsKNM5tamQYomUJyTpVYS8QZpdwbkFi/ldqiKjFIqsLMiqhKyaM0vuUOoVpcrQTlGVCikleREGVGMWWJWgygxbSfIs7HMpJVm2IquWZGJOYZbYvkSbJOx/HWpg47EWWCIVRoehWkpJJVJKsUKqHLlzoahSIIsSWZQ4ZfA7bkX4WoVWFqXMTiwL5554HIZjcYV1Emvl7hiSozPHe4+2NZWUVFJQdy3aSaQpKOQS1wqkmKNlshNPFKay5MuCfFVQ5RVVJtGVwaowLMuyosyLsQ7VljVetugyiBlVqagqSZZlzGYzRHWCqGYouSLLF+R5QpUXGKUp0xIla7zrKQuFc83o6InOIi81tbZ4HW56o0AxPqTZOWJKpAhtLrIq6NsOLQyuqVFW0rSGuhEos0TbOVofY/QRQi7Jy+PgOJJHtH1JXs4QMme9XpMXQVyO5w7nHNoUuDqnG0qELPHe0Pf9eN5s23Z3vm4wxtN1a5ytscbTNB1N3VHH/3clvpY4r2i7esersTR1T9duUKXD6548U9R+jXdrardGqBpt+wuMn7bdRQy0ZdP2eGXCdXwnsFjT0NTDeA5M0wVFUYwVyfHrbduOvBzvwpBfN5Zh45A6wdgcqXLqxtJZQ+dCa4LeiXr90GBcQSUXGD/H+ARtc6xTOxGq3J0XM2x9gnELtAmCj5KG2vfUvqdt1ti6w3qPMRIh0939T4qWBVWe0LTh2m1NjZI1tRvQOlwzuy4IOPE6cLprQejrhk3TcdqvR/FharUPlv2L7KPTza7Zof8R0fV7HDRxNT2sPofWrfWuMrz1Ld74nUiwBzvvGQQ7ttbOSdHVQWxoXEPtmjE+0Po2RBJ2rq7ogBlhlG1kOYVBejNsx+eNv6+tdxD3SUPFyJho9nW6fbuHx0agbeR6jY7jXaPKFLAd3AL9LrIRIrExQtG4ltrW4zaLnIXo3ogMkN531NqPgsW6GTjrt2y7DZt2PQoJm51LPQpKozN6GOh8zdY1nErHJteIOzPEwRyGM87LmnWmOZU1G92wdh2b3ee1bfsxOjZlRMT9HgSebtwnUYipbdi2Yf90Fx7ryTwVIkT9TrgKDp6u6UfXRlvvFv13bqjT9TlDuwfIhyKJfdNcfG17KP/eKRX3y3TmmDbETGMgm2E9xmDjLDIKWU0zOrxGCLk2O+bYvrI4Rg33kHI3spViXMlpQ+c7GtvwY3/z16/y2nnI+ja1oXaazbqlbSxd6zjddJxte9ZDsPLcK1QEYcLv4iBux6/wnK07Nl1wZIwix07o6Fu3o+mbH+GoaPZxkiHyD8JgXTs7Dq/eavaQxv3gN20XmK6ghyE3DLCNd0z5CRfdBxcfcQCOIkOMb8TszLQStG/rXf6+nqzSv95REQWDaYPG9DEdZvcuiGbyWttxoL6XCTFt57jIydj/Xxzm93yN8Lv3DQ395PmnoMkgsgRbdXR0XBQqhi40JcQWmL1LomYKAd07X6YNIq93VETXR3RWROfKnjURhYm9M2YvMu1FiCjE7AWZ/c+HaIqjdnbct3H7xg9sgPUFoeB8G1odzneRjihKRMhNFBSCYLGPEsVjML6m8H72EZHIItgr9RPQ0wiXDVn+9S5rFuGRdV2zXvdIVdL3YYXh8isvcPOlJ7h8+UXa03PuzhbcPbjB9ZsvcHd5lzsipV6fkgnJIl0hZI6xBXVb4uqMojoiU8fIJucoP0J0GlErMhFuvr0rKG3FvFyS2oLhrzekOsHYgtnxDVZH15kfXeXW9efo2owsu41vcupWUjd2N+x6rG0Yhs3u5lNwfHKHptM4XyKtoduuMU1NIkqEM1RWkJQrhC1ZastJVjGc/pC+PWe7+WuE7LDNOcvck+a3SYsD2l7hGoVtNGm5RJgc5QtSscD1Ct9rSpOTywRVVwiXo+uSTC9QjaDUEqEddbfFNB2m8ejWopoC7Ytww6cluioxu2Fa1wI7WHRn0W2N7RsKo6i8QTWayld0G4npZgh/B+FO0F5RKYO0Bt8rcn2MqGeI9piiPkR2C0SdoBuJsAbTeGzXYLseYTzSeXTjEa6i2Tr8Osc1S7o+YegTaj/D13NsPUfWM/rtBl1rkiphVS1ZyYTcKgrnSbSjsC2m2yJsi9CeNCkRlQ6rj3lBJQ1FVWPdGa7uqXvLIjsmKwuEHNBdTe5WVO0JskvIbUWmDMLXiMagrMC3FtdatNNUWlKICmkNhRQIbWmHNdrZcahwrcbUAl2XKFdiG4HyBYVaYWqB71ps3SJUje0a6qHD9S2V1VRGIb3FtDWLPEVZQyEqtLMY76iURBpNISqSPKNUHmE9urHIuiQ3C0qTk4gTTFfRDw7nFUWRoZQKkQxdIOQyOHN8SS5WGFthZIFVgqqqUMYgncUYQVGmKF3hvUapkkqEm/wsXyGlpCiKURiKQ3F0KUhVIGUe3BhGhgG3TNGmROkCp0PMyRhDnqcURYqQOWm5JKsWZFm2c5+ER7JcIfMSJzUqD8NvURTj/+d5TpqmFEWxc1VlWGuRUnLnzh3SNKUsy/F7rPBY4VG5Jl8WmMpQpTkiL1BFRZrNSLNjlF2SFrcp5V0qdUgpjpB6gSkUMi0QaY4sMsosD3WkuSJdKYokRRZlEE5ESZUllNkSI3OcrhAyQcgFWXmHQt4hr+5gXEKazcnznCwtgyumyknSGUW1Gl0tZZVRlmG7CrXAtyusO8GaOU6neF1htBvFF6UUucjCeUQn5HqFNAXSVGhrkEZTSY1QFu0sUiuUbshLSVYUSFtS6QShU7JywTKboZVFCE2RV1SVxLl6FDyklLv9LiirDKlKtAnuJ6UUq9WKVXqE0hnWCaQq97W2tqb2PVXVkBeWrFDY2lNJgTQlwmTYpkTpeGwZpLDUfoMoHWlSUeRBNIhiX9gG4WecD8O6KVpU3lClFll6qtKihEerGiUdUiWU1RLrBI3XlHkx8leqSqKVR2vPcpGS59Uo9IwDvw4Rlta/vr43r0qEEMGRJFOUybCuQMgUa8NxbdqCyi5JygOUmSP0CZU6xLdLfD1HiAypMpwvcb7E+hLn5Y4LY3cxtAElLUmSBLHCVxi3oulTyjLDWrUTJ/woVhjjMTq8zr7vR5GjaZqx5cc5h7YpdVuNz9sPTXDT7T6Pm/ZVnF3T+C3ODNRug/MbXL2l7s7Hob72Pa3r2bRbhnpNo1ta3eKcHp8vOOfCNnbOUYkgmPnaYJ3aDf2afmjo+prNphvt9E1rsD44t4a1Iy8WCJFRa4sqKjbdlu1wjjWhwclYiVTBCed8hVQ5SgcYcFnlWBf+X5gb+HZG3QVHn5QSoz3WtFjT4tsttu4QWlGWOUIWKC2w1rId1mhr0NajTI3SDdp0ON9hbE3b96PI5H1w7HV1w7Yf2HYDQ71v5Ir3YzEiEQe+e6O/kV8WF7AutC6MEfRotw8wyMa3rHecqHEg3UVMQuxnX7cbI02x5Sq2c0VXxpTVsO5eX1k+ZQtEXtbQDlhlx5/dAzyHC0On0+ZCy8qFBphdTGgPmG3GqFC8r53CPiNgfmjXbIbAdFh3Oy7W7jVFiOi0mSLeG/dtYDP0vsMrR++78XHabzkbTjntt+PzhufrRodAs4NQ9n2ouD/rBgZp8UnJqa45cy2t0GwLhzhYUieCQdV0umbbbbA28NPuddTsoxSb3XDej66KoR04XZ/tnBAh9nEvPH9aCxugm8OEjbIdt8swNozEut+BdbfldH2+h+R2foxgjfPZTliKwsXoqmj3TThB3AmzTxPFtz5sw8ifmfJMpk0t0WkRgZrxMxFjVjG+PGVixChhjBVGpljtPN43NE3Hj/31D845P1vTeE3tNbVTrPua2utdpV4QE9Z9PQ6f00dkVWy6msaqEbK5bj3nm34UJ7abjtNNx9CFHNarZ2tePd+MQkisG40ixdB5Trc9kbNwfroZV+OjKLAfrlvOT7fjgL1vvxh2zRv7oXfdd1itiBWj+4aM/TB/b6vFvhWjG5kPsTGkrQOjYRq7iMO/t+Z1QkWARe5jDfc6KvaD+J5zcS/Qcz/Qvx7YebFO9PVCRWBKdDsOw54lEYGYtTPj94fIxh7oGUChQZyJTJB7hYrwnE3Y133YPtt1T4TchVzkRR7I/nW41wkVcdtFkSpu72k160VxJwI1eyKcMzpyzrabcf9MYyb31nDG1xFbacZu72ip2gGFznYnvwhBjUTvMe/ZRqBpPf45bTZpvJvkF9ej7epCd/qwJ0sHfklLW1vWfc356TA2XQzDgNaa2WzGarXi0qVLfOQjH+G9//ZNfOyBD3JwcMAr165y3+++h/f99rt49/vfzeXlIbJZk1SSVZZirECbnKYNK9O2kZS+JHMloq+pOo9oHLYzNK1EywWzLGGlJO0PfsBcS+YiZ5Ut+bM/+WN+852/ynt/49f4wH3/gY9++L08/fTXWSa3sa4aV/Wy0lCVhq5b45Xmuace57OffpDvP/0IdVuSVivqdcPt2TFf+cZf8ukvfY6nL73ANx79Bl/66ud55vplysZy+eYVSlPh2iAGLIXi5iLha3/+BzzyvT9nltzCdhXNxjHPZ2Q6J1U59caQihXSSQolqYzCdZbK5gznDUWbYQZFUiVoZ2mHDaVy5NpT1Wukt6RVQZIkPPSxj/PlL3yOz37643z8Ex/mL/7yyzx96VkyW1F6w2GyILeKlSzJbEXuBGl+l2X6CrdnT5OI29jWUBpD5QxX7lzi4Uc/y5Mv/yVFf8jt/BLH6hZ5s0K2BTePrjMrlojGofuGTGtSLVjJkmevPMdjz36Hw+QqhTnA1EdU8jpNd4Sp7yKbQ2R3gvAVlS94+tITPHvlae6s7pAYwfWTY77/ylUe/t53+N7zz3CULjleLZgtF1y7foVvfvPrfP0v/4JbB3epVM3xvCQtJSerI55+4Qlu3LnLKvWIrmaujknqA/JuTtkqEmOQfcujzz3B4098h6e//z2+//xTPPnMk8ySFcIZdFuzKDJKLVnlGcpZsqqkWTeYRiNdhWkVwpYUOkW6gnl2xDKfY9sa3w5UqkG2nsxISm8onOYkT0hURWYkiaqoXEWuCyonsL0nU4J60yO8obKa3DhK51hUKanJSPSKebUgdyUn+YKDw+tcu/4yt+/c4PLly9y5c4fDw9vkxYIsP+Y4OeL20U3KKkVrMQ7+0mhU47FWkyQLyipHG0lepAhRkiQLvLejKFHXNVVVkWVBGIiChdIZzgus24sNSgusE2T5jCJbBTeEtUhpUCrEFIQWCFNyMjskyxLm8zknJyccHRwiioSju9dYzW+RVSWrPONktUBaQ1pl5DInKVcUKicrZswXRywWs/DavCMXJSerBZnIWc0OmB3eoUoTilWKU4J0ecxqfgdvEvIi5eDwFnk5o6iOqOQxRXVMkh2SZsfkq30kpBIF1trgzJAebQeS5QmizKiKFKsFq8UxWTLHGUGZrxAypRRLKjknKw4Qck6WzxCyZD6fs1qm5HlJkiQTF0Jwq6ySBUmWoZ1AqBnGnyDMHSpxG61mGLVkMV9RVWEfpWnKIllR6pLKVhS6IKtKCinIRUmlDcI4CqGptKPSDmla6n6N8hbpS1Ixo7IpSTWnsjl5ZZGmQegaaWtM3VJpizAW5SzKLDEuoxILhErJ8yVptsQYQ5IkCLncrVYHJ08QACqcbRDCUlUdlWhRusW4BmUNxitKlZKWM3Stkc4gbU0hHJVqqVRDLsLXjBVYK1kuZwhRUJQrpF6RlXcR+hCva4ywAVpq7RgZVNYgjUB7hZAFUpbUO7bGMAxY49GuxvsWYzxaW8xuJTysustx6JdShgYc77HeYWuP71uE1VRVQV2HmJ1vSqRaIWSCNhXaSIRPqNwK14ud4FxSlCva1lKJDGOCKBGFoDRdstn0WGuZzWYUuaDrNjT1gBChmUfbgqI6QtkTnDc0jbvgSgjusOCqcM4xDMPo/Lr3IeuEZiPRTUFpUnxvEVagnMXUwfVVluXIbmq6LvxfU1MZhbc9zvY42+FNhxU1tvJsmlN8VeP6mroPQkWVF8iipMzy0BikKnxd0XQK6wr6wdB2CmPDYoPUKU1raFrD9qzD10FcsK6iaTVCZZxGRkQbIoze9XRtEJ610xf2obWWunak6WK3aFLh+wNMfYhvUqN+NQgAACAASURBVOpmBxFWHqMblPQUsqbSnkpphJKjO0IKh7MDuVAI7dC+wzUDwtQ0wymm7qj79egQjAs+Q9vR+YZ103HWr3ctB3tXQbzHm7JEonvidLMdV+1jTHfa2BVXm0dnRtNyuj6jtvUoTnRNT20bNv0Wb3bMqV3Fb+CABFaZM3YnonQjTHIEMHZrrHKjo2LaprOHh0YI/H6lP7oyYuyjqwMjIUAX9+yDGEWeLtCNv7fbV+6Ogk0XhJzIaYgxgeAO3sc/+qZnO5yO7oO2Dtv9NDL8JjGavg2tYefrM7bdhqHu2XYbtu2a037Lphno/R7EeX56OjpCpjWd3XqgbVvO11vWtua1boNKclRWcr7e0meaLtOYRUFTGnxlOB9OaWyzEx0utotFpsQelL8e2V8xYtP6LrhG/OtbBaOoELfvZthytjmncc0I6dzswK7bYctmaCeuhsAJiZyWYApoL7hIxoaQOLftgLPb9XoS1WlGF0/XtLx6enYB5No37QjwjHNRWzdjzDaKDFFMG7qeH7z62q6xRl0QriL0ODosnAlcHm8tXdNg6oa6H/gx/uY1zk8H+tbtqPUhAtJN4hlDF9wO200XohwTR0UUKaagzU1Xc7ZueXU7BCfG0HC2HYJgsW5ZD80YB4luirNtT986tusgaKz7ehQqLroe9gN5BD9O2z728YBuXHWPK+kRmhkH/ujAiDyLuMq+GYLrYh9vaMafizDGadxiz23Yiwb31m1O+Rbx98RBOsYippWZcXiP4M3YlHGRgVGzX61viWDK6ICYukba2k2EhzCse2te9x6jSDAVbuLv6dsgXkzbUaZshnBSaEZnTIx+XOR4XOR3dM2eExLf31TYiTGPKeMhtHmsiZDWCM+cNrbs93sQMc62m3H/n233HI79tqrH42Aaj4mK+BRwOqqRE0FiCp2KsY3trl43ChXx2IxCT9gO3aggxgviXoHf9WOP0M3QsNM1hq7VuwaKjs1mQ9+v6dqBvtuQrHKef+4Sb/hXb+L/+J//B/7tm/413/3ud3nm2af5if/tb/Pf/bf/DR/86If55gsvc+Vgziu37nL58mUarxlaQ5YvWa1WuK5BNJrjfMVLt6+j1wOzMiMpE05mt1nOb3F0dITtBjLfcictuXL3mCRJ+PDv3sc/+F//Nu97z3/gQ/e/n1944z/nt97361y+8ixtZ0nTlOPjY6QfWCYV6SLj+MZtPv5ffo/3/Prbeem5J3j6qUcoygXCVByuFnzwYx/nF972dj7/1a/y2OPf4/cf/BCPX3qaU045TG7xwpUnuHH0Mt2rDddnhzx++QXe+1v/nnf/xtt45rlHyaoZhU6otzWVNyyrnFuHV8mqBGUMx7MlxtUskhXKCXKxpPvrDrtR+F6yXB1irORwNifTNanpSWWDaTY8/r2neMsv/CK/+K//Fe/+9bfzsz/z07znP/86D/7Bp3jh2iu4TUNqcuqzljNe4+rBbVay5M7BZb72F5/ma3/1KV669ji5LtD9wMu3b/D1J77Bb37gl3joC/dxJK6R9kuura5R9iWX77zIZz//cb77/BNcObjFrdkRovUsqpzLd67xrve+i/s++ttcOXiFlThCNzNycZVcXiGVV1mpG5htwmuc8sLVZ3jgEx/g/o/9Lk+89ARPvPQcn/mTP+GBT36G//2nf5xf+fe/xDOvPMWiPOHSted527veyq+/++388lvfxO9++H28eOUF7pwc8fwrz/KhT7yf33j/23nl1mVuHpxwJz3BnAkW7hZ38qssdII/O+X67JAPfeb3+bmf+zne8IY38GvvfAf3f/gBPvLQx7lxdJfcaV6+c4NUlORSUBnFPE1otx2VFSyLFcerY1zv6E5bTpIjKlewfnVNZTWLtCQXNf0Ptpi1J9EFenCcFEsWIqWsFbKz2LVmXpxwkh1jOkvpJLmOD8G8rLhxckBqJAuxIrMFhS8pvGYlJZ/93Cd54y/+K+7/0AP83oc/xO984H4+/Psf5fLVK9w5us3D3/kr7vsv9/Gtb3+doijI85yyLFkVGYkocU1NKQW2qVHWUEqBNJqsLMirkrwqqZSklIJVlqJdWClOi5xKSVwdhivrNPP5nCRJKIoMqTNW6QHOlBRZqBg9PlqiZI1WllWW8sLLz/G9Jx/mmece5fjkNg8//Od87Stf4rOf/n2uXn6SqrjNnaND7p4csSryIDwUS5JqSSZXLIsTHv/uX/DhD93H8y88w2q14uBoxvFiTqElX334q3zxi5/g85/7BH/w6Qf5yp9+nse/+02e+f4jfOObX+Rb3/48x0dL0rRASsnJ7ACpMhbLY7IsCU4SbajygrKauEakZL7MWCYV2hRYV3F8cpvnX3iaS5eeY7WaUZQJeb7aOSMSVskxSXqC85KTk0Pm8zl/9md/xle/8md8+1uPslpmrJY589mS2WzG5cuXeeyxRziaz1gVS2ybUXcLkuIK2h2SV3eoqmPyvCJLS1584RJPPfV9rt64zslyga4dhZJkIggVx4s5pZIIoymVxtQdhXSUWpJWBbnKsJ0kqU5YlSdkcsWqXJDkGu0GVplgtsootdn9Dsnd4yNevPJdrt99nllyi0wEF0Zelbxy7SqPPPpdZqsjvvmdv+Lbj32T5y89RykF7dCzylJWWUqWG0rhkbrG+oasKFimC7QT5CJBOksuK2zTU0hPLjy+3VAZy7XbN7ly7RmkTiirYLOvREolFxTigELcpsjnvPjS07z40tPcvP0yt+9eptRzhFuS6xkHixOk0cG5UkmqpESpIAjP8wLX1DR9R16VrLIUZR3a1mSFICvECNotqopSSdKqJBUlmRYMr51RqJJC56RiQWGWFGZJZTOSckVaZRRGUhqFdIa0rMhLSZ4JlPTMZxnGqNFpEN0Ps/kxZ+drlA7HbV13ONdiTU1d1xwfH5DlJ9w9fAXtFNKG/T5bLjDeUYgK42u69Za8KlHW0A497dCTFjm29mRVSd212HWJ6gpSvSA3CatqRekEbujoz0/ZnnlKMaftBaVe4gdJvVG4tSRVc6RpyEod3ASqweiGNBFUpWU1zykbS6YKlK6ojcRWOUPjMTsXiFQrhFoxbAxFGVgS1hfUTbX7exCAfC1Yb2qULjg7H5AqALurIh3hv1oFxlMpDcs0wbUN29O/oZIOoQ1JnpEUK3KRkFUJrjXY/oTKHZNWJ9S9RzvLYpUzW2ZY33I4zyiUI5eKo/kM411wXOiO5UKQlQrbdOSipO47fN9y6+Au21d/wMkyHVsggiN1t9BUt5wNG9ZNNwI54wLVGAPeDX0xsz9GDGJMInIqdgLBHpgf7hNjS0vkSQQnwTAKB7FmMzoJhrYbV5vHNhVfh8hEO9C3wz4+svtdYdU9RodDNHmsDrZud98aYhbxzxBJ2L2Wbt+6EoWZbsefiByGwGHbxwQuNEbEIX634h+hsF3T7htjds/TNz2xKWOsSF+fjouD0bGyj3HsFu+GU7bdhs42QZhoBrbtmt53DPWeyxDv46eMiq4JNaPb7ZZN07GtO3plaZRhaELEdysbmkzRlgaTVshVQav9+HyR6xCPiSgy7JkPw85R0Y8Rn/jYDsGZHeHo0emyd1UEISnwSoKTYt1vwv5ues635wxdPWna2XK+fY3tOghq202E5MboRzPuw1jFGx0hUYiI+24zrMdK9bi/optnFFV28aWuaS4AaWMMJHI69tXEsUUpMCjiZyM+T/zZbvzZDt/31MM6RD+2m46mNlgtxghIAGr68dF3nhjHiILDdtPtKkzdRKio2XQ1p0MbHBXrls3QjiLHZidcjL8jChe7SEgUNkaGxT2tE9G5sI927AfY6HrY11XumRVxOJ/yHuKQf1GoiHDJYNOfuhK6pp64DzoiKyMO4/uV+WYcUPdiQfMjeBbd+Bz713QRxjmtd41NFNNtshcB2tElcS/Ycw+K3LMSpo0ckRERvyc2dEwdLBGCGZ0Rm6HbNTi04wk4nAAC2X891DsnTrcTI/btH1HkaXyIW8T3OBV2LkI828l7r0ehaSo2RLEqbqtpC0wUeuI22QND97DQ6Taagj+jErnPJgZBYep2iCe9qb1tVEeHftyWUbDYC077ruKppTCeVMIFqZt8zdN3jqYWNHVFXRcjd2EYhh2oq0Mpx4svvMJb3vyr/IO/9bd4x5vfymOPPslDD32Kv//jf4d//S//Bb/1/t/jO8/c5FtPX+KTf/wlHnjgAT76wAf58y9/gScf/y4PfeozfOwzf8Qrr1zi6Wef4aHPfoaHH3mUl2/c5InvP80nPvEg7/5P7+Lhr3yZy5deZlUoTgrD+oewXGT853f+e975b97I80+9wN0bt3jgg/fzpjf+v3z7kb/i5q1rfPKTn+TrX/86T774Ct978jk+9wdf4PjqXb75J3/OG/7pz/LlP/4Cf/jpz/C5zz7E7ds3uHl4wkOf+1N++Z3v4TuPP8vDD3+DBz5wP1/42pd4/pVn+eJXP8MDD76P3/3Qe3jq0uNcOzngsCp417/7Ne5732/yyU98lE9/5kH+9CufJxMZt0+OeOn6Fb78lT/mwY99hO888hi3bhyRrCquXrnOl//0i3zrkb/g8UtPcfPkGk89803++LMf5pFvfpWXL79AoS1m/Rq6+wHLwvLypav803/8T7j/vt/mu9/+Bt979Nv8u195K7/6jl/j0Scf59lLz/L9l57C9oZHHn+EL37lT7l8/Spf+vIf8o/+77/D/R/5T7xw9SlevH6F3LYcVyV/9eQj/N2f/B95z32/xlzN0Oct+WC5tbzLe3/n3fzDn/o7vP/33s+L118mkSXPXn6JP/ryl/iTv/gyb3n7L/Lv/uMv88wrV1GtJ9crzn7oWBY3qPwMt5XojeZkeYeHv/U1/s+f+gne/Ktv5Ct/+RVevPoK/8uP/yRvfft/4it/+Xn+p7/93/PAxz7Ayzdf4MOf/BBvftub+eCD9/Mzb/jn/LOf/0d8+8lv8Nj3v8vHPvsR3vjWn+GnfvYn+MLXPs+1u4ccF3OOytsciyvkzTGZy1iIghdvXuV3f/+D/Js3vpWPfviTPPSpP+Jn/uXP84a3vIUv/NevcWt5wuWjOzz78vO8fOMVFmVCpktSWXDz8C4v37jKlds3uXl0m2cvP0flSu4u7vL0S8/wvWee4nhVcLISPPXS91nJlHm55PsvP8sjT36HO4sDZsWC3JbcOLzMLDvg0vXnee7lZ3jp6iXmWUJlFLePjnn28ks8+cJzXLlzk2sHN0hkxd3lAbO0YpZKvvCnn+cf/vRP8aa3/DL3feAB3vaOd/MTP/kP+b2PPMiLl1/h208+yt/7v/4+D336U9y6dYurV6+ySlPSSnC4WnGyXHA4P+HWwV2OFjMKKbh+5xbXbt1EGM0iS7h05RVyUVEowbVbN7l1eJd5suLO8SEn8+vcuPkyi8WCIhdkaclqteL2nSsk2V1Wy1tkyTFpmpKsSmbHKaLS3Dk84KMff4DP/OEDvPTyE3zpT/6I9773vbzrHe/k//knP80DH3wfLz73HQ6PZ7xy/Rq29jz7wjOk5ZKj+W1uHlzm+p1LfO+RL/Mf3/kWHv7zr3L7xk0W85RVknOyXPA7D9zHL7315/jN9/0673jH27j//vt58MEHeerpx3j7O9/Eb/72r7JcFCSrgrt377JczciLFfP5cYjHKIWpStLFCUqkHB1eJy8W5EXCarUiWeUItaSo5hyd3OSTn/p9Pv+FP+DW7WsoXSFkiMEIWVCJIBLdvn2bxx57jF/5lV/hV976b3nzL/4yv/a2d/Hk48+RJorFvOCxRx/nfe97Hz/7s/+Mx558hsP5CUl5QlLdIq+uo9whpTxAuyVVqXj88ad58y/+Mm9581t56NOf5e7RjONlSi7NzkpfkqRzsnxBmi0oy5LlMsXohkpkFNWSND9G6uCOkCpjuZqxWCyYL0sWq5L5MiMtcrSzrPIVs9Ux33/+Sb74tYf48n/9A1669jSrckahClZ5wee++BX+xc+/ib/7936S97zvvbzxzb/w/7H1nl9x5Xma5/4Re870vNmdnu6Z7e7pM2a7Oruqy2VWZWalz5Qy5R0SQiC88B6BAAmQAAHCI+GEF154hPfe24AwhPcGyOzu7c++iLgRoax5ESdICN2498aNyPg+v+f5PCSnpVLXXM+OaJvVrRWMNgNHUgliqQTp8TFih/glkx+j0auRHksQy+wuEaVGh9FywpFEzrFCxdziApnZGcQk3EckXmF7Z8UVTVJKUWuOOFZs8274LVExwYSE3ef6zXMEhnqR9SKFtt5aDo7XWN7ZQ6pQo1Ro0cl1qCQq9vYO0RjNyHR6DmUSZEoFCq0asVyGRK5gVyRGb7IhlWs4Vik5VimRKuSIZBIOFTKURj0SrYp9uRS5ToNCr+Xg+ACx6og96Q5SjRTRsRSxUs6RUolYqWZfIkNtMCNX6VFrzRzLtOi1NqSyQ1RqBbu7u6yvr5OVlUVxyQt2dldRqkVotXaejR2qq0Sl0tLS0kJqajI5zzMZmRxBJBUxNjVJTEI8LR3t7IsP0RhMSBUqlDoNKr2WY7WS/aNDdkT7WM5OOBAfoTbokJtkHKoOODYcI1IesX8swfTTKdviI9r6+giL8OVxejwhkb5k5T/mVW0RyzuzqMxS5EYxhwoFarMZqVqDUm9g71DMnuiI7Of5lL+qZEm0Q3ZxHhmZKYj3NzEoJCglIuQy+3uluaWG13VlHIq30OikGE0K5EoRthMteqMcrf4AhWoPvUGOVqfAaNQ6om+HjIz1UlCUTVt7EzKZ3c0zOjFFbWMDFa9rWN3aQG/8d1bXjxgZn6G8soKahmrejQ8iku4j1x4jVe8h14pRaOXMLy+RkfWckvJKGlvamJydQ6xSMbkwR0PbG0orXvK2r4eDQzFSiZrFhS16e/spKiqiovIlK6sLyI6P2Nxax2azoVHrnMwWi8W+si4wKs7MVqx6o4O34Bb/cAykJ1arc3gTVoadi1duYobQhuJkWjgGQ6Mjq29zwjRNzmHWYrI6HQ3CCrcApxS+L5qN9rYYQeTQO9wQdgaCfQXfoDW6hlODC6wobM9u37dXb58IjAoHyNNitNrBmo79tBhddaJCo43wnVX4zmvUG5zwTTtzwW0AFlbQ3dor7A5ik3OQFyIsJ5YTp8NEqGEXwJfuMHu1UoVVb8asM2HSGu3ChM6EzWjFarBwYrI5Xx8hPu0SA1zMkVOzlVODmVOtgRONAd2xklOLFblcjkWuxSBVc6I2YlboMMi1nBltnOgtGJRap+DkHv8QhAd7HMbs4ojojO+JUO7RFqHBw+Im5ti/91vd3Bf2RhChOt5mOXEgGewRHXsVqIsVcWI1uoQUN+aEvabUFTkXXkezw2EhuDlcQpPByZcQwJhC9FyouXa2/zivK7efdfr3xAvhnBncKp2FhiDBVe58rMmM5eTUDtO0WQwYdCq0agV6nQqdVolBp0Jo+hBECsFybnNr8jgxG5xOih9tZrs4YdI7xYsTm8nZ7nFiNbqgmlYTNouLReFkYZj1CK0RFpOOsxOb0+Xgzk9wt+0LbgfhcUK8Qoh/uAsYwjDrarZ4X6gQxIb3V+ZdERFBmHCJHIKA4gJTursTBIeDeyWrsG3BXSE8tzsLQjge9yYTYRvuEREX2NLoFFiEfXGHhgp/E/bZZNC9x99wd1K4wy0FwcZeGWp0Ey6MjhpA/c8uah1GvQaLWWe/mQzOGlJ3DoUg3ug06vdEEVdMReBvuGCf9qiJ/XjOTmzvuV7MRr0bs8LFrXCxIey//5cfT52C0I+nJ87jFgQQ+zZc14jFKIBuzLgrnu52QCcAx61X3OWocLFOhOMW3DynNheFWGgRcWYJBViRweLqJzdoMBvV6HUyjEYZWq19FctksgOz7KAtFSqllvGxaWKjH+J/8QZ+t3zJzSkjOzOfxIhoAj19iQp/zOiklMaeUfxCo0lPT+fj3/2axKgw2ltaSUx+jH9oHANd7ZQWFOHr60t37yBNrZ3EP3xEbGwsHh4ehHveZLirA7FYxq5YxZ5Yg0pppCAzm69//Vve1PTwqqiOB35hxEXHUFf/GpFoj08//ZSsrCzmtnaJfZjKH3/7KeNvRyl9UsAv//YDLn9zlaS4NALuevAsPZPu3hGeZJdx6UYADY29NFS/wfu6J1k5JRSXVHDr1i3uenngc9+L4IhIKhra2VNYifKL4fPff05aYjJXLpzH654Hb9qa6O7v49rt2wT7e+HlcYsbF2/S2dzH7OgS3rd9+PSjD/nhuy+o72giOz+doMCbpCb4kZLgT2F+OsvrqyiNFnZlBg6P9aysbXH9ylWePU5j4t0QdVXVxETE8Cj1CStrqzzJTCMmIZyV9Tkqql+S+uQx3b39tLY28Zd/9R+453+NjOePmVldZ1em40hnYnBhmiuXPic8IoBjvQbjv/07C3v7TC7NExsfyn/5q/+T+0HeJD9JpndokAcRYQSEBBMRH85Hn/0GD58rjM7tsXWkQqyUc6yRIFUdoDTKkek1LO3t0PzmNT73b/MP//j33Pf1pHegn5mFZa573Oe+fwze3t788pe/pLL6NQurG/SPTdE5PM7g3BI3A0K4dPs8XUPdVDXWERwVwvnr33DD+wrFla8QyfQcKY+Q6HbZlc8hN+2iMB5zpDhmfW+HjLx0rl7yo71lhJWVI6IT0vjqh0uU1FXTNzPKy9bX3AvywS8sgOfFeYzMjPN2qJ/nxYU8zn5KaXUFFfWvKaospba1nr6xflKeppP+/DlDE7O8buoiNTOFxrYGKusreJL9mJikaFIyHjEw1s/WwSbPC56QkZ1EbmEmjx4nkpaewujEOBvbWzS3tBH/KImYxHiSn6TR0tnB2vYWMrWEzV0puwdqKmtr+OSLLykoqWBkfJG2zmHOX7yNl08I2/tS3g7386sPf0tewQseP35MamoqbV1vkShVTC4tU/SyjOwXecQ+TOBtfx9j01OUVVZQUFrM0sYao1PTPH2eS0tnFxOzc5RXVfO6sYmBkVEaWlp5lBpB3ounvHnzhtWVTYYGR6msrORlRSHVrwvIz09icrKPY7mEudlFRAdSRAdHDAz3k5gSTd6LTJaXFxjoH6Gxrpv+riluX/UlNjyRqZEplpZWqK6uJicnh9q6agaHuhmfHOBlRT45uSmU5iZw/vPf8LIgj62ldWRHCkQiMSsrSySlJeDhdZeyylpaO4bp7ptjdn6fnoEJzl26QHBkMNv726xtLdM71E7Ry2yqG4poaqtk93CNo+NdNpZmaa6r4PmzR7xpfMXYSDfbW8vMz8/Q09NDRdUL6hvK6etvo7Qsn4jIYJrf1COR2nkcR7IjxDJ71EZyrGBr54Cu7n4SHqZQ/qqK3Kw8/uav/562pm52N6QcbMtIiEniv/7VX/P73/6agZEZxHIlItkeYuUWm/tTiCSLHCu32RetoFRo6erq5YvPv+G7by8QFZPI8toORzI1a1sHTI6P0tfTwchwD52d9fT1trK3u8Hm+gZz0/N0ddVTW1vM9HQfcvkORqMc0cEO7a1tvG3vpa/3Hasrm0jEMhYXFxkeGWRsfICR0R7mFkZ587aC0uoc1nbnkarEqPRadkVSMrKK+PTzCxSWVdLa2U3xy1f89g8fERQexMr2ImLlActbs7R01DE40s3KxrwdoimXcCSVMD45SUdXF719XSiUxxweHrK8vMzs7Cy9vb309XcR9MCHwIirSFXrbO4uc6xUIJbJEcukyJQStCYFQ0NDBAQEEB4RSmHJC3JeZJGV/5TEtHhWthdZ3j9keXOPkeEpJgYnmR2d5VAkRSSTM7W2xsLaIsMT46xtbzGztMD0whI7Ijs7ZvdQxsTsNEdyGSvbm0wvLzCxOMf44hxSvZpDjYLV3X3G52cYX5hlZXed6ZVZ5tZXEKvkzK2uMzo3zdDkGOv7OxxIxYikIpY3lhGJ91lemWdqeoTNrVUkEgk7Ozvk5+fT09vGzt4CBvMReoMcvcEe+VDIVWys7zIxPsM//L8fcOvWLSpqK1ndXqessoI7PvfofTfI6tYGh7JjVja3WNla5UAq4kAqYnXbfrwak5bdoz22DrZZFa0j1knZVx6xerDDpvgA7ckJi9u7DE7N8umnnxIQFEh0XCx3vL348ty3ZDzP5t30BEqTnunNFeZ21tkQH7CvlKE9tbC4tY6HjxePs58ysbVC5KM4QkL9WJx+h1q8g14hQau2g1lfVRRS31jJ7v4aao0EnV6ORLaHSi1BrhChN+2jUO+g1oqRyQ4xmnRsba9RXVPGw+RIfrj4Gc0t1RzLj5DKj6moqeaHK5e5edeDwfEh9kUWGpoHCY1M4KbnHW573yb1aQrre2uIlRJkaiWHMilr27vkFZZx9eZdbnvd5/Y9b0pevWRkZpKymlfc8b3L+Svn8fK9R0NzE0diBV0dg9z39iExPpaLF77heU4qQ4MdKOSHaFQKe22uRoNOp3PWXZsNRkw6PacmCxadq/1AWOUW6iDdM/nCSr971MNksDthnbWzjuHP2QxnFFonXCKF5c/4EK5qT4Obi0FYbbYPmzZ0aj16jcHeRqGzV6rat2NxDn2CM0KIMTvrdHV2aKXNUbOpUWkddeZ2h4XJrenDvcnDaragVqqcEQph6Nc7alQFIcIlZLiYFu4ObJNecBrYHO4KG6fWU06tp47oh8X5fPbv0/YB2Waxsrezi81oxagxYNIaMQquCodQcWo+4dTxWOG7untbi9loxKY3cWYwc6YzYZGrMcqU/Gi0YFBp+JezHznRmDBI1ZjkWlSHx/yL6RT9sRqLxshP5lMnaFIQYiwOh4Rw/Aad0RlvEdghNrMNi9HqECtMTtFI4EO8zzmxOtpfHO4MR0TnxNH8YTHrnVWhFqMNk94llhj1rviN+83mmF+EQgCryQ42FQQSoYrUnTEhVPsKVbLC/hr19qpmq8nsbFwSrheXWKFHfy8ivQAAIABJREFUqDgVWkKE8292XDNCLbbZaHQ6kPRaLWqV1s6o4N//xS5U6NX2GjuTzh77cLR92IcjraPf186tsFmMDmHB4qwhtRrtERAhBiK4Kk5PzJzahBoVI3qtyhnr+PHMisWsx2zSYXA0jlgdtacCz8LdCSBwFM5ObPx0dsKPpzbncOuy7wuNFoIj4X1HhSsO4Kqw/PPoh8nR9mF1xEtcAEuhllSIcQiARJvF7IwfuDsXhPiG+wDuzk0QBAphW0LlqUuUcdVlupwGLq6De/RDOGahVcO9ovXUZnH2af98u+4CgisOI2xT74xL2Ns7XFEXi8no7PY2Oy5wk8H+WtpfO7uQIAgKQo2syxXj2o5LyBEqSV0sCaNeh0GndYgrVoTqUIvJ6OBOGB0sDAvuApTwWhh0GmwWMz+dnb53/EKcRhAPfjo7cTo0hHNsBx8ZnR+Up7YThP5wwf7nzH85fv++o8J1PaoUcqfQpdOo7NezABhyfOA74ZyCDcvoEEPMFodwqEKnk2Ixy9HrjzCatFisBkdlptaRXVcxP7dMUGAoqSFxBNwOIsAvhvt3g3kSn0qwZxCPHxby+vUM9d0j3PENJjc3lz/+5ldEBQfQ0/WW2oY2vjh3nZaKVzy4d4/Uh8lMTc6xsXVAfkEp2dm5JCYm8k//6T+Sk5TA9sYmBxI12yIlkiM1j+MS+fQX/4TX9VCiH6Rw/aIn+TmFLCwsMDw8zJUrl+jq6mJ+e5fkx8/4+Ld/or+xn96abvyvBVD4tJSJoXle5efhcfU6pWV1RCVk8dGnV+jvn+NVYQ0PQ+LIzqqi6MVrfjh/g8iwGAoLSul4O0xL1xSTS3Jun7/H3YtejPQM0fi6jssXz9PV1U5WTjbXPW4TFuhDSd4L/tNf/CXPnxQyNTiP51VPIgIf0NvRzPaRiKs3f+DKxU/ISA6gpuwJddUFSBWHGM5siLWnLG6K2Nk/5Is/fca92x6kxD8kJjSaaxduUlVZy+LiIo1NtXz9zSeMjPYSFx/F7du3mZ9boq2tjavXvudZbgqjs6OIFBqOjT8xtbFLz/QkVy98S2xsLAbbGVtSNdsyNWu7uzQ2VfHNF7/hceYjhseHqGtq5PK1q1TWVNPV28E//uq/E58cxuK2jl2JkT3xMcsbK/bsvFrJ6v4BHe9GSUqM5llWGnHx4cTEhtPc3MzQ4DjFJXV88+0tEqPTCA9NoLd7DMmxiV2xnl25hfzqNr687su9IB/mVtfY2Jewsr1Lbmk+1+5ep6Gti619HRKVhCPVFmLNCiLlCgfHu0hVdh7Ii9JcLv8QQF52Lfn5teTkVxKRmMLM1irTO8v4xT8g4fFDbnjd5JbPbcprK1jaWuf63Tucv3qZmOREqpsbuOPrxbOCbAorirnhdYfvLl0i+0UpscmZhMeE0tnbTkFpPmFRIfg/8OWrc19Q8rKIjZ01vr/wKV998yHpmQ+Jignhu3NfU1payujoKEFBIQSFhhASEcYvfvlPRMXFMLe0gERxxMGhBrHERENLK//rg3/musd9nmQWERmTwf/zd7+ioLiO+eV9mrs7+eu//1t8/H3Jz8/n22+/xdP7PjNLK4zMzuEbFEhUfCw3797h8s3rvG5q4Fnec7z87jM4OszzgkIuXrtOYkoarV3d3L7nTXb+C15W13D3vi/xDx9w7cYPBAYGMjY6TUd7D+fOncPX7w4xcQF88MF/Jj09hqmpUVQqrSNqcUR982tCIv1oaqrjYP+I1SUR0+MH5KTX8s2nt3lT08/BhpKGhmZu3rzJxx9/TFx8NPUNVaSkxeJx5wKpj6MJ973IVx/+gubKV4g291CIVRwciNncXCciMpjvLtyipr6H4rJOSl72MTS6z9yyhMs3vIlPeczi2jT1La+44fkdQRG3uHD9YyLi7vG6uYieoSay0h4S6ONBYnQgt659S3xMEMODXUxPjpCcmMD1m9+R8DCUmtoS+vrbueftQXZ2Jnv724hEIsTHYg6ODlGoNUiPVYjEcta39jg4lLK2uUNFWSW/+eWHdLUOsLVyRHNdF1GhcUSEhvGrD37ByMQSMpWOA+kBKsMRu0cLKDU7yJU7yOS77O8d8bK8iuCgcDLSs/nVrz+iorqR1c0DDsQqil/kERzgQ8aTBJIfhpGWEk1FeSGDvX08efSYyHBvYqLuk/U0npbmV+xtL7MwM8P9u37EhD0kOCiMzIwspqenmZwcJyo6lMfpD3mUGk13bxPPCpLIKUpjdnUC0bEIkUzC1p6EpzllXLziQ3ZeKb1D43T1DeLhdRcvPy/WdpdY2Z4lLSuBuKQHJDwK43FmIg3N1ewf7jIwNER4ZCR37t4jPeMRdfU1bG1t0d/fT2ZmJqGhwaSkxvPDxa+ISPBgVzzLysYcB0eHSI9VKNQ69g5FSBVitjb2uePhTXlZNcOjUxxK5eQVFXDb24uqhjpWDiTUvukkLuYR6UmZZKVl09f7jpnlVcobGygsL+JZXhZZebk8y3tOZk4us0trdPW9o6a+ha7+XvpG3tHa3UXZ6ypSsjJ5mPmYnvFhDjUKOgfekZaVQ1r2U3LLiimsKKeu7Q3bYgmlNXVkvnhGbEoc+eV5TC6OMTb7jur6MlLS43j6PJln2Wm8fFXM4uIiU1NT5OZmU99QyZ5oEbVuF6X6EJXGAbZVqFHIdWxuiPjVP33ILz/4HdGJMQxPjvDoSRrffH+OkakJdkT7VNc3EJ/8iKe5z2jv6WBuZZ751QXq3tSzuLHExNwk5dUvedVUzaZkl9LaKopqKphcWWZHJufYYKZndIqP/vAVBYWVLK7s8m5sjifP8ohOTKWh7S0r2wcUN9aQ9bKI2IxU6rs7mNtaY1t6xJ/OfcOdgPt0To8QEBOK172bPE2N52F4IJ1NtSzOzbC4uEhJaT4NjdUcHu0gluyj0cpRa47R6uxRD51pD73pEJNZgU6vQq6Qsbg0y6XL3/H1N3/kxq1vaet4zfrGAm2drVz3uMX//OAXhMWEM7syy+a2gZLyFm55+tP6thP/UH8iEyJoaKtHaVAhVWpQaE2MTs5z7dY9nuYUUdvUysVrV0jNTGd1f5Mvvv+KiMQIuga7+PLcl2TlPmdyeoGhd1MU5uUzPjzI0/QkAv096Gx/jfL4AItBi1widVaTCqBTQag4EYQKN0u8yTF4C0PaT2c/OheaBE6Aez2n2bFSLjDNhFV2AeZo0OmxmU+wV4nq0Wn0Dlu/fSA1G13VqDaLFaVc4XwuocLR3tBhb+kQgItGndHJrhBWqA2OGMqp7QSLY6jUO4QKo3Ol3wXm1GsMaJT259C7rYzrHYOn1WRGp9H8mTAhDO0CW0P4LuzOtLA6HChWk1CnamdTCIBIe4zFXlkq1KiajUbn92KDTs+Z7YRjqQyjxuBs/TiznGLRmx1VtPb7sxNHfESI0JhcFa96rc4uUuhNnGkMGMVyftQYUR9K+dFsQy6WcqIxYTzWYFUZ0EmUWNVGzvRWTvUWNBKlnbnh1qohgE+d3+FNdkiqycHcOLGc8uPJjy54qaOBw6DTO/kW7m0cAr/D5BC0Tq2nqORqzmxnGLT2gguBCXJm+wmT3sJPp2fOelInL0OIbTiuUQGgadDqnLOLWqlyChlnJ6dOcKbAWBGaX5yAVcc1L2xX4EoIznP7Oda6cVp0ThFEEKxkEqkzMuIeiVIrlfb9NlsxGs38H/x//8KJ2YBRq8Ks12AxaDFqVU5HhBB3cA3P79/ehx+anYOzwBzQadTOlXF704GBsxOr010gRBoE/oFgwRdAmO6Voy42glsrhNWM2Wx03luMBqxGAzajkTOz698K2xMs/UIUwH0F3tUYYXEKJK5j1Dv/LogNrkHe3c4vsCNc4oJ7dMM9xiKs+LtHUtyf091J4u7EcIE4XXENAej5/qBtcO6bEBkR2BbuPA1398Wf8xqM7zE5BCFEEDUERc5sdCl0wofJqe3EmacT7gUFUrDFCcKFcP7cz5FRr8VoUDtdNidWFwTn1GZzCgWnDhiMAKI5sQrK9c8bXVyuGUHwEtwSgiosfCALGTO7OGD/wBUECnv0w+LIFL4P/xREEcHFInBD3KtiBdeL8Dh3h4wgpAjQU0GQOrGanAKNyaBzik5WowNyZLZXkR0c7CGRHDI2NYZvoC/FT58Scd+X7z/7isjgEJ6m5xAXm0JEVDK1dZ28SE3B+/IVwn0D+fR3H3P1sgf9vZN0905x/oIXzwPD+foXv6W6pIa1zSM6+0fw9/fnge9dEh94c+2rb2msqmd7U4xUfcau1Mjq9pFd+PjwNxQ1d1HdM0zzyBSrUiVrIjGDoxN8/OHHVJWUMzc4QkbcY6585cH0u22qynvwvRfL3r6SxdUNKvJr8b4TSmv7GFWN/YQnPKXydQd1Va343w4g92UJMwtbRIWkEnQ3lMvf/EB0eCQt7UOs7ZiITXxMypNnLK6sMTkzzY0bN2hoaKCkpIQ/ffwnHoQlEROfyTff3qKmpoupiVU++eOXREREsLGxgVRtpqKqDj8vb7788DfcufwtyYkhiKTrrB0sMb19hMxooW9oEM87N7hw8TuKykoprKqloW+MkWUVy/saWrq7+eHy1zzLfsSDsAeUVzayL7awt7fHV199RULSQ6YW5lBZjBxr9Ext7FLfPcwXX31HcEgEMrmaY4UcuVLB6sYKw2NDeNy9TklJCbMz8+Rkv+DmDS+G+sbYXNgg5K4PzxNTGVuWsbp/xObWElaTAq1SjUZtZnlHxMuWN9zwvI3fg5v4BV8gMuI+Na+a6OmcIyIihfziQhqb+/HxiyT1SS6bOyL2xUf0vesnINSfiLgwuvqmWdvWID7+kX2Jlrbebm563yQjN4fFjX3EBgUyi5wV0So7kkNEMi1ylZkj2SHJqaF8/fV5QiIf8iA2g+TnlRQ2vGV674DJzRUC44J4WVxDTPQjrl725FVlM4NjC9wLjuZBfBqDs2uMrq0SlpKAX+QDHmUkc+3aJW5cvkJGYga+1/0or2xndGqdzJxiUjOf8/R5Mb/56GtiE58zNnnAXa+bxMclMTm9Re/QPF9fusbL5kYmNrbIKKkiv7yQl7U1+AQHkvosk+HpGaRqHfsyOVsiMVX1bXzwm8/w8IokNrGIkLBcfv/RbULDX7C0YqSrZ45zP3iRW1BN37s5EpJzuOcbz/ikmInJY55l51FU8pLY+GRu3PLiTWs3vX1jnDt/jZLS10RGxHDb4y6Pkh9TVFhKQMAD3nb10tszyIv8IrKyiomNySA4KI2BvnUKXrzhT59epKCwjOm5Wb4/9xE5WbGMj7YjEe0iP1Qi2ZdRkPuU2Oh79Pa9ZXNrlcPDQ5aWlmhuaicqIpmCvFrmZw6oa6zjkz99RXpGEd1v56mre8eFC97k5r1kfHKOopIs7npdp6GxloODAzY3d9lY30F8JCMxIYlff/A7vDyD8A2I51FGOW+6p2jvG+Oax208791haHCCtNSn+Pk+oLdnkPq6Jm7dukVsbCytrc3cvHqb1KQ0JsfGqX9di9cdTypKqxjpn8TnTjAh4SE0NjcxMjbG2MQMPveDKSh8xcLiJnv7MmTiPTvoUqZCojKjMp4hksrY3lmj9U0V0SEhhPhHMNg3w+ryHoGBgVQUFZL36BlBlwMYmZhnbmmLvQMlx3IzxzI9Wo290nBnZ4emutec/+ZbMlKy6W4f5epFXwryatnbVrKxJiYmNpLLl6/xIq+Chtp+blwNIjU5l9Y33Vz44TKeHvfIepZLRsYz3nS+ZUssp2VgAp/IVJ4UN/DAK5Jr391lqHOWhal9PvnoB3z9Y6ht6mJwfIbwkCAio0JZXF9gR7LP2v4OOwcyaqra+eifvyXyXhQhnqEkhafywDeK11WtjE+sUPqqkbu+YZRU1NHY1oG3vx9JqYlsbW2Rn1vKo/jnZDx6xcXvPYkKT2VibJWaqnZu3fDnRV4V5SWNXPrhLklJD9jcnGNlZQG5XM6RVMGxWodYqUSskjM4PEtgcBxFxfUszu2zv6tgdGQKb29vnqQn0zcwTk52MUG+EWQ9ecGda76UFdaxvXlMaNgjPvvyHP4Poqhu6MAnOJqkxzlMz62QlZVDUEAgg9NrjC9sEZ/yjITkTMJCY/n6q+8pLSijrbGN27f8iIx6SHpuPt/evM5Fby8qWtt4OzrFg5hkgsJi8Q4I44qHN8WvXrOzLyI0NJzL57/gcXwoCRHx/PaD3zA6OMLq6ir37t0jLjGBpfVVjtUqzCf2BiiJSs+x/keOlGf0vVvl23NexMc/59YdLwoKCujsasfjlhftbycoeNXCzaAHBKZEERx1n5CoAJrbm2ntaCc8PJrCwhJqa2uJjY0l/1ka73rbSYgJo6Awl+mZSSSKY3Q2M+Pzs1z89g4ZT4oYn1pDojbxpqefm94+vKyuZHx8HB9/PwIeBBEeHcflG540tvYytbDDNxc9CQhLZmRNSkTSc/7b3/wzCaGP8Llyj0tfnqe9sZnFuXmiHtzlcVI08iMJGrkWtUpvh14ajzHapBzK1tg/2sT24xlHMhX7YgXDU9O8rKugrLaYm5cv0N3ZwebmNq1dfbxu6sDbP5So2CQmpudZFUuJefycmz7xjMwc86puiKiH6eSU5rGnWGNDpuVQZ6Gl/x0BEdFUvH7DysoRSfH53LwSTvGrai5e86Ss4g2jk9ukPC4hJCKN3qFZZha3GBhfZV9qIKegHG+/QKZmZxytJkasljOMJj0Go+69CleDwYDZZMXgsOlbHYOisJptdUQz7LWT1vc4BBaHPV94nHPwNtsdAwad0eGccEEwBeaAUW9fQbearOgcwoXRaEavM2IwmNDr7fdGgxmTyYJWo7e3IuhN6HQGTEaL/e9GMwaD/XdCjaUgaBgd7g2jzoRe4/q7q1XCtW92d4Ud8CkwL4TogkFnRK8xOJkZNovFKQQIUWhhAVMQb6xm16Kce12ryz3sahQRHMYWh7PEpHfUmDqAoScOx4X+4JifNGb+VW/jX40nGBVa9HINJ0ab01lhddxbDHbgpsVgwagxYNQa0as1mDQ6dHIlVo2enwwWbEotNrkG3YEUq9KAVqzgR70Vq8aEUaXDqNZzZjlFq9A499fdZWDQ6e1DvzOm46qYFRwqws3qqKS1OJgVFkfkx+S4FtzjPmcOJor7zeKokzXq7D/b3TEnrpiJydUi6OSMOAQ39985a3QNRicPRIicu7NRBPFJENrcXTRO944bn8Ko0ztFCeFvpw7miz0SYkavMWIx2jBoTeg1Rkx6Czq1AaPOjEmrwWow/LlQYdKp0ankTrHCvpKtR4BI/u+ECvdaTRfQ0DVgC/WSZyc25+DoAiea37v/eVWnqyFB4xQIBMHg1GbFZrNgsZic91azCavJiNVgFyvc4ZFnJzbnMQggTpfjwogLmGkfJk9tFn46O3EKAHb4pGswta+465wDthCvcB+2fy5UuAs0QkWl4PQ4O7H9bIg2OkGTrnYLs1N4sZ8TF1RTp1H92Wvy544JnfM5hZ/dhQqX08IVVfi5UCFcE/bh+n3bkxMEYzRxdnLys+oig/NDSbhw3+dBmJ3HIrwORr3KESHROYUKOy3ZxtnJ6Z8JFac2m/2/naKFyzUjnHOXa8a9DsjVzSwAgwQuhF1kO3Gqk/bjE4QK90iLEa1a+d7rJQBX3Xkl7vDV92tnXe8Lu7PGLmCYjDrn+03YH6vZiEGvwWzUYdCpMRg0mEw6DAYNSpWM4fEhwqJCSYl/SEl+Ad6ed7l9+x4d7X2EhCdw624gheX13Pf0IsD7PjlPs7jtcZeLF67R2NTB0souoRGJfPE/fsGd7y4y0P2O1S0RD9Oz+P7SRTIeJ1GUlcrlb7+kqa6WrZ195HorErWBpfVV4mMjuPL9F/RPL7AsEiPSG5CaTSgsJobGR7lw4QIFefl0NFUT+SCQ29c8aH/TS3lpLR/+4TNSM9Np7Wkj9eFDAgIC6Ojr53V7F7f9g3k3McOrl5WEBgaRXphF/+gYTY0dtDe3k5acQExsODkFxQxNbxAYFkNqRhYzi0t09fXw6eef0dbaQWtLFwH+YWRkl9HSMUpFdSej4+ssLu1zzyuQh4mPmJ6eZm1fSv/wOK2trdS8LCH1YRS//f0/Mrcyhe5Mz57KyIFCzeLKMp99/kciIh8wMTPN6r6ITZmaPZWBPYWa+bUV/IP8+eSTT0h5/ISu3mFUhp+Ympri3LlzFJYUIFMfs38sYWPvALHOTM/4Ap9+/gkx8VH0DfawsDzL/NIUEzNDjE0P4OPvQWRMNO9GJ6ioqefrcxcZGhxhZOgd0cGBBN31YGJpl9mVJXb2lpBLtjgxGZGKVWzsialubeWa513CYoP55tyH/P7DX5GXW0Z7yxh3fUJ4mv+cuqY3XL99h+iEePqG+xmZGsbT9xahMQE0tFXSPzrM5oGEzX0Z+zIx2UWZnL/+Fc1dLYiVOnYk+yxuLbAj2UZjMSFTm5EqjazvrpPwOIS7vj68edvL2OImu0orW3Ijc9sHVLc28YevPiE6OprA4CAuXb9KZX09jV2d3PC9z9PSYkR6HQt7+2SVlnA32J8vvv+OqPhYUlOe8PVXF7h03oPy2noaOzrwCvQjICKUmEcP+ejzL0hKz2JtV8pNz6sEh0fS3PaO1u5xvrx4hYySfF61tuERHIVP0APu3Pfjy/M/kJj2hKGJSY4UStZ299g5OqKy8RW3fG5TXFHJ8OQS78ZXefLsJRev+VNV10vtm24+/+4S1U0tjM3PE5n4EL/QSFrevqO8pg3/kGAeRIbj9yCEW173mZhdpn94muiEJ9wPiMbLJ4DCkleEhMfg7RtEaEQsY5NzvKqq4663P7EJ0UTFxuDnH0pPzzhNTT14+wTwuq6OpdU50jOSKX+Vy+h4DyKRCIlYxcb6Hrl5T/ELvEJXTy1i2QYLS2PMzI6xu7vF06dPCQh4QEP9G3oG2/j1739J2atKpmdXGXo3w2dffEd27nPGp0epqinlu3NfUlpayurqKru7+4hEIvb390lKisfrtjf9vWN0vJ1gdHqH1V0l+1IN/g9CuB9wn/HReUJDIklMTER0uMfc/DTx8fGEh0dRVlqFx+1rFJfmIZPv0T/Qxl2va7x8VUR3dzcXLlwgJzeX5bVVNrY2mZqZx+OOF0+znjM+OcP2zj6HonWO5WLWt3fY3JewL1GxuSuiu7ub4EAfAn1u865vgOWlDUpLy/nhwteER/oRExbCf/vLv6W+uYfRyUX2REfsHuwjlR5xfHzMoUjM/t4RGelP+ejDT4mNTuFh/FOuXLxHQGAMU7Or7IlkJCbG43nHi8nxZYYHl/C/H0dIcCJzs2skJ6Vy7vNz+Nz2ISUhhTcNLayv7TLQN0l8fBZh4elEBoVx6duL9HUOMtg/TmBAGOWV1Syur9LR30V8bCTR0WHMLs2wcbDJkfKY9a0DnmUU8eGvvyYhIpbsx0/5m//8X0mMTWR0ZBzxkZSomFgio2MZGBtiaXOBiPggAkI9edvTRFNTPQUvSsnPfcnvfvcREeFRDA0O8/RpNjHR8Wxv7TE0NEJ4eBThkT6sb8xydLSPwWBAKlchVag4kIo5kIoZmZjnfkA4hSU1SGUGFuc3aG3t4OLFHygsymVweIqBvnFysorJe1bCN59dpKighpUlEaFhyQQERTA1t8bg+AJ9I/PEJmdS9qqW3OcFxMXEMrG0zfjCFuU1byivbORxeg6ffvIV+XnFDPUN87d/9wHFL2vZlhzzdnwcn4gIqlvaGRibo6m1n9T0HLLyS/nh2h2aO/tYXN3g/n0/0lPiORat09c7zC/+4Z/p6R5kY2Obc+fOkZCQ4GjEUKMxKNCa9RhOzxBrzKztK2juGObqDT8yn5YQHRJHiF8AGcmp+NzyZXZsi1el7Vy+7kVW0QvqW17z/ZXveZyZQXfvAKEhUaQ8ekJ+fiG3bt0iLTGeuspXBPr60N7e7nAJyZBpNJS/fs3F89doqG9leHyGTZGY7uFRbt7zJi3zGc9ycrlw5RrxSSlk5RXx9fmrpGcX09k/xfkrPgRFpDK+ISUwKo1z5zyYHVliun+Sbz/+kubaenZ2drh3+wciHviytbqOSWfFaLBxeHjI1NQY7Z0N9PQ1s7I6h9Zo4FCiRCRRsXlwyMDYCM1vm4kMDeBlWRHHx8fsHoppbO8iKiGJpNQ0ZhfmWdg84nlJLbfuRbC2raT+TR+xD1PILy5Cpj5CpLGyJVXzpmeQ76/doryynpHRRcIeJBMZls7bgRGu3vImKe0578ZXSM8qwcsvjP6RCbYODjEZzsjJesH/+p//QF1dHVtbW47mFSsyqQq1WuGsj7Varc6KW5PJilGAWzqGQYtjUBYGevcqUSG+YHIM8nqHw8FiEiombc4h9MR6il4rDKn2fysIB4JoYdAa0GsMTqHCZLI4RQm93tEaozWg0xmc/y2IE0aj2X5zCAxGnclNrDA4wYxCHEEYim1mG1q1DpvlxBlRMGgNToeGwFowG8xOwcW+Sm5wOk7ch16hElRYXRcYBAIXQVjUNOpdc4Qw0LtqSV37KsRkhO/eeo0e2cY++iMFWH7iRGNCfSTnzGTjxGDFqrdgM1ox680up4XBgkGtR6vUYDFY0Ks0/Gix8ZPFhlWjRyeRYz5Wc6o2YFNoOdWaMR5rMCl0qCUKTgwWDCodVoMFnUrnOiaHUGFzzCDubSDurA53XojJwSixc+isDnio1Xl8Oo2L2eCsDv2ZUGEXcezXkE6tdwlODiCpsLAqvAZ2IUngQNhFFL1W6xQUhAi7cyZy23ehQUYQGQSXy88ZfSeO35ndrgXh+hCeRylXYDIY0ChVDjCnzdkUYtDqXDWmeh1mnfbPhQqrUYtercCs19h/r9c5h+2fixTCTRim3WsiBU6EMLQJNaECC+DsxOoWgTC5CRDvuwgEZoBr6HZBFa1mI1abGbPF7d5kdDgqDJyYhH2xP7deq3G6OtwrKoUXbjg6AAAgAElEQVSVbfdjEJ5bEA+E2kq72OESVYToiTt0U3BpuBwSLqHix1Ob89jfd264oI/ufArXdlwNFYKjwQ7PdK3Au1d1upwiLmCku2vCXcB431FhH55dkRQLQoWpcO7c20UE4UCAs7hqj+x2IgEaJNy/Vw1kcG3HPaohHJPNYsJk1GCz2C1O9nPiejPYHFEMd6HizHZirwt1VIb+eGpzilo/nZ04XyfXsb5PRRZsYsJzWEwGjAat8zGC0miznNgV0J8xN9xFOjuw9P33h7vL5ee8EfcKU2ejjOODQmgdEfbXlYVUYTZq0BtUmMxa1BoZeoOShZUZXlaVUFpaTktbJ3e87lP8soa23nekPCugqLqZscVtMrKek5CcSnZeAdFxiSQ8fMTC0ioqjZ6W1g6+/+PHRPoHMzO9wOzyBp2Dw4RGRxIYdJ9n6ck8SoqkuCQXvdXAzMoiBzIxSpWE/OcpxId7sb67zaFCxsL2OmKdColewYZom8i4CKKiw4iJ8SMk1IeQkCDmFheob37Dw8epRD6M4t6Du0TFBNDY+po10RbF9dU8zs9jcGqS2sYGEhISyK16QcdgH4nJqURHRxMS6kva0yQautpZOVDgFx7Fw4xM1g92mVycIzA8lK6+Ido6B0h7ks+9oGhu3QvB834UQ2Or1DX3Ehb1kCvXPZDIZUytbvIgKpYbN24Q6OdPbHQE9+7doW90ALlFy/z2PgqjkYnpKULDAsjOyWBxZZldqQyV7UdEmgPEGgmr25sMjUxw9bon8YlpbO4esrZzwNzcHJcvX+S2lwd5xXnsig+RKNUcKLQMz65xy/M65374muAwP8KiAgmN9KP+TQUDw538+vf/QFR8IuXVtdS3deDp54/nfW9iYsP49T//d0oKHtPc0UV9czXl5Zm0NpZi0WlQHevY25cyvbRM09sBMvJyuOfvRVxiAjWvWxiZWCY5IxvvkEASkpPw8PKgrKqMuZUZQqIDuXD9Gzx9r/EsP4X41HgGRodZ2drhQHpI2esCwuL9qW6sQarUcayUUVyeT3N7PUfHMrSmn5CqTUyvzZFZlExcegKdI4OsHh5ypDUjUpmYX98jPSuXmIQ48osLyXyeTXBUOHXtLSztbeEbHUbkk2Q25GIOlGpa+vrwCw/n2t27lFTX0NDWxd/8jw+46xvGwNQYr9sbueR5lbCkSF5UFvPN1Ys8fPqEuc0tLnlcICIhkcGJFRq63vH7r7+h5m0rtb09/OqL76iq66CmvoPPv7lIUlomY9NzqIx6dg4POJCKqWzK5w9f/orH2ak0d7TR1NaF/4MoouJTmV/Zpq69m19/+hmN3R0sbG8Qk5qMV3AArf09PHz6hDv+9yipqSQ58wnewSF09I+wtHVE0asm/sP/9fdcv+PD8OQ8Nz198Q+JoqCsivbuISLikgmOiKO9u4GouFB8fO/TPzBMVXUD/oHBlFeUMT03RlziQ+IexjE+PcqRVMLBoYLN7UPKKooJifKktbOc7f0pIqK9uXbjW+rqX5L8KI4bN6/S9baDnr5Gbtz6gabmehYWlhgcGObevXukZ6TS09tKWXkJly5doqGhgdVVe5ZfKj1kcXmKxKRwwkPCGR+bYWJqheV1MUfHRobGZ7nl5UlkXBQLc9sEB4cTGhbI2EQPA0Pt3L9/n2eZBfR0zRIY4s3zgnQWVkeprH2Bp88VyqsK6BnoxMfPm4zM52xt7yORHTO/tMh9P18KigpZWF5iZGyM8akeRIcbyBRytg+OWF7fZXRilsjIaLy8vCgrekZXRysT49O8rKzgjs91CsqzuOV5jb/4i78gISmH6flVBkb6mF1+x7Fyi72DdcRHMpYXd/G6G8DN697k5b8k70UFMQlpfH3+Es2dnUwuzhEVH8eDiEi6ekeYmtvm4hVvYhLS6eodpqt3gMKcYp5nPOfOtds8iktmtH+U3IxC/O+GU/6igdSHiQTc92VoYJCJ8Slu375N/ZsGFjcXOJDvEhb2gITEGAZH+zk8tkNg90QSsp8Vce2yN01NTUxNTfHkyRNiY2N5/fo1a8srxMXEkPYohfaeFjb2Fsl8/pCQqHsMDLUQGuZPSkoKDxNTuHPnDr6+voyNjVFYWEh4eDgzMzO8e/eOqKgofHxvcSDaZHpmnIWFBTun4liKUqdBplIwNDbFDU9v0tKzWVrZYnl1g8rKSq5fv0z/4Fv6hsZ5mPSEAP9wMtNy+cNvvyD7WTGLi3uEhCeT9iSH/ncz7Byq6R9dpLC8nu8v3iIxIYUXuS+YXdujtKYZv5AYouJTCA6N5Z/+8bc8zczlZXkNn393jfLXLcxv7pFRUMSl2540tnVT9qqByPBHXLp2h5DIBM5f8SA5PYfBsUmuX79JVmYamysztHeN8N35G/T0jjI7s4ifnx8PkxLY3lxBdLDJgXgTtdHuHlGYLIwtrDI+t8ZX312ioamDyf45vK7d5e/+7//C5S8vM9I1T1zYM7787DIJyalExseSmJLMm/a3bG4fkZNVxJVLHsTFJvEo+TGJMXGEBAQREhjE5uYmUskxYpmco2Ml7d19hIQEU1VVxdbeLrviQ8pqXnMvMJiXNXXUNrbym999QkBwJFFxKXj5hlFZ20HL2zG+vehFcnoxM9sybvtG4B8Qw/riLvOj83zxh88oLSxieXmZB0GehAT5IDuSYDRY2d0Rs7a6TVnZKz788EMiooJobKy1r/JbfkIkVrF3JEN0LGVwYpTrV85TWVWGUqNEopSztruNX3Agd73vMTc3xfL6MYmPcgmLSqa9q4/GN82EhYVRXl6OyWRiR6rhUGWkob0HL/8gsvOKGJ9YwPteMNevepNTUM4X317iVc0bxqZXSHv6nNCYWPpHh9nY3yTvWTZxERGUFxcwMTaEWHyAWCxGqzGgVhlRKGTo9BoMBoO93tXhrLBYTjCbrBh1dg6EvfZTGCptTpeB4DCwD9NWdGrde0wC4TFWk9U+TGr0mA0WtGqdE7AocCI0Kq0bG8KEQWsXIDQaHSaTvbLXaDTbHRRaA0aDGZ3O4BQnBMFCECoMersTwTnM6s124KYArnRELQxaoyuioLcPzQat0eGa0KN3gDkFoUOn0TudAM5WEpPJySYQbkKzhBAzEDgHzu+0DuaB1eGCFppV3o9qWJ2REMGhcmI9df4s3Rbxk8GG+vAYTv8Vs9qARWtCJ9dwZjrh1GSzuyl0ZsfNhEGltzsrdCbMGj0mjQ6DUoNZreNUb8Ki0mI8VmE6VmE41mBVGzAqdKgkCk5NNjsTQ29Cr9Y7h3D3NhGB/yEcg8B5cLEZXDe7C8LggJjanA4Xq8lqd7yYTM5KWqEa9OeOCo1S64iG2F09NsuJo/LWhlHvEieE9hZ3SKazOlcAoDr2SxCNhP0UuBFORoXjtRQaRrQqtUvUeI+BYo+JCFEbnQO8qVWpHQvCakwGHQd7O073uH2e1WDUazHpdViM/xtHhVmvQaOQYdSq7FDM95gG7gBJ102AVAqr+EJ9pHt9plGvdcAL9U5Xg06jem+QdFWNuqIQ7o0adg6BKx5xYrVgsZowmQzOe7NBj9UhUvxosTiHQiFO8vOaT0EgEPgH9tVzVyTDYjLyLz+eOZ0hgmvCDpIUVrdNTi7Ez5kZfx79cFWrCq4J95YPe42mDVc7xfsRDb1W4xRAXOfdPixrVEqn8CK4B96vH3WJFe6ODnehQhCC3Id54ZiFgfrsxOZ0ArgoxEa3N6uru9fiBhkS+pCdcRGDXTwSti1cG8Lz2o9by4nNXoX746kNm8XqfHMYHfGS9x0VJ84PDns/sODSsJ8voe1EuOZOrTanUukC2tj31Z6XskNHBRXxxGpzCBr2/zG5RC+T8zoVnsudPyKcX+GaEZpVBF6H6/wafnb9WN7LrQkfhjqN1gHAUXJi02M0qTGZNVhsOiTSfZRaGUtrc4iOlQyMTTK/vs3g5By7MjX9k4ss7ErYV5non5rjZUMz3cOj7IglzC4v0tbZwdTUOHX1Nfjc8SDzSToSiYx9yTFilYah8VGGx4Y5EG2ztDLOyuYcUvURu+It5NojJLINVhb6WZvrRqESIT3eRWmQsiXZZHptGo1Nw9TCBJNz46xuzjEw0sO78XeMz05zpFDQ0tNF//gIowsTyDT7rOwsItbJGV9dYe1IxsbhMaNTiwyNTrMhPeTYaOJN5wDtb/voHuhm+3CH2bUt9hU2Vg9ELO7sMLW6yPzmGis7m6zviljfFjM6sUJ9Zy9jCxt0DkwyNLHC0sYhSxv7jM8ssLm3xxmwdXjIyMQk9U2NdPf2sHOwj0ynZlt2hPbEhlStRKVTUlD4nJHRAXZFO8h1amQ6HZqTbaTabZR6FaMT8/T2TzExvcKO6Ai9xYzBYKDrbQddvR1Mzk2wsbfFkULB+v4R43NrvBsZp/FNM3kFL6hrfE3/UC+DwwPMzs/xqrKKprZOhqdmmVlbp7qlmeKal0wujlLXUEzH2woUGjkTU71UVT6lqa4QhfiQg+1DJGI5cpWSfYUew9m/sbF7SHF5FTMLq8ytbDA8O8+zkiLKq6p4XvCCjd1t1rY3aelsJzs/h6e5T3n8NI1H6Uksrq2i1luQKlWUVZWQ9eIp8yvraHT/xtBQP94+HnR0NbN/dMiBWM2OWMGBSkxNZzmxmdHsKHZZOdjiSKVGJFOhNZww0D9KYEAICSnpxCSlUVL1mvrOLhZ3d8kuL6X2bRsHOiXbRxImF5dp7Owit+wlveNTzG3tEZ2aSWbhS9YO95hcXSQ0MZbo1CRSnz8jICqKF5WVbByJCY4NpKKxgfGFLdqHpvjB05OyN3U0DQ5wySeQ9MxSUp+8ICI6hbzCcibn5hDLZewe7SBRiqhqzCMs7j7+Id7EJMYTnZBEwINI3rT3snd4TOfQJFc8fel6N86BUk1GQT6xjx8xs7FCQdVLEjIekVNWRPyTFKJTUmnpfcfU8i59o0v4BCdQ39pNz7tJHmU8xy8kmtbuIWZXtimurOPbSzdIf5ZMaGQQqY/TGJuYpq29l/CIBDrf9rOwtEpASCxZ+QW8Hfz/2XqzJ8nO+0xPf4kddoQjfOULTzhiHHZMhBxSzMgaeWRtHErkWKS4gSCJhaAAQiBAkQAaJEGQbBJNgiB2gNj3BtDd6H2t7uraK/ezb9929sys6iZAPb44eTKzIV2c6KWyTp2tsur3fu/7vMfo2jZ+kmMHkqdffIY7vvNVnnz6Z9jeFh+eeIv/73N/w5dv+hx//ud/yq8f/xUrKyu89fbL/MVf/BkvvfQS1sjl4oXLPPzwT7jpppu49957ueWWW/jCF77AK6+8xu7uLnEcEycOVzdO86NH/okDBw7gOA7WyMd2Yta3+ly8ss7nvvxFvnX3t7l8qQGA/t1n/opv3/NV7n/wTu6//366OwEXz9r86olD3HbnN/jhTx/gjru/wSM//wEnzn7IqXNnuO1bd/CLR3/DyuV1pFYcPX6Eb9z+VR574lFW1y/xy8cf5dBjD3F59SROMMKPQnpDm18cepw/+U//mU/9zaf5m7/6L3zqU3/LB++d5vLqFjuDXV559xXufegB/ujP/pITpzY5de4STzz3KAceuYP17aN4QYfBwOa9d8/xp//50xz8+VNsd1xOnLnElc1tPv/VL3PgZz/kxMop7j1wP1+74w6OnD7P86++y213fY/7HvwJF9d3uOu73+cfv/M97vneA9x5z7089KOHOXvmAgcf+SV/8/98lp8eeIwf/OAH3HLL7Zw+dZ4Tx89y08238swLz9OzB5xdOc2BA/fz/e/fx/FTRxsmxKDL6voGTz/5Il/76j/yxuEPOLeyypWrm9z0la9z1533cPS9Dznz4Vm++N++yDduu5Wf/PzHfO6Ln+VXv/k5R44f5jOf/Vvuu+8+fvTDn/CFL3yBm2++mXPnzvHMM89wxx13cOjQIQ4dOsTNN9/Mbd/8GidOHuHo0ff48U9/zMi26fR789rdzV6fL9z8NT7/lZs4+MtHeeyJ33DTzV/l7rvv5Ny5U7z/4Wn+z//wR9z5j/fym8ef56Yv386vDj3L2fMb3PLNe7n19rs5fX4NX9ScX+3xylsf8r/9+z/k85/7MiePnWTHCrnrnw/w15/9Ar959mVeeeM9/ubTn+PHP/klJ0+v8OXb7+G+Hx7ksedf4gc/+wVf+fptPPHUb/nRDx7lrn+8n5defZvfvvoOX/76t3j6pTfZHbl87otf4uDBnxCHNsdOrfPnf/153jx8gjPnLvOtb32LXz12iPNnj/P6K89y4uxhAuVgxQ7DJCAuSy6srfPdBx7kyWeeZnPD47VX3uV//B/+J277+p2c+nCTMye6/MOX7uSRR3/D5fVNDh89ybETF/GDnOeffZP//r/7n7nzW9/hxPEz/Ozhg/yv/8u/48EHf8hgYOM6ISIxKFPw/tET/Mn//Yfc/8B3OPTYL3jquWe5/a67uPM73+XQE8/y4uvv8aWv3MZrbx7hzIUNDj3+W556/m0urY34q7+7idvvfohzGwNuvet7fOFLt3Lh/FXOn7zIZz71GV544QVOnjzJn/7n/4tv330Htm3jOhEyKZCiIPAF585e5NLKWZQSKJVS5lOiJMMLJSPP58CPf8TXbv48zz3/BE7oYEc+u8M+D//sx3zqv/4F3f4GFy+NePmVD/iHL36Zdw+/yVPPPMaDB77H888/jwgVUVriy5Sjp8/xw58c5OChxzj02BP8w+e/zFNPPsfVrRF33P09Pvv5m3jpjbe55c47uO/A9zhz+QwfnjvG7Td9iS//t7/lmcd/wZkT77G7fRWlFGVRk8QpZZnNhYq2+SPPmxhFNmMKtAP6pG5WqvfG+03F5GxYn9bThiPQxjn+lZOhjVs0g39r7W/aOZpIRqpSVKIo84pMZ/PXpyZHSk1Z1Aihmsx+XmFMRlWNG1eFaY63FSzKoibPSozJ5i6IMm8Bmfn867fuiFRn83aJavb1x+UYo9KZmDGen2/rakhVyqRqfh9vHRDtank1i3aMq3ruBmhX3udzwSza0a70t6yGVsCYjicNNHN2XauZQFGkBW2N6biasJePKUTKR+Nr6ECQxRoTSqQfM83HlDJjmo+5Vu1xrZpSqoxxWlHM/r/SKeM0J0ske0XNXl5RqZRap/yunlKrnDRSCC/CxKqpQp3FZ4zJbhjmF3Wfi2aXfGmwL5dcJO02qaczcWjC3ni/uR8qm1WSzoSAqkbGybxl5oZt5t4Zz9wvrROnymu0NKRKz5tm2mjGDbWk7fHO4acLQSlbgltmJuXa3t78c9p73dbd7k/3yNOmynd5H2VeYKSaO2q0VHPHRpHl5KkiDj0+PPY+Za4pc01mJKkW7E0qcqOZjiv+gI+vM61yylQ1TIq0ESxUHDAuzHxQW44RtJWLLVzx2t6ERfyhvGEIXkAwyxuG6kW15KLhYtH6UMzAlMV8qFwWLtr2jb3JmKoqqOpiLlbUZc60KhnnjVhxY91kccMw2DRZ5LMB1tC2MTQD8aKpYVmkadkbzesrFg0Z2dLAWcz32/69ja0srufiNa2bZBH1+OS2uFbt5ywLCK2Y0QoMrRCzHG9ZjnW0gsUy/6MRCAo+6eBoj3UhVtzIfVj+Rm0f9nKWS2vdE8sMiDJrYhStRay9Du3z0VasLqI6OZM6Z1K3sNMFybcuy5kYMb7BRdEKFb/bvzYDZDbPYOMOWvA/mnOZ9QbPuBftG+YChjm7VrN9tl3a43JCXU5ueI7b67LMD/m3olItM6Q978yo+TPYfmzhrliuVmrUz9Zi1WTEDGWuKApNVaUYk6BNgkwTYhVix5JAZYRpiSMMvikIsxpHZri6wNI5YTmmH0QMg4CBa9MddDj83lvc/s2v86MfHeDD40cZDodESYIXREij8aKAIInp27uINCRJA0TqEyVDJtOIVHXxrIsY1SdKOujMxpMD7GRAlIXILMH2R2zs7hBriRPFhCpj5Cc4scaKBMMgxgpdnDjEUxnDIMUVY0ZBgR0UeFGJlST03IRAjOkMAnr2CCcOCfUEVcK27bDrOqhJSX6tJikUnogJhKJneXip4Wqvz47t4yQpQ1/gC4MdhMRaYsUOoY7ZGfTwo4REpQRC4SYCO44JlSAQAU5g4bh9pAqIpM/Is7BDH5FeJatGBMJh5EU4QYoTKAa2Rd/uIUSE5Q6w/QGd4TaJbvbpx5ruMEDIMYOhz/Zuj5XVKzi+RxRrtJ5i2ykD26Pv+lixYLXb4Up3g663w2b3PLu9swxHHV5/62kefuQuzp87TOS7xIHEc0Nc12IkFKPIsNnx6A0D3LCBbe44Q9aHFjtdjytrPYZ2QhDnrG0OWF3vcnWjx07PYWN7l/4wwHFT+kOfrc4OVzfXMdkeUXSdza01HjxwH4fffwPLdfDClJEnUbWhF61zZusElupjxUPcsLHV+36MYwesXFrjzKUdOqOEqzs2F9Y79H3B8QuX2Ro5DGOByFPsKODK9g7rvSFblsf60OHU2jrntrZxpGLHcrm83efomcucv9plveux0XO5uN7l4vZ5Lm6tsdbz6LiSM2tXObd5lX4csrI75NTpDXqDhM0di7MXVhi5NiNvgBsNCNWIjd0rrG1f5d0P3ufoh2c4e36Ns+fXGdoJrq/ZGQpOXtxm4KV0bMmR05dZ3RnQdQPOXV3njWPv88HZU5xcWeGdE6fouCE9T3Jlx+K9k5c5e2WdrYHNzsjl6OkLbHRH9NyQK9tdXn77Pd546x0uXlpl5fImO7sum5sWR45e5OrVAZYlOX7mKkdOnmF70GPg2dihwo0NF9dXuf2er/HMC8/T6ffoj4Z8ePI0R46d4t33jrG5PSDN99jc2OalF19jd2dIGBj6XY8j75/hw2PnubKyzfHjx3njjTdYXV1jOBzi+TZBOGDkrHP81KucPHmMTmcbx3FwXRfP8/DDkHePfMDhY0fo7NhNlODUET44+hovvfI077//Pp0dj41Vn/OXVnn7vQ94/qUXefr557h09Qp9y+XSlS3efe8Up8+s4LgBYeLzm6cP8e3v3MrRE++wtnWZf77/Pn7x+A85e+kYXjBEyIgkSTh79jwfHDvOM8+/yNNPP82vf/UcqytDhv0YPxZ07BEXN7Z55tX36VuCke9y8LEfcPCxe7m6+QG2u41t+Vw8t8ujh57n4soOJp8QCMnq9gavv/8G7585wsZwixffep1nXnmZQRBxZafHk799jXePn+H81S1OXrzCA798jMdeeYWHf/NrTq9fZtezePfDk3zvwCO8+MphfvvCGzz3zGu89dZJLEvz9DNvcOb8Gl4kubK+wWtvvcl7Rw7T628jVUgU+ziOwzuHj/D0cy9z6sIaPSui0/d5861jvPLSu1w4fZXV85u88swb/PLQE/z6sad48bevsbmxi+UEvPTKW/zTvQ/wmydf5O13j/PooafZ2bW5ut7jty+9zQMHfsqhXz7NT372a37x2KOsrF3mmRee5ktf/QJbW2vzalnP81jd2eW7Dz3Enffew7e/+x2+dfddPPvbFzh74TyJlDz78qv8/JeP8937HuTQo09w//cf5q03jnDx8g7Pv/wuv3r8KSwvoefErHcdPjhxnj/+kz/j7rvvZuXCRaK04sjpC9z9zwf49ncf5OGDj/G9h37Km4dPcGWjz5OvvsXf33wL9z34EJ/67N9x09du5te/eZp33znG3f90Pw8+9AgHf/kE3/z2P/PEC69zemWdO7/zHV5+7VWiyOfMSo+vf/O7HD25wtWNDn/51/+VBx98kN3OJg//6AG+/9DdHDl9mGFo4RnJMPZ57b13+Po3b+O5F5/DUvus7A745r13c+tdd3P60i6rO4KHfvEsf3vzLXzl67fzT/cd4NTZqyRiwvrqgL/8i8/wwP0/Ym1tkwcf+CG33/aPPPXkc7hOiJQG23bRWnPixAn+9M//mM9/6TN88Yt/zx//p//IN++8i7ff/xBfFmz2fb5x693c+s17+MZt9/C5L93K+Su7nL28wzf/6QH++Qc/5/zVXe75/o848KODXLm8ydZmh69/7VZOnDjB2toa373/Xg4+epCzZ88Shg3bITUFSaxJ05I0k2gjkVISxzFZVqKzgu5wxHvHjnDb7V/jw+MfEIiYvmuzurXBt779Lb73/Xs4f/YYO7sOl1e3GnfOTZ/nltu+wo8fOcC502dIggQ7dBl5LheurPDUs8/ztVtu5ytf/QYPPPRD3nj9Lda2bd5+/yRf/vptfOWWr/HZL3yeF998mbXOGoeePMQf/R//nj/83/8df/1f/iOf/us/49jRdxAiwvd9ppPrGCPJMkOe50wmE8qyJMsy8ryiKsczV0QznE/rKdN6Oo9nTOvpwp0wi4mMZ6vizYBdzdkVuVlUVS5vrZDRui1SnVGkBUampDpD63Qe9yjyitTkaJ02UY+svOHjqcnnr2u5FS2Us42XtI6PVqhIdTb7WIESes6xKLPqBlElVdlchGkaOmaCyux3/sYhnc/t+01lZTkDhjbAxbYetFxaEJxzEWbA+GImbLSQx/HsHsy32TVut+WWj8qU7BWTRpzIakwomaYV+/mYvXxMJTNqXVCKrOFYZDVjk1PplGleUijDtKjYq2qqNGdSVlQqp9IF++WUTM6uXdFAHtM0XzgmsqblpXWQtNGW8ZJAMB2Pl9oymsraumhcO3vj/cb9MrvG85aQmcgzZz/MuBBtg0td1DO3z3juiml5Fc29XLhZlhs72n20LpgWyLlc/5qblBuiHzP3SAuKLbN8ft+SKKbMC1KtMbMWkOVYSbrEuWiEnDaOohhXOVHgkGpBninK3FCX2SzSnpKmmj/go/2ZULFgVIyLdBb/UPOBuB3wmojEogZyXBXzOEM7KLdDZytqtA6Atv2gZU/cyImoWDgdiiWRYBE5WY5KtKvvRZFRVY1QMZ7M2hzqijpLGeeLVep2y1MzX2FvV/EbdkY5F1Sac0lvcBEsQzOXAbsyHmwAACAASURBVIgLQOWicaMFRC47IdqWkPbP5XNrHSjL13V5Wx6EG0fDmMyoeZSgdYA00NPletJFXWnLpFhAHReD9fJ9+6SDox2822u+LMaMqwU9dm4lmnEcWudENeumXqb9tqTcJjKyqG1tBatWsGngp9ncUdEyMaZzV0U9FyXaCqJJXc8/1tQYtQ0f47ko1Ox71tAyj300+2zfXNpe7BZe2WbKxi1MM2/pzAuQ5iLytHimF8/IsgCRz69lG2Nq4zuty6J9XQshao+x7bJu82LzCEi52KqqwuQZeVVi8hKZ5qRlTVaNMXlFJDWJMiQ6JUgz9HhCaAyeiJr8axKwsbnKrx77ORudDdzQxfd9xmVF5AdEUcS4nlKMp8RxPLNLpiTCI8sjpLEQekA9DTBqlywf4AabZJOIfCIZOj2yvKkF2+p1MFVBpAwiLQhlSqxyYlWQ6BJVZCQmR6YTwmSMG1SY/GPcsCRIKizfwxR7CLNPbxTgJzEySwlFydCqcRJFNp2S5Cl2bBEoB5lFmEKQFpowi0gKRagldhhjygqVpZjc4EcuInPRRYwfe40DwfEZ2h5Cp6jMIEyETCMi4ZGViqzSpIXEi2yECSnyDlGyhco8TG1IcoMbhwijmF4fI02CzgU6j5FpyNDpExmFkjlVeY0oKlG6pqhq0jxDGU0iMsKwJAr3yPMKnZXEJsdTGlfGRFlCNpakuc9w2Ge3u8pO9wIjexvbttGqIAxDeoMt+uEImdcEUU0UZqSpItIuvkxY3RnRHyXUE7C9lKEtGYwEiZrQHUT4UUEQSVxPE0U1rieoJiUDq4vtBkTRGCEiVi6f4ey5D+kN+s1rk5y0NCTZEE/3GfjbeEGPqtYEoYOUkkgKAplgezmxnOJFBbGqcSOFF0vcOG7s5SbESTw8EVPs7eMKha80vhZYSUisM7xIY3mKUIyx3AxhrhEkFaEocdQQTyUMPIXI9gi0Zhg6xJnGTVJ6A49YpEiTsbq+Rig8Rl6HUA6J1IChbaFMiu1GXF3r4gcplhPjBQlBlGAHCidICeIay83xwgo/Lhh5CX6iUeWEzd4IN9G4iWbgxQz9BCuU9N0YkeY4YYQXCyw/IBCKUGr8RDLyAlxPMhyG+EFKnFT4QYZtK+JkTJyMGbkJI9/FjS2G3hBd1DiBojMacOCR7/PEMy+wsdNjaAdEImd1vYvtKRzPEEQFo6FHGEhcJ6bbcXBtiWMJdrcdrl7pYtlDhsMhlmXh+z6+b+N4XSx3A8tdZWTt4nh94sDGGfbo7Gzhui4Dx2Jn1CeOJKPRiH6/z6VLl9jY2MDzAnwvwrYC4sgwHLh0Ov3Z/iMCXxJ4htFAMLJdpNFsdVZ54tmDPPHsQS5cPsn61lXePvwurx1+me3+OkL6WHYf2x42X88eMXBtzq5cxHIEoVfhOSm27TV5ejvg1IVtEpNhBx6PP32IcytHGYzWiSKXKJL0uwGurXDtBM8N0VmKn7j07A4b3Q2iNGGz32Fr0CXQGlcoVre7rHeGuImh70Sc7fa5YttsBC6Xetv0Yo8rnV02hzaXNnbZ3LGwXM36psNOJ+LS5R5DK2FoN+6QnUGPSEU47oAodghCGyEEI9dhqzfEChWWLwmTjN2OjecIBn2fOEwZdT26HYftzQFaVgwHPl6g2O5YdAYeOz2X3jDi7IUNdjoufpiztjHg+KnL9IYRvWFEZzRgfXebt99/m4cevp/hqIPtDHFdlyRJWNnqcGFtg44zYrPf4eipE9h+QCQMXqA4ceEigdScPX+Zne0+K5c2GI4i1ndGRKZmbWuDvu1gRwnHz1/iO/cf4OZbv8Fbb71OVWgCneEkmu2hw2bf4cLaLisbfZy44Mr2iENPPcMvHv8NPz74U371q0Mc/PlP2d7dwYsTrDBhY7PD6kaHq9tDNvoeV3aHXNnZZuC4uIFPd5BwfmWH3X7AyTMr/Nn/+1c8/tTTDKwR77x3mBdefpJLaxfougOGccDGsNtwhgY9tnY3udgLcfKCq8MOH148yyjO2LFTtn3Dwedf4v1jp9nYGTFyJJ1uQGb2cOyISxcvc+XKFc6dvUS/b7G+voVSCsdx8H2fOA5ZW1/l9MXTnL5wmuPHj7O6ukbgC1bXO1xc79DxJF6guHRli2d/+zpvv3+cSJcEuuCdD09x+MQZ7FBy6sIVLq9vY/sxXiQ4ffYCFy5casSQc2c4deEckRIIrUiShumgtaCsMopMkOqYskpROiGKA6qqIpaC/mjI4cOHOXvxAkmakU2mjDyfU6dOcenCaUa9TSIdE0nBTrfDlaurHD36PrudTcLYxqQhUlsI5RAmPmubG7z+5ru89sY7nD53ge5gRCBqLq93ef/4KU5eOMvR0ydZ293GEzGvv/se7777Lk8//SRHj73H6bPH6PW35j9jiqJCqhgpY9I0paoqiqKgLEuKom5gmmXDbqhmg+O03mtEiRk0sxUyxuV4HqtYNHaUTbRjDkdsBIPlrXVZFGnRiAEzcGS7at+6JPKsgWhqnaJVEwVpXRTGZHNWRStWZGkxc1Q0kYKW6dAyJ1KVzYfa8awuM9M5qcrmbgkZyzlcM1UpRqZzd8ZiH+V8YXLZ8dtCIEWckKfZfMhuYwTV8mLmbBhuFwjb3+tbFtzy9knhYjLeoyxnQEmdU6clpcyoVM5H1T4fj6/x+/F1fj++zvViSiUz9rKa68WUvaxmP6/Yyyv2iorSpFRZc1xlWaK1ZpxWZMIwzusm6lGN55sx2Q3MvcZN0DpEqrmoUOb5vO2ibUaZO9FnkY35s/EJIWsB7y/n+2whpY0osniGUpXNIyPN/UkXIoRUTdOLNosWl9ZhMbs3xYxh0baElPmCi7FgWpQzd8U+Rum5OCPjBKM0rm3TNrUYqWZtHtW8dWZZyMlmx9MKIu3idfvsZNo0oNsiXTgqjIhQsT+Pf8ybP24YZJehkdl8oNqbtIN9Nh+e24H3k/WgizaK5QF48e9WAGg/d1HL2XIuFuJB2/qxzKkYVwXTqmKcZ0yKBeiw3RoXxSJOkqdmLqo0Q2I2d460EYwbjzGfOzGWhZV2a69Ju6/274tKzQVEcVn8aQGa/1a0phV2luMRTStEu+pezI9n+fq1Dopl9kTLHFkc6+LetM6JZVFkwaMo5/d+ubliGYSz/I3YvgG1D9+yWLHsCvhkq8zy89Oce1OTO65n5zWzhbXAzPHMDTEdT+bAy2vTvfk384Ip0gJVxzP2SOt2aSxo07lTopq7MqbjCZNx2WwzIWSe8coqiuzGSEzrDmmZHq2ronXg5Km54XlavG5RKdsAWg1FZki1nIN25tnIrJrTptvO7XE5oSonM8tfNcuLTjF52RCsq4qqahRSnUgybSiMpjCKajpGpgaZGlRqSKSgqirSNGVnZwczzjC5JtOCPE6Y6JxUKJTMcANBFGTopPmhZYzBpAnK+KgiwJdDwvAqwuySFjaxsZBpSCJCqjSnlAZVxKS1wBcWI69LrHyUjlEqQQhBrBOCOEKrFK1y4kihpEFqjUgFYdzHpAnSaJzQwhc9dOGS5ZooNKhsjM5LYh0Ta4eiCtCZhVB9pBniqyGRcQmERyRCstyQiJA0S0izCGm6SDNCmUagyfOKoqjxfZ80TYniEVL7RNIl0QFeZDGwd8mLBKV9cjlEyz7KjEgKh7j0cYRNWqUopVCZIEgcEu0j0wCpQmSRolWGFAWxSDC5IK9j8nGIF3VIVEAYC4LQNN934z2CSKHLCUlWEilNVhbYzpD+yGF3sIMT99G1IpCKvN5H5Zq+vYkV7ZBVBSIe49oxQWQRxj0imeCGJV6cECSSgeMhTI7tx4ycgCAxJLogTjy01k09n/DQ2QBT9ElzDyFC3Nhj5Pex/D5REpNEBSIuSDNFUXsEYojJfFLjkSmXVPsI6eMkLmEuSIscPwpxA5+6zpHKJxYWJnNx/W3C1MZNLJzIJZSCnV6fajpBGIEbjIgTlzhu7lUYSJQoCANBFEUYYxCFR2I0QZzjeIpQJEQiJJGSOGoq66SUiNkzEQuLMJ7VUyYder0eeV7OMs8pSZIgVYQfDpDGJohGhKGLbdtEoSIzNWEgsCwLrTVBXBKJmoEVY/uCUBhiZZCZIVKCRAq8MCAWCbbnEkuBSg1hHBMLgZA5g5GLUAahFNJowiQmjGP8KMQLIiLpY/kNnT8WCscT7HT7nDl/inc+OMqlq+t0hzZD12ez02foBPRtH9tPEFGAiAKsQQ/ftQhcD892sAZDPMtHmxDL7hHFPp5n4/k2/cEWYdzHDbZw/R5+OECEI2JvQOxbJCIgVhInCZEqIQgCfE8S+jkiLuj3RkSxR5SMSKIIkQSIxEOrAM8d4Ls2VV5gRIbljNB5jBt1+OD4S5xdeY/ucAM/Clm9usXV3XX6do8gtPGdATLxCCOHkT9kvbfJIN5FlRqtM2IvQEYjQn8XpQN838eObDqjDjv9Hd4/egTXdQmCAK0y1te20XFB5CUkSUIifKTyCSOHgTVgYI0Yut7MdZXgxRFelBBKQ1rusbVrYUcGO1JU169zdWcLJwoIZIIbJfOsvycEoTRsdYfEKiVIImIdowuJJ2NinTAadRGxQ+RbKJ2QaIUnBE44wvIHqDwhSFxC4eFHNkWpsewuWkiyLKMoCizL4trHH+GLGDfxSXKJF0eYssAOPExVkNYlfhLjxiFuFCDyip4z4uipYxw++hau38dxBwRBQBJG+Lpmo28zimJEkWLqgqEbEoqSKBkjq4qOZSN0hlYFg77LZP9f2Om7xNkYN3KIdMLAd3jhjVf59vfu4weP/ICVy6epq4TIZAz9CCuSWJEiTMcMQoMe/54zVzr88KeP8OnP/B33fOdO/v5zn+aJp37Jxu4ajoi43N1m0LdRaU2gKgahoetJbNHsN5AJ1jAm8A1X1zp86aZbuePb9/L6ux+wsrnDc6+9zutvv0ykI6JMs7K9jasVsspReUoxztkaSaKsIB0bdvrbSFUQRBVp9TGXNnaxg4SRlyB0TZrtMxz4hEGClJIgdBkOLcbjcfO+IiWuZ7F/rcb1B2xuXSZUGtsPG4eDqXGdhCDKCNMxI5FTTa6R6Jyd3hCRFThxwkavh6hyHBkhTHM/docWSZrjRAmxMgwsh6KqGfghdhgRKoEpFFL5COUQixGJtMjTECUcjPaIhY3SPlkuCCOX6x9fI5EGNxTYocSJFJFMsW0bZzRgnCtEZROlHsV0zPp2l97QoT/qYbs7DKwVTNGhqB2yIiKKIjw/xnIiHC9muzNg6CoCmTNwfdZ2t/FlQs926VkhMrvGZmfEyAvo2xYDu0+aCXr9Xeq6JgxDhIxQM5jmcvNHkTcRimpJUKhnTR9FWsybPxrXQcV0vMferImidRy0Q2iZNYJHOeNPLG9lVs5cFOUsAtIIBa3TIjV5A8mcgTNbYGYci0acSBtRIjX5DS0grWjRRj1yk2OkaeIBM/Ek083/tcKIUelMdGndIPU8TlBm1Zxb0cYLmsF4wZOY11fOhIhMG7RUS/WUGW00vHUgtM6K5fbAfKkpo2V/LLYbhYuyqCnyBjia6YxC51yr9pimFb8r99hLK8rYsJfW/H58nVpkTHTJXlqj3Zgi0dQ6o1QpqWiG+fY5qKqKyhRN/Wk1pcpryrKmKhdCxfLwr6WiZe+1kNB5I8hMpGlFmbplWcyEn9bp0j4TC9BpPv/cdvG04fS1Lo7J/Nlq2RapXkR+msrRgr3JpKkUnbkoWghoZhb8i7aOdFzV8+hG29DSigtt5L6BpU5mbo+GQyHiGGswnHNHUm0ws+hJZsz838tCSctJyXQ+a5lpGS3N91xepFRVwR/w8TWuTSqqTFEYybhIybWgTBXTqhEVMqPmwkPLiWhAmOP5IH1tbzqrIi1YXqFf2OHzG/axN6lRIqGFQy6DNpdXvZeZBY1wkC8N+bNa0rqY2bea4XBalUyKnL2qWjqO5QjEoj6ydVRM6taCX89bSpYbI1p3SANkzJcAiTdGS9rV8XYAb2Mdy39v2xtaaOW1venMPfBvixTLdaMtoLG9llWRzcEjywLOjU6Uai5wtIJI42ZpxaA2qrM4r2WBpD2nG2MaszjF7KHcG0+4Nt27EZzZZtSWrEP7k+k8u9W4BKr5/lpXSQtAnY5rxnVGVTRWoOZcmuza3rj5JmlBPPuTKdeme+xPp3PHxUfXf3eD+PK7a/vzr9GCSFsgTGthykw6z481gkV7byvGVbVgYtR7jaJeLQSkFgSz3LKyaIcx85aW9jlsBInGQZFqNb9P7fM1qcu5MJGqBsJUl5OZoj9hUu9R51Om1T51tUdZTKjKaWNpzCqm+x8xKWvqvGBS1kyKilIrSiXJ4pD9Mpv3hzerCMVsGM9nZOwCM84YT0oKLRlLxUfFmDw2BG6MVCV5so+JKhJPUmUFtjOimub4yqXj7hKKdYJkg1DuMrmucbx+k1ULJGmgkJmNqTxUYdMfrWB7G0jtkOURJg0xhZgNwxKTCtJM4npDJlNDMUkwRR8v2EFqF2VGRHITme5QVM0qyd510FmBziQ69cgrl2JsY4oBfrBGrAeo3CPNY8rKoHVCmiUI6WK0R1H0EaJLnFh0u7ukaUpRNG/wVn+ISX3CaEQkHGLlU04zdB4jlEunt4ryh0yrhDDZpeev4pouSeETigDbtolVgJ84mKLJ9u/tl8g8RSSane0hpoiRmUMotwnUBrHZITEjTC4xWUquDMYYolDRHwXItCYrp0ShII5jivE16v09fO1hC490ssfQi4hMTDqJyCYuUko8R+PbEY61g8nsZkVU7BGbEDuw8GIPO/CxfBdT5PhJTFoVJMIiET5pJgniDiP3LF58jrzuI82Izf4OqhKYSqJSg2tLtKwZlzlFZmE7HapakCoHZ7BB5PcwWUScR7hZiFQBUvlEyYi8DAiTXUwxJIzXEWoLR3SJUpdABtieS5qm+L6PVBFFkSD1CJ16BKHN3t4eWZYtiQlD3KSHylISWWLS6Ux08QnDECVL8kJh0oREeKRZhB/2UKlDEHfwwm2CoBGwoijCcYZEsY0yDrZ3FWF2iMQuiRzgeP3565IkacQLp4eU+8TxmF4/JE5yvCDBchyiJEYazWDYw7aHlGWGMZIw9IjjEN93yXNDLBRpkWN7Q8LEIZIOMvVJtIuf9AkjH2U8gmgXkwV0u12i0GBbPrZts9PvMnCamFKkBLvDPn17hC9iRGrQ0iMMBnjOLnE0RMQWjtXBsfoYGbPbXSXLE0ZWjzD0EDLE84f4YQ8/7DKytgiiPpHfQ0cWwh+RJD5uFBBoSRS7uK5LFOTEwQRroLAtHyFdHH8dz+4gohEyGWIN17BHm7jWLnVhEGFAd7CLG/YJZRc7XKNvX2Fgb2O7Lr2+yyj00IVpjsvuIWILqT3cZISVjBiqDay4gzI+9mCdQg/I9C5S9CkrRahd3MRh5DoU1QQlc+JI4zoBaZriDgJKU1DnKcVM3IwTD9u2KcsSy/UZuTZBEiFTQyhibC9E6pIgSlGiQiQZWmdkWUZVVTiOg9YZZTEhKUJ27R3M2OAmLkkaM/J7mCokEH26zoiePWAw3CVwB3h2Dykj/CTCERFDew032CarAyI9IFR9Qj2g2Iuxom20DFDCJxENBDnWPqOgS3FdocYBTjzCEw5WOEJXirTWRDogVD4Dt4cTSyYfXWdtZ53uaJusSDBpjFEaZ2SRTv+FdPoRq7tdBoGPrmqcQJKVHxNEE1Rd4wlJXk2II8W4usbIiQhVQaBLLH/A7miHKBN8eP4Up1bOsr6zijI+Udgj0BpPKvpeiB5fw4pTfD3GVWN8s0ff7nP+/GmOHnmbY0fe5OLKSbZ6a2TXK0o+Iksr/Eg3rUVRhqNKRF3Rc3wipQkDhUgyLq9s8NKr7/Dq2++z1hni6Zz1gcV4v2R8fcrK5jpbloWaTOg4I9Z3t4lkhEiv4/gBOo3QMiAVGf5Isj+F4chHpAVepCjqa5h0wvVr/0Ke5wwGHcpKk1dNFEFKSVGm5IVEmwCpm59PIqsY2gGBL9GqIolzwjgnNGM2RgGJTsmquhHLZELfs8n3J/R8m8MnP0SmObFOiUyKqmoikyHzApXlRIlCVVOGfoguc5I0Qqc+0tgoY6HUEC0dtHTIUo96IkikRVVLykqjTUIQa6q9j3BCzSiQ6HyMUgYVR4TWAL1vke4lWKGPGxmy8hoqNXhJB1P3KSZd9j+K0KlLHAdc2/8YnY5xA0kicwaOoNz7iCTL8WWCHUX0bJ9yCn48obgGdqwJjaE7GhDJkLJMiZOQIAgQMibPDePxeNb2UTZQzaykrqZMqunc/bA/2Z+LE41lv2B/co1JNSVVaeNWmHEt2jrP5ShIy6q4cav/VcTCSNMMxXkDxayq8byWtKrGzbHVk3m8oyga54UUeg7TzPOSbMagaBs/itn+c9NwHpJQkOl8tvA1mTM1ypmTpD2fVuwwKp27L+YOh9lgns94ca34sD/doy5L0tmqe2bSpklvthhYzuCM7YwwncUb9ibTeVyk+f3+xqjHJ4WKLCsY11PGdSMkTPKaa+WUaVbzu3KPWmSkgSD1BdpLyENFlaRcLyakvqBWKdeKmr2iYlI0i5Z5nqOUYjwes1/vUc0EACXN/Pq20Y92ttmfLY42c0Q1F2XaaMVy7WrrwmgYEDXTGfxyUk2W2mGqmXul2f+0Ht8QxWgFn1YMa+9xXY7nbpk2OlIVJblJZ9d7sVhcFc39aRs35vdndr8m1YLN1x5HVTSz0P50b87sK7KMPE2Jw4h0JtrMWzxmTpJWvGqj9ovmlwlGZlT5GJWYeV1plY+bytIipR6X/MG//H6vgfHlkjyVVEUz7GcmnUFQcopcUxWGcdUMjXuTkkmdU1dZww8YF9RVxnTcWPT3JhV1lXFtf5lTsRx3qOZxhVaYaF0XC3ZAO0CXTOqC/WlFXaaMZ1+vKprKytY50LINWmfGMjOjbdL4pFAxHVdMlo55XOdUZUpdZZSFYTJujmPBmrix4aFZCS/muZ5GMcvZm5RkRjAdLxwlLW9i0XBSzo+hEQ/Gc37FMieiGayrmZCiF06SmUjRxBKy+bm2Vart9VjUYGZzCGY7pH8S+nlj5KZlXbRRm1ZoupHBsFwv2oozTTwmnV/nhXh1Y5Xn8rVdNL7cKNQsixft61shY1I3Ik/7HLXH30ZH2ut+bW8638cC6Frd8DnNM6/n12oZZtlms+rZG8ZeC9QsWjZIOn8zaXkXk9kPuek4ZzLOKXNFXRrq0jAZ54yrlLLQN8Q/WnfFssOlFU3aN/j2zcpIxd6kOa+qyNFSzIW3ZZZI85yWC+U7rRkXe5TZlMJMG6fFTEFuh/B2dSFNU7KyUZbzrCZTJf+y/3vySOB1tvh9rYj727idbdZXrjAa2khTEMSKcrw3U/cr9q6V2NE6srTpOiNUtY+nS1yt8e0ew7BLuO/h1n163lWU8fCjEF9r0t8XdGxFbxhjOWu4/jZ1AcqArzSOjJGFJC0bcaGuDNoIlFLoLEWYjCCJUbkikh46DSkrTZo1K+W25aN1jhACKSWObxEpn0C6RNonKHeIUh8pDCJJ8WwHP7BIkoT+0CXUH6Gq68iyJC0njGxJv+s3w7J2ETLCtztcn6Ts9roExZhk8ju2ux2c/joi2CWUHmGVEpYGL7aoStHkZCcf4UmDSMdEocL3beoqwI86BEFAnn+Mqj7GigNCPcIPO0gpGdoxurqGHu9hKkW9l5Pnmjw3BEHDFgm0JMybVUwpMrp9i5Hj44cxSpQUpiAVzaAmsphiUhNJjcoq1re7CJMxcptYgOM4zXAfW9QTQV6GXP9dju3uEicBiWgy67FI8OMIJ4xxQkEgM4T0KMsmI7zb66IyQ2wUQ29Ax97G9Sw8NyTwFEIIlHFnm4VJY9xYMfJd8nGGzlKkKDGqQiYeRveIVIgbuqRlgTApic5IdE6YaIJYEaiAOBWkVYHlhQSRwQskfhATxzEmCxBCoFUDX4uiCD+wyLKMOEoJkhg7cBBpQig97HBAqBysoIcbD9nqb9F3LERm8GNFGBuEygkigdYaP3AQiSYKmvOLEhulvcZiLSdYYUSoJW4SEZsEMXNMRKFi0PeI1e+RaU0Q2gxH28TxTDjRPr7p48shdtTBS/r48QA/GNLv9/E9QRzmOHZEtzsiiMLmey6OiJIEKVK0KvE8j+FwSBJr8mxMFMnGHRL5+OGI9a1TuIFNkGTEuqbvWOzsrpOEEcJL6PeGqERTmQrhCYSv8NyERBT4ccrQ9QgSwXa3g9SqEd2iiCCIcF0f2+kQxjZ5ocgLM3O3iMbtYLvEYYbRJY7jEMUeQTRqNm9IErmEyRaJ6uJH2wRxB6EGBPEuQbxNmGwTxTZCWejUIlE9XH8bpX2knDm6ZI00YxKZIRKFEIokNviuosiuo+OMJEjQSURuIjIdkIQOse+hE0EcKxKlSTJNoAWhSYiVIEkS4iBE6ahxUakIIUOUSpAyJox8BoMBkegj1JBEDdGpjVBDxOzvYdzFdnyUSpFCzwSOJmes4ggjYhLpoNOARHpI1Ti+ZBYRpz5uMsSkCVHsYtKIokpQxkUaC2lGpLlNXgssr4/JNH4UkkhBEEcInRDELlWVok2CECFh6KG1QAgxF7ulSImj5pqJJMXokihSuE7jAhChQsXtazRGl+RZjVAZYayQY0VgfDzpMvIHaBORFwohA6LAJs9iilzOreVKyDlN3vcsVJaQ1zm94YAgkhTVHkLlCGWwXIcyVyglCJOYJMvxpCAREYn2SaRFLD2cyMaKArbtIZ4R2HGAKRWeP0QojzhxkYUizAWu9ogzG5l2ifUGYebgSQchBNPJdQJfUuoCYTSmTtE6ncUpJFkuiMWIWPZR6YC8tnHlDqHqoLMhYbiN1gNUOsQXuwSmS6QdotTBlwN06TWOwtQly0O8oEdiXETabh6xdgilRaQsYm1TxiGllGitScsamddk9T5lsYeWBfU4dWziYgAAIABJREFUI4wc4qQRf5WKiaLGLSdEiJA+iXBJpIPJPBI1wOQW5cRDmi6u38P1emgTEcXuTBBzSaRNf7iOH9v4UeMUi4VCpTm252L7I2QWIrRFmvso7aFMiEmbn9taa4rZoNo6C4zJKMt63pTR1HqWxHF8Q6NHG5FVqrGmt1n9tpa+fZYm9Xhu3x/PnLftanj7+35mzHzwarflqs6W03YDu2AGEky1och0k8VPFXmmKXMz+x0ubRayZm0JZV7MWxTS2cp4qvSsPaScN3QsqkSruRukcUYsIhstvLFpmMhnUeZivuLexg1aq3+7gj5fkV/iHLTRgVSbOddtGWZflyXXpnuUWd4Mt1k+G3YbIaLMNWVhGFfNan3jaN6nzGom5T5lMZlDTseT2dyXF+xXY8ZZ43JundvjqpqLJvMF0rRkktdMywnTYjznWeSqaf6ospxcGyZFRW0yKp1SJIpaGvazkmmqSDPBeL8myzL2TMEkTNkzE1JTLw39i3rOqmiEhHYxto1UtEDJNvbeONAbfknLlGj5J+NZXKeYMRvK3MxjJJkp2KuvkZuF6NEWCzQujewGVmB7n+aVo0s8wXYuaOfY1tXS3P983uh4YwtIMT+P9n6WeTF/LtvPax3oy5GP9pq0zvR6/n2zaJAp81nDSJZjihyVpfzB7z+esr9XkGeiuSiFma3+zhSgOqeeDe/jKqPM9eyhytmfVv9aqKhzpjMhY3+6aOhoBYp2NbtlLXySxdAOXgs3Q850XDCdfY32a5WFaSIBS+JHO6DeGGFYrvgs5oN8XeYzx0bBuJod87iYn2srwixWyfOlQXvBp/hkD3DzupwiV4yrbD4sXtubzIf7dvhejmksn/cyPHQ5ipEZdUPUoI1lLAMyW1BkE8dZABtbt0T72pa1sfw1WlfDoiIznx9/C3pcjqG0MYeWPdLWyrSCxXKN6TKfoRV8lt0e/5abZFngac+pvb/LYNbGlbIAoLa1su1z0DbLLICwC1dIe/wtR2TBkihnUYySSV2zN5myzMeYzngY81rXpf7gBrg5pS4njSOkNJSFpi5Tyrz5sy5TqsLMRYrWOdS2gSyiPAuRooXqtG/GzRvggoGyaGNZahCZPZdtTCZVOVU+ocyarc1ltoJFC5Nq7cBNVVcTKZEioyzH7G7v8Norv+VnPznAq0/+indefoGHDzzEwYOPcmVti97AodMbMq6nGDUmDENOnHmfl998ka3ukHIKuyOBKzL2yxQvchkIj6EIGdkWqWxcHnYYYRmLjW4Devzw5Ks8+8JByvw6Sl9j19omMBmRMUSiGSx812t+YVcFfqgZ7++RljlZlTbMiFJRVk0eVQjBdPx7JuOP6O5aBL7AZBUqaxwDThTgZX1CHeIHCscO0ULien02t67S6Q0I5JQ4LbAjDzcOkbrC8zW2bdPrr3Ps9FHefPu3rK2eQsiQHcdjJAwjx2awdYkzJ97GDi30tX2iOuP85TNIMbOXl/tke40DQpmCKPZYXT3O4Q9eZDDsUZS/Q+Z77A67rG+d4eLlo9j2gCQ2xCon1Jrd0RZebNMf7NLr7bK+vs769hbZ3pS4KollRmdgY/sxl9c2GbkBQWTY3u1y/vwltjpXuLx2gc2dTdzAx+Ql/ZHF0LY4e+E8thUSR4IoDrhy9TyD0SZbOyv0+usMrR2EDHHcEZevrrK5u03PGnF2ZQUnSkiygv5gk5OnjtAf9SgnNX4SsTvq4kmXKAvY2d1g0LeIAtOIA2LU/OJqbLSJMeWUvmMx8keEScyZUyt0di2yTCHNEC8OcUIfnWcIk+LHgkhqZJoRK02kJdu9AbEqCEVOmBRIU+NHgrwaI3UT24gj08RxVEiahaytrTLoO3ihZuTEDJ2QWDX7V1lK3x7RHQ3Y7K2zM9yhZ4/YHYxwwwQ3iJtV9jjCsga4TrMi6roufjDAD/v0+31kUiHLnGHgEpkYmQvcyOb/p+u9ouPI8ytNnX2YOfug3dldjc7R0UoaaUdmpJHUPW3UktpUV1V3dbmuYtGTVXRFC3pX9N57b0GCJOhB0IGgAUCAAAjvfSbSu/AuDcBqMzPfPkRGZKJa85CHJJDMzIiMyIzf/d/73WDUdrwEgxGCEZ3hgJ9o3EskPEDI77VXCtUEUdmXXRH3E1cCDId6CYYGiMaCCIJALCow7A0SDtv57+7+LiRNwhfwE4slEBIK0ViYUChEMBjENxyw/18sRiweJBLzEk0MEEmE6e730dzZT0RMEIsHCfr9RHwxvF6vDdEMhBjsGUBOKAwODNt5eFGlvaeLuCzS1deLomkIgpAVIYJ4PB4Gh7qJJ0JouoSiSu6QEo/bK6KGniKRSBAOB4lEfcQFP6HwEAkhhKaLhCMB4okoqqra8QxRzLpa4khSwh6+tDiKGiEW9yLK9nEliiKiIBOMyUQEmWDUZmFYlpWtiRRRZAtF0FElFSEeQ0iEEIUQihxDEuzogyorKNlITkKREDXFXSFXEiKKbMe8JElDEjVMI40im8iSQTwm24KGIKAoCrFYzI5YiaIr1giyRCQWIx6PE42G7NiHFCNlqcQjfmQ1hJi15AtiiLgUYWC4j4QaJyKGkSTJ3hdygmRKQ5QiCGIIQQwST/jQLBFZE2w2jiyhZ9s8FF0mPWqiqhKCGEPOrkw7K9WO8K0qJopsIEs6kqgRDsUREgpDgz5UxcRQLEw1iSioxGMSsahILCoiqyZxQSEhS4iqgmYaKIZCXIwiy3EUVcC0ZCzTBrA5VmLXxWnpZNIGyREdI2V/PxjJNLGEjKpbKLqGmUoii5J9PAuSzbORZBIJWzzyDPeQTOkM+W0QrWglCcsynlAAUZMQxSiKmkBRRERNQUlZyEmFmBzATEXw+puJ6VG0tO16s51UcUxFJhz3E5MDJJNJJEkiHA4iCFFULYEkh0mIAWKJYdRkHEkLkxB9SIIfMeFDlAPIeoSIOExECGRvfqKCn2jCjyCG8Az3oqgxEnKYuBwmKgYJx31EhQBxyYkaxlETcSxdQ9d1JF1FMQ2sdMq+BlA1MiMmsXiQeCKMqklIkmALt6pqAzTFGLIcR5SjGJaIaSUQ5GHi4iCSOowkJ9ANBVUVCQS9BIJekikVWYkSDA8RE2JIqkIkLpAQVZKZUcxUEiujY2YUJCWIpkcR5RCCGMHINnRYVjbyoNutF+nUiB0JlVUkUUHTDCRJQVVVEokEuq6TTqfdoTeZtGOxSXdgtEGAuqq5goVTK+msCDuwQddBkBmxwZBug4HNJnBWosfcshFoZ9BPGqY92Bl2YYGhKSiSgKZI6JqMrsqospgd8nJigCNcOJEDRVJd8cHSk78jVOjZBpGkmXLFDFOzLff2fSxXSNEV1WXMOeJMJplCV1W3ZtLZFqfpzxlMk6aFKsnuMJ3KG6BTph1BMLP71HFX20BFW6ixr7nT2ZpMO+bxJvMrMumv3ffMSupYhkLGSpLWTd5Yb5AE0d73mu7C9C0jN0RnzDRpI0XGTPMmOcKImSZjpklqlv07016QSWoGad1kRLcwEhKWIPNGs7A0HcMwSGbSJJP286YVnbRuC7HJ7GDtOkXyou4py7Kb+bL7wMyKCI7zxGZ5pNy6V101SCczbszIdrbY84EqS+7/NzWT0fTXpK0R17HhxDJycNMUpq6PiaE4rIuRdBpTN7Kul5R7jKYsW1xwRAxD1VxBxXIgnlmxzHZo2ID/fGiqU0PqxEnSyZx7w9k3pq6jq6oreOWfH85+cuNC2QXT3/vtbzL86uskhi6StFQsU812m9oKi6N2pVO2yuc4DRwB4d8SKkYyFqMjSd6M5OID+c6G/NVuZ/h3HBR2VajhRhNSSZ3RkaQrlNhwxaQ76OW3ieSaOnKVkPmihT2s20KADdW0t8sylKw7wyCdNNxtyaSdyEnGFVucwTI3EOZUraTbYmG4q+b5z+sM8DmA5ogrhDjixNjmEHsgtys8nYFfJ5914TAnctyJ3NDv8DhyDoYcy2Jsi0oKpxHDeYx8xkg+TyTXFuLAHnP1mo5QkRNQnKrTnFDhOEgcxoUTBfpftWSMFW1yDIt8kKjzOp1IkeO4cPaD8/45+8A5NpxjzBE1HCdIviPDVRqzKrmdD8vBc1xHSfZnjlqettK8yXxNOmlgGort1Eka6KrESNoinTLRNck9Pt0WmzwXTDqZq25yKp5GslGX3HM5+99w3898gGcmlXIBNboDrrEyJI20fUvmOBb5bgqbfG264kUymcFMZojEBR49K+f0pXN8OOFjPv3ZT1g05wumTZrMihWrqaltZMgTIBYViMUSiAl7VfZy0XlWrllNSelTZOU3dHaHCEYVzEQIRRHxJyTi6hsySYj5BDRRIyaGCchevCGRl6+amDT1Xc5e3IkgSKiaRUwZQDBHCAsKwUjMXsWTFRJxCVkyUbQMiqJkKxNjiGocUUlgWBa6lSIhamhKBkVKkYjrRCMSXl8YSTUx0qPIhkVIDdsZccFCEg2CIR/HT+xl3frlDHg9REWLQDzCYLCf1p4WQrEEsYRKOBrl4qVTzCyYzeezJrB501Jq6yuIqArdw35aWpo4snsjWzeupKWznf5YnJIXz9l/dJ+dPY7HCYsGw4kIMUVDUg18/iH2HdzAkePbqK5+gagkiQs6dfUv2b1vDVeLjtBQV4VlpohE4gQiYcw3KsPhAUrv32Lrtk0sWrSIC1cu0zE0RF8oTL8vQJ8vwOMXlZy+eJmHTyu4XvKI7fsPsXz9Rnbv2ciZc8e4evUSdXV1RKNRhoaGOH36BEeO7Ke1o49g9rlul95k84717Ni7lcMnDhKMBvCFfFy5foWVa9ew78gh9h09zOlLF+gc6qey4TXHTh9k0/b1nDp/murXdbT39RAUI3hiXi7evMDFwjO8rm/E6wmjqQaSEkKU/cQSPkxTJyJovG5t5u7DO+zev5dduw9z9PAZLl26RG39M6KCRkIx8Ufi+CNRYpIN4YxJAhExgWomUcwUccmgq89HKC4jqDqD/mFiSpy4EsQbsAWGuCQQiA7R2l1L6eMSvIEQvYNhQjGNweEYopoiJhrERA1/JEFtYwv3Ht+m6MZlHj59gqjphBMSMVlhwOelvPIFz6ue0dM3yLA/SnXtK5raavGFBxAVGUFM4Y9H8SdCJPQ43vAAdc0veVB2j9a2JkRRpG/Ag8/fT0PDExrqnhD0DiIL9kAuqVFiSgJPyMOrpiruPizm5t1L1DdU4B3uo6u7jeq6el5UVfK4/BFNzXUMDHYTjoXo6uvh4ZNyrt4ooq6xjuGA3xZEEnEScozu/lZqG1/gC/XS2tmBJxCnvrWbu48eUFH9nJaWFoLeGP6Qn6amJu7fv8/LikpaWlrwDA0Tigv0Dvuob2niZX0tdU0NRIU4vmCAgYEBGhsbaW1tpbWtkVDYTyQaxOfzuQOfKNpsi+HhYYaGhmjvaKLm1TOePiultu4FXd1ttLY1EfDFScRUZNEgEhaQRB1ZMlAky65alJ3Gghj+gAdVtfklsWgCWdLxBkP4o2FqXr9iYLiPju5WPJ5BBgYGGPb60TSb7RCPx9F0KeuOsNs3EkIMQ5RRBNvhpSgKkqoQj8eJR6KkNANRNu1Kx5iCJFskRINAKEFC0FH1NMFAjNaWToKBGIm4jJBQEBL2UJ+IK4QTYQQ1wXBwiCFPDz29rfQNtPG6sYpY1IMgBRDEAIoatWNJhoigilgjaSJiAlHTkQ0NSdfc80JQFSRdJhgPYSRVjKSOIEkIkoyk2EN/T38XvuAQmqa5wpEzEAqCgKZpGIZGIi6hqbazztCTxGMiqeQIiqyjaxYpI40sKMiSRib9BlUxCIViCJKKmcxgqmmEhIokqiiKI1jISIaAmlJIp5yKb/s7WkoIKKKEb3iQnu4WBoc6baFL04jH4+i6hWHYPKVoLIxpmqiqgaQahBP2uS9JEul0ElmMEwz6bXeelcIbjiFoFlHRHtQTQsw9fmRZJi6JyLqMIIbR9Cjh2ABRTUCx7IilJCWIRfwI0WECoW5Uw48gxFA1OQuotIWpSCSCIAjE43EEJUEkGkSIRdAlASkWQZESqJpEJBEmmdRQNZFEIopp6UQiQcKRAIIYJRjxIclxkinddkTICQQxiijFbE6MGCUSsd1bgpogIgRRtTiGKWBqcYTIcDbCIRAK2+deJBIhGrHPDUU2bSeGriOKCQxTYWTUQNGiBEJ9iLIfWVbdRhBBjNPT24Esx0kIYQJBL4m4jGWOEM8uBESjCVuQFm2nRjzhQ9FiqFoCVRMxTFuwdmCHpplEUTSSls0PsEw79mAaSVRFH+MSTSaTvyNU5K8qO/Z3ZyBzBignYuw4D5zVX0eQyBcqkqaZG/6yA735jZuRFR80WcGB0JvZpgzTye9n76crKoamocmKbavP3sephVRlzRYndJt58U2hwqlWdSIgrlBhpu24SfY1GpqGKstj+BJORMNpbNAV1V19N3V9DLsgbSXtpo+8gTSfVec8rrPan3Nc5KLVzv0dISdppkinRl0HjG4oWIaKpRmkDQtd1F0HSMq0RYFU3vW6piikjRSjyRFGrAxpPUkmK1SkjZQtVlgp21WhaJiySlLWMAWZUc3kv2c/j/SsW8cwjOwxZ3/mWIaaizBkX7s7bDvbmc64+y8/QmFzHRR0xchGidJj4KxJI2UzRXRHzLLcwd6JU6StjAsqdWbQN5kR13VtaJo79DulB2beMW5ouutISSeTrhPGEZOccyDfOWOo9rHoxHlyMZTkWHdGVvhyiglc50T2vXfEJcfh4cJBs+eCsxDrzDu/99vfpPn1r1LomkAqaVuRNEVy7R+mLmcHeN2OgCR1vh5Nk0mbrqvhd4SKtMmbkZQbfXBWsB27fo43kYMK5kQEu8LT4VEkTTtqkrLs2MfoiK3CWabKm1EnDpB27fK5CtUcEDIXlcitpDsD/mjGcrfDEUTSKSP72IY70OZAh7moRTppjlEe7WyOrYL96mubr5BfSekMwM5qt7Oi77RROIDHfAaEM7A6sQ7L0F2RxRZc1DEChOMYyT1WTghKWbazwxEinP3hxE7yuRvppImuypi65j5vrqI17UYkUpaBrsruczk1rznHxTcdFYa7PbmWj1z1678lVDiv/ZuPlRO0bEbKr79+M6beND8+kwOLWq7D4ldvRt33xDJ0NEXO238jWWFtZEz0wiEaOzGQdNLIbmvS/Z1TX5o0UtlIieLuD11Tsq4T3d0XzvthfyiNdVToiuqqk3b+L8WbEdtS9yaTc404x/5YZobhfrG6LSwOO8T5Es2KEg6jwhEmHOvum8xI9udJjFQawdBp7u+mur2JqvYmls2bwfEDu6murKK5uZW2jh7u3C6lpOQBL56+oKmxjUDQy/mLx1i2bBGPHz1DEpK8eP6Sx2UPeXK3kM6uZmKqRSCSpKm2n4bKRh6X3qalvZL6jkp6B0M8ePycOQvHUXzrKLW1tRQVFRGKNxNVdTyhAPUNDTQ0vqLuVQV19S9pbHpNJG5zIGwiejuNjfW0dnYQikWJJhQiCZ3q6mqam5vxeDwMDQ3hDwUJRMI0d7Qz5B8mICdIaGniQppQMEH/QCdfrS/g0dMS+rz9xCSNlu4WLl0/zeFTe+kdGiCaUOjo6WXm3JnMWrKQKzcuMP6zdzh6fC8d/b3cevCYU6dO8bd/8ccsnDeL5q4uXnb0cPFuCYuWF/Ds+WOiQoKBYJyAnMAXi9PW2cuNGzf46TvfZ/bciew5sIuuPg/9gz527NzID/7pP7P+qy9prK3A7x0mFAoRF+MYb2SeVT9m3aZVzPlyJvMXLWTdlq1cun2XgWiCoCxz7+kzfjlpCp/Pmc/pwiu0DQxz7PI1lm/bxarVi5g2fQK79+ygrq6OmpoaysvLGD/hl0yZOo6H5VUMBSJcL7nD+GlTWLd1PYtXLeO9X37Erfv3qG9pYsuuHbz9/ntMmvk5S9au4tTli7xqb2bzgT3MWTSLletXMH/pYjbt2sGjyuc093VRdK+YyfOmsnjJPBoaGhgaDBIKRZHkCIoWIhLzoSgK4bhKS2c7i1cuYsHihaxdv5Xde4+xdOVqbty9Ru9QjIhg0t47SN+wB380zHAkxGDAh5oy0VMSqiXR2t1KQhUYjvqI6VEGo72EdS9RJYovGiYYF/BFA1Q1lLNt/1qKbl3CH40xFAgyHIlw5+FDeoY8dPT1E1dUXtS8Ytnar1j51RJmz5/JkpXLqaqrp623j5aeHq7evcWnUyexbPUy6ptaaOvs597DBxw5tZ+G9hoCkTChiIo3EkQ0ZTyhQcoq7rNq/WKWrVpA+dMHyEqc1tZWrt+8wKqVM7h66QgDXe3EgjEGBwft4T4a5dHzp8xfOo/Fq+YzZcan7Nq3kYamKjq7Gtm+fy+z5s9l8bJFHDq8h6bmOgaHBzh76SLjpk7iZx+8w7bd27hVcpfBYS+9QwP4IsNcvVXI0tXzuVx8jv5hDw+fvWTRyrX89P33WLRsIXfu3GOgO0j16xo2bdvE1KlTmTFjBnv37qWpvZXmnm7OFRcze+F85hQsYM6iBdwsuUNjawvXrhdTUFBAQUEB27dv58WLF/j9fiTJjkRFIpHsKnSY4eEh2tob2bz1K+YvmMHchTP4ZPxHfLVpA+cKL1LxvJ6hgSCJuIooqiiywbAnhGcwRNAvEgxESCQkJFEhHIohJGSGvQGGh4NIokaPZ5DLN6+ydc8WeoY6eN1SQ8HS+dy5cxPDMNwqTsuyCAR9CEKUhGCzOlJpAz0eQYlH7WFXNRAFBU21/58qSgiKSjiewB8J2S02skhcEhEUmagYo6a6nt279lNf30xf7xBNjW1UV9cTjQhIosZweJgXNc85W3iKrzauYtv29ezdt4Uz5w5z995VuntakZUYhiUSjfmIixFC8SgxUSGcUJHNNMG4RFhQCEQFoqKKP5IgoRgkFINQJIyVSiKrOqFwnFhC4smzp5wvPEvPQAehUCQ77NtCgvN3VZV583UGSVSwLBtMaOgWqqIjijKGYRGPCaStDCkzjaYZrnXf4xnGSKYwk2m0hIUmmMgJjXhMwLIsZF0lIkYJS2FSlu7a9dPJFAGfn5Lbdzh54hBXis5w8tR+Hj6+QzhsCw4+n4+enh56+7qJRANZOLOBolkEIjFkzY53+b3DNNbU0dnWTiwWIxiOZVsxFPxBe7jXZQVLN4jFYng8HpvxJMSQsoN40pKJGzphKUFXVxfPnj7k3p0iCs8f5Nq1Y7R0PENR4whiBEUV3eNIklR8wyGS1ogtqIQj6KKMJalocRFL0VAl2RaH4mF8Pi+SJKFptrtAEASeVT6juq6KwaF+LEsnHo9gWTqxeARRTCDLApIsEJESJFQZxZKQlRCvG59T9vgGz8puU3rrMpHoMLoh4fd73OsDWdLQ1BSGnkGW1GwbhcrIyAiqJvKqtoLKqicoahQxYaJr6WxUw0CUYtnzwxZbJMFEliziUZlIJEFVVRWBQACf32Nzj+IBW/yT44iSLWI4x5ksy9l4RxrLsnkOiqy5jIZMZtTmbGkaiqK4jWju4Jsdtp0hzHE8OCvIziq1XeWo51aokzarzLGyp/OGa3ul2HSvEZ376KrqNi9o2YFflZU8l4UteDiwQT07EDqChSYrdvxCVjA0HUkQUWXFrQ01NdOGcP6OUJFkJD2abfFQMDQTU8ut2OdfC+rZFXRHdBjNjGSZA7YAoWcdJc6qtyM+OEPwaFYocPenE5lO5hb3RtJpd385g7sTmTazg6+zAp+2klhm2r0+1bJoAk2SeZNKE/VHXceCHXnQXRdHMsu7GE2OYKkmKT3J16lR112RMdN2S4hpoWUdFf/jza8wRYWkpJKRddKyhiKbpOUkZkQmKan2eZbWsZIaI0nNHdhtV0Wu9cSJQaSsJIok2yDMrCtHlW13iS0E2GwSTdYYSdusk7SVYTQ9akdC8iIkNhgz61jJex8cUSRlWfzqzdf2/RzhLVsT6xzf+XyIfBHCFTuyTpD898iJjeiqlpsb3PdKJ51MukwKx/lt6rpbMet8NucECXMMrNOJQTkw0tFMxnVgGIpKyjBz0Q9NTWAaMpoq2oNnVnFJZx0Nepa58M3bm5EkmbTNZXB4EiNp0x307VYQW3zIb3VwhlVn4M79O9e6YQ+dmi1SZIUQh4Nhxz5yzoOcrT+/7jLtDqG5iEUKp/HDFhxsUKMjxtguEPvno5lvuj1yQ3POrZHNZGWJt64LJGNlH9NZnc/FXvIZFM4KuOOmyEUOcrGWbzan5NwEGXfIz49ZONs+VixIoimS+xqcBpVvVp/+Lhwyx72wRZGcCOEIUE6tZj6wNFfXmnOg5MNA00kTTckJHN+EnuZiHzlnTI53kh5TN+oIYLlGmhyHw275yLhuG6cK1rnlizrOPskHojonkxPrcFVTR6ByGBXZD2hHQXZIyW7NktNykv3yM3XHWjjWoeO0yliGZjubso/pKJW21Srlfqj8W3WnSVPPAVZdurBjvzKzqn8WYuvY6vKym6lUyrVJps0MmfSofYFgGkRUCZ8k0h+P0xEM8sXkT9i9baO7UvrsaRWfjZvMLz/8lMXzC9i1awd19S84dHQrX86dRmnJPWqqapk9YzrjP3uXxbPGsX3nOsqrX1Lf0sPszxeweM481q5awKfjf8SSlbO4U/KE+sYuPhr/UyZ9/j5zv1zAJ598wqnT63lY8ZTyl8/YtmsjS5bNYfz4n7Nl20ouFB6nrbuBw/tPMH3aLNat28DChQtZumI5l65eo7PfQ3lFHXPnT2XFqgUULJ7Fk6cl+MODXL9TxOJVCzl7+RTdgSBhKYmofk0sKnH12gWWLJtFVd1zOvp7ae/qo6L6GSvXz2fL7jW0dXdSWdNI2fNqfv7RLzl+6TI19VUsL5jFsiVf0js0wMnCq8xdWMAX0yazfctWPKE4XSGR+r4hdh3az8XCM/QM9OONyngSEbo8Pq7eKGXzpm3MnjOdHTvXUVVbRXPE8fHNAAAgAElEQVRnL4WXi9my9SvGj3+LPbtW8PL5I2KhsA2FlAW6fa3ceXydghXzOXj0ALfu3aWk7An9oSgtQz5KK56zcfdu/uu3v8uHn0yk5NFzXjZ3UN01QFXPIKcvnmLCtIncLr1HZ38vTyqes2zNCj6fM43pcybzuq2PjgEfz2pqKXnyiMaudo6cPcO4qZ9z/2kFlXVNbN1zkILV67hQfIubj8qo7+qm1ePhRlkZ958+or6thUWrVrF68zZeNrdSdK+EyfNn8+2f/jMLFn9JxcsqBNEkJshIWgJBCyKqAglRwRcUaelsZ83Glazfup4798soe15HfUsnXUP9tHWHePS0llMXizhVeJ6rd27SOdhHU2cXl67fpuTxRSpqS7n3pJgb94vo9rXxqrOSU8UHeVx/G18iSly3iKkmfiHMw6q7TJ03joeVj2jrH6TL00FLbxPrtq/lemkxzT3NdHu7eVTxmLfef5tzhWe4dKWIJStXca7oGi09gxy/eJn5q1bxT+/+hFXrV9PnGcYTiFL5qobl6xZT01hBr2cQxfiaYEKgz+flSeUTNu1cx3/7wd/x+eyJPHlaSlt7Azfv3OaLGZ/x7e/9J7ZtXc5ATzeRsEAkksDr9+EJJ9hz5AjL1q7mzKVTFKyYx6cT3+dC0SkePL7D9sOHOFl4nvWb1jN12kSeP39Cc1szS9eu4sj5cxTfuc6kz6dx9PRJ+r0ePEE/N+/dYvy0cbzz4U+4fL2QxvYOiu8+Yufhoxw9f5JffPILZs+aR+PrPgqLrzJj7hyOnjjOwYMH+XzWbK7fvceT6hpmL1/OnqNHefT8BQuWLWPbnr08KCtnwuSprP5qPcU3brNt2w7Onb1Ab2+v7UTIRj4kyYbFBoLDvKx+zudfTGLxsvncvHeTi9euUPrkGTdLyxj0+Onp76NnoBtfaIj27mb6hnoZ9HrwDAfp6h1ElA0Sok40ptLW0U9HVx/9Q14Skkhbfw8V9S+5VnINX8zD2csn+Wjc+9wuuYVn2EufZ5CYJOAPhwhEwyiGTlSMEpMjdA2009HwkoGuNkKhENWvXiNpScLxbGxDEIgICfzRIBExwoCvn77hbjr6WwjEPXgjfVS8rOLG7Vs0tbbwqr6OnXv3cP/xI3r6+whGwjwoL2Pn/r2cOHuGm3fvUPqwlNL7dzl1+hjHjh+ip6cHy7Lw+QZJZ3RkXaCrr5eeAS/pN/8TQUvS2jVAV/8wqvUGSc/gCQgMh0SiookgS/T2DyLJBpJiEgzF2H/oIBOnjudi0Rk0I000LhOJC3ZrlCITExJYGZOYGMU0TRcsmk7bDr5YLGY3RGkaqigjJQRGR0fx+exaU8d5Muj18NvMbxk1Rwl4AgT8tjNC0TU0y8TImGMudDVZo62llZ+9+1NmfDGRn/zku/zLD/+B5Svm0dbeQP9AD8XFxVy8eI6KyqcEwx5UxaS9rQtZ1whGwySTJqm0xb2bt9m0cg2Nr2qIBEO2IKUYSNlmH1PVsBT7tYf9QSJ+H/GQHyES4E3aQoiFScQiiMkM3UMeioqK+OyT93n7R9/hO9/6c7777T9j04Z5DA10IothZDFG0rBXiOPhBL/9+n8QDQoIsTiGoqJE4qjhOL8yUvh6B/j16BvikShpQ0EVJCKBMEJCZXDAx4sXlUz9Yjqr1q2g5tVLNE0mGPIjyQKqKqOoEpomk0qZqCmL4Ygff3iQV3Vl/OTH/8h/+es/4vvf/RveffufuXTpHN7hAYaHBxGEOJIk2cwaUcQwDFvoi0uMjIyg6zo1NZVMmTqecxdO4PX1Eo+aBP0JPB4P/QPdnD13jMtFZ/EO9yNJCaIRiXhcprq6mkuXLrF48SIePbpPMBi0BUlZQNNkNE1x28icxRUb+J2y6zgNu6lDUTQ01Ra8THNsjFXTNNdK7taQGrnaTFPX3YHNbVtwWBOpNLqqugObcy3nOFadwSuZXSl2nBSyILqCgy0yaCRN+3h1hAFNVtwVZmfolkUpCyk0cj/PggoNVUMWJdshq1sYmpknQGRy8EwHppmFZNrui2R2tV7HblxIuoO2w3fJ1VGaY/7tiBPOqreuqO6Kvr1d1piFvJTjssgOx3Z9p339OprOuPsv/xrVGW5dhkFq1HX2pjMWpq6QMixSmkHGyNV06orqOo8dp0rKtEgbKTRRJaUnSRspW5wwUpiK3RBiaQamqpHUDCxZZcSwSMkaRlxiRDWxwhp9zxr5n36V0bDt5FNGDBRDJKWI2QVKy13YdyGXluUO5o5wks5yPvLBlCkz7UY9LN1mVCSzQlPays4c2X2kiJLLTslnQdj1p7l2EEe8MLItG/lxIy3PFeNEmJyGFfsxDfcxnXZGQ9Vy0RLHMWElkQQxFxXJi0RlsguqjhvJcUckYrGsQ0jHYf45NaRjHSO5qFNKtxkiv/fffzvC128sdDWRBXeo2UHHyK7gZlkNLhPCGHMbHUkyOpIkH7LpuCyc6ISzAu80W+QLFTn3QCob4Ui6q8NvRtLu877JPs/oSHKMcyO/YSSfqeA4LTIpy+UmONWhOfu/DdD8ejSVFUGSWbCmvT1JU81yEVLuoG3HYhxHQpZOm229sKsuk6ST2ehIKtfQkWNojGVQ5Net2oP1iLu/nKiF4zLJFyzy615NXcu6LIwxv/tm3auuKi68MicC5ISAfAaHM/w6rRVOfWu+M8G5r6mrrsvDESxyAMyxbg9HgEmadu5qLPzRcU7orlA1tv0k57JwBJd894nTFuPASR3xIV+o+GadrOOYce77zZYXx8rlnIgu3NKNetjCgiNUOPd36p0cG5XTG+x2K2fztPl8Eee9cGI29n6yGEmn8z5Ukq54YZ/wThzIcPerZWjucZ+vmNqKqn0upywN05DdL30n6uF8gTuVphlrlJHMG1KpFJplEhJihBWVgKTTHxJ5+0ff4+Txg9TW1lJZ8ZL167awZPFK9u3cx/KFS5k8eSLlT0s5eXofq5YX8PRhOTeLbvDZR++ze9sKdqxfz7x589h/6iQv6pv4bNxkpk2YxNNnDzlx/jCffvYO+/acpLKqjU8mfsiKtQXcvlnOwjnLmDvrU+6Vl3Pn4X2mfTGJPfs28ezZXRYWfE7BkpncvV/MmqXbePfHH7Fn92GOHjnBj376Flt376Sito4FK1aybMWXXL5ykmmff8Le/VtoaK2h5nUFew/vpPjuVfyySlC0CCcsZNVk85Y1bNy+ir7hPuqa2yi5+5BTp48yYdovmDzjE/YfOUTp4ypeVLfxyaRZbNl9mFMnTjJt3EesXLyAQW+AKyVltPZ5WbR0GTOmz+RlQwfCGwiZIxw9d5pt2zYxFPAR0VI0DnTjiUr0e0V6egOcPn2aSdMmcOXmddp7vTx+Wk3po3vs2ruGHTtWUltTgaoYqHoST9BPbWclNx9d4a33/pWJ0yYwa/5c1m3fybPXzVS397L72FGOnT3Lth17WbhgOVeultDtDdEZErld08TS9Ws4cu4s959X0Nzbz6PKKh6/fMHuY/v57lvfp66tn/ZBP20DHpr7+hkMR1i2fhOLVm2gor6dkrJXfDRxNpNnLWbN9v2s2bGfW+UVdAWj9MUEmnp6uHbvPlPnLmLfyYvUtPdx7WE5N8rL+XT2DNZsXEFzextxyUCz0ohaAskMIygyCclAlNK8el3P+q1rmLtkLsfPXWTngVNcuf2AmpZW7j6qZuGK9SxevYYv5n/JLydP4P6zZzS09/HBuM9ZtmY6uw+tZfaiSVwtuUjzQCNPG8pZvmM5T5rKaO4dwhORGQqLDEVD7D+zm1lLp1PX2URLn5dbj4s5VXSMX079kMPnDvKqrYbXna+5UnKNT6d9xsPHj7hz7z6fTpjG9n3H6fJE2H7oFGt27mXKgkXMWjCHrsEhOvu9tPf1sHj1Qs5fO01LdwehuMFgIMqAP8i9xw/Ze3g3n03+mLUbV1BZ9YTmlnoKi29y9tIZJk35gD37NtHV1YVvOEYgIuCLhunzRenzhWjobKOmqZ7t+3Ywfsp47pTeo7mtlVbPMGUvq9mwZTOrVq2ira2NYDRCXVsHD17W8LSqgqkzZ3LszHmaO3vo6Btk96EDLP9qBTPmf0Hx3dsMR2LUtfXQ0N3D5TtX+Wj8x+zcdZDqyk6evqphyZo1nLtUxIbN25k640su3bhL53CIJ/VNDIZi1Lf3MGXmPDbt2EdVbRMfj5vMhcJiSkqfsHvXAfbsPkBrSyfxmOCKFE72XIhHqKurZv2GNWzbtY37Tx5T+uQF957U0DmU4MnzCpasWM6KtUtZt2UlK9ctZsHSuazbvJGCZSvYvH0XFS/r6Oj2UP78FSvWbGTRkhWs3bie6vpqGrraOV98hZmLZvOqpYbzV84ya/5MLl+7QmtnB7sO7uHi1SLqWprwRaP4Y2HCYozhqJfzV09TMG8qWzatpri4mOcv62jvH+bCtZucv3KFrsF+Xrc2s//YEe6VPaK9v53tB7ZxtugkF4pPc6boGMdOnWTz9m08flpOwfKlTJw2hS07t/O08gVF16+xbe8RDhw7y+Vrd1i6ah17Dxzl1OkLHDl8nN2791F44SZ3bj+gsLCQsif36R3s5O6DErbu2s21m/cof1bF1eI7fDlvCStXb+L2nTK6uodpaOzlwsVbHD56kv0Hj7H/wHFK75fjD0a5cKmQd957i/IXD4iLBoGw3e4QiMS4fvsWh44f5erNK5y/fI6KigrC4TDxeJzLly+zZcsWnj17xt27dwkEAnS0tvHgXinXr19n7969XL58mVu3bnHr7h0OHjnMtaJCBnq7+c2v3hCPxrKREsMVPuxhTc+6FzM8LXvC3/2Xv6Tw4glev37OqTN7mLdgGteKL/C47D5vvfVD3nn3x5w5e5Sm5hqam9o4dOgQd+/f5cSZI7yqfUFdfRV/9xd/zo++9W0e3b2Bt7+HQwcOuq/5yaPHPCy5TVdzPa9rX/Gg5BaPS27y8NYVnpTcQI2HSERCJKIxonqaV02tFBQU8Dd/+acc3ruZR/evMf6jn/LF5I9pbnjJUH8Hjx/c5d6dG0SDAZpfN1BdUUl3ewf93Z3UV1Xy7F4pty5c5PHNWwx3dxP2eqivfknlk1Kqysu4cfkq1S9q6ev14vF4mDVvJguWzqHk3k1q6yppaHzF4FAPr2oreN1Qw+BQN4IYpndoAI/fg6pF+ejDH7JsyRcUXT7J8xdlzJk3l+nTp1D25CGGoRCJBnhRUcajxyV0dTfT0dlIwB8iELDhwrIiUlv3kn/652+zc/dGOrsaiIR0ZNGynY3VT1hY8DkbN6+gvqEKQYzQ1NRETU0lQ54eZsyczKfjPuBldQXRaJRoJI4gCMiybPNOVNUdWt2bYbdbmGaSZDJbV2nZFe22gGG4x4wjUoy55sla4XPZ+tzqs9P05sAAtSzDQVc1HCDkmIEvew3o1HIa2aiGkRUaFEnKMTCyP/+mUOGwJ9SsuOFcd6qy4nIDnSHSXt222ziMLJAxaaZcXoWpme6fdu2j6YoYhmpkYY2mC+s08gQWVZazbgGHw2DlXcPmBAsrO8y6kRZn4HVX+XOQUUfMcWYmW8iwsjDQXH3nSCqdvabVSFqZvOpYDVNXSJtJkppBUs3FLhzwZ36kJmVZjFgZDFnHVAyS2arRtJEibaRQBQVL00mbSTtKIki8MVNYokJGsR0VGL8icO8lysN6Rrv86IJEIqmjWya/NfLcAk7DR1ZYSFk514mzP/IFHcswstfvI1mgpt3Y4VSVGpqZrSfNurOzx4AT23CiJ877ZceWNFe0zTFMJPcz0jm+HDFCFiU37mRmGSROfMk5Hp3zwDn+k2ZOsHIFuzzhI1+sMjQt54zIO8ecGch22aTGcPecc8I5L5xI+u/99jcZvh610DVhDKNCy1rOR9Jm3uBt/M7NESVS2eEnkxUQ0kk9Kybk2j6cwXKso8IREJLucJg/pDruBkcUybkpjCw3wyS3Ip9rwsh3JORb7J3fOTb7pKW5wkQO0mm5LgtdlV0B4Ndfvxmzem23RGTGdM9mUnaUxI7KKO6KtzMkf5NB4QgJTvzFgVw6K+qOuJE/wOc3aJi66g7z+aKNA850hAR7eHXYFfoYJ0p+i4nz/yxDz7IxciJKfhtGvmPCGfTtCIjpbqcTr/ld8cP+U1cVV8xwHstpvsi5SSz37/nukvxojLO9DpzVbl6x3RHfFCq+GS1x3DWOCJPfYmK/rm+oxHknoq0m2+9Tfq7QMsxs3mxkjJPB+V3SzGXK8hs6HBaIpsju8emSjLMgIudDIkeaNtx9br9vmrsP7eMl5X5Y2B8GCoYuYhoSuhbPY1Akcx3i+WJF8g2ppF3ZJIoi3oCPcEJGNr6mdyjBT374HU4cO0BTUxOvauqYOWMuC+YvpvBMISsXLuPjDyfz6GE5xw4d42c/+YBHt6pYOX8T3/rLf2TTymWsXLCdcePnsnbHYYofPGXewhUsXrSagb4QZS/qmTb1QxYvWs+rV/38csJnXCi6xOtXXg5sO8eaxQu5fL2MbbuPM3P2Qp49fcFQ/wB37txh3Lhx3C29x64Np1n85QaaX/dSV9vMO+/9nHNFl3hc9YK3P36f1atXc/HiRZYuXcrGjRspf1ZBT78XbzBGMCrTE44QlE1EfZTeQQ+HT+xjbsEMql/XMRQUuHvnETt3bWXa5x/xre/9NcvWrKHyVScNbUH2Hb3Ce+9N4ZP3PmXiz99j3vTpDHnDdPpEHlY3M33BUgoWLae1N4BHHsWrpNi8ZzezvpxJ99AAYTVJm9dLQEwRir0hEDS4dv0u8wsWcfv+I9r7AvT7Erxua+HE2X1s37mG6upKZDVJOKHSO+yjoa+a01eP8t4nb7Pr4E72HjnEFwsWcbnkEZdLnzBjwVx27dvPieNn+eBnn1B44QYd/T5ahxOcLinns9lzuFn+nBZPAI+o4RVV6nq6ufa4lI9nTORBRT0hJUnncJDm/kFOX73BnKWrOXK+mMrGPurbQ+w6fIVLt5+z+/gV3pswm50nCumJKjR7w5S/auTA6UssWLWV+xXNdAyL1HR6aPdHOVJUzKoNy3jy4jkJ2WJgOEBEjBBT/ASiEUIxlWBIpbG1mcWrFjBr4Uy27z/E2q0H2HXkHNWtXZS/bKLodinFpXdZt2MTf/Wtv6fkyVMGAjLX71Yxc85nfDTuXRYsXUB9ewt+UaGqtYMb5c951dNHr1+iP6gxEFboCfop2LCIDfvXEzEUKhu72bxvGys3r+UHb/+IaXNns3jtKorv3aPydSOTZs3hq7WbWLp8HeMnzWbdlkO0D8R4WtfJ04ZOFm3czuxFX9I95KFvOERzdwdrtq5izZYV+GJhugdDeEMyoYRGe28fNQ21XLt1heWrF1P+9CGxeJiWvgBPa6qYPHMiB4/uo7Wjm97BEAPBKEFVZDAsEVFMvNE4peXlFKxczp6Dh6lvaqezx0ObL8K1e4+ZMn0WBw8eob9/iP4hP13eEHU9HrbtPcDM+QVU1jbT3jfMmUvFrFi3kVsPShk/fQoXrhYxGIzS0uelJxBgwZrFTJvzOfsPnqC/R6Bt0Mv85av54du/4MNPJrN09Sae17bQExToCgkMhmTOXrnL5BmLePi0lrqmXubMW8mmrQcof1bPgvnLWLhgGfdLy/B6/PaKVpb3EI1GSURj1NbWMm/ePD769BPWbdnJjPmrWLH+ICcLH9PcNsSKtZvYuG0LJ84fZ93Wr1i8cjmnzhWx9+AZ3vnF+1woKuZlbTOXrt5l49bd7Dt8hEmfT+bs5dM8r6/n0q3rTJ83k9q2em6U3mTqzOk8q6qgtqGJfcf3U/q0jObuDjyhMFFFobWvm5sPb/D5/CksmDeRXbs3cOj4MSpft9Dtj7Hr+Gnmr15FfVcbje1eVn61i7OXbtHeN8zuQ8f4dPIUdh3aT01TA+3dwyxYvIbd+09SeOUu3/ruj5m3aDVnLlznzr2nrNtylEvXylixZjeHjxVxtfgxb787jr37TtPd4ePMiTtcuVzK+M8mc+78KSqqy5nyxSR2HdjHy7oGNm3aytwvF7Bh/VbWrN7EpcIbvKxsoramnWlT5rNy1Xq2btvLgoUr2bR5N0PeAFeLiylYOp99h7YTFUzikoWR+pq27j6mzviCJStXsHrDamYtmMnRo0eJxWIUFhYyd+5ctm7dyttvv01BQQGlpaX0dfewaP4Cxo8fz759+5g5cyYbNmxg9769TJvxBSfP7OPxk1vIapjREZOMZTCaTDFqZhjR09kVS3vg0RWD8rInfPCLd5g65ZdcvnyMZ89u0tj4jFc15ZQ9KuEP/u/f5//6D/87O7av4+GD66xatYr3PnyPf/3J9/nOD/6WJ09v8/DxTf7xL/+c//jv/x27N6+m/MFtPvzFO+zcuZW+/m52btvI9/7xb7hz9RzPnz7iO//w14z/8Kd8+Nb3WL3gC1prKxhN6vT19OITdNp6B9m/fz//8Ld/yfoVBVwpPMXVs6coL7lLLOTh6eN7/Oyn/8qpYwfo62ph744tfPrRe7wof8T1onPMmzGFjcsLmPT+z5j+8fsc2bmFuoonXC86x3s//i5rlyzgF2+9zbiPxnP61AVaWlqY8sV41mxewpXLZ/jgF29x9Mhu6mqfc+bUIWbNnMSTshL6+9oYGRlhZDTFvTtX+Pbf/xkb1y8mPaITERM8f9XAgwcPqH9dS3tHM1eunmPCpA/4zvf/is8mvsPxU9sZHh4mEonQP9CDzz/IkKebqdM/ZfuOtQx62ujvDROPKdS/rmHF6rn84R/9O/7sL/4Dx07sprn1Fdu2rmHy5A+YP28yf/L//h9Mm/oxZY9KiQRDxMMSiqK5ooQjNuQvrCSzzR+GYYsVsqyiaQa6ZmbjINaYeKum2VWkjmjhXM/lt1iYeYOl3XCQExTs1X97EBxJpXOAy2x7iAMZdIZCVZJtJ4WqIQmiC6TMtTOk0WTdFRR01UCTdZsloecYF5pigz41Rc3GQ2xHhq7oqJLmVpzalZYpV5hImim3DcRhVTiChb16n7e97nbo7hBqD79G7tpWt9kKpm6vijuCihOLcV7rSDqdYxRkXQA2jDQHL7XjHSOMpN6QSY64wHp78U+1W/GSIzlWWpaTmDasLPzSESoN17XgNOM5vIWMmebr9BvXTWHIOik9iaWaaKJK2rQwsyv3ac3EEGTEYIS0rJMSVb5u7OPQu1MZ2ncFhhR+rSeJGXZ97WhMd6M6LotEywEsXbCo46zIOhry+SPpZAZDNdBVO8LjCk5GEl3RSZkjmJpdK5vKOk8MTUHXJCQx6sYwHKeNE+H5JhtFV+24mCrJrovCEQUcjoWuqO584TgyHIHCMS4kx4hPtsPbiQs58XdnW3NMDssVrkYzIy7bJX+WcrbNEfzsyIuOqmtIisLv/fbXad6MmhiaYIsNSXtHOJUqI2lbhPj6TdoGWqbNMTeH6ZBJm2iqONaBkcnVRTqD3zeFCseCns8nyG9BcOIY6ZSBnn18G6SZg2k6g63DK8iHdzqP74gTuqq4g/SbkQyZtMlvfjU6RgjJZAGbSVN1B2JT18a8XrdxImt9SZomqqxkxRhbrEklNXdgd1opvsmgcAZNU9fcgTXnDHBW1+37O0KA41pwYjKOuJOz/juQSp2xla85mKUTk8nnGThiSX6rST4PIj++4UA9ncHY1DV01eYvOPBPR2Bx3g8HGukIHblITnLMfnbcNPl8DSc6ky9cjHXhJF1Bwjl+7ErWsUKF87qdm7O/8+MiDq/DiU44sKRM1jnjWNgMTSedMl1njZPHS2ZhmoZqurm+fMV1jL3QcGBgOSCmrioYmprdV7ZlzsrCjBybla5mAT2G5p47TuTDpkir2fc3M0asMHUFy5BJp1SSlvQ7laTfrPAyjQzJZIZ0Oo2maYyMjNDVM4ikjBAXRpk04UN279nK8PAwNdW1LJi/hM2btlN4+iJnDp/g8P7LtDYNcvncTWZOWsz9a6+4eKiE7//Nv7Bp+WqKz9Ww78AtSp638KS2nVlfrmDlsm08ePCauw+b+HL2RPbtPkNx8QvmFSxlz4GjtDbE2bPxPKsWLOZF9SCHj91k4cINXLlcQiwks2jhCmZ8MZ/7D19w8dh9Pn1vFteLHtLb42Xh0sVs3LGNGw/v8MGkT1kwfwnr123l0IGTHD18ltcN3Qz7FUpKqwjH0vhVhZBiEhYMuvr72LprI3sP76S1p4teT5yOtgGCQT8TJv2C42cOUN/cRig+Qlj4DacuPOBK4SNeVzSwcdFSTu8/TGV1EwMxi+quYb5cuYGtW/bQ3h+mza9Q1TnI0q++YsHiBTx7+RJPXCGomwjWb/EG0jQ2+yi6epdVX63n4LEz9AzF6PeLBIUYG3es4csF02lsbkYzR/GGBPr8Idp9Ddx6cpXl6wsovHaRe2UPmVWwhF3Hz7Lh4Ane/uA91q7fwMTPpvDxz8exbvV2Kl410h1SWbHvBEu37uTq42cMiTqR5Bu8soFXUdhz7gRTCuZw7nopAxGJmJnh9LUbzFv1FXuOn6e6pZ/mvggPn3dRfK+W4vu13K9oY8nG/cxctpHqLg9lrzuYt2I9U75cyrnih1Q2DdHpUwgZv6YnorDpyCm+LJhJfXMTnX1ekqO/ZsA/iJKKEZMEAhEFSRqhub2NVeuXsWTNYh5XvKSqoZsX9Z14Ewr3yqs4UXiZVZs3sHT9Sn764S+4UHyLHo9AW4/Al3O/4L9997ucuVhIc9cQcgoGIhY9IYOukEF/2CCs/oYev0R/JMy0RdPZeGATLUP9dHoTXL59m3PXipk8ew6b9x6g6HYpLb1euobCnC26w949R9i67QDjxs9m6+7T1LX56AmovOoaZvHm3azfvpE+nx9BT9E11M/WfZtZtn4x7f09BOM6USlDKGHgjyYY9A2zev1qNm5dT0NDLaIYp20wSnVLK1PnTOP42eMM+kLE5BQDoTj90QBBySKsWLyoa9uvWFsAACAASURBVGDz7j3MXlhAbWMbvpCE1y/REUhQ2djBuYvX+OSjzzh/ppCuHg8Vr9tZu+cIk2fM4eT5Ijr7/XT0BZkyYwEHT5zl+r17fO9H/8qO/XuprG8iYY5Q09bKnfJStu3fwbTP51JT2cuJS9f4aOJ0lq/dwpFTl3j/k6k8eFFP80CIJ6872LDzKF/MX8Wmnccor2ymodXLhculfDFzOQsLNjLuk6msXrWR9rZehoZ8xGKxbJ2jiigmEGJxmpqamDFjBmvWbeTa7QdcvfOU0qdt3HzYTO3rQRYuXs/Rk2epfFXN6YvnmTRtBndLX9DQNMwvPv6Qs4WXaGrr4WlFHQePnmbrrh38+Gc/Yu2WFbQPeThXfI33xn1MU3crVa+reevn73K28BL+cAxfIkBtWwPeaIiEbhKRZYJinFuPbjJhxqdMmPA2J07t43ThBUrKK/CKBvvOXmTemlWUv66hq1dhweIdHD9zh7LnzUz+ooCV63bQ3uultrmToyeu88m4L6mp6+flq14WFmzm+Mkb9A6InD1fwrEzd7lc/JwVa/bT2OrnVV0/0z9fSmFhKfdLq9n01QkO7L3A2TOX2bZ9M1t3buCDT9/j+ctKfOEI69Zt4Cc/eZtFC5eya+tejh86Q3fbEC2ve5kzcynnzl/h2fNazp2/xoKFK2jv7OPe/VJ+/v7bPCovIRw38IdlvME4bd19zF20kNMXzzMYGOTxi0eUlZXR2NjIwYMH2bJlC+Xl5TQ1NTFhwgR27drFg3ul7Nq+g9WrV1NWVsbq1av54Q9/yNMXz3n0pIwpMz7kdskFkhkBwxTQZYG0ZvLGyPBGH8la3JOYWgpTS9LZ3sG6tSsY9+nP+MEP/pZ/+Ze/YdnSGTx5fJve7hb++Z++zZxZU6l4/oCW5ipOnjzJuk1rWb1+Kb////xvHD66Fa+vgy8++4hv/8V/oq7iIUFPF3/0H/9P1q1dSWd7EzevFfInf/j7XD13hFs3ivib/++PWTp3Kvs3L2Ptoun0t9WiCmFSloE3rtI54OXFixfs3LqR//qf/4w/+aM/YOmcOZw7fJzWxlfcvHaRn7/9r5w4spdocIh5s6cxbdInlD+6w8nDu/irP/1Dvlo8lzuFp1n0+UQWzZhEyfWL7N2+ju/87Z+yZc0yrp4v5M//+M+ZN3chZ86cYW7BTBatmsXr+udMnPABH334Fs+flbJ500p+/u6/0NvdiGeoHZ/PhyzGePr4Nn/0B/+eIwe3IYhRejw+AqLJ4OAghmHQ3FLPxMkfM3f+ZO49KGTS1Hf4L3//B9y9e5twOEAkGiAQ9NDcWsuUab9k3cYlDHqa0ZSv/3+23jNKrjs/z/THPev18fF6V8d7JGu9a0vWnmPLsrSeXa3XWo9nPKNJ1Gg4M0wghwgECBAZJHJORCBAACQCkXPOqdFIDaCBRgOdc3flm3OqqgY4M7Ke/XDv/1Y1OB/uqU5VfevWrfB7/+/7vOSyEiOZfo6f3MmPXvtLfvHmd7lw+QiHj+7mr7//l0yb9jbbt6/gj/7of+LdcX/D40f30CQdXXYwDSduHEtcFcIhIZwR5XIV3wtTxolgVTi2l7gswlSYCMMQ0zSpVCpxda5ZizqIlg8RSxAr/vULQyJDLzgTYiW/Pg4s2ASOacW29zqWg2PFnIr6GMVYoSIW2xzTxXdiOKZjWqkYIFwaghUQD6BeKk5EfoRl2Onga+k2lbCCmwA0XTsGN1q6hWd7eHbt86gQWtKK0qBWpylW/0V0RUSRxX1MI83CYZKyO8L0GIxWqliGkbR6hKmwEbhlIr9KFMRtevGCmpsA6GPArhClqtWQ0XJA6PqEjseL8EXq8hBtewLiKBgXkRtvvuWl1aSCWzEaVqmGEdUwYjQsU3F99KJE1fFxJY2XXkj/V6eQdpyCG93QPIzWn8GqVPDcMvi/TXkiY2LfIq6THFcR4RFCQH096Gj5RQrTFHEd4Yrx3YDAKVMOqni2HwtIlp0sYLt4rpEKAkKsqHfIiMVRsTAqzjshugnRTDiFLMOsE13cxDkUPyd8x8XU9PTYplWjSTR+LIizFoURMY5XG1EE2yV259QiK2K/U7bJi1GCapl/wG+/ZjTyCRyT0LUo+w6+bRB5NmXf+cagKYZEsbIfJaJBXOcZJO0G8fcvR8UgLmpBvwlLFKvBsVVdQCLLY8SLepbD73IV1FaU/W8M42Jf66spawyLiDBweDkaEXh2LC4k7o3As1IYaDwAOungLTgIoe+lsEmxiRhETSioAUXFftVHI2pshRDPsRI2gouoT31VTBC3Wd8MIZwK9VWlwv1Qu8/CfRKmfyOcCbV4h2BIRNTqSGsskXq3hABnituu1Xv6Y34m3BniUgzm4nYEC6Kek1FzT8THynOEYPTN80e4WarlSlpP9KJaTV9AR8XPk60cRowmYoNrO6mKW987XG9hEpGasZWtYXrMA9+iWvYIPJPAjynkrqNTDuPLwLeIAgfPNYgCJ3EtWYSBHf9MKMvJi5x4oU1tf4mFSqicL6qjNZuV56fnmTjucQzITr8X52WsjvqpOi7eCOvBRXEfci1fGHg+ketSDnzK5RDbjgFvnucg+yb9UobxE3/I+o3zae1u5nHXU7bt3cHStQvYun05ixZPYOf2z+nv7uDcqePMmDaF+3du8fTJI+bM+ogZH33Ijg07+HTtF1y+/oT7d1v5aPwHTH3nTXZt3cLixcuZMm0e5y830HivmUkfzuTzL79iKFfg4rXrLF6xiuPXr3Op8SY7d29l9Yq57Ni2hkWL57B55w7utrWxe/9BZsybw52Hd7nz8BY/+tn3+XLvdhof3GLBsoWs37iQz7auZMOmFVy9dpZsvp/LV08xf9E0Ll45zFAui+HG1YKZYoF9R/azaMUSHj5rpD/fylC2RHv3AF/uOcDRU+fpGcwykpfoHcywct1Gpk/5Eds+W8C8OR+yefNmdCtgpKRyp+URb0+ZwMSp83jQ0oNql2lua2XNlmV8vHwmQ8UcwwUHWfcYKUiolkmmmOfwyeO8/8EUrt68w1BWwnZ0Bod6WbFyKQsWfkxz831kJe6913QJ+YXBrZbbzPx4Jhs3bmTp0qW8/+E0Dl+5yrnmZg6fucLuIyeYv2ol46ZMZOOX22jt66XxUQvf/uHP2HngDE86hsgbNsOyhOwbSJ7EzqPbeXfamzx69Ijh4WGuX7/Om2++yYTxk1i6ZCW7d+3jdmMTl+48ZsaiVWzff4LT1+4yadZC1m37isbHHaz6bCc/fPOnTJw9nbU7tnD8ymWau3oZkHR6Czrrtu3lo4UzOXP9Mjld49bDOxw9t5+mp43kZYmSHKL7Bk86njPj409YsHwNj5/3YvhVNDcgIyscPruPtyb+gvkrP2HVptV8+wff48KNqzQ0PeDLfQf5xVvjeG/CRMa9/yv2HtrLYLafzr7nXLt1kRu3L9FTsujIlSi4Np2ZQWYumsvcxQvozwwznCvQNjTC/bYO5q1cydFLF+kt5mnPDHKvrYXP9+/h5OkLHD1xhkkfTmfHnn1kFR1Zt7nX+ow3Jk5i3IRpdA0O0ZPp4WHbXX417S2Wb1hKx0AfeU1D0QwkRaZvYIAnT5/y2eebmTF7GheunCFTGKCk5GnramHytPfZ/Pl6hjIDaIZFJqMzPGzR1tfD3Sf3Gf/ROD76ZAI7Dmym8VEDzW2tNLW0cejwHi5dPsNXe3fw/R99h1PnjvKkpYl9+7/ko+mTWL5+JeevX+X2g6c0PxvgJ6+/y9TZc5k860P+4j/9GeMnvsHBQzu5eOkMJ08e587texw/dpZpH87lTuNj1mzdwk/efIPGx81cbLzFz3/1Hqu3fEZLTzdb9+xm3MT3mb9sCQ33HvHgSS9NzYPcbRrm/MV2Ll7uZtX6bazfvJ1nnV109HbSM9CFopYYGhqK2xFMmZZnj5kxYwabNm6l+WEbz1sHyGVM2lqH6erI8c5bE1m8eDEdnc/Y+vkmpkyZwvlz1+nvlfjZL3/Bnn176Wjv4u233+bDyVP4cvtmpkx4g/Wr5nL9/kX2ndjFX33/P/K44zHnr1/kvcmT2HfsGDlF5cnzVroHe1BtjbxSwPRcNDugu6/AwSOXmT97Eb/4mzeZ+N4UTh0/z6OHrRw6eIJZM+fT2NDE+XOXeHfceDas38Lj5uesX7eRN998k6HhXvLFAa7cuMWPXvsZh4+d4W5TC5OnzmHbjn00NDZz6Oh5Dpy9xqZdh3hr4kfcbW7j9LlrfDBpOosXreLUsXN8te8A3T0jHD9+ifcnTGbazMl8NOsDbt5qQNNCukoyZ67d5JOPF/OT//JDZk+YSuu9hzTdvss777zD1Vs36R8ZZufe/UyeNovBbJH9R47x4czpHDx2lPb+XgYLWfyXPs3tj5g6ZxoXb16jeyhLR1+OG7cf8+R5L4uXr2X+giV0dXXR09nBiqULmT19Cvfu3ePDDz/kqz37eNbaydYtu9m98yjND3s4fbKBTxZO5cjRmJNQKpUwDSdpDUkiIL5FFLhpfeu1a9fYt28f9x7e5fL1C8ybPYP/8Bd/xtFDB+jr6uE//6e/4hd/+zptrc/o7epm24aNfPzRTMa/+Q5/8E9/jy83b+XhrTvM/vAj3vvFmzReuEWmc5h//Qf/knWLl5Hv7eOLjev53/7Z/8iV00e4d/MOn8yexbf/6s+ZO3ccEyf9mDPndxFEMi++9pElnadPn3L6zHGamxs5f/Ygly8c43/+J/+Q137wPY4dP8SdOw38+AffZ9e2HQx19/L6D37Ct//DX3L+8HFO7dvP9/7j/8u2desYbGtn+vjxvPXaa5w/fIS5U6bw+k9+xsUz5xjpG2DujOlMHv8eJ47sZ+a0ScydMYW2Z/18tecw3/nO99i1axc/+MH32LJ1M62trdi2jZQvYsgqB/bu4w9//5+xZfNaOtsf4tg5NHWAK1fPcuPmRa5cO8O/+9M/YucXGxnqf8b92xf51p//MRs2rcB3Tfq6ugmMgLvXbvP6D37A5HF/i6f0omUltKyMlpVpufuIae9PZPeWbTy42cj8GbOZO3Mqd29dp6+zndVLlzNh3HjuXL9HcVihNKJjWAGWE6Rwb9EyE7hlAqcSuwi8kChxDviOj2O66Yq06/p4blDjWCRMC98LY8irF1IOymlDRo3rEKSW/NCL8ByfMPk/aYuGW4thBMkilPg8JeIhwnKfDtSJYJGugNdxKLykzUMMv6JpQ7gpRPzDd11s00wdFfGCmPhM5ydOjBjS6CUNH67tJSv00RiehYghCDGkfgVcDOD1K+yVMMLUjTonQXycHMsl8ELKYSU5TvExjf9HLKLEv4tSjkY5cXSIIV8cw0pdo8Srjt+0Vla0tgRhCiWtj7CIton6hcHU5VAHliwnw7NYpDMUjdCwCUoaUVHnt70yQ1ce8JuMgd4xTKVkUTY8PNPFsb30cRWRCbEPwkUjBn8R+RDniu+K9o1y/LgE5TSiI8672Fnj1z2mQcqvCBI2iYhLBJ7HWCeE4IgEhF6FciBEXQ9TNwh9P45+1LkvPMdJeSQixiMEi/hYivO9zoFRF9lJBZjEdRR4flpTXX8pWgajJPZRH/cQX4uIkXicvyFUVAKH0LUYjTxelIMxA2T9wC9Ehnp2ReDbaexjtBLwcnRsXeJYa30wZpivryoVQoRwFtS2KBUjxMq8qP2sDeF+um/1vAGx3yJmUIueOLyoRryoRmnsQ7gqXozWD/G1dgjBBRBsiHqhQqzyi/8l4Jmv8h5qdZhjqyVrLgQ/jcrUxJwwFRDEbb4a3RDHop7H8bsGbXGMhSNBCBK1WIifCj2iJaUe+FiDTtauW4u0+HX7PTbuUe8gqb9evWj1Km+iJsh43zh/xJBdL1i8qFQZTSCnrwoV1ajMy+poXGUUhIxWKklLR1zRU1+zE78AxE6RGui0/vFz8V2T0LeJAicVKBxbS9w4AaFvU4k84r7o+G8DLxYvfM9EdE6L+yHgM6EfpB3WwnZVTYQY8WYS58fCOidMUCcYeWNcL57jjImexG8k5RSUIzKIQjBJibyOTeR7lMshjmNRVGNquORo5AyJ8xeOc+PmVVqed1DQHLKSydWbjSxbvpjVaxZz/95jHjc/58Txc1y90kAuKyOVdLZ9vpOjR06xed1nnDnXwNPOPE2P2pk3YxaTx73JupUr2H/wKBevNtDdP8zT9i4OHDnOibPneNbZzu2me5y/cokLjQ/ozeRpampi/ZrlLF30Mbt27eLR807uPevmxOkb7Nl3ggePn9Fw9x7rNm/kYctTFNPh6s27rFizipnz5rB05WrOXbyObvl09vTT0dPNuo0bKKgykq7ihD66Y/Gg5RHjJrxHQ9NlikY/km6QkxS6+gcZyuXJSwp9wyN09vWz7/BRPp7/IR9Nn8Thw8coFG0s99f0j6gUdYcd+/azcv0mWjsHGSnptHa3MW/ZdBatmYvm2WjOKKYbUlBUJF1DNhWu3rrGps+3cLvpAYrhoFkm/SNDbP1iO2s2rI+rIrMZioqMYmgM6CN0Zbs5c/E048eP59133+XQyVPcbe/g4eAgzW09POns4dTly8xZsoDTVy6S13XuND9lxidLOXbuCh2DGQq6yYhSomTrZPU8xy4eY9WWlTx88pjB7Ag7v9rD2++NY/K0j/jlW+OYNmMOJ06f51F7P2u27GTGghXMWbKGWYtXc+XuY+486WDpp5/zk7dfZ+r8uUyaPZ3F69Zxu6WVrkyR1r4MJy83snzjKq7eaySv6Rw7d4J1W5dz9NxXlLQCtldG8xyetD9n8erVrN20hSu3bjOYz2JFAW7VY+f+vUyaPpWla9aw8tNNjJ8yg+27D9PY9Jz1m3czb+EqHj3tYvzkGew+cJRHre08aetg4YoV3Lx3h6GSzkBBomgbtA12sf/kQabOm05T6xNaezrJmzYtvX0cv3yZZwP9jGgSPfkRHnY84+OVS5k15xMWL1vJ2g2befy8A9lyyUsqDY+amfrJfJav3UxH/yA5NU9fvou5S6bzxf7ttPf3UjJMNMPAdh1kTSWbz3Hk+GG2bt/Mw8f38Ms2hmXyrK2VqdMns/Gz9bS2PUXRNFyvQqFgMiIV2HNkLz/6+ff5YNZ7bNm9nnlL53H26iXOXbnJexPeY8OWDcxfMp+pM6dy7dY1Gu838sa4N/jRT3/ElFlTmbNoPp/v2sf1xmZuP2jlxt37nLhwiu++9m3Wf7aStu4Wdu7dwZvvvsVnn29j6ow5vPXORJ63D7L/5Ak+mDWTz3Z+yapNm5jw0TQOnznN/adPeWvCeMZNfZ0P5rzLwrXz2L7/c24/vs3mnVuYu3Q+XxzYy9Ydu9l/5CiDmREuXDnHkaP7aH3WjGnF9Y1WoHLnYQPjJrzFirXLuHD1ApeuXeHYqZNcv9XA/QcdfDTzE5atWsnT9hbWb17P9NmzOH/pJk+e9vPO++PZvf8gF6/cYOpHs5g9ezYXLp7l3fd+wbq1i2huf8i2rz7n7Ynv0NrdxtGzp/j5O+M4cf4ST9q7Wf3peg4cO8Szruf0DveRlyVyJYVbd5+wau029uw6xKGDp5g8aQabN31BR/sA+w6cYOIHM9h38CRbtu/il2/9ioNHztD06DlzPl7EtJkz6B3qpbXjCQ33mvjhT1/nasMdnrR1M232fD7b/hXPu4bYe+g0e46cYdfBk8xduILjpy7x2aYd/M1rP2fJgmUsmb+UI8dOMDhUpH+gxOq1nzJv/ky+OrAD3TTo7Bph+9ETLPv0M243PmTTms+Y+NYEbl9rpOHmbabPmsPZSxfo6u/l7KUrzFuwlMetHRw4cpxfTZrAqfPn6B4e4PSlCzS3PeZK4xXemfgu+48foeH+Q3buO8rydVtpetLB/iOnmfPJIq43NHLixAlWrFjB+vVrOHHmLMtXrWHLti/p6B5g/6ETLFi8mhu3HvL0WT/zPpnCyVMHULUSlmURBOWk6jTJrXsmvmvhunEV5YkTJ3jvvfdYtW4lt+83sHr1x/z+7/8jPp43mVu3zvNfv/uXTJr4Nk+a77Br51b+4Pf+EbOmvs/SBTP4k3/5v3Doq2003b7M6z/5LuPe+AktD5voaX/G7/2T/4FJ77/JlQtH2bhuAf/7//qPOX3iCx7cbuLzTRtZuXwea9fO4Z//i/+e3XvX87zjPq6nUiqpdHV1sWbNCiZMfJsb187ScP08J47s50/+5b9g2xdredzSwH/59v/JsiWzuXbpBNMmvcv4t3/OpZNHOLJ7D//6D/+QrWvXcu/adT4aP4ENy1dw79p1Zk+ewnf+6j/z5efbabx+k8njxzNl4gTOHD/G9CkfsGLJIh49bKW3Z4BvfetbTJ32AX/+F/+G02eOkckMxUBMN25W6Onp4ac//SnvvvsmV6+dp+nBTZav+Jjv//W3OXvuGE0PG/k3//ZfsfWzNbQ0N3Lq2Fd868//mG3bN9Db14mmaYwMZHlwp4nXX/sxG9Ys4nHTJfo62xjs7WC4v5MHd2/w/e/8RxbPn0Fv52OmTX6Hd9/5EQ/uX+JZy23efftvmTltEvcab+IaOiP9g2QLCopmpqvqNaEiInAq3xAVAjdIHQmWbuF7Ib6fiBJhHBNxXT8VLSK/TDkoJ2JFPCxWkmHbTxo0xHAfuGEKphTXqQcAily/ADqKIVnY3utt+GOEgER88JM4QFAf9UgGXlEdKipK3WQIFtGPwAsTsWKsUCF4B47l4ifQRtuIBY5yGMcxRKtJpd6Sn7LW/LQSNfR8RhMWXzy0BjhWLAr5jk8lqlItj8b/24/GHEchCJXDCpWwmg7daWNPsgIvgPECIFrv9BUDbhAE6aXgY4iqVBHfEQ19rwoV9ZDQ0I8jJKFXx2bzfCLTodQzSO+DFjCq9N94SKG5kzCjMqp7vPQqsUvDGVs/G3h1n9uFkOPVxIT6nwt+SRz9iIWvyI+oMUaCtMnFs71EXIrFMiHIxaJFrTa2XhAT3/t2lMZHhIOmvl2lHogqLutbU+rZF0JIEvcxPpZ1C53Jc6G+nlaIi68KTUEQ82PS50jdeSaeR65tUy7HrS/fECoCx8Q1NQLHJPLsMTZ/MfwK4aBajiMZAqIZ+DbVZDh7kUAv61s2Xm12qAckipX1en5D/e9qNv9abEE4NOprM+s5FzVg5TcFFiF4lMM4ujKatH0IN0Xg23GkpS6qIsQJAVD0HPsbQoVwGYhIRMxNKI9xe8TVl5UxQ2Xt90Kw8dPjIwb0F9Uy9QyH2n2od1W4dcJQlP6+Wo7GVJbW/48agDNMr1dzfwiBxqkTUYJ0cK932dRzK4QzpN6BUM+aqL9/KbgyOU/qQZwDfT11bg7/m+dO3QAf13XW4hnVV0QKIVS8qI4m16mMqR4VL26puyGB1ri2NeaxEMcobjuxCf34MvBsXNsgbqOJHUWVyI8dR6GHn/xN3L8c1/3Wk5WjIL4/AlD0IrkPYr/SeiAvJvC+rI4iIk0CqFmrnY3PCdEgUp/DjN+A4jfd+p5rV7gu3Fo3c+DYhJ5DEHgYhoYXeriejeFbKE5MQfa9MpoeoRkv6OouYloVspkSiqJgWhUq1b9HUTxyOZ2nrb2oqk+xZDM8IpPLFugdKpI3KlxpaGLxgvl8ueVThob6yckakqbTPzyEkpD1ewcHKMgFhvPD5KQsI7KD5VewLItCbgRVKiLLMn0jBTqGipjWbxga0ckXLRy/ysBwHlm1yeRUunpytPcM0t4zTF52KakRtv9bRvIm7T3DyKaL7bvotoVumxQVmWcd7Wzauom9h79EsTJImoLluaimgeW5lFQlBj2aOgVZIqdK5DWZp+19aNYLgjIUZZ+CYvG8q5f+7DAl3WSkKHOrqZEla+dx6+ElNFfH8kfRbRPdtlBMmUxxiGxpmN6hHrLFAkPZEfKKiuH5tPf109bTS05RkQwTyTBRLBv7pYf3wicv5ejv76e9vZ3uwSG6c3lahocZzEvkNYOBXI6WzjaGink0z2OoKNHWO8hALofimEiWjmTphF+PktcUsopE46N7dPb3Ipk6mVKB9t5urt++Q1tPH73DWYbyJXozEs96R7j3pJ1Hz3u4cf8J3cNFerMyj9p6aWx+wPX7d7jb0sz5mzd41tdPyfLIKCbPeoa59/QBDQ+asMtVrt+9yaefL+fyraMYboG8lCcnl+gdGaTxfhN3Hj7kWXcnJaOI7OQZLHYwmMtz7vI1jp2+wPEzl7l0/R6PW/tpau7myz2nuHG3hZzscfpSI2evNNLaPURr1wAnzl/hSUcvI/kCRVVGNnV6Rnp51N7MzEWzOd9wGa3soPoBQ5JMTzaLZFuUHIOCqdGVGeTw2ZNs3f4FR0+e4U7TQ0q6iWRaZIsSLR2d3LzfxMFjZ+gdzlDSZZ71PGXp2oXcuHudnFyiqCkMZ0aQVAXbdRjOZrhz/zaHjh6g6dE98qUMQ8M5evr6OXbiOBcun6e98zmSouBHIaZt0d7bzd4j+1i8egFrNi9j+scfsuXLLTx69pSHT9s4cvoki1cuZ+bHczl86gQd/b3cf/yI1RvWs2DZEt77YAJL16zi2Onz3Hv0jJLm0D04SFtvO+u3rKah6Tr9uV4ePnvIjj27mPTRVD7bvpPmZ530DhXIqRJf7NvD1DmzWLhyOQdOxKvwZ69eZsYnc1m0bgHLNi7hw48nc+DMfjqGOzhx+SQTZ37A2s8/Zf+Rw7T3dDGcG2TjZ2tYsnQe9+7fjCsdLZ2+XDfPe58ya+F01m1ZzaJV83n3g7eZu3gWG7avo+HuE7Z+sYed+/fyvKedfUcPsPXLHVxrvE97T4bte/Zy+eZt7j1qZc2GrUyeOoN1GzewYPEn7Nn3Bc3PH3P9TiMrP13Ls+4Ozly6wsJlq7lx+wGPn3Wzcu0azl26SLaYYaQwgu17tHf30tE9xKcbv+SDSTNZs2ozc+Yt5V5TK7IecPzMFcZNmMbC5ev5ZPEqpkz/mG07D3Hvv8RvsgAAIABJREFUYRt7D51k3qIl5FWJglbkYsN15ixexK2HD+kcHGbRqrVM/3gRX+w9zO5DJ/hs+y72HTrGjFkfs2njVtav38gnc+exdsVKGq/fpLnlCYNDRfr68pw9f5Ep08Zz5MRe+gYGGBgscvH+Yz7fe4RPFq5i7erNbNmwg8fNz2m884BPFi/nRuMtLM9lx849rFm/GdXwuHT1Bh/NmsHh48dQHZOJU6ew++BXDBWGudp4g+nzZjNp6kfMWbCYSw1N5DWPs1caWLF+EzM/ns+MufPYtvNLHj97yuPnXXy8eDl7Dh5jpKhw6MQZVq7fRMO9B9x91MKyFfO4cOkknmdRLpeJoiq6ZqYffMth/H4qBtjz58/z1ltv8f6kX/H6Gz9l0pSf8+77r9Fw+wx9A0/YsGkpf/wnf8AXOzdy6MhOfv6332XJwo/YvGEJ//d/+BN27lhHX9cjNq5byLf/6t+za8/nDAx2MHnKOKZMfYfV6z7hzXf+mm/9P39E471TXDl/hfHvvsfnW9bx5c51vP7L73Dq7Ff0Dz7Dskt4nkexWGTDxnW8/vPXGP/+WyxaMJdfvv43bN20gfsPL3Hm/F7Gvfcay5fPYvOmZfz4h/8f49/7OXcaLnDj4hX+8X/3D1kwex5rl61k4Zx5HNi1h+a791ny8Xz+zf/xrxj/3jt8sW0L/9df/Dk7t++g9fET3nnjTZYtXMqVK1cYGBjg9ddf4/f/4J8yecq7ND1oQNVKVKohlhOhqBZDI3nWrFvHd/7rd/nVhF/x5ju/5M/+4t8y6YP3uXjpLM2P7zN+wtv86If/hXlzPuStX/6E9999nTsPGshLWfKlIoZh097Wyfvj3+O1v/kenyyYysFDO1mzbgmnzxyk+cktxr33U2bMep+9B7aw/+BW3njju6xeNZuv9mxgyuS3WDj/I25eP49SymBqJQzLx3S8JKqh47hWIlSEBI7I8tcYDIEbfx9XPrpx84cb4Dgetu3iubFQ4fshUVgh5jQkK/5BmUpYoZJwAxzTwTYc/KRVQ7gpxGAeuGE60Ade4jgQ1aZJ/EMMsmJwdEwrgb/6KV9BgA+Fa0KIA4JJ4do2jmWlA65rx8Nu/DsP27ATIeWbjgrficUWx3RxrFjYMDUT13KphBVs06KaVF86llXjC9QBDoVoEPp+KqQI27+fiERuIlgIOGQs6iSNJLZH4AoHRb3wMxY4WU6Am8Jx4Np2XbtLwOjoaNocJC7Txo8wwhb1nUKYqK/iTIQKz6kdc9d2COwEYJpwT0xVo2y6eAWFv7NDSs/7sQYKhAWdiuoSaS6h5eEaDp7l1oZ7z0uHa4EBECwT8djXOxXCVAwSTqCASlgZE9GpfV1zVXi2h2slwoUbpI6ScjIfCKFGCBG27uE7EZbu4Nl+wjixsJLWmFejHiLKIfY9ngvsmviTOsBF+2DNgS3EItGSUw5izp0QmeqhtqKFJ+XnJRGU+paR0K+5ML4hVLyshFQCl9HIj3/+O+CG9TWbo3W1pAKg6btmMvjHUEPBDIhXx6Mxm1hNF3wJMeTWhIvaEC+GxbiJo8zXL0ZTN0LMIihTa/sQ8MRXhYpa/KMcxs0kQbIi/vWLMrapMloJ+fpFXI0qWAE1N8dYFsarQoVo7hD3qd4ZUO+yEHWf8fVrw+9YF0U8hDqWkTAHhFMiTN0brzIm6l0HcXVnORlmnQS8WXOl1DtVYhhllbgxIxZSxL4JJ8mvX46mty9cHbUoSZjuR+A5ySBfz6qo1c6KqIeoOxXnVi3uI4A6Dq0tj1PhQrSZ1G+CHCsEi0oS7RCuile3uKe3SiWKu7B/l4tA5N2+fvEyjdvEj3mQnpMxT8NOz884tlMTj1zbTJ8jvps8doFHWhuaPJb1ooDoQhYVRF+/eJmQqCNejr5I9ztM9jm+z8JRUQNy1o5TiO/ZyXGtjnkRKAexsl1Oeo/FsSvXvbBXwohqFFKNQqIowDR1KpWIcjkkrIa4kYfj+EThC/7+76AS/TcC79cMD0mUihphWCFXkshLCpKqU/3616imTUnRkDSDkaT2zav+mp68TudQjqPHDnHzyjly+Qwlw6Eky2RyOQzbQDUU3MBiONvPYKYXv2xhBh5WYOF6GiV5CNMuoukF7MDCinx0I6JQ1DFsF800iKoVbM/FCwIKJYX+bIG8YlPS4gpSN/xvlF+CFbzAq7xE1iRc30O3TFTdpLOnm7tNd7l9/wYPnjTSO9CNFzqYrk7L88cMZgZQdAlZl+gd7CZvaYyoCsGvf4PuRbS0deIEflwPV3aQzRLZUoG27h6edz/nxr3zPHp+Cyey0e0A27MwbA3TVchJAxhOicpLD9PRyRWzyKaL7oYolodbfkFeMTD9Mqrto7shqqvjRrE1uru7myiKUEyDvnwOOQgoqjoDmSx5WUExDWRTx3A9LD/AjSqYvoViqeSkIppj4ZZDJF1Ds20M12MglyErl/gN4FYiOvr66RkeIXr5G3KyTkl3MIMqsulRMlx6h/PkVYvgxW951j3AcCmPbBtons1QMUfJtNBcHzMoU9Rtsmoe3fMZzEk8ft7K5YZT3H9yEcvP43oqRVVGd1wGM1kUU8f0DRQ7h2T1I9k9GJ5FUZUZKeSJXlTpGx7E9HxKqo5qOsiOS0ZReN7XhxlF5DQNybYpWRZWuUyhkMX1LGxbp6DkefjsIZ+sWMDpG+cZ0QvkFJWSYSKZJpJl0JsZQrYNJEvFCG16B4foH8ngV6rkJBk7CNEsm6Kq0TcywrP2XiwvJC+XOHflHLsP7KS9tx3Z0BnKZSjKErKqYNgWQTkgqoSU5CKV0TKyJpHJSsiqiawaFKUSumli2DqaKWO6GqbnYrgGuqsyXOhHcxSG8sMMZIbJleJ9f9LeweO2dvKKxkhRomdohKFCkayk0D8yTGtHO5rlYrohhuNjuDaDuQF6h7soGgUkS2IgP0hBU3je00VOVinpFkUtFkoypQIlTaGtu4vBbIaRYp6BzAh9w4P0Ziy6h3QM/++4/6SP/pxJVg4YLFjcae7AdC10W8VyFW40nOfYib08ffYA3zMZ7OtBc1wkw0C2DJ52tvGg9SGyIzFQ6KWt/ymS4dI9NEJRV8kpJbJyiaxcJCuraE5IR/8gXQMj6G6Z/oyEbHq0dnYzkB0hI2VxozJdfQP0D2dxw1EGM0Va2/sYHJHI5HVGshkeND+if6iPklpAtzRkVWUkU+TuvceoWsCTp908fd7L07Y+vPJv6MtINDS1cOvBUwazMr3DJbIlm0zRJlsy6egbRLYNKr8dJavJ3Hxwj6FSHsWzaR8YoOHBI7pHsjQ8aObo0RPs2b2Xrq4eWlpaaH7wkM7n7dy7dYvdO7bz6caNXLp8k6j8W0zb5smzJvqGnuP4No5bpXUgz82Hz3jyvI/2ziFaW7rQzYCiatE3kqe55QklRSZflCkUNXp6h7HdgMctLSiaSld/L/cePWAwm8HyXVo72mh63MzjZ0/pGeynfSCDXX7JsKQxXFI4eekyl27doqWrHdkxKZketx+28LSzl/5cke7hDHeam+nPZ2jr7+HKtTO0tD6gXA6oVCqEQZlisUgURYShj+/qBF5toBkYGKCxsZHtO7dx9uIpLl05TcOtywwNd5MvDPPgwV22bd/CxYvnaWpqYucXW/lq9xccP3qA82dPcPb0MVQ5z/PWZg7u381XB/bxvOs59x/dZ+PWT/nVpHHcvHuNg8e+4nn3E5SiyqZPN7B82UK27fiUYyf30PykATdS8coGju/R29/H9etXOH78CLNmTWfRwk/4ateXtDQ/QtMLPG9rZtfuz/lg8vscPLSXTz9dw8GD+7h79y5rV63m3//pv2PZoiXMmz2HRfMXcLvhFo8fPmLurNn87Kc/ZNbMqUyfNpnNGzZy/uw5ssM5Dnx1iEvnrjI8PMjISD+bNq/hT//sj1i5egH9A+34gcVIZpBMXkHRXbxwlOFskVPnLvDR7JnMmf8xew8e4Fl7G5UXZYrFHHfv3eLDqRM5emQvy5d+woVzxyioWWRDoqjKSJpKd38fH0z7kAVL5/PTX/yYCRPe5/NtWzh58hjDI/1s2fopP3v9x1y+cobBoU4+Xb+MD6f8irWrl/LZ5nXs2bWDRw/uoSsyhqqQzUuUFBnLsjBNDcc1E6HCI3DiQdk2bDzbx7P9pNEidkUEblxZGoZlylGVcrmaRkDCoEylPEqYOjESuKTgAyTCROhHREE5HazLQZlqVK25LZLV5HoXhKnpVKIypqbXsQO8pIXBTB0WNXeEnfIrTN1ILfdimBZxEFPTE0dGLFTErQ1+IqjEYMZXhQrbsFOBQNxHUWkauCFysZRWXwoGmhBOxGV9s4lwJAhGRywKRWlLRZS4JuLHxUmdJ9XyKC+rLwm92GkR+RGVqJou1ImoS7luoVA4KqrVatw65zjfECqqyeKjEE7EQp5olvhdjoqagBGDectBmDo3LE2nbLlUNZtySSdUHcy8glXUsCSdsh3gmy6e4RB5dayNJKItQJ6irU8cJ8GXqHcwxIuCSUTJihtAYghqkLp2REwnSM43cQ6KSE05CLENM3ksbAIvdkkIF46te4ReBcf04uskx9hNRDXxeLrJuVmLzfjp7CG4Ki9HXyScPeHmLqfHNW09TIQHAcwUDopYZI5dMOVymWq1mtYDi7lHCCW6qsUsjCSSMzo6yj/g737Ni3JA6Fopl6J+E6vc9SvxNaBhmMY+XiQVnwKmGccm4lVeUfs4FuooGhgiai0VY3kYgqEQQxGrdW4JEYsIUlCi+Nt6QaMGYwwQIMexIMYodlNUQvyESZE2l1Ri4UX8z7GuiFokQTgshNAg2iOEg6TenSCG8HiFu9aWUe8AqTE3hIujxuIQYM4o8PnN1y/Sutd6p4UQegRTQ8RJhDhQz36orycVroV6B4sQI+pFmvqoye9yOIjjUovC1KpWxbAvzichlIxlUYja1DAVgYSAIh7zemBqJYFYik2IEV+PvuBFdTQZ7mvf1zsVXo6+oFwX/xBugmq5Eosf5cqYqEwt/uHXOWd8RF+w2Id6wWNMv3GiXAprlRADhNNBuBvSjuE6dTKty0r+XoA5a4BXL3E/eek5VO/yEdcP0heaiGo0WouCJACctFoqcXdEgUcQeHiegx+4uK6NbZvYjonr2TiOge/Hq1mu7WDpRmL3MnE9k5Kewwo0dFfGcBUMT8FwFVS7hOEpmKZK0bAoeRUyss5IZpCR/k4MwyCnGBiGgWmaGKZGScpjOzqmpWCYEpYtY3h5dCeL7eXIlzox7GEsN4vuZNG9PLZtYzsGtqtguyVst4jjSXiBhqoVKGpFVMvE8l388ihOWEEyNHTXxg4dbFtPPhSHBEEZVdUZGurnaWsz+cIQpqViWiq2rWMYCoap4PkWqlZC0yVyToGCU6RgFdF9Fd0pYbsShpXFcfJIRhbDMSkpGj0D/TxpayIr9eEENrLm4LgWrmtgmEUMq4DllNCMAo5rYJgall8hLxvIuotm+SiGS0mzsfwKuh2mtW6GYaCqagwhtE1U28SMfDTTQLdMirJEvigjqzpeGGC5Trx5Joajo1t6HEPwXGRNx3J8ZNVA0jVycgnNsZANHc12KCgauuOjmi5OUMEJK5hugGLY9A1nMb0QJ6wg6zaSrqJaBppjkVckVNtEs01Mz8dwPIzAQDItRvIaw7kCvYNtqMYApp0hiEwsz8ewk33yXExPx/SLyFYfst2N5uSRzQySMYLpl1DtPJKeQTZzaE4J2S1SsvIUzRxFM0fJKqC4CiWrhGRJWEYJ3ZAxTBVVVRnMjHDv0UOuNF4jq+bRbJtMsYDluxRVmWypQEmXUCyFglpAMrTkuFhYnoNmGpQ0BdOxkSSJkmIiqSbDuSxNzY+41nATWdeQNBVJU1F0Cc1U0EwV1VDQDAPV0NFMg1whj2F6SIqJqlnYrp/8TkW3ZDSriKRJ5OU8OSmHZqtIuoSkKeQlmaKsoZgOmaJMQdEpqQaq6VDSTIbzJTTLpajIFGSJvFRCNXVKqoxq6sh6iWxpGMWSkU2ZolZC0lVkQyMvK0i6SVHRKSkykqqg6BqZfI6SIqOZBpKqxHGWQkhJrVKQQopKRK7kUJAdFCMgL1uYjoFuSAyPdPPgUQPNT+4wONCJUirg2w66NYqkBUiaT0E2kTSLbElCNjRMT5yLLkVVQXcsZEPDr0RIuk5B0SipCl5UoaRZqFZApqhR0k1ky8Aph5hOgGEHyJqN41eQVBtV9zDsCN2K4XySJFGtRhimjGXHdYqWZVEsKIxkS2TyMqrpkStpdA2MoDoBJdNBdQNyJZ1sUcd0qul9sLwAw3VQLJm8VkKyFIzARbFNNNdmqJAjr2r0jmS4e7eJffsOsHTpUvbu3cv69evZsmULK5YtYdmShTQ9fMDAUJbevgymbWN5MkO5TlRDwQtGcSq/JStZDOdVZM1F0Ry8sIru+MimnYILNdXEdSIsM6BYkJFlGdM0UU0DWdcwXYeSqqHbFkVFQrN1FEOmoGq4lSp5VaVk6RRMjRG5SMFQUTwbzQtRHJ+cqpPTdHKaRtE0kGwDPXBRtTyqViQIAizLwnEcLMuiXAlxHAPP0fFsIwVC27ZNEARIahHDVbFMF1nWURUTqWSgKQ5SySQ7oqBILobuksvK6Fp8qakO+ZyCpjpIJYORvEL/SJGSapMpqgzlSvQNZSmqJiXNxDE9DMPA9Wxy+SFK0gh5eQjFyqM7Enk5h6SViKoVZFlmcHCQYjF2/Zm6gaaayJJGIS/T1zvC0HCRomSRL5oMjchs3bqVqVOnsn//fkZGRhgcHGR4eJj+/n7WrFnDxEm/4vKVCwwNDxAEAbIsk80UKBZUhocKSFKBQ4f38ss3XuONt17j1OmDDA33oOsKnueh6A6GE2I6IZrpougWAyNZ+gaHyZUkBjMjOIGHpCpomkKhkKWntwNVLeJYKrJRQrNVVNMgVypS0hRyUpFMqUBBlRkYLDCSkcnmFDTDxTBdCiWFzu5eJEXDtjy6OvvIjBTQVJtSUUPXXHy3gmUGyKqBZhqYpo7nmdiOjidqGVNxohbJiGMgYjAPUrim5wXYdtzWIBpCgiB2AgRJPEHEQCJhv094AMJt4ZjuK1GRKB1UxWp5WveYbAIgKUQA4YoQTQpesgouaiNFG4SomKwXK4TrwTbNOs6Fn+5r/HWUrrwL54KIfgiXg2j9iFfqE96AHQ+5ouFE7I8QEQS/QjDSxIKW5/ipWBG4QcpbiLkU5WSYjkGRIgoiLkXriPjsmULnUz6cNybmIVbjRRwgqv88XCdE1FooovTn9U0Tol41hm36qSDieR6OYVKxPfyiip+TCXUXW9KxShpVN8LRbXzTJfJCAie+rm2YYwQQL2lMEaJSFISxQFUX3RFR7HJYQVeM9PwVrA/h3nHMWMQQ0FQ/cagIASONeNTFNgQQNXbmxKDhwI2SaJAbf0avA8PWV5SaupEyNRzLTkSgGlBWNJaIeaWa8ESEeCXErJTPkrTrvBrhSaM2SRFFOQzHtJUIh0W5XE4cFa8IFa9utXhATSSob2kYrQRjQJrCYTFaib/3XTt1NsQDZzjGXSBWxmur5mOhmPXuhBpUM0iFgFc5FrVV7bHDcH0Vpdj/2O0R15OWw5g0G/p2IlDE1nwhzIhhXjAqhCNDrKrXAJG1yIVwe9ScKPHw//WL6piV9rFMjXCMkFEvUghYZ0x9rUUw4tt1x+xrvfAhjpMQMV6Fi8bsCzd9TIQ7w7HMVEiKmRU1nkV9fKZ+E4KI+J0QKWrVp6KFRNSh1oCp9VWzIsYjxI76Ott614qIbIhNQDRFtGO0EjspXlRH48hHGv0op44KIXBUy5W07UYohrUq1hpPRIgClaiWeRNDvoiRlMMauCdVT+vzccnPxAtaza4mepjHOhvqYTWpEOLXIjy1/Rvb2hKLW07tttOoRwI8CmqrAmksJLFzVaMyQejh+y5RFOC6drrFsSebqOwRhDaBa1J2bSxVwrU0gtAmjBxsVyKMDGxHwnZrm+PKhGWTwDMoaSp6OIpffYlvG3haicjz0cwgzbgFQYAfuMmKioYfWFi2iu3mMJ0Mjp9D0fuxnAyGNYzr57HcLH7g4AcWfqjhhzJ+JGE5eRxPQjPyWLZCGLlUKpXUWui6Lo5rUK56OI5BEMZvitXq1xi6jaJI6LqOYaqYlo7r2Xi+jWFqmKaG61pYlo7tGMh2DsXOI5tZLKeIYeVxgxKmOUKlrBCOmtiehaLZlGQVRS/hRSaqoeP5L7FtG8c1MS0Z25GxXRnH1bCTD+eeG6HIJp4b4dgBrhNi6C6W6aNrNpqixuTwRKywLAvbczEdG9N1yGSH8DwPVVUp5GUs00ttkLoup1WQ4rqClm5ZVgy3M01M0yQIAgzDwHMDLNPFMj1Mw0MzLAzLQTMsXD9E0U2CqILpeHhBhO25WK6DbpnIqorjeziJg8XxPHRPQXdcVD1CN0Nsx8QLVFQ9T7kcolsmpu3G/8e2MGwdwymhWkPIZi+WX8BwcxhuDjsootlZFHME1cqgOzlUO4tsjqBaWYYLPahWAd2RkPU8kl7AsmU0XYrFMsNCVQykkkIul0NVVWRNRdV1JDWOW9i+jWapjOSHKCl5JENDtU1kQ6MoSxiGgWxoyLKM4ziouoNmOBQllUyuQE9/H5KqkC8V0S0T3ZIxbBXD1jBsHcuxcTwP23WQVAXTtpEUDVk1Maz4eJuOjW7JSFqWklJENZR40DB0dMtEUhVU3cRyfDTVQJY1FEVHFZtqUCopmKaDoqlIqkJJlpBUBUmVKMp5ZL1ESc2j6QqyEse84iYOHVmWCfwIRdbSlg5VVTEMg3w+j6IoGIaBoiio+gj5Yi+SMojlFDDtHLZbQDczmE4WxzXRDRlVK6AbRRQ5h2saaCUZT/cw1AqqFOC7X6PILp5TwTK9+Hkqx9G0MAyxbTs9f3U9iaz5PoapxlWnJQXT9rG9CNkwUR2Tgl7CcSMsO8BxI2w3QtVtFM3CdkN000VTDYaGhrAsHctWcVwNz6/9L8dxGBoailuTfI+BkSFMz4mF0Ch+rpimRxi8wLFDigU5Pi5aEd0soNsKiimj21oiGJpYyXNmKDtCNlNkcDDDuXMXuX/vAadPn+bcuXNcvXqVlpYWBoYGcbwQSTbJFvLYvkRR7cdyDWwnxHbL6JaP45XRDBvDdrE8FzfwMZz4fsSvHQ6m4REGo+ialdZVW46DG/iE5VEsxyesjGK5Dk5goZolNF3G9ixM18BwDWRLQbIU9MBC9RPB1HeRDQ1JV3GjMobro9kudlDG9QwMQ42dYIqSCieuZxJGNoEXRy1d101fu3Vdp6QWsXwdRbawzZAo/Jpq5e/QFB/brKIpIUrJR1M8pKKVbprikctqmHqI64ziBC8pqR6yHuAELzHdKr0DBTQzwot+jSxpqGp8zodhSEktUFCylIw8RSOLbBbRHBU3DFA0k0ymQKmkoKpq3GRhR9hWiKo4mHaZguyQl10Kqs/j5wOcv3KJPQf2cfbSBbr7e5F0FdN16Ojp5qsD+9i3bx+9vb1kMhkGBgaQJRVDt/DcgFy2gGlqfLphDT/+yffYuGk1Xd3PsG0jfq5qNpbpEARlXDfAslwUORYPTNMhny+RKZYwXY+CLKFbZvz6JZdQVQnT0nAcA11XcBwL1/dwwwBJVxnKF9AcF0Vy0dUQUw8xjRC5ZKLIFopsoGs2quxgWxGeU6VUNLDNCLlkIUsWquKkoqxpqviBhWkp2E68+u+YViw0uGEKbhRQSTEkB0FE4EcpmyIIohSuKWCaUTJIC0GiHJSJkk0M/JEf4dpe+rdhAo4UK+blMExt/TXuRK22U8Q8BJciBmHWBAkBXqxFOpwxtZMCqlkvWHiOg206MatAQD6TKIuoJK2vLS0HlbT2NPJjZ4Vr2VQisfJfW6jyk5X1egZHJYpX1y3DxLVsLN3As/3kOLipA2W0PBo7Kkwnce5WcEwnFSyiRMSInRdeurhXXzEaJU4BIU68ugl3RT1XQwgF9Z9n08/QUcLVEAJFAgwNhHCQOLJs3SAyHELZ4O/dMhXTxynpBLpLf0cvrm7j2z62YcdiVyI2CVFJsBaE+GQl4ErXsjH1uJ7WS4Wf+PGyTSd18nh14pv4vj7S4yU1pn4iCtXzOcS5lkYnPB/PjvDskMCNknO5VglaE1OclEMhXBSCoVKNyghQp5hFxN8KZ4VwAYnr1bck1gtMQqyobxWsb2wR0XZRKuDZNbbF7xAqrLFb3ZBWExJq22hFRDxq7opqpa79I4zjH/XQyFpziJ+KCDUWhgBE1uCK9fWmNYeBX+dEGOvMqEUKgjpGgpcOcPXiwYvRGKIp3CBxtWiAqFgV+zW2CjNKVqprDRb1NZ5jh/va9UTkQ0RERIVmfQ1pOfRxbSuNTwgxQuz/0yePk9uIB1DBT6iv1wy8GFQp3B7CjSD+b23lvca4qIdgVqKQr19Ux1SqihaSV4WKV7dXhYp6kaVeQBExlVpsRLSi1I6bEDlq8ZRozDkS71c4ZhMOitgpUU0BlSIqMVqp8lIIFUmnbyWqDf71YJlYFPDTc1fsa+h7cYWv56YgHSFuvFoXJASIWj9wrWtYvKg4lpXWNsVAHj99AakXDcQLhQCHjpYrKYNCgF3r3U/x+ZNANZMXFlGjKujLab6srumk/oU/jHyC0CNMeCpl3yOKAiqBT9nz8MPYglfxQyLT4YUXEjlxZ7ntxpGY+ueFY5mpMyjwHCp+7MDQvTK2F1B1bV46BlUvwLHL+H6YZtvEh9TY3eHgehZBaOMHFmHkJaKEQxR5lCt+LFB45eTNzcUPLMqV5LIcv4BauhHHhaKXVIOvibxRfDusvfkEdhJ3KVOtvMRxQsIw/mBsGPEHPkGhFvVpAuzmOA6eb+H7Fp6rE/oWvmNQ9h1c04iPWSV2jFhGSLX8m0SU8QjDKr7za0wzfrMWH8wdV8PzrPS+sj1mAAAgAElEQVT/1oOVPJHVtX08y8M1XSLHI0rePA0jPtZC5XZdl9EXAbYTCw1ROIplesmqpIvjaumxt207fmNJ7p/jJLdnWnFfvB5bWm3dxrdDXDOgEoymA5voso+BeEFcDZfcXj0JWrypxb33PlagYAcetvM1vv9bbNvHtOIh03Wi9G89N8TzwsRBo+O4ErqVwXY0LFvBceNL21GwHBnLiYUfy5axHRU/sLFsIz1GlmVhWy6mq2BaGrZtYxo+jl1BLVrYWty9Ls4BTdPwfAfft+O2FSWP4+ootoEVeDiBj+XGziPDtVOrrWMH2FYsKumajePEA6BpmvHzwpZSscJyTXTTQDdjIUvRDNzAxvFcNMNGUmKxwvr/CXuzLcmR5Tq0//9zdNf9BS2KWqIoimT3GbqrMiMA+DwAiMjsPoe0+2C2zQyRJd0HrKzKIQIBONzdtu2hZAp5oyW8UQh3en//pgX6tnJRviwbbVuk9XbXTWdYVlpvd0proLCsFNdNi/pffvmF3t5+pS3c5PP9RqUGiutG232hsKxMbV43PcKy0rrdKSZmSuUcqNZEv/32F6qVAbhWv1Hc/kxh/RMtt59pvf9CKfxKYf0rlfSdUkr0/v6dluWNUrjT+7dfqcVM+V5ohINKSEqp7aXSdl/o/v2dzexapxKDFjW9VO0mzdZpvb1Tz3eaNVLagt7327pQmZX+8v3PlFOnEArl1CgljkBEhy/nTClyt2hdb7Ru32kLb5TyQtvG7KWWA52z0e3+nVLeKKaV+ihUR6b9yTK+Ufh5Xd9BFd8oxW+U82/UeqAtvFGINxqj0LLedHxs2yYMiAeF1Ol//esv9Odv3+l//fvP9BZW2lqm9+WN2tjp/SZAXmHg7h7e6L4mWt9XWu8LzclzHD+XlWpLtCxvVEqhEAK1OqnVk7al0OgHLctCj8eDcs60LAul2KjVk2oZtCwLtR6ojYXe336mXG/U+sqssPxOa7nR9/CNwtgot0BrutP78k6lVXq7LXS7R1q3RrU9mbEWVn3O8LnHLJTLnWpeaFQGVKCHDiHQmhZa0zutMShDLOREMTe6b4m7+7HRGjNtqdB9i7TGTPctUiyNcut03yK9LXdaBBz6l3/7mf786ze6rZFK32mNhf70y1/p22/vVMug+7rQ+3Kn9/BOb+Eb/eX2C30Pf6G38J1uYaVUJ93XQrf3QMud5xow3f7861/p+3qnv77f6T0V+m2L9F4a/cuf/kT/7X/+M91zpjx3SnPSP/3rv9Gfv7/Rt3Wlf/6nf6P//S+/0Hl80j4f/EwLMAhg5x//8R/oH//7f6V/+d//RH/+y88UQqAUO93fhe4tcoUUIm3LqsVor4NuMdM9Fvq+rPS+3CmVTN++faOUEv38889U40br7Y1SWCln/tkaM72vid7XQrfbSjEyqw9rCa+dC8W4KsC5bRsDh9umLMCUEt3WhbYYaQs3SvlOpa7UukSzF/aRMHr8oJKqFs1NAIlSmhpoplRojJ3mPKiLl8IUacTeRbqgpo9Mr4ecBCAAMy2GgBeZEMmIrjS60TlE3UsiyYNjQBEzKZGgwfwnksg/4hbs+3pkBS3QxUacKdgUACiKM2BkcIXBDAAX7CtRL4V0kvPlKNQgUgLzO3g4o3eNARWACLGaCpxoqge8MpoCSsZ6mS5ZpOr1QLrIYz90jwDQ1++1pjT0zEOjfwGKPAACMAEmkDVlGgLMIJUi3BZKb3c67pGoPWj8ttHvcdBf/se/0lwLta1Qz52CABWI+AQTBt4iYFZEYVvELVAK4WIYyUybomM4x3KR7tTUaLtvZpKau451MCsYtIKcRBgTAmQxKDKphC5AhZm9FjlP9b0rlb0rtsDyESc58owaeKagYeqvf1jWi6EpUj+w38S99KwKgCrHnArwaHpO67IPHF+BilHi9RDqOKc0WOebv5do9EyjJTp3KfT3Rh+PSefe6OPBXXx0830x6o0b4cvw+Typ1+w8HCA9mcqu4CLce1kM+nic4qtgPhgfj4NS2JyXQqePx+Fef8rrZyppo31WiuFOvZk5Yk4r+fhHz6hAUQ8jQ3hZoFiErAIdeU7TMKAE19EDHMbcqFqse4PMxzFpW+4KAnw+T7Jo06RdfnxGxL2i+PdgCAAeGGQ+z0OL75qTnrdP8/j94/H/C1R4YMibawI8wecGiALAhH0gfLLLULAFSScw9ATA8zh2YxnI8XE+6LEfNHvnmNK508fjKUyKU8wzp0onoIdD8Q/goSbIJex+4DrDu4OvMQMb8HfARAnDHqR6ADlUEEMmCUYsvUfFUEQRE+zsgydtRUn54T53PFdVrzdH5iZh5VhEqUdEmSmy0zkfBPdmxGThffWc9k77PqjK/Rsl0xgMUoycaB5/o5J3evYP+vv+Oz3LSS0M6u1BWxhUQ6NZJpWt0siTRubv1dDoaCc92sobk37QcTxpbAt95o3O3KiVB/W20+gHHftDiwN8HdIByLlRqzv1dlBvJ+XcKaUqZqN/0OyfNMepBQYvdgel2KhulT7mH/Tsf6c9/0Ez/U49POioTyprpdoCHQcKk07LPVJtmc7zpG/fvmnBb/KQfinMzyYgTql01E6zNNrrTns5aS8PSuWNPj8/KceT3t8ylcILcS0HxfVJozMQBClNqYFKAQU6U143es6DpmSL91Ror41maXS0QXvqNF4MoxQImE02fgw6lDxon0/5HIWBkdSo1UkpJTqOwxDynmmMIu+Z6eyTP1uZ9Jwf1EKnR39K/vlJIQQFIjwgodrQGC8dk/0YLDU6FqqzUy6/Uy9/p954HIx+UG8fSglPsVJOTcGiPhLF/Kb3B7Rw/B8HOlgczzZo1oP29qS8TUrroK3eKdZIJTdal0YtPmnEB80wqa/8GjFy6sD77Tu9vf1KMS10Pjq1HmitmUIrtJVEa2R9daisx719+07bmpjFUnbKaVCrLC/a9503Z22hWBbKLVAdhWpvlEqmmCu1vlOqK61xoZAilXZQSJ1CKpRKodIj1Ropl8jMly1Rq5NCyFQyF3TL9zcauVBeN4r3ldKyUYuJyhYp3BZl0sS00RZuFNON1u2NaouU8kpli1RDorwGKlukFjPVEKmnQtv7ndbtRtvGX3MOdL+/0b53/vfyRnt6ULl36ttJbT1pxk+a8Xfq6yeV20MBsX0fNGqhEiIddacRDkrvnVq+U403mnWjlu50jkSjbjRroJ5XGiXTXjvtlR3eW8z0eTyop0KzZjrqQnvdqOdI+5hUSqHn80lzVpqPRnOeNAZ3ho7j0HGzriwJ++P3/+BxVSM9np1KW6l1niNqrfR5Dtp7orB8p1Y2qi1QygvlstLjOeg///idZqlUtkiz8PN79ETHWOl5LHTsmVJ4pxzv9PHcaR8M8qIbu8ZJuT0ojwf183f607c3Gp+/U3s+6S1GarPSbdno978R5VppSX+l+Vwp1pXm8UHf//xXeoydPj8/+blsieaslPNKtQWbx44Pqnmnx/k3ut82ejwetK48Tltr1NtBoz/pPPh1jrNQSL/R7Dc65kKj36nUd9qPSKndqR6R0lzpfFSae6aUN9nI8trRyoN6/Z1a42fWg6s8d2U6zszXNAdlVJznyeBoT5T6Rkt8ozoTbXmhJdyojsqATebncc0rpZ4otkhbCXQLNyqzUJ2V1rzS3AvVFujt7Vc6zkFFEka2beMCKjW63zaa46T3+8oSmPWN1nqnfAS65d/o+/aNvq93Op5/UC4nHfsn1TLodrvR7f4r1RZoSXf67f4bxZnpvQRa90a/xoXyftBbiPQ///1neo+J/vnff6Z7LrSWSnEMOva/UQyD7rdEJbMUaVkYeNq2u85963qn2+07/frrr9TbpFYf9O3XSDVuVMJK6/udei50jp3yFmivncoW6W1L9NttpTUXel83el/ulHOmt7c3BoZCoLwulLeFlkVAtC1RzJNC3kX23Sks77TcvtEfnzvtI9L725+o5hvNvbFsMtwo5YW+ff8TbeE7hfidaltoCRvV3imXjWJ6F9B508IQBXIXD4aWG6Utk8aT5kYpcpQkvCkQWdo7syS4m82eCVlo9igMZ9/peTyp5a70e0gbWEJhhbGmLcj+EfKMkpJKOJDsARCDjReD/j2SPtB59zKSJgCCghgST8q+Bo3iGrlr3i0aFEkfZmrZRdoyKa7M0oBHwHK7a0d9tKayAhTdj+O4fMZtWemxP6iXrl9zhGln5ejNVKmkKgalnAzS5J7VZNduSNQoDnTl8dz7SNLjOPT/aODhb44JI/x+uRd+X+2PV0bF/fsbzZDpb3Wn8z3Q39ZB/a8L0fydyveVRqjUc6ecKpXCEZ8Aqcz8NKsHCYCM9XY3dopLCmm5qUxGATFhVyCdhUGLSilkZVKAWQHJhDI1Kht5ZmHg1DQph2apH81iQBtMX+Vvh/wtGqmoawBkaEILaiWMSQFjAGJhXId10/1dzll9RjCH13qttUwyw8/IKQy5MQb99B9/nHT0SC0tVMKdAYuSaW+dekaSAEwvpyu6u8Q2cqLB8zFFKsFgxbl3loWMruaX+2CjRnT/0WVHcYrOOcAA74eBwt8nSLA/xaTP56mddkhIcJ5TolLVP+NgA81dIiPP0ensjWYt1FOixxh0jk6PMeiQQh3pHegOQ+4xxRwRvgDwBABDwSJZzb/BPB9MSoPfBxjkgaDZM42eqLdIvQb9P0dbRv3cXkrBxX2hFLYL28P8L0wuMP1DPlDAd6Vg+YGJB/3cD86DDpH20anmSI9jp5ICwWzTwIipiCwGPRgIAAhUm1abeEwY+wHAE6Q0fK8ZcPnj86nsDItlrQokgHkCcAwA1efzpBQ2BW0slhUskKYsml6qeDV01b75Yh73CWAWgAyAexYHytdZUXdZkKBNw8JgLIwiKSGIAOo6oRvb4wcTb22XA4kezYEPx5wqLwGYZQafJnHheynUL/GtwOK1y+LVy04tix60Ih86UC2BeosKMCExJ4WNZm+UY6CSgharWIxaa5TE7RmFZJEuhElT7Dr1XqiPSrVlGoML6N4LjVFpzKraZX9gwSvuNRVkAsAkgJBfJGuttCyLdn/4e8w+SDnQ3DvVlqiUyN8fhWphdpSXADHgNNlR3C9axcdcSXyWAMW4hr2y5AYJMmA0IBpLNzeyCAHt9xFolpdu1wHAAWjyWvBL5wHj0L9Oy3bPPFDjQQgzWeo6hwB866VSrYlqyzoGgKAzQAMplnsORZoEYI/vc9P3ts8yKKWqGxDPdMHvZNGJwlE9x6gdrgxjKgEUm3S00hYunSe8Hq6ZH7+tNaEnMxCCSLKqm86oYxkO3DlE7aShK4eOGs5DNzqZQWU2W46UwkYlBao5Eoyac4wXs7aasRGOssHZKMdAOW4Ut1WPkgKlwP9OAT9bKMcg/1+o5kg5LVTSSinc5W+idmNSCPq3KWyU46Zfa078/Ms4qtlc7uFMnuW18BXPxiUGULp+MH3DNeKNYtJnw18zdH3wesfcuTsIqnBtOueD0mqUYSe/G1NjDUcVGnlDUSCRcwCnZaOnc2gR0zKZkzBewFbyNFnfkfK02SBdT8QInjvM0SxxAK8NQA0MJnz1cXFgVeB753nq+SLfvsk6ENeNjrnb8zqGAsGqP55Ms4ehIYOw+yUqcs55+TuYreFz7/upRWXOzGgZnZl2fLjunJvDMI9phw8dulxUcx23QCU37brnxPMGOvCtjst1A+MmhHABKP2cAuYAvgePJQCxuq5V8bZwnU2dA4QdhO5r3IIWBbi/Po0B8wNYESnYs5NkfVD/qJiU7cljZ5eivEmXtkn3WxgKwlbCc4V5RJ9Ld33AAvMd8CIpBXwUsuQCTomw+StRSZFqvh6QPPjzYD08z8E5IB6z6PPF82qRebDquo5nEexRXzSa1Ff2vjIn7P2kXibNdlAvk0bdadTd/i9zTklW7Ok9SZy0UGKlsMQLrb/lLmyIaHOfrBUoNtnHwIEVsvbqNUlZEyCQfAKZyt53AQV4r+19E5oUp7yX6zx3SXIH3/dOrXQ5R8yhTefVKg04jAl4n8ETwvasvLdFaopGuorvB8tQ4N9WpMFo+2v4Fwy3v4XnxCHm+b10OudJQ/wdxgtLBgU0iuwEb4ZS+F6nRi1UaqFQj5WGmGXOMmgkNrBMW1J/j+F8P5oYmYLxACYLrh3STjgyNytbosRCcY1iotmsOZoDcYqg1ArpujfAvgNzAs8PfB4pZH4PGQM58NgDQLX3Q/0ucD9KlDlG9jwYX7q3c++N8Yd7gloG4x2SjVYqPY/TJRRa6g3mKWPQFMqhqCTJ+63kwJG7WA9+or8/6DEzjbJRSysbaJZMz7nTx35qke6LXGM0DBot0RxFpR+ngALPc4jB5q6AgvkU9As4gU46mBVImYD0AOkZ5lexa/FpXgudfv94Oh+NLp33TKMxc2IfhQ4BKB7noFYCPeagozU6R6ePfdLeKh2t0d4qAxZS+PsoTS9buDIrTB4AvwmOJ53kWQjePwMggnkJ+A55pX0WOwZ/nSPTeTRqNVwkFgBFWDrCEzVeFxIeM6RkAKDlQs/zQa1wB9qDEo/j1IlBQQU3odfEzI24rfp6VlQxeKJeDCLFwMZHjW7gLQFpg8g2LNXCJCDeTwOfC6wTXIfXQtvLSOAFAkYGTDoR8cnXy6ROnLpSdZI8hdWAgj9HMI4KGTOm6NccNwUMwIaw+KUqG2lxnPYGQtWMMEFnMzoVU/AAfgB08ODD5XALctci2AMbWccyWEZ+HGNxn2I6iklqH0Lbk0WcUX3kOCcp0OPlfhjA12RTkr4AFa+MBBgP8SRpABF0da0X6r0IYFD1/0PkKtgI48AGGsDDIdKfY04FKcwzpH05r9vtRsuyKP2wy/uFuArzgqUp7OUhG6YS9RqaRtCoeP5QCY67PyhEZ6+UIxejOW2UwmoFmot28kAFigtscD0YUwVoALqNQgGbzVqvxR26QXhtmF15IMebJg2RMik7x41HPP+1Jkppu7A9uNA4aI6TEFtmnR7QBfnezdnkehdF7ksp6pWBTbP/nCgoWDqTFURIslEsKVFYN9rHsA2h61ao0Znr9KIYgYeHslYqXLUtUg4bPci+rKBuLEFwxYVG2LmOW9oCpS3IOWUFJ1JY+dkT/5hWeHMfBVzRz6jnXwWMWCjHjVpJtN7fKax3LhJSpLDeFaQI60IlRQEcVuJEKgYqcmTgIup5Nfm8/LsARF6BCqUyyzkxuBGVuuo7jaCg4rX9JgnjyxsNa0dNflf1zLLRxXOG99A8ePmqefACYmKuuHr5iJ697doVw+b0eXzoBo2L4xeAuQ/T6sqzk1JSxtHj8VAgAOPJF/UAwrQIk+eMu58nd/GGFfNgP+B7PwIXPOOqSEEPcz2vV88h0vN86Fwx57zMlQpejENAx129AQBe1GJARc5ZGSue/dT7pFIaHceDjuNBJTcGKsQUEeDNK6iD5xw+UPCRasXm9xQCexW0qTGWvfH7ldwkyrJcuoAAILwHCaJR4efhgQp838vucH2TzAn+QPdS6fUCbvZaFZT7AhbL/7dl1WIhboGBJHlmdO52IAW7+U/p0P443tKDqzrnC8jais2nYBl5w9MYoxoBomhCYaWFdW+UwkolMbhaUrgcHphFwQRwYLZOcU1CiS+X3+01UwqLSm+77B/g1YU5+ZjMHrDGkzSCBJzEPIwG0Wu6AVi4uH97NyCSQQa+rmGJQtnvBgbkrusB5q0kqSAAmLxfBXwDPOMihUw5FkpSmLbM3hBgiijAhIaGfAZEUELaAkABfhYArQACZweIYr7BHhDjtLv5WE3khb1RUnXpI10BK/19ueYAQphxUs07TeQ1Wjjr/oZTRMxIFUkkQ+bmoWurB/WW253ub++U7oF6arSXQVOOkTsfIqfJIRP8Pvz4zXLtvcwGTIfhzoeBikJp49/PIVNYgqTVmNy818RNPlnzFcTAvtqxdCARwrkUkTsxGFa12EfEKWRBYGioJ4Y8T9ibNHdtsc76BoGur7L+4XlALYemT9yCAkvYexQx3Ff5UGewDjIteJjgmanJjDi/ABU9B6ZBNqZLgkWAjh4YC+jA7oNZC8es9BBTyl29Hsxs0WQBKOQRLwm/CS4ia45aTFtxfWjRD6ACv89sDaRtTP0byBUex6DHOYxJIaaZx95o9qygBMCKs3c6R6eeE+vwxzXa03eHvd8DNnYeNDAjz6nfv6ZesLkme0vUH3a0Zy/KWmG/gUz7qDRHpZKDFu3sy9EVqIDsopWsnhc+ChWA0OyDngJIaHynfH2eD92UGbVq55SMfSf2hJiUwqosB4A4KPahrUP2rsZgjqmbw3M/6HmcBA8FmD5ykgZSYlj6A8aKSYa6ggq4rpA+HLMTZCw+eeVVdsN+CYUXRvlb3FOlujlEFgsbFyHFATPGotmHvK5bZPFa8IHgAhAO0zYJAKjgZ6brJIANOUAPBozG//0AC8TJUnDuvKgW8jIc71+yj66dHejIdrmPOkHVqRMSigDeOCVqeg+iAjiQdAHY+78BFU20k97V2Jv21Gwb0teMZmyUX9kU+77TcRy6QT/mLmNucsFYzHUYHXO8boyRbjemt+L76Kq9MhOweYN0Sw1VAR4IQMUdAztwLf2mCXrW7jYJvgDy0qJXoAKLjQdhLjRF2Yj764fPw0CFMTDw2p7Vgr8HSOCv+ZyTwAayjZ2xtnijmyiXeKF2872f1NuunxcIffPjcUxqvVBrpl21omIw5Vc2zdrh82wKAWIAvqBjxyZlvFHyBf7eB3fyCiLijKmBIgV+FeimAvhIoiWF9rfmoptS+NHgd3K8AicARSo2zOjWZZ7bSwr6HJcUlCGRAvsxgAWSY6LtvmiXjgEMAxLwt2BmxG2lbblTCqscm6xz/DutZArrO8Vwo7gZowKfY3m/yWtuUnjEL0AFXNPDul3OU+Px8NlF9417hPuC8YBCAgWcSu2qdazwDHrPH3SG8PX1OfUacxS83ijPF3WjDopbYjO53JVRoUCJ/D18gmqyee4CDsr3zvO8gH5+flHwDYVUbXR/f+cCTNghoxo4B48ZP1d5gNGzmfDsjjE0ms53xbAmPPZDY+euz54zwKvjwlrYtkgxZucdYM8o3huABXtODIohq69ALV3ZGJDJwVgPz59nOME7xacboHgL66oU7pwrpVgohkwxZMq5UqvjhywKD0YAgPD+GQAt8bseqPgCqGrXXID3bKkQCsgrUBEJJoxgHEEOAP8CFHlh3S7FvXf3BzuhJo61RKETlqCgAgCLuLHUAM80ngcU0LgW+PyvhstpS9x1dmAFqOwsnSg6r2AP7Q9Nx8jQzGdlUo3GjAp+PS6EEP9pTFcrti9FNNZXBT+a7m99177mqCAu5lnsZ3ifNMknuYEVgXsR1k219wAelPHigCOAH7inQbx0jG2TFFxKzkwT1xHFaa9DOuXiV1Ws2eMBUxTA3HmvwkpBMd7Vx4KLyaSNNTX3lDSL2bt4pVkzze8TIE0psdA5TzXS5ObcbkCYnKP3k8B9xvzpvdSsoQPzUGaw9co+JeYj0hVUw7W/v98oBQbyRuH0jhIypSUyQFEGlVCoBpaxxDUJA6HQettkLFc3ru3APaipqV8HGBhpS/w8CKMCQAXWMVgOGAg/vzAsPVsqClDB51Ko5U5xjbTdA7M2tkQlVXnGCyHKFj4XNTEDWvc80iTB/uQyf6DJKXvwV/89be45cE+br6ihimOoFn7m4pqYVTEOWt4XguQKoBnYqT/R3x50jkQ9r1TjQqNE2lthkCImLQxZpgETxObABgEremYwQAAKyC0sOnQXZgbMLIcyKGD2uI9Gn88HKe2+ZuLIyqnFphX9lmoAgAKABoAMLv4ZQDlmpVYC7aNQr5F6S3yOc9DHPukxOu210sex03NOqjHQXs03gj0UDoLPAyQFmLC4AEvKjgCjw2JdryklPsXi8/kgSGsswYGLZyucrYBkc1LIHSrBywHMAQaXTFJjcpSmaSf4DMyiEA8EQYhPBSpOlWvM1pVRAZfj2YeCLJ71gPflLjBPXue+KwXzGJMNLaXQhsHll07WuCbFwKtkW270j//wX3UMgDECPwlc15Kijj9EuCLRxKJsYTraHSumKbsAIEsW196ambK7SaY1/w48Iap2MwEgwbsCxd10hT5LOIyNgO44F2dg2vBigGsP+tVjZ73gF0aF68ZjojjFHRkTPRbsY5rfBz/b14ST0czBlxkl8jqy2OM1FfjQRBErigEYmrSpc4ECw9cXoMKYCvIzeV1NPpF4WXV0dl1BmKl5oGLf98txHAcdx2F53OrZMXSTU/0i6brwIQS63W5m6DYGxRjpPE/WcZ+nFhCgIut9dGACM3MmHeP8QUcNAIVFRil1XcYIrr+ZKJnh1StQ4SO6dAx6xsaLVEM7qfi+Fm9MpVdGlXRRUJh4toqnfqNAw/gFswcmtpDOoODQTu84aM5TC0a/cfdd9DErjVHVy0AlK22KLvnKqPDUelDDcb8vi3MpWnSzKRZT3W2DLPRnKTiwoMIoFKkIYAOBNqsAkhQYcd20S8RAWVH5A6jc2MgZkMLntt0XBVRbSZTCpoA0Nv2+E65UcjHyZOAFbIyNtuWuzAe8Rljte2BBgVXBXcs7lbRSSfz/qNIY1jDjd0Hr/gJUVAOKuCOTbMPauMPoCyx0xDEOZhcpmsw7+KwtF2XAAWSL26YFgWdXNBmPMD6DSRiAerzm8zite6TMiEmz73SMg45xEvTaLTf6eHwymFaKNgRQjOA1XhkVc071cwHzwUtBaq2abtGaFVofjyebmG6BHgenETwP9uVB4e+ZFPh6HMdF/uEjPrs0Dh7HaWCaMwiEdAwMEC8BwXxba2cWxNiVXQGQIYSkYO+rSR6eoWN/UEqFjQ8lZhLsDBibAojBOgLmSGtNu4QehMb8kUJUiUet/HqtMbCSxTgVc4Z/fUgcbrebmkF6FgH+70EOAOcgThAAACAASURBVB2Yi9Qvx8saZHzj+WZg6BplCTaFFozCOuq1qbQDEgQ0iSwS0ZgU+jupUlwjIRbx0iVOVRlOysQqYIJyEe4B4Dmnfi5ch7AELUa4gBbjZ5FBAFQFEABGmB4v6x0+b4K0SQpejE0UQTznbK4gjwrocRRn4/kBgLtIN5QhIXuxYzYajSXYrQTqNVKKC7XCNYSCIK5QV0BiYwBpH5NB6WoMPhTgAJVg8ouidb0vuscEiA0w1xttouDVeyhsDRTWbJC6sOnxsuoeMMckvmecXjLbpLQlZVhAMoC195g7Lbe7AVUhEszfjV3L58rXQeQE4sGwLYEBEJkvm8SVGgOm6fWwOdcYibiPX8BoF+PJ/2a2BhgE535YNKyMpRSCXkdcP0hIIOHA9/E8MGNuavyq9wSp4sNRIvtIVAH5lH2hDIci4ESltGVKW6aaujYmemOGYhBD2xwACLIMFWBFWM2jBeebtkRhZSk5gKZjnMrewLnyZ2J2R1gYwNkWTiNROYkyHsYFdINfyWjdSY5FIu32nWBxRjlPrNOYswC28L5G/Etyo+W26rnnkOmYpzEq/vOPkz7PRqNsVONKj9Fo1qzGTki28DGN8D3gwi5Rk8J/CmCxTw8QWEfcR3SCYWAyCvMHADhwTccw2QmKfU7GeE05aO59irIoTmFQ7LNymkdjjffRG3tR9KbsiinpBvsliaS7Iq5oAWKRkMY68fR5MEd8DCs6795M0orDQogh7bVIHEzRrjoK/9kxSXT9fX5f65C/xql6FgoMN2E8A9rV4Qo3dH7QgVIKldvcm5QF14B105ZW4rvvhopi44dYUGwez/3g9xXpCQAxeJKksNF//2//QP/v//NfLmAP3hugFlgScVsIXiiQ3ECaAy8JsE98nCfuKZBAbJq9YQ7fl6LMDXsuwFAwXdchppnosKFws9zrLJ0wAyoYQNgv/hNAqj1VzrMxwEZRqYF7b00ccQfGNp49ZiYhfSbo37wyOTydUqnT7hxBfwTzylg28Fwoyqjw9FEPWKDQ9R2A2c2sZ+/X7r3fLHspg9/gY0OODfpo/Hn2YVTxiy+B63IiUm5d18v3fWHvC4x93wkUfH/vGNwZNPthzJxSL5syZaa8sEk8PRjdGqWGymKG4h73WCUTQOrB3ClVwR0PsOCaoZDHRkHHr2zifKHlD1wHuHKrr0Q1im1YVgY7ChsP7s44CUBDE7MovJfS+J1ulaU+9YuGv9VBox+X7jG+omhICTrfpBtVr+dGhwFgQXYbTCRleDdyz9YAYFHdfHHxCQEQJkUEuj7q1+C02Vjg1b9BNqlcsKD7GAi+EmA/lBQuXTn14HCdGchFmFmx6d8DXAAzg2Ue8JvwUo47he2d4naXnwfa7otjPwQBPgBMZHktLkpepU8ohtRHA9dbigGTZXUp+MU9PWXJfDdDYFD98cwc0zTaCt7Jesqb46bAx2WOlNfHPOrN35pEFTbRYPPm+MEa8XHocwg2jl/HR20qmfBghMqGxGfh+Xzq/OKBxN7NFE09ZxwTpCQD/vzf470ADHimhZdRJHRNtYNpz+/snT7Ox0Uy8uoBxIawlcZgT4kxdgUcxtgVSMSz49NUbE7v/CzL35bC0o+cq4CZUz8DWCOYu+BBo6wYedaUXZAyhZAoRjYmTrFcQJQUTb6BZxxmlUjWAHvAzyk4fByuZ96BeVYEdPPzCp5Pe06DAzJtnvcU8BS4CE7CfsHroFDA33t2gbGRKkFDr+wKsB1KFzlW1LVmtk7bsuj3PSPvR4DN3ncKUvRx3GdT0IJZG7xvLSmK701SBjAzXK9APb5CitByp7Cavl6vU4Ep/tWzC8CxMluxtypIWbN1k9e5TLUEKnmTFECud0patfvtqfEAW9VLQzrU2hWXeReHT1fAnAnACeMWcjpEk5aY6P5+kzUpa5e+SXKE9wIBMAeAB95L8BoAywVxpa2YNCUsgYFWuabsCYH5s1HcNsd6M6kpUjuyFNL7OCi6cwSIwpKTqiyn6sYp7jH2OnhNAO9V52iTk0C+UoQhAqYy9q5gm5n80hJh1JemDWZXpcLApTAh4IWChBVIOPhgc8sogAdYDgAvogAeAOfgEwFGRRSvmm15E2YiGgpZi36Vfbjxsi2Lgg+Q/ug5yTgAeym7MVFTpbAEBjE8QObAT2VyFZMP+7VFJUnl6q+2LSubaFbzSfL7W99w2vvQcYCxB7+UtPHnwJz503/+7aSPo4r0Y6OjF3b2d0AFCkUUMegWMxiQaHYGBB5H53/PSses9DyHFuKQQBgAwQWdFfFX00nryDf1pgBjAQW/Ufqta+4ZDNzJLeqd0Uqgc+dzPPdGnx8HPeagWQvNWuholUbJGr04q5k0ciFqHhsARAyUgHmkST/wufzhEzhQUKPAhQ7dsx/grgo/AlBpoBeL26JFMdgN3ozUe2CARQFDUD6fXamdXt4BoOLcdzWxm0A5QY3tNiZ8kouPKTW5wNRz1gIK4MQLMPLYD/p8PGk0Mx/VDr+yIBL9/Y/PF3aK3RPu3PMmHuBPzVHlRijGfccfhpoopBE/6rVa+rAJM8TYAkkZLlyc49qbF8drhCmbsR1MX3PXhosysHOYUQFdmG3Um15PLLzGmjDjRh8jBLmHP/A8ganE8iZLrznknkCfPVrX8dBro302Yid62+xzQcxmQLhvGKMW6yobEceogG+AN0jTRcYVGH6zjE04DNheoy5BTfYbdmyC52R50bkfOrHaQiYbDUfvR/cshHAxnPwhE0TOiU0vsxZEauSlWeYM9qhJK8bAGBc/CBy2OBRa3m+6qdUuczU/COSFK4XdsSMAankTSn/tsdnvxQpD6J8/H0/za3mR1nh2ywAw5oAKLHa68eiF5myXIoeLnp2ao84DgPOgzexDImnLZcxwUdap912LF09994UENvF+gS5gTUQrpKN09rPb6EAahI4iolcxLtZ1VRDPg1+eOeE1xEqrz0bzBLvAiviioMZ6u18YDqb1zrQtd5q96SYXHWXvccHdvIUgz2Cac6C4LQJggI4NSYgBFCbluLH0I7BEBBttAGivUhKA+TAdfgUq+LmzZx0bJnRLMY5QSIBNBDNJBfKkaLgAfTIOjdFWFAjDugpJCM8LBtTDowjPILxTugAVMNKcbafH/tQNc5N1AmwcrHeYTxE12nunx+OhgALGLH72On/VWtn93n02gMZqGOrMOl/NhPEsoMjHGPZGm1NM8owJaM9fw+d3492fH+bgVpkdBX8KGGtCvvEKvgCkUdCmDvWpmPOg3idLQNRbwgp/77Gh8jW5V1E2zxgPOSbuJIr0o9VhbIpcGahIBnB65sCrpGNd10uR7qUQr94Nfp1IycDI2TrLVByw4A02EW+IYl1lYcWaISZJcj5YvjCTQh3fY9CTDQhBH1dKe2RTQEgGgsQN91qVWQqzaQ/meNYazDTjyhR0AHkAQ7iYYzYY+9uYx07Nkbblpmua7yjnGPXz51CY6u4KOA9UoLmilHXPOBRwB8+yZworM7QYMxGf2TMb9X65TrTKZd198HsLf6B4NrNTABjmXwJQ2ZsML7cbF/hSkEIC8gpUgJ2grDQAVFLoq2+G81QA/b6X7ow7mZXgJXceROYmXmL2SAg6T+fATJ1eB8U10hBpCqeCHPpauL8sCeiy5m52TdEskf2Sypgrg8W8h54KBMAnCPO1lyp4OSAMenH0PqnkRjFk2jb2FbkCFSb3AOOiOlaDmtI6w8qwBIrys+JSUZjZUMRrolAKd0rhyqjAuPbNUdwPBg+bFvdqXCpeFJD1QB7FoJb5bTBzKqv8EoDIVXJsTG8FjtxemUEmf2TdN2GsqJyymqQHz50a7cq8Y+OOWR8KVNDfHvTcC/Wy0SiBZs3Uc2SgIptpoVHqER0pfgA10uxZ2RSjJYJvBUtBYCp5auoC/BHgK2BF/dTCFMUpOuRgBRhDY3fd9q6vifNSqcjR6RRzTzbUrDR7ViDlHJ2ec9Jzn5r28ZyTZsnMsnBmiz6Vw4ripAU0usU+KvKaXgKfCpyjxbV6GYN5YFTRVRq17Jy7Tpy8cedzYt2/xXj65BGcG4MpSQANBlbgBTGaJG58ASpYBuJjarDh49+rzjPEmCLK5pAi+YSOTRYCvO65H/Q4Tjr3g2Uo3Yw0eSFIF6YNpBXo0vE9N6AC9wq+HRxRW3RMmIwEIBrOuVOOG1m8J5gtZjyIqCEsZMz6MFNXBvGYMg1mBRY1gDKMvNuChoUCnVaYPTGYB3pb12LNg0oo2OCxAB8J0O3BkDnnrq/zqvEDswHnjWsKlpM3UsX5W5JIIdAia4kEHX1NjfZ+0myHghOQxVh6BY9xxBb13tU93Becns3hdaU6DoVKPMchOuaT5jzpOJ60T6M+YyMLfwrVUQu7BYVDc5uRIUAFct6XZVHtLTahtXbpDHK03uhMS25t8vfkmnqPENbxMXpsnXbzMUHByh4GiF0zX4uW2ZyJY9PMiAtfsSCD8o5xBXdu/M5sVyPMV5+NlJJ2nDAuU4i03he6vb1z4fICbnhWQxHK+xegoptp7JyNUg4KKiloUgfVYmau3sDQo/utZU0N8dr4osZ4VzYFCio1x5OupVIRs2ll+Zk3Xbg3N1OWwksn0b/XJhutS0c3s2GkASPW6fJu7qBa+o0lOnPQfzJDIunaxCkfQSUgDDAwQAHKfklXnatnTkDGhrmLAYZI8JaAfAPv12umkleqiIhMkMkEvWZM7TYpic2Nct5fgAqjq1+eF7nfQ+cdYwipr4vrlHqmgXr0NJM2PoS55801tSOo3bquhtLYuOncP5GSNUTGxYBzDln+zSC0eTwJhRopV/Kev/zyC/3888+a4uEBN8jN/P/9s6aMJQf863UAUOMYax6E8AUzSzSuhrrKTmuQLJoZrsq+Uv4ConhGyBegQo7epwIDmGfU/HKYnIRNNquaW4KVAYZGSkXNRzGHvbLcdB7MLA/yHcm9j2uhkqq8ZlGgAuAEnm8PVAOswFoQQlApi5r1CmCJv/EslpzzRYYB9oQHwzB/oIiAFAogNgBHzB8AYtTQ9sIEMxkIpAlgBGmhCwO+WGhbgna44ZFQc1FJw6i2XuAaeNPRlJICE56xUV0xxd5gUfbRRecweEMU/cxZwUQ0a7gre8hrspnoK1Dx2vF9PYzlCxPNYd+rzJICjd+iN4XCn8Vw2xXCai4p8ziSusyn53qY9xMSpYLOgVoMuq465GvGissmP4j1B4wK50EgAAg63bx3gKcCM2u89GPvu7H3AHTJWIXHgAL2MWkzAT4bLKdNCoB4U0qYP+oY13tSFKTxko/p5nusmTzPgc12KDiM9Avsq82fo172kCUmfd5xwJ8GgCU6/lVib8FWaKULUyjrM6NeFfBZgCGkYyldzU/rC1CxUMnMSmQQsWrhnyT5R4EhkaUiMlevq6bsFGV9gL0E6UlxzzrqmipAmWec6d7DzUVYU1H/fQECxSvHN2Yu8p1iQAXfW75nAMi830dYoq4JP9Hf2EyTM8cjjZKopUgjVxrZjAJ9EgI6zww2MDsBcZ+tRhqNJSHMrLC0BnuN7owQzfMC4AR+33sJIH0DBbiZVJrswJIdujIMkPKxz6pAxTEr/38U+jwPailSS5H2Vuk5Ofkjryvt6hFR9HxRYJkRI8sELGq0Kehi7I4rUAGvDVwHdPxR7JoppVFctYgV3VDXCdYSSBBLyoURZDrtcp19osgxeZJERxmAhAcqQCXcx1QNv0/BAFDC6QRBi9BjDkph1Y7VYz/0M5SUCfGkYHHAJ+N5nioF+f35Qcccl3QO9jYYhJhL+GFgfIFRwiaaNlaNsWIeKTVH7fTP3iisd0X38T1oqHvlLGTooWGcxPeo6NjzLJnZq7JFoPHHJHBMXgTQhcNG0/wg+PxGbZK20enj8XCghUQ27jZZgOIPCYl3eb59f9MFwR94dsBwwr1MYWXgBYu5KwDgAl9SpmOHiW7TjSwX1DuViNdisOiqRRV6p2NSHMehXRn4S1yox66zgk1Gbzvl3Kj3nUbfqfed5jiptUnn8dSN+GvqB6jJAMnQpfKdqS4brm3bVPbh5R9Il1iXSDmxXGGfp3QPB8VYKKdNxpMxaXgDKUh4NUMiUE+xCeTPOBWcYPOjoYAFGztZt1kprm7hVyrwS0dBNcyuOPAmbyggvNxstE5pC/Q8H0rxewUqfLESY6RXoEJlLQICtJYpl0hzzksMYCmdcja/gCmALT7rPgZ9Pj8YqKjpAj60JoVNnRc2BQAFn+ddYqLldqegnjNVC4CWC2131vdik8bgAC/u692AK8+sAHU9RitCtNOWxSMCHQgBP32HDRRhGNj5+DoADNuy0vJ+08QOMBQADOBZw6YHBmJeisLdWAYn4DnBf7MqOwNABoMfRWUlYFWkcKeSV8qRk0Gw4cFG+jVFhMHgokyQHwEVoJp7l/AuRQQiY9VLxoEU2MxjrgADBz8vKV8Ai4/zoaDE4zh1XfPSD16LriwygOxcwPHGEF3pEou60POzyxs9gBvqUyKNh9YafX5+UoxRAQPvtYCxCz8czJcKLhYP8BST6mGu1OfpauLo5SB4NuDDAK+BnLO8ns29uIYTgLrMp/Dp8UABP5NN2ROtDY0AhR8E5gkvScH/55wUQxYvi04xsqkmgI5tixdGBuZ1b07KrKFVn53kaNRhWdWbIoZMYUsqAQFQsW3bBYgEUOEBbDAq3t/fv/wMgKWaS8rfw1cDGnDM30H04viKDjJ8TXCfVZrmWGA+CSRK8cMgaFRDTO2GCwAACvp2D6rz98aA8ENACkVYVp0TsX7UylGr3pRVJSCijfemfljLuKDkpKEUNmUlx20hmNXHzeQfKOibuyaI+QQ74hWouJg1OvATLA0wr7AHVfM/XUsnldgoh0rnfFIOXFxu90hxRXzs5oCEQFOYB1yMJWolKmOt5nA5ACYBCPU+WZi7Mae2zCzK5XZXn4K4mhkqUiU8UOE74hj3SIdJW5A9yDWaFP4Os031UGIWi3XcUWhin7Le7wJWzAszglkUU+n9AMSQNIPoVGU+bUGbIwBBeJ/cdS5f74uexy5+EQyqZPHlsNjOV48msIsAWH4BKmJWj5oobAm8biucqILoTCR3rPdNQDc28oRHRS9DPSlyLBSW6Mw0wbBo8ixlChszE8O6Udw2Wm8G+Mdt03GBccasIv68cWWfErw/pDBpY5YCrgnLPfjv4pbk3nE6zrYsFwaHZyea9FGYKDIuXxufmI/AqsC+URkaCfHCSRk3UWRhYKUwA6RT3IyV9hP9/UmjrlTjnUpYqMaVRkk0skg/cqIDUZ1zOE+HTkdrNGui595pb5k+jkHnqHT0IhISLkYs9rAocAHQAmwIsC0QNepZBuiWw5QT5n8W8zm1k3/uU9NBjKGxS8F7KEiAzjsKYHheoLvOk+RKkDaAJWH+D9duvKV1tBeJh/k4eANHH1kKKQ2Ka2+mCd+KVtKlqMSmEueFdBZ4C1g8Z385rn4YkInADPP1vC2NpDggyaJq937Q8/zQ4v3cB82RaY5Ex0zuNTt5gATmp5wEYskLfC6dzqPR6En/FtIevoe7snSYqXMI4GM+CHb/rFDGdfS+JrgPSHUBqm+eE11RfBg6goVy7gf98fkkaP7OHRKOqfnbXnbiu5W4vmBueEkQ3p+fmZeOlisaQe3HecG3BBPDPiYhpziHQo/9SbPt0ulj8zdlurhuGZI9sHhD+gEjRQBanpapHgzacTRJj+9eGC3ZRbGCEVCcvrx1YQ8Ngq4Vxlmz7XTMB7HTs9GS/XVgAOJrKgrOfR/D6J7o8CuzIV9pai+pBL6jrhtN6XDhXEymw0BDr+x2Peok9qZgpgSKWHQprRtWrYskXQXttrguGRYDjM/+eh3x2WUcwY/DfEaGUAf5utZs2eq9mOmep3P77iU03a1xUeLjCOfkIk9Bmmr+Jhi/nir+Kh1pTbLXx0FDYsiQqLD33RWDQz8HzGmHXG8UnRpL2LoZsQGskXHsXc3B/sKmCowWdCqY1cKLP947i8t3LxyNxq7f00Cm3MVAq1ESl27vR4LzqgIi+PEGbbJ6VODZe+kQelaOJgG4Q+nkCZIXiaErg4rGsZnxnZd5gBER1oUgE0lho7AuFx8LSElaMXAFYxZjGZTn0bij6o2jweaY3RKKMPY9m6bKc4J5DyDjF/mTAzn9PIDoSphdKojn/FTgobS7ucMYWLxmMehuqSHel+nYn7TvDzr2B53Hk2od1OqUNIx+AQrxFZuzMa7eRuhEYSP48Xjoefp0Duj3Zx8058mAXT9YTlWnsBMmtTrV92GOg+Y4aJ+nAAgsucCcfZE/ZutSqgTPrTko8uCZ4A+VPWLO7bueY6vsLdPbLuc3HKhtJsfMHOjy3FcFptCtYz+QpJp27+mAr2peKJ1VsKiCGJJizKZ4V1lTWFb5O6Zs5w1a7aTAgXVDo0or8Dz5A8+brh0AJ9V/xplAyvkps9N5GxgF3KRr6FxahLGN54sOXc6z6ZxTdZ3LEQwsW5MgYVD/GQFSsGbiWhQ33+S4UooL1RKoZja4zGmlWgKNJhr5aKaUkKZwIsCmLBKA+Pq+tdG2rDo/dP/5crmsi55dkqTo9UxVsA3x/NgcwmOe/RYsLpSTUDa9V369wPuUaPfFH77IR1EH0AcpUOigh3VzFHkGr1CkA8hCUWlpSwZKhXXVvSvWF38dMafgmWZpR9C9CJ5Z/PzCZBni/4Nri+tenE9WtwaMmV9aQesbabhnxhZCpGonRG7ufSeWEPH+qWaOtj1mN6aRsC3wdwBfcBQBk5v4suSQabtvCvAo6BOyGGoaUIdnA1IoXGf/nOHfmKMBwABY4jEYTB6xccQsyx0scSdtWcEESEcgy0ob5Cay74AXBRgbArBgrxKWcJEI8Zwk3hrZGCzeK8XmFM8S4T0MYlB7sTRCzxjFGOb5r1HaGrU86fZtpZYnjXJQLzvVNAi+WjVlWu+LMj+RYpJqozom/UT/8UEfR6WeOZp0b5n2WqinQiVE9m7w4IR83QW82FumWRP1HOgclc5R+TVapp7ZMOtxTMpxc+wHMy80f4lDEyk8WHDugz6fJ/Va6PP5+CIP+XgcxHT1SZCnoPj05poGFAztvkOHD7ADjA3IO0zWYYaNYCuYL0XSzwVQw/w24FcxyYw3vWcHR4me+yQ2DspamFucKyQFvKF7BXrw+pB4wMsDhbhnUFg6h70HAB8wA3DdrmyXrgAQrtPzPAiU9o/zoSwMi6zNtM+sIBAkGp7pce4uFcABFY9j0Mdj0rHXL0AFv9YkyIbAtjB/jK5gBYw0WVsdhC2RFKTxnhoAbAAogH3hi/9zP7Qg/v3jg/bOY7OkwFFtztySTX5Y3mQdz+SAn6pJN2ZQax4Z2LS/drQQT+i75ehuYaPuqf2z7eKujOKzX/4NTbanPML5+ildxuuGfF7u1+4MKX8kPfCeHFpUZYsrQvGK+K7XjYfmPSfRI2Z8ppNm378CFVJwAPj66slxBSpGZcmTd/dnpJg34FW6SCVxBx2dKGxcvGYVbBj4QrCXCxe7MApioIi7ADXbtcLmQDfwFW7itklQI0cHjBhLouo98ECFSizcdVKDzdqoOfQdplTcYalc6F98H6oCCTC/7J2LnTkOLm4aa8jH2KlVTjoAawXRw56qDuADKSwaGysSnVegYu/sEL33nc55EjLae+l0jJOOcShYwF+rMhZKMvYC2DO6iXRUx4tZomgms4AORk1Eljov/kPps/x1l/OIayL4GIA+ir9vGfnzVYExSKpMjy1xpbKRVMd/KRSxwcN5e5qrbh5eDt/pAGUYIEwvQzc0rFNPdPWp2ChuC8GhP24rmZEnJ3qwqaZ4X0gxhUJJdd4AZqqZabPZJgMWHLHtwJucRWrRrECWOeT1K+YmyLoA7qKQRhcV8wPmDfNd4nsPLwnvoeR17JiXWy70OEw2CcbF7EPkCgwSQCYGM8ljfygDAbIhPFcwbwSQAmo6gOFWisYC+rEDRoh6cgwu+kffBQSYYjQrBpciVVNJRR16jmFLNndIcQPzu16YLXgBdqrJcOBn8QpUNDdeay4KSIxxsF+EgCi1dkrJJ9oYuMiFjwBs7j2bA0C+//qbFq7e04FTEFbpJjejKMv4QdKOdQZXSoFZS1bEs9Fd2uw5xfmhoEGRYlr0ZN1v6SozCGo+NczUMqq9gYkOYHT3FmkB3jQTiTvaMQao6YpMBbu10I0XoAvrhpeTvErf0DXHuuUlcdXNR1EimsEQuHRsHQhhQIXTzSsoZ8AsgAKMezRHAGD5Ro1nm+ja7q4nGCuejYqmEJoY8KJAMYfC28s9IK8AgNJKtTSnlwNMXJyDZ9OANQFD4uX9pr4lYd00HSRtgQEL+T7GL84lh0hx3QgsRJw3ClHMF76B4dnOkIawNKjonkJBNABB8jsARlUOJPfMX/dXGQBeB/cWHkqa3KJgHa+/LTfzzxDAoddBrSZqNSmLOMdI7NUzdG32B8AIyAzQcPCSHjA/4sZJf0iw2KSQ1kZAyvxzKer1+XL3FQ0SAJgWScvXGSwLmJq20lWyAQbEet9YBpGc/ARsDwEz8gsI4eNTIUMBYIHmCzMw7Nn1IAvuAdgk8OXA9Qdw0V/m91egoqZOJXY6xoPyVqmmTr1M6mUKULEJK5THbNJ5SBgppVHtk376OCrNtlHPK92+/5VaClczzZxob5WOZmDFYwyapdBjDmppo1EiHb3QYzYaJdKsic5RaG+sgUXCAsAEb2DopRwm/yja7eZilMGLj8dJrST6fJ5kfgMWSYnC3CdfeAkGZACelYC/R2wiKLAoXL2Gfx9cyPL/zRAUhSfiVNExN6DEgwPmG+EBBNPpWTIC3JDxevyeV/kGil8AGd50FEDJV0aFAR38WS3e018f3AfIXSAHYP+PXf6+6SaNJ71C+6iEyFpvbuplLQaYWPE4exegiaNtf8So8Mas9I2qSQAAIABJREFUALfMDNP8QXA9cL+w0TZ5iv0u7qPXYCPb2xuHoqA994M+Hk/pwrGc6NwHLzTSdeBs7S731sVxFm8mZx1EjEeYeOKZeHVd500z/3u6BQYdQWwQdMMtP/P0uZrNHAcgAaQkkOLAs8R3wU8Yy4mmE34pKPpyTMrywPl6sMIb6WDB9GwOTyX0HXD1NJDvA1QAy8MDFV62hHvmj1egAj4s2ICgiML1U4lDNi2f75hhI2AsCAMvvL4enT/fAfagDjZ8+KzYPKgWHF0vdx64DwCvcM4eqPCvjw2YshmqARleFtLdguON7XzaALq/bIjHfhC1dGVTgKLtWS4YF7v7njfS8+kZAEZegYrRJBJSAB+TADQB2LzLPbpj5nrOJpmus4TOX4jaFfQbWdAoX83KuONh2uAuQAQ2ORyZVy9jKUu3YPZB6/2um2umMztwIRftuuBcXjd8GHP4HYwxb8T2I6BCO6nRjPys2xz1eqJzi/kJnhKYI3PkOe0VqIjbShefDHlG/HONe8OdVEhLm87NFslddfOLrqv3owDQCNANcwCKZ4wz80IyQBIAxjEmPUTe4T18dmHNeTPiE0aYMCdu3gPG4poh4au5fIlEhmcOQAn453hWEf79eJg0ZdRG632xjqUrrrj7bTLD6T6jN9H0yR7mUTFNhgFGQ5907A/2l9DibViB66RmPglEKcAyp4PhcAEqio3LXszLAHIJ+Byo30FhkAx0aDAMehnEMjgrpHwh+f3X35iu/uLpgE5oEQq8MgHkGVhuNwU1LLVmU1o+3j+um270teitLFVA99SSdeLFrA6d6AtQogW0yUO9WSaAfpwn5gIYHKILGtdNO+ZYo/B5AKooWyOa5w2KfA8oQDKDuQBNEYxt1bA7UAX3Ae/vDQctJYFZZaMOo5h7EAWFnN4DF48o+xYP2nf3eTzY4X9H1+HK4Mn9/aagAkCQ5saxSl3dZ8QYKnKf/HXxTRjMpf8noAJzLtZ3sFqieHEgtjqsLLOpudB6X2wsBY6m9qBPCkFlMiqdc/cX+1I1AJWfYd3HuQIoqC/XD2N7tq5rjN7jYBI+pDUxS63rng/PxxdJKq6ZAEIAR+xaV1l/eW1lZiM67o1Gh6S4EAywGRDtuj77AwW9RYYyoyEskZLzUcnyPW+CGsUwFGMO84AmZ7hxi8aI/b1Jz/B/ZmcxEIBnAhGnAE2yMDsQlwqTW0g5OPrX5CgARiG1arlpPClLVGBcKX4Vbn5gCRMYTggOKORZFUg8sWQTN76z+asZo6JSXDONugvIAl8+kTNnTh6DvQHmyBLFhDc3qqXTT3//3OnvnzvVeKeaVhpZfCpiprwFKmHjJAxhUJydJSAjZ3ruk45ehEWRqISFzlFo1kSzJqpxJcg02Dcg6qbEmAvW6Qf7AbGjn8+HMgbAVHgcU1gau7AQEn08Tu3ce7ACTIN9NJWDoHvj0xkAALCngkk5HsdOMClDhx3+BVfvDnMxx+uZJ4QlYHw8DuKOflFmwOfzJJg4wjMBf4MOu0kGzOQRsamQDRxzEBtP8lcwV1D44nhlVMDU1EtZvDGnZyqg0GeZCgwSs27QcF3w3qMXufdZz9NMUne5n9xxRaeLC/pKz8eg82hfgAqWf5zKLDEApBNM28AOwTXDxvrcB8VtJXhdWGReuXyvlURhXSisi06kXq/8FAbJPibts9Dj4LztXrMWnGAnrPeb6L2DSy/hcwvrooAXmC3edI49R66u61h0jjHpeT606PQddO0cFtZ1t1LpcZyXCWh2psAf0+QsCnqARSFdRnTqlXmATZJ0IktK9DhO21Q7FgWugzfawf83cRH3dEvkXftNEXSjfoOOz/gKVDyO40uR4Y8v0g8UHA5EwUa7pOTSEbYL2o+N4Y80eVicAd5p4SSMDtzHHOMXoAIbPY2Bko2I34hjAwFzTNXtV2OiYDx4loneCw/+6PjqWlCDDpuduSkABZ9wwuyHK6Nin+elY+zZFDBf8oASirLjOMyAr1kSzBegok6RME1eOOVao0BDZxK+Ah7ggiEw6L/sWyAa4M1kNbjWvNms2s1JW9KOxrZwZxUsC91MwTG9socIgAp05l9Bui9yDPn3Jp1dpdzKJk4Nr0q5bCzR+YpunGoB4Q6MT2xuvZTkGpFaZPPrPSksBpXnNcSZmmcFUkRggqwFjbwnCgJsjgGCMLBsQAXmSYC/YBAAMPUg7CU1yoFgLEXcjT0kzwUMhtnj51CfH4wXBs+nzqtmAC2eNsoM6jovtlLoeT4UEMV6BoYQWENIfqi10nme6pcy56Rt2xTMwM8BRuB5hZQGjDmAAQBoipsr4IEBoAJAAL7HwCCbUtbSqWSO5YT0Y45D1w/1AnGgADqmPPbqZe5HcfJF+uE6+6MZAOrTTQBcjDEYJMhBwXJlGqQmaRIOuJPiBsWsl0KhEw1gHfNoE0AhSpGPjjwkFa8dRxTPQQrJJE0JPL9K16+s+VaKuMzj+HdY10tBiE26By2wxvjn2fxbDBjw5xCWleDfgOcaHWEUubiHePaVpSnrDsAO7cLL3FDdNaiXZxqGwVeAlZkYjZkniYuTUXfpsrI+H3MXxgTO45U+74ug5uZp9T9yzwiYiF6K0TzIUziNbb0vBBYqgHQAIgpwp6zzrfcQglcGfhfyH9w3sA2+ABVivqmSDpnri7vGxX3m7c5RsOvtfrkPQVhB97d3/TeeNwBP9/ebFsaYO/R90FCRPQCK6E2uCbwiAFz552a93bWB5qUCCqY58C0J+yVLM0slILjWKPiRqiXjk6V+WQtyMCHQOABzAIxpv5byZ2tSCLfL4WUR8GMBC5INP5lpsN0DbXd7djWi14F9kI9h7sD9jioBY+NxABw6lt0Bo1awraJEjZZYaHlfFZxIW6L1tqrnxXrfFFhBusgxDmVVFPHBCEukLP4jiFZNG8tHSnJR5XIPIb8wFqrJUdCEYQCEWS1gevt9gwcqwM7dxyGfIzvQqVGD0WxMDhjk89zugZOX6qCffn90+jgb5e2d8najvN2VUTFro5YiPeagEjbK20p7rXT0RlPAC3hRHL2I5CPRKEF9K9C5RocYIABYBZBj2PfM5JCZFCZxwO9aMWzdegAT+2j0PHcFMF7NNlGUAjwwX4pGHGVZ9XuQeUDi4U0i0fWBiSTYFIhf9K8Nfwd4IOB6oDD1/waDg30mGlkCSNNNHLr/8D7w/wZDAFITGKAB7DAmRSEkPeC1UTSjs4/v4zXBSPEeGhxNmRRUeaXaI97WwCNjVHBxzhvLc+70PABAcCLL4/CpMOMCmkDuAZmKZ1WYr0fW6+K1zzDbBJBxpRwHjckqKejCiaKc/uM/6Xk+tBCePYofR6U5cH1doS4gFhIvfLfQxpt5kLBPCRgy4cskUAR59swJFLq6qW3mTwADOhQpxS1O+Ft/cFE1FQRA0c6b8qqdOpwPmBOeHQFqpso5qnkogNKndEV37lbAmVGep8Gik6qfu/4gblVACmP4WGwrrs9TgDEUNjgPNa5yG0YsTuh8o3MBKqY3Q1OGBTpAcMZGkVhsbKDQwMYGBlzapS1Vi1VPT/a029dukJd5YJOp18wBRjp23Djy7A9fHAOoQDEF0MKi9mBcyY78cOmvtVOKRYEt762iUqNm7AwAE96Mc4yh7Ile2fdBzWcbR3J5ZoQ/f+9ZgHGksVrJnLS1o5CyxH2+aMBBqRSKZZW4vbRl7XJgwwDpjHf81sIM3VEF3OoFpMD52Pe4CFQdvXRyglB6FWxwf4Nxiy6O3/BjI+s7qJCJACBDZ88XQmaoGRSUgGlnSYG25U5xWyhuq3zlg+MF79JMiCzD69hU8txaRBoKpoYlD2WdDy+dTlfsYixhXB9ghKEb6gFXMbIcbj4Y7mcq1+rm3aJzo8wxeB+Afq1UBU4AngIAPhzrYt93ZU/4ZA0YWMKLAvIPbyaMVA9P1wb9HcXSJSVAgAOATCXlC8DoTWURs1lrZ7lHrhr7CVZFikU+z1T2HoAj0Po9ZR/PHMASFCPwV0ARgzE4atPkDB9rCdPJUrhbOrsV1SjW4KWCLrT3l1Eas87nG0FC5cc/ZA94TlLg1AXv+QBgIoWo9G0tTOQag7mhhoe3uz5HKHLiusl8fjW09ecE2cYrCwTsO6NTGz0fr+ElFp7GrZ9P/i6FYGwLB2Zoogc68xlSFEg+rDOs11iuH66PMsOyY5NshXKoBENKABQtD0qbgUSe2ab3Rq755f5m0/n7oliZIDKvgWWkAIjMwwA6kgA02F94KWpJvB4riNIM/PcyCry3j672zyrYIGDJ+KIQn3e53S9jC+Ocx42Mt22j9XZX4AQ+FPe3d92DYLx7pkcTsARjwbMlvIwHgGMU1lJxY78mk3Hg+sMvwwNXuFfKeAETByBJhGSnurUp6evhWjcBfWx8MliRwWKEBEHkHzCNhrcJxgQ8YJSRIPIImFlmMaCEPAIsySSeEEidCMvKzCKZByKud7CI3BSiyIOzXgeVOUmSCxhVOidsgZb3G7+3M5pFOg7kGyUWBiXEZDJK0oj5TbA5pv1dUTAGjRUAHfw+2Vgcseh4BFCF88aew2QxxkhB5HBcDXwtMpYxB3i/Hcx7nnmGeTwnkYs6Zg4YFTmYyelPfzwHfRyV8vZONS7U0kY1bjQyAxWPMWhvlUbJ9LHvzK7ojfZa6BxdpB5RDTThWfGYjc4B48CqBatnR/giE4abACMAOniDShhuQr9q0aRdi1fIFSy61Ipbi6Rs+vfsi7Gr9wIK3Oe5Ewy9Xv0a0PkxoIBBheX2roCG9+DAuZkMxCQY+F3IAsCYgMGYmS8ygACJyKsMBAWxT2cBeANAxf+NL+bNO8L/zPw0cM4+etSiQDdCPC2DFdcONrwY/H0GMMP3elok6c6sl31Wepydzr25MeNNUNkjA9IdSEHMBLTrtWWqsl0XxGCx073FYKFjiA032DrYrHrPg4/HkwvvOemYiWaPdB6VWgnUqwBYWjiia+jvgfmbvAIVAHxwv71vxCkb41cjSnQkPNVfu4fS/csx0rkfurjCLBOFPw7bpJum2+u5u+vegSWgZnUFuuWq3c4feSjoOWOTD3q1/B7AFZwTFnB0SDzt+XW8oWgBTZvH1a5sC8ThInbweZzM4si2KdOut7w3vnozQz+pe5dky5d27JHWLpsHr5f1AAEKMTi8Y8IHTdL0jRbP6oE0bLhwbfymid/XAAMAGt6ArMq48GwY3331rvqaTpAZlOjdvCmO/cEd2Xno+cD3BKAUOtGa7uJMNJFywKkvfCDibB+HABZsmAkTw1EbhXV1FN9mjJxmFFQPnIGK64EzSBKybMZegQrEn8HoyvtXBDicu7g/mPR5AOFVaoENJrqi2NBq19d99VRnAA052vhTI0B0/Ipz6ZYxdAG/XAcToAeYQrypYMD0KvUQumZkUJfBilVBXg9U1LxRLYFyXKnVSGG7Uc0blbxRb4nA9AOY7KWWvGZMu18OvIT0w+I/hzLf/AGpGtg0kHrhK0BLDzhAFvVwgCaYa2z+fFDNhX7/+NTnxLPH1Ktist8EmBPneV4YDR6k2LaN5pxf5BkAJlTKUauC1/AmgCwEhTKe5SlAoyZMiJwCKUtzslwrRWZUAKCAbKsUBzDKPJ2k2Ojufni50FegwswiMV+hKButa0pEjJGWZdH0EbAqSg6y77FuMj83THPG541SEPwIqFA2gnQ2PWNBu7kAL7SYkNjPIAWLFBh4NlNY5IhaVIPuHd1zFLeg8sHsnj28PopCFI44Ny0AxbMCBbeXk+SYWBogc4v3yUCzAKCSL3xryrS83y6dVC8FUXZZNnmHl2B4wABSLhRtJkEUE1zHKgC9mxOWCt3f3vVctfiTz91rc/4LV8Njbz6K64IxivPFvAZjbAX38ZmyxdXqOpBNwoGiCa9tHXADzfBZzT/lasiNc/WSEe8t5FkNcQu03u5fgC80RNb7cjHYDCuDF1ELYB5jxlRtxmqRc/cdf7BAIEHAtWFQj31cptsXFfdaxY0ZMAcAOHnwA8+T3fOqzA6MD39+ylCR+8X3AMlKbIDZtQHAHXkkSinbRCN/mzIIfGyoBwBQ8EPGgCIfXg4MAvAYxGdTEE9AWwWe3P4PY9jAOmNUbctK6/2uxqheugGfqLhGCgKulFgpLEF/50dABRoo2JsAXEhivAmvC3wmbypqzLOszzDOnfcSX+UfYJkyY1TS22Q9AgPZzK6berrxMx70XvEcxfWSzg/Ys4h5eUqFWhss/fg4K5Vwo54DjRKpxo3ZFDHT0Ro990kjZwq3dzbR7I1GybS3SrMmOnqRr5lmjepTcfSinXf2NCha+FpihhWjYCKg04yi1kCNoR4MAAF85CcnSez0PA+VOPg0EfY02IXtUAipIwAFDIiIKkvhc+6XAtIzL8CIgCTCF6Qw6vTFuf/snuGAAtxe1wwd0YHX7HnHsACIg4LXmBEiRRCZBgryV7NOABWvCSUGTFgiCMAJMyjt1NtG+8g0R6beWAZiyRAn1YyUjabXF/Icft1du1n7kNSXWUVOAYmMHbi3oxX6eJziVbGr0SZAKvOdCAQfEYAE8J+AEapPc8F1AqtC9b4ihfg4H/RxPhQ82GekOeToiXqNBIYJd/AsecXumcXJfgUqzH+E5UBFC390oVFgAmwYFfr8al2/CqkBkmUSPc/Jz86A7MnpisGoaE4CkLJKB1BsIo1Du5tSCOLnSseUn716KLwCKdjc7wp+dOtgti5dVtYJj5YVIDSJ1/X8vUEeTO3QOX2eDzV35O8beIHCEBtaLJxhXXVD4Yt67crJRsHTez2rAtTlJmMCMqjRMo+TajpvbPq1MyobGwAVRqfFhtDo2JZiMrQ4xn3CZhUgl+9S4zng82K/ld7437PXqwxj3y/+FL274qbvbNTXhhj4ibGm+GIgcpjvyVRGCQCJH0XI7vuuwESDIaVsUmabkvxh1zWFRQG+XjONXhRMU4aIPE/ev4HRfvN18Dr0L0CFdBTgzF0TL9w1N439aoU3HHx+WRhtfJ3RQeB5ZrUiL5kOu6SkG2WMJ2jRR21KJdWunWzs9zEVkPC0ZE97zm7jvC0r5SReEolZE3jewG4A44GTPizVAyw9loPw7/HrBAXymX2xUS0bgxNpoZIW/d4+zNPJTI6rzt1gVADMVIDUzz2O7QCfiitQ3rXIB3CLudv7/+gcp/4TZhAMhoQysSRq+9x3RzO3eVJ9G0ql4xjUeqbWM829U2uZxqjUR6F9Z2AOKR8+3lN9JYQyjGdYTXQbjFhN8/44DlcwM0haaqRcIuUSKOWNak3UeqGUN8olqMdMKY3Te+R5Lln+7wo7DxJdJACYF/GeDqjAPF9z0eIGBVxNmWJcqdREv/zp32hdb7Rud4pxpZQ2imljo7wUtHBBp8+o3TDnZGnXj4AK+AV4QNkzO1Cc4zkBq4KZByxdiJvvWjPwFsNNGREKWLhiv6RMOUEetRJMZtmY80ZhvV+BSwdOZlcwKNthMzYEPuMmZosANdDhR4fXS1LCsurfbvJv/G7cNgFmkzPVkzSUakw+FNHeENNL0CCXZN+qTnFbab3fFLwsKdBye9NnXlNCsiUbeQAOQAgYOFWKXkgKPIAJiQFkcF426QF/vD66+wB/EQON38O6AQAFBTTfL2PFwPDSM99UghSiPg96nzBeNjbFhPQDY9yzXYwZw+DAJj41MJ/EfdNzlJ+BHYPrh7/xjD00ZXy6FD7b9XnwrJ/Astho0kH/PMFwNiI9J1qyCZ59rEseoMLrY49jkdyF1ttGvXSKaxJfEzPJLPJ8ZTcePVCBtZr9H7h4L7Fe2BVYw5GE0cUsMm3mSwMgdLsvF3N1FOEAgOATU1IW83WTe2EO9MwsNtN0gIJINqKwKjg6eKO4JdrEa8IDFZCL4HfBmIjCsghLdJ+Ff69JDCjvYfz+NShwq/fvBajAXgevqc9TMkYnXscDNdWP72hzRNjuvCcSVoqlCiEhie/PT78/Oh09Urh/oxIX9qdIkY42KC0bHcKmOHun5xzyMzbW/Nh3Okel595p1kh7y8KsyHT0TM/dzANLCloEg8GAghlmmSjmPNsBjAfIQ8BugOEjCrHnuRPMJSEBgHknCniTiwwFSKwYNz8LFPMwkcTm17r0pqWF/wADFU03yZxEwoaTSCFBtKo/0EXXDrowKECvRQoE2BveBwKbQ0grzJMiu82epY2YWaN5MeB6eXNOFM8ASgAGeSNUZazsmfaRaHQuGNDJPudJ53wIKwVSEyvS4Q+C4hedfAAV58HpIQAhcLB8J7sxYCwEb6xpkgtzlve0YgYsVgUzQFPG/YQxqd8Aj9aJ/uM/BVDhjnxO79TqQmH7TnMk6i1qkQfWBK4troEBUz9mVJgPicVkadewmPM7okWhTYzrdtH/czEuz8mOZJRivii9XIElYV94bafXSON3HvuhRTv+BsyTKht4aMV/6KFQzcfBSz9KSgqymDdGtgIoBxq90OyFjp0lQhoXCI8KKYi1s4kCog/TkMu9Y2YMb3Lu7zdZxI3eh8WSJSArbcuiC7s6QS+LLlDr/a4bDqMxBorbXYEWHgdJQAGjoio7olgXKMDDQzs7gnzLgnBJe6mNnudDwR71pIDUBOwXp+OtudA+eczBtA5zA4NBV+M9ABVgP/DPOIa0Ny5u9nnSvp/0fHxS75IKU9krAFT52djnZR/GovBABd5zTiR9cEpKL4OOedLeD2FUDArrnR4Hpyb1BvAtO0BIwBlsHF82VtjQst9Htc6tmrldgYocC0Eniwizljtt943gIt4y6yvZTDPpfQdTq6SNWokCWJhRKvTjKAiU9dG60nNn67QKXdhLpV4lO2BxoFOGzRQAudEa3b6/UdwWfb5YxrhRCguxGzfHMvaatdgAEMGm0yYrBMCLogzgRqscS9hKoBTvlNNCOS0Uw41a2S4gDoBaBmgxb44v898xGQAzuU9RkOH1ALABs2YGG4Z+NdDSEj4w3+vrOk8Mndfk+uI9jjkpbkEZHsfceYwfnWpL9HjsFNNKuUSqLVEpkfa9q28FUj/80aXQx/OMsaCyjy24Yk5kQTJW1tudtvtCuQSKaaXWM23bndbtRmNUKiVSqZF6m3QeT07cKI1y5sjhEBJ3s8AUEXlM3CwycrSmMgmMvy+MCtdJVxBV1pa4bXweJdL3779SjCvFtFFtiVrPVGWeTHG9MN3+v8LebDl2ZMkWq///JpndR0nPbSb1qdpkJoZAjJgzueuc7r6uB/fl7gDZ6gcYyWQOSCAQCF++BgaJJRFAuuhgMfwEVKiEThkNRRfL6PpNw6hzMHeM2WizpZXmslHNs90XWqZWJspxUGYGutp432kMxH44E9U8UZoGGvsnLY0bGUjHQdGKAn8TJgHSVTxoAWNF72lhLBOfHmKJF54ZqIagjtEF4AsF5lU2YlIG9YlwgA88CACogLGl4JkwT5aWaW6JSg7UKt8Hl5YoTcMFTMX32WZLvPJSAHThEY0Ok3CsJczroOpxhLQlTVHBRIAW/rhgrvUSGRROONbJAQqrNDHwfJOamkeEL8w8qOJZc8e6KePGfE9Mehr6gcGIKVL/7CgGZtCM/UDTMDJ4EayZ0nKh134oGyOGSb8HrpF9ZZmHmS9X/XzvswUAxIpWZlrkGNXcEwa3YHt4VsFFYpKNJZhECqDNIRxTd/9lcBYxogwq7AvH1UPi0HKjbW2UplHBJ2MmMVBRHIMiRw8ACDtBmQZNCn0GBuIYBdhgnwkv+QoiEeWI2qRzS+gHA55yoaHreZ4T5gX8PfD9pnG8yEghSYEMBAwLjSoVuYUHKua6MAMjZPWw8B5a0xiJpRrsuwHgIY6R1nlToK1Eb8Q6mVzuBlR4hsbaVmVSYKwrwwesHpEnAlS9A7BpGrlRJvdTXE9gVMyZ9/2P//rni7Y50pxHWkqgtQbaWqS1TbSUkdYa6ViqJnpA2gEWxday/C/RsRSNKj2WSltjOie61uahsChogDhSREeyweJBMGQ8d36OFlw7utRXoMFSQBBrauAA5AEAO8BwOLZFJAuFag76+7ZWWuZM62ymhr64hFmYFZNVwAvICzzF3wpnRGp6Q0Xt/snrYKoJ3S4K11YSwWiUj6V1Eq8JHvCO8AwNK4ThzwCQA2wCHEcv+bCIU0hMLJYVoA1uHPrzVjzNLTLosDc6tkbnMYv3xEKtBAUbvDSEQScDtYwZw+f39/vlxoTFqhpd2MxI0dkCpcib2qAI9BebFqfagYYfxk4Wo8ssnb+/jNEBHxJLbwF7gxfy3F3kn2DHMLOjKTsChpNAwflvMGtm/a4GRBUdB17Og/PMjxvQAvM1MDHYdwLFXSOflgN20wl9t7IjwH6x97gv5vF/D3KA7eDlFE0W3v498HwsjtDtbKWqTAgAhy4QVkvwALuEQa9T5ERucwWJSmVkkVNkggV9bRpHKc4ixWm4FGkoyFJKlFLSYmOaJprnmcZx5OQKt7Dxxl7w7PDgjRrVyfeuiTXkHNm30dxWLiQad0DXVYopoWjCk2EWAEl1/EKTVxmIPBfSJDUwXD3jo3G3/ZYWAK09qOxgV+CnZ0UgctSbCar2Xp7jUwl8BGprjSNKBXDyYwnFPDwuAHaUUr51pFH0ef8LGPfFGGluWTt9YBVw8c43URj94RhAP19rZTNCsFUcAKeGh06ao1RkNx6wsL526q70ZCRotJJp7DudXyBdQ0fQ64/vG0BMdOHVVE7GY83MHPNZ70pbdp3npc3UKoCWRK0End/smmAPC+0gp4FqDtTqRHOdqNWJlhap5kBzjbofYFnpflXTjgOs8GwFz5JYBNS8AJ+Qk8F7YrvGlW7LKkAvsyEAvnqZm2dcvFzCkGef4XoAKwiyJYy5bX3TupxUiwMgtkZtTrTt9QJM3KNKa62WfiFSK1wjOg4TLyKbi5lFB5Gpwd9ZXrjPYZ5R7X4z7x8w4aobA94sD0WWxuE6Fs/DvRCtAAAgAElEQVRP+nZ0zdWLIJtWWQtyByL4/+M5kJEAjMC+rW2mGDqaGzcMlsZdTpPCXH1gfLwjinIAIUbntmILr8P/JumqQkMfRUOOQiK7zubdfBJddxQCSHjQjqa7lgHCoNDDNYj5BT4Z3NnOWtD7xIf+2REo55B0oKPOnVAxKgSg1BBDiXnRZDfNHT8vZcP/QZP3G2QbOL+Y4/ymkhewZfA/gLfuOzNLYCafUIL3RSGOAlJjIwHuFRcJmk2ioCAFjm/muM00TZdCGsW+B4/wOK4L/U5yfiDB47WOxdEyeDKpLCcMozBbEjdNaqU4BoqBmTfTMNLw7IyFMSbtxrNkoVHVKNxqsge3316SNNeqwD1kDZBGZTnH3JyZFOiDfEnlJ/BlkGPhwa4cE4VhJO+PADNMeCUgpQIsxWmY9HmaauGuHw8SYc0GrxwPrPA5dAyRcrsOm0kdDSCKlgjkxh3YDXkqynYAoGFJHOz34P8P3wmbC9o30EFZHeLDgbkjCxADxgSDAyu1slAKmT8D51xeBxBC9032OYXEn+9kH5CwllT1Ovb+Ges8O/knQAo21Ewh0do2ATvS5fzvy6osGwATOO4w6fRzLTzAqshdZvl+q0S0WnxzoT/+618vOtdCLQ2Uw5PWOtE+J9rnRFubaK2J3vtCa02a5gGZx9YyrTUpaPHaTAry2mZahULqN5MZmKzCTDFXLeZ9zCQYE1hAezmIRV6aQSXkEOiym2knJAe77sN5LHRsM21Lode50tK4A7StlfbV01+NjcBAhWlqryaJlrCB/fXmncyU4AUxgARfXBqDwiQgkKoApPGghKVbmMEm3venjj3200CURYtVFPt4TztHywVI8UAFOln4+TqOS1G4LYXe50rH3ogNJ6t4Tyy0b1VNRhmMOBWseJ+c7oHPAgsH3haQgoAh8fU69Hv48QSvBT9paffB0QrBTACib67xm+4j4lDBuPl6nXpeMa4sjWUWFgcfb8hNcOwBsqC4QaGOCRbgD4ooS24xEMxTpAEy+cITQBJo0+oLId0uBgbsfQGoeTkSii0UBYjx0w0SGK8LF3BDkx1mM5tTWYaAEl7uAQ02Cg6/gMYCAIwSfOYdqMBn43je40nBuPAUbyymvFYZxWKamA0xjb12wUoy48AYI8UYKedMMUYtamOMXGy4Iu9qhNc0VcVvoO9rV6wxSLGuu+r1lmWzx6VAhikoOpZIT1FHc1mseWCIz5mxrQB+YY6oOV4K/HVd6TxPBSwQrQiAwkcuIobRgxXY8H+YBnpQAUAF/qcMDEmVAWsHQMuFJi9ggt+w/77gyznTuq5s4ncBKgyIWlrhc5yzmhyWUhSYwuM4T+u8XDoGkGt4nwil7xdzygfF1i/EsKjlcQB/myZsrytQ4eUiXs6im1wzoHX7bgZi4FDQ5f8GqJjd+DVGCAMVLAlh+QdSQbBvJU1US6CSRippZMCiTLTOmWrh33Ft3Pd3Xzdd/MCQFnTq3c0XADhgcgkzYE33Aagq0jj+n8SNHsY8Q+yzTwzxpr2rMBcAbqspp5hTAoDzY7GUQq2utC6HXLfCklgbswaWouk5Pu0GMb0YvwAsPHgBUA4LUyxsYXYGl/Y7EOo9WeCRYvNr1fnay2s4zSEbfVcKXjX09eCEA+qauxbMT8UKB9+l9+AGigTImvx9G+9/74LXMlGOPYXxk1qNlw6y0d2ZXYFijb1drON+vQbLxe8B0olpDDR2PcFQ0JvZIUbQAxUAPFKwqEkDK5IVBCgEHeCoi3rn24Di3CQblkRiiQlZi7nu8STIETzooKCMyNdQeAIcgvTrck7mWecOzBmY77L4KOCc+XNnppJW8OP4qpSxmcklAHsvY1OwKFpEJMYBYi3hHYMxh++prxfw2ECQpPOyAlZybXBiW7gwIZDy4OdSk65cPT2idOENILxGuXo5Xis8lkbxDQnDSGD6xdArY0DjeUvVorg5cCJPhTZJwzKqfpVxO7J3RTO/IwDXAJ/Mw0KuDQdwQI4IGQcAE8g31GxVrn18H8gskLSxinwTcgfEfc9lZsBPYjrx/zu7xwAwl9oj1wCYDGAxbMui4J/tJzYn1XIb5gwDJxkMCn2guSwUxb8CKRxgZWB/88QpHEtbRX7R9DvCI6LlmZKAHHh/RIj6aNI4RsqTMTziGCmFJLGpzBRBSoilfzR5v8zPn5whOLy1dI6y83WZT+T8FQFiIYkBsMKARaaxC8w8K2DYWWPGr6PhU8GSGJtPGJRm5ogag4ak35mlMHwN/fG///Wmcy00l5FaGmguI21zZKBijrRWTvBYSqSlRNpaVmbF1pL6UbDsozogowmjwoorAya8caOZX0K3bzKIpuwLAA/W8V+dB8QmzAszVfTFI9gXHgxADOQ6Z4IJ4r5WOo+FSg6Cyk+6UMSW46RF3JWZgKLUYkPtO1hiBlNaFy0K754SABx8dj0ADgAepgfOegxhBIk0CXy/O1BhfhzeB6Hod4LeGF4YlqJhLBAPVMARHD8vKQOL0PMPpmPva6Njn5W2/zpMhgN/CWPTsPQGf0PyA2DgagC66PtcC3qXgV0sBgw3UXRoPF3RFx7v81Q2DkuUXgqqADzzZp4eAMP552KiuCKjKp2ajzHiRM34DTdqnpCrnjPPmPHnHewjMDlwvvnYbBqLaR1psEV2fS+MQR/Xy8DUav4JTgJj2lChSfsuPZgKAAGqJX34zhIKbHs/l+wxWyLIXBu9z5NKTGq4CWOtO1CB76nGnzdpy0uiA/l5kiGejUrraY4wqOKbYNCbmZd/TNNEITBgMY6jFrEwhPOLEzBIVkH8bbFvGxbHWJDOjTXk67JfEjVqnTlpQ1g4WIAt7Qr0mBeFpYR4eQkSXXBD8ayPuXKRhC4ugAkfWQqAwbMoAE54BgUACbAvPHvCgxToTivwIB0UpZQLsIeCFfvgO86+Q419BUgBwEIf+6kwr0gByBrrCJACYJQCGNl0rGEYL90fFHp3yRMAJF6YW5fTaO3mJwHDXzawjN+AisVdW2Dj+M13MLR4cODZXJt2Oy6FI0zrHBONx3wQKVOgHHvRnvO+YK4DkJ8mpnqXFOReyi7f28KeGDVPOg/g89WUUv1EFh2/3tQRc6WPKMa1j3lgX1d6S/FyrBu9BUD/ErkH0oGUCejAVpWPufc6993oynLuMNbAAgKAoGOtLmpeeRmfa6PasiZeeFANbB2MazWWlPcHaNaaabU93RcdyrnMl0U5jO18h/sOFKBT7TvDGEc4J2CceYDNgxLeuBFMAc/swBxX3bH0YIJPElAaeYXRHzrzKHYlZaBEyrGnFHuam8QJhkQ5XiMGJzGfhI4cBQmAC+4gBxr7XgtwbKDSR6G9RzHb1aLhB0YF2BdepoGubRbwAzr3u9cFmil63Ob50o1EBxQFLNYzkCvUXKj7fOjxBEPAF2gpSCfzkmLCLM6cwoUxsbhz74tWf18E+GNbuZxLb8iI9YCX9ADEyJEp9peuuLsvKjgsJrL+3o3jGaVYxliZ5b6h5n9SlMJ/Avd0Bd5kX1B8eaaK/12bXa549gW8rjuLMWhwvTAQEBX8aZklAWPX01IbTaGnabQI0rEfKI6BpiFS6KfLtYdiHmNC5RpjMLacAkWWWAK/AHh2QOI6u//j3BizwmI5cW1e9kWuW6RitdyYASLXCqdyzPq/Wbr18J+wgj3pnKPA4Tdj2izXZtC5Bs/VfXVsEe8TcWdUgDWkMhcBFKJIKOKYFGCYhihgAptfJnkMgMOE/4VMMSSKY9LHFIQIiXIsNPZBP6vEQkmeA9ZVcmMmiVSIj4UwPSJMOZvuXwqJxj7oe7I0xJJNYBaqDAiZ18CM4cervh/2m8ExSQ8pZoyJOQSgrsa3OqDXzxU8F+F9Zj0eceT9rslSZv6g/3jTviRa60THksVUc6JtjrQ1Bicg+yjToCyKu8QDP/e50FKiAhbXFAPT54P9MNeiwAJkAJBtQAbyPrlT/Tp2iRxdlXr/+32qF8S+wqfACltEWlq0JeQXUsxtbGx3Spf/2GdK00DrUphZ4RgSKH5Bx4eZGLrR1jEHAwHFooELzALg1wMIsLQR0+mqWaUUkuy6zvuBjl9Jk8oBamafBTwX+/jfARX4Hl6fDODEzpHFowIg+AZUCJ0fPz01n7WEiTaRkvx+n5r4YlGlLHX5/X7RXLP6TPz99XJpHp4Rs9DfXy/1JGGDzUNAjV2ZBWbWZHQ/LZjdosrTF21hbItlMDzYvBOyD0hQ7Pt47xT7fEif+DEwgBCRyiCEFYyLMB2QJ8zAT7sAEBZXO+vYs2vEWEj4XHQKwXRBgbctYJvY/tnYLuYjI4t1X0jhPHsDTzj9ekbEvq7qDQB6tjdTOyUhRDt4Ap4oBbyZkzbisHCuNEnkDlTI63fpFnyLLxWWBQzxILGAuZN2C2tT6lq7ddxMf5sVqAgh0DAMWszWWpldkc3x3nuMLMKeuEsDDLgSZsW8US0MSizzpgkb23rQeb6Vkm7UeOuiwisEkpD3+RK2kJwPxyrB+b0WiLMWWbVW+vr6uiR/oOAHuADau0/wQBHnwQv8DWYFWBl3oKIUSzu4+G3M8EI5NTkBP++gB4o9dK4BWOhzboU5imU9x6UoAIVzCpCiOJoyCjqvk4Xswm/aZWhw4r/Gz2JeMu2/AfdIMbozKnAzV2mJBypyuYwtpd/XJpGHWeVCF61zcYkILsa0KsAQqebR3YvYKHBpRe8/aRoJCSEMuK+EuEn4AWF+QBGt/hAyFgG8wTAW8w3L1hYFG+AbBG8b+OPgd8x9Op6Wq/nuUi1KF+av8LLBdcUeK4sCPmD0xBgvYw3gQoyRSikqfZqmSYE+jG8wJjAmca1B/oH38nIjjMNSeAG5LZw0U+D+7rTOHqTHnAXQAGMNBZX3ZtH/Z+jLkwLMAG6ReFCzB/is8417q78ucF61oG7X1CFo2adxdF1Ndpf3DAIUIdu8u4J5ojA8nQxl1f3DPmAxjpjVmrMt0N09JoVJorat+EUBgyImiRleCgxOBCk2LtKPZNGkAElQPMN7ANR6eMkgzs/7zkDC4lOwUAwj/QFJUQDwWi706x9/iufFot9tGoPq0PPENPAYgp2HCnNiK4SVhSGFNYpxvKbIMfFGkJgTsa8wpkYTBokRCna48QmwHAAEjs2x7VrwvM+XgA48dykzIpvJH3v7LHoMIfMFm82DY8cmPjMbA5Kv41R5A+9LJLDdOFqyqrYfwInJC+YL8KSSHZ1TLYUkCjMhjnxNgY3BAAvPq1qUC6gAaQc8Ee6yBYz7fVm1UIQ0CIwI9ZTI7H+C8xxkPAHQA5BSXMGp40IABJz7GMKlM49UjbWt5L0V1rZpYQ6af57Y+BGJFWvbdN7JMaofDxghtpbnazgK4I7vjHsaxi3fVycFt64MCwN6LGFlEglFJp8IEsdIUZgN0wCWg20xJCqSxgGWBcAKAwuqeFnxNTg8B076EDZBkveAxwgbc1ZLgEnCnpLjF2W/IFWBsWaQgr+mStMQL8/n635SMATzwtD1OqY86AGQBsA4x8XyfLI0A+cAYHl/mDtrHT4xS11FkrKprwj7bvDn8DlI9Md//H3Qayu0lEBLDbSUQHMeaW0TtTTQUiK1FGjOk8o9fBQp5B7mW5FVBnIs9QIeoKADq8J7SwCg8Dp5M0hcnL+EJWdYJ35TcMBo9Vbsw/gR5pr//P2mc19proX+9feLchrpX/980+/3TttSODZtYYYFCkVQW40tYcCFl2BgP0wSUh292pgMXk6C58Aw0/5njAwsTmEOaQaZZq7JjAoGMjxLw9gFtllBa3IT2z8Yddp7oNPuWS4qDQCD4tLpMjNDPI7H4F8As0dIPVjicWqRbCDFoT+/XoeTh+x6nj1A5U1Z19m6jN5oymvYtBMpi1UUwEwDntXUlUGy7WbCumnijDGDzIcF5wvn2aezzLVogY4FNtIcsKAzkAwu+sZwgTkrzg1Armv07abMAcgejBUBAMvOLZg86ltxK7SYMsi/v49TGRR3ujS03B588ekckCGYu/6sHVFIb/BZYHLgvU224CQMTjd+HYdcpGzzQr/fX/Q+X5fiRjs85Z6HXo3+BlArm+kZJtBpmnR7PB4X+UcVx3RQclFwA6jwXiSbe2x1z2ltoX0/lVUBsGKeV43/BPUdunx4xKCg8xsAMa/VvzNiQAtd2nwpoAA2oIDyshBviOnZFPj99XrR+/2m8zwvG6IbIQnxUaXHcdi8gu/lGVurASPLsly62SgE53nWQjClpOaFCrIIIGjUYzYJ1EKtNco5X2QjtVaV9jAbwGjDAKUA6N2BKPVekdfdO9y4nmqWTPFqkj2+Z1lKC6Rd6DSi2PG6fxQ46KTqPs5IdLCEGSyGEIvrddtqTFcztRqplYnWhf9mKdRE09gTTDWVUVGMwaExrdkZ7wkQgesAAAMYUZBi+OveRxEr8CoAHNJlrtHIi7L+jm0zU1e8L+YLea+XyMouskZhYHmQZJtNmoHx5plCnnGE8fx+v2kcRwXjMD69H4UHBwEIArgopeh4zDkTdN74qfIPp/G9Fr3MgvOMG/VxkvHgWQwq23AAbY5RC0LQ32fthhtjzqj77QJ6ocsGqrbfvkmXisUpqmQF4ENtNJeV4wRLlbEYxLuh0pxXXRgDPEHR4rux+BvpC2og6Dv0ybnVC0ukJNaGWzezKh0cxQakXb5zCfaDpjVI6pD/HDRXsLjHfnm2F/wM4J2BTijmE4A7KBTAcsH9jqUrTejqxuriTfzZZP7A/IJ7I/YBkrMUJpUsKDjaTHKrDB43T9p72PdUUKaYTMeDI15C5O/dHhz2/0dkKcYNzDRVRpJN7uvnYB8LC4mTBxuUHQrGrqwplanjzpUaPOI93HWjRbS8J6QWzJoYCUbcyvwREADeBd4w9CK3yuYl4X01oPmfC0fUgikE6c/Y9fo5zK6YFMD2zRqMOZ8UgYLX/Dm46LxGZEoX3SV34DmI4yz+JyQn7viAXYDHkLQBRqNJG+U8Fhuv6qEAZoYDj8CwUC+aYTQ5l5d1qcyrKDAB0CXfNgMQGOyAtGHsg8k5pqwAxjREBRTiaOyPFCaahpHCMKqBO+/jpPvBUox82bDfarI5RgWMwKiIY1BwCqkmiLvG+1x9NXD+FgdmJW1uYB0VhpFgpIl6C/OcMrsE0IG3B/yVIAPCnPfHf/590HtvNOeRauxprROV6UktDxpZmkNPLQUFJY6lXkw1j6WoV8W5VgUwjsX08947wLwlVgdCXAtgkwRcgQofpWnSDusIe/YEPsMDFV+vg8LQK4DyPld6fPyDtqVQmgbaVo5nm1uibbW0DRTuABe8/AOMCJ/mYV4S9lxLqDCvCYAfYE/cgQ/PjODkAGYgQAsMiYaXPbD/RdGuu4+ZM3AC+wAgxHwxcJPyXXxvCooOP/99jbaEbAFUWyz+zp0LRnSrkPaByFawIcAO8EAFwAcAEgC3IAfCmLLI0/8eqPA3idnfbORmCWbI319fsihdlOHh2RPnvgng9d3w08AzjAcb155Bw2Nq1kW374avM3LozdcCTBycN3iXYLzDk+TOePEmcN5ngrvwqwNYVneNIfXm+4ZYzJcwKjxQoV1KdPKlSFB3ftkP69ws6tUA8ESZObexpawBLTyO28Zme2BMQK/+Pl+ODr5dih0sMpR66YzdNLYpJl3EgUJbpTPlpR993+vvkAosrenEDPBE/TecNAPfcxWwYpfrZ1k2jf5c112NNAFeoAuMYttT55Xd5Le7ph/AjhSIOC+6L84oEwWYZy54RsQ9XtR7VrxeL3q9Xj8CFd5g05t0riu635a4oMUpjqVjcXijT2Vk4H3Ok0oparqpcZAC0MBhvmY2ltQFsBSH3iMAHe95vua+Y1EK2ZKCF27b11W7b3M18BTnDte+sXp4oZomGFdmt4lkrZRLUY452K6pWT0o7kDFXJteB6N0CT1Q4TvMDKJVqoVNMecWL/cLAOUMUMg+urkX+2MgpY1ZMK5wbc7VEoneItfAOcf1DCDjkOv8cCAC5ihjdzFQ/toPZQ7ZvGs+OfgdDKSXfD66rLu+J4DEpgBFrVXHm46XljgeVOQa67rSv/3bv9EUEqVYvwEVANXwuB9zXrqE52JhZxF8QsvV+DrHnHDAkzJqpGjGPAhWhDcIhFmjlyahUEOX8l6YYa5UwFUAKiQVaNH9PwEVrhgFbd+zQlreqGW+loz9kammmebM4wgMCDAP8PnoUEM6gSLFPte6f2bmyMWO3RuYpg3zP1DbUYxlBQlcRCpADzBbkiXy1NvxMAnIrHT8C6NPuqvYH3SK/XNxLFUeUgA8cMHLJqztwnrhdaUxbwC4Y+109Z/gz8Oco7LGan4anIDC7Ac0NHCvwZyk7w1GgtyTt3mhjz//4nucA0CwbqvZAS03oGJfOVUDbAmVmGljYKaSko3lMF3WJ3iv+/nANXM1k+Xve009yXYNyPWA8+TNHDFnG8MOhTknL4ElYayVRqEH49POBYr0kjLB5wf7gWMMBkv/7PTaBUsF33EaA4V+0I6+eg/IPQsApwJw7vpHob/NLOdAGlZxxfssyVgA+dZ5o+y69eapYHJFz87BPITOf//sdIz7c2TssSt7EVIHNQ51zAsAZM/Ph8q5mDnFjAg2tGSQYBqiFtpxTN+AjSIeNgpkiK9IHOUYgIERzesG8zcDC0FNTWG4moKZnKr0RPftyu6A0SZSRfh3mGQ2nfN8MhLWuDxORV4ihp+zNwlNBiTj/OPY5xhpGka6M8RwP4kiDQGItYivCgCREiuFYTKg4n//603HkqlMHZWpo7kAsAi0lJGWEhWU8BIPyDwAVMx5otc2K9MCBpsooFGkwwgRfg0wwTTTSWMLzLX8AFQYmwLFqI/LRLcdP+9ABQABUPWXOdP7tVGrkf7rP/4WFkWhZeZIJZ9UYoaaVxNL7yfxnWFhxoQAX8COYO+J4rrh36UXKE7xuR40gaeET5qAHAWsCp9AYgwL/3kmDfGpEmC7mDGnGX9aosmiCz4UPmubv3kF4Dmg4arR2WZgA7wfAEDgfN3PKcYOnmPndyP4nYAqDSDgClRc48lAv0PBAvf43683x10KcMIyo5d6UZz7JlIQY4P4fQGrw6esQI6CpA4+txYpqFIEQYO5gG16fHBNqBGsyk34s38EKvZDi6+XZyyozKJQ//wkxBTiWsL1eDHOlPMJyQcWDRegAhpy6X5rYoMUZuabMGs3F2NncYsXS3aw4hqfD4aGRhLuh0pbvl4v+v3+Uqr3+3zRse30+/2lXXmvRdckDCnOVP+rN+5ZJ2os6jCRpmAeFSklCiGoTKCUQtM0SafozqiYLwWjGoq6FBBNKlhM+jG3lea2MnixHcyqWDxTwnT8HuTxG4pCHNNt2elYT9rmnbaZf1/njbZ550LnxpoAMOABAtDZPTsCj91BCHhYYHu9XtptBvsCXhibmCAeeo5PA77ku9zf30tOPB0fwMK2bSrbaI2ds9e2aZFXUqVt2fWmCaAChaT3DJhlbgGwgYU6AFtcw37bV05K2IXFcE8l8nRvLgJMxldzIs+sayUrGwFyISzQMKa958tPjAqABqBZ34EKdClzjAK0zFRyoLmZ9AMJH2kaaV8XQuzz0q7SE5WOSaEPJgqOHxa3584F5ms/dJE6SbdWE4wE3GT20KosiRfASA+UesaE857AnKDAuUjuINHBeNNUIzmfXr6gzAYBJ7x/RGuN5iXTts/UGs8HtVbKqVKtK9XynVGBvwFqAPDMOV/8bzDHwHXeu8+je8Zj2MwrUSRjQY4uuQek1EhOO8tWrGvnVN8D/j2TdvLvQAUKClD+Mb9fuqL/P0CFfrbril/kCHGlmpAOkHUhXGKjmjZXTFvaiMY2TpPRlH0BVCwRQEEAaNhxfLTYtG6gmsHFwp3REYad0GW7bm5Ed9qZkLrjhQITx1q9BVwxie+CAttT3AEcWaFs0i81ZEwmIeBz5BM7xFhY2AcwCwaIdWEZyr5gHkFBiH02PbpFKnt/E5+Ygff0zDCkfqCptDYzjYZ/Aea8O1ABYADXq86xrqj10iQFGvAY9s0Bc3eAGUxID/Z4dgiYk4jlrJlBMfZB4eMTJB6dO+auEA2DJH+YgSVfa7IOkSjpNA1UMkfhsqyOzb6TAD2XhktxaSpouIj0wyJS87cidm2zziP4Ll4WAtAS3XkGA6JKJWaJybRiPeq8Bdo/Ijnxk89Zs/kle/ZGtv12xwyfnd31671VwPiAfwzkFB7AHCUWNo4MAIQ+0NiNlEJmOYUU+jDDhBTiO1BQLkaZzMYo9Ne//0XPz07SW5KmeeB4jV2QOYTNVNM0agJMmgYbF8ExKII73rJNgzATYuGoUtlnvA6GqOovIfPiJOMQ3y8Lq4IZWEgeqcrCACDr2R56n3DAtJ/TeRwZGILvwJHvy5VRQf/5RWudKI6fVFNPNfa0lEDHmmltE83ZNnhSrDXRWpPKQI6lUI2jyT2EdbHWpMU2imR4TaAY8iaRBigc4jvRvgEVVzbGKsWssTPwmPc18EDFsS30z99vLej+819fNIWOfn8dtK+V9q3R61xpWyvVHOh17LzgkgWjN0pEYYj/w+wM3g8eoEGxCWAGkW5mZimRgJIIgo6U95NAsQqpRs1Ji3KwKgBIwITzHpcJQMUMSy1dxHw2mkpjAFAgtcLMT1f5rFWLCSwU0cHyC0BQZsGkALPC2C+eQeEZMBxDip+/36cyK8BkwLbOVR8zWcwVqNCJWiZ9v3jCghRF4vs4dXwd2yK+GTv9fp8XIALmnryPiJ8FgGamqWZWinSWoug9HOqR/+21ongtWDEAQvBZV2nOFahAgfQlemvE+4Hi/DrYR8RiYjcFRBjUu5kBNpNo+C4+gAoACug8QmoB7wOABG/pkEIGBG8KLxVa55m14sKOeJ8vZVIA/EAH9iWFLPbrlALk9/uL1nmhv79+a3dUM88FPPGLPqXUgc9IgGMAACAASURBVAZfV0HVi1Dm2GV7GhPV1C4mmjFGCiGoPGCaJqUmogACQOejD3E+AJJ51smxv6jVhbaNWRXzvNK+nTS3lbbVPEL8az2z6W4OiAWW0e13OrcXtTwLSMGAxWt/07G9lMKO7i4MAQEk4PdlWej379/fkg/uLIo70PF6vWhZFk0TwXPwO6QZOCb3wnLbNvW6gA8FPCvwe0pJHzvP8xJhutSV9vWktW2imy0cv5UalXSNJPXFoxaiAnDWXPT6PQUw+InRgnF3bDvrNOUaQgGkfhOyKPQywJrT5d7D88iq3V90HM3M9gpMQQJylX6YNw9o0h6oUKM5WcCd+0o5jbS0RDkNCprAmwIx5JjfdIEi15l58QhzQj4P4LCxfRYFI879oK/zRTVlQqKPn6sxz6zzzNe5JE6ZfGTT8XPuB/399aWgMDMnTgF5+Lh/nS+eM1/vC2MJoBLAqZqySoo84whSkGmaaFkyhamjMfSUc6bn80nH8aY4VdrW14+MCm/M6aVHmFd8ZC4i5/xPaKN1oS/AABdh1tUCcK8+Jw6kgEzDu+6Dzo2OOMAlLPB/kn6AFgwPEIyjKF3a/wmo4M5yIXj2oHBBEbyUg+bMsXig7+cYKYVKeVq00EYB5osZFGbGQhBAwnlGsI8EG2yCDo3u5tgPyqZAkQFaNAoVHGPo9wGwgKGE7jmOxZ0xYRKNqzklmAyqxR+DFr2YD3zkrAcxQHlnoAcpC8lAiMSNrponLQzXNnPaSbkybDyIgiId7wUAAF1XY4eYrw7GBtgGmHtwXNRUvJoJsTYxZktB8czYuzTE+xoY2NCUFYX5Gz4NYJsAYAXQ5Rkbuu6Rey2OOTMy+HiO/aDHGfs6V0kPyQbewDNDr4HqwCoFgot1pCN34GPIKg0JQ0c5BgpDR/ANGvunsoVCP+j3gRcLe6UUBR+6x8OYBlPkFJKIONSgYxPrI7A7rlIQHqfqwRSLsikQ2YmuvIEU9n+fosOSA2GhyBoK6zRc061UmsR0Va9rGTvadBJAEuf4box7ZyuAYaKMqZBpGtm8dOhGZkOUmUIfKIZEYZiMFXEDKpR1IYU+R3rya/dlV0bE2I3KJJnLTCnI80MvHiVsYh1Dr4BFjuMFdLgnhEB+FvpJ40vBvsB5gHQM5pcc7WvRzGjSpZCpCdDEsbhyvgDwynnC/cDPszZvGUBk43BRhoZFsjb18TCg4l9/0+9toSUGqmNPbRroqJnWPNGWoxpjbi3TnCdlU9h2jy1tbqv0daz02pq+x7lWx7zg6EoYWb5fGx37zNs207E1V/g1LcTgSYHi/+p9sap235sx+gIbPgfeOwLgAcAC70MBQMUSM7jgNMp91QUkZBlgKoBRYbILXuwB0LDIVUskwfOxAPTeEkiO8N4EPskE7AjeB8RUVvfYrK8BoOE3W3gak+IaWQoZw+z21cw2eVJNelxB30Un/OU6pNztXi8bAAswFRALCgYDgAjPpjAWxqYsEO+xAN0hJmgYyPDNJSmQAyDMp8x8vU76++utYAT8MuBd8fV609frZd/LdX/ZjO0e/8jncFtmyjFocbAthvz7zSdtYMEIIIgX5/c4WZNH6fEXOYvF9zHQgH3VwtZ14sFa0MLA6cQ9UwamllhIwBQPMaF3bwr/HhYfuCujBEUW2AcwtAOw8j5PAu0T0iIUrl+vl/v9TdvChpKHgE7ntiuFXKUf5UoXhCETujSXbhs6aegqiL5PzbDkRqeMjGSOz1lMjNa20tpWOtaDtmWnTdgL+3LQvh60tJXWttG5nXSsB63zdvm5Lwfty26bFGNcxFtkI441zpVJT1ZCDKoBQmIgK6+DZp+L7YO2eed92l+0r7yfvB+8L8d60r7s9NpfdO4v2c+d3sf7wp6AB4XfOFnHCk41MpRi89xOYXrI93bHYFuuDA8PoPjHAEoAdPH+Gr7L77u/WBSts8XkoTvZSnXAw67n9dDzh0069CpzcMk48j53INDo0LYYtgSg7+afADB8NDVMdufKoMs277TUlY71FF2pbXmKCjiqflw+OwtQAsNlRGqzyV6iNI03oCISEj8ga/R+C17CoF4OPzC2fjLAxTX8JUy3r9dbj+VL2A6WcLQr8AIJGOQgPrZ0X7eLr4qXMGEsHetBx3pSy7OO7bmwOVzLTQGuJvTmbd61u85Gj7MuELdlp+E5sHFcLHIOZl30bcsuNOmFYChWy0wpFopTppwr1TJTrTOlVDgFqNTLBvouKOWgIK/zZrRiHznnClgs7C9eFAm+DlGLQrADLt11MC8c7d83CDDPqh7fFeNGHTawzvu23M0ZUSh6uYfXrJs+P6kpGwzmQOFuAiYoQ0To35jD0zSpH4W61k+TFjDaaRbpRxL9OooFFAQe+PHFnBVR5j+AfbfzkbSQ9ZIcaPXvkh5/DsEUwD3Ly0s8+IDj6WUo8CRQvT9AI8f0wHuhqMdc6T8b+2xFt6V2YC1jXircrYV2ns0XTQoCVuI3RoUAEejoKjPIszl+YPgAoGCZXdXxDBDu4qfRLNJTYzxru4xHABAKlCTzRgBYqCyUJF5XCWPCDEDhqYDj7tMrorApwBDw8hhOJQMoZ6az3n/B2C7OVFPGPlgVWmCiwz5dUzHgT4PxDBYRfnqGBDriMKsF2IbmDRgsXvLk5wjIGlVm5Vge+F7wL2EJVFL2B66be+oOANsLWHFjY0R3/cODwhf+YEFUSTKxtA6eU+MoyRXdSNMY5fn8PMhA4hhp7MM3E074U0yjJYpMI7Oz4IWRBBzBfQUmnaGfBBiZ7PXuvfB4nsT4N34HNvBekOUkeX/sEzdwLAlEQQxhGv/okRELhWFS3w6kjgzPgdT0uSyOfVJ0TkBz8A/619/0XmdaYqB5GqlNI6050pomWlKgpUSa8ySARb6AEkj+APDAPhUs+3hts277XOi9LzTn6QJmHJK2wYAEx1Ue+0zbWlV6YdIJiyXlAh3sjLtB56IJCOh+I13CJ4n4qFMPVJgJmO9eIUHCgAOTTNjCcGmFYhgpx0n3FUAEvAa8xwXMEb0/hJcLYNEHQAPxrdgf7nhXZUhAguIZFlhc2mcb4OEZFl664pkUJmXx3hvt2/+ufhyzK/q3qxu764Cz9ne5bGakaSwFMAR84gZYN36fPNCjUZuNJQa4QerNRjsmwbFN6reUka/XQX9/vXR8wdATYwkMgHO3xbMZcRqghvNnnh84N4aSw0TSb3jMU7xPAQF+v98KmmAselbNsRm74JAiHccfxRKYI2piJ1RqSBS8TMfHp5rvxFVfP0sn2UcKQpqAriRAEDAg1NPC+RDAz0T9NWTfvAkkNOQcN7jT+7RO6m/phkL6AXDm63wJiLHqY1gYK43ULWbglu2R/SooPRYnuLGFYaBpHCn0g+qhMVHPZVZAosnv5/6ita0MVgjwsLaVtmXXAv21v2iui/7kwpOLT36NB4EAblk8sE85ULYLZCXNfDN0g6QC0hBhWCxtpX05tHA7t5PO7fUdqNj4f/ty0GtnWcf7/ab3+/2j9OPczbBQASyXzMLF4UlLXeX9DQjZ5qv8BAaFfoMM5B5Pum0bF82uOwZarxkLWpGljAe5VpWFtZ5aXC6NGRo4p/tivh9gNeyr6Z+h2fYb5ipcT+YbYFRnD1QAgPZyMoDVMQzE/gUrAyjzpnpQbDkmgnkvxjzkSFxE8T2IddITWSS3GQTjvgi2GJtp8nO8zwLYA97P4X8CKgCmMoB1GLtKDHLn2uQxA4Isinm9/O5lijruHUjhgS6wb/blYFCizNTKTMd6qOnXIud5nTdiJ3v+u4lrPWL3aqq0CNsh9IGWulIKWbXI0Gnf9dklViqlUcmNap0pZ5aNlNKoFjba/cZIkDkXRRuACnQzoX0u8v4ocrCIB4Xddy69LELZB47eewUqirte2M/Be00kVxwhOpDlI4G2ZVFJCGQI34CKat4BP0lHsA8o/KPQnfW7y++gnavBphQ13GENUrRYUYa0A0Q9wvMihURpyhT6ifpHrwUBFuXXQu97KkYMwR0LLl4xvyB9COCC+TEI0yUj/tI2jjs2Twoc6+IKQhwfADQoGFGoIcbUewP4c4FiF8dYz3s1DxNlfoClIwUl2BX2nszoQAGEhIgqIKAV8OW6zhBGBQAKXts1HZNgqxhAYQafP0UgA5QBw/Yu1/H74b8XviuDHVlYa8L+kPkb/1fpjl6bFpPpwRzvvYD9/L//z/+LILOCZwTGRegHZUzo2HUGh4g29VIuzxxKgWNc4YExDaMyD4IYOGIDKADfgRLNGFLnLImbxPVlyRvG5AE76W5O68EcDyrg+3jWQ57YB2GU9dYFiJDXBfkueDyOgcZ+UAYFGk3YwLqCJCT0QQr3ePF8QLKHShdcAQ4fCzbGnJRVMQk4EUdISvj9PcAAUIClJsLY6CfZj6h/AzDx+wYQFnMQnhfkOf4xyFhg3mnbRGMfaOhGGp6jfk4cI4VhEnmGeXZ4hgbAqgv44gCey30HUkW5BwLgwnEEgIEUkD/on7/ptVRaYqA1TwpWLGmiNg0054maABYMTuTbVhSQsKjSomCFN91cSqRzrfTeF/o6VnrvDFJsa6V9rXQKm4IjQ4tEhGYCjd77EsBI857yABNNSEy+P998ItDl9kCFz633HSpvSmmLQgAYiZCs4c0mPYsCizkvGUH2PD7r+jz4VTR9/uvYCWaZHnjgv43RgZ8+IhP7CoquFcp3RoWn7Uby1GPzyeDvV1IkD+bgJ47h0ooWrUub6ev1vpgarm1WJgQ2eEKAKQOZxdfroK/XqQACngNgA4wHABWQZHgDQVAkY+BJiW9m+RvrAQAYQDEwOiBLMtYFgxNs4ggTt03ZFVzwAcQBC8a8R9I0auEOScW9w9pKUQAB3hAqnzhOHc/mLWLJJ7yPh76vL1J9IasyBAAlWvyaWR0eOzYHnqAodlrNIqwQ62auKrXA4gs+Gd5RH0DFITpx1YbWZoCGdFAhG/GdVjB0UJj8fr3Fs+LtwIxDaeXYFy8HwsIQixwFKmTBZh2ApPpsvbFNkfPP+4HGrlfXbtyAkpgZ7cuuWsx9PS6F7Tbvypw4t5OWunxjVWgRLICBpResl/Pijw/+BtNF/5YFm089UHaFMgd2/exNWAzYv9f+Hag4tpNlI/Ic7z3x9fX13aPi1uH2hSmPkRfty0HbvCk4cu623f0ykFCCDV4ZACjWdVUq/baxX4QHqzxzAYvKSwpGLro4bqXSvuyyuN6UtbAJ4LTURcfaclsQ4/2/SavQjdbNmZf9EKdqEkEz6MVckKbR0eXnHxkcJbHpmlLpqy3weZE5EKSI61wpRwbxQS+ea1GGBd8nRdue+R4FmY0Hh7x/yP8IVOj9whhg7GMhc6GMHXRBAcYxQ8jSQzRRCJ8l739n3gCkwO+I/qypKdgDOrMHpwBKcCQmd9bWtqo2eV8OWupCYzcSovhabvJ6Y7hUeQyf0dpCccpU60wxMqsi50qtLgxg3ApVLT5QBCXuVKNIn6sZbpZoRQukD2BFqPZYikoUtko9T2ws+hNQAZACcyXGqhbc9drpx/6ie6yMjPodqNBC2O233+5d5ChdQOt6Fl3wc6dv1IIp+86yFDfMsuDH2HV/0Ll97Ac1w5uGicZu5AV9P+lCPrkiSzvRbgtiLopjrXGoUjTjvCR3jowxkr+9HxgiykbJdszQpUfHGXGpmJc8sAG5kJejeIYJJDYX1osHKAQc8EWosTlM2soRh7N2aXENqZQpFz0OYOf4+7OXKHkZL6RtmNsgRQEQjPkXjAz//pj3/TzvDTwhJfGSKUgtvTGosokqPLdMdgyQ6eK94IBBH8XbcqFpHHV9hbGECN+x72kUjwuVPQhA4JkHMIH1yRZgEsFDA0bhOUYGQG5ABbwf8H5jH/SamlyXH3IosJSKgHIY4wDvPDsDCSYYa7ju8Fwv1QBzBEwIfF9OrBhpGscL+IA5C5ItNJPwXP8a7DPPA2BEJGXHhn4SwMGAgniTewAEAMgwdiON3UjDc1BgIvSB+udAYzdewIo8ZRr7QKOAJEM30tCNNPaBQh9oePLfQf6H5+EcBHnvIKAIpB9xjDR0I01DpP7R0zRGfi+3gXURZD4bu1HfMwsg6xkb+JzQB5Yj/cDQCH1QRglLSZpIUdqFZaIeFWBrZFt3/UH//E3nzEDFVhLN00g19LSkierYU42j+lP8vLE8BBIQ/j2roSYSQtjfwtJBwMLY10rrUmhbKh1bo2Of6dxZCvI6LOYRnX6TZMC/Asaaxry4piFY8sLX66B1rvT3F1Pmx777EaiA3wHACAAKXhaBgh5MC4AKHmzwgIKXGHjWAvsBcBdqGgcFMiAhAdUWC79tYRbAsa2U4yT7FxUowf6VxNo2MDjME4P3E74Ed6CipEgwOh37jswvwxgXkMCkKRAnixjYsq/MFMHjKKxBz0UXn4uojWBUis0DAmBTbMt886gwE06wLIxJMOt5YZ+Npsi2R/fHrqea2CjVs0RQ5DMowuMF4Mnv98uxOBozKzZLlYCk4H2+tGMNacpVTnIQPFpqztrNRtqF33zhCPkH6InMjrgay3rmCY+1RbuJrwNJK+hQnhdAAGCLl2ggbQM3YvUYcQkMXqOJbkXNhc6dtfqnMGi8DARGfy/pnKPYwGIDIEPLhX6/jalSc6bfr7cWGyhCIPc491317mBTILYQMhY28WTwzDoPoP+Xy0IEGjvtBDq6Lm50oGSmKdLQ9RJrFWl4dgQjIiDG8D9ALBeKHWNKbMpKaPIcz6pYpVMPoABgkiZXyAIfANjrOAk+Cuu8SFJLU7AIiznzGLFUFwaddgUkPOODWRU/ABXryZKP9eTNST5+YlR8OXAJJqNgXPEcweae5/aibd6Udr8LEHKn7f+0qZ+EyD4uBXNhvwF1xr91c5sslE37XZXiy9RcLlQh42EgycCczQEQc63KZkL3707dVs8KKQBw7XntvwcqYLDpI4/hPcRMCDOz82Z8Vthl/f5aoCCWNxk7wnsnWVoV30diGPUeBZYgIkrh7ZFSUiNSgBattf8RqIDfhLIhBADWxJ5SGYw8Tu5AuvkNgDhkYt/ntytIAdlHSkllQpuAhCUWeh1vKfTlOnYRe7i+05RpeHIBuwnTgruLTJHtHwNxHB8DEZB/gIUBWcI0RGZpLDsNQ6CcKoUQlVlR68wAxq2Q96kPTAuHdtki9Pwi+s6ouAMLkB3o3IcIz1tRfAUqxIdBih79O0zaMTanfUmqkM+8SzHu3897Tkzj+COjpGmhF0Xv3nShPg3MfICeHPN/DEE7szyvS0zfwAw5ANB4ThgGGrpeDOm4Y1iEBh36STXt6N4q+IFurWyjJCtM42idYwEuvFwmuI6xFn03Wn5yrwU93kwPk74nACJEUYJNoj4AMi8FSQGCJAcgirEKowJbXsaDe+fSZilOoxbukCqA3WBmsNZl5W2WjqvJ7VCEA2zxzEefKoDxaEaQ5mGh/jyOaQsmwyaMUBRHOtaT8woRICaK1ADXHFhDWAt5iYKXyixtVnmp+RA1ZUvgNWCrIFkjDAN1jycnKcixhzwIxbcydByrSFkvMSlTQg05pXFXpYDH8Rq6nsauv0hBsCG1J4aJrwsB54ZulK55uxSbJodNwkBy31GuZbA7wOgBEFNiotAPZvDoQESwK7DWylOkx8cnxTHQ0PU0dL3sX6/gIvaZAZCRvyOud7fp9xsGBRQGARkAHPSPgcEEAAiDAx8ePQ3PgZ6fnYIUw3Og/jHQ8Bz1sf7BjwEM8MeRAYEowMSggMbwHGh4DvT51yfvi/yNrX8ODGLIPvWPnrrPToAIfk4YJuo+e5qGibrP7rb1F0AEhpx4fHiONHb2ffFdu8/+R4+MPBVhbyRljLTc9DuDwVFS1ccAWix1VRnQH/T3Fx2tUJsGWlKgJkDFHAPNN5ACIMRSov5uEhCThqw1KdMCgIWXgYBh8SVSj2NjwGJbKx0bMyqWlujYDJSAJAKGmAZgICbT4k2NZTErmwKGnNbRhjTCZBu+qMdiC5RWFPEAICwe1BgX3kvCe0oY68HeH2CFp8kCEEBiBwASgAieBQFmB/bF9ikrI4T3//s+edABAIgBEFU+E6DIdAEq+PnwdvBpJ+jmzW7BbMWvN3bS2LiZi2r2njiV/QI2hXmQ2OYNNMGkWFpRuQ/AKR+vqQ7tcuPGDZxvapE4MYMBCZiJssTk++b3iQGT08kjjLp+7iJlcKaxr2MjL6lpJZv5qHgwQDeqqQZ+Ye265S0XASpwLTDjyBJZVgHCwIBYtWt9Z1ZoMkAzV3uYGFqCgRkHAmyq0hHGYwAAWi7KAPExnKAVw39C4ybd5qNaEUupHhcopG8Fx10u8joOZZwg+WMXlgXSFmDoc9f8YuHhGRSefogFBbsl48be6UJv7HpCpnzoB0W0sxQInhbe8kyIFgRTYi4z7ctOc1lEKrKrRwSec2yndvKRIoEkAk1XcZ1jsF7UzFFAmpfQ570sxMs++Pxu6g0BpoABJQxIrG11kg/+3/t409f5W8EJmGkinUONNZf1An69jkPNJrlYFanJ/hLGwkGv/c0AiQAVKDQBfvikEvwESAE2BZIVtmXRDhgWdaDuolhXt38ZG0pjrs3JKExege77XBZ9fyzcPfUY1x0+E8wqz+7Aol+BM99FLlXZDT+x4/heZU718L7wEhfoopUWLNcBFrIlTZSmkRCNykD0pKB+jpOy53IM+nsrmUqKGuWqDBY5D2C/wEvCEjlWBarm2uj3+0vZUkhiglEufGcg9yop07GyySWkYmCo+AhkBUS2Xb0ysHmZyrquypgAgwJdX0S1aXRbNHlHc/IKLEi3eaf38UXTMGm30etyVeONjqSYYZbcKMVCKRUqpVFOleZ5pRAiLfP2rfDFAh4LPI3IE1d5AKegHqN4QPFqXV3zMtCxD2DiDhoE83NAB1e799HYAO1enIDOPTnTNQdEoKhBpxXFumdUQF+P+3lznx/6QQsm1YArBRody1EZcQANACwgDWB4dmycGSYGK9zGXcnhQp0OflOgwsAPv3naORz49T4ULeXBGwiioFTWh4BNZrSY9P401ya0fu44swFoVLkA5jeLI/xvwI8wXZgc/qeXSfzE8MC4mFyBCfAiT5k2iaY0aU4lpJGo5ChaIouXrMBs1adzQCbi503PoMC8aqadNj/ifzj38OswFgQDNniejnXMx64hBvAG15I/P9gu9xaRGuHcY/1hzB6LEAVQ8/HXL2Y/iCwDAGIM5s2QJ/NXAZsgylgGmycMgzIzklvHxDFQ93hoAwbjlAEAK2S16+58D3h+BBBoIIT/PtM40tD1ItMYLscdgEmWxuJdgjWNgfrHk8HDcaRerlMAEAP2UdZr4w8MEXzP/tkp2zr0Az0/H9R9PhQcGLuRus/OFefCkOhGLdbHLujPUR7H7wARGKwYhK0QqHv0CoIAUIB/w6jvzWDIU4AEfN7w5H1SMOPRKzDRPXoGQhxw0X12si/M4BieAz0+njR2QffrG/Dx6N13cawOYYHw+4wXmYlnXHCCCZ4b9L6DmFSWoTDzYxpNagPvH444LfTH730RUII9KvaaaIlBQQv4U3iwAgwKMCX2OWsCCB4HYHEsRcEKz6QA02IXVgWAim0pdO4zISYUqRnwUwAjAd1v8yeoWrRaVORK3mTTP+ZjOdEhAliRYxCQICrdtaSJcgzKjoBkg92RTepw38DEQMGPApW7UVmotNnJKCz5o6RIOU76GkTUgdnhY0u9LMM0y/CRsM2bngEsubM98Blef+wj8eDnAJd3WxR7Y0qJCvWFpkgHsGjnwrtdNi//ABhx3zyIAL8ISH7uQAWKAJhpYiHAetxZWSk+9hYGrvDB8Bvv06ESkPf5MuM/MdEEE4FZDLtKMxioKDoeWaqx60IdEgf2j5h1Ee+BCjAs5gqj0lXHuzeP1bSdC93ZCnvQ3TWBIJsjv6eJw8sCOm+ftgE6O6i6+B4tFwUdADB4sErPvztOmhTiQIlNGADHxnINMDpgsPl1vhQQObZN9es4FwCQ1Ejz9VYZTMtIXKka0wUncJhfoft9N4Lzesm1zboIHbqehmenN0UsZOEKzS7WyAefCfniLOnY9Pdt5vSJczv1OdvMYMHHnx/apWXWAsbEcgVwhH2jZpsCKB0bomDNN0EZLnIuAVjUlBWYwM/7BnDitb8VoHgdb3rtvP1PQMW+bsyqkAIU30c9TMTXY1t2musi0hKWmOzrcaHu431ba/qZHqQAmwKP1WrmchjDXg+uhmwRhoJJF9tZF5h8LnHu+FxtCjp5J3rvg4GOIku7rgChLnSzGarpTy0KZDF7ux99vwc1Mhd5k5z4eRHdPXQPwbThx67g977Oel/E/QigujeAxj3NM1r8uVBpjtwTFJjaEFt96lyK8atmvzKXwCgTwCaOy/PzoQAFthVAqcytChSJl0mtlWKMClQAWPGMp3XeaGkrZaehLaq7LdIBKirrKLGom3vLM3WfnRqQAdBASgTMBO/muykV3bw/RYqF5rZ+L3yDSdF4Yc8UWtBqU/AgxaTdTJjnMXPCSxMGky38UMQCtGPn/XIBdQFCqKYchYZ8pqdY3xlr0xiu2nhHiwc4os8R53oAi2CJsKM9dNteux20gAAFvH88L9K9UVgUoR9oeHZa9KBbiy0KUIGiY+xAheYFe/d4Uv/saOjsPS5bP2hBhmJxEro6AAL2BRh17okh0PPzQfALwHsx2BC1+OQiu2oRxvvQSWHKz8fvDNiEiz4fTAuce4AjXhaE53pQ46cN90f1qwAAJawkSx+plJ02HecUP3EvVvCrmBm29wGZq0Uqw3wTjDKko7Bvw3V+hI+KMnLED0KBguTMIbOZi15MUgH0uX1To8/bBjYGAA/sC8AtlfiBAXdjdT4/PxWw6h9Pgo8LvvsdqAAzAecE4+cy7rveGjDDSN0nAxUMCARd30xjUPZQhEfClJV1xA+QMQAACxVJREFUwF4OkzIfrgAFsxoAFmB8+GsanwmAzV4HWe1Iw7NjJqtcYyPYFINdt7o9OwFjbBu6ToG7sefXpTBR9/mgjz//YiBCin0AFQACus9egQpjPIw6v/Ra7A/y/M5ABpFVPD+YyfD87Oj58ZTHg7ItHh9Pfd3nX5/6O977+fFUIKH77Oj50SnA8Pj1VBbHKEBF9wmGBTM+Pv96UPfZ0/PjqZ/pt8evB3UP93957yDHAYwQm08FpHHPw3PDMClbxHt/gKliEhkGNMLAAFKOif44WqG9JCpjT2XsqIaBauhpTROtkvoBsGJrWcEKsCbAqkB0Kf5GSggYFHcpCJgZLPso6lOxtETbUuklJptmENkca6GQGSca28IDEiimzYDTR6ByUerd0bdlFulF00Ldgww1R+JcYt7g38D/S0p7xaLOFnf8HmkKAhBkAR+aACJRZRoAB3I04zJ8Dl6Ln9gYKLENshQv2fjvt+w6clnBDI5ZBRCTvr0G+8naZF6QAjzCOYJfwqXYXpy52QKTR894WX88X/fNfEdYRgGzVPYhuTEqpPhEEQL6YgyTsAAy+bhWjB9INb4DFesFMDHTP8hAsMBGt3gjRJSa8SUfK95HY5rA0V5BBBTsDqhoubiic3fsD2MVwY+F43DNt8CfBxT+KArBoAAIcU8AQaIJjOvA0ACN0nfBEZXoGRJ3jwvIMM79unn9uJpsiq8E9kmBHGEBwF/h3A+lib/PF32dLwWS3mKi+fV6K5XUm2x5Gr4ahrmCEHRAWyRk7ZY9Px+XxRhog0wTNs2gdV8LwXWfmRObumTDlA8eFpy6wf9vhbPHFynYSyxkxqcmMYBBKVgsoL16EGidF5E+bVf/kNv5ZH8M9ss4N2Y2nJuZZh6SAgJ5CIMUL00AuQMVPgFkh7eLAFi+MEWaAzwxkKZxyGcifcGbaOJ3n9xwl31AfpBzpixMAvgy2EJQ4vfcGMFCHLntVvQ3A5zcPsJM01zo4TFhIAW+N4AImP16wEI9U+QnGFcYqwCnwdL7yXNoro51VzHf417VrBtdDLjBAhP3mJKiMv1Kmhzobd4UPgEE94X78fcsl13SOYyNtvC1KswoLxnbnVzs9/tNkIdpes1m0rFF/odrQROFbjK6fVkV5MK4UCaFgCp6fgWsSCET5B9JpRTJKK19ILjBo3uPSDqv4VZ9rrwuT4W80SM0xzFmBiok+SPFQkMfaJoS/30DKtBBVD23ONDDN+HS8e/ZfyEMgxVhwQoaLOCVmv0DFRwFLFz3ve4cenFoyLXAUNPKSQ3xvB5+ks4mvg/mX8zF6KbGMSgzoKSrv4RSxmE6dwMpBu2UcgHTP54KSnAB01P/7C7bt8Kn63VRzkXH85vmHK8B8PF96xXMQIGGIhCFHWQzvrgcpBvuu9tgfUBiEgY2WBz7/pvxIDrnk3TT8XkX80F5DUAJFJHRjTMf/aoFsdtgRvkdQBN5S13Uw2kR01rutIoJLFg98hPAKvYXoIMyHbJ5ZkxjIEQy+9QPDy549pqXlWCLY6B1Xr4xlTBv4nnwA9F1g2MRqDwm381VOUUDQAjmXZObmNwGn+FlV+u80Odfv9hvTdgX3eNpY2aKPwAVwhzCuUThD9CiH6h/PikMo455ZiIM9Pj1odcnWBl3M0hsg1L7xwuwofvzg6QEQMUFCBkwLwwKagBAVL8JASywgVnRP/m66h5P6h9PGrru2zXdP576nngt2BTTGKRIZ2Di8etB/VOKdwEMUOQ/PzplNBhDoleA4vnxpMfHk54CPHTKfpDXy/thHukePQMJvx76mo8/P+ghfz9FqvHx5wd1nx09fj0uQEb32Qv4ISwMt9/Pz47650DPj44ev566f2M30uPX87J9yHsyADIq0NEL0PH8uH4GWCaelTF2QY+F+mpAntLz//A6vS+NSTw8PihNI/1xtEy/95Vi90mpf9CaI80xWPJHiTczzaKsCoAT3pvCgxleHgKAAmaakIUsc2awQoCK17HQMmfalkJzjaq9RWEKGj2KPTApwKyAzwFo+pCNIEaTi08uMrH4unoaGAgQwygLMQMssDjDa/knU2CncfgGVBj4YKBEDAMtrdI09vK+4cKuSFOgHOH/kJVdcQURsOXLlibQby2S9CoNKQrw8PeYlBUClgW+U82JkICC72GpKFlov8U9B6ajRYEPLMo3V/hCDsJd65W8twjiSL33hN8gDUFhDgbBNTLWMSoydyx9kQmEdxVGBYAq9qRgrwqOsF2+sTk8c+PcV+neW4TnuR9q5Mj+AYvuC8YoxmvNkV7HqawEeAgocLBu34AKGMnBId3LbIwtBNCOC1JIRrBQB/tBY0sBAIiOHlpNNa9SYz+mUIMiedm3zdIboLUHqID39WDIuR+XQgKbpjD4LqobOzDbfB+nsj7w3SBtyVNU6QeAH3TrXzAWlWOp5lWyEMax8XRPLGDg1A0KZv/spKvxoOHZ0Z///o/bAtCMiIZuJMTXGQ0bvhUrtTwTHOSXutD7+HLdeTAYLBrR2BgmrYFPyNIslhYAD8w1cWz3ZWWq/Aagghd0NWU9RzUX9Z5Y6kqv4y2Mj10TQDZlVrw0ohOAxusHoMIbKc5SNL4ljQbyJy8f2hcYi0r0o5isvc8v/nwBJ+6RpOu6UkpJu+MolD14sSyLLrbVRFMAAziUo5jSIkUQfsiD1ublAVzActJDo23elQEB07r7whVRdej66yI6mgeA1017o0DW/k8KpEOed2X0SWRoM9+kkvF8/t7QPXuX+5oZBKs50TQOFMOg0kcwC2GkyX8DVL8CFTlnlVKAxQJQYJW0EYANGJswwH0LYwr+JdjHGCZiv56i8hWbQ2elR5vchhfxBjw5qndrlHNW74yUko6REII5jxcz+WONbVD2BBZXzKAINI2Rnh9PmstC/+v/+F/UctPFfE1sOFZSVapriZUQS+cpsiUWmqZEOVVKsVAIkXKu1HUDpcT/++550KuUgAvQqN2xPGXufDkDtFEK8jiydMDTpb3JY3TFid8AJhR02bV45H3Da5iePlw9G4T1ABYBuuwovlEolZT1edgPPB+GezVlvT65gOllrDgmheihPRV77Hp6fj4uxQ6YDf3jKSDCU3///PVx2TotMISaLVRtuPQ/Px/UPR7UCxjxE1jRfT6oFyZeEnAAv4MBAdnIIOeqpKTneXAd6RiCdq/HrqeSMvWPJ8HTA/clvK+XkFQ5zsroiOlCzdfOthSSeD268EhSuEtbcky6T6EfFARjb6eizCSfKsAMi1lZB/jpzUl9ghvufTBxXWQuuKfOKDABNoTOB2CQ2X2gJKaegyUKuQWAXRiOoskBMITXlVFBAwAGWGv4Dd8D15+mcygwYYafXhYchpF+/fmXnmNlqsREj49PZYPcgYqSkkhSg55bMHpwDrWA7/nawLn68//9d7n2wOARH5YuKHNg7IL637CR4qBMJIxr7/sC5kj/eNJTrgO9JnsDJ/Czd8AfwIvn50OAiSv40Ak40X0+9Pt0ch3b9qDPXx967YOR8fj4oMfHJz0+nvT514MeH08BCp708eenggqPX0/6/OuTPv96XAALD0A8P54MJAiY8PnroaDF51+f9OsfvxSEGLuRPv78pO6zF7DAAxWf9PHnB33gPX496M9//4s+fz3o1z8+6K9//KKPPz/pr3//i3794xd9/sWf9/jF+/Hrzw99D7zm1z8+6ONP/tl99vz+bvvH//On/v68sTvA6Pgl+z50o3zeQ5kikKqMXaCPPz/cOGFTz7ELCoL0T2NsgMEydJ8Up4H+P89YvyYEobKGAAAAAElFTkSuQmCC"/>
          <p:cNvSpPr>
            <a:spLocks noChangeAspect="1" noChangeArrowheads="1"/>
          </p:cNvSpPr>
          <p:nvPr/>
        </p:nvSpPr>
        <p:spPr bwMode="auto">
          <a:xfrm>
            <a:off x="663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4" name="AutoShape 4" descr="data:image/png;base64,iVBORw0KGgoAAAANSUhEUgAABCoAAAMHCAYAAAD/wLasAAAgAElEQVR4nOy9SZPkuJImmP+8byN9ncvc5zK3kZHq09Tce0TqUNXd1a9e1dsy80XG4mbGDSsJLvb1AVBQCcIIo5tH5pPqDhGVcHeSIKBQ6PJBofxBCAUpNYRQ0MpCawuje1gzwFpPQz+i7138m3MTnJvQ9w7DMMA5/7+1FsMwbKjv+x3R/blr6fPUrrUWfd/H/+leawYMwxj/763bUqH9XB84md5tqHcj7OBg+gHaDp4H/Qg3rDxxwxT7YodxQ2l76fUcuWlBKxSGcd5dG/pjmt0N03CDlW8YbQdnFcZ+wDgMcMMMOzgM44Tejdn+9G5C7yZoOzzZ/7Q9T70bIZTJjo/u7d30BD/W9vzPx89T/4lMP8SffTsTG9eway+lZ66nY/N9XfubXnfTjGF8Zuz78Rzx07fp4jifkbc9v1Z+5/o4jHOc72f69+j6lk+P5cPfNx3M9xj6OmffR9doLPnxjvE9dM8wTqHNtR9cvjmfj+mYH3l54+8/93yJaEzDOEEoXXhffnzEy2GcT8//o/XF52grb9t7nlkPr1AqD3ze3zO+xzpjtS/79tc+vEc/HOmrYZyhbX+4/o7fR30f2Hys4zH9EPWqtt5mrutmhLZ9vEb95JTen5ufI0rHv+Vjvk3qS37+U/5u9Ws6n8/wj3yJfH9Wu5Tjb0n/5a4P4wQ3zdFG8P9z7yddsM5VH3g07fwp5xystXDO+16vrr9hGGHtAGP66GtxWmVkeJf85mSGr53Vtm2vPdY3qX1I3zckf9/2/1X9mVvfR/Y5dz+3U+/TZY/l8ZF9Ix/juP85Hbb1B3gbqR+a098fze8ykX2dd7zO9ak0H3m53toP4sWqE4502rF/dLY/++fTn9P5ek1+yeaQXs31h/OI6zguQ1y/PrYXbmcfyvZiOx/ko/M4QJkeUht8fbvir798Qqck+tHBDD360R2Sm0b0o8MwOozzFNpMaeWnm8j/m6M+TNdTun6ovxT/biiJvynGphg+JWMMtNZQSkEpFX82xsS/KaXwg5QaShlIqWF0vwMqeOBNoAUF5c5NWaCCAAH6e0rjOEZDljN0KdFAObCwGsUBbpji/6khy4EkadtHQEbecWBGLQEq3DBhdDPcMGWBirM0LcA439G7KQjV9robpkOC/gX/39/9n/jH//z3WGyDqZcepHAOo1viIn3kzJJgbw3BUWC5BypogXKQIFVefLGUDAW/P/f7vv8rbRVFakDGYnvPXE8VEwUg+fu3QEWpvdx4No5dGNdW6ZKjUA6k0/Y5X3KGKFV8++dL7a/K7zgQdqw/U1ZWubFz04LV6G6VtJuW2FZePoiPq3y5ad606XmxX9/796Xtbw1Z6f70/TS/Kx0//wx5GVygjN29b9vX/PvctLZRclxK8kE86d0U9d7+GgVbS7G9Vx3PnDyswF1ZvsvE++ky7Y+be86v37J+5Lr3LH+4rl/nnztxjjk/A7MJPEBZgfB9YJfef85+5sbP5zQ3JgrcH81/qr+5fs3N5zFtgYp8+47ptC1/S/ovz48Z47zafg5U5N7vndIeb9cKyth43zDOWX+NfLy+70/LU0rk2w293/hJ/Ruar0eg0DP855QCFWeB5dQ+7PWJ28gl/1tOv57VL/n7t3J6RBTYrLx59f1bedzNb/B9tO2z9sPbltUm5fQn6S5vs7Z6dZ2HdF7yvCjru/fwP/Wnpt3f1gA7x5+j+diSBxO34937L1y+9+1x/+hsf56x91wm0/l6bCOfW39be5PXj5znJaCC6wG+SUJtpfYh/f2RPV79OZLhLQg0zgv+9Jcf8fXyBtP3GCIAMR5SClRQu+n7OFAxjFOwB8SL1SfYr5cpjs/0e6Bit1n+XYAKswcqhn4MgMQYEBKPcjs3YRznHVBBiHrf9xjHMQtEEFCRAzEeARUEInCQwjmP2jg3xf+pf0QfDVSsRjE4UAlQMboZ4zhHA/sqULEAkXKOBwFGjwjLDf/p//o/8F/+8/8L237F3MsAUswYxjtzrvJABSkSMrrpwnsGqOAL+JHioEVTcjT4btAauK3PP2co1l2lvMI/au/4el5xDngUyH00UEHztZ3LlbfnDfEW0PlooGK7Y7U31Ht+l4CKVfE+MnzjvDAH6LEjQfPif15im0fzVXJkVsT9WaBh+343ban8fJnIMGrb797Hg5uco7g6QCvPzzouKf/IoZoWZPUR3TfO3x+oyMkDtfOMvnmO+PpJ2x/jPL8HaHxGP6764ZnAOve813Pr/HOgYusI7gO11enJ28Dt/WftZzr+lY95fcxBDb7jR/P/SEZIv6bz+Yx8HQMV685+jr8l/Zfjh5tmjPM9/n4EVBAv3DSjalq0Qoa1fvdrP+OvOecwTZP3A0+vt2S9uylm8fJs3rhRFubzvUBFTj/ndEcK2B/2uWDPud7cBuJlfVbW5Xl5eB6oWGL/n9Mvz70/ZxtIjoZxhjI2C0yTDvT6/r573zgv0Q6M8z3a9jXw3erT/e/H/f+Y8ef9i1WnUGbQHtgrzUfqD0ht2fhW/3j1X47tCfH0ka4r9ads77fv38/XsX18Tm88zuBZ1xm3OY+BitRepP7Q3j4c+0vpfKy6wF+fFoTNaX/tWldw0+izI+YJwzQeUgpUrH1ZmL+08pPe7e2B28Rhj9YL8dckIIU/YTEm9DpQobXGD0oZaOXBCWM8WTOEYxOeCLAYxzkG49O4YJqWLJr+CJiY53kDMlhrD0GLHHCxv34cqD9C/HlmxxHtF+I21bv0/hSxTxVVei1FSHOLcHN/IhgRVApzB/MNY/sLJvmGZRCYnPYA0uhg3R6R5Ts4OeOSX3jb558hUhg5RXK8Y5y7Z6V194kCmVJ75fa3fcsZ9jRwXPmwpu2uhvLc+EqGcS9b5fmaWX9L/EwR4u3z3NF6xO8jx+D8/GydqWfuL7e1Eq2x1UE67l9JftP2yTBsd394f56hFRhIHYdX+ZHjD3cS9v0/lp+8flgNeQrabLM3tg5dXn5K66OkX0r0zPrjjsm55/f64/X+EK8e7Roer79X9eWxfuKOIc+iGsZ5c/yB5qp3EwO8c/blWN/t18e5/p7lz14flto/vr72nQMvj8n0DtOCg3vfowdSvq/yPk0ThmEAgOhUcp8vDxw91x83zeh7B60spnHZbJhRpm85MDwXaJ6V74+mXKD9a74/JzNu8mszD4yfWx9bMCFv23I2k/fl+P5j+/pbz2/JXySdMS14qj97fub49/zGRj6wLfFvPmg/tf9lfX2kP8v6m8tJ2f9P7U3eX3msr/f9J97dVzCXUUn+eZaJ15cObpowLTOm+wIXwIhIAcB4SEV/8xh4ehR/UvbtLt7t1xIROaAiTQygvxM4kQIXD4EKDlLwbIrRzZin+w6oGMdxQ7lgnwMV0zRhHMd4lIN+LwEG7wUqcsDHa0DFuYyG/ERPm4V1xtDuEM4kFXJ085pZ0o9YBglMBstoMTiNcQyC4wYMc15R0EL3C+28ojsiSh0lZfzRO8RcUT2naMuKeBuQHxuerfHZBvrvCbRK/Cnx+7xhySneFNg4Air2z2+R7NfGy9MXczssr/N37eszju0z/T3jOJTu5w7Euj5XeXtd3o/n79X1yoMcep7W6mrcl3jvOr5Vds++77VA5fx4XpO/j5izJerY79H+mfE8cnSGcd7pxly20dZmZuxfcb38uvJSBipeCazL/ZHaxkykj5pPejfvUwRM2bHcP/zhD6jrOoIX0/Q+/q3r32+4GNNHv8Zn8Xq/axrL+ujsfH7v9XJO/3/ftfoMUWYbP776Cp0NrLc27jn7+Gvqu1fnP11f9PsCoJPqw/n5fD/PAD1n/MlSf17338lHesY/5GD3I+DjnP5IgYq9PB/NF7VBvJiWOdSaCBkTJWBiB1Q8o29W+XsmntB2wOVW+/jtg4EKnmVBZIzZAxURpBiSugvjjHnGDqiYpmlDOeCCAxXpz/w5uvcI+PitMyp2jlKBHi2MZxdyaaGMLqHwt7j7MM4wboR1I4bZpwVZN/j0oGncvW9awJTg+cCqtJCV8Wfo3DRjvu+BirPvyzmmj5H59ynSKaRi5Qz1XhFtjU+K5J4f37kdgrNAxTOOAilWnsXA+8cd8zzPV+Dr1fGmfXiPISu938v+Hbng/Lw85vi50m49J9dzNC2AmzjQtxqaV/nxiN+kG9K+nB0/tckdCe5Y8CyRFSxdA9az/T8f2J537Ph4XtU3r/aH+MQd/PKOyvvfd15frfPAbSHVTOBAM9cdNLbz798G1h89PzlZOAIq3rsGuW05orrtWErx++R5q49Se7aV99T/o2MfwzD4DNoCP3PXp+CD0BnozdHacY4/T0+M732Bxh6gfy//Su3nxh95+x02cs7Ke+/8hoAvlvvcRs1Rf9NArWRPyObQ2i7dX7KvZ+Xxe/M3XV/z3WdS9G5C1XRPrM+PBSqIz89nmBwDFWf7Q0cOtnw5M1+r7Xguflmfy/kH5+d3C1Tk6Vj+qZ1xXrZAxegwzvOGSkBFaT3w+X4GqFiP7kzZEwUfAVRwsIJ+3wMVmeKQlFnhj3q8BlRorSGEAAD0fb/JssjRq0BFrr1/V0BFQtO4xCM6zk3QEzAA6BdAuwlmDJkU04h+MFlFz4Oes45uaSHzoxkeqDjnGJQUH51ZfE1Rb++fgbBL9QxQkU/tepZf++vnUhM/HqjYKrKzQAV3micGgr1/vFNU6B+xw5Mf9xz7+oyhO5LfvHy8H6iYwhlGNy0M6OPz8xo/cuPz/Vow43WgghvyiaW3kqzwwJWDMr3jtQOep+8NVKTjeVXfvNofoTRaITHfEWsPHK2n18f/Hn3Fa8isICavKbHqjuP1ngcmtqnGvL2Pnp9cfz4eqHgsXymZ3mEBrZn9RsTZd+ft2dofAFiWBcuyROdznmfM8+wzLZL5KPNvCcGa39SIxdyDDzq6OW6ijdn5P17/5TGf6+95Kq9H4m1uI+cj5OncevZ91rZ/cqPhuL/vASqmsFGUs59n7etz4/31+Jvyg+Z8tY9n1+dr+nzr7z17dPAMUHG8XqluBem6s/OVHk0ry+PWf3pVHl4FKtYNsrARFQGHQMu8oV8bqOB1jRZ8fEYF/Y2OgdDvP9AZEH6BGs8BA5QFMY5jqDlhIWWHwVkMg8U4DRvSWqNpGlRVFQtuCiEi+p4DIraZFcOWpgFu7OP79vdvKVt0ZHTonUPvhqeOrqTHWDbtZ6qu+vYHWDcwQVgXdWnhkbAO45ztO6d9oJRTBFs07IziKPc3f7aLO4rbQOG4v6X+vU4f2z4BI48BkrP9OTs/x/z//vz66PlKDfmr/C3NX+r4lO9fnajy/SV5ORv4l/p7ll+l9+cN8fPzv+4S+PX/3//l97E4MC/mdMQfN62FAd+zvkhv5d73ujyfuz83Pxycya339f/9evC7LVO0DVIrdFKiER3mu99ImOcZzjksy/6oZnGjYVozd6jY7eoU7vVLSR/t9FPRvm7tXb/JBiwDx0X5LNn/oj52MSXXV1kv2edz/Tt//zl9UFrfZwOPkjyk+uDRerUDfUnmnHyd5d+eP+f0+ev643i+yMY80g+vy08qD8fA3nt4QkG3z87I6bCVFgCfPn+F1zv34v1pRgKN2b9z//wz/Kd18DwQPyfvf35+Sv3LZRmelW/OH+6HP85gSY9e7scwLfesvsj37wiooetrIDzFLx2W7XUKQKb645n4hMv8HvhIgc5jIHPXx3E5pLJ8Hrc/LfcN7Z9PalpM04bGeUtummLs2ie2bAjZ+JzSz6Paod9Q8WMVD4psEulAh0BFznBzoGJZFkyTQ98bLMuEaXJwY7+haZpA/yirghynI4BhdRz6DaXARQpU7ICPXVXU1anrxzIQUaJ0olZAwdN2RydX1TgniEu8Vq7y+ozx4Yjh8UIo7UCUHJ3SQn+ur2ccz9+WnkMsn6fS8+dTWV8b39n5//j3pY7qx77vPRkCZBD8EabX3vc6UPH6eL7n/NOa8I7DgP/7//k7TMs9fMVorw8e8eQ1+V6PHb3Oj5Kjcnb+y44xvSfrCLO00H50WHCH6S2U0ZBa74CIEjCxS+VnAQM/ssGDziN5KFExg3IH1CcVzk8XO0vW8hNAzZG9JJ+CdrtK9vms/L6q7773DvN7+u/9gvGh/uR+w/fvz7nArwyUvKZf9hl0KVDxfeWJ/vbojP97x0WBbcn+zXeg6XxGGB07KdtL7t+uIMX0zqOKFLg+w+9tH15fn3u+0RgetfGM/K78UaZncvoIODgDVJTGlwKPz/DlCCjL9Xc98sj7/ox/XMpwPxsPffT8PzP+w42pJMMi95WQFMjoI8i+vz/dmN8BFQmQkQITKXDxKMMiZlpYA2XNHqjgBScfOTJ0XON+v2OaHZzrcb/P++yHACRQJWja0VmWBfM8++dLDlSSoUFZFdPkMM25DIzjjAo610NMLzlqZUdmS3Hy4w4LN4jPKRZaQON8zwItW0TsWJGnjn6KwJV2aD/aUSrT8Y7zq/R6/1JHAhs62/+S4inNz8fz/+x8fPR8HSve7y0fJZrvwLR4wNH0wwfIy7E8nJ3PtP3S83tEfu8oHfW3NB+eX2C6xt9DVeTP8ef8/NM45jtO3f+YX+f4+8z4SK5z/F2AmHadn59wVnWaog1aAJihxwJssh/pf06pfUuv05i4fKzAyuuOVsne5naAIjiTAQLKO7CJfBb4UbSXwc5Py4xpWZ6wzyX99ur9JXlLd+yP1/dH2zf6egu1fXx/OePrrOP/0fx8VR+U298CFWf179nxr7ro/q75zvWPg5ol/i3wR17s4PVY6X5ak1xepsXbnfm+v/8Z/tM4qQ1OufXD+Vzm/xl7t9rPx/0t2e8tf6g+3GN7gsP2qJ1ngSeaw6O1S/xedez27yX5oj7t45NngccVGMkBUa/on7SmREql+X9Vn+zfuc+g2BL/0sjenqXxaApU+JMKK5VKN5QyLEzvKQtUjON4CFT4TAoPVMzLiGlyAHx2RUpUVIkACg5W5ByTtGbFPG9pHD1IMc8jlmXaARWp47EDKmJxEs/0kqNUAirSM0MxDTQ4LtvUpvEpwad7pwV7oKJwBuloMWd3tArPvgpUnH3fWcNyll5f+Mf9Pdv/vKF4//Pfe3zfe75+7fedlx8C/LxT9dHje3U+0/ZLz8+JI3b2/aXxkIM9Lb79uhXxfGOOf4/aI8f5PetjnJeNw3RmPX30/bkx0HPzPc+PW93C9P7s7m7+cPdHPIL98ccNx1CnYJv9yDMan6U1cEGsKUR8pADkjPzu9F2mGOOGEnu3LS62z6A4q49LQEXZfq22fr4vRft8dn2evf8ZeTvT3kfbp21w/DgQeBSknNVPr/b/LL1qf/dzdAxUlMZTGn9ufqjd+R2B/p6WTWZESR6HcYq2QduheP8cAYmtnZjvyAId5fnbfuXqufW08vqsPBT1EwNccv0t+ed7/iDIwT3YiMf++lGGxrNABZfZR8BHKm/z/bF9yY2ft5HK8TM2iM/Dqxlbuz4m8WFKZ9fvWfnZve++bGhX84I28OcJ8/2+z8hIj2IW6OxXPHfHP0Jmxg9SyvgZEH6OpFSnYQ3cB38kYxowLx5IcGPvMy3Gfnf/UfBPFaO3tAU+3NhHsGKa9p8/3WU8lIqNhL7l310GKnY1KpJU3CNF8FTgf/LzM2fpLCKfT51c2P3HZ8p4SuHjhbiAI6SkZHP8IsNERvijMwDyfLo/VAyr4XrvfDyjqFaDUX4+x//tjgo3FOf7U+YnbyvXPhmoR0aRj/OxI/TeHZ9nDG06vrWQ5avtFw1d8fnjDJtUHr93f0rr4dX1+NGUjpcAAVrbJJepnJIM/Dr93OrDI/uwc4ZezBg8Kx9n9V1uo2Lz2fLc+A4yKkhnePtUBlI4OEGbKBy0KI6h0D9KH36s3wr8+WB7snXs8zuwE7OntA5oHGfXU5nmbD8/qn1aPyQPZ/l1Xl8e+wdl/Veij9cv3M96VT5/HX2Y8u8Mv1+dj4I+SfyCV9fr+f5+9Pr8WHq1vzTm1R7uM8C5HzQtQCf15ljIK0BEPv7h/vU9yCPp0bBpME+YApBNgPY45/21o7k9LS+JPaICnHSiYA9EJDFtUnNxGEdffyL8XDr6keIJZ4+CmMFTzKigT4GUgAru7MzzHI9jTJOLdSrGaYjZD+n9pQyK9wIVjzJAPhqo2O0A7YCDjz2j+r2BimcC2fLzzyvmMlCRM4Zbg5pem5hj9UhxvGq8aKxloOI1w0DtEuXkh/idu/6cot/To1S/97bHeUdfennU3/kAqPBVhteCXPt+I7bxMXP9nDzMfzNAxTPytMrw9+5Pbn5+W0f23HiltnF+CbDgcrqO69eUOe6YHduH3Q5KAYgoZVSclY+z+i73zjNAxf7963nsZzIYj3ySfDHNJ/if9I+A1PmJjKXS+j1Lj8b/yL7vgYqt/L2qj/b0GlBRuk42za/lj89A3D+/9Q9S+q31XV63rH0/L58f25/z/HoNqHh1fnLr1U3LQ/82fd+r8vdqf399Ouef5/mz6qP0uundplbJMM5oOgmqk/HxQMV+fCRX8x2gT4pSwG/dACo/MN3z7XM9nK7Rkrzs5DkDVIzL8583TYGK6b5AGY1hGrHg/usBFXTsg38e5Aio4MZ8WRZM8wpM3O8zptltQIvd/YlTQPUqHoMBZaDCORe/UvJrZ1TsalTEiuR5IOFvD6g4ViTl6+ccjRJQkQM+zgEVJxfyE4aM78iUDeP2+ln+l84cruN6H8Kajn9iqYs5hfiMYS7xk4oQPQJC5gOgIq+4+XjuMc3znBy+4sj87QAVz83POre/dn9K7z+7Hj+acvyaY6rtHqig4wXzQTrux9Njx6wEVJSONtBxTKJfG6h4NaMiBdZL85K+P44zbHbw4zEfkVExsyNVH7FjfZYey9Nqa/f2Z5uheEYfnO/jq0DF8cbKONPn/pZsqvur+i7fH67XjmucpPqvRN9D/3Edc16+PjajocSvnCy/8v70fWf5n1s/bvIBM62j/Xr+OKDirHy8R4d8Tzq/vlZZzQGnVOiZZHM9enp/qrhmqb+lo4CpzC6Y0I8W033ETD8vDm4eMN3zG9m8mOjMfJFnMqh362eXgbgWfp5ynzfN1FzkQIXpLX7668/oRwdlzK8HVFBtijNABYEO3rHxNSrmZcQds/99dljuK1DB738EVDwGK54DKqy1sb7G9wQqdmdsMmd21s+V5asq/y0BFamgl/qX/xzYxwEVuYyBc0c/Plaxz/G83MyOGDw2jLzv8zt20EqO13aHaz//Z8c/x/OLz8nHvj9lfpaAkPkAqKBr0wZQ2crTHICK585MfoQj8L+AinP8e/z+s+vxoyk3XjoysIAf9SCgYtqcf/51+rk6ZiX7UAIqUkqBih0wf1I+Tuu7TIbHuaMfW9Ccr9Gn9Ne0fr7VWgspJay1B58nfYL/rH9Cmai35r+BjIo0Q6JkT/d26dx6KtOrRz/KGyu+gOf8mwAVpVT3VP+V6OP137bmzHtlbFrwQRlm544GvA6UbN93lv85XrhpifU18uvr+QzWEp2Vj/fM70fS6+trq79y85nqlt5N0LaPPuL3BCpWn8HHC0K1+PztF9yaKzrVYlwcZkxw84BxHrL6Y/sVkzkUbnexAPkxP5P1k9ijXXy6O/qRxLQJUDHfF7RShPpi86979MMYE499pA1Prt/RPDrc5wlY5h2QMM8jlvu0OQZCf59n/7lRX2TTYhgs5mWMYMc4DT4jg1Mmo4GcC3/0xAYnZ8bogLGfcR8nYDQYzA3GdljuDndMmKY9kHGWyKmhuhilM8DjOGMYRjg3YZqWDK3j4kAQ7fKUwZNcmyuVxlNODb6HdmaM44zeOoxujn87e1Rmv8OX9nfeULHNAgI/F6i0o1h6vlyQ7vj5XTGbRHE8U5Wexpo7kz0t/hN6hJ7ui+cUFF+xf9vxpPNZul40VM7BGPMw82pfnGhLPBPmPcDO2a8klHakTztipWJMmfXL+5oLTPk4yuMvyO+Lz5eIA5p0fIgHbvv1jI2cleSvRM8UmzySpxQQOCtP07h4ovXiZozO65Vx9O3S17MAbI5B+vbYmMfy+B7pbJKrZzIO+TiO7knHzLMaok1kTlVO/7xqHzvdYrlPwH3G//4f/yP++N/+G65fPkOqDgues298rGTHySnTymKe73Au6MppS2X77WVgnvLro/h8qk9fDix4MP64OJ53sMcoc7G/9HsYTz4VfA1ESv2jtqdpgRvK8/3I/3q0/pYZG9rxPxN4TgsiD+j38xs676XjjM6PDhRftQ+/NZ3lT7pRV1qPr/JfarsLZPfAymoP6R00/zt5H5eoh8bM+trz5/ho+CP98Ki/79M/j+XvGf1wFF88k5GV8oOAz/kOYF5wnxcs04xlmrBMMyY3wvUDBtujNwJWd2jrC5Z5wOQsRmcwjxaTMxhGi2HqETPwNxvQfp7cMGEYRtzvmfl80h9NfUM6hbDb2A8xLeEBudIPR1/v4KUYKHngCJjgf98V0rQ2fuTjCaBiSKjH5AbMo8MyeYDhDFBBBTcJnKCjI1SEc/+Vj3xwvQIVjNlugbM9lmEEJotvv/wJP/38J9wxApiw3MvfjX8GrKAJfgaomCdvnGlhpI4KF6Ld2B4AJUeB/vcGKoZhdT7GsZxaXHTyUseNHPORlGopUD9GlL830PC9gYrSjidHd/OppQtMb+H4+bQPBCpSR64EVKTzXTLU0+SzmO73e37HNx3TnH5+aYkOcA5BL71/Bzwk6+Ns6vxpKgAVRzoipy/+1oCKkrysuwxLdPq5Y5Y+/ypQkToyJf1TXD+JTj9Lfe98ABaCVecmH/ROd4xudTh+/vln/MM//MPmXcMwxOeWGVgyjmvp/WeBipzjlAMx+O9cJslxoXX/0UBFqn+UErC9hu5a/G//4T/g7//T30F3DdzYox/MU2MkPyAHVkQ5dlNWPxZpTOfrtwUq+BG8XAYDBSkUncAAACAASURBVA/D6HcBnZsi2EL8n8bFy/HwaP2cDETGJayFMlCxC1SK+ryk/7aBDqWau2mJZ+Wnf1dAxfb3//mAiq3/sBtvIl85/h3T9n1C6Y3s7DPI0vFsi+XuN/6YjRzPAymlGhPzJgP5ua8cPqODpmX9POzRven87ICjYD8jFTOycu/w63q+A7gD92nGODgfe04zpsFhMBZWaRjVYugVeis9aGEEhl7BDRrLNJSBijBPo5vfBVTwmI6ONXIb9Sj+o5IQZ4EKwg76vo9fET0CKqitmEERgAkiqp9ZBCrm8ZjOAhXT7NA0Vcys4NkUvvjmlnKM3AbzSZbE4NArAWdafPrxX/Hff/dPGCcLYArv2CNI6UQcETH2UWD/KBAf3YyhH+OOWKRk4lOgogQk/NpABYEt07TE/h+1l3PqNvxO+LELZAvtlxRt0ZAWgKDfGqgo8VMoHQ1D3rFcQgGf9WzaRwIVKbBUCjxTYKNkGEuB4h6oSGkNcPOOwmvvLxmK/XycTOU9mVHBA8Hc5yj/1oCKPXC7b5/mbeXbPc5r+vzLGRUFoDSlYmDHZCILZBX0z+jmuAu2zIg7LH3voJSJzwCAUgp//OMfoy25332A7PX06qgeARWPNgWeBSpSYILAxW3wvoISm+wJZhfonR8NVKT2BoB3iISE6STefvkCq/TOzh8Rt0s753CYYgC9zNg5yiV5jFkXI20M/LZABc9qelRMjgIGO4xRfnNjGR8CxSeAinHxPB6e4+feXpXmNgUuj/UfzwpZ6yv9+wEq0nH8zwZUpPfv1mMiX3n+Pab0fdr2DzOXVn9mne9tjYPcxt8d98WD1vP0zFG+40B+Z++WbU2300fdE+J1JXI18fL8YBknBf3/DCixPepOvogf6zL6LIr7NOM+z5jdiGlwm4yKZRowTz1GZ6BEA6s7aNlgHm0RqIhyFDYnzgIVqT3i9nme5108xjfhc9efBSqezaigTAoCJt6dUbFMW7rPI5aJ6DxQASy4Xt8wTQ7AgmWZQAAG1brYUMaRSoN5TwPGqcc0GBhZYx4UjLjiy9efIVWNeaYvkbyeUcEDgGKgHoz0MIwwps8o8/yO06Md0b0Q/rpABTn/tOjPBnJndyxK7c93bChVnKX27/ct/a0BFaWMiikEu6Z32fFP9wX+m8gLclkVrwIVSzB6REWgIrm/5BgcgXY5oGL3nejZO2/zfT13PZ0ACkrzezaj4uz7S0DFY73gA8G/daAilYed48cApvm+ByrS518FKkrrO53vMlC6PpPXL8d0vyM6lnxsy4IQ8I3g/4wxAIBpmqC19s/STv4TRz9ycvQeoILvUEfQIThCBKIZYzb84e0Qrz48oyKZXyEEtNYAgGVZ0Pd95OMz46W+8k+bboCaeZ0/58r6MtffaH/dbw9UKNOz4DsfOFFg1QfggABIklme4ZPXG+eAiqEf4ybQR6/v+x0byumnrT5foo6Kffx3BFSkNcT+F1BxPP4c/44ofd8wTrG2Su76Zi5CDSW+bnb2dka0Kbn+7exXwb9+xB9+POyZ4vCPaN4Ukyx/9S5dj6/qx7Q9/7d1fWG5++Mf4ejHNDhMbsQ8jpjHCb2RuM8DxkHjPjv0RsD1Clo2uM/ljIplWfXOPTueY6Ai9fe4Lacjo2n8x+9579EPsvXPZlQcgRjW2vWrH/QHajwGBm7APA4BqBj3WRUJsEAgBYEPdNxjWab1qyCM0qMe8dn4mdOyIzVNE+ZlgBsVjKowO4nbt7+iuX5B3byhHxTm2de/SMGAR7sjj1JjUkesDHTsU69ygkaOWvoJ2LJjmCjHiTmy0zbAzWZ8FICg3I5EPAua2ZF4NEc5fo3jmN0R3QYd2zZygfo2kNnuwOb4kx69OQ5E94FQrn+cfyQ3OSBmt6OzC6y3GQHksFtrIx9IISzLPlU2Vby79ncZCMeGp/T87gxvYT5zOw7c0KaGoQgEhCyK6b5gxj1Ts+K1YmXp+0tEa+B+v3uZD447yeeOv6X+vBOoeBz43mGtXddScfx7EMAHdWEuC8+X1t9uTbFz4LlAZi8fx0DHPfk7tf8skFHiZ2n9lAIhWs880N3qzuNAa3dUcwcM+3mKQeJuTgpA8BMyldqMIwIQd1o+f/5ctG+lYtK5vm5t+bGjmntXaqMe8TZ97zMZeaUMtHJgfdxeOZB+LVA7tBUPakRxoMW5ac0QegdQkVv/zk0hu2jP7zKVZPYewSYOVozjHFLHl8jHnH4v6of71u6VeVyyYcc1u0ryULq+sw8BBOXZbEdAxXznhc8zgeXJ9z8jk0eBsumHmJX6DJWAinQ9vtr/87TNKMjZ37hJ9MTR12f4S3L/XDHzJONhAZPT547e8MyOR8dnIphQ0K+vArdYJtznEb1RMEpgcj16ozCPPXqroEQD3EeMg441KubRQoraHwuZelgXjmbPqV9eBgLP+n87++q2MXHOvqXZjmfoKPOCsi6OyFgJY+UWqOBOT9xRH9d6FD6bYpthUQIqCIxYFl8jogRUrJkURGXGL8uEaTbQ5oa//Pmf8dNffodPP/4bsDhMs/U09UiLaT5yOsh5NMZksykoCCXn8pjmQ1rH8D6gIrsAgyMwjjPato07qzkgpSTI2cW9SUM659imTm0p0ODBadu2+0U0c4VFxmT9pOW+vXRHq9T/c4qCz2Hu+R1wtSSUAAM8mOHtx/To+ViRpu2XgIq9s3D8fGn+SvTIoSAqyec4Tx6kuC/Z/pU/P3Z8vVxsdQ8E0E7y/X4P55Tnh18lKTpqTwAVZwJFzkPnXNGxzQXysZbMtJx+/hl5GQavN+9ZYCeVj2OK7wj6igIlCj7KgeIxf0uO1Zn5yF8r7AgVAmnSOfR/aUfmLKX8Kd0PIPaVMj9eASq4XUudLq87y/M7zzPcMmO4e3LLdm7O2+TH9rMEjJ0FKopAxunPPZ4jbnNyqeupX5IWB30UzBx/lWS7/pcFGIYRwzC+g0dloCLqkqAzqFbMMIysJke+RtTzAd+jwDwN7B7bSgLEj78yUgIyzsnLe4CKbXbcOaDlPG35kcqTHUZ8fbvi0dGLnLyfyah4dt4fz/9rlNM3fJ5efT9/7rmMlP1REmpnfhro4/oh/9Unuv69gYr7PGAeLawRsFqgNxKiq9A1V0hRQ8sGvZUYncE4aMxTj2m0UKKGaG9QVsIMOmQ3j78JUMGzJShJYbWf54CKEjDxKGMiPeoRv0aqOyjd+aMfWutsmsYwDBiHPmZVzOO+uOY4bYnXm3Bjv/2c6LwHNtKjI5t757Jz4B0Ih2lWMP0VX7/8G1T3FYtT6FWLwSkMTsONdlOj4lFNCmqz73torXcTQZOnlEJVVU/UuNgGpvszqtt0m7NOURYACbUevDEdskL5yLnlwpzbkeIFNXNf5Xi0QCjQ4+eSc4H80Y6m1nr3Pl68ihfyoqCwaEiKwM1zji4PVLmjXDZk2+KPKTBAcsFlZAOcFVNKt+2XgYrUUTh+vlQMtbijuUPU0zOG+/XOaZhG9M6FL5vkMkZKNSmOHcEykLcPxDbFgXqH9ejJxwMVBGLxNPuSoSKA1QM9Bcc2Xf9uhtYW1gxBfo+fLwZSSfvLjBhQ53dcj8+gZt9DNXWC7qLAPe4qFTLejvhbdhSP5WdZlhi8A/sMrZz+TYFurlN3+jjYAfq/VEywtN5y+pKDA6X7yYZyR+gjgIrVXqW27Fj/LOMd03THsNxh7p6Gxf9tGdfjgPzrKnkf5NH4S/L1GlBRuv+s/jsbqPgA3QefueJ58bgoKwy3kediILI/WpKu/2X22ULfDahgtTUoIIdPLIv+x8qHUqCW7ug79G6MQVcpsDtbjPH8fJ9r7yxQwXmVtXcvyuNZ/mvb41//8KenM2KKGRWpvi6099HATMrPtH9D7316Wiuvvn9mBS7fw/8tH57h/7y5/xGg8KiY5scDFT0mp9GbDq5XmJyGkjWMbjFYgd6IeNzDX7ewusNgJebRQlkJoTvsvso33/FrABVpPMwTFfg9zwIVj77q8WwGBRXPJLK9gO0FfpBSRqCCXsQfdL2B620ALHqMg93Q4LbkXO9/Hiz6waAfDIbB/92NffwsKRGBGUR0LwEWz6E4BuOs4KYa41jBqjeMtsXdWYyjwThZDM7AWh2ZXjpjQxVIHxUbGYYhC2ScBSpSNOtloIJVv3ZuytYdOSK+Q5UDKoZhhLVD3FF4BqggJ4+n/a5jLDlrqzOa24GjT3K6adl8d5gciKIh+WCgYp7nzZzugZFEHhLHewdcTNuiiBxMG8dxd2Zvp9jT9otHP5IdiNLzRSCuEGjdCajIG4YiUDE6SK1hhh7z/V6swVEuDpVQIZB7BFRIKdG2LUw/JOmux47FznF7Aqgg3f0MUEHr0Tn/JZWSIc4BFZSJMAxj8fnS+ssBFTzbouToPBPYcbmj4pL8y0UloOKIv0VH7okdjWVZoJR64FiUgQrS8XmZXDb24LcGKja6+4lilSWgIs2g4PbLgzcF/e0WjOMCOy/Qiyc7+7/NbtnwIDd/pO8JyCrZ/7PARRloT+Vhe720PkvF/EpExTXHeYEd3P6epBhsHNthavxjoGK3/kNF/FhwrujYnwcq4rpz29+d80Dv0dG+lNLifDZkZTyy32eLEe7sR0F/nr2e0lmggsb8yP6dfX+JSu3Pd+Bf/vUPD/lf4k9pPZb7+LHATDrenT5wE+4LYiHhV98/37GRvfc8v/p/ZX4toHn0fn56nXz/6BMX9OurQAWWAdNoMFiJaTTQqkF1+wqrOyhZw/UKozMerAgZFfNoYxZG7wxa0YTs39Qv//5ARWov0+yI3xqoMLaDsR1+sEpjHie4waCp3iC7Cm3zBimuaOuvEG0NJToo0UF2Ldq6QnW9oL5dUF3f8POf/hU///H3+Mu//g6//6//iC8//RmXX35G/e0z2utX3C6f0TYXdM0FdfUNUlTQqoGSNUR3Q327oqluaOsb2rra/NzWFZToINo69KNFfbtCtDVk10J2DbTsNmSUhFECWlKfqw35lJwKUlQQ7Q1aSGipINsObd1A0e+dQNe0UKKNfSA+tHUFLQW6pobsxIa0kDBKQwkJIxWk6iBlC60FpGyhVAchW/+zFqiqCsYYdF2HrutQ1zWapkFVVfFnpRSEELDWQkoJXgDVKh3620E0LZSQkJ1Afb2hrWpYbeLftZSQXQclBLRUMErBKL0hGr+R+2tGaVilocJYlZDQQvrP8EgFJQSMUrDaxLYI+CLBv16vmzEMtkevDfpQed3ZHoO1UKHd3ij0RsEaCWskeqMwWIWh13C9Qd9r2F7B9gqD87/3g4ax0gNlvYa1/nrf63C/hrEKxkrYXvmfjYQ2Ijzn29RGotcGrh9iFV+rNAbbh4q+vn1jFWyvobQI7fl2le5837WAUR1crzEOFss0YHQWk+th7fp+YyTcaDc0Og8WzuPggUGrN9QbmZDaEE+pSqvsOufgehPa8bwmYJJ+HqyG6zWsFrBahnsVBqthlAj36XBGr4PVElb79TcOBkMAK42Rnu9hnB44VH7uGelE/pQWfv4Yj2zgt59rg8HRe/y801zq8Kyh58P/tvf/u7HHYBXGwWJynrfL7DBYFUHZwW6pNybIpYGWClYHvlvPE6sFXK8xhbZp3VKGFv9skz+Dt/aNZNYYGeXUWi+3w2CgjYBzFs5ZWKv8mIP8Dc76+5xFP/g1MDiTlRc/R2EtGQstFXpjoYQIa9F60ibySqnO92vQcC4Av716aHDo6BzJ21EVaNJldA83cuPY+yLJ04BpGuIaJlrlV0W59GtOhlRMhd5IDL32Y7YKy+zlfhwsFjdhdmOs1n0fZ8xuxOIm3Kd50y6tw/vsjz1OY49xMBtaZrchn4nY4z77Y5RuMGGNhTlxHqzvRB3neWAyTeNxvQ7nW71cusH3f56G+I7J9dni1xta+BHOAfdpBubFFwW73zHYHs72Uee53v88Eg0OY7zmMy7HwYZ5MBiHHq5ff++NQh/W2Dz2cIPxa8vZoA+dr5Jue0zO+fY58Xf3AyY3JmTj+GkdbyjIDRGtH6Jx7Dfki3p7uXOjxTQP6/Wpx7KMWJYx3nu/T5iXEff7BGCGc7RBw+fSxnW9LCPm2WEcewzO7DNS54SmAXfMPjN1GuLzdC3S7DDPLmz4+HHZXmGanX9moZpfLjzv4jPTPGC5j5jYdSLfT89HkksXdI0Lm1PEq2EwmY2n7VpPU4TT+U0pPUK82+iiPkxD1IE29C3qiNHfN00rT5dlxDQPqy51JuhRE+8fBuP5f5+iDLixj9f6wWCcVv00z87LwNhjuU+Yg56gc+zAjHnsMU9DXJsT4/O8uLCxZ6Js0vuXxT9P/Pf+QR/9mnHsY3+jjIXxzkuY5yBjc5AJz5PyZhgHuPmGCW0c5QIhCm5yIPnmKCXJc5T/7dFw/k7KQEsDLvpbPuNpXRvz4nbtz8sIpbo4f+n1R4FdLoMr/TuvWTVNU76Y8uI2xPs6L2vm8bNHT4kPa9ba6PXWfZU1kqfdWINcbO9b4lj4Rt6moDTb4EznhmSY2uTtL/ftpnGOn+n7dhsFwSaRDZ9Hb8/v0+ztwzwwfo6rrgprONraxC4QxXuYL0v6wTmLuTdYhh66rTEaDd026G4XdLcrdNugevsMKxvcvn6CrK/Q7Q2jEZDNFUbUEKJBJxrvzw56Z49yGf0c9He07mdaO/4kw/0+RZ3OKW0/Je9DGkjVer0abPDsRrhgfyPPxwmjsxsiv9IaCaMFrG43ZHQLLRsY1UB2N/SmgzWdz0DpJXrTQXY3n5WiGmgtIWSLH7q6CWlsC/70x99DywaTU2iqr+jaNyjRhuBfQkuBZVqDG6sllKihRA0tarT1Bb3p0OsOVnexY0MvfScoFcaK+PNgTXQavdPjHR0ePPl3e5BgHHrMoz924noLq9WGeqPDz77PJvSBSMkaWjX+d9Wi1yZ+81YLCRsCJqt9QOJ6E97dhvF6foi2gRIttFQbstoEQMA7/dpIKC1gjAyAhYQ2ElqLAF5IGGMghIAQAm3bQimFtm3Rti3qukbXdfG+tPjpYGx8p+oEZNtBdQKqE7E/K1ChIMJ1Cgi1lBtawRYVvgO8JQ7idE2zaUcFkIZACtF2UEqh6zq0bQvnXByfEGHsSkN2HbqmRXW9+ecD6KGED6i07CC7JgJWsmsCgOQBHylbNG0FrUUEgbqugVQdhGhQ11c0bQWpOrRdjbat0DQVmubmg1otoJTwIJJoIGTrSTRQnYAJc6s6ga5pINoOMhC114kGTVOh7WrU9TX+nfrcNjfIrkHb3NA1FarrG+rbBUI0aNsKdX1FVV1Q19cNVbc3XN++QnYNrm9f47iJPKi3kuyaDREA1jT+Z601um6dFyVayK6FaD1/tRQRjOsaDw52TYWmvkKJFqKt0TWVb7up1nlg89OFcWvZeaAu8F3INvJFyjbwp92QliqAbR1E26FubnFequqCtvU87jqv4G/VBU1zQ11fcbu9+bnovAGgd9TNzYOCQQ66roFSHar6itvlG+rbBU11RXV9Q9dUaOsbbpdvaKprXEtEshN+/juBrm6iPJJMtvUN1dXP2edPP8d1a4zZrAVaA9pIKNVFHWF7ja6rIQMwEMeiOi/DQb7btvKyGuRHyg6d8OPSWqATDer6Fuckzk2Qvaa6enmsaly/veHnH3/Cf/3Hf4IOQKcM4yV+1/UNbVdDyg4qzKmUbdRbKUkpo+yR/mrb/P10T/qz14d1nN+quqILhp2IdHMq97JrILp6J6+Xty8bHly/veH2dkF1uaK+3lBfb5vfP3/6GX/96S/45a8/4e3r5ygv1fUNt8s3fPnlrxuqrm8bqm8X3K7fUF3fcPn2Jcpa11R+XQWdcbl8Rd3cUDc3VNUFUrZenusbmuqKNsxlU13RtV5G69sFl29fcH37itvlW+wTp7Q/9Pfr21dcvn3B25evuH57w5dPv6C63tDWDZqqRn27obrePB9uFdq6Qde0qG8VmqpGF37vmjquGeprdX2DaGtcvvl+NfU19pfGslKNtm5Q3yp0dYM2IZoTIn//SjS3oq0jjzil+pR4TNR19YZaoraKRHpHaRGfI73T99rbD+3Xct3cwrr0uo4cUWNkaKeOmxXrvZzaDbVdDaVFbEtpb6dID0jZQYg29p1sYScadF0TAQUCUMhhVarD4Gzsn1Sdt5my3ZDWAkI0sNaDwir6LasvQ/ppBVxX4pssbdtGkFwp5XUjgdIPaBgstJYwAVgme0LUiSbyhmw86VPSo33cRNBRh3WiiQC4EA2GwUR/gHSotQpd4H/X1WEeVfTfCESXqkNdX9H3BlpLjOMAIRosyxj8UALurddNwtsKSXMe7CJtZBnjeae1jP3vB4NpdsxfIf3red8PJo5PiNbzpa2gVBdke/WHpGzRNLcgO3u9zYl0Mf1OtktrHeeW/FIhBJRScW7574/JzyP5W6n88U0teg8R9YN+Nsbs+x/aVGqVW05dmAPP7/31tL/EC3pv+j6yYXQf/z/dLfYktmQklBJxbslni/5agZ90T4wVrPJ6q75CaQGpOmjtYxIp2/16JR7QfWEuaezEcz4f9E7iC1/fe352ccNKyDbykM9lSkfyRJuikxujzljjMLVbK34TS0Y9Gv0uq4Mulwlt54c2bHQgKzv0UqCXAkZ0qC9v+Lff/TOqt6+o3r6huX6F7io0l68Q9QVd9QbVVhD1BWPQLyZsRhmrYrtE/IQDr92wbn75Pm6eD2MyRu7m15hjkrJF32sI0kUhHusDPylWE20b/OGtz6VlB9HVkKKBUSImBfDkgKZ+Q1O94Xr5DNlVqG5foWSNrr2iqd/w7etfcbt+QXX9CtvNuH7p8MM4OOAODL3G7/75v2ByBvNk8MunP6G6fYYSPkvBB4wiBOtdVL5ad+hEja6rUNUXNO0NbVdByAZCNlCigZINlGyhZAMt26Co/c8+E0Js3kHZEUp08Z38Gr1bdiuIQkTgRgQqVLchrTpo2cLoDr3xQbYPyFUM5nXIhrDa7wgRD6hP/m8euEgNKwEeou18wMWUfdM0mwyJqqrQNA1ut1vMoOAKkSscEtiYEkNCGxbrEHbBSKCUkN6ZrBtc3y7e0btVHgQIQENb7zNCRNPG4NxqvQNiuqYN2RRrVoWMwIgPMLXwoIVs18C4aZqokEihElBhlYazfdjVDWBJWBQxcG194GqUhtU67vxyYyCljAuYdnPJgPKAMTV4XBnSz8T7CGRp2kH3QEwfeE7P0zu11nGOh8HPh7N9kCUbMjEsTMjM4M8ptd+h7o2FkcorYqUxGLuhFEhKMxRIqWmtY5sbuUqAPQ8SmrCW/I47yRT1m7JKrDYY+8HfQ2MLhsNR1knYHaf3D8OAtm3jsSnKTiEigDCOp++jEaN2uLJ2zsW5nqZp9y1mPj80J0TG+DlxASEejMXkRt8XY/0YEn77zBr/P/WVZHEw1gMaITPI2X5XHIjLJjlWFMDTvLRtG3UGByb5+iGZ5s4id+ji3zP6ifRcH+RbdQJt3eDzp18g2nYNCqt645TyICMFTHdyyzIl+Hh3ZxDDvfw+bpQfFV2KRxNDBlbMACHZNyuIa8O6MUpDtC0G28e1lH7xir9rGAYophO93NuQUbDqK047eSFZCrq5j2vFrxeup7geIHklR4z0CNkry9e7WcebXU+cgq0jO9eHPlqtMQ0urDsGvDNd5wLfrNKxvd3GgPJAp9UezNdBx5vwPgL8uPNDNimX4adD1h7RTp61DvrHPNR/R3o/ZwdSp5nWJulOHhhxHWOt3dgi2nggW3e73aLuIxl/9H4e8KU6m1/j76IgiUBp+p/3md7Ttu3mOW6TOdFmSRqA0b3k11AAmz5/vV5RVdXuGQJsU2Aqpb73mz3GetCi5WBSV6/ttG30p+hvl8sFVVVBKRXHQPPB+0J+Fx8nB055MMX7T21QJiwPFD9//oyu67xOUhpaSu8v0DoI/lMaBDZNE3UsbVLRnA3DsHk3jZMHs9QO5zfnEe9/LtDdFbNLAlPuS9G1NDOOy3aqrx+9b+fXJkFZalO4vub+Re75TSp5cq3rus19uefTtni/cvzioA/X60d2jNsc8plJHjko8kzqPLep9DeSK25jc/qG/p7abPJVUj6SX8L5Q21wAIP76en11JfhlOq6tL+0sWKUhmjaGHuYkPmd05e5DZFHRDEbEemYSNcbRN3CCAndCehOoL5c0VU1emWgunqltkZze4OVHarLV1RvX9E0TYwFb7fbZm3zNd40Deq6jvfQ2qM1TnaKz1WOn6l+zgGTG30XNr8ppqVNZH5ygJNoVyBDdh604NQ2VzT1BW1zQ317Q9fcINoKoq2gVYvq+g2//PVHXC9fcX37AqN+hz/+4e/xA+4A5gWfP/2Mprpg6CU+/fVP+Kd//P9xvXwKYICI4MBgtd+Jq/2uVFVd4w6QlB65atsaVXXF9foGFXa8iGiHnNLGZdeGzAQPSqw75gRWtCH11jtFaYYHgRg8nZk7Tel12lmTXQOtxJoFEAJiHij7wMy3MQ427uz7PocxJI6RDYEtZTdwR4YWHhkgUvxVVW0CFRIqCqZIALuu2yu74MjqRGD6kNJtlUZXN+tRDblNrU+BiOhEcueaU3CItVQQTRuzOegZAhOIF7Q4ouPNDJa1NhpuCqDIAfdOsdo69ywQpDGQMrHWommaDaLLkUcyKqmDSEaWG1hSApSxQg6/Jp4FmRlsHxc0zTM5ohRw2ghUBIDFrEHD7MbDYM9SUGT7mG5FQQoPVjaUOPIpP7hBHccxgn/r+qSsJInBmghK0DyR/PQhC4mCPqN0WC9+HQ3WelAnvI+UKTdsSqmdoksDI3JC+DhSRJ/mj88DDzhSeaC1ZK2NASuBSWM/QLZd6L/Z8TsCc0JGw0hyQSCllgqT86lxqRPmnNvoA25s+BERbmS4UUp1CQcR0rH2IZjmZLjcSIVlmsPa9eu4NxayWmAIRgAAIABJREFU89lCWqqNc5A6r1y3pcEW7we/N+f4pfOXAne8xs4O+OHAllzBZhOC6XRHoGvaCFoMZrvmUz6SfKw6KOj3AIzwgJ0DAen69Jl5fi5Sfc133Ahwov5Ya+P4SB/Ts1b7NvlxpByQuaMAnBBIRQBAr826G8XGnAKHBLRGwNb4TEayyWRnvZ0W4Uilz8CgLDRaN70x8figlzcZwIqVdvxMd90Db2zof6oPU0ctB5Rx4jaDF8UlueABawrEOeeifuNBCg/Q+PrO7SLmgAp+jCoF8nhQkQK55NDyoI4HK1w3PVrLnCepfNLzpR1RrhPSYCN3vHRzFFUJ0A6wUmKXUUHgQ9u20Ymn9URAhdY6+ljcGU9BCxpLGvTzI2l0jQc9HMQifrVt63kc5JP00rp+gq5gwST5SNQf+p3rA85rrrf4PRw4oHvJT6L/iQ8loIIHpFzG0vPmtF5S/yq3vtJ2j4CK1B7wNZUCILnnOR/SzSr6e7puUvuUAh1cBh69j9/L7dwj/vLx5ojzt0RcX3Hflm/qEF9zNQT4WPiaoPXPZSEFKqhN0hfp/KWAa+pP5Ob10EcOekKGjVIVQECjVAQq0v6m+pODebn3c0rBXPJT6ai/aFrcpxnO9t7OhZjRKAHV+YxkH/c26I2KuojzKpU/0kVd10U/iGwCtz3c1+KgUCobR8TXEW200kY42Viy2eRjcYoxXMi8T+Nviv3pSKvP7G3x849/xvXtK66Xb/j5xz/7bM+vn9F8u+CXP/+EH1zfA3egur5hnnooUeNPf/wdvnz+C6S4BiYTMNDFF2jZ4XZ5ixNXVVXcGSQkvqoqvwMfjht0TRuFiZAaAgK07OJ5YNqRoUwLAitk17LjIOtgCcigXZze6LCzQ07p6qhS+jYF2rxew/b4hgrM9/3xu8wiZnmQUzYw5592k2n3zahVuXFEkRBO+pnvVPCFy406dxpISVrrzxBRNsVgbNy1irtPhHqxIwy0s9g1LRM2/z+dSSanlHbL4w4VOY/JERlqm46NxEwEu6K8HBSIiim0NYTMAZ4tQTuifLeU+k/tcwPGjRjnV84YDMOwcSy4At4Ee+H9PBDn4+cOac5xGNliHwe3W9jcGKcODw+kOTBAu4ccMLBBWe8CJ6aYeTAW3xHWngf91Abo83K+BkDEe8qcoOwCynIxSkUFxueH5oiDDiTrux1QFmRS/1PnOBfo8uK33KksOUrUTwIrOOAY10MAmnhGBQWcURZojpId8JJjtgmKg3HgxpUHETwoIp3C2015oZTaARU8wKa6G3wNypBdETMvQv8IJE0dxVwGRMrnnAOVBkG5ecrtQKXB1m5sPKuC5jDMXwQcePBdchyT9fTofSuAkKzvoDfINqwZSXYn33zskUeJPKXyZpT29jWADZQ9EuVT+4wZ3n/KlOvTsYX1NxgL2XYBmFmzNmKWFM9eMTra21R/+M2N9agggSKqExABxBVtB6sN2rrZAOi5Y4Rr5kU4ghh2eqhOE2XlcTA4F1Cn9uJRcPJILlN5zt2TAx+4DuP9OqKc/uDAXio3fP3ndOCj8W5sMqN0vT8TWB3xNjrA1LcEiNqtL6t3ZIw/FqHUeuyAzysFFDwY4ruJxBvyo0g2OJjO7XFpfg8DzIz+3QDHic7kPOfzmOsTfy/pfg54kLzT7jwBObfbDZfLZSOLSqm4S0z+fG5c3Oby8R8FlHw8vN+8fhFfSxyYfsTXR1Ravzn7xYnGQoErbycdB2+rlPn3UD6YPcvZgvR62t8UaHikD3L949fTeXlkf3Pyn9MR6Rw8ApL4venPvC3O7w0xm2qDH0pxXG+24DL3O621m4wOyligdUDvpKwW8oF4fziwQ2uOB/wpLzj4/MiXTcE47ueRfuLrPJ0b3v4j+5HOZbrxtJF3iu3Cxsqu1AGPe2mDPPzPszz9Zs2aVUrgB9lzOlLfNS2+ffmKb1++4t/+5feovlZ4+/SGH+ZxCsW0JvRWorp+xedPf0bbfENdfYmZAytA4YtIirZGfbv6yvbG4Mcff4zFHznqVN9u4RiEP9sdnZWYvdDEdonorLyWXdydoWwKui7aBoM1EG0Tz9LLgFhZ7duTXRsBCsucH3LiqD/R4Qk7TLFehdJsl0gFh2y7c2S1CQUqZWy3q5vYHgkBKT1CtXkqE+0I8B1TEsw09Ysj4mQIm1sVzs134WefekPOXxfOAJPTKjuBNpwzrm83NLcqAhs8s4JSfMjRjMVGIwjChDZJz427jXafYkapTBQIKObgk7NKSkcJEQNzytag4yCEmPIdaVqQqRHmziJXAMTfdAfbWhszIghJzAE1fBeW5pi/mxauiQt6u2PInRPaPdvskIRgJaZ6B0CHzwMvCJu2n4IoOwMTsqW6pop1Z9ZAYw0CaG1oKaNiWlPL/doa+yEqMwpwOBJNfaHdLm9okv7KFWDjO078LCwfU2r0+e7jI8WcBqJxJ9rayG9Kp6egjMYUd9Nj4LkH7o6ACm6UUmDSWr/rke6o0r1cD6TyTfKcyjhl8hDFdPowp7Lr4rEt2pmor7c1nZKlfFPfUv7zMXEHJwcgpkaUG3MeaPR9v1vT3Emgd+Qy2micpOsHFuDzrAcCkh8Fh4rmNnGENvyU69FBLeU+8AqAEAfhKJOB5CN1hLljY+L60wEU3MobOQhayqin4hFEuRaGtqwdql+UZtdwoIAyaniWBQeS6V107IP8BA9OeEDfZ2nJre1nR0AonZTqK9GmAc/sS4EKqv1klFo3QYSIvOf2h/TPIx2YC3LT9XUEIOT0SS6I5U57ClQcPXsU7PN+c3uWBoA88C4FCY+c5zQIKdFRULILRjLrZQNcPzpjbRWszWeh8OwZvnFGfgdPSecBzFGfj8aSszPRJiXj2RWPDgFHGqxzfnP9wAMJusYDS9qZfTRvWmssy7J7lrefy9zZ2c0kyEl31dNAm8slPRN1eAKu8SC8xP+jwOuZ+Uv5w8ddCqCfWR9F/yP5W+73I32TZjPx8T96H+d/DqjgAevR+n1Gh6Xt5XRpKhc5madx7fgZbS+RjNkNWqy+E/ctqH3uX9A1+mIb/V7X9Saj5Ghtpf1OecX9NJ6JTfdxHy+1WfQ/PUPrI8fPtJ1n7Ekqz/F+xtNY25ATyzKXIT6jTRPKjKfjuT4DtA8bgMPGD6XnZduhvt6iX9CKz7jVP4caFcsd92VE195Q3fyXOoyqMfTe+XC9DV+6WIEDyljQbQcrFKpvF5hOQlQ1ZN3AdAK90nj7+m09O8ScD3K2uqaKqedGeXBBy/VYiOzaeE9bV7E4GgESVOCPztTTsx5IucSiX/xMb3W5+jQdKuLXtBFsIISH/vdtC7R1BapNsRYfbGL9BKqh0LFgvr5VUNLA6B6XS4WqatDUHUSn0HUKUprN2SQynhyc4Oe3KEWJaiB0XRfQKJ8Z0VT1Wm8jnK2WnUATCpXRzptoWv+3AD5QYUCfMrU630qIVVA7EYMafvRChsKC8e/seICW210OGhctVJ8aqWIqMw+6SUZkq2CkhRYGopHxZ9X5a0pZiE5BCg2te2hloXUPGfiulN2Q6BR0+LsxPawZYM0Q/6Z1D617GDP4NtSa0h+DHM0yPsyAvh/D/RpKGkipobWFFBpW9ZCtglW977fQG9LKxn4KodFb52Um9El2ClpoWN3D2TG2JxoJ1WlooaE6DSMtZOffw4krrdyuHslyW98CuLcebVKii+/jPKc5sNq/Q0t/rdd0r++PVYH/0qBrJZQ00GGc1a3xY09SubdAmI7zIYWGUjb87+fWmAEmmT+jeyhp/N+UhVJmQ8b0W1Keb4Nx6PUQ+z2YAYN1m6+R5IJdLUx4xkaeG2nR6wHOjrszgNxge/Cm932TBkpZWOsghIaUJpAO8qwjHzom7yrcR/eIIFNRnqXZkJHWy50woa8qjon0Xht0hdW+bdEpz9Mgm36d2DAH28ApNYbpLnYqjykok4Iz1g7rOpYGQmgI4cevpNnJe6/7jY5QnYZR1v8s1vkyYb6EVjtSvYU0Gq0U/l5GOX62VQfZKYz9uLvf6j7KFa0jf82g10HHmAFa+3VBOozm1UgT11Ovh528qbD+SReQnhmMi+/0a5b0p0FbdV5viDULKmY4yvVcKhWNJfvd1s2anRGBfxH1Bq9dRUAFjZn0AvVVdRpN1UKE91B2xfYoyB6oWHd1qHi0ggp6j+bdSBP5L4WOusMGfaGkQdtKNHUXdZMQyuujoDe07mGtv5cT6XilbLyPU3qNZFeH95Nu5/9z0tpuSSUUbBvJvyF7Re+Kf7Poe7fqSqJE/9G6MqHddDzUtjWDX4vJ87vxKwsZeOD18x7E4Ou9BASmxeV8sThPSgs/v3LVn5HXdoi2ddVbnkSnvK7slO9j6Hdv3WYOTYYXG34Eu7PhD+e17nf6KSUdnt3I3eb3ILeMt9S2Dj4M3WvNACG0H7te/05zrKTBzz99wp/++Bf8+ONf4YZps4mQ+py5wDLV47wmBg82eRDHg1ZuH/zPPXrrIi9p7CvvjzOOHgVqK9C4nbu0ffKzaG2LTnn7G4jbqbT9NADM8esoiNdaR9mhPtC8ymDrOM8ftU+gJN/hjwFzoj+ofa2TNRzkhPwq0pePeExzzm0/p/U+8kW8T5b649t799luaYC/A17ixqWIdosC5rZuwroxUbeTX0W+1EZ/hHUvhY5rrm1E5A39TzaA9C3NlzGr7SY/Nyc7/LgZ1130M+l3mv9HWV9CiIx9Mt4/SnRi1I0ZfU1rgfpNulLrfq03SPGfEFvqdLTvXS2ibbfKBr+Dn1IIWZ9ar0dNhYwb7eR7fvvyBVUoat51QFXf8UNvLHAHtOxQXb+hrS+Q4obr5RMu337G7fIGqidR3y4xm4G+DCBvDS6fPqN5u+Lbz7+g/nZB9fUN7eUGWTWorjfIEMBXl2sotNHFc970dQF/ZMO/w+/MSFTXt1hFv2vq8HuF9dOkfie4vl1iYc2uqeFrUbShsnqLpqohwlnZXhv89Je/xPPKdM1nIPjikuSsGali29e3b5vdIgrwOvokaNv57ISKqpH7onTVrYHRA66XCtWtQRsCttutgZJrwMKPf9B5SlL8fJef7xZcr1cfUChfCO12ufpq7ZcrmqqO54GbWwWjNKrLNR55oettVUNLhS+ffsH17RLTb1QnfHX3xgM55FCuZ8BVBEnW+VwRN8qY4YVfaJHys50UAPbabJxT2tlWLODQwqwkLXRwRNcFqqNCkUJDq37v6IWF2bYyAhx11eJ2rf2cKIuuVbhdG4hOb3b1bNhp5J9mVXJVMFpZiE4HR8igCw60aFUMMmSnNxQVufQgCjmM1jpvwFW/BlzSwqgeXS2iUiB+RCCk2wYDHPQiGSKnQkoqfkd1X9ajTTGLSA8RFFGdhmCghQ8Mh9g30cgQOKxABSnDrvXBrhRMeQYgaHMmOQHCvOEwMHpA1yqITgeHvo+Gz1oHrSzaRkIK74hq1ccgcEM6odDvwY6weoCOQIWDs+OaoivXwoaGOdXEfxpvClTkDDzPwPGGYoCSFl0roRmvyGj468QDkttgcKODMQT+6mj0RKf8+mFEcuKD6GEtght0AX1th46v+TXkHWN6J/VNq37nqHDDSjt8aZ0LGj8v8MSfpawrb5BddAjIgRCdlwOdCQQIFIigWpjLCJx1ejNfKUjRKQkdgIpGdDvgIeWnZLrJhLnPker0xpAPxkEJg65dZbVpBLRaAxIZZIvWE+kQ3n8CIjh42dViA2gSWNDVAloY1NeGgY4qZjx0TQMj10yFrm7imuyNjbqeMlb8EUoPStAnw9PPgxO47IEis+nv7a2K9mawfbQ7BEzwgl0EVPAvV1ml0dzaALx4IKbXQwBPPWjRtRJt6/XCJgAKtkEKz3dae7RuhNBetwuzIdHpaHOUtHF9ENG1CGKEd5DOUtIGgMLudZMZ9u1FwHJd717+vY7o+zE6zc7NcQNEBrCW3rsG2Vv9twE6hdm9fxuYu93z2f5ugKFtYMEL/7ZtuwcqEtpV4Q9fRfBfOmmiDSenvG1kACocmkZEnnVhc6jrFLpWwugB1jpI4e10G+ZfhfmXBPim/CDww7gIbHD+pIFBCaggmySFQdvIbbBKGxkxkPVzT22TLfVyR/IVAGXWd5LprpX4+uUNQz+iqbsgKzJmRXPfgNftSEEAeoYy37TWm2MjFGTyGgdptlyUhQAkRdnXXP89B0pwSjNl0vmL7yKgRw8xOO2CXSGZMXpfjJ18WF7oMQVfUnufC+BXCkCF6qP/KoX2eqvZvoOOFHDiGewpeOADWbsltQJfMuiwbWDMAc88UEHv4e/M2XLfBx1ttwkyvO3P9ksqqb/wKKs0gl8BqKCvsUUbpTTqWwXRKbSNDGC070/XqnVNRF2/+lLkv7eNtx3kn1Hc0LYyAIZD2DTydoZvJKlgz6nQMP/6Hp+zpu6Cv+f5IcLzbZh/HjNRXbXr9boWvdzZJxV9RLJhnHL2ius9AljiRq9YN6nJ7m6+ghf8fdFIv2HD/H/RrPUfB2tBX5akTY4h1PZQYaO6DScRZCdwfbtgMBaX7hO+1j/jB2dn4A4s0wTRXtG1F3TtBaKtIDuB22X9RGlb30I6pwcpmuoWPyvZ1g1ul2v4uY6fGqurrxBtFQP6NgADXXODFDc01frZtevbVzSVf0fXVDBKQLRNfLcHBqrgGDUBMFhraHigogIV56TU07b2Qfn17W0TeLfx84JtPG5Cnx2lzImuFmhuLapLjebWQgu/I9XrAd8+v6Gp/E50W1fhk4a3ULCzDp+LbNnn0vzONWWE+N1rP+FVSLfu6sb3L/SR0nTJmaTz47xYCRVrsVqhvl3j5+I8iFPh8u0b6luF6nJFW9V4+/otfoKvqz2YdLtc8e3zFyghcf32hqaq4s4qIV5DKJZJfeuNRXW9RaBGcNCiWwMeTXMQduN41oTqVidZhLSfrmnjWfpYY4OlDdPOWixmuDlK5AOvtm5C4BWc3JBlQmnFXKlROxx0or+39RVdc4PVHZSoIUUN2VVomyukqGPRVAIvmvC5R9l2qK7XmEkUdyjDe+mLJhRIyFZCNAJt1UK0EkpoiEagvjZh59T3b/0soJ9jKkJHRz+22UJdPGpEjgX/3C39narRk/NA1Pc9RGfR1BJa9evnJWWDurlAqjqCZ3R+j6qsU6aQNxQCdd3CmB5dJ8POv4IQagOK0ZEk4iMHwOjoDYFtpCj5MTNuRKk/PBWY7uNF1dqqXpVpOKZD5/cJjCOZJRQ4Gse22xjTNPXYmLUuTqz5wFLp6cgZHcei2gAxy0FRQNjFGi5t7cEEKpBLBZziUYawPijLio7S8JR/LWXULdfrNYImBI5er1c0TYPr9bo5+tF1XTSS1+s1GGAJpQyu1wqXtxuUCk5Pp9Y57iS6TuJ2q9G1fv6bpoPWNujXBlpotFUbd/q7uoPq/Dr3n4H1fKmut3iErWu2Fe951lbc6eu6WA/hFvQdpRV6Hvid/sE4iEaivjYw0qKpvK4nnWsoQA42jDLOqus16jvKYKPjGiS/sdBn0Dukv3tjYwYeyTjVmFj1/pqhpjoBZ/v1E9RCxtRULuP8eCEdPWtuFerrDUaqCECTvqMxkp4nEN/LmLdfSnRxE4COWoq2jll6pN+9H+BtiwztVhf/md/L12/+k6dBx4umjTaI2iE+0ie1+dER6jfJ9xCKFFI2FtXwoJ2b9WtUagU/5GoHRKhOHm1pyEakNUfHbGguue0gO9ObAaKVMMpCtP532UpYZdE1wmfeCBN1umT/exA72FJ2nIbX6KBjLWQvY9YLATchg0R2KoBPMmbXyVbG3USl/I5xH4A/IRSsHWCVDQCPz0YiAIuyeNKgjH8xgo6h8sAhfs0rE7St4Owa3PFNCx6wcJ1DoGUaKHvnX4YsSYvbrcbb2zVmSjZNh1p0UMEO3G63+Gw8phoAkfjVmSAr/pilifcQmEup5uRrcNtHY+OfY+Z1Yqj2F/dlKJttMHYj8yRzEbCTivWH1QBToVhn0A37gqS+KD3fGfVyrEJgIX1GUshE680Q5t5nZVEhbfo6FNVq4sVsV1llRbHD/TETV8j4HBXNVWItdpimntPRP9EpnxkkKTP5Bso2MqZH2wooZaId4r87N0FKHYJyn+U6uhmjmyGEwuVyQ28d6qpF24hop6TU6HsH56aYhVTXLd7ernE9+YBOxSCP7NmaHWkw9GP0sXhND1pLzrldccY47uB/kU/Gswz4kQUOFNBRAA4kyDC3lE2ohUGv+zjHdP/6nj4AtD2UHDY+Bfk//MtVq6+x1vYzyn+BY7A26CMD1Sl0dQfRCK+vWq9zuL/Jj77GI+5R1/r3uL6Pa4r6QSDF9dtbPKZO9uR2q/28BLCE5CRmLYZ+kB9QXWq0VRczAj799ClkaXodroWGlgZd3aG+NpCdgutHWGVXnkb9bj1YEkD/GKewY4+UEeizob0u9psJNapLtdnAvt1uUc9Encm+dDKEAp50nP72doENG5sy2Kjm1mKwLvbfb274jYPVXtFGp7chnLpmBSdkK9FUVeB/G2MUbk85iEdA6IbYxqSzfYw5q+sVomnx9fMXXN8u+GEa7sByxzLN0KqBVhVEd0PX3NDVDW6Xt5gWTl8FoG+n+/+9sSfFX12vMVOhrRsoWUHLNjqIZBCUaGCUBwf8kY8mAB/8KIiMXx358stfA3BBgEKNrqljtoeWIp6x9wU4PYhBQVAMsIMDT7UkPOByDYCJBxiouKAS3nEWjYy7UVoYVJcaRlnUtyaCIgREEHBBR0PWHWuB3uhwhESjvl39tRDE0nfko0PEjAoPzMlYDsaiqeoI2tD54Ka6smMpfrxdSNkl40dHRLT0bZLTen27xECdV3alvvXa+CAp8JGMKwX9hIZx55pqZKxV3dez8nz3XEsfkKwBAStyys8yyfW89JqCxL5GEe6JO39yLebWVPUOOGhZEERnqprKO/XkGHSNr3VCDioVraN0ZVLmcUcwKCL68kp6fo6foxaNiApcdiqmk3eNiLuEVvWQ3Zr94nnjP7fr5YSChcbPLQtKeWqmlDIW1Uo/i8QdTTKuUkp0rQ6ZPxZVVeF6veJ2858hrupLDMjJENOn6Iwx4WssQ9wFrOt2DWA75Y9BUaDQdvErAD4A8YpOtO16jIgUIpu/9MsYZLzJwU2Rfn50yhhWpVjxo0crKEHBDgEZaw2EcKafnTlMHQoVHEoCFKi+RVprhIKVISjqWOQ3XGuqOtaU8QWJfbDZ3Cq/q1zVrH8ruEfyR19m4Z8hps8Mv729xWJrHGSizyZzR4LLEZ33bhuffkhH2rT2c13d/NyLTqGuWjSNv3671RDCg1fN/2DrPZcjSZImwXn/p1i5BziRkTuRpbc7ciffkJ6ZpsUAJA3q3INmJlDdrffDXC0C1fsD0lXVQCIzwsPdTE1JkkJ5iEPZZ8d37IApb/44ChJQWlf2xX2j/u0UcJ5nBQbXaYbtegHPfdhJ/EoBVYDC6CLmYYbrXQFKRgxJioxc2HI5Rt3rcowqu+Na2aY8w/u9bJoxpLTzq5j157jn8lkOzhUwJmmTvb8GdBq31ur65n2iAdg0TWqWartegfDgPG7zIu99mnXN6V5ZvIsEeBFQ1Jke05BAw2oBSoPKJlMIAgSljOgFIJ8KAN+3Hcac4Y2F7Q1M16sc0bSdMi2XcsaRBTgPI/q2gzdW17zrDYYkoMp9WRXYTiFqMyWARto1lovu+9S/3tfbO0+dva/SvuniHk8QJ/mgsknZO26YhxkpZC34pMiVwnAZF13b0hxmDHFQ1gv3h6m87289OsbyvI8543X3frWZTQJ8PApAQmneWJ4rAoQpDtrgzdOqoCLB8ClPuC13BTiUCbNver6Z7oUQYK1916Dv2aH7pov7LUEO7jV7huieTcp9+lsTzHVdEWPE5XJB13UwvVOQYhxn/P1v3+H334D7/RXeR/TOYlzkbGjbFtZa2f/LMyeDNgfb9aWpkPXsjd2BFBtAJZPBTR613/f5OXkNYhmQTXmAL0MiMtfWaZY1vDfFLdRqek3t14Ka2e1qh70vEs+YbxkprE/Z3HFPWqYV9/UVYxpLc7S8u/dkTE67WuaxO7toNE1ZJOu5fTwkWVn3ZcWQZN8h0MN9nOuCjfLe1NB7j64zMMbBGAdrPaz1WJc7UhrQ9xa32wMhJLRtD2Mcvr79huu1Rl21eHv7FcMwKcjANfHrr7+D0tyc5RyKMaPvLXIe4V2ENcKGdi7I2irT5urawPROAPg8IedRQQs2wMMgUjLv47sITDKkuT5oFrpnTIcQ9Pv2zNc95X/PyGSNs5dJ7MGKeZjfAxPlv+u0ilTxW8+J5Y5xWDGNNyzzqwLBNFO+L6vWmdxnuTe/3u4K4G7mxwt+//o7vPG6H+5BXO4Ft9tN2QbruqKua3Rdp2cezdxvi5xlrN11uJsHtFWN5AO8sRKvHuX+WSv38rY+kPOoYBT3P4Ipj/Uh9UAakcOA5BO6psfr7RVTnnFfH1inFclnrNMK2zkkn5XVJzLMGWP5bPflrj6BBBy1r9MB6k334CEOMJ3FkMZNOlHq6H1U8R6okHp/Lc/W5ke4xYmu+myvBWB5u79hHmYEG/4AVGgfUlibfwAq4oActs9ruh7TMKgtAM9yDiy+ZZR8+5WCnKcc3GqvVRQJ5+MJp5cD/vR2/60AFV8xjwHT6HG/jZjH8ouCL837qNMVAS+kwffWSgFXNmFvXSlQZFKSYo9piLpwow+yeY8RtzUr4MDCR0ACARlyDFjnCd72CoxE7xC9RfQOyyRTnhRcYTX4wlJIYIoBD3VOiPaFrjwEuUhLhKkxj7mwEQSwICKWozQG8yjeE0xZIMOE8hWRykwFUNkAl3nMSMEjx4DbMhfJC00wRy2MCBqMaWvIBK1cFKnc/D1EAkN2BmU0Ulzy/Vh46+B6g+gDTNvpQgrlXg2lMRrzANubwiSQa3WCdGoRAAAgAElEQVTTBn0ojXVW0IQABd8/UwM2AEKuc9+07yZSjD8kwEVvDAIVLC5f7w9lIdDFdz/5WHaFvXoajGxukl4jgi/7g1wnDtOshSCnHixC5HAWCv8QpYkZ0qgbkkzR9kBFgul63Mv0lteL1486L52QjhsAJqjzsrErFIleCqNifMew0dijadZ7wvu5TrM0tqUhZ2HpnBO50I7GuM+gZ3IPC0bvfTnMM2KMukHKnyOWdVIDXb5e27bK3BADxq/oOoOcR9zWB2LMOvVIcVAQkY3NWNB5rsl3cqJhy8vWRr68n33ByM8cY3wHGuybWZ1GlHXIyb1qHHeTVzKBCFQQdFqn98awPPR5oAzlmaGeXg7bHXNHn+9FP886bSwAPl8CkmUtBJfSXHLaQDYWC0Y+j7dlRQpBgZ+9iS6vOxkSZNbsaYl7uiUbDx6U2/W9KRD1+vhadO9ChbzdHgJKlOLgfnuVgq7oKGPMyCEj+bQdfgM9B0qTR/BoB1YS3LqvNwWdvmUVsPDdu0pzr2NzK0XOIJOLOKBv+kJhlOJDDm0phAi46s+ljBwiovOYR2ESsNnOIeo+PQ00AN72dpXWsMgngyFtnkdDaabIhGPjFMsZxEKxrmu9H/sGkgUyGQLOWETvlYky5UEYdAMlmHJWkFnBhl7YFBnR293ZnPWsHct1YCMiZ0vU9SVrMCo4MmZhURAg5nVk0cl/d8ZiGmSywjM4WKcNn+16vR8E8Pf+FhtbZAO5yGrSa7B/vndgBvfQPfMuOI/oQzkXo+4ZyW+sSwLLBAzonSFgxqKTRQGnR5nUlffEfeVbjw6C8hw2ELTa5DFLAbXZWM46AVzGRZ9PavDpBzDkCY/H2wak5Km8/1EK89K07hut/fPF4pMTPu4R3H8pA/DeK2OP3zMMA4wxuvfsfy6EoGcKAVP+O/cfay3ati17UEbwCdZ4/P3v3+Hl5YhpXGCMw/l8hfEOcch6zhFUIRCksuSydpn+RPCXgx4+MxvjpqzVb67NHmDJeVuXwblSkNMPbNI9gywirj3WggQ0yMLSvXA3BFIDdAIZ7wYjM8gO5s8R1BjTiLEAwgTR2KTMhZ1DRtn2XObtd3Fgs2wDJzJFFbz0Al42VS3nX2GDTcNWN/I8+d8NScaRHiTCcMhpVBZDSoOCbzmPcC4o0BB8gunl/l+vNe63V3gXcTiccL3WmMYFISQ9l+gdF3xSBqArnnI5jTifr6jrVsGSpu7U16ZpOpWNpTToz1C+wfOz7/s/sFjP5zPmeUbXdXDO6XNzPB7/wC5iPdW2rQ6D9vXb/trtWSoETHlP59Kw0lNsk2iUCX2Rvwx5QU6LPifK7iy12jxuoDyB+n0vQMB6iOLz1DcGznhhLkyrnvW8NrwmBDC7rkOMEbYXFp5pu7KeLLq6UQCbgIQ3FtXlqkxTAoLBJwSfEGNGVTUIIaHvLIxxCCGhq3scn4+wvUOwAW3Vob7UOB8uqC81mmuL5toixwG/vv0Gb4N8jnGBKz/Dfbe+1LCdRd/0AsIMMpiQc28ziiR4sYzS+E95QrABtrOILmIa5LlMIeu9r6pKGWFcC8uyoGta9G2HZRK26X1Z0ZV+yxuLsYAeY5rK645l8D78b4GK6KL83gLg/O+ACrJg53GR31H2UNYwHKja3vxByvMtUMFzf51nYYPPi9YipuvRVjUupxP+9Fi/ivTj7StyspingHmKpQEetOkX+YXIPaK32tB7Y5FjVCTFW6e0kyElDElkJNFJugQ37iELKLL3vGD6AA01x5wKIDHCmR6b1GMs3hUWlFkEZ0FdLEGPIbGQ3Oj8yYcdrXxAcKYACB5dUysTIUcPZ3r1c8hFr5tjQnReG1OhwVIK49R0MziD4OyOpTHi9b5iHgf0baMymn3jk/UAizr1IShBlJJsCB5KEtU6lfdAoEZAkRRcWUAJzgigRMaL640ehrY3AjQNg8o/9jIDsi5YEMZSyO7RfU6F+D172i3RVspWSF1mgy/XdqOwS1xdVFo+0VMWsWxa9kUbqWc8iG3fw5VJ3G1ZdQNTauXuiwULGwsWAGIetyKHEfflFWOaMQ8rprxgygvuy6s2iJyEyIO3FeD8rO8azN1UWx52D9tZBBuxTGtp3AZ441X3xU2ABdQ0JARn8Hp/oG9bfV02GJzUOufexS7xMOAEnYjn4/GAtRbGGD3whmHQidmeztp1Heq61uaf8oHb7Ybr9ar/HkLANC7oOqPUu3GQxnUcZpje6RrJISobhXS+b30reH9kbykN4zDo5F+L0DJViDG+c22mLtoYszW4pbDiYTLEpGtFTQSLHIVrdr+2ecDum3pOuXOWOGaueZr57j/bXjLHPSCVRnceJ7R1I4eQdQjWybNQGj8Wp2SJkSbPdbeME/q2K89QVoCQoMU6z3otUkro+14BKTYLLLr3oA+BmWEY4GzAstwQo/i8UO5BeUeMWdkTnISJ9raY2w0bMLcUyccQZeI3pkkPeAJK9/WmcoF52ElsdtRyHuI5S4PJSTUbXu7nchZkeOOxjAvOhzNMa3Ff7gguliYw695PAH4/3SRLgxNxlZPl7dDmXtI1DfYyt9f7Qyb1Za9l08/1Hax7B0zMw4gfv/8BpuuwTAJa7NceQSYCjsMwKFh1X2/48fsfMA+i/4zOl2viEb1XAMtb9+6M9LbXM5Z+UCn4MjyIyphIhUXBL1736APaqlbgwPY9urpB9B7TsA0ABAya4IxF8gFNVYtsses1mYrMCZ6R92WF6WSfvxWPI7JD5PcHBed4z2PxzJqHEW/FeZzPD4tbFpfzOL7bGwio8DPKgGZAClmouoWN403AOgl9l1KmbVK1IIehfO9W/LMZ/KNHx0aV577DvVIKQpkEEiChjIoU5Wla4F2Es0GYTXF7Judp1bXPZpV+R2Ma8Vhf3wHULJIVxC5AxOl0gjEG1loFyWgQzp/h63zbVAlDz28MrZz1dUIIOBwOaJpGgUeyOPq+R9M0MMah64wAnyGjrlqEkDBNAlYY7zDfVpWo8HdNeVBAQmVFceepth/IlHOAPi2kVkfn9fPw2eP0U4HTwlSilJYsOgJRZA6x3tO0pTwIE6nsA6wX/ih13dVS0yaJ1K8xK6CofmJZagrxyZpVjsQ1MJdGaYgjUggKTFBqxedwGgYFUngNyfjc17HrPMMZaTxi2Vv4c+u6wnv/bpDAdcHG+fF407NFQYs8ytkz3xDDJkFs2x7eR8zzCmu9MG4K46FpOuQ8YpoEqBiGSeUA07jI4CSJwa61Hs4FZUaQARpCQgjCFhzyBGs8Ho83dK1RdsY0LohR3hPXXdu2uN/vujamacIvv/yiPk57SZUxBtM0qfQyxqjn9P45YQ3DZ2aeZ7Rt+w68l0HYsmMoFolBYRCyiSSwKD5Qr5inO1KctM5RRnc55wiiT+xJlkX2ox3IZtoO0aXCQLjJoK9IOslA43vdS79YU8WdXLxvO2HQlSExB4HSI8ywfS/gRZGw2zKYzXlEU3eYxgV9Z5V5U1ctXl6O2qi73ikTzhuPYAO+Pn5FdBH1pRHvq8KiX8YFh6cDgg3IYUB0Ec21we9ffwdNq73xeHt8xVB6Hp7xZMKqP2IZjOSQy5mRsIzC2pjyjOv1CmOMros9Y3JZFkQvyofbsuJyOmuNyACJ5FORfwzqbUeGRd+aPwAVQxwKs+KPIMWUJ+TCfk0+l30i6/BHfQ9jFLAkbfs79/NvgV1KUcl25L41pgzbG7R1jbau8aevj9+A3yHI7JwwDhZvrzOmIZYGkFIKmdKLF4OYW3ZNXfwMpGBxpcBi8ytFUQ3T1UprVoZCcliXhK6pMGYxymQRlGOQ6NMYSpEUivxEpjn7SEWhtQmoISkgNLoUpgaLEgIO1PDrxHkc9PPQ30JAGmFmkOqZQlDK8H768/77cwErfHndXj+DMz1e7zdE73bfFzaEuYAUpu30xg0pKZ2bEZB7IzEpQn3RDQtQQqBGZCiuFJsCJrGA1CKrHJxKkzIWKQSdHmyN9+Y3QRruPE74+irUsMftXpq7ov0uaConQ6Sgs0HfMyD2PhM0/SRNkSwc/j4eyARqWJwSDNlrwinFmIZh+3Me9D3wa9kVDpwAkhYtBeGKMc1YpzuW8Ybm2iGHEWOakXzZEDhV4OcbRkTv38lOKD2Kvmi0y0RcJht7ZDUWBFQQzV9ff8M8LHi7P7aNeZp17fPv/CykfPGLReLecyCl9K6ZZuG4n3DtPQv2hRibQjawbGaZuz6Oox4ywzDIYW49pmmBs+FdoeBcUDbFUFDUvSaXn2uTQ0gjTspsDlEBCRbNBCn2umdOaPhZ9gUrD1YCcWTXkNa/UEdXri+L1LGAfVr47uQfe5MpgliyV7yPdyKoR9BhLGuJU/h9Mo9OWktRS+otGUWUJi3TDG+sMg4okXq7P4ShVAptRhKz4NmzTVgs7Cnae2f4/WQ1xqzsiH3iDXXCYggloAXBiWnc/p7KAS1NVobtrBbOklAh02vuj0NKWshPhRHCQodsIa5VoRZufkncg1RKk3Ipnja2FMHBIY0I7v2kX8xTNzYZ164vvilx1+QMKb0D1HxhA+xpn2w2SV0l44JNNadS3IdlcrWxHWxv9JneP8v7iSQBGRZJ+9cVGUXG18erfq76WqFr2gIyCJhOYF3SgHJhMfrCrHzfvKu/EgHumJACWYnyuwmE8HPxz3HXtNFXic0bAcO9ATYbM06qN0bWojRYni/RB6ivzO782UuibkXauAe+95Nr1g3Re5X25Dggh026x4n0WDwobrP4RQxRdM85ZC36ZLqVt0l4Ae35fuiZM+7W1B7QF6bFqHRuaTQl5YbeGdTM5zyi7y2CTwIWZjEQjS6W91+8M8p7ZyFKgEFkfH88C87nszL1WJBer1c9A7iP8KzYnzMERLm/8P9571HXNaqq0uLcWov7/Y66rmGMURlijBlN0+G2PmCNx/FwFr+B4oXjYkCeZG/78ccf0batNITDiPu8bg12YaPZrtfnkmcRhyHU4nMdDXEDcvfPnrK55s2UnTUABxb0EMox4b6W/bjUImzwyT7i7+ZZImeRgJf0elBPs3Ezp5N6h15pm19E9AFMK4ouqtQuuqiNiPy/9O7s4/n4uN3Fm4ygWblG0ft39ZiyPcv3kdXL2ue+buade++GvYdW8EkTDVIaME2SakJvkqpqkNOIEBJeX78qWEBgwbmAdbnDGIe26dG1BtMk4ETOo7L8jscz2rYXRkaQZ8T0DvfbK+73V010GQapZ263h5iSlt9FA9a9meGQNw+hPWuV9dJ+yLKvV/ams6zdpmnC29ubPh/GmHfgRQgB5/MZ1lqVUazrqqCl3GOpKQlI0qNiz5qSJIy1eJPJmXZbBAS7LxLbzvqaAQT0lMtRBsP//b/+VzRVDfz2uwJf9D2YsjTmZH3tJbqUw3jvcb1e1eMrOGHu275H38hQjl5HN5XwR/l/QVgYX1/fpL4eZxjjkNIAazyqawPngv5bsEHO+ZDhbYC3ATkOCDbCtBZzaeiDiwhWwGiyHuZhRld3eL29oau7MvQIWMYVwUWRzo0TTNcLWF7OPZ7zwqaat2FNGgtYICwU09l3DNf9Oc97zrOJA2wGIhBUou8XAfPoIt7ub4g+YS3ylPtyx9v9K94eX7GMK3KRwg7l/XBolItEff/F2sV2vbI8eUY2VYWu69B1na5tDrwIxO396WSQK38O1qG+VuibFqbrikfF7yj5phm/fl0Rg0gtvr6+Ye/XwObfmV7YFNa8Y1Lwi38f8wBna3TNVSUFOm2JDmN2GHPE2+OmzfyYZWPNsTACiimleD8wopQTHmFjkAb/uC3Y0jhCAQw2E0pSNzllkSIhq7zFGTHDdKZTb45pt/kTPcqFpSBFWtDfF72Ft31hUkQFJcYci1GoUw8JMb2MikSx2GLRNqSMtqp3FNxBdVosuOWAELYGE1A47QrOFpaHFJJ92xVjTaNTsxwinDGqCd5LPmKhWbGADc7D9QZ9024FaWGozOOIp8+f4Y1V2hUPWSKulJHsaYqckrPoInCiYMM0adGmU9Vdk7AHPvhe9g2aTDU349Q/TBsK4BN9UIoyH3D+7MJpZikQaIqzN8ibdq9/mxedyrC5GFJCV1BeAYo2dpFQhwc1thqiFLyCRBdjP5+0YIkFaBpzRAxW1/S7iWyZ0NveqAyDmxvRWOecUu74/zmtIno7zzO6vkYIFtZaDMOAtm1lmlV3MMbDWqvTMx7C/B0pSZGRk7h7x5jhnEz22LQu04RQ1vg08JrNymqQz9HrvsF7TRruHlTZ66H3DJBvN3uyAfq+1wZOGEtZ5ULc/Ke8UVn3AApR8n2jz014D5DoeuLBVNbRvfwe8YYxOiFnE773x9gXhKSt5xDR1g3olMwG7zYvOoHbo/gEYnigqUluOfxY2HAd8P6zEea9ZUHBL8o42AyxYFsXiZ2jd0WM+R2IwQhZpR2XAoqH9DzIocrDnZNHPqNMpNivX/6XxdwwiBQxOq/7KItkmfZ4nTRQeiLPWsSYRpjO6s8KczBtX+V9RB/gjNFChI247Xp9Zgl+ETTgPsL7wok/9/0UIpyx8HaL1+beQcke9wHeFzJ5yJrSabYPCkDnKGwNgvecIEfn0daNAiscMghwPILySmc6BfDJYozOSyEWE2xhN3gjcsNAyWEZYvRth65pEaxD33YKuvlitslzxXQ9TDHe7NsOQ0yoL1c010qff+5zBC7XWfZ9X2QlBDX3DR7NC/eeQcvu9TTZJGUF9vfeQryXSuFPCTSdVKpvmRiSXsu1TRAh+gT6EkkBuPkaKT14Z3xKcJ065L2PiXz2hL23gLdCtz4fL0iFys7pLmVYZD2No7xfFqA0dSPwkqMA3ff7HcMwoOs6ZdTxPPn8+bNOQPcNO4GEvZQj56ysrXmeYa3Vc4gFbV3X+jNPT0/vQJCmadC2rUrUBAyf0PcW4zijrlv1GAghwVqPPI3wSfbln376CdfrVc6DssfPZUBie6P+KWNhXJC9M6SMtyIJ3cuDyOgjKB9CUIo/3x9rNdsblY1QGrVn65F5sR8ybLLbUcFQFvQEKHLcy6qELUdTWAG4pFZQ876BEtIFrvfqmUIvrHlckAurjWbGe309zzCuxVRYr8pwI2Nsz0QiYDjxnJIz8fV2V+NmMnV4Bik1PI2IIcP0MgWnx9WQJ408H4YJHz58ElnHtMh9L2eRd1HlIdZ4VFUj5s82YJ5WfP36G3Ie8fNPH+CcDFIIfDgXMAwTzqcrLudKmYGUDlwuFbyPyEleW4CJLOaceUTfWR2c7GsRay2u1+s7vxfWV/vnxTmnHlIcrrC2+lYmwzXH1+MwiVNw1pXisydN6zwsCorwNZhmNE93OLs9J5T+DCltPkMhIgU5/wgos5Za5wW///obluKHIabwxc/HJ9CDbRgGHI9HZeLuWVdDYbu2dSNDCWNxPV9wPhxB6SsBE8oY12nW5ha/491gjEasHz98xocPn5DLGS+MCr/JHqJ4ZdXXBmMBlQkmtFUL0xp44+GLdMJ0tng/fEWwAdMOCJJrIrWrgvelPxaW3Kxnx94vI4eM6NK7mpr7DAeIBHKW0hcs46Qscg7kH+tD7/WUJzUApddEfWnUH+O+3IXRHTJSyAguKuOCbAwyXvnFs1D9d5RdGuSMnyZ8+vRJ1+c4jgo2J+4TZUBwmxc8f/mC5lrBW6dDe29d8aj4Hfj6eMVtyViXhHHwGHMo8SEZWySn+CEIgEAZiBhhSCElyJegw9KA1NcDvO3AKEtO9KchwnQXHF+esc6jSjBEaiLeDl1Tq/RDEjMCgjNF+sHUEQEkHrdF/0yXcnnfo6LTKjsplFzZuLMyKaJ3RbIhDAs2/972sH2Dvq0hfhBRmRP7yFTqAbdrY/F6v+Hw/ATbt1imQd+zRL3uGszScOjkbprw9njdQJJSXPIAXaa56I4t+rbW4tGZDsFZlZ1wAsfGlZ4VYVe8Kx2pIJNkyZBiJZpuOYhs32vzv9dHspine/2exUKwQxILdtKLovPnlIH+BHvNIzXG7wCLYTOsE7NPr0yXzedi0xgTYSRbYv8lfgibBn3vcSE6aVnzt0XkNW+P+7tngL4TNDkkQ4W/m9MTb61OXCdluSQ444ux2g3VpYZqRotBmmmtNFIx4eMvvyB52QC4/sQXZNiooaWwTkHAF0od+MUmlBOyfSNPJNt7D+cc1nWF8y1y9nDe7CYCI4IfMA6C+LMg3euONYapMCpSHBSgoD60rluk4pvCyXksJnm2N9rY2a7HMk4KfiYfNIGGBTAP6Hf64J02bi8H4Z/pKs3GhtMyNjc0juJ7o68Em9YpD9rYk9HBZnlzNd5oxCxIfaG3q2N6eY6Ugr+bRvO533u10HyIr8PN/LasiN6L6V55Xmi8yKkeJ11kVO0nnpxu8D7vAYn9ZOi9HluKSTrt326Pks2+6eKnaVFDPzqr8/vpIs2J9PVUvfOIoPyLBTbvh4KBhfa6B8fYrE+U0pRmncwxIv9d3egkRTSiYo7leofoIrwJ6hFBVgCbfgL0nCCEIm3kuiAQQW8IrgNODzSVp1CotXEpQIhIGoy+b1v2ZD7nKuUrMo99UgsBi2EYinxE9m++H7LmuD8ToFimCV3TauMhoKvBPo47OKu1gDO9MinmcULftkrtZrMyFVCOHgBhN8wga0OLuMISaasatjebl0oBhB6ruKjT2JKFsbdOz1A2RGzyN4nERrffnyd89vbn6n4ipVT9YVBmAwGzx61EoMZRWThzaQJ0ClUYFFKgi4/FUhhEtrMbU2pX5HEP4u/iece/7+Vn+8I2l+JzTBP6pofEU8/amK3LHSGIXpsU9jGN6hEzlD9zehZdVI8J0tJJ1ScgTBYb6enGGPR9r4y9b9M7+r5/B+aqRLAUskwT4lfXdQqQt237bp0753C91GjbHn1n4VyAc0Hp/95FrI871scdVVW9o83Tk4Trr75chSFnrQJclNiMeTN3JduNgB7P15yzMk54rsYYdV2ygeD+Pe7WUdTaS0BIMt7IxuJzqgDtJJ5lryXSV+QVC0zXKVOIrIplYuqcgHG3kpzlbYA3QWn5BNI4fZ8K24bgt7euyF9WvD0e+iyoLC5vZr8cMqQQlNFEhuKQxMl/LkOIvUzh20QXoYrPKuvpOzHPZJLHPr3Bu4icRyzLDX1nlXFBv6SuM3BWpKg5jchZvCfu99ftZ/K0Mf2igPCsVbrOoGk6Af0KIEHW4DSJbITvlQk7IhvxCsKcz2f0fa9DgJwz2raFMQZVVSGlhOv1qmes9x73+x2fPn1S81gCHHuvC75WCAFPT0/IOeN8PotXU9mHkk+FPbP558zDrM/dBg7MiGHENN5geqHws9aeR5E6ut6oGSzXBgGrH7//AXs/ODb93gSVlFXnemNM7kDOrutwPp+1Oa+qqiRXLPj84SPOx5P2j8s4obpctSbrS1ObYyygY4/H7Y627fXev73+ir6zyv4cx1mNhIcoe7ewC95weDqgrTsFD3yp00+HM9Zphespmdt8inzxrljGVf0cbsXw2ahZ7wBKJaSmEy8KSUNhWpOcFY/1ofeFNTZrG++9gKK78+L1foctySdtVReFg7AiHrdX3Ep8+rxjWKhnSbkfUxYQYy2m/slLlHmOIlfcAAv5IrOKAz1K7pmwSdnTPM94PB5IKSnQnVLC9XzB5XTWYQaln9XlipenZ8zjCNP1Wzzp19c3rHNC313w21dhOMgGybhLkRZQohG9hTMdbC8O3vW1Khohq9N3WTg9Upn80reibzuMQ4CzNRjdGb1MbOiFIYVQV9gNfZFnBGUiBGchaSF0JhdfjX20KOM/pWGUTZb0eSJANAZb5wnLJDIQNvoCWHjYvi0yDq+a3Y3BkQqrggkcsVwnkbFcz0es84T6esZtmXbSFivFXylIeHilEFRvWF8rnfyJO/SGoLH5+fXtAdO1oNGZ6Vql5k5D1gLI9UYL41jiSJ2xBVwStN50nYIiPDhJb+YGwe8dYsLb/VEkP0ancpSApBAUUWcztaH+TP9Y4Y2FK9NCb+0uknFUoxayJkjh3YMf+1QO0/VaAAzl0CcIk0LQonP/tZQDnUCMUjS1mXNY5oy3x4plzlimjNf7gtf7gvs6Kh1yL0XZAyN7vdgyTmokp6alRZ8WbIBpDaYsbrycvHGD53Vn0+pMh+pyUpoli4GNeVA8MEoRuacLsrn5tqkmdZ7TsK7r0JsKPvTIQ9BpgHMRfR8QvKRGkGURY9SJEgtOaoVjzEr59z5inlZcr7UCTWw4QlnrXd28o6zb4qnCqTNBKn4mFrVEnff0931jTc8Obvx8Jhh7ukyTgkG6dv3O5b+AXeKAPmvRzKKdjbLSO8u93psoEih4vd03YCJnfH192yRTpbDbmxKyeaHmn83efRU20K24JdOP4fD8outwmTaJloCcBnuPDV4fFlVk3RAI2HuX7GUulHdQ20tjMTJphmFS2i6zyvnvIUiDRKdtGjw91gdc78s0KOl+vU4zurrR6U2w7p1+lwwQvueUEqgNJ7hDAJT73phGeBsQXYLprBQJIRdq5A2m7dA1jfpikJnmjDTS3gjrwbQdTCc6WaaCWFI+g7DOuPeq9GEYxWi4NPBD2f+HlJWRQcr04fkFL0/PZcov9PDbsuozzOK17/t3U8q+aZW1x2kxmRxki/Vtp2wtNjyk1PK87dsaTXUt536vzMBgHdq60eLEtJ2y9ng2mE6KyOv5AmfEDK2tm8J+iDqli86jqWr0bbdLJknq1UH2mCYoKOCTtfFxxipVnYksLN7ITok+gD4hmrQwjLicTqAhOEGLLZlnUHBn0j3YlsZ+LEZsLZgcI9OmhCGOsJ0FTZNZGN+XO67nStcKExyUBVUYd2pAnYeSuiXPMc9Eb7z+TknqkN/hjEdbtbhe651eXjxl6IRvjNP3zmlida6UBSIeF0LN7/se//rXv/T8aNsWp9NJGyRGUyTDlBAAACAASURBVJOlR8Ya/Sb6vsf1eoVzDnVd4/n5WffprutgjMHhcFCGXkoJTdPgp59+gjEGt9sNVVXpOcMGsOsMPnz4hI8fPuOXXz5q4lDXGVRVg/vbK+KQtfEhAE8GgCtJNNMgBfH1fAG9TLjfMGVAGARch6X5z5ux8P7cUaCwmMHuzY/3XhVzqWl08lr2ga5pdY/nVJuS0TEP6gEzpM3ln4yLXMAPqbekHt18LMisEHNFxqOLn4pM27mWhiTXp60b3Ueqy3X3WsIUIwCzvaesqXTeWAXHX+8PPG43ff7Waf6Dbn3vr2OtRdeK/8gyCyuCCVOM3F2WG27rA95HBcn7zip7iOdO03TwLuJ8uiJ4SQk5n6/CoCjf9+XLM4xxMoEvqVVvbxJlSvCLwPz5fMU4zAqO7aNxu87geq0LqCIDlMvlokBd27YqESJjYs/EGUepq9iMMjK8bVuM44jr9YqqqjAMA3766SfUda1SqT+sRzJj9gaNBTyYi1H6ew+BBd5nrMsbctpYpXpvy/7reqOAPEH0l6dnnA9H9E0LJjMJGCYgCZM1nj49YylmlPzMXAdd170bkiyjDLx9Aea7pkFb1crg4zmSwjZg5VDnvt5gjNNaw1qP18dXXM6Vynxc79BcG6RSh5vWoG969K3BTz/8jJ9/+AU0uzStRX2pMeapmIEuWi/QnyiX6+ttKHX95vlEA2gyKwT8oyQjoW8NbO8U5BjzZpbKc53DOO67BLLJlKQfINlfjM2exwWmNWDKSA70xxO5C5NgKM0hYCJMqxuc8bgcL8IO3H2RvUuGLmUufdsJHlCk0WRSDMOAl5cXrdm2WlfYnaeXA6ZhhCu+idEHnA9H/Onr168AoNPGdRqwjhm3KWEdZZMTn4pRmQebTMIhepFvkM1AE0pKN9i88pdygSlKvGs8SCnjISyU8PyNDk4aeTIi2JhKw7+59nNCKtIQxp86ff/CjJAih3TRsUyq+ADyYpEiy5g51ZEW6hEnSvtoFhaEOonrzbumJzhXNgCnDTKBAdJpuqZRzQ4lBJw4833woNAJVZm+8VqPOcKaFm1Vo6lqdKWojE4MG12Rawwp6ed0vVGt0xBHReU4fWETvU6rTgPoU8JDXJt+0s2LoeV2zzcXfhoM7g3YSDEkxZ9GgDkmNXWihEV1zV0vZnfTvL1+obzx9VQnHZywd0rk7DwsGPOM2/LAPCwYSp7xfbmDxjL0kWDuMpHYsSCgYoAZFGHNcWOAsEgm0sxJhPcSheVdFKphQfWpc0wFeLBdL+BGFsNTenrsm2K6QrNA3KOx+8OIxcBeD0ngwvtNzhFjxPH5iuhGuD4ilf+2V4MxLbBt0Nfm7yUNfa9BJsXXF+OfZRgRjUN2AX3Tqt4wOl+e9S3miM8WmyECSXRNn4cNted0c0zi9SEHyZbqwYkYpRxzmajxMORGa0jbH0a9tu8Mp0rxToR4zzLYx77mQnHlfkVmEzflISY9fMgK2DMYeG/ZePZ9r9+roFE3IIcV0Y5wfULyY1mTU4nOCspkkslDC18Ayq5uEKKFMa2i9GwqnIuF4mo2UKfIW94lAZTiZ9SpgyDvNKaa51ljCvfym7051LevSxlKSgm3ccKaRww+IhqHwUeMIWEKCdltprAEq3jNCEYNKcOURpxFPsFP2/Xom161qaRwmtYgh4zmKo7aLMqkEAoK2PJ+eusUjCLNcygSBrKECPx+KyczRRNPCq1MO63uv962CK5DW1/hjCmT9AXJj8hhUsYV1/yUhbrPiQeNrfNub+c5KnR0ORub6gpJzgoKpEuTs02Fg3MFNOwLgNMKGypGNTHrmham63WyQhDQdH0546K+H4IITVUjWKeyEF+M94aY4EyL6HuYTryuTF/D2RbRG3gr74F+G2pMmrb77HqD6/ms94esHD7vBLhY/+yNg+eZzuzyevdlxeN226ZIhZJPo1tOymKpYcY8aEHWdR1Op9MfPA3IVCLDgDTxd/KqeYuZ5veT3j3kCTlNWJc7nJXzYxpXGOPhXVJAjMlC98JKoY54nZd3kZvCvsmbP85OKhbL/kiGTtdI3OfjIZO/w+GgDRb3KzYi+9jJ/d+7usHnDx9VStVcKzTXSu5jSGibXmj3ecT1UqOqGlwvtTQfPuHDL0+4nBscjxc965zvYV2LlJ1O83LOuF6veHl50b11nmf0vcU0LrDGC21/J5N5PN5Uqqk+QaW2YNPBuoVeLDTlvi2rSMIKy4VTUzYwBIMYJygAZyoyo1FrRTLAuG9wXyAL51tq+rRLb2nrDsEGLIylLB4pYt4tDZEMAjsduq3zgGlkct5Q4iql6bfWa4IXgS/TSfTwbVnUJ4n12DxO6gdxW8XjIQZh85xOF5zPVzFhLoML+j3c1of6qNR1q2D4y/MR/+O//09cL7VGlo4l8YZsAduJGbIvCRN9bzWetG17PD8f1PNiXe/wwcIHi6o+o+8bONej6xsY2yIPAU9PLzifrxvwXtJyDodTMQi/IfgBbWPEo2Ln0SUeExmHwwnWeBwOJ4yjeGdczpV4ZnQGbdsjhIT7/RXVtcHPP3/ANC54fXyVazLK52hqieP95ZeP4jUTB3z//Y9omx513WIcZwEibdDX5z5IaR0HePSH29doe/nW4/GA9wJM3Ze1yMSFHchY6HmU54T1q3dRASUOqKZpQV23EvVaDH2t8fq5HusDXd1hHmbgV2j6Rn1p0Dc9vvvuX7hea7RNr5Ib54LKu9b1jpwk9SUlSYEJIaFrDeq6xX/5z/8N33//Iz5/esL/+B//U9k4Hz98hncR1+v1nYGn9x6fPn3SuuvLl2d8+vRF2TPVtZE0oZIA09YdbOdgO4vqXOP58zP6xoDGxo/72xaV3FlY4/HhwyfEKJHt9Mh63F5Vvie17CL7Rhp0rzufrpqkFkIS5o8XSU2wUZ8BAlPCiBI5IJlS0s9Ivdy3BusqLDvTO2UljeOs1/Odt18edJCuDFWyNLWvlYQWZyyevzzB9mbnv7bqoIhy16+vbzqwJvPV9gZd08ig/lKhP1f40+vrKwDg69ev0rjMI9YxYUoOc9pAii3+kukWkpIh1FDxeRAfC6GHeitAhvohFCSOOtRpGNFcK23E5h017L6u2PtckFrLh4xUWSLfm17YKxWGE2WaXErR5fW903Byb3TGqQ51swRYxgIs0MuBBafXYtKWQtOqfGKv/+XBHwpF1e20kGbn7MzpGkGG1/vjHd2bhyVjaNZ5VmMv0gtZgPKGW9PCdI0WjfRKGOKIYAVIUVqyD8W0xihgQ90qnfmpL6OZDFNExjIFZEP2WG/qGfGt1wSnROs8a/Ti3uiSgAbXCgulYVfob5F+288SsCGi+lhvUqwPi/4sD/4tXm9STbzQdOdSVDAedN40WeUBZw60OPNOGgV3W+5QV91ctHil+NjLa1igR+eVOjhkKTYZpcR/VyCvNOYyyTMKkrF4pc43hICqqtSAjFRbFt8pJS0mSSWz1urX3o+g6zp4EzGmBcFmeJPQXDu0lYFpPfrGqdt70zTqxP7zzz+/O/yob05FThOtg+8MknHa8MTSRO0PU6FX3/HDv/6Nr69vSsPlNVznpUwUJ5XQELQYCpBGNtXmvr6fNg0ascbXtb3B+XhSkPIdO6Kg2WRlEKDY6yr3UpNxlIkUE3Y4Td+DLfsEFjbb/LsmNxQ9IqnFvKchBMz5gXV8Q/ITXBeR/IBcpEL7xppGV2q6WiRKKQe0Xa0AiMo+skS07ZMk9o2cmqmWeNFpmOGMR/RJi8TokjZfBA72k8c9IMbfQ3aKXg8XsGQBtqaYEY1Dsh6ht4jGaVPE976nRroCBpN2vQe7XWmQGQmWS3KDSD48aO5JgF0mi/W75ru5VnoGUapEhhxTXNgUkvkkgK5TBpH62BS2BvcIgiF9Wyl7iu+ha3q0VYfm2qG5Nuhbg6nkogcXFXhJIev0i2k2LDDJ8hLmnwMjumX4YNFUF3gr3ikSc5ZxPZ1B01tnrAAMBajhBIUTaAITvB48j1xvcDmeCkgkZ1FV/CdEmmLgjUVTVXqejHnY5Ivd5isjjECv7IZpGAuDo1dAZExZfZUo+5yGUc9lSt7eybXKVyyMJp69khk/lji4SWsXymrkHrZa5wTr3hnQMmKOgDDTM7j+mQBAMG8PgnIPJxDM5ps0dBacwzAhxUEnx95YfP74Cd46fPn0WQcq3jqcyvQzuA1sIbBBU9G0u25kM5rirm+LmfCnT5/w73//W1MHCHamlPDzzz+jrmtlMlwuF5xOJ1hrcT6f8Y+//R3BOpwPRzTXSpkzfSOAatOIY793Ef/+9w+4XCo1WHx+PqCuerSNQXVtdM+1tkfKHnV91kkkvS2en58VfLXW4vOnJ9R1i9PxorIYehNY47U25MBpGgalKYvB75YqQ718W9dqLpfjUFiSEYxiXkuyV7ChgPHCJqX0ldNJ1nrBOpU/5hhVLiu+ODJwymWIknxCcPLvkl4QtV6ZyiR4H1cYvcXzl08qa07BoW/rst90MMapB4hzATmJvMJaD2u9pjFU58sf2JHTIF4PnGqzOWMzSSlF8EmBjxDEV2VZbmgbSWjIeUTbCKPhy5dn8SIp74MmhNMwa1oDE9OuJ/GQWNe7vg5jRx+Pt/J7I/q+QdvV+PLlI3yw+Otf/z98+PATquqMv//9O3SdwXff/Qv/5b/8Nzw9veB4OMP7WOQlNwzDipxnLMtdBz8ELA4vJ/2crPMImjDitOsMrpdaEkxixuVSoWsNnp8PcFaMHyUmfsTHD5/R1J1e/+///SOOx7PIa4t/xjSJvOV+f303JCPIyHPwvqzvzl1NytpLWYsctb5cS82dUF8r/OV//i+cXg749PGLMkooJyNLhX4f3kU1VGfDPo0CYDAdKflc5GpzYZ7JWdz3Vo0vUxo0tYMpL8tyw+VSwfQOx8MZTdPhfn/Fuoi0tKoa1HUrQE4B3IyRJJi6kuHaP//5T5xOJ5zPZ/Uvu1wuqOsaLy9HNWRt215T7KqqEZnPMOOn73/G0+dnfPn0pKyK//x//2f8+f/8M56+vKCuWnSdgekdqqoRcLmAfR9//ohYpHf0i/jy8UkTo5wLErFaQFtnA5qmw+l4kXteUkiii7CdhesdmNphOouu7jAUWVcOg8o7brP4UcQofioxZJUEsg+Z51WHyQS7mQrJPY8efzxTovPomxZt3eDzx09Y5wX49Tfp/43F8eUgktvC7H3cbiotuhcW1jLNeHl6FuCivuLzjz/gT29vbwCA2+0m6POQMA8R2feY09bQ08CSCR0peJiuAf0WTNcWYMLAdC2qyxnBGZURBOeUur3R3qP6EYxJnGMpHRA/BKN0OJUeGIu+ad9NVzl15/fQME10pWK6KZMirxIReg9oY1+MIlmYEBAhisiiqm9bpZwytzc4p/opGv+RIsWCk9NhxjQR+KDpyZ7+wgJhyoOY1vgtpaNvWnHvL5NiRljttU/U+vStSGfES0MOlbZuysQ4Cr16p51mcblPcBG2wWYIRmoTtU2kDat8pZjGbSyYHeNFQYKkdGROJdaidSObRpM4KOVImxaTDBxpuuT79rE8Gnc3bvFMyugJNMxMoFmq6pR3tHyas9E1Vz57iU4szrjRJ6WdkQWyjx4iuLafhpDtQ4182/SaAd40HfpetLYsmrhuOJWMPqCrG71ObGz37smn00mL4rZtUde1MizYBLNxdM6pSRn1kyzkmqaBaR1s53E+XDHlBZ9++YK+segbi2AFzGiaBiEE1HWNvu8VNKFhGun5IciUKPQWqTAquF75nOwTduiEfj1f9BqoiWVM2jTyWjiNRN5Mb7n/6HpIzHmeVP/LZodI7+lwLNTbpFN+Agd7485vozw59eSf+75X2vZeb8zmznSdgkPOOb1nBEbY0OwNEqlrjTGiaRrYLqFvApbxgWDF22GLBd5N5Nj87nwt+rZDiA4hWAWwCISIFnd+x8LhJHdvvirTwUULYbp5h+Ke3XXdO8YOmRlVVamLPwslTjbWVSjn1loMIWIdZwwhYggRpmkRjIVtO2Qf3rFAeM0IujlHaUHWdWPLfko6qeksbO80IjgX5+6uFjCADdP+2aM0iLROUsNpJDkU1uBeg84zgfsrG0Guf545ZLal8rts3wrwvwOh2VAGG5TBkQsIzd9HcEJlEzvQnPILYdd16JoKtm8VxGe0t6RTRd07GUHKc4vnEyNVyaggdT0X0D7vWBVTHhQs577ujMHldNaoUW8dqsu1fA6H4CJMawot1yg9V0AlSbixRR7TN63S+nkuiSy1VTkKPUeGHQBJrwGuURrykrJPsMTtrj8BwNuyKoXVGasmot5YdF33Tgq3p+1yTwkhaATnPjGJz+PeHHgvLyCwSWCF/4/gSAhsdsW4jYMSsoP2aUqaDlP2KQX9y7lLc7PgHE4vB6VcU1vf9z289wqmkkG3T+7gNei6Tve1aZpUl940jcq3np+f8csvv+B4OGNZbjLZ/PgFppc40h9++Ekn/N999x3+9re/4ePHj6iqCk3ToGkqzPPwjhJP35q+7/Hjjz/Cey9TdR8RQ0bXGVwuFVIcUFWNxFES0EpJ68u2quW8KVRzgl/07SLDSJhDg05JCQ6wlhDgQAC3+3oT2VJpAoaYFHzbm2jz9yhzuCQqDCWtg3IOauWTT6CLvyv7XHQJfWNKY+/Qt+27WmxfJwWfUNctutaojCiEpAletjewXa91EPccNi1N3UkyRwEJKMugVML7uDVLMaOqGjXeZkSoc0EkIMOM8+kqZpXFZ+JyvKKtOkzDjB+//wnRRZyPF9jO4Xw44+npBY/Hmza7nz59weFwQtcapDTgcDjoGiTAfTqdyhpqNNrSGo+chNXjXdwxYTPGYUUIJWkkJY0Idc6JTOR0VfYIGSRvr79iHASk+OXnj1iWG06ni4ISj/ub1IBBrkPb9rheanStQd9ZpCipJM9PB/z448/CLhlmnM9XpCTrt++tnndd06jnFpnLr7f7H4AJ1hnWWkzThKaqMGbZQw/PLypd+Oc/vpM9YihsrpKkQbCCwBKBKmOcMAF80s/45fOzgBGtgTcbi0KSNcTU2nuJVp5nke8cj2f84+//RHWVNdXUnfqXfPjwCct8w5AnXC8CMuz9RbrO4Pvvf8Q//vFP/P3v3+Gvf/07fvjhBzjncDqdtKa6Xq+4XC7485//jOenA+q6xefPT7jfJSFmmpbNq8QJ8IjfgepSy7DABnz68BnRCaDqfRRgqoB11VViled5xeV4Fame+mJ5vDwdij+dQdcZeQ5swP3+KgywaRGmUPHyorHnkEaRrTQG3gbY3qFvemXY8tqaziLYgPPh/M6M2FqP4/Gs99Jar8MVnhXBOT0P+rZDU9U6YCTj23Q9zscTfvnpZ4kidx7H55fCsiy9f9z6w6+vb8qq9KWuoKxn8B366og/PR4PAMCvv/4qqNo04DYPmJLD61IYFvOEIUV424OxmwJWOE2ziN6irSsw5tP2LW6LTPxZvERS5MqkPceojTsZCpyQO2OUrkvjOU49aZjFwj8XcKOrm62RCYx920CKPZOCRpi8OEy62AzH4k6HKgi/aTs9rFnoc2LlegNGPzXFr4MbQt+22gjZvlemhel6KS7LwUCDJsYX3grlap1mtHWjzIrH7Y7z8QT8DjVlzN8cEgRNbC/FKBtp2/elOPZIfjM35SJ0xqh7uyQdLEU6IS7gQySTQGhbesiSIVDeAxtFFo3iAyG/n8XfbVnxuN3faTRpOMMGbx9ht4wTXu8P0I2b7AyJ7Yvv8oppUpiDAAtE+Tn5HFKA6WrQvI5O1NRHsUCLLuL19qpuxbFo0eiay8KO/93ibKNOzemgv5TiZohJC3nngh4qppfNIYasX2xQ2BhsbIBCpdp5UJBRwakWJ4VM8iCgcLlc8Hg8VE+81wVzEqb052HB+XDBEAd0dY8xTTgfL7ivD3z46YOap5FZEWNEXdeIMeJ8Pr9rTmOUhqWvGtimg2s6LcBIFWd6Au/55XRG3wgFn2Ah7z/Bij2dn/tFLA1kW9Wor5U2q5tZ6mZ+Sn0fwUCmErje6CRu7wNA40bqsinNoGEQDSqbplE9/W1HiyWQxkKf0729WSUNtp6envT61nWtTAGduIYZtg3IfsRteYBeGEOZJBO44RSFWk9ljQ0RIYrzPuUWXdfB2QBrvDZZdCXfsx6MMUItHhfYzilaL07RgvLTWG4vX2FCBcEcAhPU4IYQsCyLeI64LemCyQ+uFy+EKQ8qVSJjh6AF1yP3IybymJI2wf3A9Q6mtTCtRVsJjVOKpIApz2UyGrTJpo9PDhHPn79okoUp+71QoUXSl2NCVzeYx/GdcXFXGnr1cSpfTVW/Yw/U1wqX4wn1RVKzmmulTbAtenqy39qqxvl43EDnYi5GkzHuwwSkyVB7efqCMSd4a2B7OcuHFFBfz5iGhNPhqM8YpYqMTHW9UUmWSJpEh/tOjlFACm8sTNvh+PyCvu1wPV82douRdKmXp2fYvkdTNMhCL80Y4gRvIryJqM4Nutrofx39J1LG6eUgbI2+xzyOMjywDvX1Cm83Da/pemXY0JNnz1x4B8qVc1OazojmWomfQUkjIVBqux7V5aJSHzVP22lz2aAT0LzdbrrW7/f7O2Difr+/S8u43++6D4UQ8Pr6qvsFJWgESQkm+jINZX2VfMDnDx+1uawvVy08t/POa03Qt7vnr4CrZFfombYseHp6QggBh8MBz8/PCs7wPLLWom1bNE2DqkTWnU4nBcoJZBpj3pk5W2uR0yiU+WFWD4GcRvz5z/8XUhrwl7/8BTln/O1vf8OnT5/gvcePP/6IqqoQQsDxeERVVXoOHQ4HpJTw3Xff4Xq9omsN5nl972sQB5lYG6+eFfRAkXq20Wd2z+isy/NZX69lmCCTfdvL3rhPFxrTWCagBi9fnjaQsQyUkg94+vxF/QEo96C5ML0t1vmmU+nNWHWA7R3aqoPrvbI37usDfWMwj0uRBWaVkpLhyb2Jsik2mDmNW5pGuU5t26schu/PdPL8yv4qcbgvL0f1d/A+YhxnNLUMZdb1jr636DojzXdpuDmZjzGrpImmmt5HXC6VgAchq+lhjoPKCExncT5c8P33P+Kf3/0bMWacT1fUdYv7/RWvj6/yPppGk2cYX8tUjsvlgqbuwIjLH3/4WRte5wLGYcbL8xnBj3A24n5/07M754zL5YLPn5/gfcSHD5/Qtj0e9zd0ncgS6HPxH//xN/z1r3/HNC44vJxgrTBtnQt4+vIC00vCSN9bnM9X/OUv/y9ML89B31uREISMZbmha+W9resd4zjj6dNnHdZQgipMcNkPyCAgkNf3vTJCcs747euvGmNNs+7f3r7ifDhKupMTk+zgpZaltIHm2QRjaKRtjACN3kX88MNP6BuD8+EC29kiuRzE2LF4K/BZXOYbjscz/tN/+j+UpZHigGlcdK30vcU8r9LcG1mr6yogyul0QdN0+h6ZzNJ1HZZlwefPn/GPf/wDXdfhp59+wuVywbqu+PnnDxiHGZeLyM8+ffqiLKNffv6oTNIhDriervDGK4vh4y+fcD5fEULC3/76D9R1iw8fPglgUYBRASgS6ksD1zuMecLPP/yMvjG4LXeVzTx9eUHTdKiuwhA5nS5i9mojnr+84DbfkcsQtat7dE0v3khFrj/lGU1JLKEX3tPnZ+Qkvi+XS4VpkvXnXRQTfOO1j9mn9xC4Zw3bF38u+lOxPmnrGn3bor5WaIvtwFDkfYxh7poW0zCgKrXMofhwyaDCw3YntNfn94yKlBLWacCvj1U9KphqwdjQTdIhppM0vIxezCdt3yJ6MZIcc9LNfL+hp7B5GLDhpFsxQYZlmtRMTCUYhRLH11KTtHLhOCXh5EpePyt4Qnor5SBs4HmYEwW2/Y5ySvBi5/uQS8NFuQcPeDZdSg92Xg0fGQ8l9OtBkSdS/lwphDjp2Du8swFfphlv9wfGlPH7r7/h9XbXBk2oxgJkkGIupo1tuTd+m/I0LbwJYJoEGSiycMQXg7+fUwDGBgYXMe9ymWnsRnCAmxnNMglYcBJA85UcNgNIms1Fv0WxkuHAa0WpCKUk/Flq71lM8LW1iCw0J04V+drzmJGT13uzeaIMqsmTyJw79hGKKWS83t7QVK3Q28t6XHeH9TbRjgq4cMJNaqS69xdzM1IZ9zney3LT+2N78U24nM4IxfTuXnK22ah9y164Xq86Jdy7su9jr0ibZwFM40Q2lVzzBNQY4ybSLKtNKCfb+7/v6c2cdk95QF83GENCNAIcCbDglYHChkKjBotZ0FL09gSDaIwrtLFVZWC/vr6prwBN99Zpi3aj1GzegRZcG2y6WKCzOd83M3sDMDbgPOz30o95l2DzLRAmU86Nzk1px+vrK4wxOJ1OOB6P2oh/Gz1JxoDrA6LLmEcx44tePFvUEHAHempySVmn0zBgGBPGMem9J+3cWkl3+fYzU0NP8036IqzTDa4Xycd9fYDO4vx5XiN+FjaIXH909t/r90nLJ/h2uVxQVZWakXFd72OvCLqxOQrOKbuLoGRwToEApnskn2Bai741OuEJTgwg+6ZVAy8Ch2zQm0oOYTlUe3S1aCu7ulHzS4Il0sALQH05nZVp4a0tvkCmmHWKqSRlENfTWfxEHJl9PU6HI6L3aKtatP1VLVKUEDXKtKub97HIRaLC80LAeZF+pCCm0fX1DNu3et5zL+U5yQkwPYK6Ih0gM2KdFyQfcDmdcXo5yDlXDEj5jJNFQsCELEbKDslWEX8NASiSHzCmGckPcH2A7TyW8aYT7RyiMjr2UhBqZumpQICBk2Ouzf1zzGebQBe/n/JU0l65d/GZ4h651+vuHfrZxJAWToYFpSHUte9ZFHxvGteYtzSjb+OWGfVHNsaXL1+KPMep7wOZkilEHJ6ele3JgQcLxlwYfzTe9gpGJTVNHdJ2ZuyTOPbSq6ZpFLx+AAbh+gAAIABJREFUenpC0zS4XC4IIQgg6hxeXl5wPB7x/fff45dffsH5fMbxeBSmX9Pj86cnXC7VpnEvE+YUBzRNo/4THz580Nc/Ho9o2xY///yzpin88MMP6jhPkD74hMu50klwU3fwPqoXw7ZXy/lNk+19lHAOUWj0hYVAVo3UsxOaqlXzuvrSKEtzbxZMU+9lmvQsOh0OMK0Y/PaNKbHJU0npmJTturE+5d8YrzzEEW3V4XF7LfXeoOwLMkIpKzkfjgK2WjFZPx+lESUbgEkavFbWeJnquqTyWmGJCFC9TDcBeo3cq9PpomAH65u+t+pnsPeqoFnlutzx+fOTxllb69WQm993fDmJ/K3pcT1XaK6tmgOOaVJGw219qFxgHIUJcLs9cLlcMM8zDoeDrpm2bfHp06fC0kvqD3C5VKiqBqfjBW3b4+31VwQ/YJrumMYV53OlAB2ZRct8E7p/SSF5fj7gcqnw8eNn9R+oqgZdJ4AZp+ZfvjzLGk8DzucrpmkRKWYc8Pr4KmuzsE3oHzKOM56eXjDPqwACrezH9O85H0/45z++Kx5Css/yPGf8L/caMaothojG4nQQEPzzx0+oLldh0RiLpy8vsNajrls0jUiF6qpVxgnZwsfDGeM4q0wjxUHeewHVjs9HfP7wGcfnE47PR+Qw4OXpoOyZ2+0BYxz+4z/+puyYrjMKhNS1GAf/+MPPKveJISNF8TohU0qZKZ1BjFmNSjkw4ZCDw76nLy9o6g7n81UBp48fP+OnH38RlkQa8fLlgOgiPv3yGcfnI+pLg9fbG4Y04vn5IHKX3mrsLVPwfGFQRBd30rCsw5Mpyxo9n694eTnifL7qPf/48TPGQfaFWKReQxzgjFfGd46Dsi0oU08+FW8c8dPrO6vSkq4VnxWm41jrtwCAMvwgw1vOBav9Lgfc0Qccn1/QXCvUlyu6psXpcBAvpPWGw/MLfvnpZyxlQJhCxOlwUOnnkLLW7tX5AtudUV2+/BGouC8TXtcJ6xgxZ49lGorJzoR5zAjOYBqSpnAQqBhzQn09FyNNYTBIwoUUOZyAzcW4kYaLputLUyBvUqNOSlGtCE4BNWi4MZXG1Re6LJsAb6263oumPb0DKgR0Eb8NZ3qlteq0vTRIZAdQphHd9lkYh8bCcR5HTdGwxUiM/5+pHaFQJ+mITu3uraRVsCElyLFMMx7rTQtjTuMYBcXM9xyj6mcZCUe6Ds3IqstJFxtp9MlnmM7pv3MKx1g4TlAo82BsZvTpnRREqYo7OYZG0Jb7TSCAxR3vFYs8NZgsTeVm/sXcbXpQTO9eb9oBGlxLvI78Hjm8F5UZKdtiHrFMg2qlmGSitEpldNCkbtqQ3kLdpAeFfs4CTmyFTVR/hPu6KmOIk3tvxcCGNDJrPeZp1QlCXbfv6NTzIGaITVUrOMNGbZ+3zKa66zqNdCPdnsAFfSo41WY0KYtpjZjjc1cmozTRIYOGgEbXdbhcLgqacPPfMzbGUa5/tA6ht2hOFwUNqCGXJsYo6yAxOaNQGNk08L4R7GSDxsaH/y6SIAH7xN1/UO+bPctizKQ5Z21I13l5N6mk5IFTTvpX7OUg337xfdJAdszC/DJdJ41PKZr52vf7/Z28g0aWnE6yyVHQIIsXBE3/KB2LwWEchI11X9btOcqbg7esH4dpHvB4PJQiLRT0VIpDqw0TzfD4lbPIPpiVTkBzTBO+Pn4Vc7dyHQge8Frdbjd8/fpV/07K915aQoYHgaJhGHA+n+Gcw+12U6Bo7xK+9wBwhdVAVgvlhFMexAOhF/qz6z1yHGA6qxIQ13u4Xop40huDc8oS4FQ6uC16jKAE93sy28gMbGthTLR1o8wI/qymm5T1LZnxZ0SX8PLlUEAVoaG3dY3genTNVYFyeTaNMrZ4JrDpGVPG9XxWz5QtEaMFk6getwXO9GiqK4YUsEyDMvP6cjbkGHdSqaRArUzgW3z65QNyTMoCIehue4Pr6SznY3mWKcXi+cYUFE53Cb7b8jliMeP9FiDgxJ9GsfJZLwqaO2PKwCFoEyn1xeYvs2dM7SP7yMziAECZGOU54kQ5x6RnPWuPKQ/KnNibyPI50gjLHcOCzzUBiD0wQQCF5p9sMvja36ZxpJR0DY55wON2132cpqP087CFdcG1S9d4xkfTL2QttRUnbYfDAYfDQc8AesUQvNiDL+fzWRNESLmvqgrH4xHGGGVFkY2Xc1b9fdcZdK3B4XCC91Eak0sN53r8+NP3OsF+eXnBv/71L7w8HxF8Vu+ky+WCw+GA8/msIO/xeISzMm1lIgS9A0hjJ4g25UFinmnkvmPtBusUEGaCGUGdZRRZnKTAZDXPo258n5RBoGMpUqa3+wO3+YHkB/SNwzLesU53zMMN63RHDmMxjBZpCZNlghUTvdt8U+8GXxqYZVqL55b4C3WUtrUdHutN4+cpGeME2hqP2+2hpqOmd8K4y6u+p2ATprzA9xHBJuQw4vEQBgE9IlIa1HDRu6imkOM4w/TCpmDcZ4qDRkvSZ+LLl2fMsxhhpjTgsT6kMQu5mJwLYELNftN0WJabNqwxCvOA/0bD1xgjnp6elKHz17/+FcfjEXXdwruIaVrw/HwQn5SzAA1dZ3A+NTB9QN+J7wFrscvlIsD7MAtgUCRGl0slEpJrrU192/QqaQkh4Xy+qjnmutxxOJxQV62yBpwLqCuZzn/5/Izq2mAaxbT0r3/9O+Z5VY8IX8BWsky5Nu/rDbdlVTPcGOM7Q+GcM6qqUl+bzx8/amy07WXAarpemRLjML9L2Hg83lTiY63H9VJjXe+6lkIo0fWdxfHlVOQPXn3iXO8EkBtnDHlC2/Ro6k7MTU9bWgvlJQRE+t6q0eb5fN2MNqOweaqqUdnP6XhBjBGn00n3KGstqqrSWqiqGrlvZwGp6kqYMJ8/PaGqGvzl//kLrqcrfvnpAw5PB8Ribklfux9++AmfPn7By/MRh5eTAqIpDuLZEnIBIcOuz5pUBtJ1RplIzgW5DgUQstajOlfiUVFYE4enI6JLKmMd04jbfMMyLmoWnnzCPC6wvcPh5YSuMxiGSY38Y5DoXdM7ZVZxT6ANAwHvrvgqqtl96WGdsaguF6QQ8eXTZ7ze7lpT05OOEsqhSHLnccK/v/snhphwOZ7ww7+/R309wpnmj0DFMg2Yc8A6RExJJi1dU4GxZKZrFITwtkf0DrYXH4TL6YDoHZgGkoLogH3xS0h+Mw9ioczmjtINMaYKSu+mQz+ZCfsJz31ZlUHBQm/TjqYyMS2faRwQvbwviS9NmMdBi6joJV6TB5MWeGUqG6zTqRYnSnxvplCUSa9k08QCmQ3QUOQVdD2nV0PfilO6L01gKKAJs4ppuMaEkb4tKR7XStkk9P3gZiTXOqGtr+IVksRYzXYyjTOtRXBpazjLpKytG6XXS4yO6M7pLDtEouaiexrSBgoos6DIIMh44Wdg8b45Vu80wOWgJkiwFkNUfq94O2wsHPpe8Gc5KSdzg+wVeejZeAogshZGxTTIRFHWQsK6CHgRg91Fzw5lExC/C9s7rMWcahkXkRPlAG97rPOIeUyIwepr01uDxqt7U9QxZzR1p5sX3XfJpricKwTn/n+23qRZkiRJD8Nf54mE8AKKQIQi5IECwTozFBADzHSjp2caVV1b7vm22H03czM3c/M1PCIyq7r740FNNfzV4BDyqrKy4oV7mJupfvotIiMKnnwNTFynbeOkQNRa/7PJFoMNTKNdy0L433mSx5RcBj64Ge5XFO66Uv/MAC/P81dIPJsgsmcFN7oMhLSNwxh6+NpC5yWS40kmnbxW2qib5aJwjk0R+9vwZ6Lm0KEPDq23sLXCYbfBPHagqONJmqjLfMaX601MSZf5LFMxoT1HCRKvrdtyeaUj53vLMpllWf4ZWPHrF4Oo631JZFH9IN4Q6yxzBovqupYiisEja61Ia8qyjNIm2hc5LnieBgRvMfQ+gm9DbKi4sbsDgm1o4BxFprGsg2igPYZ+lgJm7b3BzBGOP2PT2Z9vv5Cr9DDDGU+HdTQDZcCK0woYeOFGjYujdWIHAxwcLcgsIdbC8zrm6N01m4cBDNY68kHIemqWtk0xzSg4YlW0LoiWu21aOZsIQI5stXg+CVsiMjS4SeUzhNkMfK7Q+rXij2FjysU6PYSbyj50sUEf0NQeRlnxGMqSI6ypoFUGZ2uJzza6Qq1KNEYj+AamrkRiyKlPDNLRGWNB6V0tWteIbxPHf1NSFrENOTaV5YgsU2RdqirLeA5Z/Pzla5SFKAE3W+eQnk7EPIlyFfJQuWtgeXrf+VYMBS/nCb6xwtJkP6zgHVRZgONf+b5xrCunKDhrZXCxBkR4YLL2XbHWyroW8GC5EGCykk7xmuCijIcsbBLNbMyxuzM0mCXBa5zBC943WGrHjf0aCOXnT565tQyt9+iHFn1PL2MUtC7ROIOyyqErheyUREPfaWUsO0WfHCvNsnhrrJhsxHQMInViI01ufBhU4D2e6eN8hqzPGdaBM1DjvUfdWChTY3c8IK9KVLVGVWv89O4tCnWfYJ9OqSQHaG1kWntKtthun7DdPmOz2dAU2DiUZY1aO5HQhRBkespgftu2kpjA0/1loQn45XKj5q+/ewrxYIgmfRbsgcQpa1ynMuB4Xe6u/LzPLFEe52O6AfvLMODVRRYuxRkHLOMVY3dGcEMEKr5EcOALhjBTbRIHR5T4sUQfMWJPLNOCaZilhuF4SmccpmFGdspx2B7hjEPfkqGfMw6cdMZeWdN4FukFAzlN47GMt1ef6zp/xRBm9H7EMt2kmVy/+H2W81XqHdb/s0FiFwZ8+fIzlKqxLFdJXfjuux8AQBrgLpq7D2FAckyhCoVlWnBbyCyQI0SHfkJoe7x79wH7/VEMEbUySJMcySnDNC3Ic5r4n+cLqkrjfKYY9aKoxIuh6waKt+wnWBNQawdTu8j26JEkCW63G0IIePv2PfAXQGuDz58fUWuL/e6I83zB7foV+90R3geUpULfjzS9z6jBZukEx7trbSSedRxnqKoW480ir+AcpW8cjwnKUhEw49eGsMTcuV2uUktprYX9sTYHFx+zaAQ+9j1uy0WSmYo0o+HtMJEcpm6o8Q+DJEaEthdmQ2h7Yc8wyHC9fMHXmHbx/PCM4AI4xaWNHlfeB2y3e2Rpgev1i8ikmeXCfm77/VHMWuva4v27j3h6fEHXkX+F1gbXy5dXjJ7L5YYvX74ghIDdbifgRFEU+OGHH6I5sBXZyHm+IM9LuKbF58+PKAuFWpkoiaYawigr4OSX61csy1X8XM7ni8hU+DscO0rnaQyxOaeeWA99SxHTzG7gNbLd7EX+NE3nGIgwgGNF2Vz36/VnDN2IujKSAsSyVmY99W0vA9KuGySRZhxImjKOs8jRpsgYZANx7t04IY8HCMG3OB2OqIoSQ9cjPZ5QZBmGrpMI9zLLwfG1ZV7Imc+sDAZtnW2w2TzjdDr8c6Bi7AP6thGg4i9/+hnBOwwd+U4YXWEaqAHuQwvfGNiawAvfWIx9iLKQJv6zl6aXCzhnybm7jUaVbTTQYs8JSe+IzS9PP3nyyvR9Zh9w4SSGkm0gtNBS8cXaWwImYv579NjoYkHZtUEOoDY6lI9xSsIJAPz7GmMkgk1FvQ3rpmWKFnWrbGDHsV88mWLtuK6qSBvVd3pu1NBydjZPLy7nBZzvLcBDnMoVWR4BDyM+FETHNXC2FhNN1v6O3YQ8KaQw4YbtMp+lkCft/ixUwiHmBZPmsYs0ojvYcInNXx9NvPj3rQtEnsoMgRId1hT8JV4Xg1LCmBjGV///mrL/mjp5kft8jkDJPJxxXW4CDLExFsXTdhK723qLaehwngY4W+Pr7YKxJ7okx/mQbn2OMhiaILfOimM2Nw2N0RGkCIIYMjjB0ziWvLDDuDVEDWOKpNaGUOn+7vXBUzzWdT0/PkkTy9MoTuBg0KIsSykM15pnlomUZSlGmgxoMMvCOVq3yzzDRCdf9oxwUZPGDSHrgJVS4oXB4Ac3m32MdTv3Izrr0MXkAB+BO0k60LUcrnzvmKIqqQVdH4s5h651mMYOrbeYpx5d2+ByHmF0eWdHxYKT30s8cyLwdbtcyPOAi/T4O7h5Wft3sHxh7Q+y1o+/MqCM65Cp09zIikdGZA2sWS5sJHk6naQZv1wuMvFomgbLslA2e6A4PMnnHgZclxldcBh72kfXmlRJXorPrfcWXdeK8end22SOqP99wrKOUuUp7hDzx2/LF1ht0dQN+bnEFA2+NgY8uIFh6jqvQ35vnmizxOXXEx6minN6QFVVIvNgyju/QpRaNbHBZzDWRvo/FVs0eQsuiMaUmghyHQ+rQk/SoeI65HONgWkG3MosR+tIYuebBmVeCCDMILfVNW6Xq+zh67gvjj/0TQNTObRNh6Z20ojXqkSeHVGrHFWRochO4tR/OU/RgLMhkNp5VDlNNsSwKj53lGCh0LVOzuyqoPfsWvKf4kz0w26/asyIMajLCtuXDdhsWsVoySamf6Sn5JW04+HjJwE3eB3y4IENNOtKQRXEFDG6RusNGqPgrEbXNpjHAFVmkSmYgj2grsuCxhgxxDZKYxpGVEUJivquZdLDMlNutHlPZMCQ98AhAnwmGnSKWXd/Z3tyyhU3/PczKkbDrpr1S5TqrWUd/Lzzui/L8pXcah1Hyl4uayBlHDv0fYu6ruBbixAcTske09yjH0iqwFKkNTONm2munzh1w0U5aq00yrwgP45VMcqMVWaLDsOA3W4nTK+mafDp06d7HHV8Jruuw36/R57nArhaa3FITihrDeMaWO9QNxZt3+Hth/fQ9g5IFEWFqiTH/MP+BGscNX2HFxxPW+z2L3DOEavimGEYzthujuJR8fDwgDzPRTpW1zWOxyOscTgeE+R5Kc1rY71Qybk2ZTZaG41owwqwnMdRpGQMTHO9cY8PDOg8eVxRlHOILC5ibHGsLzcEXCta5TEPF/TthOBGLOMNc3/BPFwxDxfR9HPaD0tKutjsVLnC7fIFQxjx7R/+CN/QFDY9pjjtT+jbAcfdCarQCK7DaZ8QlT36kPG01ZhG0go4tcP7gM6PCG7AebgKWDGEmf5svEoaRWgpfjOEHq0nZgG/x1qS0XUDlKpxvX6Rxp2bJ45mZL+L80wNWPAdvPXQZY3TPolgDHmIcdTp7fpVEl1YNkQMgDPatsfT0wYvLzsUeYU0LeK0fURZKpznC1Hvowxmvz9itzvAGoc0qVCVFkWhMY1nkTCKPHQ8S8Qq/14GFP78ZyC0vcgCrHX47rsfKGJ4pqSbvh+hqlqaybdv30Nrg/fvP96TIHyAUjW6boCpG5GClCX5AiSHo/QuPADmFBneg47Ho5jbaq3FCPfPv/wJyzzjuD/g3Zu3qIoSp8MR//bf/BtkSSoyk64jiQanuLCPxzjOxICq7qkbIdB/D4Geh/SYoa4oAaQPg4Bqp0OCx8dnbF525JnlWljj0LYdvvvuB2w2O2RpgZfnrUhkHh+fMY4z/vBP3+B0TMFRntN4FkmK1gZDlGW8efMGSinM84zb7SZ7s1IKnz9/Rmh7iqI9U8qQ9wHPzxsoRUwYqwmkOB0S6FLTANiRnLRre8zzgvN8ecWmmEYCBOaZ/P/YWyL4TnxWeHCynK/iV0IMsoBpOlPkqe8isHMBxxIbZXBdbtSrjORLscyX6AHiUOUVzuMZznhMPX037PchRrk+iMSqdZ68sAz1ui7aB0z9PbghOI9aaWyfX0SyzXLZWml8/vAR/+Of/oCqKFGkGRlr/oqF6oyV83SKfXEb2dlVVeFf/PmXPwF/AW6XGec5YOgaDJ2X5ojMtWjKwjIKZlc4a8SxnycZXMgxRYTYF/QeztbRF4IMu2hiE6LxWCebPksAaII1YQxnos1F+ibpZx3OM8eltjIF4oQP/rN57EWuEnwD3xhw6oetlWiDudDkSD+ZcK0K1LG/x4myHrnzA6b+LFpxZ1p0fkDnB1jtRNfLMWZTP4ipCBuokVlXi/N4QWs79H5C72cM7SJNFVFdJ6GbckRrMA3mbkBbW6iswNh2OPcD5tDDFJVEwVRFGWm2rbi+k47ZyEbfhyG61nYR3ZzF2Z43OfbiYGYAF2rMcmEApo302nXDwRP3X0+huVlZm4DJhDneJ6bts/SFaakMsLBZIIMUBApMGMOCviWpBpugjn3A0DvM030KwlpqbmB5HfK1MKoskzKhOxv0cXJ7nmah/0rqS5wOsiyoD0HkK8428Xu4u9Bzygy/J8eFMeLI0T/USPXi/s5u0zxNZm0/AVkmasnZGM2LRtHZGrcLxZR5ZzD2AbfLDDbK5ffj5o+BEAY5GODkg5lBEGEhhHvaCq+laQXUaK2lOVg7T69fvCYYQOFpI1P+1+tn7S4/DIOs13XWM4M//Dmm4Q7QsVku6+/4PrKBJK9RpodzIzZHWQHTLDkNgdcxy3CY/SJNeD9FKmRMrDAWl2lGcTriy3nGeb7CmhZdGLGcb+jCiKGf4V2HLowS4eaaFpclTgFjQdm2nUzoeOpHIJATbT9L4rrgwPF0t8sZwVsyVIyxaHVtxdip9R1M3ZB+tA0CkvXzhLKmImdZFsz9PZqya1vkaSayNi7krXUSGZdlhehdy1JRYeEsWmejRIFAqdA2aJ1BYzSM1gIc+8hS8CuDyapMUUcmgSpqWO2iP4JBYyqRQzUNTZeYucISE1tXKPMUrbPwzrz6qasCwXUwUT/OBYqtHZxt0TbE/LF1jaookacZRWVGBgXLPjiil6cJY/QBKNIM6elEk69oCsuu2EybbKKO2NYGWTQ4Y6o+G8UWMVZUGvn2zjRh0Ep8WvpBzPAYnOcoUVubCMpYAdS5UGHwoY+AvypLmbpXbAZaVQLcN/H3s2EjO4XfJTlO9ouqKHBPXxiEIcLAZpakkfXRiWyETZW9pbhhNh610S9jjgbPDGgPUbLHv4eBUf59fN9ZAsrSTjal5ojbNhaYfSy2O39PbuqDQ+uM1EbB9XJ/h9CJiXOIZwaxTO7a5bGf8MuXP0EVin5X075idXFijzHmnrIU2RvMYOC9nE0DGUhZGy/zfiuGtPHc5j2M92QGNdM0FdDRGCN/r+s6adrYLJcBRUk7si2qXGH3skNySFErg91mjyItoEtiWmRFIXtomVZoqga+8giqfQVKlmWJsizR9z3SNEVZlsiyDEVRCJOCAXW+Zt8aNE7DWDIq/tu//VtsNwdY00JV9L5s/Ln2blpL2li6x6By13V4eXmhM3EkScM4zGR+F3ppDqiJo3uZpqkw9vhs6boO03gWY0LW63OU4LJc5Uz/9bPWB4qUZPCD/4xTdRiUnwYaQHKcOz/TtHe1cs3M6OHPxmdz43MMk49/1mPoz3BNh1pTChODe+vEO/Zvu54XFFl2ZxqyF06U7upKSaPLcpHjgdgCJLsoETz59Pimkeu9LRd429Aw04wE9BqDaQgo8wR9CLDaI09qdC5KRAoNbzxMRcacl+mCn68/o9EewfHkmQYGtqlRO4XN4Rnv3vyAp4dHbJ8PmLorvBkx9QuGrkeRnYQCXyuFIqN96JcvX9G1AfvNFofjDlmeoKqq6Ns0YBwWdOGM5fwLrtermGjXdY2qqvDLL7+gLMtY51HjneclrHUoigrTSIAPp2G0bYeyUBL1eVkoylipWpivnHTCA4Usy+gcnxZczzekpwzOONyWLxi6EVZb8j6JcoquG3A8JpRI0pPMhqTLlhiWMdXiuDuJ4WRwAc4rHE9bHI5bkY6N4xnff/cWqnIYp4DLZUaSJBGsoGcM+DNsozD2E7JThqpQ6HyHw/YA37Ro6gZ922O/rWD0gL/+T/8FSpEE7PnlEZXKUJuc0kk8STvWMou+JyDrPNKg8+fbz8jiPQguIEvyKKtyUEVJg/E45Gbz7D99/RmX8wjf1EhPe5RFAlVmMLrAeeqxzEMcRnuUeS7Dd2amVwWfoa0MAzgl8pevPxPoNC4U6zotCC7QUDaMqKsaUz/j6fMznCGmnNH1SuJOtV6VKwyBpLDsWUQ1i4qkhQneBpzHBb98+UrARZHidNxCVSkNCYe7F2KtKthaS83Ge3Oe5zDG4Hg8gpN10jSNrMcmhkXck7O6NkBXCm9+eg9V2TtQcV0mTKPHPLU4z0Rxo1zTNrIQOpFLNEajzFNMA5kvts4JQsKOn12kqnNaCLuKO1sLqGC0iuZXAzjqjE0253EUTcxtuYCjL8XHIr6CJ1NPMgS758F3rcPQtZjHHt4ZnKcBjb3HqfbBw+hKtHitc1JAMc2e2R70d0gawjKWJiJArM1h6YaYDcYvgM35mJrKxoSSMOAbmaSxHrgPA9qmwzJd75OnWNjffT6osGyUhtM1GlUjWIfscILOC9zmBYeXzd0jIwIv/JlYimM0GcJ0LUXkMPXZ2zaarvRCaRYwIv4Za6D5GpmOz+DCtNLXrk0eeQrPr3Wc49p87Hw+y5SY6brc5NzNzXphnNyj1u4eBQxCsJeFpEOsKPnyigUse2Yw84ELyLNQhoe7ntd7otHGRpgn530IokUnUKcTjwX2WeAGgyU/zB5gwz0qmlvYmuLQbG2QJynSU4IqVyiySgpNvodrf4m+f22CJ9fMzUJtYGv1SgJDwJ+HszXKPBWHeU64qKoKSimZQHIaBUtMuBgUE8r4DPN1d76V52zsh1eFJoMiTENcsww4zYF/D7vor8Evnr43TSOabgEmwt2d/66zDuIVwyyiJZoE8j1bx48ysMayhb7v5TrId6d/tfYZ6GDjyLV8w1pLDAHXQSkjgN4QOvQ+YO4CfK0E0GDWAQM0DEY11stEheOvmLY3jrN4vbDkiotEliINXYvQNgLiMgOLGWds6FXXFmWpJLbPNWQINfiVN8o0IEyDrMW5H3G7XAQUup4XkaXxOueYOWvcnTIaJw/zvET/o04kDboq5BAMnhpaZoW1zsm1NbG5NrqQSElvA9piPSbjAAAgAElEQVSmEyDDNfqV1InNZxlMIqBCUSE/EouQzq8gzKm2aaHLWnSmnSf2g9VNjAq8xzNzU8qfx9b1nUUUAU9mPLDPQq10lHukKLMc3jbYvWyk8eYkgj509HcrRWBCTN/gdV1Elgcb5hmlkcVMcwZ5fOOgygplXkhDQWBFI4aKLElRJbEfjK6x3+6QHk8ysDC6pujl+GKQg85H+l4aY1HlBYzWAh6QJwcnnpRyb8osxzLNUGUJq6mp4njVpqZhCTMLWQrIxQ7LQhlkZ9B4DdCwDxTLc1gqwkAFsdjiOR8lJeyXwTR7bz0aQ3G3rQvwTYvgOzL9jGeWb2oMHYHS5NFxlb2Jo5gFEI/nHkuQpkjtZQ8CiqYdRD6yBlN5TzXGoCxL8WngNc1N/9qgkxvu9R7rvZe9Xin1CvwwxkAphTzPBeTjPY3fh72Rfg1W/PTTTyjLkowHlY0xmR1UqaGrGlVeQRUKDx8foLXGw8ODGB3uX/YoTyVs0eDSXSQViZscZn5xysiv00bW8j0CdDSKIkXXt3J94zCjyBWqyrySw/FZl6ap/C4G2Bm8YLCC7yHvZ+fzBV0YaAprnRgoOufEk4SBDx7eEIhB6QCsv2dGQdcNIk3hQRY/L8w4rWOUMgN47N3VR0DjtD8gOe6Qng7C5t1ttgQgR/C1bVsURSFx48ycYWZQGwwaR/deK4u6dvGcqDBNd48P3l9IYknPxPb5BVmSiO9BE9k+nKDUebr+h4cnPD29iNzEmAZZVpC5agRGdaUk0Yklbn/9n/4KwU2w2kWmZIsyz+IwtYWrO3jbUsMcafFlViE5JJgH8gr47X/77/j84QHHY4KmabDb7VDXCrpRsG2N5HiIDLIGznQYwiLgpG8sPn/4CFWU2D6/4POHj3j4+Am6qqQGv91IfnC73WJtZXA65jgdCzw+7ASAc84JIHY+U2z4n//8ZzTWkzwqK8jg1LgYm9qhKslfgaUHqqqRpQVC6JGcssiAuNcW5/MZ+/0eRVGIf8zTwzOePj/jt3/33/H88Iy6qjEPM1ShscwXHA4nLMsVStX48OET5nlBkVdiADp2E3RZo8wrLNMFdVXjx+9/EvNqlremaYq//uu/FgCMGatKF/jNb35Dz9d0QZaW4oXWhga61KjyCv/X//l/4+nhGQ8fH3Han+CMw9//19+gLAySU4Xt5gjXBDHkLooC+/0etbb4x9//AX//d7/Ffn9EllKaRprkKIoKv3z5BVZbpMdMoj/LrIRRFqpQck5sXzawusbz4xOa2qDIsvswIQ6/6kohS9JoF2ChqwrLNCM5HuVcPez2yJIURZqhSDMZKqWnBGQ8mYIT206HI8q8wvZ5h4/vPuJ3v/kHWG3hmxa61OjbAVWuIrsjiEeei0CErRWSYybpjzomc5Bss0SRJdClwWmfYAgD1SuebR8M+uCgypykqLVC6xpkyQnPjw9ITwfk6Qk///wzlFKSxHQ8Hl8l7fCZyucsm3eWeYHjbi979b/4SwQqlvOIoW8wTy2GzgtdeBo6eTWGJlxjT4Wj0Upi/M7jJKZVqiglspP+XgVnDVrXiCaW2Q4UTciF5l2CsEzsfhzQOmJhsONy25Bb7BCm+H4eQxeiOWL7ikXBTYjciPksUVC8ONhAiKdarJXhAoYRa9Y3t86JxIOiWh2cNTBaRSCEAJMyT+XahG4e34/9CmqdQ1cZrKlQZInEoLEh1/rw4eKKHeydbeBqA12UqMsKnWtRJCms0rCqxjLOUhT2bRATP548UuSfwtiNcMZF91miKAbfgaJtgjR1Q9e9KmDZXI49DJhazl4hrbtP9tcFAuvJeRK0priu0yPathVwhtkM4l0xnyOQdk+H4LWz9igJbYOubUSGQaDQEB2qKa6QDFSdHPhcwDLwwTpSjvRjpgUzKvj74sm1OL7HIpklQUzpZPkBG7fypIPBCRuL7/M4oe88OJ2Gjf1qpeBtS46/K+kBN/PrqRGDZI2xKNJMJADstbKerAbvRd5RxekEH478XXFByiwInt7xxMl7T5KESNUXF39/96VhQ7+xH8R0ikErziDnAprXCb8/N/5rg8V1qggf6GLGyCBRlGHwOrouF5GXrY37mG3C3weDbGvTyyzL7jps51fTVSf7mfhtRHYQR54xq6Isy/g9jfCeAJmiKAj4MxatqeFrhWkaoOsKzlmMY4+ua6FUiXHqoXQpukx2BHdNK67Y03QWcIi/c95PeCLOiUbrn9yM9S3RZLtuQNN4bF52qMq7RtT7gM75exxoF+D6IKDOHLXWHE3FTBOiOhOjq2k8TsdUNMecu64U0TT5magrRfrGmMKhihKqKKUZZuCXfRyYMdZYBV1VKLIc5/GC4HqhvteqgFJKplMsfeKDtI3ssyYmcfBezl4+68QnW9fxWQ53EDMeuF3bQpcVqryQvZd1mPx+rCXWZSURgZ8/fESR5SKD4FQPBhe6NojXRJ6kIr+o8oImPWWFIssEgNORitk6F806CwHXxWw5y8WtuzHki8GNP3sp2bqGrevIZonsBt8iS0iKwew9VVYk51CUPMFDgeA9dFUhS1JwXN48jjJZMbpGcjgKayJEsILADyX7ZhNZjbyO+xCEqsraVwZyGKjn84rTmdZnFq959kLq4t5xmc+SxsVnS56kNCn2XWQeBjS1Qx/PFmccFY2WBizBeTRWoe/ofCc/i4uA6szy4GeUfS6CCzKNZJYGTc+I9svgMEsZOFbRe48sy8QDZ82aYNCiqiphEXHaEzflfJYwM4In62uwo6oqOc9Z7sc+R/yZ1vs2sw7quqZoUGNgtUVd1SizEqf9CS+PLyjSAl3bo0hLiSzd7/cESCgDU1k45eFUK5M65xylnETZY5ZlSJIESinZc/lzMthO8roDDocd/vjHP766vp9//jlS7p2ALvzeSilhqDB7jO/DGvwhSZrFw+cn7LYHovRPC9H0w0C+G7E2OhwO8r2xXIa+O48QKeTzvIgpZdt2pHUPHa3vOBDh5BmWKvE+wywjSlEbhDV0OuyIGRb3q4/vP0QJliF2WASuNpuNnP1r3yuR/NgW83RF39OwROkcx+RF9hdmPczjJPJNls+RyS2BrrfLVfb7ZZol3UMrAwD44Yef8Py0wePjMy7LTSjoVVGizKluefPDj1BliZ9vX5AeCxy2R6THE8aO4paLLEOZKVjlobXB2zfvX507ZamESZgeUvHienp6EjPWMAToRsuEm5rCGn07YexI9nzY7SObz4mXz+1yha4qib11zmG73eJ0OlEyzadHbF72KMsa3lEdxGAjg2Nch8zzDK0MzucLXl62ePv2vbATQ9tLihwbXA79JCax1rgovwhSOzGjYp16VGYl+nbA9nmL4+6EsRtR5RWOuxOCI+8PZlompwxFUZEsorZ4enohVk5NyRTOehRpiSIrocsaznpUZY3TKSOGZpQOV1WBrvPoOod+CDH+uIeqLExNLJK6rrHbb2hPjHG0y7TEIW8LXdXYPG1EdnY6nTBNZ9TaIksLWOPw9PSCH398g2GY8PK8xds378mcs+3x7TffIcsK1JVBXRlkSY4iLTCEAU+fn/D88ILj/oQ8zSTVqjEW8zgBfwG+//aPcWDfwygrnjTX85WA536KLPYO2SnB9mUj7OM8IabB15jw2DYOtaIzVpUV2sbh+eERRmuUWYnslGHztMG7N+8js4TMMq22mIdzTD5cRL5GZ/UR00CymzKrpJ+89wsajdGoq1r8D3ebrci0eVg0dK2QBd6/fYPjfgtnyQ7iuszC1DkcDuIrxnumj/57PHAQsgMPNOoapiqxf3leARXzgL6z6DuL22WWqLux70QuMQ09TZGiLr8xtdAimXkwRpDB2wZfb1/AiRv04VU06Rqip4WJkyBCQLlwmPpBUiDOcwetMoxDiJRJj6rQ8KZDcKPIOLrWixFYH1rYWmMa7pOUzrcy2WrdPZXBN41MedfJHmsmxDqKjIzDKlmU3tXoYjPsGo1aFxh6otS13kghIo1zZDXwITL0FkPfoO8aGF2gC+QHQukDHYaOirLrssjGvszEdDCaNkodC8L7gXAvPhmZXssP2jhRc7ZBlRNQUVc1LucrbN2ga3vSajetSGGYEdCu7gsDBDwlZeovT5WduTsqcwxcXddQSknj23WdZMbzocd63qa533M2B12bafLkixussecIXAI0bper3NtxYD3pFA02R/QtSTUu5wV99M5gLwheg2vWBgMMwn6IzZ0wcVa663kcxY+kzHNw6gs3PFyUciNAGx0xdbJTEid4BPR5Z6JvCbEqKNJ2Rt8OMr1Z6/m5iJjnWQrrrm1R5jnYEJCLd6aTc/wpTz5VWdEkNOZqN02D0+mEw+EgBSpHWnExzFM8Pvi6jp49lh2wV0MdUdsm6s8YYODPPk0T0jQV3wTvvUwAtda4XC6vXOW5GJVrju93vcb4wggYLZFhczoc4W2DLEmF8cHpP6QNrlEVNLFmmvS6iF2bltZKyTPFiRIMcF6Xi6xnLvy50OPCnmLevEwRmtqgLis0qoIpc7TBwnmD0DVoW4thDJjmHufzAKULMtOKlEU2PltP4NjM8DKfZVJVZBmxt9i4KNLsvlxvGHtKh+B9o2k8rpcvaH0Ha+g9l/NVDMoaTWyQy+WCbh7Rz5M0OEPcE0LcJySOeRgF1D7PF8klH/q78VrTeCzLFbY20NHEtY1aSH4Gmb1mo/P0GIEjqykZp28DbF2JPCE95vA2kNbSWOgqR5ZlQq3l75fXdAhBgJKmJtmEOP3H388yoioCJ7wfsfSEE0PSU0LeEyuzwjzNhJJtYnoU/x4XJQvTQPtImRewtcF+uyOwL55HtjYoslz2/WYFPtWKzW8tnh4eRdrIYEGRZbC1gSpKmkiu2IQsPctTAjrKLJdzqw9Bnh1nG+w2Wxx3e1RFgd1mC10pPD8+YfP8guN+j21k9uVpSpOS/QGbp2fxDeHrJZBJRSBIxe++EgCD/WyYWVHlBbHLilIKOvZUsJrkNrxOGIwYIwuS7wGfXZLiEL1j+FxrDE178iSNwEshxSIx8oaYEuNJbxwG8WgJvsM8LNIU9qFBrYmtskwzjGqElRgi8MIJE6f9ITL4ziLzmMdz1C6TU7y3/hVLi8FOZn3x3pokiRTrx+NRGm+epL6SCsbzhBshNhllUHq93zNAwN4PSZIgyzKM44iqquS877oOx+MR5/MZp9NJKOx938Nqi4/vPuHtj2/x/bffY/u8xWl/wg9//AHf/uFbPD4+4ptvvhGvCaMsykxh+3yALi2yLKPJaAQjeFrKe1BRFPKZ2d+Go1uPxyPGccTT05MAIQyaa60FgGCwmYGWtVl1XdfI81zuE0+Imf1mjRNwoao0meNFQ8FxmF9NtLl4Z6CCvJFGMbmrtUWa5liWu/cDy5bZnNbWhkD4YaT9auXNxXUUS5c/vnsfPec6qS2rokSZ5ehbkhsx+MTeC3zGcjLVOI6odYN5uuI832CMi9PuGg9PP8WztxNGX3o84f3btzJ1Zn8frokaY/Hw8ZOwpthsc+gnPD4843K5wZgGv/vd78mrpDY4HY54eXqmqOZhwPb5Rfxyguuw2+zxu9/+Fh/evcPnjx/Js0YZvP3xHYaeZI15XuL773/E09MLGVn2I6pSoy7JtD7LMtR1jTdv3tBzYA2a1kPF+/X+zQdKwJouUULtZYJ92h9w3O2RHk9ojJEzbL/d4U9/+hO6rsOXL18oDjUaxk7jOUZEkr/N+XzG169fX30XWmvcbl+RpjnatsPplIqZZl1bXC9fxA9iHGfkWSkgQl1bivyN7CM2kuTGnhnOeVIgO+XRe2pBrQzKvCJ5Wxjw/t1HTCPFjr756R2xLzXFuo4DGfHnSYF5PGMeZtRVjbEjX5U8yWHqgLI0GIezsLSULvHTm+/w+eEdPn78SACksmhsh3m6YbuhGvTNmzd4fnjGT9//BF3V5HdxypAnBY67I1Sh8B//43/E7373O7y8vOD5+RlFXuHx4QUf3j/AmhYvz1s0jRdGysPDE5Ikw7/8l/87fvvb3+H9m/dwxmG/OeDTh8/YPm+hCoXTPoGuamRJCl0pVEWJd2/ewugaZZ7jcl7w/PiItulQZgqnfYrgehy2J7EGOI8XMqiPZz5Fvxb44bvvI8OS+j+uM54+P2AeR+RJiiLLoUpinoU4YPZNizIrcY73msDyBlZTba8rRaBaIBuG60KpQdkpJ6a/0rKH1LrEPHZgTzz2QKOkM+oTaHikcdht0LUO++0LiiyRgX2RUZrT8XjE6XQSLzHvvbCuVVGKNJWZ1yZKQquiRJ2nqJLjXfpxWUb0ncU0eLSOovMu8xnTQLRw1gqzFEQcuGsjzT43JNywzsMoGhZiPZDhJgMV9L5OmkDeTHlzJQf7FsGTGaaPjbjVDXRp4S3FjNpaoQ8tlnkStgbrZbIkFUqwikZfnFAx9v2rOKk20tNIpjGgMUYo/eI7EJsQpk53bYNpDOjaBr4h8y9bVwjewjdkbsnFOsewco7xEDo0toCuElhTQFeZ6J+FBRKndHN04G6dE1290fX94Y7NmtZapgVa68gYaSR6tDGG3Ffjv9u6QR8GQfxs3cRYPtJi8QJiaccanOCCmWU6/N2t9c4MUPBBzw3AOm5xnRixno6zxpHZL2TIGuR+MI2dJwjChIisEwIvHPquwdC18t0RzW+Et70ghCwpUmUlTQA7w7NUYw1kXc8LGUoaIyAWm6mxNInd+/mesU+ENO3xMBtigSDAWJQ5Bd+i77w8Z/JsBaIsOnOn8fL9ZAqvpG3E9cz08uyURHq2BscO8qS2b4M0DSFGO66lGWyypJQS1guDCEyfV0q9MtBklpKNZnbMThEAUCiud5kFF31cUHMhzaAFT/y4seSie01N5mKa6dTcWDLgtURDKaJoxrzx2NAygh18K0UvF+VcoIuHRjwAhq4TwInBKqvre/rHSue9fg5aT4UJMzQ636K1DmPrkR128C0BFZXK4XwN31rM5x79QPrquiaPimk6o/UdGkvGVlWloRTdc77fXdtKYkwTJQgs1SOWzt3o0NsGl/M50pOJUmoN+Ulw4XO7fcUYpxvjOEJZA9cFKdJVnGrTe/Ln8PLdN7UhUCUW88Y0El/WNB6N9dSER/YCp0cw48hZK2tLVxT9qStFB3makYmgpqaWgBl6sUdFnh7FNGwtH+ImJAQCHXQEHBj1Z6NGTvUYItDASR73a6ZntcoLebYaYwnQiM1pHd+XU3V0WSE7JfJcinltbNbFUTt0cpi7yDSpikLOOx8bf2bQ8Z7f1AaqJMZEnmYosxxd24oeloFm9sIZux6H7Q4vj08CVDBNm/+dY8GJCaIlQ11XSqSSZZYjT1OcDkcYrcUYlM+UxlhhZ7CERUcTSKZyV9FkszHmLt8xd+PosevJzDM2/FVRylpmRocqK/HFYIkNM1nWhnNMkWX2CbPedPxcElnrgkwMq7yCM16Ml40yyE6FMO+MLlGrGMk8zRi7WQA1ZgGxBIVy5QO+3n5GHwZUeQWjDFoX0ET2ozNOvCH4xYazzFgYhkH2bf659jHiv8/gMzMI1sAF7/Gn00nAD2bCsdyBmW9MHc/zXBp4lo00TSOT2svlQvr7Qkfzxj6yZAe5d6pQqMsKdVlhDDRAoHSBEo0N0MrJ/uyck4k3XzvfE/aVYJkIn5E0qQ0i++Lp9eVyEZ8arbX4QHnvxQyU2SkMirMJIf9eBi04NpF/htCjCwNc00JrI/8/g0k8LW+ahgCBaLLIZoq8H7e+w/l8AXvCsSyXI34v5wWcUnJdLiKXbR15JvAQJfgGqswFMGSvr7YhhhCDP8w6+3Wil7UWqqrR92f0/Rl5TmalSqfQ9UliilVZxcFSK/Uk16ZsgDvFYVrraN83WqOuLZxrMY4zvn79RYxOv379hXyZ5is636OuDILvcT3fKEkhph0E3+Lp8wOa2mH3coAzLT6++4Q/fvMtjNL48cc32G738J7MGouiQlkoKEVxoOzxxmu6LEuqt+sa2hpcz1/IpLAokR5PSI4nkt1UBkVaCUOaGSuX84Lg/d0Y3XhUlYFrAhm5xnXG64tZT/zM/f73v0eWZfJctm30OolRr7vtAUrVyLICStXCUjydUhyPCbQ2qLXFNJ2jt0T3KlaYjdXzPCc/gSYyd32HzdMGh+1RmNfPD89IkxzGNFiWKzabHZJThpeXrcg3u5bkNKrUwjyrqxqbpy2MtshShXm6otYW2+0WaZridltQmwK+JQDl06dPCO2Iy/IL0kShsSThKEtieyTHFMkhRVUoFGmB5JDA6gbzeBapB5/tdd3AGk++X90sgE1Vabx/9xHGNDgeEyhVY7vd4+VpgyIt8fbHt0hPZPp52B7w+cNnbF92+Kff/yO2Ly/IkhT481/Eq6yKDfhxl8BqB10aXOYbvA2w2qFvRwTXi9F3F3vMOcZaMytdVwpfbzeRYEoqZRw0nvYJyqxEcEFAlHmYYesG2SnDMl2QJwWG7h5CQPWfxmWZsN8eMQ9nvHvzBukpQWMs0lMCWyssMw2t8iQV6QozFVkmP/YBv/vtb7B9eYbR5OelqxKqLNA6YsP93d/9nXjIsZSMjY9ZRsq9WR1BH2J0G9R5Cp0l/xOgYvQI3krE43kaxNeBpRuc/mFrLeZlTDtjSirTMcmEs0PXepCzuBMGBL2fi03enX7Jxjph3azHBoDp23djLY3zNOBynkFeFW1M9aAYs7EnJsP1vMSGtJdChItLXijLNAvo0q2uh421pNE3BrYm6cQ5RjiuTbe4geVGoIsTOdFSi+9FwNh7dC010pwvy/T4xjgx65MomNjosWcGU/3TNBWQgg2vXCyyfDwMgr9fB9ONOW+3rmqa0BtyT55jxGAfC2I+QAR0WdELGaS4O2EHSXlhoIIbNj7cuZnhAocXMftXcLPA5m/ncULwXg7kO+2Zm2qOU73HTfIaYTSQtdz8eRmAmEdiYdyBoe6VrwRP3Pm/M+Wbv29dKWFHMFuAQQcGALhZtHHNMeWZ15lRWopxfna6Noh0qq6UoJmk+aQDZFkWoQay4RI3wTSB0vL+p8MReZJK4cAmfss0o8oL2jRjAW7jBNQYgyRJME3Tq/XFG40xRqZWXPDxweq9F0nMGBlFvI7Y9G7d9K/d9nmCxwfMOoaS/SmYhcGFKAMJDJJ47yM6W4sUh3w5aE0V0dyRpVVLNB9kf5nOk+nPrwGQtWSpVgrblw2KNIv0cKLmn6NZKrOHmNZbFAWSJBEtt1YGxjhpCupKodEGg3ew1Z3yyYetMebVNM9aB44u4ynMNJ6p2bdeQDIB+uK6VhGc4sbIx4nWEJs930QQo2mlSO66QXSwzIBYxlnosMY7FLWSCVAX90Ju8vj3s79NHzoY06CuLcbxHnnHtOZ5WlaeL51MxdnolEElXk/82ZlhkBwpxpPByCFM6NtRrtk1WujgTEdcg1J1TWwEZtow8Mj7Q56mkn7DUqlaKThrkR5Pcc9qRfLBTfZusxWDTJ6os9dGiIwQZnjxxIX9kVj24C3FVztrxRB6vX9wM9A2Ds+PT8LuYM8i9q/Io1xDlxRlyrp2Pos4ZoyLCL7XfI4MHUk8ksORQJYkxeb5Rc4KWxt8ud6ENcKSQyfMsZomuIE8Nqroy6HLSvZUWxuo+PmSCHSYlcyFpabMOlFlhf12J54afKbynntfT8RA4ffj2G/xt+h7SXTgRoolgOL50g5R4+5gtMXQUWTv9XyFLjWW6UqMj2FEYxS8qwXIn4dFag2uSfpACRwivdNUcBplYhM2km9FLPjZDJaBNT4D1jGcPCXlPSdNUyilkCSJSAx4ssqAdwgBt9sN1+tVWBHMFOBpOp/XfAYwsMyDBt4nWXZR1wTcPj8/S1OUJzmqnGL+XPTGIslMi/N4hkpzqCxHa2jNlaXG48MLdtsTVNXItf8aqOf9uSxLHI9H1HUt+25RFDidTvj973+P5JSjLBQ+fvyIpmnEf6KsMhyPO7nOJElkEMRN3ToemeuZNcOlbVuMMT2J0y5e7aHmDjDt9/tX0pu7PJbAGTaV9C5IgsbQT68S6trG4T/8u38vz4/RxAzkfZdrIa6t6dl3CL6JAzVKdMmSFGM3kU9FZAL+OvKcZSDe0/faWI9hOCPPVawVSkxzh9tyEeCTBgZe5LHMfOJn4OXxifZ230od/uH9J1wuN2ht4B1FNI4jSR7mecFhe8IQZuRJic4NaGoCo/t2wnGXQFcKH96+g7cBY7dgHq5whiIUP3/4iOenDZxrsd3u8f79R2hFiRCqqnE6pXh+/IQfvvsG//AP/4BvvvkGSZLg5eUFm90BL7sjmjrg6/UXYdtx2l3bdBgDxRW3jur9qR8IQFoNYsvCoCoNvO9j6klHaRMh4NOnTwIQGWNgrcXLy4swAL9+/QprScLRth2+/+5HFEWFw+GENM0phWSgdZMkGax1EvH53Xc/IM9K+S7Zs4VBKa5bvPXIkxx1VaMxDqdDEve3G/qWDLBPpxRJkiHPS9TaoizUPQkkjBi7CWM/oSoU8rRA6wIePj7AWy8AIacgJUkiwODxeIT3Hr/5+/+OzcsRzo5QpYd3I4oi+uPUDbJTju3zFkMYcJkvOO6OOGwPaGqHotBIkwLzdEGaFvibv/kbbLdbKKWice2CP/8JqCqNP/zTN/jDH77BbnegSNq8QusC2ggC/Lf/8t+w3+yxfd7h+2+/R1Wo6AETpL/79//23+HH738gNl/b4vHTZ2Ld5IXIjpg5EXyM5Yx9IjPCbRwoXGLyoypK6LLC46fPmOMwleuQpm7w43c/YZkWVHkVkxw9amWkpytSYhwygE8pd2e8/el7FGmJ7fMO52kSSSn91NBVHn0oS/FUKfMiyk8tmtph8/yEaehx2G2RHPeoVYXnx89QZQFdFdhut8LC5j2EgeSmaYQxuvYYY7kysyaTw/+EUTFPbdT08+bWxZSNu/cCgQCaTE7OTWoAACAASURBVDViAcqFGBlhTnL4di2ZZvbB43Im80uSZ/j46gRdJAZGEECB2AwDKApzkELaNxZj9K5g8ITTRfrgMY8Dgm/QOoupn3EeF3B+bHCdPDydvyczcGHGsgkucuiaetGxi0lo10eK6IgupmaQ8VUgmuZAObXrtBBugrnRZqodTwLJpbzF1J8x9wvm4SLRnAzOcIHOE2JuYniSzY0kU0FZM8+ggrjExyg9cscd4G2LZbqIloxj+vgAZACCfT3kIYuNgshjVuyYeRglZo3BCC4gfp3+sZ6mS+LHOKIx5hVLg6+/aymmlSmLnMQhxmmxQQ4uRqmGQRgzy0zeD8t5kEPjel5wniZczguuywXLPAsCyQc907znMRaqbMoYiwCOub1TMTthWtSKGAzcZPBz0kRPlLZxSI4nculPMzKbK0r4xsRn7s76oWKfngmW0qydwteNultR1zkmkZsuuh8tKDatj8WJhTMUz6jLeyHsnMPtdnul5b/dbjLRY7BhPT1rIgLcGCupKDyNZd+KdXTpmmnAFPw19ZaLUHa358KU/9var4LXGulHg3wOBq+Y3s3sqj5q/3ktsdkpAwwcIchrlKeI55XHBTNemtpIM8OUXmaNsBaUQZVaNzD13UzU1gbeNAjWoHdkYOldEEOsLgySVc4SiaKo4JoWpqZIMJ66uYaAQ0nmWR1WU6QG84HD+2JjHDF1wojWBZi6eWWoybISdseeul4++yFLULtGvp+5HwWkWwOkbFBrNRW4zKrg63KuFTlI53vxYynSEm2kvgfXoSoUxr4X8JClS01sVhtjoFVO08NYPPIUg9hkleyf/H1wE8J/XldG7k/fDmhqJ2wmqxth0mlVRCYdmZKqMkPwjQDsJOOj8+Cw3ZGPwwp8JimUFbNJNmBj5kN2SkQGsXl6hq4U0iO5yh/3B2nsfeMIYIx0TW8bigOLwBsbQZd5EcELYgc4awWg4HhKHeVf7K/DTIeqKKHKSiKv2YTz8dNnNLXB5ulZpIhFlqPMiUVw3B9QZDkaY5AeT3h6eESepsK+KFceHqogJsxdclEK4JidyIDvtlwEKGcZDBu1MujDa2OdtMLJBuyCTuZkTgol1gIzEMOsHV5fr1IVaifnJZ/9LAWhOmARj6JxaEliGzryAcq1AHh1pXDaH9C1QVghPNlm1uMUDf7oXKbin0EBnvaGEKQR5zXdNI00ILxHcwPOHi3sKaG1Ft8HnoKxxpjjgK21Ak7z+cDgNTMDmKXEAMhaKvL4+Cj79mF3xPZ5C2dcnNgecNydcNyfoKsa5THB0/tP+Kt/9x/w4e075FmJN28+oMg1ispiv99js9kIyMITYga00zSV+kJrLWcK10fe9XCOUhGYEWGMwjR3uN5mkbXVdS2GnmvpHzfuLBlhMJ0n4Fob2osj2Mv7GgOyDAIxOM97EMdic9SjMRQ72XUD/vEf/wBrHDWhcVDCtVmR5Xh5esYSE8iG0OFyXmRAxiCF0ZoMaqscyXEvw4t5pPSzn2+/YJkurwzQeR0xM7BpGjhfoevoevtugms6jMNZAHkGHxk8rpUW6RQn/5RZLs0KSymHjsDzqtLQysiU+3hMkGclnp83OJ8v8LbD//f//leo3CA55Pjmn77D5/dP+P7bn2CUQ1VkKPMcySFHelQoU4POD/j4/gN0laPUNXbHE968+4C8UujGGS/bPU5ZDh96DJ1DlhzQtg0eHx+pLh1mJFmF0M+4TL/gdv6Ky3mBqnKoKo+Aao7On/Ht//gGRZbj6fMDfvjue5TR+LPMSULW2AFFbtDYAFM7OTuJkUSgyDoNjdcgg36mprVRlsQCSdMcRV7heEyw3x/x/LQhtsJmj8tyg/cBeVZiu91Dq/vzwjWOUkoYPcbEs88Tg/fh4yOMojjOvu1hlMG7tx/w9u175HkJ7wM4SlgYFseUZAkrn50hjNClxm35gstlwrt3P6HraS/6z//5P0f5Z4/t5hAlWim2Lwn+9r/8Dv/m//krFDkNd7bbLZz1SA4pHj89okhLPD08Iz2myNMCVjfYbXJ8/rhFrT3KQuPl5QW///3v8f3332KzfYTWBlobVJXGbntAkmSUVmLJFDY5JEiPKT59+Awd2RS61OLjV2Q5nh4eweldyfEk6Vgf373HYbd55dPYmBq+sbGmv6f4dW2QdUIszgo//PE7AQh+/P4HMYyuFT27x90e3rZ4edygKhQO2wO2z1t0nlKnggtITzk630sqGNeAzKTKTjlUoWPPYWRgkhz3OO632G0f8f7tD3j49EH6h7YJqCsLVdT4ertClQWqIsPQBRhdQZUFdpsX+OaeEsXgk3NOhup1NBPfb3cUJR69pdJTcq87aqo3/xlQMXRUePGhTJGfIfo/kNcEAxXzOIh2lSgvVgqhe/HuwNElr0GFliJSIs1dornc3RiRDAVvMSKlFcMSVWboQwNT5zhPI1rXoGsZpOhxuywYewJZyPGUMqGdpSixy3yFj//MUW9s4MPmiLzx3zX8jRSRbMZ5Hic0tUffjigzhc4PGAKZ6TC9hxct+3Dw9JJ17YxgcbxdU3t0fsIQzpj7mzTL7ArP/hkMdPABujbIIkOaSBmLf5+9EPpIv2ZdYGNcNLxxaBv6OfUTTYPmi1CU2aiMYzwZyV8bffarz8bmQRxFttbB8rRnPXVZGyjyVMJHmjivCwYr2L+Eacec+MHgGhf+5CNxxhhmzMMiJqZD12LsPYauEV+UeZwQnJc0GW7uGAnvI1ouKRqRpcGfg4E6jppjUIPNQNtI+2MqPjv3NsbGyWiD8zQRsyGyksauhzWUOsBu+izjCK5DXd0pe9zAM2WQGRC+ccJk6CLFuG+D+KxYTRsPTe7yKKuqCcSLZlp8SDIowt9PlmWCwq8lIaxv7CLlcU3Xl0k4exVE0IMncWvAgq+JXecZ9Wej1TXYtU7CWE8T2VdliBNb9klo45SdNXgcB8jyNfKQ6WWi8Wt3fYng5EjcacLtcpW9gd+DC2SRekTmCBem1vroBE/3q3UenfMI1mDuApzrENoBXZhgag+tG1SlQZErqMoIhbOqNMaBkj6sIbNL59oYMR1e3Xtu7kj+wdTOSJ+NEZtMYef3qioy0aRIM5KrXC43nAdy9R+GAefbFb6/08AvUXLDpobMOCHaewRAowEoR+61vru/2i7SwcdoUOhjY9jKny3R6JCbfG7AN8/PcUpfSDHQ1D7SMKNvRXtn4RhjsCyLMHmMMZjnGdmJ9NpTBLm7CFbwvbJGRcDcCkjBSTqNUcIeYQYEsXWsmFoxeM0NcZHl0JUijxtdg2NKWWbC5m1VUQrL5HQ4imN351uJv75dKDVqjns2f/cqGs8lx2M8h5wA5TY6lN+NScm8N0tSkT6Q5txJOoiuiNbdOndnhuUFslOC1nmoskTwPvp0DCKDY4Bjmc/yXm1soprIVOHr9o1DejyhDx12Lxsp7nhKvE5/YaNVlmjyfRNJDrMJLTVELEMZY4oPATZaWHy2riWBhQGLENkrQxhpXXiaMhltcZkv0KXG1E8I7r7/W1Nhil5JxKrsZQrLDI3LeRH6Pp1NxHI8jwuW+YLLfEWtDDgWlY16l2VBURTCKBOgLTbQdV3jer1Ca400TQXgKMsSu91O9lRuXIZhQJ7n8v6cfsFGxbwHaq1lyCDNazRf/Ff/6l+J30XTNNhut9hsNuL+frlQCkB6TAkUzyvoUouOPTkkMFmJ3noUxwSn/QFN02LzssfukCLNtYACbdvKtHm/34th8Zs3b3A6nWS/fXx8xGazkb/j3YDWUxoHAx22qdF1Dk1D4AWbILMHyHoCzefN+sV/l1JOLLwPNGFmIDYyKurariQiJH9l1orWOrJRR5HzTeNZ9sZ5XnC7fcXX2xcs85nAiMbh5fEJ+AvkuQixPhtCJ9GE6ySOIjvh+fGzPGcqmt8663FbvuA3v/mNnHlpmuLh4eHVOgi9hrG07hrrUeQ1TN1iHM9k7JrlyE4Jnh4ehe3KUjTfNCIN1ZUSk/gsSfHh7Tsa3HBqRT/h5WVLCVHWYfOyQwg9XB2gCgOjHMZwhjMBddXg5XGHy/QFtSow9j2KVOH7b97C1T2W6YrkcMTnT+/w5t0H/NM33+L9p8/4/PSMthtwSDLU1iErKjw9fMA8dkizk6TcfPr4gGG6oPEDkn0Jo+h6rsuETx/eEgiuHMrUCDjDTC4erOmqIjbmJsXQX5AmFZblht1uh77vsd2+IM1O6LoOz8/PcsZyvcMA1x/+8A1ut6/48uVnFEUFrQ2xEWdiVpq6gdYGf/kLaHDRjzjPF1jjMI1nqbcul4uwpsZxFADT6gbOejw/PKPMKnjbIj2m+Nf/x7/GcXdEWSh8++136Dp6hrKsQJJk+OnHt3CuxXlaUKQF5mFG27QSI8osjWH0mOaAJDlgmia8f/8enz8/obEBQ3+hNZQraOVxPCicjgp5ZpBlNFw47o5wxuGP/+OPKNICx91J4krbpkWeOnz37QcUmYGpPY7HI4oixfG0wf/6v/0vIsfK8xJlobDfHdF1A5IkQ1kq8XvYPG+RHFLsXvbYPm/x/PCMzdMm9os9aqUpXruscNjtxOvl7U/fY7t5xH77BFVl2G4e8fTwAclxF70Ng9Sgm+cXkj3kBfrQIT2epHYe+wHp8QRVVuQtozQ2T8847U/IkwJVrqAKjaamnk5XNbz1+OXLn5CnhUjXx76PUlqDj+/fIk8KTP0MFQfmbK/gbA1dFah1js8f3+Hdmx9o2GosLucbjHKY+wuAP6NW5HOTno44HXYo8wz77YukBrLPCPepeZ7j5eWFfCr6HrpSePj0GS4OZ3kgUxUltLLYbY/4F7/88hXAnzGMHXxL5n1jFzCFFlN7ZylMQ4+hY1kFRY0SSlSjD+QSSkiRA8fc9aHF0BkMvUUfGpkmkLklIWtj30XnUBdfDS7nKRpK3o0y53FA6xrcLgsoAWQSzwv6DMT24M8aPPlqMMWfdT2s/WdTMaaDrlkPXaTrsjEbpY+MQpW+s0UChi5Ew9AOzkYvjcZg6CjmsTG1/ORkEC5qxz4I0s1o2TqFoA/36ThPS5yxCI1DaxoE00Tjw1KaZJ74sDkiT095qh7cPVOXjSNZXsIaQd800izzwTJ0LFW4x5HyPbvH5K3vC9GFuSEfu14OJi5WRZYRmz3WUY6rJp8BrdZZcZg9TwPII8W/os1OwyDMiq69+0mIdGPlRcFAE0fDjn3UeA4jztMdtGCqL4Ecw92LIFKUxmhUSZ4YISKBBA7wurqeF2Gx8PfDumXfNHeQIzrdjj010EU02+N1yk2N+GjEa+Cig42p2LCpyHJhR3SeIsec8XDGo64MfBNk4s1gEDdxXJgbTY7F/JN8Swg4VCWZ79TR7JClVCyhaGoj4AWbNa1lKSEEtM19Qj52kzTKYzdFTSOtV5bQcMNhdU2sAG7w21bMWNdyorWrNdOcrbUoy5Li1mIKCvsn8PNtos63KkrclgtulwtFxHL6QgQ1JOVBwI1BZET8nXHDxE2k0VqaxzzPhbXBxR/LpXjKuY5v5QkpX29TO2FBqUKTk3RLDBlKDLjL0Xzj7rIz375KWhj7gfwAImWYp9BNZMJw2gT7WHB0M8sJjCbaPIMgfM1r75/slMi6HQJl268ByDZOuQUMdZwE1b+iB1YxlUJH8zQGIkRSFJ8t9nXRlRJJgRgNey97oGVJgvfSLDPYypN9/v/86hXcPSWEmzQG8Xid85nBwCWDCyGyFLo2RB10J8+dic3wz7cvd2PIvCDwPn5ftq5jsW/jpEaD3bZrVYlZNU0w6XxQ0eOBkzXYOFfHmNHGkDFnH69dVyrGmt6ZWVM/0B6xuoc8/ZyGQb4zBhb4XODmRFcVdpuNgC+kF75T4IfQoVE16iKH0wo2ym/YW6lWmszwtI7eSw5VrtC3Q1zznewnPNzI00yMO1kiw/eYz0AGTdhTqshoMsrsBjrzOA1tjOA2xZL6yKIgcJf+uQ9D/EwdlumCeTiLA7wu7zJL9uZgNtYYWTe8n5/HM+bxjGVacB7v70EM0Vn8Npgxo4pSks2KLIe1DrvdgSbT2mAcZkzTWdhXTtXoXYs+NlHrSFOtaYBiayfmit62KOP9rnKKKw6hR62tsLrKUqHvRiznKxpXY5x6kWYwjd01LULbSwyfiucOg5q6rNC1Abfrn/DjD+9xPGRIkwqu6XA6FkiTCuNwoWsrNdI0R5Jk4tnDLDRmMjjXwpgGTeMxjrOYW1LcZH036zR334imIdaVrgq5v962+PYP32P3kqC1Iw6HgzBZq6rC4XCQ/z/Pc5mGM3DOgwU2RWQQnfcF9sHhwYuqanTdQNKRtiOjx26kFJBpwZeYknGZz7guJCvgGHUx3Q0rTfvhSHLIuF8744mZWRkUWYWXxw2yUx6lNwtOxwLWtJjGC6bxisYGjMOCvpsx9IvInoILkmTQNi2ZLbYstSTDy3syDz1LxJ5qYDWxeq/nG7r4HOdpia4l4Hqz2UFrgywr8O7tB5yOKTED8hLGNMizEtYQiL7fH9H3I7K0IHA9PudaWVRlA1MH/PTTexySE3xHrMR5WqC1we32FW3bIcsKpEkO17RYxp/x8w3YPh/J48Ja7DZbZOkRyWmH243kF1lWoG07PD9tROLT+g7b7VaiMDlhh2U+j4+PuF3/DGtaqVvE+yRM6NqzeIEURYH/n6w327LkOK4F+d/dq39CD933A/peSZekhpYoUSJIUCAKhZpyPmPMo4d7zBEnM4EitfvBfNuJlB5yoQpVWRknwsPdbNseXl9fFRwLwxCHwwFRfNLva0yLvp+VcVFWmSaAzdOKJMlQ1w3KolYAaJ5npGmKNE3x9etXHUhFUYT7+3vkmbAe4zjFfieSiDCIYZsWHz58wu7pgNMpgG1aBGeRl8RxisZco8ebxolEpTQIg1hix73XlQxIRAJWpAX+8Ls/IEtyFGmB5+UZl8sFURRpghElKff393j//r0y+zrX4rKs+PzxE77/7k/48MN79K7Fd9++88y1q7xynUecTzsc9ve4udthWl5RFhZF3sA2A/a7AEVS47QLMA8LgmMIW1v8+ee/oKkaJJ6tsU4rLpeLmgyTPdD3PW5vb+VZ70MkcYmykH87SysUeYMsrVCVTk2glSFfG3z+8BFPD486YAxOZ/Fx8MO9w26vPc0wSHIeDVBptErp9eHpKPHpZSXG2F4m2rkGfXu1AuC9IWmAMvc3XlKUmXlGMskE9Kb64U/fo3OSmvX9d8IG6e2K8z5BXTicDyF2D48a/vDNv/8W5+MJSRipZJVsclEAWASnJ4y9xS/+8pevAP6CpvF6syzF3HfoTI3OiIEmG2vXyFdV5L7xLlHmKfpWDP+kcWxgTQ3GkPZdjdaWaEyBsXfayF6by15BBgIO09BjGjoPRrQe8JDGnxn2ci0STeqaWiNJm7pUqYp89cpkYHPc+IdVeVdkGmZKnmuvCNbVR2LQZolMCCaJMBqVbBNrapR5pl4ZBGxcU6PIhAIk/hy+wPSIHBklbGCo7SalnVPztrGwlYGrDAZLmijNyiI1ayPS17mrkSKpOywIZm8IR33V1giObAl6YbA5p9ELmSIsTNn0E5wgnX7agAZtI54Bg29UWMDTO4LsCPpQyL9t1Hh16JwHnwQYkhQZq9Rqapt4jcJ86BSAILgweRaNxs2RLeELcU58t14V9E0RM9MR8zjh5XIRzwgPEEhzU2uRuTXS3BpUDv6zdk4ywFvrkMaJTg5r7ynBdI6t/l6ozEZjgZmEM/gChdGobKKHdkDnerimRXSOxTC1MELtN602hG/kMl6qctwfZIP3jsKuaRGeQtRFjSqv0VSycdH0js0uGUTLOL2RI7HBJvvHWouxG1HltVynbzQk8k+ozfRm4XqidEO0oJVu0JxmbZv6rURjmxISx7EYbXpGBNlTvA803iVgyQafchka8tIET1g63bW58JMha4yuQ27o1hjfYAqjg9M0JquE3heEumsWHVs3bk78nXOeUinu+VEQy7S1tnDe5C8OI2XskHbaOQEt6R0irKhJ3Mj9viaoOn0PEn1fuZdclkVBkIs3liXdn80+5Rg80Li3tB6wIb2ejTvBnakfEHkvFZ4VBPi455AVRk0nTRUJOLDZLvNCm/8oCLVB53tDd21O9nl9nHIwvlcapys7iGAGnxMbsK30jhNFmkS+MST259GWjSWyjejqpbT5DMwwz5IUh91ePZKsqdG5xgMVJSRWrERdFp75KEwT+k8QLCVbg01L3wqLIA4jdM6Jv4cv8o0vchhzy8ade1rfynsQns9exiH7FBNDaBhpa1mPcRAKRbYokecVkjhTvxtnGtR5gSpNYHKZLhVZpuaicRjpsxE6uUzke2/aJmbQzjudC0BC3wneQ2sajTXVNcavVu65mgCXlZjj5bmCbwRzKy/BayppzsZuRGs7lLlIKrM49yabubqxm6pBXYoJ59AOKsds/TCEfiRkIlFm1NkOdSG06852Ck5uJYSUjdCYc53FZC9NczSNw2V90WaXhoy2qGCyAo1/J5gawj009wyHujTIkxxVXiM8Rb4JbeBcJ5HFVYMsLZRabmqLoZ/w8rJiXSdt/CkzMZ5V8LysOpzhlL2pa2XmpEmJ4yFEFGZ4ejwiiQukSYksq1EWwkpwrpOm1cvU6P9wPJw1haCuGgRBhNNREhFs0+J4PCtoznMpiiJlSxRFod5QnEQ2lcXD7SM6O8AZYZGcTic8PT2p3p7ym3Vd1SMkDMM3ADMZhNu9gHUEgQprrhKRoqiQpvkb88RhmJRy3m/2E0Ymj74J4r45dr3WGQQhm1o8yYq0kIbGs+s62wnt343IsxrOSvNsTAfb9KgqB2cHYd/VFmmcaSSvMM5K/2dSu7xcLuohE4eRSh+YXtY2LaZhxtiJLMCUDeZBALV5WrGuzyI99L8fxxnjMGO/P2K/O+Lh4Qnvvn+PX/7y18iz0ns/SXN1+/kLum5CWTgs8yse7ncIoghhEmOeJPKVkZXfffc9bNOqIWV4inDcnfBw++h9VIwHAgt89+0f0RiHLC3w9ee/oO9GMU5tWk3GonEgGU/n8xmXy0XTd+qqxeEQqJyKgHcSFwiDXCWurFvqusblclH2VF3nygisK4uPH29wd3cnA5y+UelR340o8gpxnOJ8DiVBJpB/j/Jd+o6w2RZmrLxjUZggihJhHqQ5gnOE/f4auXu5vMA2rZhsP/+EKEowT6sYe6fC+KxKkfLkWYksK4QtVBqcD2ecjwGWacXD7QNMKeDVw+2jAomUttOcl9KtIsuRRjGYIqZs5H7wA71W5a37xyff9Cf427/+f/EPf/9L/K+/+RUOpwjnU+zBhB6fP93h6f6AX/3N3yE6R4iDWIxZmxZZnEtscmnw47sPms5jrdV0i6qqsN/v5X23A8ZhhXMj/umffos0KVEUDcZhRV0JI5zm2rNPMqT/0ulw1LOub69Dxcoz5adB0pUOhwOstfj48aOyd7MswzSJqes8LMJOapqNgXyFw05Ag/Ac+L3AeNZ1rgxP9gfX+q/RvYrDpziMEJ7O+MM333hT7xTROUAUhAiPKcZ2xZePdyjSSmtfDhvZq7Sb3xeZpLI9PTwgPO+x391dGRXTPKDrpbnubYO+MRi8OWXfOmUrjH3rqfOtyjrk1xZ1mb9hRwjY0AvNvnd4fV61+dMkBWeVMcGfRZBBPDFEesJ/b+w7TffgdH3sO41PPe53m5//X0w5/fR8a45IJIk59vzvNFz9INhkr/OiU1M2smSY8BoIpDAdRYrHUtkf1lxpwnLNo2r3GUXDqYLztElqLI1vfKauhy1r5FGikTJllqspWOEbAGsa9f/gNJeeCGQS8KXeomqahLEx/SFtjy/LFhC4TgiLN7IfNpVsztlods5tgIReARFOEawxKrkgs4bSI67DoZN1wpSMLUNjGScPSAgln94m/KxsJFfvT8CUDvqBiHfBpGwURu4u/ut5WXW6zwaqKko8e2mH1QZKJqY0WlK5RXlN8Kg9w4QTYaYhsEFSfw53NbhzTaPpFdMwaGQpgSk2Jp1/6a9GbfIz0yjWSSqbOtLCKZFgQ0p9If/rvKdF5otWYShZREFwpbl7HwJ6qNCngZRZFm9932sTz7WwNfwSkKd7kw4wjxLhOHqvEB6slFPQ24SF9nZSMc+zTrjoWL99B4a2U38SgpdSUKV4uTwri4MNpIA6VwdvNun0JRDae6afj1nxdE62prlOP3xyBk3Z+Jk4haN2leaPCsyUxk/DUjFSMg5t06JzIuXgBJrgIg+q1kpcs/F+M3z+9EzQ9A8PNjDZgiAWp9tlnmPsB6+5TxREKH2jdFkW3Udp2Dh2PTIPHmzTR7gPkQkxDaMvdDuVSRFE5fVN3huGe2YaJ4jDSM1hyTYiM4IgNIuDrSSKngxkifA95H3QYsgftmWWa2FJ41fq9dVDRUFAp2uarJ3Jm8xtPYeYMFL6iK7CyxHJYmtqgzSSuON5GBWUcI1BkSV65lRFjnUe/XPK9dnnng3Exl8SNa57gTa82dWDoioKXT/c3/q2w2G3172FsaFmc81FliGNYwVWqIMvaIKZZiiLGkVRa1xvnqQoEonnLRNpaNIoRlOJQalch+yrnZWo3YfbO/X0KT1QyudPKeplWXWt8/yjjxKTSfieEvimBIR07c6DLWwMpZAz0sB4X4qqqAVUKCUWjueNAiR+D6cfjrAbC/WkoH9Q5c0HCeA6I6Zu9BNiZKkaTLNesFcvrTyVSTN1vhKF3KgcoWkcurpBnRUSM9zYN/4Sr6+vVwNwnyQjv2+uUhvXIc9949GNYo5bSMyisx3GsYNrZSL8+PiogOvhcEYSZ9g/7QRI9P4nlMISuGvdgPMp8vTvGlGYwjYd0qRAHGXY747SLGaSEBFFCbpuwN/93T+gLGrEUSrsCtsKLf0slO4sFYYJXejbtsXhcFDvCe7BpnAoMwNTWm/6UmG7xQAAIABJREFUKWfjz68/STHfNDidTm+MndlIDcOAZVk0mYsyRp5BdV1rTUDm5laa19QGXTdow9e2vcZC17VI8lorQyKaexOo2MYJkk08+jqMA4Vt4saz93tRJqtrcfflBn03oa4sTO3gbI+qbNC2I5zt0XcThm70bKEOYz/J+eOBtHmQda8pfn7PGvx6JROT3jI0R94/7XB/e4csSTFPK+7vH3F7ew/nOvXrGEcxKY2iBOM4q/nh1t8oTaWJPR+O+OHdB5i6w34XIApTZGWBp8MeD/dPOB0D9P2I/f6oKSNxJA357377b9cEo8Z6JlGJm0/3sHUv4J8HAymzSJJMY2U53V7XFcuy6LNnokddtTBG5EPj1KOqvRF502GZXzFNkxrAsgGm9EqiPBP1vCryGrYRQCMMQzgnn4WfyblOjEOfDuonsY3bpbR16wGmJtqNwzyvaL2BpqktmsZhXZ81LncaFwzDpL4PjXFI0/yNbIkJOFlWIIoSFGmB8BQqC+fqQyXDFybMPD096Vm73++VAfU//u//Rxri0xlPD4/4l3/+jW+SAw/8y5CF55JrGp9gJaz/9x8+4/L6Fe++/xFZWuKv//qXSOIctnL42//5v/Ht7/+IKq9x8+kWTw87fP7wGUVW4ulhhz/87lv17yErlmDkMAz45S9/qftW303ouwnnU4TWDTCmFfPZMMT+aYfz4YgkjDS5iqwy8dISA+7WygCBZtRPD49wzuF0OuHx8VFlenEcazJMU1mcjwFuPn+RZEFfk4pMVQyk4zCSxA8/zD7s9og9y61trAwtfL0nhuDersA6BKcz4jDU2p9hBUkYochyPC+vKNJKfC3yQky3/eBi/7TDNIzKqOg8i7x3V5uBaWgxjx1+8dPPLwD+gvUyoygyYUc0BpdxQFtvTD/KQmUWnRMgoMwzkYr0rWcPyLSbgMMyDZ5hUcFZg+d19lKS9jq57oUxsc4jOmexTAPWecQ89trUj30Ha2os06BfBCnmcfDSAIN5HNSw87IImMGNcfYbOTfJpq51GvFmWugLBBpmbSncpK5RBiJTPbnGzlkFbfrWKoDCJJKhaxGeT7CmghiU9iJxoV7QI88EBshU2BoNOicFSNdYuLKG8ZMTFvFsnOMgVMBgmxZS+QaDkzC60HeeOkj0e+u8Sl8HMgNE/tBrkcWY160JqqL8HpCixwPZKzSkFHnFJlLUMwKYwMD1IdKaVhkzl2XWe0jGwzbpY5sQQDOpsevxennWRlicmRtlcrAJplcFzRa3/hRkQVw87YlAFyUznLAra8IXDHzplmlW/TSfL9cVNwAWKZU3zDGVGDNyUmZ9sT958ITUegJGbG6om6u9/wLBp3WavSeK1UkvvWVojKtFk3UaT8X/2tphaAdUeYWhHa6T7o7xaGIMS+8OGqhR90ykXp1/Pc1LTWs9aMD3kmwFTkMJJhI8o0Z4G323jbnltJvFZ1VVuLu704OZcU30cdAUIk/Dvnq51Mq6KrJMm1dq64e2w0/PLzpp3nrZEIAj5Z7a/WWSxAzKY0h/35rN8joJWJIxosBF2fhD3SCJUlSeUTF2kxjleoCB9Hv1RKDch/dyGGXqv9nn6vKa4tRap++EqWoxkvXfyybwsizKEOhcq+8zEfR1lkhYgk0rHdKba8zk6/OLgsA0S5zHSU1muaYpMeI6J9hCeRt1wXx2pqqUSdXUwjprqhoFjd38fkUjN1IyJ8+mU++EjaQkT7M3UX1bCQjX2zrPen95X/huTP0g4I5pfBz2tXFpPDOOBUGVFx4YEvO5NI69rlyAiiyJYU29kRiKeVeZ5yq7kLjWQifv/DyyF1QqQ+GzqTzIxaQgOUNFd83rkRhB7wFSVRrFSoZe5h3LiyxHcDrL94QRyiwXc82EBb4AFZ11GNse4WEPWxagwWWWCAjSWofwdEZdlppclKeZ7HF+IsT9cBsvThYMz0iC4TSaZgrI9pzinkhj5PfvfkASCeMlOJ38O1OKV1DVqLdC65s0a671B9mY9LyaPFjGBC+yEgmCEWDuXY+fX34GY1DF96KDNQ5VLoBJliTKnKFMZxpGHHd79N2I41FAAWul8SjyCo+PO2E92BaurOH89Nk5p6yCOPbylyzHaX+QCZ9/t9rGCigYp9LM+MhN27Qoigp11aDIK7SdRVGIx0OWZYjj2Jt2CohQeePU0+GIB+9jcL0HOR4edpinFXd3j3h82Enj0w4IzhGytNDJdxQl2pzmWYk4ShGcI9ze3MPUVhuk4+GsqUKPjzucTidM04TT6YRlWXQCTvlWkTRw9QBTtiizCnc3N55RU6G1taaucR+nT9j9/b36hJG6niTJG2li79m7Tc3Y7EHfT8pH1+VZPS2madH0i7btMc+r1micSFKeN/j6LPWSsdIDE3maIY1iD1aWao7LIdTN5y8KxgTHE7K0wLo8I4lFRtC6HnUtqU/zvCIOE5RZqXGyeVLIuvTywySK4Pzg4unhUc+HoetUUk2TzzgIleHFOudwOEn6k+twe3uPTx+/II6EFTBNCx4fdzrpz9ICDw9P+Ou//ltUlYFtWt3Hu3aEsyOCc4qqsri5v0Nelfj3f/sGaZrj9vYeUZhgGheczyH2uyOiMEHfNmidQRSEntHaY/94QnBIYSuRN+VZiXGckWelAgJkwDRNo03k1oybWv0slfPiw4cPCKMTrK3w6dMn9H2PKEzVw2RZFjw9Pb2ZlgszNdGa4HyKcT5FWJYFj4+PuLn9hDTJscwXzPOKsqwxDBOiMEHTOBwOJ1RVhcPhgDiOtb7o+x5hGApro7awtkXfjzjsT7i9vcdlfcHNzR3ev/+AoZ+w2x3gbIeyrFEUFZblIiCgl8CcjgFOxwBZViCJxUeD72NViE/au+/e4Xl5xmF3xO9++w3KrMQyrjDG4HK5vEkYur29xW63E8ZAXiAKAl37URCiyHI83t3j9suN7CF394iCEPMw4vHuHtMwIjid8X/9H/8nfvPbf8fucMI0rei7EWVpUJYGSZAgjVJ8+OED7m8fEAcJxm5CcAolBjQthLXqPXn2+z3aVqQ0X758wc3NDf7qr/4KRV4hz0qkqXiIWduhKGr15qLhLQckAlBPyFNJClkmibAus1zf3TLPsX/aye/TFIfDAWkqCS673U4ZuW3bas1OJhWHVNZUeHq41V4kPAfYPT5pf7ZNx6IHFQ1xD7u9MnSrQpiJcRDi+//4DvMwIo1inPYHtNb6oYX4b5yPJ5Wy3N/coshy5KmcgcLwEmkKWdnC8GjweH+HX3z9szAqxqmH9Y3g2DphVDSNsgNa2/gJttFmm74UNLIkWDH2rco/lG7vJ/ICVjQYe4fGFErr79x1Sj4Nwk6Yx37jRdB4GYCwLcQHQq5LwIreAxe9+mkIcDKqjn+dF81NvxbpMs1vfOPauetUmJspPRw0osw38zKhFs0T/RN4fwjQEMQhE+WyTF6+ICyBK5XZ+Ql/74ulTvTzHqQYhkHjOm1ZoykqtJVR6jK9EYa2Q+qLRxZmeZqpYRGnmH3bqhEg9ehszFT24qUcjAdlU6lAzYYqT4bGTy+vwH8C4fmMZ5/lTTCgc04lIkI1lgOJyQtE/MXvoZPGpq6UXeOaWkEsprr0LaUZnf8eMZYSuuEzLsuqIMPPrz+B5pKtN+ocum7jjzFq8szi0z7mcZLv98/9p5dXD6TM3vvDarPHBpfTPgIwmgDhp7KkOlGbT9CA4A+j+tgk5xuEtSoKZasQQCGIRJ152/jI1OZKbefnWTwQs5XyKFXf004J6Bk/MWxtB2cconOEmhPDohbwwvsTVEWhfhJM8Gmqa2b91tWca7lpGgU56BvC+6WfcSNHYUFH4LHbJILw3yZNko0ipR8EAuZ5Vgph13XYepnwuQngMsn76CUcZLFwurh6Vg7XizJB/DUTxFN/Df9MOZlprcPzetFroTkdfSgITmzNZvln27STNM7wvDwji4X2fnXkppzGKYuNjTIZTJrI4tcZAVKCp9QSE9V3fs1ewUkxZyJwtgV8+7ZVgIFxy2TGXOVnjWqnh+4KjvGA5GSPh+nPrz956YEwiMgyIKCwlZGUZEVsZBdkZ9Bng+wPRnbm3p+DUgFKA+QdtzqtJzjc1OZNPO8WZKJJrPOyIUbUlVmuXgn8fPTnkGfS6nsksiNzTQ7yhpdVXqhPR1OXOh3qnHghibxQhgn0VOG/ScYKPT541hGkqIpCWQjCnpF0kdJL0bh2m6p+o3tnZBobJucBIa53GlXLnlRe/UK8l0DbtsIUqg3SMEJvDcpEEkPIkqG/Smvt1e/HmwwXWa5rgJ+zygsFFdnAKSvEXN9LgtHcX/j+KvBB8M4zqQiYyBkpsjpJzRkw9ROaSgypx24Ck4W23h1XE+pJAWruf5RUck8e2hF9O8AaB/G96DH6pLGhHVS+2lr7Zo/itfb9iDQRyUDrrj4H1rbS6NYNbFmjNd4fwTPgmJpEgHP38KjPgGC8PD+HPC+RJJlMkItaUi1qif4bRmFVUE5ye3uLNE0xTSts03mWqjd59RJCgoGVp6JTAhfHsZqFXy4XkVkVNbpOTCrrSmj3WVogSaSxtrZFGMaIImlCT8cASZx52nujDLXz+az+MgTRq6pCZxc0ZY+pX9G7UcFekURX1/fc781VVSlFn00Mp6y8r1sPIrKouD6n/up3ZMrKJyCI3INGnKYWn42uvdYnq69RWEfwzCcQt92DKRWlF5G8F6V4FlViSEzDWDY/ZAZQckgwtshKOM+2HPtJ6wLKRV8uz2CqXnQO9J1j3aNf9hpzT4A7PJ2V+XI+hTgez8qisI0YlE7TokkTSZJpNGZZ1Dgez/jm3/4dx90e1vaoqxaNGZDEOebLCuMsbm/v0bY9kiQTA8VEmBnzvOJ4PKNzBqYq8Hp5Rp6k2D8e4cyAZXxFElbI8xJFUcHUVpOxum5Anpfif+HrjSAIEASBGFR6o/i6rtG1wgBtbI157tDYEsMo39e6QddTUYifCqNvGZtumkJjeJM4R1mIvCoMQ/9nPcZhRtv26LpBjTR5D7e+YTTdXRZhgsg7IaliSSxfwzDhp5++IgoTPD4KiFhVwiR5fNj5iFUxo2QCWRILw4RR585Kyk5Z1kgjSdYKTiGWcVGPMlM1SKIUSZIgSRJNJOJ7RVDRVDXOh6M/uwS8/se/+3uc9gdlBdHniIxQSqOyJEXVGGSlJB398MMP+PHHH8Vw+BwgPofIkwLzMOPLxxv8/PIzirTA/c0DonOE5+VF67G2bVVSvDWg57CM+wqNhFnvNVWtqTeNZ9dZ02D3+KTDDU0tI8PVOrz//h2O+4P+TA5MyM599+6dXIs3y3f+3b8ayGcITgcEx5PUFN68OY0TGSZ54L9gXLd1uCwLTCUeLWSGjhtQ4+7LDTTVz/cit18+obWNPh/uLcYPKRPvm8EextYGD3f3KLIc67xof6lAxcvrBa5t0DYGvW3QmRqTl1dMQwdTUeIhJhyUMUgD3nqfCTGwpJmmSEOMNnxS4Dp0rcHYN3C28E3oNRFEgAkBReZx8Ppb8aQgANLUEvEyjwPGXv4eJQICqDhldnBawgnp2PdagMvNqmSa5YvVznnKZCkTODWI9I082QSclPPnucbodfI+1GWuJmcy7ZLPSy+OoWvfUP6M/5ljf23YtWDwxnpVXqBMM9iyRp0JXZIGa/wMdGdlEWYNTTCNFmM0Jew2TdWV9irNmfFFID8zp7Db9AAeiuoR4RuLn15elWY49tKIEjnnAle6kJ8y8lkRFJCislKgTMAxoTWPfYcsiRV0mjyYtPW/YCOwbQ6HrtsYdl6lJ5xcbqUfVwnJ1RyR0hJuGHTAJ5Wa98T6KWlr7VUuUNXq6Dt6wIwNWZ5m6gsgcqPuKrNxjB6L9JnROZ4N9jxOKt0gLbn3oFWeptpM64aYF349y8SdU14CFa11Kv2o8hpNLbTHujSwxmvAbfdm81Rmz6bZpFcE2Q40v+TmyqKdhrdkFZGpQgCIjXVdVqjyQsEsgnhkIBAQ2caakpnw8vKiTeQwDHh+flZQis+WxZJGJZbXWOHZP3dOv+gDQt0+nxWbDzJZOueU9lp6aj+n6TzUeACz2KW/Bg870of5exa+vRtQFzUuyzOqvNJYYWqFCTrSWJeyratfxNWclNNnshbIiOKz3b4HQ9e9mcbPw6gyps45bwrr2RT+HujesmFu0UOGSTACXrQbAMkpuMxDtN28A1abV6eHWuunwIyzrL1UiCAfQTn6EBBMIQNGDIoZiVnpGs98kgTXexSEWtzxOW6j3uq6vppf+qaAmlMaOnJ/4Xs8tJ2uEf5MOsfP3iTPGpF/yHVVSKIA6zyiyFKYqkSZZ3qeMo6aACKbdTZHrWcX0rWc58jWN4NNL5lCNBotPKOBRUaZ575Aqa9Aqf+sW8Ao9xKbLEmRZaVE8DItoayQxwlsWcCWhe5VmthjGp248gwmoCTgqlBUeb5sQXTuGTxryTQiSECmANeUSAav/iiU/pB9JX+/RWs7GC/9MGUjXhmFePiwyGNMI98Hgn5k7FB2RX8CAojXWL8BYzeh8b+nxwWHFGTo8PPpuTguMEbM8OZpRRJnGMcZretRFBXa2qDJS5hcGGuUz2mikt/TkihS6nQchgq4mFo8FDghZENUFJX/tUXXO00IOR6PGMfRxyyL1HIbdcs1yoHC58+f8fDwgJubG50oM+JZWAwSJTiOszA6bIswiFGWNZblotN/UtIfH3fIsgJdOyAMY51E0kCU7Dv1OfLmpeLrNOh7StYLAeVpmvTXnEpTykeWFdkXnJKXnrHW+H2C0kDKdk0lMgIaf76+/gxjrCYvVZVRGjgHFEwwI3OY0fJbTzCVn/mBAqPVuTcSEDXV24QXGi9yyCDnjzAnlnHB0IpBbFNbZHGGvh20QeSeo3r0slK6N+tC7htMHogCYU0wdnOexRAyTXMcDieY2kryR+OQxBl2Twd8+XyL+/tHfPr0BX0/wlYGcRDi8WGPL58f0boZt7ePeDrscQoDkSGkIltalgvGQVKz6KUg/jQyYKiLEsf9Sc16h3ZC2/YqyVnmC5wVNkVZ1JokY61VFgRTNZiGR6Cg6y36oUEUHxGER12XZA8wNYc0/3EcsdvtkOexmGpGEXZPRzjbXwcejcgrGPHKz/p8eUWelxj6SYciBNwIqhFky/MSeX41dLVWfCiKosJ3332PdXnGPK3KaLK2haktgnOEd+/eX38fRHh+fsUwTBpzXpY1bj7d4Lg/4XwM8OnHTzg8HdDZHlM/o0hLBXniOMbpdIIxBl+/fsXxeBRvDS9Fi8NIh6s0gnemwf3tZ0xDq6bFkhBWoUhLfPvNH/Hj50/44cOPCrzVdY3Ay0Ye7+7xj3/3/+Ff//lfkUQpnu6flDWXxRl61+N4POLr169vopsJfn777bd49+6dMqkoC93KbFxjfdKfGFlPnv3UOXeNzt4Me1hXUaZ1OByw3+81UpoxoHEcC3urHb3hdKISV2HJyiA993JJxgYzUUvlIJ5R23j5pFoJaD1eKsN09/CopuGsgZP4hLpMcTo+YezbNwk4VVH6ZBOLw26nDF7uRTyfTVVfgYr1MsN5wKA1NS7jgKbIwaQP5r8KmEBEWX6/TWRwjdBPyZBw5lqgTsOIoXcYB4uurdDUqcpEBKyoNyyKq8+E+BI4zKNIPsa+w9YTg3ILmmhKkoiwP9iIkjJOU0VSRjktTMJIp8+MbBu9xo8UUbcp2ggqyL0wuBqJVnCNUUkIQZWhc5BoVwPGvQpY8V8ZFf8lVmpDE6y8I3lTVJL6UV+N34xv4IhmUSbAgoyHf7NZeDywSA/UKZGflJGyTVoyTa9UP+qnz5wkCwgkDI7X5xdJFPFsFqZKyHTwv7MQFPzxLyWb1KauvOGqsFE616DIEn2+MnnvlWHAhocNERv4dZoVzCA1mODVOs0iffHN5dvUkU7ZQARPyEbgZ6KEhKZV10awftNAFZno+blh0hiHU1NqqulhocWGn5RJk+A2fgKVbgg0fmMhT1d70atn/l1gIo38f/FKocGfPFOm4Jiq8hq1a8pHXRhUufet8FIQgguc0vPa+K6w8GXaBjdyruemLv21iVHqOLR6rfp8/XNQZo512lxsWQik1VIPXFWVFpCMyWOBRfol1+5W2sFDjc0uPUaqorjKUjqJmTzs9sqsWKdZDYiERdOoDImpCWQm0dCQTS4BCspkCKhQ18w9gPIQNsVNJbHCNNFsrZj7DX76SgkYqeycrAsb4lp4V/5wJMuMeyaZFmyw2NAxaYBGftY0eF4v1/2VekX/vfMGqGQjqIyFTeFMEIhGsbWfkjyvF32vCGxx76aHxuIlXAQFeY30JmDDLoDi1UyX+xELagESe50EcvJIOSCBh7GXxiRJBHA6nU469VmWRYAyDwRvATkCJmxOrxNxq3ugqWrJE/dAAAsZvl+UX1hTKUDBM4gsNAHM5b28+uYIoMr9ip5FZFmJV5KsG3qwsEhnwg2nPgQK4iDEyU+1CLBwUitATe4ZfeJPUftpeZkXnr4vhoT0rHGVQd8YrEOvGnqCbZ1zypYRQNf5M7ZCmadgPGznhLLtPIOD+yhTbXj/BaTvlWpKdtvV38RosgbfZYI3z+tFtdSuaVF5rwrxMqhga6HYkiE6dGSNOgydRKlTFjP2wgAko4P7d++j1auiFnaFE9bG0A6YBpFI0r+IgNAWCLO2RdcOqKsGXTfAGNGWs9Ht6gatN+ae+uGNfKlpGnRto7WeDKUsqiJF5xrUZQ5nO3X1v6wvqGv5OWRwdL2TAZj3Jcrz3HtCDLC281O77E3tRfNbMZMU6vc2hjtJEgE7ug59P6ocoe9GMe/zfhV9P0q6SdPqnzNm2bnOexnUei5sQWxNkuoHjQKWM3tEkdawdYe2GRWId84hy7I3ps1bwIPnIGV+ZMspQ1f35Wv6yzSMGIYJ07ggjsVrYxxmLPNFkkv6q/k46yaCjIyy53tNaQcNY/nrODojS0KYTcxyEgWoygx1mV/9D/y6ICDLe9a7Hn0rppp1UaN3gzIsWttdaxrPutyy4KTBuaYEFlmCqkjR2lrf4zhOscwXLMsFrevVf4K+EF++3CJLCwz9JCya2mJdnxGcIxyPZ3x8/yPiMMI0rj6KdkRdWdiuRdM6jT4tikpNHy+XF3StrGFbdTjtQ5hSTEfJdJvHCa/PL1iWC6Zp0YjLqjIYB0mVsbbV501Z0BbYpo9A27aI4hNMk+HyPGCaO00H4bmvja1zGhHfdR3GsdWkma4dEQaJTtmXVd6Ntu09e8iiqoyyoJrGIU1TrOv6Zs1SAhIEItdoGjEMPRxOV5ZEkuH7P/2ANM1xd/sg/66RZJ227XE+hWgaAQ6d9Qa+xkm8rN+L0jTHZZY9dBkX3H25w93NPeZhFqlbJbUa2SOMGWazv9vtkEQR7m/vEIcR1lmYRVVR4GW9oC5K7J/u0LVSX5Kl3Nkex90ZprSoGoPKGNzc3GhNFXm5kgx+xW/osDti97DH6+UVnz9+wYcfPiCNhN01z7OaWn748EFry3me1beKYN9ut9MazxijqYtxGCqAF5zOyqrq26t5NU3cKy+5rItS10ae5wiC4I3/SZIksmaNe1PHSW1mfb/eaM/GfUf7D89wVtDcmM2wR1IKORClp1LtpXylHw5XZYShN6irBEkcIA5DGbz44QslVVEQqoQz9QbkPPOHtsMv/vznnwH8BV3v0DQ1Ottg7nuMzsFVFSRyk+aZVt3E2ViQEdG38mfT0CuroC5zH3O06ASyqQtMg8M0WkyjNPhkZYiExKlppoATvRZgBEjItqD0Q6QjjZcEyOR9mUQioIWxvRY6RMSvyRatTtk4/WvtlSo7bg4SUk/ZlCzToButqco3XwKoNL7JntG3TpvszllP0b0W5lVReMNGae5ffLbxVp9elxWKJEMWRLBFpcU1qZJsKMo8v3pybBgUBCioQyTwQH06adVs0udRpsI6HfYFGxu8uiyVkuv8fV6nWZ3L13l+8+9R3sGilz4LZGTQiJAUXmHO9KjLwhfgNFx1HpBiE9tqszINI356fsHQ9Xh9fgYzwulBQT0wi1OyG9iEcgpNGjzlCGSnUJ7DApqAROnjEjkVpn6bxX9rHdIo1vtAY7+hFZ0xASYW071rsfqIoi09klQpGtyoIZdniFBTvc4LiixGHJ7w+rwiz2I8r7OyneR9stfmy29Q/BmmqpFGqbiCZyU6K9ro1nYITyGelxctrkhTZwwmWVRkAGwPQjIIrLVojBjNjoMwjfg+LdMgOntKYkyj94TGbk1tlHFE8IEHP7PBt1MLAiUyKZADhgANWRppFON5XXW6rsaG/mdvI4y3iRRkNrFBJ7OHU2eyfqjttrXEUJVlibZtEYah0D19Mb6l11JesL1/Cr7YHkVa+FhEi6mfveO686yKStfP1liS03SChZzuN3WtXhCcSqsxrwcd28bvf/7ZW89+kXgrkUMRAOH6KngQ+neHcZOt7kFG17+ACtKovVye9d9f50X3rqHrdUrAiTnZSwSeGA/MqTOjNMk0Wvzeo6CrB0KKLFdqcpYknjHQKZjVeAlckWaaaU9nctKjldqroK9McjRpasMy0P3ENw9ZnKhpZN+Kn0TvWjXD2pprlnmKNA7Rt877SFUKTJrKG4SW5TVm1DM8mNBCqQCn8pRkEMxmjOHW/4b7w2l/UK0qgX9nGkRBqAULgQx+Lxllssak0U2STO+frQ2SIMTLPKFKE1BqxelrVZSeKlv6veb6eYss8QMPaXJMXSjbqXetnnGMVmVz3LvWA3nXs4wsNXk2rTaTlELxHZr6Ccu4oqnF2NbWDkVaeEC3wzS0mMZOAfY8jUT2WpeIw7OuN2H/CLjAqZWwAUtvYiwxkJ2jkWaLznYelJDnRUM2gt1/+Ob36LpBzC3bHnUlzXoQROj7ES/PP2GwLdq6Qe8TxDhV5X7ZtxZZEiFLIpUUuaY2qmP8AAAgAElEQVRG31kkUQBjLIZhEpZG2+uUu+9G5HmJZZ1gba3TxKqqfIxngDwrdW8yVaVMGTrQZ0mqZpfWWmU8UA6yrivKolbde2Mc+n7E5083iKMURVEhOEeiDW/EwO/h4enK+HCixd9K63he1HUtEpNlRFUIsCd7XIsirdG7BYNbVVK4legRHKfMYysHIzBCXyVqzjt/1vM8YYNPOUFVGoRhDFPba2KCES+t5/WiA5XOM8gob2L6W98KaLDOs7KBpHkxKPMEY+9gjQwvqiJDnsrzfnx8VACGJtQE0NtWwLl5kDSbzvboXI+mtljGBXkiZpY0RyXQp+y+rof4u0n9Pg6tgo2tM6iKDP/4D/+E7777Xhpg12OeVsRxqvGhh8MJRS7ME6a/MJKzrhtlSgbnGHlmEEcFDocAWVnAdi3ubh/UX+F4PON4PGsUahBEWIafcPPxEcddiN3DXgd6ZZ5iHgUoo4ls34+IoxRdK++cAAK5GkDSw4D3b5sCU1YpijJCUUW4vfukseX08/r8+bNKB5qmQRRFsNYijs9a6+z3Z5zPsQIVT7s7kX74lJimkfjg0ylQ5lEQBMp2ZbwmaySZzAv4EoUJ8rxEVYqUg8kdv/7V3yPPS/z+99/i/u5RmUxFIQkjQz+JDOdwxtevf0Ecp3Cuk72oH2G9ieb5GAjoWxpUee1TlK7XlaapnrPOOXzzzTdYFhku7p92OB+P+Kd/+EfcfbmBKStc5sWzcg7oW4PGyF5z2h+QhCmmfsGf/vgDno4HDPOk3h8EEHcPj8hj8fy6+3KHm083yBIBoNMoha0d5mFWAKWua0zThKenJ5zPZ5GPhCFeXl7w+fNnBaiyLMPlctFnf9jtUaQZHm7vUOUiOYmCEPc3t1pnUU68jBP+8+ufdZh2Pp40FZIMs1//+te4vb1VidzQjigz2VvpXSQDNIvOXfvbw25/TYHzvXGWpLgsC+5vb9U2gEaYh6edxtmPXS+eX75/bje9ibUpxr5GngUo8hhJGOGw2/se9SoxDU9nZbemvq6bx1H7qF/8+ecXAF+xLgP61qBzNVpboe8a9K3RjYTSBjIDpDDK4RpJYehbp5Mc/r+hcx7B7ZTST3+DrYyC8gemSLAx5MRv2qQxqJRgmnQSr6kSlBD0V4NHMbQ0Kk9ZptGzQIxnPgh7gmYsdLNuG4skisC0hM45Ra2butZrtHWrB0RjCo9KUy969bPgwcFp/tgPePEHDL0K2CRyExf64wjKasgUEbaG8UVaeV0UnkFh/NSMBQupq9KkN1qsSrNXX/WwXa/Tp8Yjx1y4NJFks7POi9IJt7Ry+jIoy8JPm9nk8x4OfiJKMKDzE6rJ/92toSN9AAbvKcAJ8dQPuCwz1nnE8zqrFEjMWSfvcyJeBrOX1PSu1Wk3EwmUveDcpkAdrhrmgWugVSCFzQ6bYBr+EOm21iJNUwUlOKUnlYpyIlu3ChjVVYamzrVBcKbT6Mr/KgXQxmgz6eO7xDhZawyyROjGWZxo0gKZIWVeaFPPA4FMB+oeO+czlzuLpi6QpzGY9lNXueobt5+dwFrXXSnLzIAWmnmuZrmUAej0x7NepmFQ2QHp2ESZpSEVx/5e18X1ORKFleZLiu26yvW6t+lFpHFzjVOuwPeA6SV208CoSSzlRt5fgSwbUmzbxqIqDfpulCLKm4B1nRjPlaWsBVLi41DiMye/f9XFNbp0Syvm4UQQg8+KdOMt44Lazq3pKBkcrTc1voJ1jUYVs2FQENI3Q2RZEdSyxqkvRhZnYLRd7wb07kobpgyH00fG//Fs4P3nv6smcb7hpk8D40dt7eBMqx4/LIQp16DkoC6NJjC0TYumIl25EwNEX/jwehgtqPRXf3gSuCHFWhkq1umBTRCHJo4EAOqyfJMsxdSKwR/wpP/TwyNLEqWwhmGotFxq9Nn0NU2D3EcKllkFUzYwFZtaHzuY5VdjyMYqeKDsGnN9rmRtEeQRFkQCUxVI4xCMJRcfJkaXG5R5iiQKUeYZxBuqQpZEKLJEp7F6vXmOPM+RZRmqqkIaxxr3SSBBI2GzTAFcBXF9GgnBXGuMAoRZkup185xhrLrULFKTMOq6tVdmoBR/lYIFjMjc7tt1IaZg4TlQYFdYbddr4FnK+2jNVfpD00LGXK/zDElYyd+8W5SsCBvHr1cfMc21XOU1sjiDtRY3Nzdq4riNGKRhn3MyOaUPCCVkaZqizEpJcYozlY6t04p1Wv07nSiwRmCQNR2ZNtzDOPQgC6bMCzjbe0aDJEcc9mecTxFM7SRNwu9DbICdc1jXVRsoplIlUYTER7Dvn3YSSVgb1KZEWWYqq6BO+3wKRY5S1RrbnoQRjJcc0COnqSyayuqaJ3MrSyJEwUmlH0M7Ko26yoVBExxD1LWYhhpj3xgKFnkldHl/ZrDuVVq6XyNFWsBUwkyQ6HAZDuRJjjhIcJmfURdGZZsEe+dRmvyX9UW/d/BeJqZqvOG1rEfWzmVeeP13pqkzfd8jiiKd8PPMIHuCnikSwTugqTrsHg7azMie2qgUdB5m//NHvw/VCuxKHT8oq6ypjXoQJEmiMbFlWeLih3TLsiDPc5xOJwWsyDw8n8/I4gxjPyFPJTq2bVqRDBTir1Vkwp7LvGFreDqjqQ32T09S3/UjzudQ5QxRlKBrB3z88BlhGKPKHOrcobcThnZUduU6Lxj7qx9KHKf/LXkmz2QIQSDAGKPNcNNIEs7T0xMOhwNeXl4wz7PKiLjPb70Hjsejfj8lSuE5khjZpkWRFljnC/KkQBTEOB8CONchDGKJtvVgRZYWyq6wtsUwTPj55z9LxKg33KX3y+PDLfrWnxubBlYYMyIFoexrGHwajZeIhKEkgY19ryD14ge8Yz8gCSONSx36CUM/4Xg8YxyFNWRqASe///57fP78GWEY4v3798jzXOsdWzvkSY4sydG7HkVW4vB0wDqtSMIEx/0Jh91RQd7dww6t7ZAnOcqsxKcfP+Po/3zsJol4z0rc3z7gx3c/gnLoaRhxPhzV24J79vv37/Hdd9/hcDjg4eEBx+MRr6+vb9LAyOItigKfPn1CmqYq83WmAWPBKV9h7dfUBpf5FXVh8ft//yPqwuHj+y/I4hKu7vGy/ox1fcbHj599gkuPLBNWUFlIshNTol4vP8HWFnmSY+xG/PD9e5hSImCPu5PKPuMw9IOkwisZfOKar8tYWzWelWuNsBTjIMThaafSbEkX6/DdH/8D58MRL5dnnI9HXOYFT/cPaOoaz8uqwFuWZbrvsN7JsgyjtXgeBvziL18FqJgGh6bOYZsSfWtgTYHWVspYoMnlFYhwMFUByj6qIte/x2JAvtcppWTx5nTbqKJt9Be16ZQMEJiYx0maRTaKVvQ78ziq/p+GfAQQWNhuJRcEWJgm0rdOQQlOP4lIk6rNhlLNQ/yETrWqdav+C52rYepcmQFt02sx2NQGwemkWtrWilt+nqYKUrBxpya/zAsw9YKJIoJ2x0jjCEkUKk21SH1RV7Kgy33sWQXGrG2nRyy2r7p6o4vQapGaKwjUOTEjpWaYP5fPk8+RAAOfCYGY6zOx/82Mk2AQASk6t5Pq75rm6gvhm1lN6LBGGT5NXamh6tBJkgzp50zgIIBCxO7CdeS19WRbsEne6jspMeEaKLJc0xc45WH8GOlfNDi1xqh+n+tYJnPlRl+do8zFSTdLUuSJnzL6F5dFPmm5kwfrODWhcz8niASumrpW/wvKDhjRus2BpqyAh2QYhmj8lIVU6qoQx/OmLtF3VqdEbEL7vtcY0LZtYWtpZPmesaFcJknrUR28B3RUIuRZMjTWGrpeJ+qq7/ZrSj1P3NUQs2/95Hto1VuntQK6jL1MOV0jJnY0c52HEZdFIpSTKMIyUeJhlApOacLWSHPw64oRq1uvEGOsGoLVVYOPHz9rjNrpFKhmmH4JlA/xXlH3yCaDhxwndQQe2JzQvImSBLJNmEOe57nSBa29GhNyjyM1kAwhepZwwk6z18KnxYiRoHwt44Kpn33hLGZ/pJLyi1NLrl+yZeiJo74rSnskqNUomC0sAJEkEUCmbISNIvc4xkZuC/ne9Rj7CVM/v4kiJMDG4mIYBm0ceYbx3qjhnb830zAiOgfq5SBGkpkWd2RBTT45g/RrkR9eddw082xquRdxHOu7z2aMk2VjDJrawhqnU3b5rB061/smt9X9h34dlIoxwpMadeuZAq1fj8JCyTeeFxWqIvdT1xxZEsFUBY77HapCQIr90yPi8CxTUSvXfT6fkWUZzufzNe3H63gJopPtwakMmU6UyW3lhvM4aloPZUh8Hjw7pJg2Wr/I9QiDUwzAGw+4GPXtoOSmyjdMDH9mkq5OMMFUNca+V0CBDCoCwWzo6f3D95ng5jrNYCzjFhAhw6XyMj+aFDK+r7O9b64bFJlEGqdpinme1WCS65fJHVvfG4IBbIjmYUbfDr7ZFMDL+Yjj8Bx5QDt/42HzXxk3W2+j7fsx9gP6bhSvilY07kHg0zqyEp8/3yIMQwVgsyzDb37zG6RpijRNJS0jCCDm0Jmuic6Jl1SVF0jTCFVdqHdCkiQYhgFJnGGZn9/UOyyehXVSSkRuUuB8CJR1KYyrFpQxt00LRnLXhYBEnesx9ROSMNU4TMa9smGgPMF5AI51iEiGVgydpJHlSQ5TNQIylg36dkB4CpHFGYZu9GDsILG+WX4dmLTCMl4noc6bUmQpZS76+7EbUaT0k/EG2W2H4HjCZVnR1AaPd/foOjFupDSBCSU0U2wbi4e7O5jS4vAYoEgNsjjXOpP3xxqHOEjQNp1MSksja8oPytZ5QZ5myJNUQT9Ke7ayG02385GeQRDg/v5eKfPLsqgxYRRFuMwX3N/c42/+598iTwo0VYM4SBCcQoyd+J/EYagTZbJnyQQbxxnBOcL5HOJ4OAvQECZYl2c8Pe1xeArQlC3ypEKeFLj7cqOpKUMnySuUfszzinGcYWora6Jp3zBqODAIgkCTx7g3Pj8/o+97TZ1hPXW5XHQAQZ+68/mMw+EgYG9Re1alJK+0tsP5cEYapagLAc0u6wvKssa6PiNNclSVUW8XZzvM84r//E9gmhbc3z3i+fIqsdF5pRLhyqc6sR9KwgR/+7/+N7K0wOkYoCzFk+N8ChGcI/W0oC9PXZbqPZdEkezZ1mHoJwRBhLpuEEcp8qzEujzj/fsPsFYig8MwxK9+9St8/fpVBwt932NdV5jSYB5mBMcAeVLgx3c/YupnvF5e8bK+YOxGNJV4ptRFjfAc4T/+8B8wpUF4CmFri+AYYP+4x+9++zuYUqS0Uz+hKmpcZmEUxEGIf/3n3yA8B7i7uUWeZiLFbFtlVBRFgS9fvijgxiGmtVafK/3GuFfVes6WiHxao6aTVTV6NyEOMtx/eUQWl2gqB1M65EmFLC7gnBiTNo0YlVaVUR+Q2KfAFWmJdVoFqEgLjP3kPTakZsiTQoe/AtY7lYyH5wCJN1G2psH5cNQhNj3AMh/9zt6pc63KQD5/+Ii+lcSs1jrsH5+QRDHCcyDJJb6uKYpCATn+uqoqfHj/Dlkc4Rd/3gAVps4xTx2mwaG1FVxT+oVqlJ7FZA6yKSTDXbwqJEJyywIwWryv06wHvtLqOzrHD9qYshjRptd/8LEftIkQXwLZcCSRwwMVHghhnKY0MaLH75zVSZBEuuXyZxtAIo1jLUhIMSezgSg4iyqCKZ29AhfOVnBNpQVX72jGKcBD4Q0TpVGb8bxelP5PDXfftvp5pCCSCbCpCpiqQJlnHriokCXxhgZstQgllZQJH53zcXTUEG/8Kjj5I9BAicF2qskil2ZLNHTj3yEdjhQlIuhsIK8xn9epOTeqfsOY2bIY6NtBA8PZU8oFpBi1gaSMZh57SGQpZUMW6yy+AfM4ehp1py7ZpFJPw3A1e+2EgcGXjQ2PglP+HinbxzptIsqyVFofCy9jjF+vVihS/TWZoPTF8NgxPcRhGkQDTE20M92bTY+GOTSe6zrf5Hn6FnXzLKYJDlojKRXcPIau1+QC0hBVM+vR/2EQvTIbAjapXE9sIAjQsJne+kU45+CaDvO4KNBHQ8LONSjyBIwKpvEpDebGvlfN+JaezxQFgpgsGIa2w2VeQF+I7fMj24qsGhbaYlrUXsGd9poIYapapQFs4jhB33qUEFBhY8lGSTbrSQuEuhInfFNb3N8/ojFODOV84U9zREpO6AnAQm5rylaWpRpyEazYus/nea7mdZSM0bej73ttBIwHz9RPxAMQlB/sHp+UhqxAwoYBJc2KBTXKlZ+qtbaTKVeSv2ECbSPGVArkQQrGlhJ4UlmU9yBiXB39hUwpUzs+C34P11DpI3JN2cDW0ngxynXoRm+I1r4pHEjLZqM3jqM+i61Ok/slDaUoqXt6eNTknaY2akpHXTj3rGrzXnFP5Z7LiTTBIz5/6lrJqqAxLU1fmbrBOEnek4LGnN6jovHMDrJ4yjzXaUnfdoiCUMFAaZYt8jRBU3s5hTeMrsscRZYiS2LE4RlpHOF02IGeGfSJoB57u+6qqkKaprJv5vmV4WcaNefkr2ngSZ0uQR0WVfQY4ftMxgJ9WMhAlHNU5IKSHua8j4fDNAxv9gFOfnmv9AzfDDGGtsPPrz/pM9O0ES/BY8oL9zMCb/LZjMat0mtH/673EaHEsG1aTMMMZ5yfnMp0uy4NlmlVwIpNJkGsLVWfqUuUKfB7jDGYxwW96z1DSd6TuhQTz6EdVOrDfY7abRqSGt/80S+mzCVWm15J0zS98bw4nU5KW6fnDsFYyi3WdUUYhrJ3VbWyW/ie7R4ekSUpgtMZUXxGHAcaDzqOI/b7PQ6HM9JEPIUkGveEIstUJsbapS6M+Il4ligNH8e+xTJdzXwpIe4864iStXGYxY+j7TWOkf4EXTe88Spa50XTauZh9Ou4xTzMeF5fMLQjXi6vsMZh7EYM7aBMDkpDrnUYdeadGK76NBj5vhGX+eK/v1NJLKW6NKnj/rKVq/E8oTcI43M7O2AZXlDlFk0ltd7zsup+OnYj8iRH20ik7tU7qdCah0w9DrBaa7Esi8qM1nXVySrlkMuyII5jHI9HnM9n3QfTNEXXdfj55Wf87re/w+5xD1tLA+2MQxqlyOIc7/70vQKEx/0BjD8scxnCffr4BadToCkUSSw+F3kuJr9VbuCMGGcWqZjXZ3GCdV5Eltu06vnS9yPmeYW1rZ77j4+PevbyHST4ME0TxnFUWefz87P4VXiGy8PDA/I8RxzHatbI82oYBlwuF1S5gGnSdMoeUZfG/9oIk8LJunx4eIJtWq1H6rrBslzw56//iXGYsa7PwgxyHR7un/Dp0xfUVY51HnHaH/z7UnoZrPclqRthlcSZeuH8/NOf4WyH15efMQ2DSkLJfudgtXetGKPuT2IYmxa4u3tAlonnSJYW6usQBAHGcUQURTifz/p1OpzxcPuIPMlha4vT4Yyn+yecDwGic4wyq3Dcn9DZDkVW4j++/Q4/vvuANEqxfzwgOkfCxEhL7B/3qD2AUWYVvny8ufosZTnCcwDXNOqnYGuRfajfWtOIEadnwXKNns9nHI9HBdiUzTpNOoBtaoPD0w5lLv4NrCPEl0i+lvECU1p0doApLcqs1kjmtu3x9LRHWdYqDRv6CaP3M5q92S3fz74dkKcFxIzdqOTCmsZ7ZDQo80STQnLPQis9E4tS52FT/2RJKnucZ4zSl+/x7t4rFGKt5QkMc98Zx1EHbYzebdsWja3Rtha/+PPPzwC+Yp46uKbE2Fu0tsY0OPQdDS07BSHoGxGHgadOW2/k1aiGkdOK53XGZVnFGNKzHVhMqf7TCdWeH7pzDs/Lqs0wJ5eMYKIfAOmyVxf6XmMMeagMXefpnTXG/trAMsZt7CWhglRtygnYLFiv4X29PGtTRLMtAii9G1WX23cNTJWrXjuNci3ut74Crmk0EoaU29HLLqiBJSOhLnMworXIUuRpgtY20DQRP4GSnyfaTh62dSnUWrqpkqo6DaOab5I5IQdKrXIQOrOu8wJTVddipChR5rnShAUYGkBjRwIW9LMQFPU6aeY91pxez2xYPING6f+eRr2dTqk7dWOxzrOPHe09OCbRt6p37DsxX/WFIenEnGCzASEIsZ0UbYE06rIk39wpWMHJGw8OFuFb08au67yOeVBKe+UpwwRk0ij3LuoGps5h6lw1+EmYqS4vjmMtIggmjKNIKS7zIg7Zgzf89DRpJsgkUYzLsirgRyO8YSP5YJFCEx42ukkYIYsTLfLYUJqyEtMbv+luG2E2UtM0aXG9jUKzpsHQC7Np8OAkJVU08uMEtXPXVI6rhKpRFgP/7K3hWadAGBsAXrdS6z1tjdHDTW1EztSJJj04neXZe4+JuqzwvK6+gRiu5mX+/SbjgoaOBHTiOEWa5igKcd1O01wNwbru+ryO+71QIT09efLNNosZNh6kbm/lP9sJatd1WvjzmfIZcxrPCU9VCROH9Fze28i7PZNl1fi1TlSdqUJpnMBUDcqswtiN6o9R5TVsbbFMq4IkW10zpRadNxKuikJ9gKIglPfcT8rLIkUcnjF2PaIgFBC4EibHMq4KpNA/hAekAAIlxm4Snb9nHQjFUyIfm9pq8belabLZa72RVeQ9FtjA8z45I94m8n7kChJTk016JPc5AodMkEp9LjlB6fB09ueRU7+Irutwc3ODJEkUECTYk2UZhrZD7MEFeri01iGJIn0v2MiTudW5Vk1Ch65HcDqjLkqcjyfNc989Pvk9UHyVmvoafyqgRYGmFi+mMs9QFbl4yngT6TwVyUiWZQquxHGsYGsURei6DofdDnEY6bsZBYE+R4InW9YjJXcE2fk+i3QqUkCVBtiUpdLYurUNqiKHNbVnWLQKfi6bOkSAyyvoKGy63id45Np8EWiiYbRKozy4WW3AUPoNMR2KQCmlJ2Pfe+PgFs/L6usPmd53tkMapT76dEYWi9ExJTXbKSzBgSRJFMTMskzfPxok9n2PZVzRu0Go0HmFIi2QRinmYYatr2vK1ldwhV4eZOnVfhrYuVaHPVz/PBudcxp7yHeMzRjXAyUpW3nTPE4iW/R0a95z4/elxlZI0kiZfZQR1LWFMU59s6ZhQBSESMIIVVHgfDx60LOBMy2C4wmmqnHcHzzbsoc15TWK1jr1Y+KgQuK3O42mXJdnjOOMaVzQdyPW9VkliOu86FBI/ZX6HnGYoC5qrNOKIi3xenmFMy3W+SKyHDd476FBzmA/2Bk6h2XqcZkvWKcLmqrBy/oKRtgSdLK+Nh37QfYev0/SbHxr5nw4HPSsUWPnokR4DtDZAVlUITgmaBvZr86HI077E/IkF/lMaWB8RLYkpcgZsUwzsiTVGpISoSLN3rB7OOBhM8e9+d27d/jy5QuCIFD2WxAEMqFuBOjJkxymbHA+nFHmFZ7un9BUIlnQd7G4miVTU18UIttJkxyt65GmOaZxQZrmItk04hPDKXtdVvj44wdE50DWSjvo86+rRv+NZblgnlat03hmUybMBBUycJMkwffff6/v5eVywTAM2O/3CvBvmZUcQgztiLZp8by8iBSstsKmKA1Gz1YYR0kyGYZJzHS96eU8rzjsT8oIiaJEI4zpvXFZRpRFKvW+f+ckpthh6meEQQxjLM7nEPf3j/j9N98iTXPc3tyjKOTMTKIY//JP/6yMPln3kdRd3oi3awf0/Ygff/woKSVFhWla8PXrVxhj8OOPP2K/36vkNY4l7WTqZyRhijTO8OnDZ6RRhn/7l3/z4EMhjEPPOmy8JKpvB/zpj9/DlAZZnCFPciSefTAPC/pWktSKtFSA8XQ4oipKnA5HnI8nHPcH/PTygo8fP+qeQ3BPE+38e/T+/Xs8PT2p6TZB22GQ5EHWnpS1st+xRhL2yqzC1E9omw55UqDMSs+amtQbhbUl13PTCFtlaAcs04q+HbCMCx7vn/B6eYUpDV4ur9g97BGeIvGOeNqprCOJAlyWCcHxpO9MHEZqlJ7FiaZxcYDHel3O81GNQeuyUm/Avu3w5dNnREGI1Ce5RFGEu7s7PQMY9348HvHdd39EUWZX6cfQWQy9FTaFqzEODp27uj3TxFIO+MZLP2RK0drGU0WEpUCfAEm26MAoFR7YbGKnQcwU2UARbGAM2zQINZ+NwWVZtRAjDVjTHnxTrakZvjhkvOo1WpWyFOPlIAaMB+PEg14IlJnQMZkyCja2orcSzbwcaBU6d2WROHONCqP7/tVnY1Ag5JoqcZVJXH05RNJQFcKkoLt7UwvbhddDZgDBBzYVpP2S+sYC4jqNcteCzBf4NBR1jWS9c9Lzsl6UmsqpIgEbekvQX2Lyn5F/RsYMAQc+b4Ig/BmXZRX2zLyoozm/h1p2UvXl+gZctccW2xQWmZr1+gx4Deq7QaDE32t9rhvQZEvz5wGv1HR39Xdg7jqpXkr98tdfeyO/ccMiEj+AVjXwfdsgCo8qC2mqq7HR1puCU7FhGJSWzqnX4qdZXMMqY/KF+7aZGdpOpyk0cdw2sUmS+ElWo5MoSqw4+eZnppFgXdd6mLStaOSGdtRJ/FUTL5pxswFt+O6rzwwlFb6RWz1jihNjXsMyTbqW2fCSPUPmCz0yts/u6gfT6Z6x3aOyJNUp/pa6K1N1NqLy/USWr2kJvpj2B3ESZz6GsUWel0KVLGudsBV+wk3WCYECNhrbSb/qGze+E33foygKjOOoWj9SRbfSnC0DpvagLw3PSN2mzwOZAYxXZHoGGyxhmlg/SWuRJzmKtESe5JDsbvfmGrd6TYJaLN5b7ruWSRhMpSgEXPZFTlX45sFPlo0HW+j/w+bJ+gZKinaRivSOhZ0wLQo/sSH4w3vL/1bV1dSOng5NLclA2/2V0+XHu3t/n5gS0SrgvE0d6dtWpRVkGGZxgtCDY2SvlH6axme52+1Q17VKKNZ1lYhPXzRwUko2B00wuUcQACDLYn01G4MAACAASURBVPT3jftDa52ndFaeKdJ41p6A5WWeKdDPJCumfJV55sFzSbkqc0kNYGHGQjtNU6Ut196v5nw4CqOIrKnmGmPNoQHZgVUuU03eS8Z+SupRqXIc9fnxAMU2oYxANl3Pydwia6Kpa90DtnIHBSCM0WcvUealDjto+LmVim6lEgRBlJ3h1ykBr/PxJIxNn6bTNrKH9u2gqSKDB9pMaVTyRSCSTd42Ji/LMqUfd12ndNuylIn+Mq4Y2hFZksMaB9e0XkbklNkz+Wm8Rl76/ZOsSeq4KUPk+UkAm3tSHMf4/PmzutRzbed5jsPhgCAItBGz1uK4P6iUdff4iMQ7wic+Pi+KzxiGVmVuBPLSJIdtWgVVm9ogT2U/V3lbI143tnb6b3LaJ7LmSpur1gojlsbVpqwwjyOOxzPKohZT0X7SNJWqMhLX6MHK3rVIGKHonLIAj/sTxm5U+QTvPZ9vU1nMw6zMhOB4Uu+YLIkw9ROaqlEKPIGtujS4zBfQBHlrmt37PSA8Bzgej4jjGGEYKpOB3iZxHHvAvoCtHZqyQ1N1KLNaz9vKJ97Y2l4n+V5uJ18EsgI9W/I082ulVEZHlokx8fPzM5ZlUWYFGaVhGKpMgvGLP/zwA+6+3OPx7hGPd4847c+4/XwrII3tkIT/P1lv1lxHklwN6v//jNHIZKaXb2bMWq1drV6rWFUkSKx3zX2LNbcLkN3VfebB43gmSg8wEiAB3JsZGeF+/CyF+NYMAw5Pz/jXf/41mqqWAVOaAmfXAofDSSJJC4mtPZ9FutB1gxqcfv+n7/Dhu+/QNwLMl1ktHiCd0XjcGMU4kvGfz88HlX6cz2f1idmbaZIZRzkDn+XL5aIsRLJbCSLxPLXWJs+aHn0rTIofv/8Jp5cT/vDbP+Lh8yMeH59xuWS4+/RFEzyapkOWFeIPcbxoKk7XCdAyz6sk9riI58d7ZJcTHu/vkZ0v6BtJSKyLGn0z4OnpBcfDGR8+/KhrvixrkR00vU7O+7bFbVn1jO7T4LAsaxyPZ403/fTxM+4+fcH1miPLCnz8+BGPj49ax1AKzf3D2yAGl1mZJFoifbmerqjLBl8+fcHnT19wejnj5fGA//jX/8TD50cFMa7nDFOc8eP3P+FLShx5fnxBcS3wm//8jXoLMS7XDgOOLwc8Pz5qfTaOIw6HAy6XC+7u7nSAZK3Fw8MDrtfr/3q+CMqRmcA6kMNlniccWqvht936BTsYicJtOgy9FdlRAilo6rqMC4YkB62LRny5yhaX4wWX0zUxcryeqXXa387HFyyTgJkc1J4OB5UEF1mOgilkgxhC55cr2qrG9XRGW9e4+/gJD5+/4PD0DDsYTXPKrxnya4bPn+70eeAAq65rrReKokDXN8Ko+OvPXwH8BcH1CK6HNS287TCNImWg+ZwYaxidovBzGjxKLKhL/gACVCxT1CKNE0xSYWNqrgk4EHQgrV9Ah6B0oeBc8qWY3jUWWz66AAdb0+lSI9zo66GfBkGLoWs3evmwmRHyACZ74p3W1BhtxsWbQZrzZZzStev19YqZplcwwSYKGmnlbAD32n1O8tkgS2SrUKDbutKiqypyiGlZoRqny/GUpnkb1U7pxImmyQdCqNIbeLHXCtNzgu75RSoEOTlicc3oK77eKbEnpEkcdyBG1OkYqbAEMthc730nGANI5oW3Aohw+j2Pm9/EOk87UMKl1BkB16YoMqAlAV+3eUksjFGbY5F7yO8l24KFFqcQdH7nBFJ9NazbtOLpAOFDp7rCRA/fN957oGb0swIpY7SoyqtKD0znFDjYGxKyEHUpOWXvLcC421ZdvTeqK2NOb2m6U5eVmq7tkyZY8LWtJMlskWeCLtOw1fab23lRFNpQL8uiG/joJ5lgJ7CG4JwdOkzR6T1g3CTXyhSj3jf61azTDE1fSO997z0i93FUJs6S7ikBR+45BDRUR56mS9Raa+JM1ys4RbCE5o9keOmULB0k1B5vBruCbFvjYa2HNV4M2OpWnOpT80IQ7XVZtWGa4qj3f89E4DRyX+gMw6CFEA1S53nW72EBr7ntSa9OzwdOitkAUubGiF+Cn2MIGnEcvaTA9Iml0FZtShrplV64fy72We3n81ky5ZUWvxkuUyZIV/rore6/3BeCjUnKsSU28ZlmES3Sjx7FtUga7pjkIhO8DejbQdc8qYcEdyih4c/apIpOCwu6XZM5RjCHrDEWHmrWaqz6U2z7ZtBrLfvvZhq713ATsGAxS8O1od1idZ0xykIURlXUaN/NUFMmrKTwMx2KgGGZF2iqSs8pmlFKqlWd2AgiAyFY3rcNTocXNFUB+sB0jXhb8P5TA0/TPjYofdsprZQgCv0EaCrJ820eNwNtnk8EtCgbpdcE5Y40+2RaBU10WRNwjbNxJJhaJ+kQjWYpZ9TUqgRoU7Ky9z4yff+/5I2bL9KkYMredJMsMk1gGSSeXCROQtk1ncHQGY2IrotGi14CEpzUEdjcg5oE0adpUq8jNziMYcI6SXIJfVzo7dI3LS6ns7KEGD+rU/Gykn0wNeAEWXnvfimFrOsa0zQpsFDXtfrp8HVTFtJ1HQ5Pz2qCeT1fJBFE2aEdmqZE28l0+eHhQfeXcZxRlRJtzEn+lKRPNGR9fnhEXTQos0oLbTYCQ9ckxvBGc66TbJfPl7fSHIQwakwqJ+xFUcnXzCar3aSfm3kzm2oBpDzcIB+c4NeF0OyVKl03qbYKmGICsZLUYgyTAAY7s1V6uFBW3CRzXYKWbJolirLUe0VvnClEeY56h7YyaCuDrh70vLS9+KjMcZGGuRngkxyla3qVAreJsUUwn/JX7gU8m/ZR3VwDl8tFElhuN2WTsaHZe/Pw/MkvOdqqxR9//yfUZYXbsugeN7SSlpBdrqiKAstySxHJAizUlQwXnA1YEtDTtx1++uEHdE2L/FIgv5Q4vVzR1xZN3eFyyVDXktBCGn5VNsmwstWaiCkwIQT12iBj9nA4aC3lvcfDw4Oyi0IIeH5+xrIsCu5ZazHPczKJ9jCdxd1Pn3E5XtDWHaq8QvQjrPF4ff2qJpdNIyaLxjisyys+392jKkXmUhQVTseLGsI2TYeuSQbJqW5rU2KU6SRlrGk6eBfFVDOM+PLlAc9PBzR1J1GtSXo1xRGmF4kyJWNknGZZoa+t7w2u1xxt04uUhHXobshBM+a6rvG2vqFvehxfTipZoy+DtwFVXqGtWmTnTPY6P2Kdb3hd33A9Zzg+H/Hl7h75pUB0I758uk/7nqyt4prp8Ozzx08IzuN8POHw9Izv/vgnZTv/9NNPWNdVI2Wfn5/VBLaua9zf3+N4POJ0OqGqKjw/PwsQlzyhCMbWRYkp9V3cY1lbsp4/PL8om+F0uuB6zQWsGKwa+z4+PgtwVPdpSBMwxwVMjfImoEwDJTFOln3v+HJAkeU4H19k8JB6xiLL02B6xOlwRF1WyM4XZUqXeYH8cpU9defJk1+u6of3w/cfcD4e8fTwuDHvEyDx8PCgzDvWCcLE7TEM3eZRMU8e6xzUZ4HMCjncfWr6JPZTKKAShSYNh1e2BT0CondibJgMVCQ5wadGcUqbLf9NKOrLNOOW6NfUnN/mRYs6+gvsY1Cc2SbJpE2yERbZQq2vnUUUCxUBLcSXgIUkqXpb2ofTi6609R075HX5uoEc3iQzUp+08ZPSymmktgcBSAem4/6eyi404Qk0JSWjheyVrhH6Kl8HJx910k6xMOXUeU+lJ+OBRZYzZnNKT4Uai7+99EYBiXQ/6C9BHe/betNCTo0x0zSGRSXlCSzSxcxwEmDHeZUo8PvnpBemh4TfFX3eOnx9XZVBMcWAZYpwZlBwh2ZxbEjpK7CXfBB0inovjBave/bIfhrPKQUBBIITe7BiTPE6o99ow0xAYfSO6TZtPUFCFrjebI0e6b1kV7ABJQhB7Zhq5rtezf8Y3SjGNzle15uax7JR2+fJ7807RSMXU/HktJAaWoPoNp+EsiwxTZM2eyw8Ri9u2comSc08QUOVcSTwj4AX/QqGNMXnup3HCa/Lqp4lyzSpOWuXJBPBOnx7+5rMXkd1Pt60vBNsL4cW78ceLKQvDWUe/NoYgnpz0FeGEcAuAQtsUtkw8wC31iN4iZSjeVQIo7J2dAKbgF2CFWygWbxzErP3pthri2nYxP+zBzQ42aTUxycmCOmxYo5ptKCLXq5pfhWEX52/0/TaW4cyq7Q4ptZdpi1y0LPQYpzq/tnod4ULNe3vPYw8hq5Oe6BVgErMgYWaqYwisl0IIiTGEpM+pjBjTOkkLO6jH7WBou/LvrFzzm3GyGQFpmdzP+EnuKBAZjozyKIiGNXWtTa9uoc6p+CQnC+bcaTpei3S97409Hn49u0b2lri/KpCmA9kCnZNKczGtPdT6ifN9wZYM/3JJkYBpTT0zTF9lwYTAyQm3Kh8om9rVEUOiS2vUGQXfQ3ip1QoSJbnW4IJr3NVVanZLVHmRdpvd/T4RDGlR45I5Daz1TY1i/T0IdhOzwtq+afo1TODyT9D1ya/CgM18d75hmSXizZjZH1Gv8lQWINwWsjhCoEInhOsZ9iscd/nWcvzhWZkbV2jKgoFs5UJlPaxKcje1Tc9vr1+e/c8E2Dj+u37XgGAfewm9/kQQirq68TWMMKCSk2zyAjoM+VRJckKQf3RC4U7O180XWqT6KUazRv0fYPBtBhMh2UdYW2PcQoYp6CyMNL5SW3n+yJrrcxyuMHgy6c7PN4/6BBhMB2s7VVq2fc97u7u8Pj4DGuE8UKQo0lO/X3bahTgbX7F6JMPVqIriwFgi2mUeFmphz3s0Kb4zEaBrzwvcblkmKYFMU6IccI8rdoIciIvIKKwNZZpRpHlqX6ahY5uo9C7jcfox53Xg+xdfB68TUOilMY1tAOWcU3GuRFN1SLYiNv8CtuLd9KeWUjvNWeSf1PyO+A6ockyp/d92+Hl6SmlCPUwbUDfGGXB2V5YFXOk7K+FSR4R2TnT+pODiOxyUWbFkiSsNPMcxxGXy0XSoHYeDhyieO/Vv4Hs0uhGfPrxE7JzjjFMm59LK9fm5z//OXm2tTqFnuOoz+P5fMXz80H9RZwL+PTxs+r8l4k+KX0aanq4IaLKOjSFwf39I+ZpxTyv8D6q7IfmqvSgoPnn3strP0HmmUhPKcpcfvWrX+Gnn37Czz//rCAco9X7XoxN6QeyjIukWxgPpm+1bS8JNC7CWQFQ2NQ6F8THIEULm0GMYClNva1vcKbD6zrjer4oozC/XGGT55MZnEax/vTjp82ss2zw5fODsl/Jxgqpjjg8v6DMchwOJ5xOF6zrK0IYcTyc4X3E4+Mz7u8lEYXRm29vbyJ3jBGHwwHPz8+4//yQJC9Sd1Di6Y1H1/TIL5JQkl8KuMHhfDiD0aJtJQk7ryk5JybWWn7JEWxAfi20BzgfT8nQV4aAz49Pcs7vhz7zjJeXF42V7fse1+sVh8MBX758UcCFpuIhBO1/afRa5gW+3N0hv2Y7WbTXOqQqSg2S8MaK1KMzWJYbXl6OOLyc4H1E2/a4rW+wvUX0I0wnvjevy6vsES6izEqV/jHJhmzMti7x8ccPyqy16d4HJ3L213XF337+q57HBNc53Obw4fnxEZTQ3+YFzlg5RwaD6+msjCkazTINjHLF8nJGcTlvjAqfokmDH2D6GjEYBCdJGdHbZFYoTIQpimnh67qozCN6kXrQ2HCKPrErtoaWrv7jrtFlo+ituCHzYt2WRRsXTu7f1hvWadYij5v32+1Vm06CFBuC3Yqp4iwGn/MYtNjydjNL3E+MaXjJ5n1rNqM24Wyyp7CosdI8evRdpZOz6KY09Rew5e0m0Vevy6qIEo2OOKVg40MGgelbzGNQyUf0krYi9NtWWRPi37DRYKVYq3TiOyREmRMrUrg3arJNFNt68wzg5DSxTJi8QqBmn8zBPwlMqadHep8KSu1ABnpX8PtuyZvE7+jSBDC4fugNIMi8xOHOY8BtYRxpSGyeEXbo1IC1bzv1DzBJH8r3smeE2LTWCO683W4Qr5BWdfreWCyMrUxNPYstNu40OxIq7BZhSSkGp1DRTfqA11UGZ1rVTHf18O5QY2ICN8UpATxknExxxDov70Ap0pgZ6cdJvcbv9VvU4d6vomkarOsKbyPmyDQHiTz7evumJoXzPKvmmZsO0X4yKmzvVIs/dF2afIvZKQFJPieU+/wStCBLihP1KUQ1CA1ui5S9LatKksTrJCq40ladTuKXcRXH9MTMeE0sCGrKGUm6N9alKaEwo6Kyf2g2xFjJNbEtbvMilNDEqIhx0tgt7yNOp4s2tTwMaFjKYmqaJmXtaHb9brJOSn1d1+pjwK/P86zgBtNY+P28RwSQ6bdBphRZNGVeiLt+livTh9MwMWwdcTqcJZYu0Y+nHSBAJsee4krWxzRNWOdZ97AuNchk0kij2aazJ+raEXbSiNflbWO8pb1BG1nuIYMU/rf5JpOSdsAUBDwzvdWifBxHyWVPDV3TNKIfTgApz5a9ue4+pWhvuPxLI0WCYKPfYoHHEFO0oxRxTFOiRI2NgHMOx+PxnYTn17/+Nbz3+Pr1K5zp4G2vQ4PbImeGMz282wyqqYtvExPkejrr6xYZ46QFR9ds0gU79MlMs1FQgg2/sNkGVEUGO3RJ/iHSj6rIcD4e3pmHMXWGOfP0SOF5Q8lGVZRqNK3mzjtZFpk3WfJFGLpuOxsU5J/TWhXmJ89PO3SJ6Sl1C9me+/jsPYOCAwZqtNWzIU1aKQXwaZCxB7q/3l71/xL0HPVMDBohzXN/irLfHV8OeHl8SiC/+FOs04roIqY4S3G9vOI235QSzvNnGAZcLhd9xpnqRAPePc3eGNFuT+nZNZ1M90OauJleAIcyy+VZD0HvB9mYjH6kb9iXT3d4/HKPNV1/HyzqulCgwnuDZRlxPD7jdpv19TRNoz4EBMn7XpIp2kS/lvqlRFvXWocV5RXWDXqOcZ/88vkBdS1pV5QbMM2FEqe+FU26NwK48CwR/bxJAzib5EwtsssRpm8wjx6ml4Sxtu01WnFdXuF91JjLvjPqX2YSgG13xbz4skj8rB1E7jElVoRN09+27rGMK5ZpUo8JMQY3eF1F9vHt9c/wRsw0jy8n8SY4nCGJBket7eizw1qobzttEKqq0md0D4RzaNTVA4bWww0j6qJV4Ngbj+PLCX2bvKgqkeXVZYO+GRSA7BPgvU6z1iLRefWy2kuAmFbDz7///nucTicFacnKulwuuJ4zPN0/oylbZJccU5hwOV7R1h2yc54SXlp8/OFHlYVySLeMovG/XDL8+MNHOBfw9PSCsqxxOJwkdeLpAWNw+PzpDvnliuspg+k8/DChbzyulxxdO+D19WsCJmZM04KyrFOixvwOcKH/hElGopQDPD09qScHhw11XWOeZ2UaHY9HTNOEy+WCb9++SfRwAop++uGjrJveipGqH3F4OqBte1jr1ZeCQATX6W9/+3uURY0//vE7xDAhhFFAGj+KwWglxsi//+3vlGGWXzN0TY/j80nZF9Z6lKVM+PveIMYJwQtLnnKC58cnkRymXqVrGpxOkhKSXQvcbm/wLqJpOkzTIt4hRYEff/xRB3SfP39GXdf4zW9+g7u7O/zw3Q/o6g6H5yP+8Ns/IL/kcIPD4fmIy+mKppQEnDKrcHo54fnhBX/47R9QZGXyf2hSmk+P7JLjH/6vf8D1nKmXFQcobVXjNi8o0l6YXzP8y6/+WeV0lGSSQcGv53mOpmnw4cMHabwTa4l+MMIiLHF8flHGBKO3l0n6FT6rBLN//PCD+FtVtQ6/unbA48MzHh+e8e3bX4TdkyS53giz9L/+/b9wPV3hTDJkrgXokih56REYT9/WJd5uC6Y44vnhUZjNKdmMVgcMZKDZ6BiiRKofT/j5z39Rb0QyJI8vBxxfDsguF/XVoiyRwwwyVCj/q85n2KbB3/38888AgHUMiKaBbQpMwerBZ4deD3vKPRgHSV8AZpKLV8BGrRR/iIB5jKA3xBSDUvTl/0oTPMcRr+u6SQPiFj266daDumQzJYK+D5wm74uAKcZtUpsaUm7Y0Xl8fX1DSI2YJlZ0jN+sURWZSl94WAkwIz4cyxRxWxYtTDaZSjL184KkC5Ngi1QjOLFnLEQftFniFFyKTHF3Fv8FCyZ/SIJJi705KF9jW1eqK7a9Q9cM2rANSZPZ1YIOM95vYw9saSBaaO+usU6MrNVJoso60tR5Sk7XYrQZ1COE8iCNiIwCfonJqYUzPW7LBDFsjQp68fvs0GOZRl07wVltWikfInuHnhOMHqUkhT4g8hHUo4JSAcoJCHTRD6Nr2q0gi5vnAlkCm7/BxpbZ05MJJuzXqVCIR3Xytb3H0Fr90w0Bfe0xNB6TXzG0G6tHnOxrZRuw0GZBzwktX59JDKR9Q3ebt8aMkg9O3qmLFDryoEX70PWahhHSOqbXw14WQSCRgBQNyV6XVXWz/Bmc0NFIlc3zGOK7yGEBtUZdi0tiZu2TYvbAxRQixrhgGlcEP8OaAGsCgp8xxgXr8qYNMQtfviZSE+mlQ2kBgSB5roNOo00/JGaQV4lIVzfv/BjUwDJNrWRyOOi/DUODpi31UO5aqxppgjfitbGlJLFJIrOA+xvpxmTeEITaS0coFdkXpnsjqGGQlAUyrsgAIHjbVrWCJMrASWuJ72Fv8rmPAVWpRVq7BNNMP+h9Jci50ebHd9R/00kOPKmnlNfQgb/vjUrHCJK6wejPMf2Aorii6+p3MaVy7Qd07Ua75PWmjwKfJdL1CeCIWW6jchGJOhTPAYKTBKYVKE5rhrT5fYQowXwe9mWW63WiJIeG0DQVpWRxDCFN38UwUJ3a617Pgb5tMEVJkSJzTz4k2pPSC3qvjGHz6KmKEl1Tpqlj+05/3NZdSlSQjHjGmonhYq5pW5wy7U1f2Tx1ydSZ4L2+t3R9OOXhvsep1J4xp9KLtO9J5Gevkks+7wLKbPJPMr/EdG8Dw3htbS9JK3x9XAdNVakjvJyJkzAh4pymvRI3yXhdTrb3kcAEkKSOmSVZJ90725PuL+c5va6i2ySR9DwhQ6rIMl1L9MIYU33E853sEb5HskD73uhzFcKoMXjOSspB31sY45MZ3oSuHVBVLdb1DdO46nUqskwn210CHJpq2zeaplFTuvv7e2WFFHmHoQ8oiw6n4xVdZ96tFybD8IyjSWzfSAQ3ZQTUQnMvpKEnZXLc98g+2ftd7Flqe8+gGCPGZHInxX7AOq3aHExhgvEONmzJRwRrOWRjtDN9JaKLmMIMiUAVkHsaV5jBwZoA5yKsDZjGBT4Zdo5x1ga0aTr1HGjbXt/nnilGiZAwmvokn1wQzIKucqn+EAbT9VQKAD0GzKNF8FKPtlUL20e0Ta8+TNZK0kPb9jCDE6+OWijt6n2TnmFlJw5OGl3jdS+vqxYP90+4u/uCcRxV1sR79x//8R/48OED8jxHWda4nDP9fd5FXC4ZjoczikJiG4MflRbfNB1++PDT9n2JkXi5XFCWJW63mwInzjnkeYnrRX6PtR513cr5YpOU0wZMk3g6DL1F31m0jZhDFnmtg4x5B2izxg7WYSgbmLZTI0aVgxQlTNUgv1QwXUBXG1xPBYbGYWgc+sZijje45GlyOV11SHA5XtR41wwBQx9gTUTXCfCdZZmCJufDEY/3D8jOF7wkICG/XJWVll+uSb5RamoD/Y8uJwEV7+/v9VkiG4ZyVKbRcRAsnmIzaExP8/Ch6/H88ChAAGVRgwBtl9MZY4j48fsPOB9POB9PePj8BefDEW0zIMtKlEWDECZYG5BdCxR5hafHF5TFGWVxgelbHF/EY6GtOgytQ7AT1nXFw8ODpnXQs+V0OuHx8RHWWnz48EHPpuJaoslbZIccTdZKjLCLqFPsJ726piCS5+xy1aEvge4qL8SEsm7Q1xI12tUG2blCMBOW8RVD6xDtrEkcYso/IzsXMJ1HdAuG1qNtevSdsHTHKNG4w2B1z6YnD42aCfrP44TT4ajm/M45PD8/615H8ICmvNdThvySq2FuVdSoyyYZnHcq8Tm+HLRek9qhQ102KPMK2TnH5XhFcS2wzilWOQ3Vt3ovqOGq6QV0d85tQMVtiphsB9sUCLZXSguLFgINNKL8ZZO5NZX8fxJrRk2oaFlrSJzkoH9yIqVTd6VZb80mtaFs9jmZ0MIpNWfrvIDeFPOu6VxTsykNjVMpgxQyAfO4JK+GhGiVFbLLCVWZgXnwbV0l1ogAL2SNkJ5Dg0/+HjH3nEHHad68ZZrVuIvFlLxur8ySmCZGQqFsQUNNASasTrW6hvKbXqU4zogBmh3E9NQNXgrTlNVN+j4p8HHXWA0ts+G31AsWbRvQ47TpZKEXEzXUW2EaqGdAHN+BFOJUHRWoWqaIKYbEeJmwTBFNVSA4i+AsXtdFmS+y1hzmMe7WnBSodNTWe77zNQi/WE9Tuvek2CsLxG1xuPy+KUalu66JtkSwgw88J6dCKd3iAtn4kumzl9ywGCTI0ybZDpk4bHL6toXrR5guwHQewW0UMZly7BsiuX+vSTrDCSUb/D0tl0DL6INuVHtKIqcqxhg1hns3sUyTZTbEZBmwaSaIKGCcABUEJijp2MtuKN/gVO6Xsqi9oeYe8KP22ybmC++9+II43JZFm2KCMCwwY4xYlkVBFQKeBDj3PjX0Wtleu1Pp2uaNsPkOELAJbkt/IUihJqPJC+Hwctbs+PU2ouuqHXvGa2PI664GnrwPfJ07yQQbsb5p301yOKUkrZaaWE5f1ZchUcOtFWNBSjNId2c2+hRHneayCSCbY88AUppjmgzxIFwTMM09gxOFeRzxut70erKpJahNUDA4J3RVGzAMFsY4jHEWt3YjU6T9ecJml58LddNinqOyKsiKYuPF/z8nthJBdRZdCqSnvXIzcdw8fNRAmJKi9D6nGJXaqUlI6Vnm99PQQkLJfAAAIABJREFUlMUKPRO8de8ADxZCNETmM+kGh6qo4QaH6EQ+IJ4dgzBeGjErFSlhC5pl26EXP6RewCrur2Rm1EWZzAWzBOBHSd3QBkymNgQOlaGQ3j+nu1yDZHGpd0JqDNd5eQe+cnjB60PZDCWbLq1//XO3Z3tjdW8gi0nZnqlh59pyxugEkTHllGmw0aIRrxrzOnku+f7EYJqNrFCxg908BYINyrLhmuF95bCDRrCc8PFnxDQlLPNC93i+/v1rIIOGsii/e637JCZN9knsUO41xjj0ndFGmIZ51noxj7QBbdNrHCeN8azxKR6PbDMB+elwz7Np78FDSjR9LEIIsGaENSPMIM8zG2+aDJIpSkCTjJe+baVITxRiUuYJ0pLRQ28lPveMy+QZ4b1XkJUUbzb867pCzKKjMl+CDQlwGOFtgIvywZ/Bc5aSWBpnrtMKn2Qfc1ykRjMiF4xxgvcRQy+eCDKpv71LGhkGC2ul2SelP/gtZYnnDif0m4eWyGqeHw6Y/A3BzHDDZmSbX8qdt1oFa9oN1HKzejE4GxDjhLbp1bdgGKw+M8s06fNK+Zk38prbdgOcnQuo61YNSXnfOIk+HA6Y5xmXywUvLy8YegEg+OfxeEabYjmbpsP//M/vUJWNplowIaGqGtxub2gaidA9nU44n8+4XC54fHxU4+LLOcM8rzgezhh6i3kSiQev7zyvmvxijVdTzXV9lfSQLJMh5HoDkw75rNp+gK1bRPtecuu9R3nNcQsjhtYiv1Royg5N2WP0C7yR4ZbpxNukrVpczxlMZ3A5XnA+nPEvv/oXPN0/oSp71PWArrOo6069YeZ5FkCkrGTvSWcPnyeeK24wabjU4+7jp5Sc0ih4TSDpfD4rsLcsC+ZZ2FKUZNphwOdPd9J8ns44HY7JhLHUvYf7MOWzHIqR4XeblxRvb/GH3/4O+fUKMziV2zw9Chsmywo0dYe6EhuD8+kFj/dfEJzEr+fXAn1j8PGHO70OLy8v6LpOpSaMkuU+4JzDt2/fEN2I6+GK48MJ56cLqrxSD6x1WsX3KkmPRFqSpYFzrylflZ6dBdwgIJTpBHzKzmUCImbYXtZJmRfqEdjVPYIdMTQOp5cMTdPps/L5873s0c22RzNmm1Lvvdz0msx0uSfmea7SFUrv+naA6S3aqsXX29cUZboZ5tZFqZJLGULI+2XaT7CSTHQ+nPG2fsXQGelF20GSepKMmB5CNPxVQC8FFfzdX//6VwDA6A1sU8C1JYamUtM+NoXi8N2nCb7EY45BfCnEaEvy1Smt2NgTm2xkazKN/slp6DyO6l+xL/i5cMdE9dZmIU3g6OtAUIK+CNF7MQwy24R7Hic0VYWXp2c0ZSUmjmHGOt3UaI96wuDeJ0pIESe61j1rRBp7qw07i8SFBlNmZ2aYmAvOGI2j4SGg9FaludpUUEgEbF0WyfyzVZqvNPECHLV1ibYW8zDqiiUqzkCys2ud0tnBiA52NyFlcUNKH/PsaQbFBpKu1aQiaeG/AzJonCoAlFP2A6U3ZN5s7BSvgIZk3IvZIg1QeQ/oO0HPlHmMcKbFGAzs0CB6gzEYTKPDPDpEP2g8KmNKCSSRBRG02Rj1PuwbZno/sMmmMdUekLLpAKb2inTkfd56cIKm07yQjcoUPdq6TM9Rp9RpRtDaPsC0LlEvjSLxZCoMyfCRaD39KNjc9G27xe3uJndd3UiWe5occNrDTUsjEGkWmN776DfjyT7R2H2ijrMBoL+Kxgyma9bWtT4PBMh8YrSwiZnHHTMmXWPuDZoOsgOWgvNJM2nUeZ4NZLAO0xwRo8c4BszzCO8tfLBwziBEp6CPmvukSeiUAM4peWEQ+DEJ/WWM8d4QMTiX9Ow7P5Od+SGZE3uDqLu7B40OnOaAtit3Bq2bMSSn7DptTY0TGw/1Neg348a2bhQQ2fun7LWS3OdZhJNaqyaYiRnGwsEZSQCZ44i2blAUhcZuOee08GdDwUKfH0TsydwhM4FyPcrMovObXCih7nu2ihuSEWFvtJnqe4MxzvAubhOvYXPZJ4hNAGD0Adb1CHGLEuNr7roBQ++URUSGFJ+FPWCrU3xPs9ywyQWS9wcZgZywibnYoKAhQSaCjGRDDbs9m+lNZZajSlT4NoGVdOzen5f8XdxvCDiqUeVgEmPPomtq2KFLEaNNYlTQN2PQ54LnGzXeY7Domko0qenrVVHAGY+mlP2hKiQ6mMbPbI7sYNRvg2uQ9H11t0/vkaw9JjBwT+EEjhI+ghh7MGMPUBG4Cs4rA4UeJ2yg9hIiprQQLNmbafJZJJuD12dvzs0pm7ciQ7K7v9/mm4LbBG5oyMqkHQG5NhNPPvfrvOB8PIFGvKTs0ug4JPYVfWWaslK5ItlXTTLGVGPPZMhK1qHtxYBv6K0ylczgtCn2PqohJot6Ak1k5d3mJcWxGj2DsstVXebf3etk4vj8/Izj8SgNgh0RwgwzsKHdJC5d1ymLrSkrMIKcsiZn7DvZCxMVaD66/1n0zNl7BxB4/aUz/V5jTrNoiT42SfMtXiJTmODHCJfAOF4T74UNKCwtYdes04p5XBIzI8J0orVflgXTNGnM697fRyQFwrpgM05/BIJIZIrtTVbJMrHWJon2hGBjknZE1EXyCrKSjERZXluXySSX0rVODRAJkngvLAv6Hazz8o4drZLsxELSxj8191XZ4A9/+BPO5yuqqlF/B0549/4q1+sVHz/eJYlAJQ1qkiIMg9UzYV1eUVUNXp6PMMbh97//I5qmw8vLUcF5glS3200BrKZpVLJpjRcAxkecT1f0nZw74zhqrCIj6rlmvKdPUVAWJEFy7u2+G9AmU3Oabg7DgGAsZuvR1QP+9hfgesqxTq/Kvh39jNHP8Eb2lGBFrrWMK14eDxoTHvwC72fEMMMar40pz/6Xx6fUHzTv2Of0calSc1tmOYosA30UaCoZQlAj1nEc8enTJwV9zuez7GNlpZ4OZAJufY7TpCBlptstsvnw9JwYlxaP9w/az1xPZ/G98B4//fSTDmBoFny9XoVBWosZaJsYDKfDEU1Z4Xw4wtstoY8Gv09PT/juu++0Fgoh4L//+78xjiOyLEN0I+qsQX4o4BqPOS5oq1bSb3oHl2KkpzAh+hFfb696DnMgz3svvjtB2dTRCftuaK0k/tW9RFonlv/QdWhKSWqa44oprBKLm5JWnAvwPsL7iCKvJI421Y2UadBAOzovdURVIc9zNasliMW44KZs0JQN3ODQVO07n6Sh22K412lGWzd4un+QvlBZrwbeBDjjsYwLyrxCUzYYWoO39SvOhyMklvyiA8gyE8lWU9UqRd8YFXPE7HqswcANLdZ1FUO81JAvE1kEQan7pu8UgGDyh2hXxXDztsxpcj6CiSAEK/gn40d5sJI5sSTjTE48aMTBadLbepNmaxx1Wva63rRRuSWt+zJNOq2ibl1ZAM7rBSdFlIWZ+G0M+h7XeUzsBnnfbKQ5/WDTS/Mtgiqc8rOQ4vtlFCedcKkFJBWd0ziR3nRo6wrrLG7PzgzKrpAYLQEnvDW4nA4ITtgsdui08Fd5R5qMcjJGd/l9POOe7m8SXZaHDXW4LPr3VNtlmrHOi2hzE1OEoA4lKus8JZDCq9cJGSpj8FhnYWEISLQltUTvcFvm3ToUYGMaDYLvsMwOYxwQfY8xDhjjAO9alYQomyIBXUyLkUlakkSkCMs5Te33JppP9w+yhtI1YDNBc7Tog1K7OcHitWTRykbzdVllHQ7iA9NUGZztEIPB0NXo2hLOdhj6Wo0gnfFpQ2y0aZ5Ss0jtLen4wTl1OxeQzGrxSk8ITmG5SXddh3mesa6rovrzPCsNi5p6Ti+XcUoHltPILxafkqxhtIFmwU/vB7KaqEHnGhrShrckH5p5nFT2IM/1NjGMqdijOetbevantDYZY2pdh3FyCNHCmBbj5OXzYBBHp0wJsoHIRtgDpXxWlnESvWW6ljQWKrKkvS0r1SGXeYHv//SdRgGyoF/XVQtmKcS34tHYDoPZQAXvpmQgKc8wQVk27fTTICDFhoPUyb5p1dSJdGXSrNu23aaWuzQZ55xOHq/Xq5ou8r5Tk8iGj++F8o+9xpna3F/6adC/xKV1QENTuc/y521ZNrZSAl2odW4TwDuGoBR0NlLeR6U9er+lwgQna3AZJ01yMX2Ppi0RgtWJKTX9xnj52ek97yfS++k7QRROLWSyIN4HVVEos0GlBqlBJPOAqUBkHfAMYcoFpQRNcvnOLtdkMOneNdSU5hDYESBNACU3GFTJXXyTFyTj5XRukFEhe67IPb0174yZ2bTP44i6rLBME0zfIL+eEX3QSUiR5Qguoik3jwmCNlnSjDOznWyivu+1kdrH8lV5Id46dpMIdU2j5zkNQgmK7mUMlGWxSNySppzKPPn8k52kMra050QfUBeiIbZJWsAmiyAH5RP01Wp1ImTUGDE6iRRltKgzAlSQ8kpzSg47OP1jLTCnvYdMIjIIuP72fhp7cP3l6TkBPVsiB98fgbHNcFn2QBqova03YSelJnSZb8izEmVZi87dRTVNZtLTfnI/JCbK9XzR90NghcMjggD0qtj76FyvVzw9HvBv//afuFwyNWZt2xb90CIEu/mDJU+f57SuCFzTF4VeL3meKyh2uVxUbrKPUaUvEIFlNsd7dh73dJHieKHdJ68PJqbMccHgLNphMzlWwCKdw3ZwWMYFddns/H1ERvJ2+6pMr9fXV/2dBIWmSYw7p2lBVTaYxgXTtMAaj2lakg9BrUCF7GtGGSnTNCF6ozLQxy/PKLNa5UdNlafknEGNoyntpA8MJ7fzvGIaF7RNr2umLGoFOZuqVtkmZbN2GETC4qS5WtdX/Pqf/xXTtIiUz3o9L1iP7E1Tu26TuWTXAqfTBVlW4HKWFI7vv/sBeV4ixglDb/Hx451Eji6vEivbdPj3f/93Nek0xuB8PmujW9e1gD3pd4QwwgxuawJ7o+vodru9S7jicKBPwCpZFLdlUcP8MsthqhZ+sOoro7HiRYlbnLCMqxpWL+MCZ7wy47qmR5mV6JI3VN8MGlHLKfjQe1gjEtjgRz2fp2nCPIu0oMoLpezXRYmQ+qvz4YgyL/Dt9Q3X0zmlrgU8fLnH63rD3cdP6sMwjiOqqtK6gmCSeKQlkDxEZRhS4sko9MvxJJ4pyUOvrZtkBRCSMWOP12WVZLLE5rieL9pkf/z4Uc2EmZJ1vV5xOhxVzi/JGiUOT8+IzuM3//XfKMsSh8NBmae/lElx+EIvhbpoMNQGl+crZruI5MOP0siXjcSipuhW/Aw9dy4pKWSdF63RRKYniTWjn3B8PkmCSYosbqtO04eKLE+qgRlDZ2AHATbKskZVNvBe5K99bxD8iOBHTNOirOTsfEGR5ajLCm+3m/ZnrN84XCJgRkajTeuIBq3RiUF+W3coslKN1+nhtJfiO2Pxx9/9EUM7ILvkWMYFfdPjy6cv+PPbX9BUrdY1b8ngP6a6vSpKAbZTyosyKtYxwHUlwlBj9GZDjRObgqyCKcpEfIrSMJNhQRCD/g3vwQ1pRtd52n2/JIjMqXkk4jqlhpfmgywM+Tmp+7+cqvKgJ5WYzSYfCEoA9mkSIjVJBYTbYkSFLiq+FARXyAzRBjl6rPMExveN2rRvRQ49NTgNCmmqpuwEI5ocshle15uyE9R8NAbQyZ2JJZR7mL5TB3MmrthBMraFfSHTvL7ttDiuyxLMbmehohrdVFxRj82IRd6Xvb/CfrLNrxONnSITHMTcUoAqr2aXt2XSNUOQa58WI8CG3IPgbAIwJoxhk5GQrSPgRIfoe0yjQQw9ou8FvJic+h6onGPHrqFunNRurj1vrIIYXC/6sQPF2NCSZcDpDsE0MntYfO5z59mcO9vBDA2GroYz8nc7tBiDRfTmnSGqyIysFr6jn7XwpE/CFKM63jNyKDinDBjStvPrFXWiU7Iooz6X06qwM08j+KdRe6m4ZlGsBXtqqEUqY/Q6EGTg9SF9np/zmWQKDI1Ved1JASezZU6Gi3TaZ8oPQSgCcHEUgMLYFj4Y+DAgjg7zHBCjVfCK+wb3iP10n03QWzLHUzlBWgd1mvzf5gW3ZcXrsqoRUoxRC6y9kVaMEeu6wtmoE0hjWoyj02J0jMs7SQrX5JBo3Zy0q941NWb7DxbIZHJwosiowH2joEVSAjIOh4OaiQ5tp2uoa1rVwrMpIaV4f+CRMkk2BZsYXou4M/JkEtSeTUdpFIFV6lb3nhzGOCkaO5nqtU3/brLA5o+eHVx3vM/OD4ij3zS1aerpXESMs4LM3Ce5RpQinwpQAt9s6K/J6NGmoou0VgIk/d5PIe0Pj/cPePj8Re/l0PVqYlqXVSr2J2VLEWClCWabGFxTAhXJ6rO9TNb5e/pWCgRJbhG/m66pMQYP+lTQk2rQ6z7oNH4Png1djTw7J5r4VSfzpjMosw1kGbpOzxOaBYsHQq/ac5qSkYZPRo+3bvNuSMAJn0PT98qYoYyC8hiRrQ0q3dpLI7hHhwTk8u922MCfvWcFZQt8BviauF6nyLolKKNDvFDEgyC4qHpf09k0AZVr2FQ1imuG+7vP8MaqFnxjYXpl5fF+dnWDP/zud/h//8//k0y3xbhwShNP0w/CZNgBRQTKCX5QTsSv8b4wJabMco0LrKpGZVZV2aj2n/sK7x8BPzbHXKusG7LLRWRDZYW+bdU0cR9dzD1CZGgR5/NZTVhDCHDeoG0rrLdRf7bpB1RFoSlFan6dpIxkSXDv5QR8H8md57nulyzW95Gp+/+rCUYpDUs06RPmlOKxTJLE0Q494rwBHyEEAatTXSqSnklZGF3T45b02854BTf2zQO9ANZ1RQyT3hfngvg0+IhpWtDUGzX/cDjg8fFR5YcEiqeY6toQUVxLDB2b6gFDX/8v9hfvI58ZZ0PywrAq96iqBuvyCmu8mASmBvR6Om/R5ukZoVQkRjFy9C6q30RVicHqhw8f9OwiE0BZiAmkAQDnAsqy1obtfL6qDLDvDcqyxjjOKg3pe4OXlxc1sWRTRKDUe48sK3C95sr6yPMSdd2KZ4j1WjMR+CGAwsaZNTGTcwjQEehcw4iXh8d3aW5lWcIPBrbp8Jev37BOczJ49ekcFlP8rm6wjAvmOOsk39uAIitxPpxxPV3xb//6XzBDwDSuEreaGJUE6yihdcaiuGb4+OOPeErmiXVZ6mR8D55yWDEkuUBVVcr2ISNXmXHq51Oo7wUHetw/+8RGXqdZDHOLUiMxyzxHmeX48N336u1An6ivr69qwvv582f80z/9U/ItKfX359dM9rgdA48pGseXg/jgFAWenp5wuVwUqPLe43Q6KWhxOp0Sw29AX/XIDjnKc7Vr4j2Ka5n8L0yS/DkUKU7ZW6sJW4zZPh9PiD4gv15Bvz9eZ9a08+iRX0/o21qHk01iunR1j+s1R123aujrrPinNE2HsqiVkUlGKPfjoZXkHcaC9n2P19dXvZesB+3gNMWtbwb4FDtvOov7u3s8fLkH/f0oiW+qStmKVQJtohvR1T1Mv0Uad3WnaTJ9sl7Y17R1WeGHP32P4/ML/u5vf/ubelTEQcw0o9sMNaRZ3KQaY5CITKHpbznrbCjFXNNhL/nYU/U3MMMnwIL+DVabHxZ1TJlggcfpG+kzROg2Izmn3hVrYmO0tSC5+6aHv1NcrL2gRCHq5iFFirw3NtF7TwW+p2UatVBUQGXXxKinQyp46HtA9gGn3Uw0WFP6QbDUH9MbxGAfq0rfEBpoirFik5guHufjAd4OqMtcJ5G2F7M/bhwmTf5YkHHaF31IUgFGQ1ptkli0KcWchVzahAloEPQR7fYGKkxxW0PLNCZjTHHW5nogOPG/pSHbdSc7h/cmOAM7tHi7LZhTpNgYLNY5KtuBB+68a0ZpzsjGWtk9Ok1jQxM1Opf6ub3BKKnXZGHsNcOc/jMNgoaljLJk0SlOu7XKZmjyuZdPyFSyh00atjnctgl7KmoZ98j1KIXn5ka/GYumiNVdCsMvkdUQgrIaCPL0bavX9OvtVRFjNs401tmzH7j+KXuhJwgp9Ooj4zfDVjqc01hx+3enbKvbvCgoyeaD95bgJtkJGhebPCrYWJPhsUyzSnM48dj7i5CSuPfWoBztlJzV//Ltz9rMEczZJ7Zwakyn77Zt4d24o+OWcK7fGv6eVFmZXs1JJnCbF70+bd0ovZSg1P6DhS2Lb8Z77dkOZFZwosP0liwZ4FFjqdcm7b0Sj1Vrs7lPE9hrz/dFPwskay1eX1/fgYEKDu6/lvZt/j9vrR66ph8280zr9ZAmBXoaF/UcobSPDAtOpGN0mKagYAqvi7UB47ho40Z/GRoNUndLPxOCSWu6N2J+FRXQITjH5ASea9xT+f30kCHQxjQI029ATVvXGv/F514KkF73N+qL+bMHegKkxpiSsaGTNIyhE5qsxF+32GKxhR0UnU/65FbPAmGmmAQse6X5Rh/QVp16KFAWwj1v6DpNP+H6oTeK1h009k17Qt+2MH2v94HAgrJbhs3zh6/FcxDgt1hZgg7zKGcuWTy8T2QsEPjl9xBI5bm+zgsux5PKUPYAKZ9Z2YPGdx4GlAkwSpEAaZd04Xyte2CL0pPoJL6b0XS8n7fk+UD6NmVJNHWN3ie21fDuOolGvNI1zt9PT4+2rjEM4ovAyEJrvRjNdoNQ4tNEjuACm39GjG4AT6uU8booFVQly+p4POLh4QHH41HlIFVV4Xq9Kj1fGn2LorhgWSOqOtN1TTPpMQT13lhGYQqS7fH29vYOQCVYy/2L+yAZFGyMuX+v6/oufWkYxPPL26BT7jkuGP2IKcwCSnmHqm1wOp3QdZ3KFzYD6qg+Jq/rGxjnvU6rpmqN46h0bOecAjZd16kJJb0pnAsCUMRZ/HoSU64oCjw/P+vr12etrzAG8cbiYE9Yeg28a1GXmSamtFWfJKhdahbl9+v+m/wlyqJGTMaqfD5el1VM81KtSyNasnWMEdAihgnLckNRVLitb+i6DlmW6VrghHsYhuQpkSHPSyyzfM/lIsaaZVmjrltJoegMLpcMY5zR1J2kbQWZOtPElcwIa63KL/q+R56VIiepWplcJx8NY1yKJN2MWMdxxO1202n8PM/K5q7yArd5UWlosKneHxxMMj3le23bFtE6fJ1XZJerngOMmFaj7H7QaXWZlXCpqYx+RH7J8e//8h/413/5L3z9+ld4N+Lt9RvmeX5nKnt8fsGUvF647zRVpXIDShBpIBwTM1jjlNsWx+NRawmuNdY3HBRy8MCI2roocTmeVPJ2S0ECcxw1JacpKxSZRKNn54uymM9p3z0djupdcnd3hxijmmJyGGI6i+sp033vT7//QwLsa/zpD7+Dcw6Pj48S9ZrqHrJf27bF+XxWVtblcsEcZvz4px9xfrqgzTo44zVtpqs75Aks6uouAY87Y/PBbODxYDS1an9dyWYnU8EMNcxQYx49+lbY0jGBLMF5AZDTWtwzkfrOIM9KiLn/1jsTJKNlQdM0eH5+xsvLC37zm9+gbVt89913GonujUffDujqHoysbisxAT48HfAPf/9/K2OU8kTaL5S5RBS/rW8YUrqR6S2GdlAmSn69in9GWW5efdapzLXOCpimE6Dib3/7G17nEbPrYZocc9iKTMY9MtlD0jzkTyZS0PxwmcbEsrDKutg32JLmQG+BAcu0AQ58cFmQr6kJYVM/jyL/ILWEBQwLTtP3WvyxOOWDQer4nFAfghlyQUM6VIxuonKAGHg3qDeFyC06iLyFwMHmz8CmUOiXcTcBDQqykD1BmQELczaR1EOzYBAgQJp4elLsU1jsILRdSiR4rasiV+CiKjKITKeF6ZuUBjIgBovgBm0mea10emidXivqe/lQcYJBmhinSmzQeG+k2ErMmTEk2YeYYJKJs0lAxNuE5quUihCU2IxbjYJhch+cUhHlmk8KQpBJMyeJwLwDqbgW9gaT3FCJ6tFoU6U76XAg6LROs04MeXDQe4IABgtrAjucZKm5mwnomx5t3aEumhSJ5NDVHUwnDQS9MuT6O7ghwpsJwQj7oy5KYR+ZLeqQYBQzy3V9kareSmwQm0dOjPaJD20y9hy6XgEoekrsDfGmEBX44lph879NLp16g/DauF0TQNOmvfSDkX6kxtOvYu9hQf02ASA+T2wkvY8Yx1nkAUac672XTPGu3UxPST2jCSy9J7wRPw82mntHfIJQdjASb5dAFZr1jiFqUbinuLN5F9Bi0KJoMC36odHJ2zSuKu1w6ZCjppOyGRaNSs237t3HfgK412izEOdr4iSb7ups2NXkyIrBYFs3CkQOpD+ndUPjKU4tCX5xTbE4ZkHTpehcPjvbPd2l8rgtwYFeArqWrJNi2AV4J/eZYIW1kkSwb1wJWJKJ561DHB3i6HVSx0LVWTGkW6ZJKct1Wer0mfv+Ms0q+6ApMv0gNCp1xwSiyan4LTT/65m4pXhuApZNkjYQeBjT2cE9agxBHfXHxEwh+0EYey75RomckWlR3g2IfjNlFo8pAcC7plKgns8zo03l7zIJkX1+QFVmKLJc4rETlbdvpLjZpvgGRZarzwtZffQ2GYYBr6+vOgEnYLE3c6bBLunkdVnpulSTS55Tv2jK94wdPjN6PsQtQYzPr010eK4TAhG8n8rs2NUg425t8RmRxjMqPfh1ecUcJdUh+lHZStQgc2rGYk0AeZOGJhKBLmxEj64VkOFtvSmA0iXzTA4ZimumoDmbRoIuypK0Lkmqal2z9ExhE9q1kmTg7C9NNUU+NZgOxnTo+hrW9TBWpGyUOnFdF1kubI0UGUqqNtk0ZGPw/j8/P6MoChyPR5RVDu8H/PDjn2Bdi6I8aVPDdJHr+YL8csWf376ibztcLhfd63jO7dkR+zhiSuP2ezRjT6dpwrIsCnRwfxuTF4WYYM4ag7yMq5ifjhG9FcYa17f3Xo15gxOgDITEAAAgAElEQVSZB+NFxxTtTL+KGB2cH9B1NZZ1wjxHOG/gvEGMDuM4Y1lues7xjCP9mw303iODzdg0TQheWJzRh2R4ahKQcEFTX1CXF0kXG5J5Y08WnMMYZX1M06L7b9N0Aj4M8tq6psU1eRXwGZHEIKlJyAShaagZxOciz8vkCeHVB4HgDKOa27bF9ZKjaTosyw1lUeP+yyMulwzn8xXn8xWfPn3G6XTBy8tR/FV6i7bp0TY97u6+6LXgfScoRSbKMFiUZY3rNUfXDTCDJIE4K4CQDxYhWIxTQD+06d4MGEyHEMne4jBzO7uUidcbrOP0v2Jam6JEmxpNgs80TDa97J/Z+YKu6TGFCesk684NDm3d4XQ4IztnwN+APKtxvZSwNryTgfa9TO+7xPi7ni86iCCbXQwcBZQoExuhzHJMUeQMv/rVr5RRRWnR3lBbwgRG9G0LesURuKGvUpHleHp4xPPD4wayp70qO1/wdP+gkdX0JmSNa20PHyyatsT9wx1+/OkDur7G8fSCtq1wPRXIzgWClVSK8+GIvq1Rlxk+fPd7NY/87rvvFFy5v7/Hsiz4x3/8R8zzjOv1iru7Ozjn8HX9isPDAW3W4uv8DYz+jG5EU7X48KcPGFNE7jrdlNGgUdvpzKYMZdmBg1OQdJUumQNPIcK7Fs628LbDGCy+vspez33+y+cHZRKJ+azB0Fs1ObZkKySAiKx9nnvn81llO9ybKL9blkWsEdoBprOwg0Pf9BjDhCIrYZNZeX69qncXaxMZbgqbcBnFdLhLkcHFtUBXyyCDwDV7Y9ZKLtXzl+cDyvN1B1Qso/hTtCVuU9RCmpMVSjeENTGk5lkizGjoKABEr80kZRLLFBMbweuk/LbMGIPD63rTuEOa16kOLuwb3qAPEQEMmWTtN32v2nYWptSyznFUI8GYbtI6zaL/H7z+TCJ/yxThbZ+m+lbfLyf5/BqN9NjIMcWAjT4vPGPRVAuaGpnN6GxrcikFkaayhfhlGGUm7A00xS9DisuuqdNHBUbH9m2NrinR1IUmg5DF0FQFGAND/4/imsGkgoLaZ0422UxwEsVrRZkKJ4t7F3yyUij32TMmXtdZmTY0LuX62XtXrPOI6AlYiESE4AXv85IclZdEmeKDaPpeP+eEkZNw3QzSVG3/fZTfbBNPAZhuy6LAxrZW5neHjzT3nVKQ2bgwkUP+j0lINo1zBgQ7IroJo59h+xRd2taYx4DL8ZR08g5+GBHdism/Yug68ZwoK3VQJtjHQp2yH7KG7K7ZJt19b4q2p4bellUlQvM47oAILwdHAoJI3SKlnTRzrg2frgmZDown8ylZQqn46VpR10hmC1kue/NWghpMFuA0k5P/eZwwjTd4NyYviAnejYhhxhhX+fru2aN5LMEP9TdI4AATP+gBMcUR+Bvw7//yr+rLQnnaOs/iN5OuJ5kEBAGqqpIJmY1aPPdDjaYtVeOZZ5Wul3kcE4XQ6cSTDYhQiCXxxRnz7qMoCi1OWZzwc1JA980Ci/eu64Qizbz5JDvQfc1K80jjVb5HMiqoK6a5Vdu2aJoG67pu+m5rsUwT1lkm9Ou84HW9bXIeAo7T5iFAFgEB6743UhB3AliEMGqGu7VeJxAEpKYk+eO6cm6Ac0abj7qucbvdBORwsn8QnHFmSz/idVfZUro29BiinwmlXpQO8aw7vrwgv1wVpFinWWPc5sSmi97j+HJAXVY4PD2jyHKhjSaD465psc6LTsOi8/h6e4VJwJWkOAg7QgwyW0hilzDObqtIMcX7KGKfMMXzjfs+5Q5DYnhcT+e0Hgd0TaXAg0qu3IjsnGv8HBkYvIdtir7jZHsf28tpjknvs09FXpvAGvrv0ByMBs/c3/e+GtyryAKZR5GVMaZ2D47FBIh2KcNezUzVm2MXjZ6YawpGpaKeYBrZNdFFocvaIF5YyUhzaKVJZYFaJnPUrkneEI40YBpJB/z44Ts4K4CF6Vu8rrOCJzRSJZhUZLlOHzk4qFNs6rvEtLTP0uuI14yePENvhUZ/uor/i/XqgWCth3U9uq5G21bwqYGu60IMao0AFfk1S/degJ2qKFWmxKaGxnWcYBIg8N7jeDymNdHhfH5B0xZo2hxVfdH9ic8MpT+nw1GkT0wHSVKNpmlQliXqulYTYHrycP3xNbF55H5J/6Z9QzvFWWU8SzLEdIPDt7c/o296+DGi6Tv1/iFrq29ajE7AieiFQWF7i2VaMQWRhNjeIkSHrm/gvcE4ejg/oO0qhOhgbCfJE9Mq5o6pySf1+/X1q3oRkFmyl6/0vfh52aHBMk44vhyUodK3JexQYQyDRMYns82utjpA6bsSXTuo5M77qPvwOEpkKk2z+UwwfpkSZO9FLiJ+DxF///f/gMPLSX8O94fn5+d3RrvruqIs5fcz4cMYAa7bRlIQnp8P8C7ieJAkGjM49cNgagdZNZ8/f1ZZzN3dHe7v75FlGwuDSRJdN6AqG8zzinV5xbKMsG7AOHppmr1BUV7hvIF1soczwl0828JW5/uA1Ue4fjNz1WjIqsZkHP789RvaqhbGQdwMSVlzZZccx+djSmCoMccZxbVEmZUYOoPvv/uI4Bd0rcUy39A0DeZ5VmDm4cu9nD1Ni2+vb5tfTz/gpx9+RHQe58MRwclZtEwzvtx9Vhkcn6O//vWv+Pnnn9G24m+Y57ncuwTCUt6h4PKwxXtXRYnbsmoN6a3TCXuVAM0y36QjL09PeLvd8OXuM9Z1QlXnEjPe12iaEs4bNG2Fui7QlJKSUReNMjIu5wOsaXE5PyuzpCxLdF2H//mf/1FmBfcMrrUYI56+POHX/9+vRfaRd3i6f1KGwOV4US+Ht/UNH777AYen53eSZ0qeptSPtmnIuTGd5Xl5W2/CmG0yBN+jawssU4AdxIeH7AxrxGT4tr4J660d0DSdyqhovPz19ornxycFdgUoLnQtdF2Hz58/v2PbXK9XDK1INLyVgeoyLmjrDm3VYYozmqrGFCOeHh7VOyTuWHN3P90h2IiXxwOmMKHKKzn3jBewIrHsTocjsstFGSWsi6pLlhgVP/8FwF+xzhNoXBgc2RPbZJuHJSf4NESU6bjV6bdQ9D00fnTsEUNKuxjEJXmZJsyTwzJvU+t9kc9mV4pAC2sazKNLTe77CcaSjCv3ky9JU4g67VSK+c7YkhQYb4d371uYI5J24syA4Hs428FbocpKQzoh2Am2D+9ZGHbTtdK3gtPZkGibBEnY2AYrudlDZxU0Gb1QASU6NehrckaKQtJzabRJ/4oiu4LJINHbdzGllOf0bQ2apznTo+8yeFfDDCW6JocZanRtBZOK2r2PBgvBrVkKmMKKaCeMYU73xiO4HmaoEHyL4EsEXyOGHTXXCmvC2VZ/DkEDNazzlGeIHEQlNcHBmgbWVOi7K8xQIoYOzjYIrscYhF3CWB5h9/QIvsE89YihhncNpihrmxRd3jOuRQIviw0YhwGz72H6HIMtZfJtDYybkFclltsKawKa2sAPEaP18G0Lm8ChoWvQNSXs0KFrK/SdNBCmb2FNizHaxHIxGKNFncw126bQjOkqRRTx+i2TgHFdWyK4AUP6mTTkHIPBGCy8S5G2JsD2EbYXfVlwBs5u8XQ0VavyIiH1ovVtk69FSGyGdZ6VQSIbr5jukXE0dC1o+DpFr3Q+Potk5iijIkixNE/iNzJFo8ao07j5i7AhJMhH1orQsGcFCPdsFXqKEIQj44Igw7sJbKKvabRholsSQKE2XNhVHcZgMEWDdXlDCBOW+QbJt1+T27rHNK1K9RfgwCr1nTrBzbx3A3SYyhL9Zua2j4/llGkcR9g+IFjRR4vngEPXlBj6GtY0yjLjR50SH7y1Cq4ygpHpMLyuolUXyp8zHlOYteEi1ZGyJ163PevB9JuEkO+D6TK/NHgj5TrG+E6Ssk4rgo24zTfVgk9p6hg9gYxZ9yQaKfJak6b/S9PfjSUijR+lSNu9kOKcFG0CEJt8YJv2swhnUgmfWQHKkyP7fs+MI+zQSVy3S78rGSzO44IxTOqWTePPrmnUj4ZAqEhgtt8hGvkF0Yn30hRm2KGBNQ286+BMAzvI34VO6jBPDt528nU7bHKTwPQQAcklkYjMi14/F7lIj7au0lnao6kKMA3MDp16KDGynMD60DXb9fcugSiSMjaPAW1daSoWC1gCVWSxcEpFWZRKMRJTgHI4Plu6BtL5TPBqAyqowd+dQdxnEiC9l2MMOyNK7jVkJGyxxqMyJTlZHbougdU+DRVS2osmU4mLv7dWGVp5irrjM+3MlljBZ4zxgAQQOVGj5wkNYMnU2YDhzReFTQiZHfsGSV67gFJVKkY5VCHQO7Qd6sQ0pAy3SibETVUl09UeZTJ3k2HPgPyayX1OEzVOAqui1GkjzwMFqNJe85jMrgki8/ex8CcAw8FGkyQvNM4k84B7EcEKfr+mDekgon+XRqNyX0fPpSTjmjawmnsb2VvObWwy0/Xq6yTDN0aoW009YJoQU5j2CS19YkiyCSyzXBimHMCl9bxMk+r85fVOqIsWwY4osxplVqOrh+2DKTs2mYDvhzlhSyLh2RRCUMkM93OCTvSC2MtPRj+hqVrd84INWKYV0Un6Sd8WOB+fUBUZHr7c4/HLvex5ncfx6aLyrOvpjDIv8PTwgOv5InKoRmJLi7xCWdaShlBU+J/f/A7DYBHDhK9f/wznArKsUFPmGCYcXk4CfNQdoovoE3Ohb3qUeYXz4SJmlQnUZ2O7N13lfRb2R41xcrBJVj/0AcHf3snGKAEOxuk9o8H5kqLWL5eLgmd5nqtHSl22uJ4y2NQ/DK2B7SWSusprmM6ib4adP05AU7b4/PGLetzwufPDhDC8IgzfMPQeXWthBpGNns9nNE2Jh8c75MUJTd1j6B2yrHwnMxVAqcWaGIeP9w8qJ+Gz9NMPP+r/FwnYgDEusCaiqQ2a2ih4yP2MXitsqA9Pz7rPfvrxJ10Dh6dnvDw+wRuP/FLg7qfPKK4FPv34CWVW4vRywt3Hz7iermqEObQDyqxCU7bo6g7f/+kDPn+6k9jttsPbeoPpepR5rmbwQ9XB9w5+8Ag2IssKBXHbtkeRZcguV+TX7B3gQlbfHMc0RAxq5E5wXgYgi0gtkvly3wxiqjp4LKPIw6Yg9UPfDqkeEPaD6W0y3t7A+2WaNGWqygup+3cG5ZRk7f2LxHS7x+lw0L09+mQBkO4D67U5jqjzEvnpgtAbNFWOoWvQVAWil/4zeovz8Vlqg/T80KyUEmR6h5RFjb4z+Lu//fznBFSMYFSZRJHKpJ6Ue9N3ClRwSr7Oo/5/AhXBWdyWGd4KEjtPFlO0qTmPmOOcjCwdxtBj7xMQtAiQpmgMEesSMEWLdZHpOjdIbsIsIuekK6cshBOuIaF0LNTnNO2ktGIPUJC9sMVoWpi+xhRdYoxMqVCQSJkpLO+mat6+N9pjY0awZK89pVZftKuyOQv9Tz6nO7iAQELPZWTlXk7D5nCKHkV20X/rW9EcS6O8xcdSLsK/D30BbxuYoULfFjB9A2f7d1RyAjtKI+qlOKnyAn6I4vPB+xcEgLCmgrMVvC/hbIXg6f9BHxIHO9QbVTZNiNloaBwcGwwtKgUIcaZBU18x9AX6LhdgxPUIboB3gxatbBiGrsKaGmABvUQTRoCLkzLqqziBXdwM1/aYvEX0PQZTJ7PBHtZEMeE553h+OsOaCUNt4XuDoa7QFReIIV2DqsxQFleYvsUYnT60pDJTvqTT1B1YQpM3MjjswDg+r9d036DRJ0GK0EYZHMGM8GY7lKIflMY+xXErNlPhT7bJ3kyOcgMyVIRRtXnZDF2DzZOEOu2gci4a+vDZoA/JPApLZooeyyzsq2n06gFAJhQ9LSjdUomP3Qxro9ucyflcshHhtICNrH49ST24v2gkYQI5tPkdumSAKtrBYbAYBquSg+BHmUIyV90Hpf21dY11XlJxHpVqzfjAqii0IXMJNCFVkwXQ/kM0mA62FyCBbBnz/7P1Zs22ZdeZkP4CvwAeCSKoNx7ggYAgeKEgIAIHnSvKlA1uwh0qcNlgqtxJtqWQcStLslWyelu9kS2XSymr71O3v6fdzWrnmu3qdnNuKq3Mj4cxv7HWyeLhRt6Td59z9l5rrjnH+MbXOAvvDFKwGltYF+XiLZNlW3zOyCihQdc8TmLi2FmYRowRo4u5GZ4QfcJhOgolMB9oUoB4LWrVGCoDEARY1qAEqd6cptM3hK8bx4UWfRgPGNKI43TEPBwwJqFaC2tnSWwgw4bgNWV5NGPm/sw/Kdgsi1uy22U/P+AwHrVBOB0Oui7YWHANMU6SwBgnJ3IPxTyKzJ2FxeVlr4pDLsoFpB7SCM+MceMWd/CweA7Qd0YMPYdVERrgbZDCP3shpNBl4FjAy64t0TZ7mLbAYUq4O0/oMxDvrUzVu9Zk6ZUACgJCyLkfvVwvxmRb0+pgg9HTUjsI28J1LUxToWsbfV0fA6pir2cu/Zbqcq+gCL2YUghKSWfixpB6NY4kOMZ7x3tD0FtZXflrAkzqk7MaGpDuvGZmzqt9Y80i5N5AKjPBHe69Cmbln7s2NeW5KvuKg3dGpRosZCmd4XqhlGRJ3pL1S+NbTsU4BdQ4ysyA4nMpkiOReVB+ZI3B2IvksdoXYgAeYvZ6cNrou65TyRsZJKZuhEWXzyqf5Vykb7PYJUNjSXyQa2NybOCQpS40nCPgcJxnfPnvvigeJSvWjjVGU58IEATdR2vst1u95vRNWfvNMEqczQ/9ed7o6cNzl8kqw3pvzvdsqVei1rCk/K/NMMkUWhsMc68nQ5NAA1NM1lJTShF5HtOnh8wiejaxjmK9ysSFtX/SPI56DvHsZAPJlDD6Eqxj6yl9FHq3uceEot9HCEFZK9T582tK/iidGeIgqQfDDCZaHCdhIpla7jWHgKeDAMzR+ewPE/R5JGB2+fw5bq9vYFuDcl+g2FeS2NFPqOsW1nrcnV9Rc8226VAUFbyP2G0LWOsxz0f1YLGtQ7mrEF1EsS3RlA0un13K3uoXifzpdNImi7LZtd+BDx1MV6GzjSZ6TeOdGgNT2hnz/ST7iewXgvesA2KMIlvYlQguwjQd2spkqj6NjFsU2xK2dRJ1eTijD72wgJKccdGJ/5QY3Ja5v4iILqGrA4Lv4VzMhqQOu90Ow5AQk0i+qjL7kWQpDt+jdQapD8r4o3yWjBrWIFwXxhgURYEvffGr8K7HOJzQp3lpWDPj4dmzZ9jv9zLtz/WGNR2KzE4kkM16NbootYoNCC6irQ3KXYlX7r6Pz332c5Ao4IAH332AQ06lSFnicHVxDUneEqlJud/DNA12txtsb2/RVjW6ssUUBoxR1kPbdCrFaGojgG3d5H3U63XgM1sVZTZkr1EVhQ61gnN5MDzmocOcz3lJeGmqVtgNjUVTNsJ60KhaYfC5XJ+RWT2PE+rslSJmmuJh2NaNSvKaqkbMLDjWQuzZKPm/O56knrROGbscpNnWIHQOg48YQ8oDhxrOtmjrEm1dotxvtT5Y+5lxDe12O/XLcy6grlq8CXgNr//g1XvRl9OQQMnHkCIY1UkjTTHF7DOQ0WNtosnoUcZJzlPEPCZt6Bf9+qhMi8UzYFDa7+lwzM3NgOgNhl6AD5qurQuN8+GYv2/SzfmUKbZkA6ylHUu80qxNlXw2ka8I6pM0IlMYIlKsruUP58OdovQ0uHsjo2Lse6UbkyrPhvh8POm0mc7KimrqJJRMErJbvLIr6EMhDWKnTbG4uDegcSkLRjFO8wo0edvBuxrBCZvCNAVc1yyHb37geZCxUWT83Zh6KZAdi/seQ+8QfYMUawRfYppa9KnNE+hlqjmPCSl2OsWiaeFaWjBk9sqa0i9rU+jLx8OI4AWo6DOjoo8OQx8WY7S4psv1SMEuU7I0K4tnWK0lUv5P8wGHdESyCQc2GFnfH0JCiiNsFxD8iK5NsKaHNwlT6pGcgWv3mgjBItYao8WSUHBnNXSlX4XvAlznxYwrN5ZMelgbxgm4R/f4Xtk4wUa8OL2QJi96nYJNgxh1cc0KrVia+VNOO3HZ/IdFIs3YFt+XCCa78Gfw2Z/HQeVR8sxEldisY4eZfHOcD+rrcD4e1aOGiR98zkmtp7Mw94jFlHPS9cgNlfdU9otZn38mhrCpXP8MNrE0ApUD2yv4SaDsOA+Z1WMWL4fsAUHDNcZz0qRzbdxHcGiZ9CelqlPTSXkHzdTW/g78u2hA+3sgLxtuSu+0mfJZ8pMNm5gOoeaxBHByA8H3ItrrIyQZacRpPot+Oo0Sv5fZOEzBYeNAIHBt1kkgghNL0pLJqjgejxrHx8NrGmalVJ8Pd5iGOdPnhV1BRsWyr44Z9Fy8iGgkdT6eliQMz7Wf2V25gGeSzDwcBBB5w9SdlF3+d/FQ6TVOW6Vjw4jjJIyQMS3RrhKbKSlNyQsbgvTxMY0yHTEewUU1lYo+oK1rbRgY5cYGltef03w+B8JI81n2ITrXrq2EIdg1on9NVplr9K7hvn+cpZm2RmSDPIeYDiJnUMB+u0H0cv4EZ9FUpZ5JTAuTf+tgmhquM+JRlSWVBNPJ4pR9Xppaa8y9ifYycDhq0gYTiA7jpBIaBTHy/aPcTgFpnrFcJ9O0Oq9nNR+jfwU9eNbNIBkSNLUkq0tqixyVPCxeOkyU4jo8HacM7iysQTEOloFFyKDU4qHV6xo/53g5ymQIUhD06/tevYR8Tv5io7mYJvKZX2jHPAeiXyb2rKG8tUvMbwa2+cxwMEQwWo1MM1uP4IfvLHabBUhoq1rZGTyrRfok+8judiMJAblJbbOU0ZoO1b5QoCT6lUGd99hvtlrHcAI45OewDxG7zQbee5zP59yADXodKfPg0GktfZQ1MegaWQOUNDnlumGzygaOpphsPMfV3qFyWYKcbvFcoqSVAAT3vJjBobWpPJkzvH7r82uISQ0Z27qWwUk+q4ckTFvXCdNJBo4LS9hbhyqzLAlaEGwmo4ASR/og8JyinJHXg5LA03wCkwRO82m178nZZmqLal/j8tmlStq87dDWJapii7oodV03VY2vf+WrOgg5TDO6zklKR5Amcp6PcDag2Ffo04jj4QzvI66vbpHigMN8QggJ3keZ8PcT+tCjLup8Bk64en4NZxxM3SkAv2aQkEUipsz0QjEYpwjn2iwvGuC65UxfJ8JwDdJE9Xg83vOZIijpnPj0dK1R9hD9fPinzN5ZdVmKjDDLrpgEMaZDrkUmHA9JavXRI4UOphGQ540AXtd1KAoBLLpOWCSbzUbPbesMTFcjRIvd7QZ1WWLKoCRllF1mj0zTJJ5Q+rOdMFPnM86n72uSiKbs5Ot1eXmJoiiEHeQDLp4918+232zx/OmzHG3dZpCpgM3RwQ+/9whd02F7s0W5q8QjrrG4eHqB5CVuuCkbRMdnxCvjoCoKuE4AhnkY0duIYDxs08EZSeHwLmK/L+Gs+Hu0VY26KHF9eYW6KNULiQwKxmi3dQ1GsxKA9DZIP2C8skmrfYWu6dCUOY2DHhL5mTmMR2UATcOg52GwDrvNFjT9X3siMua7qWq8OJ3x5NHjbIhZ6n4iEa+Nsu5CNk6l99kwCJDbuwBT1gimQ12WAmi2rTLBrelw9fwCTSlyv03ehx8/fqxGubzX1nrs92VmVLz+AxznUSchlG9IsgdNnAad4ksDHCGRmIOyEMiy6KPXaFJhZCyyi1fuXuSicc7gx6jAwnGacXc6LQ6lqcdx7jFPEdMg7+G0ovmykSEgsJ6u0reCvhBafOQmhekMdDxPQYAZ+iGcDjMO06i+AtJUDFoYEwkVMzV7r1laMyrY7K81+0yXkMPT3ZvqsBBj8SnTphbTkJRVIVIVYVPI+3Zg+krXNsq84IFDSi4n3nR3b6pCGy7vMpAR4r2DSf0rMkuFOrvjvEqb8AKGCMXYIPgCKZXwfouhrxF8hT45vS5D6oVVMHgttMkA4MFNLfOYDghOio15ikjRYBpDZmSEzNxoMY8efZLJ4JCCXsu746uITvwUuBalKUsY4qzXnYUYJ7GqK0tH9H7EcRRzrDXNkYeydwnX1ztUZQfb+jwxMuja3TLF9qKxnjLgxSlbsAl9GPP3zfBdxGE8oQ8jxiSTLaLsTc4054EkTeiQwZhJJut+gKktnAkY06xGacesgadGkFRjTtTH1XodkvhacJKiurH8b1y7NHtlMoswrAIO09KALOa2S2KP/t48LZZ1dVD9/5puTYCCja/Q1w4qqSAoSH8b0ruP8wHfv3uBFIKac0bvVUPH309/Ee4JywR1KUTpgSFFm8VxHjANAaeD0DpJxXz11Vcxz7MWL9571acmH3CaD3oI8YAiQKCfL98L11kwlWWdbc0CVxsU57TpYgQhC/o+JpzmA+qy0uLW5WQW+m6oJGZVjPv8u8WTwIsx1OGcQRGZfM3DAdEtqUFkNrBAP+VrTrozqZsEcPjsrH0zXrx4gXmecXd3p7rwMbMo+jDkKLbjogmfjsqqIUCz9olRBte4sOkWJps0kVKoJ/UU4OumQWQU8+osIrtIQObjPWZGcE6nOzz4JX5NouMkqjKomRW9IuYMxJzmk3zOOMC2UjiRfWgzDZRyAjbgTVmp1n9N0WcT7UynLMg+enRtLVMMGkRHD9fVmAZJTUpR9nPqn6WgERChqUqtC47zqOcP6wORgImUch57dG2t+4KwMmowpakuC31fwrQIq1ojqRwiuG7FNChVrsFJPFMExr7Xc5jTfjZq9IDQtJd8fr/IXiiU/CxS00nNu/l66oXPx6NOs7m+ThmcIEX/OC2R5c502mBSm841eJoPAohltiYBDJvlpaRnn4+npeEPUYtMnZavUptoQlqWpRoCkik3DYMYdmZwYcyTcyalyc+c1KV/YWAsEbuMKGZdwNqNDSSfg2VyP2RPleW5MHWjfjc8e4vtTuui9X17cT7j4fdEJ99luUIfE/TtHRIAACAASURBVPabrfgy5TWgAGGuT8Qwr9OGv6kqDCkp7Xzqc7JZTOpbsfajYHTymH2rovfLsIb7y2qYpIOVKIDz+XjUwc46spX7msRqzvn+LAD7KadCHCa5/ucMyPNMpLGiJinkZ53SRw4X1Bcns+RSiKgKaRbPx5N+LSwUg7GX578ud4ihg+tqdKbCNCxNL8/jc05H48CEsgd6gdCIj407E33Wka48B5zLE+9RgDnZ5wW8vXh6iUcPHqMtLaIbUBcNDtOMppJ95Qev3qGpt2rI2NYNHnz35VzHiM/PfrMVtoSLiLFH20giSYxiOGqMhbMBp+MdOuNwmE+IoUffj2ibDtN0yBK8XprY0KOtTWb59WjKVj1HyBRkYsj5fNaozropYLoSdbOFdXU2LDxj6I8ahUmmBBkZ9BDp+x7H4xHn8xmn00nlSWRMUWbIPY9y1SkziPhcsMY+5Xs3JEY99yj3Bcr9LerqGtZukFKFoW+RoqQyNU2jfjFqYrrfo2kaPHjwQEEqSf2KiMnB+RYxWVRFoWxHqcEXtqE1wrqYpkHTTgTsksSK0/HFPeCG0iHKXrz3qIsSTVVjt9niwx/8kHr8vPriFbRVje3NDjEDX854HOeTNPidx7e/8R0d9FXZ0+M0n8QE2jh0jQxrGPUtbIhBje2DdXB1h9H3mDPDs9hXGWyRaNshiRyU54y3VqU2rLmkZgnquyVst5QHZRF3xzu0lVEvjHmYEX1SyScZmXx2+jDo0IPSEtbUa2k7vcEOGcS/y6bMctadMhNEav/z8aiD5uQDri/F74JABQ2xTdPiNM04jzO2Vzeoy0oT0P7upS+oLwc9kbg3cl9gbUsvt74XH7I34bW/B15/DefjAYwlY4oEv5akjsVEknGSCxuhx2IuuRhoCrBBKYc4hB9nAh40yVwi2RYK9qhI9dg7jL2XTXNImp5BKqZu5HlqkfJhvjY905+7YmxMw5BTOqTAErNGMXQkECP/f4ktI+2OUghSRZcosoWat5YtULtKquLabHJZqHHZXHSymxQckiIwwHVGkW/xqjAKRAhttlN9sLdGJ16cfJumVtpu9OK/MSQvB1YGCUKe4CujIjMp+lyMcQIjE5kOQx8wDh4pNAihRAh7WHsD728RY4EUG8zjEl8zZnaDsC8sUrBIcSl0x15MQGOwGKI0n97VCKHE0NeIocI8ZfBidBgHi3kKUnCHToxb84bYhxljmvMkrc8NwoTkexzGxQGXUgqyB2i+Oo1HMV1Mk1L5hSK7wdRbnGaPMVmUu40gl/mBC7GDdZVq9xk9tDbXE7piQvJC4RdgYoQzAcmLfpR0epfdg3lfCOx0jVPzTd9FBT6SF08YMgJM06qRH4tSsijY3NNojV4kLLDZBBK0OEyT0sHYyDD1x9vc+OW9gYX12A94cb5T+jK/n34GyojI7CM6ZfNZU4CrX4wR2QyzsOazz0Z07T3CfUD/bVV8cSLKBuA454KItNz8s6TgFw+IPlkB2la0N9JZ36hBFrpyUBBS45H5WfJaZWLLYliZ7hlssXihFnbIZsN875wcko1Bw2GCiQRAuQ7JjKJRIdNhFop7VCdxMiqGTHEc05SZDaTmxywbYeyzvCcCKuvi9Y1xsZy4rdNQOJ0he2MeD1jc9Y8KYPC84Lphg0SJD88Ivmbi5Fz3ZZeb5oQXp/Nyj7K85I2eSWs/CnpasBAkiL6eQorvUMpsAAGrhFUmezslGmM/Ibqon7FrxMCKGv0h0YzSK5jFSYyAyYuRJNcT2TGULnAyovfGBwTXomtLBNfKnuuDNmVyTkW0dQVvjTIpKC20plU/JPGsEEaEaQQIFx8KOY+6tgblhtFbbG+vFTgXf5tOwXbuIZJG0oHSNd6DNb1+YbrQn2oBGMgO0GSq3ExKgbYAGDoVz0Anp5I03GZtoo3qqlEkHZ/gBq8djYsJ6nLvZOO4gIo825d1IwWrMCr43jk4YPQ0KflMCSBFnEUePQHIoiJY4LLnANfGOg2Hng9k/qwn89W+ULPNLgMEjK1l83E+njR2kGyJISZU+0J9f8gKJCuia1rsN1uVk7IOSkEm5JwsEqyzrRF5SX6fpHxP/YDtza3WLqfDUSQlqdeIQPrweOtQ7vYiJ8kaazZB3LcJ+kzDoAwM1kEq68pFvOwLQc9X7t1TP+hQYw0285xIaUlT63M9SdBMTJ2XGpeyW76HLp8pMjjqlabNe0kAnCATWX1SSwgYZtRs18HbVllW3rUYexkG0Z+K64fnAs9aAso04OYZtTaPZhMzDAPO57MmDHSdTKGDFYr7i9MLDGnMMsMsCelPMJXDYRT/DtO0qIodit0NmnoHypKaqkK5L1Te08ckvl45tYMU8qpqYDuPq6sbOBckzjGbw3oXMfSSCjYMIuGUs04GW30QP4g+DsL2aLp7jCb+neCNcw5luUdV7VDVG9TNBqYrYEyNpmlQlUab/JubG2y3W4kEb1vc3t7i4uICDx8+xM3NDfb7Pay1qLIBYlmWwrbsBxS7vYJvVVHi6vkFutbg6vkFnj56jH0GAvkcpMx8rPZFjtQsEHyLpr6B9zsMQw1nd3B2j7quUVWV3serqytcXl7i8vIS2+0Wl5eXyvRIfcC+2KCsNrCuRtPucHN1kfd+2d+bao8YbPbRMuh7D2NqbLe3ys5h8sRuW+A0HVDu9ii38pzb1mBzfYOr5xfqS0K5R12W6rfAevu1V19DsS2wvdmKPKY2CDZkbwphIdvWIfk+sy8SLp4JSFbuKxS7/eJnk/efKrN4yn0BV1ukLmKMwghqaoNxnDEOcwa6lmHuEJNGfFdFAVEWzNr/inePV5mZSMyk/pLkjYDN9QZdIwmB1xc36JoOtnVoq/beaykF5f5/zHUt2dzS3wi4/N1vfRtVUeJbX/+GnhHFTmJDyYRznVVp8jSMsKbD5uZW6zc1InYebVGh3ZcYg3gFEZy+vbqGRLpPmgJV17UCxZQOUcIo55pItASowGu4Ox1zUyyNMYsKJjAwsYNmmtKM9MqmEAPK9AYQIynTQYwOPY5zwuk43pNvpBDu6Q3ZGMjUQICKITlM42IMp7TwQejo1CetC0lNAlgVkXSQ72PMBmVmBQAsfhWqnc/mZOvJrqSRyEbO9zOumg42eGvGB9kXbMxOOWqV2mlSl0nfJb2YXiFDkukTtT3RO1TFHtQM04+CVFuCEW1dgvGqC6CxGKDKz5MJCSMuRcPf52J9oZYTtGBhIE2JgBTeVei6LZzbwrlbmO4C1l0ipRLDYLLJo9NGWcwjvRqViuGlz8wLj+ANxBhT0H7ntgjhBj5cIaUd5skKgyIZRN/Au1p8T0Zh3uj0LZHuP+TJYZvXbK/UcRb1bHh57ft4v7mKeZ15UyHaPer9U2xuvgbTPEEfC8TQYL+/RVFsMU4Jzjf3kFNuoNSYkzq71oZSv8vmfr1pqVFhBjmqQmhZpH2yoGNzL5P8IaO0JoN9y/oSQCNoQyfGilYLfPUmyeAZHYpJfRZ2R9B9g7IpSkDkGRKKMqf8LKLIzCGtmA0uvSL4dwIR9KpYAw28LmwUQ0aO+QyuKeJsNteUbzEqvB9/SQCB119p3rnIFgA2YB4jUuh0bXRdp831muZKGcVa084Gc00L9zkthdTfYzYAZoG7Rq1Z3KSUkIJ4B9EMNAWhbbe1wdQvMhsthlf3bm2AyQJvHc0r5nTSPNNLoQ8DYqZHDpEg30JdJkOD+nU2T3z/pP2up3DKnsjPGlkpKSWcsgv+cT4JwyB7VAxpxPl4pw0mG07S0OmSPuf7z2nrG4GKsacfUa8TBpmCi0cFJ+JcN/zDCQhp2SmIzEknnD33SZFi6dmkAHzEcR4wjwdIfOWcpyBihBlchKmNAmmUTRFkJ+DB5nJx1181OCs2CH//+plu6ybLPjyG3mfPiU7jMqUpEvCbUlCCycF1OM4T2rpUFkVblwrwz+MAMdBcXk9gXX6m1b2DvhQiFZHXn49zZgPm4i5nrCvQlqeDaliZAQv1xMmgBp87pjpNw6BJRjzDCHLx2vIe87xf7tlK+58bUVln49K49QszTY0Vc9PY5uKWPgzi79DANFUG/RcqcNdYTP2y9ggk97kRluLXqxkZp5yalkIG1jDqvthlCZH6FcRlkJTy+ZHC0hC7rCXnZH57u1EgX6IKBzX9Xcdv8+zhucY6jPG0BDXpN0GvniGK2z89P9oMVNAfg0Aq6eM2+yhwQrzfbDENI0zdKNjK758zcMR/69o8Fc2JI5vNRptrJjK5HHlPEJwpdCqJ6SkZmu+xTVlfDplRwTOBUjdO0Ydh8VJjYpmehzzTM+gi7v1Sw54OB0QvsbSsEThE4tojqMrzi8AqG1oCH2T7cZhi6kZTpMjAUR+WlWkya2ru2Wsz0rZtFfBZm0HX9WK4SHZFHwfMwxLXy/Nlv9lnzf1Si9SFaOrFdNVnY82YkwcWFlBbNzndwCGEhGfPLnCYTzjMJwEf0oCyrMWDIntRlGUN5yQudZoOS5KU7+E7r8BJsROfinmQxMB77MacWLSOe6/rPZxv0NkC1hXoXAnnTWYOLADWbrfTn2GtxX6/V3bGmllRFAWapkFKSabZfgH0OOVn/SI+BJVeo93tRpl5Uz8oO0qkjy3mySGlBn1q0VQ7VOUeZbVDVe31GWF6jbMBKY5omgZPnz5Fa2rMc58TeQq0Zoe63cK7FnW1wzRGRN/BNCWi79C1JYbkxfOtq1CWW9R1gbIs8bWvfQ3GGJF8tB32txsUmy1828E1Bq4x8MbCNZIKErM0Y3N9AzGD7rC93aj0I9iAi6eXuLm8RbkrYZoOp8MZX/q7Ly8gRt3h4cuPUO4qfP/FqxjigLujDNYU8MzeTS9OZzx78hTlbo/B90hdhKkMxjRityskwSYJ2MX1y7VZZ1N8etyQEaMeSHm/IfhLM9cxTfBWJOGu8/Cdz4zSg5im9hOikzjs5BNSkHVLdi6ZrmS2DTHHvOa9/jBOMNmzpqlqnA9H0Jh+HiT9rdjulLGjPUhVoWka9d/pmha9j4idw+byWgEjSWK6EQ+hzPClNI6eNn3fY7/fq1+FgBWSCvQmvP4D4PXXsl406cRkbdhIyjzBCZpiUWdLRgXBDPpdHGfRMR+mCYe5x2EOOB0TTgdBfaNLegiz6FDN7fGUaUsJx7nHOAScT3M+COgvMWWn5GVaSvMqMipIj2MhzUk5D33SU2mgSX8OZZDEGYfxhDFNOg2Qa+Ax9ouGUWLPjvfMu954+HCxcGLK9IvDJL9/nvrcBPXKYiEllskrMvWySrsl64XsCU6oaH4msXROfSsIYPTRwzR11g+PS8HbD0orGtMyiaYvx9q7YhpGpEi5R4lxaJDSHilt4cM1YrpBiiX61GDonU5p+hARg1UAauwlGWYaQpb5BKRgsiO9R59axLRBP14hpKdI/TXGscY0WYyDxdB3GAeH03HA+ShNwCkb6knjK4kS8vpOsomD02aXiCcn7yyuxn6AjS2ck0inGCOcaRBdgWr/EH/5yXfjz973y/jCS+/F0yf/GmXxBJ3dw7kGMTq0tkHXWGk8rNDP6MYs0zKZ6C5/BEBihKzrjBYxsrFJIxGzpGDsB6VYEzB0XYtFQ+6QfDYH7SO6tkDXFvnnT5iHs25SC4Xdg+k593XVS0NARF5+rqxPifOVhuR8PCgzaS3jWBvOssHok8M8RpwOYpp7mJICVn1ySqFls72WkHBKzUKRn0On7MMixeLka8qNHyeUnKqy6TwfT3qIMwHCWzlQhLLXZXAgSXpCtIjJobMtxhwZ1w8h/zfqz1qa3BUQOYj8gFM6aXiyXI3PW27uOa1iYgZptjEIACXXW66NOIH3OIwnne6y0eHzzGaEICSf6cVAl1ruHmM/YR4PumZJMRRjzbCwcXLUMfde11n1p+B7ZuFKTSMd0glQrA01hRp9AGUYY5JJ8xAHnLMx2HF17+fVH+67PPz5Pt8IVBxmOacIyLKRE4PgWdefmN46UHrF54ayxSkzhsjaY0PDqQ0BO5UOegGYWPAqfTMOGl15PsjzSV0ogTdlTzifjXkDjvMA+g+JnECYcixM1j5QBPNlysyYwToPJuSZImNQJISt7idLJHnIDbY885IoZUAJKKVfBMcJRFjT3GNWiD/D8jr5f0sEN2VqvJeUbPIs5Z5ClgT9Cd6o/ee6oBkv45uZpEBPHILUbMSOKy8cnnkEQNbPKX2qVHrEdRRWYEBuCNk4iGRKWCjHPEUf+8zUsRG2XfY/DghI4aaPhDFGnyVOJMnAMsaoBCU6vzAg8h5JMJ6xr/TN4PRdk1ayfFYi5PZ570gZKLcgi0vkrQJ0msy+oESp2O3QZipx18q/UTttW6N7Nq8PvS/WenqbpTQ0HK3LEmSshgyCLz5OUZvsNYtxSBLhy4Z+zU6jBM05t6SB5MHSuPp+flYaU1Iyxz2ez9iQevXdWYO03AMPh4MCwgrK5zPqmGvhRYqblIHHdT0No8pljvOsoNEhAw2sEZgq0bWy5uhRIZ+B4KiwukzT5RSELicuseaTzxOd1yFb9EsaA6VGBKCnaULbttjv9yiKQuOryTZgXKrvJEFKmixhlU3DjO3NFn3osd/eILgO339xl5NRDtq4NaXBaT6g2O2VLi8SSvEuOc0HNdBsm06SuUI2vPbiI3Bzs0EMPcZxRl23mKaDAhib2x1GstuCsCjkDBzUA4BnFZ8755zWigLeJMyHBB8qpL7BOFn4IDKK0+mELng0tkNtWlRtg6vbG9zud6g7g6Ku1POKEc7ee5WUWGvR1AWmIek+7WyrPQwTAfnvTx4/gGkqDCnAdiK5295eI3oD25UIvkYMYnpY7QsE2+N2c4m7F0fE6FAURf6sE9pGzOSNMTBdg6re4/rmOUxXojV7xN6g7XZ5mGhxe/McD17+JjpTwtsarqtQV1s07R5X189QlBs4b9A0lYIzXdfhwbe+g6snz1DcbBCNxebiCr0L2awxYnu7wXGacXVxidvrGwXTpL8UoMkZj67pMA8zgouo9hXGNMHUHSQhxaNrLYptiXJXYupnZc6wb/PWasrPbrNFudsjOI+76YQpDNhdbzEPAniptKi1Wi8TGFwPxchsWnsgcf+g8XDySb25ONQ4ThK8IJ9L+oshjZJC03lMw4yqqJH8itmVn3vuyW3dKAvuxflOpB5Ni7vjSQH5Ln/dVBVM06KpKg1ZUOP2/OynlITFV1aYUo/eepyGKXtnJDEmDyLhIkO3rY0CX4yEJchO0L2pDYZhEjNNvPYDacpTUIaBmLEtUaMELChBoMHjNCzAxGEaQbNNuv7TkOx8HHNEpMdh7nMjKRdozg0Ckz7UzX8WM87jLEkP59Mi6VBtX6bMRC9mVhqjFRbPgznLRVh0cEohelXR058OE04H8c2wpgEjQYcwZ7BCgBR5r3MGXpKyIEizWzdRazNAFu405KIOaGkyPcR3oVNQiMWbuKObPPFqcDrM6Nr6nmmmvF8PGpym4FXmwaIvOKGuN1WZp1VBrxWRMnGpNQg24TCeNBJTJ9i5kGDzFXwN70qljd0HKq4RYwHvS4jR5aKLl0JawIpx8Nl3ImAaA/rYwXaVSEOCQYoVQrxGPz6Hj49g/RP4cItxaBFDgz4aHGaJIT3OfTZDJTOnl8l3MjjMFt7vMY0W8xQx9EEpvmv9MBvHMfWIo0XonU6wg23Qlhf47Kf/BG/9tZ/Cb//2/4SHDz6Kze0X0bZP0HY36AeHsilgnIUzHkMcUe4q+C7k6COHYKM0MUEYJSIncAjewNsWpilhuyWZgYkbpDpyshickaY+/wyRSQljZRoCxnjA1E+ZZVNjHByGXrT/oZMim7qxMU/R1D8j09pJfSXAx8ZHvA8GMJr0MI0wTa3rT/7frNNtTjHXjeU0epyOPeYpwNkKferQR4NxcDjOi1yIU3J+P5+pPia8cr7DNIiLOenZlFjcHU+4y6a1r5zvxFgzS0aO86yNGdc4Ne/WGC1G+fteubvD2EcMvcfpMGAaPHzoEJNHCBapD/C+g/MG45gwz/I+WGgThaY2fM0CYyNEajIBAxaCbPIpAaFuc0gOnamyCZqk2Ejk8RFDlAQZ7ol89tgAsBCmbp/6ZU5hBYmXpA/bWomNY5qET5hHMQo9HY545e6FZmKT3UONNgtzTtkISvBzjOOoIMXakMwYgyGbS06cGKxAiz4OSzT1ij3Bz7KOreZnfCNQMSSfQfWDTsfvTmfMwwF3xxfaCB0zsMZGgOBHzM8IJ1pKu87/xphQSp4IyotngxTlojWVdBM6e3dNp9R/NlxdTmRheoXr5KwIXoBN8QmS4YG3Eh1K0Jz3nI0rJ+d97NBUO7T1XkDx7K+xTI6TelpY0+i5761ZmU0TvF88a3jerH2qFq8kASLEqFP+32EST6t57HF3EhnqPEqdwKZyTVulXwcZFHfHk3jOvIEFwfvEtcFzd82AoeGu/PsCODBlgK/hMIXeGDTQpIfEmllJRhaBDJ4r3lr1yZFJvcvnsxissZnsg3iV8EwiM4BNIn8/KbcsFNeeFTZ7dpAlRbam7xZDaRotR39/D1zOxaBguXjstKDvUp9lBCx+6ZuRwsIIJIjMwdBxPqjxH5tz6rZdPteOuXkny2O32apRKiWDnP5R9hD9wpwYe2lWZVosdRhBBdd1uDudFnZoZqtRQsNrRzoy7yt9GYa0mJmu2SQCaDtde2T98meKfn+454FxOsl+w89NPwGCrwTOeH5xPaYMXLCW5VoYMlMkZqBpHka8cpYG/5wHf4u3VJ+B+wOm/oCuEb+C6MTAcuoPcCYog4hAh5qd2mzym9cb1+DxeFSwgoaP8zxrOggTP0IIOBwO6JoOY5qQQo+70wscRvGFGHsB3Ntmh7rc4sX5oJPtPo44TneY0jHXKQ777U6kH15YM9eXV8LgsQG7XaEgRYoD+iS6dwISfRphjNVo0sN8wuFwQt+LvNC2FozGPoxHzIM0t75bEnbYZBljcDqdFKwZxoBhdLCuwDhbxL5FjJ1eo2Ge4FNEZVq0tkNjO+yqEm0GLxjtyvNS5CQl7u7uxID6MOLp44e5ri/guhaHecD5OOPTn/w4qmKHeexR7DYIXgwyU3BIUUBhZ9ucrOhhuwrHWc6ctrLomgQfWuyLW6Tk8corr+T3PeDqcoNxOGGaBqTksdvdoDUl+sGhHy06WyD2koxmTQnvGhzmhM6UmKcI21VIWR7tQ4P50GMYo8a3Nk2DaZrQ7AtcPnmG1DnYqsHgAl493aHe7rG7usGYemxvb1HsdiL7yF42ZEHFnIiiKWU24ObqFk0pDXNdNLi5uoWpDWxrURc1kk8odqUwRjNDh2xTkfQtiV+vnl7B4Hp4k0ERK3KieT5iGCZl2LGnKLY79epoc8IG/cnItq2LUg2xk084TifY1uKQY0mDjVqDlfsKi2xU4uNfnF6gLmpURa2SFQLxi7nwoKzEH3z/1Zzw1sBbYdlQKm4NI+sX35vove6n0zSh6zq88sorwvIpShzHCbGzKDfbPIQRptTudo+mbGVwEwVw4XMwz/O9VCACxc4JWPEmvP468DpwOo7oU4foG0zDEg/J4oNgRR+DFiiUSIjkQ/7QSG9IIRtqyqRVDDVHZV7I6xYfB27InHq+kVbHIpPmlgQduImS1qya4dXEK4WgxQcPAjHc4abfayHEIn2hy7rMnojZLNBLbOLUQ0wtl6k8qXU85Dk9ZqGkU8ZcyPLQodZRZSyrgkGm7CFrgZMyXUihJd1S5AJ+OUD4c3NRQU2lGqS4hBQGeJcwTycE38M7iVqkszCNkJq2QmcL9GONfqzg4g7D1ML6PS4vv4mqegzfX8PFS8ThBqHfwccS19tn2Dbfhu+vYcMWrRHammipW1S7K0x9xBA9UvLw3uBwHLCrbvHo+QO0vkJv99htnmKcOrRhDzc2CKmC73aIZofgJpg2IsVJJ7U+GPRjh87utRgMvkaKBfq+RNdtMI8h+3ssniSkIfPvYx/h3UH8KXICxOWTZ2i238MfvON/xic+8mP4pz/97+Hpwz/F8fwcpn+OnX+E7rCHSR2K2sEHqxo/xnTFOCCEHqaViFcWkqTRp7BQMZuylRxl36v7b7BRJ27UtZG+q14KGVFWJkBufjXmLReLYsYjyOfYz0o9ZxIBI4tpcMcJKKVI1lpNvSASvs6N55T/uHqGKfEiwsxnfknB6BegSUGHxV2dRZaambF4zEU5mxEpMpMcvspUkgjdsY+wXXPP7JHve62tJY15Ta/ns/XidBbWUfYDWZua0jeEhmjcIygbINhKijGdk1kwE6mmsSdBPrr2E8Ba6wg5bdUJY6YrsukkUEKwiWaspIn20cFZ0dBLBN2S8b7kcB9wb7KcnDZd0fUiJwoR3kqMq0rZ0kqmkA88ap0pgVkzIu5OZ/UnoFExvRnW8iMBIu4nOvFgVjAi/35l12W95sL24VmR7gHN8zjidLxDn0bRnI5HpDRiGg9wNqJPI9bGj2Qz3J0OmMeEF+ejHvDryfo0LCyutZ9EzIWKRj/ne6oAU2Y1rXXrpJHSsIvysBRkakIWBc81+tt4a/XsU/lbBq14n4RtEzNzYpGAkKVHkH8aejVuFkZmAg2f2awrwJqWGF1Oh12Or9NnLS4+D5zurBtAguTCWpBa4nSYwSQy1ikE4tfpEzLtDvpMkr14nCcwrYzsUgFOVmkvfA/9oODV4rklCR5jL8zH83GCaavV+xxV6kfqdZu9R+g7FJzTIpjvlZ5DfRhRFy2m/oAxzWqWTHYIpTHriblct6DTVZqXCtvSY7/dqKkZ1yGvk8tyC5/ZFGqumr0xmNZBPxjeL29d9uEIOaKUkbYGktbVK9NT2CQ99luZUBLMbrLEwzStSlfpzTGkJOaJlRHT2RwDuTbE5OR5LSHjfk7ZgaZVhAEpTghhQJ9m9P2MlCaMwwExLPef8sjFmynoYK2PUes51qWUiVAGTMCb5xaZpb2fDeumcQAAIABJREFUsv+CQ/ANplGYvcLEmvQzEwRZGA5JwRDWvwTJaFQ4pl5j/niusZlmbOY8irEf9x9JhXK6B1DKQRDMGKMsgvP5fG9vJ52cDJn1M06wik0kfT3Eh0KkbmRTDFkK98r5FYxTwuXlM9RNiWGIaNsKp9OMGB2qutDz2Oc9kGkwfC9t2+r7retate8ExxemVa+sSkopjvN878wvd3uQki/AXlTmGfd2GlNzDZBJczqd9PfKGkyIcUBdbFBVFWzncbOtsG88nt/scFtU6A8zdu0Gu2aLOEZl+4ypRzAtphjuMY2c6fDFl76I5HscpzOGOGd5uINpatydjiDjjWx55ztYZ+C9hTEN6rpAayo4Z1CUO4xtxNAG2LJB7wL2my3atobzBp1tME4RVbVFUW7QtAWatkBV73B9/Ryp99i3NfzYI4wWYWyQhgbzIaKua/HlqHewvcOj549gXIvWVOi6Bl0n7yUmh6atcHFxgbZtUZYlrPXY7Ursd5U2tlzXMUa0bYurqysBkfJ5WhelMoKD8yj3BazpcHd8AWsc6qJW8EJYFgHlrpRzONJjKq5M0Vu8ON+hrmvc3d0po20tcZ2ylxvZqowb1uclLXI/nntjZm7OA6XJgw7ndfiRe2WpAcU3xRkHaySGduwn/cOzc0xi6rkw5HtlHJPpRyZYW9eSyJF6WFOiqQqcDmeUuxbH8Q4piMdWn6wCdIx3nqYJTdOgLEt0XQdrRcJzOn4f0/gKHj24gmkDLi8vYZ3UpiafP65b2J/0YRp8xCBmmq8Br72O42FAigYpGki+O03XFuYEAYjTYQblIYwiXMwnF4+K02HCPIrDORkWjM07zizylgno3em0GJ/lTZgTWcZfkZIZnF9cuPMNnDKVmlMV3hTVyQ+LhpVTYjpDc+K2bkzk4I7ZLDLi7nQA9bhSFFktoDil4PSKDv+k9axpoH3WDrKwVnpxBma0UbAuAyVSdB2mYUWXtbkYS2pw1TUtnOlQFzSVaRXAIOvDGnNvitI0HYZhUiMT6sWLosA4juhsi832EmV9BeNusK+e4HrzMjq3wWb3BEV1CRe2sOEa15tv4lvf/iy++rVP48tf/hS+8+2/xdX+K2jjUxh7idvNY3R2Dx8q1NUVNjcPMfY12voKKe7x9MnX8PzZ1/HXf/VBfPIT78GnPvUefOYv3oUnD76A6823UdRPcFs+ROduYMMGnblG6jtYVyLEGmloMM4NanOBOOwQ+g1cJ2ZRfWpxmDuMY4uu22GeQpZNSJPBYpsgHKP2OhMz6ucRokNX7/GOt74ZH37vz+Cj7/8f8XM//m/jI+/7CTx9/HFc776Eyj3EzjzBtt7A2B4xOVhrdDOlS661HsH3QquqG93EhD4rNG+ZGs3Zhdij2teQVACrNPE+pmww5sAMZh6edP7nYcs1zWfbmg5TL6BEsCJJ8TYotdEaSZzhcy0GrFanoEMKevCvfQfWGlRKSNbJH5zKcHMkUDivmkQCFdQCc09YOyVzonRHxoZbkkk4RVtLuk6HadWAZH+drDHVXPs8+ef/5/vjRHRtOMsmlOAQQdOlAeswpKTgwj3aXAaXOJF54yRP02VyU8NGnvsIv1+NK3MDwfhRMkIo8aDWnJrLJX1EJGpj6tEnhxjYTDqMiY7zizEbWRicMqdodd0FK3HAbLjH3isKz4aVBy+pxAIsyL5NScJhmpSGzhQTsnxYoLNJkOQEaSTXEdgs3gkU9WRM5fvDKTp1+ut0jXW6xDwdMU9HxNjjcBCd8+n0AvN8wjQdBbTOzVefvDa+Yx9xPIz3njcCTDKBHfVahjfcS06crTErECEomMCptsTHDgreke7Ke6PsltwISwSk1UaHZySBLNL8uZ+IRKHKZpqdDiO6tlE5SNcuEYeUnBHICK7TQolmwAuFnnKcxdyVBd3aO4E01S5P1ClZUZloNvEmi3MNqop0M6n8i7KKdXLRYgDe4zhP+n2L7HVUw9lpkL2ZPkN9TJjGpGyWwzTAO4PgJW1lGpPe2xens07lWYjRT4jPOE196W/CBA1nOtH2VpU2ykvk9KhN2tgP8tqmzeZyFYrdNoPKNSjBoRfXNPRaOHOww/1jbby6lo21dYPT4YiqKLHbSOoCWWBisimMEcbnRm/RJ/Edaaoirw0xV725uoA1HZ4/eYonjx5lYKLRqGbRNV/llDIBYLj30QSPnhI0JGzbFpeXl5pSQAYDZR2c9DM1gWcWmxzK0cjq4vqkbwYBX9Z9nNwS5ORrfGfR1rWua00k8osPkqzhAygn6aPDPMnPkVSSxTieMeeyD8r94RnHZoe1AD2Qog/6udkscyKvkZr5mV/r6KuiRAoRt9c3eiYZY1TO4ZzTpl8ai0Hfm8s+WUu6ntfo2eXMGhfwsrVqHMvapssMhtN8Rt8HVHWBlGSY9fDhy3j06AGqao+2rfRcFfCqhussbq9vEJ383svLSxyPR72/IQQ1pry6ukJTSv2lkbetkfumkpulTmG/sL251ek6aw3eW2r+1WQ2/06ydlhXECwz3R674hK7/QXq9hZf/+bn8dtv/2V84UufRtk8RhgNttUNbDQIwaEsd9htrxB9je3NE7T1HmWxQfQSmfmdb31b2dFyNopXUFXssN9u4LoWdVnANBUunz/VOo33mO9rmiY8f/4cofUY/IDt9Y0OUay1MN6gMiU6W6I1Bba7S1T1Fv1g0Zo9NtsLWFejbhu0tkZttjB+h8rcIPQtinKDb3zjG7jaX6HsSoTR4/L2Aql36LoazrXYbK/EdLSq8JWvfCWbBFtcX29wc7PD5rbAzc0Nbm9vddBEE9PNZiPSmLKCtxY3l1cIzuPZ4yeaXiRmkhPqosH2dofLZ5dwRpgy5b7CbrPHkGQfbbJp57PHT1Du9njw8vdEyjmO2Gw2OBwO90ATMkd5vrJPpUSNQxOez/SRIOuOa4sDhhRCltktRvy7zTb7p4ygb1jK3mHi/TJrX8H9gWfsYkwsbCRKnRcQLg/pooU1YgDalAaH8awy7KFfBpPGGJRlqek+zolUqCgKefbCiOhnBDfBdlF9ekzdqFeGacQHiWfjPI6InYMpa7wJryMzKiYMqUMMLYIz2nxzor82yCRLgjp0mmgK+2KJKpzHQanh8n2DSiyO86SMirUuTxqWHOflV/GDuSAlzY7oNl2553HCi/MdJPr0tND98gbKgpWHgpo+hag3iA7bPLC5UcWMOAutOulkig3WKceVEpk65uixtTcFaZQxb+6c9LHBUOTeB51ASwHPSNheQR9SaL01uDue8uFgQFdrFgqkJdIAiQUNJybRe0XcuUGF6JB6h93+BnWzQ91usNk9hQsbtPYCVfsYNlzB+lu4sMXl7TM0ZoOvfuOv8fkvfARve9vP4d3v/L/wrj/4JfzFB9+Gl77+QTy6+tco25exr7+Hh0++iKp9Au+v0LZP4OwTPHzwN/jsX74b733Pr+Cdv//P8Pvv+Hn87tt/Gh/78Fvw/vf8c/zR7/7veP/734KPfeoP8Pj5F2CjvI/WPkcTnsP21zDxEk14jjDfognP0IZnaOMzWFOjMwWcLbDbPkPwJebJwZpKUkUSjSBlenh3OmaacqYvW4fUe6S+Q4gG5e4Z/skP/yd45zv+W3zkvf8Qf/G+f4jPfPTH4Ou/QrH7PHbFl2DjU7RmC+8TrGvFjKgu1NlWG3m/TBBTiGiqGtTppjyBPEyz3FtqcFsD0zRLEatO4GJ2ec8HJIMTLhvkcarHzdJnLR+bJVKSD7npnzOjJzirTQBd/DmxXOeHc5pFecIw/JsgBZlGfAYXr4klrWENVKw9AjjFX1gV0nywaKPpWB+i0GXz1HnK9Gt+TQrykBaqLwvTaZq0sCNQwcOBoB8LFwEbgzZva2PRRXMftADkfWaRdhgnnXSRVbGO73Ru2Rd8PqyYSrI0mF5NmXQqm703xFMhLP4KGVxh4yopGYuhamcqxCBUbnF/lgaZ8jYa+PFaDKlH8EZ9U2zrkfxiRjj2S9II7zcZD2Qs6PQ4LUlHBHf5GTmxWkcislllQTxndh33/KkfMrW/16n2umGl9GbMr1tLivjz5zz9oiSFZnGkJlJjfspsvakf0FRSGLEYWk80gppm3Td+XjMq2KCxMSHgRdM0bxfaPlOAuGcM+f9R1mGzxGOt0eekN2TPAkqRuKbXpqHyPAqLry4LtLV4UqTgV3JDB2tarNN/yKAUeccyVKBfhq7VDKzxetCgkkyZdaJEU9U6DSPoPihQkRQckn08gNKStW8AnyUFr2LUWoWxq2SEHiYZpEyr539YrdGFKSOT9bW0gYwmDhtY+HFP5vSdMjPSfDkNZ10inzFmKaPUAfQGmwaR5BD88Z1FVZRKUWYxvNvcgn5UksTS4nyc0dYlmqpU0LKpqpUcZVmflEXa1mC32aKt6hVbIqDc70UqlGscl70n9tttBhbIJpXzqc2gvMnxvWQKNFWtumiCSd46dG0FmrzubjewGYhpyhZDHPPUzt6THFRVpc0hqfNvNCSmZ0LqA0JwiNGj7yOGISFEB+/FY4jNhe4H+b5wj1on5CxJMEsc7bo55/ev96epn3VyOvTCWjrlgZlMdq34sOX9S54np3sjWSiUZlK2FTJ9m+eKcw7H4xFt22pjOo5jvv6yP1b7As50OWUowebakKwVnlNkq/R9r2aGZGUEJylFnCR769SEjwNGXpvgPKqi1jSG6KLI3dIIZxzaSt5jXdf3zDgJ5B8OBzH9zGt4HkeNYL+9vhbZ4zDgcDhoI8umKoSAsixRl6XWWm3+3NW+0DOJ5sJ8hgWw6vRMaXLi1fl4QpkTaObVfqwSjzxhn+dZgbIQAsbJo3N73Gxehg/PUFZfx8+9+b/Gu//0F/GN73wIYSxRmht0tkQIHZxvYH2BsnmOqn6Mzuxhmh2q8hZNtcX15bMsK5Qhxfk4QyKixdvO2w5tXSloyfXRNA1ubm70efHeY7fbwbTyGsaRuhjw9PIZGtfgcnuJze4Znj7/Lqzbo+22aM0GVXODmGoU1RWsEzZ23d6gc1u0YQvbl2hDiav9BW6ra+yaDfbtFs+uHiMmg6vrJ2haMSE1xmC/3+PRo0d4+uQ59rsK3vVwtkfbyOCvqio1YSQTvG1bbDYbVPtCAW/2X9Lgi3GsbS12tzsFKEzToWs6tFUrkoUonhRVUegZfnc8oSkrNZNlvbsGS7quE/YH+7EMNnPYQxA4BQG31nu2GtmnxX+HKZXWGPXDKfcFusai2lcYNMb9PlAxZ/CQ7FX20X///VfVB5K1Qh8WPx4OB1IQoPzq4hJDFM9J1ubz2Ctzuus67HY7jZHl/ns+n2GMQdN0+O53HyKEAeN4QNM0uL6+vue/xOeYw7TkA0zVwLUGb3rt73+A13/wGg5Tj+hbpCDRRI4bZJ7oU65BsIJeCGv/CvlaJhoik6BMJGghQHBDfC0WaQeLgONMSianZZNOVblRRO9xPhyVnkIa9JoOfCR4kA8GFgIsWtZGXESDaWAyxIQX5zulppN1wYKUryWwweKDzdSZ8hROdeOSb30YJ2VuDKnHq6+8Ih4b+UBTlD6/j8VtfaHck8rZ1oIGd63RSQpBiuSliODXwcmCq4od6GeQQqfRXCFYXF8/Q4gtOrvHrniGffkcLm5Q1I9Rd4/x8Onn0brH2NffQ9k8Qd0+h+89nl8/wp/+y9/B29/+ZvzB774Zf/3pd+CzH/st/M5v/BP87jv/N3zn0cfx+PKv8Ou/9eN4y9t+Ck+efg5V/Q2k9BgPH3wcH/3Ir+G33vIj+Mwn3orf+o0fxk/86H+If/zf/wP8yP/wD/AzP/6f4v1/+ov48Ad/BW/9zf8Ff/bBX8fLjz+LLjyETU9gh+fo+mewwwWG0w6b+mX46QZteI4uXaGubhB8BWcLpNiiTx1cV+E498KYaBuIYaldgUErd3trEGIL50sYu0f0G/zYP/qP8JkP/yh+7zf+XXzgD/8DvO/3/jN86s9+Et3usyg3n4N330VRP0HX1aibPTpbo7MNimKH/X6vYAXNuqwxWnx7K81NuS8yIBYVYeRmR2Rf8uwd2lqmCeW+wN3plAs8o8auzDImdbdbuRjLZN0tzABrs4ZeKMFLvG1E1zbKjmrrEsd5Up+BYRg07YLNt8/Rqizs11TYtbaXYAmBiHtAxapB4HPMySQp1Mkv0XgCHi4bMiPy1jTUY25o705n1ZISaFlTha1dpiM8UO5O50w1lcNn6MVbJkWLMXuDpCiyh3mMyhQI+d56a5dpaupRlqUWjtQzrxlNlLKkDL6U+0I9IPogQG3IjS33IV5bJsMQrCQIQAph9D4zIDgVCwjOKBUv+SH7IIxLE5mLcpVwJKf0cEbtspGOoVMmw4vTWfX1ZBhwqkAGBK/1cZ614COTg3v82kCODCR6nujf87Sd5wr3Yvo7cK2rz4QPKjukrIKAtPdeYuCy4ScBuPNZ1g6BFN4j1epn6rGpGwUBGBMZrFPG3b/BqMjAIiMIo5Ns8hens5ow0q19yIX0YZr1rCIIzmtBFiKBbMqEpvx+yBZyOUHB56KKzfM89ij3O2EL2A59DKjLQo2bRRpSQ6JJUzbLFLNnbzt1SqcUiZ+P9+x0OGZpizT9CkLlBozymK5pdSBwmKQhlnSVqAxNGnkTTBUG5AIOrhNcGJE2DT1euTvrUIVAh0avs2DM5zL9IjQuurPKxiHowv2XcbnzMOI0H3SNHacZL05nuOypMKzWJwErbUSnhLraYewDvG3RJ4e2LiAGujLpL7Y73fsYZUugj35U1rQYUsTm5hqmqTLo4RSc5hSe+7N6UWUJiPysSvex9Xon6MRhjKR1yLnEApzAumnaxSTTWpUnbm83utbrnGZljUFVbCFG4VaTQOS5GWCNV7d5Y4xO+tl8UfLAGoeDAhbXIlc0MKbCOEWE0KEfApxr0TQFvDf62eh/RBCAoP96XyIouGYsrR39mQrC15A93FQ1aEiqsqd+AONueU/I9uK57rIkjPsgWT4CAJRyPY0YgZOaXde1xIJmINznybJEJgoT9zgf0FQ1Ntc32oiN46h0bk5P27ZdmMT5fO6aFuW+UCk0/UyW5BSRsAXr0LUtuqZTE82Q2Zz0Rbo73uk9o0Gl9x7b7VaZIpRD1mWFuqxgW4NvfeObaKoadVnh5uZGzVKZ7MKmchwFzGctwft7e32j9U9b1fdA5xSiToEp1V3LX7qmFeCV9z2zTbkmp3lA6j36waM1Jeq2g/Mtbq6+hWBfxtOHH8N/9V/8O/j0p34Vn/3sW9H5CzTdJTbbpyiK29zA75HGPcrmAZzdo08NmvoW8xRwPMi527UV5jEpc73YbfPevUdwFtZIE9p1DmVZw3YeTWNQ1y36fkRRVCjLGpVpUZkGxjuUpoQfHQqzgxsMtvUNrN/Axz0eP/06XNgi9gW2+yfY7B7hZvMAdXuNxlyjqJ6hai9RmEuU9gqb5jkui8eo/R5dX+Ph8++iCyXq5hZldS1eHqlRkM05h5vrDS6eX8N2EWVhEMOM21uJyLy4uMB2u8Xt7S222602z11mGBHopt9EuS9wfXGJ/abA7nYH03S4vrgWLzkbUO4q8VPIz7c1Rpk3JrPXm6pWwO/i4kIBHzbpfmW8nULUfZR7CNOM/Oo81xo5LTJOPu/+DRJJkTgJIBFsQAo9uqbL0nAx4kwhotwXysQl64ly17ooRdaUn9mQgcsXp8XIm0PULu/dOkypapRlqc8o99hpmrDf79H3PR48eICu6xQgpRcFewXTNMqEEo+ZoLUqGUrbm1u86fUfvAa89hqO84AYWsTQok9+NeFa2BD0aRCfioUmSdonJ4lruvWQojQ0iV4A8l9OL87HoxaXPMS5IfNgpykTp10slIfUq8O60DjvR4utadssfFT7zsXAyXFuejjJWTMp+DNIF2aDRanGWjtPqjKRY6LNPHz4/hSESQsdlZM1b52+f07615Fva2qtW2Ujc5K2IHT5oOwZmRXQNgWCb+BsCdsVmWrcoGsL1OU16uoSxlxhnktcXHwNrXmE7778V3h28Xl07mU4/wCb7dfQDzdo2ydIKeADH/wT/Nqv/jz+6Pd/Eb/xL/4Rfv2Xfwi/+c9/CO//45/Br731h/HSl/4IH/jwL+Fjn/gVvPvdP4uPf+xX8eTRX2B789f44kvvwPv+9Kfxnj/+CXz6E/83Pvz+f4py8xlcPf0Iys2n8ezZx/HJj/863vOuN+Nd7/x5/M7v/CQ++udvwWc+9/uo7dfh+se43HwJjX2AOFyhsU/RT3tUzVNsi4do2ytYu0WfGgTfwtkG1tQIzkD0xDKlEn35cO/rsU/wbY3pEDDODjbVcPYaf/XJt+Jzf/6P8Zu/8G/ho3/47+PP/+A/xrvf8p/jq//vv0AsP4u2+Fdo6m/Bhg28rRG9xD152yJ5p5vNmAsZTl1ZqBFdpHs9J8m8v2o0lhkRZCCxQdWJnGeTF0TDHJMWDtwEpVlNKjWhJOQwTpk2J82IMCuE/k1T1j4GnVStHb9JexPqm5VGPjilZE/5a2rAdYJNyVduKMQPgSyCgxZ9S7TvoOZ2LPy4bx0yI4k+NtpsZ1Ndn71iyJxgqgblT/w8BEfolcCJPF3VpzGiT+LtMA0RzjbwttU4LpXmKNVwuKcJ5LSKBzInVyykKYEgoKo6x35QbSoBCU7/1uaOdOxfDP0WT4tpGHEYT7pfSbZ5q+tyiJMyb1iMUavOgnseFyd8enSMfZ+njovHBc0LSSmk/xAjQfk6MmYUoB4Wk0L1lVgV+2vmzVrqIK8/aENBcJrvXf+9p3fB8rvXU3SugzXjhqDclE05+fnYjKusJcv4Fq+kqM0ITU7ZaCQfdIpAICk4n8FCueanbES4Bm/WwB3fCxkx8zhqA8ozkb+f5pxMSZDmM2pcGou702HSppYeUwTPl8jRTid0rAGmQeQQbHjVLJCMqnz/yChTdhdfo89br4VVn32CKBMTo78RNP321mQZhgCrAjwviUY00J3HCecjhyBJ5av8Wfx+YWuINIrxyWR98n3yvVJmuvaiIQOL4Okrd3f6OjbtlOypBjkPKLiXp2gRfYdxCMp46qOVRKR+ibw1WTKxpu6Kz4OkQrV1BWsEeKZBdx+9SgXautG1QokHawfGutZlpc0a1w7N16L3UvTm84MSNwJr++0Om5tblPsCu9sNyn2hwC/lPHw+mB4kn0VMXINzuL26lu+z4t3kO/FPoDlvSgllWSoFm6AFJ8Tee5xOJ228rbVwvkVna2FNJocYLcYxwvkWMVk9M+l3w7qR7EaarnIIwLpQ10g+u1izrplSBL/IUiPdW86sSVkbfQY9x9X+RmCRzED+Tq5Pm4G8tZyFbBIOEQ6HzP7J9/kwzbh49jzfOycO/hmgJTCw9ngIGVikyS+9Y3y+95zWki3Tx6RnYHA+mwZK2geZFL7zGJIkSwUb7jEoJO6zVu+0tm11n+Jg5uriEpubW1D6cH19jdvbW3Rdh6IoNC1Dz90VHZ+SmzXTbbfZwluH2+sbbG83YoDovE7HySShfJJ/n3L0LK+fSI16eG8wjA6dLTCMFmWb0LYt6v0DtNvP428/82v48/f9LL78t7+N977rJ/Hpv/pjPLn4Eq5vH6Bu9rC2RWt2aLpL1OYxum4H70qYdotp9Hj29AGaeg9vDaYhwTQVordqtEk27NgnnI8zLi8vFXRq2xbee2w2GxRFIQOTbofL7XMUZottfYWLzSP8zUufxuc+/0m89Hd/iS9+5S/x7PIb2O4foDbP0I971OYZivoJtvsHqNonaO0FLq6+hW31GLv6CeYXBo2/xHcevYRvPPgSiu4GN8VT7OoLhFRinAyubh7CxwL7YoPN9hp9HzUilclnxb66x/Zgc1wUhe4LdVkheZEPmvyHDHZrOuw2e+w3BfbbAt/91st4/OAJxjTCGQ9TGzTZ8JI+KIxUJljNgdY69YXyqpTSPf+fal8sDMqwBDCociADfpTjHaZZh+Q8U8ia1L0gx5UGJ+b8zjg0ZYt5kJjSeRhxfXGJ00Fqoe/fvUAKYSUbE7ZjudvnZ7mVfd45ZYPQdoHMLpICXHdfbkMvPkrErLW698r6quB8p/1B27aZzVejrRvURanDMA4rCCy/CT8Qj4rD1KOPBsE3CM4sdMW4+FRIgyIsCno08KBnPBlNM0Xe8f9nTtXrH9GNHzMAcNANv88NwjkDFSxwyEoQo7xeG/6FOj5q06b56tPCZGDxKMVqr0UhDxHVYJO+ly8YDxrSOrUpzAfGQgmzusmxYeCCJN2NrtbzOCnFj+kDpD7ywJP3NmZWi/gmyBTE6N+p/YtetM0uF6l9FHfvtmrRlBXqokRd7mDaPYKvYLstjLlFch3G5OBMgbq4QLl/DGueoSy+i7/7wkfxtrf9LN75x7+Ej3387fja1z+EL3/lA9jvv4pi/03c3nwdj1/+Jv78A+/CO37r/8Dv/PZP4ysv/TFs9a9Q3X4ab/+N/w5vf9sP4+Mf+z/xja/9Ht71Rz+CP3nXj+It/+K/xCc+/Av4yL98M373bf8Nfv8dP4QP/dlP4fryQ4jh8+js59F2L6FuP49d+xKeXX4aL7/8Ibz/vf8MH3jvL+D3/p//FX/4hz+FL37lnXD+yzDdF1HXX8TXvvZBPHv6N/j/2HqvKLuu80yQMw/9MmtNP0x3j3vWck+729Pykq0eLXsc23JLlizJSqYoURJJUYFBEnMAAwSSCEQkci7knHMiCIDIGYXK4caT4z753FAFSm7pm4e9/31Oyf1QCyRQde+tc87e+/+//wuXLu6Bqd9H4I/B9ysIgibCwESWhvBdF5ZhCJMuVxbeFItH/h9ZEvHJoG0hiXyEqQ+WeLDtUTSGD+LE9kewb+WnMOe5/wU7F/6/WPzyH2PHoodx68xMWI0DiIIbcNxeMFdHzCwEnonQs8EcC3kcwbcctJNMFnx0yOdpkXPumFzj6liWbEYdvBVfAAAgAElEQVRJ/0qTT0L7TU0XG0wg6WNyExQTU9J+Z0kidczEdCAghDdIvHDhPxNK8LEcIUimelQgEmBBGj0qFEPmIE8jzjIIPURBkVLSzkXTKkw3iQVBTSU1sTy9oS03apo+0QYvgcKo5IT+O8a2lPzTzrhRozTsFRRW0hVSMxqGIW9KxTUiZgYBltQwUTNMhXl5ak7rmoAC0vISfbmVFVICKmYIjaeEDGJ/UHEsTRcZbzLo2bEMY8o0jz4D0ZSlZKZ04PHmrSMBDX6PiggtHsvMD6/ylFWCCWmGTovc41NkcUvEopK5WDFJCxmbYmBJn5FomWVQOBZ7bvm9yEOInl8Ck8nJXvqbREXUa1fcmzgMpfyPphHlM4KeBZLb8eclk4VmudCn/5ZmsXRNw8Lgjibk3FAukMUFFbf0GaZIWUrsjjILiaIxszjBhEi2ILApS4QTv7gOvsvpz2V2Cp1jNHGn9+Ayk8LbhgqxsiyMR03yL9+14ViGlHgkUQjfdUASOdpDKX2KgF8+ZY5K94qYVJnc67LSWi6vl267I4EN+n5iNFByB4HLXArB/ZuoRknjsPAaETUGAVVSspMmcqhSsCnIt4LHnnbbbZkKQs1lUmJxErBWjkLlMkynaHBLQxPatzVFlec0DRoK/4wi1piaIXm/SlM2AkoIhKRnsWgaXbRzPuDgTBcOKrWylE9VRc1DZmvSo0KwbRwxRbQNE/33+6RWu5VlcrJI02xNUSU4Efi+ZHnRwIYmcTSZJEPO4cEhxEGIZq0+hdXDZa2OmALz2shQNTFxzFEbr8sJOQG8Mq1DTFSpyXYcR1Kyif4vfYDEz5ZjNiWTQABI0s8s4B4itLeQ10/Zf4fAd/o7qu2kX5pg3PJrU5iepxGX4tF53M4TOcTzBRiQl96nLIPj/y9Mcxk34+202tLgjwB4Ot9o8lmAW/ye64oqwd3AZ1NMSOmMIoZCJhJLCEQvg6C0r3ZabTgWn5hSvKPveiLm1gNzGZjLEPghKAHJ1CyZ1kBsBJInVyoVGWc4OjoqJ92F1t+TwEgacRCg3W6j3W5L1iJ9eR73dnOF9wmxDclzxDYLj5E05qav5ZQuLq2L5JCTgFZiTAc+40kiQr5i2wYMs4G8xeD6CjrdAKrrIYxNWNplDN1ei6Wz/h63zv0SezY8iStnZ2LDprdw6fJuVGq90LSmjHvVrAZMr45GfRSBb8HQG2jUKxgfHYamqIiCEL/+5FeSLZwlPBWkHBMd+B7u9d5Go1mFriuIIgbDVFGpjMIwVShKHTVtENfvnsfxM3uw78AGrFk/D7v3rcHGLYtw/PgW7DmwBhu3LMSZj3aj2ryNkco1VBu3EApz/apzF15exb3hi2gYAxgavY6B4cs4fnoLDh1eg2Vr5+PAiR24O3AFo7V7qDcHUG8OwHar0IxRKOoYPKbjfv8tOK4G37cQhB4sS4dhanAcB7quyzhTYlcNDQ1haGgIlmFygElI3hvVmmR01StV8Cj3CLbpwFAN1MbrwkTTRr1SR+BzI840jqErKpRGg0tGhBdgOWGJzNB93+eyIounbhGYWwwcoyl1Jd/Pfdnflv0iTE2X/SP1qZ5IueS+FjwdKvB5oiBJP0jKEvgMtUpV/nyepNAUFaamo/fuPSkpMXVdApa0RpMwgqnZ0jcvZC4sQy1SB33OWut0OkjTFK7roq+vT65X8qfggLALFtioN8aEBwlnv2VxIoYjvjzXKEY7ZEU9zIGK34JPvxJfmmkWDtwBSAcah8EUHWc5JSGNI1G4BCDfCvK1aOcZOq1c0JCKuDIuAekU5mbiQtJmUZjIZYW2OYplgocsqAW4QUUBvR69BhVDBFCQdIMKVWp6+OFfoPscueKuzBSLl8YZ2nkHmYjLSyLuUVGOb6EimVzqyTRLylBE8SVNQyX7I5ZT4478bDydgtNZiy8OUniyMCdacMh4gSR9B9zCGCuNAwTMQhLb8P0mXLeG2HeRMAfMVZGGGnx3DKbRi317l2LzptmYM+cnWLToZ1iy9Bfo2TANH320FmNjHyJgA9CU23DqI3j12R9gz+YFOHtsBW5c7oFnnkUWXsKMN7+CpfMfxZmjM7B57Q+xbvkjeOf1v8DG5d/DznU/xVvP/RWmvfAnWL7w6xgf3oBaZTf88CIsdgVGcANmdAdGchdRqx+udx2mchZnjy3A2qU/Rc/qp7Fpw88xNLgG164uwIpl38eqFT/Csg9+hLUrn8PhfXMxeO8gLHsArleBZdXFtRSO+lEAXa2DTMUoTo+iXLnLvY/QcpGEDGEawk8YbK+GTnAdt04+jcOrP4WT6z6DE6v+GseWfRXLX/tz7Fj8LVw7+y6a9QNoamcRejo8S0HkmwhcA6ZSR+Q58C0LzHIk8EANDJ+C8ebDtWzEEYNjGeJgceE5FpjH9YZh4MkNzaL0EBZMKRjoAJZ0KlEMF5TsIr6WCtmQeXAdU8QRRhKYIAM9KnrjkE3xcyinflBjl6cBWlmEVh4hSwIEzEYcecgSJiJpiwaTCnRCl4nJ0Co1c9TgSg+XqDCsm+h0ZFNOLIpcRoq15VpuZx108g6ymGtGyWeDClY6eNI0LRVgkVy/ROnmVOk2oiBGJLKhy9OgdtaR65kKJ2oISO5D7ut03fI8l+9P8YJU9JKhIhW5xBJrpZk00G1lvNgqzDKjKYwbal7zVKSsJG0+qQ4Cfn98R4JbedKWjXhL6JnzVJj/pbQnE6OCpxN4dtH4eq4p9ZXUEMWiKCbTxOIrlhNp+txS3kKSEfG7kDdJ2TOgI/b2KckyQkpBk+LCwI4z8Sj6kqYcxHqjYiJPM4QRQ5JGCCMfUcSQ5wnSlMeopWmELM6RJy0kEY8WTSMem5rFPF6vAER4MUKGrNTM8Gl9Lt+bGvWiGSEnbhuaokh2C90DCZwJfyIC14kdQZFtAflBiLOt/IxILb1oomnf4KCCJyZwkdx3SNpRJHvEoj5ggkUZyvOJmI+yUS+tY1oX5SkTNd1Z6dpMuRYEqpAsUySNEKui08rkgISz4tIClMuKqNFcyDGI/dnOM0x2O+A+F5w50s4zWU9MdickkyMTAw9+rVPkSQudvIOJ9gTSKBXFL4+VK4xCI/mzNCQJGY/PpHspjULF3kfxwBGLEQdFhG0qounyhO9xmqJKU0uSEMYCrHNti2vRPVfcOyaaFoPXa2J9UBFNUgwC0Onc4KCYK/cgmraRN0eZ/URyGNe2kYT8ehRG0AyULMX341xOPKU0NxbJV6Jm4Z4c2RRvkojF8GxfGv+RBJHroe3Cg6KkGadpPHkecNp2C1GYIIoSpEmOIIiQ520kSYYoTOT7ynpQ7A9lU2HJwBXPcDvPRc3aKmTHScHkpT1qotNFmog1E8WIWIpW2hV7V4wsYRKIIECB1lMa82eKACkCgugZI1C9bOxHchgCL2yby1koIta1+d5feBwVhqNllmSZ2k61ytQkKSEtFA2WJXwciBVJvmx8/UcI/BChH6ElEj8s3UaW5DxOMojhOD7384pTMBYhSXJMTnwCQ7ckO4mDqoGUk+mKCs925NAhDEM0Gg0JeBDTxhW+XpQK0azVUR0bL6RcJcYL9wdzCjBDgBLluqTsudRptRFFqWSyRDFDqx3BZxri1ISiD6Puj8FL+mEah3HhxC/Qs+gvcGjLP+L4ru/jzMGnsWP3dPTeP4xms4/7MRgMrp9As0woloI8jaGrTQnYu5aN4cEhmRRHiYH0pasKr2vFnmCYdShaBfXmKCq1IYyN98Mw6xgd64MfmDh+Zjv27F+NPQdWYfe+FVi79l3MfPcZTHv1B5gz81nMW/QqNmyZh57Nc7Fx63xcvn4YljcILxzFWO0qlHwAPQeXYPuRtahq9zE4chWHD63HxvWzcOroGvRsX4ZdBzdg6541GK3fheNVYVijqNZ7UVf6UK3fR0MZgGlXECcWTLsGRRuD6+vwmAHTNIsEEUVBEAQwDAOGYUDTNAmM8uc0lsNl27QECzUpmn0vRBplMFST7y0O93zh8spc1pmezQc39UoV9Xqde3mU/FzK+w6xiuj5IOYT9XjUw5aBTOoFiHlI4CMB0DwRUAw3w1R4uyTotidAUeepMKa1DROfTD6QTOpPJiblEN21CwmToenIkhQToi4ihqNjMnFuRkhjH+0WP1d5smBX7g2MMZmsY9u2ZLZ02hP8+Q+5fD4ITQQhZ1tEYSJZejL5TfyuZEpMgCJP/fgtkKUhsoQhZEU8KUdAA5AjNqduc5ZFmULE5R3cdTtPeTwbgRM0pZaaz5KPRaeVC9pqJBt9orxRcRIJKlVZ50qARldM3ahwI10NFRQ0iWylGR5MTPI4MWJGUMEhpiBT9EGiuOSTkJYsOvOEuxN38i5aKTdCokIxFDeWJjZxyDXw7bwldaP0vVQoSjfhqNDQkyadppxF0eciTxNZYPiuA0NTZUFKvgaBmK7z6V3AF5woVm1Lg2nUETANjDURBE1YWhORZ8Kz6gj9BgJ/DLdvHcXcub/A0iUv49VXv4W9e2fjrbcfxs9/8QVs2vwWRkZOQVWuIU+riNRxrF04A6sXvIqe5a9g5P4eRN4F3LiyCt95+D9h2dzv4NLp2Vg068vYsOIRnD7wPHqWfBtblv0AK2Z/A4ve+1ssnvP32LrhRzh9ehbq6gkYwTXo0V14E2NQol6M65ehm1cQedcw1rsL547PxYLZ/4Q1Kx7Hwvl/h62bHsX2LT/Erm1PYdWy72LvzpewfuVPsGPTi7hx8xhsexSu00Qc8k2LtGK+a6LTysTGzZ3aCZgjMCi0ePEfZgncOEQY60jsi9B638WpDZ/BwaV/iHMbPo9t7/w5jq34NnYt/hr2bPgBPjw1A15wHjEzYCoVBK4O39ZgKDW4hoZWHMJUmgjFVInYNHQvQ8YZFL5rwdQV6GoTcegL2YqHMOA6RGpcPMdBnnIzKfInoMkd/3euCaZCwpf6dxNxyPO0uW8Jf480DqEpdXiOJWmE5PxPTUorSyQtngogKgSomGnnEdKEoZVHaGUh2q0YacIQhS58zyyBJwkmu90pkxiaxLZLjRzRjmOxaXNtfmm6JIoEkmQRMEFrt53xLGoOOhZARZkSLA8Zom+mlDYSSQNQnkbUERGeOfKkjThI0W1NgqJKk5A3YJOdrty7yn4CURDKOCfTNOXEiwrrQESdUXFE9OJYgFlEP27nLdiGyU0XWSD1mIXvTSaBK6JVE9U7jUqyhCRAwJwCwc+60tMkifh+1soKKUW31eb0c5rSi3hSmtAGzJHvG7KAT8iF/IC0iJRSUwYJqFHttjtyD6epHcks6PnmoG8kZRY06aZ7xo0TywkhuaTLp3Es6dN5ytNjCMCm5jEIPeStFEkSIstjRBGD7zsIQh+uZ8sos9CPkMY58rSNdtYB5YfTXiP9ZYjxIT4fMaBkdGgUlZhNRcQsTVBMTRfPA/cYoXtKDAvHtKSulEz3QsamAFfE/rNFkUBT/W67DVM3YIlItlwAmYHvImQeDE0BeVb5ri3BCfLzYZ4j2RbtPBPgKpNgCO1LSRTLqSfp+l1h3mWblmQxEoBP97+s4SfwgcvSGIroZF+yDZMoKNZtGMnry2mwFCEegkxBCy8ublrNfbSKWGWSLhF4xp9znppE4EQW5xy8ZDFaaQECWsJPyzJMpFExrSUwloxUKVqUM+lshH4M5oYIvAh50kYa5aA45MCLJBvJNi3J4HTFOUIeQ8zj9y9PY1gGn6pywNuVEba+8EXhEdaluGNqeCV1nzNByKnd0HR4wuBZxq16PgxVE/4sCWzDgWv7ElzwHAbX8kTENvlPeKiMjcM2TRiqJj23QubB92wYmoaRoWFOD0759e7vHYCqqrIZJ/8nYqMR2EtU7MnJSVSrVSkR6e/vh215CFgM34/gOgy+F6KVd8FYjCjM4JiWYKhGcnpO9WIu9l+SIFNdSUzAJBJsXHF+2YaJPM3wycSkBJ5bGa/v0ihDJ3+APOG1ZRwyeK4uh3SB5+NBd0JOYMmUlntKtMSgypZnvdZU0CpRp3830Yr+zhZSBt4YBNI7iSQPNB2lZoQYlNQQ6qpWJFmJBp7Yfo6YPDfrDdgmny5TTUKAbBzEiINEgLwc9HMtF4EXQFN0uA5vaNKkBc8LEIYJ6nUFzaaGOBKgvPA1ydMUhqbBNkxcvXwFjWoNzSZnIaiqKqUBFBVvGDy5huS0oWStcsaQKibxzPW4DCbNJEtIVzVZp8vYYTnIKCR2UVhcc9NSYdlNxKmNpjqIrG2hGfWjbp/FyZPP48LJ7+LcoS9i89I/wrkjj2Dzqi+gqR6Dol6A53IPhmbDQRB2YXkhNNuEqRvIEj59royNQ2tqCP0IumIhi1sy7cNz7CnJP65twbUtVGuDMKwa4tRGpdoHw6rCD1QEkYFDR3Zi9fqZWLLiLazbOAvr1r+HWzcPYeWy13HuzEacPbUeew6swJ4DK7B4+ZtYtHQajp/ehLt9p3H99lHcuncS6w4vxGvzn8XMZdPQP34N12+dwuYN87Bg9i8w952fYu3WxViw/F089dz38fOXnkBD6UND7YNhj2C0cguGNQLNGEKU6vBDBYo2AsOswHYb0M0qj3YV67zRaMC2baiqiizLMDg4CF3le1W9WoMmTDQtIZPVFRW2YSPwePqMa3u4cO5jdFtdBF6AJEwlg0xpNNGsN+SgKEtSNGt15HmxxuiLZFJxHEuTVTJ8JyCQ9n45mMu53IsY0tKrKKDUMCb3ATLC7rY78B0GQzWQhAl8x0fExLAkTJCEiUz/m+xOcDuF7oQclCuNJibafJhGa5UGWkwYXydBSwzjGALfgm0pcB0Lk90HCLwiNc/zPCmH1XUeHDA+Po445vXs6NgA0txDEJqIIk+wTwpgk1iFZBrfrNX5UE+wYx76zW9/hd/i19xMKPKQJQHyOEDkO0hDf4rcg9gTVBTQAV9kY3tyOkFTFioOZAxnSZ/HKdopJrotSZMmszUCA0gHWv4iFgVpZmji2s7zKU0K6bLldKYEQpAMJAlpEhbLqQ/PQI6RREwW//mUn40ljYYQ9qnFU1IqhGLRHPsygmZKakHaRhgIxLWETkVxAN934LVMsLSBPKsicu5BHT2PVjiKgI2jUutFVRvFWH0ITaMG1axjvHIfdaUXptOHtF1Bq1WD4w/DT6swzRsYvrsbF88sQ5gNoa9+B/X6LdSVXnisgaY2iHrlKvZtewdL33sYS6Z/CbvWvY2PTyzFjNe/hFkzvoKdW17C7Wvb4Bt9iJ0G3KaLniUrsK9nBVbPfhkH189C77mduHF6Bw5s/ADnD83HSz/+AtZ+8AYO7FiBO1cPYuD2Lpw9OgPvvPZnWDz9z7B85p9hx9ovYvfmr2L/vscwrmzBuH0KI84lNNUBBHETbtiAatWgqFUM9l/E5o2vYunib2D2K3+G6c9/BmsXfwsXz/4Sd24swML3v4J5734RKxd8CxvXvAtFvYVR7Taq4SgqYR1DxgiaXgNh5sD3h+G6I8hzA37QRKXWi6Y6AJuNIczr0P17aLp3YSYDaLLrMOOrCLNz6LRPQa2txryZn8LeLX+NtfP+L2yc9+9wYuN/xZGeP8ehTZ/H+J030GpfBgtuI2ubsPw6Ruo3YXp3YbO7sOxejKs3MF67DV0dg62NIHCGYBn9CJmNgOUIfBMhsxAyE4FvwHdVME8F8xT4bhOmMQTHqsCzdQSuh8hLELMESRAiEUWVaxuIIxNxrMFndUShAeYJSldoI4gseEyBHzQQpQ2weAx+NASH3Ufua2BWDa5ThxuqsAMdbuhIcxw7UhC2LFhuFXFqIggN+MyEHbqw4wBJypBkHtLcQZKbSBIdSWiglXjIooLNQRGBXHLDJONqanRgLCeClIZDUjBK0JEMo6iIMG3nhfktFfO0NxC1npgYxCYgyQlNsApqaBEvxUHJSO5z0jQsCGXDwhH0SDY8Zfdnov4y1xMFUYgk5NGbBSNBpInEGdrZJCKW8QMp8OE6mpxgUlzlRLsjp6OU+hGJBpEmQLx5LmQGVGCR3w01sGWNNE9IyIpoqrgw5pR0eGpoxISVQAqiwUrfDNGE8+QhfhiTPIf2R0m5jaZGe0pQRUyQiOpOr017smTChFHBAhGstUJmlAtw3hNMmBZa6QTSOEOeJWi3Inkm0esSiEDTeUreod+fkinIA4Po+VTAkulgnqTyWk12u4hLNHMy0soEyEQFBMl8SD5BUdNUOPEpB38NuradVgbmuaKJ5+wD8icgWUCWRPAcC77ryPVHxSyxJpjnSuowb3RtRAGbIgdhnivlIOT1QGAj/W6UQOU7PHqVNL3lZqosfaLfiVglxACgRA1iaHIJH2eA0pqMwyKdgRo80qK3BauCTMLJZ4uYoMSyI+CCDMJJttrOU5kqQvsFaYsJDEzjIkqdqOIEpNL0rJ0nCJmDJGLgnkkhOu0UUeih28nExCyWDKJIrPMi+YPr5fnr86a/neU8rlzohEmTT3IHmvhxs2Mu62OeK+W8cchgGbq4luK+CTDEdz0Ymo5GtYYoCOBYOrh3USpNwX3XhaGaUOoq4pA3oZ7tI2QRp/l7AZjLEPq8uaa6iMAPkgnwYYInAHtPerVQo0umqI5lw3dcdFptbmBrO0JWEwngygNFtCYRQ6fFvb84MyjgbCePYpYjCR7RPtXO85I0KZYmo9LwLigka3yfSKTH0kSnI2tSkpgRrbksO6PX6LbbeDAxOeX1CMgniZE0nAu5wSkxk0haQYA6TXGJiUF7A+0P1BwQQEGAKoEsge8jz3x4jiHo3jlci6djMN+G72mSxUJsDTIJp2EFARokm6PnMQhi+H4Iz7SRRwliP0AaRGjFKdpJisBxURsdR+Bx6XLosZLUqo3ADRH5HJyiZIhGo4F6vY5PPvkEvu9D0zRUqmOIk1CCWDQAiKMUjYYKy9SgKQ3xLLhiUMXXRMg8OHYTcegWTFx51oRIhJw1CFwEoQcWuKJudxHHITp5iiDg0bc+s+EzDSxS4TtjsP1R6PYgLtz5CGfOLcXpw9/D2f2fxb41/xrbVvwbHNv/BRw8+ChqA1uRBNfA4jE0bAVmGKOuchPH0HIRWA4C24da0+GZTFxDhoyp8I0hNPsvgqkjmMxT3L7VC9VkqOsW3ChA06qj0lBheAZqxn0EnTGM6ZfQVzmL/Sd6sOtQD1Yum4ZNPe/h6JE1uHvvBEZrF+FFAwhag/CyPjTrl3Hzxj6c/Wg9duyejcUrX8TMBc+iYd/GodOb8PpbP8Kd+6cwZ/7zuHZjPy5e2oGDB5fi7bcfw5nT69Hbdwpnz+3A/gNrsW79fBw8tBHV2k2o+h0Mj56DqgyC+Q1Uan3YtHkVDhzdg48un4XqahhTKqiOjME1LTCbIXIThG6CwObPUrNShd2IkbNJpCxHfbwCQ9UQRSmYn6FRc5DGLjqtEHHowHN0+K4Jx9KRRAyOqaOTd5HFuZSjeSWvmCQoEoZo4ESRnOSTw1yGNErh2TwKNU9bcExHGshyw0sOckcBB7cd00GW5OjkHURBLE1mQz/iaUciFYe5DFHgIYkDabydJYlg1/nQFUMAatwMk4YiuqpJGXmW8LMkEF4vpm5AV1ToioGIcYBEgtgiUa6sPChLgkla4zkuDE2HpqjQ1SZ814JrG2jnKZhno9vJxZkdSElsyLhEhfYqx6LP24ale3joN7/5FYB/RrudIk1DtLIISegjYS4C15JNBAcjAlDGeFn6QY7Z/DBvSVOqiU5b0uSoYKBCgZgM7VaKyW5bOHBn0pei25rARHvyfwpUUJE42Z3gJh8ULydYFNwkLpdUu3LxKrWkgk1B0xA6MAotORlY5rJo1FWtoNaJw0dS8iKKQUukPIUKTfp5el9p+hdzuqHvh/9C58SYiyD0ofsVDAxfwrVLezDWexShdhWXP9yIibyONK5hTLmPqjaAhj4EP2igWruFvXuW4vLF7VAa52GpV6BpNxCmo+jrPYiD297CinmP48a1bagZtxB6A/CdAcRhBapyGxc+2ozNa1/G0z/4FE7seh5XTqxG/7UteP+X38Avp/091q5+Br339sG2+qE0B9HXewW3r5/AmaMrsXjO45jz9tcw880vY+m87+OtV76EZfO/g0tnl2DX1ndw+cJ2NCoXMNJ/EAN3N+Lln38WO1Z+G4c2/QC7130T+7d+F1t6vou791bDjW7ADHpRawwgSjQEqQ7L02DZGtRmHy5eWI1d25/GjlXfwr6Nj+HmxVnQGrvgWsdQG9uNrT3PoWfFT7Fh81M4fPp9DDQ/woB+F1qmo+rU0DQrCCIVnUBBpf8qKgOXceHMNnz80Ubcv78b5y58gAOH38SevS/h/MWF+PjKCgyO7set2xtx7/Y6KOPbYFQ246P9L+DE1sdwftfD2D7/j7Bl7v+NY5v+Aitm/0cc2/1lmMZ+hOwGxkau41e/zjFWvQHdvIo7d7bhzq3N2Lx9Gg4dWogbl/eg99ZBBO5NeO5tNJp34bg6fNeCbWmIQw+OpcG1NdhmE46lcANUpwHXM4UWN4GuuXDsALYt4pFcD6pSh2U0YOjjYEwD8wxBmY4QRQF85sB2NHhMg+3WYHsVGPYQHH8UzK7BdxtwfQWmr0FzdWiOBdXQ4fsRrKAGJ6jBtEcQxApYqMDzdRi+Bc134PkmHFeFaVVh2uOIQg3MU9BKfDDbkGwWHm0cldYd33PIQ6TbbomCOJL+Nu08k9PNsk8AgYfS+ExMvLrttlzPROeVnhZiT6G1KplbJX050bbzlGQQmSx4CTAlhLiTdzktPC2SS3LBCvNdT5ruZWmR3hKxBBEjv5AIUeCCedzglNgPSZgLsIUXSjQtj4SuvJz8Q5+b9iaiqZIZk5SExMV7EsU1DiO+h4mDqGxKSMUtFdEkZytPlqiZJqozTYyp0ZQASDjVG4iojnFYABi01052ugVQIO4BAcxUkBMTgWQxxCghZh3t1a0sEwyOAhjo5BPIk4nnZy0AACAASURBVLaceLTzpKBaR4U0hd/flmTdcdYN91SiaQVNROi5kTRx8fxIVgkL5GsSvTyNC7CGwC8CS+jZIakiSWno+tMzTMkMPKGHy7iI+UB+R77rgBtcU3KHI9djmZXANc3cJZ6ADTLWDXyeCuS7tmRbkVFbp5VPWZMkzyRAkIAK0r7TdIbo/IwxKb3gVFVHSlIDwYQpS1PJSDMOC5laucGT0su0SP6YmlyWTAFIaa8hMIQGMOQZxYGKIs2AjAlJukASK9qPyhGOBExRXUTNcSBo93HIpTlxkCDwQnndiF1TyPF4005rjBJ4iMVERr1EdycAqEhlCqRkl8AekhcmUSjN3VzBdonE2spi7l/Bvy+Q646DDA5cy4OuGMjiTE74SDvtOz5MzYKhmTIpJU8zyRCgPYHAEUPVeBGt6ZINJq8HeYQFRSSv77hQGk1YOveisgwNk902NKUBxzL4M824FMYThoys5DdA+xCxC8rJbvRexFQsvHravwOA5ZK926ahWVx8P51Xci8QezyBWq7t8BSOUuKE9B5iUyMy6Xwp0pe4vILWHiVbZHEih25ljyAC/YhlSY1HFnOwNomY8C8JkMVCJpcESBNfmuiVIzephqVYUPoi6Q2ZRkdRBMdxJHhG9Pksy+S+MDo8AMvQoDSaUIQZK49f5wBeOV7zwYMHCMMQfX19uHPnDkzTFD4GloxO9H1fGC3m0HVLavjpuVIaTWkuq6saPFdDwBzJHOLgFUMcMUSBI40EkyRB1s4QJgEc14LjmkjSCF7AG1bXs2CYNT4MYuOwvPu4238M567sxq7dL2Pv1i/i1O5PY+Xsh3By/6exc/tfoH/4bSj14/DYbVhhBQoz0fB86CyA43swLQW2bcO2bYyN1aCpDlTFAmP8rI2Yg07i4JNuBk3TEOUp8gddqG4Tt/rOY/XGOVi8bDoWfPA6erbMwcdXd+LyjT3oHTqO1T3TsXDpy9ixfQ727l4E27oHxx2A4fRDt+9Dt++hqlzF3TtH0GhchOPewLETS/D+/B/jjbcfwbyFz2LhB8/jxKm1WL7ydbz19g9w/vxGTHvt29i3+33MmflDpOFdtCequHhlN+YvfBlbty/C3HkvY3D4PKJ0GCzqh2X0YXjwInrWz8O7s17CoiXvYOXquTh97iB0p4LGeBWB46EyXIFaNeDqDKZiInBc+JaD+lgTScBrnCyPYFkqWm3uX+P6nIVSHRuHqemojo/C1BW4tgFdrcPQGpJVVq9UMTI4BNeyodQbaNbqHHAXMirywLFtW/pUaJoGx3TAXM7O4CyNBI7pIk9byOJMDKDaolZsoV5tIIt56g1J/cgoM41SxGEiwd6Ixei2M3Q7uahf+ACen48hkjDFZKcr90qpSGi1ZFIQt3zgZ5VH8hjG11e3NSElKlTPycFNmonvDaakkBXgaiTSvPh5qSkNuLYJ29RBEnOlUZMeN8TwpDOMkgqzmBvtPvSb33KgotVKECcMacwQBy6SwEMrDuRkgkyr6DDjE5MAE50WWlkqCx5iVHCggkstyqABUeaoMSiMNjktpXCG52DFvwQpMglWdAVLY6LTLdBqUYhwKg3Xsbd+5zXItISbE7WExlRQxaU8hDchge9z3Y6MUcskmk83cKLd4RrWUiFEUVQ0eSQQQ+qSROMQxxmCgGvTy/r0LE9gOwZMewR99z/Eqg9ewu5107Bp8bO4/dFaNIaOozJ0Ek48DMW4A9W8i5s3D2NTzwwsmP0jfPD+Y9je8wKWz30M+3fPBPNvYc67j2L2tH/AzFf/DovmPIpTZ5bDrJ9H4t+Fo1+DrV3BhyeWYt7Mb2PBrH/EjY9nYtK9heHrW7Gz5wVMn/Yl7NjxJmrNC2hq91BRBjHavALNvo5rNzdi186XsGLZI9i6+Uls2vgEjh17Ddu2/AQbNzyF3r5tqDU/xMjYKYyMHEMcXMVzz/4lPjzwGu5+PAeVu4ux/oNv4MjO57Fr0ytgzm3Y5n24noYwMuFFBtzAgWFoUJv9uHNzKw7uex4n9j6B4/ueQmVoPXznDEzjHCzzEjz7KnZunYFFK7+OzXtegMKuYdzsgxlp0J0KmspNjA6dwsiVQzi1fRG2LnsZ+ze+jiVzvoXVS76GHVu+hZ61n8eaZX+D/Tsfxf5dP8Gyhf+Eee99DXN/+VWsnv8d7Fn/U9w8OgfndzyPY6u/iT0L/xQne/4S5/Z+Hus/+EOsW/5pjAwuR+heBLNGodVHcPXSQezbMwOz3/179Kz5Nt6d8Tksnv8I5r7zbWxY+TNcOLsI9cZxOMF9sKgJ33fguhYMQ0OjWYPrutKh2XVd6JYJzdDhBxGiuA3XSxGEOViYwmORmPDyGM0odMF8C65j8GaEBdJVmzcKEZKEIYxsuJ4Kx1MQJQZYoMHwVDRsBQ3HhBl4sHyGKG3BYaOIszpYOArT6oPpjMD1FVihAzP04bgmPN+A4/IYqzQxEfoa0tCFb+kgc05KEOJGfDT1LZKEWlkiJ8AEVHCWBd+Mac2XQUmaXlFxSE1ht9WW4AY1CNSE0veThKAlGBHUaNP3tvMWHkxMSpo4fS81ppL+Lz5HEhXGvlQQd9sdEe/pSzNK3wnka7QyEU8sinaO7Idyc+cNUyKn7fQ5yY+AG2FyXTlRc6lhIyZAGYAgj50ytXkKayziIG4kNI40qc7TVDZKlIxEDAZpJFwq9GXjKiQYZQ04AQ9k6soPMU+CzGTORxp+SnWRTV+pcZT+CARaye/hTQPXk/O/Y56HNMqEW3Yo7nHxu9JBTdNMmooSO4dkJ+TjQakWv8uoKGvcaeqeJZwNSFrVQNCwieWSJTz2j2jyXJdd0pSLpoQYJETd5I7lXApB5ol8EhhKhgRnW3AjbJIXSv8jIasgWScxLbj0w5FfcRjAc2wJcNB7Ms+dQpeXBpFhyZhQyJ2oeSZNebvNM+qpiCF2IsUhUsNfsCkKZhYHYUWKkyiefNcV5pmFXwAv7Ci5LJasUUosKYCKBORlxGPCOUjAayPhzyAAImLV0AAjFKAa3R967ovGNxUFaw6tqaOdtdHO2phoT0rNNPfBSGWzyYtDLosom/eSESWBeMz1ZAMpJ3zizziO0W63JdOGzKSJlUJSEa5VTqZICikdist4AvFshPKeerYDz/aRJy0wlzvSJ2GCUJjWMTdAo9qA5xQ0ZrXRlMCETBAJQmhNBa7t4Nef/EquN0pecCxbgsa+YBCRaV7Byggly8IT6UskhyJwhTTR5O1AHh20H4bCpJFkHgSiEtAq98yo8CkgH5osKdJ+SKJIHinEqiizHEgy7IkEIJJD0zSTy8WY3J/J94FqUvKroM9D+01HRPvSdZJpY1Gxd9FaKcsYmG+hlSeSrUHU7CRiCHxbNv70XBEYYBiGZPKUjYipvqWag4UJWJTAD2M4XgCXhag1VYyOVxElGcbGhzE2NgxNV+B5HsbHxyWgkcSZ9BxptVqoVqvodrtc0iIkAGHkI45DGSNJYIpluVzyIxhClIRAsiMCoVLBuIsCvo4dy+bPEXPguzr8OIITMIRJDD/0EaYMTmDCT2x4iQ2WuAhiH2How3E1BJEK3+1DpXYa23e9ic3bfooPTz+DtYv/ABcOfwYHNv+fuHn5yzh55mHYSQ/8+C7GtaswkgbMFsOwqcBIfai+goY5AjvQYPk6NMOAodvwvRRB1IZuhdBtHnMepDHCVgYr9tFXvYczl/bgyJmVmL/0Kcxb9DjWbXwFx04uw/QZT2DVmjewY/dszJr7GD5Y/hNs2ToDjnsHinITaabA8ccRRA04/igcfwS/+mcD93qP4vCRDzBz1vfxy+nfwvy5j2Hd6uexZ8cMrFv3Gl544SuY+/6PsHnDG7h8YS1WLX0WW3peQexdQZT14uqNnVi+6nWcPNODVWveRpgMgEX3oBgX0Xf3GDasfQcvvfAIli2Zhlkzf47XX3sC+/avxIGDa6A3G2jFKZSqAqWiQqsZCN0QzHYRuA6azSYsy0IcM3QnMlQbo6ipVXhhgJraRMBShEEK3w+lEW8U+whCB7arSpDXsixpDElnlGma8nkKwxDdbpeDEwJ8i6JIghMRi0BeZsSmIIAiYjFM3UIra6OVtuBYLlJxLqRxhizJkYQJ8oRLmdMoBfMCfkb4LrjCgRtrU5/pOwwPup9I48vJTheNWh0kE6V9nXmOYA8FUo7Iwc+Mp4dkVC8lkoVLfS7JsGm/IXafbZi85pQDn7yIWheWBGQ46wnfl0AMr0gOqzSa0pTZtWw89Nvf/hq/xa+RZiGC0EUri5CGPphjop1EkjpKRlXk8t3K+CSRpgyU8kEmVMTC6Io0j46QapDmm5qFPI2EARafdn4yMSmKiRwPJn71L4AKKjo5AyOVQAVtzOTsTUBFWVNEJmvtPJcTjThIphYColnhrBFOMZ7odLkJUBDKQney25XTvlBQbogu3SV0XdDNKVedPqMstHyGJMkRBoUZSRzH0HUdWRZjeGQAujkIrXkTy+Y+g42LnsLG+Y9j1oufx/Gdb+H8sXmoa2dRa36I/r4DWL/6Jcye/jCeefxP0LP4+3j16T/BM9/5fSyf9yhOHZ2PD4/Ow85VP8HK976MBTO+hC0bfoYju2dg+O4O3Px4LaqD+7B366tY9P43Mf31v8T5029i8NJmzHn9G3jrxS/gpec/h+s3t6CuXUHdHsCIOoBaeBcjxgWMaScwXNmJq9cXYc3672P9psexffczOHLiNdztX4Peke3w0xtwwpvoHz2O8eppvPD8V9Cz7EfYu+k5XD45E9tWPIkP97+LtYt+jsTpRydW4DMLptWA6SmI0hCqqsJzxuHZF7F/z8+xf/s/4ci+n+DOrRUYGTkCw7oDPxyDH43h6LH1mLf0h9ixdy50awiV6iCq9UF41j0M3tuGLWt+iB2Lvokjax/H1gVfx8G138P2pV/FjdM/w9n9j2LhjP+E9fM+i+3L/zvWvP+3mPXKZzHvzb/B4e1P4fiep7B19TexeeHXsGrGX2L+87+Pnhn/GVf2fhnHNv8VGoMvYPnC/4yxwSVw1ONwmndx8+OT2LDyLWzreRq/nPZHeH/Gf0HP6kcw951/wLK538PKBY9j1dIf4sqVNQizIbhhHaralAdtmqZTHLB9L0BNUaHbDgzHg8MCOMyHw3y4AYMXBUgTD4HPPSfIKM21DbiOjii0JRWyPPlwHAeexxkZYWrBjUyYoQ0j8lF3DFhRCM2xYHsudPsuTOsWwqgPaToMxxuAx+qwQhsaYwgCD2HkwnEVhLGBKNQRhxbymKEtJGRkwEtgZxGHTPtKXnLmL4x8Oy1emBFgSOAhb3yLSTlvdBO5HhPBwuoKAJIKwolOVzTbhUcONVjk8k46wzQS0VOikckEXZYKy8IwrjBOnBRJBYGgMGdE/RYFI3NDxAL9j4IQceRLSQtN2skLh/YqX8TYlplb5LtAsZVUKHNDwEJHSwwAYoGRqzzRWwlMJglMHEaSlZLF3LyU0gco/aDsJ0H+GdJjpATyUoNBNGMuyyslQwiDNPL/kWbLpelm2WuIgGcpIYmTKXs6TTGlbIcAjrgwemyVzph2LmSGktofS+ZIp9WW5oqB74OMrjyb+8R8MvlAfs7fZVRw8CKTTtoEfEi2h6A3k79I4DM8EAZY5HFQTFV94S3RkYAFSSyLiNJUsiq4GSYrNeWBPK8tQ0OtMgbPsadIOeMwkMADrUnerDN0Wjm4Vw1/D4oH5algIupZsFzy37kHcciBPyr6iEkRxzE6nY5MJijWJJfr0HWgiTcZH5PcY2r6WFoCiQqJF/3J449p70lAnlsUvc7NvxMJUBDrgoYxfJDB4Lu8qZ0UqSw02crTDLZhol6tggxLCdCUMbthhsCL0Eq5381E+wEilmCy8wkilgj5a0caHnLZaS7YFLac/sch98Kh58BQNQ6ciWhH8ifQNE2mYrRaLWmyqSkNId2x0WllcCwTScSfzYl2p9Tkc6aHLVI+ooCbLwfCY4mafUvn/hTcw4NPAh3LRSy007bhCNNEbrboO65gQHCtdMiYZJ85piUne2Rml0QxHNOSkiDPcaXEi+jJSRTD1HQJoPBIPU8alTdqdRiaJsEEApXIs0BtKiDDSgKCaE+hZ7DMAiOWFAGwE52uoE0nsoYkWQi9T1nWRu/76wefiGjgjtz/PMeVvz/5nBDwPjUOl9e7NCgrS8IkM4tYSlleyJJF1DVJlDRFQaNWh2WoaGWJNOu2TQuGpsFzuFdWwQBmUg7qui4Mw0CWZXKgQrGxjHlwPQth5CFJA+iuh7puoGGYqOsGmqYFw/PRMEw0TQvV6ghcz4Rt6/CZi9HRUSRJAsMwUK1WYdu2ZCJHUYTR0VHpRcEZHQ4MU5PTbqLnq6qOQNDquU9BIKjyBmLRFFo69+xSGg1hZqzK58t3DRh6FV4aQ7FNDI8PIkocGNY4muYw7LiGitUHk1VgenW4rgHL1uA6VRj6dVy8tBQrV38Pp898A6eOfQ6z3nwIZw9+Csf3fBqLF/wBegfmgLXP4n71NKrObYy7A+g3+nGncReNqIJR8y5GtGtQ/X6YbARj9XuwXQW1RgMuS5FN/hb3RpqoahZUn8HvZOirD6C/cQNb9s3FzAWPYe3Gn2PfoVdw8PB0HD++EIs/eB7vz3kGc+f+GIuXPImz5+fhXv8BhMkAXG8It26dw9j4faS5i0rtHvoGL+HjS7tw4tQarO95HQcOvIfZM7+NnjXPYun8x3Dq8GyMjx7FjWubsXzps3j95S9j/apf4PL5FZj9y3/CWP9uuMF1nL+4AQs+eA7zFz2Ho8dXoVI/hyTvgxvcQG3sI8x578d487XvYtkHL2LNytfxztuPY/3qN7Fh3du4fuUCbE2Fa1iwFAOmYkCt1eFZBtT6OKrVKiqVChzHgWEYMF0HLE7RPzyGmmoiDrvQVQ+OzQGvZrMJ01KhGVX4gY44YWg2q9C0BmzHhKqqUBQFlmWh0WjI556ewWq1ilqtJr1yiEnWytrwHZ/HntpeiV3hIGIxJjuTyNMWDNUAGXS3szZCFiFPcoR+KJgV3ETZUA1Mdh/IIR/zPMmA5ebqNh50P8Fkp4vqeEXUa11Zd+RJClM3QB6InuPI+iqLE3i2j4n2pKyDJztdBD43F3UsSwITrTSD77qi5uBnhO+48BwXI4NDUBtNUcf4ct+kvZ2AYpJCc8CQDzGUekNK2hzTwkP/4zefAPhnJGmAJA0QBZwylAQe8ogJ+iQ1FMW0gf6bJptFLBjlj3NdOSVsUEFZ1vvyzT3gPhWiaaA4pk7e5dIP8bNkrjUhHOCJGSGlIKIwoCJgQhijFRTuFJ1WS75O8XP8iwyziJ7HJ7xF4SipwqLo6QgQhIANipya6HTRaXGaMjFHyt9HhxSBGVnWRprmUttHEVt5K4XrWrDccYwOXcCBrTOxbenTmPXC3+CVJz6F1XO+hfff+AKOH5mO/ns9OLDrdbz0zJ9j1rQv4r1X/hYndz2P7Su/h/df/CyWzvomblxai5F7O7D0na9h2+JHsGHRt/DCM5/Gi8/+GZYveBTb1j6D9UuewIs//QxmvPrX6FnxKE4ffQWvPv232LLqF5j++ldw/txyDI4fR9O+gzH9PoaVQQy5/bjXuIqqfQumdwuWcxWGcR6efwWOdwm2ewZOcB4GOw/Vuwgnvg2W9EEzbuD2zUNY9cFPsGL+Ezi09Q0c3/lL7Fj9KraseAtm9RZ8fQSeb0JRx2F6CrJOgiQNYOr9UJvHcfrkqzhz4kns2/0jeN5HsFk/DK8Gw1Nhsiaq2gB671/H+Y9OwdEVOM06an3nsWX501g5+3M4vOnLOL3hT7F70X/B8mm/h3Nbvoo7R36I+S/8Ppa98Smc3vQN9J56CofXfBW7Fv8D5rz4abzwxO/h0a/9r3j04YfwwvP/Bns3fwUXjjyKpdP/A5755kPYueTTWD37D3B05z9ge8/n0BhfgVZ4AVbjKlYumoblC3+KBTM/jyO7voPje76BHRt/itHeLfj4xBKsWvgUNq97EWtWvYTB0YuwPQX1xihsR4PjGDKCidPMUtiWB9UyYPkWmkYNDWMMVW0QFaUPDXMYbtyE51WR5y6yhNNVLcOEaSgwzSoYq8NnFhiz4bOCumaapqRUuoEJ1VGhMxdmzBBNtOFnARr6OIJIQxT3Is/7oKkf4Te/qSFOBmG5I7AjB03Xg23bCEIPrqchSixkiYM88ZAwD1kQSRZWGkcCqOBNELG2KCGI6Nnkj1M0EHGpuSw22kRM/2lKRAZ9ZY+aCcHEKLMpyP9ASggIBBGvT9NS2lOI4UEu57HwROBGu5mcTNH0jbSAZKiYREy4idtIoxyhH8vGtp0n0hWfJmzEhCCH/rJ0IvAZTE3nh4lpyUKYpGoSCRdAy//MK4KiP1tZJhvgtHQt0zgWE7eCMUFouPSVEM259JGISX4SyT2UrkVSKrKJTk2HVfkz0blBIC8lXZCcjmQmtM8S0CKBmqjwr6B73mm1JUhA/kV0r+iMkV5CdA8JECHQS0wiKWkjL70WAdtT/TKEzrzUoND5xT9vJK8v1+3bArgqzDM7eUtq2mkyTA2TPOtEBBtFC5PXFEk7At+DZeiSRcEZFRyYICCCznxK+qDYUfp3YlmQszzJAOjnuBQkmCL5pEKf5Ex07lGDU/ZqSpIitpU8oAq2US4m5oF8T5KOEWjBAZfivtA6kP4BbZ7y0W230G23JHOCf24OgtBrkScF34vo9VNJuye5E7F+UkGxpfQaAh/p9yHwkK/3FrK4hThIEbGktA/wPaSddYrmOKZJL/fTIFYTPZvkkSJlAiXvD4rqpL/LMj5YCnxPsmUKJhv9nplsZE1NF1FyPCXBNi1k4nMQk4D2Fd9hXFKbtpCECR8IRdyh3nd8xEGMJEwlS42AANp3y3KEsil6HIawTUv6WYQ+Q7fVlgwInhSTSbd96WsTFNPAkAUwdQMUeUpGkoWsl8C0gvlSTsxJ40RKVAjkJOkcAaSUlETgIaX3kBkzAR0hY5Jx1EpFYkouAHjx/NDAjXsXBdLHwxfgEXnikK8HDc4IMCn7a8ho77BI14nE+aI0mlNYJrowROWSMxuBb4P53DOJ6miSPlA8IRkJpmmKbrc7xRMljkO4HmdYer6OOHFhhwzjagNOFMCNQyi2gbCVQfccOBGD4+owzCai2Ifn22i3czm0kQMbkdClaVoJEOGNZ54nsG0OalSrVTiOIz0qopBPl12b0/l5Yp4rn8c05ubE1fEKP0/dQHimqMgzH5o2iqHGAO4OXsed3o/R2/sRjh5djwNHV2D3sSUYUD9Cf/UsRhs3kGYemkoVaWygXj+H9euexLXrM7Bt27/H9s3/Fo3hr+HCsT/B4Z3/Hyojc9BU9+Le0AGcuLISN8b24/roYVy4vx9bj3yA45c3YPeJBThxaSWu3d2M0xdWolI9DaV5BYMDF6DqYxht1qFHIeqWg8FGFYPKKHprd7Fp/zKs3jIdJ88tweVrKzBe24Lh0e0YGtqPA/sXYMvmd7Bv72xs3/EaLl1dDDe8gzAbheWOwbAaaNYrsE0FjlWBoQ9i156FWLVmGvYfnItDh2Zh6eInsWvbq1gy/zHUhvdBU86iWjmOeXMex+ULq3H5/CqsXPxTbFr7PC6cXoSeTW9h8fIXsLZnOuYvfAHXbuyHF/RCNS+jf/gIbt/Yhycf/xz27pqHPTvex61ru/Hx2Q2YO/PHmP3OD7Fz21qojVHUx4dhaQr0Rh3jI/0YG76HCx8dxaaeDThy5Ihgz8QIgxZ6e0ehGT6amgvPjeHYAVzHF8CXDhZYiGIblVo/bEdBUxmDqtVQr4/DdW0Zk9vX1yc9lYIgkKBcmVWRJTnaWRtZzNmaoUi4IQ8zknQEXoA44MB0Ky2M3381+SvkSY7ADzHRnsCvJn+NSIAXaZRJoIHABPIJsw0H7Zz3ok7JE60rQGcmZMIh40mCrmXLmqeV8qSpPGnJGlgmE8bcS4gGhIamy2E8Dbu67Y40LQ19hrHhEcRBiIlOR9YpZQPeVAzXmOshT1MpXSuz+B765//xAMA/I8sjRJGPkDlIQg+tJEQni2XhQlMWkoIQ9bGVJZjotARNMkVZK/pgoiOlFO0SONBtdzDR7nCgQRQA9D1Ez2xnHTzofiJR5U6rLfV+mZhOUuFajh0jEEI2L1kuqbhUDNJEjxteUioAByCkr0UaC1pjIgtc+h06grFBr9dttUFxeEQBpcOFPC/oM9KEhxDuLGsjz9qSlka51UHow3ZMxLmNkeHL+OjoCmxY+CTmvvzf8MzDv4ftKx7Fzx77D5j+4h9j0Tt/h/ff+G9458W/wNr5D+PMnlcwcmMJLh2bhhlP/z9Y+t7X8eGxD6COn8TxbdPw2Jf+NZ757r/Hkve/gtde+Su8/Nyf4qWnP4PV876F5x//Q7zyk0/jB1//P7D8/X/EK8/9LZYseAx790zH7Tvb4QR3UdFuYUztw/X7V3Cjfhu9Si+abgW6OQrLHIWlDcLWB+Gaw4iCITjuXVTVS3CT+1CdG9CdO7Cs+2DuCK5dWIuDO9/B5dMrsHL+U/hg5k8w3v8h2mkT93s/hu0oSDIHfqzD9BTUGsPwvEHc792I3bufwP6938GHZ6ahrpyB4VUQtFKM6xpqjoohdQiNsTpc1UDHs3Dn7HZsX/xjnOz5Pm4d+i62zfkDbJv9r7Bt9v+GOwc+h5t7voSdc/4YN3Y/gv6jT+H4in/AodWfw+HVX8SuD76Aoz3fwZq5n8fa5V/CB8v+Gu8t+BPMfv9TOHvqe1g5/48w97V/h3d//r/j/P5/wp6ez+OjY99H5B+EoRyB0TyPlYt/jhWLH8U7b/xXzH/nj7Fu0V+ip+cZ3L6xEYP39uPovvlYsfgZrF71Mu71noFmVNFQhqFqYzDtJljgoNmso9lsIggCNOoq/EBFQ+2DbvXBYX1o6JdRaZ5H07wCN7wHzbgL0xqCHB7S1AAAIABJREFU66hwLAuOZcM06rCdETjeAGyvCo81EEQ6WGCABTY8n8e7cQTagOW50D0bVU1D3VRQU4cwMHIRt24dxO2b25CnN9GoHUa7fQseuwnD7ocVOdDDmE9bAg8ssOAHOtLYQRw4aCcxUkapQeEUMIIb9YqJaM714kTvLiae/N+77bZsOAmsJIp1OTGA5AAkxyJWBe0TZeosNbghY4KB1ZJSAgIEuu22+PtYTJFTMfknQJNLysosLPJQoOlZ4DNkaShlEnnSRuBFkmLXaaXC5V/Q+yOGKOQ/x6f92ZTmiOuIfdngp4Iqn5aao3LhSqALz5K3ZUMdBdwbgoCDKVIQcQ2J0idlKUmRYFHIY/LS5LEo8stmgiTDIBYA7aH0RRII3lwW0gmi05OshOIRae/PklRMIAvwpAxIyMYnSEugRIBOq4gn5T4jBQBDTSH5TLQEsC2lJAJ8agt5DWnoy0yT36VlR0LCII1GBc2cGhACkTzHFYkeIrpYpCxQ80TPMNHcyRSVgAQOVPC1xY0wfeFL4Ypm1RVRlp4cRPDGnRdCFFNKEhH6k3yr6GeIdUBAY5GwwlN9iEFDgI/rujLWjLTpZKaZ57mcFlOkJz1DVByRDINYHHHIvTfk7yuePaKu0n8TYFQ2xiQGBZdzBRL4oDVOjC9icLSydEoikYwUL4F1ZGpLhZh8lqJY/m7UOHKqbCTXV4vWeFz4nnDDxQ7yLEaW8OtRps6GAgglJ3dixxENv5zIFMfEQOHpIDQl911HMlNob/FF8gF54DgWf/6igKfC0HPKTRi50VsW53AtF5qiw9BMeLaH0A/hOwy+w6Pf6fUC35fr2HddaZ5paDpM3YAt3juNE5i6IdcieXQU68KRgAc1nQT0BiXgNvALyQxJ5ZjnTwF4CQyhPY6AxSTk+msqzuk1iXlGzzsV4JI9I57FshSa9gr6GTovSOZCcif6HWjo5Vq2BIdCxuSZRWdN2ayTns/CIJQ/K0XcZiBTx4jBQb4kISO5iYs48uDaGjzHhK5ydgExGshjppyyYpomTNOGoijQNA2K2oDj6mCBCcdrwvEaYJkPzVGhexoaZh19I70Yb46hplehuxrqjRG4ng7H1RDFPixLg6YpiONYPtcUC9loNFCtVmEYhoyjTdIQjstp+xRl6boubMtFEmecERR4CJmLgLkImQvb0hH4DtKYX4NmvQ5T5+kQuqphdHgA9fogbLuKe6OXcObcTqxa9TaWLHwOhw/Mxb6D72LBiiewYvvPsPnA27gzfAzDY7egNmvQGkO4dWsPVix9GGc//BkWL3oIH3/0WRza9QfYsfY/otL3Aq5feg2Hj07Hus1vYv2+Z7Bsy5N4Y86XsWjtD7Ft/6vYsvclrNr8Yyzf8Bimv/c3OH7yVcyc8d+xYNbXcf7UIgz0H4Fm3YObNaA7KirqKJpOBTcGLmDPsXWYt+QVHDuxGp53B8MjR9HuDME0r2LLlndw8uRKbNr0Nk6fWYZbd7ZBs29BNe7DdnnNqTYVmFoDka/AtYaweMmLOHhoERYv/RmOn1yAt6Z/Ax9fXIlFi36M4aGDOH1mDT75pIoPP1yDUyeWY9GCp7Bn53vYsmEadm6djid//PfYvnMBDhxajZ27luHO3dNoKLegGbfBon5curQHq1ZNx/x5z+P9Wc/CNm5i6P4xrF/5Ot569RH0rJuH6vht9N65iPGRe3DMGsZH7uDOrbPYsukDrFo2G2tXLMC1i+dh6wZ2bN2JffsOYtu2bdi6dStu3ryJa9euwXUt1OpjGBntw91719BQRuAxFVeufYjzH5/A8RP7oWo1DAz2SSDCshwJzoVhCF3XoSjcN8SyLM6qiFI4lgvmMsRlwDaI4dkeKJ3j/yfrPaPrOs/8Xq0kNytZSe6N0yczLjPO2OM61nhsa6xi9WpVy2pUp0SJEovE3sBeQDQSJAiA6ADRARaQBFjBBpJgAwmil1N3b6fgAKSnJPndD3u/+xx6PmABBIiDfXZ53+f5P//iWK4XUTKWxDJs/2cuuyKJoZneXpAgEoy47J9AxN+bdUW9h/UvYq0zpaai5hVsY7dm03C8YZlY013phptyKWoLkVwi2I2iplQk2e/LI6GQV3u5UrHpqSk/YeXuzB2/3hQgqlhHBUkgGgr7njxir1O9eNj7/vGf7roeFakYhqkQdwwSjknSNoibmlcIpB3DxdRTTECTcdcN2/13zJd8uDGl02mzuqTb0AvkWCzUd6aTnh/ElB8fKgr9VGLao7Jm0G49irFbFKQnVILOLGQf4u8ILXqmaZyYnroFT8JDpmLpIiDuFi0CqfpjanDm6wvNqTD1FIwO4fIsmhBRmLiNhWsaOpOaxjQdppLTzMzMYJqmP+mIxSw0TcaZtohItwmNnqS1/GvWzP0FX7z5Z3w565vs2PgE1TmPse6Lv2TRe9+iZPPzNOx+n67Gr6nd9S77qz9n05c/ob1qPncSfZjSJboPbGfH6ufZsvQhOlu/oqc3j21bf8sns77LhkUPMvf33yZ/xZMUbXiRt575z9TWfU3X8Wz6B5uIGucIRC8wEb6K5gQZHL/FdekWI8YoAW0cRQ0xOTLIxMBtIqMjjN/uJzI+hiZNEgj3EZKuEYhcIiRdITBxCUMZZLS/na6DOYzebOPm5Ua6j5XTd+MIdQ07OdBZy2RwEM2YQNJHUcwAuhlAki7T27uThoa3OHToI1rbFmLG+xiPjHE7EOVWUGLCUhi3gtjKGGrgChc7d1GV/Tp7VtzP2cpn6cj9KXmz/xUdhf+No7u/ycGC77Bvwzc5WPAzmrf9hIbNP6Y1529oLf4RLUV/Q1Phw9TvfJ664jfpPLKMAydWcOLKVo6e2cCRzmU0175HQ/GLNO15mltnvuBo08vs3/csgwNlONZJei6UsHTJY9RUv8tXX36b7Wv/ltpdL3H8XB7jkSOEw6e4dqWWrVveJjfvI27eOoSsDRLVR4hoI0yEb2PGZcYCw0RVCTseY2R8DFXvR1KuEFXPIeknkc0uxkKtjIZaCatHGA+cYnziAlJ0BCkSIhycRFHGkZQbqEYvhjOAbg+hWyMEw7eQ1TEMM4Jlq2iam4ksKRpRVScQDROSJrg12E1z81b21S6nvHQB57p3EA62MjHRjBO/hGLcImpJhO2YVxgb6IaE7SjYpkTMUpmOx7A1PaO5cYEH0fCIJkGAn4JJIVzqBW1dpG+IZ1HQ14RUQ0y3BHqbaW4nPvwppZN25BeTWFGEikZwJpXyp9oueBnzjtvxJ2fu+pYiGU95De9UuqH2puNC66urkj/Rc8w4lu74xaltaqTidzzA0yKZsLAt1WukbJLOtF/M2qblxt55kzMBwNim6csQEh4Dwj8e79iEOaHPGPAo+gJoEI7X014hLoAMQf0T669gDQiqtZg4CqDDl154m2TSmyBmshVEEysavUxPikxjTeETItgvgsmS+TcE6CTYMIKxJ7T+biE/4zUKMeIxg5jjyhnjTgxbj/tMEnEMtmn6TaOQCAkZoWgOxDkSk9w/zNzxp71i6iDAGWGaKc6B73eRcYzu1Nm958TEVZjeCQDe1HVvT00bNLqyJ9fs0vWWcJ8p4SElvBxMXWN6KuknPYjkC8EycNN2dL+BdxlPps86cKz01wJoTCXd/VPsfz6rxduT/evtyR0FbTwej/vfs739XRQt4j2JfdV9/kTqh+Ufu+u3YHl1ScwHJnzwQNQgiSRTiTjTU0mPLRFDpAoJoEUwNASIKsxERQ0kABCR9iBAOt84NYNqKxrbTABVMFCFCagw6xTMFzcePc3QiTue1C0uQBTXhFKco8xaI+7E/CQGMfUT7BXhESDYI67zu4pIcBHglittyjBM89bbcDCEIkkk466x6lQi4Usx3PvcreFMzUSTNd9vw9ItNMVzw3cS3rps+k2zrmpI4YjPqBCDHicDHAgFgojUG9OjBrvyCDeyOVNS5pgx38xOVwxvYpnC1Cw0Oc3gsk3La8xd4FYwHzI12b6/jpOWfaSSSV9v7XvbeMCEWH99QDOD/SJ8NdL7UsL3TBKNgOOxAMUaKlgngnklgAnf+DOWXk983wmvPs1kF/pAnwc4xW2HaDhCKBDE0DQPgEpHTrueFjKOraDIAUxDIRoKk4xN+Z5ZwlBQ3G/CR0vXLd9gUFWjqFoYy46im0F0M4BiBpEN97NqhZgIDRCURohqE/TdvkRIHkezJSZCI6im5A1Oosi6TFiK+lNscU/LskwoFEKS3NplfGKESCRILBZjcnLS9yxQZI1QMIIUnUBVgsQclXhMQ1WCWKZEPKZhmZIr2XaSaLJBaDLiMnFMhemUwe3bPdS0bCevcCElRV+Rt/kdqkrmsHv32+TseZXc8tdYlfs8e2oXMzTag2XImHKA06fKaaz7lIP7ZzHYN4cDDY9Qmvc9ygp+SGnB33D4wCzq6mdRXPkOC9Z8j2Wbfsb6nAfZkvcoXy35EVu3P8quPS/Q3PYhra2/I2fr/ezJ/TUNJS+yN/8Fqko/pLl9DePSMSYnrmHHAwxPXOZc72GWrP6MuoYihocuockjjI1dI5kMMT55lgMdO2g/lMvGLR9z7EQ5l3rbUexBxgM3CIYmkCWN8GQEXY6gy8OMDp1h48aPKCldwsHDOXSfL6GmaQ0th7LZWfw1NwcPE5Quo9m3uHr9IINDxzhzpoauzhLqajZwoD2f6tpcWttK6epqZHLyJtHIIKY5jqoNEgxdYWj0ItvzV7AtezEV5VvoPFJOf99RTnSWs+zrNygr28DVK4cJBq4ylQgTmLhGe1sppSUb2LRxLgvmPkv13iy0yHW6jzWzr6qQjesWkZezipzs5eyt2kXhnhwuXu1mcPQGE+FBJsJDBKVRDnW2UttYwp6yfJasXED1vnJ6ei8QjITRTINAOOqbaVqW5QN2Yv+KxVy2hCqpKFE3ctfQTKbibqT5zNSMFyca9zwpkkwlUsTsuJ8WYulu4tt0chpd0bmTusNUhhGnYwvyQNrfwQVkbc+I0vbrW1EviD42EYvxhzvTrs+FE+Mf/vD3/u+LQZuoZ4RBs++35L1OJBRGVzVSyaTv76JEJfpv3qLv2nXupO6iyTrRUJTxkXFM3cI2bCzd9vw5TIQ3l+yBxI5l+eucFFZQJSMNVKSm4+iGjG2qLlDhmCQs3Ss64l4xk/CMtRxP8pHwJpyud4UocFxteZKZVNJHc6YSbvNwZ3rGZzVMT6WYmXb159PJKe5Mu0yLO6lpppMzHqviji+hmEm5cU/CvV5oy102g+dzkVHQTns6bB/F9jYQUcy7r+GiXDOpab8Idjdbx82K9/62aGBErGrM0xoL6qIw5ROolYjoEywKQftNU6K94i02hWHYJBIJP+ZG13ViMYtoNMRoZIypGQUtconx63WU5/ye+e9+h+Jtz9BcMYtFb/97lr//33j3yX/J7Jf+E1sWP8TXH/2E7NXPkLXoYXIW/YKqnR8z3N/B2MBxLnbu4bPffY8tSx/h+vltjIbqkNUWbl/dQXv5bFZ8/GNm//Z/UL39LW4c38aVG3uR9C6u3apjNHiMseBZJoJXGR69jmFGCd8N0xe+wbg8QiAwihwMoAbChIZG0SZDjPaNMDE4zODAFS72HuH0uSYOHy5n4NYpTnU20nO6lNDIEeTJE9y41MDJrr3UN+SxfO1nLFw1G80IEFWGmIzewkpECEVvo6i9HDiwhPz8hykvf5kbfbsJK5cZj4S4fHucMT1GMG4QSERRI6cZul5BwbpHaCl8lDOVj9G87s+pWPSfaVr5LQ7v+BYnin/A5X0PcrjgR7Rs+x6h0+8SOjOL01UPsL/qf1GR+2dUbP8JPYfnMnBlJxNjzQSVTobUw4xGjhOMdBEebydwq4zK3OdoKHqCnq53qCv9JcFgM4pylOvXK1ix8lGWLv0J69f8lKKcJ6jIe5mAeYiwfozbw+2cOl1I1roXaWlbRf9gGzduH0YyhwgptwnKAwSiQ4wFB1FNmUA4xOWrVzh/vpYbfc2cOJXH/o5VVO/7jO0Fr1Bc9h6bt/+W/MIvyM5ZQH7+OrZt2ciunfk0Ne2lqSWfw1076LnazO2R40j6DULSDVRjBNMOISsT6EbELWgNB0nWGZ0Yx7BCOM5tsre8y96i2Rw9tInSotlUV3yGpnSgaKcJy1cJGRGiTtLXSKtalKlpG0MLk3QMknYMU3ELZLGO3JlOkZk4IJoGsd5kmtkJloXwpbkzPYOmqH6TLeJIxaQx0zhTNMoibUPQhlVJdk0uvcJTV1S/ALW8wtI1+7V9aVnMNtBV+Z4C0WVeTZPwFvo70y4rTDRad6anmZlKIYUjvs7cLWinUaKaPz22LY1U4i6aF0eaiBu4UWmqJ1mb9qe0QsMs6MvCS0JEJAoqsZAcmLrumxEL1DyTupyWLqQLblGAi+ldet2d8r0z3EI74dOaxXrpyy4Sf9Q82q6eWkxGBdAj5HUC/b/XqNQ9l39/566/5tum5SdHCdDb9yQQjAzPhV80k7Zp8fcz/0TMcsH2OzNxEnE30WFmaoap+B1f1pGZLuLT+f1mxJuCeowaISsR8gQxaReGdoKVd9fzVhJpGMI4MzMlRgArYr8TkhYBqgv/kpjH0ok76QSIP8zc8T0k0kbXrqlmNBzyG2Rddb0r0kkZaZmnAB4MTbmHYRF33AZVsBD+2HxSxGeKfT4TXBHJLXenZ0ilUhiG4XtSZMoUYp6vTDrBJO5PdGyPUi/kKEKe4gIowuwyTeP3vasSGYbZSReIuTuT8vxuLKanktyZniKd8iHi2G2ELEQAqDOpZNpp3WOwiKJO1A2uvCTmSxiEubbvMxN3I+IScYtk3CaZsInHTFJJ10w3lZj2ClhPUiJALcckmXD8tUoAtelJvsvkEaaGtm37ZqWCmu9KayyPGZM2NRb3hQsApc2FBatUNNnu/egxcLxnQsgkLN32ktvcwtp1sI9h6RaqpHnSj5gPKpi64bMiBAvM8AC6tCmbC7Camo7wJxPSXjcqVWYqkfQKZ9fsWJiRWrpNKjGNHHHNPG3PP0OwDEzd8KL8HN8HJZFR+GdKyvwEH28tEuvindQ0U4mEv97NeMlvvgTNk/7c46FmmP7aJthWYg0Q70lML8X5z5SpCJbbnekZ//wIaZyojwXjLZPpJWR/uheXnYjFfI8RyzD8qWfCmfJAC5VEXMMyoyTirmFqzEqk4z49s8xEIsH09LT/tW3HfelHLGYSi+s4MRnNmEQzJzAsd/ikGRPY8TCyOkI4OsDlqydRtFH6h69z8eo5QvIEshEhqoUxHB1Jk9BtnXA4TDQaRdM0JicnMwAS3QMxJMbGhn3G8szMDIODg2iqgW3HUZRxZGkMTZ3EssKMjFwnHBpGlidQ5HHPuyKKFFb5+zv/gBSJYGhRpOgIQ0OXKK1aQUnZ19RUfMXVczsJjdTQ3Z3F4ZNfs3X3EzSdXMjCNc/QfqiUibFBkqbM+XO17Kv6iJ6z87l+YRmbVnyfXVt/yr6Sh4iOrmHLhr9i9drv89Xy7/Lx/G+wYPk3ydr0E2rrX+HY8c+5fHkFpXufITfv11SV/YobFz+iOOeHbFn2pxRv/yU1pS9z4MACthW+zsWzTYyNdKNqN7k50M35i0fou3WBaGiSC91nXUaAFUXWb3HkRDHth/NYtOINTp5p4NSZdozEBGbcXUMiYRVbjxE3NTRpkODEBdZmzaKicgW7iuZTVP41rR3ZFBQv4vDpcs5caSEQuUpsapzxwCU0a4CIdJXhkdMMDp7g+rVDTExeJxS6zaVLJ5GkMUwzzPDQNSKRQRRlGMkYo6llL2vWzWPZ8tkU7c6i40AJ9dXZfD3v95SXr+Xw4RIuXzrA5k0LqKvJpbxsIxs2zGHHzsXkbXmbtoYsQqPHONK+gzXL32PFknfYtGEO27bOJWvTV+TvXk9N4x6u9Z9DNiaQ9EnyCreydtNK5i/6mK25a1iych7V+8oIRCYIRsOEohGCEemeqGdx3wv5om27BpqJWJKYHWdmaoY/zPyBO6k7iFSPVHLaAywcpuJT3kcK23SIOwkC40GCkyFUSWVm6g5TiRQzqTsknIQXaer26Iok+/Wry6xzGaGWYXJ35o4PiiZirhebY9meJ4QLdAhPGzkSdePrM9ZH4bFoeOzQVCLJnWm39nB9Ltz9T9SZrpmy4jHkphi6PYwm68xM3fHAavf4puIpdK9mF6xSQ9UwNM2XmxiKgxzRue9//8M/wv+FqYSDY6vEbA3b1NLIq5PWkYtmQTApXCZEwteYi5+75ncJb+NP+LnVqWSc6ZRb2IjPvtzDYy7MeFNJFzhw/GmYYFSIIk8g20KPm0omvcI1LTFxP9KTUzFhFa8lCmV3U3I3IX+jiacp3FPxlH9jJWJJErGkpyNK52OLAiGzoHZfI50q4kfdObH0pCZpoxsKsZhJImHjOAampaLpMrIcRk4NETKuEwieR4+cZeJmHWV5r1C8/WE2Lf9zDje+zN6cR1j6yZ+TNf8HlOQ+yobV91NW+ibl5XPYf2IDI+OtSCPHcEYucLI6l83zXyB/3fMM9WUjW+cIR09hat1cOZfLji2Pkbfh7yjLf4muliWcPFJCa0MOTY25HDhYzP79xXQeruLcySYud7dy9ng7emSAW73H0MI3GLvdzVj/GbRQH7cuH6P/YgedzYUcrN1MU+lispc/T+m239FZ/wWte2eRu/0xmus+4GjLPE4dWM6enLdZvfw5Vqx+kau36zD1CSLhQTQ5gKVoKJMhhq6eprp4LlXFr1BX/j79NytwUrdRkxGUKQMzpRKWb6Cql7nSs46agsfo2v0A9onXOLHhv1Mz/1/TuPabnN/3HDdaf8P+7L/gaM6PuFbxBGOtv6Np3XepWfuntBZ8j8PVf0fxth/Tc+xrlMkWIuNHuH6plvOnixi6VYcid3C7r5HJ4U6m9F56u/PI2fgrqst+SnvTDzh/cS3hcAOH2rOorZjLpjUPkrfxV1QWPErOip8xeP0okbEz9F9rZX3WG1RWLWbztncYHt+PmbyIpV3G1HuwzXM41llGB1q40VPL5ZNV5Kz+lIYdH1C27VX25r9MaeHLFBU8y+7tT7Br48MUrPo7Vi9+hLLdn7Bs0fNs2/IxJcWLKd49j5Jdn1K9dw4N+xZRU7OUxpYtnL/cjG73Yxt9KNolotFuZL2HqNZDWLmAZl9haqYPXT1Oy76v6Nq/jEtH1nGg+gva6+axv3k5Q0PtyMZ1QvIg8RkHxZBRzSiGFSKejKIZE54ExF1QNVvGtGQSjsbduEnKUkg6KvGERlSbJKJP4qQ0jFjYTQ1JqMRtjZQT505ixpdoueZyit9Epc1+01GDaR27WMdi2Ka75k0lLExD9oAAmUTMJJlwp7IiAUGRopi6W5i7kcwJ/+8IOrhoZERCkkghSMQcDE31J9yOZWZ4AqQ19u4k1aXlO1YaHHDjxu5N0HCbPpWYo5OIW4gEC9FMixi5RNz9bOoKjpf9HrN1N2LOce5hJfiNuVeoT08lsAzNN022DN1/P6auEo/pxB2dmKPh2Cq2peDYKnFHIx5zKXzCR8Jday1sUyMRN73zLKQztg9YiXMh/rag34vz5XqUuI2i22iJtAnDb8pFI53pbSDWZ9GAOFZau+1r+r0mxfE04a4Pk9ugp6Mp3SZeV5UMpo+d4Y2SIBl3133RZIn9Rhh0pg2eY36TLCQU6ehJARyIOFH5nnQNES+qKbJ3ztzzYhm6d28bXtNueUaXaemCeA03LcP0r6lgMwk5hetNYfjN/1Qi5hkwGsjRiD99dyzDux5p/yoBMLrXJR1nLow3haTCHXSYSJGw/7wKvwg/kcfbj322gC1MDEVSR9rkUzxH01NJ/z5xTTDT5phiTUjXMw7C+0acMxHPKo5ZnC/3uMyM+ibhXys3ek335a9iIiUiSTMTFcTUPhFLG9AKKY9INxNRbpoi+/ehWDNM3TWyFCySzOQOF3Rw0FXFM8lUMt6T5d8TliHiVAWTyTXxtQwFy1R84MeNqJUxdY3MpBXh+eBYFlIk4oMMjictcCwbVZJ9NoHw61C9FBsfDLbSEcXCp8XS3WdaU2QUKeK/R8vQCAUmcGN1o+419Rp8AZjELDfaL82ASe8JrlGoOIcGUiTisjo840shEYnZDpFQ2J36eXWizxjzJWFpBpIAsDJZgMJ41TWad1k/01MJH8hLr/9pvxeRtiPWO/HcOpbr55ZpiJty4kw5cRKWJy20bVKplA8epDzGXCaoKtKUXHNW22dbudfZBa0ioSC2qSMHQsQNC0NScAwXKBVJYYqiYBkScjTog1NyWEaTFMLBUSwjjGVpaJrsavkNk5hpYypRwhMDSKFBAuFbSMYESmyMifBpwpPtXL1aQu2hbZQfK+H6YB8TcoQJxWQgoNM/IjM2qaLIBoGxcRwlyOTADbTgKMM3rxCaHCKsTDCujDOqTZA07yKFI6j6JNdunMUwFcKRAI45SSo+RFjqJyRfQrbOozlXcBITTAQGCEbHSMxohMImYdliLCwjOyZhI8ykNERE7uf0uRY2bfoNmzY/wunuVZhGB9euVrGr8BNWrPo1i1d+j42FP2d7yW85cn4Hw5ELKLFhTp2robZxCce7sygseJr87Q9yoOUVes5+SHXlE+wqepbNOS+ycuOLbN/6Mse6FtHU/Dpt7b8nK+vHFO95lu7uz2k/8DI1RX9GS833Od31MMc7H6Jy73fZW/gdek+/TPfBpyjY/gNOHJnPxMhhouE+dH2QSGiA4eujxEMwJEeZ0AIMTPRw5nwNrW3bWLX6XU6eaeLWwAXU+BiTkQFUOYoaUpkYnGBsZIjhiRuY00Eu9LZTWDSP4tLZbN32GsXFCzh6tJSJ8EUmpYvEYuMMDp1H0YcZGbuGpgcJRMa40X+Nvts3uHmlF1uVkMJjDA1cYWz0pisNUqJEIhHCxiQBZZCe3g7WrpvD1o2fs2DOK5zYX8Ga+R/wyTFLAAAgAElEQVSxfOVLzFvwDBWVa1i96l1WLHuTnC0fsSv3A5YteITyHYu5croaPXCahvI1vP3q/eRnz+Xk8XIuXGiiYudKNq/5hK1bvuDsxSa6umuob85j+Yr32LVzGfNmP0N1SRab187l1IlWZCXIwMgwA+MhxiKGzygSvinCJ0UMnDMTucRAJeUNTP7h7h+wPa+eZGwKx3SYirt+Fo4V85gTrvxPAAe6YqDJOqnENKZmYRqKv8ckYynXiHnmjscsdj3NppNTKJLkMheMdGyxYF5mGkwn43E/llmwuQSrUUg/MiWYwmsjbid8XzbbcEg4SWzDHRjKUcmVp3kkAMG6yDTXFDWZkbEGO6bly7ru+ycPqEglY8QczS00LT2Demr6m7z4WhQRQuIhNn9hNuWyKaZIxmNennrC/793pl1fCvE500Dzjve1QI4FvVdMIATqI6Z26bg3F3hwmRhT/vRE6Ih9SUginXGd8iY9YsMRrvP+z5NTTE+5CFcqkfIvQsyOe07crumJ772RMbnzzT6TUz5QIQoTYQ4qNrJYzETTZWzHwIkZxOIWjmOgGwrRaBA1MUhQusxU/Da2dJaJ61VkL3+IXRt/zfGWt6nc8QDZK37MCw/cx7LZ36Wl7HUuHF/EmWOrCY41cr2vFSl4hsDNwwSutLJ9ycsUrn+Zqj1v0Hd9I1duNSIrZ5FDx7h4KpsFs7/D5hX3k7vuMXKznmf5wufYuv5tyvd+xaLFz7Et+z1K9nzJ6mUvsm7Fy5Tkrud8ZxNHm4toKF3HibYdXDhcTFfDdvJWvU/x5hfZm/0Sxxo+41DlO1w89Dln2z7g0qGPOFL1Ip11z3Gk+mkOVz7Nuf1vc+bgbPI3P87F89mEwu2Eov1I6gCSNEDCkggO3qK+dCtlOz6ms/1z9lV8xcTIUWRtgKAyQUCaZHC4F127TnvzFir3PEXtjgfo2vM3dG77Myrn3cf5PT+hp+5xqrf+hIMF36Vp87c4W/oA1+ufo3rln1O38fucrnuCutwf0l7+K+ThlVjRAprq3iMn+wVyt79GZfkn7Cp4m82bH6e0+B1OHF3P2O1q+D+9TA7tprH6NWrLn2JL9gP09m7keOdyWhs+YduGn7M755fUFD3J17P/hJxtL7Gv5jPK9n7A+vXPsHLVU1TXLOJmfxPB0ClMuZvoZAenOreyd9eH5G36HbuzP2D7qrfYu30e3c1LKN30HJcOfUnjridpKHyU91+4jx1r/pby7KcoL3ybssIPqC5bQOeRPNateYPi3XNpqV9CR9tydu54j+UrnmfHrnlU1m2ksHg5B/cXoBsX0dRuzNgFwvIJJqXjRNVTRKRObKOLEx2r6Gr7mo7yTzjROJ/aPbNoqP6chsYVDE+cYDh0lf7JW0yGQ6imjGlJxJMqhhUhKk2iSBEMRcOOa8TiOpYe5e9TDrYaIhIcQlYn0J0wVkoloo8TVIYJSsMuUJFwYw1NzaUti8ZCNI2Coi2aF7f5EwwNm0w6t2NpOJZGMm4RjxkYmoRjayRiJnHH8ItP0ZxmGuwJcFbQ3kWzmI47tP1mbyoR9yMhHcv0aOa6T513G8S06aFLp3f1emLqLsCHe6QLcYtoZJJU0kGRIggdfnozScteRPEtaNViQivo65k+FIKiL7yJBEghGlv3fev+JNYtrFVitkHM8fw0zLTW0NINb9IXw7F1EjETx9IyzlW62BfNmNtIaR64obsMN3//sfzrLs55JuAjTFgF2+2PDTdFQyjSWsTmLajZgiYpGtU/fu+CQRB3LAxdwY+A9ZoaYSZoZ5iZCvZPZiOWpvzbfkMo7iVxD/g6VFXxG1TRWLj/dsGvTMaD6yOhoCmSf+3S8b+GD+6YuuZ5VhioctRPgbhXUmH5x+EacmooUtSLN1X8659mIDh+o+zew6rHylD9Z8T1P4j5wJO4homY7d9TuiqnGQgZ8g0B9MSEZMfJ/Bz3n00RaSwGK26TmPTBCRcEE744gkXgnkO3Zon7IIiQhQg/HbfZTK8n4r1lghvuubF8Jox41jKfYfd5dd9jppmsmKKnDcwt/54W97gr10jLNgR4YBkahuY+O+nvW15cbPqec8+9g/BScNMzJAxNxjIVTF3yXkf3QREpEkaVJZ+Fk/ZPUDA0zdcXCwmFMN4U/jnChFJXVX+apnmmaZFQGEPzjH091o0LiApAJual1wiTWBtVjnj3qOMzkkS8XjI2halr3jqioymSD1CI6xzzCudkLO5HlAq2gW26MXli/RTXx/KYQSIdLs24EQbzMURCTvoeimXcgwkfCBRrWyZAIa5R2pvJ3dvuTKd8tpIAnZKWg60Z6LIXneo4ftyv4wgjWtf7RniYZJqt2qaBIkU8M1wV4e0i9iRT0XB0E8drcATFXZh6m0YERQp6a5+Npbsxq1IkSDg0hm4oPmhi2za6rGLpEpo8jqmNY9hjhJR+bgwdo/dKFS11X1BT9j6fL/w7uq6Uc+z8AUalIa6N3KJvbIxrQyOMhgIoSpRYXGNsfIBwcJTwxBCGEmB46BrXbpwloAwxHL1Fz+VOjp6u5crgIbou1NF5tpGr/ce4MXCA2yNNnDtbSTTahSQfwTTPE5y8hBQeQ5WDaOoEUVVHj6UIqg5jER3JtIlqQQxnlOMnKtix4zU2bHiM1rZ5aOphYvZFei9VU7jrfdZu+A0rtv41G/KeorhuIR2n9jKpXObGQBslFXPoPr+eo0fnkp/3KNUVL1Nf+3suXcziyvVcevtLOHh8Cw37vqa6+gM2bPw5+/e/TVP961TtfY6duT+naOdPOVD3V4zf+j27cr/Brvz/wsnOR2jb9zOayn/M/qr7udD1HPtKH6e29AOGB1owjMso6i2USJToRILBSJhJLcRYuI8b/Z0cP1lOcekqSis2cmuwG3Nqgog8hKJGCY+HGLw5SE/PWc6cO0xv/3EuX+ug52odBzrWce78Di5eqmRo+DiSfpUJ6Ryjoz2Y1ijByE0UfYyBoStEpHF0R6Z/qI/ei2cZGrhGKDjI8OhVNCPAxOQAkhxiZHyEM1dOEVCGGJq8RMv+XbS372DhFy+zZum7rPrqHXKzP2Dp4hfZsukTFsx7harydbTUbWT7+rdZ9uWj7MlfwsTAcbTQBY605VOYM5fsjR/S0b6dgVut3DjXSM6GOXww6xGy1n5IUfFyNmz6hC2b5/CbB79F1tI3Wbv8XZrr83nj9SeJSGOMByYZj0QZnAz7bAph6Grbth/Ja5qmH8spJGxyJMrk2LjrXRN32V5xO07ccXvLZGyKVHKaKc+AMxFLkoy7IIZl2GiKjiqpTCenXc8f0/URciyLmam7JGMp5EgUXdXQ1KjnP6b4dZ8UjnhJccJHMb0WiIG7IsnoiuoDF6bHlhU1oohVd83UHVKJFLbhELfjBMYDvsTF0Ez/d3VVQ/gviXXWTxnJkEgK5piIaRexxz5QkYzbWKbssioc00eOxYYgJgQuiyLuT17uBSqS/mcR8TUjTDO9Zn4mlfJlHAIsECCDACpEoy/ov+J76UjTxD1xS0LmIf6OoM/9sTZZoESCkZGWiaQNrf7YDCvhJHyHVcd0L8bM1B0/7zzl3SSCcitopUK/PDN1B9dExfLZF+7x2cRjFk5MRzdknJiObWs4MTfDVzckVC2CERtEN24QGT/JldN7qC54nxVzfszHr/wHPn393zPnrftY+P43eOuJf8WcV/8LNfm/pe9sFtHRKvTQQdRAL8HbJ+jrrmD13N+QveJJNi5/mLqq95iYLOXW7TaCk8cZvNFETfEnrFzwE9Z8/SOqd71BWf67lO+cQ0XR5xxsXU1t9Zds3/YyNZUf0Vo/h8aqD9hf/y61pS+QvfaHZGd9h5ysP6Fw459Ss+P7FKz5rxwp+xVHyn5FT8szXGp9hqMlP6ej6K9p2PYdKtb9dzp2/ogjRT+iMfdbdDc9xL7dP6eq6CmUUA260oFkDhKSrmI5A4Qnejl+oJq9+UvZnf0One1fMDl8gtGh00SjA4Qiw/ReO8HV3jYONW9gd/ZbtFU9zPH639Cx6684WvBtzpb8iFNlv6Q467u0lz3DudqHOFJ0P4d3/YLSld+hetNPaCl8iIqcn1O6/X5CN1dy9cwcli/6UwryH6S27vd0di2iaPcbbFj7NJV7X6OtaTYLv/whBTnPcfZkFobczL6qOezKf5O8/Ae42LOMjvZP2bn9YVrqXuTi6TmsXfJ9tq36NXtLX+Hggc/YvetFNmx4jIMHlnCsawuDt1s4f7aSjoal7Ml+narCNyhY/xil2S9Qkft7ti55msqcjznVuICWnS/Rlvtrald/h4b1f8GRooc4XP4SGxb8kPbqT+i/lE/KOs713lImRltprl9CRcknVJV+TFbW8xQVf0bbwa0UV6ygsS2bZUtfYf/+jXSfyicUbSGq7icYbUXRDzGdOsGVC9s4fWgRR+s/pXPvLA6WvEn97t/R3bmC0r2fcPLcXqKJQfqjN1ENHd0ysR0D01IwLQXD9MzXDBPTkjDMCHJ0jIQtEbPCGPoEqj6Gbo6T+HudgDpIWB8mIA9iJVU0SyUem0JXY/4EUzRKIolI0ND/OXU7XVS6xaCX7uMZVU4lHCxDxdBk4o7pN6Rism3q2j1AyN2ZaQRNfCaV9Kl0mUBF2lsj/TpyNHJPSkL62CyvWXAbn4RHCRbmar722gMtplMxbEvFtjR/QigM1Vx/DlfnaBtuFFvCy/AWMVfxe0CPtH+EMCfNjH4U59mxDB98zmzCfIM5z11ebI6ieRCafBegMJmecvymKT0Ftn3pj6bIfqMlzBszm8U0m8Zlk7gsl7jfVDqW6RfnApQRWm2RPCKOLZMRIRgWtpH2YxCT+nQTqnrgl+6xEzxNt2l6QEjc13hOeVRr05OGiAmnO1FPgwhxx0JXZb9Rd1kVafPKtOmh7BlGulNulwXgpm7oqoIqS/cYI4q/Ic6jSP0Qzaq4p0VyhwAr0h4UaWBDgApiEiwmw2nAxPSvaXpKbCMiTsX/E+wUATC419nynxEBVAmmgfCK8c1w/frE8hu3TCaKkLJkNl0CAEob9N6bVCYkqwJ8SSeYmD4bRFxzwZ7QFMmvg1LJRIbBqAeEmmkD3ekpIROxPMNGw0+uEBMrwYYSUgBxz6eZGu6EXrBpDE31wR0BKGX+jmBAaIqMKks+OKVIEXTVLUjd58P0EjAULFMlZutoSthn3ihSFFWOEg5OYupujKkLVLk+FpqiupMz3UCORFE8YMLUdc9cU/OHNbqq+VIxN9lGucegUveMOd3nRkOKhLznwvRZIplpNKau+i7xpuYeiypr7prngSzuWqL90XPrsj9USSZm236krzCTND1fDiGVE+CmMIJzk17STL1MIEkAeoIBIVhJ4r6LOxZ3pqf8NSUNWoi4XRfkkKMR/5lRpKj/f8SelHLimIqKqbiGesKLRFDQdcV9hqRI1J+MOpblr8eZa4QAi0OBSVQ56q4TskE0EMHSdDfK1DBwHBNVk4hGg+hmCMOSMAyFYDDoGwumpRdqGtTwpCxSZIK4HcHQxrDiI/T07ufoyd2sXfMEvae+ZvT6atat+TnHL2xgNNrDmHKdYek2I/I4UUcjpIWR9CCmHWYocJOINsrQyCXOX9jPlSsH6TxZTlN7DmX169hdOZ91eb9nwdrHWV/4Nks2vcaGvHdYt/15Vm38BRV73qC18UO6js7jSMdyzp4s5tLZNgLDlxm62c1oeJCB8VEUe4ZJKUFYcYgoQSLRKxw9upO1659k89ZnOHN2A1L0AJZ+gdHBDprqV1BTM5eP53+bsoYPqWtbypkrFcRmrjM42cr2vNdobJlDTsHjNLXMJh4/QCTcTCjUzkToAAHlKIPB/cRjF7l8uYD6+lk0N75BY80rdLa9w+3LX3L93CxaKr7Dwfq/om7vt9lX+b+or/w+ZYXfpGb3dynZ9j/oqPgTeg49xtlD73C0/UuGBmuIyBeIREeYDEkMBAMMBsfQ41H6+k+zPX8x+TsW03qwkHOXmoga/ejWOINDN5kYHeP2zVucPXeSzduWs7tsA6fOtzIROc3NgTpGxppR1TOo+mX6Bg9yY6CFYOASIyPnCEeuMzJ+GVkdIioPMxG8xeDwFQKh24Sit5kM3SAs3WJk8iqyOUlQHsdOmoTNIAOBG9wYOkNIusLpszV0dRXR2ryVBV88y+cf/IqFnz9FVdkadu1YRvfxGq73NHPm8G6+ePcBaiq2IYevEpo4z8muveRsmU1B9scU5nxAUd4HVOz8irde+invvfG3bF7/HuWlS8la+QZLF77IrtwvKMieS23FOm5eP8LISA/B8CBjgREmo2H0WNyX1QljVyE7El4tgrEgmAOibtM9uXHcjuOYMdezwY6T9IAJF2S1fKmiqMsEqDCTmnZrG9OVloaDIddPxnD7WFddkJbaCjBAGCOrkuyv22KvSSeBmN7PDZ+BIeoj8X/FawnpsRggiB5aU1RSyaRnJpyRrBeLEw2FvRQdzR84iJpWkxV/jbUMV0KTSCS473//4z/B//m/OLaBpoaJx3QSMXchMzTN35zTrvy2v1nenUkh3LDFwiqonGISl44bTUeDCr1w2tAq6epVMxNCMhgWQn8nJB0CFHDjAV1n9xmPTXFn2nUWT8YT3J2541PeBOovfCZituNHnWZG1/1xMkA6x3zKBy3uTv/B1xO5QEjKTRDwABABwEwnpzxQY9ovuJI+gBJneipOLK5jWjKxuI7tqFi2gqKG0PQIlq0wMnoGU7vG1fNVlOZ8wNw3/xcLZv0FhWsf45NX/xNL536DjV9/n/wVD7Nq9o9Z8clfUZD1KGcPr+Zc51bOHCyks3EdhRtfZfeW59me9TjFO97k6KENSNFjjI50cKWnjqqiryjc/Dsay95m19ZHyVv/BB0Ni+k5WsCxto201i2mqyOLC2e20NG2gLzNT1BT/DqH677kdNs8Ri6tYPj8Z2i3vmTk9Otc3/8UTdnf4Wz5DziU903Klv5bypb+ewq//Jfsnv//ULr437L9k/u4su9Rrrc+xuW2h9i77X9w9dx7jA5mo2mdhMLdDATOY8b7GBo5xL6qLHZlz6Nw6xw+fPP71Ja/y/mzDYyPnuP8hRbOnKnj9IkSuruy+fLDv6Rm9ysUbvwmmxf+W9p3/4AjxT+jdsv3ON/6Oy52fkbB5gfJW/Q/acj7JYfLnqZ1z5PkrfoxbZWvcqrjUxy5lL6zWbTWvMOugsfYnvt3rMj6CTV173Hq5AY6DmSxd+f75G5+npLCV9i14wXyc5/jwP6vCIzXs3nDq+zIe4T6qt8zcHUjS774FpW7H+XU4U+JjpbTXreMop1vsXfPLA4fXMzhg4sYGdzL5Z4COvZnUZj3Ad2tX9Na/CZdte+wc+VP2bbwL2kufIlgbwH1O96jJu8V9q59gK6dD1K35L9QMvffsOer/8a+7AdpKnqFzsa57Nn+MsN9JYQmmhgfbWSov5q2psVsWP00X3zxADV1i2lq28je6pUcOpLPkSPZFOTNonjXe9Q3zebYyWUcOrKA093LOXZkHgf2vUfNjuc4Uf8+Vu8mytb8kr2bH+Fw8ydUVn7MiZ49yNMDDBu30G0LWXOd/XVdRVYiODGX9q8rriRE1SeRpWFMY5yRkYtcv3GcgZGzKEY/EfM2I+FeZGcIyRohPqMj6RLx1Ayx5B/8KbEoCl2wwvGLOVHMZjIqRPMhpssCdBA/E4CDoSmeKWB6sidACrepVDKo4qIx0+8BSwTNfnrKlZCochRVFpO9tFxETNwyIxDdRtH21w5BixabRzKeQJXDmLqMIoXRFDfVJeHRbN3NI4ljxnHMuJsoYsYxVNckLZWYucd8ciqRRLi8O6YbZeWyQdJJCMKPIJOaL7SPgjKYud6KtdnxNrVUMo5taVimQiKeLtDT18zxJr+m1xC58grRBKen1unJduYUW7yWAC9849QMc8PMhBex4QrwIPPD9ZxwwRohuxBNqoinNHT3+ARzwo9WNRw0WfeSTBLpjd6blIs0K8HIEfIITZH8e88ydHRVQVdlH0AQTbgrBXCIhoMZTbmY+tv30LfF3xCsE1da5DaeAgQRz4J4/bR8wfxnbIO0fEPzGz7xXAhjRnHexNeqLGUwAdxmWVDaBfNCyEp0VcHUVe89Jnz6eqZpqyj40p4Zlg98CN+bTIBJ3L+pZMI7fxJ3Z1L+5FtIkIRUQLBD3OhV1W8mBfAhpCWmrmWsOYJ1496PrreX7qcLCXaTAASFZ0Cm90im7EowCjK9PwRbRFwvORpGGKNqiuQztYRUKByc9JgEFnI07F9v8T2R1BH3tMUuMKXj2BqR8ITPtlGkqAeQyT7Dx9RVn5EQs2yCkwH8JA2PPSGMRkUBrHsaZOH9IBKQdE8DrYgC2TebdOMgXVDX8p8PARYKSUgyFnfXG1tEHVuuEanX0CtShFTSlegIQM42deSohByVXEaF96wKU880q8X246eFb0/c8fyPvH1EeLUJJrEArYQZrQDRBXtC/J5Yr0S97NbaQm5mIyRU4vkT110YvSYth4TloEVdnyQBUKRSKWzbRopEuJOa9uQtlpdyonvpKJoPbGVKzSKhgL8WOIZDaDKAY1rIcpSoFEDVQmhWhPi0gaQMIykjGFYYVQujaa5uPxwOu6aWqkJYijI5OYmu60hyBMuMYugTKPIAgcB5ui/UsLNoNj3dSznW9AIDZ2fRXPUoqrKDkcAxbo4eo3/iIgFjgqAeYmBywJWFSsPcjnTTfbWBjmM76TxZwLKVz5K38x1aDi2hqWMRbQe/oKbhXRr3f8ye8jepb/qc7dufZF/tC1SW/S2bV/xX2uoe5GTXq5QUPUpN+YdsXfcGxXmfs79uNYc693D0VAP9I7eZCCmMTATRjEks5xrDI03s71jIvuYPaT80h1PdWVy/WsqxozlU7p3P5g0vsmn701Q3fkZl45fs71rLULCeorL3qar5kIaGjzh7aR2jk5VMhvYzPnmUkfEueq420HO1jpHgYaLRc+jGMS5d2sjpEwso2PprGvY+x+4tP6S++Gd0H/wFV7ufomznn3Go+QEONT/I/rpfcvrAY1Tv+Asa8/8F+/L/A/srfkxz5ZM0N87mwuW96IkRrg9f5tbEAEPBEeJ3LCbCtzl+qom8wqWUVa6honoVE6GLKPoQihqgv7+fsbExrt/oYUv2Upat+pDcwtXUt27j0NEt9PaW0tqynpLir8gt+JiK2vk01G6mdM8KDu0vpP/WEcKhS/T1HUXV+giFewnL1xkeP0dQ6kWzbhFSr9M/eoHR8E0mpCGuDvbQeqSWkxfaOXexhSs327nUW8vEZAe5uR9QtXMue3I+p//aATS5Dzlyg8DwWQ7UZvPU3/4J5SVbuNxziMDkZWTpKrf69rNo/tNsWv0SRdvfZsPyVzl5KIecDe+w8LNHWbXoBc4e20nWkhdpq1tD9uZPOXuqmvHRM4yNXSIYHqDv5hXCsoRmu+at8bjrwyLLMqrqgoW6rrteg7aNpii+N5XjMZyEh1HMinmRzQYxK0YylvR9E1VJ9Zma6VS7dA/p+j+5e4wSlVAlHceMI0clHMsilXT8FA3hoSXWZ9swERHvYi8V0spELOaDzookMzOV8hPZxIBAMOFE1GjcifkpS6rsejvK0agvdxFeOVPxhB8vPZVwj8nIAK5FtLLvD2SahEIh7vs///hP8H8h7pioSgjbcmN5RAa1mOq4m6GJ0HWKBVRsoIJp4co53A3C1RzHfZM3ASAIecXdmTu+J4T7ddqYyI+aExIOr/n3Uz4yvic0PzOp6XvkHWLDF98zNZ270zMIIyKRKGKbafMkQQWeSiQwdd2TfSSZTk67JieGQ8JJ+H4VQsucOSEQBnTuv70EAAGEeB8iEs2JqVi2jBNTiSd0LFvGMKMYloQTUzHNAUYGOtmTP4fV8x9mx9pnOFT9KfsrZrN+4QPkb7mfjvoP2Jn1LFmf/ZL3nvsG6xbeT1n+79ix6WWKtr1Mae7L1Oz+HQs/+S55m57lwsk8gqNd6PI1ug7nUpT3OTlr3yR79dPM+/BPmffRf6co51nOd62nYc8SWsqXc6pjO0f3b6S5bhGTA7Xcvryb7kNrKMh6keON8zjd8iG9HW+yf/dPGOl6gdCJl7lU9UvaNn+Dwrn3Ub3sP1I87/+jcM7/S1PW9+itepLbzS9yIPc3HNr9OA2FD3Pp9Fw0tRLZOMrI5CkmpBsMTpyi62QhZWWfs33T7yjf9Tm7cz/mQNsKbvTtpKhkIZ998TjLVr5E1tqX2Lr5RQ63z6e88AVK8h6lqeQxanc+xJHal2gseorjze/T3bGQypJZtDV/RW3BCxyt+4A9256gcOsTNNe+z6Uz6wiPV6IG68nf+BIbVjzOlo1P0312PTdu7SYYbiEUOIgSOUGg/yQXT1VQsWcupUXvUlU5i8KdL3HmzFr27ZtD3d53Kd/5OgdrPqI870ka975Ab/cKoqPtjPef4PaVVm5faWToRh37G5fQUvclJYVv0tG6kNOdKzlW8zGN+c/S0/gWlet+ROmq77Mv+yG6Gz/lwv6l9BxcRH3241ypfYULu39N0af/jtKvv03Zul/Rvvctmorf5Vjr15w/sZHAeAOhUDuq1knfjQrq6xazecsbdB3Pp6+/mbqG9eTmz+HAgQ2U7H6f1n1fUFn5BvUNs6hveIODB96lvOgxmvc+w9GqF4lcXsbx3c+R88W3qc9/jPOd89m541XOXNrDiHqBMbsfSVUwbMuPxJNlV/qhq0Ei4SHu3lGR5duMTl6itGIzuTuWsKdsNfWNW6msyqL5QD79w52MBc8yOH6WiD5EVA8RlCJYsdQ908R0QedOEP+YSeF657hsMJ8qn8mgiqXjLQVKLKKXRSyqKDxFE+c2LoY/6RLyjphtMpNK+scgmuxMCr5LTXeLcdFki8ZNNDuiiRbZ1wLlFiyLuGNg6jK26RbfYhMSbAFLdxJLeUoAACAASURBVIhZCWwjhq6YxO0kcTuJrpjErLS5r4jVcyzbS/RwmwWRxOIeu+YfuwBXROKFkJvE/Ebd9GUUYors+g85xGMmMUcnZmv/jPFyr9TC8tkFokgXLBkx6c+MzE5Lf9KsGTfCz/LAiYRvlirSEtL6Ti8u2lufHa8hEZPzzGm1+BuCUaAprku+eO+mrvuu1sJAUVDK/ehYR7BRNG8qfq+8QDT8wpNC+Ja4wIXiM0YEM8IydORohEzmgpByCCAv0wdFfE/ISWxT9yn1lqH7YIJo9AUTw5U5KH6zmimJEYCDAAVF4y6a/ExJiwClxGuK6y3ABXG9fZlHxoffQFpp9o14ffF305NtIZUQkhjNB8cESCEaRwG+paNc7Xs8GcT9mcnUynxWBbU/09dEeFKIiFJhoi2+H/OmSKKItH0QUgBqMR/ESsQc5GjEl6KJYxHDJMFGEvePpkioctRj1+i+ZMhdGwXLJm0s7IJ2OnHHRFMjGLrkS3dcb4eIf83FeRammj7YoOlosoIcjfo1pGW4k/RMv4rgZICY7aBEJderQtX8GFJX/uHJqDwjV3Fvu+wIyfcLUjzphyLJfiqGACocM5bBzDHRFAlT1wgFJgkFJj3PDcP3pBDMKsHoEFI700tlEswX34vMdu5Zf9Ixt0mP4RXzAa80GH4vkyidomf511QweIQMTIDd4j5LswEdUrEESTuG5dGpY7EYU1NTbqJLIu3HkxkhLaRF7vlymVmC4SdHPaaNx8zSVddjQlUjKGqQcHSEifAtVGcCOxUmLN9At4fQrGHC0m1MK0wkOsnY2BiKrKFZNqGoTCAUJRQKYdkG4cgo4ehtZKWf0aFjfPX1C1zo2U5V8eNM9L6LOfQRRdv+lCuXZiOpRxgNdDAZOUfUHECLhwgro1y6coKz5zvY3TiP9Ttep6jqQ3J2vsjpc8vZsfspTvd8xZ7KZ8jf9ij7W97n2NEvaKh5l/PHVtBS+Rp1RT9jyZz7KFj7L+g9/RAdbX/N2TOv0Xn0A86eXE535zKaq2axPfsVKirmUbJ3OYeOltN7/Qgj48cx7W7u3D1LfdunlNW9TsW+V8na+Au2bn2WwoJZVO39jLI977NqzdNs2f4y+zuX0h8opuHAHCr3zaJoz0sc71rEtb5iJkPt6PZ5zlysYd3mT1i/5RMqarMoKV/Cxo2zaW5dzenTa5kc203rvg8oK3iO/dWvsHPjD6gp+h7nup6nu/NlCnN+yMHmF9hX9iAnD7zEhaOvUb3tX9Ba9A2ON/2Mg/WPk5/9G+rqv6Zv9CAB6zJhc4jbE1cZCQ2Q+INNb183u4qzqG/cQGXVInqutKGag5h2BMNQuHrtMqoe4GLvYVZkfUjezpXk5H/B4SObKd3zKXt2zOby+T10HV1L17FlNFUto6V2JZfPFFOw7UOqyxbRvG8N57qLudXXSO/1Jm4NH6J/5CBjoeMMTRyjon4LJdVbKa7KpnJfARu3fkVHZwV1jdupb9pMedUyyisXUlT8CZsW/5b9tes4e7KayUAv44FrjA310FS+nS1LPmLJwndpby3h7h8UwvJNJgM9nDlZwYH6dTSXf0112UI++/AXzP3wlyz78nEO1a+mpXoZOevfZM3i52hrKeBq7wEmxnswjFEmg7cZGr5JLGYTkSXC4bBvnKnrup82o2kawWDQT0ATpu6JmDskEcOQ6aRrluz2kune0jJskrEpv1aZSiRQvLVzcmzcN4B3bGE0HfPj7ad9w+Ooz2jVZMX12/FAA7FmC6NwKZIGFcQ6J2pI38fLsjF13QdZbMP0wipEDLLjqyPcdLIpf30Vn93IUdlnZrgAh+LJ0ex7mKmW4frgOI7zz4GKmKORjNv+m09PCCwfrBA6bddI0504Tk+5EaWua3bKAywyQAPvzQi5xVQi4Ukykv6bSyWS/vTBd4nPACRcZkU67lT87M70jBv3mRHlJCQh4qYQEVF3p2f8iZ9gToippdishIu769A8TcyKcWf6LlMeaJFKpEjGp5hOTiP0psIkKpOd4RZUMdcgxZvcpeUuMeIxC9OW0PQQli2RSOqYdhTDjKAZIXQzwsRED33X2tizYzZ7cl+nrvgdgv17uHZ6Gws+/Bn52Q/S2T6f0K0aGos+o2jzi3z5/rf4as73KN/9BvM/+g7rFt/Pos//kprSt7hxMZ/gcDO2dJGRG13kbnmHkvxP2bryJZZ9/tdsXXU/m1b8kNWLfkRz9Wy2r/4965e+xGvP/wXrV73Kgs9/Q0PFUrpaNxMdPMCZo1k0lr1FdeHDnG55kuyF91G++t/Qnv1faV7/H9G73+Ni2aNseONfk/vR/6Rqyf00r3+YE7t+y5H8Jzle+jqXWj9j/Eo2Izf3MDhYy62RNk71NNDcUUZZxSpyct5l947f0dE6j7b6+RxoW8mtoSr6RsvouV5C94UCSso/ZXvOaxTteoNdO14kb9vj5G19jL15r1O5axaHGr6m79Iebl6tpK15Pe+//wDZ2Z9StfsLWmqX0ta0nKHBGsKhNkyti6R5hsqi+VTu+ZiGmvm0t62kf6CeYycK6OjI5vatZgb6molp4xjRPm5cbuP40Vw2rH2Bnfmv0NTwMadOLGXDksfYuf4FjlTPZu2Xf071jke5fGolpnQSXb7NtNnP6cNFNFUtpzj/XfbufIuG8vdpqf6IY+0LKF7zCLuX3U9L9gPsW/9XVGV9j+KVP6Jk3SNsX/og3S3zOFLxHiVr/o4DO57jUuNHVGx4hILlD7BzzaOU573F7m2vU5j7NpcuFaHoJwhGuxibPML+g9vJyf2I5tZNjE8eJxA6RVnZUgp2fMSS+Q9QVfQOLY0fcqTjM44dnc3Fs5/RXPUYV7ve5nDJQ5yufJKdX36L4mXfp3XXk/R0zqO28gMu9JYwHO5mWL6KZslYMQPLNtB1BU2PYjsSmjqCpg1x5nQDlZWbKK1cR2HJUrI2vceG7PcpKJzDipUvUle/irLKxRzp+v/pes/guu4zzVM1M1vVM7M1u13dXV3baey23Xa33bbczklWsC3ZClaWqCxKIhUoUiRFMZNgJkiQIDIRiAwQBMAEghEkwQDmBCbkm07O59x7Aand0+7ffjj3fwDO1n5gIfGmE//v8z7v79nGneEjWN4AY/GbOI5FLCFF1yLRnbq3mLYj6+2kwBB2ccP5dytK8xEXSXHeR7GYuU7X5EIy7K6HnX8lck0Iu7umyJFIMdUGL4oJwQ6QU8moKzk1rUC81mRB5EXWYxGzamg5i7Si4lgahh7OlYvOvqao6Ko6Cd20Jme4JyGSTiT8RglEzmS+taHpuQW8FjkIRHdXFK9hpz5UwAWs0snNn0+F6gkBJOwIOHhOyKewTeWeDrEosgScWThUBENAOAfConsSmCm64OL/iQV9KFzZ0cJ8aspIOhev6uRuioLhIWbPPSe0LwpBS4hOopgX+1PsQ1GoiRGTMHrLibZBtDCw73WhWIbGlUsXIsjqvdySyTETIRQIToew/k+CNUMrvoArCou82BaT4w+TwEdRdAoRQ4AxxfEnuufC0WIZeuRIEKKgKALDUZRwXwnBTnTBRVElxBExwiD2lSjeJkdItGh/R1b7KYKisIUK67oQIjVFigREca4JAUV89sljR3Ax7OgcFi4ZIW5k0wGCLzN1hEs4qsR+EqKRcF2JTrjn2FHywtR0BzcnnonOlBApRGHsTxEPhFgnBCIB9U0l4tHYmRC1hOAUdsMnnSlC+JnKwRFjRmJhKhwPhqagaxKamsSxtCnuAwNVlqLRCSGOiVSkcBZajjr1YqRFuIzs3PFv6qF4MXh3IEpTEqKNgKxpuRGO8HoyeV3QVeUeoXkqz0SMiuhKGFlqGzaOJZwmQuzT7nEphUKxHoE9RREvxj/MXFSeEJKEeCHEx3BBbUTjQ0KcEBBXAbcNmS/+Pc4by9AiGLBjmdF2Fc4LsZaePJYmmRXivPEci3E/wDUsXCOXtpKL+DUMIyygDBMpmUQA6oUwGyVi3XPcuznnmJSDORtI8hhJaZh48g6yNohiDWD4g8T0K/SPHGc02UtMOkNKu4CfHcKwB1G0EQxDxfd9korOwEiMpKIjqWEKh2knUfS7xFNXOHqgjPVrX+VA13xaax+hrewrXD38AD17H+Dalfe4eHEl129s4eadHVy/28bBnnLOXGjlZG8tJSWfUNn0LodP5XH81AoqK58lL+/7rN/wA8qrHqa8+iEu9OahxGqYcPfiqR2c2PcZW1d8j4r1f8vO8j+nrfjPKF33nyjM/xN21HyTI4dfp7ricfIWf4vthT+nve4J9rS+TFnxEzQ2vUtF9VvsO7iEfd0LGYnVcvFGGTv3vc/W8kfY0/0uB7rns7NpNtuL3qR790K69q2jbdenNOx8hyOnP+Gzld/gwJH32LN7OiMD20gljnHyVCUbC2dQWD6Lou2z6di7gZaWPLYWfEDn7gIamhawfuPjlJe9QG9PHmePr2ZX/VuUFjxMW+0DFKz5BvWVv6ay5DfsaXudw3unU7zxx5Rs+D6tFd9kb+N3aK/9JyoLv0VP90fs7ljIyg0v0Nq1jKuDXVy+ewQtiNE/fA1vQqets4RtxR/R0vIp+7tKuTt8mnjyFsPxQRJKjFjyFkNjfVy81EllVR5792yivmYWDZUzaav5mI76WbQ3TWd326vUF73G6a7l7G+eTXfbPEo3Pcux/YupLnmVsi0vULDlNQq2vkZlzQdU133MhoI32HOwgPrWNeRv/YTK6hUsW/42bW1b2LjxI4q2zaFo2/u0ti5i1kc/ZfbrP6K1Zgl9fbuwM3HccZVE6g4HdzdQu20Ny+a9QsmWRfT1HcC0Y4wlbmCbAwzeOMzA5T30HN/KR+//nFVLfs+st39E6cY3KVz7CkvmPcrqZc9QUZ7HpYvdxGNXmRg3uHX7SngMmyaW6WAYBoYRQjVN0ySZTEauCiMHiRS1oZkDazu5UQo5JeVCGcKmt2d7BF7IQjRzsaSCG5bNTRRMZMdpa2mltbklXJ8GTrS+C9wMjjkpLBh6OH6XGIsxMjSUcz44kXPPnNLUEq4L0aBxbYd/nfgc2wxh6EYu3VKkh4hoZpEKIlLmBI5BSUlRzWvnIJnCcSvWSP/79pgEM082uzzPI5vN/n+FCtOQcCx9Ct3YiG5wgvwuFvzCpjyVTJxN+0xk04xnwuSPbJCNXAWCEJoNxqORCjEiIUY7sulM6JLIiRWfj4/nYp9E7F42uuiK0Q/hqhAQzEwu6jSbToeL6Gj+2okSRkRM02R0qBe9phA4woV8ejL5Q1BYnRCCkvYE+DMnhviTbpHAFTFzQfh5RZxUzlESdeRcGdNOYbtS9L1hJVG0MWRlhMznMU6frmfJwsfYUfEq7Y3T6T+/meqiN1m54Lfs3PkWN6+WcqOviu2b3mLee9+mOP83FG/5NUVbHmXJnB9ydM9CTh9ZzfmTG+nuXERX+wK6Oz+jJP95ivKnUVsyg9ptb9FS/jLb1v6Qzau+zca871NV8iybVz9O8eYXqK2aSfG2NynIf4O1K16mYNVbXDhWQ3/fcY60l1O39X3ail+hc+sT7Fj0Pd7/+X3Mf/j/oH7JN2hf8xNGuuZT/NH3mfHQ/2DJi3/P3i3P0bD6EU7WPMfByhc5s+dTertXUVn2PuXlH1Jc+h4FW1+npmIB5UVvsnbZT+hqn87ZE8sZGmlg34k1tPfmcflWDUd7N3JnqJ7LV0o4fGgVRw6tpff4FvpOl3JkbzmxwVN49iCqfpf+W2e5deccHXt2cPXGSfpO7WVs7DyDYyeIK6cw/Uvo2lkC/Qor502jIP83NDa8x/4Dq+k5UcZrb/yMd959gJLi92htns/IcB+BP4IqXeXogSo6mldTVTKDzWueoKd7AYV5T7K/bga1+b9i88Ivc6z9Kc4e+4hrV6q4du0gh7uWsXXj72ne8TYNldOoK3+Bg7s+Yvvmp9jXOJPOohdoXv8QhR//LTUL/yfNq/6RbfO/Su2GX7P+059Ttf4JDjfPYuhCCe3VH7Ds45/T1TiH9oq3qS94nqbyDzi8O4+y4ndp61jJtdvtyMY5RhKnaN9bzBtv/JSu7mJGx05gWldobFjBli1vsW7ZY3TUzWB78TPs7XiHa5cWcv38R1Rv/SZtJd+hNf8fqF3611Qt/AaDRz7gUte7dO54nqMHFjAwuAvTu8HNkT4UI0ZKHUPTUshKAkkeISndJpG8wo7atWze+CFr1r5DYfkcdh3YSPvBdew+uJrT54rYUfsBVdvfI2/lU7S2LOTkyQoSiTNY1jCOq4fQMEtYrLUcWX2y2y4KJZEGMVUECLvSk7BHccGdOmsnUhlEoS66zMJhNhUCKDpdE9kMipSKikFNkaOOuRAjhPtCvCeRJCK+FwyBsOizkJOpcPGem/eeaqM2DRlDkzB1JdedD4thUXzIqUS0MA7ZAHb0euFXJ5oP18W8Yu5GEjpLTAT0cKqzQDCKwtg6C9cxCDkfIcTJNBRCYGZ44xI3xPBz6iFXw5wE/YmCRBSXk6BOI2IwCEFDdPFDG/ck72Dq80TdxylzkyL2VcyMRvPzmo4qy7kiR48EHVEoCdeDlIxH7hexHSZBopOQulAAz5G63Un2kZgP9x0XNRc7KMCU2bQfdVCFKCBgoqK4mowQNe7pEItRECFmTIWPCnFDsC3E/w/ZF5OFqBizEb8Tx66wqou/ie8FG2Aq40HM0ovjTbxXkcQzyfPQIzeIEAnCojl0MohiP9z2ZjRPL4piEXOaCYJIkPIcK9d1n4TTCpimcDpMOj8mgZ9TC0HBYhFFvWjMCKfHVMeOECmmfvZJ4WbKSEqOeSLcUPYUcSwUKKwIQCk+pxg1UCQ5EsME9FCsv2Kjw5FzRvAmNEUmGY9FwpahqVF6kIBRTu5vLSd8OJHLJ8gxIUxdwTbDNCHhtBFd9/jYSLTNw98bEXdC8C40RY2YFZqsEMZsSqENOTcmYuaYB0KkkZMpXNtBVyefI7wmaxFbQ5wHqpyKjqW0HxbXU1N7wu5lKBROFceE0GybOonYKIqUQldDvkUynkDEdoqRlMlF/CSDRkmFLoPQFSucw0EkkIkkPJH+MZ4JUKRkdHwIMS4cTwqmiGb2Pdf+ScdUCEAV1zzhAhLCy4SfjmCXlm5E4EqRzBF4XgQZFWKOOJfC2EEpuqcJp4wYNVPlFLo5hqQOIKm3iclXudjfzb5jlew6WETT3nx27t/A3qNbOXF+B1fu7GVEOofmDBOXR7kzOICk28QkjZRqEk9JpJQkjieRkG4wOHqWCyfqObhvA3U7XiM/7+/pbvo2/ScfprPpu5Rvv5/mhp9y7Og09ux7jYrq5+i7uInKmreZ+f4/k5//FAcPL6Ol+X327/mEztYZ9ByaS97y79G261W6D8/k+o1qBoeaMK3D9PRspq3pE8q2/ooLvc+xq/GvqF3z52xa+J/paPoOLc2/oL7+cSrKHmP49lr6emZQueavaCz6OjWl/0T3gSc51fceZdWPsmrDL9h7cC4NO1dx7XYd/YMldB/+lE35z9BUM4/TR7bRe7CA6rJ5lJe9S9fhOTR1Pkt10yOUV/2SvrPzuXhmGXvayqgoW0zZ9jlUNnxMdfMsaupmc+JoEScPlVFY+BFFJdMp2/4aq9f+lprqD7hxrZ6+M9uoKHuNkoKfcnDvu+zeNYOK0mlUlr1ORdGL3L6ymaP7ZtFQ/ThHDzzP/o6H2LDyy2xe80vKt71GW8d8du2fTV3HAnou7qD3yn6OXzjKjaHLXL5+kI7da9m181MqKhbRtHMr126dYShxl7g6imwMklKvkkyeZk9HIbWV8+juWMzlExtpKn6D+sIXKNv4ACs+/Rs6K15gZ8nTNG57giOt02mvfJ59ja9yeNfb3DizhOPHVtJ9YCHd3YvYs/dTrvdXUlv/Ca1tK6hvWErHrrU0N6yk71QDrQ1rOLBnKw07FrKrdQkL5/+KsnVvULjhXRpbN3Ggt4Nrw1dI6mOcP3OUyq3rWPvZNPLzZtLSVEzHvlbGpFEGBm+gpwY5c6SDqsb5zF/wGJvWv8q7r/4L899/kNWLfs/cDx+keOs77O6sobRkLUePdHLzxkUkOYEsyyiyjixNxj6Lr8IBoOs68Xg8KrrDdVXYJBIOVFVWcEwHQzVwLBcvF9Qg4pzH0xOkAzdXY+s5kdag//pV2ttac3wkI2oC+U4aJaWR8QNUSUZXU1FTS4yACOesWOeJaQPRWHcsCzklRWweMRosxjts0+LiufNIyVSY6JbxcR0zWg/IqQTxsZHcfUOJGI4Rh0hRIzeJaAhOhZgLToZIYHIcB8uy/v9HPwQAQyj1gj8hRApxwY3yxNNh0kcYxRR+n/bdECZpunye/SIs7v1suAO8DGkvw3gmFCYil4QfMJ7JRs6KiUyWz7PjEZPi8+x4KGDkvo5nMpG4MNWBIZgVEVAz57YQXUTBuQh3nH8PYFN0bkL4ZYAqqUxkwgzYbHo856xI5/Js3cm0ktxjxKhL6LDwc9YeLxJWwpSSMKLVDzT8tI7rKxhmAj/Q8PwwHUHVYwyOnmUs1sPaNc9SVf4yG/IeoH77a5Rsnsa2jW+wePlPkaU9/CF9ketnKinf/AILP/kWh7re50TPXOpK3qFp+4fUV3zA3p2LaK39kIJ1j1K+5TE2LP8er7/w97z3yj9StOb3lKz7NYtn/Q2rF3+FJfO+yvaiJ6mvnsbxI4vp7V3D3n1L2JT/CkUF77Fg1uOUbPiIodtHGL7VQcHqx2gt/x2X9k+j6JO/pGHx11jx7H+mZtG36S58kpPVb3Gp7VMSvYXsL3mLroo3WPneP3J8+6N0FPyKshUPs2XFk7RUz6Iw/0UqSqdRUfYca5ZPo7N5LqePzCd+dzPHDs6jrPINPl37WxYXPce6rS+zfvOLVNd9QH//DrKZc1jmeZLJM+j6VaSx29haHFVLYnkWSVUmpYaJKoqaQDdkEvIIhh/HnYihOzfRtcu48lWWznqZ0rLf0H1wLrfu1GPY5xkYOsLM9x+ioGAaRUXPcepcM4Z5HUW6xvDtMxzdV0X+itfoqJvLrh0zmffONznU/B57q56gav03qNz0NY50vcypU2sor1xIZfkT1FQ+RWXpbylY9zOu962EbDfmSCPHOxaza+vztBf8lkMlj9BX9yjdRT+hY+uDlOc9yKq5P2HHxt+z5tMH2bNzKf1Xd3Knv5Peg9voqJ5NzfrnKM+fzntv/ICPP3qY6rqFnDxbh+b3M5S8wObiZbz55i8pr1jMwOBxhkdOICVOsnHjaxSufZbzR/OQRuto3PEyjTse5/r5D7l17m1OtT/Cuhn3sXfz19mz9Re0b/k5jZt/Tk/nOyixeqRUN4lUH5J6C9NLIWlj2I6K42rI6gimM8LdwZPsat/KjqrFNLes5tCJUs7fauL6SCuHejcymtjJ8EgDZ09torVxDiuXP0ntjvmc62shEb/CeNbmi/EJhM18PJNGzPGKGfVJ27THRDYTLfKFzV7EB2aCIDdDHooUovMpYoRF2oEoigWDQogekU09V4x9MTEeOQOmzhSLwmLye+ueLv1kPOUkeE10/v0pAoqp69H1RUSNBr6dW3QakchsGSauY/CHL8ZxbB3PMQj8HIApHd70BCBJV7Xc3GCQc1IYuRuJHkXrTaYrWNE8f+jAM6NoUt8zcB0N3zPIZsKia2o3wXMsfM8i7dtkgklw4iSzY5LXMZHNRJ32sAPq3SNeiCJaiOWTENVJWGIESRaOEVskPHnRwsHOdYTNHIk744tRvknrtrj3TeWcTB1tEDd9sT19J7zuCweMKHQswyDtB0iJ5GQHOwfGHM+kp3QzJ4WrsKC0uH2z/x7hRDAHhCgnHEWWMZWFMgn+FAWIiDYVBZEQ7kRCQiga3DtaEgJeFUQs7aSYZKJIKRzLiF5PHN+hw0OPiqypcbwCziiEkZA9EIp9QiAJi7ZcJ9u2o+6SnStGQ7FJjc41sS8muVrulONGMEwEANyLxC9hw58qOEw6ocyoUBfHlxAPpj5GbLdQyBL7To1SdAQTRYhggsEgzg1D01BlOerYRxHpnnB0TbpapnIODE1BSsYj0cTU1YjPIRwxad8lGY9F+0DwGXzXzo1pSDmBM9y3ph5Gkxq6FIkvhqaSjMcYuHM7Nw6iMDRwF+FWUiSZ+NgYZi49RIynySmJwPNJxRNk/ABNVnKOr8niWXTdxILW1A1S8QRyKhx1io0OI6eSkRtBHDchd8LLpR2FHUoBH/ZsH0sX20ybwnyRcW0LVU7h2hZSMjVFnLDu6QJqORClSAASELl7Rtxy41mubUUjz0LoE9cJy9D5fDwbHXuTXCJnioDskErE72kGCtedOJ5Ec2vyvuMw7qdxdRNLC4sKIVRYloVhhOeISMWzTSta53o5F7Bwm0jJ0I2VSsS4c6sfOZVASiYYHL5MQrpJXLpK7/kONpfOJ79sNhVNi9lY/iELVz/HvOVPsaH4HbY3LqT9wDYGYue5PXSN85cvMRSXkXSHpGoSl2SGxgbRjDHi0nXi0iUqCuZQV/kJ1y5tpLvjCYpX/58c77ify33PcqrvDc6f+h2HDvyKfXuf5MChVyjd/muaWl9if9cMuvbPZEfVDPLXPU3/xTJSg43srH2Pph1vs6djFkPDFQyrx0g6vZy+2kBTex7NuxaxKf8hSoq/xvLl91G++C+o2fB3XDn1Crt2PkFt3bPs3/M+x7o/oLvzZY7t+DYdJf+TXdVforLsr2ho+Rf2H3mBQydnsWvvh6xaN4valmXsObCEcxe34jsnSQ0dZvDqfuz4GY4dKKWt9TN2NLxMed2D9F54m8LS73Pk8HucOb6AvS1VFBV8ytZt77H3yAqSVieaeYBLfdXcvdxBMnmM6/211DbOoKJ6Om0dy1my9HlGx7pJpA7Sc2gO82Z/m2WLHqa0aDptzQsp2vw6NaVv0VY/k67982hpfpGqyp/SXPsodeUvYkk0OQAAIABJREFU0tYwm86OeVTXTaO9ezHvzX2Y4rpVVO+sYE3BCvou7OXylUbyVvyO0pL5tO7cSnXDNvYcaqd/6BrDievoZj9XLnfgmZc501NCe90suhpnsafqPc7snc/+huc53PE09Zseonjpdylb+T1KVtxP1fofsbvqCY7sfIU7fQu5ea2Q3uPL6Tm6mHN969i9ey7NzXM4faqUgbu7OXOynJ5DxVw518Lets30HCzj2oUmeg4VsGLx41QVvMuaZdOob8ln8Yb5NB9o4U7sNrH4ICO3rlC06m2WzHmRsuLVLFg8l9Ub1rFv3z5KtxVQW15I/rbpzJn/G9avmUbB2tdY8NEjNFfP48P3fsbCBb/jqSd/SXHROirKC7h88Sx/+MMXJJNJ+s5eRFfDZB1N05AkCcuyIkeFZVkEQYgGmMhm8V2X8Vy9aebcqhOZLI7lYqhm1MzPBuMEboCpmWEiiGPiueF9/YuJLL5rMzo8iCIlGR0eZCIbRNdT1/JRUlrkiAi8SUCwqHutHGxdCAVazgEnmvcTudo7xCuETg4zN7I4tW4OXC83rZBz1poa4xmftB++ruBfjWeyqJIcjdqqshKZA0QzKByxtUPnRk4kdqzQZWfbYdLQffBH/oN/x/McDDEHZxoEtkXWc/Fti7Rjk3Yd0q5DxnXI+l70L3RWhMJECKcK6fcCspmZKhbk4JVCnBBxohNThInA8/lifCJKA0nnIlIEP2Iix5iIxIzc845nMpFAkE1ncrM9HtlgnGwwTsbP5qCYoZNDUNnFTs3myKqZIB1Z48QsYiYIosIlm05Hwsp4OhPeDDyPIAgIgoB0Ok06ncZ1w3lB3w8BR+KA9n2f8fHxSRUuHaDoGqpuYdouhmNj+yYpdYSh2A0Soxe4dfEQVRvnsvKDh9gw73usmvsPFK37BaWbH6f3WgMp4ziu0cPdcxVsWfIYi9+/n5598zh9bDHrZn+blqLnqCp4hsrC59lR/CJ7696iZv0jtBf+lop1P6Ziy6PsbHqPdSt+yZIPv8rKWV8if/n9VFU8wYXT5aTiXQwOdTI6tp/TJyporlhM2fIZVC79gOaqWob7e+nr2cKBtjfYW/0QO9d9k7153+JQ3vdoXfkEh0vfoG7No7QWP0Vr2TO88dR/p2DpL6jJ/z1Fqx6hfMPvqN76LFVbXqCy8DXyFv6WzpalHNq/kcOXKxnRe0lpFzjUVcnqpW/z/jsPsX7ty2wqeJntRW/T0jCDbYVPcqwnj6HhblTjNqo+wsjYDWJjdzDkOEYqgZVS8FUDK2HgyB627JNw09xNKSiuhz+RRTfj3LnTi2FcZMXyl9nV+D6lm6Zz4Vg7qTu3yRoJ9nasYdacr7J609e4c6sbKXEZXRpi3FExE1fYvOJp9je8TGPRDyha8m0at/yM5R/835St/goNW79Da8kP2bzoy9Ru/hF5b32VhoInOXn4M0aS9aS8LnS/B9U4QSJxlOs3dnHhfAOd7WvZsOZVVi17hi350yjZ9hr565/g00UPsHj5b6lrWoybucnIyGls/RanDjVxs6+Lq5cOcOfmMY5013LlfBep0Wu4Wpz+ixepKSmnZvta+k7uJXbnEnriFr3HWvn0s+dZW/Aql4drsP3DnDlbRGHBK5w+tozm6sdprPgFs9/8r9QVPEBX7TP0n1rMwJUC9NQ+bL2PxEgfjj5M2pYxlJAmn4yNkErcRVfuYpt3GRo4SXzsDJeu7EXTr5MORkkmrnL7Vi+adgPb6Wc03stw/0H6L7TS0riYsvq5lHfmcXnsNEHaxRxQSOkJFEtCsWUUV8HMWugZAzWtY33uoKcD/D98jpH1MbIuo3qcMSPGiDaCllFJmwZf+B4TnssXQYYJP03W9Uk7Hhk3jeuZ6IaMqSl4lo1nWIy7Pv8aTDDhZLAsB8fxcBwf07CxbQ9JUrEsB10LY6tkWcZ2THRDwfVMsuMenm/i+QaZrBv9+3zcx7VUlOQYppIk7RhkXAtbk8l6NlnPxjU1/u3zLFnf4fOMT8bz+SKbYTztoStJLC2FqSXwHQXXknAcH89NY5kuhmET+FkcxycIsmQzn+N4Go6nkcnaOJ6GbiTRjSS2o2BaEv/m2aQ1mbQu87lnkXENfEcjm3HwfAPL1jAMBccN45UTyVF0Q8YPbBzXIJ3OEgQZ0kEW23JRZA1V0fG8gMDPRB0ITdOQZTmyUopYKl0PnTPJZDKK/BI2S8uysDwfxw/p2+l0OlTmdZPAtHG18L3phoLt6DiuSXY8wA9sbMcgCBwMM4WmJ1HUOK6nY5gSlq2g6UkcV8O2PCzLxXMDbMtDljR03SKVlLEsF8fxsSwXy7Ki9yfLMoapYdsGjmshSUkURSIlJbBsA8exsOxwHEo8zrbtsMDQDZRUAkuTUZMxVC2J44TdUVlS0TQDTdMYiw1jmFK0jYT9VHw/tbOqanIucUciJY+gGxK2Lf6uoqgStm1gmhqWpWMYKpYVgu8yjoMpS9iqgqmk8C0Nz1RwjBS2niRtuwSWg6ubZF0XV9cZ9zx808BWFXzXwtBkAs/CNsNRpbQfjv+4uc8vbLKe592zbw3DwDU0AtsgsA0cXWHcd/FMjcA2cXQFz7DwTRvPtHEMK3psEAThcxoWgW3hGjKukcK3ZQJbw7cMMrZHYGoElk7gmtiOjmmpYUy4a+AHNpoSjkBkgjAK2M0JfpahhD8bMr6l4egSE4FN2jHwLZW0oxPYGtnAwXd0LEPG1FIErolrabi2Fv7OkjAtCcuWcR0VXYnjmjKmEsdWE7iagmfopB0bVxTMto2umTi2h2MlsI0UupzC0U1s3cQ1dXxHJRm7TSqeQE3JxEdG8aywQLU0A9e00GUVwzBQFCU631RVRVXVCMooaxaqYSNrFklZJ6UYpBQDWQv/ZugOtuWjqRaKbGDoDobuIEs6puFiWB6SohFLJlBNBcPWkFQFWdVRdRsppeM6GXTNRlNNDMNGkpRc3KmObqhIUhLdUNE0GU1XsCwdyzawHRM/MPE8G8OwsK0Ax06jqjqaLmPaMooax7JVVE2KPqdtueiajZTSomuPqqoYhornWVi2iqYnkZUxNM1C0yxsy8OxfVwnwHXCa4FtebhugOsGOI6P76XxvDSuG+C5AY7tRdtUxBiKtWI6nUZVVVwnwDSc8H6h6ziOE41uBIEbxYyKNA0/cHBdE88zw6Q4N0AzDTRLQndSOIGKrCewXIeUHMYkWlYY5+26LpqmoWla1AHWXRvF0pAtGclMMioPMpjoR7JHUdwxbsUHOXvjBBXNyymp/5Ci6jfYVPQiJRXTqW+YR1nTHMqbP2bllufJ2/oymys+ZFvVUq4PnGckMcqY6XE3aTAQN0jpHsNjo5jOMLLSx1i8m/5re9hR9jFH98zh6sk32Vn5Jao3/TfaSr/MvqofsG/7g5xsf5prp97h4pk3uXRxJps2f4eZM/+cJYu+xfbKh7l6dSOmeYLL13ZRWfcZRfWz6Ty5mSGnh5vmec4MH6aoZRXryz6k/cASCgoeoWTz96jc8i2udn+bi90PcHTXk+xtmsbV00uoL36Ijsofsav4a+xa9//QseEv6NryZ+xc89/YueEv2Vf+Qy50zeRk52xK66dR3fo225veomHPPJr2ruTy3QPcTVwmaY6xs34dNRXvcqb3I471PM62kr/iYM/jXLm1lPVbHqOxaibFm2cgxS8Si19icKwXST/PzYFjdB2sp7ZlBeevNnP55k46D+Tz6dLn2LjlI8aSZ5H16yip0/Rf3c3p4ztorllBcf4sSvJn8dKT99NYsYSWpiXcuNZCd9cmGusWU1+zkIIN06mrWED51llUlXxKZfliVq6dyfylb1PRsI5zN3YznDjCmUs7WLH2FXbuWU9x9SJmzH2WlVvm0n68ns5TzVyMn+byYCuXB3cykDrE4RMl5K1+gSULfk1r1Uzqt71Ky7aH2Z73bTZ+/OfUr/06h2seRLn6GcdaX6Yq/yGO1n/Ansp3OLV/MUf2fUJD7TSuXy4kMdjN4OXjHDlYx6LP3qayai3zFrzBnLkvUlw8j8NdW1m15Dk+fvcnzPvoEfI3vMPqtTMo276G9s4Gbt3uZ2BggJ7uVoo2f8bale/y2dxpfPbJq2wvXUBx8et8tvhf2LDiaZZ9+nu25H/IhQvN5K1+keXLn6GpbiV9x9uoaFrJkrXvsjzvQzr31hOL32F07C7J1AiKGiPwfDRZYTydiVgwwv0qXAoiTcyaIrCLET8R3e67bq42zkYjcROZbDSWK5x4QlS1dINsOh26QnOih5ZztIWCc8gK+jw7jqnpfDE+EaWHCFRCJkhHYxcRVDyXwCH4EcJplwnS97DchBMiawUEpo0hJ/FdFdOWMAwZ07Fxgyy2pUXv39RslFTIH3JMC12ToucW453CfRq5m3ORr/f98Y//iz/+8X/hunYkVHiWSdqxybgOvmWR9T0yroNnmgSOzUQQMB74BM69c3khSChMAxHCxec5doRI7BCjGhPZ8XvGNyYy2VCE8PzIQTFVhBjPjYRk0+l7XAwiTUSwKDw7BHqIHRN4adJ+hmyQJZsOBYvx9ASe7eXGUpxI2REHlehcihEQ4S4RCSUCuJdNpwmCIFpMi/lA27ajG5Lv+/i+TzabjTKu0+l0dENyAx/DtkhICpbjI6kKlmeimHFi0h1G1Sv03znB0J1jNNfMo6bsJVYt/xF7982mq3sZ/QN7GRjcw7Vz1RzbtYwVH/6Iyg1P0bNnNqeOfMq2ZT+mpfwFevYvYH/7fDpb5tDdNpd3nvlLmgp+z6L3/471K35ObfXbbFz1a0rWPkRj0aOsXfJdtm19jNods7l1qxlJPULvmQoG7uym71glW5e9xWdv/oayzSvov9jJ0M1aKgt/w7Fdz3O09jfULv4aHSvvp3XNI/Tvn4N9eys9bdPZuf0Z9tS/yuZlP2XN/H9hb/1MLh5bzfC1Cg7vXsrls6Vc7qvCVE8wNtzFmNVLyjrHwFAPJYWfsW7lu5w+Xsn5vgr2dy3nyL41NNS8y6q8B1i77jHqGxZwd+AYun0by7+LZNxBt4ZIKXeQlEEsWyIWH0SS4wwN32VMGkRzUmhWgrF4P6pxh2TqPIpyhnnzH6cw/xkqCqdz9lg1Z482cu5EPft3L6em5kVKyh/i1u3DDA/3ocoDSPGbDPYfomTTyxxoe4Wawu8y/63/i321j7Et76sc2vkoefP+jMJVX+dA87Nsy/s+mxZ9iX2NT3CtbwHDdwu5daucgcFW+m+3k1J6Uf0LnL7cwO2R/QwlDtJ9pICjJwrp6S2ktuETLlyuoG33SkZTx7g70sOtO8eRk9fw9bsYsauMDl9gZOgcqnyD+Ngl7t4+y7VLp7B1mdjQCGfPHOHGlT5iA7fR4qOcPdHNnNnTaGxby1Cim7i8myB7hory92hueIf33vpTCjfeT0n+D9my8ge0lLzEjdMbudS7Fc88gyJdxLFGiY3cRU/JxFIagyNxFF3DtHQcT8ewEsRjN7CsEWTtLrHETVLSAInUAPHkHSTlDgnpOrp9m+y/jjB49wDHjxbx8bxfs6XmE87e6UYyhjEVmQnVIiPpfK47ZDWLfw/G+YOXIWs4/HH8CyasLF844/yb/zmBapLWLMZNF09WCDQtKvBUQ8ewbGw3wE9P4AbjmHaA6dhYXig6uo6P72WYGP8DjhkQH0mhmC6Wn8X0Mui2j2b7SJqFZvuopktKV0lqCnFFQjY0kqqMYuoopkVMkrFcH9sP0E0bVTexXQ/NsDBNG9t2sXwfN51Bsx1kwyCl6Ui6QUJR0Ww7epwb+OiWSWZiHNO2sVwT27fC4j2nSouopzBiLrz+ZNLj2LZLEGTw3CBcbOcW2YYRWoV9xw3nLX0/zAsPAjTLJBjP4rgGui7juiaqmiIlxRgevothqoyNDUWgKcdxSCaTEXBKLNodx4neXyqViq6RlmVFi2rLsiJAnOgWuq4bLf4VRYkW4SIWTMT0aYaO5TgYlolumhiWiRcEmLaNn0mjaRam4aIqBqbhYhourpNG120cO8A0HSzTwTQddM3C0C0c28c0HAI/g65baFpIpxZdFdM0yWQDXM+OhGrP86K/ieJFALhEkWiaYQffVGUcQ8FUUyRTY2i6kos+07EsN9fBSWJa9xLGRSdn6rYThaimSwRpi7HYQFiAa1q0vU3TxDAM4vE4iqJgWRbxeDw6TsT7C4nhKpYmY6kpTDWJ5+hYhoKuSli6xkQmGwIRc6kJohAUYoTY17quh+/PVHFdO9qH4jVt2w2LONNE07Rou4k5YLGfTTWc/9UVlSAIomPEtC1Mx0bXrdz92AkFR0vFtsPn9L3QNu87k0KT7/vRNhFFnmg6iPu667q5wtbAMXJEc93At3MRbDkOhfj8Yh+J7SzENsMw0ARLYIpYE7germnjGha2buDkFqmyLGPbLrbtYZkesmpiWmGxbZkOpuGiyCau46NpGum0G8XA6aoWnSNiH6uGjqdruJpG2jIxUklMKYWeTJCxLfRkAlvXcAwdXZZIxcZwTQNdlvAsE88ycXQt+uoaOoYsoUspbF3DUpUw5k5TMPUUmjqGbaWwDAlNSYU2YMvB1gzGfY/U2CieqWOpMoacwlZlbF3G0WUCW0dOjOIYCpaawjUUPFPF1JPYubjraJTEtLBNBUNPYGgJXFvBc3Rc20BOJVFyRHvbMLE1FV1KoUtJ0o6JISew1CS2nsLSEpEbwzY0LF1EJIc27IlMEDbHXJ+JdMhYE44sNwcldg0dR9fIuHZuTW3jGhppxwrFMtfD0QwsVcfRNHzbIO2YeKZK1rewdRdbd1ElLeLsCN6JkpLwLQfX0HAtGd+RCVwFXYmRdm1MRcs1GW1cQyftWDiGhqlImKqMIUuYioml6ZFwlXYtkrFBYiO3MLQYo8ZtDp9rpXrXMsqbPqCw8lXqdn1M79lCTvQWcfVGEyfPFHNroJm8tc+Sv/lt8jfN4tDBRhKxW0iqQiqVQpZVUvEE8eHbGNJN9NRZ5PgRBsYO0ddXxaH9S+jr+ZDDnQ/Q1fINCpb/F5Z+dB+1m/6U7uZv0n/+SW7feIkdNd9k86YvkxhbRvGWf6Fg089IxupxjNOMDh2homI+K9a8xP6jBQwnDjGcOsPZK51U1q6gqGIOpaVv097yDnubn6NzxyOUrv9rDnU8wcXT87lxeSNVpc+yaPaX2Zr3FXaWfYuK5fdRufI+Wrf8F063f5lz+7/Lgebvs2H533JwzzQqm19nW/ULbKt+idLat1i/dRqNrcsYGDrKwOBJdtWtpr1xNj2HprO94uvUN/4DvWefprz6J2wpeYDq4hmcOFRO36ndnLvUTVw+x/U7e2jatZZPF09jwbLnKan6hFMXaqhrXcr2us/YUjKHwtLPuHh1P3dHDzOaOsGV6x3o5gVi8eMcPFjC0cPldO/fRix2krt3DxGP9TI0eJSR4R7Onmnm3NkWamtW0NfbzOBAD7J+nesDx7k5epJDp3ZwsKeUGwMdXLq8g+bWZZSVz6Vl5wbOXNhF3rqZVNWtpG1fIXu7ijh8rIqWtvWcv9BI/9VGOhvnUbnpeT5+5UtsWPYtls/5EtUbf8KF/W9zsesNTnU+T8mar1Ox6VuUb/w+B3e9yZF9c9iw7tecv7CesVgTVy83sm3zXFZ9Np11S99nybw3+fj9Z2nasZbthXNZPvcpFsx4iA0rniN/zSvs35NPecVCdrZto7G+kEvnjjJy5yqBPcDQ7aOcOVlPUcE8Nq6ZTf7aD8hb+QzFJc+zY/tsCjd/wNHDVZw6XU99w0LyVj7HzvoVXO7dyZkLLaxcO4MPZr1Ix546rl09i23JJKUREslhVFm+x5EmktOEi1LLOcTM3NiFcAj6rjsZAZ8TCrLpTMT0EaKAGM2bZBvZKJLM6NAwqUQS2zSjMTlLgNZzAODQETv5d3FNEmBnOwf5FCBMMXoh4qQF4Fi4xzRZmeQ9irENM3Sc6UoK21IwTAlNl3L3OxtTl8mmMygpibSXxTbcaERWV1OTn812SCWSUUpaMp4I4aG5dV7kqHAcC1WVsQ0dzzIJbIvAskIxwnMJHBvPNMl4LhPpgIkgIOuFcYCCTTE1T1xELmVzYxeh8DCZ4iGcEWI8Y6pFUoxtCItJ4PnRSIdwXXiOG8WPpqdYWQRlfjyTCa16/9tjI9XKskLFKkdjF8wKMVMt4v/8KUpTNh1CMcVBlfGDexaGmUzmHsFCLKqFKi5+9n0/WpxMLsQcNDXsllm2hmElMawYUnaQhHWTE2dauXaliVRiJ72nVzMUb2FE6iYlnyQ+epBzx4qpyn+NTZ89QkPhCxxu/4CqbU+wYs7X2Nv8FmMD1SjSHlyrByPVRX3JdCrWPUtLxbMcO/AZiVgb509vYt57/8CMF/+U/LyfsXbNQ2wueIUDB9Zw8vg2drflsWH5NA60rOHjV3/G+rnPUbZ6Ju2Vn3KscyGrP/0ubeW/5cLu16ha9A12LPw6e/Ifom39g1zv+phjTW9Sv+UJVn78zzQXPcOqWf9Ma9kM6grf5tzBfM4e3MyRznW07VjM4T2bObp/K7vbN9J7pJqunYXsbdhEe1Uep/YVcqxzDVdPFXGycx2Vm1+ipfJVuttns3Xdi3R3bKTnQAknD5fSfbSK7qM1nDy7kxNn2jhwoIYjhxo5cWQnR7ua2FG8lP0thRzurODUwTpOHd7BqSOVHD2wla7da1m99DHKt73JxlXPUlLwOls2Pk/e0ofZuO5RGmpf485QL4Oj57kzeJ47d0+jyqe4eDaf/FXf4eN3/hNLZ/0ZOyt/wcKP/ju1Jf9C78GXuXjyAzobXiR/xU8pLvgmdWU/pb7kYao2PUpH7QzOHt/K5atNaM55hq1eRuxT9Ce6GVSPYY5f5tZwF7eGuhgcPcyt6zsZuL2XocGjDA/1cqv/OP2XjqKOXkUdusLtK2eID15l7O4FlNh1Lp4+wM1LJxm+eYnk0G1u3rjMratXGLt5l/iNO+zeUUPfwQ5u9O0lNXwS1zvBtat1DN5pZUv+U8yf/RXqKx+lcN1P2VXzKtvXvcK++oV0Nqzg2oV2pNgVpLE7DN24xZ3LN1BND9vPcvPOXQYGBpDlOPGxu6Rit0mM9JMcu4OhxLl94wqalMDWZVRphPjoDWxzhBvDPUip0/SfqaepfA7V2+dw6Ph2nGCATDqFn0jhJ1NoQ8NYsTgZTSOj6/iqii1JjJsuGd0mo9ukNZOMbjNh2XiygiNJ6LaOrGtImopuW6imgZfJ4gZZxhISsi5jOTbJZBLHcZBlmZHhMQInTdrNoBoWuuWgGiaW66EaJpppo5oWluujWAkkPY6btlAtFUlV0EwLWTOJJxWSCZlESkFRDbwgg6wZpBSNlKySSCnIlkVKNzA8H8WyGU4kuX7nLreHR4irKklZ49bdwXBBqMiYroNi6CTkBLIuM5Gx0JUxTDWOY6awjSRKcjj3s4RvBxiKiWf6WJqNpdqk3QxZf5yJ9OfRtczzvMliy7bQHQvFNPAsFddUGA9sNClG2jWwtBSWLqFJMZTkCJ4lY2lJTCVOYKukXY3A0XBNCdMOu8q2o+D5YUSz5+toehLTkvF9h0zGJ5mM4Xk2tm3gejae72CaGq5pkM0R9YMgiG5slmXh+B6apkVOB9d1SaVSkWiQSCQwdR/PHcexMqSDL9A1F8sIMHSPdPBFVDiL67woWGVZjgQX0zSja7nn2ViWjmmqaLqEaSh4bsjl0JRUzsppYuoKaT9n0TZDsr5tqni2hqUmsZQElhoncMNFhyYrmIqJoZiYqoZvOxiqhK2rWJqCoUjIiTFMVcZUZSxNwbfNKU6L0FURTwyhauFCwvM8HMNCSUqYqoahapEtVUlJmKqOahkouhYJH6amYGkytiphqxKyOoJhJXBcBdOS0Y1J8SQej+diifXI6SDErsg1YyQwLSmM47YmRZtUSkFTzUjcESJQKpUikUhEIoKhGmEUrGpg2x66bmGaDqbtopk2uuZg6DmByFDRdCUnelh4biYSKcR7ixwetoXte5FAYlkWExMToctjyvEkpTQ01SLwx7EtH12zw6+6g+OksS0/chw4doBt+QTBOIbukA4mUAwTzbLRLRvTsLEsB9O00bQQCKnKSrQ9HcfBsT0SKQXVcJBUMydw2GiqTTKhIyVNpJSOZYYCUWosiaWaKCk1EtbikoJsmKQMA19VMRIJ1NFRPFXBVWTShkFyYIBx28JWUujJOHoyhpGKY6TiSKPDSKPDmFISU05iKil0KY4pJ3F0BVNJ4pkajq5gaQqx4bvoyhiWHsPSYwSehpqKkYyNYmsyjq6gpxLoqQSGnMRWZXQpEf5eiqOl4hhyAl1KoCRGURKjWGoKJTGGpcs5B5KBa9rYuomhqFi6SuCaKKkYli5jajLx0WFcyyQZi2MoGq5pY8qhUOGbBq6h4pkquhRDl2NYWgJTC2O0TS1kAQWuie8YBK6JoUpMZLKhcOB6aJKMn2t2+bZD2vXwTB1bU7A1BUdXsbXQFWQqEramYCkatqpjympOTDAJbB1Hl3FNBc9MYyoOumxiaQ6mGp7/QqjwdBPP0AhMlbSt4ZsKvqmStgw83cRWZALLwFZlXF1DjcdwVIUg53iyJRsrZaLFZHzdQk9IWFIKNTaClhjh3M39lDYsobRhDhtLX2V/Tx7D0m4s7yyJ1HHSXj8T2Vvwx2GS8aOMDB3kYl8b507vRonfRDeT3L1znbGhAWxVwdOSBPoIrnIDZeQU5hc3kPRzHDmyje4986iveIDGyn+kvuJvaK/7Bsfb7yfR/yJ7mr9DTfk3GBtayNDtPM6dXMQnM75OQ/3b3LregCFdRE1cpbVxE5/MfprjPTuIx/tIxc9zvq+TjRtns2b1u2zd/C6lW6ZxbN9czh2Zz4WzK7h6uYDBwUa6utZQWvwmlcXPs7PmKVorHqRxyz9yctcj9Hb+iuOdv2bXjl/Q1f4CqViDesVcAAAgAElEQVQp2fReVO8gw1IbO/fMo6bhXQq2PkvRthepqZzO2d5N7N+1gL2t09nX/gRHuh9m+bL76Oj8MYuX/gVHjk+nvHAmt691kRi7xljiGkn1PLu78ykoeY+Fy55hS8Usbsf2kTB7OH5+OyU75lLVtJyuY5Vo7g0GlT4GpDMMymcZVc9zJ3aShH6R4fgpRhKnMewx4slbpOQ73B44h24NoVkDJOXrXLt5nLGR83jeMMOxc6xY9yFzF79CftFsNm37gMLyWRw6vJFk8iAnTlRQU72EjRvep6hoHiUl86mrW862rcspK1vNjpp11O5YSWnh+6xd8lvqtr3I/ro36dw1nROH5nOqeyGDFzZzuOVtagt/xqKP/oQlc+6jpf6HHO1+g0Pdn9Cycy4jiQ56TheyLv9NPpn7LBuXzmTL6tlcOtVJV3sp7Q0bWTH/BRbM/BXzp/+cTz96kI2rX6aybDbr17zFS8/9gOULX2fTyo9oLF3Nlo0fs2zxy3S2raO9NZ/O1iJO9TTRVL+E+rqPWLP2NUrLPmN45AyjsdPU1S+msOAtNq16jbMHKzl7ppFlS99k3tzXKCtdz9DANYYHb5KMDZJ2dWIjo8RGRhkbGcVQtciJYOlGLibUjsRTAbM0dT1y6Bu5cVPhXvBz6WSuZTOezkSpdOGIcjpq3n8+PoEIgghjpe0cDyhMQBLuC8uYdHCIUAuBH5gayy6iScXohRjHEExFEasqRsiEE0M05F3PwvPNnKs3dDoGlmBrpMPEKydN4GZyo5t6jmvmRKzIqWywVG40NlwLpLjvP/7j34E/4gculmVgaiquaeBbJq5hkHFdAtvGty1822I88BkPfCbSAV9k0rkcezNK/xjPpJnIZiKY0BcTnzORyYbzpJoebazxnEggxj/GM9nQBSGSP4J0jiQajl6IcQ7fDTe6GCNJe34umjRz71hGJouuqJE4ESZxhLaVbM6mE4olfjRzOJ7O4Fgh5VTsUGGVCcFJofIkoJ5pP8BxHNLpNNeuXUOWZbLZLEEQROMdjuNErosgCLBtm2w2GzkvRGfF0G0sy80VRAamlUJWhzhwuomuo/W07dzKicPFXDyzFUPtZGysg/MXGxke6OLkkWJ21S5g5ZyHWb/gIXbXTGfo8ib2NL1FQd797GqYRireiCQfYGS0C00+Tv322bRWzWbDoh/T2TKLwYFmrl4oo636LRa9/w02rXqQ7eWv8NYLX2NP3XyKl7/EsrcfZNG0n/Hpcz/gh39xH+tn/JpPnvoanzz9NRa9+k88/6P72PD+P3Gk/BmOFj/K+tf+B9erXqJuzv1sePWrLHrm7ymY+XMe++p9rHz1fhY8/RX+6U/uY8Hz3+PNX/4dnzzzXWrzpvPGQ19lyRsPs3XeSyx8/VfMe/GXbPjgedbNeJr5z/2MDTN/x9p3H+Kzl+5ny6wnKfj4IdbM/GeKPvsF86f9E+s+/DVzXvguBfMfJ3/uM8x+6cfkffgEaz9+mnkvP8C2ea+w/NXfMPu3P6Dkk98z63ffZO7T32fxK79k+du/4ZOXfkzx0pdZ8s4vePCH/5VnHvtzCtY9RtGWxyjd9gQ7Kl+nvXkuxw5sQFJvkpT7GR67SP/dIwwMdnDubB5b879Ldem3yV/2d2xY+te01vyUy6ff4vjBV2mp/T27Gt9k2YKfsHTJ95g942v8v2S9Z1BUiaJG23fmzIwzpjHnnDAnggqCCEjOOeecoyCCIggKCJJVEEVFMWfFnMaMIkiS2DQNdJNMM+fed0Ot9wOaOee9H7ugqU61i6LYX3/fWvmJBpzP8eRIkh2nDgVy9FgIF27v5VPXPWpFt6jvLKdWeAOR9AkNdTc4nBlOlLcpuTvciXDQoiQ9ih1eFuz0seVAlB9ZUYFE2piQtT2KCDtr8uMiKUqMJjPKl90+DmREBrDLy5n90UEkBnmTv3M7xxN2kR0WSIq3E1kRHhzfG0J6rDnHM3w4lOyEi9E0chI2k7tnE0G2M4jzXMdud1U89eQIst5AcqgdJzLjKN4fx95Ab44l7aGsKJuC1N0kRweyb0cgF49mUlawj+zdoeTtCefG8XyOpyeRHR9N3u6dXDyUTWnWPopT4ziVtZubNwu5eDSRrBALdtpuIG+nNQX7PThbHM+tsxnk5sZz4mQ6WTk7OXnmICWlGRSXpHIwP54TZQc5diKD85eOcPR4OkePp3HyTDalZTkcO5nBsRMHKCnaz4miVIpykzhVmE5pYQY3zh7lWM4+irNSOHs0nfPFGZQdSed8USYlWckcO5BE9aPbnDy4j/PFWVw/fYTzxVmUFWZy5WQ+54uzuHGmkBN5+7h6+gA3z2VTejiJm2cLKCvM4OLxfE7lZ1JakMXFY/kcz9pPSU4qV0sLuXKqkGN5aZw8nMml0kJuXztF8eE0zpUe4tiRdMpO5lOQncSJo5lcvXCMG+eOUpS9l4un8rhYmsedq8c4W5LBvevHuHXxMM/un+PK2QKuXyik/OpxHt8p4861Ep7cLePFo4vcv3WeO9fLeHTnEneul3Hv5rnB76+dofzaGZ7cLqPi6Q0e3TzD0zvneH7/Is/unufZ3fO8enSFS6cLqXv/lLvXzvD+xT2eP7jG6ye3uHnxBA9vnePZnfO8fXqdqpflPLl9lupXd6l8fouKZzeoeHaD96/v8erZTT7VvKDyzX3ev77H2xflNFT/wdvnt3nxrJzXL+7TWP+OyoonVFf+wZuXD6iseEpN1UuqXjzk/fP7CBs+UPvhFTVVr3n3/jlvK57zsb6SDxWvqKuupKaygtbGOt6/fkFjbTVVFa9p/VRH9btX1Fe/o6GmkvaWBuo/vqP+43sa66qQdgppaapGLGpE1N6AWNRIY0MlLc0fEbbWImyrQ9hcT1tTHcLmOqSdLTTUvKWp/h3NDe+QdjbSWPOW+qqXPH90k46WGsStNUhEDQgbP9AlrKO1sQphczWdwjr6uptprn1NS91r2j9V0N1WRY/4E81172iqqUTc/In+rg66hU201lcy0N2MtL2O/s5GejsaEDVW0if+RGdLNeLmKno7GujtEtJUX4m4vRaJuI7PvS2IhTV0tNUjaqmnp6MNccsnOlsbETbUMNDdQUdzA/1d7XQ0NyCSCGkTN9PV3UZLWx1dokYkok/0iBroETXQ1vaO7u5aJN0NNDe9p6O9HrGoifa2RqTdHfRJO+kSC+nubKenu4O+ni5EbU3DP5N01iHpaqCpoYKvA2J6utro7RLRJRLyuaeHziEIb2dXO21tjUilg/Op9vZmuiUd9HV10iMW09fdTadIiFgkRCLppLn5E9Ke7uH2QruoBWlPB339gy2OwYaKmN6hqetnqYTutja+9AyCMLu7xYi6O+jvkTDQKx38v6hHyuchJoWwtZnWpka+9H1D2tlHe0sHYmEX0s5eerv7EbV20t0h5fu3vxjo/0K7sINOcTed4m76+gZob+9gQFbbH2q+9Pb20tbWRre4kw8V7/naN0CvpJ3vX6SI2pvo65cglXYiFLYgkXTR3NaKSCRC2Caiq1MyPKtqbm5DLO6isbERYX0DA11dSMWDNgeJpAtJnwRxbxe1LQ1IxV10tAmRdHTS3tw6+LWlFVFLGzWVVfR0i5F2dSBsbqS+porO9jbamhqQdnbQ1vyJru4OxJ3ttLe3IOpoQywW0iZsRihsRtTRhkgkoqtr8JO2quo3iDqa6OwS0t7eOtjcaf6EuLOdpuYG2oQtg+2fri6aWltobRciFAqRSCRDz9NFW1sb9fX1w/eT9PbRLu4YnJe0tdPQ2ExHZxfCDhGNza2IxB20d3TSJe1B1ClG2CGiuVWIuEuCsKNzcMrVJaW9vf3fmk3SnsH5SHePlC6phJ6+XqR9vbS1t9MlldA30E+7uIOBb9/plPbw7Z//ORg49fbR1dNH7+evSP4lBJP9nygLNmWBWHu7eLA5NzRXkoWoXV1ixOJ2uiQ9dHR20zvQT09/3/DR/6UPUWf7vymgZW2L71++Dn9q2draSldX1/DvuyyglEgkNDY2Im4TIxF1IxV30fqpica6jzR/qqFL1MRAbwcP/zhJXKITgRG6XLqZwoOn+fR/eUt/fzXijveIRDUI2z/QLanhz3+2Ie6spLevgXZRNeKOBlraahGJmxEKmxB3ttMlbkPS2YK08xNtTRV8aHlEi7iS3p56vkhf8vpxAg9vOeBmL+DaeTXy9m+kMFuDW1d9eHA/lpbmMloab9HXWcn+3WGcLIultuEe4o4GPvdLqPn4kmPHMnj+/BatLTV0CavplzZSX/eCj3VPqG18RFPzXaSSh3zue0hT8x/UNDzhw8eHHC1OIT7OmeQEK04ecePB1VAOxpqTFKJDZrwl5eeTaG+4hbjtOcLWN7QLq+iQVNDQdJdnLwo5ftyPjHQ9Sk+Yk75vLdkH1lJUsJWyk5rYWQgICxRQcnQZsdG/syt+ETk5Gty7lUlT3X1qq/9A1FlDY9tjLt5IYX+GA76BKtQKr9Ex8Ij3n8o4fn4HZ28kk3M0nNyjMXxsusfj93epbHlNXUcltcJ3NHVW8/LDA/78v16aOqr41FhDV7eQNmED9Q2VdIgbEXU30vdNzIf6VzQ3v+X5i2sUHU/m6Ik97NjtwO5kV8JjzLBz2YS7rybFpxJoantCp/QDt8tLeP7HBa5fLWB7pB2p6QnsS43DJ8iO1IwwDhVFkHXQgaTd6uRn6nHxXDhXzu1kX5wtt8r2khFvwsEEZc4WqXCmaDllpRt4dN+L7IO2vHp1ksraa5y9lE5gmBkhEXZcPJvFnVvFCIUvefX6Mv39H7h3p4Diw2FEBWni6bCWojx/Th2LwtlenoOpXuzb5UT+Pn/2RtiSmxVCZroXTx7lk5LoRvHhPRwtSORsaTKnT8XgH6rH9duFVFTeQ9T1npqaq+Rl+eDtoMSR1ECyUwPZt8eH8BB7Tpbk8q7iGX09HYjbGpGImhGLOoYNTZ1DnKuWxibaW9uG1dMd7SK+DNk/vg9dtPdKe/jnkNpTxoP489v34fbCX0PSB1mLqkci4b/++ucQu2EQXizDFfQOwYz/1n+KEbUJB/lHQ6/ZI5Hy/evgwkFmafs2tELo7xlUmsrCh89DLCgZ0PL712/Df2P+PvoGoZe9PfT099HbJ6Wnp5uBXikDUgn9XRL6Orro6/kb4ilu72Kg98sws6JH0jkMLJa1Kgb6+mhva+PLwMCgQWqogSj4n//9f4D/o69/cDcr6RTTJ+mmXyIZrPVJpUP7SMng7OPrl0F+xecB/hpWKfXwzz+//f+aFd+/fh5WOf2rzWNwzjEYUMjSFJm69MtQyDCsFf38eTgk+PPrt2Hdl+yEyRoWfw4FGd9kKtSBocf+ixr125cvw20IGf9Cth/qlfYMtz1kALZBVeHfEC8ZMVk2Bfn25eswk0J2yMKIP//8k7/++ouBgYFhZsW3b9+Gb8saF7JP43p7B5B09wx6eMVt9PaJkPa2UlN3h7TkQHYGWVKc5sOZPHcuH/Oj/Pwuzh2Lp/hIKKlJdtiZLsTHYQXZe02pf5NN7esMYkPWkZm0hke3A+kWn6Ou4QItbffoED3k/Ol48jPc2e4lx/kT/lS+LaL6zRH2RW8hM06V62V+pO83IjlEnaJ4K7J99YjRWY3twtGYzvoRt/UTyPXVwmPjCGxX/4iP2hQMFwnwUB7D4zwH7mfokesxlXuxKiTrjsd1iQCfdVNwWjYFO7lJ7NRbh82i3zCc+QO+G2Zju3QsBjN/IEB5Po6rJmI09ydc101h2zQB7kqz8Nw0F4tl49Cb8xNmi3/DcslvOK76HVf5GejNEXDAcw2n4rZhvfpHnBUnYLniVzRmCDCf9xNBavNRnyjAeP7P+G6cjdOSsVhP/RHPeWPQmyzAdtHP6E4RsG2yAKO5v+CntgDLFaORHyVgm8JIvGwWciBRg8Q4BXZGryU1xZA7NzPoFr2ko7OeFmEl4u4P1DXfRtx9lT/+iCZ93zKKC1ZRfk6fx9fNKb9kwNE8RfIylCjI2saNS8E8LE/g3p0cnpQXUPXoFFcO7SI52JSCVDdOlASRf9SD8psHaGm6QmvrFd69KaK9/hK1j0qIttHEYNFUtk0eQYiGPKZyU/DasgrzVTOxW78Qq+Vz8VFeh9cmJbZMGovxwmkYzJ+A5fIZuG1Yiua00RgtnIbb1mVYrJmBxYppWC+fhpvCfOxXTUNrxg9YrBiHjcIEXDbPItR4OTpyAg6ErCHebS6m6wVozBfgpjIZ01Uj0JX7CduNU3HZsgCLNVPxVJHDdvUsdJaMwlNzGbH2WzBbOwW7TXNwUVuEi/pi7FXm4aG2DLfNywjQVkR7/ni8t67FceNC7JVmE2K4Fh+rzYQaKeGyajLByrPRmS3AR3s+npoLMF8zHmOFCYRaK2CvPgcHzXkEWK1n08L/wNtsNbv8tXHVX4q70XLsty3Ew3glJpum42O+HnPV2bgZrMDDZBX6ihPRXvM7DhqLCDJXxFZlPm6ay0n00Md563yM147HUW0ewcbr8dBYio3CTExWTMJWYTY77FUJMlmPg+o8PLctI9BoHZFWmzCTn4K/wRpcNWfib7iEUPPVRNtuxEV9ERYKM/HWXov71lVEWKhgrTQXD62V2KsuxkxpNt5G8pirzMdqyyJsNBbhbryGYDsVXA1WYa42lzBHNXwtFHHQXkq061ZC7TYRYrOBxAA9fMxW4W+xhpyd1thrzsbeaA27wiwJ99LF10GNuBAz3K02EOqhza4wC8J8tAny1CBxhy37djkS5quNr4sqWfu8SNxhy/4IC8KdVDkYa0dyqAmZ0TZkbLcmNdyczO027Aq1J3m7G8Gu+jiZKLMn3Im4YDuOZe0kyEWfhFAbUqIcSdvhiqeFMtHeRoQ4byM50oEYH2Ni/CwIdNQmd28QcUE27Al3IMLTiChvU9J2erE/zpdIXwsOJAQS6WtB8g5Pdgbb4++sR5CbIQkhDkR5mREbYEv23jB2R7oTE+xMYmwA/u6W7InwJsLThsQIb/Zu9yUvJYb4YDdiA12ID3EnzMuIuFBb8vaHsjvCgfQEX4Lc9DiQ4Evu/lAC3IzZFelGkIcpOfsiSY714UBiCNGBdmTuDSVzTwQZu8PIT91BWnwgO4IcyN0XSVK0O8XZcRzYHcjZo/vJ3RdBTko4WUmhnD26n+zkMArStpO005tLpQcpyIgmfY8/idEunCqIJ3tvAAX7g8lI9CMpxo2yov3kp8ZwICGEsqP7OXV4D3lpoZTk7ORU/i6OZ8dyMi+e04cSyN8Xyqn8XZwrSiJzbygnDu/hwqlUDu7zJzHWmZJDu7hw8gAnjySTvjuYkrxESvISyUwMIzMxlKulOVw4nsmBhGDOn8klPyuO08fTKTmSTF76dq6eyeJEwW7OFqdwKCuaK2ezOFmURNnxVHLSonh2r4wTR1LISYvhcmk+50uyOX8ihzPFmVw8mcu1ssPcv3aSM8WZ3DqXx+WTmdy7XMi9y0VcOZnDvUvHeHy9lAvFWVw7e4Qrpws4X5LNzfNFlBVn8rT8LI9uneHx7TKunjrEnQsl3L9yipvniikpSONKWSH3b57h1dMbvLh3g7LiXMovlVDx7Dr3rp3gdFEm966e4e7lM9y5Wkr5xRM8vFJK5aObvH90k7KjWdy+dopHDy/z7M5FLpzI583jG9y6cJz7V09z72opj26cpfzSCW6cO8XDG5e4XHqMJ7ev8uL+LV4+uM3N86U8uX2FR+UXef30NuVXT3P/5jnevbjHw9sXeXrvCudPHaH8xmmeP7nO3Ztl3L56ipLDB6h995g/7l7iyukjPLt7htePL1L1+jZP7p7lzvUTVFXcp+JVOVcuFvPmxX1ePivnyYOrvHlxh6p3j6mtek5t1Qvu3b7I/WulPLl9nobKp7x4eJUXj6/x8f1j3r4s5+WzG3z8+JEXL17w9OlTPnz4wN27d3n9+jUPHz6kra2NJ08f8OLFU16/eU5N7Qfq6qt5+/YllZVvqf74nuqP73n69CGPn9znxYun3Lt/m7r6aqqr3/Py1TMeP37Mo0ePeP7iCa/fPOX9h1e8fDX4Wm/evKG5pZ57929RUfGKysp3fGpu4sHTx1Q3NPDmQxUNrc1UVFXS2iGiRSTk2asX1HxqoLm9jRaRkGahiMqPNbS0CxFLumlub+NTazOfWtoQdUlpF3dTXdeAUNzF63fvqaqtQ9jZwdsP7xF2dvCpVcj7j7VU19ciGprmva+pRtjZzruP76lr/ER3Xw/vqj/wruoDws4O6psbaWkXUtf0iapPdfR+/8InYSs93z7TNdCLUNJJu7QL6dcBer4MUNvYQGePhM4eCXVNn5AO9PGptRlJfy/N7e109krp6pVS39JEfXMTPV/6aBa10N3fjfRzB3XNlYgkTTS2V/NJ+AGRtIGer200d3ygo6ODxMREPn/+jEg0yOFob29HJBpsTbWK2gdfWyqhq0eKpL+Xz9+/Ie3vo1XUzqfGaj41VtHWXsv3v7qpb3xNc1sFtZ/+4H31fS5ezODw4e1kZvhRfjubTvEzxMJXtDa8oltYS0NzLe1dLfR96aT/m5hPrR/o/ybmXfULRN3NVH96j7hHSGVNBZ+/9yHp7aRbIuRT4wfqGipoFVfQLW2kue4df9w5xc2zsRRlGZGeJE9+hjIBPrNJS1VnT5I6V27soENyjzcVl+nurONIbgYlZ5KQ9NVTVf0OoXDwgry2/i1NLTUIha10ddTRLW1E1FlHdeNrqpte8vk/26hveoqoq4L29nak0i6E7Y1UvH9C5btyWhrKeXInl8ulO3l3/wTVf5yju/U5naI3iDur+NT0jg+1b3n9/iU1Va958vAKlRVXqXpfQkGeKVkZShQXynPx3Cb8fQUczpfj6OHFHMqey4GU2USFTubqJWcyDmjz6kUerU33aGt9R3vHRz423OP2w2yOloSQnGLN9XvpvK8r5c6TDA6XBLMjwZTULC/qW24jlr7kbd0bOvpF1LfX8b6+gvrWGhpaa6ioeomou4WO1k/0SUS0tdRxuuwYTc0faRXV877mFcLuRurrX3D2bDb5eVHsT3EjL8efUyd28qHyIi9fnCEo2p7kjEjKH59DOtBMReVDGppe0SaqoLruIdfKL3L+eiknLx7i7PV8rtw5SFaBG8Gha0neq8ahg75k7/eh/EIuH56c407ZXq6VeHEkVZHCtMVcKNXl4mlX7t/KoEP4glevrpKcFsruBF8KChK587CE/q+11LU+parxAVWNd7h6O4usXF9S0xw5mGxLZrIdB1OdyM/2JiJIm/277MlN9iJ/rxdJu505ciiE4qOhFBdu5+ih3Rw/ksKNy3lcvrCPoEgjCo8l8ebdfToltdTWlfPgbi6HDwaSGGXDkcwwYsJsiNvhycfaF3RL2mhs+oiwpZ6OlnokQ+1DsagD4RAAeBCS3T3cVpDBk2UX4zJD2OB1Zs8wg1EG8+2R/G3yGOjtG+RMdEuGMQQyToSkq3v4uYcBv0MqaNn0UMbM6B5qYcnEETI9emeHGLGoY9jC1NrUTGtzC+/evKW5sWlIPfr935TNMobF575+pAMSevoHPwzo7++nt1tCf7eUb729tNTWIO0eDHK6xJ30SgbNJP3D3I5Bs8iXgc/8ra+W8KmuHmn3YJgjm7UK/vd//xv4P3r7pEilg3qi3u4u+rq76Ovu5su/gjQH+vnryxe+9PXyfaCfbwP9w1rSP7/97XyWqfv6e6XDJ09m3pBt+GQ1lv4hDZ6M/zDQ188//6Xp8K9hw3/+9U96pdLhsKF36GTLKimy428N6AB/ff+T/t7eoUnJt6GA4cuwtnRgqGozvDEaelz/ULghc5p/GbJ2fO7/WzH67fPfDArZ0dnZyX//93/T19fHn3/+OQxOkjUrZLdljQrZflsi6aW/7/NwUCGRtiHpaaGpoZy89FB2BZlyPNWN1AgVchM0SY3dRm6KAzFRWsTv0MHXYx3nToVS+/4Ila+yef0kldQ9+hTsl+fJ7UDamkpoab1Oq/ABLc13ELfd5ual3RyIVubALj2OZHtw8+wOUrdvoXCvDpm7tnKy0I38eEOuZHphNOcHXJaMw33xOHxWTcBm8Q9E6c0h2X4x3ipjsVs9Fod1U7FcNpKSiG3czzAg3Wksj3Yr0XbCC5tZAmzn/Yb5rLG4rphNiIocGmMF7NRZhfWCEXitm8wO7aWYzBTgsHQEuw1XEKE+h7CtswjTnIPD2tEEbJ3DDpPVGM79AW+lGewylMdu5UQslv5AnOVc8gKVSLRdRYjWfOxWjSJSbyGxmsvQmyIgXGMJHgpTsVsykn2G8kSumU7k8inkOW3GT34SrivGkeWkhd3S3zGe+xPh2+SwWz0GN5157PbdyIfHiTS8T6WtsYi21stUvr+OsK0acVczLcIqOnsqaROV87E2n0P5mly/qM+zu8a8ue3IyWxF7l8y4Ujmej6+ieJr7wlaG47QLbrA594KxK1PqX9/i9aP93n75DRZqV7s32tF1kFbSgtCKDsaSmG2C8dynblTGkVGoA6aEwXYzxuPk9wM3NfOxXLJOEyWjMZs2VhsVk3GcslEXNbMxWjOWDwUF+Cybgbem+Ziu2I8pgtHYr9yKh6KC9CX+wcmy35Ge7YAr41TsZIbQYDaHLxUZuKkOIkwfTlMl41g6ywB8Q5ynEhUx3C1ANN1AkKNVxGsMw+nTeOx2/A77ltnEGosR6D2fMyX/sx2PTl2GcoRuHkqNst/JspQDsMlP+K0aQqeGvOw3TAZmzVjMVj4E95q83FSmI716vEYLvqJMIMlWK4egePmBVivmoCv/DT8laaw22I1nmrTsFj6M6mWSniuGo3vunEEKE4kQGkSZnMEJBivIFJzLt6K4wlUmYLb2tH4KE3EW2EiwZtnEaW5GIdlo/BVnIbVxt/ZulCAwfKf2DJLgJPSZCINVmC36nd0ZggwWfkzFmt+w+nqJQMAACAASURBVFZ+LK6bpmC5YiT2a8dju2oszvKTMVryIw4KvxOgNQ+z5T/joz4L362zMV32M44K47Bc/RPKkwS4bBqP0ZIf0J0vIExPjnD9pViuHEWo7hLs5MdjpzCBEKNlBBotxX3bXMJt1mGjOoUI65W4ak5HfaEAV83peOvNxVxxFEGmS7BQGo3aAgHaKwQYrvsBN+3JuGlPwkb1N6xUfsFefRQhDuuwUJuMrsJIjDaNQ2vtL1htnYqj7hxU5ASYa45jm9I/0FP5lc2rBMQFKaMoJ2CrvABb/alorBCgskiAtdo41OUEWG/+HfMNI9FdIcBxy0QMlSZhqTYLlcX/YNPCH9BYORLjjVPQlR+PlfocPPSWYLphIhpLf8ZYcTx26rMwVhyP2YZJ2KhOx0p5JrqrxmK7eQ6u25ZgpTwTa+WZmG+YhsHa8ThoLcRFVw4f09UoL/yRjQv+A335CbjqLcXDcDnbVo/EQXM+ztpLMFeZjYPWUjyNFFBb8jvu+grEummju3oipkozcdm2HI2lY3DSXEqw5SaMFKYTYiePvdac4SPYVh5T5UmE2ikQ562OqcpMnPWWEWS7EV8LeaLdNXDRX4GflSKuBitx0FhGpKMGphtno7t2EmbKs9jtq0e4gwquesuw3bYYB105/G2U8DJfh/mWOVhpzMfHUh6DDVMxUJuBk/EKfGwVMNkyAyfDJZioTiHAdi3uJnKYbp2Cs/ESXE2Wo6M0CRfjlRhunorh5kl4Wi7H1WAx1ltnYqc1BzPVKbjoL8LPcjUexkvxNFmGzqaJOJnIEegsj8GWcZhpTcHZbDG2+gtwt1xNjM827PXksNNZTKDDJmJ8tmGltQBHg2VEuKtjrDKDlEhzvCzXYa+3GDONWcQF62BvtAhvu7W4m6/HyXAVgQ4qBDooE+y0GettCwlzUyPYWQVHvZX4Wm3Ew1QefxtlPM0U2BVgTKiTOg66ywmx2UyYnRruBmuIcdNib6AJ7gariHXXIiPKhkCrTRQkeJIeaUuEozr7Qi1JCbEgzF6NvcHm7A2yJMxhK9tdtYn3M8bbYiPRXvoE2KuxP8aR1DBngqy2YKMux75QS/wtNhDtqk2suyG+ppvJTvIlzteEaGcdknzMCLXawk5vY7b7GWNjsp6EQAsSAi2I9jQg0lUHb/NNRLhoE+KgSYSLDh5myiSF2RPtZUKAnSbupspEeRixN9yBECcdwj102O5jgIflRvzs1TBRX8TuUCsiPHWJDzbHz0mNQNet+DmqUnggmO3eeuzwNSDGW49Ae1WCHDeREmWBt7UCiRFmJMfY4GIhT0KkFXuirAnxNCAmyIxwXz1SE5zxc1FjV4QVKTtdCfE0INBFg4wED6L9DNkZaMrBBE9SouxICrcmMcwKdwddYsKdidvuzt54f9wddAnytiBldyCRQfaE+liSticYXxcDUuL9iI9yY0eYE3GRriREexIb5sTOCBfiIl3ZEebE3jhfEmI8iY9yIz9jB2eKMjmQEMauSDcKDkSTlhBAQXoMET625KfGk5ccRlKUOyk7fEne6U9suCfx0QGkpsSSnBRDWkokSbuD2BPvz6HcPRTkJBC/w5uM1GhOHc+gKHc/qYmRZO6P5tjhZC6cziEm3JXjh9Mozk8jLSmGjJRY0pK2k7I7lAuleWSlxnA4ezcFWbvI2L+Dg+k7KS05yOG8RAoLEknfH0HRoURyD8ZSVpLFkZxEstJ2cPzwfo4f2c+RnEQKDu7mUtkhDhUkUVS4j5zsXRTkJ1KQn8jJkgwKDydztGg/eVlxlJYcoOhwEofzE9iXFMLt68coOpTI4bwEsjPiOHc6l6OHU8jJjOVQ3i4KD+3hUF48pSdS2bvbh7s3i7h2MZeD6SEU5u/g8rkD3LyazdFDMeQe3MHZ0iwKcvaQm5lA8eE0rlwo5NTxdM6WZlJ6+iBHi/dx4uQBzp7LpfjYfs6UZVN2NoeioyncvFXMjZtFHDu+l9NlaZwsTebC5QNcvpbB0eOxlB7dToCHKsnxthTmhHDlzH6O5e3izqVi0nZHcDA7mctXSym/e4n8Q2kUl+SQd2g/J0rzOHUmn1NnDlJYnMLpc9kcKkqi6HgKZRdyuHKjiJNnMrhy7gD56dt5cq2EwylBpGzXJztZh+2BK7l6NpCkRDmyczZy9rIVV8o9KDxpw4MniZQcD+LRvYOUlsRx7lQ6926e5dG9y5w6lcnpcwc5f/kIV66VcvnyQa7dPkT5/WPceXaa8zePcPFmMX+8vMb1WyWcO1PG/fLbPLhzmasXD/P43jEe3jnCi8dHqa+6SHfLVTpariMWP6RD8oLm7heIvryntuMJD96c4daVs+RnJbFvjx9H8oM4fcKPwwV6ZGWv4+EjK16+duDVKwce3DElMmQUR/IU8fMZQ06uBkeOGtHQVERj82W6uitpE1XxoeYuD58UkZPjz9499hzMcedmeQoHDjqSmeXMgYMupGe48+DhIR49Psrzl/d5V/kHjx7e4NXL+zx9dJN3rx9x6exxnt6/zvtnl2iovMvrJxf58Kac6soHtLa+4+qNUzx+ep1bN49yuCCahJ0WnD8ZSc3bo3x8c5J3z8/wuPw4DQ1POHc+n+Mlmbx+e4+29ireVz3ij1fXeFVxg8ePz3P3wRneV9/h+ZvzPH1dQm6+J6dPBXAk35bDSe7cPb2fP64U8OBcBmfzg3l2JYq9ofO5UKBMe+U+rpX4czIvnEc3inlYfpSkXe4cP7KHotxEPtTepqLqBq+rb/D8w1WOn0uh+FQc0TuNCYvQ4vABJwoOOHP1fDzv3hRTXBhGeoobpwpjuHhiD5VvLyJsvc2HyhO8el7MyeIkdkQ4U1K0h7OlieQfDqbgcByHC9NoE33k8R/naG9/RFXFBcov51GYEUb5lQJu3TpOS8dHhJJmPrXWIupopra6gvqaWgZ6++hob6e9TYhYJKJT1DGokJcBIYcmHjIzZHdn12ATo+9vToWMe/jP738OLga+fhvWLX8d+Ex3ZxeSrq5htbmwtW0Q4Nkt+VsdOqSs7x1+zCCb4s8h44ekq3v4+lUG75TZPr59+TrIhOjtG14WDFr1eoZNJaI24bDR6euQwal/QIJEIv47qJBIhyYwnQhbPzHQL+WvoXVDn3SAXkn/8BxG2i0eXllIuwZZU33SHmqrPw5DRWXNueGgoqdHQveQdkza1UlfdzdfewcBQLIGxbf+fv788pmvfX3DoE2ZpnTQey4ZUoV9/hcV2OA0Q1YtGda3yfQmQzMKWZvhc/8Af33/PqzzGugbDA9kTAtZTeZz/99QDllyJeNVyNoPg8/9hb4eCd++DDDQP6gD/PZFFqRIhgMJWeVGNjWRBRT/5pkdAmp+6R8YNozIQFuyo7m5ebjC9z//8z/D0DrZ1vv/awKR0Vz7pP186f9Kp6iDDmELnwc66RQ30N3zBw011ziS4cfxTCf2RSsSG7SIrJRtpCUakJJsQFGhG2fKgrl7L5EO0SU+99/leJE/MeEalOaqcfWUHdfOh1N2Oo7r1w/y9Ekh798U8ezBfnJ3qpIQsokzhYHsCt5CVsxWsrZvZE/wWjITdQnzXE3JfgfSPTRxXTYBr+WTcFv1O3brRrDbZSVxnktx1JqEw9aF+BkpE2y2kWO7Lai87MeVg5vIcvuRa3sVsF0lwHjJD3iqLiJEfx0JjioEaM8lUk8O21Uj0ZwqQH+ugIAtU7BZ8R9oTBEQpTcTn22/46E5Bm/DqfiazsFeYwoeugvw2rYEg6VjsFKegdYKASkhiuzxW4OH3kw8dRbia7CUGAcF3DUW4LR1Hm76chgojSfcVoEIk9W4rpuI9byfcFedgfXa8QTprEBv4W/Yyk/DceMMdlgpsGWWANUZAhw2/072Tm2eXN/Jp48ldHU9pae/CZGknZoPFfRKmmlqfEh3dzkN9Tlkpspz96oBT2/qcilfnRvF2lwq0uBWmTGi+iSe3Qun8mUar58doKvjHNXVxxB3P6C+5S4VVdd49qSE+Cgz8ve7cTzLm0snQik55ExG4jaOJBuQH6GFt8IEdmxeRKjaCjaPFRBjug4vzdloLxHgq7MAg6UjMF46EueNU/BQnY7V2t8wW/kPbNaPxF5xHGYrRmKzbgLOW6dhoTAKL61ZOG6agKPKJPb5aWK3ZTr68mMwXz+SQKPFGK79EUMFAYeTVbHT/ZEY7/VorxuL9eYpmG0cj6HCaKzUJqG+RIDeih8wX/0LW6YJUB8lwHCaAKslAjw2TcRy7UiWjhJgrDQOtaU/YrpmJEYrfyPKYj1u6vMwXjkKzQUC9Jf9gKXCr6hMF2C5chR2a8dguOwHbNUmojZfgLfyFOzn/Uik6kx81/2O6/Jf8VecgOOyX3BaMYIduovwUZqA86oRpFitZevvAoJUprNtogCLeT/itX4yMduW4ag2GduN4zFa8TN28r9jt3YsTuvGY7diDKHqC3FRmYT5qhHYrBtNsM4iPFVm4Kc+Fy/lmYTrLGOfizIeKlNw3TiRPXYKOCmNx115MiE6C3BSHEeIziKclSagMUOA79ZZhOgswGzZz3hunoaX6nTUpgiwWz8Wy7WjsFg/Ckul37HYOA7dtb8QaLWSMAs57FTG4rJ1Mg6q4/E3mIuj2gS226zAYNV/YKH8K45a47FVH42z9ngcNMegt15ApNNijDcI2OWxBoO1Aiw2/kSQ+RwcNcZipfwLvkbT8TWajq3mGKy3jiTYbiGOOuNx1puIjcZoQh0WYbTxR9RWC3Axnom11nh8LRcQZL0YI8WfsN48miS/TVirjMFDZzpOWycS67wW4/U/YbHhN7YuEbBtuYBAgznYbRiFs+o4bDeMJNlzA1vnCQg3XYSn5hS2zRGw3XgZyU4bMV/+M+4qk/HeMh0f9Rm4q0wm0nwJOosFxNmvZo+rPFEWckRbLyPGejmOymOJcViOn8FM7FXG4qszByflyVitHUuM2Xrs1k/CYs0vxNutwXnTOEINFpDopIDV2hHYKYwi1VMFa4WxOKlMxlZxHA4bJ2K5fjR73Tfjqz0PtZkCbDeNJcxcDi/tmYRbyOG2dQq+enNw15hKmLkcBkt/wmjFLzipTMZVbSrOmydhJT8SK/nfsFEahY3aeBy2TsZDbzY+RvMxkh+Bq/YMbNUm4K47CyuN8QTbL8Niyxis1MfioDWebasEWKn+irfRNAw2CHDQHk24kxz2WuOw2jIKK/Xf8DSZjL/1dLY7LkVtkYBwm4WEWS8gxHIeYdYL8DOegaXyLxSnW2CnM4YtqwSk7dhImOs8nA1/58COLdhojUFf4Qe2u64ixG4JZpt/w2HbBFwNpuGkO5lot9XssFmKleIvbLeTw9twOnaaYwhxXISl1kjcLKYSarUOy02TCLZcibXqBNx0p7PdaSV+ZrOx3DwC562Tcds2HV+DudhuHoezxhQMVv+Ii+ZUbDePw011LvpLRuCxdQ5Gy3/GXX0q4WaLcN86AY0FAry3TsNOYRS2CiNxUR6PoZwA05X/wFZ+JK6bJ2ApPwpntSk4b5mCrfJ4vHTnEmK5HP21P2O4/ld8ti7Aeu1YXJQnkeSsRLjRYgJ15hNhvBJHpalorxmBl95CvDXnYLlyJME6i3BQmYKdxgwCHNbirjUHS6VxOKpNI9h0OY5bpuGttwAzhTFYbRxPuO1afI3lcNWeS1qoLnZbpuKkMRM/EznCrNfgoDUFZ+3peBrOZZePMr5mCwmwWEKQ9VIMFUdgpjaGUMcVGG/6FX+rRQTbyGGuPBJfk3nsC1LDUXMcVqojcdWdgrPOFGy2jsdRZyoB1kvZskJAuIsSbiYLsNOdgovxdKI812C0eSQWWyfhZryYcA9FLDQnE+y4hgDr5dipT8ZOdSIhpkvx15+PuepEHLRnEemihKfJYjyMF2OnNRM9hVHEem3GTW8hjlqzCbZei4H8GJy15+GqOx9z5YkYyI/GQX0mporjcNKYjbfBYozlx2KzeSqBZivxMZRDe+korDdOx2bTVLx0FuCrvxhv3cVst92I1uJfcVaZgp/OQvz15bBQmoyt2jx2++ijJz8dF/21OOnMx05zNjYas3DRW4jm6hH4mK/AWXcBuvKjsVWbj/3WeRgrjsPffBnJQduwVZ+Bh94yohzUcNaSI9ZNg+QAQ0w3TCbURh5/85XYbplGhL085pun46K3hBA7BVz0FuKoMw8r9WlEOCviZriQne4aWKvOIt5Dk70B+kQ5quCht4xA8/X4ma7B2WAhMV6quBkvITlcHxeDRQTYriPWR50gu/VEOCsQYL0SN8MFRDgr4KI/nzBHebzNluJrsRx/y9WEOykR46GCreYMot034m+1nGh3JSJc1uOhL4eP8QrCbBWIdt6El+ESfEyWEu2ihI/JEiw1JmOlOR1Ps5VYbJlDSrgpHiYrCLJfR7irAkGuCrhbLSPEXREX8yV4WC8nwHkdQa4KhHpswMlsNfbGy4nw2UpssDY2hvNxMFtIgNs6HM0XYKM3GU3FH7AznE5ciBqOJgvQVZ7Edj8dbPVX4u2sTnSIGa62m7ExlmfXdgdsTORxsFDC01ENG5Pl+Lhsws99E14u8sTHGODhvBYHm2UE+CjjbrqQYPv1eBnLoSonwMdqMmZaArYoCgjyXM/JnM3EBk7BQleAg4WA7cEL2O6/FBvtMXiYzCLGdRVp4frYqM/Hz1qRpCgDYsM08HZWxMp4JQkxWjjbLcbCbA5BQaok7LLAy20zYX56WOquxMNBh+0hVgR4bsHFbgXhQcr4e8sTG63D9SuJ9HZcp731Ku+qymjqekJt5xPuVZzhypNDnLqZSkKcJUWHQrlxOZWMNA8iQrcRF6tLfr4D584HcLrUnnt3Anh0P4C8LGUeP3IjPGo8D57b4RPxM3XNGVTVHaVJ+ITGljfUNDylqvoGly6kk5sZSs5BV3KyXLh2JY6IMDW2bB6Nm9N6dsdaEuSnzY4wGwK99IkIMCU21Bo/Jy12BFqwd7sTWYn+xPhqEB+sT/ouR5J3OJC005Xdse7sifcjboc3Xu6aFB8OI9Jfmb3RW8ncZciJbD92BppzImcPUR467PQ3JW2nB+m7fIj0N2NPrBP7k9xJTnRmV5A5OUm+BLpo4e+sjrfdBoKdlYj320yQ9RIOBGzhbJozSQEqpEapczbfhnP5hhzes5rHZUZUXo8h2HIRMR6b2RdjRqT/ZqICVfF32YiH1UZSE7w5mBpCdkYED+8do/REIrGRpmTvdyF1lzkZu425cTYGcesV3r09zvXraURFmlJybBcvnp7izy+11FRdpLHhApUVpdy8kouvhyHnTqfy6N4hcrI9iIm2IysrgWs3zvCx7gnPXp2jouIKn+oeUfVHGR/eXKFZ+IYPTa+pF9dR01bDm/cvqK17T/OnxkG1u6hjMCSQDrYpJEOsp84hHXNnR8fw9a9kSP/+rxaNLwMDwwaMLnEnXwYGho0eMpZE7xBLUQbKbGtuoaNdNHyfz0MzENkCQDKkgJYpn2X60cFr2/6/ldRDIUF356CmVGYAkSlFe6VS+nt7hycsfUPvp7uzi699XUg7RUg6OodYUUPA6J5OpD0ivn0ZDEYGpym99En/nsn090oGAZ9fvtLXMwhu7+vp4e3rN8PX/zIW1HBQIZV209Ulpk8qQSLuoF8iGZx29PUy0CPlz8+f+drfNxhUDDUs+qWSf/M+D/QNusdljYpBTelgeiMDgPyrrnSQ/fCF//zrn3wfmnd8HWJUyKYZsiaFbBLyRTbX6OkdDDj+Zfoh41PI4JmDTYs+enu6+falf0iT1sf3rwN87h8MKmS7HJlfWqY3lQUf/0pk/ev7n8PvU8bIkLUkZIdM6/X9+3f+67/+a7hJIZt+yE68LLSQ7ZD+/PIn3wa+IensQtIpQippo7enlf4/K5BIn1H55hi5+82J8J1PTNh8Lp5z4eH9eB48TKCuoYj6xmN0Sa5QXXOM9++PkpXpwoH99mTFLaUwXYOTR9wpLAjiyuV0So5Fc+92MpWvs7hxxIGTB+0oyfHA11aOlEB5YpzmkBS0hqMHLTmSZ8+Lm3uJNFtDsOoizGf/zB6LdTw8HkpOnBY7glZTeNCZ2tcXeHv/PJ+eX+bgDiNuFltx6ZAqBZEjKNk9j/vFFpzNsOPFxb1U38+j6eURqh6mkhtpwMPiCNL8VLFW/IXTSWYUxmhyKlGfk3t0qXkcT8OLvVQ/T6G+IpumqmK+iMu5dSaR17cKKEhx50i6HTnJOpwvduXl3X28e1BA1eMi3j3Io/JxEX/cyaH85gHqGy7R0niFnpabVN3JpfxQJOUluyjNCOLllWyaX5yl6Y8zfHp6goele7BUmcwu63X4a8/CXOlXTud5UFd5CnHnS4Rd9Ui/9dNU+xFxWw190ne8epnP4XxjdkfPpeKxPWcOrcDXSEBG1HyOpcmTn7ya7GR59sbKkxCtTMlhN7IPbubVuwTqhCd4WVtKc/dTuiVveXD9MJeKEiktDCI73ZqsDBPys4zI3LWFIzu0SDRbjvV0AXbrp3M5PZDGBwVcyvfFz2IRfhaLifdUpjjRnufn4nhzJYHXl+N5fj6amjspND3O4vXFRC5m+fHyWjJPLyRw9UgwtQ9zaHpRROXDfG6fS+Tu5f3cPBZK5b0D3DwZxIVjjuSlqxEbsYxDWbY8Kc/mUnEMDy7to+xIGE9vpPHgQgIRLvKE260ixU+VQ24qnI8x501xNB8uJPO4dBeXCyO5eiKO2+f3ci4ngPKSndw+FsfVw9F8KM/n1rEYsmJNKMvyJDvMgHhHRZK8N3N0vz2XToTy6lYK19I8ub/HnfKTO7hxLIqCRDtunYjm0fk9XDwSQvZuKy4WhnLteDgnszzJ22PN6Rx//riSypmcYHJ3O5EcZkJJiitX80O5nhfGyQQX7uRGci7Bk+IwGy7v8aVolx150eYURFuSF2nBiQRXSuJdOL7TmTQvPZI91bmY7kPJbkcS3dQ4vsuBg0H67LTfwMFgfYp3OhBhto6bOWFkBRuS6KZGbrgx6f7b2G61hmPxdhwMNeBguCHJAVqkhOoS7LCexFBtYrxVcdSYQqD5EnZ7bSLUejk73RTxN13EHh8VohzWEOe/gUAHOQIdlpC1W49wt+U4GkwkN1GPpIhNuG8bS0HMViKs5hBhNYezaRbEuSzFcoOA4gQ9opzksNnyG3sDlUiPUMXDYDJBVnPxMJhMrPtKXK0WsN1/A542i9gZqIyP9WJ8rRcT6rQKD5O5+OlPw1d/KtttFxNpvZAwi3lYbfiJcMv5uGuNJ9RwBkmuq9nruhYXlVGEGc0m1GgWTsq/EqA7hQOuG3BVGIWf6kTclUbjtWkcdqt+ItpgAV6bxuGuOgpXlZFEGM3GR2M8nmpjCNabhqPSz0SZziHQeCre2hOwVfqZWOulaM8REKw5hwidhTivHYuT4k+E6k4lXG8mARqTMF8mwEnhZ/bYLsdPfQKOCuPxUp1BqO4iHBTG4a48Bc/N0zFd+hO+W2fjpjYWi7U/EGO5GMu1P6AvJyDachG+WpPRmi8g0mgxTkpjcd44lhDd2djJj8BDdRze6hOItVyM6nwBB0K3oDJXgMn6H0gN2sxeHyVM5H8kLWgz9tvGYKAoIDFQHiftsdhv/Y1I+/lYb/4RJ43fCLadjIver7gbjMVAQcBOz2Xs9JTDRl1AuON0nLf+yi63pUTbz8dj22hcNH7FTWsU5ooCnNRH4G89FT0FAeHOM3A3+ZVAu4k46v6ExmoBQbYz2OO3BustP5McrMBOj+WYKf8H250XE2o3F7NNAhwVfiDOegGOyv8gwmoWRxK2YbxJgLGqgGDn2TioTsFCcTSe2jPwN5pNjMNSbFR+wlVrJNvt5+Cg8hsmawTYbPgFB5WRhJjMwU9vKuHmc/HaNh7Tpb/gpDge360zCNadg4fqOPw0x2O1VoCb6i+E687ATE6Ar9o4Ys0WEqo9DY9No/DYNBpP5dGEGs0h3GQ+pqsFxNotJ95pNR5akwm3XIS33nSCNWeRYL2aIM3pOMn/wnbDuUToziFYcxZpzsqE2SzDZctEQnTmEKwxA1fFMcRYLifYcgmepvPw0ppGVogm3tumE2W5FC+t6YSaLCRAfw7BRvPZ67MRH/2ZxDqtJtB4HsFmC4i0WYqr5iQ8daZhpfILPkbTcNk2Dj+TGbjpTMBRYwyWyj/jum08DttGY685ClfdcQRbzcZLfyJ+RlOIsl2AmYIAd+3RpAUr4aHzO75GUwkwn4XztnH4W8whwHIOVupjCHVYgp/VTLwtJuNrNRUbzZH4W83D13Ie0b7rCLBfRLjzcvzN5rLTeTXbLZfgpzWVYN2Z/L9cnWd4VIeBdtlkd+NNnLgmcTduuODYxi2AjemYLhCiiSqKQHRM74iOetf00UijXkAWvZjekVDX9H6nVwnjOMnu+X5Iwsn3Q4+eqymaO8/oxz163/PuXvgBS0Y/TeqaQaya/CKzB/8Xa6a8RPLqgSwa9RSbY94mZcVgpg3oQ9zQp9gZ+wELv/kDm2PeJjlhEBsmvcbW6LdYNuxZ1o57kR3T32FHTD82RfUlcc6HZMYPI33pELITviE57jM2TniF5LgvOBD7MRnxX6FcP5zVw57l6LxPkG4Yy4bJb7Nj1gCOLB/BxumfsGVmP3bO7c/ikc+ydda7HFjyGfOHPMmmmLfYObc/aye8wboJfVk++nkS53/Ad1Evs2rsC+yc+SGLhjzHyjGvsWzEi8QP/xOrxr7MgbgBJIx+nhVjnmfT1NdYP+VNJn3Yh03T32HlhJdYOvo51k99jdWTXmTc+33YEPUO4/v1Yd7Ap9g58y+sGvsaS4b9iZXfvsy6ia+RMOEFts15jxUTX2R11CssGv0M38W8wbpprxM38mnWRr3E2ikvs37qq6yPepnFI37PwmFPMvfr37Bm8kssG/MUm6e/xsKhv2XZmGeZ/Jc+7JzzDqsm/pERBL73EQAAIABJREFUb/Rh+7QPSIwdQHT/XzHn89+yfdp7LPrqD2yZ+ibbY94mfvwzLB33HNvnvcuMQf9N/Lg/s2bq68QM/A82znqVZVF/Zvaw/2Hz/H7MH/MHFo59hiUTnmfR+GfZMOdt9q8cztRBTzHqL/9B7Mg/MqJ/H74d0IclUS8zd8wzTBn6K9J2DWfq8F8z6vM+rJz7FiM/78OwAf9F7IQ3GD/waWaNfp2Fk9/n24HP8VX//2b13C+Ji3qX2LF9WTjxdVbOep9FU15jxphnmDbq98yf8mcWTn2RTUs/ImpgH5ZPeYGDq74kPuopRg7ow841b7J49kuMHfoHCg98y9qY5xnzcR9Wz3qRaV//ivkjn2b1pL5M++QJlo96gu+iXmb77A+YM+wPRH/9K2KG/ZoZY55k09LPmDvhSaJH/JpZE55k2re/Y8gnfZg45PdEf/NHxgx4kpkTPmDC0D8zedTTrEv4kBlTn2burBeZOf1lMjJi6aiv4oezMhpbz3Ov7Qrn756m+mIJSZLdHMnfQlHhYpSyJZQUbeTGNSnXr6i5dkXNyRNZFCi3U1G+Ebk0DploBvnZY6ivX09ByUBE6g/YlfYktxu3IPgqaDecxRfUYbY1YDLdwKC9yM3LpWSlzqNQsZrM1FhSj8xg1DdPMfnbVxn9zQtMGduPKSNeYe7kfowd9Ayzxr7O4A/+g5jhL7F27pd8+9kfmD70OZZEvcPsb19nyrBXmDamH5NHvsucaYOYM20I40a/QfKBWL6L/4z4mFcZ/8WviJ/6AbsSopk27FNWTfiQw8vGMW/oG8wY/Cob5w1h2bSPiRr2Z7avHsaCUW8z5bPnSVw6lk2zhzDp0+cZ3u/XrJ/an1Gv9+Hokk/YNrMvG2a8xOF1/TlfNota+beUZQzkekUUqr3jWDzqeTbN+5jvFn7ErnVfsnfDIDbFf8n6BYOJ/rofU77qx85V00neE0+16iCZ++PI2huL7MBcpMmxyDIWomkq4sYNMUdTlrJj1xxKypK5dr0cq+EaTttlBPsZtO01KCQ7WbpwLCWFB2m4V8Ku7RNIT11NctJ2UtISOXm2mDbtJRqbzqDT3sBrukpdTQ65on3sSdlG9YUa2qztaExtOF1mXIITTXsHLkF47IdwO12PlyMFu6N7GCIc6XY+9NQxehMTveuSnT2J/7/9+IiAr/vatltREHo89uB1e/7Nufi3R4/w9EybugThl7ZCz+pQd1IijEvongj19+gNAl4fXT1T7t1yT/fja/Ru54XnsUeyu7XQnXSwmi3YzJbHYtBIMMSjoIewx0XQ7cXvDuD3d18Hu/1OXAEbXZFu4OIWnDjtbnzuwGMA4nE7es7f//j8ekMDj90cPe6ePv/4+W/A/+J2CjgdNvxeD06HvScl0S2W6hVj9i56REKBbst6MEA4GOBhZ4SAz0skFHh8+8POSA/E6PZWdN/XTyjg6/lZuHsdpAcC9Dokeusf/p4Jl1BP/aLbORH+t5pI7+Zqbxqjd/404PM/BhkBX/fkWyjgw+txEgr4Hp9XKOD9tynSzlD4sZOiF1gEfL7HyyO9EZreD15nOPJvaY7eD97DHtDRGe5Of/ySIPnFcdHrxfB4PLicHrzeAH5fCIfDgd1hQXAasTs1uC23sNuO47TXcrb0CAeWfY3q8Fe0XN+GpaManeUCeusldPrzmLRnuXomB1VOAlsTPmPf+i/J2TGIjD0DyUsbyd69n5GaNor87CnIs2ZyumQ9rfU53LqWQZFiJQc2DSFz65dIEwchTRmDJG86J2q2or+Vz7YpHxD3/u+Y9mIfdkx6nxsVO8nYN4ndKwchzlzB7fsnaG28QfvVE1wq3MtJySyu186ksWYC+Vv/TGXmYArTR1GlXEhbg5TO0E0s1ovIUqZzrnwZJwqmI078kkOr30dyYCRnyxciShlEZvIwiiQxnKpcyfHiVZQoVpKbu4ikrPnkq9eSuOZzykXzqZYvRnM/h4BQi8P0PYb2Ezy4U03Owalc+D4Fk+EGbfp6OsyNNLWdx2yqQ9sqI3H9DEokibTWnyHk12HS3cXSfgu35habF0Yx/+Nn2DttAKNe7MPW6f25930KjTdKsTubsfot2HRa9K2XuXYhnYqiuUgyv6Qo/1Pyj7yBMvV9klf1RXZwECXi8RTJxlJVPJ6i9AHIdr7EpbwBlK99lyvZkzmRN4uSvMU0PyhBp7+E1XiXprvnuHNHjdV2kXZNLVJZAvNnvcLmJR+TunoSe2aMJ/vAAu5czEPTXMrZU4fYt3cS+3eNJWH+exzaMpzaY1tpbxKjfZCPviGbkLUIp06MuS0TwZiPXS/BaZajb83CYyvAosvHpM1F156BzSTG7ZZi0OZg1Uu5d2Mvdcfi2L79A8orl6AzFuD3luG0qzDo8tG1Z9MZKOf21V1UqudTWjAbdfIEStKmcK54FcU5CzhRupG7V1PxOo/h89biMXyPy3ACn/0C7Y0V2E2nMGuqOVOzl9yjs5Ftm0RlZhzVygQunt6BQSPCLxQhdOTh0+Tj1IrxGCT4TBLCdgVhu5KAWYmjTYzQJqPTqsavU2B9kIO5IZsuazlBgxrd7UxM9/MImgqxNefgaMvB0ZaNVy8hYlVjb5bQZatCaBNhfpBFwFSI11CAS1eAsSkfbUMugk6FqVmOQ1OI31KGU1+AtV2MQyfBoRPjNslwGZX4bUW4jQrMbTm4jFJ0janYNDk4dHlYWvIQNBKCVjWae2nY2kR4DEoEjRTtvTRsmnzsWhF+mwpbRx7t95Px21ToGtMxtWZjeJCGxyDD0pKDoJHQdiuFgLkYS7OYW2cT8RlLcWmLsDTLEDpUuHVqPPpivPpizE1STM1SDI1itPX5GBrF2DtUtN/NQdfQfezRqXB2KLA2i9Hdy8JrKMTeJsXwIBdzUz52XQGGVjGWDjmmNim6pnzaG3Kw6ZTomkV03DmK5l4ahhYRuhYJzXez0DbmYmzKRnc/BX19Hm5dEW0307lSt5PWG+no6/Oov3SExitJNN9Kxtwq48bZA9y5mETHPRG2dhWttzNovJGE9n4apsZ8HlxOQXNbhPmBivabIu5fSKb9VjYdd4+iuZvK/YuHaLqSjqlBwfWTB2i/lYO9VcmDK0e5fTaRpmvJdNzJpONOJqYHIu7/cIjGq0mcrd5E/ZUUrp48hL2tnIvHD3C2aif3LiXReieDHyr20XI1n9Y7YhpuZXP/eibNN/M4V7GHB+ez+aF2N223c7l55jANVzK4cfoI9y6mc/tcKjdOJ1OnWsSds9t5cO0Ax0qWc/b4Bm6dT+Ty8a38ULmJS7XbqVIso/7SESpk8ajzFnCq7Dtun9vPvo3fcL5iA2fL1nNMsYxq+VJundpDpXQxN07s5IR6FeqcWOov7OdSzSayE8dTmruA2oKV1KlWUy1djiIjlmrFcspEi5GnzuSYbDnXju/guHQZWbvGoUydTUnOQoqzF1CcvYD0XeO4XruLGkk8KVtHk3xgEicqN5GXFIMifTYl2fNRHp5GSdIMSo9OJ+/AJMSHp6FInkPWnmjSd05GmTobydEojmwdTP6hKUiOTiN1xxh2rRxIzr6pJG8dx5FNY0jaMg7Z4RkkbRpN2rYJHFo/gowdE0nZMoa8fZPZu+qvHNk5iqPbR5GxYyy5uyaRs2MieYnRrF3wMbvXDydz90SObBrJqtj3UabMY1v8QNJ3RpG8dRJ7Vw0naUv379q9cgh7Vn1D9t5oNsZ9yv61w0neMo4j28ZxaPM49q0fy5JpH7J+4SB2rBhG2u6pJG2fwKFtE9icMJjd64axfeVgtq8YxIZFn7Bm7gfsXjWQFbPeYdn0Nzm0aTjbln3O5CG/ZUv8p6xb8CFLpr3OlhWfsmDqS6yY248Niz9i6tAnmTvuBXYuH8jSqW+wbslbbIh/n+nf/oH4GW+wZt4HxEW9zKLJL7J4ygusmPsWcyY9z6KYl5k7+Y/EjPkDy2b3ZU3ce6xZ+C7LZr3G4uiX2LniM+aOfZYVMX2Jn/wqyye/zurot0hc9xVThv6WdQs+YNWcfsz+9lkWTHqBFbPeYtrwJ4mf2pdVM/uREPMWS6f2ZW3s++xfM4S1se+zcOLLbJwzgLhxL7Ms6lUSol9h2ZSXWDGtL/NG/ZmlE98kbtyrLJ/yDtGDn2HOiJeIn/wWq6f3Y2XM60wZ/CtiRz5JzDdPMGPo71g3qx8zhz1F1F//h4Qpb7M65j1ivnqGFVP7sXTSG8wd+SdWRL9F3LgXiR78W+LGvcCMIb9n6qAniPn6SWK++T0xQ59icdRrrJvXn2XT32TyF79jw5xP2DzvU5ZMfJ25o/7ErvgvWTzxFWKGPMnKGf2Jm9CXdbEfsTK6HwvGvMiyia+zMuoNlo57megv+7J17khWTPmUmUNeYnVMf1bFvEN81Cusj32HHYs/Zdawp1gz4x22LxrA7OFPkzClL9viPmF1zNtsXtSfNdP7siHmDRLnf0ji/L+wauJLxE96gUPrvyJ+zBNsn/0aO2a/yapxf2L7zHf5Luo1Fg39Lfvi3mf3jL5krviCTZNeIm7Qb9gx7TW2Rb/ItmnPsynq9yz45iVmDv5PVkQ9yaJvf038+KfYMOMNpn7eh0kD+jB3+JOsn/EGW+e+y6whTxA35hkWjHqKcR/1IW7MMySMfY7lY59j2djnWDnpBTbMfIOZX/8XsUP/h3UzXmfFjNeZOeIJ5oz6DYsnPMms4f/J8mmvEx/zHhO/+iPxE95jwbdvEvvtGyyK/pDYCW+xcNLbzBv9CvNGvsjED/6LhSNfYGT/PmxdMoB1895n+jd/IHbIsySM7cuYj/qwfvarJEx9lTmj/sCa2JfYtKgvUV/3YfXsd8nbPYK5Y37NprhXmD3yN0wb9ASbZrzHouFPsGhYH7YvfI+pA/uwdcHbrJv5Mrvi32Pp5KfYv+YjJg/qw8bpL7N51mvMGNyHuSOeYNH455gz6mk2L/yEhJh3mPbJC6yc8gnr474kfv4HjPnmN0SPforYUc+RvGY4kuzlXLskprjkECWVyYiLdrH9SAwHcqYgKp+DsnQxdx/IcPruojfdx27vwONuIxSo5+9/u8/VW0e4fy+NM8dWcaZ6Joq8v3D9agxW517WbH2V2w3ROH25GG2XsAoO7j9oornxOhbNWR5cE9OqK6KtvYSWhlLSDyxm9MA/sTFhKHNiXmfa5GfZtfgbJn3+O+aOfA7V0Wlsmfcus4b8jkMJQ9g65zOmf/p7ts3+nITJ77Ng3NssnfoRG+cPIWbIa+yJH8fgz57mwLYYdq0czZyRr7Bp9qfEjX6TTXO+Yu2MQWyZ9BnLv3mTjWM/ZP3ofsz8+HccjBvEppn9SYjqy6Y5n7B7Xn/mfNaH7ya9zJKxrzJ10PNsmv4RW6LeJnbAU+yb8yVbpr3Jhml/4GrJZPJ3vUFp8tdoz+8iZ/nnLBj036ye+iqxo59n7tjXSPpuEjP/+gKrx/Znxbf92BX7FYu+fY+k3XORK7eRK1pLseg7zst3cGDbZKRZa+loPkVVTTp5si1s3z6bypp8bA4tZutNjKZr2OzXaW75nqrKZBKWTqCuRkrbg8tcvlFCeUUqy+LHkZ68nryM3aQc3Mb+HRspEOVweN9qCmRH2LF1GTHTxlBRWUjDg3tYHXaa2lsJ+iJYjHZcDjd2S/fcps1iwu204XF1zyU7HQIeV7ezwu10PfY7dFcqPAS8QUL+ED6Pn4AvSNAfwuPsTdmHCfpCBHxB/J4AHpcXn9uPYBPwuLy4HG4EmxOfx4/X5SXoCxEJduL3BogEI4TcQbwODw+DYVw2ezdQcLkJerq//F4fgs3+WPDpdbt7HBpujDo9XcFA9/1cHgJuDxF/EI9doNMf4cfQQ4K+IJ2hTgLeAI+6HhHwBnkYeUjAF0SwO/F7e66xPV48rm6nRqCn+hHw+XnU9QiPy4vNYsfr8hEOhPG6fVjNNnwePy6rHcFio8/f//ZTD6hw4BIcBP1eBHs3sAj6fY+rHOGgH5/HRTgYIBToBRZBQgE/XZEwoYD/30BFVyRMJBR4fHs36Aj0VC68j8FH7xxpb6Qk0pOQCPxLTaQXCvR2ef4VVPSCg94Z0q5/uV93XcP7GFT0ApZIqPt1+Dy/zMQEe+BGsEeS2Sv+DPTMw3T1QIreKou/dyfb63sMU3we77+Dk56vkD/wGLb43J7H59ItQXHidTsfW62759gEzHYtVqcWnek67bbjNGpK0LfWsXvlEA5vfpeKwhg87rPcuqPGZvsBl/0yd6/KEKcuYsPiARzYMIjkrYPI3zOE0pzpnKlej0q2mMzUmeSkzqJctozSvDjKS9bQ1FKA138JuWgZm+L/Quy431OlXsX9BgmaRhW2ejVHFgxl/HN9WNL/KdLjhnCpcCOHNw9nz/rx1FSmUt96HbPdRMht5qHzHge2jSQ9aTjnCkZxtSKa06opFOdMpCh/FpfP7KOlQYmuo4ortQcRHZ6ILHkohWlDqRZPoVoyC2XGJMrl0zlWPBtZxrcc2fElB7cOZNGsVzm0bzybtw5HpErg8KGRFCgXUKBcgs1ageCoxWY9TmtrEZWVOzi89Wuyk2bT0XGav+HnZuMlrt+vQ3Bf49LFdI7smsH+nbGcOy3n/v1ztLXewqxtwGdq5vKxImI/eZaRz/dh1lu/If7TP5GycCStZ8RYO05hNJ+n5V4tNSUHyE6ehyx3NufrEiiWj2PyqD4kJ77F99ljOSWbTlleNLL0CZTkTaROPIr8Dc+QubQPefEvcEMSRfmhEYh2j6BGlkD9lTz0zTVYNGfw+i/j99zk3pVC9m2cwsTBT7J44qvMGfYSxYdXkXJgDkrpWvT6SgT3Sa7cSKe1XcH3x7eQnTYdUe4cTtVupst3DKdB0X3hq8/HKyhwCTK8QiFmXR5Wo5iWxiQa7h3AoMviYWc5gl1CfcNBzEYJAXcF50+tJyNtCHsS/8KZi9+hsyixWCTo9bk4BQUuQU5HWwpWYzZeQcq9mzupyI9BdGgMyvRpVMrjUYsXk3Z4KlVlazlzcgcdd+VcOnmUe9fFnKo9zInjBzi0Zyq1ZZtR5ixEfGAq3xeu5tblg9htRXi9ZfhdamwdOXTZCnAZpATtBXgtEh56i4i4VISEIgStDIdWgdcoI+JQY2zMwGtUELKqCZiLsLaIMDXmYmnJIeIoxNaehbUtA0GTQ6dQjKkxB1urFK9BhksnJmgtxNYhwm0qwK6T4TSpMLaJ8FpKMTSLcZkKCbvKcRikeG1KbPpcbPpc3BYl5o5c3BY5DoMIwSjCaRbhNOfjNIswNGfitSixafJxGqRY2nIwNGcSdBQRFtQ4TVLsehFhTwluq4KfIzXYdPl4bUo6vaX4bXKsHdk4DRIEvRhBJ8FjUuLQSjG35uEySjC1ZvC3YCV2bR6G5jR8VgVeiwyHLp+wqwKrRopgUGLVSHEaC/DbS3DoFTj0CrrcFfgshZhbcxF0UuwaMX5rIWGhBIdOSkAoJuAswWsrJOgsxawRYWrPx66X4TIr8RjFeC1yfA41EX81HkcxQVcpQYeKoE2Bz1yE31qMXSPFayrEZSjArpERsBZjas7DbVHitRbi0BfQejcTv72CoFBOwFGCx1qAqTWToF2Ny6DC2qrAb6nkoet7XPoi9A/yCNqVuIxSnDoFTp0Kj7GETmcNfksJEWcFTp0Cj6kQa7sEn0VNxFmBoFMQEcr5Z/gEP/qPYdUosGlU+K01CLpSXMZS3CY1AUcp9tZCAtYqHMYigt5qjFoZTnMxHmMZIUsNIaEcwVCA316Gz1aGoC/CZSwmYK8iYK/CZ5Dw0F3MT8FK3DYlHU3puEwKHrrKCVvU2NulCBoZlhYRjg4Z+oYswvYyfKZCDA9yCFlLcesKsDSL0N7LxNyUz0+eYwTMxZib8vGZlEQcxTg1UkyNOXQ6yvmHvw7tvSysLVJ8llLcBjUeYzH2Njl+YwkhUynu9gJCxlJClnL09bnY2+S4tCp+9tZhfJCPW1vIT+5anMYizO0yArZS/GY1fmMhXq2csFHF34RyXBolYWsFLo0aa5MSZ3sRIUs5AXMRHr0MoUOBo02OrVWOo02JpUmGvVVF0FyFs6MYR7MCn7YE/Z08hJYChNYCbE1yzPUi3B0qTK0S3PoirtftwtEoI2KswN5cgO6+GEFfikenxlAvwqsvwdqkQHdXRPO1LDzactyachythViblViaFHTcyuX6yX0Qvoi1SYFLU4yjQ4WlRUmncAJ9vRJDQwFOTSnGRhleUymXTiXis1Vh1xbhNZVhbZXTcTeTgKmYfwbquHfxAKYHedjbZHj0hejuZ6O9l/XLcUMm5pZ8bG0SHG1Smi4fJaAvxt1WgPlePraOXLwmJRF7OaYHIswNYjpuZPDIXkVAp6L5RhJBaym2NimmpnxsbVLC9nLabqXScTcdU3MeXc5K2m+lIbTJcTTLMd7JxdEgw9+uxtCQh0tTQOPVJBxtctpvZ2B6kI+jXYG5UYy5Xoy1UUbzlVRCpgpsTXI0t7K5fXo/zjYVzuYihKYCtDcy8HYoMd7NwtEkxXArD8MtMbYGOfqb+bhbSjDckmK8LUFzPQvD7Szarx3F2aLA216I7mYW9WcP0XollYZzh7l/5hCW+xI01/Iw3pZw9+Qh2i5nYL4rpuliEvfPHKT9ahrNF5M4XbgW/a0cbp1MpPlKCg2Xkrh99gANl5NxNau5Ur2bm7X7aLqQwrmSjVyu2obmeia36vZQfz6VstxlnCnZjOZ6NqdU6zin/o5bx3dx/+Q+btemUpm7liuV+7hz4ggXy7dxrmQjl6q28ODCQY7LErhas51ThWs5o17/+FiVOhvdzWxOl63hQsV3lGXN4UrZeioy53CtehNnS9eQtGME30sWc7nkO66Vb6dOtIrv81dxUrKG7/MTugF97iLOF31HWUYc0v3TOa1YS3nmfE4pl6FOjabwUDzl6Ys4V5iAOmUauTsnUJa2iPKMOHbHf0Jx+izKsuagSokhbetw8hPHIzk4CdnhKEozY1Hsm0xpykyUh6aStX0U4sSJiPZNRHxgMvIj0aTvGsOCic+wetaL7E54l1kjf83mJe/zfdFa8pJiydm7lNSdCzmyYx7JiXGk7l9EXtJy0vfMI3nrDHK3xpG0PprsPTGsmPM2C6KfZsGU/yE7cSBbFr3AsunPsHLWa5Rmx7Fzxecc2PQl+UfHsmZhP/asG0p57lSmjehDQuxTZO4bRsKMN9k49y8krxvMdzP+yLrZb5Iw7WUSV3/G1qUfMH/i0xzdNpi46GfZv+lzDq7+nIRpL7Ji+ivsXvEp6+a9y/oF/Vk15z0mfvU/RH/1DAsmvcGG5YOYHf06a+I/IXbCc0R/9SuS137B9jVfsXXdCA7un0t59VHEhTtIlS5jb8YUys+up017HLPtByzWaxgNP6DXnCYSuMHl88ncuJTM9du7qL+3n3LVdNL3v8+RPc9z7UoUF6/MZM+hfty4E0WrZj8601na9e106HXojU04rLdxmH7AZKqltamY8yeOMGfK28ye2JfYyW8wN/odVi35K1/0/RVbl4xg4sCnmDX6T6yf/zHLpr1PzDcvs3/VJGJHvEz0138kfvpHzJ/6Pns2TmLR9AFsTRjDhK9eJHb6F+zZMp0jO2awfsFARvzlv1kb+zlLpvyFhZM+ZOaQ11g46m0Sxn/A9tkD2THnr8wY9CwjPuhDzDfPET3saWYO+Q3Tv+hD/Ng/Mu3rPxI75n2mfPESayd8xNKx75Iw6T1ihz1JnSya+6fnUpEzmBuVS6hMm834d/ow4cNfEx/1DtNHv8L+DZNI2hLD6P6/Z9rnL5KzYTrD+/4nK6d8yXH1YWqOpVFafpCDW2cgT1yEJH0x2cnLqTuWzaHDK0jNXkN29nqu3z5GS/MNLOYHND64iKbjCo0NJ6koTSUrdQvVJbm01v+A1niGm7fVFBUlsnFDNAcTl5B2dC1JB1ZTW5XLocRVHDmwnqTDWygrlXL2XB0WixGD2YTFIeBx+rAYrfjc3ZUMt9OF02HDYbMgOCx4XG7cQvcFe68Poree0V0FCREJRvC6fPg9foK+IEFfiJA/1HMcIhQIE/AGcAseAr4g4Z7jcCCM3xPA5/Z1Qwl/iKAvSMgfxufufr5OfwSrwULI68fjcBL2+Qn7AvicAk6rBZ+nW8YZ7mkz9FZPPK7uc3HbbfjdTjoDIXxON52BEAG3F4/dTVewE4/Li9flxeVwEQ6E6Qx1Pv4eCXY+rnaEAsHH0KbXq+H3dIOVzlAnHqcXg9aA1+XF7/FjNlq6QYzNgc1o/iVR4XE58XlchAI+HDZrz0V8d/rhX9MQ3fDB1wMnfAT9PjrDITrD3SDi0cNOuiKhnkRFsCdxEaYzHOxJZvwr6Ag8XvoIB3ou4nverF6A0Lv20RWOdKcu/j9Q8bCzq6cqEnpcGwn+Cxjo3Wnt3aPtXRHp7HFMhHvSEOHgL6sjneFfZJ+9z9ULUDpD4ce+jV64EerZoO0Vo/QKQHsdF4+9HD3doIeRbqmnz+0h4rPjd1nwOm34A16cLgcunwOb24TNa6DFfAuN5xw3WwvRdZymVrWBDUue43DiAGy2WoLe6/hdlzhXewRp2iIUqXOQHppE1o6vOLy2PwVJozhXugLNnTwEXS2NN5WcrtyNLGUWpbmzycqcxp16EXrbCY7VJJK0dzIHt46iongzTW1VdDSUYbxdyooR77F1RH++faoPh2Z9Tn3NXhJX/5V5Uwawa8dias9Xo3dYsdmNNN07STBwlYNJ0ZTkjqFcPJGzlYu4c2EraQdGk5MSzfmTe2i+L+JidQrZh6awOu45Uve+T6ViMnXFizA15XCifBWF2aMoyBzJCfVsWq7vpDAvmuzk8Wzd+CUq1RKKaxZz5tJ2fv6/awjuOtze05gspRQWL6W4NI4ty14n7eA4Kqr20qj/gTuaazQYrmEQbtCqq+Pi2QMsWDCqk4LyAAAgAElEQVSAgpIDnL9ag9bcSiDowW0zUX/1B+pEm1k25C32jx/IrD//hsX9nqF4x0zOlqznwtltZByOJu3gNM4c24taupLLZ/ejVi6gpGgmRaooMrcP4IeKFdw7d4jbpw9zRr2ayvTR/CAZxC3ZR4g3vELRjnc5fvBLjh8cQuHOr1HuH8e5su/QP5DR2qrEqT+D8shGZg98l6Gv/QfLJ73FiI/7ED/rQ2qqdyOSJKBUr6PdXEabuZh2vYoHzfmUlK7iyKExlBQuIuAqwazNw6jJxmzOwx1QYXaJ6dBmotVn4/UVYbWLEVxSWtoOozOkYjRnIrhUGPQyLMYCCpWxlJVNZ/OOt7h2bzuOQAkd+jTsTjFaQxoaXTLNzfsRHDnodUfRa4+ga0mi+e5BSpXzSTs0ntKCeNSKxdSUr2bfrqFUKFaRfjCGrOQ5ZKcvID15DpkpszhWuo6sI1FcvbCXY9VrefjoJL7OanRmMUZjPj93VvH3YDna5nRcVin/fFTDo0gZmuZk7EYxf++q42HgOLcubcGiyYSf6/gpVIFFk4PDICbsKibiLuX+td24LWL+71EVPwaLaGs4QNBZgNdWQJenEp9VQsRTiNsiwabPw2WVEXCrCXpL8LuLcVkLifircJjlGDU5WI15BL0FOCy5RAIqHBYxPlcBHkGO363EaRNht+TgtOXhsObgtctw26TYDLk8DJbyMFiKxy5D35aG1yHHIygx63IRrFKCXjUOswSTLgeHRYLdJMYnSPEJUtw2EQGXkqCrAKsuF7shn5BbjU+QYGhPIeiWYzNm4bLmYdKkYjdm43fJcNoUdLSkwT9OYzWKMGpz8bmKCPtK8QoqzNpsdK1phL1qwp4i3DYZNn0uhrYMPHY5AacKp1mCXyhAMInw2hW4rFJshjy0zSkEXVLsxmyMuiza2tJwOgtwOWS4bCK6/AU4TBIMbVm4rHL+96c6LLo8dK0ZhDwlBN1q9B3pmHQ5+JxquoLVeOxFCBY5Ia+aR53luGxifEIBTrMCt7WIkLsSr70Yv6DuTgq1p+Aw5+MwSXEY5fh6QIlgluGxK/A6ul+DyyLHZhBh0eXR6S/D2JGNSZOD06rAbpRj0cnQtYrwCeXYjAr07bno27N5FKzlp0gtRl0eJlM+Hk8hJkM+AVcpTpMKp01CwFOIW1DgsEh51FmDYFUQ9JbhFdQ8CqjxO2XoNWm0tyZjMuZgM4lwW2R4LXKCNhXW9hxcBikRZzEBmwq3QYpTLyZgU+E0FiAYlAQdpXgtRbhNKtzmQjzmQiztYnx2BVZtLkGhEJ9dha4pg7CrlE5PJVaNBItOwd+7ThPx1GBoEeE0qPBbSwjZy7G2SvDZSujy1vDQdwxjqwiXqZCQswKPRY2pTYSxJZufAtUIBimCUUJAUBHxqOloTKKj8SgRdxURdw0BR2U3oHFU4HeU4rEU0OUrJ+Qsx2tVIxgKcOgLcOgL6XQfx6YtpPVuDm6DmoC1HJdehUOjwNgsIixUYW2TY2tX4jCrEEwqfNYSBK0Sv6UMj7kUj6Ucs1aF26zmkb8Wt7kYm0ZJp7sWj7kct7EMS7uKoFBNSKjG2qHE2qHkH5Gz+GzlOA1qAvZK/vHwJFadHL+jkkfB0/y98zx+RyUucyGCSUnQW43Tqibiq8FrLyboLMWul+KxKPHbVDj0MoJCMS6TAodehtOowKGXIhhkWDtEeC1y7Jo8fGYlXc5STA+yCJvVhExqOi0leC0yOt0lBCxq3FoVlkYJznYFPwlVuNokmFvyCFjV+MxFGJty0dZn4rcUEbQV4zMX0eWrwm1W8Y/OkzTfTsFrVBOyVeA3lWJtkWPTyLFpFXR5avDby9A35xN2VWHVyAk5K3Eb1VhapQRsZTx0H8PWLsehUWJqFmNqkeAzluEzleDUKnnkqcFnLiJkLcPaIsPWqqTlRho/+07h0hQTth5H6CjmJ08dQocCS0s+jvZCfMYyTI1S/KYyXDoVXmMRjg4ZIVspnfZagpZqTI3dz6e9l4vPVELEUclDVw2P3MdxagvQN+QStJWjbxIRcdfgtZVi16twaUrouJ2Lz1jO/4XP03A5CaFDyc/+OszNYhxaNT5LJT5zBU5tEYaGPBxtckKWUiKWUu5dPELAXMFPnhMIHSqEjgJ09bn8PXCCn/11GB+IsLcr+GfwND/7T9BxN4ugpRwi53joPIZVJ0PbmM1P/mP4TCpabyYRtJcQcJQSdJfj7CjgR2ctXl05YUsdAWMtj4SzaG6LsbcU4jaUobkvIWj7noeus4TsdTh1pfzkO4HbWEREfx7TXSXm+nw6LRU8tHyPtV6Nu62UoKGEsLUEl0ZO0Kym015Gp70MW4uILkcFPoOKkLYEd4uSoK6EkKEMn1aN/l4uzvYCOu3VhCzlXD6+iRsnvqNCFE36noFk7BvKuWPrMbZJ0D04ScRTj1l3AavpInrNKWzG8xjbTqBvrkV/4zgN5+VUKb7jzLF11JTGohKPQpY9iErVKE6WxdN2Kx3NXTERx3E8lkK0TRmY2uXUlm1Dmj6SQtEYzJqDGFpTcOqLaLycgdCswNMqwtIoRnMnC0e7Anu7DLtGRsudFGxaKXa9DH19djfEvZuN4YGI+5eTOH98O6LUGRzZPYb8lJmcrNpO/U0RPsdZco7OJS7qJQ6vGUDx4TGk7xpDUe5i0g7NJTV1OcmZK8gr2MjVBxLq9SrMltvo9T/Q1lLB5QuHUEnncub4SpL3DebQzs84kvQxSYc/5Wjih5ysmMT29f/F7u1PUFs7hnzxIGTyD6n9Pg6Nrg6rTUurthWDtY127S2s1vtY9Ge4fUXE4d0TWTKrL0tm9mVzwmA2Jozkh7oc3Npr1BUn0XJTjV1TS7FkAyfLj9Al3OP6qQJunpZysTabaxdkPLhfzvmzuTTeL6O9sQpT+/dcv6qmULELlXgzmYfiUOev4/a5bO5fFmFoLMfUdow7F/PR3Cqi7YqM06pdXD+WRN6BeeQenEeZIoG1897iwKqPuVq1le8WDyU9cSV36tQYLx2n8bKaa3UZHNwynBtnVlKr/hZ5yl+5WLqCivQE2s7KKEn/jsvHMrhyMo/ELbNI2rmA3MRl7FkWxYyBrzFr0JvsWDiBnMNrURcf5WjyKrIOJ7B3+URWLf6CxG3TSTq0ErX6MLmiTVy/oaKhoY76u+f44cJxpOIkilRpFMgPkZOxhX27FlNdmsrlcyps9ksYTGe5facYo+k8tcdTyc1ez9GDi8hIXsaOzYs5vG8du7ev4tSJCgzGDvR6PRq9AYfb15NkcOO0O/C6PTisNnweD3arBafD3p2ad7q6/6nes+jR64boTtX3pCh6AITP7cPvDeDz+PF7/ESCnURCnYQDEQK+ID6Pn6A/hNVkJeANEPSFcFgFTHozoUC4+3mCESLBnsd4AvhdfrpCETqDYYJeHx7BidNuJeBxY7da/03G2Tt/GuxJ/EeCfrrCQSKBEGF/gEggSMjn52Goi85AN4zoCj8k5A8RDoRxOz2EA2EiwQgOm9ADaXyPJ1R7gwDunnlVl+DGaXcSDkTwe/yEgxHCwQhuwdMNarwuAh4Xff73H93zpN1goluO6bBZ8Lp/ARXd9Y8AP3Z1Q4jeOoff636cjuitd3R7KQJ0hoOPIUdvDSQSCvZAixA/dkV6gEbX4w3ZbkjR44jo2WrtFYx0hSOP+zf/Cip60wsBn4+Ar1sW0msp7U1BdM/FdM+z9C5/+L2+xz0er7u7k9MtyAz1gIvQ40pK7yxpd9LiF8DRaz/tnTsN+Hy/PLY32RGO/NvCSDjYLSvx9pA2n6Ah7DXTFXTiddswmjRYHDrsHj1GoQ2bpwWD+zyC/yJt96qpyVvBkfVvIksdyo2Lqdz6IYfLJ49SkLWY8vwlFKVNR3nwW34oXMgZyQyStvajMHM81+r2cvNUBrq7pVw6thfR4TEcV0yjVBaNQhLL9WvpFCnWIEmZw65VgymTreOHczkI+rPUSnexbPj7TH/jdyz84Gk2jHqDkznxZG0fxaLxH5KXvJZjdVJu1p/j0qVqrlwo4upVCdfu5KKWz0ctn0+pchGijBhOHdtI6qEJpB+JIit5KheqMijIXsiuTf04uv89Lp9dSlXhfK6f3Y2mPodaxUQq8kfzfWEU1cpJHN31EVtXv01+2niKpLO515yI3pxPe5uYjiY5p6q3UlO4mNyjQ8hL+pKy/JGsWPhnJNIl2AK3aHHcpNF0DY3tKi3ak9TUrGTO/HdQVyTSZr6F0alHb9FjMuux6DW0NZaQvzeOqL6/J+6N50mdPJClg5+kIn8q+/d9SFH+RBRZ0STvjuJ4cSK5qSsoV2+l7sR2Ll3bQ1bSt2SnzODS2Szshh84d/wIJ4vjuVIZhfZyFGdkI0ha8nvUG17h6pHPuZEyhAvpo0hf9z61spl8X7Wa9B3RzPrsbWa+15clg95mxuBn2LzyC44d38CuHWPZs2sccmk8J+p20doixWEv5/ixTeTlxrJubX+qKpbisisxaHMIBkuwu2ToHHncaj1AQ1sKrqAaT1iNWRDh8ssJRAp40JLIvYYdOFxFWCwqbt04wo5tn7Jv/0eoSidy5e4mmowZeEMy9JYU9OZkXN5cfvxJhUa7D4vlKK2tuwgEVXRo0tB2ZHHjaiL1d5JQKxeQfHAkclEM4vQZ5KXNJD6uP0cOTkEmWcyZum2oJPO4cnorFqEAi0vF/bZUdA4JgYcV2AQp7S1H8TqkdIbKMRtzsVvz8HuVdEVKcTkUmPViLAY5VlMGPpcEiyGDgEeBxZCF2yGlM1CMYBETcCuxmbKxmTIw6ZK77++U4bRKcdmUOM1ZhNwyfIKE9qbD+FxyAj4VXZEyXIIct6DC6y6ktTkJiykHp0OE4MjFbs/CZErB6RDj8yjwumU4HfmEggVYLRn4vGLc7jw6gypcjnyctlxc9jyM2hQEWy7//FslXpcEj0uB3Soi6C/Cas7DbMwh6C/CYRMj2CXYLRmE/DI8znzMhjS6wkXoO5KxGrP5+cdKgp4CQl4V+o5UjNoMwv5CjJp0PIKUsL+Qn3+qwmHLx2bJxWTIRHCICQUKcTmlREJq/G4ZIZ8SozYVr1OCw5JDwCPHaszE75YhmHPwu6SEPApctjwivgKCHjlWfQYRXwFdIRl2Szrt7YdxeeUEI2ocjlxMhmRCXhGCQ4xOk4rbKaUrUoLFlI3gEON1ywn6VZiNaTjseURCJXSFywn6i7FZ8nEKIn58WEwkVIjFlI3XVYDPrcbjLMSgzebHrgoCPiWCIweDLpVwUI3fU4TZmIffq8LllGA2ZWC35uF0iHE7pVjMOQgOMR6XjPa2JGyWXMyGPFyCAsEmoytcgdel4sfOanSaTAy6bNyuAlwuBTp9GjZ7DqGICpdbitGYg+CQ4wvIsFgzcXnEOF0ijKZM3B45FmsuZksuPmc+Xlc+ZksGgltEuEuN2y3DqMvAY5fw0KfGbRZh12XzKFhKUFAQFJQY29L4OVyOx1GE06Ik5C3HYy/EZS1AMCtwmBXYjTIMmnR+DJdhMeTgtErxCkr8zkLsJgkBVzEhfxUhfxVOWxERfzUOkxKvTU3AUYLbpEKwFtAVrsFmluN3l6LryOVRZy02sxzBVsAjXwnWjiyCTiVOq4hIsAidLhWXW0zXoxK8zlKsRgWRYA0hXyWCtQCrSYrToeRRVw0hfwV2iwKHRYnfXU5XqBZ9hwSnrYT//fkinf4a7EYFbrsKv1ON31mMrjWXn7vO0OU/gddVjNkgwaQT47Kr0bXl47AU4XdXYTcVYtaLCfkrcFgKsBoVBDyV+FwV/PNvF2hvzsNuUeF2FCNYC7EaFYT9NXidZbgdxbQ3Z2Mx5RMOlGHUiQh4Kwh6Kwl4y9B2ZGG3SvB4ivF5S2hrTUfbkYXTLsPnUuIw52Mz5vIoUoXTKsWsyyHoKcJlk+F3FWIz5mM15OEy5+M05hF2dr+XXS41ttZsfHoZnXY1LrOI1nuH6ahPxWcq4kdXDcaGHAJGFY+cpfhthQTsRXjMSoKOYtwmBQ+9lTgNMvy2QqwGMQ6znIivAodJicOoJOSuwi+UY9HKgatYTQramrII+6sJeCpwO9QI1kLamrIQzAV4HcXYjQqcZhWd/mo8djWtDen4naUIJhV2gwLBrELTlIVNLyPgKsOskWDVywm6yrh1eT8Rz3GCrmNEPN/jMBbhMBXQFajmp9A5AsIxHvpPIJiKcFvVmDpEWHQiPPYCmu5kYtEW8GPwBG5rCX6hHJ9QittaxI+hY5jaRQRd5TwMHKO9KYuQvwqvqwyXUIzJKOfB7XTMGiU/Bk9g6pAhmArp8tegb81D15KD21GGYC3GYSrEJ5ThMCpx6OUEHMVE3GVE/GU8DFYimOXYjTIehY4T9lQimFX8GKyFny9i0cpxWdTYDQW4rcWEvdVYtHJ+DH6P31dGKFiJQSfC6SjE7y3jx65aWpszsJjleJ2F+JzFhH016NtkGDuUOC2lOK0luO0luMwF/Bg4TthVg7ZRjL5Jwk/BE/wt/D02nQRDQyGPvHW4DHI67qcTsFThM1UTtJWjfZCC26wiKJRi6RDjNqtw6OX4ev6+A44SQpZKXJpC/MYyvMZS7l9OwtpRgMtUil1XhKBTEbSqcelyOVOxkNyjQ0jeNwhp3lSSD4+htHQvVdX7qX+goqVNzb0GGY3NBZw+m0RR8VaKxKsoV61BnD2DI/u/5tC+T5GIhvGgfh0dbVtof5DCo+BJzB3F2PQl3Liyn4edtRi0BagL1iHKHIYkbyhOIRmbNQvBpsaqK8XW0Q3QHHo1PnslQVcNDlMRJp2cjtY8vO5yfN4K7EYVVr2KoPs4PqGG+lsZJB+aiCx/NuLcGHbvGsO1K9mY9CdxGC5w+5yIvMSZiHePRbrrG5ZPeYXcxGncOJ2JVXeORz92cP1uGT9cV6C3ncGgucql8zlcPreDIslocpL7USb/gvT9r1GtGsrpM9GUqcdRrZ5MbelECiWfI8n9gP2Jr3LxwkJu31xEiXoOOdmrqDulxmRro6njFnpTPTrDfQwtJynIX0vM+OdYu+Qthgzow5EdE7h+RoLbeA9z+03shlvYjVe5fEFOVvo6igoO09xwEae1DZe1FbulCX/IwIOWC+w9sJLymkzM5qsY9RdpbqpFsF/l0IE4qsv3U1G8k9LCrZw7eZQ71/K5eU/G/2PrPaPsKA90Xe6dmbvWnOvjmTMzd6Jzwtg+OOAxNoONjQ0YAzZgJDIiCUtEgYSQhHJudd45pw5qtXIWSoBQFsrqsHuHyrlqh25J9p3jmef+2N1te879UevrXbuqdlftWnut7633fd7zF7s5fiTCns2rOLKnA9/qZ0n5X6c/8y5trVPoXPsL/Ct+yqFt81mx8DG2b4xy4r1tGBdOM3hpL9nkQrZunMf2LS+yb+dTHDvwGke2LaanbQ7HdmUonttHTT/PyQ83MOe1KaxZ/BsObImwPdvCtLtuZuYDP2DW1J9xcEucDz/cQCK7irdfexj/4peIdDxLoGUG777zNG2ts9n3XphTp3vYtSPA4vkv0to8l77edqKhd1m14gVWLXuadHw2C+c9QE9mDvv3Jbk6mufKlQOY1gU0/TS6epShS1vZsXE1i+ZNZ+E7L7FtUwpFGsIwZUqlEleGhimJCsZ49aep6xTyI0hlocGqkJWGm0I3UOXGdpZuMFqrTVaJOpZNxangmA4Vp4KpmVTdKqO1MTzb42r96rhrwsUxHWzDwdQbE3jP9qi6VWzDRleNcSeC15jojwsWlm6hKwbXRq//IW4xnlRwTJ161Z1sA5l44F6bqBK1bK6PXUUojWAbGqPVGvmhYRRJxtR0bMOm5tbQVQNV0rANm6v1q4zVxrANB8uwkcrS+Jy3OlmtOnFdvInGzcooqqzh2R6qrE1GP0zdQpM1Kq6J6xjc8J8TrR+mgedYOJaJbRqTDR4TToqJyMaEG2KCTzFWr046Jf4Q52hEPya2abAtKpP7TogZjbE2yZ5wLLtRRTrupKiMwy1rlSrXr177IwFjXGhwxmtPJ0WO+nhXrTN54evjx51wZEw2gniVSWFhwoYyAdGcYFJM9LtOWFcmWkW8cTZGrVL9Aydj3EExwdyYOI96tTpJZK1Xq5PujPp4bMQzR3DNIq5ZxrFENDVPvnAWUbnA0MhRzp/YxpZNi4gHX2JjaB6JBb9i/hOfYN3bNzFn+vcJrHuc5iX38+6r/8rrT32OudM+R+ub3yGz7Mc0zbiRBa/8DwKrbiXefD8tC35OZNUj9AUf5+VHP8HKtz5NcOFXia/7CV3RZ3jzxW8xZ9pN/OaX/0h/8EVWvXMf7775IGveeoSOV3/N4zf9DXN/ciMtT9/G1nVPs3Da11n0xLeJrXqStrXT2Lp5DeHWV8h0vsaG1BwS4d/w/qEO9u1dS+u6J/C1P0UuPZMVS+6hvflB9myfy8bYAqKtj7GxeyozXvzvtDfdhq/pLvrTz/PR3gWEl38L/9Kv8/IT/wdNC79AJvBDIq23s/Kd/0my/Rfs2/YcW7uf4NT+ueztep74ip8QW3orPU3fo3fdt9gU+iFr59/EB4cWYY9+iDF6hkHhACPlvezcsY5k/H6eeuZf2P7eGgalI5StQcraEKZdwNCuUNS2c+Fslmfu/hI//ecbeOH7f8MT//ZnrH33m0Rjd9C68GaWvP4NLn7YyW/Nk5Qu7WPo4i5s60MkZSfvHVrLvIUPE02twKkUqFQv89GHraxYdDOJ4C0c6Z3KlW1Pknvj72l78AZ2v/3PHG/5Hvtbbmd/4F6evff/ZPrP/oYX/vVfmPY/P8Wj3/hrdkRmUrgcRtZ7ObhzMdH2J9jVN5uNyRmsmf9Ttna9yubuV2hddT+J5KOcP9+EoabRlSTlcoiSHGFICnJFCmCObeJKKcgHJxdTudqHpIeR9SCaGcRywthOD6dOrKEn+zyJ6EN0dNzGzn1PcW5wGQMlH6rpQ9Y70EwfhuXDdnxoWguG3kK5uBzLTSKrERQ1jiwmkMpx8gMdXD63hoHzq7lyupnTH63io8PLOXl8HWdOtzBwqRNpJEzhUitXih0YtS5kN82w5KekhKiO9iCUfRSGW7CMTGPiqkYRyp1YZgJVjiGUoowMhbCNCJYeRleCVN00FTtNeaQDsehHkyKMVrpRxABSuR3bCGMbUcRSJ4aSwNFz/LbehaOGkYvtKIIfQ42iq1EUKYLn5LD0DIoYQygFxifZIRS5E8+N4bpRhJIP04jjOilUJYimBjH0EKYRwtADGEoQXQmgyX7EUhu2HkGT/KiiD7HYhqZEEAU/QqkTWQoiCn4UKYgih5DFIPnBVVwbzaII7QxcWoEuB1FEP4YSQRECFIeCVKz1GFKakQE/jtaFJqYw5Aye0UOx0ErFS2EaEcRyB6ocQNfCKLIf04jgWlFkoR1LD2FqQVwriiJ0YGkham4SXfJRd5OMeSmUcju65EMTO1GFDipWDM8KoMnt6EYQUfFjuQkKxWYsI4Aut6JrYUwziiz7GRpciyh2oqpBVCWIKHQiiW3oWhDHSmIZScpFP66TQpZ8OHYEy4rhuRlkKYIkhLHMDKoSwTQi2FYY0wxjGlFMI4HrZJHFEKYRw3GiCMI6RLETx06QH15HvZ5Dlv2IQie1apZqJYNtZlGkKJoSxbFTSEIAsRzAMtJU3B40M4WsRjCtGLYdZaTQhO0kGLvWx0jRh6L5KIutFErNyKqfweEmTCuO62UoC340sR1TD6KofiQtgFfLIEp+TD1GebgNpejH0xLUzAxKwY9WCuJqCYShdsThdsRCGFvPYWlZhEIYQ04hFSNIpSiWmsGz0mhSBFUMowgR5FIYTUqglGPoUhJVyaDKGXQlg6Fk0aU0lpxFKcSoaD2oShJVTmKZOcRyFFmMYxlZZCmOrqXx5DieEqNqJrH1GLYVw6ukkDQ/ihlEV7vRlCy6msYysyhyDNNIYegpRCGCY3ehqUl0NY3r9OI5fXhOP4qUwdR7kUpxpFIUW09T87opj/gw1SwVazOuvoVi3o8ixRHFGKKUYGg4gFBO4ph9/HZsJ4ocG78nEthWN7bVg6k3/ifL6EWWEph6DllMoKsZDD2LZXShKWkMLUvFy6KrMTQlgSolx99LIApBqpUcJSGMJMdx3S4cO4ttpjDUKKoYxFKjaFIUz8piqgmkUghViGCqCXQphlQMopT8VM00hhBGKwQximEcIUFNzlKVMgjDbVhSDFtKU1G6GdU2YJfSOKUUnpCkbvbgyBlMIYkwGEAvxTHKCSp6F46SQSlFkUtRXLMb1+zFVLuo2P2URuKMDEUojkRQ5cY9IItJysUoFbcfoRzHMrpxzR50OYMmpdDEFLbehSIkKI+EcYwedDWNoWZQpTRDV/zIQhJdySALcWQhjm3mKOSDKGIGoZBCEbpwzH5UMY0iJnGNzcjlLgylF03qwlC7MNQsqpzE1Bv7CIUkFXsjptZNaSSKWIojFCMoYoLicAhdyVDz+lGkFLqewzC7yRdCDOWDSKU0rrURTeqiMBymXIji2esx1CwDl9oolxMoShZFTqOrGUarG/GsbjQxxsiVNiwjxVi9D1WOo8qJcXFtA5qcRijGUKUsV+vb8ex+SiMxfnt1F5bWgyyk0aQctt2DqqYwrS5MpxvNyCLJCVx3PZbVhW4EUZQglpVGU5OYRhZFTmBZGWw7jTzYjCtGGNWyuEIK6UoAp5ygpqSoaymuOtvw9Cy2EkXM+3HkHuR8El2IUhhchav3opRTKOUUcilBaSiMpXajCml0MYNT7sUsdWOWe9CLXSiFLEoxR2kogVLK4en9OEoXjhzHKHVyZP+rNK/+N9pa7yaRfILVzb9mdcuDzFt0O9n1z7F+y2/oCD1Eru83+KJP4PPdRzj0AH29T5FJPsT7B2dx5IO55Ic6KZejje9wKIkwsp78YIaTJ9YiiCkKhSw7dyzD33Y7idiPOXvhLdtJwK8AACAASURBVD468RbDI2E8ZzfDVzKcO9mOofRj65sZuBTh3NkOiqU0mtFHWcowNBJBN/pw3K0UiznOnQ2yd8+7zJzxVVLJqbz//mwUfR9lYTeXLmxmR38LobUzyba8xLIZt7Lw2a/xzb+7gVmPf5vN8fmc/6gXtXQEUz3BpfNbOXOql829s8lFHmVn3wPs6fsee/u+zp6+r9EV+Qw98RvpXX8HqfgdLF94M4f3vMzG7gdZvOALvDv3S8x69Qvs2PwUR99fRlvTC6xa8TLpzGoGRw5z4fJB3j+ynVjnLJ577Bs88eA/8PKzn2H2y1+nN/kag+d2kL90hCsXPuDyxUMcP76R1WtfZt6iZ/nw6BbOXTrKpcFz5AeHGBgY4OSpj9i1fzNPv/AQTa3vcOrUNlz7IiMj23GcI7y330e2awGLl0whk5lNMv4qSxc9wOyFd7Ny3VRenP5dVi+bQldiNjs3r2Zz33Ka1z5PKjeL7Ztns2vjK2zsfoXdu1r54INNiEPnKZw8ysbNHSxZOo0DBzvw+aeydctLnDyyjGjbCxzaHOL8qZ2Uhj5EKBzj8IFuFrz9LMG2BWzt9TPv9adYOONBbvv8J5n9xC9Idy4hnz/C4SN9ZBPLWTv/Wd6dcyctq55lY28rF87u5vLlHfRvXEU6Pp/16VUsWvgYc2b/is72mXS0vsjidx/g3Xl38dLzN7F21b10J5s5e+o9SqVzXB44yamPD3DuzB708lFykQU0r55FqHMhxz/aTn74NKfPfMiZj08gyBJurYoiSo1WDd2g4rpoikrFcSfnrxPcB13VGg2V4w/IHcsa5xs2RIWKW8XUTDyngudUMDWLyngsZLQ2Rs2rUXWrlAsCtmFTr9QnnRi24VAuCLjj4sXEtrIgU6uO4jgVKpUKhmHgOA61Wo1q1aNQGJ5EFhiqhuc4WIbJyHAeXVEbdaemiuOY2LaNpmkoikKlUqFaqeO6VRyz4fyYcHt4doV6dRTX8sZjLA146MT10FV1Mi3hmBaO2XCVVJzqZLzF0huLLCiIUhnb/iOhwtRVXPt/FyomQJoNIcL7E0fERNXnRLSjAcp0/wi++adCRa3icm2szm+vXWW0VqXiOpOxjv8alZioBK1Xa1Q970+aOCZOtEEvHZ2sN/3jmtPJeEelSsV1JyMif8yfqE0ev3ERJxo4vPEbbYKiOtE0MrFu4vMnCKUTwoVnO9QqlclYycRxJ7tyx2GhE8BP2zCxXQFdH8E0ilRcidGqhOcMceHcbvbsCpNof4NNPa+z9J2fsOLVnzP3kS/T+eYXePKuG3j8vs8y5b6/5Z1XvsXrz36e5W98k5kP/Q9m/frvWfD4Z5n3yKdZ9c6XWDHnK0x74P9m2n1/xZo3/5WF07/Mi7/8M7rbb+e5n97Ay1M+wcp5t/PClM8RXHIvbz76OX7+nRuYN+MHNC2dyvyXfsLKF35G9ztPsvj+m1n35K2snnYLL//8H1jz/LdZ8+btPHzf3zDnzR/wmydvYvrDN/LSlK/x1vTv88H7OXTtGIryPjt3NnPubIbjx/ycPOFDEjfw4dbl5IKPsXrxd9i55RmS4V8R7fglqxd8j2Wzv0Z4+bfpC/2ENQs+w/OP38CaJZ9nz6Yp5AL30Bv8Favf/BLNb3+F+IpvszX0E0ILvsjh9N0sfPIG1kz/BPElN3J02zN4aorr1w4gqzsYuNxNT+o1Vs67i57kz1m97AdcuBhHtY+hGB8j62cwjBPY5kccuxzi6Ik2NqRn8thdf018xf2Elt5Jsv1eHn3gz1ky84tsCj/O+f2tXDiU4vfeAHb5BPmL+3D101y8vJN0VzO79vQxPHKesnQOQTzAhQsh2lruYnfoES72P8vFzC9Y/8onyT33Z+Se/0u2vfVFlA3Psa/1R0y98QZmfv+TvHXXZ1n45Nfp9T/GwLl2dL0PcSjJoR3z8a96gHT7Y2xNz6A7NI11S+4mE36GnXtnURZi1GubuHS+hR1bX2Xvnrew3PW49U2MaDmKahZ3dDOCEufywDqKxTb+39+tRyi3cPzoAvbtnIWv+RdsXT+NZPQuzp17G1HxMVIOYxg+VLUdXWvH0NrQlWZcox3XaONaLUx+uIlysQPPyfHv17dRGOpktNKDqYbRZT9GOYo4EkIsxhDKCQojIQp5H6YcpW6ncCsphkeakZQAjptElPyIop9r19YzNtZDxenC1OJIgm98oh1ktNKLqWYoDoUak2UzhiJ0YqkRLp9bgVIOoAohbDWBVAxQMVPoUpByvhlbi6IKIRw1gyYkcaQAthjAFPw4SoQxL4ejJxgZaEUqBrDVNJaSRCmF0MQghhzEVAI4Rgi53MLVSi+aEEYXwxhyGEMJYyhBTCWIqQax5CCG6MeUAkgjrZiSH13wYUqBxqiGKedbUEU/jh7FVEJIpQ5MJYQuBxlzEyilVspDa/H0CIYYwJJCuFoMvRxAKyZQC3H0YgJTSKOMxNBLSfRSsrFeCiCXOtAkP54VR5cDOEbjc1wzRnm4iVEngVpqw5T9uFoIS/ajCR3YahBLDSIWWlCFDgzZj6OHGfWSmIofQ/bhah1YSgeGFkAUOzCNCFUvgal0NN4zorh2Ak0OUCq0oilBHDOGroZQRB+m6kOTfJhKGFOJYkgRPCuJLvupOjFMLUrNyyGVQxhqkqrbhaXHUOVOSsW12GYModiOoUZRxBCWkcBzkshSG64TxNIjmHqE0kgLjhWn6qawjSjlQiuK5MeUU6jlMIYcwTMTuGYcQ46gChHkYgTTyaHpCQwtgmvGsLQwqhzEtNI4lR5MM4wkd6JpISTJj6ZFKJd82HYaVY1iyp2YWgBN9SOrfjQ9TMVLU3XSmFKY0lAb5aE21HIQuejHkCLU7Cy2EiN/eR1SIYRUCFF3eigMtKMJUdRyFFtNowpRDCmKpSRwtDTiSBCtHEfMh1GKcWy1i1I+SNXtw9FzFAf9eHoX4lAQR85QN3qQ5QiGnkRTY0himFqtF6EcQBSCuG4OR4xgSxFG7TRKqZNSvhlZ7KBez6CoPoRSnIq7HtvOkM+3IAidaGqYYqETx84iiSHGRvvQtQSFER+lYgjX7kES4ihSElWMo4hhLCOK58RRRD+e3c3QpSCG1M/Vai+2kaRUDiIpMcaub0FVUxSGArh6F66bxnUzFIudmEZyUiQx9DS21YWuJRCFEKaZwnO7MI0UohhC0+JUvG7Ecidiyc/V2gbqXh/lkSCaHGOs3otrJVCUBLqWwrVzGGocRQiilAOMulmqVhJNiOBoKTQhii7FMKQYlpLEUpOUhjrJX25CLQcZc7uw5TjysJ+alsMuxZEHAqiCD00IYisNGK80FMYRUozp3ThCHFNKoAsxKkYOXYhRs7qxlRRyIYQpJbhW6cPV0gj5AJqYQCrHKBUi2GYvtcomdDVDuRhGlhI4Vg/16kYUKUmpEGasvgmhEESXE7hWDtfMkR9oR1cSjFU3oElxyiUfhZFOLCOHrmRRxBSmnsU0UqhKBFkKYJtpZDGOVE5iG32Ui3E8p49CPoBUTmFq3ehKltJIBLEcRxaTmHoXVXcDFacfXc0hlRNoSpqqtx7H6iI/1I4ix5CFKGI5jKGnMc0sltNFdbQfRU+hmhk8ZwPFfBhFTGEZXdQqfRTyfkw9jSxFEeU4IwU/shzj2tWNDA+2IJUD/O7qBn47th5FjlIq+Lg62k+9uh5NTWAZGSwjy1h9I4qYolbZhOdsQFdz2EZDCDO1LuqVTXhmDl1NYtk5RCXOcNGP43ZTdXuRiiEsJ4RhhnGcFIaRpFrtxXGyyHIIUfThSX4qcojfOV045RjCpXaqcoprRpb/rG9g5LKfmt2FKvipmBmuepup6H0YUhjPCqCUkxhylordh6nmkEsJPGs9ppJDLMRwpW48pRdTyKEWUmjlDFV7I4bURWEogiJmcIwuDCmCIQUpDbdQLgbY0D+DeOo5opnnSHVNY/mqf2PVmu8xd95XmDPvJmKZqfRunsG2nS+xbfuLbNk0jYELq7lW7cfSeigVMhjGVsZqG7h4tp1SvgtV6sNxN3DqzGpEqYszZ8Js6JrCvLmfYfvuqSh2JyU5zuWBOIVCF8ODccRyFlXuoVhIMjAY4vKAn3wpRklOMVgIkS/HKIoZylIPI4UMe/bO49XXvkIkei8lYS2q+T6yup99+9axsXcOwXWPsvTNH7Lgpe8y49efZdbUr/PMPZ/m3ls/yZ7+pQx+nGXkUhcHdixjY/Y14m0/JOe7lS2xbxFd/gna599AruOv2Zj6Ins2f4905sf4On7M+dPNHDm0kvlv30pf94v0ZF5ky4bZbO17hQ3ZN+nPLaF11XS60vOIR97g/YNRujKrmPLgl3j2yZt45tFPc++df8G7b/+Q86dTOOYZFOkcqnyRYvE4x89sZU3L6wQSSzjy8W5OXPyIglakMFJG13XOnD/FngNbWNX8Nr7wApqaZvD+oSiS0I8kbWHs+nEK4g527G1i+aqprFv3BOHgC5y6EODgB6s5cqSFg++tZX3ubVqbpuHrnMnZc+vZtreVdWse4d05t9Kdnk489SYnz27n0tmDHNicId21kK3b24nF5pPOzOXAgbXMmX0Hq5c/Sf7SPorlD9D000jicT76oI9333mertQ6jhzYwKK3p3P/7V9kzrRf8Px9t9EVXMHFiwcYKnzIB+93sWrBNN569fsE2mZw5fxepNJxLpzbSkfnTDqapuNf+zJ797Sxd3cb5z7uYmRwE1s3LmTZop8z961bCfunsHTeS8SCqzn8wU5UrcDA0ClKI6c4/WE/K+Y+yZuvPUQmuQLXvoxlDlAULqDpRYpSntPnT6EpEroqj1eT2pQLRYr5ESzdpjBcQhYlVFnGMszxdo3G/NUeB2pW3Cqu5U26JkarY1TdKoZqcLV+dZx9YaMrxmSswtIbXAhFVCbZFI7pcG30OqrUqAltuC0cdN1C10xM05wUGTzPw/VsqjVvkrM4UXk64QZpFFG46LqCritYlkWtVsOyLFzXxXUq6LpFxalOAjyt8ddVtzYpptimhSLJkzzJiRrSRgVrFdt0qLhVKm4VQzOxdBtL/4OA4zgOlmU1oh//+ft/x7VNdFX+34SKP3Aq3D8CUTqTUM2q11hfcZ1xx4UzDtl0xiMhNcbqf4h6TMRDrl8dZbRW4dro2B/4E/9FsKj/kUjQaNyoTIoPE5yHiaqWidaOicaQ2nhco+pWx6mqNWqVemP0GqNn/8FdMXGs0Vr9T8SKCa7EhJjScGy4kw0fE60eDVKq9ScQzYYrY7yTdvz8XNuZrE6teRV0R2xEPdQRLLOIKp3nyrndbO9vxt8yg7R/Bq/NvJFli26nOzCDVa/eytwX/4rmlbewvm8eW3pfwtd0D/Nf/SrN87/HofUvsezFr9H22m0se/qbzHnxS8x98cusnHULzbNvZWvwcbaFHuP1R/4fVr/2DWJLvkNs3b18sH8N61Y+youPfpXpv/48Gd/z9GVmE/M/S8fSh3n6jn/iZ/90A4986c958PM3cNA/kyVPfIMXf/63vP7sV8jmXqCl7UECLVN556UfsO6dh1n8xv0cP7aDcukk+fz7FIqHKIsHEOS95IubGRzZwM70i3QHHmLBrK9w9tgSjh1azNszbyLa/GOO7n6a2OpbiTTdQsL/PbLJ2ziwZwrHD08nsu52ju18jVzzD9kUvIOTO36FeOppCkce4UDm+wTn/RPxhV9mW/sP2BG5h4GjC/n4oxV8fLSJrvBTxNb8gg3tD5Lz/5DtPU9y6ayPcmk7l69s4fiJJHt2LWP/7oWsa/oF896+heWLvsfezS+yvetpFky/kVlTP8crv/w00+7678x88FO0zr2X3emFHNkaQLl0iOLZwwydOsCYVkLPX+Hgji2UBi5Qs8uUhj/k0rlNDF/eSHrePUTfvIWty7/DqeCt7Jr/j/S+8N/ouPsGTi74PkL6AQZiv+bNn/wZr/78v9H57r/iiVEcJce5Ex0oWg+61svpY2vYu3U2ueg0ejPT2bVzLvsOLOb4x2ux3D5UOcOhvfNY+PatZKJPcWDvfAYuBxgsZTh2ppUr+QhedSOiEGF4YB2FwSbOnZxPJn4/mchD+Nb8jGTnvRze8wJicTWS4EcUUnhmCFPpwFTaMaVWxpwQNdOHOrISeXgZlhygYsSxlCi6GEEc8VHKtyILbahyO5YcpTjYhixEKZVCVKvrsYwkcrkDRw3gakEcNUjViFAxIlhKAFX0YRpRXDeJOOJDLQcYq2S5Ws2Sv7IGpRTgd6ObMcQUxYEm5JF2xpwMnhbHFCOMOd3UzBwjF1sQh/24ShJXjeOoUQwhhC0lsKU0ejGFNtSKKwTxxDCeHEPN+zDKYSp6BktKoOTDVNQsnprmuteLXg7gqGH0cgeuFqJm5JDzAVwlSUVLYctRtJIfvezHlsNUtRh60YcrR7DKASwhiCUEqahRPCVK1YihFNtQim2MOklcNUxFj+IoISwpQN2IYgk+LMHPmJXCLAWwyiG0ER91PYNR8mEUfThSCEdsLFU1Rt1IUDcSuGoUWw5T0WN4WgxTDI6PDcFDL7YzasaxRT+eEkIrtFHVIpjlTqpaBFsLoYk+bC1E3UliKkEM2Y+thRrChdiKJbbhaCFcM46lRRqCh+LjuhNBFfwYcgjXiPO70V4qVgJhpI2qneK39R5MyYcp+qnoCap6GqMcxhRDWHKA69UMYqETV09Td3px9SxVK4ejxTAUP3K5mXK+lYqVxjPSyMUgcsmPZ8bR5Q7kchNVO0lxqJm6k2bo0ioKg+u4Wu1CEwPIpU6EwSCOnMQQQpQGmzDFAJ4Wx5GT2GIa3ehCKsfQxRjKiI8xO4cmRBHLMRQ1gyaHkIUAphZHlSLU3G4MJYkixLC0DJboo2bFUSUflhlDEv1cOLucS2eWU9PTVMwsuhidZJZUrRxC3odaDqNLUTwtjVYM4SgJLCmGp6UxhAjicCejdhemEEfOB9FLMcbsDbhKF1oxiVFKY5QzjYiTlMCSkzhKirrZjS0ksIUEnpRCVyI4VgpNCVMqtCOLASwj3hj1OGrBjy1FqWgJTDGIq0Zw1DCuHkYTOpDKcUwtjSqFkMUOHDuCqjRcQa6VwdAiyGIAQ41RcXI4VgbHzGLpGWwjS93twdbjiMVmxFITV2sZTCXOqSOrUAo9XK90o0shyiUfppPGcnMoShxTTjJq9eA5CVwngSz6UOUglhFHUyLoSgxViuDajXMztSi6GsGxkqhyCE0JoynhhvAoR8fFyCiulqXudCOX/JhKiFqlD0tLY6oppGIQQ4qiCyE8LYFeCmBLSdRCGK0YwZKSyPkghhDHlpIUL7ejS1E0MYJSCmNJCUwhgVGMY5dTmMUEqtiJVOrEEKNYUgpbTDd+b+QU8lDj3jekGIYcQxMj2FoSR09hSDGUUghPSWAJEaS8H0tOYshJVCmJLCaQpRSu1YWuJDG1NK7VhSYnMLU05UIQ1+pCLgXRxAiaFMExUpSGO9DEMK6RxtGTCOX2RnRKS2HpOWpeP1I5gqZEkMRONDWAKgcxtCQXzzWjCClcsxdNTpEf7CQ/2E7V60UqNxwShprF0rsxte5xESOHqWURimFGhjqx9DSaHENTog1nk57ENlKochRJDFEWgkhKBM1MolkpLC2HLMRRxDiqFMdzulGlKKocxTZTKGoMRY2haQ1nlq6Gca0EnhVHFTsRSxF0JYWppdGUBEIxiGtlqThd6EoM1+pBERPIQoJ6ZSPlQhhVTFLzNqDJKWwxhqMk0dUEZSFIseRv7K9n0IshDCWMLkWoWD24Ri+W0oUhZVCFOJaWxrPT6EocuRzHVLpxtD5Kw3FGvS1oYpp/r+0lf7ETR8lw3duKNJhDyXejFmJcraQpDPiRizEcrQtbzVExeynnQ5hyhrq7AU/OUb7sx5Wz1IxeykNBTDmDqWTJX/EhiklEIYomNwTiwnAbhZEwJaGLo6d8bNv5Nhs3zmDHtuns2PwMu7Y+w+GDr3Pi5FI+OrGco8fXcOyjlRz/cCmmkKKi9WApPVy5FGF4OIMihhitbGbgYoShKxFkOcmZsyspCymOHmslGbyPbZsfY9OWBzl89BWsajeS2sP5CwFEMYssZhCFNLbdh2WvZ6QUJl8KMSJGKIgRzg22Iuo5BKULQeri0OF3ef2NL7Bt++N09dzFhi1L2HdoNZncNDra7yQZuZfuxMMc3PY6gdX38fazX+WRO/+Sp375t3SuvodU4CH604+yJTuFQ1umsS15Kwe6b6d7zafZ1PJp9iduZvD9R9jRfTuB5q+wZfsTFAphLp3P8tEHcVYsfYL2lhfZt7ON7tQSDu1ex6bcYqKtr7E+/jaxjmeIdjxOsOUpnnv0WzzwwN/x0IN/zzNPfp6Xnv86O7ctZWhwMxev7OLy0EEuXzrIpcvvMVw6zJJVL/DK21OJdDcjekWG1BGk8iBnz37A2QsHCMUXMefdh1m77klWr3qQvu5X2b39DUaGYxTKPQyXN3LyQoZTZ1OcPBnh1ZnfZ8WKO9m/bz6Z+HMsX3gP/V1zOPheC6XyLt4/EmP5mhnEwq/w9JR/YfOG19h3qJmDR5L09ayjJ7qcnbtXsmnTWvbsSrJtS5hFi56m0/cyly5vRtWOUlIPoVgfcfrjfj4+vZlXXvoVS+dPZ3NviKhvBXfc8g88fvfNzHv+V+zpC3Du/B4E/RSnzmyiZeVvmD/nDlKRt7j48S4un9/Pzq2dBIKv4Wt6ga1dyzh2JIVY3I9UPMjZ4330ZZfStOwJelKz2LL+bXpTi/F3zCYUW87ug+s5e+EQtn2R9/fGWD3/UV6dcQ8fHk4jlD5Ekk6hWwMo+hDnLh+nIA3iOjqGLqNIwmQsQpU0Kk4NsaSMO+8rky562zAxNL3xkNtxcW2vAZ6sjnK1fo2K0xAddEXHMV3qlQa7wRwXASaEC8d0uVq/hm3YaLLGaHUMUzMbkYxKHdt0Gsfz6iiyxujoKK7r4nkeo6OjyLJApeJgqNrk3HnCGDDxIN2xbGzbQFElBEFgcHCQcrmM67o4tke9fhXPbjg6vPHzqFXqOOY4JLQ6jlmwbFx7/LPGEQoTD/EnIiq20RAoNEXHcyqokopUltA1B8v0uOE/f/+/gP9AlSVs0/j/jX5MMCcm2j8awoTNtbHR8QpSd9JJMSFQTLArJtwYEyLFhLNiIhpybTy2MdGsMcF/mGz6GBcLro9dbTAkxoWLsfo4UbTaqACtTtScjgsUY+NQzUmoiFOl5tUbS2V0UqiYqImput5k+8hErOPa2NXxGEhlMls0EQmZUMZc+w8E1/pEx+34Uh93h1jj1S8T4sdorT7Zjat7GoopoOklLLPAlQsHOf1RL6+/cAcr5/2KePAFTp1ejm7muHQqTHfgCebP+kf8oTspmbvZ3j+D1pU/pif6CPv6XuDC/gVs7nwC/1t3sa1lOttTs4mumkJg8c/JNv2SjR1T2Jd4gci7d7HN/xxn35vL8UOrGBjcyEdHEyRDrzH9yW+wPjOHc+d6EPNdCBdSLH7uVh688c9om/ZD2p+7nfzW1fQtn8LauXeyuf8NPh4KUlK7OXWsnb7YLLL+Waxb+hxB/wpOHNuFKJ5meOQwpy9sYSC/g7K2j/VblxJY8iP297/A6ffncuVME3VjE3v7X6Vj2XdYMPMTBJZ/ly2Z+wm0fZMVyz/Nvj2/RhpZijywmovvz0M5t4TzB59je+a7dAc/zcFN3+HEnrvY130noSU30fn6P5Na9m36gvezZsH3WPjGN7lydDkHcs+y6qUv0OO7nT3rn2Db+pdJRmbQlZtDMvYSC9+5jTdf/iq50CNs7X2Wg7tnsHrZN9na/RjNc77Hyue/y/Tb/5nbP3cDj97+Se686Qbuu+WTPH3PV1nz5tNsCjfT528hs2wNW31hBg68z+H168l1NPFef5wt2WbWx5fSv+Qx3vr539K36Ducid9BsednnF59M++/eSP7nv8yxxZ9jQudd3Gp6ylW/eZTpNvvYEP6YXZveoWM/3n2fPgux882oWrdiEIGWe5icDjGpXyMM4MhrOomLl7pRBLSmFI3w+d8rFxwB6++eBPhjins2LuIHXsWsP/QEvbufZvTJ5axf9ertKy6jZaVtxLp/DEb0lPJBh7k8vFFWOUWhOHVaGIYYSRBzYriqH5suQNLbEMdWUNFaeeaFaSmtqOOtGIJfrSiH70cxNXiyOUOxHILjhVEzLfhmSnKBR/Fop9yOYChRSjn16GL7ThCB0ahBWW4CU8OMGrFuVrJMHh5FYLQwVWvB1MMk7+0GkcNUbdTjNo5zh1fTkXv5rrXRd1IMvjxSupGhqqWQiuE0EZCaCNhlHyI0qU2tEKQa04XSt6Hp6QxikmsUo6qEKYuxzFH/EiXWxGvtGOVYzhiEltMYJVS1NRu1HwYqxzFKAYZNVO4cpji5dVYpThqPkTdyGGLccxSGE+OYwlhlHwnNSWBdKUFuxzCEcJU5Th2KYhZDKAOdVA3YmiFNjwlhCX4kPPNjJpxlHwLwsBaPCnEb50MRqGDgVNLccohPCmGXQojXWmnovioaQEcsZ3ixaVUFR9WqQWz1IIjtqMVOqmoMTwlSulyE44UpqYnMMsBjJIfVwpSkcPUtRjKUAtGsYNrVgqj0I4rBtBEH64eRRf9CPkWdMnP1WoW14jimTE8sZ1RI4KrhdHFAHU7TUWP8ls3iVlYh1zoYNTJYMlhlGInlhxuuEGEAFrZj1nuxCj5MMshlLyfup7BFiNYQoBrTgpxuBNHSWHLqQaAUk5giCFsNYitdlIxkhhCGFtOohbD2EoctdRB3Ylhyq24WgxXi+GoUcR8G4YYRC50ULfT6EKAmtpDRcniKfHGd3ppNbYYwZMz1NQePHcjqpSiZnajDvsZNXK4agZTzSEKKSpmBltLYilJdDFO1erBM7qxlCzSSBSt0E7NTFC1UmhSCFtPULUy/H5sE2YpTapnowAAIABJREFUTM3uRhdjaEIUz8gy5q3H1TM4WhpdjKEXQ9hijJqewZHiaIXAZAOOXgxSvtyJK2W4ZvejDEfQC0mMQqNtRcunMMQYhhDDKEcxy1G0fBBPSlKVUigDvoaTx4jjmgnksg9dDuGaSSpWClUMULjczHWvF1eJYwpBbClERYsiDjUzaiWw1ByukUUR/FTdOKPVJKrUyfXRXqpOjn+/3k9xuAXPTPL7323BNdIUhzrwzBxXqxsYc3uQCu3UnCiu2YjKSCM+6tYmRs2dVNQYxYF1jNZ7sNw0+UIHqhTlt7WN1LQsQrEFUw0yVs3iWQl0OYwuR/CsNJ6ZRpdDOEYcW4tiKGFU0Y+lRXGMWONvOcxVtwtDiGKU41SNbjwtgy40frvqbh+GnMTRMthKkmteLzUjg14IIFxp4arVhzwcwpXSVNQc2kiUq9Z61HyYqtqFZ43zKkZCaKUYo+Z6Chc68KQc162NVN0EhhJCKvi5XunnurcRvRDBKIapaWnqbjeWmkAY8aEJYZRyCLkUpGplsdUERiGIUQziyQkqWobiYCc1dz1CKdpwL5TCWGoSTYxRGvZRzvuo2t2U8wE0MYanp9DKIQpXmjHECKNOF1o5xOD5NdhKnKujOUwtytCVVlyzG6nUEC3EUiemHsKxogildsRSgJq7HlVMNsDD+SBVtxdVCmPpSXQljq1nUYQEcjmJra3HNTZQHA4gFELYehZTTVIu+FHEMI6ZwjYS1L1uVDFMYbgdVQ5TKvmwnUwjjmWnMNUMupxEEaK4Vg6h6Mc2UgwPNuPZaRynERVT5BCek+JqrQtdDjAysAZD8lGx+/hf13eSH+jE0tJUnW4qdg6pHKDiZFCERMNxoKRxzR6u1jZxfXQLVy60YqoZXCHKqJnFkGPoahzXzuJoSapamutWF6YU56rXj5SPYwo9aMWuSeCso/Qwem0zbqUfUcpx6VKEsbH9FItdlEpdfHy2A73Qx2+9XThSLwOng1ilbdjlbdT0jVw4uYRrlU04ag65GEUciaAJSeRiDFvJIheiOGKCqprFKEaRhgJc8zYwdKEVtRzDNXLURzdTLAZR5QiulaJeWc+5c62cPONjYGQ9hrEFWcjyn7/bwTU3h172MXSxCVPPIck5CiN9iMU+uP4+1+ytSENRXK0HWUxRLCep2CmkUhylnMO1NiIKUbxKD5KURhR6OH5oHpnEL2jruIVA7A4+PLGAopjGMPs5fWYdQwMBhgb9KHKakUKIfCGIYqQR9QSymeLsQBNHTi5Dt/sYHolx+vRqenqm0tR0M5u2/IIVax9i4dIfkco9yJKlX6Cn66eIhRXogp/zx1fRsfQOpk/9Ox67///iyYf+nIVvfYpw8zc5c+AJdud+xNFNPyK97O842/9TNq39Ald2PsT53U+yI/dLPto/g/9gB467g6NHkzz55I9YvmI6w4N7MNWTFAYO48hHcaVjWIVDZPwz8a/+Je0r72LNu3eycNYdvDrrGzz9zGd56Ff/QEfLE5SLOxi7dgHFOkFeOsKJ41vQ9NNcGNhJrm8l0e5lNEcWcfTS+1wULiGUTzIwcIBTZzaxZcc6lqx4gPkLbmPFslsJtP+U+XO+RlfuSToDU9j53kp2HmginXuLV2beRmfLU7y36y0inQ/xwuOfYfbM77Bz43z27VpDrmseCxZPIduzjkxiLr++7+9oXnsfW3ct4eT5bubMfpD21dM5fHgdPd1LmP/2C/jalvPB4X5s52O61i8lHJ9Dtm8BfVuXE0/OJZdewpw3prB0/nSCbYsItS/liV99m9u++le88/wDhNe9zdJlL7FxZ4BkZglrlj3Hy9O/RTz4Bhu6W0nHVuFvf5PVa56hdcVTdKyYxtaNLfT3NLE+u5a1S19m0ZynmHLfzWzqWkwuOouZz3+fjtbf0LuxieXNr5LtW0c2t4x5s+7j9eduo2nN8/R2L+fUqX5OntrCSPkEJfEcA4WP0V0B21IxdBlVFtBkZfzBeo26N4ZtVCbd/c44B9G1HUzdmHQZTLgoXLvhqpho+PCcCoZqcG30Gp7tNRwK1VE8u7G+Og6ubAgFNqO1MSrjzgpV1rhav0phuIBpONRqY7iuiyAIWJZFpVLB9WxspwH5dC2b4cHBSWajoenj6YAqlqWjKCL1eh3btrFtm1qthudVKZVEKk6FeqWOJutYuj0pmFwbvU6t0kgveOMlFrVKBVkUcW0HRZLRVQ1DNSdrVT3bQypL1Lw6pm7xu2u/w3VGcZ1RbviP//Xv8B+/xzYNLEP7L0JFw00xwaaouM4kk6IR3bAnX084LGqVBnSzsW2Nq6O1yfUNccLl6mj9j9pAxuGU46rTBMByoo1jglPxJ80btQn+w/g4fjNMgCwngJUTooA3HuuYOM4Ep6I+Xj86VquP54Uqk1Wi9XHxZMIO88eRk4kM0h+3kLjjTIwJi0sjelKj4trj19CdZHGM1mqNrlvLw7VMNE1Etkoo7gBF+TDv7V6Jb8U9ZJp/zrEjEa6czWEUNtMXmcHrz9zMqnfuoz/1DuLgdrauX83Kdx5mQ/AVjvYv5MTmxax662csmnU3Ud9MioNH6I6uJedfzEtTv8W7r36bRa/dRPviH9Pd8QwnDqxDEXZTEg+wZ18HvpZneOeNH7N180r6NjejCPu4dDzLWw9/l1//81/wmy/+Da/c+nlO7Q0RTs3h+RduoS04nX0f+FGkA5TPb+Hy0SxrVzxOe2A6LZEX+eh8huOXNvLB6Y2cv7Kb4eFdbOiZR1fyZVoW3k7Sfx/HP5qLrMYYuBzgg70LWf7WN1ky89NE197B2sU3Ewv/mFDkR3xwdBb5kU5OHGli/7ZllIQwtpOjMNLOe7tncGD3S3z03usc2/8bPv7gVfZvnUo2eAfZwM/YmpnKpsRU3t86k3jr3ax651v0pe+mc+0tNC/5NivmfpNQ092E1t7DlswznNj/Dps3TWP//lkcPbaEY8dXMjIcw5R7OHV4KbNfupE3Hv4yc6fezLTb/pFHv/HXPPm1T3LnJ25g3o8+RcuD32D51G8QmP4DfM98i87Hb6Ll4c8z+/t/yar7PsOyez7Fi5/9Sx7+qxuY+fW/YN2Dn+Xgul9ysfs5TmWeYOOK2zkSeYSPEo+ypeVu9oQf5oO+59iZfZx1i75LpPVn+IP3cfDwHMpiCFVPIMoRCmU/g8Nt2G4O10kjlH2oSgRNjWHoST4+s5Id219myiOf5N35X2bpwhsJtt1KqPW7dDZ9g3Urv8jypZ+iq+dHrG35If2bn0VR4zhWF0o5iloKjTsPQlhyBFeNYcsRrle6sZUo0kgHNTPFmJtDLYSxxDieluL/I+u9w+S667NvXW/eFEJI4Akp8EISIE8IJQk1dAwGYzAGjHGTce9y77Ily7asLm2d3ts2dVmybMvYuMrGRX3b1NN7mbYr2yF58nn/OLMDz5U/5lqd1exeZ845c2a/9+++P/eiW0Krj2JJYTpOGkMcQZwZwGpE8JQEi3Yeoz6Cr8bomEk8JYw8P4QnJ1iw8nhyAkeKYzYitI0sthBFq0XQ6hE8LYMtJ3HkFC0zj1aPoNUidMzgeVYjiisl8ZUMRjWG21sx7poTCNPDGLUo/9XZSdcsIs2GEKejvG3vpWMXqJzcQscq4mu5QMQQ0rhynqY+htnIo5RTmI0cjlzAaKRxlTyWmKZtjmE0EthSGr0ep22WcOQMthSsyOv1OKYYx5aS2FISvR7FFOM09Ry2nMRTMxi1KGo5RFPN0DXzqOVhWlqKtp5Crw3zbrOAI4XRqgPI81toajH02iCuHMYWR2lrcdT5rXhSuP/w5QhWfRhPDKHXRvDVBGZ9FFeO4UhRLCGMr8ZxpSiOGMcRAzeJr6SwGlF8NYUrJWjrWYxymKaUpimn8aQUjphEq0VYcMeD81CL0NRzLLrjOHIKpRpCrYU57U8gzg+j1SKc9ifoWEXqMwP9Y+FrWcS5YYxGkqZepG0W0etR7N7qvVYfRa4M0TLTdOwsSnUIV43TtjL4erK/3XWTOEoKtZLAFJI4SgRN2IanJejak7hKDlfJolYjtIw8nppBrgxjSzFaZgZHLuCpeWw5hS3FUaqjmEKCrj2BIxewpCJqPYWr5XH1LHItTNedxJLyuOo4Tb2AJabQanGMRgqlHEOej+Nr42jVNEYjTcsYx2ykaOlFTCGJKSRoGjlcJYU6H6ajF1m0xtHKEYxanEUrsP3XTmxDr8bpGGN4UhZ1PoIjpunoJdT5CB29REst0tYKiDODtI0sRi3CojWBL5dQZpMsGLlA3JISdLQMdj2CXY/QlJN0tAxmYxRbDGMJYU47RXwlSUvLYjXi2EICW47TsUo4cg5fHcMSc5z2dtDU87hKEqmcxpbHebv5OK42jtbI0LYmsZUClpzFVnI4ah5XK+BqRcRylLdbu7CVPGo9gS3l8LUCjpLCVZM0jQz/fXoP4lwIeT6Go6RomwVaRp4FZwK9nsCRc7SMcRbdHfh6CluO42tpXCWFp2VRq1FMIQW/fRJfT+JpKVwlQ9scw2ykaBp5mkaGBTePq6bx1AxNPYerpJHLo9hSMthW05hyGkfL4RsF1FoMV87gyVlcMU1TydE1ptDKSdS5OJ5UQJ2PYzeytNRxrHoWaSaCLxexG8Fz5dlosF3P0pRLeOIYymyS/+4eRJ6N4ctFzFqqd15LuPUMvpCjrRR525rAE9O4QhJfSmHXo3iNJE4jRltL4ckxXDmOq6Rp6iUsMY9WHcERY3hKkraew6hG0KtR2noRV8xgNWIYtQienKal5mlrRZpKAaOaQCsnsMQMtpjFqKdw5Ty+VsQWs3hqAVNI45l5xEoItRHHUrI0rXEq0yPYapGut4umOYkh5nDVEr4xgW9M0JiLogtZuu5OXCVPY2aUplaiqZfoWBOolTgtfQy1GoBIfS2LOD/Mfy3uomVm8LQELTOFo0Rp6kUsMYUlpnqsjyQtM4cpRpHKQ8H/S0k8NYktR/D14PPMEpO4Sg5LymMreWw1EBDbThFLSeNqJUypgK0U+/vdNCaw5QKmlKdpTuIoxd41GadjjdE2S9hSmo41FnwmannaZgm1GqVjjdGxxvC1PEYjgafmep8RUVpGCU8p0jF3oNeydK0plHIEU0xQPjZC19yNVinQMfZQORZm0dmFq+RYcMaQ5gZ5159EnB7GlwtIMzE62g6McpG37QNYjTALVhFlPoJVy+KJJVrqOMKpETpGidNaCV9Io5ejqJUonlHAFJLUa2F0PYum59H0PIKYxDCLiHIKRcsiKxlMq4Qp5VFqKRy1hKuNBedaG0NrZDCkHKqYwdLG8MxJXGMKS53AUieZPxkN4JjlMbaPXcvA1m8wOPhvpDPf4NChq6iVh1lo7cM1n8CzD/Kf775CvTyGLu9Grm9Hk3bx2kuD7N33Iw4evJjpU2tRhCSmMs4bhzewb9eNjBeW88Izq3h8zw1MTF3Ir1+5hbnaJhw3j1jLceqNOG8+/xhDa8/k0nP+kBUX/zHjw1/hxe1n8+rO7/N49LNMrPpTntj6N7xW+hS153/Agezn2Vv8CW++so62/xz1+iFqwjPUjed48uU0T7+So64/j6j+inJ1L9PKSRTnFK8ezrFr7A7WP/h1zjlzGcn4TyiNLycfOZv0yI94bNU32T11P4X8an713DjTs68zXT5BrS0jtCpMi8+z/9AQw6Hrmdj+EDv2beLxp8JMV56gdfoUpvk6J49MkRhcTnrLdyhu+Qwvjn2VQxOfoTTyL5SGf87Y6B1sfuAKNq++gGf3382pNx9kaMO5XHTOByiFL+WNQ48R33Qxq24/m/UPXc7+PWHCQ3fx5P4wWzdey+N717P/8Ud4440QjUaJeiPHi68O8ezzEU6dfIbK9Ju0bRm59jpf+eL7ueu2b3Pppf/M9dd9kRXX/zsrrv4S96/4Dvdf/23uu+obrL7+u/zijI+y5fazGLj1DNbe8E3uuOpb/Pisf+T+23/IupXncM9VX+HmS/6dFZd+h8fuuYZbrzyXbWuu5o5rvsp9K77MmkfO5qFVZ3P7DV/n+os+x+iaS3jkpjNYc/2XCa8+iwvP+RSJwZsZXHsF11zwOR6+/RwyW67nnH//AOGHl3PvrV9n7eqL2bMzSjo3wM49Kd584xCa0eDkyZNYroOoyJimieM42LaNaZrYhhmAI3tfO602lh4UOlg9R0WAH+hg6RZNt9mLfbQ53T2NY7o4lku31e3XlgY1pkGkwrU9DNXoF0osLdR7to9tuLimj6W7fbdEAPIM0gJLC+me4/Td/o5l95MJS9sLvedbholtWri2jd1rCOn0+IyuFbgp+jyNVrdXkRrUq7bbbRYWFuh0OnQ6HSzLot1uY5omqqpiamafZ+FaLqZmYfcAob7TxDIdbMv7n0LFElDTc+x+9MNz7L4bYqHT7n1t9SMgS8LFkmtiodPqOTCaPWBms98M0vScPp8i+LlOwKnoRTmWIhZLwkK72eJ0d4FOD6jZabX6IsWSUNEXJH6vBWQporGkZrX8oFlkSYho+X6/VnSx1xSyxKFY4lUsOSB+3wnRdL2A2uoGbg7XsvtgEMsw+3yNJVGi5bu0mkGVaZ934fe6bm0fy7IwDAVBr6D788xUDxEdvZa1936T3LafcvQ3SV5+ZhuFyHVsXXMuA4+cR2zgao7+pkBt/gkmsitJDV1Hafhqqq+EeGX3ah688WtkRm6gPrOHWvkwrz2/B2PuMC/tGuDFifs5GL2S+Sc3UHlyiLlDw1RezjP/m50cKKxl3c1nsfm2H5BYfw0vHkxy4tcp3tw3zIPnfoHbPvUhbv3oB3joa59m38A9bFpzOSsu/gKl6J28eijG8WezKK/uoPxclsiGK9i08WIGwpcRSt1IcftqHn96iFjyTkrFe1n38I95eOW3KY6ez3MHbmb6xDpsp4jn7OaZx+9jdO0ZbLr3kxx+5haePXgde3ddyonjjyDLYY68sZbEyE/ZN34Ds3ODaFqadmscx0hx7PUHqZ/ahFnfSuPkI8y8eR8vPHktzz5+LU/uuIb4trM5MHENE8kLCG38DvnED0iFvkch/lMmMhczlryIN154iOOvruWVZ+6hUR2kUQ+h63kEIY0qF9HFPGolSeXINpKP/Ywbzv0IK378D1zx9Q9y3Tf+mis//17O+7tl3Pa193Pfmf/I5Z/8E67/7Hu4/GPLOOd9y7jl3/6UW7/w56w791Nc/en3ce8ZH+GCTyzj4k8vI7Ti02xfdwZT67/F3JO3Mbf/Vn6VOJ+nk7+g+vIqXtx7A8/suZZHV/4Lq+/7DOnM+bz62kO4Xolma5yjx9ZjO3la7QkUNYmmxpDEMKaZRhQiiEIUVUlRr4aZOTXAM4fuYtum77D6vs9y67Uf4sYr/xdbN3yJeOy7xBLf5fDrD1JrjFCpjKArWSwlh6NkcOQEtVObEOcHcbUUHTuPXBmhemozC24RSw4s+m2zSMsoYApxTDGGLcdw1BieFqfrZtGrIXwlFQzgeoqulUGe34qnROhYSZpqCqMepqWlaRtZtMoIWnWUrpVnwcpTObEFU4z3YwGumsZoxGgaObR6BGV+ELUyTMfM0dKydM0ijphCr8awGymMaoyuWcASIshzAzhSnHe9KZS5KNVjIwhzQzSNHJ6aQavFghhAT6iQ52NYQhajkcFopFGrMWwpjVqN9Kz4Sbr2OLaUpmUU0evx3lAcRa8HAk7bLKDXoxhCjJaRp2XmEeeG8bUsrpKmYxQRpgexhTgLVoGmmsJshPCUGJYQQpzdhFrZRtdK8dt2CaW8lQU7jSOFUKsDdLQETmMUqz6MXhlAnN6IK4Zoq3GaShRXjuIpsUCYkKPI8wO09BSeEkOa24YtRGnrGVpaBq06iislcKUEViNCU0vTljP4YgpXSODLaVwp2YvG5DCE4Lyo1TCmGGfRG0erRXDkFAvOGPXpAXwtcDwEAkQOU4jTMvPYUhKjEUOtxjCFFG2zRMsoYAgxOlYeS4qhVEew5SBuoNWDf1tSBEeJ9aIrUdp2AktKYEt5HDmDq0UxpSFMMYwlZvsikiWmcOQUjpLCEmOYYgRHjuNIeeT5CEolTNvKozciuEpg0XeVIpZcxJRyOGoOz8hhq2lMKYNUidN1d2MKgVDlqXm0WgJXKeApJVy5iK+OY9TTaLUktpgJhAoxiaOkMYRYEKsQ0yjzYYxqjAVrHLMWRy0HgkRbL+BJWeTZEGYtgS2kUMsRuuYYjpDGrMVxpSyenEGrjKJXR/GVFLaQQq+kcMUSTiOK04jSlJNo88M4jShtNY0rxDCrIczGKJ4S611zwblvqhnMegxHSKI3IthyClfJ42tjOFIBW8qy6E5gClEcZQJDLOJqE6j1DLZSwFWLKLUEupjCN0rYSh5XK6ILadR6gqY5jqsVUGoJLDGIo6jVMHojQtPIsuCMIZcj2FIeX8/iaxnEuRGk+RAdaxxbzKBU4ijlGK6axJKi2FIcRw4EsHeaO3oCaiBGmGJwn+pY4/y2swdXCWIbTSPdv6+0zDy2HFzbrpLGVdPBwG+VMKQUXXcCR8liNhJYjQQL5hhWLUHl6CCeVOC3/t6eyBC4sIxqCk8soFeSWPUMVi2DL5cwqmnMapqONoEj5PHEMdS5FE15HHE6glXP4El5WmoxOOfVFF1tHKuaRJ+P4tQTuEICtxGnKafoanmsagRXjNIx0nhKAktM4GtFTCFHU01hCRHU8ghNNYMyP4pRi+ErORwhjSensIU4jpCga5SQ50KY9SSL1hQttYRWTdDSx3DlPOJcGGE2hDwfpW2OY9QDJoejBZXF9bkQwnwEVyvRNCepnBqlNh3indZeTClPbSaMWI6z4O3ClPIIc1He8Xeh15OYjTTlYwOo1ThNvYQtZlHKMX7b2Yur5NFqcWaPbMKWkrhKCl/P9ASoXCA4iEksKYktJbCkOJ6Wom3l6FqTqNUovpbF19PojTBKJcSCM8mis522tRNbKdE0xzCkFKacputO4apjmGIRVxvDVUu9euSgJtlRini9YVyvx/G1PJaYQpgdwVNzdO3x/v1fq8UCEUVKI82HEOdGaRlFPDXXe36GplZArSTw1QlssYjZyPSEiHF8dQJXnsCVpnCl7WiVPJZQwGikaBkFhOkBFu3gftBSS0y/thlPHKej7cITp5h76zHMeozftnbT0SfR5lN09Sm0chx1PoJdibGoFWkpOWwxjVSJ0DKKKFKCSnmURjWKLCTRpAyOWUKsx/GdCVQxzfz0MG17O45aRKok0BppFrydfZGi4+yg29yFb08hVJPoUgGplkETiij1Ak17D3I9z/ypUfbuvIatm75GIvYDYuEfMFFazku/foAXnruXE0c3cOLoBsqzg7zw7D1Mjl3K5NgviYz+kPHxs3nh1zdiqAk0MceCv58Tbw1x4shWXnt5DUde3cBLv16FLCVx/BKV+jCyHEUVYwiVECdff5BVd/4999/8Vxyc+DHP7TiH1/afy774v7I/8S+8mPrfPBf/ONUnf8BzyS9wIPJ13npiBXOvbEadKeIZLq+9/CaHXz7GkaN1pmd1jr5Z5cRbZcon6xz6VZax4hoevPNM7rrmU1x53vv42feXceF5f8TDa75IeNP3eGr3LYxs+Qnj+VsZL60kk13FSHQlO/dGePKlZ3j+9WeZr73GkaP7iUVWMrTtLu675woS8Y0UCvfw9NODHD0ywZuvZnj+ycfYsuorrL/ro0wMf57XD12AdOIhTry8gecPbOaVZyKMbr6M4c3n8uyTt3HqjRD7xm8luvk8dmVvIDdyOfGBK9i6/pfcd/e5hIZvYebUbrZuvpJo+AYGtv2S114dRVV389ZbYczWi1Qah9C0Y5Rn36Qy+wbH3jzIz8/7NHfc8W22bv0l2cztREauY9Pai9m45kLuvvG7bHjgF6y79+dc+qNPcdN5n+GCr/45m+8+hy2PXMGqlZfwyKqLWXHFl3jg+q8QWfdLVt9yLpseuJLkljtYveJsBh44l233n8nll32GkcGreHjlefzoWx/mwRVnsf6eH3LrpZ/kwRv/jXWrL+eS8z5PeOvNXH7+51h9549Zd/95nHfmhxl57FK+8YU/4Sc/+CRbN97L3v0FzvnJV7j33iuY3JGkWptBt0wEWcJ1XRRFwXVdfD9w0S/FHPRedelCJ4j+Lw37bT8AUJq9yIbv+NiGTdvv9Js/ml6rD5sMnAs6mqwHrgovKHZo+81ASLDsXizEp+V1MdXfufiXZmPLMFnsdPuRD9/1+k4Pz3aCRXfbwevViS6xFpcqRj3b6b2e3mvotYwssTIC90cgspiahSzLfa6FYRjout7nXfi+H0Rf2gv4PSFGFpV+7KNebfSP5/8QKpaECc+x8V2HdtPvCxVLAsSSOOG7dt8tEYgOvwNonl7o9qtJA3Gj1Y+JLHbbfYfFEmBysdvtn7xuz+nQH+qX2jt6qs+S2LDEr+i02n04Sd+h8XuOjCVQyO/HRJbaQ1zbYbHb7edolppDfv93d1qtPoRzSVRpuh6dZqu/T4vdbl/Z8n/PidFuBnyPpX1biqd0evET27axLAvNkTD9CtPlZ/j1MyNsWPUjSqHLiG5bzqP3n0Vk63JyketJhW7gqf1bsK3DTM8+wd7JVYxuuJiRR3/CS3se4K2n13H+mX9JMXoLtVN7ePHwTsTq67x2cIoNN/yCiTWXMXH/z9h64RcprPgZQ7/8BsX7Lye36gbCt13MfWd/hqs//0GGb/wZW1dczLqrvsvI9eew6luf4tr3/xGrP/IhrvjTPyRy+c9Zc8U5/PyfP8DW639GeuU1TD20gvxtl/L0tjs5enCIieztpNJXsHnbz9m45Rds3/kAKx/4PpHRS9n06Pc5tO8ODu2+hbljG2nUBnGdEr85vJFnD6wkvOFM9mbPozz9CGJ9G7ocx9IKmHKO2vQgj973GV44cD2NeoTy3BCSEKHp5HinPYarxOl/h52gAAAgAElEQVSYCU47KXRxCEsO46op3mnuxFUKCLNh5HKUBXcSU46j1CJojSQtcxJDzKA1EuhiFEuJ45tp5EYY2yzQ9HdSq8RQhTRyOYJVT8BvX+A3T61hZ/Qqbv7ZR0mtPofbf/xhLvvyH7Dmwo9zw+f/hks+9ofc8/UP88tPLOOOr3+QW77+Qa7+8l9w8b+8h4cu+lcu+NwfcN8v/p7iurOIrv4Kwyv/jezGbzE5eja7w+fwVO5C9qZ+zmTsXIbXfY2x9M859MQKFrvbEcUIjfooshSl6ZdQlTiyFEVTkxh6GqE+jCyGMPUkqhzD1AP7adMNgF66Mcl//eevcPRgpUuuxTDUNHNzA8haEsfPUmuMYFsF5k4NotTiaLUoLT0TDC9qiraZQ62OoNVCtM0sphDBaIRRKsMBl0FOYQgxlErgtPC0JFp9BFcLVuq7Zh5XiqOWhzjt5NFrQ9jiKLY4wmmniCVEceVE4KgQY5j1MJYQxVeSaPUIrppGb0RRKiGUaghpfoS3exZsvTaKK8Vp6RlaWpbGqQEcMcXbziR2I3AIdIxML2IwTGN6I7YQpaXlseopTCHGO81Jqie34qk5tFocR87hKQWkuSjyfBhPzeGpWeTyaDA46Wl8PXCZeGquNwRnsMRUf7XMltJYYioQJNSAndE2A0HH17No9Qhdu0RLy9HScrT1HFplFF9JBtyJxii+EsORQjhSCFcO0zYSdK0USnkbTm/brA1x2s7gCqPIM5uQZjbhCKM0lShNJYqnxNGrw3StDHptGL06jCWEsYUwrhzFbISxxSgtPY1RC2E2wjhiDKsRpqmlsKoRfDFJU07T0fO09RxtM2ioUKqh4LXUIjhK8Fq7dgm9HsWRU8iVUVpmHkdOYUmJvqNBqYb627aUQSlH8LU87zSnMMU4wtwAXSfPf3SmaFlp5MogXSfH280SemMUvTGKbyRxlBjC/EbaVgFPLaHVAhCopwdgVFcpIM2HceQMvhYIRHJlFE8LQKTBgBsMQZaYRK6M0DSytM0icjmKXkux4O3B1Uqo9TiWksIzchhiClctodYytM0irpLFVXLBdaMW8dUxtGoaVy7hqcWgpUErIs6OsuhO4qqZnrgSDIdmLY5RjdFUcrS1Ano1iiulaap5fDmL3UhgC0msRoK2XkCrROjoBdT5EI6Q6sWNUqiVYeont+BKaU7b29EracxqiK6exWlE8aUEVi1MU05i1yP4UgKtMkhLT2IJ4cD5JCcxahEcMYkvZ3DVJK6SwWyksMU8vjqGXgsYGae9MTxtEq8nUjhqCU8voTWSfS5GIFIUeq6KIo5aQK0n0RpJbCWHXktjCmn0egxTiOFpaeRyCL2exFNK1E5txVXT+Fo2GNy0Ai29hK+V0OspDCHcey8GTh1XzdC1x1DKEVpGqcdnCd6PvloMnCFaPhh2tRSukqZl5jEagXujqedoGXnE+d69TcthKRm0RhAv8tQcHaOE3UjSUvP8trmXpjKGXk5iVNN0jUm6xhTqfByzluZdbzeuWMBu5LAbWTr6BE1lDK2cwBXz+NI4bW2KytFhjGoaV8yjzEVxxSwttYhdS+PUM7TkPMpMCLueoKVkMSphXCGOXY2xoOex6iHUyiB6bbR3n0nTmInQ0tK993QcqxHDlVKY9TjKXBh5NsRpZwytEkIthzBrcWwhhVVP4Yo57EYGW8qiVoJ7oi1m0etJHDmHVksEx1PJYssZ5GqMjj2JWkviKEX0RhZLLASr7EKWpjGBVElgK0WUWqq/6t61JqmfGsGRcijlGJYQcIFcJU/LGKNjbseRioizUSwhi1ZLIpcjaLVY4GYSUj2hMIspJoI6WCGKpyaxpBiuPIZWS2EKwbl25BRyOULbmKRj7sCWJrGkcZrmFE1zArWewlHHsKQxHGWKljWFp4/TdXfi6+M0zUlsJRAwmuZkT4wu9d0Ujpzpia5FHDmDKSR711sWR8703RdLgvZ/dndjNJJ4SpHGdJR3m4/TmAnztr8DrRaFt5+mcjzEor0PqzGO2ShRPjbCgr2dRXeSBatE/eQAbb1EUynSNaaoHw/zX62DdLSdWEKUubc20NHHWDB24AolxFNR/sPbgzwbwSxH6Sh5WkpwXUvlMI6UxpDT6EoauRyja0/S1EvMHx/AaKRw1UCsVKpxPG0MS8qj1dKotRRKNUnbmkKpJhHnYzhaEUPKIlTiqI0sSi3D/MkwHWcPQjlNYz6MUI4zfzLEromb2LfjZnaMXU0+dQF7d17FC8/eyK8PXcehJ65k386LiIfP4Kn9l5OOf4/hbV9h7tSj1Oa3oksZ2vYeajNp2vY+LGUcoRynfGIEpZ7HMnZy/FiIvftu48UX7uXwy7eyZ+dPSUY+x8G9P+L5J39GfOAfGY9+lsLQP5LZ/BGenfwaR/Z8gfLTZ7Fzw8dYe+kfsf6Kv2XnxnN4On4VB2JXs+XRKzi0f4T9u4eYKGwgFV1FKrKKPRNb2fjQVdx5/Tf4wVf/hCt/8kFWXvtxLjvn/+HeGz7Kzdd8mJX3fJbtuWtIjlzIVP5Gdk7cydDAch5d+3MeWXsBodgK1qy/hJHEjew98DAvvLCVscJtbNlwMcXsffz6mSiPPfx9Bjb/gp1T95NL3cqVyz/JvSv+hSenruKpyYvZnj6PvaXLGUtfxf13fpt9u1dz8liaTvMg1dk4h5/bzOOTd5GPXMFTu+4hOXQx61efxcF9q7j6is/w4gsjTJ8awzKfZvOmi9m2dTmR8DXMTBdp+s9iNV9HUF9Ft6YRxBMIjSNs23YnofAtTG6/n2NHirzyUpzZUzuoTO9mePO1jGy+nl3FRxhcdzUXnfUpvvfZP+We5V/k0ORaNPFFjh49wOuHx9ny8HLuvuHf2V1cyVsvZKke3c/jhfWsu/MnDK08l6eyt/DE3g08vnM9D6+8kI0PX8E9N5/N7dd+lYfvPoPhdT/iycfjvPRciZ3jm7jykq/x8rMJTrxRYnDDZaxfcz4P3fMzDv96nK0bH+Cqq37OtuH7SaUf4eZbL2TvnhyKriGpCoqiIMsBy8E0g0iFUKvT8puIDaHvUrB0o7e47veKFlwW2ov9etJuq0vLb/cqRoMYid9rBVmCZi7FJJpuE9e2e4v3Xs+p36Htd/GdNo75e+0ato3d26/FThdZlPAcp9922XS9fjxlobfob2g6pq4HjpBmC9e20RS1P6ebuoGuGli6RdsPUAqe4/dFlZbXwrICkKfv+/3mkG63i+u6dDoBz6LZq1m1DRvXclFEBUu30BQd2zZxXft/ChUt38N3fydULHRaeI7dqxZdingEw7drW72mj989liIg75xe7IkSnf9LrPgfjorfi18sOSVOLyz+jjnhNwNWRLPFu6ff7jsTllwSS9GLxe5CH3C5VAGzJBb4rttv8OgucST8Ji0/gGAudLo4lo1jWoHr4vfcHH7fKtOk6Xk0Pa+/f90eFHPJXdFptljodPoiSfBzAeNjCcjZ8gO4pu/4eLaPodsYhoHlaejmPK+9vgdFfI5Vd/2Qay/+DHff9GXCWy7h6uWfJp+6g8MvpzHMw8jGa1SEF8iEr2f1nWcQ23w+bzyzlonoFVxx3t+RGrqWuSOTHC8f5PiRg/x6e5ZHl/+Ua/7lQ9z1xQ9x/5c+wr2f+zuWf2gZv/zHv+DKf/17bvry/+a2L36UKz7+Hq7/3Ec462/fyy8/+wEu/+T7+cayZdzxwT/nzve8h0uWLeO2f/oHzvqrP+GXH/sgP//Qe/nlP/wVl334L7jyb/+MCz/0BwzdcjZ78ncyNXY1O6duYGT45zz44DcZ2HouOyau4/kn7+aJ7dcw/dYW5HqIdrPA/NwgM8dDHH72UYbXnUF441fYu/cS6tVttNxJTry+jfKxEV46eCcDj3yO2NYv0m1vx1DTzJ7cTHl6C20nz4JXQK5sY/7YWlwrjSbFUBoJhHKcjrsLSy2hixmESgRNTOGb45hyHlMu4OolNCmOqcbw7AS2FMVWEjhGnpY3he9MIFaDuMGiU6Q2PYJRT7NgTGLMxnmqeB2v7LqDJxKXEbrv6wze9B0Gb/wmm67+PKsv+gSJlWdy7/JPsO72rzI2ehmjD53DgdxNvPT43ehzIbTyELYQxmyEcJUYtSNrOXX4QWbfeBhbjlGfG0CVYix0ppCkGPXKEJ6To+kWKM9txXcCcJ1YH8Gzs1h6HNtIoMkRTC1B2x/D0tIItTCyEOP0u09SqSboNHez2NqDKqTwnDFEKU5ditIQR1DVBK5dRGkkaZljaNVgYPHlOF0rj1EP09TSuFIcX031IxquFMeSAidF28rhqSlcJYmjJPowyQWrgK+kUOaHsMUI8vw2mlqc6onHcJVwb8UvilkPo5SH+xGQxqktKOVhFt1xfD1LfXoApRLivxZ30zLyzLy1Hl/L8q4/jiVEqB7fhCMm8JUMvhKsQuvVOB0zi1EfwagP8Z+dEotOwGeon9yKJ2XxtAyOnEKaH+VtfztmI0nLGMMSMggzod6KefBHbjBIBcNR28piK1GE2REcOYM0H+pHP5p6Ab0eR6vFkMu9wUGMYwgx1GqYjlXsuQnC2EKCrlHAV9JUjm3EqIUCcaE2TEtPsuhmaWoxhJmNiLObsMUQvhbwLFpGAkcYpWsk0SsDaPNbOW1naGtxzNoQdmOEBSuLK0Vx5RgtPUnbSAdMkeowthhhwc5h1EZoasGw2tYDEGcwuIbwhAQdNYddjyHNDuErGd72JpDKIzhKindb21n0xmnMDlI7tS1437jj1E5to3pqK009sCi7Srp/DLp2CVOMo1bDWGIao5HA1/KBkKFl8NQUthzDFKMIc1txlBhNI4VWH8EQQsjVQdpWBleNY0rDqNUQHWsqWF3VojTNKKYYRq0mMIUUej3RExMCkaRt5pDKQzRmt6HXUnTtCWw5hVYP0TSydKwSei2BUc/QtneiCxmE+RCOlqFpFeg4E7hqicZcDFfJ0DQKeGqOpl7CkXLYUh5pLo5WTdOYDvWG6mTfOWKKCfRGlPr0Njp6EV/OYtUT1E8O4ggpzHoCX8n1huEsLTWLIyZoqlmE6UE8OU1bzyPODOGIKYxahI6RxRYDWOuiPYZRTSKciiCe2oonxnEaEVwhhjY/TFfP4goxPDGOUh6ga2awhUgvJhAMtAtWCaMaxdfSdO0SlpimpY+jVZPYUpaWUaDrFOnYO5GrSeRKAkPM4ulFpEqEtjNO0yyy4O1ArSdpWRP4xhieXkKtJzGlDL9deJymNoFcjuOpOUwxgdGIUTmxjdPuThbsnbStPKe9iZ74lUGYHUWYGYV3nsQUMhhCGFuOYcsJuk4JrR5Fq0WDcyqlkcpDvNOcomONo1TiVE8Ms+hO0dRzyJURaqe20bVLgZghJ+naJXwtEBIdOYVYCeObRXyjiKflUatRbDFFRy/iCClcIY80E6GjBwKFL5dQ5+O01XGMSgpHyCPNRHHFAi11jJYyhjwbxZOKtNRxnEYRVyhh1XK84+zCkwpIM2EcIUPHGOP/tPbh1DPI06M0pRzq7CgLegGrFqEpp2grWYxKiAUziyfH6Fo5lPJo3wEjzGxFmhvgHW8cqxELVt/FVM/FE8cWAqaOPDdCU83R1oo4QgZpJoRZS+GpBYTZUO/3FWkb4zT1EtJ8BFNIo9XiyPMRjEaKjjWJKxeZOzKEXsty2t2LrRQR52PIlQQtawqpHEeYi1KfCfNu53HMRpr69AgtY6wfnWpqgZPD14pIsynqp2LotRy+OoFWTWMJWfRaClvK4an5/vtbnBvGlhJ0rDz16S2otVHMRoGmNoFRD8TkjjXGO81dNKYjuPI4rrIDX9+JLZdY8HYFbg+xgCmO42m7etGQIrZcoOvupGlM4OvjuNoYnjZGUy+g1WJ9odpVsnTt8f73XCWLVoshzo1iiSk61lg/9tGxxmjqOYx6AqORoXJ8FFcew1MDoePkG4/RMsZ529uDMJ1g/mgYvVrAFkq09AneeHENbb1IU8ljVBNM/2YTbzu7sOo5zGqOmd8M8NvWdlpanurRIZS5JG11O9Wjo7zr7qGpFGnLOYz5CF29hDIXQqtEUSsR3mnvRK5GeNuawqomcRsZ5JkwXX08aKuZi2LVUmi1FGolia+NYwk5PLWEXkvT1MaxxTxKPYEupmnbU7TtKQwhF0TmzB1Y0hi12W0otSRNYy9adQcHd65iZ3EFxfQlJMI/5PYVH+T8nyzjuivew/CWL/HA3R/lgbs/yp6p8zn+xn1oQgJTymKKJaT5HHpjAkuaQpzPoAsFfG2cBXc/SmMnsycLvPLSZh64/7Ns2/Kv7N7xPY4fuYyD+7/LoQPf58COb/LWixdw/KULmTl8KadevITDe75Ebt3fkn/ok1z2xWWs+NZ7uPXM/8XyLy7jznP/itLoj1h756dYfcs/cdvlH2Ltnf/K6hX/zBXnvpfvfX4ZN57/Ee6+7GNc99P3cselH+Dmi97L2rs/xUtP34UwH0aujFObzvHSr9YzUbiJ117ZwsEnHqBQuJ6x8RtJ5n/EQ2s/xcDIVxmf/CmR6BmMDJ3Buke+zIG9N/LUnhXs33ULk8WbSMau4eknHuXZgw8zmbuG3aVrOPzMel56Zh0vPb8Ry96Hbu7hxMkkr7y0hblTaWaPZtg1difDm85n7YNnsmv8ZtauOoPH1nyHFdf9EzOzGZrNpzh2LM6KFV9m+9R9DGz7JXt2r+HUiTEE7RUaymvUxNeR1KM8vj/J+g3XURhbSTRxPXOndtDxX8W3X+aNV3LcfuP3ePCun7E9/zCb1lzOVz/+XpZ/5+PcfsHn+fWurUi1F5mefpbpo48zuu5qHnt4OeOFR5HrL2PKbzF/5GnyI/czGbqbTXf8mA0rLyI7eg/bC+sJbbuTqdJj/OrJQUa2Lueh+89g+/gwhw5meeapDGsfvppE9F7efH2MUye3c8/dP2Rw/Q2suvtKjr/5AvNzvyGVW8cja68iFLqXVSuv4vmXXqQmNKhUKqiqiqZpgVBhOzimhdtzICiiRMtv4vTaPzzH5e3FIOLR9ju4lheAMP2gMcOxXE53TweAyl7dqO8E4MkgKtFiob1Itx0svmuygiLJWIaNY3pYmsNC++0AiGla/aSBbVrYhslit4uhBU4P3/UwdYOFdidoqPSbmJrOQqfbj6ssCRmmbmAbJqZuIDWEoE7VabLQCcQWRVKDmlUncEu0Wi0URcGygopTVQ0aRJZYGZqs/e4Y2B6WbiGLCo7pIgkytqPjeRbL/uu37wL/h5bvYupazyXh4tomvmv/Hn/C7fEWvN7D7UVDlppBftcKslRJGsQ+fldrusS9WOgEkYjTC50+rHKh0w2AlM1WvwWk3Wz2BYd2r+mj76joCwFBVqbds6cssSKaPUvLUgtIIIK0fic+9ASDfgWpHzSQWHqQ+/Fdtxfh8Puvc7EbxFsCZ4lPp+3/Xi+u068n/b8fHp12IIgsVaX6rtunt0qyhe362I6OZpbxm/OY+uscf2M7b7yUZ2fxXnZPrOLZQyPMzR6gWn8OxXwDUXsDSX+T7bm7ePT+73Ng6k7eemEd80dGWHv/GQyuO59tay/kjZN5ytMHeGv/GHed+XWu+PhfctEHl7H8g8u4/Z//hts++xdc9+kPcsOXPsGZ71vGQ9/5Z1Z/6xOs+MJH+cafLeOWr/0D53/4/+X8P1vGrR94Dw/8xfu47c/ew2V/+R4u+Nj7Of+v/pir//Gv+cl7lnHRHy/jpg/+Kef+8TKy952PcmqMuWMDHHt9E2/+ZgPPPrOS37z6GMff3IgwO4IyP4Ih51DEKHMzG5EaUaqzCaqn4kzlllNK/ohU6mx277iMZx6/nWf33cPjpetJbjuL0MYvc+TlFbhmjpZTpFEextUzeEYGQ4pgSlHU2gi2kcbWs0i1OG13J213F6qQoVGJIDfiCOUI73b30Xa2M3t8kLY7gWtmqJU3sdjJ0tZSASfByKMIcVreBL6dR6kPo9UHe7nHDGo9iloJ4TbidOUsbjlO7bVN6DNJam8NIBwb4OgLD1A+voHq/CBvHV3PG8c2oNULgX1czvDGq6sRakMYagzXynDq+Ho0MUTbzaE0Rjlx9DEUKYYixVHkBJKUoFEepGll8a0sTTtLy8mhiWEMKYpYHcLSorhmEqk+HNDj1QS2lkKXE3hmDtVKURdHEYVR3F79oiKHqTWG0OwEtp1CVeKI9UgA2FILGNUoTiNGU46zaBVQ5gZxpThvOyXaWgajOoonxfHlJOL8AKYYZtEt0jQyaPUwjpygZeRo6lkqxzeyYBUwaiE6ZobGqU209ARNLYZWG6B+cjO+kqRtZFHKwwgz22gbWdp6BnluEGl+BEtM4KqBTVuvR2nqOdRaGEtK0LVyyHODmPUIHSOPWY/hSmnMWgKznuj94T6AVh2gbcZpG4kgAiImWTDHaRo55PIojpyibQaWXKUSw1MKNLUxLCnVH6AcJYUjJ6jPbMGSopz2iyiVCLaUDvgIcqbvplhyVLSMPI3ZQbRaBLUauBBsOXCK1GcGMOsxbCGBIyaQ54dwxBhqZQhbDNPUEnhKhJYexxZDeEoEWwohzGzqOyz0ygAtNYYrjGJWB+noCeTZzWjlbSxaaRwpQktLYgkhfDXBopNDrQxhCWHebY6xYAdCjiWEcKUInhKjqSVwpAhdK01byeA2Aru5rwTRD0dOYYrxvj3elpK96EwEX8/2v2cKcRozg7TNAr6exRIT2FIwDIpzw3TsYp9xYkvp/gDvKkl8PY3RCNO2MjSNFHpjFKU6hK8nsaQIhhDCkiK07QSelkEpx3GVHF03g60EgkbbHMeWMjhSMDAEjo40Wi2Eo8TxtRSLzk5MIRVcA0rQCqPVothSBkvIIVeDvLpcjfLf7zyOUo9giCk69na0Rg65HMLXAleGpwYME0cu4MolfHWc6olhfK1EUytiS2mMRrx//EwhhjwXwpMCrkpLK2A1kn3+gTIXwqxH+wwRqxGlqabpGHkap7bhyYGboqmlUStDvOMXAkFKy9A4OURHn6CjZbBqYaxaiP/wxuloGZpyEml6K//hjdPUElhCII65chxfSdI1CzhCAqsRR29EMBpxWsYYTX2clj6OLWVp6nnUWghLLrDg7cTVSpRPDtKYG8U3C5hSEqE8giFmsJU8nl7EknOI5Qgta4LTzZ2cfHMjSjnFgr0TXysgzY8izY/iqQXe8fdy7PBGmkaORW8cvRGjMTOMXk9g9aJZtpSjaWTw1CTS/BAtMx80/Kg5HDmLJS5FODIBc0Ybp6mN91wBaU77E0HMo7fS7qmBaGk0YrhKmtPeBLaaRRMS+EaByoltqJUorpShqeR419uOKxaw6hlcsYBZS6PMxTEqKbrGJE25hFlN48slrHqWljKGXknRUsdRZmM4Qg7hVBS7XqCpjNPVJxGnwxjVJB19LBhAy3H0uRgtuUBXK9KUMrSUDG4jjivE8RpJ7FqEppLEqI3gSLHe+y/b46SMYDUi+EogaLlSCldMYwspHDGDXg39jknSSOKIaeTZMG1tDL0S8EAcKUfLGKMxM4oppDEbAQNDryVxpCy2kMVTithCHlcqoZbTqOUMdqOEIWSRKonAVWFOojUyQXWuWkJvZNCqCRozo8H+qkWEmVAgVugl3mnuQq8WUCs5HGmclr4dvZbBEvI4Uh69nsbXCqjVaE8EKNI284hzg7StLEplGL2Wo6lNYImBkGAKSTylQEufRKtkcOTtdOy9GEIBSy7QtrfjG1Oo1Ty+tgutnsaWCzhKkY69naY5ScuawpTyWHKh57bL9eMdQXQw2WuWyvTFClNIYomBUGk0AmHF1/IolVCPdzRJS59Cnk8GCyP2BI6cpnJiAFcp4srjWI0x5PksWjWPK4+hVpKUj2zjXW8X8myEBXOK8pFBWuo40kyMljKBXo3gSVnqx0fR5jP44iS/9Q8w85utOEIOT0hh1xJ4QhpPTPMf/g48JUvj1BBaJUpLyuMLObTZKE4thV1NYczHMMtxOkoJXylh1jPIczG0ShJXLqLX0jhSAU8u4mp5bCWLrxfxtBJaPU3b2o6rjiPMxTGlGHIljjCTwxH2I05PMvNmhJkjgxzafzP7pq5mMncxk9mL+dWBW3jlV/dSObkVQ0jQtkosOHuYOzqKr+6gfirFf3YOoVTy+NoOqicjuHIevV7Ckh9nofkijcoY+3ZdRzL6DXZv/y6F3Gf51dNn89T+75GJfpZnD5zLUzt/xETia+zMfJuBNX/Fjb9YxrobP8qtP3w/a5d/ijt/8LesPO+jrL7wo5z3hWVcd9b7ePTKT3LrOX/J8q8s47Zz/5Z7L/g4t5z7/zG88lvceuFfc+1P/pjwI18iueWbnHxlFcp8hPp0BLk2hSHtojab57WXNvPmq1uZPh5i+vgILz//CKMjXyEe/yZ33fM3pDLfZXDw3xnY+lU2PPpFkuEfsX71l4gMnsP2sRvYPnE7zxxax/PPbuCt14aYPhKmcqrI7Mkstr0fQZ5Es3bzyuGtFPM38frhYWzlAG8eDrN97E4eWX026x45m63rf8ivDt7LQ/d+kRdeXIuiTlCrF3n99RH27V3N1s2XsO6xC9i5/SG27xnkhcMTvHXscZ75VYbS2GOsWXMxY+Mr2bvvYeTqAWaOTKBWDnLkxSx3XfNdNt53EU+W1rM9fD+3/uTr/PCf/oyHr/gW+zMP4SqvM3/iWV46kCK38Sbuuu0iwiOrOfL600wfe5HjvznEyGN3sfqmC1hz43msueEcNt6znC0PXU8htQ5VepUjb23nwft/zC9++vcMbb2PV1/axejwSoYH7yGfe5S3/n+u3jNM0rMw09Xu2fXx8dqX1wHbC/ZiY9Aak+2FlcEEY0wSYJLBBIFEMAiQBEgCIQlJII1GM9Ohuivn0NVheoISSWCCZUsoTO5Q6cs5V+qZQYLde398VSV8fvQldfeou6en1FPv8z7PfT+5yWNPrLMVvgQAACAASURBVLO4dA3Xf+5dXPuZ9/O9Bzc4dfKHPP7EcRrNO5g7cDUH7ryajSObnN3eIggCXNdFVdV45qAbeJNAYnrIH0T92SSkH0YErodrezOmQzQJI6a8h/6kRRFDKmOjhmt5s6lFbAcxJqiDYHJ+HjKMxrimzyAcE/o+F89fiBEIk9AiDiZM/Mm8w7FsHMueNSUGk/Pzhb3zk+lIfM51TGvSojBi5mLUJ/z/fe1iV5yxNMKJXjSKnvlnvx+3LIIgiNWjdmwwsU0Hx3QYRiNCL8Q2bCK/j+MYRH2fS37x9FPA/yb0XQxNJfSnXAoH342hmqHv8suq0tD3CH13BtmchhRxUBHNworz4+G/s34808qIWxvj4TMTjWk1ZtgfzJoH0xnFNITYm7AqxsMYVDnlWEyrNOdH40kVZjCZdcT8iCl/YhpKTMGZ0/dZuhHbOSYJWOB6eI4zsXx4RIFL6DsMB0H8eugSBQ790JtpXKYPvBkDYwbljEMe33EZD0cz+0cMPfGQZBfddHEcE8PqYJnnUKSf4lon0aRHUIXv4bs/xbIfx+/vYHtbdIRHkfUTmNZpHjp2F3d+7e1U0lfwwJEvcO6Jg+QS72X/bW/mhs+9imL9Sh7Y/Do/LB/g+je8is+88Nlc95Jn8ck//VU+9se/wg1veA7X/M2fcss/vJZPvfZ5fPmNz+Mv/sMlXP365/Hhy57HdW9+Mde84X/w+Zf/IR/41Uu4+b//Nlf8yiVc8+fP4ubLX8blv3sJn3vZf+OGlz+XQ5e9hE/82iV86g//X7LXXc5P7v8mkbGGo9b53reuR1PKBP46re1Fdk4dYOvJuzH1Krs7B5GlBLZewpIbnHzkIN8+/lmOrv0Dd9zyMprl91HP/D3Hqx/mcOH93P7lF3Gk8UF+8tDnkVqLOFqe0K4wDlfRhCSd7f0EVoXQruJoeZReir3oCCN/k90zC9hqmWEQK+Z8I4+jZAnNuL5vSRkGbglXWyJ0khjbh/iZ38CWMnS259g5dw+umWPgFzClg3hWHd+u4Vsl5PYcanuesV3DbqcJhCJ7wRFctYwppOie24/QPohmpHEHDQS3wCDcpNNawjKKWEaWflRjZ2s/pp5nEK7heiU0LY2uZTD0HJZRROwl0ZU8kb9KYOYxpWUMcQmpdQhXy6ALCXwjh62k0MR5FGGOC8MVLDVJe2s/Si9BYJUZ+nUkJUGnfQDXymLJy8idQwjtgwyHdVy/iKoso0opbK2I2slg9nK4Yg5fzGC25nHFFCOzHIcTchars0So5OJ9e3eZyMoTWXlMcTm+wZIzOHK8k97zVxlaFdon93HBb+ArGWxxCVtMYEuLXAyrOGIKvZOYATUjvRArOOUMYydmGWid5RnjQGknsOUsgV7C14pI2wdxpTQXgyaenCNQiwRqCUfIY3TSuFKWp6I1HClJ+9Q38ZUYvBlpVdSdNEo7QaAXMYU0SnsZX6ugd7P4Wg1PreIqMbPClUtYYo6Ru8LYa6C2E9hSegJHzDOwG7MbtWlI4aklxn58a9a3q5Mn0rUZIC40yrNGRd8oY/WS9M0i6u4hHGmZyMgxtPPY4iKWsICnLONIS1jCAo6UoG9mkbfuxu4tsOcU0XYPYLQOoWzvZ2BkuehXCLXsBJa4jCun0DvzjJwyamsOV0pidOcJ9QyBlkJtHcBXU/hqCk+JjRxDrUxfLWJ3U/hyPr7ZN8rovRRaN4mnFmIGx6QhYsvZGQsi0EsMnTpaZ5mR16B1ej9GL/UMIG93Ea2Tpm/V4425nEftLBGZJSwpFXMktAxjv0po5pFbh/D1LJ6WmbErPH0ZT83jSGUis4anp/CNJRwlja9WCbQKppCNmy6TxoYlpnDVLJFVxJErWGIevZfC1wuYYgpPLWKJeWyxhKetEFmrGGKOUdDEnagxQ6uJKVawpRxDp4Et5bkYbmKLk48pxAcqrZPFU6v4WjxzseU8ejeJ0k7g6wUcIUeglnCleEoQahUCpYSvlLCFHI6YxhYmFX4hhTnhiERGEVfKYAspLGEZS0hMJlVJfCWH2c3Q1xv4UmbGo3B6SQI58++Amr4ac0wcKYneXsRX40DK6CTx5HzM85BykzlUA7WdZeSuxeGdlMaSy7MgQutlcLQiI7+Jb5awlOwEqFmdwDPzWHKRcXAYtZvF1apYQg1brDKwmojbCfRumoHVxOyVMHsx7NJTY66H0csw9lbx1AqmUMCRy/h6jtAsoPeWGDo1XCWPoxQmB8R4phRPAxrseUcI9VU8JW5GeFqBkdtA6ywTGmX2JoDYWQCnxiaWyGkg7iZiEKKQwxHzBEoJV8wjnl1maK4ytjcI1QZ9fYWB0SRU64hnlxHPLGF1CgyMJkNjFeFMAqtb4IJ3hEhbwRPrOL0qRivmiqg7aXy5EpsaenkipYqxm8Hu5BgZdUKlhCfmZkGF18vidFO4QpJQyxJoWVw5P5m4NDnv1eIgV0xx3lvBlaaPtwKBWmZgljE6yzhilkApxb83tYIvVzDaMQck0GsEWg2jl0NppXDkEk8NjqG1M1jdAla3gHh2GVesYnXKeFIDV2ig7ZZwtTrehPGgdvP0tpOEZhNXrbFzap7QqDNy1pB3kyi7KfrWCn1zBWl7mXOP383Q2kTvlOidTWGLFbR2DksoYvby9M0GppAjNGqT2UUcMpli3LIxxSSeUsPs5YnMGqFZwhRiBk2g1xjaG8itYmzf8A8TWg3kdgq1k+Pp8bfwtDXsSaPCVqoMvcOz38s01DCFLJFZm4SQufjxO2nWGb3M7P1TkKbaTsY/pyYBxsht4ColzF6BUG8ydo8QGSsxD0ktEBrxpMwWq/SNTcxuHb1dwRHrDKwNBvoqA30VZTvNwGjSOTmPI5TQW1kirYGyk8CTSoysDTxxhfaTyzjdOnvOEQbGGtrOMpFawWyncbpZjN0koV4lkIo43SzymUWGWp2R3iCUKkRyFbudxe3m8XpFAqWOI5RwxTIDo4knVXHFMp5UxZOrjNwVbClP9+w8rlJmYK9y+tF99K01LgTH4pldK4OyW2Rk34/VXcOTD+Ora0TGGpa8wunH5xF3C0TOUQLzMKbcQBdq9HZyOOIaRqeO1WsQahtsPT7P6Uf2ExlrBNoKgVrF6JUxhCaWeoS+dx9yJ4ujppB37+Toxt/xvQffyz9/5x/ZXHkr37//Q/zzAx9jvfh2vn/sYzx45ENkD72euZsu49B1l5G/+a1c/bbf5wvv+gO+dsXz+fL7/5g7P/lSPv3GX+eKy/4jX37nH3Dt2/+AT7/pWdxz9Wu45iPPpXjgbRy69ZU8/J3P4YjLKLsJzF6JUD+Ma91Ha6uMrR3B0Y9gK2uonQqRuYmnNJHOFbGldULnfvrBtwndbyN31zG6hwnVB2idOkDrzAKefRjXOc72dgnHug/PPE53u4StHkMW1tHUI0jKJj1xlfvuu4lPfvxSVqufprO1wjD8IWLvCKpyL4Z2nO89eAul1Af52rUv5eF/vRNZadDulBCEFR566E4WFz7Ct791J1/76lu55dYPksl+iY2Nb/LZz7yeb9z+ATLJz7K5fgvXff71NLLX8qP7D3CkeCO5u67kC+99BQtffC/H57/EgU+/nQ+86Nm8+0//C1e/4Y85vvRl1tJf54fHC9T3f4nFz/09N378Pawt7WMjfZBv1XM8WM3w6L0NftxM8538fjbu/gLfK92NdOK7dM7+iJ1zP0Ts/YRq8WZuu+l9HNp3HY/8+DA/fKjBSu0eFuau59FHj+B6Z7j/gSzpheu45YYruev26/n+9zbY3Fwgnbueu79xFd+8+UrufeB+uoKAbduEYYiqqkiShDe5mDY1HWvCg7BNC9uIA4LpKiBwgxmQchA+w3kYhLGWtD9hVHiOP4FN2ri2R+CG6IqOoemEfnyZ7zlx2yL0+gRu/DL7vKYVX+pPzrae487CDd+NpyFT/qLnuFiGGfM0JtiEwPNRRAnXdrANc3J+DuKQwXDisMKPZhYPx3LphwM8z5uBRqfzj1+egvhurGh1bQ+pJxO4AaEX4lgurh3DSSVJeqZREQUelqHhOdaMPRH67kxZGk9BXFzbmsEzYxXpMw2KaRAxhWfG+tJo9uunbIo4DPEm/90z840pdXTKmRgPhjHbYWLrmL59NAFuDvv9f2cMGU7aEqNJI2Nm6ZgEGYNJW2M6MZnCO6dq0WngYGo6e8PR5ONZhL6F75pEgc1oENAPHfqhy2gQtymmVZ7Q92cBS382/5jqXMOZcjVue8ScCkULsd0Iw1DR9RaWuY3r7OA5O2jqaQz9MRTtCQTlBDvCk4jmDop+Dl0/Q7f1MMcbX2fuGx+gUfgUh1c+hWvUePxfb2dx/1u48+bXcWjudaykP85X338ZH730D7jjjS/j8y/7LfKfeD3fvetKHi5fx48bt9B7ZIWFr7yX2z/+Km776Cu4N3Utxwu38Oj6HOt3Xc2Nb3kJ7/3tS/jsf/tP3PSS3+GH+z7Jje++lKtf9wfkP/sWHrr5Sq79o1/nc7/zn3jvr13C6m0fpnOygiev8eiP7uTxR/bT6+U5d24RoZtl5+wiulhClPLs7BxEU2M1miU18PUN9qINnvjpjZSW38Xc7Zdx6OuvIHfPX1FZ/BseOv5Jvv/gtYwHxwjMEp1zBxi6dQKzTOTUENqHcPQyo2ANV82hdpZxlRJPD++Na6ntJXw9T98pMrDTKLv78dU0I6eM1VvC6M5xPiii9/Zz0SpjtRZwpAy+WSLyKgROjl7rm+jSfvr+Oo5RprtzEF1MYIoJzN4y2s4SvlRG68RPtqVzy1zw1hm7TVytjCzkcJxVRDGDKCTZ3T0A3Eeve4hhv0m3tYhvN9CMLLKaQpKTDAdr2EYJQykgd1PoYg5PTRMaOSwxQWTmOB9UscQljN4iWmceR1/GkBbwzQy2msSUlzGkZVw9h6Pl0NVYaeeqBQZmFb2dxJbyuEYV26hgm1lMLUtgxZtgTy4RSAUGWhGnvYi+M8+eXY0PPBMw30Ar4PSSWO0EI7/EXlBB2LkHcecQF6M1jF4KU8wi7SQYWpUY1NhJ4Mopnh40scUErryELS3GLAwhidZawBaS9M0SrpRGbS0wtCsMnTq2nEXeXURpJzCEFPLuIueDVbTuMlZvCXV3Hk/O0jfiarwj5LjgrePLJaStBI6Q5bzXIFAnsECtgitW0Hbz2HKWwWSjrrSWZtaP0GjgKhU8pY6n1NC7eYxePqbeK1PwZrw5DvQK6uT7qrSW8bXy7IbtZ/0NRm6Dk//2dQZ2jUAvYYqx3SIwSjhidrIbT2NNvg8ju4yvprGEBL6awuwtzEwfnppkYOfx1WQcYHTnMTtzjKw8YyuPvHU3fT1DqKawuvMEWhZLWKJv5DG7i7RP3cnQKjKyS3EgIicYWHFzQ9zah6csE+gpHCmBLS6ibi2gbS/yVLCGr+RxxCy2FAdFjpLD0565gd7zm7HRwyzjKvlJA6XA7sm7uRCucT5cjSGaUiam+I+PEujxoTEyqzOji9JexFUznA9X0LoLOGqKoVvG17OY0lIcVuiTOYg4h95dZuRuYIk55PYBQiuFr+fQOjGss2/WGdgNdk/eja8VcZQsem8JrZtAbcXQxdhEUsQQlnGU/KTWXsBVG+i9AqNgnc7WHIFVwVaKGGIRtVskNCrovTS+VqZ7doHQaOApVXy1jtEt4ioVjG4OsxdbSfpWHaOXmj3uArU8g2eK5xbi224xj93LMrJX8JUstpjEkVJ4SgZXTqO15nmqv4olLE+CiiXGbhFbXMTsLWD1ltlzY7L/lEWxZ1cRTu/H6cWBxZ5doXPiThxpaRZU2ELMMrCFNK6Ui+cfUjpmVEgFbLHMheAI3TPzWGKWp4YbOGoZtZvBVopcHB7B0YqYchZTThM5VWyljCEWsOQihljAN+p0txZx1DJ74WHO+/fSPpXA6OYZOk0is460naR9KkGoreMoOaTdBXytxJ6/htHLcN7fwOjmsMQijpIhNIto3aVZa2caUsStijyOHLdcQn0VS6gQGivYUgGjlybQSzNIb2DEraA4zMrEgYVZxZTz2EohhnnaKwRqGaOdwuykeTq6l77epPXkHH19BVcoY3byBEqdSGtMwJpFjHYeu1dCb+UI5BrCmQRmJ8/Q3MDuVdB2clidIn19BUco4giF2Oyir2B3chi7acTTc+i7y1jtJCOzwtAoE8oFIiWPL6cJtSx9szhphlTQO3nMXsy9MbvLmN0kjpDBEXP4Sgl1N7YN6e0lXCmH1cvgyUUiLZ6fhGocUKjtNFonw8Buxo0KqYjWztC3VtBb2RgS2imibGXwxDojYxOnW8cXVzHFEqZUxpIr2EoVpZ2NTSBSmZ2Tc9hiEU+toLbSSDvLM8uI3ski7SzjKXUcqYotljG6+Qlss44l5rHEXNyWUsvYUtx6Gzo15NZC/Pe/XcKRivStGlp3ibFfJTDyMc9ELTJ217Dl2mSyVCO0q1hKDk+v4Ol1xsFR+s46rlpDF4p0zi3hqLW4GSIUseTKrEE39lb/XZMiMmsz89MUqmmJuRmzwpbir3/Pb+JrFaTtJMpujpFzGFeponczGJP2oC0VUFs5RvYxRvZxpK0CvrLKnnuUp8P72Hr0Hvacw5x3N7ngHaFzcp49Z51QrSOdW0RvZXCFGp7YxOrUEc9keTp8ALtXRt1Zoq9VcXpZfKmA1UrhSAVGWhWvm8VsZ/GlEr5URjqbwJdKeGIJp1fA7uawe0VG5hr6bhbp7PIEBlvDFcs4vRK2lGPsrmB005i9LPLOMp5SYWit0TuzhC2U6RtN+kaT9skF5J0sobqO1WvQPZXD1Nbo7BTYPZdF7FQQOxUUoY7cq7F1OkX3VJ6BcRytVcYWa7RPLTB2NybhRxpHLHIxPIpnrHDy8QNsn1niQv9eXLlK7/Qinr6EKc1z9olb8fUcpx+9jXM/vZOR1SRQapw5sURgbrL92Byn/vkbHM9/DOWJJY5mP87ybW/mntteyd03v5R7bnoR68k3U59/A5X5N1FPvYtm4QNs/XSREw/vQ9hZInLr2HoRqZ3GEhuYwhqOc4ztrRxit45nHEVpN1B2aoTKMUb6/eg7TXaezGOr96Gr99JurbFzps7F/k/Yc3+AozVQxSqOvYlpbtLpVOmHD+KbR3GUNXqtDIa6SqdVR1XvwzQe5MnHkiTn30tu6b2ceDSN1DuKLN/P1vY621tNsssfp5G7kuS+y9ltZdGNVWRlhV6vxvZ2iYcfnuPBB2/n4IEPcOzI7dx6yzs5uP+DHN/8GtnlT3C4cQMP3b+fr1zzJj774ZfxT//wIj765ufyj6/5fT7/5kt5zwt+lWv/+nlc/7pLecezfoVb3vQS/v4PL+H9L/2v3PDhN/LVj1/Ol97xv7jq5b/Hx176XD75yv/Bl9/6au766Lv4xGtexGde92K+9q5Xc9Vf/neuft3z+dxbXs6h66/igbUM507+kF77ERrlfZTTNzN35+d4+KE65eztfP2rV7Fw8Ea2z/2YXvcxHn/8e9y3eQ+pha/ypS98jK999dPUa3fy9Ts+wl23fozEvmt47MknUHQN27ZRFAVVVTFNM24tGOasWWGb1oT5YM3AlZ7tTC6s3cmkI2AYjfDsmNtgGw6hH83YDVNA5dQAMurHXMfA8zE0jfFwGHMi3AhvYv1wJgFFOA0dvPjS/JchmTPj5eR1Q9NnAE7PcXEnkgih28O17RmQM3BjA4ljumiyhqGZBG6AbdgTtEEwCyZM06Tf78egUdel3+8TRbFa1XfiyYcma5M2hRPPQaIhmmbQ7w+55OdPxUHFIAon1g9v0qDwcSxjBsH8ZRjmdOoxBWjGYcU0qHjG+HFhb8Ro0J/9ugt748n7+hNuRTzF2BuN2RuNubB3PgZOTgKKKdRyagaZsiOms4/p7mYY9dkbjX5pthEnQM+EFM8wI6ak07hBYc+CjfFwxIXxHucnrAvfieEjg8hl2PeIQodB32M8nAQVkct4GM6mJL7rxdOUyRxl+tIPvcn3qD9TosZhRVzpCfo/xwtGqKrKoG+iqWf52UUT29rBtnZxnC0st0VXPUfPaHGuexLH67F19sdInUc48eMyjcw1LOx/L2v1q/j+d7+Eo5dRu1keOPw5Dh54Fam73kb5pg9x85v+gnve8Sre/+xLuPM9L+Tbc1dydOkKqoeuYOmbH2bh1vfxtav+gk9d/mz2f+Vy7rzlA3yr/A0OXPsevvi2l3Dtq57Dx59zCfv+7nkcve297L/6lfzTm55F8vNvIPWRV/PF5/0Gn/7NS/josy7ha+97Gd/4yls4dMfbKaU/Qj7zIUqlj/DkyUPs7qQI3MNoYoV2N4WspLDMDO2tOUyxRmhuIneTPPnYV1C3Mzz2/Rv4weYVVBdeg3DyZuTdgxhyhVMnEqjtBE8NN/C0AiceuQ25s8y430ARMnS2Fxm5VUZuPQaw9TKMnBX2/BVseRlbTjCyk9jCQYZmlr6R42dBDUdY4LyXZ8/L0BdTBEIKT84SORVUMYEiztH30zx9vsy5k4cQ28sM/BqjoIKjJGN9plHH2M1i7jbxe2tcMI7yf/z7MLezKGfTROoaA/MIp0/tw3HKiMIiw0EdXU1iKBlsrYTcSbO1ew+iksSyiphGkfbOPKHdwFHL2HIRrT1HaGTxtTS+lmbsleOgortAoGUY+gUGXgGxtZ9xWGUUVLHVNKaURBeX8Yw63XMJrF6RPXuDi95RArWBJVZxtBUcM4cqJdGENHv+BkOriXj6EIGYYc8scd6uEkgZIiXH2CwTKTkiJcdQLzLUi/S278LX0+yFNRwljd5dIrLim6P4CdghfjHcQNmZw1cyyDsHGLsl9M4h+mYGo7vEwCwRTGCavpJl7FTROwlCvYDeTRIYpVmTYs9v8rP+Bo//y9ewpSxPRasYnQTCuQOM7BrnvSaOmKN3Zo5Qq/BUeAS9nULeXmBk17F6GSK9htMrc8E9jqfmsaUMnlqYAc8sIR9XRnsFHLGG0S3hyjW6ZxLIOynknSQDu0mgx6aJqaJ0Wi2e3q6FRhVLyqC0EzP+giPnZtYLTyswdhrxzbUYN0jU1jwDK25V+GoaW0oQ6mk8JcnIKRAZGSxhAUtYxBYXeSqsMTRyiGfvQm8djF83c0hn9+GKsZq0b+Rx5SShnuP/jDcItCy2sBSbQLQkgZ5iYOdi5amyRN/MYgkL+GqSPavGnlVD2VpA3l6IwY2TRoUlxaHF1GAyVT0O7NrkwBjXsZ8aHmb31N1xEGFVJ7fcefpWFWlnibG3it6NP56vF/G0uKHjaTlMMQ4mLkQNfCOL1l3A0zKzoMJRE5M5yUZ8Y9k5hG8sEVmxqcLXYv2l0UvHAYQcqyxtOYXRW0Lv5IiMOr5WwtPyaN0Ee/4qajuN0S0wcA4TmCvYShGlu8zQX8HVymi9PFr3maq30YsBgIFWwxSKuHIVcSvF0F6dBRWxHaaG2l6aTA4KRHoFq5vB6KSxellCtYyys4QnFTDaqRk74mfhCgOrRKjlcOU0npJBay9M4LNLBFoarX0As7dAoGbjXfrpOaSzBwiVHH2tgNVZQtuZZ2iU6GsFxDP3YAkJhlY8Hdl58htYvSSBWiDSSig7i4y8GhfCNYxeDnFrOQ4U7CaeWkRpL2JKBUypwNBfI7TrjINVIqc2acGV8Y0ahpjHUSsEZvxzTWqlGLhreHqNvrmJcC7FwF4jNGIegrSTwuyVceUVAj1mm8QtrQKWmEfeTfKz6CieUsGWUwRGAbWTwJmogGNmSBVLzCPtJLgYHWFgrSNtZ5C2s0RGMz5kd1NonWWGTh1HyaG0Eqid+M8m1tguYcp5dCHDXrA+MzdYvQxPR5txA0Eoo+6kOe9u4ss1AqVOINfQd7NE2goXJ80JZSvWlI7tdTypinBmCUcoMbIO4/SqWJ0SkbrCyFpD2U7iCAUirUYkV/HFEk43x1P+BvrOEnYnxdisEsg5zNYyoZxnaBQJtEwMxRUz8WNfrWP2lnCkFOe9Oq6URWvFj62YT1FAay3SN8ro7WVGdmMCby3SO73AnrOOr1VRW2ksscD54DBjbx29k6Vzej5+3VpH3c4wNNa46B0nUlaRz2ZxunWG+uYEOlvAVqr0nXWG7ga9rWWUTo6xv4m8E5tEIqOBI5XonJ5H3F5iYDf5xeg+emeXkHdSjNx1PLWCtLM0OfDH6lJfLU8MMbEiW9ie43zYxNNyaN1FWqfuYWDXiKxirDO18rhq3Og6H6zz1Oj+CeA1zcCrsxc1iewY+OrpDVytzsDdwJIruBPrh6vWkFoZ9sKjjL3V2ZRj5DYZ2I0Zl2LoxPrqC+HGrG3na+U4YFFL9K06tpyjbzUm3I0yY2cTSywR6FWErXnG/goXo03ErSS9M2kccZWxcy9mr0brRAJPrOFLdVyxirabZc/ewOzkGNvx4+jng2P0Ti8inU2jbhfZs+/FbFdxhTqdE4sMzTpmO43ZTjE2Gwy1Klo7yUitEAoFLvqbyFtLM8Cq2ckSaTXsXgxdHehNjFaOobHKyFzD7haJ1AauUMbqFNDayyitJXy1xC9Gx7HFIr5SxRFL+GodrVVgYK2x/cT+OORXKzhiDeFMgUi9D0Nrokg1drYy2NYGtrWBItXotgt0WnnUnTpj+36MdoWRvcHYXcdXK3ROH4p5U3qdgb3CyF/D1isYShm5lWdgHOHn4Xfo27GOVd5dRmllGNqHGTvH6JxK0T2dRhaOILZX8LVNfLlOpNZRz6XQd4r0TmV54vFDKEIZYWuZkw/fjidX6J1L8eSjh2jtlHD1Y7TO5VDEErvbi8hiDsdoIrYquMpRJLmObW/SbZXobpWQtmv40jFC6V5G6reItCo7Jw8iCTk0o4YXbmAYVU48fieOWsI11rGNDXR9HUVdQ1HX0NVVQvsIttzA1ku0tlO0d2uo8n0InaP88KF9ZBbfx9e++FIePH4rP3joAD/+SZITJ+s88XiJbxeEVwAAIABJREFUr9/0Fr7x1Teykf8EqraCbqzR7pRwvXtpt6ucPp3j1Mks//rwPPce/ToP/3iBZOKjrNWv4Uff20frVI1Hvr/EBy+/lM/+44t5w4v/A1f+3R/xidc/h+ve9Hw++Yrf5RN//l/5xz/6z3zsT36Hz774Wbz9dy/h8j/5j3zib1/EW1/4e3zqNZdyxZ/9Jl+57AW85/f+Hz73l8/lQy/4LT72ot/ni399KVf++W9z42ufz/uf///xrkt/k39ZT3Hu376NLp6m13qUbOJWvvDJd5C4+/PUsl/n/sNLlNJ3kDh0Ew8cr+K7PXrdE+yePUazcjf77vgiH/rgm1hOXM+NN72fz378jTx0LEe718X24smHYRhsb28jyzKe7eCYFrIgYmo6oedj6sbswnpq/jBUA9t0ZlDJYGIBGfVHBF7I3nAPz/EZD/cYhAMG0ZBhNMQybAJvuhqIZxiDaGoIGRC4fYbRHhfPn581JabWS89xCT0fTVZiy8fkzBzzGoeYmo45gWaams75cWzFdEyL8+M9dEWd2EtsXCtWiY4GY1zLYzwYx1+z7XNh7+IspAjDENu2iaIIy7IIgoAoimbqVc/26IeDuD0ym8MMCIMhmmpxyVNPnwd+zt4wInJMQttgELpEfY8gdAg8h34YTHSlMV8iDjPiA/gzrYpgYgcJZoHGhb0xw37E3mg4A2tOYZuh707Cipg4ujca4zvurF0xfRkPA4Z9n2Hfn3y+Z3Shvusx7IczDeoU6DnsR7N/d22NQd9lPAwY9F1GQ59B38V3DfbG4axFMZ2fxHOS/sTcESdKU+bF1FAyfQm8GKI5ZWTsDUeEns/50TjeIQUhg2HAcBjSHwREkc9gMJglS0EQoHkyqtNDtXYw7G12tx9GE09w6qff5cxPv8vO4z9gaAv0dk/ieCqyustu53EcfxdVf4LO1nHquWv43uGv8tD6NVQX382T/3IHslSmLZR56Af7eWDjFsq3fIRDb38ltXe+htUPvpY73vEnXPXm3+DGKy/lhk+8lG9c+zq+cfVl3Hbli/indz2bT330Fdx18LPcesPfkrnrHzjwmVfzgT+/hH0fuJTFT7+cb1z5Am696nkc+OJf8ZUrns/Vb/5dbnnLpbznNy7ho8/5dW54059w9TuexW03vYbPfOJPuP66P+PoxhWcOXkbirhAZ/ceTC1NT5hDUefw/TSOmcfoVfCVDVwprvlL23Gt+BfjY6itHMp2nVC9j4G5GVejpQVscZGBlSMysjjiMgOrRN8oorUXcdUsF6ImwtZBLClNZBYJzTxq9xCRncVTFthzaxMVW56+tUygH0Tv7ufpwRoDawFbPsDQz2FqCRxzmdBJ0beXsMV9DJ2NuGosZvCNPOOghtZLEBil+G3eBrpaou+voPYW4cJhBloZp73I1r/cwthr4qoxYPLkv91MYJRwlRIjZ5Otx+axpBR9u4IppOKbVimHp5Yn2/0yhrCIp6UxhCX03hIDp4IlZbDELLaUQ+8t4ShxzdXoLWOKSUKjiKtmJ/X2ykwFGZkVfL04e5IXmRX6XgNbzaGLSzhqGqOXwOgk8eUy553D9O0yppDElmN2wPlwBXHnEH2rzMCpoHUPElo5THGZX4yPxtt7OcXAKeCoS5MnkQUis4qjxHVxW07HN97dRXZO3MnArmCKywycEoaY4HxYResewhDmMXuFSb23jKNkUNoL8SHXrBPqDSJrOhPIYAgpbCmLKWQY2A1CvRrfeHdTWGLul1z3hUkwUSQ0S0i7C7hKgaHdZGCtYvZK+EqTvrGB0cvSPTtPZNa4EK4TGCVsKY2vxZVzW8ohbM1NDuB1Ar2E0lrCVQsMnQaelkNpLzBwKjM93pTBYAjLE31ollDPEagZjO4CoZYl1LNYvQRG5wCRliTUlrF7c9jCHL6cINKSyFt3ESiLhOoyTm8Jo5XAFTJYnWWGRhFXWMIWkrFRRcvTnwBRtfYirpRmz6vTN6qY3RSenON/jzYZWuXYCiInGVgFPCGGMI7MKpFWRmulsIQCA3sNV6kRWZW4WaHG1g+llSA0ygzsGr5enKlYx/4KppDEUdI4ShpLXkbtzCO3DtG3i7hqGltJIrcOERg5AjOHuHOAyKpwIVxD3J5j7DUY+yv07Wqs9tQKRFYpVg52EwR6YdKIyOAqWQZ2fDge+etIreX4tl/KElhlTDnNMKhjilU8vYGtFgmsMoFVRBdTWHKOyFlBF8o4apXIbtB36/R2Fug7K9hyhb3gGK5WxdNrGGKBgbuG0sngGzVspYwlF/G1iXHCqM5aKDGANh1DIMUi4bSC313EEpZ4KlrD7KTw5BJ9rUik5rC7izjCIo6QYGxVcLpZzFaGUM/jyRlCvRDzQ+Q8Q7NO36jF+kEpBiZ6cp6BWcGV4gbPwKziitnZAWsarE2383HzI4OtlHDUykwxaislIruJp1dRuxlMqYinx9MOSy4it9Ocj45gKyXUbhZDLONqDVxtBUep42krBMYqwk6GzrkkthTX8D21EGtCrRq+WkXvFFF3i2hCEkNKE9o1vEmLztOrdLcSuFqVUFslMtbQOyV8ZQVXrhNqq7hSnfPeMfpWE0uMmRaOVKJvruApFRy5TN9s4qlV+tYqQ3s9roprTQJ1FVdewREbdM8mcOUq54MjjJyNGSTQ1+ponRwDYxVXLOPLVYx2Hl+uEaoxKNPqFjGFEoHWwJUq6K0cA6PJyFglkusEQgVfSuJ00+yZGwzUw0TSKqFcjt8uHMIRMwzMCp6cw+gkZyBVdTcxmWJlCNQcjpRmZNfw5ZhxEqoVAqWM002hbs2z+/hdmJ00rlQg1GO9pSPHwew0WJ1OpKa3/1on/nk6sGPAo3AuRd9cR+/kZtMEWyqjd/Jo7TyBtsrYPYq0lUNvVxjZxxhY69hiDVtoEqibjO37ccTmBAi5jqusceaxeQbOJp4WW2PkTgpTyuEZJZTdPHo7nkUEWgNbirkWvlYhMmp4Sh2tE3MdIqPB0G7SPn0IV4n1neJ2/LN7YK0wsFc57x/B7JUZWpsMrSOEzjEstYlrNNGkIrZew9Yb2GoT3zyCpzXp24fxjTV8fZXIPoynNTHEKr6+RqA1caQyA3slDmDVwmzK4asNhvYqZi+PJRToWysYvdyM+TGwmjhy/PfbnneYC+FROqcX0Ltpnh5uYMtJpJ0lPKXMnreB3s1jCWU8pcHA3EBt5TF75ZhfIdVxxAZ6u0qkH8ER17C6K3hihQveEdSdDEY7jydV0HazyFspRtY6Y3sDT6pitvNxyKCtEMg1lK0UfX1lYqKpoe1mZ42hUK3PWhPT6Y/dKxEqKzi9Kr60gieu4AoNnF4eVyjgSkU8pUxvaxFLKuCbNWy1hLibxFGrse5VKKN1yijtMra8irxbRhEK+NY6utSgu11A7lRw9FV6rTSGWsQXV7C7ZTon5mJFq1bDaOfQdnJ4QgNHzqN1krhKkQvh5gTUmkdr54jMVRytjNLNIbeL9N37cI2jiJ063XYZy9jAkddx5HUscY3IvJc97ztsPZEl0O4jMh5E213DaK9j9zYx2us4vSPsPJbDE4+h7jTp7FQ4dyqNpa/R2knTa+fx7E08+xhbp7MYxjqmtoa0W6RzKkmkrmN0qxi9KuJuAaPXpHMmh7BdxNc2CIzD+Po6SruIuJNFl8tYWoPebgHPPIqrb2IqTSL3MKpYxDFXkYUqtnEESz+GIm8iSescPvJlDsy9m323vp1a5lNkFz5Meu6D3P7Vv2Gl8EmOr19L51yeUyfn6HULDIcPoqiriNIaW7s1VON+utIRTm+tEg3/Fc/7EadPrNDdOkb39FEefjDJzVe/nSsu+22ue/vz+fBf/iZXXfYsvvCG53L1X/8hH3v5b3HLO17C51/8XL706j/mC699Nvuv+Gtu/PtXce3bXsUX3/Uqrn7rC7n+LZfymdf+IZ9+7XP51Ouex9VvfCFf+Js/59rXv5D3PPfXuPENf8wVr/hdCrf9Eyd/fISTj36L9PwtfOYf/44vXfE2VlfT/OQna+y/+yoSC9eQWr6V733/CG3pCWT3FFLvDO3Wo5zbegjdeYLVzXm+88+rnG0/hh1pyHoHUW2z3T6DrIvYnoXr+7i+j2GZs8vxXzZvuLaN73oxM8L79y++79Pv9zEMgyiKcB2fKBpg2y627RIEEWHYx3V9bNvFUA18N8C1PUzNQlcNhv3RDEw5bUbE1g6PweT8PL00n5YCTE3HnwglpvxGdwLWHA3imcoUXxDPRkJs0yTwvNhgEoT0Ol0Cz8c2LQxVw7XjiYftmISRRX9o4ocKfqDiBzq6Ic4YHqEf4Fg2rmUziGLd6mgwnBlALvn5Ly5OgoqQyLHwTZ3IswlDlyB0ZkDNOKxwZuaOqbo0blh4s4BiOnXYG/0yn2JAFDwD4/xlRsV4GNdX4kbF3qwhMZwYOgb9mBMxGsbMi73RaMamOD8a49rWzEryyxyNOFjx8F2b0SAOM4aDkL3xgNB3GQ1iveoU1tmfNC1Gv2zmmEBQhhNN6hTUGTMyhrPWxNRFOwV9jibGkEHUJ+oHDIcRUT/AD1yGwyH9fh/LsvB9H1XrYbsC2+1/4ZFH12k0b+WGG9/CLbdczr5976ea+wz3Hb0DXf8RgvpvaNZZtluPYtptZPksT/50hXvXbmUt+ylO/+A27it+kPKhv+X+5kfZeuKbbJ2cp3cixb2HruKGVz2H/Zc9n2te8F+49Z0v4Dvlq3nku99ktfB5nvhJmrlb3sktn3wFt3zmfzK370NkyzfxwLfuoJ77DB9/67O5/SMv4+Z3/ykffNklpK5/A/u/8Eo+dvnvs574CEvXvI6PPP9XuPmVf8aVz38W177jhRSXP0Qh9SFuu+nVzO3/WxqV96OICWwjw8knvo4sJLCtHLadROjdjdCaw5LqqLsVQq2Or2UZu8dRdtNonSQ/i45jC6uY3SaBViey89jiAn0zS6hn8NU0faNA+9RdXPBXCNSYP6F1l+jbZS72mwjb92BKCS4O6hjiPHr3HkZ2hZG1grq7gC0dZOAsYnTvwegkUHZv5+fjCra6SHv7LhRxnsjJ4OsLqK07cOR4CuBpRUZeFU+PD+KhWcbTikTBJoZaxjVLaL0EkZHDFbJcdOuM9Hg3r/dSOHJcUY7MMpaYp2+u4oh1fD0OG1w1x9hr0LdiOJjRy7LnrRPZBQxhkciKvfDiziE8rcD5YJVAL2OKydgZb1fw1BxqexFLSk0+Vwlhe25Wy7elLKaYnvEdeucO4VsVBl4dU04i7h7EVTL0zQp6K42ylWLk1WafQ+sk6J67h7Ffn5g9UvSdLJGVR20vEJnxgdTTstjKMpa8gK/FasrIKjF0K0RWAV1YwBAXOR9WYzXouQOMvBqeFvMHtO4coZkhsrN0z87Fpgy3wsivYIpLeFp2AnCM7Q3GJMBxlRyBHs8u9G4GW8yjdRKMvDqmkETanccUUwycKoaQRNqZn31vTTGJ3Fqc3IbliIyVyRPNFSKzjtxaQusssxc0seX05M8hiz/5Xurd5Ox2tm9VUTvLqO0lXDU7sUmUCIwCgV4gNIv4eh5LTNE3C3hKagbQ7Jt5LCGBunsIT0kxNDPYvTk8aZGxncMVF/DlBAMjjSPMY3T248sJhkaeUMmj7Szi9FJccGt40jKBmpsFFJ6cwegkCLQ8rpTGldKTkCJudER6AaMb37D7ahq9M08o54iUPH2thCflccT8TA/pqXVCM+a+OHKOC+Ea0u7CTElqS1kcJU9oxGDVQC/g6zEM01XT6MIiSntuFlT4RhZDSBBZBUIrj7hzAEeJWRV7QR21M09o5vH1OBhz1Qy+lseSpsyJEpFVigMhIX7M6kIGXUzjaAX6bhVLzRDaRUx5GUtN4aoNHLWKLmbxjAKWksZSMrhazKIwhPKEw1DGM8pYSg7fjOvijhLrNrVeDkctE5gNTKmIrcRPwH2jhi3m4//frfrMHuPrBWw5TWAUsIU8vlwg0otIWwdw5RRmL4nVyzA0V7A6SzjCMj/vrxBpafp6Fk9M4wo5IrmKO9H49s0SWiuB3l6eVfv7Ro1AjQOMQC1gC5k4oJCyM95IrG1dIjSqRGaNkduc1dJHbhNHrWAr5VkjwtWqGGIeSy7hG3VMqYCrVXDUCpZcxJQKExZFib6ziqvVsOQSQ28dUypiSkXOh0eI7FUMsYivxodmT4sDVEfOE+p19E4R8VwWtbeMLqYJrSqOWiQwaxOzSJaht44jlQm0WswTUaqz2renVgm0OrZYnBgfqvTNFYb2aqy/VKvseRv0rTqmkCPQqxOVbBlfbUwmX7FdwRJLMz6HJZSwxBK+VmdgrcVAwtnMI559OEKZSGtg90pxu0apEWgNPKmKtpPBahcY6U36SgOjtYAv5vGFCt0nEqjnsozNJpGWQ93ZhyNmGFrVGHYpZQnUAoFapG+UGVpVLgQNfCVL+2T8a+3JtKOv1+KgSy3SO7mfn37/xonKNk+gVdG7OQb26iykmN72m0J2Bgh2lSKWlCUyarhKFXkni9EtYQlFLoSHMYX07PsQ6k2U3Rxau4ivNHGlJq0Ty1hiGU9ZwVfW0HardE5mCPXDGN0yJ//tLsb+fWjdCrZcZ/fU4izgi+w6hpThYniUQK8j7SQRthbZ89dw5DzybgJfL3IhOEagNVBasdpU3Eqw569hClmknUVcNYer5nHkHAO7gbybJDJWCPUVbLGM1C6j9iqEzjp9fx2pk0Hq5BiF9+Jbm/jGKn3nMK62giXV0Htl9oLj+PoqrrqC3oltOJFZQ+smUdtL7PnrhEb8PqOXmzWtLLHAyF2jb63MWB9jr4kjTXgrap2+1ZwERakYHCwXYyWoVkPaTjG01zG6JRypjiVU8ZQ6tlhF75QI9XXU3RJ94wiOuIrRqXPmX+8ikGszK42yncKTquzZG1idAkY7hydVGehNIq1BpMXgV3U7PVHqVrB7pTjAUGpEWgNPquDLNXy5NnvcS+eS2L0ygbKC1akQyKv4UpOfR0e54K0jnluc6Jtr+EYNsZVEE7IERgOlk8HTGwzcw4yD4+i9Ko6yytA5ji6XMJQqnrmOIa0gdyroUg1DLuPbDeRzWRyhwsBYYWDU0XaTmO0cI3ODvrpGaFQYuU1apw4i7ywT6HUsoYjRLcTzPCGHrVTw9DUseZWB/yBCq4LYKRMFx7HENWxpHWmngrxbxZbWsaV1PHUTo7eKeLaE1mpgdJr48iZ6u4F4roQjrNPXjyP1agidEq61iu+uEvrriL0CtrGG3KvR7eax9Cae1mRkHcYT66i7eRy5wcDdxJaaKO0yeq+Gr6+hdUtYcjW2zphNPKuOo9cR23kCe5PIOYqp1FHFAq5Zw1BqGMoKnn0cz3kAQzuGZd3LkyeW+dZ3biad+Cjz+9/Hvtsvp5L7BIeb11DJX8mJny5w+oklXGcd02jS7ZboCTVEaZWeuIblPEint8Gp7TrDvYcxjG+jSw8gnjuC0/42uw/Xefern80nX/8c3vln/5nbPvRK5j79t3zhzc/nurdeyjc//Fdc95ZL+b9kvXmU7WdBrsnSO7iaa3evvsu2vSpq6228otgqeBURREZRRBBEgQRIGJKABAyEQExCyHhOjbv2PA81nTkhBMIYIJhApjPVsKffPM97qjonCVye/uPbewf6/nFWTmrVqapTu07V/t7vfZ/n+v/+//CZN/wOb//tn+WqV/8KmU+/h2NHb+SGf3gln3jHH3Dj3/0en/ybl1C9+QrKn3sfd7z/jVRveh/3XPF6PvyK3+Cjr/pVPv7m3yV9ywepZ2+nXLybWz/3EaqZ28gfuYGvPVTnke/W+cbXUmy2bqOQ+Tzf+faD9OULOEkfTd7jsX/7Kqr6FJZ3nmjYQTHP48YastFjt/M0TqChGF3avV1MR8e0LSzHRjN0cWifciri6czCc9x5o2IWTgRBQBRF2LZNGIZEUcRwOMSxPXw/JAxiHMcjjgcMkhGeGzCcAjYPx5cIvJDIj+agzfFwIuwbYUjgifBB8CyiqdkjZjwU7X7PdgSPccqdGA0G83OwoelEfoBjWj+FORhEsbCJTC/tZ2GDWEJE8zVEEAQ4rsVg6BMPLKLEIBnauJ6GH4i3OWNhJFE0X0UEnjeFew6J/IgXPPfDS8APGcUBkWMRORaha+H5liBuRjPtqNCRzkweM3DmZDScMypmbIrRQIQKIrR4fhYiQop4zrcQAUbEwWg8V4fOyKPzoCIRQcVkGlTMgoNoatqYTUlmDYo4DAh9D9+1CX1v+jqj+WxkNBhMmRQD0XiY7ndm9pDxYEgwTY9m8M7ZhmdmIZlMZyiDKJ4TXIfzaUmEqRvibQ1H8+ZEGIaEoc9wGJMkEZ5nE4QekScRuLt85cs5avUbWFx5N5nClWyd+CifvfVVFLPvoFS4gge+dDu7/S+hmI/RV57EdvsYegfL+DYn1z9HM/VevrnxQb6z/m7uS7+OLxXfxNdbb+PBrX9EefxOOg/cytLf/z7v+T9ewBv/3Qv4TvZ6gr0tDOU0Uv9+wuDf+Nr997B2+9v47DUv54Ezn6ctf4UL3S2+/tA9fOqqP+aTb/tt3v1HL+SKP/55Tt57Bdf99Yt448v/I1+49hUcv/WdfOblL+Kjv/aLXPfS32Rz4Tou7NeR9xt85AMvJrX4N5zcej/nnrwdTU6xv3MPtp5Hl9cw1WX67TtRu8tY/Rpmp47VKxDoGQbWSaHza6eE+sw6jq+00NrLJO4aPxpvTOGBa1yKGgysEqGWx+qmeG5wDE/No3WWeWa4wcAt4WkpYiePJS9xGNeIrTSekkXfT/Pc8DiOskBkLXEYl7F6a0z8LGr7TjwjxbOXtvGdPJ6RwtOWGDopnknOMHTW6V04iiOvERg5nhlusvfUnaKh4G4Sui3OP3kHk6iFLaXw5QK9p+7hmWCbxGoydJs88cjnGAcN9O4q6n6Kztkl/sf4QVxVaDwtaQ2zL6BujpybV0djp4jeXRIHNiWDI2cw+2liqzaF+GXFoVfJYElruGoWs58iskqM/PocbDl0G2KfrxYYeg0BirOqhE6N2KvhqBmM/jK2vIan5PGkkqDXBw0CvTAFlOUZ+XWM3iqBIQKWUVDkMG7QPnfXtK2Rw1Uz2MoqA69A4pQJzTxmfxmtu4CvrxFaaSx5gcTNEtsVXDWHsr+A0VsmsgtIe/dwENfwtBSemhfBh5oiMNdI3DyensZRRNCgd8QeOTIFwFFtrxLo4ibblvKo7QURRCgplP2j7J29HV/PMgqqOMoalrw4/XiWMfsr2FJ6CroU1fFQrzJ0W+idNRw5h6vkGfkNAqOA1U8R6EUGTg1HzooQyKoQGKXp5yHPpXiDQC8g7y3gKJl5A8ZVs3hajkDLzIGGsSlsGwO7RGzmCbQsiZEmUFbwpCUGZoahLV4W62t40hK+vECkpRiYBQZGGa+XZWhWcHspLocCVppYZWKjSKgXsHspLscbhHoBs7OCrxS4FG4S6SWsbgq7n2LsVgj1LHp7gVDOE6slArmA08sRahUio44jl9DambndIzIrxFZ1OhPIYMtZBq5ombhqAaObYuTVuZRsoHWWiKw8k7A2N3rEdpHDuMk4qKHsHyW2i/zo8BhmfwlfTzPyy0R2DltZITAyDNwiI7+M2U8xcKqM/cb869LX84RmUYR3lmhIJF4NtbuM1l8msPMEdg5TWcboVTD6JSK7jq1mMeW0sAvZddRuhsjaRGln8Y0qlpIjtKtI+ykG3hZmv4Jv1NB7eRJ3A62bwzfqyPtpDuLjKO0MVj+PIxfxtRKOIrgUtpzBlkW7JNbruFIeX8kxdMpEeg69vUxiVPGkEgOjhL63wMDMC+5Id5lYK5BoVbSLa0TTKYgrZYiNMm4/S6xXGZgN7G5uHlQ4fdGaMTtrOP0sE7eJvr+Kp5bmOt3Zlj40hDljFlQY/QKWXCKyW7iamHMEZmMazjTnZo+hv0loNacTjxqjYAtbLTLwWijtFEN/A6OfxVGLhHYdRy0xdDdxZdFMcpQcRjfN0N0kNjcZ2Mcx+mkcLU/iNfH0Mnovi62UcLUqo2Cb/sVFHLnAwBFAw8SuY/WzUw5AAUcuElsNIrOB3hGwxtCYcWiahNPvG7acJdCFRSLQqlj9IonVIjbXsfoljE6B2Fon0BqEehNtP0egNXgmOs2Bd4z9x49id4rEWnN6u9wkVOvCADM1I0y8Y9jdEn6/itct4/fK/GhwbAoxzBNKDYzdPEOjgd1ZITEyRFoJfX8FT8ohXTiKJ+fmj6XdSxNqOTwlw4HfJDbKxEZlPu2wOlkuuc0pbDOH2U7jycXp57uC3smR2I05O0HYUirzGZu6L2xIeieDtp8l0Fr4qggtAr3KYbxFqNdx5co0MFrHkQTo0ZOb6PvlKfiyit1rEKjb2N0miXl8etiuMXBPYUkNzH6N3sU1XK2G2kkTmNN/b0ZtyhPJYfTSDJzavDXlyGmGzta00ZHHVSqMvE2MbhZfK3MYbTP0anhaDk/Lo3dTghEk5Rh5LSKzhik18c1NPKNJ5LQInRae2STxTuAZWwTGOo5SJ3G20bslcUg0N/D1Flq3iKc0CPUGgV6dfy8M9CquXEFvF/DUConVYmCvY3RyDJ0Nhq4wzyRWi5HXYuRtIO+m0dt5LkUnGbotOufvxtXSPDc8jaeUceQyY/8YibVJqK/jqy18pYmr1PDVBv0LaXjmmyTmMdTdEr4iJiK9sytTuGuLA+8Yxn4efTeLO21KBEptzlIJ1Qb6XnYatK2T6C2M/TzGfg5frmF3S4RqHadbmgYVdTypMg/ltJ0cXr+G1a7gSy0idZOB0SIxmqg7azhSWfzbttcx+kUcrcrQ28LoF1H2szhqncjewuhXUfaLRNY2plKku5MicrZx1HVMqUFgbeHodWytgtuvM3K2GdrraHsppAuLxEaDxNxA2cmx//Q9OHKBZwYnkHdTgmujVBm526h7OcxuAEawAAAgAElEQVR+QShnrWNIe2XaF/Jo/QYHwweQeyUceYvYOo0lrWP2mthSi2cGD+Jp66jtEiPnJJG+ja9uYPcaDO2THPhnUHeLePI6vr2FoVZR+jksvYRtltGVIqG7ReBsEwbbmGoVSyrjShVCpY7dLWFLlakZp0Fsb5M429hKDUetYkpFIqeFo5XRpTSuUSawW+j9Mq7ewJBLuEYZzyyh9csYSgPXPM75p3IY2gls6zSOc4rdvSIXzpYo5q5iZfFd3HLz6/jGVz9Pe6+Crm4i9RqcfWoRXamTRGeI4/vRtC1kZQtJ2aYvb6Pap3nk+6ucOf056oVr+dZ9d1O440o2F67jnX/yS1z9ql/lg69+EUc//Dq+Xvg093zktXzh6lezftf7Kd3yj1z7it/iw6/8VRauey1fLt3IqcznOJ6+hdPFm8nf8V6OfvxNHFv+KMdXP8kjJ1Z47OQaW/d+nC+lPs0t//gKPvgXL+Lm9/0FV7zlj7juQ3/H6dMllpc/x2c+9V6+/qUi7d0H6HfOsF7/JAt3X8Wp7QwXzv4Ay9Y4u/cE554+S1/aRzV2eejrx2j3foBq7PL0hceRVAlZ32W/d5a+sotq9tEtFdtzMSyTdrczlzVYhmgYBJ6HM52AOJY1V3WORiN8359DJ2cv99yAwI/wvADPC3AcjyhKCIJINCucgDhI8GwP3w0YJiMc02EYj7BNoRadrQJm7Y4ZFmF2wa4pCqHn0+t0BdNiLrII8RyHOIywTQvfcQlcj2Q6EwmnatPZZf/BeDLHLviuh6HphGGI67o4ro7rq1hOn9HEJ4xs/MCeCiz8ucp1xu7wXVdoXQ0Ly3J4wY9//BzwQ8aDiIHvMI4DktDFD2w832IQhwSeSxKFhL43b1fMlJ0zjelMTfqTPIuZ2jQK/KmidDSFbIoJyMFYQDEPxxOGcfITOpRknuqMhiHDQcB4GE3nHUJlOohiJqPRnIuRROF8BjL7WIVmNWA8HM7DiFlbYzQY8OzlZwSAJIzmE47JaDQnsvqOOw85ZhDMYTLg8uGlKX9CmD5mH+tkCvkMpiHHZDRmNBoRRRFxHDMajUiSkCj2iROfIHQYB7v45mO0ajeyuvI+0pkrOHbyBo6fuolC+VruuOVNbLau5+jCFTx58QQX219DMZ5EUp9Gls9j29/j4YeWWbr5Dex99dNID13LA0f/mK+tvYKHC39B88jv07jrZaQ//lKu/9MXcs2L/z3X/O5/ovypt2Cea6Aq97HfvR8reIyHv5Fj7e5/4hNX/QGl7Efoql9hd3ebL5/+Ajdd9Wf89Yv/Hdf9+S9zw2v/bz775hdz41/9V9776v/Cta/7VW59w29Sf9urueI//Aw3/P5vs3H0n/nB+Sqx/WU+f9PrOLX1UTbqV3Dx7D2o/RT99jKanGH3qTsx+ks8N2nRvXAvvfNpYmOb0Kiy+/St2L0WQ2eTy4NtvvvVGwi0JpPgGK66yv75TxGbeX442iTQMpx/9GYOwxbPJtvYvQwXHvs8k3Cd2C4z8sv0dr7AOCww8PJEdhajt4hvpNA7KS7Hp7ClLAMvh2cs4BtCRxjpKwycHL6ZJfIqxH4F38zia6uM3Sw737+Xob3OjyenCLQcF39wC56c5nK0wcRb5+wP7kbr5ZhEGwzcGrtPfoHErDI0GzwTnuCxb91MZNa5nGwTmkX0zgqBXsbo5vDVOmr7KEOvgi2L2YbZX8OSMoy8FvLuMlpngZFfIXHKqO0lJkGTwBAgOKObnj9pG3o19M4Kk7CJLadxlSwDp8qPD88INWY/zSQQBgqzl2bst3DkHJFbx1ZzOFqGxC2R2CWMToqh1WJkbRGaxWlNPU9klpB2jjLy64RmEVtOI+3dRWTlGXpVXDU/1W/mcdQUk6iC2V9hHFQJzSyOukJ/9w58YxVPX2YY5JD3FoktceA8jJt4WobIytG9eAehleFSsoGrivczCgq42jKBmcaWU9M5RYnAKKDsLzEJWgR6mcvJMaSdFdGq0NZwlFUiO0/sFBj6ZWKngLx/L46yiqst4qgLePoKvpHGkleJrCnLwBZb40Cv4sh5QqOM2l7BktLEtpgZaJ1lARw0i4RGEVtKo7aXGHl1DuN1lL1FtM4y46BBbJUZ+XVcNYujZDiM1wn1nDBwqBkiI4/REYwK6eLdWL0VzPa9z7cnOkc49Es4vQVCdZXLYYWJlyNQVlAv3oty4SjPhJuMrCry+XsIlTShlmdglfGVLFYvRWKVGdoVfDXH0K4wtOsEahGrK8CMsVkkMYsEWgZHWpmCVWtEU8jjYbDFJNhE2lnBVUpz5oYlZQj0Eold49nhcYze2vR2cYOh28SY2jz6O/dyGLdwlDWM/jJ6b4mBW8boLaN1FgV/wsgRmnm0ziK2soxvrJG4OUIrjdE7iiUvEVppfEOYZkKjyMivo3dXGHo1bDmNo2RQ95fwjAK+VUTrr9LfP4IprxLaeXwrQ2/vTjy9RWQLAK5nFLHV7HQCUkfaTzEOT+EbDUwpj97PMImFAcTVakh7ufkN8CjYonNhiYP4BJ5eQ+vm0Ht5Aq0yDb3yc2aH3l0lccoM3CoTdxNfKTJyavhqhtgUpo+R00TZWeW5eJNYz+NJqwzMHHZniYlTZ2K3MPcyRHoeV0qTWGU8OUeoleaPk9svEKhFzE6KcPoYm501Jl6TgVVD3V1C76QZOE1Co0r/4hJmL8thtE2gV9h/+t6falLMZiCRLSr6s8nHbP4SWk0ctYzRLxCYdTGDsauYco6B3yTxGgz8Jmo3ReTUGAYCWGtLRWwpR2RViK0a6l6ayNjA6tZQOitYSpbIqWEpBRytxMDbYBRsI+9niKwykVUmMAqo7WXRUnKqxHYFs7+GLeWnWsh1rH4eeXd1zgeQdlbQuyvEdoXEqSLtLOKpgjFzEG5j9nJ4am2uNXXkyvwmduwdE4HFTganV+JyeIqRvYUvV1F3MviyOOzZUgVHqjByt7kcnhLK0m4J+ewKE3MTY2+Vsd3CaRcI5Tp+r4yxm8LtpTjwBOgyNspThk1LcGIk0bIY2XVcOY0jrREbJazummhIKSXsXo6h1aT/9N3sPHobbj+L3c1gdrJ4ShlbKqG1s/QvLs25OrPQwuxl5/MfR85hSwVcpcpBcIpnkvtw5AryzgqTQLA+9p46gqdUiM11Jv4J1L08ZrfC5fiLHATHkXcyBOoGgbbFxDuD0S5j9coEeh1pp4iyX8LX1xkFJ0icDfp7q9hKgcipoeytYPYyDNw6rpKjd/FejN6sYVhBupjG6pU4DE8SW605tNaWcsImNIetrmL2U5j9NUKzJH4ZRQbuCQJjHUMqcpAc59LgJJ5eR+sUGQdnSNwtPL1BaK2TOFuM/ON4egNbrnJ5eB8T/wRmV/BTLifHOIw2sXo5BvYGPxx9icPwOHonS2jU500KX6sysNeZ+Nu4ShGzl+OZ5DRWr4TVF20mX8/jG1lcucTBlAsi76Tx1QZGp0RsbtI9t4YrV6btkBp7Ty4RGZsYnQqe3GL/yRQ/HNyH1SlitQsY+3kuh6ewuyW8fgWnW+KZ8BTabga3X8HplQQMtlMk0hqESp2Ju83Y2Z7bPGKtOQXDltF3s1OdbokD9xhev0akrRNrmzjdOm6vMX9bB9PZlC2VcdXanP8RWesM/WMo7Ry2UkXvFnFUEVqZUhlTzuLqFaGCtbYx+3V8fQNbqZG4m4zc41PYtdBKh0YZq5dD3lnDlYWuWKhhy9hSEXknRag3OQhOiCbOfobY3CA2t7GkJgP3NIl/is5OGrmXJ9CPYfYbxNZxtE4ZvVtmHJ5E3sugdQuM3GPE5jq9CymsXplQb+IpNVy5hq81cM0mg3ALQ8nR2TuKqWZxzDKGUsSQy/jeOqYqoMvKhVXG1jpWO4fezhKaTWJbWPU8vYHeK3CYnCRxWxj9HJFdxzfzRG4Vz6jgm3Uip8XAa+HqeQKrQHdnjcPBF7G1TSL3PhzzFK59mn6vjqI0CYIvoyrHOXeugG2d5uDgG+j6Nr1eHV3fYpzch29vc/H8Goa2QRCcoddvsLNbwg++iGxu8/0nVvnYdS9n7cg/UVv+IJ+64k/4xDtexlte+r/zrj/6Bd793/8vXvubP8MN7/xD3v3q/8ItH3wVN33gFVzz9t/hX9/5Cj70ut/gE//wUo7c+HY+/eG/5mNXvoGF267kra//Jd7/1hdz40f+ks9c81f885Wv4/br/4Hr/+nP+der/5KP/d3vcmrloyx/5l2UFv+FWulOrrnuHRw5+i90O9/gwlNn+P53c6xXP8pTj65x0yf+iu994wSOrqGqOt/87nfw/Yjd3V2eePIRvLBPV3qSp899D03vYxgGdtBjt/s4sr6LbvfpSvtIqoJhWxiWQ7/bEzaOQDQpgukB35saQGbBxKxB4fs+SZLMLSJRmBBFCbblEoYxYRAzHI6JowGmYeNNIZyDKd9imIyYDCdzOGc8FUUks6b/NLAYRLGAYo4nTEZCUhF4Pu29fcGsmOIMQj8QzQ/PF+GDqnE4OZgGHsFPTTZEU8Ql8gOiIMTUDTxPNEZcz2RyEOJ6CmFk4vkmrmcRev5clDGblPwkUsH3Q4bDMS947jnRqJgMYxLfYeC7hJ5FEDpEsTedeQg+xTCJ5w2L2YRjph2d/V6ECdG86fCT2tLZ60xGQ8bDAZPR80DM8XQvczAaz40c48GQ0TBkPIo4GCcMkufNGpPhSMBB4nAO95zxMp6HfD7PnBhPbR/RTzYipi2LmQJ1xqKYtSVmL5uFIuPpnmfGqJhNPWZ/bhgnU33qWHAugpBBIoKKwWBAGIbESUgce0SxSxjZRPaj9HfvZ7t1I6Xch2lUP0579xSa9DCG/BgPP1jgrlvfz513XMVD3yzjhE+jmN9HMR7Hcs7T7X2V+098ns3Ue9j/yieRHriaB+/6fU587td5eOVlPNJ6PY9tv438p17Cp1//83zij/8Xrvrdn2H7C2/n4VOfwpDPYNnfYl/6Olsbn2ftniv47EdfSXblKh57vMHI/g47365wwztfxgf/7Ff4zOtfzPt/54V88KX/K+940Qv4m9/699z4pv/K+3/rZ/nYL/8c1/xvL+Rvf+5n2LzzOh59JIveOcNHr34ZhdR7uO/4x7h49iialKXfXsVU81idDEZnEbu/hCNlkC9mOAzOYElZfDMlblukLOOgRuJUiQzxBMmUFhiGi2Ivr2QI9TyhXsDqrhGooi7t9oV2NHEq6L2jjIIsgblE7KxhSot4WprQzuIoeQK9SWhWGUdlbPUIen8BR8kxcnL42hq2mmYQNLG1HIlXYeSVCNQVDr3j9J5e5MBrMbTKePIaRnuJoVVl7DS4PDiN0cuSOHU65+/hh+OT6J0UrlTh3L/dLeYD3haRWWXnyS9MJxk1HLnA9x++GbV9hMOkgaOscfGJ28TW3hJqvLOP3Upo5vF1setvn7uLgVMlNEpYfXGbbfRWGbo1fC1PZJUYuILlMJsbhGaZ2K5i9tJ4WoFJsD5vVkRmBdco4ZslQrvIOKxjSSlCvUSoVgUIzqlMb6RyjPz6lKlRJTAKjLw6WvcIjrLKYdxi5DWIrApmb5XYzjMKiuw9/XkmUQ1TWuKZURNLXsSSF5hERUJrFWVvkWdH22idJVw1g95dIrRyjPwSA0+EIYGRI7QyONoytrJI4uZxVdHwGAcNwdGQM/QuHMHXS9hSDlcpkdhNhp6Ymui9RSI7z9AvYyurmNLyFAJaoLtzG662zHOTdWJbPEn01DyRWSYy62jtNSJT6EQDvUigCz7FyBdsDVta4/JgE2V/kaFXQ20vYkkpJmGD0BTzE18Xj4+v53GVLEZ3Fb2zgqek8ZQ0Vm+FSM9h91bw5DUiI4evZgjVVWJ9jZGdmzYoludBxcjOMbDWSIw0oZLB7aVxexnsdgq3n+K5uMVh0CTSCwRankgv4PTXRLtCyzNyqky8FtreCrFR5rnhNgd+Q7xfLcvIKTEyGjjtHIFUIjHr6PspHCnPOFjnMN6a3yIO3DruFGZo9NYYOHVsOYveSZHYdQZODWV/CXn3qJh5mNMn4mqaSVhH3jtCZBVwlDVRedYy2HKKxBUTIEtexFGWiewMvrFGZGdJHPE16Wk5PDXH0BUcEK2zTGyXRQAmi+DBUrIEdglLTWMqKRw9TeyV8LQWrlbDVosMg6aYp2k5Eq+Jq1eI7S0iex25vYZvltF7abGv1mrE9hZGP48lFwmtBuPwGL5RI3bWMaUiviHUp5FZx+hmkHYWCY0SvibmY76eQ91JMbIbBFoevb1IYhX58cFJRk6TzlNHibUioZLF7S3j9Jbw+oJREUhTPaBRwFMyeHKW2ChzGGyQGDWMdhpPKhLrZXw5j68UOPDXcaUcTi9DYlbxlfw0RHke7veT7Yqxv4GrVQhMYe8YeBtIeykm0XFCq4ney2H089OAooKrCQPIODyGJRcxpSKeUWbgNQmsCqFdw1bzjIJ1jH6G/t4SsdXC6gs4YvfCETytJMwPSgNHamIpWSbxBo5amM5zanPlqSWXiKwSnpbD6K1yGK8zCZvC3tJfw5LWGPsbmD2hnJ0EmyR2A08tEuhlIrOKr+VwlexUw5rH7GWwpTwTf5PD6Dih0cRX67hKFV+t46k18V+lhiNXGBjrBEoNX6pOD21lnK7Y7XtSBb1TIDJaeEqNWG9Opx9FDuxt3HYRY3cNr1dgaDSJ1RrWfhavnyNU8iR6gcSsTmc7WRKzgrq7jDsNKg78lrDBqDkSsywYFVoJXyniSgUSo06ilXC7aSK1hLa7iieXCPUajixu6fVOmoNwi8RuIO0sE5m1ORzYlgQHyVPLWL0idl9AhV1ZcJYicwYSnrWsZge1+rR90cRTKoy8bUJ9A6Ndxek3CLR1HKmC3S9w9rEFBu4pYnub0NwgMBoEZg29l8GQxONmy7kpB0fM5Wx5jdAq4KhrYoojVbD7ZbT9DFo7g6uUpu2grID92lV8rYAtZ+aTO1fJouwtEBob+HqT2G4SmFVG/jq2UiI01xl6J7DkMrGzQWxvEFotRsExXK2GJZfxjQZD59i0UVEh0IXuVhhyKlPDTFPoRZXytO2Rw5XLDJ0NDsPjDBwxDzM6AvIa6g2Mrvg4zf4KeieLIxWZ+NsoexlCvYW6l2fsnaD99CoXH7+HobOJ3s4zsLfoX0gz8U6h7hZEOKTU5xyKQKnxw+Q+9L0cvlxl7GwxcbaJtAbyhTVircmPxw/gy1X6Z1fQdjKEap1QqeNJVQbGOiNrE6crmBTPhKdEYDFtYQytLQ79Uxh7JQJ5nUv+fYysLSK1SaS3iIx19E4BVxVcIEerExgtjH4Jo1/i2dH98+8jrlZB7+cJ7RKJW2fgbmD2KiT2MfROGb1bJJrOM2OrhS0XsKQsh/Em/Z1lHLmM0SnOYaeeWsKb2rzMbgGrVyKxNmDyJdpPLuFKDQJtk6F3iv3zKSy1jGtUcNUavtHAkitEsyaIWsVWKuL3cgWtnWPiH0PeTWN08nTOLnEpOimCTaWCIRcInRqmmkGX17C1Ao5eQe8XCb0NAqspgqhzy6jnVgjlKm6/hCOVCK0NAqOF1i3Q312bttrKwkLUyxA5YtIYmqLpNvI3efThm+juHMEzcoRWC3k/hyW3iN376OxUcMwT9DoVxqMv0e9tcuF8mTj6Cp1Og36/hSS10LRNNG2T/fNp5E6ZZw+/iqmtY2jrqGoLTd9Akpu0+zW++fAd3HzTX1JJX03unitYuPHtpD/7Ht732hfz3j/7NT78+t/m2je/hPodV3HTla/gXz/0Ko5+6q+58/rXc8Pf/xG3Xv3nfPjv/xs3Xvt6Sqs38vmb3se9d1zJLTe9iU9f/zpu+pe/4fab30s9fxtLt1/Lkc9dwWc/9Bpu+cirWPzkm7n6Lb/DVX//ckqpm/j+905w/un7ae98kYceWOLbX76TMxv/zNfuu4mjt72Lb3yxQW9nj8ODZ1EMC8t0URSF8xe+j6Se5evfOsFXv3GSaj3DqdNbFGtHefritzm/9yiWJ9Pp72I6Nl7g0+0r80BiECd4toPnuNP5x/Tls3NhHON53pxV4XmeuOCOBiTxkChKGI8OxO/DZD4BCb2Q8WDMMB6RRANhB3EDPNvDNhziIJyzFWfzjGi+IAjmEE3f9eh3unPEwXhq0Qw8H8+ZMjWml/e2aTKargfE2Xg8f504DOfNiGGcYJoOvu9jOwbjgwgv0AkjW+QLkT+fw7iWPWdU+tN2RRJG2JaL6/r/c1AxDDwRVAQOUeT9VBAwHoqGxKy58LwJRIQXos0QzEONw8loyqgQgcWsSfF8kDG1YQwGP6UpHU2bD4eTA8bDaNqmGIj3O52EzFoRMzbGrEkRBf4UuhlNPy6RIM0fqOkkYzb7mME5ZynTrCUx07aIMEQEErP0Z5ZKzfkU0YxxEc5tJLOwJQwSfF8QTofDIckgJBn4hJFFPHAw5W/zrYfSHLnzXXzx1M2cOfZZQvNhhvZT/I+RyldOpsku/QuF3Gc4fmYR1XoE03ucrvw9gnCP8xfOkF78ALWjf0/3oRt4vPa3HPmnn2H9k7/Iqc/9GqUbf4kvpV/Jkyeu5NHSe7hYvYYTN/4lxU//KaW7/pKvbt/A098roEpf4+TGFygvfYjPXvtKcktX0ajfxFe3jyA9eozP/OMruPqVv8L1r/l1PvD/vpAbXvNLfPLVv8CHX/lrXP0n/5l3v+RneeN/egE3/uFv8tb//B/5RvE2HvtWGr39Jd7z9v/GLZ9+HduNjxBYG9hahSe/fzt7FxYY6nVGZon+uS+g7i4Rqk20/SK+UWIUid2oo6aInDTjsMok2MTXSljyAqNomYOggd1PEWh5PDmHtreCJxe4FGzhy+IJSWAUGPp5hkEKW7sbz1jkIK7iGzlcI8043CQwWui9LIGVYRDmCOwslpwjVNcYeVV8s4Qh55Daq4zDFgOnjHLxLg7sbQKpjC/lkc7dzSW/zoFbw9xfIdbEE46B0yTQRbhgdNMoeyschqcJ9S0uRWeQLq6R2E1iq8Jz42OYvTV8TdzyXR42MfqLBGaWS0mLS8k6tpymf/EIB9E6iVPEklexpFUCI4+6v0SgF/G1Is+OTmD0VrHlNM8Mt1DbS2jtZXw9zyRsMnCrdM7dOyWcb+KpBSxJBByBXhJKRq/BMGhiyikuPnkbiV1i7DYJ1SrmfgFPyzH2G+Lm2ixyELUYuFW09jKBXuDZcZOBW0TrLCPtLGDLWSZhA62zgKen+NHkBGp7icDIo+wfJbJyeFqK/s6dWPISY7/B3tN38sxwC2V/Aa2ziK+nSdwCsZOjd2EBW8owDmoERgate5TAyBFZwqAwZ2U4VaTdRXytKNzsnQx6J0PilOe37N0L94i5hZFH6yyhd5fRunczDov4RgqtexRfz2HLoh3gqUWUvRR2P88k2GDnyTs5jDaIrPL07ySAj76eZeRX0btLaJ1FxmGdxCljyylcNUtgCHZIbJWJbfH1Km6AlzA7SyRWAVdO4copIiNPpOcYuRUcKUWgrDAwRWCRmGmc3gJDO8vELaBcvANt9wsY+/cwsookeolQKTDQyzjdVcZ2iUDNoe8vMXSqmN1VnP4aoZYnNks4Uhq3n2Ng1UjMCnZvjcQqkVhFEqsgmDBak0AqE0hlRnYLu5fFUwv4eoHEqRLoJQGJVAXwVN5bwpazDN0GA7eO0UuL+YeSw+ynxOHAzOOqa5h9YfDwtAyBkUPZP4rRWyZ2ioRmHkddY+CWcbU0kZXH6C3h6Rl8I0tsF7DlVYZeTbAoemJS4ygZhl5NfN71Aom7jiUXcbUyjlbCM0oEVhlLyRBY4iZXPGkuETkVXD0vGBVmBVsporYL6L0C43CLgd8U7Aq9gqvVCK1NPL2GrZQJrSZDfwtbKWPJRdRORjQQ1DKBXiXQy5j9jNjLa3kcOU1sl3H7RVwpT6gViIw8l+MWZmeVUCsztFqoFxfw+mtcDuvEeoaBmWdkVXA6WQJJBBWRUSBQBb/gwF9naDWwOlncfoFIL+P0M3hyDl/J4/azc86B08vMb9MjszYHac7q/5FZm886LLmEJZemk48arlaZwzVd7fnXsZXyfCKidXOYUmHavKih9bIEZp3AFJwLpZ0m0OvEVoPQEJaNkdfClkSlPtK3iJwqw6CJoxUx+lkm8TaeXhWfc7PJyBNAV6O3hqvkCI0SsVWZ23xmX5exVZ0qaKtY/QxDt4EzZWI4cp7IqmH2skRGnVBv4Ks17H6Z2FzHU2qCMaE10Nt5Ar3BpeiUaFoY64RqA0+qIp1PCbBgr8zE3cbuFknsDSJzHW0/J2YfcpVQrjMy1gn6FYZGi1CuYLdzaBdXcDoZIrWI18+gXlzgwF8n1IrEhgicBlaVQJnNPkrERpHYKKLuLhLpJQZWDX0/hdkRZiqvlyFWi7i9DE4vx9AW3A69kyOZ/uzyVDGtGPsbc92muIUuYXTFzy6zV8TolPCUBla/NJ1k5Oe6TbOXw1XKaPtZEnsDTxHWG0cuMnQ2CNQmvXNp7F4NeScznYrUOIwfYOCe5PwPFtA64hBoygVstYBnlHhueAZ5N4WrlJB2lvH1EpaUwVGyjIMmibVBbIrGi6dWp/yN3JS5UheHWKmILRW4nBzHkXM4So4fTU7gKFkGtuBJJHaTgdNA3V9l4LS4FJ+ifyH9U/++A7OBb9QYh8fQe3m0bg6jUyLQ6tPPURqrn2XkbRBodTylga9VceTSFPS5KeatdgtHLuGrVWxJNFZG7hZGp4DZK+Cpxel8s4CnCM5FYq9j9Yq4cpXO2RUCrUWob7D75D1zDsskOM65x+5m4p8kMjaIzS2Ui+l5WNF+coH9JxYYO9tittGvYOzniPUmZruA1Sli7uc59I8TKDXU6Z/V93IYUxincjE9Z7Ac+scZWusMzHWsThF9L490Lo16Mc8Pkwe5HNzPQN/A7pRxelWsbplL0RmMXhllP09gbmDJVUbBCUwrsXwAACAASURBVLROnqG/jaOWcbUyvlEhduoEZhZp9yjSzgqB3kTZzdN+epWxd5zE2kTZF1MwQ8oQ2RUMaY3uxQVGwRa+0ZhO2+oibOsXCKc8G3Uvi7qXI1TqmO0igdLC6tYYOsfRuwUxTdOF4j2wylM2kQhJtU6OoXcMS6riqTU8pUqoN4iMJofhCayegLtGRhNTqmBKJWy1ONffWnIeSy7j6U06u2k8rUmktTiwj6GfzxD0agRynVBt0jmfRuuUGXonSZxjhNYGrlbDUUS7beBWie0aWjuNI5dR9tJMgi0GbgN5bwGtmyVxNnG1dRx1i9A+TWenyCC6D6VfxVBO0N1rEjpfpN9uIvda9Ns1fOcUlr7FwDuFq29iKk3kbpndixkC/wS2vUmnU6DTqfLd79xLMfsBbvn0m1i6/d08fN8y5x9u8jd/+mv86xWv5R//9EXcdc2bOfrPb+EDb/hN7v34m2jd+37u+thred9rf51/efcfcv2VL2flzqvYqNyJLj3Cg19c4BPX/xnXXffnnDxxJ088fopzTzzIV+8vsf/4KVqpj/Lxd/8eb/69n+Wv/+CFfO/MMnuPHkPd+Qq7Txzn9Pq/Ulr5EF87+VnONK6l/USahVvfySNf2cRRdC5e2EfRbWRdZa93AUU7z5kHSmSLt3LzrR/mAx94K5+64UPcu3wjdy/eyE7n+zx1/nuc330K1/cwHZtuX8G1bLyp3tN33Sl/QTQqAs8niiJGoxGjkcAEjMfjOSpgMBgQRwPiWPzyvIA4HhBFCWEYMxiMCLyQJEwI/YjQC/GdAN/xCdxA2DNmlss4wTZM0VqYWkBm6wLPdkTLw3Hm599ZaUAoVIPnz8lxgms7DJNkCgcVoUIchGLK4rgEnjdvkDh2MDV9WGh6nyC0SAY+ySDE932GyQDPcYWxZKpNHQ2GRNO3KRoZ8f8cVIxCn9AT+5EgdH4KgjmbfczCihmTYhZOjAbJfHKRRAGHk/G0PTGzcPz/QZriEzVTj84O+D8ZVAwHAYPYZzQQf3aW9IigIJkyL5JpiCImKaNBTOh74mOPfQZJwGgQEocuceQxGoiXj4bRFCASz4OIYTIQYI8wEkTT6QM906LONjkzlkYSxfMWRej581bF7BMeR2PiaEQYxKLKE4t9TpzY+KHGwUDl4tMPsHTkfbRqH+bU5jV46gaPfu0utksf5ewP1lg6+nbuuvdtPPjNe+mbD6E7j6KZZzl//hFU9Rt8+cwdVI+8nS+n34rz9Y+x9oGf5553vICTn/0N7rnq50jf8CJOLf0F9x15Pd9c+FueKr2H8yev5kTqNSx94k+oHX0vuz9Y57sPrpG78wo+8d4/pJa6hs/f/C6yRz5OPfUpcndcTfPeD3Lz+15O9sY3cNv7X8LH3/qLXPnnv8KVr/1Fyne+jdVPvp67r3gNix96K19t3E5oPsQT32nwnrf/HmtH30u9eBXnn1hE6xfo7qUI7Ab6uVWCXhqns8TEbWC2xZNQU0rjmksEZpaBl8EzjhJaa1OWQgWjv8CzBwVCXdwEu1KGw2CdQC3hKyVcqcDQak5rkjlM+Qg/PCzhGnfhaEcY+kViu4StrRE5DTyjxSQ+jqEs49mrBE4ez6hgd5eJzRKjYJ3QaeAaVTy9iKdksTpLmDtZLvvHkM8d5cCtEatZhmYJr5fG2k8xsJqMnBYXvn/7VNNYJbJrnHvsKAfBFzHaFSb+CS4+fheToEX3/D0MvRrts3dzEG7iaatY0hJmfwlPTyPvHSE0n9/Z670lHHWNwMgzcCpYUhpXyQndpVkl0Ati5jFtOXhqbn57H1tlbDkrjBlqgcAQVX1HyYmWRT9N4jUZ+A0MaRW1s0BslfCVAonRwGoXxNbfE9DKSdAkNIpz04KrZAmtDIlbRO+uEBplDuNN1PYiiVskMNew+pk5WDG2Kzwz3KR97k5cNU3ilgj0AoFeQOssTT33eTxtDbVzBL23QGSKOrLRS2H0VvD1HL2LRziMt9Ha4nZN3j1KaJYYeo0pS6JAYjdR9lL0dxawJHEw0dqr7D999/RA1CTQS5jSApGdxVZWsaQUjiI0lo5cxOhkceQil5MTtM8e4VKyja9PJx5ymtAswuUTJE6J3aduYxLV8bQ0sV0QbR5T1I5dNYstp+cGFX1qq4ntMqGew5FS+GpGNBn0LGZnSbQqdAHSjPQUdu8oobqKLy9jd48ytLJEWgpPXiAx0iRGHl/KYrVTJFqJkVVGvnAXrpwh0PI8N9zGldJzS8DQrhBqefT9VQ6DDSK9ROfpu4jNIqGew1fTmN0l7P0CsVJnoDexOlnGbovIKOMoWdT2kgi+9CJGdw1fLworh1NH2llE2lkUqtruGr5WZOQ3mITNaXtmjXCqGI0soSE9iBocJgKaOfQqTMK6uOlWs+JrzxT2nMSpMHTFkzSzl5oHc5a0htlLzXfpgVFA3s/jqg1crU5vJzU9SDdw9TKOWsLVmgRGk8RroXZXcfXcPKhwtTKJs42jVpH2VnG1IoFVxTdqDP1tOhdShFZzDpycsSoctcw43EbaW5szKiKzxiRYF4paLUdoilaOsH6IKc7IqaDtL6DuLhJqZQ79bexOikDOEKpphlYeu7uE3VnlwFnnwNnEldPTx3GZy9EmnafvwWynGTvr2L0cVncNXyngKwVcKYu2t0KgFvBkYQKxpfz8Bl1oVnMEemV+eLXk4pwJEZgNArOOrZTxjRqJu4Fv1MXExWyQuBuEVhOjX8BRywRmg8hax5Yr+EaT0Gwh72cJzBae3sA3mhjdPNp+Wlh3/Ob0FrwirB/tClovxd65uwmsCsNgnfb5helhUWhj+xeX8NTiVA3ZRGunsKXZQbUxv4n3tQKxXcHXCoRGCUfJiTBDFjaGyGwydLeIDGEOMbsVnH5NNCckwVMYuduMvG0Sa4Pe+VX0dp5oyqLQp4eey8FJ3H4Zdaoj9bU6jlzBV+skxjpmO4/XK+N2SgS9Cl6vTChXidUqB04LpytaUZFSxOtn8ZUCnpTD7KTwZMEc8adgzdioEKg5jPYyY7eOvr9CqJUI1TJmJ4NycQW/n0U+dwTlwiJWRzAqPLUyb1QI/k4aTy3N2xSRWZtDVn1NKJf1Th5j+rM70BsEWgV1fxWju0ZoiK8XZS+FK4tJhytXCY0WgV7B7hcxu8IKEmjrxOYGdn82NznJ3tNrjINTWLIIoDyjiiFl0XprXIpOY/cF/FDdS+NrVWKzPr0lLzKwt5Aurk01wy08tYItFbCnViy7V8XolLB65XkTRGuvEVs1IqtCYm4Q6Y3p37/CpWiTyKzhyhX2n1pi6G/i6VVMqYDayRDZTSK7SWDWMaUCod4iMlvEVmMa3BQYOi0cuTI1ctTx1IrQXUtFErvF0NnA6ORQ9wRrKjLrKLtpRu42Zq/AYbRN98K9jPwqPxyfwezlkS6uEuiNaXDWoP3UChP/JIFeRd1fw+oXeCY5TWJtiClEt8zIOY58IYUv1xiYwgAytreQzq2Kn+1qXfAq+pUpNFO0gWK9OYfChlMjSKg2sLslEmOdibuNJ4mJk9Mrif/vVzD3iwytbS4H96FeLLD/+Ary+QzPhvcR64IZEZtbmP0qjtJA3i9gKzWUdp7E2UTaW8PTq4R2DVcvEjkVRn6RyCoQm1WeTc5gtEsMrG0m3kmcfgXPqBPaDXyzTGCX2L9wt5iUmTVstTL9flIgMmr4quCyDJ0tMaHpFumfXeFHgwcIlRa+3ELdK3AYn8RRC7hGHlNdIPbz+FYWrbeCJRc4TE4j7eaxpAauXCOxNsW8SRNtosvxGaSLabT9PCPvJK5aR+tkie0GtlIQ3J9eCbNfw9HWcZUWdqeG36lhXSjgtWsk6iYj6zhmr4XWqeOpm0TWMcx+DbNfZRScJHa2kHYWsXpZIr1BbG4gX8zgyhUOw20mfovO+UUSewNHaSLvVwitkwT2SeRuBVWqYPaPYfSP4Wqn2HkqR+J+kcA8hbxfRes2UNsVlHaZgX8aW2vh21t02jkUuYJptjj/VJZTx26glPsg3/zKUR75Rg5p50F2n7yPz3/mSv7qpb/A217+y5RvvYr8597Dp/7hZdx+1atY+uc3cuTa13DtW36bN/z+f+BD73wJXz5xhP2zD7Fz9sv0Ovdz9Mg7uOOuf6JS+yzt9jc5GMnsn/s6kfo97qveyHve+Et88LX/J3/1Oy/gzmtez335z/D1zbtoLl9H/q53c3/9ei5+d5Vz376Xb56+kXtu+jvOfvc+zH6fx3/wFH1FY0+6SFc7z8P/H1vvGR7ZQZhtH2tX21xxwZQ4hkACISGEQCCGBEK+fE7IS3AwLYYEDDYYA8Y0417W21errlGbGWmkUddq+657h/Wut6tNP72XaZJ2bQO5vx9nJPxe+X7okjTXSDOa0SXNec7z3PdvptjeeBf3PvwNxicb6O/fzOhIMxu33cXGbXezq/URnnvpIHkpRV4Scf0AWTVXQJTLTAfbNGvGyPBy27ZDTafv4/v+SqOiWCwSBEHYmqhNPoIgDC5URScIShSLZTw7DCg826Pkl0PFqRtQ9EqUg8qKRWMZjBnUhBCWYVCpnWgv10KM5RPvlhGCP5eBmcvMyOVQYnlKYhvmilHEd9wwdDBMip6PbZqhltWv4rkhNFTTRFxPp1L1sWwDwzBqrA4D17LRZKV2f8Pwouj7WK6H5Xj/O6io+rWgwjFwXZPAc1cMGmHI4NaCi2UVaLByWRheLLMoAt64cH6FZRFCN/0VjenSQpXFakgdPb+4uKL3XA4rlj9fqAaUSy4L1eJKsLHcfij6fq2h4dXCkz8EFrZphIFJYFEq2pRLDr5nEPgm5ZJDMbCoVrxaABG2ISw91MmEidEfYJvLc5Dlvc/yE7dYXQhds5pea2MEb1Gchj+b55apVM6HFZ5iEdczsWyFUsUKwSKBhaGc4ciBBnZu/Tfu+ekH2fLw39DT9P/yyx+8h9Hh/+TRxz7OrtbPc+j5R1CcI2jOq8xnjqGpOfbta6Bp6zcYbPoakztv5OTAVxi//wMM//I9HHj8www89GeM7/wk/Zs+QeRnf8nkg59i/L6/YeTRj/DK2E2Mbf1XIg/8K40PfIWnx7ex6e7P88Ov/iU/v/3vadl5B33dj7Dz8e/RvOk7/PqJJlKvdfObIw8zf3QHse2f5+5vfIxk1/eYPd2OnBrESe3nxOFOFo2XcfQjlPSj/PKHN9Le8C06m29h/mw7htxHPtWOpfYhnWxCm9nFeTtO6vgmcmdaKeojWHInYnYzttLEGwu9yLlHmTv9IHKqOXyhILWSnX0AI9uKr3SjzDchzzbB0j58OYY024qZC6n1C14CObsVR9/O7y9Eqfod6IVd+HoPJTeOKUcJzFG0Qg+W1l7759PLUnmCQOnEKnRQcZOUvRFK7jCFuSZsMcLr/gDGfDfabDsXnCReIYTZeWKEN/1htNkWpo9uxsh28nowyhvlCTJnd+FpMRx5iKqzj9njTViFPha9UVylF3G+ITyjroStBldrw1HbcJQ2XLUDT+tCz4dmC1fpIn12ExUnjiWFk4vzxWE8LYpZ6EROtVJ1EivhRGBEKZlximYMPdeGp/XwZmWi1g4IIZq/W9yNnG6hbCcomf24RhxN7KDiJai4cQK9F2m2iQVrmKIyuALPLJqx2sSiPWxZuAmqToLs9OMYhRYWvAS+FmX+1BYW3ASO0oGrttUCmmEssQdPjXH66MOcLw7VphEDZKd3sOANYoodVJw4JSuKp0VQMjsJjE4W3XGsQi/Zcw0EepTfLUxQNPqZP7UTV+7nQmkYT+0mdXoLltjJhdIYptiNnutCzYR7e0vsITfdFEI2tXgNstmKK8dwtXaUTANaLgwPwnp++KLGkeN4ah/iXCu21Iucbg1VpkoXJSt8TrIzW2tn9qMrLQFbbscotBCYf2BWmGLHSqPDUbrQcq2YhQ4uBAMUZrbhyqGm1My1YBXa0LNN+GrIn1hWkzqFJhasbpT5rVi5XQRK28r0Q5nbiSd24eQiVPQ4Tr6NC24/WroZo8amWGZVOGIEX+2hbMTwlSi+EsURu7DFCJ7chS22U9S6KRk92OkoJXkQO9tLWR+gYiYoGnHE+V0YYgh/rbqDzLy2CU+NUnUHKVsJcjMN4b690ImrRjHyHRj5MNwJrR2tuGo4+XKUCHJ6FxUnji13YIpttdZMN6YYTnDKdni7gR4jMOIYhQhFI46abSEwoix4AyutH1sKpyB6vg1XHaq9uItRdsZxlAS+kcSU4qTPNaLl4jjqAFqhi+xsA1V/EFfvRcm2M39mJ1ouhpTuZMEfpZBqpuoPoRe60fK9aLkYS8UJTClsUSjZLqreKFq+h6XiRHggL4cHTnouQtVN4mlRtFwbvt6LUWijag6hzLVgi+Hznz69CTXdjDTbjJ7uZMkewJc6sXLNeGIISF0w+zBSHZjpLuxCR+157cQudIYKSzmGK0ax86GudMkdwhFDvaWRbee8N4Rd6EKZa17R9haNBHKqrTZz6lvRVFpybIVHoWS7CMzkW+wfvbVwIoElx9ALvTUTSBRTihGYSTx9GD0fx5ISuGqSsj2OmotRtMYIzBGKRhIz30PJTLDoDdV0gl2c9/cQaKNcKI8RWP1I6VYspZeKN4xnDNSCofDv/+ul3eSmmynMNtfOpg/UVJAh0LbiDISzAbETLdtGYMQwxVBnvOCOYRXiqOluzHwMq5CgZIxh5PpRU7GQTVFjTPjqIGq6GyMX5c3yvprJo4+iMoidjyFNt1M421qrwQ+xZI9jFuIo6S7K5gglbSg8qMtGUaY7qGpDWJkoTi6Kk+uhaiRYtAawsu2U1ThVI4G53ICRewmUKHYh1Mte8Ic57w0hzTVQNmLYYgRX6iZ7eju+HMOX4xiZTrS5ZrxCF1Y2QsVIIM40s+CMIKciaNluxLkWjHzXSmAV/p2Oo2Uj2FI4ZVDSHRT1ZBgaZEPriS311sDPXSu2Fl/rx8j1hIaLfBRbXDYuNGDmYxS1ERxpACMXq5ks4ljiEJlznRiFBFo+hprrxhB7EVOt2Gov8lwP2bPtvF7ciyMn0LO9uHIfnhI2P7RMD3ouBCSahSjSXBtlaxBb6sVVouSnuzByCcTZcBqx4IwSaIkaKDSKJw9Q1AYp6iFHijcPoqTakObaqVpjYRihh00KT09QcUdQ8+Hcq+qPEmhD2FIYNiwFI7VZZWizKZtjoY5U6cNV+jDzveSmm/HUfhw5jlWIhv/D7WGkuY7abCaONN/KUpAkN7MNJRUCYAszrUjzEcx8DE9J4srJMEzLd1MyB5k9sZ3CbBtVO2QmSHOd5M6180YwhVezzShznZjZXuTZCL4cgjPDzzsIlEGqZmgGSZ3YVQsvwrlH4Vwrdj5WawT1oc53UjjXhjIbwS3EEc+1UTVH8eVBAjmJNN2Fkw8PvgMpVJYG8hBWvp/06VbUbAxbSeIboyx4UyFEVeqrzcsGMeVulGwbRbsPV23DLLSGhhm5n6o1EQYw0xGK2hC2GrKELLWHwI5jyBGUfDuG1BNqlJUwmFpwR1j0xijMtqHnejFy4UzJycUxUr24hUEWrN2o6R4cpQ9T6sRWuzCUHQROO5nZx3H0rrBNJyUwC4MYhSRezfyiZ2Oo6SjibBe2mKBkjHLe34OrjOAqSeR0N0qmk8AYxNcHMfL9BPo4rjaOlklgZQax5xMUs0M4qQRudhA3n6TqHEBJJ5h+rRVxLkrZnsIUB8nNdGKKCSrWIEV9gMJ0O4E6zJK7B08eIHu2iaLeH7Z7lASuMoSrjWMpY1SDA6SmI1hakqJxkEDfT+ZsHEscx1OnWPQPM3uyA1+f5PdLT1Nx93L6WAOWOoSUj2HqScRCDMsaJp8aID3Tz5bH/oPtm27hmSNtmPJLHH1xmIfv/Ta3/dtH+dInr+O7N36IX3z1k9z5+Q/yjU9ezff/6Tq+97l3873Pv487b/5zdtz/Hzw51Uhm+hnk3Csc2LeDTZv+nW07v0V75KecPnMY25xByx/DKbxEz/bv8Pm/reeBr3+AX331Q2y7459o+dl/MNV6N6NNd3D2qQZiW79MbMctHE7exfTLDYx0/YTZVw+j53PIkkoqm2FePMNM7lWig9vo6XuQ7U13sGX77ezd28Kpk/vpjD3Oo1vv4oHHfswrrz6FahYoSBLz6Qy2UzsIr0EnvZrxwzZMHMtesWIswzOXW/eWZVEsFqlUKriuT6WygON4uK4f8ilqrYqFhSVsw2GhskilWMF3fKqlBYpeiZJfplKqhtzEcmVFPrFYqVL0fC4sLmEbYWhiGSZvnL+wMuNYZkUsn4i3TWsFvLlsxtQVFUs3sGrNkOXmhirJVEq1oMHz8dwypuHgeR66LmNaCktLFRzHolwOuRhBrWWyrEddDlVc26ZcXcR0XITfvfk68HsqpSKubeG7y1wKF9+1azBNk3IxqEEzg5WAolwMVgKI5ZCiFPi1AKLIYrW8cv3l8OJ/T0d8FheKLFQDFio+5aJDteJTrfhUSu4KwPOtDY63Mi+WAZkr847afGO57lKu0UuXmRTLQUKx9oCvvPcDFsqVFb/t8i9S4PkslCv/V5CyHEoUa9aP5ScpbHiUWChX8F13JXQp1q6/nEottzUMVUNzVGRznmOn9jE89gDPPbeRA3t/wFD/zezc9HESbTeyY+PfMTxyK69OtzOnTKL6L6GYv8awjnPy+Qb2xb/H8b0/YXLnPzG++e84PvhV9u74DE9FvsBk7O95evQ/eCbxNZ6KfInj8a8xdf8H2P2rq3ll1/W8uuc7HB3+LkeH7uLlyUc49doAevEox2f2ML6ngd0jTYz3PcrW+2/iqUMPcW62DUXrJ3+2lf2d32bjw39Pf88P+PUzvRx7YQBxbj9njvWRm9nLyZdHUF6d5N5bbyDe8FVGe79G6uzjyLkGZKkZ0+jGsLZi67vInNyCl+pHP9tLIA6E/0ByLZTtJkrGdsrqVrz0Vuz5JrxCO67RgKjci5jajKM042ttBGo7ZnYXVb2LRbMXM9WAJzfzZjWBKjagqa3YdieLC4MYagtKfidFI9zL+vo4npHE0juoVHqw7Qi61kXJ7sGW2ykaUcpmHwv+AOcXk4jyTvLyVl43Y+jTO3nd6KOY76Yq9XFeTeLO96Cf68CaTfK6eYDz5hTqXCdqup2ql6TiDyDnWznvJ0PegNjM7Gv3oma34NltqHozJ6cfJp/dyIWlOKq8k3NnH8RQWii7UYx8C/lz27CkNhb9kGGRPrsVS+rE16IY+QhatoPztRdH4lwThdlGzgcj4QvyXDvZczuxC224UgQr34onR7ALbXhyhEDtpmrFCNQYZi6CXQgnAOHZ1k6KWoxFJ0nF7seRu2pngXvCfb0YwZIiVJx+tPIWTr6W4Mwr+ynMtBEYDXhynDeq+ykUHmcpvw0tP0BWepbp7ARaoREv9xC+vBNdjeOe3EXZjTMjteNVDjL76hbwutCy9zObuZ/MzCO4ahK9sI/nn2pk5kwSObeH+dl2ZGUHYj6BY3Viyo/jiDuoqKPkTw0gZwYJioNI2VZyUhdqcQTR7ELL7cCZ34F2ahf4Ryg5jyLlxrBKQyxdeB7H3Ezh+ACp4xvhtwOcy8WRtHF8Zw9Vew+emMBXu1ks92Db2zh9YoRcdhDH2o2SGyOXegzTuIuKu5UF9TBnTz1G7tQoTr4TX3oM+cwmjPSjLDg7EE/3MZ9rx3S6KQYxdLEZNbMRR34EZX4jbzi7+R/7MbzcRqR0D/nsHuZnJ1AyCZzUVig24xhNBGIDlXwT5vwu5EIHohpDMxIYcpxA6sPO9uPkBgiUHpz8DipyI/58M/5MD4EWwVdi+EoST01gKxECo53M6cf5fWk3JasDT+vGLPRz3nuaQNpL/nQ7VEZZsiKIWgNVP0lJ7ado9pIpNKO7oxRyERbdHmZObsfO7qQibqei9GDKe8kXDpAXB/C9LgqzXQRGK2WzHV/so6h141qbMNQmtPwR7HyMBbcHS9pI0dyOIzXgyxHMXDNLbg8laYTXXvkVqt5CTopie/s4dnwjhcw2LgRRNLcZS0xSysWpaFvx9GbmzgxjF/YSqFvQsv2o6VYW7W68QgtlbQBPSzI330BxqY/qm3FcK4KabgyDtEocrxgPq/0n4yyUtuB5g5QWjqAajZTNZi5ok8hnk+jSIEXzAFKqAz2/HTn9CLa8E89qRzcbyaubsOQOlMIOpPw25s7uRMsO4csTiDNbCfTHcK1xFOsxRPUh5n6znYVMgkphI/PnfkFBHkPSOilZHdjpx6jqLfhOHMsZQpIjaGITTu7n+GozppikKI3izDZhTW8nf7YNVTmIKw1SluO4mXYu+LvR1HHy+STGfBcXCp38vnKM7HQ3vhdHlBupLIyQTUVw1SEq1giO1o+t9FF2hsmeCw+C3yjuZskZZfo3m8DsJ5Bb0PRGDLUdJ9PJ+XyMaq6Z9LG7sdRhStI49rlerLl2qsUYlteOXGjGE+OUrS2U1DYq6iDyTBNLfi+m3IStDiNnDlAubsPMJ3HE3ZjydgJ7O1VzHE8cxdV24Mv9VIwkRTVB7mwjeq4T3xpAU7qRpAivF7fjW6MYToJMugltZoo3nN2YxkbyaiP5QgeelaBiDRGIcexsNxUrge/0Mp/ZzKK2j7LajyM1o6S2o861s6Du5g3zAOee20oxG6csJtDnOtHmupBnOgjkAcx0D1Y6nDjZhQhVPYEx24ab6aCkRlgqdrNYjrBYSGLNtWLmm9DkDnLpLjx9nEBLsuQk8AqdaPPtOFKcwnwjcnYrrrKTktKKMdOILG3BksYwsuOh4cjYgatEqTqj+FYbamYbntSLmerDziRCtoURQ8q0k57pxMn3YOcHMAojZGZ7EDNhy+O8Po4/myR3LpyLBXIn8rl2Kuo4lhhDzMTQxL34hb0o0i5mZhuxlAF+X+6gKkUoS0+gqb1o2UE8dRAt04WdS2BmhrDyQ9hKteA/qAAAIABJREFUD4XMFs6c7sTSQpuMmupFm4tj5foou3E8u5G5mZ0ohQ4WikN4egw93xk2qKRhpPQgMye28tvKK8yd7aJc6cIvtpOfi1NSD2BkImhaAlObwMhN4EuTvOFP4Mkd6LkmzpeGkaUh8ukYRqGfkj7Eb4t7sHNR8tNtLLiTOGorZqGVqjXIkj1OIA9jF5L42hiWnMS1WlBzPfxu6QCmugs500xJO4I0289SuZMgN4Q2HeNCeSf/82YL2vwE+VNjLNhJAmkYOdtIYa6V3y8cQZrtJH16G0UtzqI1xaJxhOJckiVplKqaoGz0kT+3i6oxRkXawxv6M/iZcSwxiVyIIc1GcadHWMruRz4dxVIHWcxP4U93oZ/cjJ9vQy9EUbL9lLNDUBjGyXVjZXtqzI04aqoHKx1FOtVMKRujku1GnW1HLwzgFkZwp/tZSA/yujFG2RrGyLSHrAZ5EN0cRNGjeO4wgbEfM3MIJdVD6sxOfnt+AkNtQcruRMm0UlSH8PIjBM44+fkIS8UJHDlsui64A/h6H/nZVqraFOpcI77UQO7UoyxqYzipAdS5JuTUwxSDIXSlmULqUd4o9bFoDqHOxgiUMdRML/9TeZXsmTiBOYqYaYE3Jpg79gALcieLhS4qfhTbaCJwWyjaPZj5PrInO6koI/zWHcNMtWFne1hypzDyA2TOtlOYaSGQOzlv9WBnO0mdaUbM9bFU3IM+3UQ508l5dRx5ehBLnMAqjGPlx5FmEyjpAdR8Al0ZJJOOYIsJAm0YM9+Hme/DV4bIT3egZ2OU9BqMNdNFxRpHmY/hyaOYuWV17SCqGEcT+3H1cXRxGN+cQhPDZoSlDSClk+Tm+ql4h7HV3XjGPtT8KCXnIJYySSEzRHo2xutLT2JoSdLzEWxzBFUeRJWSvPTaNo6ebKY79gPa23/A1MRWzp0Y5zfPR/n21/+Gx35yI7d85p184+NXsuOWG/jR372Dn//Te7j7xvdy97+9j7v/9Tq+/okr+N5Nf8XBke1kpg9y7MU40Zbv0/r4V9my+Zs0t97NkaeHSEvnOH7ieZ4+2E/39ju559s3cO8t76Xl7s+yb+ftHI0/yPT4Yzzf+d9MbL2B/kfez6sH/ovZl37F/oE76W64kyO7+5k9eQat4LAQ/J6XX97LubkX6OzdyPfvupn2rkeYnXsBQzlLYf44J2afpKnzYRraHmHq0DDzuRkUQyedFynIBrZt4zgOlmVhGMbKx6qqUiwWMQyDIAiwLAvHcVZ4hsva0qJfolqqErihqtPUTDRFR5N1fMfHNhwCN8B3A2zDxncCXMtdsYH4bkA5qFDyy0gFmYXyArbhUClVQ56F7VD0wwCiUjs5v8ymKPrBCr/Cq7EqlkUTlZots1LDJywbMN0ax8JzwnDGtR2smv7Ud92VcKQUhIDO0vJt1GCcbzVserZDuVymVCoh/PaN5aAiwLXNFSaF59jYpkHRd3Fti8BzcW3zLWyJP2hGl4ODou+t8CL+oCpd1pVWWVqosFAps1gts7RQqU1DghWzR9G3KddmGstsisBzV+YdyxyM5QZH4DksLSz8gUNRm4Mswy0rpTILleqK93W5DVF9y4zjrayJZftIsTYDqdSqLNVymcDzViAjy7e1rFQJapuf5VBjJcDw/DCgqMFCq6UynuOuWEtcyyaTyXBu5ji+P4emPM3wwI9JRv+LFw7/lOcO/JDBzi/Q03oTXZ23orkvcjp1CNF4Fb8yje0cp7fhK0Q23sgrI7fR9+BHmdj0t7zY8wWe7/kiO39wPUeGPs/hwZtovucjbPnW+5m897Oc7riZo83/wL5H38uOn/05zyduZWz7l2l56IvMzYwxUzjMnPQ0s5kjTE220bT1DnY++jVadn2FQ0/eS1CeIn26lYZf/j33//yvadj0RaKtd5KI/JSmzbcQa7udrl3fo7fpJ4y2/4R7v38DLZs+z1P7fohrdCPmmzh7djOiFCEtNuO4Q5w72Y6amcBTDzNzuhdZTmJ5IyxemECUmjG0Dhy9n4q3n/R8L6Leg+i2oBh9SFoMzezHMBMYRgIx342pJVDlOEa2ByMfRSv08Ob5/YjZDsT5FipmgkDqxci2UTGGccWQCG7IzXh2C5beiqV1Y+cbKetdlLQeXLELsxBBzbVQCeJUijH+Z+kQttiHno2ipHpxpCR2IYkrjRKoE1SD5zCUPWRSCRR1lFQ2hqgmkfRRJGOMQJkgf7aTN4N9VPQkrhzH1vqxrCFMZ5SSN4yUi+AYCcreKOdLu0mdaQzre+5EeJY+30zZjiOlGrHESLjBVsOwQk61oGXbuVAcxaxtsuV0CyWzH0+N4is9uFI3FbN/RWt33kuiZ9qQZhtXIG3LZHkzF6Fs9GFk29HSoYmk6iTw9V6UTDNLQTJkVKSbcNVuThz7GVdtEFgnCLzr7QKBN4WnT6CmuuFCgqGWL3P5WgFhlcAfvWcDujiFNr8LW2rB0KI8N/BDLqkTuOqdAl/5+l/h5vsI0o2wuJ/nntvBN795A+973xquukqgbpXA2vUCV14l8LFPXEus70E0Y4yC1Iipb6Iw/yg//95HuEQQePtlApesF7ikXuAd167hT/7sSr76jU9z4kQc1xqjHAwyM/M4DY99kqs3CFz3xwK7dv0AVXkENzvM6/4o3/3mu3nve6/jj/5I4JEHP4eca0LJNCHNx7j9W5/gmssFBEHgonqBP33/FfR2bcXznsIJWjl56gE+9D6BVesFvnLzP+M6T2BoLUjpCJYSQc418rEPrOPaawV+ctc/UykdRBFbSM/ejyY+Tsnu5czRbdx526e59kqByy4WuOoKgU/+7bvZvu1Wjr7STOBOkc9vwipsZUltp1To467vfZqPffRqvvzvH+dfP/N+PnfDH/P4g7fzxP5ufPclDH0Y2+wmsLtD/kOhg5IRJ9Di2FIYSEnz7Sy5B3ly8hEeffg7vPeP1/KOa+r40hc/xeOPfZ9c9hCO8wQzMz3oZj9qtpc3/QNE277Ft2/9ON//8b9w8sQIpngETetHTG3BTD/GBTfJr35+I72x+zk7k0DXYxj5OBWng0BrpqwOYuU6KHstnD25ia2P3EpH5Id0dv6IHdtuo3nnL4lFthJpvofpszFktYslb5DcXBtbt9xELP4rxia2oij7WKzupuR3IulNmPkYpUIPZX0HmhJBzD1Fw9Y7efrQA8ycOYBnHkZKd+BKUWaOtvLk1BZefj7Cq8e6OXK4hdNHR8idmqJkPc9rJ9vJSb28sbAHlg5z6jft/ObFCV49thdFG8IQWylJwziFEcrlJAtBAr3QhiXHeL38BPm5cbKze9k7tZXurh+Tmz7I7Okh5EKSN96YxLZb8YxOKvoIpcJuxPQTuMEop889zII7wgU1RjH3GBUrSj5zmNnUbtR8ksLZBorqAGp+El19lszsFI58ADEzyezsXmbmDlEKnq+ZWiKcPd3G2dRuNGcSVU0i5foIik+QknZzKtVHLhfBlhpZLLegSNuwnV7m5vrJZvaRSe0m8PZRCoYJzCT5+TYctQ9bilE2h5Dn2jnvjrFgDVNRn0HMTaG6R7BKz+GYz1A2n2P2dD+aPoVuxsOWUrqdJXMIzxzHtg8j5w7hSS9TNPax6LyIPHsANT2JoyUwtVYUsQ1HH2QxiBBogyiZHlyjg2owSWHmCHr+aTQ1iq8nKJkJjFwHFbMfI9+Fku1FFZMY2iSW1IsqHka1hpmZ38yCuQ99thVXbSBw9+O6T6FIw3j6IAv2MEV1mLK9j/RcP7NzfbjqE1jKbnxrAjEVQ5xNUNL3osx3YRXaKZxswpjrCpkU+T7U2kTEzkZx8/GQSyP1IJ9rRTnXRVEawxFHUPMJ8tko8lwzZTeGrrWQF5tx3EGqlQnS849jG1spST0sOYnQuJTvR8tP4uuHkNMxlGwrmrQZVxpCnevDlVvwjTZ8bQ+e8QS5XKiudsQYbqGfC+4oaqqRuZPbsKRxZk8OI6Z2Ykg9qHI/pjnEuekdiGITptpG2YlR1ccwswkqziF0aS/pmSSmNE5RHyNzopE3naf4nzenyGYSzJ1NYIktLOijWPlnOTsdQypEsa0EthVnbmYn8zPNlIIxNK2LufnNaPIelspHUHPdFGYaWXSGqFpDqNkImdkG8vkolfIeFClKdr4JV48hpppwlG58PYot7sAuJPG0SXQ9gii1Yul70cVxPLsbQx7AEAcom+NUzRGKWoKKM4pv7iY3P0QhP44qjlL19nLm15vQ0xF8uY8L/hQVexJTmWCxdARLGSZ9rgUt20PFHMYV+9Ezvcye2c6S/wx6fpTc3HaUbAuetJfz7iEseSe/LSb5XfFpCnMN6HIjvnYQS0ziqA34ch+ZE81UtBFyp5u4EAwjpXdScuMYUi++MUHqtTZKxgRyJspCcTfTp7az4A2jZ1pCltbsNjyzHUluwNQjKLOtmPNdVL0hMoVdWMowvw0m+R83gZtpwRTjyPlBfH2CkjSIONtOoA1g5nvRMp14cj9OLs6SPk5FGqYiT1A0pjC0ERwtyQUrSaXQizLdTmBOUtHieFIftpxksbwfSx9AyXdjiX28GRyoAbnbsNQoJW8Ux0xgyJ0Y+TaKWjeOEaXkDGHKMYxCN9mZnWRndmDLUUrWGIGxF13sxrPaUAsNGGKUojmOlGnD1tvQlQF8u4+K28OZX9+Lle7GzSVxCknEuQ7UmQ5csR9bSpCdbcfRwrkYS2PMv/YgRbONstuMqWxGymzDkftwpRGW3CkyZ3cRSFHMTBdaqhsl1YOvhXBWPd+LryWQznVS1CdwtDFK9jiW2E1hegdGoRtbTxJow1j5UEW9YA1RNYZRZ7pxsknK8m7k+W7MfN9KGylQhynMRNAyUXxlCEvswSpEa2HGAGZuECObQEvHUFI9aGIcORej5EyhFYZw9UlMeQhbG8I1hvD0vejiGJYyiaNNIaYHkTJJlOwwResARfcIujxOZr4XQ0sii3FUKUGluJ9sKsbZ6QjHXmulre07RNp/SLL/IfLpJzh1fIx7fvpFfnLbZ7nntn+i5Z6vccc//xnf/8c/4dH/+nvuvvkj/OhLH+aBb/81P7j5g7Q8/t8M9NxPb+QejuxrpGPnbTzw43+iqeHbHDzUxMkzBzgz8yx7JjsY6LyfQwMP0HTPv3Kw/ZscH72XY0MPMbH5VvofuImhjTeye9dnePjb9Qy3fpYzz/4C9Ww3P7n10xyZ7MaUMmiiTGYuRzb7KsNjbRx8IsamnT9mz8EI07NPUcj+Gt+cIa+8yCObvsfY7g4mpmLkxVlMUyebKZCaz6PrOroeTjwsy8K2bQzDQFVVXNcN5w9vsXx4nofn1fgN5TK2YVMphkHDQnmBxVp7InADAq+IY7kroUO5WKEUlCkHFXw3CK/nFSn5JYp+CddyKQVlXMtbCT+WNaTLx8LLx7LLKtUVHMNbSgCuZa98vlCu1OQR5doJ+JDtuMzCcJc1pY5L0Q81pysIBc//vwCjy7e9HGQsT2NM00R48/ULwO8pF30cy6jpRkPmxPL75TBiOcSolAJ8114JKJb5E4HnUAp8fNd+ywzkD4aPxWrlLe2LMPBYqBQpBS6Vsk/g2RR9h6LvhJfVuBRhQFHCd8PvH4YdlRDaGRQp+qHDNTSIFN8CzSxTLoYU0/KyYrT2YC+HFcsVF6+2sSn6wUpFJnC9FSVp0Q9Yqi6sJEeL1WpIOH2LUsWvqVyKflCDhIYP+DKkcxm0WQoCAtdDV1UkUce1TXR5mkNTrQxFf4Y008fGX3yC1sc/x57BbxJtv4WTryVJ546iOzmyhZPkxVd45ZUBBltv5mDsFl4e/AZ9932I7d+6nL5ffZDpvbfxRPdNPJn8d8488xMmWr/MfV+8nh//9Tru+FOB3u++j/1bP8Xunq8x1nwzT/f9iJ5ttzAy8gDHZiZ4bWYPs6kjFKtp9u5upK/zLlqb/pMXfrOZrBwnP99N366vcN9PP0jXrpvZ+chNHBy5n/ZtX6G3+Rt07vgm7ZtvpWvHLbRs/iI9LV/i+ad+xoljD5HJNKKoPeTFbk7NtiEqo+Rzk7jmC6RmdiOJeykoo6jOKKI5iO4NkVdizGf7SecmkYzDyO4U55QIKTWBFuwmpSSYy8fIKgPk5AR5eQDVHMFTxrHlEaR0nDeqh7HEftx8nIrYz5v6MF6hHS8ftjgWrCSB3oGnN2KrLdhKF1Z6B2U1QkntoaTGWXKHqRj96JkWfLkTOR2jZE9RmI8ipfoomnvwtN1kp2NI8wOY7tNkpd1k5XGM0kHm5SSzhSR5Yy8F4wC+dAg7N8Xc0QgXnEN48ji5uThzs3FM+wBqYRgxk0DOJPC1cdR0HE8ZxlOGKWqjKJld5Ga2ERi9/H5pEnFuV4070cdSMII414Sj9NQ0kCGHwZK6KJn9IYdBimLkOvGUGEWtHz0ToWIN4spRPDmGlmqlpPdh5SO4Ug/2MrBN6saTe9DzbVTs/hXGgiVF8PVeTLGDqpvgdSvGZYLAH131LtasFcirz1PIjbBoJinnt/Cpv6jn4tUCwkUXIwhryaVeJD8XI3VuC4Xcdrb8+AbecXEdgnAxt37785y3JyllO9iffJA1dQJC3aUIdcLKW91qgTXrwo9Xrb6Crvg9qNYg6exDWFojH/0zgXddtpp6YQOCcBlrBIH6ulVccfk11K9ey9r1As++0s2s2IZk7eQ//88VXC5cSp1Qz3Cyg0z2F2ipHqaSP+TyNQKC8E5WCQKv/qaBbGojh/fdxp+8S+DqSy5nw9p3sHrNpQiCQF1dHVe/7RoM41XyaoSz0w2srRPY8PbL2XD5tRw7M4JfGcDQE8zP7uSVFx9ggyCwtv5y3n71ZajKESyrE1XZymJ5nK9+6TrW1gsIq1axet1arrhsPasFgdWCwLp1AsIagcMvTyCpXfh6K+fNDn7xnQ9ysSBQL9Rzyar1XLVmFWsEgTUXraLuotX8842fIiMfJqtEMd1OcvltOGIvJSOGq7SjZndhilFG++/iUx99G++4LAxi1m24GEGoQxAE1m9YxTvedSl7j/TxwrEJ0qkERXOU0y/vYIMgsKYWStWvEcilZpGMcWyrG1/bycO//CvWrBKoqxeY2NeAYoxTsUdxtUbM/FYCsZ9FaxhLaeSjfyHwrivCn7NubXg/BGED9XVXUScI/OyXX0A0BtHELbzrGoH6i5avI3DddWsxjD14QQRFbUWaa6YsR5DnN/HQQ/+AUC9wUZ1A/SqBNevXkRdfRFNDOvonP1THNesE1ggCl14isGH1Gi69qI6LBYFvfuVfSeWfZTY/iqpEufu2a1grCKwWLuOjf/1x5jOTWGoMbT5K1dtDQdmFpWxCzu7CUffxkzv+g4vrBdauDm/78kvruGJ9HetXCfzozpspLR7kzPwvMPSt3P6167lKEKgXBD72iauQ9VGUfAf5U/ehnLmfz35U4G1rBYTVAt1dP4fXX+LPrxdYv0rgsg0XcclqgYsFgbdfexVCncC6KwX2HN5BJtXBqWMbufbt4dduuFZg9TqBdfUC73z3pVx89Tqu/9CVZAp7KboTSOJ9DPTfzEc/vIFL19exbvUGVtcJfPxjf8T4+DbkbCcVdxQ120WgDyDNtZM724Q008rplx7jIx94D1devZZr3ncFV16/nve8/1Ju+NT7eXTLz3gt/QqaP8j0uU34cgd2PsaHPyjwnusv56//8oP86bvfzp9efykfet87eOiXd3FgspNcahyp0I3v9ZDPbCN/bhtFI07V76e95f/wNx++lL/+87/iLz/0XhJj9+LZQzhaDGm+gQU7jpZuZ/ZEOz+8/Qbe98cCH/urDRzYP4DsHKCgN1DU+yjLEQ6PfYtv3/x3fP/OL3Hi1AC6OoBvJBhP/IB/+ey7uOGT1/Hlr3+Wf7/pb9jRcCeHD7egFJ5Fyz+HnNmHoSYwjFaUuU70dDdFeQC/ph91c3GsTKiClGd34Ba6+V2wn9ee3sH9P/5/ePiem3nkoW/y+Kbb+P53Pse9v7yJu+66kTvu+Gd++tOb6Or6MflCD4bdTFWJkT29keMv30dn6238/EffYuvG+5me3s1cpp2y3Yx4tpWiNIg8t4lzxzey6cFbaN71S1461ouvj+DKgyhzrVjZRnyllfPBJK88HaGneRMt279LT/tPGRnczLatdxKNPcDE1KMYzjiy0YU9F+O15yK0Nv2M/qGt5OTnOHtiCC+fBK8fc2YQKdPO1O5N/PqlIVxjhMLsEPsmutl3pJW9U8288EIfR57oYGJyC8+90MXTz3Ry9OgQL70wQNl/kbmzUZRcN4t+HFtqwiy0Y+T6SZ3uJVfYx6vHusnnx9GUUTQxil5oxRYbccQdXHC3kz3ZTKAcYn6mF9s5yLFXh7DsI8hmK0a2Hz3TXbMjdWJJUWZOdqNJzyAVXuH48SSm/gQLwWHEuXZ+V5nkt6XdKHM9zB5rIZt+Htt8Bcd+ktde3Ykm9lDU4/hiL0Uxhq1NYRZeQE4dIj3ThK12Ujb2YeWGSJ99FH43jJE6yPypUQxlL775LJYWxbc2Y2Yj/NY4iJfuJ39qB6+XknhmF4E3yIkTDQTBQXKZMU6dTHDmzAiG8TSWcQC50E1gdvD7pSivW/2YUi8FMYHvHUbLTuJK+ynkJlHdJ1CDSXQ1SlXu5Q19BD09giwdYDY1Rl6cQBMHUHPRcA4pdvG78iSe2E/2ZAR1LomdewpNfBJVP0gm24lRaKGqR/HkEc6+NkDF2keg70fLTuGqT1Jxn8cojKLnepBTLfhqF0vBBIXUIK8d7cE1j5CZ66aQ3olvNGLKbThqnMCYwtN2YykDnD62hcCcJNAPMn9uikJ+klw+hl+cQFKSpNOD2OYB8rkkhUySxdIeSlYcaWYX6kyE1939yHNd2HKUwslHKEkxfHmc1JkkublxysERFLkX3+tFnt2Imn6E10vtyKktzJ5oIDAOoEuT5LIJKuYoVXOE7OlGivoA2XOtuPoYYm6IudkE572DOOII0lwcSx6nHBxCkpLkClFENUbJmsSS+sjPNlGxEgRyDDsdxUsNUsqEql95vht5vhstE6UwE8HIxVl0duOIAyz54WNZmO5AS/ex6OzDV0ZxxEFceRBLSSBnY7xeOUJuNoqnTxKYk2j5PtR8FEsex5YnMKUxbGUCUxzDUSeZP9ONnh9Byo7iaFMY8ghlfw+ePUbJ3U0+HUMTh6gERxgeuItd27/JaPJBnjjUyuy5/fjeSWamD3L29B6O7Gtl+tejPDm0nU0/vokfff3vGO+5j/njo5x7uZkjux9i38RGxkYeJ5F4hIfu+xo/u/NGunbdwQP3fp7R4QfJZg6xe2IH8c5f0NtwG8+N3MvBru/Se98/8mTn95jccSujW25lqvE7HOn+Fk2/+DN+8EWBl6e+w4uTd7Anehu3f+UvmDu+Fz1/isz8KdKZGQxjmlTu12zb9VMe2XI7Lx4dYmpvM/Hoo3S23ktL5C76k49y34Pf4tDhAWRpFqmQJZfO49klcrkcmqbh+z66rq/YPWzbxvM8XNddgWeaponruiuti2KxSNEPWRPLDIpKsULRK1IOypSDMoEb4JguqqTi18KLhfIinu1R9Ep4jo9re7iWx/mF85SDchhY+KXw62uTlOWQwK/NUzRFXWFP+DUmo18TUfiux0K5srJQWLZnLpQrNaFEGH5Ua9dZbk0EnrcyCTE0HavGuFheMIQTEy8EeLphMSAIAorF4v8OKpZ5FIHn4Dk2nmOtWD+WjR0LlVItjAhDCt91qJSKLFYrXFhaWGlBFH2X84vVFYXp/781JIRxhlpTD99zamGJswLwLPoeC5USnmOv3LZrWziWUZt0BCxWF1ZqI35tvlGtcSKKfhgMrDwAtVbDQqVKuVhiqcaaKNeSnmUmxfJep1IqrQQWC5Xqyvd2bScMOGpft6xkWQlEaoyLZV1LyMII4SUL5QrZdIZCRqXk+pw6+gJNW37Glvu+xr6Bn9Ox6d+IbL6RyYH/JjebwFB/gyjPMZuaJi/O4HnneP7ZTro2f5rnkl+n46fvJfLDdzD12F8xcN+fs3vnZ/n12Ldpuuf9DDb/C08nf8Sdn34HX7lM4PvvFmi95S+Z3PEFOrd/gT093+Vw/MfsfOiLPPNcC4dfiDCffxJd/w0zuRcZGd7CYPTnbNv8RU5Nt3HiXBPpuU5OPLeZqaH/5Kk9dxHZfjOjvbfT0/glDo7+kMGO75Ds+BG7h+5k98gd7Ju8g+ef+TnHjz2CbfeTL3QyN99KZr6HQjaJVtjH7KlhMjMTVIvPoCtJTry2GdUcoqDGkYwBUrmB8AXy0qvk9HFeOrUFp7KfebGPtNRHVu5H1BLo1hCWO8psqp2KuxffnMDWhpEy3VTtYap6Ame2BftMA+etGE6mi6I4QFlNcN6L4WvNuEo7jtTDBbOHRb2XotLLgj2ENNvGeWeE151himI3s8caOO9M4RYGcPL9pF5rwpeSUD2CWxhA1MaRzDHMYALJSiCZg0xnoqj2AWTjEOd+E6WoHsbOTuDkx5Dm+ija+8lmh0hlh8mmEsi5ITxtEmU+jjLXi5WPUzSG0PLd5Ge3UbR6yU5vRc+3UjRimIXOlc172UqwFAwjzjfha+F+31OjFOYa8bQoVWcENdNJyRjEU/uxxCi2FKNkDLLkjbFgD2Bkw6ZFSe/DLoTgNlfqoWL2r4Az9XwbZauP3MyOFZBkxe4n/ew9fORdAquFeoS69ex+cgBJm8CXmvFn7mftReHBtSBcxpo1V/PYpl+iqnuQxV04xmY+8yGBdUI969a8nzOnnyZ/bjPZo49z5WoBQViHIFzL+g11NDb/jGRiFz+648tcfaVAfZ1AnXANwtp6Xjjah6x1UfLifPYTa7msXkAQLmf7ziES8Z/yg29/jqvqBdYL61m7/lJu/OKnEa0pnGIXt9/yNtYJ67j80nfR0b6DnHQvmbNtXLpaYJ2wmquv/DBNjQ/LnOiLAAAgAElEQVRz+uQu1EILf3adwDveJiAIa/j0Z77Mlq13cNvt/8D1163i0jUC2dkDFP1Bjr70MJcIAsLqOq645j1I5rPkle1k5rdhyrsY6P4CVwoCq9deS11dPTMzk9heG5rWxH984U+54tLwQFK49HLeef11fOaGD/DZj76D910tsLZOQKhfhbDhSk6dS6JJ3XiFHdz59etrQcUl/Mm73scH33Ml73/X+jCsqNvA2rVruf/h75GVx1H0bjy/k5I+gplvJdCbOR/0cerXDbxtfXigvm51eB/++Pp3cv173kmdILB2XR1r1l5E/cVreGjTRvKZ3ehihMnB/+ayNQL1a65AWFWPULeKG//5ZkT/WWQzyty5X3Fg8gfUXySwYcM6Jvf3YpWfxFX6cdSdeMpOnFyUN4PdlJ0YH/1zgQ2CgLB6HfXr68MQ4iKBOkHg8ssEHnzoS8zMd3F+sZENqwQuW3sVgnAZgrCOuro6zs5MkVObkKUOinoXVa0deb6JP36PwJrLBIS161m/4WqEi9/J8ZkjqNYQphrn3VcIXLuhnovr17JmbR1rhIu4YtU63lZfzypB4O1/dAUvHB+hVD7AvtGvcsnaNQjClXz4YzeQkQ9R9EdQ52O42ggz6U0Uza1I6Qh/cp3AJRvWrIRaF19aT/2qMIi45vJrEIRL+cuPvBNvYYK8tJFXnnyEawWBdcLlCILA0ZOjOF4SS9pC6tiDXC4IXFn/Ni57+6XYzquY0hjXXCpwxcUCdUI99YLAFasFBGEVwprVCPUCz73SglqIMNRzC2+/RGD9qnqENfWsXr06DLfWXMVFdZfztmuuJp1+ltTZBA/c/UXWCwIb6tZSL1yBIFzB+rVXsqZ+HR/6wAdJTzfhG4MhBE/tp2QksfO9FM428+//KHDp6ktYXX9x+Lu8Lgyx6uoF6i9dxbV/+gGOvNSNrA5RdWPMn2jiqssEVq9agyDUsX5NHRevE1hTC3b+P6rOMzyO8v7aj3e1Tb25mxogtIRAgISQQiCQQkmAJCQQEggQejUYMNXdsmVZvffu3m0M2KbaxlV1pe07s7NttqrYEJI39/thVoL/B1/2tb5mVjM7O5rfec65j8U0g+VLn0X27iKotBP2V5CQ2jWWi78Si0Fg0QlmiAKEMFKwwIDD0cZYfBNBqRJ5dBVhVzWlK+/FIgS56YLZMzMQwsyo8gEDzmWoSjVh21oWPnIxc9K06/hE/05OnirG66giUy/IzxBkZJgRBj26lGiaphdkm9P44ZWXsnlDJXbnJqRwM/FQNyFPC76RWsL2BqLOZqKuFuJSOxPBHrxDRURctfwnupMrFghy9IJsk8BkEFgyBHqRS5o+A73eiE6XRqY5nXmzLCQTh3E4W/h4+5O4B5Zz9RWCghyBSad9Rg/98x6c/i1II0sZk9sIWstJKqW888qPSddpgt5Nt1/NcF8dIW8nIWcVcWkdCaUUr7WOfLMgx5iLIXUtzcrNx6jTrl+9QbD7/RoGnT10lP5Fu88JgTAIfvWHG5C9x1EGu0GtIjTQwlWXCjIsgsx0HT55B08+dgNpQqBLF+iFIDezECEy0BuyMJrNmnMuzUS2qZD+k+2MDrShuJrwOdYQ8xfjHFzBno2LyBSCc86xoNNrbrvS0mfxODcTljsIOIqJS2sYV97lP+F9XHdJLgWZggXz08jKSePXd16BW23mv7F9RFy1+GwrmFDrGDheglkn0M/Q7nXz55vwuD4kEtxFPNiBbFtPVGok6Gjjl9fpyMrKwpIhuO7Hs7G7epGlZiRbKRFXJWfkBrLTBefPyqJs1SIkZyt+qYK4fwOStZkz0Taee3IOhSbBvNwCMk2C4tUL8cmN+KW38Y/Uc9a5mUlPO1L/WvoPL2NM3UdLw6tccXk2WdnaceuNgpxcAxdcOJtnn/4jbvsWglIDUf863mtZwUUzTRRkZ5JuNLOgII8LZueSna5n/rnzuOMfF9I/WM2Yt5dNFU9w5TmC3DzBFdfO4+Hn7iQU2snJYyWocjNRTzXyUAnDR4vxDHXyrwev57vnzGTe3Axuu/0HjDp7CfhqUWyVLHzqJn57yw+ZO0fPhRekc/UP5rFgnoWLLyzgmh8UUl39KMMj5YQd9Tx4z/n87uZL+M0t1/HoQ3ehSPvpO7GaoK+IqFzLZ/uX84sfFnL/Pddg7e9A8Wzg4b9+n6svtnD1lRdy2Xdn8uOfnc+tv7uc634yn8u+l8fvfnMN9917Exs7X0FytCLbKjirdqE6W1CGG/GN1jIZ62LSW0bM3sS6t/7K/X/4OX+591fccedVfPZFDT51AyQ3E3VV4B1YQcTdiO1kC3fedgnPPXMnv7/nKk59UYWtv5aYT1sUUhwNrF15Nw89/GMaWt/Fa2tkPLARebCZ15+/jfv+8hP++dQfuPeBG3lx4Z30dhcx0L+VgaFuHM4uvN52/O5Wgo5WEu4ekoFewp42HH0VBF0tTKqbiSvduAa0WIjHWsaE2ovXWstYYDN+exv2vmq81jpivi7cIzVEfF2EPF0kg9vwOTpIhrbid7WgOBsJuntIBLcx2ldL2LsBVdrIeHgntr46vKOthKXtJEK7OXm4BK+9mWRkC6q/l9NfrCcW2Ibi6OXk51WsWfpntm54l87WNwkonxEKfoHPdwSX/Cmh8HGG+nfxyQdNLHntfkpWPc5nHzUjSwdw2tpw2Lvp6FxEUfGjLH7rftpa3mFz72o6m95iU89ibNaN7N+zhobKJ+lteI697c+zp/4Ryl78Ec2Lb2Hr2gd4r/YFtlc8z3stL7Ol+kHeevwcNtfczMENj1C77BaO7XmbxY/fyGd7KpFsH+N1n8QjDeJ2n+TQp1to7lhFQ8cSSipfYM26J3jknzfx9/t/Qm3DS6xb/xTvLnmEE8f3YB06guxxMJkcx+8N4Pf78Xq9RCKRadfEVBzk24JEOBxmYmKCRCIxHf2IxWLE1FiqzSPMeGKCieQkalCdriGNhjVwZjjV8hFUgsgeHy67i6gaYzwxQUAJMjE2SSwSZzwxnoqIRBlLjE+3j2gQTY2dkYjFmRwfn3ZFREJau4ffp0zPvYmYFs0YT44RSc3BiVQjSDwSJRLW/k8NhQmk2I9T+5qGZaYcGLGUKBENq1pKYaqZJAUVjUajKUbF/77NqAhPwyjHk1ol6BQocwqGqf2JpbgVaspd8Y2IMdUEkohFviVSJDg7OT4dB9FcFknGk0mt3jMWZ3J8YjqKkYxrTIgpUUOrOU1OCyaaGyMxHbWYHBufbgSJfwsKMpW9iaVUoPGUy0GLcGiAzDMTk5pQkYp0TIkP4UBwmn4aj8amYx/RFDl1LKF1yU5RXDUoyLdsMamIxzcVMbHUMcanBQ3ZHSASDOEZHaSnaS3dda/TVv4Ym+r/yd6ux1AcDQyfbiKgHMUrj9DXfwJJGSLg/5wvPm9kd/PtDO19mM43LmbDaxey9a3LWHy3YH/9XQx+8BJtK35MV8WdtBbfxwNXZPHsuTk8OVPPhpfu4FDvC2zufI66ovvY276Q6rUPsmX7Ut7/vJ7B0d0MD+1h2HOIjs532dSxiJXv/pojx1bRP1KKGu7m472v4RlejWeolBMfLcd2shS/vQbFVoOrrw7bsRZ8riYGTxVz4ugyBvuLiEc68LiqsI2UYh1ej+quJGivwW9rxtnfRNy3BclaizJaqgEC5Trs1tUoUjVquAevawNOWzdedxuSVIMiN+KXGwkqTXidFaj+esK+GhRXKVF/DX6pmlCgDr+vmnBQs7RPhOoIWlejDhcRcZYRdzcyLnUTcTYxFmgg7C0l7m9kPNhNXK4j7m8mKDUS8rcRj/QSlpuJeuqJu2sZ8zYzIbeQcDeQcNfzVaiDs/5WxuUGxqR6baVN7SAWbcbrLcYnl+J2lKJ4mvG52gm4e5FGWwl7Ogi6tP51m7USl7cZq7MBh6sBh60Gv6sB30glQXsVcaWJiL8B6+AqfI4SJmOt+BzrsZ5aTiKgdcIH3bW4hkuQ7eUavTzQjMe6npjSxFi4DdfQOtzDJUxEeogH2vGOVOIeLifmbyPgrkdx1hH1tRKVGgg6qwm7a0n4moilwIqqp5akvxnZXkrIW81ktJ3JaDuqXItsK2UsrIkYKJWsefUWsiwCYcxlVeVS5FA3jv7XeL/tN9qDlBDohREhTNx2+43YPBtRQxWcja5gfqZIuR/mMTiyEfvgy7z22MXMtAhmpGUzN38+Pu9u3KM1nA19gOd0B5zZw69/WsDMtFyEOIeH/3k/Tmc3YV8rt/40SxuyTTk0de1g2PoKfN3L6hdvomCGwJCWQXpOOiPDW4nLjSxeqK2KGwwGOrrqOXZ6Idddmca8fEGeZQF/ffBWgqHdBOQaYlIr8zMEGTodhbNnMRq08/knb+KXy4gFW5GG2xkLdBCRl+LpX8E5xlTkZcECXM7NSN53sfW9gd+xhCMfPEGhEAidkTmz5yH73sPrW8Lnn7+KUQiEmIXQCT48XMf45CHivi5Uaw0n9i7nklmCzDQTJuNc/v7IXwgoW3EPvckt1woyhSBdl8WG3hoGhxs469/I7TfOwZJyY6QJgezZQ8TXzlm1maCzhZCngslIFRGpltlZ2qq8mCGYe94cRq2tjAw2E/ZuZTx4gB9emk6OSdtPft58rAPb8UnraK69hcJMgRApocKiw6DPp3HzesJjO/C6V7J2+S1kmQRp+nQ+/HQro9JG+r9YSUhazZfxKr5Se4lLrQS9lczNFViEQCcsfPj+Zqwj3Xz19U4C/gZsw2X4HI1EfO0MnH6MdCGwiAUIkYeYYUFvyOa5F/+OzdPA5NgmvCPLSEqlnPy4GLNJkD3bwmVXX6MJG6bZnBjZh9NXScBXzZws7RzOKihEibiIBj/hled+S4455WTRC1aXvYPN1k31up+j02liyg0334ArsBWvpwLV00HUtwmbo5TxQC3fvygl1ul1ZBSmsWVXKaP2zThGennyX1dhEAKDmIcQOTz57L0kxrYTUVpYs/hm0kQaZlMOP7v5R4w4O5C9a3jxX5eSoxNk6PL5x1N34VW2EvQ1MSdvShQ0s754BZXrn+GFp+/gpZf+QHnV44zFNxJzl3Fs92IuyUsjQxRw/qVzWLTwn6xa/DjvLnyYt199hNKSZ5iI7cZvK9VECmHCIEy8+PJj7Puwju4tS8krENz005/hGC5nIraBsNyMNFrFV/HN+O21fB3bzM3XCzJEOjOEhSuvupolyxZy9x1XkK4TZKXrECKdW++6HbdnDyOnl3Ps0DKyzQIhTBgsOp58/k6eevpmzj1fkDbtqhH0dJYTlHdj7V/DpL+XpL+Ok4ffxTJDMDO7EIOuQBM509I49Ektw8NNKO4qIt51BB1llC6/F7MQZBpMiBmCjOwLWLzyORzBZgLeWib8Nbz0yHfJEgJhKuTgJz34A53IrhrmZGsiXprejNAbKJiTR5pBc6QYhMAo0piZn8PGreUMerbg9TYS8rURk9sJjdYTsTUwLnUQcjai2LV2ngl/K8pwPQ/dfQGZQovRFeTpNReZmImYkYsQRtJNGaSnGbn4vFxOH+8kGNyEb2A1QUcV8wsE6QaBYUYhQswiI9dCn20fimM9irWKMamKgG0JTWX3YxICITK44/7f4XZ1oyq9hN1VSINvE3Ku5sNdr2ESgnR9HkJkohN69Cl3T5Y5newsIw7vQUalHm67TnPuGHS5CIMgLU/w6acfMRY4TNi5FNfRUn52nSYwZmbk4XBu4flnfoFBL8gtFGRb0jDqMjHp5yJEDsYMzaGWackkTWRw6MM1hHw7UZwdxJQaAu7lfJlooWbt31iQre136rqYv6CAgb69OIZ7CLkaUB3rSLjXsqnmFQr1erLS0shIz8Kgy2XOOTkMy92ERrv5d7Qbv2MFMX8VN9+QTrb5m/2aTCY+/2w7TvsmglITbmsRZyNdJOSNzLEILKZchF6HSBMsfvcB/MGd+NwNJORarJ8tIt0kyDZk8NIT/2IysR/ZW4xsrybo6OQ/ia3MzBaYhAXzjJkY0szk5eUxPNRBUF7H1+ounJ+twXu8iP/Gekgqu7ju8rkYhWBmXr4m3M4Q5BdkI0QaFnM2aULwl3t+RMC1BWm0hh+fm0mGEFhMeZgMeaQJQa5ZT5oQzNAbueuhy+nrb8R1rIUCIcgWArPZjDDoEOk6Tls34HT24HPU4elbRcxVgzTYyOP/+AlGneY4s5izEGk61qx/Fpu1jpC7nfMKBUah1+6xek3wNpn15OXloTcIitY/Q+zsh4RHuskWApMQZFkK0OvM7NzWwv/7+gskZyX+kUp2dS4lSwgy9YJVyx8j4NtLnkX7WbMMZowz9Ahh0b7zMwQ5uZr7MNNgYNWSewl4u4kpLbgH1uEfqWP4cDGTai8hbzVnvc0ofe2cmyUwixlYDFno9IJHnvo9UvQjIo4ulMFqgtYakp4tPPGXn2IWgrQZAnO6jl/cfA6ydycBTwdM7sA1UElehib26NMFsq8F1dMCYweYky6YkaZHGHMQBj2ZFs0harZo52dt9euMSHs5fKKKSGQjI4PFRKQOXINVeIZrUD3txOQuVG87YU8bAWezBr+VNB5FwNGG6ulGHmkiofQSdDUzFt6A39nMeGgrycA2VG8vHmsD4+pmJiOb8Aw3MaHuJOztZSK8A9Xbi9fazHhoOz57O2HvdiRbD7K9g/9M7sfnbMVra2E8spOospWRkw2c+KyChopHaK1/llVL76en413K1r9IZ/tKNm0vo6NrJd1dq6irepVVyx6hfP2zfPpJC3b7XtyeLg4cKqKq9glqG1+iq3cFe/fV8flnGwj6T+Bx7aO3600aqp7k2EelHNzyOk0r7mRX1QNsWnMXPe/cRcOi26lbfB/vtbzD3o436Sh/kO7qu/li/5N80P0Yq168lg3lD9Bd+gi72t5m5MQufNIp4mMy42MB3FIfja2rWV36PC8supvd75XT072EhpqXKat4jgOHmgiFT+DzncI6dASXfRifx0tQDhAIBAiFQtPOiSn2xJSrIpHQShYikQjJZJJkMjldWerz+abdE+FAmEg4SsgfSrkhvnFZJGJJouEo4YBKNBzl6y+/JhQIMzk2ieSWSUQTREIRZK9vOhYSUzXRIhzQKlOnKkKnHA7xaCw1m8dSLR7aLDy14B5JiQoTYxqsczxVLjGeSGoOjG8VUCSiMaKq5sxQg6HphMHE2Pi0UyMRi0+LJFrLppZIODP5JfHY2DeMilgkTFQNTccr1FCASDg47WLQnBVaTelUBGSqCWRKPEjGYykORWK6svTMxFjKOZFIATC/gXFOjCWnWQ2xFJRyKpKRiMaYHB9PvV80BeaMMjmu7U/jaAQZS2gwj6mK0ClQ5hQYc0oQSKZOzFTN6FQeZ+pkJ2Ka2JFMwUGmOBVTnIlvxzmS3xJDpmwvUx9IJAUIScS++QCS8UQq75P8pjUktY9AIKBVwQYcuEY+4dDeCpa//ms2ND3Iru5/4BiswW5tx+bYRSQ5gEs6gi/0BR73Pg5/Uk3tu9/hw4afU/9sHl0vzKL35XOpfnoeO6t+w8bqOyl+9kJWLbqG239i5PHr5/HSvBz+lSHYu+RvuAdq6TvZTHfDs2yof5aSlX+htWsRRwd7sHk+YGRwLweOdFC6/nGayh6mbv297N3zHB65Fo+jiv+Ob8PvKcPvqsV6sgT7QClhuR6fsxrXUCPugW6c1iq89lpG+0uIhzoYi3TitJZg7V+F117KvyOVBB1rcQ0Uo9gaSPp7kYYriLjLibjWEFeq8bvXIbnXEVCa8csbcdk6UbytyO5yJEcVAW8dirsK1VeLe3g1in0tX8abiEjrCQdLCQTWo/jXIyslyPK6VNaznKBjDWFnJSFHI0F7G1Gpk5CnlniwiZi/HZ+jlTPJLfjkFgasFYx/vZdQYgP+YAshXy3yaDFnAu2EbVX4rWVMKE2MK42E7GUEbev5KtxCNNRNSGkg5C9nIllNJLiORLgKybae8VA38dAWPKP1+F0NxANtxMPtKEojTqme+NntyMFG7PZyQt46JvwtJL31eIfXEZCqScTbGQs34rYWMRFp5Wy8M1XRWJ+qNWsi4K7GOVjMV4lekqFWXEPrNFeFr4Gwt46R/iJUpZExtQPJUYFtYC0hSatj9acq7iZCbYTdtYwcX4HfXkFMbiTkqiHqredMrIOxcAvOoTU4Boq0lg1fHQF3JUFPFUy0ULfmVvIzBFkZs7ny6osZslcRktew7PnvIfTa8GQSgkxLGrPOMTPk3IRzZC2q9XWydQLzjDwuufxanEoTXyaLuWq+9rAu9II3Fz2FJFUQ8a/grLIJ5XQNCXk5PY33MFMnEGmXc9kVV+D37cLvbOF756e21ek4eOwwNt8irCeeRzlRolnp08wYstLxeT8kMFTGww8Ici3aYN7cUk/RujvITtMeyrOzZmJzbmJ0dC1haTXWz1aywKTtX2cW9HzQxJfjvYT961Bca4jJzYRcRST8b3L60EvMFAJLpuCG667FL+3B61xLXG4lLtdy6pPXmKXXjjE3Nxfr4AZ8yjvc9bsZFFpmI8R5fOeKS1EjzZw69iqK/R1C1reIjpbw9jO/IEsIzEKP0BXicO7gq7FqVi++hlydIMuQQ3Prcvptq/GcfJkPN79MgTE1aJgEfveHfBnbRtixnoCzhZC7jK/iDXy8+1UyUmKGMSuNY86PGYu2EfHVoDpLSbjrcJ6oIUsI8i0G0kQ6xw7vQ5aL2bvzz1iEwKSfjz49DZEmyDBY+Pldv2XEs4WQUkbpyl+TbdAe7rftbcYd7mJc7WUiWo535E2SciOqu46wXMmN1+jJEDpMIh2v+yhOdzMnTr2Cx7OUoLSehL8R90AxXttLLMgUGMU85s2bzXmX5JJmzCIzMxO3tAP7aCUTkQqUoSKuu8iguVHSBD/40UXo9Xr02edikz/C6ytnTG0iR2hOjoLCdPq8HzIysI6I0s5vbs5FZxCYcvL4yc03YrV2s/S1S9DpNdfMNT/9PlJkK47RIkL2ZqLeTSRjPfR/vJIMIciwmNBnGDjt3MeRgRJ8UjUTwQ7igQrsA72kCT0ZpvOZNWsWJ0/04BwpZSxUwdwCgSUtG70hhxHXXmSlmSyjIF0vMBlyGXVtRvJW4xpeSrZBG6IzLDMJRgZR41tJBHrpO1WOy9XMeLSdqKOYjeV/JV8IcsQc/vn8LRw+WoX1VAkBdzXhQBNqpJmwUsKpTx5mboGJLPMMzj8vnxH3Lsb+s5WT1rdQgvV4HF34PY1I9hp8zlr8zjp8tmrCrgb8tlquu1S75tKEkYULX6Dv1E6ivu0c2L6EmRmCNJFJ/txL8Ho/wD2yFNVdQ75ZkG7JZ+65uQy7e1DkZoaGG7jyqgxtCMkuoLRkOUc/qyMR6SQpNxNwVPDL603kpY7/0stmYU4X6NMKWL56IU7nblSljbORGiLuUjprH6UwQ5Am0sgtEAj9HEx52XhD75FUd+MZXMsvr085ekyzOHp6FyG1k3ignXNyRGrQT8Mbk1HkT/F5DrK1azWXzs9kfk4u2ekZzDo3n9HgaWzuOvz+dhRHA3FXC5GRehLuVkLORryjNZyNdOKzlhNzNxG2t+CzdqJ69+Ee3YfFKLDkFyAMghODG3DYu/FLPTitlXidJcielSTlcjY3/4v0lMAxZ848LBYLWdnpHDy0H8nZgM/WQNi5lsngWv5x9wLShYHMzAXcfv/tqLHtWAcrNHZRoJq4t5RtXU9j1msi4dx5+dg8+/n48ApOnFiDGtjBp4eKSSQ24VfLuSl1nvQiV3OXmATfvfRajh/9ALdUyri7k/x0QWZGLunmWSiBPThtjby/q4yPPylndLiKH16djU4IMrKyqG5ewv5DRXz66VoOf1wK/zuE195N/5Fq/PZ6YkoZQU8Za96+m2whsAgzemHEaMjEaDZz4tQB7KPb8TmbUewlqK5q7r35cvL0ZkxCjxAmzKZ5nHPhPEZ8W1Hdm4nKjcSDFUR9rczKTH2HzBbSM3SYzLP4/R9+jdu1i4CviS+TrcR9DYQd3cxLFxgNWZjSMzHnZGLOFew/1IAk9RLz1+M8/ToWsyBdl8tjf/sno8NtqOEyziY6cffXs6vrWRYUCEwijzSRjykzB5O5kEMHOrAPrcE3UEfM1ghndxAYrWeWWZAjjBhEJgZh5NofXcLf/vgLVr/7Ag/ffzffvWAeBZmC667Mx2fbguruoXb5nylMF+jTBL/63Y1cfU0GN/3cyJ/+eC7X/ziDlUX38p/xj4iObOOC7Klr24QQJowGMy+++QB213ZCnnZ8/WvxnS4hZN+IaYbm5jAbNHehMFioqF6Ca7Qdv72N+TkCi0hHiJlkzpzJpT+Yw/kXZTKzIJ3vX3kRXRuLCE+8T3RkMzlCpMT5LITI4NLLz8Xj2kdQ3khwuJKdrUvJ05kwCMG2beUcPFTK3EJBvkFwyQID+eZMDCJ/2kmVbtYij9+ZnUNH89NE/N1axfpQMWF7PUm5G9dgKScPv4nzaBmHtq4iQwjSdRaESEfoBJZ8wYGjG1BsnUS9nYRsjfj62rjxsvzU9a5HiDSEUbC+ciGRwC5UdwsT/o3MydEEpNzC+ahj27GdKmHC3kuOEOiNGQhdPkJvIt+oObH0aZobyZBj4ie/uprYxHGGRuqRJS324Xc0EXa3IY/WMxbcgOptx+9oIubrIuxtQLHXEpU7CThaUT3dqB6tBtjeV45rsIKgq5VJdTvySCuqpwfV203M143f0YDPpm1zNrIT32gLqrcHebSFiLeHkKsT3+hGAs5NxP3bkW2t2Pqrifo2EvZuYPR0PX7PRg5/tJYlb9zGqqW/p7z4HxzYV0pp0VPUlS1i1bKHKV79GK2Nr/GvR37Owhd/R1PDQj54bz2nT3Zy/EQZO3a+weqi+ygrf4Kmljdxy59jdx/m2Mn9fH64l+qqhZSufZiuhqfYXP8o26ofZMPau9mw+vc0PP4nFzQAACAASURBVP8rlv/9Bure+Ds7mpby0c4y3l54K+9ve5GW8ttpKrqd6ndu5UDHc5zYuZKm1f/iyPtt2EeOMDJ6ikMH3mN8IsQnn+9kXeWrrFz7JCXlz1BXu5ANXUvYua+OLTurOTXwAUMjn+Pzj2Id6cNmH0GSJDwez3TMQ1EUgsHgtLsiGo0Si8Wm60i/LWIkEgltu1CUWCRO0B/iqzNfpapIo8SjCc0ZocZIRDVHRTI+hiL7iakx/LIfyS2lOBTJaYFDc1VMkIgmiYSj0yzFoD9AIhqbLpiYLqNIgTWnKlanFvQ1xkRkOi0Qi0Tw+3zThRFqCr6pMRnHpufumBohHtXSB/FIVJv3U4v5AUWZ3nZq0V+WAkTUb8E0EzENoDkFzQwF/CiyN9X0EZ2OhEw5K6YYFlO1oFMsi4mxxDT4UhMuxqejI1Puisnx5HRbyMTYOGcnz0wLDt8e8jWRIPJ/YiNTjg+NhRGehnJMpkSD6LdYE1+dOTstYny77SPxrZMdDoamox2T4xPTSk9M1QAjU/GRqTaPKRFjPOWamKpombLAaO8fT7WBaCJHIsXAmOqtTaTEEzUUJhxXCKluJGUAv+8oZ5JHGDhewZ4tj7FmydXs2PgCn32yho8Pl/HeRyU4lT0EIgcYHuxi385lbK38AX2bf8e2d85l/5KLOFL6Yzpf/y7da35GV+XtrPzXArqr76a17G88du1sXp2fy9OZgj1L/4JtpAq3ezeOwQ3s2fA2ry+8lQ073uXk6GZG3fs5fXwrm/YUU7L275Qv+z2f7V3EySNvMTpShN9bScBeQd/Jd+g/uZLx2GbGor0cP/oWkquaqH8zfucOrCdLkEZrmYxsQnHUMXR8BXGlgQm1Cb+jGIf1NYK+dTgdpbg9jQwNVeBXWpBd5fhd6/C51hMKVuEP1eANtOKUNuJ0b8Lj6SAe68LjakTxtSJ56lGDrXhdFQTkKhJqA5OJZg2MGVxPJFaNHCwnHG/CK1fhk2pIqB347JWEPR3E5C1EfZvwuxtR/a3EQhsIyZuxOZuxSm3Y1V58Z3fgSnTjjbYg+ysJ+EqxjdQT8HczMbaDgL8Tv9JKNNJFONSGJNXhlbqRlTYkpYJQZD1eaTmKXExYqcU9Uo7sbCfo7USy1+O1VeHz1CFJDYQTG7D7mnH765HkOvzOWsK2ehKuFgK2ejy2OoKBTmz9K5BsxXyZ6CTkrSbkrZl2VCQCrSiOSlSpnmSwFZ+jAsVRiWNgLWGpji8TPXjs6wnKNcRCTQSkaiRnGWGljmiwkYBUje3UasLuGmJyQwqq2UjEW0/IVY3fXjEN01Sc5XhHtWrOoKeKgLsSn6OMhKsE+6nlpKciB2lCIEndBOQGbrkuG2FIozArnV//+Iek6wSWXMHnx7vwjTRzoPl+8tIEaWIWf3v073gjZcQCKygQAqPIQJgEDs8XHOtfhOJbjPd0Fag7cQ08i2RbRqYQ6DPOIbcgDcm5iYCtlavPF2TrBUZTGrWdrZxyb8Lv3crt1+dRYNQs//c//wi+yB4S8mruvyuXwox0dHrB0mXrSEsTZIp8sjMFDvkYPmknkUA1IddCwsNLKRSCmcZsLJm5iFzBnbddx4f7ixkaqGEysQM1WIrbsZAjBxZTIDTGwgXnXUFDw0q2bXubfTvKaWl8iccevQ5DSoyZP/difM4PCfjeYcFMgUlkYjGcS9fudSieUk598RKDp54j6l9O0LWWkROl5KcJcoVAl/FdbK7d+Nzv8Pj9+eTNEJjFPDZtrmfUV0rA+hrycAOWGYKCvAXk5uYSVo/gGK3A71mJZ7iaL2NtjPlrqS26j2whSDeZOfeKWezrbyXgbeBsrJ2kXIkyWETE0cxl50w9WAraG7uR5Ro2dN1OhhCYxHn85rc3M3eeIFsnEPpcNu8sxjVSRFPpPeToBZmmHPZ+0IhLrSXgasLvWU7cX8S4v5G4XEsiXM113xcUGI0YzCaOndpHIPYRbrkXr7eTgNyJe7ScRLge79Ar5AhBpphHfqHg0WduIDPTgk6Y2be3noDSRlRZw7i3nvPTBRkijdff+id33Hs5mRaBELMZtn9INNxKQu5gpi4lABkFo8kPiMh1OPqKqCy+T3NP6Cz847FHkD3b2NV7R4qNkccvf30rLt8WkmoT4ZEG5MEGIv56lrz4S23gFXrOufQcHOp7qGOdqN5yxmw1OI8t4qzaQ0G2Jpbl5ORw5PB2FKmD/33VxPxZgoIs7YG/aP1iFi66GZNBYDQaeeLF5+jvW4ffvZqJQBkzTQKzsCBEHt7QEUaVYjwj5YwltuF0NTLQt5KAo5jtbY+SZ9S+YzfcdSVyZB+KrxHJvY7EWAuRsRb6+t5m4Nhi8gs1J4lOCLZta0FSehmxvUtIKUOx1aIqrYTlFtRUrCwiNRNy1qO6Gnno3nzNFZCm5/EXnmDUvhfXcBX7Nj5PuhBkGgo57+JrCUf2MxFdhWfgXQpNGvNj1px0fLEduIeLiEd6ePqZn5OVIxDCwOI3XkBVd6EEVjP0xZvEfa1cPEuQKzKZn2eiaO09ZGYL0tPmc+F3L0bxn2A8uoMz4WoSUimly+8kyyBIT8tg9rmCGWkFCEM2Dz16J373h/hstfzx91nkpeuYkTGLYcf7SN5a4nIrCyyCAqMWT7AGviCidOMZriAutTImbydTCIx6bWBfWrEaZ6AFl6cB2V7HmLeDiLWeMU87QXsDIakVr7UM1V2H6qziv9EerIeXE7Q3o3o3Mi9fIHR6hEEg+bYju2vxWovxjazFN7qKiFyEa+BtfnixoNBgJCvNxJ7d7eiN2ud100/uQvFtxjZQQ9BZhM+6iBWv3IQltdL92/t+hcffhtfTSMhZQ8xZxoSvloGjJeRmCfR6Qf7sLHyRA9jdJfSdeo2gq56Qox330Hq8jmX89jZBrj4No8hFn1o5F2ImG7fv4qRUh/dEKT+73ogQ6eRknUsotAPJWUbQ2YvP1YjiKubyC7UBWafT8d6BZkbs9UieSoKeWuLJDhRPL+7BTUhDrST89Qwee5vP9xeTKTTXVcmqlej1mgPluZcfYWhkK+FwDyGlnIjcRGZKKP/x9T/AYjGiT8vmvAtm4Q7uJKbsRnHVEQvW0VrzkOY+EEZeevZpzJna/SE7O5uI+hkxtYPRgXcYCzRxJrCL2UbtOztr7hzEDBPCaOSRp/5KUD2AX67lxGdPIvQCo8jl2ceeQ/JsIhBYTUiuIOru5ZXHriVjhkAvMrnq+ksRWYI0SyH3//U3hJUGIq4qJnwbcfeVseL1m5mbIZhtKSAnLZvtW8uQw10EbC0EnZ1Iti7OJA/yyYE1lK25F4+1nvFgL3+/cy7mGRqHpmNjFYe/qCTgqyGk1CF7WpgM9xCx1fPvwA7mZGiRSiH0ZJmytPuWWeCQPkC2tZFw1jHpaWNH++sYZwj0RjMvL/ojwigQOgOtHaV4HR3Efe187wJB1gwdRkMWsnyUvtMVeG21/CfxMePKIWx9DdiG1/C1fx8XzRRYUjG1tIxM9GbBuuIn6DteQ9xVQuXSf5Al9GRbTCwt+gdD9jqGh1oIuj8m5m+hu/l17XepMHLt9ZczOLCVRPg9Qq6NKN4uktFu3COrOaM2YT9RRFLuIuisR3GWE7Z3cudNsylIF+RmmTV3jlGQP9/CJye3I3taCMkNhF1VhEZbuemqPNKFIE3oEMKAMBm48oZLcLt2IlsbkPrqyTNoLlKz5RxcgZ2o7m6ObX2T2XqBId1M/nfOx6scJeToYuBwBW+9cg+GlHtHCME7bzxOLLCPkKeZkZPrkax1TIQ3kfD34BmuwTNcw1fx7US8HahSIz5bDRGpg4CjDevxcgKONs5GtxGVO5BGNCdGwrcR90ADcXkTYXcnvtEG/I5GvozuJO7bgDzShLO/hqjUQ9DZjuruwjvcgOrZiWLbiDzaSdy/hQl1B+6hJny2DsZDe/Arm9i98zW2bn6R7ZsX0lD5MBVrHqJ0+SN8tKuG+nWPs/i537BrwxI2tr9Gyaq/UbziLxzcV0Q88B7HDhdTU/Egbc3P8N7etezcVcrpof3YpRO4g1ZaO0qoq3+HPTuKObhzGXs6nuXItlfZXv43HrjRyM9zBD+fJVj99L0c2dPKsUOdbOl6m92bXqZk2S00Ft1Byas/Z/3Cm9hW/jg76xfz0Y4mjny6H7fHgc06gqJ4GRw+QlPnWsqqF7Fhy2qWLn2QuuoXKa1eSknFu5wc+Bib6zQe3yh2txWvz4XH5yIcDhOLxZBleVqkUFV1GqoZjUanq0mnWj+CwSCJRIKxsTGSKSaFXw6QjGnuiXAgjF8OEFSC/ycGkoxp8Mx4RGNbTIkciWiSSCiiwTcDYaKq1gwS9Iem0waK7JtGGUxxHKd4jFOgy3g0Np1SmBY1UkzHkD+A7JUYSyQ1OKYaIaj4tRk7EJzmUcTUCBNj39ou5eSIhFUmxyemYyBTc7YajhMOxb6JfkyMJQkHA8QiYUIBJcWY0JwP4WDgW60biVQNaWSaLXF2cvxbzRzfsCw0cSE6Hd2IRcJMjCVSr01FQbRKFL/sm3YbaIJBLGUziU7HT6a2nfo7Eg5Nt3tEVZUzE5PTwsXUvqbqQ+NRbX9T8MspYWQqMxNNncBENMbZiUktc5MSNDThI9UQMiUyBEOpGtLINBMjlsrcTL0+ZW2Zin1MKUhTlS5etwdP0IoSsRFQBwmFvuD4Fw3s2fESK9+9lurSG1n65i0UrbqDV974GZXND7Nt/5vYvd24XL0c/7yKzWVXcqL3V6y+T9DzXDbxvQ9S++x8dlT/lt0d91P/+lVUrfwlf7w1h79cYmLpRbN5MVfQ+dJt7N//MkePddB3rIO+zxupr/oXX/S3cuBoI3s/rGVT9xpKa56mvek56tfcy8c7nufr8R5OHn8Dn6sU/+h61HAjIX8Lo0MVSO46YpFWRodLsA03EpL2cSaylbjSjc9Wj+3UOqJSA/LIOhTbGnyjq5B9y7A6luGLteBUuxmS2uh31DPqrCakthBWW7B5ShnwlHHCUUefeyMDzi18fqoaX7gbX2grbl8Pg6P1DI5UIQfasDkrsY6W4PJUEvaX4rCtIBypIzLWgaK2EVC76OsvwelqYDK6Ab+rg6BnM7Kji7i6CUVqIeTfSCS4F19sJ/bQZk7JHRxXWhiKd2AN19JvX4FHXotV3oQ3uofTzg6ODNUyJHWgjO+k39PEaVcDTmUnvtgOHMFG+hzLcShrCCfqGLKuRVHasA22ElG24h1txjlUw3B/GcFgD6eHqhhyNHFquIRAoIOgqxVffz2BgWbOBLYR8PQge3uYjLYQC9QxePxdzsTa8TnKkW1lnIl2EVWa+N+ZrfhdVSjOSibUDlS5nv9ObEZxVBLy1HIm2UFIqUH113F2rIvJZAdhpQbJuZ5IsJ6E0kzUW0/YXct/xzYSlepRbOWMB1oZD7bis5fhc5SRDDbz9XgvruG1BD1VnI13EvM3oLqrSPgbmJctSBc55Jty6T/VTFDpYaZZYMoo4Eff+wF1q5eSqRcYMwUfftxDxLmdWy/QbMNCzGT/p3sY8r6D2/oWc4TALGZhmKnjWP/7SPESPL7Xcfc1MebZis+1iP5TC7EI7cFYbxIMnqrmbHArN1xiJEsI0i1ZZM2ZjTAJsixpFOgFeRkWjHMXYJ30cNpdQ9C7iKceuBaTMJNfOBuL+Vz0MwQ5uvN48cWHGJHfwzawE8VVzpj/Zb70LWVPy/NkiBkIkYnIKUQncjEb9Nx9z/UMDG9mcLSE2HgFH+57Qzs2s8CSeQE6g+auyEy3aC6TTIEQ+QhhpDD7O/idn+J1LGZmliBHl0uaLodj7lbcw2UEpUo8rlWEQmtwu1YTD3dRaNasr0KcS//IVsL+5dx9i2C2IQOTuIiKigqc/k7+O9HIA3+8iNmFMxEij5kLzqV/ZBfhWAtO12LGQj0EXWX8b6yb396g2YR1Qsfv/3Er1sl9yJ5NyI5mQs5qwo5ypOFK5uYJDGkCvUnHC0+vJhzqpanuV+Sn6TGKC1lfupqnn7yNQp1AmM8hp1DgHC5i8TNXUWDQVrIPfd6Gkqzhq8Q2QvJqZPubRL2VfBltZTxazTmztAiGSJ/B9b+4BkOm4Hs/OJfvfCeXe/7wA6LR7UTj9Rzd/w9yhSBd5DF7riB6dg+Z2TPINM7k3t//EqejFq/tHWpX/oq5YgYzTfl45Y+46poU60PMYXjoID5nA6q9g1lCkCVySM/XcTq0nf+X3Ip/tJofXqZxEnSmAlavKyYS3E3Vmu+SJjLQi3P5wTU34vbu4N9jvYx72vAN1OAYWsmvrjWSmXr4X7TkZRzqLhzuEs4ojSifr4dIMwlPNT/7kSA9U1ulfPutZ5FcG5EcK0mEyzHPEBj05zHnnAKyCgQ6nUBvMvLJ6Y+JBlqIeFcxJhUzxygwikyEKKS69S3W1t9IZekdVFT9ld0fLMVqqyas1HD44Jvk5Qh0hjQeW7yY6tYKKspforP9BRpbn2PYuY1AYC8+x1bmnzdlrZ+PWczj17/4OYf2lRP1bMY/1EbA20RIaibobUKVmgm5Gzir9qK6G7n1x9pDvzDouPef99Fn3cZgfzEXzBVkpgnMxpnseP99Bodr8dieIOpennIKzeLC75yDXdmE6i4n4K3HaNBEPXN6Oh99upWh0XL6hp9k9PQbHNixkEKdYJZ+NiUrn2PEvp7CAoFBFGLIyMfmOMHAiQqcfW8xrpRS/O6tZBkEmaZMBke7UrbxHAwGwcf7u4n6N3Dfn3K04ceQxZBtL7FIG6qzkblpgplGMwaT4LPhrUSkUs6oFQRty4g6a/jlD9On2S5/e/Zx3GoHXrmZsNRKyFpHcKCKpLsVabiKWKALv7MWabiUr6NtqPZS5IEipME1KKPl5Oi161MIQTh4kJC3FWmwjPBIHVF7I3FXE6q3iHkZgkxh4kffuxaP5wMKZmnXtlnM56NPKlC8vQQ9a4h632LtG7eSLvQIkckv7vgRVnc18fgGFFs14ZEyzvqb2N79DJkZghlGwbxzrmTY9jE+fyMJtYb/xXcTHd2Fr7+TMV8H110vKDRbWJB1IX++51osZm24N+fPx3H2PSblLi6YJ5ghsijIu5C+viq8tlX8O7YZ78haFNt6fnplLiaRTZb+XN7bvQ3ZsxmvvZKgrYKgWsNQXxWToU/xDnTi6i8h7K1m/fI/UWgUzMkUHHpvgyaImQSZswSnrD2o8R6C/vW88/oPmZUlyE83cPDgRgxmgV5v5JLL5uAObiIRfo9YqIuAt4rbfppDhhCYhQnZOcz5FwqMpovJyszhyNEOgv4mkmo1Y4EmfIPtzLdoLJH77rsPS84chDkXoddcFR5PDZ8cfAihF6SbZ/PS069gt3Xg9ryFbXApirWNAp0g35TLZRdfzt5P6xFZAqEzccH5hQSkGuLSevwj7US9XRSYBLMsAovQseKthYTVrXwx+DxnglVEvOuRbGuRXKUko204R0rwWNfhGizi5qssqfuPhd6tnQSC7yE5ywh4KnAMVfFftRX55ErG3W3kmbR7S2aWid/98hfMnCHQ5Qo+PtKD39lNzFbLmKOViwq1mFFu4XyWrf4TwqBxWhpbilDcHcSkOs7LF2TpBOk6wdCpDv491kLMu4oxdx2B/nrO+tuI+9YSG22nwCjIzRI89/Iz6LM1d0GaQeCXtnLWv56emqewCEF2pp6OzYuR1CY+PPgaUf9+wtI7DB5fj1EI0s16fnjtPFyuboZOreCrWCvhYDdeZwV+dzH/b7yDL9VuArZ6ho+t5qtkN+P+LczNFWQYBX/+621ce8OlmtiWLnjxzQdxe2tw2tfgs68hITXx0ysMZApBbrqF6667DmHORBgFVTUvIg01EXf1MjdDkGvJICvrYmzKe3iH2ggcrSU/tTCRf3EuQ/YuzoZq+Mpfi2pvY8nLf8YsBIUZhczNMhPzfEjU2cGXsW2EXK0MHSsm6e/lTGQL0kgdo6dKUb3tROQm/M76VBREa/04G9mBa6Aar7WWoFNzY0Q83cSkjSR8m/kyupOgswV5tJYz6naSyiZspyoZD25hzL+Z8eAWvMMNSNZG/h37mKi0g6Fj1UyEdzIW3MZ4aAf2vgYUWzeh8FZisR28t28xnxxaxtGPixk91caxA3Wc/qidvoM1ePt7OX6ggqFjTfQdrmHgizqi8nZ8o91YT9Xw+cHVNFQ9QkPNM5w6tYm+ofdx+Po4bj3M3g82Ulz6Kpt6VtBc8S86y//Oh53P0b7ibu78vuCvl5l56uaL6Vj5ArWrXmbpaw+xof1NDu5bxv33zOSVf15C44o7aFn2B/p3FdGz7nk+292O3XoKSZIIKSFOnTqBEnCSPOtl7/tNNLa8xRuL72PX9nVs39vNo0//jQOf7qF/5Bgu3yinh44jBTwkz2guiUAgQDgc/j9sikQiMQ3XjEQiRKPRaajmlKvC5XIRi8SJqXHUoEpMjTGRnCAeTRAOhPnqzFfEI3GiYa26NBkfYywxTlSNEU/xKGJqPBURSZCIJlFDEUL+MCF/iEg4ytnJMyRicQKKQiQc/mYeDqsokjwtGExVlU7N07FUQcXULBtLzbvjKUdFMhXlGEvNu8mYhnIIB4JMjmtNnIokk4zHGU9qbovpppCpGT2eQA0nCPgjiP9+fRb4D/FYmEjYT1QNEFUDxCLBVAOHxqD4dtQjHo2kXtPcF5PjY0TV0LeYFJFptsTUvzXYZjLFsIhNN4dEI35CQYWA4tecDCmmRDIRJRHXSKFTFhRNeQmTjKeiHilBYDIV+RhP1ZGOpewkUyrQlMNiMiUcREJh1JSNZSyRIKqq3xBMUydoyokxxZv4pjYlPu2wmLLFTClRUxmeKbCmRj2NTAshU/TUiKqQSPhQVQcu+VMk/ydI8vuMWrvY0PkEb778fd5aeBGr376coqUX0tV0Jw0V97Ch4wl6ux/l08/eITa2g6MnyimvuooPNt9Mx9KZfFB1CXvrruT93ttoXHcjdatuprftD2zuWMiKF+5kyZ8u5Y2rC7hTCF644TK21z1CSemzNHW8zb6DNbRvWkL3liU0ND9Pbe3jvPXm7WyoeICGNXdx+OBi+vtWEQw2MTy0FlVp4fSRFcj2MmL+BryjxUj2dUR8tfidNfjstUTlDiKxrfh8zQwPrMQ+vJykWo/sqsA6UIZ9tBG/t51Dn/9/tt4zPq7y3sJ9NUUjjarlbtNND8GU0BNaKDYJhBpSgNBCNWAItsG4yk22ZPWuUa+uknvHYAPutvr0vqc3FRtIzj3nuR/2SMm5537Qbyxb2treM9rzvuu/1rPWs/98OQcsm9hu2sLWwW3sHNzBAcMetjkO02Xcxd7+Hezu3ccu8wk2m36g3XCAtr7NbB84Qmf/Xr7zHuWoZSunXVv4brAWg3cbPaZm+gYrMJoacbl2Eg4exenYidO5BcnXjOSvxSVtRfLtwO7agcWxG7v3EE7/ES4Yt2Lx7ed4t47z1s18b2ilO7iP7zw7+T58kH3uHTReqOWIexd7LV18LX3DPts3HPWfYVP/HrYYdrHF2MXp0Dn26PdzOnKao9JhDrn2csC5k32OLvbaOzkfPkHXhS0ctR/moPkgnT1d7DMeZNuFTg6YDnHYdYh99nqOuzfzTc9BevUHiURb8dnW4+qRHQzDgXpcxkLMfeuJenWMBhvxWEs4e3wxYXc1I8EG/I5ybAN5hN3VMuFavxHbYF5c0NDhNBZh1xcw5G/Ab6/EYy3Dri8g5KrBb68k7NYRcFTJj84qgs5qwpKOkVAtfkcZLmMRLmMJP0U34TIVE3SVI1kLiPjaiLhaeOpBEd/kzmDHngbOnsljghBoxVTWr3qPk2eWkDJBIMS1zP3Dk5jtpVwxUV5cqlMSkFy7CPnWYulbySSNQC2SSdIq6R04TuyncpyuDwlbS/nJU4Pf+XfOn3qTyWMgO4XA2NdOwFnGLVcKJirUqEUS2jRBojIZjUgjUaRy2y2/wGg/gs3ZjN9cwCVDHi/dL7giU0uCViASVEyZKLhcXMUNN13BMdMhjPoSglIbw952TBfWEHQV0Vj3KtMnC9KUl6MV6aSIKxAJglvuuZFjZw5gdlfy7dE3mCgEikQFanUySpUgIyUDtZhKcqpAnSFQaa5BqLRcccVlSNbD2Lpr4tGDLBLUGew+2cGII49hRzHOvnV4bKtwu5bjsOUyMUWQkaBAKBP59rtCrN1lLHhvEplCnuZkpF7G9JnJTJo2ASHUTMi4DJUQnPiugd6eQiLhKizWbCKefHyOFfjs63jiAU3cTp3Ixvyv8EQOcqFHh91WQzRQyrCvAFvfOm66UnZUKEQiD/z2Tfr0FfScf5HJSpmPsCR7BYPGEiYqBGqRhlYhqKz4lJWrHkWjEkxJncGJ77pwh0tw9qzDL63HFyjF46oj5CwjKuVw8yxBikqQnDRhPIOenDSBROVEpk2fgtHahWdIx4i0Km6pFVw18z6GLh5kwkT5NTF9yi04Y3uI6Yu5M12gEKmkXJ6G0VVAhkqgFekIkU5P3w8YByuIePLIFIIMMZE07ZWsK1nGh28+zr13XolIECQnpaJKFNiMRzCcq+OrebegEYJEVTr3338v3X0NXAq3MurYhKOnlr7za/nV1HgUKSmZnJLlmI1VjLpzCRnykAabMBlXE7OU8+gsITMRVGr+/Mkb2Kzb8J1eRsCk44XHUkhXxgUDxUSEWsuHC5+lbyCPEV8jPsNaPP1rSFMIkjVqFIkzxy3MQgjUKWpef/85fOG9SPYyqvOfQSsEKeo0RJJAo9WgEmpUIhUhtBz/fh826yaC7lL21XxEphDxBh4tQpFB2uQs5n34F/R9nfT25xNxN3PJ1YG7twKXWYfPVYdrsJBbpwk0YjJqtRp1mkCjFWgTVCSKVBQilcdf+AMD1iOY9duI2MsZPPsZSUqBEBMRymlMvCKRy67UoNUoSRRZCJHEnY9cTre5in+Om76MfwAAIABJREFUbuK/XI1c8uTy1ANZsmipFOjtnQzoa3jyvulMFQKRkMTi5auw+epxmsuIGMsoyX6IVKFBKFM4e+EIv3pAoFUJEhWX8dzLL3F2oIZf/EIwSSQhRBZnunfhkXT4bTWkC0FWUipCKeiWjslVf7ZK/PoNuC/ksmr+nLjAkMjs+x/H7GzDbW3lZ18XvkEdLlM1PqeOsLWKYG8hAXs5AWstUakY1+BGfpT2IA2uJWxfz2QhEMoEVIoULNZdeN06/OZtuAcrCDhWEraV07z496QLgSIlha79rcTc25l7p2BSskBosli05nP0lsO4rWUETAv59JUryIjb7J997Q+cP1WO5K0i6N1CyNqARz+fg9velCfriQKhzOLWe27n+pszuf2umVx3yzSatxbi8e/HZqrggdsEGqFAqU3imxO1TNEKJgrBhHQ1X6yuxN3XTIZajodcnnE7kvMUkqeGWKAZv60I90AVz/xGINQJJAtB++GjDAer6R5Yzai9Bs9AIcP+rZw5u4ThWBO9xzYQdaxn8adXy8+5uIxTx6r48t3rSROCBO0ManbUcbavhJilkMsmCdJFEjO00/C498ZdOZnMmDWT7lA+AW8LYVsx1lOrmJYiR3puufVX2Aa2s3Hh9fLmUgiuu28258y7iUkNxAz5eIybZbFZkcKHb73HY/coZWFaoeGeJ2/DaP2efQf/SmZqAkII3nt7Gd5gO27nfLwDZexsmRc//5nUlC8mZKji2gz5XqFWTGbPHtnxaDfpOPftOiYIwSQxAY1QMKBvxWos4L+8O+k+vQm3cSvOgQZMgzqM1jYikb1EbQ38y1rB4pfvIEsItCKTDz5+mV1717F9awE7d1Wx/cB6QiMN+C31RHo6mTXG/NAIdnbVMzFB/p16+tlHCEodBK2riZibmaSQ32Pe/mQubz31C6ZPTEIkJ7Flby0h3xZGXA3cdrWCVKUWkZLE+e7jnPt+JxdO7+TEqXa8gcPYzY0Mu3QEepeSEXelrVj5JbOmCy7TCrRqBR8t/oK+/kY2V73B1BRZPChpXo+ttxRfbw5eRwuu7lxGPAdJ1cgMoOt/MROjsYugo4GAfiNRRzXOvkL8phpG3B24eqsJmBqJ2psxnyukedVc+f6smsSBE9uoK3mbKxSCLEUKadMm4/BsR3Js4ZK/mYvucp66O5MUoSI9XUvV9kVcl66U4a+XZWL2nyQqbeGaVEG6SiCSZnBusA6Pq4L/CexgpkqJRmRy863TCXp2EOir40JvA8PRbbj1VVw1aUxo1tIzuAuTIw9bfzkBeyMBeyP2gXLCrma8llokU40cAbGWEnbX4jZVErA3MhrYhmSqxWvREXDU4THX4bU0MuTZxj+jB4i5t+M1NROwtRCT2vGZOwg7NuOzNBF2teA2ViMZdYz4tjLi287A2QosvXVEPV2M+Hdj7q1DMrdxKbwPn20TZn0rAWknLusWTAMt9J7TYTO2MRTaj+TYSu/5Vvyeg7gduwgHD2AxtWHQN+D3bcPpaEUyNHNwx0Lyc56mrmYe3x5tweXso7f/e6TgAF8fqkZX+A90Gz5lW/0qdm3P5cKpRrbX/oNPnruR9389kzfum866d5+k6Ks/s6ttObrSv1Na+BcWfHoPXS3vkf3OTVR+ciffVr7K7uq32Vy/AJvxKD5nH3bzUYyDJxgc7CMY8nPy/Nd8fayddXkfsSHvUwoLvqSo4Avc7tP0DxzB6jhL38BpJEkiGIiMRz98Pt+4oyIQCIw/+v1+wuEwHo9nvB1kdHR0PCoyFBmWnRLBKKFAhIvDl4gEo/gkP6NDF+VhfnzPOhSNjQsFY26FgDfI6NAokWCEoC8UZ1vEnRaRIUaHLxL0hwgHwoT8IYajwwR9IS6N/IjX7cPvCTAUGcbjdo/jDeRGj2hcGwiNuygujowSCgTxSh6C8XrTcVBmMIQvDu4cMwKMlVBExof9gXGGRTgYkqGdviBRXwDxX3GhYjgWIhoOEAn5CPglwkEvQ7HQ/49QIYsO/9kKcnFk6P8T7/i3UDEG37w0Ojz+vWPNH+FggJHhEMOxMCNDQ+PwyUgwxFA0RCzqHxcHhuOwjnAwOM6cGBkaHhcQ5B5YuQFkKC5sDEdjcVdEdLyxY3RIdk2MxqtMx5wPkXj1Siwe6/hPnoXc/PFvNsWYEDEmhsgvjMB4xGNMXJGbQiLjitPY+YSDEpGIE49Xj8F2EKvzAN+fqGbrloU06F6juuxpWuueZuOa28hZfgvbWv7C7i0fUF/1RzZ3/I38gic5e66Ac+d1rFpxA63F97O35D6+rXmEU9v+yIk971G+bi7t5W+yc+urfHtgA8XLX+Wd+9P5a5bgwxlTqHnreXZUv0H5mr9RmP1X1i19nuLcV1n25Rwaa96jNPdlWqveoXDN7+js+ICB3gIs1nIGDfmYjMWEfS30n8vDaSgh6Izb5JxlRL012PX5uIyleCzV+L1NOCxlmPpziPoqiflrsBmLMRkqsViaOHS6go5vClnZtoyFHetY1FnKx60bWdhRzJpdtSzcVsuCxgJWNBexbnMdK7e18+W2FuY3F7N0awErt1exfHMhBXtLWb85m/yOryhuW0Tr7rXs+baUo19X0dvdhd1yDMl5CpvlWzzSMaLR44QjhwmE9uEPHcAbOIzkO4rFdYhA7CTHTzVy6FglWw6sYuvhtRS0fELDobVU7F9F9uYFbNi3ityDayk9UMPS5hzWd9WwenstBYe2sqC1jEWbq1i2s5E129rI2dHG2s5GVm4tZ3VnBYvbNrJyaxlfNG9kcVsZn9Xn80ltLos3VbFmTyufNhWxem8ry7rqKTvWyaKWr8jbmU/D3k72fbuD3n4dUW8j//Tuwmcvw9izjkuRZkZDskDhsZQgmYvl3KUhH4chnx8jLYwEG3CbiwhLsngRdFVi7ssl6KxmNNQsR0MspYTdOry2cgwXcgi7dVwMtSBZSnEai/DbKxnyNeCzVWC4kEPEU4HHWkTYXYPTIFtpL0VasQ5swGsv4r//2YxTn8fBzrdJThAkq6fz4aev8uHH95GhkBfsBsM+DMbVpKUIhMggPUvLub4KJmfKk8e777kNybWDkG8t9kE50pGpziJRpebkN8cxGYrwO1dyydnGsLGei54conYdM1TJKDRqpk3PJODZh3lgLbddJ5io1pIosvhi6UJeeeU3aISQF8sawZJVbyJFdmAx5GA8OZ9lb18nW1zVgjXrc5k4QTBNaEjSCp744zOEPfsJudpx9OcwKuXDf2/GNZiPeaCcqvLXuPEKuWkgMQ7EevP91zG7Gjh+bB4zNILEVDU33ngde/ZXsm9POd993cW+A9msXPskCqFCqJOZceU0nLad+J2VXDZBkKbSIBRaWvfX4eotIGKq5kdHHT+7y3H1LMfVX0mmUm4xUWjTcTi7iDnaee05BalCkKZVkZ42lZQMQVq6QKkQZKYKOlo2cOJ4MUF/I0FfBUFvOY7+IkZ81Qx5dSz//AlSE+RF6F/eeJJztjbcpir8lmJGXPn85CnA27+R66bIlmu1UJNTVEMgtJnmutlMViSTpp1JcXkNNkc16794mLQkQYpawXVXp6PTLUSVIMjQZrJnbz1WfyVhcxk+Vy4efylBbytuYyFO/TKumCLzDUSC4LkXH2Lxij/z0p/v4IUXfsWG9W9z/kIhZsc6wtZl8sZLIbhp1m+xuTcx76MbUScIVAmT2P1dNWcOrmGqECSqJvJp9sf0G3NY+P4vSRbJKLWTOXvhG7zuFvz2HK7KFCSLVDSqKSgy5Klguka+JlOnJ6GrXYlP2k3AoaP/xEKy0lUIoeWeX9+P5N+NuX8DvoFqfg50Eg1UMXuabDtXp06iflMDekMLQVc+QUcul6IduFy5eAeL+cNdWWSpBUKTyqfZC3DatvPf7nJC5kpO7lsiu5NUApE4EaFS4wl9h9tVgcdRTMiZy4hUzox0+TyFSCMlVU1KqiAjWTAhU7Bmw2tInmYkcy4Nxc8zRStIS8xCqAVpmfKENCnennDshwbslmai7hpGpFrysp/g0Qcnkp4huz7U8WjBdVfNpGewAZupibC9hYuBNn4a3YK+P49RTzMfvTgNpdCiViUhEgUpqSIO5xRolAKRoOTxZx/E5fgGyVCO4dwSkhWCzNRZCJGJIlme8CYKweTMLO5/6FbC/88ZBp069D0biQxUM2rfzqwJalLEBG6+aTae0AkGLFWUFf6FSSqBMjGNW2+/D5t/E2FvKxFzJfnL7oszcDQM9J9h/+GPmTFJoBJKhFDT3lnIu+9fxwxlGiJhIuf79uCwlxOw65geb8RJzkik338Cc281kqGMS5KOsLGGbzpzSEoQKJIUzPzF9dhc7XgdLZjPFeDqL8bvqsZtK8NvLidmqCAq1RCw1eEyrsV0fg2+gTaiziJGPAVcpZFf12kpk7Fa9+BxVeExNiMZinAbv2TUU8cL96TJXAGV4MzAtxh669lW/3fSkgSqtMlkXJbOgPEoloEy/hXKZ8n7vyBNCFSKNJ772zO4rB24pQoc5kZC1mbClqUc3/UZE5LViCQtiRO1KBMFqUmyS0OjEXTt1jHQV4XbsoqnHxZohBqhFJhcnXzx8Vwu08qcm7QpN2Pt3cPv5sjuFK3iMpzOrzGacgk4axmWGok523lktkCdqSVLlUzn9z8Q9paht+QSMZbj6M4n6OjAaNxILNzEv4K78ZvWcnTP+/GN/hQO7yskYKiWo4CaCdzym1sxWLdw9vDyuLMkkQduuw2TsRWVWnYXzLrxKvoDFRh7yvlncBO1ec8zNV2QrE2ka+82IqEjHNj2MlekCBI1SkSS4LShk5BUw0/uQhz95SRpBSIxmbdfe43T3+agFYIJEyaQkCrYu38TR44uQiXkhphX//wJ/foSwoFlXHRt5lc3xN2EKQlc+vkkkrmY39weBxkLLXfffy12RwOuQR3u/homKeRIoFKhwezuwmJYT9/Xi0lMEEzNEExMkSNa2omCnOL38Xo24bMU8PyDE+PXKROhESiTBJnxmNm0q5IZtOURsNYyNLBNFtbj74VBf1/cAaAiPUODzbANp6GQdYvnMlWrQSEE54yd7K9fIccAkzRUt+bhsjUx7Kzn5pmCRKFGpMpixxUzJ6ISArVG8MRTt2G1teOyFIK/Lt7wlcbqdf9g3fJn5SifKgGhSaa3fzNFK/5IWoIsoORUrcCtr+RnVyVOcx3/8jfRXv1J3B0nuPGXV2A0duK11uId2IB7oIiL3ma8hgocvcU4ekoImHREbPVYLxTw+v0zmayWYag95hqCjmJuzhRMUyeRqp3IqQs63I7t2PoKMZxcwl3XCLRCSdbEdMxDB8gSgqREWUTZtKOGgHUf12bK9/zMmddicm3DYijgwsGVTFMIlCKJXz1wDZJrEzFLI7HwToKuOkLWeiaoBJoELdqUSRw+1oDRVkTY1YK1rwynXq4nHfK247c14LXU4bXUcTHUTESqxz5QirmnFMlYR8TVimSqwWOuxqmvluMc5hZC9s3E3NvxmJoJ2lvw2xoJ2jsI2tvwmOuJSm3YByqJujcRsm9i2LMTS28dXks7AftmolInHnM7PtsmvBb50ePYgmTfjNPaTsDTid3Uite1Fb+0HauxGbd9N07bTqzGLRj1rTjtm7GaW/BKW3C72rH0NNBzqojK4r+gq/yQyvKv6O/7HqPlHD39R9m9u4LCnE/IX/4eX++qxGE5iNu+l7ayD/jgmVn86ZZUPvjtteTNe4aaNW+z5JM56MrepqXh7yxaeBf1pS9Qu/pxahfdS8eqx9lb/w7tdfORHN9iHjzOqdNbCQaN9A+cp3fwLKfO7WVTZy6lZZ9Sr/uK8tLVmI0nMJtOIHl60RtPYbH2Y7fbsdvtuN1uAoEAkiTh9Xr/l1AxJmD4/X5GRkbweDx4PJ5xh0UoFOLS6I+E/LKIILMlYoQDEcLBCH6PPCQPB4P/K0UwBsUcivzbTRENRcfbQ7xuL35vQGZbeIMEvAEiQdmVEQ6ECcXBnPLnEYYiw3jdksxfjGMZ5ESDj4BX/hiKxgj4ZLFiOCazGKPx6tOxFpCA10ckFGZ0WN6/yxGPyHjbR8Dnx+uWkFyucfRD0Ocn4PX921ERiwaJhHyEQz7ZWRHyEYsG/49QMVYZOhbpCAcD400fY7GM/xQqxj5Gh4cYjkXHGRZjDR6xiJ9oOPDvqEUkit/jJRoOEIvKVpMxXsQYITTo+7eAMVb3OcaGGMvPDMXdEGP1J//JqAjHjzcW1xgTEoai0fELPDo0PG5Z8Xt9498/BtsMBeRzDgdDMgDE5ycclCMgw3Gh4+LIKNFwaFw5GouOXByNEI26MJvP4YucoN/QSVnFe5SUvkptzavs3P4BR/bNZ+Oa39Bc+SKVG5+mufpPrFt5L8WFD9HV+TYmfR2H9xfS3vAC33f+nV1Fc1j/7pXUrn0USa+jLOfPVOa8yZ4d79B3toHtuiV8/tSVvH+Vgt8LQc5zD7K37m2aVr5M9dJnqVn9IrW5L9NQ/BcKV81Ft/F5Dm7+mGPHczCYdOgtVVic1XT35+Fw1GAzVRLxdRCw12PtKyLgqMLvKOfkN58jWYoYDTURcFRx/sQy3OZCfoo04LMV0n1qGS57NV7fZqzODvYOdLG0ZS2PLnqTB5d/zp1LFnHTZ59y1+IvuWvB58yet5jfr8jh2cXL+fV7H/NMdi6PLVvNk8u+4rnsBcxd/hFPLXufP639mPcLF5C3ZSO1u8o53reXr093cuHM99hMg/jdTkJeD2Z9L25HP5LrHNFIL7Hh73B5DuELfEc4ep7wcC9O7wksrm+xur7h8Fkdnd8WU9j+BQVblvLWmpd5ackzvLr+FZ5cOIc/LpnPy8sX8vLKpfxp7TqeXLycez5ZyK8XLeehJat5eOE6nliygRfWl/Dk0mxeXL+R295+j4c++4InvljBE+ty+c3SbJ7KLeDer5Zz/7KV/DYnl1nvf8iDa9by+7UbuXv+33irfA152/fR7XbSa9yGx95CQL8Vj6UEt7mIoKuSkLsKp6EA22AeF0NNXIo0x7kV5UQ8NUQ8NUiWYiRLMTFfLRfDTUiWUtymEkYCTYyGmvFYy/BaywlLOmK+esx9uUiWUn6KtjMabMZlLJabQ/yNeG3l+BzFBF0VDPnqGQk0E3DU4DIWEZaqGA3XYTF9zs/ROv4Vq2dSmkClkNkSSelxCv60VFz+40SCJVx/uWB6egYTstLZ83Ul6iSBECnkblyNzdKC15nNpXA1v7o+mTSRjEpo2NLUQN+FjYwEC3D3FDJk1mE8/TlvPDudySKRhMQUnnl2Dl73TrzufB65X14kZKRcw9Zde3FJjSz7ck48Vyovwg6fqsbqrsBmWsJnr0wiS5mEUCezY89uiovnMGHsaxOmsGtrBXZDCz5bLiNSLkP2UoKWEqz6FQTDS+Cfndz5yyR5A5es5oYbb8Ph2cHZ81/FJ+SCW2ffgNu/C4+nBbd1E3brWg4ffEuONqiTmXL5ZJyuHfi9Bfzi+jj/QaGlrLkCj1OHvT+PiGEDI6bVhAZW8U3n53LGX5OFUpOMfqAZr76BV55RkiYUJKkFr/z1deb/4w8c3J9Le8tiPM69+KWtRAINBKRSHIaNuPTl/HdsFxGnDltfIX94fBqpanmzOvuBa7jg3sfPgSZ+9FQRMqzDdTabmLGRa7PkzWaiSGTb3jaCgXY2Nz5MqkhGiCxW55QSimwiYCxHmyxITRQohZo777iRlDSBUqmka3cVZl89F90NSPYNWGwbcVrrcemL8JjWyFWbSSkIheB8fydnDfkYnHnYXOXYbTU4LCWEg0Wc3P+qfB0Vgoy0W7FLWzCZS0hRCxKFljvn3M5j981katzt0e04zs8/tvPkPYJ0pRahSMZgOo3DWkfYnU+mEExWT0GIFNSTBNdNT+eGKyfw8kv3YjTvxOPrJBxsYfD8cgpX34pSLRCKNO57+EFs0g4uRluIWutx9ZcRkAq5foogSysvxP/w0p9x+77BbM7H580lEi6nu3cxkqGGX06LOy+EltbOJgz9DVy0FeDpz+Of3jZef+76eA47mc8Wf4HbcxCXZSPdPYtxmFbyr2gTV00WaBQqtEmZuHxnMRirsfdV47a24ZXa6O9ehaN/BT/slasdVSKNN+e9guQ7QdC7i/Nn8zHZ6gjFdhCQ2vAbK3HacxmN1SPZiyjKncNNswTaREGCSCRRPYPj5ztwunZjN+iwGfLp719FLNyINFDOM3eMtSeomffpR1gsh7AMVrBy4b0kC0GiIgmRkkhxyQoM5ysxnV/H9ExBhuZKMtMv44EHZ/LLm2YwNSMRrVLw4KM30+/pwh7ZhNVYRsxYR9nqP5IpBOnKacx54kV2H9hEY8dKKss+k1+j6hSESOFsfyMOSyvugVLyV95LkpDbDYLuICMjTfz+sTS5SSB1CtfecDPPvnjd+AbvTHcXTkcFPmsVk9RyO4BQCwyhs/hsTUiGcoacNQw7O8hZ/Gf53pEsuO93jzKgr8Gmr+aSr5Ufw824HMVYLQX4LRX8y92C21iE21CJx7Kei/56opZtSPp12HuXxBk3KlSKdJzOI9gsRQTsjURcJYTdK7BdyGemVpCSouD6X83m2PlDGPTbCUv7yEgXiOQ0hEbQ3XucoKsLZ/9Kls6bTWaC/Jy88/kbuK1NSJ5ijP1VeA0NxGyr+KbzUzJVcktT5jQVb775GB+//Tjvvfo7nvrt3Qz07OLn4e1wqYwHb5VbK4RWwXmzjvMnSrjtSsHlU1UkplzBu2++RnqWIFEjyMq4Gr11Ow53Ph5LDa6eCryGen53n7wJ1QrBjhM/INk24o/UEhws4ydfO059ExZLCZKjmrB5E1L/ajasuIcpSZkkps7k2NFarBdKuWFG3HmVlYrBfITfPTwZbYpALTScPbEbl6uZtFT53j7r2ssw+hqJuTcTtDTzxH2ppCbK95G9X++gu7eV0Wg7N1+eITuT0pPoOlKL31PHqLSREamerHT561csXUTEv5mVX8Sfe6Xg1/ffz9GjxSRrZFFg/kdLMVur8TmXEzJsY3Jc8Lrp/ll0G5vo719Pfc3baFSCBFUqGVM0mF17uOjcxqn9K2TXjEhDkZyJI3QA42A2/UfnjYOqMzRKEhOTEEoFN997Dd3GBtzOQh6+UyXfNxRZJKQKktMEyWpBZoqWaTNSCA434tKXIJ2uIUsINIlyK9JA/wFefPwyhFKNRqOhoyUXh6WNtDiUedZ107GF9rP2o2fISBKIFC269nwkRws/+9u49QpBstAgUuTrkaiUAaVCCJ5+4TecPFOBX6rkZ1u9LNgoU1i9/n1+HNrJg79Ux11Jaj7+5GW26VaQoRKIZA2FDeux9ZZwyVFKwN1K0FCMtbuVxASBQqXkhlsuw2jsxGetRerNIWStwWsox28qJ2ApJ+rQ4ewrJOpowGes4toEmfX06htPYnZV4jGv4Y4ZgikKFQqRwRvv/gazcTtD3nY8g7lylEaoSUnVcNLSSmvRJ/L7tVKOzLj1PzAjScgOD60WvX0bTksp3p5KLk8WKISK627NwO5oImTWEXDW4erLR+ot59e/zCJZmYxQaNi1vxK7S4ff1hgXFJoIu1rxmGrxWuqJSu0EHc049IW4jGX8HN1OxN1OwNZM2NVGVGrDMViOU1/Nz5Fd2PtrsXTXMHi6nLBzM15zI32n8gjYmuPHk9tEhr1bCDk2Y+tpxHy+iZ8i+3GbWnCbWrAPNjDi30XAsRlTTw0uYzMR/3asxnqCni38OLyf4fBO7KYG/NJmQt6tjES/YaC7iUjgANHgfly2zdgtrYT8nThsrfgsnZz6Np+uLQuoLv+QovwFNDeW0Nt/nEBkkANHWslZ9THbm/Jx6I9itx7GOLCN1vIP+Ntvp/DiTcn8+Y5JfPrC3bQUzGf90j9SV/UORQXPsnz5vXR1vMXXHX+nacWDdBY8zYG299i9/Uv6ujfhtn3L6Qvb2b2vier6Yoor1tLYtpaikveoKv+Qzz96ghPH9xMJ2rCYzmE2ncfmGMDuMOLzecYjH8FgkEAggMfj+T+CRTgc/l8gzeHh4fG/i0ZlXuLF+NB8KBrD7/ESCYVxO13je81IKETIH+DS6EWG4jEOt8MpAy09AXwePyOxEaLhGKNDowxFhwl4gwT9obhAMcxQ3F0RDkaIhmMMR0dw2d1EQzEZxhnnTsTinIpw0I/P4xof0o/tkYP+f7sixooyRuICyujQ8L/3wXFTwVjLyBjzwmmzjycUvG4Jj0e+juL/+a+fgP8iEvIT8EuE4rGPSNgfj3/8X0dFOBgg4PPEYZaBeNVojKFo5P8IFaPDQ1wcGR5v7BgDYY5VmF66GGVkWGZF/HTxEpdGRgn4/IwMRRgdCY9HOobjPayyu0GOgIyDMSNRwsF/wyrHYCBjUY5YvKFjODbE6NCwDN6MX5jh2BA+yTNuN7k4MkrA5xuvEP3x4iXZGRFnZ4xFOmTVKDZ+/DGXReQ/G0eiMcJB//i5j9FUh2IBhoc9eL16fMFz9PTt4ssvX6Qg/y1qaz6k/0IdloFWdm5eTPai39LV9hmNla9RVfo7liy+kdbmv/Dd0Y18c6Ca/LUP0FH6DI2rHmFf7atYzxVy+ngu1UVv0Vg8j87t79J3vo3sz15k9V/v4LObU3glVc3zM9TUrZ1L1aLHyPv4fl6fm8myebNpLn+JY3s/41DnB7j1RfgiO/j+TB7dgyU4PPWEIu0YDCUY+kuI+DcR83TgNlXJDgprCSF3BV57MQ7DRtzmIn6ONuKzFOA1bcQ5sIHhQBMOaw29/ZXY3VtoPN7I+l2V3PXRa9y//Cvuyc5h1ieLuGf5Om5b8BW3/SOHBxas5snF2cxduoYHv1zFnfO/ZM7yFcz54hNe2pjNuzUFrN7Vxh7zeQ4aTnPK1o3BZ8B/UcKkN2AxmrBb7LgdTlx2B06HHr/fiN/fTyByEpfnO/zB8/iRZaTGAAAgAElEQVSDffiCA7i8Pbi93Tg95xiUTtLt+I5u6RTfGL+m4esW1nQU8Lc183j4vWf53WcfMmf+PB7/7FMeX7iYOcvWctuHi7j5g0XcPG8xD6+q4s5FG7hvaR63zl/Cr5fmcOdny3ngy/Xc8/laHl5Tysw35nPXkg38ckE21378BXetWM/tS9cw5a0PuGtpLtd88DfmrF/KR7p26g4fwjN6EuNgNVJfGz57Gf/z41ZMvTk49PlcCjcT9epwm4oIOCuIenX8GG0ZFzPG/l2yFOO3l/PzUAdeazlBVzU/xzqIeuqQLKUEXdUM+RsYCcqCk9dWTtRTh9dWjmQuJeqtIyzp8NmL8NlLGfLV47dXoz+/noCjkn8OtyFZCzAZ5zPqq+N/hlt46rcpCKFEJKagTJFzybOfnI0UOI1kzuXjV9JJFwKl0HDVTVcgFKkkqSej1x/HZqnGaliCqWclTz88Vbami1Rmz76Sk+c2YLBk43KU4Zd0eD1l/Pq+RHmSmKCgqGQdkmsLfm8eV18Wp7ZrZ3HkhzOYzesZCW/iwTtSxhcUqwoW0G2sw+Ut5o+PCrQigUTtBOobKjhx4l0eu1PDNdOTEGIG11x3Lb3GrTilMoIeHb0/VOGz7iUcqUeKLcSi38CSBc/GwYxJXD/rV4RjRzn+/Xx5Ay003Hb7TTg9m3HYi3AZywh7szm862WmKQRCmc7kGTNxS/txutYx+5eCzBRBsmYy1/5iNv2uCkyOAlzWVdh7/kHIuo4H7pYFF6GWp9sWfQOGE8V8+vZMJiiTUCkFXTu2MWDaxKWhbdiNFYQ99fhdhbitK/HY1vLPaDvD7m1EHJVYetYSdunYuWkRiQnywlo7KY3vB08Qk1qJOJvxGutwDzZz4nA5SWJscp+EO/g1xv4iThx6l1SRQpJqBhvy6zCYKvDp1/PxxzeSniRQinRUymRZUJiQxv4jDehddVySmvE583G6S/G72xn2NhFybOThe1TjgDEpeJwBewEG5wqiwzUE/fVI9gqs+lyk3i+YKOSayamT78Hp28LoaJssdKiS5A2QShYBrp19E87YcTyWfG6aIkjTqEnQptKv/w6vuwX9+a+YmSLIUmSRkT6Z06btjIZOYejfjM/bxZlz69Hr87Aa8om4q/jsrStQawQqzUTufvAheoxbCHgasXVX8GNoOxZLDvlrn4+T9LU8+MhcjM4T9Fl1WD35+MJFxEZaOPltvgxhjJPkj5/owjSgw3F+GZekcoasFdwYd2YIlYaP//Eh4eBBRv2leIP5OCwr6Tu5VIYGJihJ0aYTjZ3Dai0maq8h6GpgsC+f0bCOgHktVevmkqWUoZXvf/Y6TtdhJEc9NmseBlsegUgrflcjIVMdLn8ToYgOq34lbsM6+Hkvl08VpKenIxTTySlbyKCpi4GeMjyuMlzufCKhOuzdxTw0S974CJHI+/M+JhY7Tc+ZpQz7yrn9BoFGaFBMyOKue37BT+EjhB318daFyUydOBO7cy9h/24e+/UM2YWhUfCXvz+H3rWbULABR++XzHlYkKIUpCSq4qwJQWaWCo0QTEycgFoIFCKDRUtfpre7Daehmuqix+K5fUHvST12cx6Gs9nMyBSohBohpqNIlF/jiqQp9Bv3o9fnEbDryBAyJ0AWKs5zMdaE05SHtS+XkG0rN12hYdKENJSpqSzLzyMc2orXVk/AWo3LXILLXYHJUoRkLONHRyOW3vX4zDX4bbn8FGpC/0M5QUseUWcul6sEKm0SCpGB5D7GULQZa38BflsO/xoq5KNXbpRrJhO1JGSkyxNzpex+SE4SCI1Wtu4/8xRB11E8piJempNCukKgUiVy72O347bpCEfLsZir8Vjq8Rq/ZF/b23E3nGDW9VPwuI7is7cxGtqGw9aOcbCenpPZBI3Z3DVLkKJIRyQJztvKcZhr2Nf2VVzkSWbG9FsQWoEqJZlrbriDPksrvnAREVcz/v4GQtY2HrtDILQKMhSCXad+wOcswGgrYMRWj9RXhrWvgWikDeNAIYYT5URtBSycdy3pQotISOLI4QYkYxMf/u120pIECQkJNLfWMH2SICVzCllZWTgc+wmFGklWy79Hs66eSr+tFVdfMSHbFpLjk/HkpBQef/xxHnroFuY+cT03XjmBFG0GQpXB7Htvwe3ajsdUQMBUIUcPEwVznnoYs7UCU18H10zTkJ4kSNdMpq2tFLVarp+c98EC/IFW3KZsWosWMDlFoElM5eqbruePrzzOp//4Pe+9Mxd1giBRk45Cq+Hg6R1EjVuJ2drIVAvSUqagTJvCBesOXO6NDNtzaNLN53BXIcvmv4NSqBGqFH777EMM2jswGtcy//XbmJqWjBAaqutWox9oxXi2g1Hv94Sl3Vjc5fgs5XjPVTJhzFGhEoTDpzn99Zp4LW0SD95/N18frSdzglz/uXt/M/3WBpa89ZgsVCSqad9ZhU/q4JKnmVsuF0xIykAkKvn+5F727SgkEjiK2drF8Oh3OEzN/OTfjP27PKamKFElp7Fw5UsEfTr2tf5DrklVqklQCBoKVsoirlrDpoOt2HpL8HavJiS14h8sRNJvRauWmTu33HY1g4NbMZzP52evjoveDkxn1xNz1TAsVeEc2IDPVEbYVs/pgyvi90zB1s56HJ5jDHa3sXHF39EI2ZF3xfUa9IN7cBrrCVrK+Muca2RweKKgR9pGwNDKlVMEEzOTmJCaTkNJGRkKgTZJMPXqaZzpbSYg1eLpKWdyggxBvvnuydhcTUSdjVh783Bc2MBFx1ZunqmWr3+C4OvvmpGkFlwGHU59DY7BaiLudjzmesw9ZQQdLUSlDoJOHZdCmzB3FxOwtxC0t+KzNBJxtxLztBF1t8V5E/UEbJsIO7bgNbfgNtYx6t+C39ZIyNlMyNHEkKeDsLMDr6kd49kGos79uIxNRD3bMXZX4bO1M+Trwm/vwNpfS9C5GZtBx8XoTnyuVuymWvyuNiK+LbitDbhtjdhNm/nnxeOc/r4EY38jPvd2+s5X4rK1YdbXE/UewmPbxr6dy6ir+ZR1q9+nsT6fiopsWtvz+OHULs6e3M2pr7dw5vgWOtrXsm1zNks/eoTn704m++V7+fR3t7L0b4/TkDufDt2X7O5aRn3da1TXvEBN2bNs1/2JmqUP8E3rW9QXPcfuri9w2HYwcGELtc0rqG1eT3bOAgpKFrPgy+fJy/sr9VUfsLNjGds313PkYBc+jxmzsQeTuZ8L3WfxeNzjPAqPx0MwGMRisYyLFT6fD7fbPd7+EY1GGR4eHm/7GPt8bFAeCsgMxnAwhN/j5eLIKG6na9xJIZc6eAgFAuPRi5A/IDsoJB92i51YOIbb4Y67K8JEQ1EcVgdBX5BwMMLo0EWGoyOMxEYJ+oJcGv2RSHAMxilzI8bEhlgkhN8nEYsXSkTDEZw2OwGvD7fTRcDnIxwXGyKhML74OY3Vm0ZDcpFGOB5Rkd0a0f/VGDIcG8LllXB43HGh4n/+i9HhCD6Pc5xPEQ75iIblFpCAzyM7A+J2j7HqUbn1I0w0HIyDMofGRYvR4aG4ayI07qYYEy/kxzhUczjE6HB0XFgYA1CODkcZijsqxto2xkSLYBz4EQoEx9UaWbyQXRVjTR0jsaHx2Ef0P3M8Q3Id6U8XLzEcGxo/xsiQ/OcxxoXMqoj8W5T4j1rRMWfFmCo0rhDFgZnhYDDuwAiPx0XG6k0vjoQJBe14fQb6+o7S1LSBjz96lrzcD/jmiA6P/Rgh9xmchmMc2rWRFt0iCta/SkfLRxQVPs3mjg9xmHdw+tgWura8zuFt79Je/Dx7Wt4hKLVz7lwxO7csZHfLAtaue5zDB8vZpMtm/pyr+fTmVF5QClbOvYONn99FxdLHqVj5JNvrXid/9aO0N71C55Y3ObxvHt8ems/p7iLOdhdw4uQaus/nEPI1YtWX4LJUYxksJ2BvIiq1YBssxDqQy5C/Br+jBGPPWlzGQoY8FcTc5bgHc3EP5hOw12A1VGAy1XKht4IfXPvJ2ZrH3CUf8of8jTyZX85D64p5YOUG5mwo5r4lRTy9vpTfZ2fzyJcLeTw7myeys3m9KI+czhZ0p79jq76XzoFu9ut7OeUw0Oc2YXAb8A25CYV9eH0uJI8dr8+B5DHjcA/g8vTjDQwQjPbjC/UTCJuIDUsEA3YCfjvhoINQwMqgw8SAw4rB66LbZeOM086Bvh729PZQtmsX88vy+PPKL3h43ts8vexLXist4ak167l34XJ+s3Q9D6+t5qnCJh5eW8rti1bxuyIdD60t5raFa5i9YC33Ly/kN9klPLFRx6/XFHPfqnzuW5PPI/llPJJfxuzF67lz5UKeyF/BX4rL2XThe3q9XQQCTehPFGDp38BoqJGYtxZz33oinhp89jKCzko81hKCrkqiXh1+u+ysCDgruBhuIuSuikMwG2T2hKTDZSrGZ68g4qnFb69EspQy7G8k6q0j6KrGYy3jX8ObGfY3YurdgMdSRlgqx2UqIOqpJSLVEXTpiEg62UUTa8RoWMiotI1hez3z37lenigJue1Do5rM0pKPCIf6CJjK8fWvZIpSoBJamWYvskjRpPHPn3pwO0sxD6zA3p/LwKli0kTcGqtM4I77ruT9+XPYfbCCTz5/kcRUwYRJKhSKdLRpAq/nDAM9pTit2dzxC1moUKunsv/4UczGNXgtpdTkvca0NIEQSmbMuow+0y5M9mreeymJDKUSoUxg555GRodzGfy+mJsvF2iU6YiUVD5f8QaO4DbyC18lSSnI37CSvYdq6Hc14nPs48Yrp6BVCTQJGfztT+/hcm/iyJHXuWay7Bi55Zab8AY68XvLsfZv5KfYBjqb5zJdCDTplzPzsmuxWg9hMGSzf+/bpKnj10gk8af3n2bHkUrO9jRhGtzER+89QXKqvJgUSQqqy5cjWavwD1bzx7mCTGUSySmCHbs6cEibCLgKCUnleG0FDIeKifpz8NrXELBV8qNvF0HXBny2HLzWAsLSJu6+Ta4KnHbZVcy++yH6Bzqw2/eiH9xFT/ceFGpBaroCoUjguZdfoldfgtdWxcGtfyNdaFBrUlm+ugSPp42YLRdj/xquniZQiSS5xk6lRCQI9h+uR+8uJ2SsJOQtQfJW4HG0cCnYRkwq4vLJYtxBMKD/GpOjkaEf2wlHNuOwtCPZOxgOb+dfvrxxR8W11z2GO7QZhyOXV567limJ8Ym0kI/VvKMKT6yLkDGPd5+/GpEgEGoF53sOMRTpZNhfyRXpgkyRTlZWFn2eLqzGaiymUny+anzecn4cacFtKiNib6Ol+A2SkgRqTRaPzH0ah/cYg/21xKSDuC07GDBV0N9TSoZGMCMzk8lZ08krXYU0chx7cBNOqZZQZBcP/noqaRp50vvLW64gFPgWh7ES18A6Yo58fvLW8uQ9KiZo5f9n9qov8Us7CNly8IeL6LvwDzymAq6eIkhJTEKlSsJsPYjbXclFfysuSz0ueyMj4WZGPOUULHtUtv+LVB6Z+wADg7uIhrYRizZgshdxrjuXgKsF32ANg5b9+H37cBgqibnLiEp1vPPGr+JVremUNKzEIR3E62zD4yrDYFzNULQB05l85r9w7bij4ouvlnLyZAdhj46fwrXMe/MB1EKgnjSJN//+Mi79Jr4/8EW8ZnMy1159AwbzFpy21Vh6K5igkhkjQmTxw/mD2J1lRLxfkJYkmJoliwralESUakFq8r8jJlO1CtJV07jq2hRMpsOYB2v5asENJAvBpAlZ9J014HGUMuwu46uPb5Z/vuJ6hFLeMAjNRKzub/B4qnAaSrhhqkAjlGhStXS7T+LxlmC3bcTnqufI7jzSVAKFUKLUZFC/aQt+Tz0j/k14DI04TW1Eh/bhDW5hONCOv6+Q0WAjI942JHMOrsGNWE7XMCyV4DOtlh0VmgRUiixcju/xuCsJOCrwmFfh1C/npsmCCRNvImvq1ahTE1EmyjEvtZAZEapEWZidPGkGhguHsPaVszF7DpO0AiEUzH3hSey2GoyO9VicDej7yghLKxg4tZKsuLvgjtvvxmE9hM9Vwfkzn2Cy5mC3V+G31RMxVvPEHYIkkYJQC85YSwj6Wrjo3s6t1465aaahTBUotFrSsi5DiuzG5duAZKxC6q7FM9jMo7fJDpQ0Idh77gcC7kIGzRsh3MXAd+sIOrZhNBYR8jXRd6yIi55yju7+iGShRiQlcezYdtzWDmz9ZaQpZWbG5MkzZCdE0kQ+/PQ1LI5mPFIlaSrBJK2GG66bzrHTlfj1RbRWf8TEjASEUJGqySRRJMjvIUIWwZQiESEmIxRaevt3YzPW4jM2cU26DHJ+/4PXsUrVhHxdVOa8R0aCzIRITtagijvU5n34GTZLDaP+GmaNV9wmIUQ6SUlJsjislluJkhUpKJIT+d0rf8R2YRPm88VkJgq0ag0iIYUlG97D7W9mOFiPoScbj6ESXd67cXFI8IfnH8JqbCXkKODdp68iXQimpk+gpuozvNZqfva2EzFVE7LnYrBWYOnN42dHOxOEQJkgUCQrGdTvIOKulQVCoUKjSOHRx+9CO+H/5eo84+QqC7f9ZHvLpidURYodFZAiKkWlKCpFBMSCoKhIR4rUFJLdZHvvvWRLNj0ECKEllACp26aXM3P6mbolFPV/vR/O7Irvh/ntzpzdeWaec6Y897nv6xYsWpKFpL6HT2nlva0V5KbZ7oG6ziI8jjb8R8vs6laRQV5uAZLnIKqvG9lfxrHjzxH0N3LS2EFkvIcpZxf5QpBVuJiq9odxOTaijbfy66u+Md+W9I0zVtonGRYtpX6gmuB4HdO+KlzHawgdL2FLx2OpzwrBd757HoHAS/jH6wmdKGZWHSLib0P3VGP4KghNlqC5GjHd/Zx/hn3/Gbk5FCxdjEjLY3HBEgoK7Nd+Rk4emYWCfa/1IPuGiEqtXHF+NotEJgsLs3Gaewger+XZh66hYIFgeU4B3z7vfPIzssnKXsDSUws5OjGAEmjG834pZ+TZj/HUr2Rz4INyXEcbGDu0EcPVjecjm+WSlZWFSBdEYh8werQKabINM9hP2NVBcLIV3deL6ulCcXcSnGgl7K5H9jQTCfUxrW/HCg4iTbYTTbkqjEAPYWcHEWmYGX0PkeAWZFcPRqCPk5FtyK4OghPNnLS2M2NuQ3Z14znWxkljP8nwa0werUfx9jFj7Ubx9iE5u5A9vXyWfJWkvoPD725E8XfzSXIPWrCXgLMVNdBD0tyG7Otm4lgbkmeQZORljPA2Au5+wv5BYsYuPJOdOE8MIHm3cOxwIxOj/WzuXU9XezFtrWvZtr2chtbVDA9WUF/6OAdf62JkoJiOhkcoevR61vzhYh6+9jyuOFVw388v5p0drezfUcf+l8spLbmZV1/7J0N9f+aNrY/Qtu5a9vffx87N9/PK3tUEfTt45/VGNpT9mU0VD9PUtp7Gtud5sehOKit/x1OPXM3G526lrOSfdLaVc/zoQY4deY9Jxyi6ruNyufD7/fMNH7Isz4sUsiyj6/o8kyIajeJ2u4lGoySTSSzLIh6Po2navBs/FJSQpRBRy5p3TsihkO1uSC32dVWbTx/MpQWMFIQzYkSIRxKcnD7Jf/71f5yc/hhD/e+2qBlFU3Ti0YQN3dRMLCNCxLAdFnMVonPmgLk1v2WYaLKCoWm2eSDV5mGzH635dW88Ep0XVGanZ9AV1b6oKmpYnk9HxFIMDEPViJgmYV0lrKuI//vPpzajIhFBCQdsJ0VEJ2KqJOO2GGEZWiqmEZmvMJ2rDbVFif+6KOzaUBusOeegmBMlPs+nsEWNGMmEyXQyNh/rmHNFTE/Z2+ae4Jw74r/ZlrnGjth8LCOeclJELWtemJgDYs5xLuZcFcl4wt7hKSFjTpj4/4WKZNwWNqaTU//T4jF3X4lY3AZzzkVQUnCRuev2Do3MP7dkLM5UwiRiBdE0F8eOvsbA5kqGBsvo79tAWDrIySk3SdNNXPOiK4dwjO1n394OXt1bz8jIagKBHbyxv4XWhjU8+ODXGOr+E/u3P4XrRCtBaYimlrvorP8De7rup63rHl5/vZ22yn9y12XLuLVQcO+KAtb+9DuM1N5E2VM/5M2tj7Kt50+8+OxlNNf/kopNV/Hi8xfS2fgLmutuY6DzLgbafsOWjjt4efhPhJ01qL4mgq4GApN1NpncVYXsrUYL1KL66gi5a7FCHbbDwluNNFGG6W3kY2sIQ+pC8rbh87bxhqOX1v31XP/UPfx843quWl/KlRsqueTpddxS28TPNtZzc3EJN617hl8VP8ufW+t4pKeTgcPvs+fIu7zt83HQ5+eorPChx4tTDuKVPcimi7A6im66UHQHijaJx3+YgHScgHQcI+IipJzAiLjRTC+6KaHpMkGfH1PV0cMh9LCEHkugRhN4ZA2XYnLEF2JUiXLAGeQ9n8I+9zG6D77MEy0V/Ll8Lb9e+09uePYp/lBZzZ3ltfxsUxO3NfRyc10bV6zfxLXlNVxRXMGPyxv5/oZqrtnUyg/WVHFTQx8/KW3gktXFXPTCen5QXMqVpRVcW9PB+c89yK/aS3hoaIjdnqMccLRhWp3MhAeIyC14x0rsOIfajvN4EWaoiajSSkLvwDdRiuKrJaq0EpFbkFyVhNxVmFITCd12RZhSC3G1E994OaqvgbjaSUS24Zmytw4r3IopteA6vgnN30hM7UD21CE5q4nIDcxGewg6K5FSx8W/p7fgOrGBgGMTiWQtmmOEKV83dRsvZWm+/eG/fFkemUJwxN2Gb/xVAodLIVbBqhzBwuxc8vNzSE9P5+/33kHA300wsIGP4z0klV78Y+X01N9FoRBk566ya8DS7C/O2XkFpGVmkZW7lPSMVby6v5KJE/3MRoeIKeVc/m3B8rxM0hZk8dbh3UT1dj6L9WE42liVa4+dlpnBOx8MMu5o5C+3FtpfGjMFPYPFyIFn8B5uomnjb1i5VCBy0sleKth/oJn+zc+TsSB1lniu+1wIFucvJF0ITlmRxcTxt/B7qzj20f2syhBk5hRw3fVXIasjJKO9RKRerFAxB1/9M0tSC+xLL7kcVTqI37MRz+Rz/OV3F5AjbJikyFqESBcsWl5Adl4uQuSQnbsCsSCHex64D+fYENNmE6azjjtvTGNVwSIyswUDw01Iag9KoJiIXEdErifs3YgmFaMGNxFTO9C8PaiBDUxbdRjBKiRHDdsHHmNRrrCbC0Q+Z5yVzRlfzCevwH6sIl2QmS8447x85PhxEjMdnDQ3M9JqZ4tzFwvWlVQTiWwn6S/lX/Fu1j/1S5YvFOSmvqgJkcv2nfUEjSrCo+UowRKsaCuWNogZbGbWtBf3CzMzSRd5/Piqi7nwokVc/v2lXH75Gfzg8i/S3vE4bl8XH+69Y16oyFv4FcZ89YRC6wmOt6RaRzLIFhkU5mVwQtrNhGcT0bEirv66fTZU5ArGHK8Ts7bxSayLVVmCfJFDeoZgVBlADjegyg0ooWoiagOByQoS4V6mw9sYqPsL2WmC9AX5rDjtXK669nxuufnr3PrzS7jhpxdx8Gg3oVAr551mN7Tkp9nHzU13/4TOwRd58O/XcPbZ9pwuXZaPSBfs31eHa7ye6Ug3/57ezCfRFix/Dbdet5SsBYKcgnxqGsswlF3EpFKUcBVTZg2Wv8quHF2QTv7CVfQPNrJj52r6O59lYKCI/sG1OB1dKL4mPtj/IsvyBelpOdzz4D288tpm+jpeoKvtCXbuLqGr9wkmjjdxx8/yOPvcU1i7+gHe2NeI37WVno5HWbVKsGiZICNPEDJfw+MeIOzuwDdewXSyn/HRjXxiDvPTb9s1fgsWLOC2397GBx/s4b3XG9n43G0syRfk5WUjsgQDm0uRJto4/PYznLFMkC4Wc9ZZZ+NTd5E0NxELdXLeKkGmKESIU6ior2J0tIWXd/6UgswlZIgMfn3zTSjKR0jSDkxtANXXijTelILTLiYrV/DR0X0EA1tYt/pC8oUNEx0dO4rHWYXhrOGkWs/ZqwT5Gacj0gRZWTksyFnC4RNbUdVmZsx+zlhoO1/yFi3kSOA9DrxXwQcfNXD3Hy8mJ8XTyM/K4Stf/QJKZBw93MBn8V08c/+P+fKZafzixgtwerYRUQZQRkuwpGbi4V50fyn+Exv5RHsZ3/HVGJ4iW6hIFwixCI/zAFKgkdlID9FwKaGJUk4RAiFWkVtYQP/ARl7ZW8HIQDG7ttSxb3cjBZm2k0GIHN7ZvwsrvJ2qTXMOn0x+decdjI+OEDS3MO7eiSS9RDi4kc3tvyFH2C1Fp37x64TUIzgcNQTlTRxzFCEpgzhOtBMea+ey8wRLchazoDCTcbWPRHQrcX8f77y6mpwMwaL8L6cqSzPIKzgDp7SFoLIR1dPItLQZyzvMTy8ViBzB4gzByMHXSFqNHBsvxpps42O1H90/wMRECZbWyafGS8QC5RQ/fyFL0/MR2Rm8+/6rOCZ6iSr1rMi2Be7sjKWI3AWIzEIOn9jGpLuMgLuWAiHIFws47cyFHPVsQT5exuUXFJKVlUXagly+f+HXuPSrS7nkq6fy48su46JvpKUcZCvIzV1F5+Yy3IFBZO8gq1Kuk4f+8SAToXpCwXZmQ9tZLgRLM1PVvCKLzCzBE48/g8fZRCTYYr9PZgpEWjZnL1vO6ctWcvopyznn1KWsyrTbjjIz08hcsYqT02ME3a1c94NU3C5zIau+tJDXDzXi8A7hd28gGmqjveIeCtJscei2269Gk0aIB2u55eI8TssQLM7KZe+uEvRAM3FfC+p4BRFpIy5fF7PmIMbxRs5OwTSzC/Px+vfim9jAb392Nquys0gXeWQXZJK5SPC9K8/HF9iDw72Bu6//WsqpmEbf9gYcY41EvK0sSxesyF9mu5YO78IIdKOHywiFSgj46giMNvFpYAdJVxNLsgUiPZtHV9+G5K/GeaAIz8EevlAoENn5LBSChQV3xxUAACAASURBVFkZiKwcWrfVo7qbmfVXE5UH0CYqOfxm3bxQcdFlX8Pn3Y0Z7MZ0VeI7VkM00Eo83IAZqCAabCB4ogHi77IyTZCxcCkiT7BoSSbZaUsRIp/cfDHfZCIyBPc/+HscJ3rxj1Zy6Zft/ZCTu4AJbQefGIPMhHdw/un2cZcpMhAiiwUZ6aw4bREB9RWCrhr+z9zGaTmCrMw8vvvjrzPpH2HySCeuiW4+ib/LbTdcZFe0pglOP3cJ/uBuZG8bziN1BMZbiIYGiYaG8I+14BttJiYP4zxSh+xpIhruRfN1YwUHCTu7kSY7kF2dBCdb7HYPR7sN04y+wqyxBzMwQMjRhhnsmXdYxOURZs0dhJ1dxMPbiUq7UF1bkT09BB0dmKFBTkb34B1rIejsIOTqwghu5tPkXmRvNwFHO2FPF76JFqzwIKq/F8XXgyVvwwiN4JvsIuwbQHL3oQaGkdz9BF19nDjSjde9mZA0xPhoF4fe6+G1V1qoKL+fp576BdWNjzDU/yKlq+/muUduobb0Pl4ZKaLqyRv5/cWLuf4swZ+uOofGZ//GoT2beWmogX176ikr/R17X36B6vJfs73rAd7f/jzDDX+ir+0+Dh6sRQ2/yv5dFWzfUcRf/3YtwyOV9A0X88K6X1O88XYqNt3F9s0bqKh4lA3r76erswJF9qDpthDhcrnQNA3TNOdBmoZh4PP55mMeuq4Tj8dRVZVEIjEP15z7W8MwUMLhFF7A5jucnJlFCYUxUuwGTVawdIOoaRHw+ebXnZqs2JBLxSCSgnDqioESUvC4vISDYTRZtzkXmkUyPmXXn0biWEaEcFAmYkTRZB1N1lMcDDtiYsc95tIW5v8UTcyhFaYSCSR/YB7VELUitqM9KM2vmTVZIWJaqGHZjnukqk9N3UAOhQn6/KimgWroiP/8+xPgX0wlIqhykIipoWthEilmRdQyUiJELPV7hKhlErXM+frSRMy+bc41MeessCtK7Z9z9aJzPIu52xMxnUQ8Mp9hmY9xxCPEo7aiNNf6EbUiKe5DZB6uGUuJF3NRjpnklO2mSCTmIxpzzorPCw4zU9NMJ6dSLIv4vJDx/wsVc0AQM2VJmRM15twXc7mcuY7YOZrpnOPCnis79jE1x72IG8RiYQzDjdvzGi1tT7F+w+/YVHIXsdj7xKPHMeQx4kYAWT9OMDTOidHDxGMKhjFGIHiAouK/8/BDd9DV/zAnjnUydriHcPBlJlwjdHU/wu7N/+C1zgfo3nw/B97ZzEBbEf+85Xw2XHU2d+QInrziXIaqfs6zf/oWQ3W/x/leGa4Py2kovo6/3raC31yTTuOaK+iqvJn2kp/RXXodI/W/ZLju57w+8mekyQoMqQXfeDnesRJmoz1Y4UZ8EyUEJiuZNgcITjYyfnwDir+BGaMPebIWx6FiYlInptTOxLES3g8OU7mzmFvXP8SPVj/P1RurubaylSuLKrmmpIqfrS7np/98lt8Xv8Dq4U6Kdm+l4913GbcijHpdOIIyAdUikjxJJJ7ENBUkeRxdP4YkvY1fPUrIGEW2xgkZYwTUUYLqBJLqRI8GiU3rRGMaoVAIy4phqVH0kIkWVDkZn0HWVCKJOF4pTMiMEookmQwbTMgRTkgGr44e5y33JHtOvE/5SA8PVRTzx3WrueOZ57nhoSe4tbiJ+7u3c8OGSi5/eg23t3bzs5pmLt9QwbefLeaHRS18b109v2ga5KI15VyyoZzLSyq5qrqWb69dy8VPb+KytU9wfcVq7u/bzC73Ed739BK1etDH2zCkRrRAPQm9g7CnGv9kGYbUiCE1Egm3oAXq0QL1JI1OzFDTPLPCCjeT0DuQnNVE5Xaicjszkb75mIchNduNH8EmDKmZmNKBFW7FO16GFmhkyuwhEm7j+KFn0IP1zEb6mDb7Seq9OI4VczLWixqoJqwWIY8NMxtoJxF+jou+LjhjZSbZaYLvfbsQ3azGdO9iyl+H6vk7v/pFIfnZgmVLBGefKTCVg4yOrUHX1xNy1fJZZCfByfVEpBoO7lnPl74gOG15DhlCkJuRySnLl5KXncbf/noTqnYA0+rHM9FIPNxKXCrjC4sEy7Ns6/OuN6qQvLUEx1/kpNzARecIlhcIFuYLbrn5fIL+Nn5zbY4tCOQKtu3eRFKvwHRuI+7v4MZfZLFiWR5ZQnDHjRdiBl/ikm8LCvNtyF9uQb5NkV8g+PVvLsQfHCHoHcJQinh9920par/ga99cwfhkA0q4magyjGfyWV7a/hsWCnvBd+aphQRcu7HUUqYiL6J5W/jHX66iIE2wIm8FSxcWphofMihYdDqFCxdT9OKfMNUtqMFenMce5mO1iUf/upIlWbbde2RHC05vLbq0yXZU+JqIKl0E3WVE9UYMuZmAqwHJVY/ub2VK7UHz1BBXOtiz5THyFthxiYxswaLFWfYZpkz7eT/55G1o+kscP1FLWCnC8DTw/t77OHWhveAoqqzE7+shfGw1CXczJ94q5ctnCRYvFWRnZyDEUt58vYcJ7+MkpWZUaSOqXosS6sQMNiB71nLZd2wRqCAjj7wM221gn6HNQKQJ/vC3K3EbPViOJ+ZZICtP+w4TUi3x+CbiUjtLhaBwcRoFYgHfu+g85JldaMZGkBu4+ExBxpI0spdmEZQ/xOduJ640syLDbj0pKMzAHRvG0DrRwq2EPA1YwXY+tYaYCvdguBp56A9nsixHUJC5CCEW2rWz6YK8TNs10rO7neR0L6a3mxsvXc7phfb8iDxBes4C8heknlO6fXlpXxthqYe4XofqL8UINzFx9BlMqZ4rLxF23j0tjWfWPEE88ipWYBNjH63BCpTwmdnKonT7/tIyVyEWpJE23xRiz09965Mo0iAVG35JdrpgQep2IewFdkFGNkIIlq9K58TRDv7+x9Nsp0IqZy/SBNm5dsOKSBdUVq0mntyNFR5AmWgh4u9CDbYzHR8iKrXz42/aUYqMjAxEhmBBumBJVtb8mV+RK7jzzz9BU/Yzo/Vi+qtYmGU7ss4850sc8fSjOKrQnQ389pdftBd32dksO+0UkvFj3HLdQoSwW20OfbCN8YkOQsFaIuF6EsEGZoPtnF0oKBALyc0XbNj0HB7fCHW116VgsLkcdbxNMNDGydAQs+Fy1jz+fTJFBpnZgvQFBYgFuRyf3IHXW0FC7aZQCBZlFCDSBGnLBdkLBQsXpdlzk24fsz+64jtMOrbhDnShSmVMayMsEvbrKS1N8MaBzRjhIaLeSkYPrUF1txCTa5hWO1An+plRGzhp1HJuvr1/0sUyXJMHCPqaCHuqmdLqqS+6jpUiA5GeR0Xt05j6FmR/E7JvMxHlFaLhbXz5VHs/5eet4PEH7sMI7eH2W85gSYEtForMXBbmZ7L4FEFmoeD0L+Tx3ntr6Ov4K4ty0sjKEYjFi7j86gs5//xCvv3tpVz2/a/yk+suYGJsC57RBn7+PdvBIApyGA0P4Xa0E/N2MWt0c+6X7HhRdo7NNDnvS5dxbLyfsFZGVG4lEWwnKe3kp5fYx0JhuuDNyaP4nS8SVJpQjjXyqdGP42gdutFC0FdDIjiI5S3mucfOZVlmLiJbcOiDt9G0l9FD6/n7nYtSTR0LEUvyOfOcc5kMDOMPbeRkfBtfWGQf62ecXYg/+SbGeAcF6fZ8LF68mLBzD/Lxav5lbSXoGOSTxBYu+nIeSzIWIUQW37v26/itXfjcvazKtKN9Dz/+GC6zDV1rJeas57HfnMnSjFxERhpCLCQ9PZ1/PPIUAU8bzzzwTb6ydBlpQvD8plKmQ5tRAsN4vdswgnuJTNpQy0whEOk5DOyow7IG2dx0MyuFYNECOz53ylcW8tv7b6G++SGaGh7jkgtOTzlIBDfefgWh4BZ0XxXP3/fDVAV4LiUVT/HmG1Xs21HOm3sbeOv1ChzuPqSJBhKOjlT0IxuRnoPH9xJhTzH+90pZJgTL81IOlSzB4LZGPO4BdHUjlU/ebgsVebn0bq1HCw8wFe7m9AJBflouIkfwwbF9HP5gK+8e7OPI6C7G3Xs4dqQN3dfNyWADKwsFIn8ppc1PYaid/J82TGJymEvOFYi0LBal3v9FQT51A2X4RquY9degerv5l9HL0bfrWbE4ndz8PC65/Bv4vLuJyn1Ix4tQHS0Y3kZm9GYiwUr+HR/AcG1mc82T9okCUUBZxf2E/YMo7ldRA28xOtbGhvW3kisEGYsXsXRZHmH/bkKOOq6+II+FIp1lyws47BvAd7QMY6KNt7esY1m6IEMsQIgs0nJyWLlqCUrkdXyTlRzd94L9eb/kVE756go80qs4j21lbGI7t958GYU59nti5uI8imqewjD3EpyownG4DvexRmLhYcLOLhR3DyFHJ3F5BM/xJoxAe6qpo5OxQ9Uk5G18HHkJ1dPNkYPFaL4uTlo7MfybGf+gjnh4G9HQMIq7E83XyUljHzFpB7pvEO+JFk5au4mGRvAca0f3bOH/Tr5G2NOF6usl6GxnNroLPdBPyN2JFugjoW1Hdveg+vqxQsN8HN2L5OxC9fVjSkOEvX3Ivn5k32Z0aZjpyF7GjzTiPNFGXNuFob3CxHg7qjqM29XLkY+6efvNVj78oJPDh1vYsmMNq5+5kUfu+SFt5fezo28tbaV/4a4rz+D+H5zOA9eexZ+vPpeRqjWceP0lDr68lYHuMmprHuLd9xrxOIbY3PQgrRt+x66up9g68Bxvv93Eu2+3M9y5mt3b1vHEo79gzeo/UlP/KA0tD/H6m9UceLOV4x/uZP8b9YyMlFBV9TQDAy24PQ4URSEajc67JxRFmY96zEVBotEo0Wh0PuIxx64wTXM+/jE9PY2hKUwlYpi6imVoJOMRPvtklqhlt25qipoCWdqcxPjnmitjkWgKmGmQiCYI+iRM3Zpv+5ACISw9QjI2hamZmJpJIpacFyym4lPEIwliVny+6EJXNbvNI2KkEhY2cmEOvTDXrpmYNwjY6YPpRNKuOFU1opYtXiihMLqizq+X58Cbc2mEqGUDRU3TTLV+/N9nTE/F0NUQUUvDNBR0LcxUIkoiFkVXZeJRi9npJNPJBLGIiWXoNn8hHpt3V3xycoZkPDpfXxoxdRKxCB/PTpOMR1MqjEUiFmV2OsnMVJKTM7EUyNOOeMzZWqan7AV98nOxjbl6lDnI5ZzNZQ6SOTM1nXIsJFPChjUfA5mbrJmpaWaSU5ycnpmPh8xtn7v+v9GP2Pz4M8kpZqam5l0Wc5aWOYvLXL5mTvSIpxwVc8wMu7XEwjLCWFYQRXEwNj7Mzj3FVNb8kabWvxGS9+J2v4zH+TZy8ARGxIms+gkEJMLhMGHFi9v3IXte6uC1/Zs5PrkDy/yAcOBtVOVdDo9upa/vaTY9fQOvNN/Pa28VM+HYR1PFP/ntJUv505mCh76wgv4Hb6az6Go61t1Ex/qb2df7IMrxJgaqfk3L2p/QsfYntD9/FQ0vXEVX8XUMVdzAjvpf0Lz2UjpLr+aV4bsJTJbzcbyfoKOcw+88heSyr4fd9Rx/rwjJ0cLHM1sIempxHi1BGqvBcDejOhvwj1XgPLqRvaNt1L1axfXP/o3vPfMMl64p4+K1VXz76Q1cUVTBL58t5eePP80/GqvYNvYhu5yT7HcHcKhRgmEdtzuArkWIRhLMTk2TiKpoyiix6DHi0Q9QohOosQkk4wRa3EVAncAjTRBUfciGjGxIBMMBW/004iSjJ1H8Op8kPiWuRpFCXhKJCB9/9jFGPIocMQlFInh1nVA8zphmcVxWeGtyjL2H36frld08vGkjf32xiJ/e+yBX/301v93Uwu9rOrlxUy0/WlfKZc9v5JqKFi54rpQryvr47rpGrizv5CtPFfGN5zdyeXk9X352DT+oaeDHLzbxzUfv54aKDdzb1sOW4x8QmHoDS+/HGO/CP1nGp8kBAo5yZG8NM5GeeYFC8dUyE+khqrTiGy/FCjXbTgutA9VfR8hdRVRpJ2l0E1M6mDJ7mDJ6MKUWYmoHUaWdmNqB5LJhqZ9NDaP6Ggh7apmN9hNTOvgk0UNEbsY/UY4ebEH21CM5q/jX9CBhTzne0HP4jvbAye2orr/gOlbMlHGAuLYbz4kmJP8TRD29/Ftvwue4E01pwjDexNR24R1vQ5G2I0lFRKz1OI+WMfF+JTNmHaa0keBYHZ8khvgksYek/jqHDjTgcwwR9AyiSN34vSUE/KXMRPoIjW8kKVVwaO86ZmQPoeARgtGduMZLiUil/Nuq5WO9j+DkLg6+MYAi7UHyNHB432oS1ijy1CtI6l7CjiKi7r3MhNuRghv4cP8Ice8J1PH9KBOdBMYqCXvaeP2VGkrWF/H6O1t454OtaFM7mPBU4Bgv5WSyhP8kGnhvYDNjrj0cfL+LsNaBy1mKf7KNcLCI2ekW3tzZw9DIC0yO7iXgGMTnfIr/fFzEjNFMQhnEM1rNmztK2dz+CL+8+Sz+sfpWHMH9uN0jaFIDkfAzhLz1yJ4nUMbXoQfKaKqsoqe/FisygSdQiymX4neUMmUMYwR7+HR6Cz5XKVq4gbjVQzS8nYi0hZjUS1Ju5eNI6lgKD9Hf9ig3XP9Dli3K4aYbrucvd92B3/E2fscAptyLGqwhmawiGerAd/h5qor+xN2PfJ9DYx8xOdHKSamWWW83n2rDnPjoRR574lJ+dfMNFD3fzKczboLyk/wn0osibcDtK8LlqEZ2lxNyPkfp+uu457e/5vqrvs91V13Gw/f/me9ecBlXX3ETN//6Nrbuq+aIVMOs9Dy/uvr7nPv1FTz5XDkevRGH40E0VzX33/4Nzv/GCn504bc4dGArxwMNTCVLiR1+gfX3X8fSs5dxwQ++RWzaQdDXhTRZyjdPF5yx8BRuve1nHAm1YGlDhLydBB2t6J4uov5O4sFWVGcZzo+e5etnprE8bxnnnHUBi5blkJ0lWLJwOSKjkP3HDhKJtmB6mznp28Zjf76WJatyEIW5iAVZ5It80oTgez+8gjHvGD75FaaTg2iB9aj+jQQ91czG21B8Ndx242mkpwnyly6jva+ZcHA7um8jfLaHqXANhnMjX/uCYNnihQix/HP1pHmItHxEfjZHx19hcrwTNTjE8iW26CAKcmz7s8gjV6wiO2MlS5fl43VvxTm6iYvOP8cWU9IWINIyEWkZiIx0fn/X7YT9Y0j+Zj6NbSPi7iTq7Ub1dRDV+7ACLax54MsUpC+2BZMcQWbWAnJEIYvST2PlitO5/9n78Ib3IvmGkCfL+fCNB8hJF+RkLuNbl3wXX3Qv8okO/hPZwdED61m1yhZ5RI7g/YN7WJlju3vO/koGkjZCWGlBD1cxrbQRm+xA/7CLh+68mKVphXYrzLfOQTP28eQT3yBHCBZlrOCY71XC4T7MyV7k0WeY0npZkitYvCidjAVLWLzqC/jl1xkf38DYB+s5Z5kgX9iLRZErSMtaTlpqEVuQvZC1zz1NOPgmpjWMP1RKRCvH8vfb7jCRx8KCZYS1USRPL9OhGgKT5USCXej+Mqa1DoLHuvg00orpLWZlSoDLzliJ3/MBhtpD2F2D5inj1FzBKlGAKEzjxPgAPmcJerAEyVXJlLkFK9jKlrbrKFyZjxB5rCwsxDm2meJ1N5IpBIUFq8gqWEa6KEzVkGYj0gWyvJ2jH7SSJdJIz0pDFNqPISMzBUoWyxDpWRw/sQ2/p4G7f5lO3gK7NcGh7yJuvYThaCXkKKGz9TcUphWQkylYmLuYgpwvEVL2oRpVxLV2ov5GVMcAP/y6PZeL0gWb39iN7N9EJNGPMdaG7+hGQu524olOThxdi/NQBfHgJnYP32lzJRZn88aB/fgD2/E5niB0Yg1LhGDxwjMR2YK2nlZisy+jmxUcenOdzSQQmZz7zVW86xmgac0dFKQL0rKW8sSTDzJrvkTcs5aTaikxtZmgYx01G24nT6QcQAWCI4EuHM5Wzsi35/HBfzyOJ9qJqjZiTZQxuf8Zzlq6CJGZRoZYjhCCB/72CEqgl0u+IlgiBDnZgtc+fJ/w+CPMxJvwB+rxjdfgf7+MK86zW6rSFy7jzvtuRDX70Z1lOF5vZZnItEW+xQKxMIPCVfaxmJ4hbGEkO40f33QZ/tAIEbmZ3/7iS5y2dBkibSk5y7IQGYKFqVYWkSb42jcF0ngz1lgrq9IEWQsWkp67BCn0GrKvmOhYFecWCrJELpl5uRSeloVqHiMe2YMSWMOe1ufISRNkLCpk+KU2HGONEN/KeSsFeSIHsUKQtSydlauWkZmRj0jLJWdpJjffcT7R2BBEO21xMncJj66+G/dkPf9WBtCOtPDWyNPkLVvJ4ixB5gKByMumaaQKxd3IrL8GSxrgU62bnvr7yFogyM3P53s//BZe7y7C7hb+ZXbxsbEFxVlDcHwDcbmGWa0HZbyf75yewXIhSBNLCXq3EZxYj+VtwT9ew+SJtei+Hr66OAuRmY3IFHgd2/k4OsJlX01jcVo2y5YXMKntwHA3Mxvs4+PgDr52aordlJmHSM/ktNNO4dh4P2qwicmDRbagLnLJXG63IC3PF6RlC7IyBbmZ6YgFWXzvmiuZDB/A7e7F8jcSlYYIOzsJjLUSkYYw/ZuRXd34RltwHW3gZHQLvrFaFE8X0dAW4vI2ZFcPsqsTw99LXB4g7GxnRt+J6tmM93gbVnCQpDbCtDFCUn4FK7CdwFgnEWmYiDRENLQF74k2TP8W9EA/U+Z2vOPNyN5uovIQM9ZOvOPN+MZbmDZ2kVB3cPhAKSFnL5pvANWzGSMwhOYdIK5vJ+ztJeDsIuDoQgsM2Q6LiW60wBakwHZczi7GxuqRpEF83u143TsJ+Hdy6IM6ahv/RE3ZH2gp/RPFT93CusdvpH7dH/jLT87m0avP5t4rT+H6L+fQt/FpRl9/mW3drezf28+aF/7A1m0vYshvsL37BXa1PcvWtqepq/gr+16twzm2h5eHK2movIeitb9jy1AJXT0vUFJ+D509T3HkoxEU6SPePtjA8y/cQWPTswwPtTA2dpRjx47h8wWYmpqxa0pT4oOqqpw8eRKPx4NlWcRisXlGxVzLx5wLI5FIYJomSjhIMh7F1BVMXUmlG+x6UL/XNc9XTKQwBbG50okUoHKORZGIJvA4PVhGBFXWiBgRvC4vlm4RNWOEAiFmp2b/JwoSCoSJGNEUcDOGEg5/LrVgcyrNFLtiKpGqKE3BP6fmyi5SRRaaoqYQCXEs3cDUdVRZxki5LUxNR5UVErE4alhGU1TkUIhwOJyCaX72KfAfphL24KaupeIdBlHLJGIa8+LCHADTjn5EUvWj0ZST4vPsiWjKNWFvt5s/7LYPO0Jizf/93Pa52+bGmu9pTSk2ybgtWMRSYMxELM7s9PQ888KGdP6XhzGViKdaSv7b9jHXMxv/nEtjDtQ5lRInEp8TQWanp+dJp1Er8j9RkqkUbXUqkZhnVkQta36cRCzOzNQUiZidIZqKT2Pp9rjJhEo86SGaGMXp3EZb+2OsWXs7Pb3Pc+CdXlTtKIlEADnsQDfChGU/uiERCnuRlSBSyIfH68DjcRCSHMjaJP7g+0w4drN1+Hm6m+9l43M/obn0Fo693oH72Ha2dqzhbz/6Jk9894v84RTBwNPXceSVp+gvuY2e0tsYbPgDXdW301ZxE1Wrr+Dxu86g/IkLeOGub/LW1kc5+u4LvLbjHqqe+xYDldfQsulHvLP/CdRQJ2qoHa+zCvdEKf+a2YJvooKk3ofjcBkJqRnLX0fIUYbiqSYSbiM4UUd4opXQaBvvT2yjYWc9dxQ9w7UbNnHpmjKuKqrjqheK+eETz3L7k/+gdudW9o4f5R2/i4POcY54vThDCn4tghbVUSwVRZexLB3dUG31UdOIaBqGoaFqMoZp/y4rofnr0ZiFZkYIKbY1a07JjMdtUSxqWMQsk6hpEI9HicUiWJaBaeqohooRNTDiUbSIRUgz8IQV3jxyhM69u3i4spgHqtfzcNUmHmxt5ra6Vn68vombywe47LGNfPepdVzy4nouLe7je8Wd/HBTC996ah1fe+xZri5t5Jrqbi7f2Mp3qpv56poybm7u5dGBDva69uLQdyCrgziO16LrXUStXiylE+fREpJKN0agBdnbiOSpRwvUElNbMKQGFG8tcbWDj2MD6IFmJGcNZrgBxVdNXGvDlJqZtvpQfc0o3maCk3VMm71Ewm3ogSYUXz0xpQM9YLssoko7MbMZn7OEmNaOFmhC9tTxcaSXwPhGpvUWNF8NJ60uQo4y/j01gG+0mKTaihWsJ660EJGamdI6cR8vYtbqQnKUEpMbkRybmNJbcB0r4pNYP97RTSTVdqxgI9FQM2awEd1fz5TWiRlowneiDDPQhuFrJRLsRHE1YfrbsUJVmFIVwcmNxJUWDH8Dhq8ZabKWKbUfM1CP7C4nJtczpTcRCddhBusJTlQwY/Qj+2sxJduREQu0YHkaMX3NxOQuoko3qruJ4EQZplRDUusg7GggEuxi1uoiqtjiUVRpRfXXEZFbcJ0oZsrswpAakb01KP7yVOyiHD1YQ8hdQUJvn4/ohNxVGFIjvolSQu4qvOMlxLV2NH89AUc5IU8ZhlSL37ERxVdJ0mwl6CxB9lag+CuJyQ3ElUbcx9dhBGowAtVYUh2qt4KE2oTkKscMNSC5yonrrcTUFlS/XTWs+Koxgo1oqcceNzqIGR1I3mp0pYV4pAvXWAVxsxdLbSPsr8UzWUZE7SKmbWY2tp2goxwz1IgZaiYSbsU/UYnkqiWh9TJtbibkbEL112OGaojrrUTCXWi+DkypjYBjI5K7hrjehaW0Y4RasJQ2tGATeqiFiNrBTKSXwGQVSa0P33gtltSN5KjHCLYwZXTz2Uw3ruObUNwdqN52Elonqr8KLVBHTOlGcjQhu1uJyf1EQv2EXa1YwV6MQJfdRR/qxzfRRNjTzrS1FdeJavyOesxwF0FXI2FPJ4qvE8ndhC61njFPswAAIABJREFUofhbkFxNWOF+Qu4OIuFBosowVniA2egurNAAiq+HqDyEf7IFRWlD1zrx+5pwTdYzFd+FqY4Q9PZz6J0K/I5uktZuwt4uvOP1qIFWokobAUcpvoliNH8TCa0b1deI6/gmAo4qpsxePKOlOI+VEFNbUuwamyFjBNoxAl1YUj++sUYkqQMt1E3gRB18sh/3uyWY3g4mjlXwyScv4XU2IPlamYqOEPS24Hc3zV9ixiCytxHPRD2HD1Wy7+X1fPBeLVpomJg+iGesgpCjHc3Xg+rttMcNdRF2NaAHWgi5apGcfRjSCM5jrbyzv4i4tp2IPMSUuZWgq4Wo1IMV6MDwt7Kt9y68x8vRvW34jtdjevuY0ZrQvTVEg10Yvn4Ov13JrsGniSl7CPu2EA0Nc/y9DYTc1fxrahuKuwvXkUY7nx1sJirv5Nh7tRzcV8TE4UbC7n5U3xAH963n6HuVeI83E5e34Burx5J68I3V4T5Wz4G9a3ll5Fnefns9pjaMGd5MNDTItp4H6G2+n90j62mqe5RX9pThd+9A8mzFP9mL5u3D9HWRkLpQJ2tJysW8vXcTmSKd3OxV3Pn760nEXkZzN5NwtBGVOzGCdtZc9TURlTuJKV34J6pY/eQFlK39K+11fyXkaUXxVzJltnDSGKKt9I88/LtL2Lv7eaL6VvyTdcyaXZi+KiL+OlRXPdFwHzf97BwqS37P6ueuI+gf5MP3G7jv3ov50+8vpmj177n7txdz+03f4tH7f8Tf772MsH8PmryXm36xkht/vox7/3ghd//uO9x643ncees3uPoHS7jvz98lGd2P5B/htZfWcusvT+GrXxL4JzsxpH5iag+SqwLv+HrqSu7klz8+nZ9euYqtPc8ypR3AcaQdv6OZiNrFv8xBfnHlMs49Q/Dlc3IYG+1Hl0eQ3fVIo5twnyglqQ/iPl5LUtuM5KpkNtJP3aabOGel4OKLTsXr2oYWGiDoqcdSuvnudwTnnSU4/2un43YNosqdhPzlOI+Wc9YSwcocwT2/vQyfr5uSf/6exQsEZy4XWNqrqPIIPmcLZmCYRHAvuqcOx5E6zvmC4JQV6axalk/AcRDds4fT8227f03x/Ux81MS02Y3kKkH1d9Be/xe+sMJ2Hy1aJHjn9RoM76ucvUKQs0DwxbMEAfVl1FAD3vES/hMfRB6tJukfoLPibr52uh0B+fZ5uSjuPaiubqKBFsbf3cDzD13FReeumG+yyhSCRTmCpbmCS89fxEdv1aJ5uhn7YCN3XX0pX8y14wp5Ke5IuhAszspiRWYuv7npPHwTAziO9XLaYnvM75ybheJ+iZi2G93TyV9/93XyU46g391yLWHPHv41vQPv2Br++fDlFAg72vbSYBWafwS/o5XrfrCKldmCJXm2g6Uw0/7/LCHIWiBYv+YuJie2EDhUxTIhOC1PUFvyDzzONpKRZixfLe4DZfzs+yspTEWqli8X7H6pBDm0haS2BWW8Cd/RKrzHhlIOKcFNP78UyTuCFmhBmijCd6KcuNxO2FmJFWzG+VElyuQgy9Psto/zvixwe4aZTr5M3Bhgxugj4mkjfKSe315dyKL0bHKEYNP6v+Jx7OErZ2eRnSY498w0tMC7fKr0EHG3I090Yfn3cGqqKjZTCL5yzrmMjVahSNvRfG/YcTMhKBAZZAlBTkYmGQtsiGtBjuD+e68labzF+EcteE90EAkNo3o7sKRewq5WQs4W4opdT6r5OomG+5E9TajeNnRfF0l1C5q3G83XRVzpYzYyRGCiibCzg5PWHj62XiYqjaB5+kiqWzADPXhH21F8fcxGd2KF+wk4mpG9XXwSf5mT0Zfxjrcge7v4NLmbT5M78TuakJwdzFh7iCm78E+0Y4WGMaVhFM9mxj6oxwxu5WRkH5HQDnTfFqKhnaieYXTfCGHnAIZ/K4Z/hLi8m5B7hENv1/PGq5W8+nIFb73dwEv7SugZfoKB7U/T3P0YdXV/o3LjH/jw3Sb27FpLXdlvqP7ndfzx0lx+dcFKbvnmqewqWYNr93Y+HOmjp+YFGhseY/dr5bz97ghez3u8/dpmdmwu5tlHrmXP0It4TryBf/IEW3dUUNf4FPUNz1Ffv5r9rw0xOvomXu97TDhex+8+RFvLC3R2PkdR0X04Jg8RlvzohozPP4Gp61iG3QY5F5tIfm6tOHcSeyqRmI9QzEUjTE0natrgS1OzSESTWHqEqBljKj5NMjZFLBKZB2hahsns1DRR0yIshWyeRGqtG58/sW+lSh+seRxBLBJFU1R7nWvafAgrVRoxB9OMWXYTSMSMkYz912nx34ZNe80bsyLz4M05oSRiRFPFEjbPYq5kImLpmKY5344SDoeZmZmZr2e1XSY6hm4h/vXpJ8B/mJlKpGIdBhFz7qLPxzZiESvV1hFNNYBY89yKOXbF7PTUvHCQjMeYnZ4iFrFSYM34vJhgiwjW5+pK48xOJ9FVeV7MSMRS43xOIIjPNYDEE0RNi+lkcp57EY/arSRzooUNsbQ+pwB9Ll6SEhLm7scyjBRHwpyf4Ll2kal4Yr56JWpZ8/879Tlby/80f6TcFVHTdnMkEymgSGwKXbGFl3hMwbScyOpHRGPvcPCdZlraHmX7zmI6up7BihxBUY+gKifQDC8h2YGqe1F1H4rmQ1Z9yIoXn38StzRBSB4n4DmAZ2wH77xaxva+h9m45hoOvr6G8NgOIuG3qC/6K8/c+n3uOjOb+87NYMsLN/DurocZqLiTfb0PMdJyN1Vrr6G79le8MngvVc9dRk/ptTzzl6/wzqtPEfQ0Egl10LbxJ2xtuImyZy/go4OPEw60oYba8btqCPtq0YINhD31yO5GAhP1TEnNRH11hCdLMfx1GIEmJg6XEnS2ofk2s+tQO837mrlxzcNc+OgjXLm+nO889jxXPbOOu+tbaNi5g5eOHeEdj4tDXg/HgxJOWUUyomjRaRu2oqlI4fA8XdcyTCK6QUQziEYtIhETyzJQ1DCRiEkkYmIYGqFQEN0ykTUVVVWJRqPziubcizZmmUQMnUjUxLR0TFPHMDVUU8WMmSimgaxrqJaJFk8yGZJ5Y3SUkfffo3TLIPcVlfDnqhr+1rOZa14s4fLH13LxQy9wU1UHV5fW8+OabXzjn1VcV9PLN59Yw1cffYYVf3yAC1dXcfH6Rr5RWs+X/rmBXzZ0cm9rFe9oB3jP0YGsDhLTRnC7axg9vpGo2k1c6UKarEb1NjEd2UzS6sc/uYmI3Mi01UVMbcOQmgi5a4jKHUybfST0NpKG7bCQnFVogSYSWg+m1I53tBLFW29HQ5R2fOPlBB1Vdgwk1ErYXcunsz2ooWrUYC2OY0VMGZ1MG+0ExovQ/eUk1BYioQZCzjJ8Yxv5ONJNNNyEf2wj0VAjhr+BiNRM2FWJ4qlCdlUwpbcSmChG91di+OvR/fXI7mriShu6rw7dX4/qqcHw16N4qlHc1SSUDiJSK8GJajRPE1agjVioE0uqwwzWYgTq0Lw1KO4akmoXqrse3duEEagjGm4k5CrBdWw1RrAa3VeD5q3H8DWjSw34J0rRvXVE/c3EA60Y3iYUTyMBRy0nzUEioSZ8YxtQ3NV8FtvKlLoZyVGK6isioXeQNDpxnShGC9SjBxuYMrtwHS9m2upG9pajBqoIucv4bKqfsKeSpNGB7Knh4/hmDKkR/2QZkXDLfGxHclVihpoIOitQfJUEHJtImq3EtCacJ9ahBqqIKA2EveWo3gpUry1YaL5K/OPFRMMN6P5qZHcZerAO1f//uHqvKNfy+zqTMy+y15qll7Ee7BnP2CPLQQ6SZWmkseQ1skeWlmTSoiWZCpRFaXlIkVwMYg6d2OHmisgZKACVbr7dfclOJNVkB3bfVFVAIZyc8zkIVXVvd5PUNw9AFZvzgHVRwFkHt/A/VYXf/u/97RShmUcbLhCaeRKnhCWtoPTO42t5YquMKa5iSKu4eh5TzeBaBTy7SGDVid0Grl5AFZZx9QKhVUcd5pkGlwnNIoawgqNkOQhbKPtLxFadyKxji3l8tY6n5YnsLJ6ewVMrM6uqmEXaP01glgntKoaUIbAqeHoRQ8pgKTkCs8w0qOPrRTy1jC0WscQCE6+FMVzFllK42uIMEGtuYA7LaP1lYjuPp2VR91c5DLfxlCpyJ4UrV/DUKpZYxJHKRMYajtogtjdw1BqWXEYb5gnMOq5WxlFLuGoTV21gK2V8s4bUW0UdZLmfXCMw1rHkOhP/EofRVUJznd03FkicLSy5zvcPv44kpjG0Eq7dIPA26Oyu4Frr/PCdbxIHVxH2C7hGi7emNxj7G8i9ZXy9QKDnGLslQqM4ryhOMXZrhGYJW84gdc4TWWUseZnILhCaBQ6CJpaYI7FbGIMitljF99p4ZoNIqZGIFb5747NonTS+2UBVSkTeBrZWQxrkcI0GmlRi2E3hmmsMuik8rYQhlTDVNtPRc+x3Kgy7RQKzSeI0sMUKrlwjNlvYUgVPqeGrNSxh9h6bQgtLbBHbV5D3Kyi9MqZYw5SqTIKL2MMSWjfDyGyg768ydVooe2mm9kV8qc3IKaL3lxB2lkjMbR6EXydQL6F263jyFhPnCuLuDPbra2VcaQ1tv0psrhPoJSbedeRuhcS+gqdtERjbeOoGoXmRyLqIIzYwB2V8rU5srnEYbNO/s4IvrxMbVxCGFfb3soz9S8TmJtp+BU+5hCFdxbOex9KfRh5u4xnXMMQ2jtTE7Bex+3mcQRarf5Zf/Gfv4Sd/4j38xN/6HxhKL6ApDTypyFio4SpFTCGL1k9hS3k8tYSnlmbfi1JE628yCa4j95YJ7TSxnUbcPY07LPP98CahfRmhk0XaW8IRVhhbRRwxizEsENlbRPYN7r2xgq2vYRs1AqfNsFtAEzbp3q7japfp7ZRxtIsYUhuxV0YVq8TeRTyrjSasYSkbSL0GQrdO926BQaeAPCyiCAV0aY3AuoTcrzHYKTD2LmPLZbT+Co6cZrCTITIvYQzX8dWr6IMWllzHkDLYegqnv0JibvHat1eJghdxnG1kMYUjrxLKGWwpy9TbwhJqJFabHxxewpLS6P0SE+smg16b7m4eqZ9iEtQIzAKO1kATt/Hslxj26wz6F3CtcwRGDmmnwcR+Gd+6ju2UMfdbJMazaP1tQvcaw8Eq06SNMSwg3ytiC4uEZp1RdBPbfh5FuTkTNKQNImUNS3qeB8m30PpZencew1OXGbkNPH2Lzu0qivYiqnKV0LqEL69j7K9jCFfY319jb1DmrekWjpzB7C0j3jrLgbHB2/5NtM4G5uAahrjFxLuG2l3lvt/AFbJM7cv0b69x95U2p5/8E56/uYglP0dsfRNHvIrZrzG2ayRmhmC3zYF2g9vfTeE6zyLJlxn2txE6m+y+WkHu5vG1BpZY4c53ljD7V7j33SLCTpG9N0+h7i/ga2u88fIqu7dahNaLqIM1xM4FPPU8sdPmO8+do/fGNtbwCrqQwzVyKL066t5NpN4Vevcu8tLNLMO9Z9l9c5unrzyJY1xlnDzDSCwzUb7Oi5dyhMZ3GIVXGHSeJJRzTMQNfGmTl26cYdi5znr7ITRtE6G3QqgV8Pop/OES8r0cr7yQ5fXvNNi7V8dUqgRqhlBaxBpkScwqjphiePc09jDPoXOd2y+l+O7TKyjiZSbxcww6WeT9VTwlzwN/A7ub55sXP8tf32zQKHyOZ658md3baeqFj7BW+hTbzS/w5ndXCaRVjP1FfLnC4G6O5288zuKZD5Fe+iTK8CW6nTNoYhG93+br209xpf4Un/vo71LNP8z1K8voyl/T7z6D2LvBzptVdt/IMvGukJgtum+cRunmcOU6I3sTW6xiDssEWhNPaaD1CphCgchoEpub6L0KvtLGFuuM7A0ic40D/zKe3MQV28T6Zd5OnifSt3GkNcxhBUfeJNC38bV1HoxmYoWrtlB7NTx1m0DfwlVaOEqDsX8RbVjGkdtE5hUC7SquskFoXMRVNvHUi5jCOpFxbSZSKJcRdmoo3SYT9yaWsIXcWcMabjKynkbcrXPvVo6l839Iq/5pyvmPUi19nFr14ywtfYA/+eA/IF3+MO3WZ1CHF7l54wlWV/6M61uf5wt/+s/4i1/523zi1/4RX37fv2X1k3/BvZtXeOFijWcvZlg48xFa9S/y4re3kJVbaNKbrJUe5yufeT+f+PBvUkw9QX/nHnd2n+MbL7b53pvP8errz7Oz9yoD4Q5eICLIt9nvvszVaynSuc9Sa51it/MKne4OyShAVPcJ/QBT0/EdlySKCTyPJIpOGjCOUwLHbMVZNGKOChiNicOEwA3xHZ/QC0nCEXGQkISjWa1oMiKJjo+NTjbzLcOcORdcbzbHzCGVx3iC4yRB6AcnQsbBZEroB/iuRzR3P8yqSycnroxRPGacTN7FtIhPXvcYdxDNXy8KQnwnYBTNEAnR/NyzeIdH4DmMRiOSJGE8Hp84THRdJ0mSeewjwvMC3vP9tx/8mKPi2EkxY1AEc/6EP2/4iH/MFfEjQGb0Y5aUY6HicDomDv0Th8Pxse9u/pi5LWbPR4HHwWR0IjhMx6OT/Mrx7eSNjWLuHx6eOD6OG0XGSXwicsxEi7nIcQzLHE9OAJyT0ZjpeDxfpMnMAfHuBpF3t3zMF+CEUTEXTI5Vq+PFGcUJRweHcy7G6KTRJHC9WfXLeMxk7BGGIqZ9D9V4gTs7G6RzH+fshT8jnfs4ivocnvcanvcGVrSPGXQxgi5m0EO29hD1XaxQRDI7aCMVRb+LLb3MKzcWaS//BcULf0C9/N+4u7eCuLPFzatnWC98ga/+/q/wX//Oe/jIP3wPV554H91XHmPt3B/xTO1jvPbsQ3z6Q/+Q/NnfpLLwW5z9ws/xwsafs/DEL/Pyt7+EJFcI7Iu8fvNhvr31l6w89gsMdr+M0Esj9lMcjDZxtBy7tx4ncerYUoHEauF2FzH3zvFOsIYnrqIPVvGtNUythSQ2uHa7Ruq5NO999GP89qnH+I0nzvD/PPwk/z1Tova923x30OeuptMxLG73RDpDlYFkoOguph2g6hqGZWG+S6jwfR/XdfFs50SU8H0X2zYJQg/bMQlDH89zMBwby3XwPA9RFE9yYsd02+mczRKGPq5rE8UBfuBiuiaO7+CGNoatY9gWhmuj+RE7msUbqs0LXZGL3+nw2PoV/svpp/iNR7/Cfy8U+b3Ty/zG11b4lUdX+BdfzfD+yjP8uzN5fuGh0/ziI2f4d2ez/Ppyg3/x8Cq/kmvxz7+2zO8Xm3y8keEl7Xm+J65heRdRhQaGWcKxKkROg0ArE2kVzEGGkdskdtcIrRyeniZxS0RWkYNwDVNMMfWbJHYNqXMOV83yzmSLd6YXsaUsoVFl7DY5CNax5SyRWeEgaJHYtdnzZpnIrBBZFcTBk7jmCkejBodxg7FXQeuf4ygqE+pLHAV1bHGFo7DBxK1wGNSQO2c5DGpERo63kw3kvXO8M9rg7VGbt0ctlO4Z7kc1EivL2K4g3DsNR5exhVVio4ivzB5PrDKBlsWVVzkManhyGkdMYQtpPDlPqJUJ1DyOmOZ+2MISVrGEVWwxxYFXR+1ewJPTBFqaQEvhKUtY4gK2uMKBt4bWXcFS0iR2mVgv4gsZ3EGakVFj6rWJrAa+XGZkl7GlRXwly8RuYw8LmMMlQvMCiVMh0AsYwxUmXh1PzeHIGRw5w0GwRmBmiO08prjExK+SOGVsKY0hrHIUr/M39y8TGkXU/iJi5xyBUUCcr1mgF7CVZSxpicDI4OkpRm4RpXeWyM4RO3m03lnU3lnGTgFfS6H3z+OrKQItjd4/R2QViKyZsyK08oz9CiO3jC2vInbOYEspRk4FT89jSKsowyWmcRNTy6LKqxzF2wRmBV1YxZLTHEQtIruOLVe499pZjuImiVPBljNYUoa3x9scBG20XgpTyDFxN7GlNLpwnsgqMLJbxGabQK/gqCv4ZnnuoCgSWBUCq0I4/zewKrPv1SoSWxXux5v4WgltsELilHDVVcTu4xwErVnXvNbEkbPETh5HySB1lgmNCoFexhQy2FIOVykyDdpYYpZAL+OoFXyjhiHm8c0qtppn5DcQ9xcI7TK+3sJWajhqBU8vcxBtcBhvs/O9s3hai795cBNPr2NJZabBNomzziTYonP7PIm7jm3UcMwatllFVwoYapE4aOM7dZKwjaHm6XUuYKo5QruKpWRxlFkVdKDn2HvzUQIjx1G8RmwXkffPYYhLvD1ZJ7IKSN2n8PUU90drKL259d9vchRtIO4tIksZQruGK+YYaxXe8tZnjiMxQ3fvPIHVxDfXEPfTuHodoZvClMu4ep1pdJGxW8cQ8xhKjd27q7j2FqG7yf7d84RmGV+rYEsFYmuNUJ+5VCKjzcTZxhHrxNYmvtbC15u8M72BLZfRh3liu4U2yBEoDQKlitFLc+ivI95bwBUrvB3dwO7X6e2dQRPTRPYallhB6eSYWNtw9BzmfgFfafPW6DKelkPZX8aV1oj0bSKjidJbwhQrTLyLOEodV23w1ugGodHGkev4WpPIaDD1N4itOnJ3mUCvzgSWYQWlU0CTGrhzQcpTG/haE3m/SGhfxtK2cK2LKEIdU2kSmBuYQhlbKOFJZe77W7zy3Bf5n/7H2W7yrTcvcXeniKkXmToNiK6h9VN4aomRs8ZhuIEl5k5+P0/9NpFTRdy/wDuHGwjdJ+jdewRXWWLilkmsAmovh9JZ4UHQxhVWsYUUvlbF0VuY2gY/PLqBpxdxtAyacAFHS+EbJSKzyXAnha1mseQM2nAFU8zg6SWEziLaMM3em6eQe4vIvWUcpYSv11D7aQwxgzpYRBmcp3N3gUEnzTS8ytvjrzO4m0bvFZi664ysBoa0gi6kiKw1YmsdtT8TgG01zf1xgwO7jNpNoQyKuO4airqEplzAFJb4YXyFwCjSv7PIxLmEup/FUbIYwgqJtc6B+yxC7zz7O0/hqhmOohojp8T+nVNYSo5R2MazNtCUJRzzDIGVwlXqyN0Kodvk/v0GR8E6tlTBN9YZBRtEfgmpf4bQrPIgvI4tLCD3FpiON7CcGpJSYNhLERhNIrWObVQx5RyhUeR+VOOtpIE+WCaw1hhHF+n3yqhSnolfJVSzqLurRMY60jCDbmUxhDRH4TqDW6e577U5cjb44fgZ9t9YxRHX8c0SoVnGkdIc+XW07gKulEfYW+BvHjyNa1TxjQa7b5zjhwc3GVstYq2A0T3F9+MCUzFLImfR+wtEfhnfK2LpKSZBlbFd5K24zfDu15D3nsKTcgTSGom2wd3vPMJRWGQalOnvPIVrFEmCNrpUwFIKRFaRw7DK2K8SmW2EnRKOXMMzUkyiAkpvldi8QWCt4WprKL0qwm4ZR9nkwehZxG4aXcwx0fIc2dfpfa/NnVeK+GabyC7hCTmseyViLcfY3kDoVHCMLWyjgiEsYPfPc6gXMHYfR99bwBiUCO11PKvI7ptfIVJWCPrLOEIBa5DG6C+h7l/A6K+gdtIk+kW84RZKt07/TprEbpM4NWxxFbW7wMhsMLHaBMoNendWSdwq6mABWy6g94tYUglLzpI4eUIrjz5cJbYbqIMck+ASltzAEBt41ipi5yz9W+ew+zWm1nWkvRqj4Gk0pYUub2AqG2hCnaPkOmNnA2l3iVAtoncXMQalk5uvzv7GuXIdR6wh7WUwhwUSawNLqGEN15g4V/DVFq5cR+tlCdQmY/sSjtjCGrbx5C0O/Rt4chOlm+cwuImjzNyB2qDEg9ENYnub/r0cSrfO1L9BoG8i7xfw9RahuYGvbSLuVdF6bWLrMqFxEUts40ibjJwbhMZV5M4axmCD+/ELWOImvnaZyLw2iwTv1TCFDZ69/GVa7Y9y5vT7OHfm/bTqH+fGpS+wcu79XNn4GJ/6y39Ca+vj3Hpzld1bea5ffYhrNx6mnP0Q6Yd+k7/6rZ/iL376J/m9f/CTVB79NC/f3GTnzjdp1s+yeuajvHDxDK+98Sy62cXU+3jWPtLwZcqFx/nC5z7Gt154Cc0eoFkCO507DAQBw7YYigIDscdA7BKPJarNp1hIfZLF1OfoS7cR1CHBOMAKNZIoxjatk9kwiWJCz5+BLh33pBji2Il/HKWI51/PajtnbAdxKPwYcHIGrZz8qO1jDq4cHTsk5uKAa81qSw8m09nmepycCCdJFJ8gDHzXO5mJj+feYzHleDP/hCE5Z0Yez70nrz13bhzXqL673jT0/LmwEZ5ER3zfJwxDfN8/ibx4nkcYhrMoTBCi287cUfE3P2AUh/iu865Wj+jEqRAFHkkUzsWG+OS5Y3Fjdn80j178eMNHHPon7onD6fhE6JjxLo6BmwlR4HF0MJnf95mOE+4fHpxYYY4Fh0ky4v68VnT2xkdzN0U4F1aOYyOz/8v/n0FxzJ84bhA5XvTRfMGm45lgcXzhHIscgefz4Oho3uQxy+QcjCcz8SJOTqpZji/GeH4RTUYzAMmxGyT0A6LAIggU/EAgnNzh4MEuN59f4tS5D5ItfJRi+RMo6tPY9ovo4RsY0S0k53UE8zUk+0325Vcxwy6SdZeOdQ8n2GHvtQ1ulj9H7anfI3v6vTx947Pc7mdYOfunNKufY+GxD/KhX/5f+NIv/a/82d99D7XP/zr9N09TOftHfOvSl3hu85N8+aP/hI9/8O+QfupXOfPln2Or8LvUyr/Ny698hTfuLuEYV3im9WmKT/xHFh/9V+zd/jT3p9ewtDLD7gKWkuGtySa+XqL75hkcsQzxBmM5i3r3FPreOe5HGwy6q/QGRXb7Jb7RX2fp5gK/8bk/4Xef+gr/Lb3Kny+naL95hxu7HbqGTEdRuL3bQ1M9dNXDMgM8N5xf4DPVzXE8bNsljkdEYULgR/heSByHeJ4zc0OEHqNRjKrKOK6F5zt0+nvs9XZwHINev4tt2zM1z/PnkaFZDc9oPIsE2q7gAAAgAElEQVR+xHE4c1fEAck0wfV0HFfD9Qxcz0IydbRwzB3ZZd875LnbJoXnX+HLW01+++FP8YFTD/GhpVU+sFjhV76ywu/krvGznz/P+3Lr/Msvfo1feuwc//snvsLPPbbKLzxZ4ucvlPnZRxZ5X7rMZzeL3BRuYD54CUlvM9yvYJpl7h9eYe/2aWKzxqG/zshuoPZTxO4aR0mdo6SONjjPyC3xznST2CqjDZZxlCzvTLYJjRJaf4UfHFye7U5rRSKzytRvcRC0cNU8gVHiIGzhKDlcNY+vFQnNMpOkwDgqoAzP4RtZ5P1zBHqKH0zXSKwVbGEZV07xg+kG1nCJyMij9xcY2SUGd59E7y0RanlGVpmdVx/ClVaZemWMwXm6tx7mfthk7FSJjCLq/gKunEHbX2BsV3ClNFO3gq+mcaQl1N5pjsIqoZ7DlbKEahlXymELGQK1wMiqMHGqmMMlpm6FUMuSWEW03jlGdo77UQVLuEBsFoiNMoFSQupdYOLVCJQcvpDB2FsiMarEZh11kKbzvVOEep6jsMqB30DZS+EKJd4ZtwmM8+zfeZIHo3U8LYc2WEIbLDENGoRmkZFTxZZXiO0CnpbBFFfZv/PUbE3MMlJnEXHv3Aks1RBWZh9y51BUR85gyUuM3CL9nceRe2cIzSyRnUPqnkYdnCM2s9jiIra4hCsvcxhUUPfPEhkZDoMqgZE7cVV4WoaDqI42mDkrxl6FkVPBltL4eh5Pz3OQtJD6CzhmgR++cw21l0LprXAUt4ntMoFeRB9kiK0WntLAltNEZpFALxAaJd6eXESbt8MEehVLKGEIq8RODk/PkFjN+Qe9HGO/xGGygWeUcPUilnI8rOdw9SKxW8c3UhxG9Vm8YQ6FfTBaR+mfQ+6dRh2cwlXyTN2LJNb6rHpXT+HrOQK9iiGszuI1Wh5XzeGqObz5fWO4ginncLXibJhyKthqBkfPYsgrGNIynraGKZaw1RK2WiDx1lAHGSK7jTYoIfdXiewGR6OLGGKOSbCOMkgRWnV0IUsSbKHLRQyliKkWmMRtPLuIIi5haqskUQVJOE/sl3GNLIdJE9+YCV/GcIXvH26g9M7Sv/c4h3Gdo7iOp6WQuqcZeSV04RyOusRw7wkSt8DYLzNyy/h6jsgq8dbhNpaSYXD3FHp3gQOnhitl6Nx5kkH3HI5aIXHbaMMcQncFQyzMYy85Rt46tpgitmuoQo7AXcc26jh6FV8vcxg2OQzXsaU8jlwk0OrEZpvE2sSTmzhSE0ss8SC+RPfWaUZOHUNIMXIaSJ0Vxu46Zm8W4XKlArFeJdZr2MMiR94VRvo2plbANSuYSgFbLqD1UvxwcpVALHJot7CFOlN/HVtOEeglQr2NJ7dxpApqbxFPKxLoZcZuE2FvkYnX5n50EX2QQ+/niMwKrpJn5DS488qjTP11XLmM1FnFV+vYyhq6UMGSa5himdBq4Wq1GYhWLOBaDcR+BmF/laPRZXy9jiOXUbopArXKqy88ydlHf5fvfnOVnds5NCWHqazgKVmO7A30QRpfK8+EO7kw/7mZ3T8I1tGFCxjiEq6a5SBsz3lCeTxtldjOsv/mk/hyFqO7QCBnkXYWeDC6jio2MI1tBnfOkFhlpl6FQE9hCoschU0sIYe0u8o7kza2NPsdHmh5BndPI+6cR++lkHaXmHgV9P4SI7vG/XCTxKyj7i/OjtfTRG4dRy8z8jY5CK4QqOs8CK/iDMsEcpXAnDnEEnsNSyzhq7P3x1PLRGYVu59F6aTh+y9gqBlscxnHWGbqtjH2ajPH1rDA/fAGwr1VQqPMg1EbSyzwvW8+iasu8iBp4MpZhHsL6L00R2ELS1xC3HuC0Npk5DdRxQvs3HoE36gj7efp752ju/sQh1GTsdueDdt7SyReCVdL4Ws1PHmTA3cDXy/h2XlMM00UVfGsCo5c4dC9gqEuo0tLHAZreGIBYz+DtLuCPsxyNL6IozZQeku8PaoTaxl6r5/iQXCJyKzy/Qcb3Hr5ETy5yMReY+Ksoewtkxh13oq2ccQCg3tPcD9q4kolhrcXkXZW8NUCI6eIJV0g0NLYwjJjs0KslPAGaZS7pziyc0TSBd7SC/i9C4TyMmMnhyGewxLPcujnGekrxGqWUFkiVBYZ6QXs/Ty9V8/xTrjO2FrllRf/CkNY5CCqMfLKdG4/jilmmLjrREaL3TcfQdlPw1svkdhNIjtD5KRw5DwT5yr9208xttdwxTKOUEXrFrEGJd5OLnPor2N0zhDKVVxhA63XwBTLWEKGsdEiHLYI1WV+ML7MxLnMyNnmnclFHGERY+8cR1od4jrm3nmE2+d4EK/jqUuo3cdR7pyB4Ab2MI/WXcFTcnB0kZFVYue1R+nfPsfEbnNob2H1cvRvnSLSC7hKitDIow1WiMwa7qCJsZ/Gl1eItBT9W0/hDPIouwvEeg51mCEw64RWDU8r4alFHClHoJbw5AL7dx7BFpdxBhkmWhPh1hJjewNbqaDLBYa7Kfp3l3GkKo5Y5sDdIJDL7H73CY6cdYx+iUBrIuykiM11IqON0s3hSDUcqUZkNFH380y9qyTmJabuNYxBDWNQIrHaTNyLKN0iB94NxvZ17GEbrVvlndGzHIVXmPrP4mtb2PIajtLAkmo4ShN90MBVtgmNSwTGNpbYYOReZOxeJjIvMdyp4ilXMcUmgb5NoF8kMq9wP34OudPAGG5gCds46jbT8CZCp8Zwr8JR/By2ssWr3zzL2cffSzr/x2Syf8ILz3+Nmze+yhNf/fd89dP/htVTv8HqU7/O1Rsf5xvPfp5LG5+kVPowxepf8q0XnuTF9qf48K/9LT77M/8z/+8//3tcST1Of/+79LXbnLnwWZae+AgrX/5jti7nsNwhsjJgr3MLQb6L6fTodO8w6Ivc3dul0+/hhQleOEbRXRTdQjF1esIQUX2TQvUxFrKfJlX6Krc6L/PKrVfQPB0z0vBdF9swicMQ17JPWIaOZc/4DMfxizmj8d3Nlsd1oJZuzDbO50LGdDwhCaN3CQXRyUx7MJ5wMJ6cCBXHcZDJaHxS+jCe8xbfXRAxSUZ4jst0PMG17BOmxLFAcYw+SKIYz3ZOBJfpeDJvBJmVRcycFMFJc0fghkT+j46djidzB0aA79pEUUSSJCdCxXEMJAgCDg4O0B0XUdN4zw/eeQt++AOODiYngkTgOfiuzSgOT5wVoe/9mFBxzJh4N4ti1ugRz4WKeO66OHY4BCfCx3Gt6bGgcXzembARcDidzNtDZrTR6RyyeTg9YJwkJw0aM+XJ/zEuRRT48/OPuX84ndeFjk7aQ45dFcdNIMf5mmNB42AyPbHKHDeFHFtzorllJomiE2fFbBGPcz/RyYIdq0onj80FlyQKiCOXOLLwfRU/3sNwX+eNnS02Lj7E+cUP8uRT7+f69Yfpdht05OvsideRnG+iB69gJ28y1F+mr76MbH2P17rf4PU3t/j69tfYWv4Ql1N/ytOtj/H6a+dZzH+QL33uP3LtyhNslb/EF9/3b/jUz/4Uf/JT7+HK6f/K7e88zlc+9qtcrX6cp5sf4Xr9T3ns0z9D5vT/RebMr1Jd/U2e//pHkbUCgrbG7TeyPLf1BRoX/jOLj/1r7r7xaXy7iamW8KwK3XunOIhbCHsXeCu5ROd7ZxkZRZzBMsFwhbFWIDGrCL00lrvFX79+nlvuTZavn+Z3PvMH/MHXPsNXWlXWXv0u3xYE7lom+1qfzqCPY/s4qsfIGWErJpZlEUaztg7LstA07YSwmyQJo9GI+/fvY9smlm3MRIYkJE5CbMdEEAZcu3aFxdWzXL6+ySuvfhvPtwiCWT3QJBkxCuMTl08QesRJiO+7RFHA6GBEOAqJRy5eoBHGBq6nEIQ2gqaxr7nsaSFvCgdcen2Pwssv8on8Of79Rz/I7z/8EO997Dy/c7bEv34ozW+ttPitlRq/+PBpfv6rT/F/PpniZx9e4ZfONvj5cxX+t08/zq89fpZPtlZ5VrjK9+Q1rPAqlnEJRc1hG2V8s4oj5Zk4awRaGUvK42glAjNNaM522x1lldguchQ3CYwCtpzGGKbx1JnV/ijemNWP2lViq4w+XMHXijP3xPw28dZwlBy2NHNajMI8lraEb2bx9ByxXWLkFPGUJXx1kcjIEZt5HGmFw6CGLS7zw4NNpL0zjJ0S8t553hltIu6e4cCvYQlLjJ0ilrjA/bhGqOUJtTyulMYcLJOYJQ6DNTrfe4zEKuPJOd5KWnTefIipXyDUU0zdCtr+MhO7zcRpMHXX6N8+RTDnW4zsEur+ecZ2ibFTJjKyGIPzvDWqE2gpLGEZT86RmHXGQR19sESo5pmaVczOMmOzjisXeTC6hCeXcMQUU6/ED6fbWIM8I7NFbOYJzQsovQVGTpVp0MDTcgRGgcj6UYyje/trPBi1Zy0t1sy2fxStE1s1xL0FHCXDNGjgzO38an/xpNWlf+8UgZnBVmbxj8DIMPHLs8iHukLiFgj1NKGRQe2dJTazeMoKiZXHU2fRD1Nc5v6oiSWtYIrLaIMFHCVFYOSYBjUis0RgFHCUDIFZxDXyRG4F28gTeBWU7gr3ow0is4TaW0DvL2MOM8Rmi9hYx1Fm1bihWULpLeHIOdTeKiN7jUCvYAwKM7irujxzdeh1XLmGr5WZhhWE7gKJV8czSoRWhcipoQ5XMaUMkVMjMNLE9tyx4q8R21W0wRKhmeMwruKoCzhyjtjc4EF0lbFXx5KX8LQsh+Emvp4nNIsERoHDqImjZLDE1I/WQy1gKTlit4atZgntEqOgSmDlcY0MllTBUSokXhNdSOEZJQwxy4PxjGdhiFksOT9/PoOtFpH2lzlMthC7S5hKhZG/gWtUUYU0nlnEMbIETp6dO4/g2mlCP0/oFdDERSKnRGyXscQUwu45EqeAIS4yCSoIe09xENVwlBX69x7H1VKEVobIymDJs2vC1VJY8jKBkWUSVEm8KkLnHK6c4Z3RBq6cQelewNPzuHoOWynRv7dA7DQ5CDfRh1ksqUBsN3GUEnpvGbm7RGg38Kw6pjaLwERmBb23QmRWsaQcibWGLZUI9SZ6r4SvtAnUdTy5gi3mceQM/btP4GsZPCWPMcgh7WWItSaD2wtMnCaOmCdUKwh3l5lYF/HEFoHbRBVzOFoJU8yQWDV8ucBbwQahWJzFMfopDsI6oVHCleuE2jqeUiWyioycEo48cw2FxoybEeo1EqtJYjaxpBS+PuOAREYdqbPCyGnhqRVGTgt1P4cllBl725hSBbmXwZSKRFZ95tDRK5hKEd+sETtNHLWMo5Rw1QpKL40htgmty7hqG0su4el5HHWV2CxhD7MEegVXKc6GIqXI2G0SGlUscdbUk9glAq2Iur+KLZY58C+S2C2GuwtE9ky09ZUMkZpnbFQZW030YRlb28BzrxIoFTypSKCWGVtruFIRX6oysbew+hXM4SqulCUxa3hSCV+uEakt9G4JvVPCHKQItQquWMaX6oRKk0RvYQsFpN1FbDXHJGhjCAWUbo5YX8cT6jiDEoFUYeK2mbgbKN0cSqeANagRKOu4UhNXWkO8kyVUtkmMy0RWG7m/MIs3DarE8tOY4gqJ1cKT2yTmJracIzRzeGoeR64SKCnMwSpja4OpewVpN0eoNjj0G1jDs+j7Vab+ZUKzRWi1sJU6odlGH+bQ+qv4epnE2sAeNLAHZWKjysiqERubaN11tG6Ng+AKvlFBHi7gWQVCa43I2MLqt4n9Ap6e576/jduv8sC9hrZX5K3kBr7Z5PujpwnUEolRwNpPcWRfRr5b4EF4GUfKcGA3kXeW4OhpIrNBZNRwxBxvx5sYvSWmdg1zP8ORdxXpXpGpcxV7UGLq1HDF8xzYRXxhBbe/ir6zyEipEgtFwkEOp7PKW8Y6I7GKu59D213G7K4SyyW8fgavn8bqpvGGq4y0DJGcZyQ3CQZrOPs5pmYJR56JZuYwxcgq44g5bKGMr2zwVvw8xqBIbKzParf1Oq6SxxazTJwtAnUDR8gSqRVGRpNEaxPKTRJtA2dYw+qV8MQVEqOKNSii92cxBkcs4Ys1Bm+s4MtpYm0NV2gj7xSItQaxWiYYlDFuFzjQKyRSBadXwBezJEaGRMti72WJ+ptEWhVPnm1MjOwyiVnkwKtjDlbQe0t4gxxuP83YqBCqOWxxlZFTYRqsETs1nF6dkVZnapc5sKscWusEQp2JsYYzWMaU1vD1dSJzA62XZ3h3kfvBJgfOGvLOeaxhnpGxhtsvYncLmN0cb8dX8PQqnXtnUbtZJs4meq+AL62hd0p4wybabhm33yTQmoT6zCEh7KSI9DauXMeV6lhCBU+pE+rrBOoGiXmZQJ3BN0OtzVF4BUescRRcJ9S2cKVNAvUittAk1Db4wfQmrryFp24yDa4R25sYYhVHaXIQPM1BcJPOmxksscVR/DQj5xLyfglTaHMYPIcnX2WwkycyLzHxbqAPWtjSJqawycS7SWw+jSa0iN3rePolAusK4n4NqVfnOy+d4vTXfpvW1if51stnEYQmr33nAs9c+hz5xfezUfxD1vO/R7n0Pi6c+Q9cv/RXXH/6YVZLH+ZbL53hevEjfOa3fooLv/pP+ewv/wzXsk/yrZev0jPu8MK3Nrjw6IepPvmXNNae4t7eyziuwWgU0hPu4QUSujFzV2uWiaQZaKaHboUMJRNB1tEdi51uBzfo8YWvfJCnX8hwdvUz7Eu3sEKbgTakI+0QeP5JtahnO/jHtZzHbRlz6OXx16O5ABDNHf3Hs6jverPN0+THWyaPBQpnfs4kjGaAzfm8OklGPDg8OmnMPIZXOvNjjp0Zxxvsx2LJ4fRgxrsIwx85L+aJhoO52HAsqJyIJfPCiGQeXZk5RUaEXjQHaPrzuTgg9F0C3yEMwxkTcN6CEsfxCUjU8zzCZITt+nOh4m9+yNHBhMBz57DMGVQzDv13RTpGJ+yHWQwkepeYMJ7zJsYcHUw5OpgwTqJ5Q0j4LvEimZ8jnsc/kpPHZ6LHLLJxOJ2cuDR+lLuJ8B33RBw4mEzm7obgJD4yc21MfkwwmUEtD2Z2lnlc42Cu7Jy4NI5Firnj4th2cyxeHLstTlwRc3Vo5o4I8V0P27Tm6lJ4ohrNGAc/WrRxMm9ISQJGsY/vmTh+HyfYw/Re5827LU6d/QC53J+zufEp2q2Pc/UbjyPbN5i+8wa6/yJ29B3c+HUU62Xu7T9DqfZVbj5zjvT5D/CNrU/y4qVP0Xl9iStbn2dx8U9ZWvwLXn+tSv7cR/nwv/1HfOjv/m3e+xPv4cb5P+PVbz5O/tyfcXPj8/zlB/4epz7/Lymc/VWe3fhD7r36RQb3nkDbT/HN57/EpSufILPye+TPvpf6wn9is/Rf0KTzWFoVXS6gS1k0cRW5v4gt5xg7LbT9LMH8w6DRPU8gpHCGGYTOKoa1Tl9d4+Vum9YLq3zwS3/EZ1OPsvXaS3x70OGuLvNa9x5d9S6aLWJrBragoewNUfpD7tx9lZdefpqvP3Odl174Bk8/c42vf/0ZXnn1Zfr9LqZrYLoG40mCYWhYtoEoDul0d3nxxeep1Sr8zD/+af7+//FT/PmH/5jrN7bxAwvPt/G8WUYrCRIC12EcR4zGMUEwc2WEoY/t2QzlIa6vE4UaSaQQ+ANGIx3b15Etg4HuMHQe8Kpk8Y3BPqvPXOJDj3yJP/jiF3n/Y0/xHx49xS89kuGf/tWT/KdUg/+ca/DPv/A1/tUjC/zfqU1+6UKbf/xwip/+3Gneu5Ln0+0ULxnPsuNsI7vbuO7TKEoO166iDTMEWgW1s4ynFInsOtNoA214hsBMcRhXiawsjrKCraySOLOdp9hsYAq52Y7i7nlseVZl6qpZLGkVU0gz8dcIjfIstqMXsaUstpzFUwscJDUOkgbqYBlh78IsImLOYJmBukps5Hl71EbunEHcPUVizYQCW1hm7JQ58BokZglXShMZeTw5xYFfxhIWGNl5pm4Nc7gyEyvkDNZwhbeSdYz+EoGWR+umSMwKgZYm1FdxpEUcMUVsNAiVJsO7T+JIqzyIW8RGEXOwzIHXwBEz6L1lzMESkZHFlZexpQUs4cIc8lnCHGTQhCU8NUuo5vGGad4O1jlwm4i7i1hygQfhNpGeR+6cwugvceBu4EkVHGmVyFrgKG6dwDAtKUVoFmexDaNA4lS4n7TRh8vI+wscxes48syibgpZpv46sV1G7S8idc/PKvu8GkpvgcAoEBgF+juP4xvpWYTEyTPYfYLQzDIJyvhGGnX/LMbgPEdhFVdeRu+fJ7FyxGYWYecJTHGZsVchcUoMdp5CHy7OIyglbGUVS5zBQD09jyHOGBWBXcK1CrhWgUAtzz5om2UccTYU3A82OHA3MXtFJn4dW07haXnGbp3QKOMoMyigp5aJzTaOksVWlkicEsp+msho8c7kEqGVZRw0Ce0qtpJDGSwz8tcYB00crYAmzKCfM9ZHFmOYJbYaxHaNyCphCEuMvCyxXcWR6iidmTU8snOY4gq+VmE6FzdMITVzCulFAmNmp3bVPK5WxlIK+EYZW8lhqzkcLYchrSAPFrCVKq5WwdNLuHqeadRE3F8iMOsEZpNpuIklF5kEG/hGDUctE5h1Rn4bobNM7LQxxCKBWSdxm2jDFI6eJ3TKBFYRy8hgamkir4ylpJH7C8TzKM1hOBukXTUz/5nNIHXPz0ChTgVfz6ELM1hq7BSx5RUCM4c2vEBk5TmM61hShpE7qx5We0u4Sg61v0xsVXDkLL5WxtPKxFYDrZ/GFLJYYn7OSahg9TJM3TauVsHWK7hGDVspEWpVpnYLV6nMctJmk9hsMXE3sYQynlJn7GziiCUivcqBXycys4zsIpFeJlAaeGKTUGlgD4tM7OaJo0LtpDnyruBLbXytjiUVOAjXsaQMU79JqNcI1AaR1sKTG0jdRQ6jOvpwmVBfIzY2saUioZknNDJ4aorEKhLpRTw5T2LU8eUKR8FFbDlNbFXwlDKB1sBXG3hKHUcqEVsNfKmEr9QIjBaGVMOZO2xGVgNPzBGaazhKGV+vEVoNXL2Ko5YI7Tq6mEUcFBmH2zhKAV8u4Es5XHHm5LDkDIFeOQFoHsc+QqNKoFcw50OeJxWwh3nMYR5HLuMoNWylRmhvEtpFfL2Ar+QJpCKBVCHS23hai8Dexldq+EoNSygR6U0csTobYvxrBEqbyKgzslskZpNAbSDvZTEHVUbmjKmQWHU8pYItVPCVFoG6gS/PREq9V8BRc7hqEVeuoHZzjIw2nlAhVqoYnRWcYRWzV0LeyeIM64yMbZxBA+lenkTf5u3oJlPrGV5/7jyBtEWk1Tn024h301i9NveTNYSdZfReje+Pv85B0EYdnMPTshwE68RqFUcoYQyr+PoWsX0JqZMhUIuMzTKJto4nNWc7wt4lBntpbLnKgbuFJ9QwhAK+0uKB9wxH1kW03SVCtcShfw2l0yY2rhKomzhSldBooPUyTL1tYuMiSqeOreZJrDpjo4XVKXJoXGKsb6PtFxF2M7hiHVco8na8hT0oceQ8izvYxh7UsYZZ/mZ0mUipou5nUPZzjJwNIqNOpBaxekt839/G6uZxhw20bp0H0U3sfoVAKOH10wRCGnt/mbFWQbmzwIHeZKq3sDo5dv/6KRJ5jUioEw5rSLdWSKQ1pvoG9l4B+dYq2m6GiVnDFZbpvPo13H6VQ+sq7qCMtreAq64x9baxegX03QwHxia+sIY1aGIJmzwInmZsbqHvZxHvLRGqNfT9POpeHmdYZ2xuMDY30Tp5Jub2TKQY1PGENWJ1g5HZmIsfWWK9zshcZ2xuI+9mOfIv46klbKFGIG0TKVsoOynsXpZ3/OtM1GuEcpGR2sTrN4iVNbS9RfTOBY6cbfzBJo6QmzMqsthCGmu4yoHfwFey6P0ljO4SI63MSC8h3DlDpBY5dNfw5BzDO2ew92sc2etoexeweqskSgu31yBR1rB6qxy410jMbcx+BXtYw5frjM02sVpH3UthizUirY03rOH0ykTyGp5cw9XryEIeT6phC1XMfoWpewVXbONJmwTKRUL1MuJuehZr0Vv46hpyJ0tktIn0NsK9FKHeItDW8ZUNAvUivrzFxLmKJzcR7s2EDU9uzUQMZZvvj14g0raRdvO8FV8n0C/hyOuM3Mu8PXkGV13D09ZJ7Cu8lTyPJW7gqVs4yjq+vomrrCN3a0TGDSL9GfRBA0/dJDQuEZtXcZVtIuMannIZW9ym3ynhWZdmAGb//6PqvaPjvA8zXUTuduy0zbVvTnL2xom9m7bJTfakbOISZ+O1k82uvSl796Y4uW5yr5KLJIoWOwlgUKb3wQwKq6guS7ZlNauRBEkA0775eu8zKCQlO37uH98A0v4xhzjEhwHJGVL6vd/7Ps896NISjz64jwfv/Qa33fpumstfZb3dYm29yeVLFc4sf4X5yb/m4G3v4tj+d5NOvZfDd/4R51Y+T6H8aeorX+fpp9MUD/w1t/zlL/LFt7+ZP3/jBKenb+fu0wUef+5BJO0CR+/8OCez3+SbX/swjz7cQFa79IUOXfEqA/kyjieh6xKOYyLLMqqaWBcNw8C0dDzfwPFkLl56lFu/+Q8snj7MvQ/lubz2JIatYXkm3tB8BRQzmUbstu1H41nHbnPCsexkPRBGxOGYkTieV0TjUGD3LOxY9t4Zdjdk2F0G7H5N8r0CoiBpauwuAXbPpZZhYhsmpm7sYQ4822EYRsmUZPy9vPFkwx1zGn0nmZCEfrDH09jlbSSQTH/vnB6NYZqe7eM5TnL9ONjYtYLatp2ct4JgL6QIgoA4jjEMgzgaEQTRy9aP7c3RWEMaEHgvBxS+6+zBNBObR0jguWPWxMvTjc1hPJ5qhOPncPb4EbshxyvZFi9bPry959392t2gYxS/XGVJDBrxXk3mZXiIv8fG2ANojqGfozhhWexyKKIg2IVYctgAACAASURBVGNT7MI5d+0fozjem5mEYz7BLiAkaWUkocXO5lay0RlbSMLx53arMbu01ORNEu49As8jjnyGUdJYSf58fOxAxfL7OMEVJO1Rnn2+wNmzX2M29bekJj/MyXNf5uTZr7Jy+hbOnr+Dhx+Z4jvfTbNy8gCVyje47asfpFX9LI3SP7HU+EeeeXwfP9x6hON3/jVf+sT7OHPuAM8/32TmwMf5zHt+i8/+6tv45194Lct3/T3fefBO7vzKB1kpfYovfuTtHLn1t3hg8W/JHvsDHv/2zWys7uepu7/Jkdv/lOOH/zOpY/+Zg1/9HdL730X7+UNocp721RSmWkbqzRK5NQYbJxi5C6w/f4TIaLK2cQSxP8W2W8XqTOP2M9yIz6FIdUR1Edl6mFT5K3z54Me5+8lz/KB/kQviOs+3L3Olv47kX2VDeJ5nn/oeTz70KGfqLXIzJzh09OvsP/Zlvvz5m/nyFz7F5z/3CfZ/6xvMzZ+g1ixSWSjw5HPf5/HHH+N73/sO3/nOI9xzz92srCxxy61f4a1v/Xne9JNv4PVvnuBP3/9HPPX0o8hKD1WTElWQ4xK4IZHvsRlHjEYxnucQRQFbWyMs1yKIAyxDwnckfKdD4K4xGvbxQhHNllAdi8sDgx8IMs/oBo/1+0w2F/kvH/0E7/rUzfzu5z7Fe4+U+a9zi3wo2+TXv3Qbf3xoht/91iy/fsc8b/v8Ud6TPsM7vnqUP9l3iH+c288j6j28oDW5OqjTF5YRxQymVkIXc9hiHl8pJw+9iqOVcdRpAitNaGWInTyWlEwNYqeEq2bQ+3kcucyN+BSOXCAyK3hanpFbTQ42WhFXKWCJWRw5jy3lULtJxTa2aqiDGXwz2ef7Wg1pfQ6tM8+mVWNklXkxbiKuHWXHrxFoWa4HDdaf28f1cIGhVSI2ykhrJ3gxXsQezHEtqNO/fGCPUWH0khp0qBW45i+w5dZZffp2fjRawR7MY3SKiFdS/Hj7FLaUSgKH3jzX3DPYvQUiM4PSOUqoZ7GEWdR2CrU9S6TXEa+kMPopjP40njLL4Opd2OI0npLBk/M4YgFVmMHX8tjCPG4/w1Apj4n5NbR+llCrEWp5rME0Rm8GT6rgSVX03hShOUVsV/aYArvBhNabwZGzDJ0qpjjPtajF+gsHMAcZYquO1ksnVXm1yk7YROvNoPZSBHoRXZhF78/iqglnQekeRxem0IUpTCmFp6eRO8eI7QKensboT+Ipc2NORQFfSyNcPYgtjo0gdmnMLphKGhRGnsgu4qhpxI1jmIM5fC2fmEuULI6Ww7fLqNI8jllkaDQwuvM4YsINGVlVtM48ynqaSG0RGEUsKY0jZ9l0G8RWDUvMYQ7yBHqNyGhhy1k8fZ4tvzoGPSbAQE2YRBczuHoJVy8Ruw2kTgqlN8um3yS0q8idacxBhhvxGSKjSWS2sMQivpbcIdcHxzCENL7SwharmGKa2EnCIkPIYUsFXKWEOcih9dLJnWopjy3lUbvzBOYCnl4bzznqGFIOWy3gGSVsNY+nN/DNOtpgns2ggasnLA25O89OdJrAbGJKZTShQOwsETtLhFYLqZPlX3fux1GqKL0shljE02pE1gKBWWewMUNg1jHVIoHTwFQLDL0FHK2QGGOEOTw1hyPnk7+HvVlGbgNxYwqlO8N20CIwyrhKPnmMOSnCWsL0CIw8ljxH+8IRtr1FLCmP1J5hsD6N0p1j21tkcHUKVy5iS3mUziyGkNhUQr2K2p1D76cJxBq+VEPt5bCUCqHdwhgUCZQG/qCG3qtgCVXsQdKUCbTG+PWpofUy6O08sV4n1PK40iyuNI/VzxJILSLlDL5UZ9tZHjeXcjiDAjvuKTbNUyhrJcxOcki/7i8hrk0id2axlRqxfYbYuSc5QOol5O4xXDXLyF7CEqrE1gK2PEegpYmMHIGaw1cK7LiLOIMSZreI2S3hqjk8tZwc5LUlrvn3oHVKDK0llPY81+wFfLmC1i9hq0vY6jKWtIAjVBiqdRx5AaNfwZHr+PoCulhAF3OYSh5DzuEHTQb9hCmxqVXxOmWCwUIS4jklfK2y9968Hp1E6SSzKVcpEehVrG4WszfLllvEUaaw1BRyP8W14Tnal9OoSgZTS97jnlhG30jCglBdwBRK6GIaWyni6TVctY7WL2JJVUKzhdTO4Bt1LLmErZSROvOYUgmllyUwFjAGRRwti9xLYYgFjEEZrV9G7RaJnRVCs4neT+MpFYbmIqHSRNvIEilVnF6aHbuG0SmirmeI9SaxVscZFFHW51A35gmUGr1LU/jiMn7/HDvG/egbOa55Ddafv5MtdwFXTaO007jSEpF+EkvMEZpZjME0oVHCE6vYYgVNLOC5C5hGCVsroHZn8KQsvpgmUMrYcg1bryP1Z7GULL5cZktfQRezGP0ikdQkFIrEchqjcwxzkOXG8H7UbhFPaRCoTUJ1AVsoYw8qOFKFyGwyWE/hqyWUtRP80F/AH8xz3WsiXJliaC9hCyVis8b6CwfxtSZqu8mm+QC9i/OEWgXtyhQ/DE/TW53BkpvI3TKhvoh8dYaX3CW0i9Ns6wuoG/NcC08hrs8mHAqhCqMHsDuz2N1ZhmoRT8gQSkWsbpZAqjHSl9h0Sqjt4zjCLLFSIJaK6FfnGKkLbBtLxPoCZj+FOTiecI7EInq7wNBYIDZKiJ0ZtG4Wt1ch6NVx21UiKZlWeXqdWF0hVGu4UhpbnMcW8riDGo6QNHl8uUWoLaG28zhSBXtQwpWqWEKJQF0gUJdwxFLCnJJKbBonMTt1tHYZo1fAMSoo3SJmf4FQW8ISMrhShkCpESmnCI0sRjeL3W3gDxYwOvMYvSlis4w9KGAJaWKjii+XsIQcWmceZ5An1MqMrBqBWkBYPYojZBnpdUKpjNVO4wt5tvU6nljF6s/jyXNEWgmnX8XuNfDECptWmaFWxe7nsHpZNq0WvlzFk5PfX2y2iJ2TdFZTDK7MEKo1ArWKuDGLoVYI/GX0fg5LLOKqNWy5hjGoIm7k8Y0V1H4NvVvC6JWxBlVcuYHZrxBqi/hqE3EtgyM28JUlXHEZZb2O2V9kaJ4jUJdR2gV8pYkjNbGEFkavxdA8zw+H36a3mka4PI+vnsFTT2IM6vSuzHN9eC+etoTWb2AOlthyH8RTTiO3q5iDJtfCBwi0c6jtZfTuabj+GEq3jtKpE+jJlETaaOBIZ4iMexH7dXRlCds4ReCc49rWt3nq8SN8+8HbSU3+D2bmb2b18hKG8QiXLi7wyMPHuPP2/8LTTx5hefHjfPFTb+OzH/0lvn3fN6m3bqG8+A2ee67CYyu3c/uH38ltv/cLfOTf/Qz3ze7nvpU8p89VcNwNFsoHWCzezv5v/CWnWod54vv3YdkKmt3H9jp4Xo9e+3ksc4Cu9bFMGdOQkcQ2sryGaW1gO+s0apO0mkeYSn2GJ55cwvH6SLKAYSoYlog7nlcE45vaoz39pjmeUiTBQTBmL+7e2A5cD8ey8V0L37XHiIWAKEjO5lHgJouHVzQudoOQeJdB4QeYmo6h6YkFZBxy7NpFoiDEH7cudqclwyja+3UmsojkvG6bOoFn41j6eGnhjH/uZXvIztb2XvgyiodJCDK2lISev9feSFoa46XGmE/h+z6maeL7PpaVMAMty8JWTUxZZ+Jff/hyUGEZOsMoxHNsPMfeayoMo6QCf217a9xycBnFIdubo71rkuDhZT7EMArwHGs8CRmOWRfumH/hj8OOcO8F2FWaDqMkqNjlYOzWYbZGI7ZHm2yNNvcCBM9xx9aQiGvbm3sf7/IxEsint7encccv5O4MZPdNsfvi7oI7d7c/u2CS3R3P1miTGzvXiMOX90DemKy6+zy+6+4pS+NXBBWe4+4xPHa2kt9L6Ac4oYPlyxjOFWzvB7S7J7l4Mcs9d3+VxcbHSc1+mFz+HyiVP8bS0ldoNb/KQuMWjhz+J44f/RhLhc9x99KXOL3ySZ57/i46nTk88yzH7/hbTuZvo1K7heeea7FS2sftH3ovt/6Hd/DRX3oTC7f/Tx64+5s0sp9j7tDfsJz7f2nOfoDl3PupzLyL8vz7WLu0jwv3HeLrn/pd7vzG73PzP7+VZvqDOBsp1p49TOSdQZcS64fQnsYzisRODU8r07l4nGvBaby4jqalkTaOYXVSbBt1PLnG2uocV9fzXFhd4PxDKUqLR3i++yT6lonka1xsr/Lc6rOc+06V7z51jlu+dDN/8e738CtvfRtv+9k38eafnuD1P5fot37qTa/ipokJXvf6CX757W/jp37u9fzyv/9Ffu133sEtt36FT3/6Zj7wwffz27/9W7zznb/KxMQEb37Lm3jNa17FL/+7t/LIY+fpCZcxTAlh0GU43IW/BES+xyiOxpMQc09Pavs2pmviOTqhJxO4bUZRm50tgWg0wAsUoq0Ae2sHIYp5RtG5oDlcUB1KDz7CPx0/zB9+5VP8+WSDf/+F/bzn0By/+dU7eO+JLH82v8A7vznDr+0v8XtH6vza107wrv2H+Uxjku/o97Lmn2G1V8EPHkaSczhWwksItApDo06gVpDas4yCJa7FZYZuDqV3hNjJM/JK3Bg1ETeOYsvzXA/PMHIWWXv+MLx0H6aY5sZwae8urK+VMAcZPK3ITrCIpxWROykiq8q230IXMxhSjqG7yLZ/mlBr4skVNq0GZm8ece3IGOxWQN44htI+wcgus+PVWHvuDvTuDK6UwVOyiFePonZOMLKLONIM7Qv70DrTxEaJQE00oEZvBkuY40ejFdae28+WdQqrX8QRM6id47wYNzF6aTxxAavTIjLn0fvH8NX5ZDct5zH7OUK1jitWCNRc8j2dAqE+n1g/pHk8OWkLuHoerT9DrJcw2zMILxzBHeR5MT6Nq1VYe+ZQEqIEVZSNSfqXpvGlKtf8OuLGHTz72K1ci1q8OFpm4+IB1i/cxUujFXRhlt6VI7QvHsTTCoyc5M7v+guHeWl0Fk+p0L8yjbB2jJFTIzRLXH52H4O141yLWnhqns7qIXw9Q2QlAdRum2LTK2MMppE6RwmNLI40gy3OoPdOMLQKKO2jONIMm06R0CzQu3IoUdhqGUZuBVuex9dzeFp2DwDq6wVsJYulZrH1HI5ZRJXmEFYncQY5jG7Setm0a7hiAaOTZ6Qvo/amx1OXhHOSTIiqaL0MlljA6Cef8400vpFjJziJ1i0kFXwjg9hJEdpVdDFpV2z6TWy1gD5IE9k1Ar2M1sugdrKIaxkiYxG9X8DXKsR2ndCaR+vNEelLRMYSkVnBFFN4Wo7YWmCwlsKRSwztFq6SwB99rUZkNPDUKqG1iC1XsZVxc0Kr4GplQquesDOUCpqQxTNKOFoOXZwjsKqo/URhGtnLBEYLV23gqA1G7knkbh5brjN0TmKKRWK7hafV8PUGntbAFEs4ShVfbxD5S8hCFs+soYs5tsMlTDGT8E0Gc/h6BV9L/jx9vQI37mXktFh/4UgStOhlTDGHJeUI9BK+XqB/9Qi+lie2y1zzlhHXUuhCjmvxaSy5iKOUceUSrlQiNuvEVp3upWPovTSeUkqApe0ZhlaDLWOFUGnSuTSNpzeSh9rAFqps6iv48jJGr47WLRNoTbbcZTwlOXzHdo1QabJptlh/bj/bXjkx83SzjLRTXLMfxBWr+HINvZMmNup4cpktaxmjUyaUlzE3smwZTYZGjU2nQWg1GHqn6a0V0QYraN3iGPg5idZLEVstXHmB0Kgjd4/jyXPERg5bmMXsz7PjLjHUW6jrOcTLaWK7xshpofeKDK7kuRE+iCO2MPpllE6aHatOrNUYrGWQujVC+xxD6yzS5TSbapOheQZHamJLDRy5Tmi1cPUqcn8OQ80hiCmGURV54ygjucqmtMymehqlnSF0S7hKCUPIYggJ6NUc5HCVEpaYZ9Nt4fQzuIMZLPEwjnYQqb8PXZnCNarY2hKKlsPUShiDItpGFn09y7a5hN7O4oplLDWNZxYYtKcwpBzaIEfkNNEGWQKrzs5wmcCuogpzuEaJod/A1Yt0144Tuw0cYw5bS6MKc2wGy9hqFaWfS2xATp3QaODKVQK1wUvheexekVAuM9LL+GIao5NBujrNS9EyvpxF2TiO3p1k064QKFnE9eOESotIvJv+c3mk1Rn07jGuR0XkzkGEtUNsuctE+hkuPnGU/pUTDN0Cav8EndVDRGqL2GoiCrNcurwf3Zwn8IroQoqN5/fjiye45tWxlRLrV44xjKqYcgq9M4O9UWBn2CI2G9jdDE4nBTeWsfoHkTaOMPSaBEaVob1AoNaxeiViLZko2VKW7WgBWy7iyll8eYaXwiLu4CieOE1oFAmMKoMrCQNp6FYZustsXMiw4z/IlnuKUC9w+XvfZNtqMbJPYkpN+msFXLlFINYYShXMK9O85LYw+zMYgxk2Lh1g21lgS13A3ygTK3nsboqhnsfoTqG1pwi1BLqtrM8hde7AVY/hycdxBicwNo4Ryll8KYfVm0dcO46rzhKa08T2PNL6cUwhT6CVCIw0tpZF76fZMZfZFJcQnknhdAuEehmxe4L2cycQrxyH7RaeMkP/0lF8ucqOu4jZn6G3OoctVhnai9hSAWkjxabbRO9ncOQi6kZtHFykES9Pol4tsGWeR90oI29kGPRSWGqivXXlCpFRYOgUEK6cINSXcLQpbCmH1i6zZZ4mUEp42hzC2l1owiS+WkBam8IRC8R6A7OXR16bJTbq/OvmWYZ2BbWdIlDKjPQGI7WBuZ5mKFUgOI0r5tG6k4T6PNteDWF1mqGxhNnL4CqzSKsH8QazbFsVhnoZ6eokQ6uB0k3j6w10qYA+yOFrZUKjjNabw1ILGHoJ3SijDdIEVg21nyaym7h6DbmfQ+rlMeQqnrKAKzcwemU8ZYEd/yy+2sQaVDH6ZYxeFUtoEOlnifW7MbotHHGZkXWWHe8ckbGM2ikzNM+xad+L0W2irFfYcs6y459jJ3gQaaOCI7cIrRU2/bPoQg2t10DtLhAa96D1WsjtGra0iN5fIDLO07lYRV5fRu3V2fLuRW7XENer6P1FhtZ92OJpeqsVRuF9DHo1Nq7m6bfL6MoS17a+zdNPHOXO29/H4tKdPPqdDJevnOby5RVeeKFBvfYFvvzl/8QnP/mbfOwf3sS5xY/wyP130Fj8OtXlfQwG93Fq/jN8/s9+gUPvfSdf+ZN38ODctzhXm2HfbZ/l7nMlNq48zOTBT5I6/Dc0Sl/jmSfvoy9cwbC72N4Gur7KoPs8onABVV7HMgR0tYtldDH1K6yvfZeHHqhyailNPvtNMukvY9vPsznS2Vi/jGXrOJ6SqD4dN2EYjgMIb9xKMDR9jyPxSgPl9uYWvuuNz5o+ozi5sf/SjR2iwCMOPUxdxbWNhDkxbjrc2LmWwDjHitDA88amjQTaOegLrwgMPFRZIfQTvWkyA3H2woSXxRUe13Y2CX2HYRTgOiZx6I3XD7vBw8thSxQEewgFURgQetGeneSVOIQoTHIA3/f3mhSmmbTZbdtG13WGwyEjN8KSdSZeeinRk27GEbHrMvRcQi+xHAR71g9vL5jYDSS2RkMCz/3fFKN7po4xr2IYhQSRzs61AC8ysf1ER7IZbfLd+x7lh+GNPTZFEnB4Y4ZFAscMPGccNjhJO2KsQt0NNBIbSTDWqCT8iXBchdkLInYDg905x7gGszl+Y+w2PRIWRxIkJOoUG9s0kkbFKxKoXTPIrslj9/sH4+3NcPzG263CbA6He4TV0ZiL8crZiK+ZeKaG4/QwnIvIzuPY8RM8/P0Ut+3/b+Szf8q9p79II/tlatmPk0//BadO/i/ymY9wenGGcu3r/ODZJVT5ce6/Z5JC7pN0Oy2y6c/wta/+HeWZj3Pp+zkebd7BP//+z/NPv/o6PvR/TFD+wgc5k/oo0/t/jzu++Ns8+cgBrjw/w4nDf8zk4d8gc/w36D77GTr9SYRBhl43izTIcHX1TtTBNJ66QCCfp31hCl+t4ChZAiODrczgKBlsqYjRLzEKF1i/eBcvxUt0n7+LoVKi+9wRXgzPcOmpg1y+NMt3v1tCVLtcbPdpqxrrwjrPPf996uV5PvzXv8a//bdJIPG6n3gVr554LW+46Sd57cRrefXEBD/3lp/mja9+LW9+3Rt49cSrePXEq/nJ17yFt7zuZ3n1xOt5/avfyMTETUy86iYmXjXBTW/8CV7zhgle+6oJ3vuf/iN3P1yhr11CMSX6Awldc3CcAMcxcT2N7cDluttl+8X/h+vmj4nCa3gvfoc42uRa8GOCwMV2ZfxogBu2ccMN3EDAdhWCwMWLIwzXZmCadEyLp0SJxlM/4NO5HH95xx184FtTfPDQFH924Ah/fmyK9xye5g/2zfAH+4q8+8Ayb79lmnfechf/LZPiC6emOdM+xQvqaRTrDFK/jmU1GPQy2GoCePSkInpvHlcrENgVlN4xrsd1DDFF9/IBYrvMplcb352fY+TXsNUcrl4mMBs4aoWtcInYraGLs4TmIpacwteOsWVnCeUaodrC1tIIwm2w9SCb3hy6cBir38KVVxiFWUx1kpF3D1vuIV70zhJIizjaIV7aymN0FnD7Lbb8E4T9NC/ZC5hXp9hWy7SfupMb7gL2IM2Wv4DYniQya+j9ebb9MoE6RazN4/WqyC/U8bQizqCB3W1h94r4yjS2dAJTKDK4vEQ4LKCp82j9IkZ7gZFyjh8F99K9eIjtsMSWdAZbLjOQTuA4GUZWA6tdwpIbqEYd026iDSpYnSI7aoVYnCEysnTaswSjh7D7K8TBCpqVwrGnGenzuO0UI7uOIEwTdXNEaonALKK1pwjas2z1cmzLFcxumn73MI6RZeQssP7MEcx2npG2QCjn0TaO07lwjFBbJjLuRuvXUQdpYreALswgrE4RmqdRuwUGVybx5XmUtQPsOEWGRg5l/Thif5KRWSAWZtDXDuEZcyhyCl1Ms2UtIMvH8JQ0oZBjpBXRlWnCsMKWs0LUXUZTSgTeErpcRuxl0JU8sjKPG5QwvRyOUEfdyBMaLXwtaUsY/TmueXXM7hS6UGJn2CSw5hDXD6JuZPD6i+wY53A6JcQrtxEbs/zr1kmuPncQpZvhWnyS9YtHcJQ8/kaJTbmB2y+idyo44mkc5TSWUsG1MihGCd+oE0t1vF4luaMrV/CNOjecJtYgjWceIHbqbHmn8azDGP1pYvERfuQ/iqscwu6eJpDvZ+jP41qHsAeL+ML9BNIChtpCl+oE5iKh0US8OoPZzzGyWgRaA7F/P6awwLaZx2gfRRfymHKTbW8BfX0/stjANhu4dpl+5whqP4XRL7Bp3IPwQg1HziXTGaWG2y0RionlInaa9DYmUYU0jlbGkksovQymVEAXs4z8BXrrx/C0E5i9Js7gNJFVwRbniZWzeL0aVu+OxGjSy+PJFXw1R2zPoQqH6W9MoQh1Aq+A0U0zEltsGys4ehlZnMUZ5NnsNWivHUHbyPGS9QCRegZNq7K6cYQoaBCpFQKhRiBV8LUigVVk7eJBlE6O6+4DxNK9mJcbbCv3EPZO43VX8AbLCGsZ5EEeyyrhiTX0dg5frBDKVaxuHleoMFQXcXs1dox7Ca1FJCmBEm4qVYZCHb2TQ1VyDPUcziBHqC0QGFUsdRZbmcFXK2xZZ3GdLKsX72AzamKpOWwtj65kscwCQdDA7qTR2sf50XYTR8uh9PPI/TxxUGMY5bD7RaS1FIFRY+SdR+2dRu2dITDP4JtV5ItlQuEUW/p5XHEJU6gx2EijiXlso4Spt9CUKoZcHCt0i1j9Kp60gt0/iW3U8QYN4m4D7WLSnDLkNO6gjr26gDXIonfL2IMVBlcTvkVkFnDFNFY3gzSYS0Ih6TSe0GIzOsVAmEPvZtkWl7hm1bG7edxBMlsxxCyeVsWTVxjqD+MpyXTDkooERh1HLmMJJXyxjtUpY0tTRGYGX0sjrh1B7Uyh92ZxpTyRXsUWWwTaAp5coHvhGJG6iDtoYvSLSO0p9F4FQ8ihdmYY6k2MTh27v4TZr+KqJTbtJrFZo7d6GLU7iTVIEepZbGkWaf0ovWf3E4gNdtxv48jn6FzJ4CkVdqwWW2piMtmyFhkaJwn1FraSxZRnceQ8rlQn1paxeg1CdYXQWEhmj2YWRywwuJRh/dIUvt3CUqt0r0wTGy1ipcVQbOFvVJHEBpFRwxNSOINZHK2BqbXQ+3m21QKqVGPkn0ZuZ/GVOp5cxxKrWPICgXOa68EKrlxC7+ZwpAojexmlkyG2m2hClu3hMqZcxBBKY95Ag8H6NDujFrY5z5a5Qv/SITadHJGeI5BrDFazXPPPYYt5lPY8ykaeQF4h1pbYdhYweymGWgPhQprelTKmVCWyKnhKgVBpIV0uE2vnUDcqBHKZQC6jbczRv3Qcq5fFl0o4Qh6rl2VkpvB7p1BWWwRKGnswjdO9G+VqC0edIlLK+FIRu5/F7uXwxTKhXENby+D0y4hrJzD688RGnViro67PJe0CY4Eb7kk8aQVPbuGpNRylSKhX8MUqQb/JpnQGT8jhD5J/J5zBAp64jN1fQl9vYG40Ea8s4St3o3QrXH7+CHInjdrOsGms4PebuNIcnlxD7TSw5CUstYwlz6F1JnH7GUK1gSOX0KQ5LCuNoaUIzCybRhlzLTVuMKYwBilseQZ9MIlvJKYuV0vmo6FWZmjWUdtzjKwmtlDEl6s4gzJ9MYNpVIjsBlY/g9XL4KtVbLXOxtVZImUZZ1BHF/K4epHBxjSxtUwgn0S6XEUXqxhSHVddRunUUNt1RubdROop1PUSTrdEIBVwxTkcMUeorhCo5zAHC2hCDnujhSucxJJOEbr3Y6inMZXTaJ0WvnSGbe8cereGPVgmUM4R6+exBy1CfZGh3UK+egqjc4ahcR++cgq9W0dr17juP4C8XkNpLxIa54nMcwhXCyidKoF+Bq23SKDdg7y+atDeWwAAIABJREFUjCPdjSufJdTPY/RX8NX7sIV7cMUHUTqniKwHkbtNtuOHUMQm0qDJU09Mkcv8C0tLn6dQ+mee+MEUl662EMXvoYpPcPWFZR697wD3nvkQzeIHSR35C1qtfZw9X+HqxUfI3fnP/P3vvZ4v/sqb+Mgv/xTfyR9F3fgud931//Gxf3kfTz+wxMV77yGX+xj1yufIz93M3SuHePi+HBsbTyFobS4La/TMZ7kqXMAfBvT66yjqRZ5+aonHHq1x8I6bSc/fSrF8gNX1J+hrbfqqgON7OKbF0AtwHAdN07AsiyAIGI1Ge4dz27bxHZ84iImDmFE0YhRtjnWeQzbjLSI/wnd8RtGIwAsZhiPiICb0QuIgZhgOGcWbyfOEQzbjTTzbY3O4hWM6e9yHXWjl7sdhGOK6LmEYEscxcRwntsMoYjQa7f24NeZDRmPT5W6wsmu+DMacDHfM9dtlMfqOi2PZeHYy+dgNQCI/GCtaw72Jie8mJYI4DPegn45pJUDPyEM3ZCZefCnRk47CYBxUeMS+RxB4+IG7FxAkytBXqklfhmXuBge785Ct0ZCtUaIm3dz2GI4c4qGL41v88Ic/5KXrN7j/zH38aPgi25vDvSmI59jjUCJ5zl0w5u7U5GUQ55BhFOK7zv8GAtmDj7zCJ5sEAt4eQXWPOxHuNiv8ceCStDt2GyMJn8PZA3dujm0huxDPBLAZ7lVm4lc0NXahIXGYNDX26jbj2cruNbZhYigauibheAKGcxHVfpx14RzNpVuZnf0XyuX/TqPyKZZqd/Lt+1M8+shdvHBhhocenOXpxx/g6tVzePYzWOL3KEx/nKN3vJ/v3HMr963cSnnmU+z76gdopG8ms+9v+MSfvJW/+8UJ/vFXJjj0979Nft9/5dbP/QaPP7yf3uU6GxezzJ94H+eX/orDt/6fdJ78JBsbk4iDIp31PP12FkPOI7ZnsQZNtPYpHClRkbpqFluewdfT2FIaaWMWeSNL7FXpXjlMoOYRV49yzU7qd65Upn81hTgocuHSAqbd48L6Ok+88Dwnz5/kS1/5NP/mp9/IG16bhApveM0Er5mY4E2v+wne8NoJXjUxwS/9wk/yx3/4G3zor/6UP3337/Ezb3k1P/8zyde8ZiK55s2vu4mbJia46aabmLhpYu/x8U/+PY89djfPXf0eA30DwzXo9AbYlo9t29i2ThAajNyAkf8g3o3/wI34MlFwHSvScKzrhI5KELqYloTrC0SbAxy/jReKeL6O59kEcYRuW6i2gx4NWdUMnlRU8t97jH88dpQP3HmcD951nP+ZKfBXqTn+/Pgc//G2Sd53Yol3H17hvXOn+a3bj/G3lSy3nE9zan2Zy9Z5ulILzzqDbtRQ5SL6IJ8ACuXx3U6nzs5widDMogmTbAVVrkUNbDlNaJa4Hi8SWRV660fxzUSr6Ok1DLGAq5Wx1RyGNIcqzOLrOUZWDr1zFKM7hSPlMaQK/XYBXyngKAeI7RSMHiSQ62x7s/Qufp1r5nli5wTb7gri1RRb0SSOdid6ZxZnkGXoHEbvZVA3poiUNJE8RSAeJVYn0bsHGDlpjP5RHDGF0Z0kUGaI9Sns/l1sGlMQV7C6GbT1abacCr42R/fKPsTuIXy7hKUXaV+9A0ueZNvNYbWPo1+ZJB6UuGZX8aVp3M5xtv0CknQQW5tiKKa5LpfwenMI60dwlIMIq7ehrx9nWy/xr2GTTaPCxrOHGZrL4CwSKhk2Lt+Op6e4YeUIeydov3ALkrSPbbuI1D6IZ84wdAqweQr96iTuYJbYzmCKc/SuHCbQ84ycCjtBDWH9SHLYMtNEQRZVSiEKM4k6Tpti7eI32XEWuG6eRVMOIwl3YSpHGbrzuOoURv84kZ7Dk7PoyglCI40zmEZtH8IxTqBIB4i9NFrvGJ6TJ9IKhEIGX5qjvb4PL0wTujmM9nEs8QQjO0eoz2MNjrLlZfDUGUwhg3g1S2AWsdUMtpImdqp4apnYaKKu54mUZSJrBUNM45vz3BjV0PuzjKw6jjzD0EkRqbWkTtxNE1t1bCXLoH2EzbCILBzGG8wTqWlCPYOnZnHUErZawtKyOOYckpHBUGbYMvL44jyeWcMwqphqHlOYIVCaDN05XKmKsl4hso8zcjL4YhO1c5ihcxhbqKL3G6jyQSzzLjy9SqAs44rzxN5JLKWI0p/EUadx1CkcJYXWnWZw5TiutYQuzjOys/jqPJHZRG5XiLWTbOlLKL1TaMIKoXUOVahhSHWE9QKBeZrIPoMpJ2DaSKviiyVCuYorlQitBTyrTmDW0Qc5ArOOb9QwpQKWXMDVy1hKHt+ZxFUaOEoDz5zCVo/iShV8qURoHGQYllCFOZTOPJ6SR1i7i8BK45plXHMFy8yjtufYVBbwxQrKII2u5ZI79nKD0K3gDorolzIoV7IYagVRnsezy0hXTuD1s3iDCq64hKOcwVVP4ep1xI1D+PoJlHaKyCjjSFm07ix6L4OvLWCJC5iDJsLlOWyxwpazjLA6hS+VcfpFPKGGvl5kx7obV2/Q66ewtCxme56RWMMTK/Tbs7jCFI6QYWQtYkkFHDWNLc/gyUXcfp1IWkC6OM+Wdhq3u0AoruAJi/jSIqG6hNNv4ktNQn0RT13CklawldPo0gKBs8RIX8LopvHVIiN7GV89hS0tY0glPCuL3D1BaJZxlDJqr4gttbDlJRxlOXmoNVQhhy4kTQhHKqF1cjhiDU9eYNDLEkgLbEmLBP0KupBFk5JDr7teITLr+OoiereJLS4klhIt+W+s0cth6SV8qUIsNDDbOQK7zqCfwpXzbMl1hnoVo5vBEgpERh1TzOJpFRy5ia+exZGqBFodT62M2zkVQr2OrzTwpAZGp8pgNUusnmKonUXfWMBotwjEs4z0+4jMBraUR+6kEihzr8TQXMbo5xDWjmOJxYSn0UtjCUX0bhlLqGOLCWdFW18gUs6irdfR1mu4wiKBtELvhSxWtwXDUzi9KleensccLPPj6w8xdGpcevw2Rko90X120nRemMdTFomsGpowNbYqNXAGY2uMUCY2G4zsKoO1wzjiPLFexdYaDNppDLnAdrCIcPUE6sYM3qBALNfo95LwYVOt4PZzyJ0irn6SbWsFc/UEptrEMxYxhCKBUsUS8kRmE12s0O/kUNeOEyo5tqwagVoi0Kr4Wo2hs4jaz9G/Mosj1xjZKzhSnRfj81iDMuL6PMLVObbM89i9Ep6YRV2f5UX3POZGjUhuYrRn2XGWsLpFzE4JX6ygbUzjCHP4Yg758jSesoA5yOOpWcx+ik2rjtnN4Q7K9C6dwNyYZ6hUCaUSwgvHCMUSkVzG7edQr6QYmXNsG2eQVjP0L38DrXsAf7CMvr6AvH4MXyyyZS5gtNNsPHOEHWuFSG6gXEnj9qv4UhWnX6L93HH6F6bh2sNYnSLa1SxeP/mcK5SxewXcQRmrVyCUG3hCjS3jJNtmC3F1GqtXYMtaYcs+hdEto7YL/HB4H66wgDtoYAkVHLGK2S8m3BulhtUv4slptE4OU1hCbtcZrM+jdubYsRYZik30do5AraMJeSylhNSdIzKqhFIBbXWSQK5i9ws4QhG7X8Ds5oiUBma3QP/CNJFeIlBLaJ1ZzF6GodHAFUt4UgVnUMI16zhKBa2TxhMKeP0CnlhG62ZRejnCQYtIXsTqVNm0zqB1qsjrFSL9HL5yBkuuYQzq2NIirnQSrb1AIJ/G2KjTeyGD3T+JIzaTyYzcoP18llA9P7Z75NDWa0TaWdR+k0GnhtCpYkrLyBtVrF4LrVvBHjSxhSVC7RwvxY/gK8sY/TKB1iDW72PHfRB5vcKN8H623bsJ1JMY3SY/3nyMyLgfa3ASQ2jhKMvoQgNfO43eWyLU72VoPYAlnsKRT3ItfAi1u4DaXcJX7sOV7sPTzhPb99NezWNrpxiFD2Dp57h8sUQh+0lqpU9w/NiHWWh9lvnszdx//zwXnj9Nb+M0rfqnefDcR0gdeg/f+PIfcNfBv+OZiyd55Ns5WtOf4it/8XYOvOsdfOEP30H6lo+y+oOzNJcOcPPN7+fJhxboPvEoTzwxT2buE9QKX+J0cz+N4u2cPZXihYsPIKkvYMeXaQ+e5fKVZ1hd/T4P3F9gsbmf1PGbOd06Sj5/B999/CRhLCOoHdpCG9M0MQyDzTDeawcYhoHv+3ieh+u64zOGTeAGhF5IFMSEfsTWcDsJJdwA13IJvQRIGXghO5s7jKIRURATh0NcyyUOh4yizXFzYcjmcIvADZJrghjf9xOLoe8jSdKe9jMIAnzfx3GSMCOKor2Ph8Ph3o9xGO3pTneLALaZsC0MTduTRQSuh21ayfk2CJMb9+Oz8Ss5kLtLhN3gw3e9JMgY3/RP2ifeGM4Z7v16J1764Y29oGLk+2wFAb5j4/suw1G0N8FIDvEvzzoSHaj/MgsiDPau2VWWJg0LlzCyGW0GxJvR3ou0FYzY9kZ7nItXzjUSS4iPa5t72tFdTsbWKB5rTpMGx271ZZc1sRtI7Bo+tsbQzF2VaOiPrx+HGLv61b2pyZjBEQVewup4hQ5ml3a628rYpZ6OxknTaDwP2b12c9zCSIKRl6/3x/WcwEveMI5rortdjGAV1X6cHzxXYfLYP3B2+Rs8/MjXeOYHBVYv3E8UbmA5T+NHz3HlyvfQZAVVeQ7PWCU2niX1rb/jyNffxffv+TLrT6eoz36CL336jynO/AtTX/sA3/jvv8rHfv0n+NTvvJbUzb9P7eiHuf+e2/jB42n6a6d59rEppg+8iwdXPkTpyK9z4f7/xerFA0j9AmK3gq020cU8+qCA2q0jXlliZK9giQVcNUvv6l0I6wdRulMEeg1XrnP1wp14ahZfyhLJRa4+eSfD8cbZVouoepZuf4mB/BydgcCJuRR/9O4/ZOKmCX7+Z97C62/6ad702jcnjYrXTPArb/8pDh38EvX6JC88/xAb64/T7TzNaCgjiRdZv/okjzx8ig+8/4941cQEb3zVBG989UQyDXntT3LTq1/Pm376DUylv8WTL5yjK1+lr3QZKBKirOJ7SdJoOyp+qOGbEVG4hLbzs+xs30cUjnCDHxP7cG2UtCbioUsQqYRDGT8Ssb0BjpfoSoMgIAgCPM/DcH1EL+CZgch3BYH9zSYfmS/z/tu+xQfvOsR79+3nzw5P8Qd3TPN/35bh//rsFL+5L8e/+egXeffhO/lIcR+tiw268bdpDxYQOhX6QpbQT0B9WmceTyoytOrYSg5dyuDraUIzS2jlE/6AVcQU5/G0Att+E1vN4Gh5QquOq1Xx9BqOWsLVC/hWAUdP4ak5Yr2KM5jBU6cxpTnU/kn6Vx9l/coMjplhO2oxMs/TvzjFlnOCQD7OpniO7toJInsZW85zYzNFYO5j283giiluRClkcYVBN4+rpRmZU1xzJ7G6dxBpx7HFo2x6dfpXJhmaS7hCDb09T6RNs+MdY2TfSdSvEMtpXPkYO3EJuZ/HVE+iqhVUI42j1FB7R9m0p3nRy2BcPUYsVhipi2jraczOYTTxOIFXRlw/gb56mGF7mhfNHIEyhbZ2C554GEOYxhArCGsltPUy21oTd32Oa4Oj+P1JYruO1s6xo7cYShlCcwrNPIAhT+Jok/jmNJFToL82y050lrVL+/HtaXasKo4wi9I+hmekubbVxHUKKHIW32shSIcYyJNYfpFwVEbVjqCLh4nlInG3iabuRxL3YRhHCbw0ujxNb+0QtjyDLaXwjGkG7eMM2nO4RgFLO4al3YUq7sfVEwWm1U/h92aw+ilkeQbZnMXzs2z5eQJlCnX9IJ40RagdJ9APseXM4AtFIuFuFHkGU0+jSSlUYRpbzuJKNTxpmf7F5H+e1N4stjJLaBfw9CKeUUTqH8IyDrJpnUVZz2P284R6EWOQQh2cwHfSeO48tjqLpaTQB8eInAy+NYutzeIYWWyjiOIUcMw5PPEokTqLa1QwzBaSWMA3y7iDJoE+TSA3CAYnscSjONIUrlTGVO7E0+7AlfPY8gKyNIWsHMJSMrhSDqN7jMhaxtXLmEoKTTqIaxxl6Mwlutf+PI6WY+hXWbt0EN+sEZlNXLGJ2W5y3XmIobuEby4irBcZBfcSuKewrQaiNMvmzgKmXsI1KzhygVArMbLq/z9Vbxkmx3lgbZeHQWyZ4oAdeEN+A2snG3TgizfZ8G54Aw47bDvrODGjWMPcw0wakcW2zLZsSxoNNXdXF3M1zUgyZPf+fvTMJO+Pvrqnpqb66bqqn2ueU+ecG0/tIR5sIO9PYkpdqIm2gjiT6sBRu0lbAwSnd/Jqbi+KuhNT6UdPdSGL95N2dmBLASwpgKluISZuIRbdxfn0OHq8cGdciu1CSraRSvYRijSQtQZxYm3Ezu5AlQJEYs3ocjd6pA1FbMSKN5ONB8imesh748hyJ6bSiZVowYo24iR7sJLjaIm9qMlxdLmbrNeKkrqXjNfH/MzDaHI9tlGgpthSL1ZsCCc2iRjqJjbXStoYxkh2YCbb0SKtpKUBvGQ/8bMNxEMt+NlJNLUbab4eP9bBeXOU2HwTqdmH8aVOPGWY+TO7UZLNGGIDi0YfTqQTJ9jAa/owi9IgxnwHdqQHJ9aNE+/Ajrdhy31krFHC52pIm4NYajeG0oUYbycSasETh1iyhvGVdtRIPXlzBFfuR0k0Yun1ZBc7iES3IInNZL0JfGMSPTFM1jiAK01ixpvRok1YyQCe2o+V6kGNtWGJAexUO3l/EnmhlWxikCVtAlXsQ0r1YIidpJMBorM1pEIdZPUpjEQ3ltSCIdVjKwFseRBFDOAkOlgUO3FjzcTmd2EZXbhKJ8pcDdGZ3dipDtJ6F0qsHt8ozPGpWAdqqg8t3oUW7yCt9yKF69CThVJaW+7DEPtRQh2klWG81BDJ2VaseD9qqBtXHCE+3UZ07mFsuRVdbMfThpCi7RhiAEsq0I1sub3gdEkW3E6G2IscbcWRO9ETTVjJLqRgC748TFoZQ1roRAl2Y8YG0SK9OIl2EtNNZNV9qNFenjp6G4tON2klwJIxjCbVoScDaNFB9NgAZjKAITZiiI3oYisZowsr2VpwgCg9eKkCKUqP13Le68bRhpGibejJVny9AyNZh5aoJ2P0YEsBxMQQjtRPVuwik+rlvHsQJTaAttAG7hhKcgA53s0FfxIz2YYRb8EQOzCVXnx7nLzSwnmjAz28CzvZiLiwm7w9RHy+now1Sl4fJ6uNkAo2oURbUKJtZLQRxLk2LtgHSJzt5DV3H2aslazcjxXuJS9NYIRaWNID2NEAVqQdI9xKTukleW4XfqodJ9nEG+l+XvdH0cL1qJEacmYH4en7yRqtaLHdvJEdwU+0os7tJi228XdvGCvcgBVuwE+2YkUaiZ17ECvewZLZy3m3Dj32EE48QDo5ghNvJ/TyozjJDjJyD3ltEE/sKTgbkwWyi5fsxY51YYQDGOEAmdQgykI7TqIPXxwkLXbgxQN48R7MYCfSuVbOGxNY8U7USDNaqAMn0Y0SLMSE5FChoyUVbSYRauSCNYAyX48008h5YwI7XoiKyJGmgniWrEOLtmKJw6jRfsSFFuSFxkJpaGIcRwzgiN2o0Q6USAe22IMSbEIPNnDR6MGOdqDON2NHOzFCHaTFAfRgB16ij9ftvfhqJ0q4Dltsx4y3YosBrGQAW+zCTnaxaA5hRFpQ5xvIST34iQ7MaBNmookltw8z2IYT7sGPj2BHhvESE8yfakZPDpN396GnOtDFLrR4H76yB1fcgxEdRgv2kU6NkQpNYKTGMaUBzNQQcmgQPTKGlRgkqw+gRnpRo32Y0giGPELa2sur2SNktEl8eYzkXIC8uR8jNoQc7EON9LNk78NM9qHFAjipETx5hFSwnbQ2wqK9B1+ZwEqMYcTGOe+eQI2OEJ3pYMl7DFcZx0iOkDUfQ4uN46v7sKUJkgudXEwf4tXsUVKhPqTQMJ5yCFedIjbfxaJ/CEffQzTYQzI6Sj79LJGFSZ46spXv/cdb+ObXr+T3f7iRru6/cfbsOM8/10h72w/YO/RL9gzcQnfbzxgev4PW3t+x98D9PDF2L7t+8Sn++vFr+P57NjNWew+nnh1h8sBOHjvewJ23fYfgi0c5/UofLz7XSVfLbewdeZh9o48y1H0Xt/z80wTabmdgbAv7DwV45OHb2ProH+np+htHDm3j0Qe/w3Dv3Zx66QCKPst88CUyix6KrhVoFW7hhrllWf8PftPzvFWqRS6XI5fO4Ts+WT+LY7l4jk/aXRYdMnkyK9ttH1O3SLtpHNMh42dZyp1f7tFL4y8/PMfHd9Jk/Cyu7a26JTzPQ9f11TGsFFauiBYrYobjOPi+v/rs2Q6qLGPq+qopYAUqkc9mUWV5NXGwQhpZXds6Lu4yDTP9T/GQlTWz57hYy10aKzf0nX9aG1u6geN4pP0swt///noh+pH2WfR9cq5LzvdIpz28ZQLIilCxlM/iuw75bGZ1If+Pjgpvdd+VeEjaczif88hlHHzfJpv10XUdwzBQRQnfsLl4fvH/cWUUYh8FUWIFjVp4bS8TPjKr8ZCCcFIoscym/1GGmVnusFjM5VdP7MWl86v9E9l0hvP5xdXeCN+18RxrtcRzJeqSy/joqsZrF19dLc5c4df6rsfF8xeWhYjsqnticRlNupjLrzooCvYWh8Xljo0Vfq7vurhpH8s3SRlB3MUQsvkMJx6vZ9sj36W/4w/s2Xsnr742j2YuEEvMEU3NEpfmkJUkimxg+AopOYijnWO0+w4e/uun2Dv0K8LTnZw7NUBn++/43c//hTt/+mHGH/gPar/9Hvpu+QTDD36Vp/fewYHHdpJKPk4ieJix7lvp2HkTzx34L/p2XMdjHTcyM30H8fB2ovM1GFKARHgnWqoRMdyCp06S1obR422IoV1kzHbSZhu23Ep8rhYz2YOvtZHVO4m88ghWtIV0qpML7hChmS1ochNJuQbNnGI2+DgTEyN89ZvfQBAEBEGgrKiYUmEdZcUVrFtXzO//8D2ee36K2bknmZt9Ccey0bUImhpGUYJI0jz5vE4up5FMzHDy5H5+8t3PsL5CoLqkmCKhjKrK9RRXFHHFNdXUdd7NC2dexPJddNvCdgu2KNezsWwZ25VwrCUWc0+hZG/k4sXDZPM6lgOOdZGsk8BxTFzPwHIkMjkN2xVR9TiOa5BOu6uTlGVZ2LZLOCnivPoqp6UUI0+f5JctAb5w5138pqubf3/4EW56dBcfvXc3n9s9wse3j/KFtv28/+5t/Hi4h3uOBDhpnuCcvp+ZUBdSYoB4vJVcZoJUpLlgd7YGeT07QWxuJ8lIHb7RRsYsCAGO0sLr+VHSRhdSpJaM2cNrS6Pk3AGSoXoWvfECnUDtwjO6yHm9XMh2YCSbcZJdnLcHWPI6iAVrueu/v8WbNm6mqEzg+n/dQFPz7SzMHEWT9pBMPMy5V+7itz/6CF/+0jWcPLadRW8cLb4FOXwXr3ltZNUWbv3Zm/j177/OrpqfYcj9SKFHWTJ2s6jWk5rZQfDUTnq77+Nvf/kuH3zfOn747U/TWvcXLPUoitxGOHYHWPtR53eSDD6KFOtjqPdBfvajr3PT59/H7bf9O+GFx4hFepGlBhyjnRef3M5Y7/08tqeWwb57OfHYVgYH7uL4Ey3sn3qQi/Y+nEgD0tzD+GYTM080EKj/Ob/77ae59S/fpLvvIVKxQyyZU2gzW1Fn/ownt5BKTDI88BCP3PVf3PG7L3DyxG5OvtBEOFJDxu3EkZp5+ug9jA/fwxNPNhJPBJASj2IubCWvtpIzuwjP1fHSqRpmzvVx4ngjne1/5cyZNlT9MYKxIZ59+RGS8m6Wsh3ETz+EfrYeSxsiEe1iYa6DhfkAmjqMrnbgWU1YylZssY3wfCfB0DiKMoUutaAnH8ZRt2MbzRjKbpzULhaVNtLKIGJiglBsClk5gGfsI609RjI4hqXsR1UDROJ3Yxo7yFnDmKF9vPRyO6oyQS49iaW0oCfrEIM7Cx0AoTaWnD4sqQlHbSdtjuPrR5DjB1BTe5ClATLWCIbYhhavxRRryZoBTKmLVKwfSz+IaYyQSnRhaz24egtpqwFLqcfRhrDk/USlEQw1QE6rJyO3oMSHiccOomnHcazH8JQ+9NR9eFIr5/WDeFIbyblW9MQk6XQzauT+QneDvhdJHENK9WEoAVylHTteT2x6CC02StadRE41Iou1eHo7qfk6tGAr4uxuFv3DJOKTJBNDBeKR2oYv9aBGR3DN3UiJHahSG74zjiT1oVsDSGYrqteCaU6QSnbh6D24agee1oGjdKKnuljK7EdNdJA2BzDlAEqieZk+0okSC+Bpoyj6MKnEPrTUCK69C1PbgproxRCnUKVOnKUeUmorsWBjIZYTr0MTG0nGApjGQZLSIKbcg5tsRY82E1poJS4OEwx2YqkjnF+aIqd3EXz6r1ihRnx9hFSin1ioDS3WiptoRwk3oiXbcO0hMuk95DIHmH65AUOaxNIeJ7QwRCo1iG0P49tDxGcb8eIj/K/9BBnnJKnoKHNnGsg6o1ipDoxEG4mZOnLLRIBUfID5cC+uuw8z2YmxUI8TD3DBO8CrzgDxmSbk6Cjnc0+giD04SgAtWIcTasUIP0hGrUOK7sSzupDEJjSlBV1tRFdqUfUmdL2V8MIWNKkGS9+N5zaSSO5GTLXiSRNccCcwYnVEzzzMkjWMI/eiis1oWgNmehDNHiQYbkcSh5GTw9jqGIbYgxxtJp1sxE20YiV6MBLD2MoksYVWlGQrvtmFow5gxQIoM80o4X7k1F5EaQIx2kpea8c3BnGVIcx4H2aiQNDSpSYMuR81tQcl1Y+dbCebaMIM1SJHW1GkPjSph0V7ECXRRTJcR9YOkDYCJION6KkBTH0Y1xvHkgcwxC4ssQ093oindpI2h0jFehDjQ/DaGLpUSzz4KHmvE89sJW11oIn7Fj9pAAAgAElEQVR1iJEdeHotqUgNSryXvHeIjDuBGK3HVTt4NTOMlWpCiweQo4PI8WGkRCeu3oOZaiNn9qOmtjJ79k6WMl1knQBSbBdyvIZFvxvXaMFN9WAn+nGSIyTnGslb3eTtAFKwltjZBs6ceYSct4/XMo8TO9uGHGwib3ejJhpIhhrQUwGUWAN5q5vUXA2p2Sby+hhKvInw/EP4xhhZaxgt3sDC6Xtx1WaW0n0kY/XEoo2k/XEyRi/q3E7saBtSqAtf34Ob6MJdqMFUxzFSA2StIcxkC0vOALbciZ7qxTUmcOONOPEGlowAntSCEqll0RkisdCIowwSm96JFm0h7wyhia3Mnt6Co/SRN8bIymOEX65l0RjES7VhRJoJn9pFTh4hnepAD28l9tJuzuuDuIkW9FATkZd3c8GawEo2oSd2oi/sIK92o4VbUBONROYeQEvtIGu1ktM7Sc1uJSO34qea8cQmPLEJI7ybdKoZN9mIGKwnMb+b834PS14Taa0WLVyHm+jGjvQgh+uQwnW8mhkjrfWw8MpWkvN1vJHbiy12ET+7jcT0di5YQ3ipLuLnajET3eStcdRIADfRhhvr4II6jhPqJS+NoS60kTWWi4MTfbjJXnJqP36qk7TSjS4u93Kl2lHDNQUcaayTJXWMjDRMRh1CDDeQjNaii7swxFbEUBuJYBNWqo283oU+14S30Icab0IKN5DW+shbQ/hKN67YhhVr4KLVhRXbjRraQUZuxxfbcZNtGJF6PLGZRSNAfGYb8dnt+EqARasfNdKImWjHFgO4qS7iZx/BCNeyqPVwXu/DE1vx5VbsVD1aYidmpIF0MoAX7caNDqAHe4nPtqClevCcYZRUobNCjgdwlTFscRQrOYgWDZBW+5ATexDjfYUondxHxtyLEhkgdKYOV+3E0cYQI134xgS6OIAa6yU220pito1Fcw9ZbS+JmQCePIEjjqKEe1Aj3Zx395JWR/DkIRxpADPZja8WMKhGfAAzPooaGsGV9+NIUxjJEeRILxljCj0xgiNNIYdH8LW9pPUpxGAncqQbWxoha+5HDg+hRMZQ4kNI0T7y3mPo8hhp5zCG8hiOcZLg7CRadIrYfD9Scoxjx3Zw6qU+JOkIJ048RP/ADzkw9meePbqd6RcDtHX+mobemzlw9E4mO37NH266lpvfv4ZffuodDNb9lVdeGmdk6hH2H93Nfff+iOdOjHDiSCPHDzcQnT/ISM+9PHL3d5kauo/h7j8z0nMbDz74Y5oa/8rYcC3HjrRSV3MzLU0/ZqDnDzjacaKJl4glzpBILuD7BRFgJeYhSdKqQGEYBr7vI0kSpmmSSqUK7grDwdKtVVfE+cULBTHCcvFsj6xfcFB4jl9wU7jp1X1Xfs76WXLpHBk/y4XFi6txEsd0V8sqDcMgnU6vChC+77O4uIjneZimiW3bq+uUFTSo4ziFbg3PR5OV1VTAikMi66cLkY3lDkbbMFc7KFzbwbUK3Rf5bEHUyC4DLAodkM5qzMOx7AKVZBmh6ljWau+jaTjYlo/wxt9f43/+9w0yrkPOdcnaNp5t4fkO7nJpZgFZ6qxSOgp0DncVQbrSM7ESESk4Iwq9E4ueQ9o2yeXS+GkXL50u9FRksmRcj/OL+VUnxj/cDO4qSeSfcaYr21aKOAsCSkGoWEGCrogWi7n8KpIlm06vnqQVrEs+k13O03irsY9/FkoK25zl46VX32OFHrKCSP0HvjT7D4rIClkk84/OjPTy2JaWx+WYVqHcM5dFtRQ0L46ZmUd3X+CZZ9t46L5vMtj5J86c6UJWnyKePENYjBCRkgRjEcLhMPF4nHOJICkjwZMnx2itv4VA0w8ItP0QMXWIqPgcL77QxzPHG3j4D5/lji+9mTs/sZ4fXCvQcvtnmH5yG2fn9xGPnyQ8c5Dmbf/F7ns+ykDtRzn92PfofOj/cOzwV1GSDyLFdhBb2EJk/gE0aReG3IQpdSMuFErxzFQLttKIEt+FFKlZRQ+6chNqaDdeoo2M2IUnBkiFalBT9ShyDYrVSFIa5uTJQb7xza9QXl6OsBzVKLmkENe49p2baGp9gBdePkAw8iKxeBAxaWCoSyiKgizLqxOApmlEo1F0XUeSRKZf2se2B25j85pKSoUiSoQSSkoFhBKBD3ziGgJ9PciGhu17RBPxVWuWZesYpoJjL5K2FbLZfs5nkmSWFnCyDq5nsmjn8TybdNrBT1t4vo7tqqQzNumMW4h+eN5qg63neZiOjWhqzEpxnpo7w/2TU3zvkUf51sMP8aFf/JIvPLCFD/3lUT78QBvv/FsL772nmc/Vd3PT7q3cdaidfdE9PDHfjek9hiaNEAo1EJyrJWMPc94dxU52YKc6yFh92FoAW25cxle24KptGGIjntaBqwYwks14RgAxUoeldK6iFC2lE0cLkPf68PRG1GgNi+YgvtxDf/sPqSoWqC4VKBGKEIpKEIoFyqtKuOEjHyIU28eLZ+/kS18p5tK1AqVlAp2Bv2FrI+SMXs4bbZiRrWTEbjYJAkKxwJVXlyGLe3CkDl53e0mLPYy2/5FNJQKCUEp5RSmCIFBRUcHGDZezcX0Zp0534+SHWUqOosx28bmPVlEuFCI/68o3UiKUsLFyDcIlAj+75bM8fWobz79UR3GxQHl5OZdefhlCRWH/snKBqg0VCCUCujRFWh/EUPr41nfexIaSdVSUCZRWCZSsK1w31769EkOdQk3UYCa3Mdj/G4TSwmcRigTWVglUVhf2fXm6Di3ejjbXwlXVAps2XoJQKnButg9VrGFJrsWJ15IxJviPr72dkmKBNVUCayoLY7vmTeWUCAI3fvYDTB6oIZToJeP3kVGaeH7fL7h8jVD43JcIXPf+Kzh3bpx4optMuoVU8i/c/dsbqCorjKWz71HUxABpqRZXqcMyuzmfbSFv1OBEa/jCv5Zx2caCSCgUCVyxSaCkSOAtb95MS9tuVO8ZFuQG4sYOjh37M9XLMarPfuZd5PyTSNEWpMg2kuGH+J/XhlFSdSTm70WObOONxf186TOXs6FcYPOaKq6+fD17pzqJhLaR8wMYqe24cg2JuV2MdP2RtaUC173rat7+HoFY7BCJ0DhStI35M3fDGwe47h0C112zjm//4GNIiSGW9E5iL+/i+vdWsnFdMdd94G3c+ZcfcnFxkmTyzyjxR7hgTVHzyBe4eqPA+9+5iVfONmJF64hO1/H/feoyNq4T+OyNb0WVhrFTHVw0xvnldz/Pe99Wxmc+cSX1db9ATE4QC3WTMSZwkv3EnmvkQ/+nig/f8A5efHkIW+kgOX07r3pdzJyuQ5M6ee6pLfz0h9fzxc+9m83rBaorBL540we5+eabePrZJnz/KIu5/aipZvRUI7bSgW8NEwu1oyW7CqhTrQs12YwutpExh1l093HPnz/JF7/6Pu6/5xYs9QkS0V28en6YzqbfUrf9Nu69+9scf2EnSWUcJTWAp3aT1tuIB2vY9ug3qav9A9Pz/QRnm/jf/ASx6Rq6On5DTdMfae+6g3T6KSKxHuRoE26sllfNAQY7fkXNzp9w4tgWDHmIhRceJT67nb+/NkJuqZtYspHTp7voatnCnb+/lfvuuJ0Xnz7C6ZcPIkknkMW96MkRcvIoj4/+nramu+juuBPHPEIq3s3C2W3k7X6MeCvSfCMZZQ8TI3fTHPhvpmcHsOUBoi8/gp/oZMnYR1bbQ3vdL9g3uYPHH2/FcY8SmW9Emq/hDXMIXjvAsYO3Mz3dhpd7jnOhKU7PjfLydC+We4KZhV5mzg1hqycwkuMsTG9n5uw2Hj++nZdemCARGkSOBbClFt7IDKME2xCDvaTdQ3jpAzzzfCcHD9UQCh8kmTiC7z6BqgwxP7cdRanHi9TgxTuQgwMkQ3sJzk4SCY1hGXtwrULx6wV7BDvWjRQZJxo7Rlw8jmvuRQ3vwLeGsKR+lFA7SqgRR2rhQm4PczPdKPKTqOo+0toQ6WQjfrIVPTmKYZzg+LEdeNYBDH0cMdFIPPwortrOon0QLXmAUHCQ/MVjOHqhyFWNNKCEajETHaiJfnTlIKb1JIo4iKGOoUrDLMy0EFlow7Mn0JVBwgstZM0GctY4kZlRIguTuPY+krE6fCOAEi4U7BqJYWJzk0QXJvHd/SRjjVzwxzBjvShSB7raSyLaSTzSg5oaIRJsR4x3kPZHkMOtOOIAVryPnNrPktWFK7UQn2nES+3DSx8jFh5GDA2xaE6iRerQE/WYqR4cdS+59DPEIx1k7C4ScztYNPaSmO3H1vYSi3UQnavnvD+KEa/HjNdip1rIOKNI0ghJaQ9LiyO4cjNuvJ5FfQBVHMKxDqCn+ph59h4MZYxFfx9qvA0j3oSvdJExRrHlSRLBYbT4MIvOflx1gGSoDjPViqd248o9GIlO0mqA13MTJKMtxKJtuM44OX8CNdaKEWvEE9vIaR2I81sxE6348jCmOIAYqUdKbEef7ySn9JLXC3fwfWk/rnSQjDlOMroNfX4bOXmIRfMws6cbiUZqMI0mMtYACy834Bm9KPFmbLUTJd6Moy4XOOo9KPFmdHkUXQkgi00s+VMsuXtILuwkcnYbZrQPW+8l640gJ9ox1T7i4WZUsZtkpJ2ctwc9VoMnt5DWOnGUTrL2CJYySCLcxcyZRlx1H0p4kNRMB8q5VtKJXqT5Bjytl7QzgC32oUfacRMBnFgbabkPSx7CNPYSS44RmmvFVUexE/3Ic624iV7y5hg5d4LgfAMLs1t59fx+xHgnofkapEQNaa0ZO9JAOtKFb4+hpTrw9G4WnW6k0HZezw6jxhpIBeux1BostZ6MHSC+sA01WQevjxGavRvH2FUo6JZaceU2bLGVjNaNFm0io/WSVnuJvnI/b/iDZI0eLmYmSEYaUcVmTK0ZS2tASzWTs/tQQw2oC3Ukz+1CT3Zg6r3MB2tJyY0oSgBJ7CER6cFSx9Glfiy1Gylej64MY+q9zM1uJeOPknH3cT57jEQkgCYHcKwJ0u5eInMtpPUJfGUUOznABXc/8ZkWzPgoi9ZBPHkcJzWMHutFi3azaE+RNSaRwwESc01w4QipYAtarIvUQievp0+QnO0jFRzCTu3h74tPEJtrR4r0okQHWHKOYolTaPFhTHGEjDmFHO1GTw6QNffjKfsxk1PY8h4uZo+jxIfQUuOkYqO4xjHU1FFy/ksYiUPE5oeRkuPo2iEy6eeZme5heODn7J+6mb3Dt/HkY7uZfnGUvQe3ERi7hb/e/3EevO3jfO5qgVs/fzV3f+9fmWy/lydPdrL/6G4e3vETWlru4KVnpvjzH/6dQ3trcbRTJMOPEzp3kIMTWzm691H2Dt/J7l1/4N67bmbntlsJtN9Je9uvaWn9EVNTfyMSGkeUZzHtJJIUR1VVXMfHddN4XmZVDMhkMliWRSaTWY1YmKZZoFzYHhkvi++k8WyPRCxJLp3D1AruiXwmT9Yv/N61PWzTwTEdDNXA1MxVJ0bWz7GYXSTrZ0m76dUeixVHRzabJZPJrOI/0+k0uq5j2/bquBynQOHI5/Or2zLLdQrZdHq15zHteavGgLTnr66RV2oSsunMKogiv0zYXDEIrEQ9VuIe1nJ/42rX5DIkw1umZ2a8HGkni/DGG6/xv/ydjOeSdRyytk3asfHTLo5rrS7YV4QJ33VWoxkrkY2VksuV/oqVffLZDBf9LOfTWc4vLhUcGhmPTNYnl0uT8RyW8jlc2+T8Yn45SpJeFUdWOi8KyNI8Gd/l/GJuVcgoCCcFFWYply+gQZcFiHw2VziRywzaf0aTZpfRK4WCy/RqjMSxzFVRZsXRUfibgkujkLlJr7o2FnP5Qs7Gsrmw7NhYKRTJZbL/iIEsEz4cq0AEWYmA2EZByfI8C8dPktRfIi4/TjA6xe7dP6a1+Vdsefi7PP9CP+H4i5wJniMoSoQTSSQ5Tjx6GmdJ5ZXpY0yNbWFq6E90NH2TjrYfcur0IDPhZzGM08yenmSy+Tb+9NmrefgL1/BxQaDtL19m4VQbwdgxTr+8hxP7G7n/1s+y828f5kD3F5ho/TiBR9/H2MBHic/fgac2oCZ2o4k7MJTdJKM70VMdmMkeTDGAGNqFJTcihrehJRqwpS6S882klSYumN0YoUacaAd2vB05Wosi1yCp25mPbGduvofmxvspEQRKhBKqyisQBIHi4mKueLPAlh1/ZHruOHHxLOHILKlUimTcRBbzaKqDZaaxrTS25aMqBslkgXtsWRZpL0Vw5hR//PXNVBcLrCktEELKygsLy9v/+hcOHD1MQkqRUuTVTNSKYKH7Ehn7AouOymsZ8M/PYmYUXF/kovN3HMcim0uTTrtYlk4647G4mCWT8UhnPNx0IUqy0mjrOA4JRSSiJjkVnOZgPM7tgXa+88B9/GT3bj5/1wN85K5tvO3WrXyqeR8feLCD9/5tC/9Wu42HT/bzhHGCc8Z+5iI9OMYeFKWbSLABV+vjgjeGLRaEClfrIm334ShN2HIjjtqCp7Vjyy1krR4MsRlP68RUWvCMbkw5gBRtJTZfx4XsOJ7RjZKsx0i04GtNLDpthE7XcFmFQKUgUFUm8KMff5lvfPOLbNhUwiVFAjfe+EkU/Tgpq54vf20t1SUCxeWb6ep/EFXuR4+14sUbyIi7CD67lXeuERAq1vG2azdhqkdIa30Y4Ubatv2Ay8oFKgQBQahGEATWrCumorKMjRuuoqxE4OzsOCmzFzPYzX9+/u1UCgLVpeWUlgiUFglsKK/isrLNVFRXsOkKAS29n7sf+BqV1QJFwloEoRyhSqBMEFizphKhWGDzlQKONYUp9fLJj5ZzxeUCgrCJqqoqSqr+SYhYKxCPDWOYLey8/3NUlQtUrK9EKC5izdpSii8RqKgQqKioZiYUYOb5R9FPN3FF8bJTaMNa5oITZIw2yHYz/+IWrr1KYG2lQFFxIaa0tqKI8ksE1hUJXLVxLaWlpWy8Yj1PvzhAPNGNLTdybPy7bCqtolQopbrsUgShjO//11fQjMOkUjUY+r3c8p/voKRIQCgvIzDUSmg6gB3exqLViqJ1kgjdS97YDfkxrl5X6IMpqbiUorJSyssF1q8XqKyspKzyUj5y44ewLpwg+797aG39PmuKBIRLSvnkpz/MSy/0kAg2c97vJG3WEws/jGk24ys7+Z+lIWIzrawtLpzvYmEtglDBLbfcQjxZg5zaiW/UoEYeJW8M8e6rBaouESgWKhFKBD78L+/mf16VEYO9uGozqVAtl1YIrBEErnrrOgzlIGakkaGmH1AtCFwiVCIUVVJWITB9pgfVeBhD3c4rzzzIn3//Aa6+TEAQijlwogOy++DCMTatESgWiikWBEx9L77Ww8tH7ufSisKY160pZ92GMmoa7sKynsQ1JzGldkZ33kylICCUVrOt5m4cpQsydaTlOjRlitt/97PCNVZ6SaFjp2gNJUIlpUI1Gyou55Iygc7uO8nnT5BKtGAozTh6AE3qQksNYCsDuFofptyOKbfim7046gC+tod3XCVQVC6wZs0aUrFn0JUuzp1+lEpBYH1lOWvXFCFUCTx7ahhJnEBLNpGzW3n88K1UlQmUlwg8/8ogqjxKaqGO698jUF4sUL22IGzd/IsvEVcPokl9pKUWpNkG1pYIXP0mgXe+U8Cxj5JVuvHVDhyrnRNP/Jl3v0+guHiZxlR2JddsvpL1ZZVs3riW97//WhT5FDOv9HDemWJzSaFHqLJMINB+B+GFbnxrCC3RhKcEUIJ1vPJEA2VFAmWVAu//0AaSkW6MSC1erI3oqUY+/7FLKRcEyisFyqoF6ltvQ9cn0ePtZJLtWPF9VF0isG6NgHCJgFBSilBcRnl5OSWlRZSUF75vm8qr+MqnP4ARP8xVGwTeesVaSoQNPP1MHaGFNs5nx8joA1x0j9NW9wc2rhcQSgXKygRKiwvHL75E4FOffCsvnurATk+iuZ3kk00os6189P2lrKsSqKwSuP5f34KiPYFhHsJX+4id3UZypoF3XytQXCYwMNyMKh9ECu3CMftxlD6seCdWrBU10sSXv1BF6fJcdG5+AkefICO38+vvX83731mYp27++VdIpp5A0faRFFuJhh4mFWrg7ZcLrC0RqKn5PSnzEIlIK47agyO28bo3ihbp5D3XCFxxuUBJhcA733oV17zpMt72pkt525s2sXlDGZdvKufD113Dpz9+HbFzj/Bvn1zDFesErnlzKaK4B8vswdXa8aUu1FAzn//IGjaWC3zkw1eyuPgMjjVMdKaJH37laj72kXfx+Rv/hY9+6H187F8+yE2f/Tg3fOjtfP0rN7AwdxhDLOBtpbkW/u6Ps6R3Ep/eyZHxv/LeNwt87NNvY+/UDpT4+LL9fjt2qpEXHt/Gp67fzA3Xv4vDh7czN7uFC9lBdjz4Fb7wyav5xMeu5LlTvdhqVwH3nGjgVacfXxngVz/9v9z0xbdz/OQAYqyWtNIO2SlqHvoq9979LR7c8nN27voZafsIUrwfNdmDLXeR0XrQo+3kzQOICxPsevin9HTdT3fXnRw9/AiJaCdyog1L6sAS2zHjbWSMPg7v+wv33f0Nbr3t6zQ230pK3IOhdOFpLbxu9+Em6rGTzUwO/IbR3r/Q3nwrzzzbSGbxGEZ4kNRCA4bYhCkOcWJ/Lc27biMaHMZyBliUAwRfbKZx+2+49+5vEU8NERc7efqJHRyZ3M0zz7Rw+PAOnnqyiX37HuXo0V0cPrSD559rZ2T4boKhCXRrjDNnGmmq+SNPH23B1QeZO/MQSqSHc9N9vPhCO6+83M3M9CCR8BSPH2/g3Nlhzp0dIet0kTa70VNd6PIIiegozz3TSmvLbdxz9/dZCB4jsrAPNTbCRWecJaOA+1QTHSSjHYUC1GgrTqyD18xxlrQpYrNDvPB8P3Ph47wyM0k8tg89NUZWHyZyegfzL+3ASI0iJydIifsJBSdJJPajKBNEwrUoid14qTa8WCdi4hiqtB9L68dSm1j0u9CSbSSC/QSnR1DVMVLiCIn4CHOzXSwuHkMz+pkPb+WV6TuRQjtZsntQIjXosQY8uYO82Yc4X4MSbuT19D60eD+Wup9IaAzPf5p4copobATL2k8kMYhljyMnm8lZXVjJJhIL9aSdgxj6YTKLJ1kIjZJKHUVOPU4ufYq0d4JMeh8LC7tJhluJBmvI+P1Ewy0kYxPoysnC/sohVGMCTR3D0/egRweWu2Ym0SP9+PIEWe0gVnKMrL4HTxnmVX8/ZrKPrD6JLQ7zevo4aXUPqYUCnjlnTBYiVolRLrrHyBqHUaMjSOE+3lg8gadOIAZ7sKU9LNrHyRiPkbcOYYqjLDoHceQJ5PAQafUQnnwYOTKOntyDEh/D1vahiJO45lHi4T0o4mF861nExF5CoUFOnWolldhL8FwX/R3f5sD4txnu/TlPH2kkrS3w5LOjTBx/hKGp3/D7H72Txj99mV98soo7vn0djQ/dzM5tP6dr8K/c++B3efbpQULTT3LP7d+ko/6/mT39GK61QDL+IrHwU7zywijTL40wc+4or7x0iGeemmBubj/3Pfh1uvp+zdad3yEUmSKphjFtGUWRsDQLW3OWe+4cdLsQAdE0DVVVEUVx1c2wIlQ4ZiHWkfEyeLaHrhgs5pYKTol0rkDM8LNkvAxpN0M+s0g+U3BU+G6afGZxOS6S4bULry+LGj6e47OYW1oVHPL5PL7vk8vlVgWLFXfFyrYVoSKTyZDL5QqChldYtxZcE9YqLGKFUuI57jKtxFl1V6ykCBazOTRFXV37rjgsVtbgi9kclmGsUjZXCjbd5Y5Hx7LIej6uYf2joyLruWRsi7zn4ZoGnu+QyfrLaNJ/RDoKsY70qhOh4Kb4x+sVgsZKn8VFN8NruSUyrsfS0hKO7+ClHdIZF9c1Wcrn8Byb84v5fyJ//KPvYqUPI5cpdF+slG6uEEZW0KMrUYqC0pNZPSErtA3fdckviwdLuTxL+cLjn50g/6COeMvijPf/iB4rAsUKMjW3LEisblvuyVgp61zKL672ZrjLnNzFXH61bNOzHRzVIO2YGHaUlPYSSfUk50LjjE3dR0fn7xjuvYPB/ns4dnKAiBwmrurMhoI4ToxU8klU8TjPHq2lv/b7dG39DFOdX2Fq4Ec8+3QzKXUaUZ5BDD/HZOPfuO2z7+A7lwv855UCkzt+xewL3YjSSZ59qpfGbb9i251f4IE/voPdd1/DSMvH6Kv/KHsGb2Tu1O2Ic7txpR6kSANSrB5l+c5LRh8hNltDxuxCje8mFd6OlmjggjdO+GwtanAr1vI/lskzNRiRFoxUE6nUNoKxexDVDp59rpkbPngtpcvUjuIVR0VJCZ/4zDUEeh7lqWcfY2b2DAsLC4iiWHBP6Ar68sRgW4UJQdM0TFND0yRsRycSiSAmIrzy/BP89PtfY31Z4Q50sVCCIFTwwY9+kPaeNmaC53DSDrIso2sWtpXFsfPouWk8N0ta88iZ4OSDOJmL+JkU563XSafd1RbdFeVyJf+VznhYGR/LtzEtHds2sB2DpJokrER5KXSG0enTbJ0c4z/++t986c+3c9Nd9/Oxe7bz7rvqeMd97Vy/pYd/3drExx74Gz9uv5fhcwPMWgcx/ceQEgOY1iCOOYiSaCd4eht5c4BFexAj1YaldOAbbbhaC77RTtbqWsZOtuEoHfhaF7rURN4bxDMKRZqe3k98oZas00fG7iYtj5I26sm7Oxnr+imXlZRwWfk1lAgC50JjROa24Ru9NO/8L155MkAi2Ixj7eC7X7+cNUI5QvGlDO19lJTSRFrtIJeqR1+4k+QrO7hMEBBKqthweRGJ2Aiu0k7s7DY2lAhcvXEtRcImvvPVj3Pu5V4cYwIlMcqP/vPDfOy6amZf2UkqcR+jnTezThCoFC5DEEr43e3/huYOosrjpJWX+PH3P801bxOw7QC1u75JdZFAqVDBW9+ymb2cd9EAACAASURBVLh8AivSiy3txzKPIImdKNEtZKQO3lQtUClUU1ZWxPHHA5jGHuRwP9vv+h4//MoHyNmHiUS28Zl3V1C1HFWqqXsYMXmA4HQddmqcT16/lulgE26yDeeVWt6zQaC4qByhpJiZhRF8ZQd5pYtPf1hgTanA5k2XUlVVxX/f+UvOnRviyZMPsO3er1NdUjh+1YaNXHf92/Fzz6BJ7Qy030SFIFAmVFAkbEAoWk/FmmqCkUNIUgeK9Aj3/vp6iooFhLJyHnvuCKGZdtLxh1m0d5OQa/GUdtKpOvx4M2uXP0dx9aW09NVy+Ik6vvhvl1FaJFAkrEMQBLoG/0Yo3MpI5++5XBAoXX8pV7x5A4p8AjnWiZVqIu/0Eg02EI9285rXTWq+hqbt32NdiUCpUIogrKOotIrqTZVI8jiy2I2VauSCEyB2ZhdvvVSguligWFiDUFLE2k0bOXFkFEfZyxuL3cyfuYcPvEPg8vI1XPnWjXj2CaS5raSmG6gSBEou2YhQtB6hWOBL//YZ5sO1pNOdmEovn/uMQHGRQPmaTbwYOc5FfRhxoY7KUoGSorVUVVUhScO4aiNzTz3CunKBipIyBKESoWwDV117FS+fG+Pc3E7S6UaGt361IKituYLb7r4VLd6FH3mQ5NlabvjQZRQXVVFeUklpkcCbrljL5278v3z64+/mTZvLqCoWqKwu5hvf+gRz80NY5iCm1oZvdyPGWriQP4QtD6AlA1hKB6bSihRrQIl3YiTHWFciIBSVUlayFjH2PJrSzaEDv6eqpCD4lpaWIlRs4qq3XY6uHicZ2oWWeJSnj9/JugqBtZWXceK5IebnuvGVPq69TKCiWEAQKilfdykV68t45uwYYmqY8PQWlGCAj35wE0KRwA0fu5a56D7U8FbkcBM9rb9jXVWhR6i0XKCoSKC8XKBaWJlvBUpKSvj0Z27AVJ8jZx/gB18ro7ryKtatWcsnP/52TO0QmtSLnmpGjdXiSq188rq1BddTVSVPP3eAZGyQRSMAmUlyyXE2rxEouUQoCI8lAm997wYU8xBpawRPbEOf7uMT7ymlcmUMRdVUV26mRCinWqikqLogiJcJxXztxutxUyd411sK4tT6incSUw4wHwoQDtZjycN846ZrKBcEqqorEC4pokQQWFNROHZZscCGTeWs3SgwtncL4dQesrFmntx7N+vLBKrXVCAIpay9dD2//u13kPTniZ3biZdq5ZWnHigIGWvXcN9DD6IpT2GlAsSjDWjJABmln0WtHy3cxtuuFCgrESivWMcL03sxzYNYYoArqgsurKKyKoTiEj7x+RuYCw0jqV2YeiP7hn/NWqEg8O3ccRcvzUxiG/2oiVaMWBNuooPX3ENcuV7g0k0CVetKKS2ppLSkEkEoXo1krjw+/C8f4DV3gve/ReCyqioqigUU9TipVDtyrA490kpWHmGtULgOSgSBZ58LEI9248qTbL5kWdQqKaGstJry0jUUFZVSVV1w6Z14cpjgud0sOZPo4XaMYCPB5+9DCwXo2PVr1ggC5dWl3H7bD3H1Q6S1Fqzkg+TMAM07fkaVIFBWcRW/uOWr2N4Qjt3Bpz5aXPh+lAkM7+lFidejRndjxerxEu1MP1PD2vKCI+6a97yLvLUHPdjJge4/cWmZQEW1gLDsUPvJz7+MZ+5BigXwtF5cuQst0kX0bC9v3SSwsawgGq27rIR3vLcMSdmLKvXiqt1YiWaU+RpOPbWdimWhSxCKueSSS3jyqSFCCwFCc4/gh9vw4wGyyjhv3Vy4LssrC+8/sLcRX96Pq/ahii08e3IHV24sXAM/+MHHUaxJvEQnX/7UFawpESguETj0eAMvz/ZQWiywtkiguKIwxrLqSxCKBSrXFc59cYVA9YZyfvunrxEUR9iwWWDTmnVsXlOBIo2iaU1Y2jAbLy2lpKwgmpVXLj9XFJ5LywR0uR9dHkGMj/Pg/d9jTfXy3FAhUFJ6CeUb1nL9v16Dquwn5/STnCtgirVEJ2J0ADXeQk7vx4604YS6OXVkJ9WCQEV54RyUbipjLvYU8cQE0fk6bKmtgLeO7eEtVxREyPUbyrn2nZtR9ecIhnpIxTvw5CEWnq9j/fr1VFUK9HT9lkS0ASnRxHDf7ygXBDZUlrLpslI2bCrhsivWsPnySm78/HX87ravEZX3o3gH0WK1mMkGbLEJK9mELbawZPejRZuwxTaO79/KRz64htJSgSuvrqR6UwnrLy/jHe+5jE999r3Ud9/HmfkRPH8vqtiEI3fgq5P85Hs3sHm9wJVvLuXSy0tZu76Eyy5fx6aNRbztbcUcPrYTRd+LEgrgyv0YUh+LmSe5+kqBNdWFOfgTn7qOaHKQubkOHLVQhGuFh9EXBrBiIxixERxxL0ZsBCs5hC32kdaGyVuTyKEuImdbccWD5PUj6NERotOtBdxychgl3I8r7SGjH8JMTmClxpCjvfjaJI48ibjQT946ypJ9glRwEEeeImsexJb2oEbHMRP7yWiPk9FPIgbHydkncI3H8KxDBGd7ubD4PKnEPs6eHSWe3IfpHCGffxrfPk5bzXeZfvpvPL7n2zTV/TvjvffywoljSHKEI88F6Bq9he667zG+5afs+//Jes/wtur7/f9jTUvezh6sAmW1QAuddNC9Cy1taRmFQssoKylhjwSyp+N475m99yIJK2QnduIha0vn6OgMLdsZUPr9vf4Pjmzg+j/QdUWJLEXr+Lzv932/7oV30z77T5S98ReWLfgHldVPsWdvBSc+2sS21U1M/+eP2belgsPvbuD4sXeIKX6C4R4GBo6SSXsZHooSVzx89NEuJOUI+94vp339DOYufYDl1c9xpu8U0VjYFB1kHV0y0NQUeiKNnjEFgs9HK3RdH2VDpNOmOJEyUiR10z0xOOqgMMULQzW+0PAxAtJMaEmS2RhIQkuQ0JJZQSOTjYxkSBnpUTDmyEzyeWFiZCGbyWRG55YR+OZIQ0gqWxqRMhJcGBrGyMY0htIZdFXF0LQvuCiSRhaCqWkokowWN28zUr06InqYf6+POi9GcAq6qhGPKZ+ZCgydlKZ+Vk+aSSZIqSqDum6KFumkCdRMJUno6mjsY6TVY8SJMBLZGMqkGR5MjzothgczGFqcIUVnSEswnM6Yqk4mQWowyeBQkmTKvH9dVUbFiBHhIB6TSehqtkEknRVDUllOxkhMIzGq4HxeDBhxLIzUlo5AMIcHhz7jV2QGOT80PNogkjR0Prl04XNREDPqkvwcEOTzFpYRAEg8pozaVS4MDY8KJEnD4Pzg0KhNJjlSlTri5EilUZU4g3GDjK6ixgfQU+foC+1B0g/w0ekm6pufYfmCv1Ox/AnWbV7Ovg924ZMkPH4P4fBRwoFtdB1YyPqKv9E867t8uOoPbKn5AXvWPEDXsToG+g/R7znFuZMHWbP8FZ664yoW/PJW/nVTMc2v3c++TYtoan6FebMe4qUnf0Zb2X00LPwBzz/qZMa/clnb+GP2bbqHY/ufYeDEUpSBFvRwO5KvgXMny4mHN5KSVyL7aug/M4e0Wsv5ZBPh/qUEe8uJ+Rq5EK8h3r8Uta+S2LlKAmeWokWriUQWcs7zMpK6kvnzHiTXInAKB7nChdNiMzfPDgevvPEoYambEycPE4lIeL0BotEo4Wg/iXRgFM6qaRqyHEGSgyhqGCnmIyoPoCfNA0Vv90c8fO+vKLCajgCbcOK0jEVYBS++MYOTZ49z/pKZ2UomhkinPiad/ARp+ANSmRiDWoILCUgMRZEVMBIS/8t8QiplVg6NHBDOnz+PqqoMDw+TGUwRTyfQMgZqQiWR1IgbMbzhAQYkL6FEhPfjEjs9PTxfU8HPnn2an7z0Gt96dT63z2vg5oUd3PJ2A2MeeY7bXpvBM2uW8K52gGPhdXiCnfg8TYTDDZwf2oineymR/goGY20kpUbCA+WktVYSsSq0aAWGXE06buaU1XA1sUAlF5KdXMh0oIRrUEJ1DCfWokWbSSgtJJRGzqfa+TTxDoa0iJQ6i7mv/pAJthKc4jK+efvXOeNpIhl5BiM0A927lJSvnUj3bFKRmfz+B25KRD7CUkj7ptcJx5YS8cxlMLyQZOBl9P4VjBECYbNyxdV5yNFVSL6FvPLs1RTazZPaqy77FhlpC9JAOcGeV/Gdfo1PjZUY3nriA/OJep6kwG6eeE8s/Cp//tO9xAbXcjb0HFFpLrFAA56uOiIDSzGkuXhOLaZACNxCcP2XCghJK0l6ZjEkVxMLriARW0Qi+CpHtz9BqRDkiUk48wQ9vY1ktGoygRUMetpRu1ejDXQQ9ZfxZYdgXDZycvjD9cihRj5OlGP4FxDrX8Sho2+gexdBci1XuwQ2qwNhF3hDG1C8r3Bs3xvkZ3/eZnXR0tJCSDqAx1eG1/sGerieTWtmUFRiReTYEDZBWHkPr6eKzavvJS+7vXbkFiNEIcIieOGVh4krG+k69QpP3jMZq1MgXLms6KxkMLGR4fBMtPBrBGOLifZVEetdzPloE2OcIitqCAbU9+gKVzFwbjZXTRLYhJWi/CIeuP8OBs418NH2pVwuzJPFyVcVoGnvEPE1oAZriA5UM6jvoP/cKjTvCoxAC9dNERTZBeMKi3Hl5mN1C4RbcPrEZvz9nQTOlSH1LUb11nL95YICpyBH5JI7fgLC5uDKy4pRQmuIDMxEl5YwsVBQIGyMv7yYjy+9T8wzj3X1f6XYJhCiCCEKEM4chChk8/bZGMlVBH01TJv+FYRN4Cwey2n5A3o/fBN/zwLyck33jsViwR9sRJMWk/I34LSIbBytECGKES43z73we6JqLWribZpmfpeiXIGwl/DmwreI+zu5EFjOP35/JQUOC3kFBQiLoG31bPT0LkKxJnzBKjStk+NH53Ht9dcx7fmHiUp7uHhhB4bWiBqrJS41k9I3oEc7kPy1ZPRWjJgJCB3oXkGkv4MCi8CWX4I7bxxx+RRDmdWc65qPM0dgE3azkllMQuTYWLPqbeKRSpTgHNZ2PEy+Q2DPGc+aLTWcOlnHBX0tU4oELovAap+KsBRjy8vjth9dg6LvJBFrIS2vp8BhDqnXf3UqfvkgkudN+k+aApFdOLCIQu6++27ODezAK6/h2KHl7Nq8DGuOKT5brIL5854j4Okg1LccIcaS5y7hysuLMbQDhAONqNFagr0LGFLrubrU/G4I4SAi9XGuq4G4dynxnjKe//tNWWHFar4/1lyEQ9Dj20Qk0EQq2sAFfxmeD+eypXMae7Yt5oXpfzUFopGBvf5J6ltfp6XxTcKeNcSCjYwfYwouTpubgx9V4wm00XNuOeWL/kS+NdsolePmn0++wP5dzUR8J5n21BOUFhXjdDopLMpl0hUFnOzbz8dSM+9umUmB3RQpXUVXIuwubHmCwyf38HFiFclIDevbHsFhMQWX5vZ1vHeojbTSSSRUQzzcSDraSjrchOpvYuo4UxgRopAu/wf09HeSiGY/D0IgbCUISx7OkkLe+6iO3oEqZKmc/lPllFpMp9obb75A18A+4rFW1Eg9Ut9y4v3VpCMbuefXN3Db16/m1ttv46ZbrzWdZFZBjkNw589v5/qbJ/OVr0/lzbnP8r/kdia5BU5hI8+RS0x5l2CojmD/UlKhVqJn67l6rGCs2wRiS/IhkoltfLBn/mj0L6/Ywfd/9B1+9fuf8au7fsgPf34jd/76Srp861DCTaihFmL9tST9dfxPX43qaWHF7H+SL8xo4EsvPYkc3EjvyZeRPC9xUW9izkv3mk4nMZWnnn2AQKSR4yde4Yl/fh1HjvkZrm1rxnN2LsNaA6lQJeEzy4j1rWZcgSAnJwdr/liG4zvwH29gS8PLFGVdnsKRh3DYEdYcQr4WlHALYU+FWQEcWsnK2ufIz/6eEVYHwm6hZJIVX2gburYONVJPOlrHxVgTL0/7OQVOQa4zH6ttCkIU8++nH2Jo8BB+7zKiJ8rR+5q4ENvNWJcg3+VGCAe2ggLGXnUZ3jOtJNVV+L3lHP+oigKnIM+RxwMP/5K+0GpUTz3fu7mIIpedklI3zWvn8dGpdtwuQV6OE2EvNC/CjbCUIpzFuIommteFm/se+RlBbSeFYwQFuROwCjs+/2o0vY7+ngocdhd2Wy5C2BDCjju3GJs1D6ejCLutkOOHy4hFtrBg7j9w5wqsdoHdbsflLsVqK0FYXbhLLaj6Xnz9i4j55xAPLiUWbEaTtmLITcS8FQxH29H7Wnjmvm9RlHUdCuFAOF3MX/EWx7vbiclNqOFK4oFmYv6t5ncuJw+3qxQhrPz4Z98gGN6NHFlLzLsSuWc1QpRiEYK1a+YQDjXh6V3BC8/9ArdVYBH55NgLESKfHFup6e7MsVIw1knpJAcfde3GiFSi+JeTiFaRkusJ9SzORoDqSUlN3H/Pt3CMMNcK8hD2XITNibBbyXFYEHmCvHGCcwMr8XoqMKRWLiUOkG8RuIXNFH7cLvO5CocpEloF733YzkBgC9K5ZmKeFozIRl7+z+9x2QQ5woEQTuxuF8e6ajl7rhk1vIFMdAufxHfhOVLDJW03l/Q9DMo7CZ5tJhFZTVLqRA+3EjxXzQV9K4pvJYpnC4GuTi7p+1B8K1EDK0lJ60lE1iF7OlD86zGim0jFNuE5U03M30EmvgUttAFfdytGeDtGZCtaaCPeriZivrWogc0ko3uI+3bg615HIroXPbqD7hP19HY1MZR6Bz2+i3hsBxHpAF09qwhJWzh9phHP2TZ2rpnGjs772Lfmd7S33ENb7Qykfh/d3d1I6W7O+tt4Z9NL3P/tUt746xSWTfs+T993C51NM2hunoGnfxtR3xGO7t9B9fx/8upz93D62C68vi7O9nURjPoIRfoY8J8kFDxHVPYiKx4U/QyHT7bQunYGtS3TaWh7nVM9J4mpslmnGY4TC8ZRZQM9kcYYNJ0JkiShKMqoi2HEZWECN02xQVcNPr74CReGLmBoCTKpQS6d/5ihzPAoiyKpJ0cbPUZaPoYHz2dFjEHiMZWh9BDDmWHUmEYmaQoQmqZx8eLFL7g5dF1naGjoCyDNWCw2KlSMwD6TuoGqmG0ecTk2WjM6Mt/GYwpaXB11RIw0d6Syc3YqkSQajqDHVRQ5RjQcNtME8fhoW8jnSzAioTBJ3WAok0GOSqQ0BUOREJ9+egn4lFRaJ5nSSOgKST1OWo+TMVTSuk5SU8kkDDIJg/PpNOfTaQaTCYZHWRTpLzAsMqnE/w96acYrPgNvZlKJUR7FyO1Gmje+yI1IZmGX2mjLyIiwkE4aWULoZ0JCOvGZCmTGNBJfiKiMMDXM/4fxuRiLMXq/I00mhqaawMusZWWEVTEiRHxGMTXrT4cHTfZFJpkiaRjZn0mMMirSicxnNS1JFV2LmH22SoykrqDKfoYzYRJaFzHpEB8drmfPjgVUVf6dOXN/T0vLy3z43gZCno+4kDxCf1clH3Y8zIGm37Jy3vU0zJxKx9JvsGfd48jBHajKKRT1Q4L+HurKpvPET6/g2Ruu44/Fgg2L76ay7BFefvq3PPHAzVTO/xXLZ91B7YKfMHv69Sx9/RpqF1/D6hXf5+S+J1E8S1D91RihJlRfPdFzy1F6y4n1VyH1rUDzVyL1LUEPVqL5q9D9tQzJ7SSkagZOvU0qXMMltRXVW0E8UI0hNxHyVRDpb+fNF/6My5Y94bRaELbPFPll9dM4dm47sYQXb8CDzxtEipq2KUmS0JUkRjyJHjfQ4yohfwBDixOPRYmEfIQCMZMTEQuzdMGbFLrMzZfFYjEHoQLBv/79IAcO7h69T00zM1IJzVQIM1mnjPE5um0qkRWe0ulRKM3nlcgR0m4qmUHXzdYPPZlATyUJxyQCcohgLMypyBkO9XxA+YZm7prxFD9/5RV+Oq+cW2ZW8NU5zdwxq5Efzangl3Nn8tK6MvYGtnHMv4aBwGpiofX4BiqI+Gu4lF5L3F9JtHcJGbmWTLyWeGQ5CclsKEhJ9SQijcT9tVzUV2KEa0nL9aRj9QwqzRihBuK+OhNGprQxqDSTURpIBHeTlOrJxBfRXnM3E1yCXOHGaS8lNz+Pnt5DHDq6BCXTgSK1MxxuZDi8hDtuFhQ5BfZiwdot8whFmkioyzCkuUQ9i5AG2hjrFginjcuuLEJR1yJF53HTNYIihwshXDz54n3IwWXokWoSwRrU/sWkgvOI9b3OoLyCgRNzs6KTDZtFEAsfRA/VMRhbRNj7Ot7AfLyeFxiSapC6p9M0/0lcwoHNKpg8eTJ9AzXEja345c2c9bfS75vHoDqXbc1/5pp8QYG4HCFsfP9bt9B9ZANSeA2SWk80Ukbk1Ftc7FnG968rMYWS8U7yJwjat77N2WAtPu9sVP9coufmMzjwGkO9S5lky7oE3AJfeDOKdzWbGu4jLxsJyS/JJabswt83D8W/gJ7jb5KRGon0zmJyobmZdtkn09VzAMlfy7sbHsBtdyOEhYrGxQi7YGxuIbmiiIHgIXqGXuGntwvG5grceYJ39hxAkRpJR5uRvC+hh6v55GIHiehy5J5yinIETquNorFF+OWteKJvoQdn8PJzN1KcZ0WIsUy5uoCz/iUsnPNTSoQZjbnla9eixbejhivRA2UYgRq0UAvxSDuJ8FNsXfs0hU4HdiGoXPYU373daQ7K4gqemf4afZE6lNSrZCKV6MfWcENhlh1S8iW+VGJGeYS1mHnV84mqnXh73yDfIrCJXMZcXUQms5vQmTfY0vIYLovAYp3CrTffwtRSgS23lBtum0hIeQdDbec/j0/MOkfyeKdvFYGzc0lGqsnPbnxtziJ6paV4zszlyLqnyXeZQ+0ff3AvuTlmbKW4xEnPqf2EAq/SvuCfFDoEwuXitXn/wedpYyjawdeuykaXXIJZc/6NGt+BFm0m3LcAI1pBRmvG17eUaKCDtLGSSGAxQc8ClEAdamgVQ8Y2+s9WEfJXosXaiUfaifhq6O+az5C+kgvaTibnmYNtyZjxhGPvI0WrGTi5hLHZ5/LDX38XpxAIm4sbv/dN/Nq7SNIKTr43nTyroLDwKt45dJBoeCGfxBu4vFDgshchxLUUjzG34CLPypY97fj9bcRCy5mYJyjIsfPl6yfRa7RzZvdz/O3nV1HksOOwu/nm964jkXmHeLSJC/E2zh5+i5R/PQ/8bpwZU3IKrr72ZnyBTgy5ii+VCsZYcylwTmTr/hWc8i4m5GtEOlFB787Hs1GrAn5y59eJ+rfT37UQxbeUeH8Dd3xZIKw2bELw/dunUuQU5Oe7eWPmdIKBTs6nytCkpWj+FjLhDjLRFRzaNoN8IXAIFw6HA3+4gVCgkmGtmYtKCwztY1Ke6XASwkn3iV3E+isxehZyRb4pgtlKCujYMItPhvcgB6sJ9S7jY30d8f51o0Ko3W5n/fb19HuWcGTLU0wWAmGzICxX4LSZn+9v/+4vqIkuJLkGn+c5prqLybOU0Fi/Cr9UT1RaTlo2qy6lUBOBnnLifXVMdpmbdZurmHe9HyBlGshENjHWKnDl5iBcJQiHwCHc3Pmt6zkbPkAgvpoz+55nvBBYbAXMmP0ikrqWVKyNmL8W2VeDNFCN/1wZob4VZOIdDKqdBE+9nRUEBOOnjEFNNeHtaibYMw8lsIxBbweTCrORuFIrg+nDDKptJCJLiYcW8UmkihKLwCKsOJxW5MgOAj1L0X0t3DBR4HZOwJErCEQ2o2qrCPtqUAON6L5azkutBLtrkDxlJCJNfJrcgxZo4OQHz3J071yKhUA43Ex//gnOnl5tVt8GlhDtWs4LD2WPT7YcHv/3vQS9bRjRZfzll+PIFxYsOTa2HGogeHYR/nMrkINLuJCYi9KziAk2QW5uPpffehVneipRA5Xsb3uOK3LN1+Gyr44nxynIFfksqH6aSKKKiK+FtG8jF+Ir+Mk37ebCJTcHm00gclwIWwnB2AEMpYrz4Tr0s3UMhzq4rMA8TjgdLoTFjrALpn5Z4Au1IEtVfKKtJdL9JqlAAyV2gcVq/v6w5gvcjnwaFv8HT2gHktJOuruWyUJgE5O58zffIznYxIV4K9P/+l2TBeVyU7NtNufV9XR1LeXk9rnEe9dQs/gRcoXAJqby3e98n/feXUbXkWUc215PWlmJEWnnirFZF6pV0BNZRV/fYg5vf8N0sAk737nzdnpDHSQTLWSiG+g/1oga6SAVexs1UkdpofnaFRePoffcu4R8a5BDlezevoAbrhZE+tYwFNtMJrqStNRBpL8GyVtPX3cNWng5/0tVk5HbueGaEoQw47sFDoFduLnjh7fTH92LP9yCFqrhU3UtF2O7mFoscFvto0O+o8DGvkPN6OpWwl0VdO1+jYLsQmzW0v8QSbbRdfQVpt/3XdxCYHE6+Nq3bqW29e+8/vKv+NEtNzO5QGTPVXMRzrG8f2Qt3lAtUnQhyVALKV8Hw7EaEtEVhPuaeP5vNzHekkux80ru+ctPqa35B9Mf+x7fuKGY3ByBWxRhdRRy9de/TCD1AaFYC6G+WsZZBEXCghCCxctepbXtDVaUP8niuQ+zqmkGYU8rsUA9Q1Irmeg6zh1p5JqpFvO4IArId4zBbhE8/O/7iSUOo+uriQdqyQRXMxjaRri3iYTSSiK8mWRkE4qvg3RsLef1jSQiK9FDK0lE1hHtb0UeaIULe4h66gj2VBLqreX/De9FDayk51g5ireVi+oGfCeXo3pbSEbXIgdWo8e24u3pRI9uIXC2hURoA3LfSgZju4h4NqBF95CObyUZ20qgbyVKeCsZ4x3Sxl76e5tJp3ai6+tIaDvpOtbKkLaPgTNL2LTy9+zd/Hve2XYXq+r+TFPFn3j/wHKC0RP4I16C/cfZsnwa//q64MHvjmHaH6+maclf2H9wMQfPbOSE/yjBSBf7NzWwZuMiFr71GHtXluM7vo9o8CSB8GlC0TPIodPIER+S7EdJhDl4ZCfvn9xEy6pXqW/+FytXTegnbAAAIABJREFU/YuTZ04SN+IocRlZjqIoMlEpjKGpyNEwCUNFkaMkdJWEoZJMaMjRcHb+jWfBl5nRNg+zrjSFGtNIaOZyXVXio00buqqZM2S22vPziYHhwSGTFZFd2g+m0wymhrOD/yDDgynSSY3B9AgrwhidZVRFGf2zCcAcNB0PWfe/psS5MHx+tJFj5DHiMcUsmci6JEYaNTOp9GhlqZEVNxLZ/+8IosHQtOzy38jOU2k0RSehpdGUJHo8RcoYIqUPIf776UVTqEiZzRwJ3YwipA3VFCoMnbShk1RVhtMpLmQyDKdTDCYTnM/CLkcqSUecFSPOCENTv+C6+DwY8zOXxohIkBiFdI4ICQldG2VfJA0NXVVGBQdDi2NoqvkEs26FERiHoekkND3bxGGMsi5GWkM+Y1981k7yGZdCG4Vpmvdvuh/ODw2bNaXZ6yOPefH8hc8aPrKK0lDms2HW0OImGCSdydbImM8zk9ZIJiQ0XUbVZLR4FCk8QFIPoilnicvHCfrfoad7EydOtLBr70L2vVOJ3/suqnSUI++toHLpb1n+/FXsqv0+65Zex+plV9O+7GY2tf+NnjNt+HwHCYUOcubEYRqXP89fvpbPQ5PG86cSweq5v+WdnYt4c8bfqF76T55+9CvMePKrdNbcT8/hOcycfjXbVv2G9qXf5r3NDxL3LMZ7ah5puRW5v5LouTLCZxaTibaiDFSiDKxg4NRsjGClOVz1LCdwZhnx4AqG440Ezsyl58PXUb0VJKMNBPrLkMK1yL5WZr70B1NAcDjIsVoRNnOz63DYeGn2AwTV4/T4juMNeggEwoRCEtFoFFmWUSQVQ01kATMy8ZiCqsjEY1EUOYwWT6EoCtGQl86WKiaUukZtyFaLC6tLcO8Dd3H4yLt4vV4ikYgJvtR0DDVOQte/8MUbqdYZ+QyMgGdG8l6pLCx2BF6TSmbQNGPUaqUlDCIxmaAcIiiHOB3q5nS0l3Uf7ucfc9/iV6/N5EdvL+cHi9v5QeVmfr5kNT+aU8Efli3g2bb5bO/fSJe0mYHAahLxrQz0l6NKTcT81fw3tRrVtwI9tIKEXEUyXo0aWkZGqSMTa0TqX0Ei3Mig0oYWrCEt1+M5NZu03MinmfUkIy3owUYSkUYG482k5DrUUANppRo1uIihWCd//Mk1uIUg35KHUziwiHxu//YV7P+gHF3bihaoJBGay0N/uswc1GyC2qY3UOKrMGKLuZRYhuZbRtehZUx1C0SunQmTXETC61CkCqaMEbizJxYb99UR7F+CGqgiGaxlMFTFYHA5umcRqmc5J955lVKXmXG/9voJRCI76T/9NnHfW1xKNqHJHQycKUPrbeC/6tvUzLnL3LLlmAN2cbHgmusLmHSli4lX5bBjz5uk1BpgN9+8yUGe1YLdZW5cxhXl8OADd3DwcBXeSDtKtAbdv4DWFQ/izm7a8kqmYi1w8c07r+DAe4vR42sYTm4icPpFhrwruDzPtNULp6A/sAbN384Lj95KrhDYc508+8JjRKLr8XS/zkWjggtaI0NyDacOPcGdt41Y6MewYMkLSKFWGhb9FIew4srNo6JuLmMmmbeZ4J7Eb+76Ll16JZ2VD5jP2SpoaWzF61lOpKcMNfg6F4x2ervmIg8sZFhqokAIcm12hLDiDR0kKDVxQd/Er348lXxXIVbrJJ76z31IRhMrFt/NBCEQ1lKu/NIYQsG1XEy3kYyUkwjXoIWaUEItJHzLuOcX12ITdvKceQQH9rGq9T+UFghsliLGjL+CnmArofhMEsEKkqfX8KUsSNRWdBnb2p7IbqTyKZpUzIkzdaixZsaXZEWVKwoJhdaQCS/jwMbpppjjnsLWzWtN2KfIw+oQ1DS+yZkTNdz9sxzyhaC4aBKHQ+v5X6aTcM9CJjotWIUgN28Mfr2ShFzH8U3TyM1uoOe9PI8rLxO47A4sNsG0Zx4lIjfR9PbfTKEi187bS14i5FtJz+EFTHQLnMKJu7CEnoGDhIMr0aV2gt2tGMH9yL5dRIKbiUb2EAmvQY7UosvVyP4q1GAreqSdeLgJOVKL31OFLq/Mup0aCfWv4Ly6gyJhDtNjxk0grLxPTK5h74anKRKC8cWlPP78I0woETjdDoRNsHDF84QCzRza9QIuq0AINx+cOIqilqP0L+ZLYwVWYWfCxG9xzbVuJuYK8saN54abLicYWI8qmW4XpxDc+ZPb8OirSPsruHGKoNBpw2pxsHlnMx5fJ4bUSKR7PnqwFmNgFcf3v2WKig5BcelUovJGIt4yHvrDeIpEDlYxhq/cNgGfWkdMqiM10Mabf7+BgpJi3HkO2lsWcvZUPR8PrkIPVXJi33ymOAVWh4unn7qHjqYZOHMETruDG2/6MsHAOvrOTSMeWYweaCXhb0H3LeHIvtcpzsa/cnJyiCptSJFa9HAVmVAd3qPl3Hyl6Sxx2Avo6tpBpL+CNZV3MVYIxpfeQMmUiXjCm1EjzejRNpJyE6q/hsHoRq4aI8i3CdxuN4vKyxjw17C+9k/m0OwSfOmmH1CQKyh2CIStmI+O7SEYXMVHh580owrCQm1lM/5AI/FIDTFvPWFvPXp8pVn57ann2rGC3Kz74t2ed+kPLeFibAtfmWQKVOOmXEt+icAtLJS4baza2cDxviZ2rvwHY4X5mk2fOQ1N30yorwL/2TJSsXYupdaTktsI9JSTkFq5kFjLiX3PUiAENrvAXeTkdM9sgufaSErVKMEyhvzNTCwwj6k2lxVZOkbIsxo1vAYltBblbBMuISjMH4+wCAY8q5H9FYS7aszXJEcw8TJBNL6Jfl8FoWAVcakRXapFDZdhBDsxIrV4Ty8iE91IRm5nWK9m7ks/YYrNhSgQzJr3D8KR1ShyOWl9MWmthmXz7mGMyxTC//n4n4gEOkjKy/nrrydQIGwIYaFj21IU3wqiA7X4++aiR14neHJO9ntlY9JNU+kbqCMRqWVb7WNcXeDA4XAwv/oNcvMEbmHnulsuxys1oCnNaL4Wgl2LmZRnxvFu+MpULpsqcNhdOPLGcKpnNZHAQj7VWkn2NXNs9xtMLLBT6hYsnv8iE8fnY7MILDmCM92rUYw16N5qej54hk/VlUx0my6CCVeOxeIUOIWVKUWCvshBoomNfLjpeSYKgRAlPPTE/Xi9ZaTCjdz1jSnY8l3kCcHs5ml4Ti1DN1bieXcp6eAauj6qoDTfPB58+7tfRYmvITywgsHgDgypHS7uYUK+KVQ4Cx10BzuIq028t/kVxrsF+c4SiseN5ciZZqKxRgK9jfScqcEbLCMZqkDxrqIwy4JxuVz0ew+jaDsIRar5+L87CQaq6T75NrFAOWm5Aam/kmh/PSl5A8nYBuT+CqTuZaiejWbsyl3IU4//nWKXoLRgDLkuQU9oH9H4ejxdi7ikrOJTfT9FVkG+IxchrLjySxAWwXU3jSUU3oEc6OD4wTdHRbjm9WX0hCsZUuvZUPUClxeXIGxW/vHY3wgqDZzrWkGsbz+eUw1MGisYN7YQIRxMm3E/gWgzZ7teI9JTQSbQgTKwkJhvIUa0k+l/vy4bDXWyct0iJLmdcF8zoXNraG94CpfIOvbcFmpXzaHP24IaWc04p6AwG7fy+D+gL7SGs54Kus4uJRpuIxbqINhfi/9MNVqkET22iXy7wG1z8LMffRO7EBQ4TOGrZ2APsrQO2ddAuKuWYWkLWrCdWKgWqX8VKWkTKWl9FqK5npivGS3YiRFew6eZPQzFN3H26GKSUgcZZRXn9Y1ma4i6hZS8noy8jlh/I5fUDWSiq1F87ciBVSTi21GjW5G8a5A8nZxXtjMkbyM2sA49vINEbB/h/k6U4EaSsd0kYnvp7+4k7N+IGtuGpm5Dia1GCm3Ad24tEc8aTn04i02r/sCBHffSWvUdThx4hjX1f2JD+3QCgQ/w+rpRQt2sX/Ycc/90Dc/8+jKWPPNDDq6bSdeZTRzueZceuQ+P7zhrm+axffNLtFU8SueyJwmc3ExcPkm35zBBuZ+e3pOEpShdvV14omc57T3IkprpzF/2MOWVD6PGt9Hn7SMUDSFJEVRVwTA0DENjOJMmZejoqoKuKmhqjISujqYBFDlqLuA1kyeR0BKjTR963BiFYZo1nvroAl5V4qMz7ue5EEnDGIVXDmdFBkWOkUkOZWfRJEODSdJJjaF0JutmGJlRTfbiYDqNFldRJBlD1ZAj0dHH0VWN89nEwEhBxEh7RybLZRzlVahmHERV4hiaRjppNmamE2Yz5sjCV4+rDKbTn1WX6gaaopNJDKEpCeSIStIw3SPif//3MfApmUyCdNowFZekzlDKYDhlkDZ0UroJ2BxKJTmfSTOYSJA2dM5nRYjzQxnSSYPhwfQX2jlSCZ3zQ5nPxUNSo2JBQteyt0+PigYjjIjPYiCfwTtHnA8j9zUiKKQ/J1CMRD2S2YoU09GQHBVTRpwVpgBhjF5G7yv77wldy8I1lS8oQUnD+GxQzfIuBlNms8fnh9cRiKc52MY/ayMZbQRJkEzE0NQgRiJKMh0nmVJJGXHicpC0EUWPeTDifajx0/T27yQs70eOH0SJHyLo3UBn48O0VP+WPc0/oPq1sTS8VcrqsivZWP9tDmx7gqB3A6HQ+4T8h+g+eYTGsud5/IeTeenWr3LfOMGO5X/j3LF2YoGjvLe/nl1b57B/5xxOflBJz7Fq3t3xPDvXPUD9vK/x/pYHMALLyMTq6Dsxm/4Tc7mkdjIsteA9uZjw2WV8mlqFEawk2D0fzV+F5quh98hcBs7MJnRuAf9LrSTevxypdxlqsIZAXxlB7wrUaCtvvvRb8rJbJovFgsViWi8ddjcvzPo7XQMHCco9eIMeIpEI0YgJp5FlGVlSiMfjo80aimJeVxSZYNBPJn2e7u5uYtEg5UvmmG0VOaYoIoQNS67g2ef/xQcfHhi9D0mSslW0etb6FB99X0e+lEndMNVCw+D8+fMMDg6iqiqJRGI0A2aCbAbJpE2QTTQaJZVJEzd0JFUmokQ4F+7nhK+X9R8c4vFFi/nj7KX8bE4VVz41m1tmNfHj+a3c+MxrfOfF6Txa9QYbu9fSr+8hEFmHr7+FdHINmtxCdKCCnqOzOB9vRg0sR/ItQQmVkYpVoocrSETrSMvNZjQk2kQiUscFow09XEVKaiATa8UINfFxYh2JcCNasBrZW0YivpBQ/xyG4s1IvTVcVLdz94+nUmITlFqtOMXluPOcCKeguWUmaXUt8eB8/vDLUnPAdLrZvruFUKgFTXob1fcCHyvVZAbWMzYrZFx97QSkyHZ8veVMLhLkizzy8/Ppk/YQD1Wjh6tRPItJ+spI+8uJnV1MwlvD2rq/4RCCHJvgG9+7muTgfgKet5H6XmFYaeCCvh3/6XpiZ+oYjrxI97uzcOWY2z9LzhXk5eWSk7U1C6dAS7yHr7cMX/ccfH213PaNXIRwUVpYSp7NPNEaf3kBLetm4wk14ul/gyG9hlmv/CprxR6DEEXYC+wIq+APf7ydXs8afL1zGIzUZDf5uQinoNfXTtxfz09vK6I0TyDsVlY0zMbjrSGpzOd8fDHqwBKSgcUwWMfPv2Xapx3O8fzjid8TCnawpu5BiiwubMLGW3OfpbHtWXKtApewcPkVUzgR2cYj95hRGmER7N27l2ikysxHe17ivNZOf/dS9HA5n+itXDnWtJRbbIX09B3jxMl2/vnAb7AJgd2WR8mYqaQvdBGSV7Bn84vmoGEt5OavXUEisYNooAw1uAw9VIURacSINnNebuHqSaaLafLkXBR5C7CXr9wksOcKhC2Pve+Wo6aqOa82gbybO68voDTfRuHEa0gHG7hyvKC4aCwWi4VXXrsPr3c1brfA5bYy4bqJnDvXzKV4Dc1L/0hxnsCWW8yePav410NfpsBWjEUIxo7JRY1+wIx/38YEt8BqcfGetwPVv5zeY2b8Js9pcmt6okuIh6oY7KnGKQSlLhtzX59J17kaigpMd4rNmstZ33ba59/P2GzDy9uLXyAW3cDK2ocYlycQogCnowiffx9HPprJgZ0v8P1bxvKHH/2C+/94N1+5cQwPP/p7du8rJ66sRAlXcTHRyWCsDdlbSSreiCI1EAnUEwu1oEstDBntGFIz3tP1jLEKLMLkB0SUD/B5l+E5vohrSqzYhODeR+/h4Qe/icViRqzGjHMS8m1nVcs0Cl0Cq9XO7g/fRzYqCHTNpShHUOByI3ImsHnTPHNjLdzY7XY2b5hPNNjI5RMEbovg5luv5GykDS5t4qYrs/EMi8Djf59QuANpYDEXpRXEfSvoeX8pwTOVFOY4sNoFNnsJwdAGMmoberCSYiHIF1ficAoiyU5i8QouKVtNF4JwUFTiJGUcIeStJTwwHy1Yx7rGFykUAmHL5YPDLcTlNgrdAouwIYSbo0dbUeKzCfvmogdaUT0NxPrmc+LAzGzUKheXy0U03o4abyYl16L2L+dSbCM3XZYVBXNcDITeIaW28/K/vpx9PaZQPGEs5/paCPXORfa3oYcbkAeW4D21iAf/cD2lbkFeXh7PzniZkLyKdfV/HRUqHnz8We7+1WSKhcDqHMNNt95MIHCQU6feNqGgdkFjTSvhwEqMYCOJSCtGrJNIsJF4sIGkv4Vrx5rRKHfhOHZ+sJNwtJz/KluYYDGdFsWlV/CzX1xNvhDkCidXfe06IoMf8v7uV5jsFtjznbw053l6z9ajh1vIKJ1EB2oI91WihprIKJ1I3lp83WX4js+kOOv4mjBlLP5oOfLAatJyDQmpkkRPOflCkF/gQFhsLC+fz6a1y9m2sZyN6yrY1jGPcUWFCFFEwfgCTpyuwd+7gE/17Ux1mN/hiVNyOXCwjaNHV7F3dxUH9lUQ9K1GjrbSe9R0A2qBOjTfaoLnlqOGFlG78M/m+5EneGL6Hzl+cjVnTjVw5MMFeD0dPPjgHeZx3W5h2vMPEwl0IvsX8Ni913xBqEhGatHCLUT9S4n5X+Xsu68x3ioYN24S466bgC/YhBGuZkv1Y1yWm4MQgmVNsxg/RWQ/DwUcOVnD6TOvk1FbaK9+hHwhKLIXcuDASnJt5nBudboJxncgRxah9i/jUnQTD/5uMhbhpjhPoEu7efy+OxhrdTDOPZaHHv4N50KdaN7lXFQW8994K4VC4Mxx8LNf30FxsaDYbsYD5le/jSe+nf6jyykVJk/orr/+Bl3uINS1nB9dV0xucTH5wkLLviXIA7WEItVcDK3kY30tW9c8g8NiuoC++4MvE4nVoCmLifXVoEVa0cNtlNgFk8ZMxuISBPTNSHId8tlGSqyCPFsxU668Dl/sffyRNUSCG4hIq+mRlhDvq0bqXU2+RVCU50IIwf1//x0fHm/HE1lDRK3GH15CJLwIObiQcP885IEVJKOrSEubyChrSQVauBTZyu/vuJZcYf4e7j69k2/ebB538vLtPP/GI/T51zCcWkf4bDlSTyclDlO4u3zKVGw2G3ZXLvklDmbNfZyz59rp7a3ONosJqlrnEojV4++ezZN3f80U9x02fnfXnZzqmYUeryTcXY8aKGPp/J+OOoDd+YJAuJNYtBy5rwZjoIlkeBlKYD5KoJHHH7iMfIfA6rDz5ty/EY6UE/OVo3kbiAdqufcX15vnSTYLd/z0VvyhzajSBiYVC/Ky0Q9P6ANOexoxLqzi9Ll5nD6zCClsVkQb4e34vPNpbHqQknwXdmHn8OEmbvmKoEDkkFuYz8muvWjqfmR/B3qwg1RkFXq4hUSsiWhfB5eMXYR7G4kHWon015JR1jKsbmJY3Uwiso5MbD3eMysInKskHVtJUlpFtL8JPbQGNbiSSG8Dsf4GLijrSIVXEvO1k4htxtvbRjK+i1hgHXpoPanwBi6oOwn3dJKQdiL5tyL71hPuX0s6/g5KaBeB/k2EvJtI6vuJhjdx5PAiTh6t5v8unkDyr2Xb+sfYsvbPrG37NS8/N4Xdnb9h2WtfoaX8XtatnMuJUwfpO/Mua5dO4+kfjuG+2608/INSOpc+w7EPd9IXCdAfC3Pi1EE2dc5n9/oH2Nv5IKuX/JGTexcR9O9mIHqC3nAvfinMyd4gPkXinWM7qeqcSevGN6lrm87SskfxerYQkkIEo0Hi8RhGQkPXVRIJnUwyQUL7TEQYAUaORB4MTTd5hXF9tGJ0hD+RTmZG4yCjjoXPJQdMjEBidHGeTiRHZ0s9ro46+BVJZih9Hl01GyaThspQJslQxnRmxGXTOa7GlFHn+GAqjaFqGJrOxfMXGMoMoqvqKFsxkRUp0skUakwZFS9G4hsmdsGcy2OSTCwL0xxKZ8w52kiY1aOJJHE5NjpfjwgiakzF0JIktDRDqfPIUQk5EkX8978X+X/814x9JFWSRpyUoZIxNAYTpkCRUOMMJZOkDZ3hVNJsBdFMh8XIcJ8crTI1RYYLw0MMD6Y/F7VIZ8GZ6qgr4rOa02yV6WA665ZQR1kYIz8/ImQkDfNiaHGShjbKjxhRZFKfs+qbbAh9FML5eQHCFCcMDE0loaujEZWL54dG4aGqIptvXPYxUonEKIxz5M1KGgmkcAQ1W7miZd+EEftMOqWZwkS2usWsejFIJWMYRggp1oeiBlC1KMmUQSaRIq0nCHkHUKNhuroOocTP0O/dg6Lvp6u7hhXLfk1bza9Y2/RLyl8Zx9Ln81i/4lpWl13PgbX3EPM0kVSP4B04jq/vHU68/x7rG2bxrzvG8/D4MdyVK2h79eekIocI9h+n+9RO+vu24+nbiq58gC7tZ1PnM2xZ+TCVs27k2O5H8Bx/CSO8HDVYTvDsQqLnlpIJNRAfqCXmqSB0djFy/1I+NtrQA9UEu5eg++tRAuUkIlX4Ts1G9ZQj9S5D8VWiRRvw9i3Dc24ZJz6sojhbFWkTI7AuG1ZrIf+e8Vc+PLWL0z2HCcsBQqEQkYhEJBIhFAoRi8VQFOUL/b+yLI+yK4JBs7a0+/QJ7v7Nz3HbzCpHUxCxcdnVpcyc8xLHTxwmHA6PCgpJ3WAobX7xE59TEJPGZ1yUhG4wPDxsRlB0nQsXLnyW7crGP1K6CcoZcVyoqkpcU1ET5iWsRugKeHjn7DkWrN/GNx+bwQ9fX86dC9r4+swGflW2ih++XcZvF87llfWV7PXv4nhgPcHoOqLBDiKhOpJaB11H3+a82sZQrBE9VEFSruJCqpkhtRYtVE4iUssFvZO01ELcX4MequVSooP/pjsxwrWo/ho+Sa4nI7djhBowIrVklAZCAy9iRFegB5v5v8FNpGOVDGnVRPqq+ck3XIzNzw6cTlP82b+rCk2u45u3CtxWgbA4qaqbRSTaSMAznWR4BunAfKIn6hmf3fRfd+NUYuGdDHSXU2oX5It8HA4Hq7bP5dLgKpJKJb6ulwicfoXhSA1afwW6r4pZM65nbH4+QgimXltCt7edjy82k1Fm4zvzOr7ucvh4A1LXEgzvs7zyxC2UugW5BVbGTbyRRctfonLJk8ye9RCvvXYvSmgj2kAlxsAC/t/5DiLhSv79z18wIV8w3imymWcrwiE40dWMp38eycB8dH8d+7cuZOp4gTvXPJGyZ7e2/5r2R2KxZuK+suz2xmnm6L2tyN7lPHL310dPVFrXluEP1ZGKzyMRehvp3Dz+q9dg+Obz5N9uxCEsCGsBr837J8eOl3Fwy+tZNoCNF195hCOnFnPdtYJJJVaEsPGXxx7ga1cLxubnY80VrF+/nsHBdmID5cjeV9ACdSjhZuL+MgajNYzPExS4nAhRQEGBm0kTs8JFdghdUTWbYHQtamIJ+7ZNY3LWAnvTzZPx+jrw9i/CkCrQQ1XE/dXI3kqO7H+WvCx87t4Hv42mr0HXGrj1VoHFJrA58nn86d/R56sh7FkKyV3cONYEmY257Fr+l2zhxIEKcoW5HbPZBKfO7sDhzoLbJrhIGHvQBhaxa+WT5sCcY2XX3gZSeqcJ3Mvak9sbVvDsY9+jwGK+j4f9bYR7F5CRa83bWQWu/LFIgw1cTHZwdP0zjHM6ybMLXn35P3jCyxlXInBYBAXuyTz7+jRWvPo7ipwm12NZ9UwCAx38409TKLCZm82bbroJWdkNrOfH3xdZmKELp3DgyhfkFuZz399/jixtJKm0kAhXE+0rY0hrRYtWEfJXkFBXEvU3ktFWMnBuISmljY8TexjvND9PxaXjCCvvI0s1dH84h+LscfSu+39DwthEgdu87rZbePSh33H0o3XYLIKi/FxW797JQGQRerCayfnm+223jyUUWsNvvpNHrqUQu7Bx5WQbUmgduVZBsdvOV265jJ5gO/7uBRQ5TSFKWC30eQ+g6+uRPfNJDcwl7iuHzF7OvDuHSfnFCIvpjjlytIqM2s5wvIYJuYLCnKvIyytmzdaXOds3i22rXmCMELhdpXz7W1+mv6eFhFJtcm6UdRTmCPKFFWG1I8X2Eg5VcNOXBXnOAixiLG/PeQIjU0vYO4dUpBPD14w6sIgPd708KlRYLBaOn16IIjeghSo5LzdhDLQzxi7IzQI6j5/dQFxu4s8/dprcGvsN3PqN2/AFOgicfQ01tAZpoBItuIy0VM/61mk4hRlXeeSJ5/AE29jc9jBjbeZQ/dt7/4rkbaNEmHGIHEcBB97ZxaFDiyjJt2N3CZrr2ol416F66kjHOpECTcjhFhR/HcFTZUzNMwUJV8FYTveeIuhfwv/FN3HDGEFJbgFXXnkre/cs4eoSQalzDMIuKGt9m11bXmdKicCSZ+XFt54h7GlHDTYT9dSSinWSlNpJyh2kYyvpP7WUYE8l3mNvmvZ+u6CgNI/kcDveM830HH+dge63uRSqZXLW1i+sbkT2s2fPMYGfeULgtOYhHBMRuYKYthktWknwVK0pVItS8nPH4HI4KXS5yLM5sQtB9YpX8Q1s46K2mUS0jri/Fqm3jdhADcG+t9jWOc0UCiz5CGsRec4iStwOinJHziFyEWIiwip4+NG7Cfna8XZzf32cAAAgAElEQVS/wX2/mZjdcFvp3L6M/4+s9wxzo7zbt+/Vqq603d2AQ0+jJSGEBEhCQiAQQkKAkJAEAqRQQuiYboq712tv79Vb3CsGYzq2sQ1uW9X7jGY0qrtrE/I8/M/3w2hlnuP94GOPw7uSRtKt0fyu+7rOazLWjuxrJ+RZjXfoST6P9uQibUZKzy4jKveiBRp4q+vR3PEKqtqe4977rma2EBjFWdxzz08JSWvx+9ZgF/r3RInRgCx9xJwygdlQiMVmJSBtJhR4nSm5A/9nnTnnRimzZgmm0v0MfaQDpm3Chs0uGJK3ILuqOBVbyRdyJzONArMo4LLvLeCWG79Nce7cL+xmDrh3Evasp7xQIAw2rv/1T0lGBsmEurn1inMwOkopFWbWblxEVu7DH6zhpF+vfN2z/SmKbfpzu+S784gqjfjcz5ONdBJ0NvJFelsuLmXBUVmES96IGu9k97pHKC0UWIQVIRzMXuCgYqbg6iu/xtz5gvc/qyYytIJsZD0/uMSGwyKoqLRTVGLCYBXc+/df885Hy4nI/WhaNym1kbGjL3Ay3okaaCMjDRIYW07c3cyp0Jt8rUxQZrey4OwKxsYGWbPiOsosOs+sqLIQObmPpLaRjNxDKrRdX3tGwR2338y/H3sgtzmlf2+Met9gxzuv4ijQ3ZDL654jluzFf/w1Hrn9+7ob1FLITTf/DFdgBfs+eIC0vwvFvZjRXOTUJKxYbQZi6i5i0QZSoW7k0Qb+m2xCC6/AO7yWB+69EIdNYLBY2Lp7OU7nEhKBGr6I9XHi4+d4d9PTuesKE3PPmsPQyAZi0S3MKhNYRSHCJHjwsT+xrOphHnvyFl54/vfs2LqEoG8dPk89Edd2Jqc6mbdAYDQ4sJiL8YfW0b/u75SJAkSBkWt/fiXHj20jHt3JyeRWvEPVaOEOlGALWWkH4fFuJpTNJMK9ZGMDBEYbUAM9xLw9ZKTNaMF+Iq42JE8bUXcr/pEGTmrbCYy0k5Y2kQj2kw71MX5wFXFfNxOxLciB9QwfbUGNbCMe3kI8uIHwaCep4CaS4W1o4V2c+LSDCfVtAmMbkHy7CDi3o0nvEnBvI+DdjGusj2hoPdHAVqK+bQwfaeCDvU/S3XYT7Y3Xs2jhxbzySAWdK35I49Ib6Wx6ioXP/J1tgy0MVj/JXy4v5i+XF3LbJWb2dq3Eeew4fmmCz5wBjp74mDc2V/Hmuhs4vPVOXG8/zCN/mEP/ukc54d3LcGCIIbebPfuO8cnIcZ5d+ijPL/8ry+vup6nzCQ4eHkCKHMIf8uMP+VEUmZgikUrprZaZnOs/k9JdCiktQUySSSeSyFEpX/SQ0tL5WtHp6tGJjN7skdJ0wWG6lEFTcjDKZIrJbFaPTkxHQHIOfykSJZVIcnJikkwqRTqhgy6nJibR4jKJeCy/mZ9QU/mZNKUlODk5pQsruXknEgyRTqbyM20mjz1I5E0B//3PF18xBiTzc/J0uiCZE0wms9m8WKNIumM9Gg4TkyPEFTkvjsiRaN5VoimJPNNR/M//fs6XX36BokRR4xJJTd/Zn0onSMd1NsV01GMilWQimWAimSSb0N0WemOGxmQ2k49UTNd9nq4WzeZZEZPZTI5foQsVUxOZ/G0ms+l8BENv/Ejmb3dycgJNjf0fsUJ3aCR1+0hiWqDQszypRDLHjojnRY5pwWTatSFHI6gx3ZKjL6pkPmoyfQzTC2AineHkxGS+/lR3VaTzzIlpB8e0zWaaZZBMyKQSal510ttC4qRTErGYBzXhQol7ULUwmqahKApJJYkSUQh5gwQCx1Djo8SUT/B4B3jn7UdorfsB27qvpf7V81j77Dx2t1/F9sbv07zoAo7vfYLo2CBK5CijY8cJjH9EYGSMlmWP8PcfzuCBM+dxzywjWxb/jo93NjD86X7co/vxej/E5X6XcGgfw0cGaai6kw2df6J58SV8tvdvxNyvkQhXoQaqiLpWER1bTcLTiO/YahKBVkIjVSQC9ZxUOoi5a8mEO1A9LQRGlxNxriLureV/k334ji3DP7KKtNrN55MbcY6s5uN3V/G7X34nd/KfBiUZEQUl/PTGy6lrX8HRkU9wekcJhUL4fD5isooUjRGLxfIwzUgkkgfFxONxIhE9IuJ0OunpbGdORSmlNjOFQv9yKigo4MxzK2jtquXE0Gc5J0bOlRGV0JRY/uSgyLG8QDFdVTuRyfLFF1+QSCQ4efJkvtJnOvahqioZLUNGy6DKMTKZDJIk5RtLZFUikVAY9rrYe+wE7e9/wm2v1/DTF9ZwQ1UvV7zcyJWL6vjewtf5zaoVLNrewVuetzgW3oHb30fA04FzbA0hXyNauI1EsBnVW0tWbuHLk/1MJtuQvauQvavJxjqYkLuJB1qYVHqZiHWSkdqQPWuIBxo5qfaRkXoIjdWSDLeTkdrJym0kIyuZVDoIjzeRjnWhRlcgh18mG1/DqWQLH+x9jJlzBEa7FSFm09JQxdCRlby48Lu6e8Fq4unn/kxM6WYitQROLcf96VN4DtZTKQQWh4myMkHIu4mQq455DoFNmDEbzCxaeR9ypItkvIFkbDn/zTaSDjcSGatHCzex770HKRZFGIRubR8P7sHnX43f9RSJ6Aqi3loC/ucYP/wcmeCLrHz2dkpMdkShoHSWg2F/I8HhlciBeqKBOtKRJoi38UVwNZ5PFxLyLIcvd6O56+hceQflQmAvcGA22Ljz1ssJOevJumtJONeQ8tfy33QHe7b9nQvOFFRarNjEHIRDEAh1MaW2MLsotwNuEhwfb8MzsoRf/WCOflFkMHLHn2/E6+8ipazGeeRJQiMrSEXqSATqc5byEow2B60DzyEr/Sx/9no9hmMqZfGyJxlyrqGx8Tqd0yCMCEsx9/3+Kuy559za0U4q0054bCXh8YVI4418nt2K7F2N57NXdAq8EBjNM/WLP5tOVy9yCDZuXEQ4uB1JaiIcfoENvXdRKgQmYzEXXXomwdAmJrODaFIzgdHVpCMdJIIt/POPl1Biy0VPeqrpX/cKg10v8rubrqZQWKmsmEVJmZGo8hZxuQ1ppI4LKvXzgKmkglhwFZ6jdVTkBgCDEDzyxD8pLTdRVCSY940z8HrW4z/yCkMfLtMt8YVGdrxRR8C7lpuvmJsTK4qYUVzJNVfO09elMPDeaBP/TfcwdvhlSnKOioqZZzIWWY3kreHQ5n9jF/pr8vyLT+IMLeHlJ39MaYGg1DYfQ7mDp+/7iT4YmQqob1uMElpP4/Jf597TGZy5oIKQtINEpokNg7/n9pu/xtmzHbpw4BAIUcI9996GFNmBb2Q1Mc9appRu5EATQX89QW8dIV8LU6mtuIarifrrSMndRMfXMd+hrydHSTlj3j0E/DVs67mXuTkY7SPPPUhIqqer5UG+Vmmk3Gym2F5Ia/tqhEHgsBjYuPcN1Ik2kqFWZloEFoORktL5SPIAn76ziAqroNxkodwqqKl+iEsvqsRaaOCib59BLLWT0UOLsOfWjclq4c13OnE6m5mQ60m7FxMZX8Op6HY+3vU8xcKEvbgAIWy4vf0ooUZSwXruuOEC7MKGw1LJXX+9hnCsl1tvOocZQt+B3balhuGjqwi7FqMFa3l3x2t6XEqYePql5zkxsh4l2snWwecpFIUIUck5583EG+lHCq7Ac3QtKV83TPXxzpZHseeGDCEEbn8zoWAjaamZpLeB/8hbuPbymZiFoLxsDkfGtiGFWrntp+bcYLmAb156MVF5I1poOSOf1iF7G/ki1UFWbmfpC7+izKbvTv/p3gfwBDvpb7pNd1M5BD/91a/IKBv40flWikyCAqOdn1x1A/s+7NW/98yCjvYBYsE30DxNRF3NaNI6osFOlEAbmruNBaU5hobRzscH9iNHajkV6mOBXWAUZmZWnM/IcCf3/fZ8zi2zU1RezoKLzqC/83mKCvTHWFbzItnoVnzDtcSDenuXFupB8rQRD+q76LK3nQNvPEiREFgshQiDwB2sxj/cQ1pqJCU1oJ5YSYVFj3AUlc2ipCS3ts0CY6Gg3CgwCBPCMBNhFRz4dA0JqRH+8zGzhMBuPQODsGLIfc4sBYWYhGDl0n/jde0kHRokOLqK8HgNJ2M7SEW6OLr/MV594seUCYGhaB5ClGMUxVhEARYhcJgLEaIYIRYgCgVPLfwbfk838VAVV3xDUF5owWyy0rerGsW3ltB4IyF3NROxKsY+WkypENisxcy/aD6hUBupcBPti+9klrEAg8HA0vpHOHSwkTlCYBJncObcMgKRHtZvehCbQQeL/vWPPyMafENnIAhBaZkDf3QDyeRaJFc9/fWP68K10cGaun/hGl3K58oA55UKSoVel/3uiXXI/gYCoy+guupzwoTg17d8j+Of9jA/x88RJsH9T9/NwX0dlJoFwmDmD/fcgurRm2Ju+9G5CKOVmcZSut+pJR7oxB+qIXZiDXFPB0c+rqayWI/J/eKGHxEIt6LF1qI4W0lEe1F8ncwtERQZixAmQSS7m6HhZRx7dykzbAKjMOgA11xk12HS38u3P+rklLKGTKSeQ++/zmXfNOp8MKF/PkwmE3PnldHbs4psch8JaT1ZpRPVX0NgZKUudvteRXbVcGDXSooL9OaSv/ztJjz+9WS0Hoqn3bFWM+7IAcbGW5jQ+pHcG/KsmGuuuZQjn+3GWKAfV4FBUN34MhveXInDqLt3ezfVEIg0kw7UsqX2KUpyEeQHHvgb0XgrYd9KEu4uVPcymNrJBXMqMAt9k+TAJ/VEAjUkg52k/R0o3iWk5Wq0cDd3/uYc3W1pLKVncDE+Xw3JQBNpTwfKeC2au0mPfBlLsNvtBENvMZHehdUgKLUUU2ARmK0Cs0U/9iKDiUXP/IOwdyNjw8tQfbtxu6opNAvMhZVcc821+OVePO4mziopRggTdruVoRPv4R7fjBzqQfI3EA+3cVLbRCqyhZh3Haq/h0S4h4zcR8TdguLvIhHqJxnagOpfRyLcR8zfQSLcSyK0Di3YTyK0ntB4B5Kriy/TuwgPN+I7VkfU1cWXpz4g6Bkg4lvPpLYbyb2ORGCQhH89p7S3kLyb8Y4NEg/tJCXtYfxoH0n5PaTAm6TU93GPDZJNv0cm8SZycDvjJ3oIeXs4uP8FVq+8iq7WW9n7xtOsb76enrXXU/XCz3n5mdtZ+PTfaVr7Gm2LH+SlOy/lsetmsfCWb/Fm01KOfHSAEY/GkC+G032MvTvr2d39c3Y0XMWH3TezpekG1qz6Jes2vcCQ9wOOjxzihC/AstoV3PPArdQ2P0Vn/0u8v6+bI8d2E40O4w16URMq4UgQVY2hJVRUNUZKizORTuVm0ASKHNPjEDmHhKbm3AmJTL5mNJPMktRSnJo8RTalCxWT2awuOOSaNPQCiAkS8dMVodOufk1V83PwtEiQUFN5R0MqoZKI6xvqmhpnKnsqn0hIJ1NMZSfyIsR01GRacJiamDxtBMgJFl9ttUyocf32+QhHjMlMlslcI4iOYUjlmReTmSxxRSWT0ogrEqoi5Q0HqqxH7pNx3eExkcnqQgX8D6oqEQ77SSUUMkmVVDzGZErLOyniskRSVZhIJfPcimxuqM+kEkxNZHM8itNxjkR82hmR/kqTRjIf65j+Wz3ekchHQ5KamndN6PEPNXf/qTxYM67ESMRVfSFMMyq+UkmanrbEpE7Xpk7DPKdjHtP5If1f7HQlaS62kojn4CC5+53MTjCRyeQjAF9tF5nOBk0LFNNQzWxGJZ1U0OKxnC0nTkKLElcDSNI4UmKMcGwMVQsRjYaIRmUkSSUSiOJz+fG4DqApI6ix/ez78DU6mn/Ipq5L2dL8bRqfn0Pr4gt5f+AG+qsu5qP1v6O3+kZ66h/kvbcHGHeOkAgew3NkiFUL7+be75bwxPln88g55Wx8+bf4D2/He/wE3tFPGR39gHHPh4yPv8PG/ldZ8fIveHvL/fRWX8m+nXeRCi9j7MgTSL4lRJzLSAUb8R9ZjuZrQ/M14z+xgvDoSpKhRiblDlRvI0fef4l4sI6M1EJoeDkj+18kFWwm6qoh6m9ACjXjGa8nFtjGuqZX9Bozg8jRzwsRwo65RPDEcw+xYds6hsaO4vE48Xg8RCISkbCMJIeR5Uiu9SNKPB7PdRQrBAMRnM4xPv74Q2695dcYhcBqMGA2CAoLCzBbjNzzt9vZ8952whFv3p0Rj+u1OfGYrvzFFTXfDZz6qiClJfIuiWk+haqq+RqgeDxOJp5mMjlBKpfRisfjJBIJ5FgUTVNQY0E8QT/7xl1sOebkd6+t5SfPr+Syxxdz3Yp2rlvVwYUPPsV1ryzi2Q0tvOXew/HITtz+PuKxAQK+JpRIO4lIO1qgibivjnSkkUysiWy8hXhoLRNKK1NqF1qwhWRYFyxSkVYS4SYS4UZS0VYmYj2kwl2kI92ko51ooWYyUiuqay2n4t1E3DUEPQ1Egh0ktR7iylo8rheB7cydLbCXlmC2XMBzz/wbVerg5YWX6BdihYLvfH8+wcAgUrCWwNgSQmON3P27i5nt0Hc3fvWrK/C52olHqvj9TXOoMNowCztnnGtj6MQAhw+vIJtpJeJbjeztIRnZjhTo4OjRhZQIvW2gwGTjhdceZWikA1VqQQrWEg62MOx8mni4Bc+xpzj8VhtmYUYYBFf88Bso2U6CQ68SC65Ei1WTCleRGlvK1Hg9WV8bSqCNiHMpKd9KlJHVXHa2wCJMWA3FXPr1UmLeVk5GdhA50UA6UM0pdSVpeRVvbn6KIiEoFWchDEbGRppIBqo4t0JgEFaMxSaGXL0k1RZ2d+gZcIu5mIpZFUQib3Lis0XIgdVo0TY+z27m8Iev5+r97BisRkaDA0TCDbzR/QBFJn338JXXnsUbaSEYepl/3n1hjutgY16pfgEqjILWzjZGna8RGFmK6nuZuKeD8aHlTKktREZWMatIYDYYsTkqOD7yLsdH2pCib+H1NiGHm9HCPWjhWmKRl2iruyXnELExa6aZoeFeIpFOJlIDBMfqCJxYw6nYOs6vrMQkCnMUeSMmocMGK0wzMYuzEUJgsTn4YN8AoUA9E3I73z/PhrXAiGPmTLzeJcQDjSx5/FpmmIReq1dZjsGgg8Ps8xx43Ov5T6yd2ld+hd0kECYrb77dgse5ipOeNs5w6Jlxu7mCSy6qwGYU2O0lvDvUgBaoxXX0Vcpzg1KByYFTXktGacf/kf66iwLB/Q/fh09ahuZs5mff0uM1oqiQG6+5UN+ls5fy2ooniXq7mYx0M7tYYLOWYSkTHD4xyPHhekLBelSpm88ONPLko3dQWKDHhe76060o0TfQQq0kg41kY+uIhLrxh7oJ+xuI+NtIxgYIuhv4PNOPEmzFf6KDUqHXbZaWz2Dctwefbw3uI1WUCkFZkYPb7r6FMc8iIu5Wvj1Hb7kwWwQvLH4Bs6UAkxC8f/gA/shqQsfXMNusA0odpfM5PlZLNtZP9eu363WAQvCdS87CataH/BtvuJKwNIj3s9eYXSTyTpZPj+3mxHAzYXc1ythyFE8LSfcmxg/W6EOVQWC2ljLu6iTkWYky3s7Q/lpsQlDpmIOj2Ex64hAL5usMgAULKtHUD/CPr8I/9BKqp5V/3nWVDgkVZn70ix9y7c8u5OLzBDf/9Bu5RgcrBpsBp+8j5NBKVG8X0kgTmreK/W8+S4VRfw4OhwNvsBVZaiPqriZ8YgVJTy/FQmdUCGFhZPwtXEOreP3RiykVAmvhAuacfRYx7S3i4SaC483Egy3E/fXEXO3cfr1uTxdCsLapCa9vLVvb79BjKmbBzX/4K1FvGwd3LafEoQ8hxcbZrFj8HDarHWEVNDT1E4+9g2/oNSR3C7FQN9FgB2qwnbirjW/P111CorCIj/YdIK40kvS0MtsqKDJXMHf+xXj93fiOrOHSGQKTUVBoM9BY9QLlVt3dtLh6IZnIetRAN6HxZjLyIF+kt6OFeom621AD3UzFNzG2/zkqTPrzqZxTzrhvFaGxPuLBGpTgWv4T6mbBDEFJqQVRaGDfvh18ur+LkGcbhw904j7YxdlzSzFbZ2JyGImpu3CdWILncE2eUXHmORaODffi9PQQCg4wdLQWVerC71lNKjRA1LUG7/FVxL2DxDzNqKFVDLb8ndnCSIFD8MyLD9DT/QqffVLPu7ufpaPxPh75x836mjQX8q9H/0zA00M8VMXj912KXRgoLDSxaW8jWrAW/2gDUV8dqcgqDmx/hnkmgcXswDLPjMtZg39oGetr/paLuglWtz5KLLKB860CkzBgFIV8vL+Tfzz8Y30IF4JPPq4l4tvMGXb9s1NWYkfWtqMq1XyR2so1l8xihk1//vsPbyAW20bEt4nrr/m6LnwaBH9+6DamstsZOfIi/L8PmWER2IxmfvLTc1Ci26hfclfOVSKwzrKza2uLXmVtL+HhJ/9CzNlIZGwVv7ioHIPNjkNYWLnuZSRXO4FQAxlXKwlvF1v6HsMsBFbTHL77vYsZd7YgBdbgP6pHP1LRPiotgnJ7OQabYDQ8wBdfbGH4w5U4hGBG6UyEMPPHe6/jjtsv5vqrLuKJB+9BUQ6RlVYguxcTGl9FLNBD/er7mFd52j1rtc2mrKyMTeuriQW3kJJ6CI2vJjRWRTzQhBxZjBZq46G//Ai7WWApExz3fYgzsItoYBNnV5p19kXZHJ555REisS24x6pJRHbq/AdrCb/81Q/wenbyy599DYdRf9zzLzyLQ8N7KC/SGRH9W+vxBxo4GWnknp9foH++zIJHnnyIULwN9/hywie6yISayUT6qTAKLMJOUVERo2N9eJwrUL0tnJLWkYlWE3YtITTezl/v+DbWAgtClFLX/Byy1ElktJaUp4dMuJvQ8SocOZbSrFmVuD2DHP9sOefO1cV1YRCcdWYFlaV2zpoxn9m2MpY8+zBacDtatIXQUBcP3nsRpSW66D2weT3D3n5U9U1+fe1VmKxFGAwGPnj/DWTpQzR1PUHPWhKRbhKBDWTlbSTD63EfryE03sB/s1tJRnuJuluJuNo4Gd9JMjxI2NmKGugkLfUheToIj7eTjm4iLW0i7u8j5mznlLKR/ya2k5E3M3q0ian0XuLSVmT/IMnwBrLRTUTHu4gHNnIq+Q4JaTexwGZCzvUkpbdQQruJ+HYQcG8mHNhCKLCJeHQHIfcmXMPdfPrJCtZU/5zly37Ejm2PMHysmfVdd1P1yvW8/sxNbOpbyfjYIULuIwzWPMM/fjafO84X3P2dCvoWP87xfftwhxKMBBW8vjEOfbiBFc98kwMb72Lrmh+xveXn7Nj0RxYvv55PDrUhh/cz7jtGT18dR46/TSR8iOGhPUjScSLyGBHJhS/oQ1IkFFVGlqOEQgHicQU5EiabOh370NR43rkQjyk5pkOcdDJDMp4ioSaJKxqZZJZsKstkdirHr9DyQkMmN7R/lVWhCwep/7NRPj2vaopKOpHNbY5nmMgkyaS0HHNCIZ3I5hkS2dz8etoVof+crhzNuySmQZqKDsKc3pjXRYd0DvCZyMdEtNzspKlxffM3x6eYmq46TcVJJ3UBRY6G85vC0yUVcUVFjkZPCxWJpEI44iepxUgnFJKqzEQyzmQqxWQqlRcmptKp086KlC46TLsnpgGa024HvalDdzScnJzIx0O+Cs2czKZz0YtELvqh5V0VegQkkY9sTD9WOplAjckospR/8aa7XvW8i5pzPaRzt0nlHy+d1NDUWC4KMn3/St5loTsvUqeFipxiNJ0Dmlaspp0UE5ls7g3TF89EOpNXqVKJBFo8TEKTSCVV0imNVEIhmdBjH5I0TkA+RlAeQUmEUON6hGE6vhAOBEnEjhH27sc3tp3N/fdQs/xMBhrm0LusnKYnS3hv/c/Z0nQZe7qvYnfntSz8+zzaav7MyNAuorExEoETHHn3YzbVv8ijP5nHQ/Pn8GsheKfqrxzc0Ubw2CiB0WM4x/YxPP4eBw9tom7133jl6ctpWHY5r/xrNh9svQPVtwjX8SeQ/a+jhVYTGl5O3FWP6mkmOFxNOtyC99hiJOdqDu59goloF9GxelzHX0P2rCEZqMd3dAnpUDMxbz3+8TW4RqvQYuvxj20gOvYhq19+igqLyNeHiUI7BpugYm4x/3r8n2zduZETQ0eRJAm3y8v4mJewHMATcBOWw0hKjGAkzLjLg8sbwOUNsnfvm/z1r3/BajQzq7Qcu9Gc4wkIzj7nLAY2tzE0fhhJDhAOh093HscUEqoe+9ByEM1pVVB3U+gnGkVR8vWk046JaZFC0zQSUpxT6SkmkmnicgxFknVBJBbFH/CiRNxE1QiHPB6a937EX9e288MnX+HKZ5dy+cLFXPrMUi554kUuf+xR7qt7jXcD73M0tAOnr4dYtJeY1EU00EzIWYPqayARaCDuryHqrSLkWcGpZBvxYC2ypwbF18jn2gDpaAdqoJFEuImpeCepSCvxQAtasJ2T6gDpaCfJcIt+cTFUz+fxNjS5ljvvmMvNv7yEoSPvI4XfY3SkgaPb17KgXB+YhLGcAwe78XleYu+2f1ImBOYiK4UmQU/HywTGNyD7tvLm1ioqS3IVewWCxx79PdFwM3HpJT77aJEOpxQORKHghhuuZnRsK0eOVZNN7WT/u81879tlbNrwHKmJQW696gwcBYLi0kqKSkvo619FwLMZ91g/ycRHLF91DwtmC/6b6ebVJ29hZrEVm0MwZ1YZPm8vvpF1eNxtBKONBHxriLmaeav/CZ566Goi0V0c/XQ12XgHaqiBBXOnY0kW7r//52hKO488/Eucw5tRgttwD9WjhntwjvRQWZYDn809DyW8HnXsVSqFwChsWEocuEJbCAdrIL6BSsM0a6CImrULSSgbcY6u5PjR5YyNtXHrzWcy06Fnj888dy4jwRbco4s4tO1xPYdtKGbhi8/ijbQjy88T89VRYRGU2Oy6bdtQibAV8OGBjxj3vE5gZAnJ4Kv8b2YO7GIAACAASURBVGI7kcAaQuNL0DyNnFGqvyfFFWUEY++iZtvxjK+FL3uIul9BczWRDbYQD1Tx0pM/ocJYiEE4OP+8ubg8WwmGevA6G0lFBwieqGNX7305gcWMrcRBSaWgtEQwq0RQatVtuSaTCSGK+fdj96LGu0jJDZxTIbAWmCmfOwtncAXHDz2NNl7D18oFNotAFJgxmxzYhWDeN+fj824kE2hka/vDlNlMWIoq+HDfAKl4D1OuhTxx7/nYRCEFwkFpqcBm0oXQPUdqkd1VfK51saDEhsNqwmAuxhuvQ/LWcHzX03mh4rHnF+IOvg7RLkLvLtKrdU25Ad1SgrBW8Nwr/0IN9hA8uoTz5ghKi0sQRYI/3nsLY2N78bl7SCebSSVb+daF01Wg87jl19cR9mzic62PuL+BwHgTidRu4pPvIYWbiUW6CLhaSMo9BJzVhJx1/Df5NjPNAmOhnZKyCpy+t4mE6/nojacoF7pF/LEXHsYdfIVEsBn5aJ8eNzDqxy0MghKjld3vvIXLuZj4WBMLigVFpnIM1tm4ol04R9ZwKtHM2TP0YUs/b5qwmmfyg+9dgD/YDZlBLjlL5MClRv76j1vxBjaSifcTHqlC8/XgO9TN735eTpmhCJtd8PVvXYzb386piVbCR/uR3C2UFQnMwoRBlLF1Sw8Wk8BhsnD99RcTDmxE9lejuFaijPUy0zLd0GJF2HT4YLEQlOeGH2EWCKuVu+97CDm4AsnZSsLTSdy7ig92PIld6K0fhYWFeAKtTGQGCY6uQBpdzcnIJmZac0KAsOBxvk9W6qFr5c9YYBeYDDNxzJnBkHszamSAU+kNqMFmvMdWc0p+ixnG6dsKNu3ajBRexZ51f2C2QSBsFu68/0ki/nYmwuu58VcVmAoFFlHKHTf/BpOxBGETrK7rIxx9CyWynIzchxzsIuBtIeyqJ3S8lhmFIifIOTgx7CQWa+BztZ8FM/RYzfnfuAqnrxnFs4Y9dX9gfoV+PLPMZkoNFgpLyln46oOMHFiuMwCiA3hO1OE6VkMyrA8iyXAfsqeD8QPPYRcCu8PCzHmVxDOdhJ39xLzV+EYXk/V0Ma9Uj4bYSgrx+94m6GpDDTYTctcy6W/L14gKIQgFt+MbqeJzZTMzC/V1OPsMQSy5i2MnVuD31pGNryMZbsJ74hW8x+rJyu18ObGZwIk2wuN1yP7lp6MfNsHTz/0Z13g/o0dfY+zIU/xPup8X/nWd7mIxGXjwX38k6O3FM/QyN1xppjLXlLRpbwMxbzVauIdEtJ1UeDWfhzfknDMmFnznLCKhFlRfLZsbH6KysBBRIFje8A/kUDftL92CwyywiTK+9/2LMNsEBmGnxCEIh1tRgpuZZRAUC/2aIxjdyPDwC2jBwa+sMUF5pVXnyBQKbHaBxWrS+VkWB2PjXZyc3MDRA9UUFwqMBQau/tlZqLGNBIfaufXy+XqcqlDw2AP3UWK2IQot/OG+61Hca0mF13LnTxYgLBbKhJ3BDzsJDLXg9dVz0r+OU2o3e3c8RalNYBBlXP79S/H6u5CDNWjudYTdzXyR3sZZFbnWD6vAn9hOIFjP/h0vUGHWn/N3rvg+nsg2QqFmoq51pCK7UGN9BE6sIBNuJhmsIxGqJx5oR/IMsqV3US6CU0JBQQE/ueY8gu71RD3NSO56MpFuksEeMuk25ED/aQi2SXD5L37AD665iKsvv4CzKwwUmewIUcbcc+fgDAyiKl2cTL3Lgpn6d8vlV56NLG0iq2xnTpHuQil3lPCXu3+Pw6pH1tr7VhIJtzAZqGPR/b/Q3xu7mTvvv4lAspZAcA2abwuh4Srcx9ZiE4JSi4WysjKOHGtlKttDdLyOjL+DdKgayVOF5O7n4b9cik0IbLaZDGxagSy3o/qb0TzdJEKdBE6szQmbxcydX4nL3U7QXa03D4kKZpSW4fd8ghTZjSpvJurtQ/WvR/H0EhltRB5uoNyg14cbTBU8/uKjvF79IF29r/H8Ew/krlcM/PTaq3B53sbra0eRWoiHepDG1uM93kwqsh7J3YYSaCcwVkM82IHi70QN9BB1dZOVN6H6u1H8HXmhQvZ0kwxvRAsNEnV2EHO1kwn1kQkPoAb6kfyDxMJb0KStBJzdZGNbmIxt4fP4DvwjHSSlnZxMvY/kGyTiGSQhvUHUv41oYDtB70ay6beJhDfgPNGDb2yQk+l3GT6+lm3b7qOz6zY2DD6Mc7QfOI4c2k3Y/TZB72FSaRnP6EF2tC3itXu+z+/PNfHw1V9j88qnOPjODlyhMM6ogj/gJh4aorv2Tj7a9ADb63/B6oVnsaH7Ogb6bmPRcz/ig52v8skn68kkhwm6DuA8+iGTWhgp7GJo5DDe6DiSKuEP+5HkCIoiE4mGSKZys2UywVR2ioA3SCqRJhqKktL0ZgtNSaDmWj4yyQzpRIaJzCSpRDrXBJLWq0lzG9+6oyKen0Wnq0KneYiqfJp9kUok8uUOmpITHBQVLS6TSemCie5s0IWG7HQJRU5siEmy3v6REyD0+EXi/0TgEzmxYzoaL0eiyFEpL2ScFjm0/Hys5eaqPFRTUclm4iQTMdJJFTUm5UwDymmmh6wRi8Z1oeL/8V/SGY2YEjldT6oppDUFLSbrzgktnq8onUglySQ0kqqSb+bQuRTZfM3oZDaTg1bGmcxmSGoqX3x+8v8Hw5yayOQFg6mJ0xGRaY6F3vgRzzstpoWEaSfHV2MXeeqoqpLJZWumxY1pF0UiruYEjnje8RFXpoUL9Suihf7301Wj08qW7qZI5Xtf47nO2JMTk6cdHbm8TiKukdAiJDQ9UqM7RWJkMwrpdIRYzElIHSKsjhFVvWiJ2P/hLIRCIaTgfnxj77DvnTp6W25he9/3WPOioH9ZKZ+uu5pNLd9koOYC3hu4ms2Nl7N84fn0NP8Rt3sHIekzRg/sZf8b77Kz9XWeuf5s7q8s5cnzZ9H12HXsbFvKB5t38en7exk98QFHju6ms3MRXS0P8/wj32Ltq9+ir+ZH7Bm8hcj4c4Rcz+EdeRbZu5y4dy2T4XYmpXWonkZ8x5aRDDUSHa8iMLQSxd1AJtxNKtqE6q/Ff3wJmWAzgRMrkD11RLz1BDy1jA7VE3RuJu79BPfh9/nd9VdhNQjMlkJEgfl0h7tF8Ic/387KVUvZs2cP77//ES6nH1/IjS/kJiyH8IdDBCNhDh85xpbtu6hvbOOuu35PSYmdMofe424zmDAbCjn//HNYs3YVJ8YOEIyOE4n687EMWZZzFi01v6YUOZaHqCqSzGQu2xWJRDh16hSZTCbvqpiYmNDFDlUlKWskYwkyWpJ0jp+STqf1E5sqockeUlmNo4EAO0fdPNa9kWtfWMqNK+r58SuruOTpJZz9t39zxROP5xwVeznk3YwvPIAq9xEOthCXu5B8jSSCzWiBesJjKxg78hKTyTbScj2Kfw1aqInPE/1kpG5kTwOqv4FTiR7dNeFvQAu0cCo+yJTSTyLYiuJv4PNEN/8rbSA69jpxuYofXalXAdrETIqMNr719XLOE0WUCgOFopSSGXai8Q1EowvJhtu4/tuXIoS+41HpEJSaBLOL9Qu0IruJQoOFH//4KqKRA7idyzn+2Z9JSc1cdu7XqLCdhdlsQAgzRpO+81heKrAbBTNLBf19ixj3tBM+0kiJQb/gM1qLEQWCebMKKTIJynK1eUWFgol4N6sW/Q6zEFgsOrPAViCoLBGcc56Z4pmCa6+zkVLf4M5bLsBmFtjKBAvOLuC++y/ijjtnYc/dn7DZGNy6mK077sZWrq/PK75zLq0Ni/jJ1WdTaBQYzPr/3/bbu8nGtpH1LuFch14ZKAyCg8c78biryAyv5KpvWik2VWK3zqNQCBbMF1StupEbby6iYoZgZqVexVZW/DW2vDFAQOkk6nudlY9eismm20qXVq3k2GgNivI88cAa6pf/gxKzyNXOzaSwxMK23dtREnUovmpk1wukA32kE024j79I0tdCac7CLwyCxNQH+JVlhDxVpJWlTESXI59Yi3yiDsXdyOaehVQU2ikrmkdFmZV//ft6Hn7kuzz1+Pd48J4LkMfa+M01gkqLwGQSvHOwg31Da/j8y02oShMTk5t49qUfU1JSghBlzJxdQijaQiJayxyroKiwCKOjiHCqhcl0E/+JNvHW+icoNAhMRWUYhJVKYcU+z044tBV5dDWjH9dSajVhMJXy5p5OUvFe/l/kKSJDK/n6WWdSIBwYCgUldguFJiuf+vpRfWsIjp5u/RBGB6F0M0qwgdE9z+tChUFw3yMPEomtJvDB8zDewD9/+1MMZpGrHyxGWGawbM2LeIdq+TLexUDTQzq3oVQgDAZ+fNXVDB1dTzS8gky6hpqqP2MRApNpLrf+5joC4wMkQy28u/1Bvn6O4JpryxnY/jqxaCtxqRfnUC1TqQ2EPWtRQ23E3ANUGgVWcyml5TPwht8nmezi4zeeYrZRb4/4ywN/QE1VE/NUkxzpYUGJwGDKCRUFhViFibfe2U1KayYx3soCh8BUWI6wzOGYq4lIqI1sbDGvPXMdM4usuVhFCVbTXH54xTcIhXv4n2gL9//2m5RbzFjMDoRRcPhoBx5nE1qwA9/RZloW38u8IkGlqRhRKPj02FFGXfVEAov5IrIPNdDMr28socxmxyzOoKS4HENuLb73QRtxZROSbxWTkRaixwdx5ESTeQvO4jd3X8df/vR7/nXX3/n9dTdx5fe/gblUj1KZbWfhGnmJ6HgLSV8X/1GbeX/7E/noh9FoxBNoJRxswju0lMDRpUSHWqkwCsqLCrFaSvnkw01ovhYSYyuZa9EdRMIoWLb2IYaPdRD1NzAZ7yUbGWTFwtuZbdbPb1arGZ/kQg0tZVvTTTrksKSCX935MM6RWhR3G+PeeipLBWViBhZRiBClCJugsWM7Ts8W1NhSMtI6pEBn3lHxn9h6rvx6rp7UWsr+Q8fwB6pIhdpZMFNgMs+gYt5FyIl+JPcKiLZz1cU2Kh2lVAgrDmFHGB08veifZCO9BMeaCY42EQ/05GB6zWjBXiKuNvwjjRx88yE9+mEtpKjUwrhvFcHRdYSdK1CDa8l8tZ60VCBH3ybsqsE79BJT8XpOBWqYZRYUW2yUOGyEfLtQAy0kA705GGUpc+eX4fLsJBIeYDK1Fe/xeuLuTrKBHlKhAVLRVjzHV+WFinioiif+dhlzhAlhEKyqfpHhY134R5bzH62G6PAK1r7wR12Yc9i4+95b8Hu6CTkXs2PdY9iEoNBg4q4Hf4F/eDFauJfA+Fp8Qy9z4+WCMyxGSoor+ctjf0aJdRIZW8Wm+gepNOjxlxdX/BHnUDXaZ42UOwQ2UYHZVIy5SB+MX1/8NwLBNUjeAZ2zIozMqqjEExggFFrFkuevxy4EjkIzxhzEcs6c+TjKSnPCs8BeMgeDmMOGrS+jqOsIOPtyYqDg6p+dgdPZQNzfzdY1D1BiFZjtxdgNJkzCjLCV8OBTtyE5V6D6lnPTd8tyrR9mGrZWkQptYNxZQ+xYA5OxOnZvfZhyh8BoKOH6X16DFBsg4qtiIjxIItpLPNjNDKvAarAirAKvuoWx8VV4D9fhECbKis5i7oI5+JX1BMNLmVTbmYr3EA4uRfP0kAn2kgzUMxVrJOpcwaTSRza2kc7aezBY9O/DGTMEYf8AYVcDE3Iv0fEWVM86wsEGBroep9gsMFrMCJtNFyINApsopLxAYDc5EIYZFBSbGfb2E4m0kpDe0IUQQwXnf6OcI59VEQ91cf9t36FECIqEjRkzZuiuDnsRPRvWkkkPkPGsYWvtU9gNBoRZ8MzSuzkWeBlJqUPxbUL1N7LkpauYWSxwWPTNruzke0xmOtECLYSOVzMh1TEV7yDqGuSvty6gxCQwGW1s2LacYLiOk4leYt42Ip56fvFDQbFJ4Ciay7XXXUEg2AZfrOdr5YJyMQeTMJKMf4aWWMfI2JMktRX4x5aQCffyubyNU6FOvnt2MXZRgTAWY5lRSPFcgdUu9GanAkGBMGJ32Bhz7kHRNuDzVKOF+8iG3iIRWs/4ZzWc1Dbzn/QmQs46QuP1/E92O8lIH8MH1zL2aQ0ntS1E3a0kI73I3k7igX6irh4Ufz+p8CCT0nrGPllBeKQZxdfHpPYGw0dbSCrbScW2kggNEhxpIe7vY1LdiezfxPHDLaihjcTDm5H8mxj6rI1oYBvhwCY0dSc+bw9pZQ9yYAd+Vz+HDy5lcPAu1tZcT1fnfYwO9TPm2kEmdRg5fBCP6zPGx4fwjB5iV8erPPCL+Txx9fk8f+Ol7Kp5FvfRD/DLUYYCQbxeF8GxT/lg16tUPftjNtfeyKsPV7Di5a+xYd1NbOi4lb61t7Jry2I8wzuZUsZRPKOMHDqEEgkTlv14ouOEpTBhKZxv/FAUmUDQR0JVyKaSnJr8HCksk01NkFCTKJJKSkujKQlOTpwiGddBmvGYRjKeZGriJLGowqmpz9EULe/c1wWLJFMTkyQ1PUoyHdXQFBU1FmMio2+eT2UnTrMakxN8fvKUHr9IxTk5qbsy0okk2dRkvilkKjuhxze+0uzh93rzbvJptoaaYzFON4tM5CIciiTr95s8HY/X4y3xvBv9q8UU02JFKhEjGvaRyPEz4oqca+zUBRFFSpBQM4j/+eI/8OX/ktTiecHgdCtG/CvNHIm8EDHNb/gqCPN0zehpzkMmlSSVVPJAyWxaH96nXQe60pL4P26J6XaPaaClfhs1J4joLgv9/vVjSMZTpLR0Pjejsym0/O+n2RS62yOW52CcFibU/H2mEvHcY04/txyfIpPNq1TTeZ7pn9M2m+kXfpq+mm8dydtxkrme2wTplEwqFUJRxtEmnASiJ4hpYeIJjZiaxB+IEFMV4kmV8fHDHNq/me2Dz9BWfRU9teewq/frbGn5Ju+su5adTQt4u+Vytq76IRtX/Ii+6h+xofsPnBhaT0Byk/G7kJwSrauf5TeXFvHEZd/idzZB473fo/6xP7D4X79lXfXjbGx5luf/dT3LX7iFta/dTPea23nyvvNYtehbvLPjzwRdryOHVxH0LsU39jrJcA2JQDWh4RoUTwOyqwbFW0PcV4v/xAqSwVaSgXYUfz2h0Somox2k/C1ER9cSGqtB8jeTUHrxBuv57EgTsnQY9/invLVzgCceuov5JYJzK6xYLcUIYabEMRNjoZ0Lzvk6/7j3fl59cSF1a5bS3dXE4Ppu+jf20jPYQ3dvFy+/+BI3XHMtZ5XNxiAsGIQJm7kIu9VCYYHg6qsupa+vgYMH38Tr9RKNRtE0jXA4jCRJ+fYPVVVz9ind6hSPKbnaUhUtpothyWSaVCpDKpkhnc6SSmbIpCdIJFJMTZ1CS6ZIp7KkU1mSyTSqqqHE4siSgiqrBIIeVE1jxO9nx4FDLFm/lSsefJzLHnuOSxe+wk9fWcOVzyzlukXLeWxdE5uGN3NU2sbxkS5SsT24R9ci+1tJhjqIjKwlPLQazdtIOtLKhNKF7KsiGaknHW0l6qwlHmhF9jQQDzSSlduIeeuJeRpIhTvJRHtQ/S2ko+1owXoS4TqmIquQRpahedvprPkHFRZBpV1gFg4sYhYV9gpKLQ4uu3AuX6T3o/o6UN0rORmpZcpfy1nzLPrFgNmQU/f1iwxLaQEXXjaX6HgPvhM1JCONxANVjH/6HF8mt/Dony7h7NzuR5m9GKtDjy8Is6B4tmBobB3u8R7+q+1k/5uvMrdEMKNIv4A3m+wYhF2PPBQKLr2sEPdYMwf2rKJUCGabZlNUWEyhSWCxGDEaijEJO+V2QdC3kf0fvoZDCOYY7RgLHZjMpViKynQxxCB4/smbkF3rkEaaOLukiBkmEyahxzesRaWIQgMlZSbmzDEgywNEfK1ER3uYZRJUWuyUWc1Mah/gHX6OU+o6Yp42zp+nRyJsOUt7sX02JksFVoudYkcZRiHobn2WCW077mNVpIMd7O77J0Zhp8xq5/mn7iap7EEOtxD115CMdDPHplv9DcKAUdjYu7uDULiDYPg1QoGVSP4uvky2Exl7Db7YpXfEi0KKDCZC0Xc45ltKxLOaRKSNeKiDiKeOlNxKxNXMhvbHmG0VWEQxNlGJzTwbk6WSQrOdkhI79TVLdYimmMH8MytQYltIqc1I7qUkPLVMBroIflrN9+ZY9F0ts+DgiR2kfJv4/nzBLKugqPxC/J5W/M5GEqEu5PE2/v77b+Z24gRG81xmnz2HsLQFJbSa2iU353LcdnbtaSYQq+dLtZO0r4Wm5bfnIIozEGIWwiQ45N3JhNSF53gXjhzXYUapHb/zHUKuFnzDz2MWldiE4MVnfs1Ecj2a1EhorA734XYqhMBosyJEMfbSM3j65UcYcnXic64h/Gkj9//kQuyFRZQXVVIoLNisZZSWViCMAmuJwFwiKHIY+fl1FzOZ3sexg8t46P4LsRh00OJlF99KINiBP9BEMFCLZ3w5sUADqreD4Y+qdYeO4ULmzJrN6FAPcqid0WN1zJ8lmDljNv/4+4tE/KuQfNXIniYOvL2EMrPeGGEoLEGIGRwaP4zX2YXmep3/j67zDpOrrtv+yW42m56QEDpIU1R8EBXr81hAUewNG8r7PGJ/VCygqPRAEpJs7733kkpCD0pLSM+26WdO73Om7Sah6Of94+ws+F7X+8dcuXYyu/M7c3bO7Pf+3ffnvnCVwPK16xFKL0eWj0K6h/DxB8m7faxbJrB+2RJWL7mKZcsv5arrzyMx+zgnTt6D6/TxjksELj1/CcuKS1lauoKLL76AT974Ea79j0sRFgmsWLqMxYLAXf/7I+TYDkylHUV6DCtcQ/JUBUdfKOPyCwKgqSAsD1wqiwVCE73IsXr0+DZmtSFu+8KHWCYIrFop0L+zDENvQE5sx9dryahN5I0xli8SWL18KYKwhuMnR0km+tCiFeSlBnrKfsgFJQJXnHsBF6y9GjVZS+TUJtJyE6+Zg3jRca48N7DzC8I6dPUQx4404BpdXHNpEJ9Zs/hcliw9h4vedSl3PvAt/nD/D7nsnespXRYIqouLBDpa7uOlv7dgTtTQsvWOhbaC7932ReKxx0npw8yZXZT96b9YVzzPlCl6B8KSy2nvrEUXx9FmygiH6zHlXrzkAL40gCeNcd01pcFO/Lr3cUx8huhEH9qRpgCiuqyUVZdcyJFjQ7xutZNRa3jlmftZvihwNgnC+axafhF/+evPyc69RHyiDj3Whp3s4Gx6jOR0HXqsnVl7J2ltnJeevpd1JYGwc8GlAjGzk6hci6W3k4w8Quzods6brxMuKSlBMv6O4Q7iaJ3YkS5edwc5t1hgmbCcJUIJU5O7yPg7SUljXLkiaNC58KLFHDq4m4mJfcxM7+DgwWqOHN2GafXgJHpQppsxYy1kzVY8pYaTLz3MY3/55nzsYSm//PUPscy9gfNNrEQNtfLf37ph4Trxy59+HV95nLPmADvab2flvAi2/rxrGBx+lEiyC1HvIpZ4MuAALCmlpEjg2MkWYpEW7JkKdtfcMd8yI9Cy7xEUu5XXlFY+deXq4H5hJULpuQhLBE6Gxjn00ibcRB3vOkfgsvPfi7B4AxFrGE+p4+MXreUc4TyE5QIdfffS1Pwr2hr+h6fG/sJA0+/4r+svp1RYRolwEd/46U+AfVjRR+afZwMf/dLFJJXtvCF1Yk40c+MHSlkmBODZpUsvQhAE7vj5DUhGNdZkLZ+94QJWLFmJUFREZds9hMQmPK2JvNiGLz/C7t57glrnpWu55SsfwjTHUaN1zCrtSKFm5GQri0sESopXIQilTM+MIMarCJ3cwoZlpWxYvogPvmc9SuxZkpG9qMo4mjpIUuxBm6pBD/Wz5YEfokkHSMTHSMTbMeUOfvbDSxCEcxAEgS994X2krL2kjC7MZANqtAEj0c6c28K2h38QiMjFi/j0F97DVe8S+OQNa/jZN2/kUx+5nOLiwM0llFzC5pqNTEutJKINwe/HkqV8/DPXkZT2cuzVR9ETLVz3zuCz9pxl51NUupbiVUXUdv4Zwx7EFBv4xW3vnI9OruXnv7kBUdqBpe9CFnt5em8lSwSBdSvPQRDOob/1d1jJMfREOxm7HVerxlUr8bV6Mnozd9z+YZYUB++N8X2DJFNPMZmswU/vZrznERYvXxVE1QSBx/c8hiQ1oCitnLdGYLmwimKhmKT0HHGlEVFqwnf246lPEZ2swVS2U/bwd1lRHPw+n3vuuZQuEzhnncDaUoELli5n1ZIgniQIqxnfMYzmPYdhdaDHmsgmRjnt7UCaacIWuzHjHZiJDlylB1/rJ2MMEDvVgCv3kTEGkMP1GPEWPKUbPdZB7GQ9ergFK95GSulCnKohbQyQMUdJznShRPqxon3ktDF8eQgj1o0tDpLR9xI71Ys0M4qn7MNTdxE63khafxxXeoq0eoDkdD8pbRjf3o9r7Gf6ZAdTJ2t57tk/sP/x39LW/D3+/swmIvJOjNQ/kLTDRLQYUwmZ6ROnONBewZ0fu4jvXLaMX336XQxW3cOBJ0eIRqMkRR0pHObA3iH+vucBumtvY7TtNnprPk/zpg/Qte39PN3zOYYqr6d+09eYfKUFceZZEtFThMNhErJEXIpxfPJVkskEmq6gKBIJMYaXcjAMDS/l4PsepmnieV4Q9zYMUqkUqqriui66rpN1U+Q9H1vROPzSK+TcFFnHI+emmPODGEjGz+JaHp7tkXJ88pk8KSeFbQSb5LZpkU7Nz6nzm+SOaWGb5kLMoyBuuPORjALYswDTTHvBfFpgVBTm6ILAEIgQweZ/Aa7pzjeGzGZzC44KzwnEDt/10GQliNDPOz8USQ6iMPMcCnc+3pFOBVqAKstBTGQerOlYNmk/i+um5oWKf7254CIosCU8x8Y2A35DwHZ4iz0RCBVpXNta+L+COBHEJtwFBkUm7czfgvsK+ZR8NhfUe76tOWQ2l50XFQq1pN7bnBTuQrtIkoRxPwAAIABJREFUYa1BvMQn7aXflrEpWFk8Ut5bDoyCuDKbe0tscSxzoZ60cFz5bGaBi5Hx5+Me840d2fRbgkhBrCjsshfUorezKwo8g4IVpgDgzPgWaV/B8xK4mSSKEcNJ2WiGgWFZOJ6F4SSJJk+gaC9x+GAf/a3/S1/dLTRsvJih6ot4vOUaBra+gz1172Bk2xU83/5pdtZ+hP7aTzA+eAeh6FNMxSIoiWkOv3icxq1/4s6br+LHG9Zz+2qBPQ9+i70ND/CH/76FO//78/z511/nz3d+jYbKXzDQ8Tt29t1J/davse2Bq9k1+FWOvXInocn7iIc24qo1OMkqkqceZdbow4o2kJzYTuToRlJSA1qokozSQfjwYyjhCk47PVjRWl596i7ceCNquI5kuIbQRDma0oYUH0NJHEIRpwlNHubE4efob6/iI9deibBI4Lzz1yEIATRpsVDEquVLKFkkcPEFq/nEx27gy1/5PDd//kY+9NEP8M53XsGSYoHVpUsCu/KieXjTYoErrzyPL37xE+za1cXExD+Ixg4xPR0AOl3XJZlMYhjGgljhOE6g7s3DYgo1OgWKb8px8f0MqVSaVCqN66RIpdKk01kc2yOdzi6IF57r4zjeAgQ0qFW1sV2JpBRBcS1eDEUo37mfrz24javuuJPvd45z48NlfOD39/P5h7dw12ATe6J7OaKMEJOGUBMjxEJVKLF6fLUdP9lM8uRWZo0O0mozrtyAmSgnpTaQMdrJmd0kp6rw5DZOu32k9VaUUBU5o5t/ZnfgJtsxYk2c8fpx5YagLUSsJW+0k1a7SBsjiDM9dDT9hpqKX3DrN/+DZ57YQsZ9Hj2xCz3eixKpJGvUk1WayCY7MeOjHH+xjgfv/iK3fHIDf/j5p7jnzpsQZwZIm/tQZlrRo03MOT0oM9swIpXMan3kpRHc0DANj/yMH33tA1z/7hV89zs38NJLrUjxIRJT9RjRek6+dD9KqIG0toNn9mzmx7d9jI/fcD43fOB8Pnvju3n++WbyucfRkpUwu4tffPeDfOr9l/Hpj7+Dz918MZ/65Pl88LoNfO6T13Dbre8hMl2OozXy4v5H+P7nr+cLn7uGd15VyrXvXc3PfvpZXn6xmaljjeTtAbRQGeFDfdzx3Q9z+QUC69YKXHHlEu746Y1MTY/iuM+gyO3oiRoSxzbztU+t4tL1AldcLKBEOzjtViGHNnHi5fuQQ+2cOtTBL/7nM1x5ySLWrRFYuULgyssEOlvvJza9l9nUM8SmKohPbiSj1XNg1y+57EKBc1YI7NuxBTXRgxjeRjL8KLN2J51Vt3LeecEA/uHrrkRJPIkYr8Yyt2KpVSQm6/GVFhypkrOZXjasDP6Ae88Va5CkHYhaNa7aiKO0Ik5Xo8XryDptpPQOXnoy+MN5w8pg8F1cFIDUiooFzl0v0FwfVGAWCQJ33fVNkvF2Xsv1kdGb8ZMt2NEm8no3v/nWf1A6D/i7689fRz3VykcvEVizSOD9N7wHS+3FljpIJVvxYq3o011cfVHQKiAUCXz2q+/EtsZwkw2MtPyYi9cGw+7x490oagva5GZI93LGGePrn7uMVYsFlpcKLFsjkDDHSCsd/Gv2AOtXCaxZKbBiqYAh78c3emmt/lQA5ysWuP+eW5CijWTsTlJKFxlpBz1Vv2JxscDq+R3l0d3bkI12NKkMe6aR9MlR/vbnb7PhHIE1K4LzsKxU4Jw1pYEzp0hg3Zpiaqt+hRhpJjFTy9c/fxFLBIGiRYv52jd/QDTahJhoxHO60KQ6LKmJ+Kka7Eg/l60SWFq6hmuvORdFHCYZruelpzeyrEhg9XKBX/3vT/CMRiypHj3WiDTVzk0fXcMF86/R8uVLODy9m4kjVeTFBq46N9iJW7lhNZ5zECdcS8ZoQ4s1sfn+r7CySGBt6XLOWbOCz9x8FaI1TDy8jehUDdPHOzh3dSAULl0ssOHc4qDGtUhg3Zrg/o9dfzHJ0H70xChytBFTrsWONWMnWjnr72N5UeBGWFEavDbfu+2zhE52k/eGsZNVxI6W857zg5jH4qKA/SFGa3ktN4ga2kby5GZy6iDXXR0MzitXLuP7P/ggKWcXtlhL7NUHeHXv/VxQMm//XrGKrNuPo7SSPLUdc6aBWXUX65YIrFkmsGRJMUde7iXn7SV0cjM5fZjbvnw9SwWBNauDHdeS+VtxcTHrV6+nRBDoat7O9Ik9qIl9pOON7O6+eyE687vf/4CUdwA90UFWayMV7uDKcwXWrw0I/UJxMX2D1SRm+rDjjUjJdsRIG0asGyfejTzTxoXrBdafU8yiohUcONJP2trHm8YOrloX7KBe9M5LkOX9RA7fh59sJqMPceVFwft09bIVlJYIbNv+W+zUk9hiN3KoiZw9yKw7hBppwhK7cJIDePIIR5/fyIVLBZYKJaxdIxAVO1DkHqxkL3q0GjfezCVrg93b0mUCCe1JbG8QV+vAjXUwZ3RxyUqBDUtWsGZJMZbxHLrSyRl3L1evCSzvpSXrWLki+IxfvWYZxSWBG+3p54axYp1BnaLYgRqu4M1cL3aimX/s3hJEC1eV0tz+CPFYL1qikrRWhxpq5MG7vsoKQWDV6hJ++pMvYCVHcOONaNNVfObDi1lVGogYxcXFrFkvULpKYOXaABpasqSIb33/I2j+TixtACdSyd7GO1gnCCxZXULLznuxU52ckVvp3nwH589Xqy9eWsqHP/VudPtpzmR3oc1UcNESgRJhFYKwlqS9CzNWH0BEhRWs2rASRR/H0Idx1G7sRBtZdZzndpezoii4XhSvXU9SbofcIO9YvgxBWM+1Hz2HeKyaN6QRsvFBpBODrF9WEKLWIAgCP7r9w+TmxjmrjnLTBy9ksbCYlWvX0T6whVC0E1vq5LQ8hDa9mX2DD1EqCBQJpfzXf72bjP8MvjqAF+3C14fIpIa49FKBkuLFbFi3npR/gESsktHe21m2dHUQ31skcPU153HJ5aV86rPv5LoPncu1H1jL6fxu/nz3TSwuFli6MmgV+eVvv0nZ9nsCcb+0lJLFAs8/20h4IgB2a7Ea1GgDptgJr7/MZesELjv/IoqKBUT9ACcm63G0IWa1ffjqDv7w2/9i+SqBRSUruPraiwkl+jDlXbxjRQnCoqV841s3Mz01RjzUih7r5sDj5ZyzNIDxLi5Zi1AsUNt6L467ByXUxL2/+XQAJRXO4UOfuI5bvvJJbrr5ej5703spWRy0nJUsE7jkyvPJGPtJ6eOET1WgxqtwlBr0WBmWWEv85FZ+97NPslQQWF6ynNtvv52/PvQzvvSN/+B915zHMqGIFauKWFoq8J8feRee+RRirBrf7ufCNQLLhBKEorVsq9lERdPv+MuD3+OxbX9kx1gzp+eOo2j9XLImuGauXbmKRPIUJ6Z3YdlPocb3oE7v40ff/SBrlgbn9p3vupJTU2PIcidqpBF9sh1L7GHO3Yk004wR7yBrDuFIXWixVqSZBtLaCNJMC2q0hVl3GCPeghZtIWeO4qvDOPFupMkGsvoAWWMQI95JYqoNV9mBp+5hVt+JE+8no47gSYP46hiWOIoR30FKeZKM8RTidDdpYyeeshtxcoyU/CxadISMNUY81Idn7EeKDnH4la10tH+Lnq4f0NzwXfq7foMoPollHOTU1D84GZompnqkHZ8dVY/wxfMFHvvGx/jlJ6+k5t47CJ18EV3Xcaw0U8eO8ejf7qRq49f4x96/MtD4bUaav8TerluouvcyNt+5hoM7vkpX+bdo3vYDZo6OY+shpqcnkAyNuCoTlmIkkwl0Q0VVZUxLx3EtbNvEdkws28DzArHC9/0Flp1t2ziOg67rzGZyzM3zGsxCdGI+NpHxfGazs/humpQTNIT4ro9ne2T9HCkntQCldC17Hk3wVmvH26Mis7n8Qhyk0A6S8X3ymexbTRzzz53PZP99hp3HHhiaNj/HBq6M186cZS4/u9CEmJvnYhRSBoWYvDffmhnwJ4yAizG/rgJcs9CumU75mLq+AOU0TRvH8QpCxT//zQlRiFo4lsHZ07MYmsJcPsvp2fwCY6IAxgxqRYPhPhAi/LfdUqRTNtm0Sz4bNHwUgISFipQC2yKb9hegmwW3RvptsM6CIPIWD6PQJpIjkwrIqAEd1Z/nU7zFwSi4PWZzmQV3SCDI/Hul6luOkCBjFHxfsM5cJkPWT5P104G1xguEh8IgWzhZwTrSCwCTYB3zQsU8DCVo/VDJZlV0W8GwLCzHRtU1DFvH8iR0dxrZOoJk7GHf45so3/hNdrb+gJdHv07/YxfS9dBKGv9UzIG29/Nc6wfofOg8OrdcSn/TJ9j/+N3ExENMiwYvn3iRF148Ru2jf+T2a1fx09Xn8LO1ixn561dIHBxn5siT7Bmu5+l9Hfzj7/3s2V3FkVe7OfZqC+2NP6Fh+3U8vftWxPD9JGOPoCW3EZ3YSFprZNZowwg3YMebsGJ1GJFKUlIgWvhyO/Hj5VjJOiLHH8WK1uDG60me2o4WqcXVOojOVKJGW3CVJzHE48RDk2hKHNeVOH70BU4ceYmmts28+9oLuPCS1QhFAmtWl1IsBDnzVcvmB6QigeLiICdbunQRRYLAqmUBLE4oFrj08jV87we30NC0hVOTL/Dq0afJ5GUUfQpRFBfECVUNak8Nw8A0TSzLWrioLAgXnofrugv1owUhIpvN43k+mXSObDaPZTo4toefyuC6KRzbw7E9DMPCtl1Mw8Y0bCTpJKadYFoM8fTx4/S/cpxfNQ/wgd89yH8+VMM3apr4wpZKPvyHu/l563b2i/t4VRpANkYInWrGd7vwrXa0SBWeWM/rbhdGuIyUWo8pVvJaupOs2YIaqcIRm5mz+/GVdvRoDSm1mZzZiSu14EntOGI7jthKzuwipTbhKfVkrW6sZBO23ISjNpGMlKEkKjG1OuREOfHwQ7h6A1m7m2SojIxVj6dWo0VqMCMdOIkyvGQVdrQc5dRmvGgVXrgcc2IzmVg5tthCzuwhfPQxsloXvtSGF29GmajgjNHDm8YwWbGXmUMVOFJ/AHRMNpE8sZF/uS34egNyuIyJVx8ia/XhaX3Ycg9KrB0z2Y0s9uCYTaSt7cxaNYRffQw7NoQU6SDl9aIrbSRCbZjJIcxkC8nwQ1jJTZy2ekgcaUWNNROfrkdJdBKeaiA2U8/Z3AiWVIOVLEM8WUHiVA1zqd1Ep1uZze1nbnYvjtNDOLQdTWrGTpTjRh5Fm3qMyMl6dGmIrNnF5Iu/Im1Vkgxtwtdb0WPNKJFWUtogvjFA6GQFSrSRWXccPdaOKdZjy9vREhvR41uYczqYOL4JzxzAkvpxpC5iE4+ghDaS1eo4bXYgJQfIeM9jSk+hxPpw9FpsbQumWI6vdKNEm9HEKqTEFny7m6z9JJa0n0S4HddpxZLqcJU2zEQLarQaR60mbTWjx9vQwgPYygCOPoJj7sA2d2AaY2RSe8imdmJI3aRTfycWaUeO1+JrTagzVThiG47UQtZpQztWjiWPo+jPoKt70ScbOLz7dzD7DKK0Bz3eijJTiy82clpvx4s1kzd3MHmsnVz2IKm5cZLRRs5oQ7xu7MCI9xMNd5DP7CWl9+MlaogcuR9Pqidn9fHi048Qn+lGlXuIJ+qIHS9DDrXy5J4HCU31MzPZgyr2krV6yZnN1Ff8CiO5FzXejyG142kdnPGGcRJdpKUhdg7ezUDXn9m3ZxumNY5hNiBGH8YMVfOmtod4pA4p0YYiDjE2eD9/vftWfvmTL1Fbfi9S9Ai+dgxXH0EVH0OLN/KuixazYeW5LF++nKR9CklsQxKb0eRmdCmgtavhZnxpmJf2PcKvf/51hnr+iiX1kTMHSMnDbH3gVn7w7ev4x/NNiOEKlFgtZqIFLdSKGR2gYuP3+OltHyV0fBdHJ+rx5D7Uo9U0bvo2P/zB9dS1/AFb3U023s2sMxycg0gXf99fzh9/+WW+8cVrmTjRzfRME47UyeSr25k+Wssb+b/z7L6tbLzv+3z8hg1cfXkxP/nRZ3jwL9/niZ1byTsHMBPDiJNNzNnDpOROYidqmD68jYwxws6+P/GZGzZw5QUCP7z1A8ym/8Fc6jmOv7IJJ1lLTuvlpg8u5ZK1Ag/d/31i4giu3EP8ZDlurJZZpQX5VCV7B+/i8gsFrri0iDt/+1kUsQc9WoGfqCZ2sIwr1gqcUyrwsx9/GVfrI631Ik9WYYTqedN/nC/fuI5zVwu86+qlzLrPkzYHmTnyAGTH4ewxnhit4OYbL+Xyq4LmlBJB4N1XXMqtX/kMoGMk93Di1W04eiuvGR08MRTAdUuKBKqq7iSdegIxVEfk2GacmVZOvVzDutUCy1YJXHLFEg4fGUAXR8moA6S9MUx5ACXUgRnr4I3cHr72xfWUFAucs76El450osb7yEu9XHOBQHGRwE9+9R0SsRFcsRIj3IYn9THa+1s+fP1SlhQJXHqxwCuvtHHsRANqpBVX7sUS20lMVZM1B3DlXpRQB7ETzRx+5i+sFQQ2lCzivVcJyGIPamwAM9KPE2vidXeAqy8M6lwvukggKo6RlJrRxQZyag+pZCMXLBO4Yv1SVhQJmOoekrF6rHhXwHkRVlBaspYlJatYvizgEgmLg8/tIxMv4ia7MSIdmNF2XKmZoy/8idPuAH/79X9ywXy8rqb2TmSxm2R4G9LMJs56wzRsu22+VUPgj3d9lcljNZx2ushqTZx6aQvvu3LeGbj4XAQhEOhKlwdCz9333EFCexzvtXEMqY+82kjPtq8FLKESgbGnHsYwmvin1cdr0gjvOU9g/TKBtWsEHt3yExLxfhypA9IjXPw2FsXLr9ZSvekmrloWOHM+9p/XkPJ6ePPsCKZYTvTY/ajTZchTzWxYIbBsUQAOnp6sw0+28I4VRSwWSvnW925ATrTgTnaQFfv5V/oAH7tubSDOlQatK1s2/Q/HjpUxJ+/g0+8/L1jDIoEXD40QCfeQ0UfIicOctXp44fEKlgmBMPK5G9+HktjJP3NPk04MYiZ6yPmDrJh3zaxcKpBOPYki1iKHmwL2yKIihJJFLF4mULQ0iOkKiwWKlwm8dGgzjS3/i7BYoHSlwLK1RSxdWUxRURElxaspWSLw059+lsmTHSRmGohObCWltmCJraS0PqzQLi5aKbB6icBNN1/PsekuNKsVS6shfOwhckozWbuT5aUCK5cvoqhEwE09Tdp6ntXzQtRNN36IZGwf0clW9Hgvvv4U3/nqhxbEwyWlAuN76nhi30aMaCcDDb/mgtUCi4tXIgilC3yVVauXUjJ/bF+69TpOJnaRDHUQn25kzh8mGS7DlmpRwvOtV8l2fvjly7lktcCq4sULscolS4Jo3hLhHBYXC9x847vJO0eYPtqImWxEi7WwrkRgQ0kJwpJzg/fEssL7ooSVK1fS2PoQUWUHG1Yso1QQ+MgN15CQniWS6EHTOnHkHrLKGKMDv2fpIoHli4tYvWwJJ47tJDzVSt4e4o3UDuSZdrRIJ7bYi53sxUp04Sm96LFW1Ggzyak27GQvKbUPPd6CJbajx9pRw+148hCJE414Yj++Mogr9ePJQzjSKJa4gzn3ADl1HDcxgJPo483sE3jyCPGJTubc53Dl/UgzQ8wca+Kfs8+SNffzmv8K8nQgWrw5+wSnjjYxfbKTufRzHD1URkf7rdz3tw/RVPc9tmz8Jk/tqeL4wVGmTr3AC4deQTQyPP/sP+jf/gCP3fYpPr9K4DefuZKdjffxwjM70HULy/CZOnGMlppNbLrnRl595iFe3v97hho/z96uz/Nk703U3X8hQ1Xv5fgTd1O/8Yu88nQtsdALTE4dJSKJRFSVkCIjy0lULRApCtEP0wwYdK5nL8wM6XQ6iJRbFr7v4/tBBHxubg7XdclkMszNzeF53sJGaSqVYjY7R8r18V0f1/LIZfJBJGQewlkokigAN4PChmAGLuAHUguOiMA1YRnGghChKWrAuJjnSRRqSANBw5tvGAkiKG8HdhY25QtQzAI4M5Py5+dhF1WScecfl/XTOJb1tpbOYG3OvBukYAhIp3x0VSObzgQMDMfD9wvRD/75b7GLwsDuOTa6quA5NvlsZp41ETgc5vLZeVdDeqFitHCby2cX6kpncylyWY9Mel4syObIZbKcnp2bj2q4bwNeevOCRWZBpCjUlgYRFP9tLosglhJkfIIalLlcfv6F9ucFlMDpMZfPMpvLYhnagkgRiCHegnBR+DrjewuCSSBieG/FOvzArVFQkXLzLR8FBertQkkuk2EuP0sum5pfs7fQHJLNuKR9ndlZC90ySaXTWI6H47mkMjaqNY1kHcRMH+T4dB0DfXeyq+8uBiq/y7OdX6fxnnM40Ppe+h5axf7q97Or4mqGKi6l4ZFz2TX0ZRxnNwl1grDscTx5khcOnqR561/4xQc3UP6hj/KjJQJdf7yZ0KFxwhN/Jxl7FTFxmKh4kOOTT3Dw0AAHDjTQ2f4HmsrezwtP3U4idB+2XoEqBhdjI1qFE6tDm6nHjNSjh6tIK01Ik1uJHN1EWm7njD2EHC5Dj1aiTpeRkZoDloXShiW3YOntxE/UYcf3I4cOk7YtHNdETM4QT0why3EmQk8yFX6WobEGvv2dz/O5z36cj9zwXkoXB7uCi4uKAuvfouC2eInA0qUCH//Ye7nxMx/k7nt+Qd9AE4eP/p1I9BTTMyfI5lLE4xE0TQugpYqy4KiQZfnfVM9UKkUqlcJ13YWLSzqdxnVd8vk8luVgmQ6+n8G2XFw3FYgWrk86nSWXzpH2Mvh+EAkxDItMOoftptBMC88NEROPE9dihF2HnSdnuL2smR80DHJLWRc3b3mMD931V75TVctjz46zM7SDU/YOwmInptKPY7Ygxyqxk7XMWW04sUr08Db02HbenO0lYzbia42YiVpe84d5MzuGEqrBiNUya3fxr/wYaa0DPdLAnD1I3upDnCzDkxt4I9uLo7djSA0kw+Wczfbi6XWET97PP+e6kMMbYa4JTyrHiFWSUhtIm7WET92Pb7ShRdswYo9iRB8lr1dzRq8lJ5bjhTaRjT6G/OqfscRaXLkFM9qMOt1ITu3FjTcgTzyCGXkUvF7SYgPxE48xcehhOLsTcgOkEuVIx+8l77YzffRB4hObsRK1kBskcfJR9NB2tOmtpPQexOlHMWIPYsU2klOa0KaryFntWHIVjlyBHqvAk5qQpx4jo23n1Ev/ix2p4Iw6iJesQA9txYpV40lNcHY3aqQSW64h7zbjJetwxHoyWjvSTBWG2IAu1uAZDUixLZhiO75YgzlxP+nEdjylmbTVh3hqK36kDCW6mbzbTOTERpxkA7NWB65YjRF5DDu2laxaxRteN/JkGSm5lrxTTc6pJDqxES3awFy6Bk+tx4q3IU/Vk1ZaSSt1RI/ejxOrQharyKUGEUP1OGozc+kmEqH78PV6znpDqIkulGQtidhGTG07qliFq3YhhWrIWO3oiWrkcA1Zq5+U1ooS30o+1YyrtpA1hknMbMVI1pBzu1Djtcz5QzhKB1lrAFftwlAaUcUy8m4TE6/cix1v44w7TmxqG/HIo5BuJ6W2YMgDTLxayazcyVmlAS20hYMv/Yms3osnNpMWGzCmt0G6l7TWhJmsR4xUY3hl5Owu0uFe0pFuMlYb2XQLptxATh3GE9t5zR3AVxowopWk1SYyWgvydAV5s5PEyUp8tZsz2XESkVoSkWpstYXTXh96uAop2oyt9uDpvVjJDuITFZx2B8kaXThiE9KpOpTJNhITbbjaANMnN+JqdeSNHuxQF1KsCs/oQBPbSJlDnDxUg5EY47XMi3jqk3jxp/HURmb9bRx/5QHWFAuUCMvZtOVvaNmnA2Cu0kkyVk/a7kFLNOFrfeStcc56+1BiAyixNjylg9P2CE5sgIy6m4y1A1PtJDFThRqr50xqmDPuMFa8nVSyBzvaxaw+hm02c8YZxpvuIiuOYCS7UOQ2PKUX+Wg9erwTaaYZcaoRNdKGFu0irY9hxLt5Pfs4M69WkzdGMBOtZIwefL0PMzlAcmaQ8IkBlJndeNJe9GgvntJNWu3ElzuZObQNJ9qFGunGSHQwc6wMZaYdKzJCXt1P7Gg9Ob2H0LEWzng7iJ3Ygh1rRJvu5LXU8xjSKL63EyPSgZ/sxok0cEbvJHZkM69740jTHdjKTmLhITLOGJweISvXY800kVV2Mef9nWRsB+ETNZjxdjJqL2esQaYPPoYr95MydyIlBrHi/Wjhesj3M2d0ED1cQUoaxVaGMLUePGsniXAXhjSEo44iR1pRYjX4djVzmQrID6NNt5GYHCfnH8FPHSASasbVOrETTbxmjjJzuJJYuIPpUBeZ2QNEwt3kvceJn2zC1vsxpX58bRwl3IISrScWqieZGCXlHiISHSTrjMHsbqx4P675AtHoE9j6OPLMY8iTXWT1YXhtPxlnnFzqKaKhQVLeE8hKL1lzJLB7y104Uge+1kvWGEacbMZJDvFPv4PoK534iRd4M/cMWbsXI9yHFx0kIzXhxOsRJ1o5/EIrr505jq6PkYjWI4cryetdqKFyxFOdvPpsF2f9Y+S8vUwe3UTkeCV2eIgjL9bx1J6NvPBcGYcP1vHCC+U8/+J2Bsf/iO7txk12oUy3YEQ6SWvdnPV7eTM7gjzZzmjr3Tz7bD2u/QSm0o0U3k5KrcNNNqNHOhnv/gO1DX/Esp/EVHtJTG8lrQXXyH9l93PiH5Uc2DXA73/6NTbfexsNZb8gOb2HrHWAE69uR5OrUUKduIlKIgcfpubhn1C1/Y9o1hiaVI0xVcU/jS6m/rGNR+/5OgeeqCTtPokUbcFNtpGTO9nZ+XOayu/m+JFdKHIXrx64m1986708+Pvv8PrZo4RPPYojVcOZftz4NoyZ7TixVn53x7X85PvX8L3vfhJd6mTW7OQPP76RWz59HQeeLWfOHyYVbcNPtiBOVCOIdPQBAAAgAElEQVSF+3j43tu44boL2fzwz1GlnZw8vpW8MkR/42955yUC733XUk6e6MYxRxCn6sgkeyA3TvhIE9/64rVceqHAM09VI8X6mDi4DTPUypy7B1Ws5yu3rOY9V67k5//nFpLxbrJeD5bYx7dv/ThLlgq844piPn3j1Vxy6RLe8Y41XHLxOVx5+UVkcrtRlN3sGNvOjZ9+F5dcUkRRscD6dYv5ypc+zwsv1pNOPY2p9GEkmph1utGjNRjxJjylm+fGHuZdFwn814cv4NSpEWxvB26qnVhoI75aix+rIXFyI++9UmB1qcBlFws8/vjfmDzaxPWXr2DZUoHf/vpLTJ1oJ22PkNJ7mTxSxTP7NnPdu4u4aJ3A9e9fx3R4B7Y5jhlvYeZgBRefI7B8aSDOlC4SuOLic/j4h97Dfff8mKOHuzHMcdL5MeRYM5bcjq20oifq8I02PLkVL9mOOtPAaNMvWScInFsarG/1SoE1qwSuu/ZCfvSdr/Psk1s5m32J8LE2Dj79AK7YDLNP8Mn3L2d9cRAlK1k6z+QoXcyyxcspFgTGx8r5whfPZcn8pt2LL3aQkAZw3CGS0VomD27mTXc3ltrN9e8JOBilgsCOwXK0xBiu0kNW78KI9TN1qIa8tRMl1IYrB0ySs/44jtxJztyJFunElfsQp+vJmIP42gBatBNxso28tgMr2oOd6EWabsUWB8hZj2MmdvLyM5Xk9Z2ctnZjxXqQp9t4Pf0kvrobR9rD1OEu5txnyVp7mDlWR+REGynlKVLy00webkScaeLNMy+QjA6jJEZ5at9faWr4GrXVX6Kq7JtUb7+dgba7Ge97mP7urTz9/H6auruoqNpC+Z9/xF++ejX/5+pi7rzxcnY23oscOUYsmiSZMJDFGDuHW9jR/Ss2/eUTjLbfynPjP2C0+RMc3PtV7v2ZQPPD5zFUeRPjTd9ltONOUtYREslTJE2NU/EEajqHokrIchLPc7BtE9PUyeez+GmPVMrF8zw0TcOyLGZnZ9E0baEd0HVdLMtamC0KQH7f95mbm8NxHPKZPL7r43tpTM0M6kydFFk/x2x2jtlsDnfeqZCfL3dIFaId867/TMpfqBJ97cxZrPnYR0GE8GwHJSktRDoKjRv/zlz0sQ2TRDSGJivzcZAAtTCby/9bVWnBxaFIcuAUmV+L57gBN9JPB24NL4ioFGIlQeVqIIjY80xAz/XxPB/hjdfOwD/fmHcwuPPVnG/FQAqiRcZPLVSEFlwIAYTSWxj0CxGLghsiEBZs8rmgFiX4WemFbExQafJWTen/K0a8nYFREA4KYknB1ZFy0+Qz+YXIR8pxA0Egl8ZPOQtrKTg1CussHGfh2AprKIglhWPPz4NHgoaPzLwgEZyQoCM24E8UxIxUgcFR4FP4Ftm0u8DmCFwVKdK+geNI+NkMjueiWyaqrqNZIpJxEtk+iGQ/z1S4kX177uOpkQd4fvAuxiu/wMCm93Cg7aM8XvM+Xur+Crtq3s+2uxdT/tAGDjz5S1KpAxydeIG4pnEo9DJxSae17B7u+eyV/GLtWn60QmDkoa/y1HgZsemXEGOvEoseIhx/hYT8CprxCi0td9NY/2se/ONl/GP/HdhyJWJ4C4nwVqxkHXaiHn26ivDhrXhiC67YSN5oQwuVI0+V40ttpOUutFgFRqwCN1GDn2zAitagRapRYrWk3R70UDtmdB+eMoOpaqiqhGqJKKZINBkmqb3IZPgZIolXOHL8OZ7YP0prcxXfu/XLrF1ZzNLSItasKuX8Dau5/NIN/O0vv6Gs7AH6hxr5+4u7mZg8SSKRwDRNJElFkU0MLYWmpohFNHRdX3BRFOxZBddE4d9Cg0dBsPA8D9/35+9PLcQ/Mukcnuvj+8EbLJ+fw7dTZNw02fmsleN46JaN6XooholjTWO5MUQ9zgkpyeArR/nRtgY+/qdN3PhoA5+4/34+es993HjfQzz27C52Rx5nyt3DVLQVzxxm8uSjuHozjlRHXm8hfuxh7HgFs3YLObuZ5Mxm9Fg5WaOdNzOjOGILWb0LM17Hm7khzHg9WaOblNJJWu3GjDXhJJtwknXMOu3oUg2eGXAPfKMdT2klZ3Rjx5vJKF2csTpxoi34Yh8ZpYeUWo+jVmArVWTsdiy1CUttRI6Uk7fbcaU6PLGOlFhPXmnDUxqRQ1VBBlntR5uuJyU2cMZuIqNsY+bYQyRntnMmM4Aar0UT61Dj1eScDsTpLaS1Xqx4M9JUOUakEmVqK3mtETtSxqzWiJNoxhXrScu1aNOb8cVasmoL8vRWrEQ5qeR23Hg5GakeY2YbbqwCN1JBRmxEPl5GXq3BDD2GH6/hDbsHK1SDk2jCTjSRNrrQwxWY0Wqyahs5tR07VkveaMUUK0jMPEpyuhkn3MhsvI5cshYlXI5vdmBFG9GOlWEmGlHDNVjxBpTpctxEDU68HCu8GfHE3zht1uIlqjhrd6NMbyWj12ImytBjjTjiIMnwX/HVOtSZJvxkP3NmP8rUdnJqO+pUDbZag5qoRIpuw0iWk/PqEWc2Ioe34WvtGHIfutyEIm3Bs8vwzArE0GasZD1prYOM3UJsooyU1kPO6cWSq0iZtdhyA1lzkKzTihorI601MWt2oEdqsBMtOMkuHKkXRdzO6UwLvl6FGa3EjXeQ1YdwtRaOH/0Tbnwzp+12XKmFxMly1MkyXrNbmLNqiU/dS/zEdv6VGSWntXHabOO02YyTrMAUy1Cim7DcLThiHfnYIOloF65Si22VY0m1pOO92LFOPLEHO9bGnNlJ3mjCSVSQU1p5wxnljD2AEa1Di1XjKPW4WgOOXI80VcYZpw9HacGSmtDj9ZxJDZE1e1AjNdjJRlypAS/ahhVuI5Xsw032YCZaMeNtuGIfKXEELd6Jp/Wjxppx1U4cuQVXacGRmoid2spp/UkyegOu/iA/v30DKwSBT1x/A5HIs8zIrSjxVvRkB5bcgRRpwFY6yZgDGIlOIidrceRujEQTntyCL3WTEoewYgOYiVYSM1vImD2YYgue2kXW6sdKtODLbfhSM26sFlerQ52uxQn3kFOGUCP1mMkG0moXmeQAttiDGm5DDbdiJlqxpQZydge+1oUSakGaaMWKBUNkSm3FkVvmc8wDmPFBsurjyFMdZNQB3GQrbrKJnN5FTuvHF/uxpRFctQ8t1oCT7MBL9ONG+/Dj7aTiNaTkUbLaEEakkTdSI6SSXTiJbnL2KJ42gBsPYH2zWi95pQNfDK5LGa0XV+rGkEZIhho443bxutuNMd2AEeomZ+/kdHY3vtqPNNXAv3J7mDUHiZ2oYNYZZi41gm/1YSc6SElt5LQ2Zo0OrGgDeaMPJ9mGkWjElBqwpGYy1gByuAkj3kpKa8NRGnDkOtxYNbPGCLa4Eyk2hioP4lp9uGonariRtNSLHmlFjjZjG71YRi+q1Ikp9WLEe9GS7djKEHp8gORMC77Zja21oSa70eUdSLE+bKkbM9GEKXahxUdR4uNBTa7TRfhoC9J0E7NuL2/O7kBPdGMpo6hSH4beixHrQI204Ou9pPVe5FADrtyLGe9h1t6DMvVXUvFuZrVd+EoD8swW3FgveWWIvF6JPlNNzhjCkoZRxSFccww52ow0XU1W7UALV2NGe0gr+0kpe0kbQ0ihKqxEOylxmDm1hzm1B2OmDifexKzVixSqQo3VkfP6yGh9uGIfvjRMVhskZ3WRmNjKnD2KExtGl0dIRjtI6T24ShNmvBotUs1pZxg32Y2S3MHMZCuz6R2krU6MRBWJk5v5Z2qIjNiGM9NEVmzjtNpJVmzFmKwlm2zjjN6OdOJh0vIYWngLZ5xW1Mkh5Ok9WEo3GasZ6VQlbricdKKD0+Ye5Jku0uYgOacXI9qIHmomo3XgySPoiT4MqY6M0URK6kQLd+ConaTVdsxoLVm1lUyyiVmlE2OmEXWyhVl9J2ZyB1K4EleqJq0MkpL3EJusw0hUM2e3ocw8hh4vI+d2oomd6OI4UmQI1xxAV2vRw/Wk5D6s5CB6cgAt2UnK7CI5U0ZKbsSMVqNFG0kZ4yjiALLYhaV0YYnNuIlG0toOPL2F0EQFVvIZ8vYrJCONiKEKtMgASrQdS+4j64xjiH1krcfJGE8RPzXGrHUIR+7ASvRjx3dgxUbImKNYchem3I+hjCFL3ehKF47aQUpuJW+0YyfqMeON2MlW5ux+zEQnhjyI5+zENAbQpFasZAuu2Eo2OkhWacdIdBOb2EPWfRnTaEeTalBCPciJcUx1HDXRgWt0knV7SIQrcfQusqlRUvIudHkH8UQf2fQoVqKanNpK1tpJeGaYvNmHMtOMHhng9fQLKDODOMn+oLlDqkdPtiJF6nC1dvJuL2aiESvRhJ1oJa1087q1A/FEM6edJ8naTzB1qhFZ7kE3+jGtIeIzLVjJPsx4B2m5CyPUQEYe4rT9LNLknqA1IzRE9OQYjvgSZCNEj49jicNo8SYmTuwgHhvFtIaxzD58ewh5ppOcuos3rCeY80fQYgMkp/biyYcw4s8hh4aQZhrJGB0kJ7tRQ32klDGyxjiW2IOn9OApXWSMXubsvViJfrRIO0a8HT3Wxqw9jpMcRJruxIn14yb6seM9GLFu5JkOsubjONJupg53IE+04yYGsOO9JCaaUMPdWIlRfG0/nvIEamQYPd6PEu1EjfRji3sxYnuwxFG0RDu6NIKj70VJjPL8Mw/R0fZd7vvbh6ir+j7DPX+ht/nXPPjnr/C3e77HvQ/dyX2b/kZF+b1sv/vr/P7mtfz+w2v4/U2X0vHoLwmdeIlETEFWXBKJCM89PchY58/Z0/8znhr9H8baPsdY68forbyaA8MfZ7j2Sn75dYGdrd/kiZE/EJoYx3Rm0F2NhGES1Wx0Q8V2TGQ5ievZpFJuIFL4Lrqh4jgOjuMsCBCe5y1sgs7NzQXA/fmNUdu2yefz/wblz6ZzuJZHJpVlLn8a13LJ+lmy6RxZP8AnFKpLA9eDu+DcLwgWnvNWE0ihsSPlBKaB0/lZDE3HMswFHmM+k2UuP7sQHUnNwzDfXiCRcj2M+eaRgjsiP1+d6rsec/lZfC+1wMJIp/yFnx2s562qU8eab1mcZ1cY8zWmtmnheT6aaiC8+XrgqEinAojm/0+o8Bx7YZgPhv40uqosOBQKDoq314oGzgibXMYj4zvzj/UXnAhBK0dBQEgvsCPy2cyCwyJwXLz1mMLaZnPB8wW9s7kFFoS/8KL4pH13XgDJLKw7EFsCQaTAoSjUqb7dFRK0j/w/4M/5rE6BUVFQggonMbvQa5smV3BapA0y6aCadDaXJ5sOHCi5rEvaN/AyGnZKRTUkNFNGsxI46ShG6hgR5VlkaYzHHv4Oo6130b3t+/Rtu5m2h/6DZzpuYU/9TWz/zZX0bf8goy0f4dCBn5IINeFYLzMdfoFXjz9LUjlJZCZE5cZf8D8fXc2dV13Ef58n0PfA/yXrvYMkTcwyz2ZhF+FOArHscuztsdwGgQkQHMsJs4u0bADCSCECL8TihEcSSEJCs0LSaFyb8um9K992TI8fadDIjFH3lE33ee9NZlZVd89I/O6PrKqR7v6oqKiKyvyqvsr8Mt/nfZ7f8wvI25dwpedRep9l9+XH2dt5ElV5Dll4klL2fTSK72fxUz/DP1//W4zhIsLeBZT+PJ5SRN2bRdm6gNnNEUgltL1ZBjfuIdYKJFoZ6eUL9F88h6cuEek5xJfvQd89iycsEZsVlME83Z2zOFITW7qOLnyJ7t42mi4RjmycSGevv8X2/lO8ePNxHn1ig1anyEc+/H7e8au/yPf8uzfwLd94hu/7z/+e97/3Tyhmz/HwlQ5fev5pPveFx9gbvMDzW5/GMAxM00FRDAzdxdADhn0DQ4tQ5QBVVfF9/xRwY9s2vu9/TeTD8zzCMDy9gKRpemrpOhEmToQK1/EJgylk8+DgiINoxDhIGYUpvj+Nf2imjWyaiLqOZ+2ja/uYns6+ZbLxxZf4o9k8b/rrD/O28wV+7IMf5Gfvupuf++jdzHzmcZ7U/pkb5hWGaps0uIxv19CEJSZeiztBB3N/hjtBi9QqEehZYjPLxKsS6SXU/XkcocCB28GT8yRWhUAtEWpVYr2BK1aI9QZHwTKBlkfrnSN1q0RmGVcu4EolJs4KqbGC3aviCy0iuUwsd4ilDaxulVAtkFpLhPo8rjSPZ7Rw9QaGVCCy63h6GUsqYksVHKlGbNRxpRKBUiWQK4zNBtrOBSIpQ6rlCM0G+jCHp1ex5AK2UsSU8thKAVPMYvbKHDrrOMM8kVLEGS4ysWqoWxc4sjsoOzPoe/Pc8lbwhKlQ5gpLeGKG1KiSyPNYe/fjdmdw9uZx97ME/QJjtUokZnGGS/jDLEE/i7e/xIHawNxZJJRrOGKZyGgSKFWUrVnsvUXuuB1ipYQjZEjsGrzyBPp2lmA3z6HWZOQ2kAdzeFIR0gc5cNZQdhYYGS0mVpNQzmP3Z0m0HHf8GqmZwRrME2s1UrOGLc4h7NzLyF7h0HuEUJ8j0kro+wVirYPZX8Toz3HoryBtZzDEDOrwAr61hGssMNy7B0fLkvoNLCVDYLam7iYtgymfxdXPYkrnsKUl9F4eS57FlqeihC2WsOVFUq+EqxSQ93KYUpbEruGKGVKtzJHdYWQso+6XscVlEr+BJpzHkc5xO6hzaC1jdYv4SomDaLp9svoLJEqBVCsSaQW03jkO/TyvRDn2X7wHV8yTGA0O3A6ulCMxC9yKygT6DKpyjrFd40hdIRjUMKU8vlvFlQuE/TJ6d4kj9zLGXp1YbuNLS6R6Bm+QIxg08aU8iV4m0gq44gKJUSDWizjDJUK1zMRtExs11P05ErNCoBXxlDyOlGPsNjlyNnAGBdxhkURfxpc6aHtVEv0ih96DjNzraP0mvtYm0Gs4chatf4HEKpCYBYifwpNyeNoMzeKvc/7u3+HFzy4j9NfRzTrCbgZLqnErvYqntfCNNoHZwZJrWHIVX2viKiV8bZodTozLxPolLKGIOjiH3l0i1BtowwJyP49nNPC0MvLOWZzBLJ5QwRaK2GIRX6ngDAvESh1HKBKbDSK9gS8vEyob+EqL0Cyg9B/AlnOExipat4wjNXGkGrZYJjIayHsLJFaH2OigbFfwhA6JvoI9LOEKZcxeAb2bR9xaRN5voA/LHATLGP0skbyMvV8jFqtEUgZ1p0AodxibayjbCzjDHF9OLqLv5th57gHsYYnUbGP28gxuXMDsHwsJUgWzl0cf1IiMBnp3Bn13jq+EDxLJawjbi2jCIq+kmwRqDaNXxOyVcIQasd7ClysEaoXEaBFpLYxegZHVmVq6tQqxXuPQWyHSV9G6dcb2w4zM60TKI6g7qwTKg6TmIxxadaxuGVdcJzSvYGtNXKNGaLQJ1BUCqcOhexFPrhGbLXy9jq1UcfUmplzD1eq46gqBfgVbWiZxl3H1EpZUwRRaeNIKvtbGNxu4ah1HaOGJKwTqMuNgjbH7IOawjNadI9Fr+FKbxLyC3K+ShOuE+jKu3MCVa9yKL5JYy7hSE71X45XkcRzxk3jDMmNjjcRcwhbOE4rLTIw1Ju4c0s1ZfKlCaq8QWWuIu0ViY42vJNdw+jnMfo7UXGdiX8XqN4i0JqFWx5MayNtl/L0aR+oGYa9J2G/i9+q84lwhGDYxd4pYwwKhsoK+28AT27hiAU/O4kkltL0igd5E6WUJjSZGP4st5LEGGUK1jCvkpk0Dagff6KCLJdR+Bl8pMtYruN154uEDjOUZUmmWQy3DkZ4n7M1wSy8xEnKMlCu48nlSdwHxZgFnf4OxUSfWlpC25wnlJVKtydjYxBnW8JUigV7EEkvYQnt6nbAahFIOff8coZbFkXJYwznswXkSrcFIb5GoDSK5TqK2cAcVArHBxFwjFBtYg0VCI0Okl4iUKt6wiCsuchBUsIV5AmORxMnhKDlcpYEtt7DVMpFXQNi6gNZdhNtXp841cXrtOvAbaL3zKDszTNw2vlFGkzIYcpHAbBDqFRxhiQP3EXwjR2AWUPc6qLsrpG6TkdfGFa4QKHkSs4yydw6jP8fYbuAMSwRyG3fYZuLUSdQm9n4Zez9HIC3ia7N4+hKvHF5CFTOkXhtLyJFoFe74Kxj78/hykZHbxJcz+FoeW80QuHUCexm1X8YRGqT6Gm7vMv2bM8TOMmP/swy219jbupc0yJLaLfrbC8T2CrZSwTdrGFIWQ85iKTk0MYPTy+HryyhSA00qou49QCQvEBo1Qv8SnnA/h04RX85zJ7mII5YJlRqRXCKWshzEmwRWE3WQxVMr3IrWCbUq8s4syu4st4M1Dpw26v4ckdnA12uI/Vl0ZY4kKtLfWSQwpu4qTyhi9yuYvSZqt4UhrOOIWcxekVS7xFh/kJ3nFtB2y7waX0Xdm0MTL2LrKyTBGlIvT/9mjVR/Cqu7ye7nMwhbeUJ1k8R4iFB5hO4LDUb2IxjDKkfxGon+MEZvjVi/QqCucxRcw1dbmMMiai+DJ61jDTsk5iZjd5NX0ocwB3XMQYt/GT9Dqq9j9aoESps78YO4cgdhp4KvXeUweAar18LqNUmNTSbuFUbOVTzlEsbgEon1JKF+DUtaxtNWCPXLDG62ccSHuBU/ga+36e1WcY0HSf0n+OJz51iY/WVqld/k00/cyxefLbFcfx+d+gcoFT5CoXqeYjPHC59/iCdqH6H8Nz/JX//I1/PH//c3c3npQ0i7L2DoPoLkYFoqX/j8gzxw11uoL72T6+vvop35Ka41f5rlxf/Ew/Uf4nNX3sxm7q082PwNygu/zuXNf0IQP4uq93BCH8VwME0dP3CxHZM4DgkCjygOSJII35/GN07EipM4x8kskabpaaT8ZAH61S5u13UZJ2PSeOrMTqOUOEwYxWMCL2ScTIWKEwfDSQNmeoIYOI5mxMf8iBOHRXTsbJhGOuLj6IZ/yoawDXMKwXTcaSrgWGA4hWyesBiP591JOsK1ndM2kTROpq2IQXgM6JwaFFzLns79tnM6J584LSzDPJ2nT0CdURDiOj6qqnPm9tEhfOU1mOY0LhGcCgSvsSum0MmpiBAxGSXHjIf4NAZyImC81goSMkp8JqOIcTqNhIR+cJpjiYOp0+GkLnRa3+mdigYn3/tqXoXvOqcMiyjwifxp80cax6duimkOZnrMExHltYjHa7GOkyaRr61STU7/5jQOT4Ei4yQ9zdGcHCOJpjCSE9tL4Hmn/7wTyGaaWISBSRx6X8WuSEgij8AzcOMedtBH1vfRbQnF6DNUbqK7N3GTLRL3c3SKH+HRlbt5pPFeVhZ+leX5n+ex1rvozLydRyvvpjP3VlYKb+XlL/wTqf8ML35+E0l8ln9+roay/Sz//OhjVObfz9t/5Az3ve0n+a3vOkPlwz/FleZHMPaexOw9w+Dl6wx2HmW4e52XnmtysflRlovvo73423zu+kfRegW6N2cwxALGIIs9yJBqFWK1jrw1gyfmiLUC4sv34QrT7cjE6rD30seI9Axjq4gzmMPszhBoBQwpQ2/vHNKgiCE/jKneZDDcRZS6aEYPVe/y2BNXmZn7OB/+x7/h7e/4Rd7w7d/GvzrOFX7DmTN8x7e9jnf+xlu451N/x+y5j1LLn+OBT32Y2fm7ueuTH+DeuU/SaLforK7w9Gc+zUs3byAqMqIio1smmjWNfnieh67r6LqOYRinFaWO42B7Lm7g44UBbuDjxxFhEuNFIV4YEIbxa20f6ZgonII1T1pADsMxIy8mDaawTdtykXUDyTDQfQ9l+DKuLaHbGi/0e1SfeJq/yJb4ifd+iJ+7+yxvuftefvG+BX7gT97Hpx55iM2t62w7j6I7l+nt5AmcFrZSJlCriDfOcWg3GRlVjN4cvlbgKKwS6lkio0yoVjjyV/HkImOngd6bI9Sm3584yxy4q0RaHV8pMnKqBFoGd1jGFyt8Jb3CyGxh9DOYwwxH4TKhUSY0LuBKS4RyHU+oEEgZRmaGVM9gdWeIlOr0jZqWwxicx1Hm8fQcvlFB6WfwlRbWsISvTIdUT1xipFcwdhYZq20O7VUmRht9e57bTptYKhArBbSdGW77HWKlxthqou6dZ+JU8eQMnlxA7+U49C9yK6hx4LbYe/5+Qq2GLS5hDmdIjBKeUCAYzJDIc/iDC9yyGsRijQOjg3TjXg7dLLY8PbexXCYe5HF35zg0agRSAWHrHJpQItAaWL0swSBPKpe55bRwhCzD7XPIwgWOvA7OTgHpS7NowiKmsUBkZbF2zzLSG9j9DIduC3XvAqFWwJGWsMVFAq2ApcwR2VUMIc/Yb+BqcyROlgOvjbpbJDZL2EIORyrgaVn6O3eR+otYygKH0UUGW3kCs0HkllHEGYa9GXy7Qeg3sc0ckVHCEfN4SglPzaENz3KU1nHUAtJ+DkM8x8hrEmgttF4BVy3i6wUio4k1bBJ7HfThEoGcZ2xUjq8JDfR+FUPs4Bgb2GoZT10kUpZIlQrBoEKi1hhbVRxpg5G+gtudI9GyHMUdDDmHJ+cIhvMcRh3EvTluJZeJrTVia3W6ATRK3I7qOHoTXy4RCjkSrc1h8ijDbpOJd4mxUiGxZrGHWUb6ZTyhja/kCfVFAqVArK7iCgvEWpGxUSeRq4RimUSp8kq4ir4/R6qu44t1Yq2KvPsAjrSAp+SI9DquVMdVS9jyErFVxJMLHDib+NIKer+MI5fxjMtYyiq22sTTahxFa7hSGaNb4Mi5SCivkhir+FodXcgz8tc5jK8w8jc5iC4i7+fQByUm/kUSZx1LqqENSwRWm3G0jj1sYwzLxE4bT2+hDdq48kVCfXXKlhnm8OUKvtlBGpbR1QamWiO2G0i757F2Vgj1Fpo6g9yfwRu0iYVLhEobWTiPIy4QSB1C+RrafpPIaeDaS8RBE1tfxlZrBOYy+qCOPmgSaGs4UgNTKEzjQeY6ynYRX1xlbD1IrF/CFhpEZhXOU+IAACAASURBVIvAqKIP2oRmB0fJE+o1AmWZSNkgkjsEcplIbjJ4cYFEXeXAXsPqLSLeuJ9DY4V/8a/jqgUcuYjSyxJZK1hCDb1XwuqXCJUGajfL2G3iCIu4gwKRuIIvrBBpTQxhDmMwy6ujDdT9LCNrA1do4QxrOP0iE7OJK5cZ2Zt48hquvIyn1InNOs6wxC33Mkf+I8TaZZTdFrHxELHxILa4jn+8RR8bU6HCGS6T2JeInWUMMY8xrOIIa4TqKvagiTtoMjE3iJQWgVYntBvYRonYaRFZm8fNAmuogwK2XGDsrpAYawTDDqm9jqlWMaUSY3OFA30Ne1Cnt7WE3C0Tm20SvY6+neVQv4YvXGSwXcB3WgTaMofBJeT9DGovy634EqG+jLxbwhFWuJ20iLUNzP0K1uA8h26LULiGO1jDFB8gUdoEUpmRXScymqTmJr64grqdh/QqsbFMqHaw+xV8sYa6s4gnVjn0LhNrm4TqRax+B1dYwdxvILyUJZFWOdQ38bp1bKFArK0RSBcxu018uYKyf47DoMWht4rZn+fQ6yC8PEeotXGFGgfOMmZ3nkjOkAwrHBiriNs5EucSobVOaq+g7cxyy6wyskuEahlPmL4Ojp0ivjKP0ZvjdrCBt7/CUVREET7OneAyd/QHSYcZ9N17eHV0jdisM7JW8YZNvhJfwZMy+Hqe1FtjEj2GNaxN+TpakSOjjSfVCYwKgbzAoZ4hVmtEah2zX8CT66j7WSKtzthqou3OcKS0CIZVbLGAun8Ofes8r5grhGINuTeLJ3cItRqBlkXcvh9PqhLpK+iDPJaSZexcmjooh9PzEQgFYqWJI5QIjSqvho/giGVMaYHAKjLyl9F6ZQKlTaS2sIfr+HqG1M1x4FxhZFzEEufxtTKx+jiOlMNXcwRajtgskFgVjoJV7GEZX24R2nk8tUiqtgmGRTxhjkBfxNIKSEKZ0K7ga0Umdgv55gUisczYqOPLedTeLO6whCdniOw8trqILZdwpAah0sQTS4h7a4zTDlFYQxlsYIjXCKwqiZvFHuYw+1lio4UjNZG7FUyxTeJu4qh1tGGWuJ9D28vjmRfZeWkeTyxg7V3AFfN41jKemCfUS4zjNvt753CsGrpUxFcaxMpU/IrdFRy1jj4ooHaXcOUCI7tGapXx9TyToIo+uHDsGNlgZG4Q6U2kvbPYagNPrxCbFXy5wt4XZzGHHUbBNQy1jtGbJVTqTKwp6+FWcBVha5GRc5FX06cYbjVw5A5jbx1f3iCUnsLsPYolbOAaVQ7sx3GGyxw4m9wJrxKrG7jiCkq3RGS3UXZWCJRreNLFY9Blh8RaxVNrqL0MgXKRsXMNW2whbGWxxQYj+xK2sIzWbTGx1onUNo5QwZVreGqL0FjHkTcwhQ0m1lV8cRl9v8rYuUxqXWHkPIK4s8xh8Cyucgm1X0fpVYjMy4T6dbTuJpF5hTvja5jKOoO9NmnwBEKvxtL8r1EqvJMrGx8mcZ7DVJ+mv3edzzyzwc2dl1AMk9RW2bj/vfzRD5zhN/7tGf78zd/K1cw/8Jnrl+h1Ffb6OpomYpg3yZ97B888+D4e23gXm9W3UDz7Hyne/0Zq597Aeubf8/jar3O5+evk595OMfcednYeZih9CVkeIggCqibjeja2beJ5Dn7gnooVvu+eOigmkwme531N7CMMQzzTxrcdQsfD1gw80+bW+IBRGHOQjEjCFN/xScKUg/HhqXCRhAmH40OC4xbCqRti6qxwbWfaMBnFp7GQ8BiwecKIPPk6PY5hnPAtpsv09LX59atcGie1ocnx/H7CXvRdbypmjKaCxShJiYLgVGw4EU9OFvqu7Zwu/6fsCm/qAklSXNvBcxzcY2eF74eois6ZL79yhy+/cgfPsfEc+7gC1MF3HaLAO45zTB0Mrm2RROFxK4h7KihM2zRSfNcm8BxC3zt2PPjEoUMSeyTxVAQ4qSWJjq0iJ9Wm4zTGtc3T6tBpXap3LF5Mq1MDzyUKppWihqZyOBnjOwG+E5wqRXE4zbdMYZjT202jHieAzuAUsjk9Vojv2qcAzRNnie9O7yP5qszNST3lyUk/OfEn1ppxkjI+AWxGx7dLLDxXxXetU+hIFIR4jolpSFjBFoa3w1B5Gc0aYroS8cQiPlAw/W0++3iVVvajLHz8f7LwT7/Ci499gM7CL3C18i5m/vHnaZ77Ndrzb+NLz/4Dzzz8UZ6+vsBdH/wDZs7+OUuL/5Olu/6S7Kfuprr0Xt7/W/8nv/Ofv5k/f9M38YF3vp6//6OfZDP/j9x4uoF48yFs8TN0b1zmxWcr3PPht5O7711cKr+Hm595gO5L80j7eVy1hinkpxfyYRZ9b4lIqeCJOcZ2lZFVwewtoO3OMzLa+NoSjjiH0T3H2CziDOZx5QyhXcGzy+xuz+FYj2FoN3jpxue5dGWFQmmGD3zoL/jlt/0c3/N/fDtn/tUZvv4bzvB1X/d1/JtjKNG3fuO/5jvf8K387//xG/mxN30P3/s938R//Hev44e//7v5/h/4Hr7527+Bf/u9b+Qnf/rH+ImfehPv+as/5gMffj8fvuuDdNabPPv5p9nafwlJkk4rSk9aPzzPO1U6Hd/DCwMc38NyndOvozTBCXxc1z+FZYZhjOv4eF5wKlZM/ITECUn9adbKtlxETaOnyMiug6cL9Pe38MKArmnyaUHi1z/xKf7bP36M/3Hfef7rx+/mJz7wT/zKvUs88PgTPKO/wOeHF5GNTRx9jdhbQellMfo5xkaLW84KoVTEGiwxchokdg5jMENslDlwO6RWi+HL50mtGgdek5FdJ1QrhGqdsb3Cv0yukph1pN2zjJwSXwkewelWMffzTOwWB34dV13Aks9jKWcZhfeh9j+Br+SY2E08YZ5UW2KiF7D3Fgj7CyTSIhNziUg9T6idx5HPExpZLHEBcSuPNSjhiFn03jlCZQlvkMUfVHH3G0zkJodqA/PmeYK9eY6UInF/gbA/z0QtcMttoe2exxFmCbRFRm4ZuTuLo1Tx9WUc6SzSzv14chlHKqIPZxlsf4KxU2Vit7H378fav4dEmePALDPROxi7S6h79xNo96MKRfRBDk/Ik0p5DtQiXm8WX1wkNvJsfeks+jCPJ+ZxuvOEwwza9rnpQGxW2Nu7i0DNMZKbOL0ivl3CcecR9v+JRJtD3z1PKOdwxUWs4SyemiE0Cwh7Z9l56W76+5/CVDMM9i7gaBnU4T0cRjn6N+9meOMCnpJH7c0TWWVM+QHi4Cy+ex83X/wHbK1EbD2Iby4z2D9Pb/8BRvEajtlkOJjHdvK44jyRWiFQ6nhKmdguYYiz2GoRX18m9bI4So7EWiXQ2hxF65hillBv4yvraHKBcdAhNcs4/Tmc/jy+XCK2V3GNFQb7HQ7Ta6ROlcGXPs6hUecrwUXGWpP9L3wSaW+TL8ePEQ2zCDc+QeLVScJVjEGOwRfv4ShZ4dWDK/ReXuCl587h6+uMnA1cqTwVIIKHp24ccYkDdw15sE7sfwZ5r0Ii5eH2EkbvHIHUwe43mbgNtMH9WOKx/VzL4g6XmOhNblvrpFKLid4mVisMbtyLsd3CH7Y5dDs44hyeOk9slnClCvawgSouMArL2MoF1N55tP0MY3sdWyxhSYsIvRKj6DLqsIijVhlszeOKbSbmQ4TCZXy5Q6RvEuhrhFaLwC7im1luJxt4covD4CKu0sRTW4zcTVytxXBvicBuEbptXGmTkXsJSy7jGm20YYdAv4baq+NrDQ7MOtYgh6M2CfyLWOYqwqBIaLeRuvMcaZ+me3MGL1gkiapE0kVG4qM4QhNBvI9AWcDqVgnEh3DES1hqDdvK4PsNhoMyjlHFt5YR9ypIe03kvSahvoav1TDFRZxhFWfYIpAuou+vEusPonZruGoVW80Rm5expCnXITTrBOoqvrSJ3q0TKG3cfglv0EDZKhJIDUKlSKIUMbayvGo+jCEtIPfnid1lEneDyFpH71cJlA6R2kbYmsGTc8RakURtId8sEcsbHPkbRGaelz/3IUZOldReJjbWSY2LJNoa3qDKRG+h9jI4UptQv4o+6CDu5gj1BoHcxO42MYdFIrOF0l3E1Up4Rg7PWsJ35vDdGXyhRCR3sAdtQm0NX6+jDjIE+gq3w6em2fC9GqmyyUS7iD9s4sk1AquKqWexpALCboFAv4ajbKIOy7hahbG7Mt3gd5uYgxqW3kDuZYjkKtGgijOoI3bLjMNL2GIJfXcJ5UtZov4lguEVLGEZRcgxdjYxhxUCvYkjV7ClKpGxiq+sonebjL0VYvUa8svT1/hU7+D1H8EbXsXTshA/TKrXGb58P7FRJzU3MfdbeIMWsdwgUNqEShttN8uBvcJtb4NUW0beLnDkPYRltNi6cYHYX2XkrzAJVvCVEsruDAdOg1CrYfXrGHsdRsZlQq3OrajF4OV7sQZZxlaZUCkSKHUCpYMvt0iNNqGcJ9VypP0iiVBH3i5gCB1GwYOo3SLy9iwTvUJsX8QQVjCGq2jDBqZcwNZyaEKW0FrljnkdS3oAU7sbq58j6TYZD5fwh+cJtCaJ3cEe1nEGDQ7sFYzeLPpwDt9aJvGvE6oX0bdmIVzjVfMSxl4DR65x229xpBZJjAp6d4HYaKD3c6jdJUK9zK2widE/z8GwQSws4yttzP4CiZDjUFrG69VRehnswSaJsYa2P4++v4AzqJIam+i9MtL+Aq/ET+DLdbaf+ygjtYjfLxFLK6i7RRJrhYl5HatfZbhzFk8rYIsVEvMyZq+FO2xh9tfwtEUic55U72B2SwRahtRuYnav0X15AV0ocxBvYinlqRvD6mCINZRemV7vHno7Zxk5a5iDMp5SJbRXUKQ2knQZpT9DatewehkioUIsVgml0nSJYkxBjRNnmcHW3djKPNpgkTvJJcxBBk9eIo0fxvWzvLzzv3Cty+jDaxyEG4i75+i/OMehu0qkdVD366T2I4y9x/G1SzjyMkfRVW6rTZx+A6nbIXUfZmKskkgVzH6OyFknta7hqGvY9gqSVsH2lxkOi1jKMrFxGWEvgyXXie1VHLmKp1QItBKpVcaTFzHkBWx1njtpG2lrDq+/yi3rSbStJsOXMnhmG0suEFkVxO05Xokf5Sh6jM8/ew/d/TkOwk1MsUnvRoH9L2WxlCaRs0F/u4qwu4Gys06sX8aXljm0nyQQPk0of4bhbok4KuENH8IbrhLINZSduWNnWwtzWCd2VkiNx+i/VCdQrmANlrGFFnq/xO34Ep5aIVAvIW6VccQO1rCOsJVl4l4hUDaQtmtM7HUSvY28u8hwa47Q6HAUPYi0V6N3s0yqXyJWN5C3i9z47NljVtFVlL01lP1NRu519EETW26hD9rExqMc+p9G7bXobc0TOFdx9KsM9zq88PkLtOrvplb5TTaWP4CrPsOg9zS+/TKTkYWk6gwEi9Rw+GJzgb/60W/j3K/+B/7gR76Ojdn3YQ632dsVUc2I7Z0vIWkvsvOF8yzc81ZWi2/jk3//Rrb/+bd5auMneeH6z/LEyg/y0Mo7eOzSH3B57T3MnP8ddnevYVnb6GqfyPcwDA3fd3FcC8ex8P1p60cQeDiudRrrOAH2j8fjU8EijmPGQcxhnHIQp7iaQWA53Jkc4uomB1HK4fiQNB6RRlNxInBDXMslDmLSaArMPBEOTuZRcTAkieIpNPPYtRB4PqNjp8MoTl5r5whCLMOc/ozrcTCenN7fZDR1SJzEROIwwjZN0mMO41e7OQLXw9INDE1HkeTjxIRzWk160pQYHteOTn+v6LTyNPR9JqPx6Yw9Pr5NFCXYtsuZV24fAK/i2jpR4BAGDlHgkEQeceget1aEp1GMg3F66riYuhWSUyFgyozwT2MgU9HjRNQ4iY3EpwLBtIL0tZjFiVAyhXcmhL57Wpd60gxyUh0ahz6B5x5TRePXiKRfRS19DYKZnAojk9HoFGo5PmZMnChHJxaZE9fHKEmwDOO1/M4xJPPkWCeCywlAMwqC46pS/7Rq5cTqEwQO6cgnTmzCyCRObGxHQXN67A+3pkOx4+OYLqFrEzgSrrnPs89WeeTyAvff9S6q59/NZ6/+BY+v/goPNd5C9eyPcu+HfojnH7uLl546z9Kn3k197m/oLP4lG/k/4WrlD8n+r3fSuu9d/N07v593v/k7+fu3/wC/81/eyK/84Ot46/ee4Xff/Ho6D/wZrbkPsvf8I1ji81xduUBz4f188m9/iacu/hW+VELem0cXsphSnkArI26dw9yfR93P4IiF6aDZnUHbO08g5hhrdcJhGV/OECpZYilHMFjC7S9iD5Zw5CK2WkQfXOLGcy0ud+b5iz/4PX7hv76F7/iWN/DN//ob+YYzU6DRN73uDN/1nWf48Td9Nz/2o9/NH//hr/Cxu97D3MxHWJz7KO3GeZbbs+QyH6daupe/f9/v8a7f/R/88A+8kTd8wxne+LozvO7MGb7r9a/n9d/6bfz0z/w//Nbvv5NzS/dw9epl+oMupmfx3ItfoK8IaJaO41jHBN/X2j9O4iAnF5oTfkUcv/Z/DsPwa+xck3BE4seEXoTr+giKyp4gIFomehTiqQGaYGLZAduKTunRJ3jbRz7Gf/ngx3jbYpUfft/f8qb3f4hfvuc8Z594kKeUZ3hJWkZRa7hymX53DluvEpltAqmO9PI8zjDPyG0QOxW03llCPcutqEmkF4jNEiOnRmrVsIQMvlIi1GpE2jT6Eag1UquB1p3hKGwQGxUivYyv5AnUPLa4QGqXcOUFIiPHUVBB250n1VaJlTaRWiRUFwiURQ6dJs5wAaM7w8SuwHidkVlG3r6fiV0lNUvESgNle54vJ5vEWhl19wKJXiPVm4yNDt0X7iaQ86RGhVDJs//8J4m1EgdOg1groe3N4Es5Er3MyKxi9ubxpRyhUiCQ83jyHIGyhCdmUbZnSPQ6nljA6M5j9uawhxdwxenPyNv3EigZEr2Itj+DM1zCEWZxhtP7jNUKoVLGGS5h9WcZWQVCaY5QnMcbznPLqTMxSzj9cziD+7ntZxmZZVxhEXs4z8gqM7Er9F78JPZgnlt+g9Qu4as5lL1ZYqNObNRR92dxpCUCLYuv34+w8wkSs0yg5Rh7eRzlPJYwx9hexpIyqP05THGJg7CNrxVRerMERglfL6IPF/C0HI66gKvN42rzRFYeX8/jaUVSp4U+XMBWFvGNDIGZI7JKuGoeQ8gw8ipEdh5HncfVFnHVLKnTwhar2EIdVylhSzleGa9hCPM4ShZfL+OpNTylgSsVCNQyB+4yRi9zas++HW2g9zI44hK+UmDsLKPsLhEoDcZ2h0gvYwmLTJw1AqWBL9emj0+lTmK0CdUmgTJtrIn15nRTKbcI5BYH7jri9hy2MBXX7H6GUCnhS3nuhB08cenYSZHny6PLjOw20vYsoVol1ut4UonEaEzdR2KNQKkxtpvERonEKuPJWUZ2Y/rcURvYwwKRXsOXi7hSAWtQwBMb+FKH2FzDlRvYYhmlm8EWKzhSk7F7BaPfQhsscBguE5pVTCFLZDaIrRaeWsMUivhGjcBqkPrL6EIRQyyTuKvYch1LrhNYNXyjNo0LaA08vYGjlVGH82jiHJ5exdNr6EKO0JpGsGy1jKtXCcw6tlhG7+dxpAqJ3UHv5wm0Br5WJ7baGMI8an+B1F4l1FYx+jViq80kbKANH0DcWSI2VzjwNzEGJZT9PBNvk7G7gbKfR94uMrEvkehruGITeSfHxF7Hlxtoeznc4Qa+uEGkrKPvl9G7RVJzjdTYQNkuo++XGdvrBEoDo5fFk8v4ch2rX0bdLRLpNaxBjlCrceCtEig15J0lRuYqibHMyNzAE9t8ObmOLy3jDNs4ww6esMot7zq+3MAaVEiMZVJzhbG9htEt8Ep8lVBpcctdJlKqxGoLX2piDSr4agNHKePrFUbOJcTtAkfBVdT9IrZYw1ebuEqd0GjjCmUCpYkntlD3KoTaOrbcwpRqRM4yltTA0zpYcgNPb+OodXyjiafX8fQ6llzD05roQhlXa2LJNUJrGVup8+rkIQKjQ+ws09u+gGdUGIcdlEEGdVDA19s44jJ6r8ZhcAVLqOJIdTy5w4H7MBPnOvJeFl+dOqYOg4tTAVJt8kp6jcjs4Eol1L2FY1hnBbNfJNJaTOx17EEVc5DndrhJrLcQtxbw5Qa+1MQZ1rH6VSbOOkavSKJ3MHpFArlBpLWx+iU8qc5I22CsbxLJK2g7BUb6Kk6/gifUsLoFjvxL0/MnTZ//R/46ejeDJ5dwxAJ6N4cvT+M6idEmUOrIO4v4co2Js8rIXEPaymL2Kxx6FwnVBnpvgUDLEplZ9G4GVyoR6TVio4Y5WCI2Kui9OWxhCaOfJTYaxPqx4CcUSM0mvlzGGuTwpCr2sEhqtrGHU8HEGhRxxTKJ0WL48gOM7Abq/hwjexqrtIUsWnee1KrxldEqVn8RZ5DHEyrcCS6Ram203QUSrcaht4a2n8E7ZksdeC3MwQKpXSE2i4ztDp5cJjEbmIMMB14bR8ziSlk8JYevFjD680y8JiO7xsiuTd1qWhFPzuGJTVyxiiMWcaUcE7dBpJcx+kto+0vYSpXY6RDZDTQhQ+K2cdQahlDFllr4xvSaY4glDLHMYXQZR23h68uE5iqelsWRcwR6HUuoMXIukZgXkXeLhNoqrlLHlqYRNmNQIrVX0QdFzGGZW9FlUmcZUygSGk1cuUpoNPHUGondwZEqBPpUkA31ZZT9AoHWJjSaWGIOuTtDqDdw5Ary3hLGoIglVvHkJq7cwhbq2PIyhtBE7VWIzVWMfhG9l2P/hfvw5RKuUMMalHHFKqHawJeruGIRVypiDbIESoVYr2P0MoRqFV8uEygVEqOBKxbxtRqRMRUBY6uDp9RxpPo0Rqcv48o1TKGM1isSqG1cuYW8V2RkX6R/Y4nYXkXtV1B6VbR+k9S5irRfJrbXkXt5Jt46tljHk1fovpjjVvAYgbJJbFxE2imiDuq46hq348dRdhscuA/jCm2cYZ1YazGyHkTrNhjZFwm0NmNvHWNQhqMnEbbzhPI6obLK2N7AHlawhxUibZmJfRln2MFUVjCkNoG5iqu0iPVVEm0Dt7eM+GIFvdckUNdJzE36NzK40iqheplXomcRbiwj7zcJ9cscho8y3C5zFD2Cq6yg9muovSquXkPuryENHmZ/v8HlB/+Ys+d/huXa37H92cdR1adRlKeQjS8gOhI91aO/s8dTlU/xnh8/w11vfT0ff8f30bn3TwmkLV566SZdVWdH26XnvYi4v8P1y/fy5NXfZDXzQ3TO/TifXXsXDzV+iUfW3sL9d72Zq6t/xmef+gT/8IH/hiA8SBBt4fgDDFdmsLePZ9l4lj0FWwYBQegRhh5R5JG6EakXkHgBsTdt4AjcBN+dkESvntZ6nsyWnuMQBcExt8E5ZeN9NRfvZOZI03TKoPB8DsbjqchwzIsIPP+0cnScjk4TASdL9sDzsXSDJBwR+Qmu5RO4EWk0ZpwcMIonTNLDr2k6POFpnHwkybRS9GA8wXPc4zk5PK0jPRFHQt9nfMyvsI8rWH3HZZykHBwcIMvy1zQr2rZ9yvSwHRnTFjnz5VeOgFdxbJ3Qt08Fiih0SZPgVBgYJVPXxEkV6VSIOAFmhqeOhamoEJ4KEl/dpjF1N5zUkUanrocTDsbJcU5aN3zX+Zra0xOI5olIMo2GhF9TB3pSA3pCNf3/ChWB509rUVwPQ9O+xp4yVXVGpw+e0fGDZ5r5STkcTzgcT477asPT+4uPG0DSOD621ESnMM1pPWVAkiR4noPrmQShTZy4mJZMOLYwPW06ALtTm1DoWzhWD8vcQhhepVZ8L+c++WtkH/g51ko/w+K9303h7P9F+cKbuPHM3Tx5+UNkz/025fk/pV14L8ULf0Qn8+dUzv8+d//dL1E9/25mPvzfef9v/Qc+8Sc/zO/97Dfxc//pDB/9/Tfz0991hl/8wW/hrj/7ZYrn/5brm/dRW/xT2kvv4kN//H08ufkXeGIBU8gy3J3h5Rc+iasUiLUyd/xlui+dxRxkjzfzOdTdc7iDJUKxRChU0LsX8MUlrL0LmDsX8AdTNoA+WELYn8XV1xC7K8w98Od8y9ef4d8cxzre8L+d4fu//zv54N+/m7nZf2RtdYkvfv4RevufZ2/7c7z0/NN0d59ne+s5Al/CtvuI4k1sq8/zX3ySmzef5YtfeILVWpY//N138O3fMm0J+ebXTWtMz5w5w3e88fX89d/8JblchutPXEexNSRTRbcNPM/BtPT/n1BxIkqcfP7qzFkURYzH49OO5CRJGIUpk3g8ZVNoBqbjIhkmQ0PHiEIcwUIf6siqxYsDieITT/P7cxnefNfdvLOywi+cfYCf/9RZ/vvHPkXmc0/zmPgEe84V9roZ1G4GRc7jmnUCvUWktqZ5YqvF2G0Q2dPtx3QDUiIxS8RmCU/OkVpVXClHpFeIjTqJ2cIeloiNJq6UxxYXGbtlDrwWgVrEV/M40hKekiGxioR6lkDL8GramG7kxSbCl+Z4JeqQmhm0/QdwhhluBU3GVhlrMIfZn+V22MKXpmLA/gsf59BZnrY66CXM3gypUcQVM5i9RQKpzKHbRN+fJdFLWP0FRmaVQM4TyHl8KYcrZKaMAbWI0Z0lUovEWgmzN4+2N0OgLODLi8RaEW1vHndYINFqpEZlKmioWXx5ibFVxuzN4Us5IrWILxXwxDzK7llivUQgl3CGBfS9JUZGnUO3idGdwe5d4Mip4Q4WecVfJpLyjPQCIyOLJ5wjNUrYg3ms/ixfSVePh+RFEn2aM07tEp4yZTHIu3NMnM5xdWwRV17Eku7DV5emJHGthNK9D2P4AEdhG7NfRNg5hyVliO0qvl5E7c2RODUiq4ItZ3HkIqFZwZYX8Y0svp7FUTKEZgV9sISnVkndFo6Sw5IXMaUFDoIWY6/D9IzlxAAAIABJREFUcHsWpTfL2K9jywuIe/fj6zkis0JoNHCkKgfBMolTJzRLDLbvmwoV2hTeqPdLTNwmrpwntWqnnx0xS2pNxbLULuPJOUZ2E08qIe/OE6hlDoMWd5IO8s489rDAl0eXibQ6idkkMZqM7DaOUCTSqlPwo7lMpHWmtaFGh9RscTtawxXyjK0mqVHDGS4RqQVGVoVYL+CKiyRG4/TNZmo2Sa0mqdnEHOQI1SqJsUyg1NB7i9jiEoGWx5UyOFJuGpmRqsfPmSKRXkHencPo5QiVNgfOJRyxgbyXY+Kvk9rT6ICwlSG1LnIUPELqNDCFLKFZw9erBHoNY5jHU2rcSa6Qeh10MUdoNTmMN9GGBdRBAVOsYit1pN4CplTkzvgq4n4WuZfDUkqMgiaBXUTpL5F6HUy5iNRdQO4voYv5aYbdbqL1c9M3/0oNrZcjsTtEZgu1l8UcFkndBrZUQu+V0Xt1Dv2ruEoNce88iVMkMjqo3Tyh3mbibZBYK5jDMpHRITI6hMoKVr9OpK5wy7+C2SszuDHHobfBkb9J9/ksgbTKnfBBEqODsptB289xJ7x6LDK08KWpiOqKU5aNJ1UxeyU8qYUrFRlZremgJZZRdpfw5Tqx3pmCMLU2Y3uN4Y0FjG6J2+E1AnkZo1vD6jc5cNc58i8ibi3iSXVuBZeItDauWEPfz3PotEn1Bp5QYWSuEapttG6e2GpxFK9x4F05tt+vkNpT5kP/5jye2iDUWxz5G3hSHUdo4Cur2EKbwFjF01vYahVLauAbK5hijeHOErpQOhadajhqldhZxZZrGEKZ4e4SB+FFfKONOiji6y0ctYlvtBD2F3C1Mrb6/9L15mGSJnSdZyng7ozH7DPPjDuuu66rMuozHo+L7qCsOx47qyMwiop4oY6s4jCCgCgNNDTQ3dXddeQZ933lUUdWVd80RzcN0tB0V1VnZUbG9d73/b4RkZl1tPjZP96I6Gac/SOfqoyMjMiIeOP4fX/f7+dbILSb2EoNpV/EUzqE+gZaP48tVoiMDlqvTKCewxx08NUmntrAGKaMk6l7jkBroQ+KBFqL2KgRahXMYZab/hYTu4M5KBDrbUK1SaQ18KQKoVrHFavIexlcsU6sbeIKDcxBCXNQ5JZ/EWl3DVes4kk1fKmOI1S44z1CJG0QyR1eevYkTB7HHpSxByVu/N19TKwtjr0L6L08vRdOcSs8j9JNn7fDaw9x7G0Tag3kvdWUT2Jv4ghl1O46gVJH72dTsKpcn8URypjDNQItg6cs44olQrWGr5TxlRKxUcUYrOLKWRKrwpG7gTsTMny5jC0UmNhtQq2GMcjOrnODidVh/2sP4IplQrXBxOpg9HPo/VWOvDaBWkLvrxIb1dl1rGEM1vCl9P3LE4s4wxJ2v0SitbD6OZxRHnlvlbHVxhWLGIN17iTb2MI6xnAFT87gCEUcoYgrFnGl9DUoNirY4jqxUSbUS4v3e0/J40pZzNEagVYk0kv4UhNXqOIIBaZuk8goo/dXMIcZ1O4atpIeh55ewVaLGGIeQyxhCFUMoUFotXDUKrpQROplcdUmplTHEGo4SgtXzeLIecxRAVdukpgXGFsXEXZz3EkexZXr+FoTW6wSaC1ssUqot7HECq5SR+1lOfS2scQSxih1L/laHUeq4MpVbKmMrzYwhhVcuYkt1lAO1vG1MpFVQdpfJTZb+GodY1TCU5s4Uh1XTmNP0kGFiX853ej3i+iDAoFawx7l0A5WMQclEmMDa1BC3F1B2V9jbDbxlTLd5+9jarcJlAryfsr/CrUqE7uNPcpjDXMks9dTUygRGW1cuY4t1nCkBpGxhavUCfU2sbnB2D7HxDmP3C3iq5u4cgfpIIc+qjJxL+Mq24j7FdR+jcPgEnK/gDEsMnxpjYl9Cb3fQtytovfbHLoP07+6jnRQwdfPE1tXEG/U0HstJuYOxkEJdT+LvN/gVvgErtxG7uYwR2Wm7nliYxutV+HQvoI9bOKJzdlzu0aodDB7NdzRBpa8idQrcyt5BH1YwZPb6Ac1pvoVxurD6L0mWq/O7egxJvYOej+FdwbyI/jiY8gHTdRei9vxU0TmJfRhK40QattE1gWkfgZXu0L3+hYHB3XOXfxjHnjwTTx55RN87bObSOoXMMwvY5gvstu7ytXdfb7yhc/wyNrf8J43vo73/NR38u43/ksuLX8I4YVnUQWNkazzYvd5vn7wFJNQQNp/hO3in/D0uXfyRO1XKN33eq4/87s8fv7nuf6Vj3Lvx97Ayqn/wH/5i/+dvb0LuGEXUTpANfQFfF/TNGRZxnEseqMemqXhJT62lQ7glmVhGCqeZ6cLTSckcGJs08LQ9DSmMZslx1HM8fSQJIpxXZckSRb8ivnckSTpXBm4KVtiDrKcL9rntaXzqMa8JnTu6J83hMQzHsR8Jk4X9sGCITG/fXEcL657/n/XdWciyXTx+/N4ySRO0GRlwZtIonjW5DGPpozTn0cRoigymUwW1a2u62IYxuI2O47Dib9/+SbwMqYu41g6SeQRBg6eYzKOg4Ug8Or4xDzuMa8NnYMzp+P4m84751ikHIj4m4SNV1o7vlmomMdAfNfGd50FHyONZNiEvjfjSfizaMgrToo5/XRuNfn/c1Qczkip8zs2iaIFuTSZ3dGv9Lq+Ur8yV76S6JXal/T8/oKGOgeGzJkVnhvjuRFRNMGyLOI4Jgxd/MBEVvtoloTh6MiynDISDAXXl9CtXVx/ly8+vUqn8T7u+sBP8sA9P0in8mPUsv8blbV/w1OXfof9rxZp5P6MtdO/x733vIUnH/k0N15oIN3YwR0+hdx7guLKu3jo7l9gM/MbXP/s33D9yY/zsT/9GT74uz/DH/zsD/LLr/9O3vwz382f/86PU156B5n7f5H22i/y7M7bufbMR+g+/ykSu05oVdFG6wh7p/HlAi/7m1ijAoNrD5GYVZhuM7x6L5FcIJJKuP0Cw+v3EspZJlqRcJRBv3EGe7hOoFcY3DiN0M8hj9q8+NU6p+7/S973nt9jbfkeHnu8weee2aDf/zIH3S8hjF4gDGRsQ0CVBoz6ByiChGVpDAZdDFPBtDQEsY9uyKiaiOua6IrKjetf5+HLLX72jT/E616TCiH/5DWv47Wzfuz/5fu+l/d+8H089rkn2Rt2sXwbz3PQdfUfCRVz18R/63TLsgjDkPF4vHgyR176NQdsOn6IYlkMFIWRpmH2JBzZRNFtnh/JnLr8CH+ULfFzn3yAN5da/Nj7P8AP/8X7ePPJM3zqsXM8MXqSQfgoQ7GMp9Yx9TKmUkbt57D6RcZ6G7OfwVMLRHaJiVPCU9ZwpFUCLTezrWfwlTyhXsJT8gRqmo+cWLMGje5Zjvw6Y6dIYlZRD5a4HW1wK2xz5NXR+qcJtAxjp4h2cD/WYB0mTxDJDeS9B/GVJW4FVaZWlUDOMjHLWINlfDmDdnCaY6+OPVzhdtDCGWU4dhvIeyeZ2Hl8ZYVIyxLIOcZGZSFMGL1lIrXIxKwSqUXs4RqRWuQbyfbCWZHo5ZmAsIQrZLjptRibOXxpLYV+qRUCqYwnFHCFLHfCDoleItKKSLunOLQaWP11tP1VIrVGIFXwxFzqpJCq6PtZ7EEJd1Tk2O2kYslonUAs4AxyjNU6kVwhVoq4oxWswWnM/hLHbh1ntIp840H0gzMEcpZEL6LuP8TEKROoefT+KonRwBrlCNQirpxB3LufsZPFGKxg9HP4cplAy+LKy1ijdW75O4RGmdBIRQlDWMMU13HVPI6SI3FqOHIFT63gqQUsaZ3YrsxAiOlm3FPSNghPLS8uy1PLREYTfVDAVdImh8SpMvYqBGaeyCoRWzUCvUpsNbgZbaKPVjDFVRwli6MU8dQatljFUzJMnArmaJmpW+XQqxHqeczRMmO7RKClwpd6cGaxcTx0G8jdB/HVNY79DUKtjNJdJtIrxEYVXyly6LQYW3UO3RaRXscelUmMTW4FlzAHRRKziS1kOXLaWP11Yq3C2KjijNZJ9CJHTjUV0IY59N46L8cXsEd5YqNBYjYJ1Ap6P0OsdwjV+qwJJ0ug5QnU/OxvSQfoWG8QqBVsIcfYSje7Rq+EfKNAqG/gKU1CvYUxLHA7vkSgdpD3S/jyOXytjKsUmbhtIrNBYrexxDKh0WbqbuNqFQKrjqfXCMwmtlzFkqu4ahOlX8AQ87h6nWlwHltpYIgVHLVCYFVxtBymVMRWShhSAUtO/7XVMrZSwpSKmEL6WAVaWk+ZWB1cpYqn1pC6a2iDLGN7E2NQRd4v4yubREYHR06PJ19rEuit9AO+1sSRquiDAp5S5+XxFZxRE1/qEMhtbgWXMQcl1G6WWG/zcnwZ/aCKM6qTGB2O3A3UgxWMfpZIa3DknuPQvojRLxEodW7626jdVVyxSqR2sIY11O4KgZJuhD25gtJdJ1AaRFobX2owNlv4SoWpncI8XbFKIDfx5Sb2qEaoNhmbndSdI6fH0ZF7DrWbxZdqTIw6U6OF1S/iS01ejh8m0JqYYgFXLWELLWwhtVLfSR4l1DeQu7lUpNGa3PTOIb60RqB0iLRzRMZ5TCF1T4y9LVy1jau2seQGY/ccodXBkisLR0X32ln0UYnj+BJH4UVctYEt19CFMpG9iaO0sOT02NDFHLqYMmk8vcXEu4gt1rDFCo5cZvDSaYa7Z0ns1B1jDtMBMTI7JNYmllAhNjdSsWlUwlebREaJUCvOhtw8E7uJNcrhikWOvS0OnU30fha9l+PIPYczqmINKkRqKkxN7W1G15ZnbpVNlP0MRr/I7XCHsbGBO2gweH6ZY/siodTCHVbRuznuBBfR9zMp5LRfTMUnvcnE6uAIqZtC2V8hUKq4YhlzmMfo54j1JtYwPxMqqthCFlcqpMfIKH2vs4RVjOEpJm6OiZUOmtYwR2LWifQKxmAVX0l5C5FWw5NKRHqdW8E2x94m9ihPpNW4E5/nyNvGGhZQuut8Y3wZVyzjShV8ucqxd45Dp428v0yoVVKxc5TFGmYJtRQkbA3T97VALmMPijiDciqK6U3MfiblTyhlbCFPbNSwhSwTp44xWEHeP53yk7R6KlSIeUKtTKAVUQ/OEhtlxlYVT85hixm03lIqVAzT2xdqRSK1gyfVsEd5PDnPsd9C76+gdJcZXjvN2NvCksvoYg5NyBDaDaRehsQ5R6BvEVotTKmELhQZ3FjBURtYciM9LqUGrpLD18ok9gZar4QttoiNczMAbx3lIIcr14mMDsawhCmU8dUmibWJK9fxlPR1KDJaOFIFUygSaA0sMXWCOVIZV67hyg08pcXUPU+gNXCVIsZoldhqpRBoMRU0TKGSOhDkFoG2gTKoogt1HKWFr7XQB3n0fgZbyGH019AO8mmls9rEFSuo3XUO3Q18pYzeW0PprmINc9z0twjVKtKNJQKlwpGXthw5cgVXqRIZbWwxbc1IrG08uY0tNEisDSKjTah3CLSUD5JY59F6FUJtC7mXJ3EuoA3qTNyH6b6YITTSNqnY3kLuZvHkFvJ+iYn1MLvPrfJy8lnk/QqH7mXkXoXj8DEscQtH3Ebeq+GJHb6RPEqid4j1y7jSFlqvwtQ9T//6Ekf+RfRBlTvx44TKOY7dKwyvrnLsXiDWOxw6F1D3y0yMHXztHIPdHMPdDLeTR7gZXiFUttH2Gxxaj3MrfILYuMDBC6tMncvExg6BssPwWpNIeZLEfpSx/RjiXp3j8AkscQNP3cbTtrHlDfRRCbnf4WB3g+GgzdNf/DDl8m+QXXoH/RcuIGhfoD94Cll4jn7vKl9/4SvUM/fz57/yet7109/K3/7SD3H3236Kh1c/zJOdHH/3uc9QrxbYOp+ltXUfX/pCje7zj9L78g4bS3/Co7W30Fz7Qb72hV8he/p/ZmfzN7n7b3+YZ79wF/ff+1a63Ss4/gBV1xiKJoPBAaI0RDFkJF1C1CUkU0G2VRRHR7JdZNtC92zswMDzDYLQwndMfNsi9Hwc02KSjBdtHK8GTXqex3g8/iZnw6u/n8cpbh3f5ObR8WzGnRD5AbqiflPLxysCRrBo7fBdG8vQsAwdz7GxTWOGcHCwDJ0oiojjeDa3vrKYnRcKzBMFrxZA5rETYTjCc1w8xyH0A1RZ4dqLVwlmt3k6Hn8TbHTevhiGIbZtp651b4xl+jNHxTduo6sipqGQRB6BZ2NbGuPYX4An58LCvN5zHtc4nIxJohSUeTSdLBwVgedwNB3PYJipMOG7ziwWMo98hAsRIomChQAxSaIZNDNeMDFC38Vz7Bl3wl24OuYP7BxgGc7EBsd8JZ/zaqFiPKsIfaXLNZgxIxws3UjdGPP+2CBMXRKuR+C+Uqkyd2s4prWoKE0vO8Z6Fb3U0g18LyEKpyTxEWEwnqljLlFsYbsCtqMShBZDYR9Z7WFYPRy/i6R/BdP7Ki+9uMmjlz7Be971/dzzke+lXfsxCpnXc+X821CHWQ6ubnLyk7/Ngyd/m7NLv8tzz63z8M69PPtUEenGU2jKi+ycO0lu5fe4630/zFMX3oW5V8a4vsNH3vXr/P6bfoI3/a//lH//E9/BT//ACX7xp05w9u4f4ZN/+Z2cW/8J1BsPMrHKCHsPMth7kNCq4qlFus/fS/e5TzN1NgjUCv2r92OPVojUPM5gDaefZao18aQ1xOv34w5W8AdrJDMLdmjW0MUcB3sZxEEH33oWofcs/e5XuX7tWSy3h6B8Hds5YDh8Hkl8CUMbMewfoMoKluagyzaCION5IWGQoGkmju0zHIqIooKhWwz6KSBTUnb5wtObvOPt/45/8V3fyne+5tv49hPfwbd922s58S0n+J++73u55+SnePzzn0E2FHRdRVbEfyRI2La9UPriOH7lBSOK0HX9m8i9KeU3ZpxMCcMYzw0IkzGG4yLpBj1RxBspuJpBX1L53G6X0pe/xm+cXuWXT6/xM/ef5ZceeIhfuPch/u2H7uLjD3f4jPwkX1c66PYGg91VbLOKIZdQelmcUYWbzja+VCK2qujCCi+PWyRWAUtYxlezjO0KrpzlVrhBoBaZOukQFus1QrVGoFZm1tAMU6/E1GkQ6iVsYR1PyeIpGY78GqGeJbELTOwMvpQnUlpMjA6BkuHYL+BKZ/GkDPtf+ziuuMbfJxsEchZp9wGYbmP0zpLoRYzeWY7cCvboFIG6hHpwLxM7R6CsYw9XsAar3PRaaUxjsEqkFjlyGqj7Z3CFzCIKcifcWDgpnNE6U6uGL+WI9XXkvZPEM1eEcO00Rm+NsVFlbJQZG1U8MYcn5km0KvYgh3j9LFOzw0RvE0hF1P0VYqWBM6wg764j765yaLc5dtsYB6soN5Y5NDdwBiVCuYa2v8LUqhKpOQIl5U9Eao6JWSZQsqjdUwRyhlDNYYsreEoOV8pjDrI4QgFXymGNVomMPGOniHjjLM6oiiuVmTgVxnYBY7CKPaow9Zu4Sp7+9ZNYUgZfL2JJGSwpw8RtMLY3ia0W4v5Z9OEqvl5EHayiDbLcinawxdT+7yplpl4bU8gSGimE8NC7gNrPIh2sMHbrhGaBiVfBltfwtDx3JucwhRymkCE0SxyFTRwliy3lscUSsbmBfHCS47CKJZ7FHJ0hsfJMnCL64CF8bQ19+BATp4QxXCJQCzhihkgvMHaKWMJppP3TmMM1vjE5z7HfYuo0UuaAXubIay1syrHeZGpvMbE28aQKh24Hczirkh3lcIYZxkaFiVnBlzJMrTLHXh1jFkUZWy0CtcropTPo/XVuh+cwB1mMfhFrVGRiN3HlLI60xtiqEOkVhN3TWMMigVpDPUi3kK5UZGx2sIdVlL0iaq/EoXcBY1hAPlhn+NIyjtggMS8S6RcxxRxjp81w9wyBnn4wN4ZFLKFC98UzWHIRz6ihi3k8vc5RdAF1WMQQKhhilWm4TWi12b96Bkuqk7jnCMwmUn8ZebBEaDfRxTy2WiZ2WgRWA6m/hiWXOAy3OArOYY6KOFLKadCHeTylxtjZYOJu4qsNtEGRiX2B2DiHIzaxhCpTbwOxeyatsbM3UA4yXH/uPoxRMeU9mC16104TKh2MXhlfauJJdab2FlN7E72f4+DrD3IruEykttD7GRwxx5HXYmI38OUySncNa1DjyL3A1N5EurE821QWGRubKHsFPLmELaSNRPP4miOkTphY72AO05aH2Kij9dYZXD1FoKbCSBplyJOYbcZmG72Xbsg9qcrYbOMIJRK1wqHVweoXUffzCC+t40o1bsUXkA6WUbplboWPYAxrWEJqb4+MThoPkarYwyK3gx3sUQNr1MRXtzBGNWylga3WmHgX0/iH1sKUagRmB2WQw1GrhFaL4/gSsbOF3M8z3FvDECt4egpOnQYXUPplTLFGaLWJ7BaWUkLorhHb2zjKbDMtV0jsFqaQZeptoPZyHPk7uHIHS6ykW+zZICXureOrTY6DiyTWJrFZZGyV8ZQccvcM5nCdSK8yddrovTXMQR5HLDGx0oH30DnH2NzC7FdQ9wskeoexsYE1LGENStwOdvDlBoOrZzF6Bf4hfgxv1EC8tsahucWhuclYb6N3M9iDPKHaItY7DK6exR6VcMUyidEg0lMXxOilM9ijPLej88R6g94LDxDpdaZOB3OQxRJWiIwSjphjbNYxh+vEZpHIzKL27yPS6kR6HaW7gi3kZsJGDlfK4kiZ1Gkhl5lYLbTeGo5YwBrm8KQSjlAgUGrYo9LCWeHLNexREV+ukhgtxlYT9WCVqd3GEQsYgwx6P8Ohu4EjFNC6pzF6K0zNZvr+KdWx+imI/O/jC5iD9VRoUcsYgzW03gp6f5WbwQYTu4Hey+DJZQKlgisVMAZrBGoRW1gn0AokVhVfyc+im3k8JY85XJ1BhYt4UhN5bx1HKBIbFWKjjCvlCNQysdEkdtLGDFst4Wglrj//aRy1xmGwgy230cUChlhi7G0tIknasIyndTCEGpFVw1NTJ0+gbaAelPGVDom1xdjewpFqHPrnCbQWai+PpzQwR+V0AFcaSN01PLU2ixKmzUK2WE5Pk6sEeoPIaGEJVcb2uVl0qYoxyuDIOSbOBsLeCmo/R2R0iIwUdJxCIc8xDS6z9+ISjtLkZrSDI5URdtPjPDGq3PQuovcKJEaHSGsSqnWkG0s4YoFArTCdRRqlvWX03joTKxXOjX4Go59JxZFRCa1fINDamKMqiXkOR2rhiC0soYw+SF/vHamB1i8zdXcYvpQlMS+QONtYUoPBbo5b8ZM4yjaW2KZ7dRl1WMQWqyTmNqOXctwMnuCm/ySRtsPgWo7EvEhoXsAUO5jCJmPrYSbWFXxpk/4LSyR6G3O4iSttEaibjO1tlF6OI/8i/WurTJ0d9G4qbETqBofOOdRuDq1bZGxc4Jb3GLbYYepepvv1JRypiTGs4ggdPPEcZn8LXzlHqJ3DEdvYQptQu8DYfBRpt8O1Z/NMnCeIzUfpvlDg4GqBxH4YU0iZR0qvTmhsMtqrYasPo4hbPPH4Bzm//Z94/NIH+MIjn0Jzvsiw/xS7X32MZx7b5h2//gu85Rf+Ne/5jR/lL//9v+STb/9pfv3fvI61u97GTvnjNLKfYumhD7HR+TTnL3yMUvY9dAoPMHruK/SePc9O5TdZfeBfsLP5Yzx68ed58bkPcHHrHZzb/BPuu/etXLt+EcPuM5IUFD1G0oYM5R6qLSObEte613EnAQNd4Vp/HyWMGFoGoq1i+BpuqOP5Gq6tEDipkyL0Usai57jpcn3GfEjCtM50LkzM4xDzCMhoNFoIEfPGy/l8Ggch7qy5Yx6zsE2LJIw4nEwYx8lMqLCYjkM8x8R1DELfnhkWfCbjcOGoeLVI4bou45nIELheyoR003iHZzuM4xS8eXx4tBAwkihO5zbDQFc1bh4d4c/mqbl7wjTNxZw1j3/MIycn7tw+Al5GEvr4rkXoOwSeNWup8GaiwqujHjFH0xSC6drmIsbxX9eHzp0U84rRNLbxSgwkFT+iGUzTmwE6XRzLJPQ9HMtcuCrm1/1KG0m0uJ55ZCOc3SGB6+G77gLQEYfhzBkRzXJA4wV4xHOchcix+HoV22Lu1JhHSubCx3jmppgkycJxEc7iH77jLiipnu2QxFNcJ2Ic3ySODlOYimfghzKi8iJf/dIVvvzMDo8/UuPKTo7PfbbG/v4jGNbTGPbn2Xtxh+eeLrF+6u18+K9+kI986H/k7Omf5Nmn72ISfZ4z9/4RH/vbN3P50if48t+t8eLVKh/+m7fQKH6EL32mzpeffYxG5dM8+Kl38JH3v5HPXr6LQHoC6dpTDL72RR6vrPHBP/gV/tNbf5S3vum1nL37Dax/8kdZ/uj30Pvi7xOr69jCEnLvFMLBQ/RvPEBi1dn/6qeJ5DLqwTqHXofei/dh9JcQXzrJRK8iXzvNkdFmbJawh8vYvSX8wRqBkCXRqyi9FRKvhaFewlA+g6U+j6MPkAYDbNNElAbIah9J2UU3+yhqH0HsoSgKumahKQ5xeBNFNtE1B0210TUHQ3dnNaQOnhujaiGiKOK4Ei+99Dn2dz/PG378B/jub/9nfPuJf8prXvMtnDhxghPfeoLve/33czazwm53F0WR0HUVVU1dFaZpLp5Q85oh3/cXnIp5lmz+fRr1cQmCCM8NFoBN03EJ4gTb8xFVjdBQSaKAkeXw8NVdPtw5zy/cfR8/96mH+NVslf/71DJvvPte/uOZJd7bWeXK4BJ73g6K2UEdVjD1MpqY1rT1vn4a9cYaU6tFZFZwtSzi3v2EepYjv4YjpW0SnpzjZpgOcuZwOY3tqGXsUQ5PLhIZJQItg6sszbYsbYzBCqFe4Mirp7wLPb3s22EJdf8MY73DxGjxctzi0M2idO/l7+MOnriONVzm5ahDqOSYWGX03hmswTKusEaoZNEOHmRsZjj280zsDNbwIcZmAU9cQ75xCnu4xtiozOIhy4RKgUQv4woZlL3TeGLwYAHsAAAgAElEQVSWRC8zMStEahFXyCxcGPboNGOzQCDnMQ7SOEmkVDD7q8g3HiJSi0ytOlp3GaO3hicWCaQKxkEGd1TCE/LYgyy+UCFRO7jDKqFcZ6w30A9WCOQykZo2nmj7OcZ6m4nZxBWzCLsnObSr2KMVrMEyh3YVs7/EoV0lUvNM7Qpq7xSWsMrYSjd35jBLbFQX9XGuvIo1yjExt/DlKmrvFLGZ4ThoIt1YoX/9JI6cw1Xz6KNVbDmLMVrjOOzgKDmUgyy2WMJVivh6kcAoYYk5fK2GK9dm298WnlrBUQrYUh6lt4an1LkVXcYUiphiHk8rcHvcwdMzmOIKkVVh6rcI9CqmmMHT8nzj6Bxqfwlh/yx3xpeYONtMvRKOtIQxOs2dcZNAW8NXV4mMDKG+jjZ4EEdaJrHKxEZ5cZwlVh5XWcaVcpjDVQKtyM2gQ2xUSKxq2mKjFmcfwItEWh1PqmENixw6G7hSnkAtMNZTJokr5AiVArFeQjs4w9go8g+TLRIzjXnYQoE70XnGZhNx9yyeXOYbk0tEWht7VCTSq4RagUBLox8Tu87EauLLNYx+Fkcs4Csl1INVjH4eT2wQqVsE2gaRsYGr1PDVOrHZwVc7iHtFboVPEui1Wc66itrP4cg1xvY2jlRP2zNmTAnPqOEZjdngUJ2xC5qMvU18o4XSL6UxAq2NrzcZdZcIrAq2UkIdZXHUCr4xY10IOSy5iDLMYItlbKmcuinsDondwZErOFIFpZeZOSVauHJjZlmuoQ9zhEYNVy2mMZGDdYxRAWOUnw0VFcxRAVMoYI9q6L0ijlDFE9P8vt7LEuuNWYxnE1espk4JKYcjZgjUIno/3Yh7YotI6+BJVXylQmw00A6y+HKTRN8m0muMzeZsMMgRG62Z46JFqLZIzBpTp5kOcf111O4aidGaDR2pRX9stgiUGr5cxVeqOGI6EEd6g0OzQSCV8cUagdzEHJSJ9DauUsHTykzsHTy5w6F7ib2vnSbUN5i653GVOqPdFexhEaNX5MjdYfe5M5jDBlPvEr7RYXBjGUdpcRRexpLq7L1wmtDaILTaqKM8ulDAUeqzVpQacj+fuijUBo5Sx1HqTL1LhOYWvetLSL11biYXMYQy2rCCp26QWBsEWh1DyOGpJV6eXMTXGmj9EoG2ha82ceQa+rCIrzZTJ4ieWvAjo4M+WOLYbxAZaYRA660QqmUmVuo60g4yRHqD2+FFbjx3EmtYZmxu4Ust1P0CrljlVjAb9vQORr/IoZNyKw6dbbxR2p7gDqtM9A4cP8GRvUnv+ZMI187gyw18uTGriM1hDvLpcaDXScwGem9twfZJzMZCUIj1GolRRx+cJTKKHLpNQq0yc0blmLplEjuPLRQJlOrs8upIe2dmXKYinpIj1GoEapVIq83EsCrhzGXhy2VcscxN/zyR3pw5OlocOptoBxmU/TV8uYLRz3LsbWEMcvhyhbHZSoUBvcHELBMqhRmToslE32BqbuCOCoRKhdio4Eo5Dt0WvlLE6K/hSgW03hqHbgdfrhDpdaxhKi5Yowxaf5mxXeXQa2AMV3GkLMd+i0gvMbx+klArpqKwlEXZyzGxNon1OmMrhaL6apHYqHPsbyH3cwRmE0+v4BkV1OE6gdnC1zsk9gVip0PkdFCHeSb+OWyljq93cNQ2ntZBH2bwtdQxcTt+BFduE2hpBC40mjhSDVep46tNJs42Y2eLUG+j9vPE5kbKpdAaCyHVkdLXJlsqLwSMyGjjSHU8pYU5qmCMCoydJrFdxZHLBLOoiCNVCfQ24l4WR2riyS0suUlkb+OqTSyxjCuXUHsrWKN1HGEdV6jhjCoY/QL2qIQ1LKD1UkbKnfg8nlxG762n8UG9TmKkNblqd5VjbxNPaSDuZWYMijahtokjtjCHDUJtG0soI3czmEKFiXM+dXl0i1ijJpbQxNNaaMMqoxsFPPUcgX4BU2gh90p4egu5m8WR0svSey3+YfI0wm4FV9rEGDbQhnUC4wL6oE2o7nAneorrX3qIsb6F0Stw03+SG19dwRzWuR1fwRiVsMUasbnNoXsJs99E2SvxD5PHOXYvMLy2zIvP3MuhfYnb/uOEyjZqt0xibuOIdRLrHLbYIbGuoPY6RNpFPHkLX9mk9+IajriZNiSpj2Ec7KD2tlB7m/jaZbT+Blq/gz7sMPUeZe+FdRypjXxQx1Yu0tuv8tK1FRqV32W7+U4ub7yLp5/LcXD9MksffQ//5e2/ys//xHfznj/6Oe76szfxnrf+EHf94Rv4q3f8CPd98P/i7D1vY7v2UZqlu8ivvZtC/k+47xNvo5X9NFeqVb64U+LRjXezs/HLdKpvYLPxJv7qPd/Dl5/5IJ954kPcffev8NLeFQajFxnKEoLq0xN2Ue0RiiUgmQKCIaL5FiNDpSuPUMMYezphqEuIxggv0okSi+nYI/YtIj9I2Q4L/MDMUTGbM+eihO/7C7dBFEXYtr0QCtJFu734fd9J599wxqpI2zBfqRNNogjXsjmaTAk8mzj0GMcBcegSeDaeYxJ4Ka8yCAImk8kibhJF0TcxK+YsjWAG3IyDMBVYZhyKeZ1pPBNkTF3HtWxc2yEJI0zTXCx75/PT4rYFAY6n4rgKJ16eOSoUeYRr6wuxIgrcGVjTncU//BlPIgVqzus95wyJuUNi3hIybwqJw+AfVX7OzzcXKV4dJ0lZGGOSKOBwMl64Oeb8i7kIMo+FTOLkle7WccqMSGZdrIezipb5gz6ZCQ5REMzsKt4/EirmIkQUvCJwzIWNeaXK0WSaPijhK0wKx7QWjSbJrLbUs53FAxuFE6Jwwu3btzk6DhhJz/PYU1V22vfy4D3v5EN/+ausnn4XTz32EF/43Bm+9OwKk/HTvDzZ59FzD1JeeTf3/O3/SX7t18hl3sIXn70fz/8Cj+18nNzau2jUPsBnPnOWvb2LZFb/krs+8B/ZrH6Udu0Uq6feT6fyYdYefCdffPwstvAFhBtfRNx7ke5XnuJrn2nxrt/6cf7id7+fnfLb+eif/Sv++g+/gy+d+z2uPft+5P17cdVVfDPP1ec+hjFaZ2I2uONtsfvcvXhyKeUdqHl2/+6jhFKesVojEqtIew8QylkiKYvbW8HprZLoFUwhJWsPD7bxrC8hD59DFXqYqoahp8KAbihoRipYaLqAIA5QFAVNMxBGMqpiYVtumgOz0zyYaTrYlodh2DOHRYCu61i2iqH1iXyFTi3PP/vvXse/+q5/zuu+7TWcOHGC1/73r+PEa07w02/6P7j86BVsx1xEP+big2EYixeMeQTEsqzFC8lcfZxnyYIgwHZ9vDDC9UPCeIwfxuh6WrvjuQFRoCFqAjcMjSu7Xe6++Bi/9IkH+NH3fphffGCNn7/vFD/w5+/jzafPcOrZS1wZ7nDN2mYg1wms82hKAWWUZepuEypNfLGKNcxhS1nGXpXYzOFIKQAz1Gcd9HKWQC3y9+NzeEqGeLZxCrUyvlLAkdbxtTVM4SGmbsq70HpLONI6t6IWau8UgZbBHJ0lNpa5E7YxDnI4wzyOsMTNMI81fIBAXudO2CJUcvRe+CSRmofJNlOrjNY9nXbB27WZ82AVVzyDryzhCGeJ9Txmf5kjp0Eg5wnkPNZglWO3SaSmvAqzv4IrZBY/n58WqSnzwhqsYo/OMLGK+FKOUC7hjgpESoVYK6PsncKXMnhShkDOEalFEr1CotcIpFIqUEhZplYdq5/FOMjiixXuBOeQdk+j7p/Gkwoz0FqOUG0QqnV8OY1uuNIqY6OIJ67hSxmYbjO1K0ytCtKNBxgbJUI9i7x/ilArMbXbKYjLqBBoeRxpFVdexRULeFKdSK/hyMvE9ipju4CvFNOIj1XBkjKERhlXzaMOlvG0Avpw5pyIt4nMMtpwCXV4lolXx9PK7L/wAJHRIrFb2HI+BXP2znIcbuDIZYYvLeGqRaZ+E1NaRdg/SWgWcNV0UJX2Vxk7TaZ+C1fNoQ7Sy/a1MsaogLSfwRaXSKwCU6+MI6/gyqsLEKuvrqe3T1onNquEWpXEbOCIad3doVfFEQtMrCZTp01s1Gc8lTpjs5kOJ1YZT84T6TU8qUKgzs9TwRHX8cRUrPClAkZvGa17lolZXghmrlRkarexhrl0EzbIcOh08JUKem+dI/c8kdbAGKzjyVkmThVfzWMM1gi1ConRxhXLaL01boWb3I7OpYO4tsGd8BFcuUX/2jKOVOVOconIbGOLdY68K5jDDqHeSOtWjSaH/nn0QQm1VyTQOhx6OwRmHd+s4WgVQquF1MugDPK4apPI2kQbFtCFCsfRw8T2eWy5iSVXsZUyvlnFkov4Rh1LKTHqLtO/cSatq7UaCN0V5O46vpY6OVylitxdJ9AbeGoNUygy9bYIjQbDl87QffEBjsMtbCmHOljBFNZx5BLaIIWAJnaLQK8hH6wSGnWOgi0coYrRKxLIDY7cbWyhiDnMEagVPLnEwfNLGP0St8MLHPsbs41wORUppCpat4Qn1hmbnUWMI9JSwcDoV2ZskCr2KGVUuGKFqbWFJ9XRDvJM7Va6/VTSge7leAdPqqEd5PClOonRTAcPscixv8XU6ZAYDbTeOrFe57a3gTcq4os1Du3zs0aXMqHZ4CjcJDEvIN7IM7YvcBxcnrlnSoydLWypyqG9iXB9lUPnItawiStvYIoNXK1F7G7i6xu4aht9VGHinycw23h6Y2anL2CKFVytias1seUasbOFb7Rx1Aa+0WbiXSYwtpAOclhyBVuppO4MscHoRoFASzkUxqiAI5dJrA6WUMUWWsT6RWwxhd4GegtHqi1gmq6cDo+pSL1KqJUZWw3GVsoDSR0DbSZWB2tYwBoWuemn1nBrWMHolRmb29ijMp6YMinG5iaeVGdsbmANy2gHeQ7NbbT9HHeCHYyDHInWwB7kCOQy7ihPoKROHP0gjy/XiLQGvlJBO1jDFvK4UgFPTvkM+myI95USiVlLxanhWaZuPWVtqDUCpYqvlAjUtNp5bLZmIMkCR24bT07darGRukg8qUSo1Yi0WmrlFwpMrBa+UsYRi9ijElN7g0hrYvRTkO7YbM+giyVuBedT14VQxOjncIQSgVLD6OcYXD2NNVxmYlax+hl8sUqitonkBmO9SSCVSKwKoV7kxlfv4U68TWykwpzWW+fI3cIRi4vI4KHb5shro/aWCLXiK/EOIxWBtd4SY7uGcnAWXy0QGWWOnAtpzEmppMwMJY2PWKMc5jBPaLXRhTymlEfqr+AZVRy1hqO2sOU2Y28TV6shHqyjDgtM/POYYg19VMXVOoRGg1BvYY6qmMMartzGV1v4WoNDP3VVREZnJoAWCfU2xrDExN1GOchhS+UFTDPQU4eF2s/OYou1lFuht/DVFrG5hTmq4ClVXKWIuH86dYipNWypgri3hnKQx1damMMqo90M2qiCJdex5Rq2VEbtrZJYNUKtiLj7APKNDLf8iyh7GcTdFTxpLjQVFk6KxGwunBWeXObl+MIMFF0g1Ds4Uh1fbTO8vo4lNNP4nH6eQD2XxshGZVy5TmxuEeobmMM6gbaF1qum7VlKC21Qx5G3GN0o4cgbHAaXUfoFBteXCLQOiXkRR9wiMa9gDTdIzB26X1/lMHyExLnM6EaFwdUiRr/NxEzrp194+h6MfgeOn0nhndeWU7HI3sYa1RF2cxw7j5Do55F2s+x/9UFuB5e4Ez7M2LiAeL1AIG7iix1ifQtrlD6+xqiFq1xg7D6BOWwj71e4FT5KYl4g1i9iDbdxhctEypPY4g6ecoWp+xli61E8dQdT2CK2rhDoO1jDJp68hTpsoUtbfO3Lp3n88vup5d9KJfPLZPN/TH31vbz7V3+W3/7p1/Pgh97On/3BT/L7v/F6NnN/zeMbH+ehu3+N9YfexqPn7+KLTyzz3NNlRt0LfOmZM1xs3U3+7Hu598Pv5KmdMxiDbc43/5B2+dd49OLv8Om7/y0Xt/6MRu1PWV75I3a7D9MdPcdQHTDSVeKxzmB0HceVMV0ZN7KRTQXVNhmpMk4QE4wTJE3BsjU838LzbKbJGHdWIzqPR0zm3IgZU8K1X3EzzJejcRyTJMnCvR3NZlLPcRcxjHnUwtKN1GUxW8DPCx7iIJ1XVVl+lZCREAXBjGPhLWpH5y2IcRzj+z5JkiyYGXEcL1wcgeuhKyqu7WCbJookoSlq6qjw/MXfsWBZBCGe46Jp2mLGenUMxPf9dN4KNfxQTRkV33j5JoYmYRkKoW8T+g5x6M7Amv5CmJg3chxOxotK0rTNI1oICpPkFVFiDt9M3RABx4eThTviFXEjWAghgefOQJnBov503gwyjqMFiHNeX5r+PFioUeGMKTEdp3mfOVRzHvVIoZjjb7rD/ptCxUysmB8wc/FhHCcLR0UK0nQJPC9lUsxYF3EYMR1PCDyPw/EEzzMXgBDPDZgeJhwMvs4jT5T55Ml38XDrAzx18aOUln+fRu6POd/6z1Tz7+TS+ffz+afuYXhjk/2vtzlfu4u//s8/x++//Xu4cuW9hOMnEIxHONd6N6fuexvl/Pt4+rMlRr2neOzyWU5+4neoZv6czOl3cfLjv8WnP/wWztf+BqV7Ban3FIr4dzj2DbpXn0bY+yyfvfwA97z/TTzW/H/5rZ8/wZ/+h+9i49Rv8swjf4zWux99dApDXkHqn6F37SRTq0UglhlbbQ5eOEliVvHlLPZwheEL9zPV6sjXzmIOlvCEVbzhKm5vBau7jH6wwsRrM9w/Q/+gjWc/gzT8EtJwF1M3MAwD09IwHBlZGaFqAqapYtk6hpFGORbCgeXgGiah4+EYJp5l49sOvuVgqTqenaqWnmVjaQamotHfu847fuvNvO7ECb7lW07w2td9Kydee4ITrznBP/kfvoMHzzzE1asvIMsipmkuXBVzRdMwjG+KhMxzXK+Gv8wBqkEyxg0jovEEx0udFYaeCiyW6RBOdJRA4yvikNznn+H/uetTvPGDn+Ctp/P8u3vO8IaPfZofee/f8LMf/Sh/faHAZ80nuOFfRDI6mPIG1iz64So1puYmE6ODJ5Vw5RyRXeJO0sJX13GkVQ69GjfDFrFRntWTNonNAq6cIdJL3I62Zh/Q1onMDImdQe+voPWXuRV2uBk0iYwCtrjMnaRFoGUYXLsLT1onURsc2W2U/fuxhZPcDApYwzP4cgajd5ZYL6SDobhGrBVwhTUiNY/ZT8WKWE/FCl9eITHyuOI6kVpiatXQuikk85bfYmrVkHYfwhmtczvoMDFTjsWcS/FytInWPYuyd5pvJNscuUXs0RITMxUgYrWG3l0l1socuw0cYQlzcIZEz3PoVLGHK9jDVYzeMoFcQLpxEv3gDLe8DureMnp3Fa27PINknsUS1rGEDLHZYLR7FrW3iiWsM3ErmMIZzP5ZEr3A6Nq9SDcewB6uMDZKCC/dz6FTZWyXcKR1tN4KrpRC26zROpawhiuvEurr+EohtRMrRWJrDW34KUzhQRKrRGxXseUsan+ZyKwwdutEVgVfL2KK6xwFHQa7J1H6p0jcIhO/TGCmdWhTr0ViN9FH60RWicgukrhlPC1HaFRI7CYTr4YpLhM7BWK7gK2scxh0ZpnhBpFZx9dLBEYRT88R6EUSp5GCGc0NDr0aR34dY7iEOVrGGC4xcSoEWo6xVWbq1nDE7GwL2mRstkmMxsx+nGdqbxJqDaxhAbW7TqQ1CJQ6Y7OdbsHVbGphllNXxcRqp8wVOUdilfDFIrFaIdYqi2YYV1jDGi6j7D2ILRSI9DqhVkubP2bbU2uYQ9pbJlBSu685zGCNVpk6VRKrjNZLc9zWsMjU2cAcZLj25Y8T6dVZE0AVaTePLTYI9Q7GqEjv6mk8pY45qmKNWkzsK7hKdbZxbGNLVSyhOqPjn2dsnccQ8zhaBc+ooY0KWFIFdzakTv0LuFoTbVgmts+jD+uM9vJowxKTYAtXK2MppZlYUSMw60R2E1erYkopaFM5SDeegdYg0BrpQCtVcOQ0D66P0iiPpxWJrBKWtEpkFbGkVXwjjyMXia0GjlJi7LS4nZzHEtPTHblIoKQtLP8fW28eJPl5mOdBJZfikmJXWVLKSVSpVNmphJajRCXrjI5Y1BWLsg5KlhTKFkVJ0MFDJEWJIikKBEmce8zd990zPefO7gILgDhIkCBBkMS12J2Zvn/3ff+6e47dBcAnf3zdDdjOH1Mzi91tDGamB/O93/s+jzssoR6uEOs1ElN8PGOjgn5YZuLsMbY3iY06Vl8YPHy5wu3oMu5AmDZSc10oHDurAo4o14VF5GABTxaWllivEyhVAWuc3sTb/Rx2Pzev5Sf6OsfuLoHSwB1UOfY2GNkNhjcuoLWXBVTVquMMRfiVaGVitYo3KONLdSJtQ5hblBKhWSFQNzn2r3D00iKnwWVCbR1zUOIk3CO1W7jDEqnRIpDXGVmX8NVNfL2FbzQJrCaWVJs3YcbBLoPDVZROhuNoh9QTf04fFDGHpTlE05LKTELxub/+wgWGh3lO4suk3had6xc5iS7jquv0buRwhk18Rdw4x+YGylGW0+AqibFPoOzNQwlRzRchhSNVCDTBr7iT7HLsbqC3V6ftkxnPo87I2ppOHwpT80aTQK7jy+LjlBpb+HKV4WvLcPI4ejtL/5UF7H6RN0ePcurvkmrrHL3wILe8HQKpjNXJoB8tw2gf5cZFjE4evZ2bWn6quMPi9PlawZPyhFoRe7CKJ+cY2YLh4EpZXClLqBVJzCL2YA2zlyFQaoRqffq1uESgiNnW2Fmfhx53ku1p8FkkMgrCMqOURGChVRjbTexBjsSoMXHWuR1dYnD9IlYvzxvpFeIp2DPW60R6fTpXKePLFW6Fu9j9Au6wRKwLNorVE//f8ocF/GEZr18mlKqMzSZmewW1fY5jv4bRXRT/XcMcqdXA6AjjyKyZpLWXcaUc9kCAih1pFV/JMnrb9MNXsqhHFxg7VQItLx5zUOXY3SZQxM8EIuAo4Eo5ASu2N/D0Co5WJHJqhHYNWymJmZl7CU+vYislYmdD/FmtwXG0j9otEhgtHLk0bWQ1cKQGvrrByNki0Kr42vT3po0KVxamnJG7NZ1CVInNJkp7VXB0jDonwQ6eWsEaFpAPxSzEGhSIjA08pUFstgS3Qi0QWaJ14WtVAl3wIAKtQaCtzxkVod3CUWvYchljkMVTC9iDVUItR2oVUA4yRGqDsb3J2G5hdrPYfcEi0tvLRFqFUKuIj/8wT//Vc+J7lNUQz5tuAbNf5vXRY8TmNp6yQaBuYQ/W8eQtUmcTRyqL7/v9MrGxiTNs4EhNzF6NyN7EkmoYgzqeuo3aqWFJgv+RuFsYvQLWoILZqzNxHsHqtZi4jzJ4Lc+Jf5WDl5cJ9B04/QqRvk+g7HDqPYLRLnLq7eDLuwxvFHGkBp5Sxx6WSe1NBq+tiaBE3eXEvSLme0odX6riDmp0X1rBG7YIBhscW5ewOmVG9jan0VWOw0e58eIannGFE/8at6PH6V/PcuxdIdL3iPWryDdaxNqThNqj6N0djN4OkfEoY+8JXHkXpd3gNHoS5WaJsXuZwWGBwLpM76DGjRcvUi+8i1r+p7n/87/AJ//kZ3j/O/8Nv/Wv/ns+9gc/zuf//le5culz9I+e4oWvrLPX+gx3v/dHaFX/Fq3zDJH+Ki8+t8sXn8gh3XiMJ698ju3mX/K3H/5pvvLEEmbvMRbu+w2apXez+NBvUs2/j6uXP8ni0vs47F9DcV6ib95E9RU09Qbd7otIygGGNSAIbQxDQ7dMLNch9gUCwFC1KWMxxHNDkugE1x7NL9KTKJ6qO905vmCciAbDaDSanyfm54rpJGRm0gj9AMswpxfn8Rx5MDsDz6CZpm5wdnI6n5bEQUzkRxyPT0ijFN8JcG2PNBoRem81J9I0nXMqZlP3IBDtDU1WptzGeM599KamzCgICaaKUl3ViMOI22dn9DpdYSmZPqbjOGiaRhiGmKY5P1u5ritgmm++cYvX75ximSqmoRB4Fq6tE3gWceTNA4NZo0EEEKP/LFQQkwx/au2YhRXh1OCRzhWmx2PBrIgCf64v9V17bvGYGUaiwMd37XlLYwb0FDpSMRHxXWf6PoRzN+xMCzqe2jhmoUQaJ3Ng5uhtW6DJaPRfBRWzT/DbZyKzQCOaql6SKJ7OPYL5viiJpjDOab1mpkC1XZU4CbAsS/ANIocnn9nhE//wn9h79GGe2PwwW7n3sp79A1Ye+FWqq7/L4/sfZqPyPq7s/BVffurzfPmJB3ly/wE2ih+iVf9LWpt3o9hb9I09mqX38PiVT1Ar/jV7rXNInWc5ePkScnuPncaHeHT7Y+w3P8y3vrTAV66dQ20/iqM/x2DwRV49uIZr3eT5Z9epZT7Eyn2/ye//0n/Ln/36/8DP/S938e4f/yfsVX+Vbz77AQYHn+Xg1XuYRA2U9gJGe4XON+7n2NsiMWt0XrpP8AfGO2g3z6PfXMDtZDl2K+hH5zAPzxMN1hipRbTDBXytiNJbxjQuYWiPYerPM041VKWLYUoYVh8nHKIbApipGwqOaxLHAa5nYZoqnmcRuw6eoZN4Lp6hEzk2oW2Rei6hbRF5JqFr4xkuru4ROiGOqfPjP/oOvu97hf3jO79TTD++4x//I77zu7+LD37kg+zv7yHLQwzDmINdZk8gTdPmAE3HcebVpdksxHGceQrpxwluGGF5Pun4GNf1SeIRruuLZoh5wCBQ+IrUIf/c13nvcolf+PRD/MTHPsu//Yfz/Oz9F/mf/vgD/NSnPsXHrxa4plzhJauF5m7TvZnHtatMkh2U9hrGUZYzb4fUEJXP/sGDTLwSp1EVrXMOV17hjfEWE7fG8MZD6J1FEitPoE6p4EqOE79BoGVw5Iuk7hq3ohYju4o9XMEaLGH1F3HlZc6iGqG+xp2kwMgs4PbzpEYNrf0AzvABXk/LRNoqrz3/Se5E6+u4TU8AACAASURBVJz5dY6dCp0X7+XYrXDq1bC6Fxlef3jaksjiy8uY3fM4A9GUcPpr0xvwChO7itlZRLl5jlvBOu5gFbOzyODVB/CGa9wONzjzm/RfuZ9IzcPxnjB7yIt40hKJXpjOOLLEWnk6HVnFl4WiNFRXmDhFui/fi91f5FbYZGSWcQYX0dvnOPUanLhNjPYS7W99lm+PNrkd1ei88nkcOUNq1wn1MmZ/FbVzgdTJcyup4kurc4BmrOeItRx2XwQdd6L1aYAkKsdGZ3Vaud1A717EU5ZJnayo6Q7F7vgkzOJq9+Op5/HUFSKrhNZdRDo6jzVcJXEq2NIaen8JV80KQKZVQO09jKstYisXseQFbHmF0Czi60Viu4ynr+EoS9jKEra8jCNn+PbJZWx5Ed9YJfXynMRVPD2LORD74bGzh95bRe8vE9slUreM0rmAdHiRQK9x7O+iHp3HHq5wGja5nbSIjQKOtMrteAOtfYHYKDKya8g3F4n1hvgB3l7H6q1iD1eZOFviVlYWP1An+jq+XCUx1nGHZSZeBWe4ysiuk5oNRnYTu58hNookVpEzbwNfyhOrRU69Jm8km1jdBQJ5lWOnzMhu0nv1YW6F20KbGm7jy0VCtYwrFdCPsoSqmA+EWg61fZ7YKBAbJbT2EqFaw5WK2AMByEvMGlYvj3qYxR00OPH3SaxN9F4OWyriqzViYxO9UyFQdwj0GifhLsODZaxBibG7i6c06by8hK9ukHhNArOK3FnBUcuM/W18vUH/YAW1l+csuUzsbNO7kSE0d7g9ehxjWELrZ+jdPM/t8SWU3iqWnGcUtIidJo5awpIFwX/kttC6Gcx+nrG3ycgVvAlHKmEPi8R2FXO4ijFYwtNWMaUFlO7D3EqbHLx0D4FeJrZqaN1V2q+IxkVkVlE7y/ReOze1bmzSe+Ui17/2WSbOBpFeQe+sMLxxnlv+NUKlhd7OI99c5s3xFWFZaWdFLd3axegUiLQ6viy0f1Yvj90rEyjrWL0MkVbh2GuRmA2O3S3cYZlYa07VgnlivcntaB/1MINykOV2eJWxtYs3bNB9+UFSq86b433BEOiuEWplUqtOpFdw+xlu+9uEchXtMEegNDnxd/G0Mrac4/rz5ziLHuU0uDqtPVfnjApzUCTWG5z6eyTGFsfeVRJrj8DYxJKrmFJRaBytLcb+HnInyzjYxRwWGRwuE5h1PL2Bq9UJrQ1G3japt01kt7DkCo5SxZLW8fVNQrMl9LRaHa1XxFU3cNVN5IMiibmDpzQxeiXx0q0RapfwpD3sYZnIWMdXhR4yMtbx1BqpI9SRkVbl9eQS7rDIwTceEHMao4XZKaIeZJEPlqZ8mE06L50XoYzSIDW2sHuV6fO0gtMvkRjr3I72CdU6/VcX8aQqx9YWbr9EKFXwBkXsbharu8adcJtYLTEyRQvD7Oan858KrlTg2NuYKjlXCNTCPKhwpQwnvphJ2IM1AjXPxGkg3VjEGZQJ1SYTZxvtSKiSnUGe02ALu5/F7K0yvHGOO8kW6tEFAjVLataFdlIpMXHW8ZWSaJUMctiDHLFeF9Mwvc7I3mD42gKeVOLY3SI1mziDEvLNZVJzHU4fx+4X6L96kdvRJc6CXdzhMurBec68FreDPcx2Drub58RpcWw38eQVrMEip0EDa7CKdOMCVi9LqNaYOJtY/SyeVMSTCwRqEV/Jo7UXOPEbJGaJQMsT6YV5s8IerKC1LzJ2a5yF63hSncH1RVxJfE+zh6t4clZMquwmkb2O0lvDN8qM/Cb6MEPv5iKRtUls76IPcmj9LJNwh9hpoXbzqN0CnD2FMahi9HLYUoVb8VXkwzzKUZ7U2cJVSijtpSm7oTlvIEmHq4wc8ban1qZQ5hKJtU5o1DF6ORy5ROpskNjr+GqFUBeHbE9pkNpbos3XXsQcrjByWwxuLDC4ucTt5AqJvUn31SXMfoWz8Aq2UqPz2iLmsMDYb3EabSIfnseVVrkVNXlz9Cidly5g94u4w9JUF7uCcriIJ+VJzbpoiE0Bmm+M9gm1Cp5UINTKnIaXkQ+ymL0KWqeM3qkwdq5gdOs4ww0io0moN+m/tkRsbmL2K1iDGvagztjdJzDWUbtFtG4VT9vhJHyM4WEBcyh4NqndYuzu8sIzn8PqbfB68gyBusfBN5dI7Uso3Qq23CI2L0+f89voRxW0wxy3w0sk5lWcYQtXajJ2d/DVOspRhtTeIbF26b2UIVa3iNQNxvYWg+tLhOo6t8NrJPoexs0y4XADq1vGVxrc/OYFfH2bN0+/gqPu0381T2LuYQ+aHHtXGNlXcAY780aF2d/D6O1i9HZwpEs40h6xeRW9t8HIeZRY3SVQN1E6ZaROnXHwJC8//zCP7LyHZumn+cgH3sG//r67+KMf+1+5+Ce/xb1//vNc2/97ut2rDIcv8NijFYr5T/I3f/0uvvalMtbwm/RefZ5vPvsoO41Fvv6FKk9e/Qc2Gu9h4dy/56tPF/n6002ef2qVS+t3k138T3zg7h9ldel9ZLLv5+WDPYbWC5hJByXoIA9fJo0UVPkmniOjqD10XWE4HAqWgx8SWg6JF+CZNmkYE3kpgXdC6N2aH+TH6Wg+nxAGyekl+2jEeDyeGzc8z5sz8Ly3X5RPz7izsEKVlXlTIo1jRtP2g2c7OJaN57gMej0CN8KzAybpCZGfEHoxruWTRmM8W7THdV2fn31m84+zszPR9LAdHNPi1ukZcShYj+N0hGNago8xOztPdaUzm4kmK3iOuNCdQTRnM5dZw8LzPIIgJfAT7nrjzi2+/cbrWIaOYxkEnjs1cYTT5kP0NlOHCCxmzYY49DlOE9IwYJLETOKIURRykqaM44iTUTpnWMy4FG/BMyPeUpXG86aF79pz64cILhyi0JluaGZgjnj+iRRhhT9//2azk5lRJJ02JGbqlnjKnJiBN8epmIPMoZxv41PM3p4zLtLRPP2aTUMm0y+q2ePPZh8zZkYUCdCj64REUYrjarx0/SnWd+7j0afO89yT91Nbex9bhT/ji3ufYPmeXyX32V/nqcZfUbv/t2k89Jd87fIn+eLuX7CZ+312Kh/j/P1/zvMvbNBTr7F/9R5WF+/mcuNzvHCtSth7AVf6GkeHj/DyzR36R0+iDL6E1HsaQ3sOefg0qvIlhoOnUZVnuX6wSWX5bnYu/iFXFv4j9/zxD/Ez//IufvZ/vot3/sBd3P17/yPbld/Bls9hyws4ch6zV8DsrGJ2L+D2FkjUDNrBg9id8xxbBSJ5Bf3gIaz2OWKriCstYffOYRw9QKyt4imrmNIacn8Vz7iCNnwEx/omhn2EZcvYjophdTHNI2y7j2UNMA0ZQ9WwDBPbMPFdC9fR8B0X27QEOMb15i9iB+UQ+haWrWPbBrqlo2pDBv0brC5+ju//p3fxnXd9B99513fwHd8hXu666y5+8Ad/kGq9yVB5q0nxdkbFbFc10w7NQorZfmwGhAmCgDTyRdjlhYTBCM8VOyzXM9GMHkNV4YVeh6tHhzz0xDP8u08/xE99/AF+9nyRH75Y4MfvOc+PfeJ+fnthic9cLfJYd5PrRoOeVETqFjGGSzhKlsSuE2o15JtLRGqZY6dGIK3SffVz3E42BBBNWSMy8gRaltQqEmgZPLlIbAhVpK9ksAdLnEUN1PZ5PHmN29EeZ8EOg9cuYvUypGaNkV3H6q8SagVOgwKRmsPt5zn11nlz1CS1lhlc/zy3g23BYrDLBLKwLYytEiOriDtYJlQyuMNFjM7D3I5qjO0CIyuPO1wg1teItDXs3grD6w8xtipEapbEyBNpGWJ9DfXwATHv6C8TqXns3vJ8BjKbh6R6jVSvYnfXcPsZTr0mJ24Ds7OE0V7k1C4zMQpIr9yHdXSRW26TO/4G1tES/RcfIFRXibQsgZTD7mZJ9QaRUkE/WsIdrGF3C9zydjj4+ucZm3VGZoVQyeJJK1i9iyRWGb2zgNVfZuRUcaU1xtOg6E6yiXz4ILfjDczeCr4ibu30zhIjp0yoZzh85R5Sp8HE28WRy5jDJYzhBSZ+Q1S2rQyBuUpkZQitDK62hK0schxVCMxVjH6RyGwwCTaQ2+exlRVOoiaJXaV34xz6oIijlkn9Jr5VwFJX8cw8x/EGan8FV13DllYJzSJ3xjuERnnKuCijdVeI7TKDg4fx9TycXcFTC8hHSxwHW7x5fHX+g3FqV7iTbpFYZVw5w8iucOzVceVFxm6JQM0RasXpS57IyBJbWQFis+pTlkOF0KjOZwaeWsKSsoRGTUBDrS3Gzo4AA8pFAr1MYhVFXdfcJlTrREaOsZfHlVYY2xtEanFqdSkwMiqMzCqpUcEdZBhbNWK9RaCIw8rEbTC88RC+KuCMiSluee1BnsSscupvCE7F0Rpn/j6Jvk3vxv1Y0jKn8TqBXkJtZ/DkFqn5KLH2GEp7ldTeYOS0iIwGjlzCU4V2z1Mq2NoygZUntMWcw1HLpN4GppzFM4o4Wo5RsIFv1FF7eSJrg8BsEDl1HC1H5NRwtTKeXsdRGzhKHVMq4WplLCVPoJfw1TKeUiXQRC07NJoY/Qy2lMOTS+jtDLG+wcTZJdbWScwmVm+VQMvjDnNoRyuM7U1O/T0iTdzuWv0VJm4Fd1BHPcjjDmqEahOzk8fqicr8WbCLLzUI1XV8uU4g17H7RcZ2C08uEet1Ym1TtB+GJSbuhrATyBW8YY1QEcBMp1/Cl2uEaoOxtYnVK6AeZpg423hSldTcZGQKwGMgr2N3ayT6DqmxR6wLpsXI2iQ1W1i9Iu6wjCdVGVmbeLJo3MR6k1Bp4kt1QrXOqb+FcrjAib+J1ctz5l+i/8oKqbEtGA1KDWeY53a0g35UZGRe5eY3FrCGBSK7htYvMjgoMwn2iawtUm+Xl79+H4m7NWWQFJE6K0y8HVJ7k+HBCmo7y8jZQu/l0Xt57GGZ2N4lsjYZHq0gd5dJvQahXUNqr+BqNcZeC08tonYXcdUsgV7AGuYIjSan4WVuxVenN8wNEmtLGAlUUdV3pBojuzadBQoFo94RrabTYIfEWMfqFQnVBqFax+zmCZQasdbEG1ZQbq7iyyXuxJdQDlaweqJhY3aKHLt7GO0iI3ObU28f/Sg//9jfjvYYXL/Isbs5NbWUCJQKkSaaVBNnE2dQYPjagghBBgUxw7LLONIKjrTC2KlzK9rCGa7hShkmbp03RqIt4SlZJl6dUC8gH1ycKj0rRHoZ+aawD01cYQ0aXD9PbFS5FW5P+QOrvDm+TKCW6Lz8IMrhIqfBJr5cQu+sEShVxvYmodpAPcwQa0XeSHZwemvIr10g0aoc2y3MdganVyA1C9wON7A6a3iDEpFc55a3i9XJiDmIWsYe5Ai1Mrfj7eksQ7Qlxm6VQM0xdmu40hqunMGbQjON3tJUQS4MX4lZwpUzuNIajrQmXg9XkQ5XsKecGrWzSvf6OVK3gacW6N88x+DmEhN/k8is4ig5IqtGoAm958jew9Nr+GYVVy8S2hU8vSTYKlqDk+gqoV1jHG5iyQWMYZ7U28RRqphSmeNon8BsYMklQqtBZK+TuMJ6Y8kC0BnoJQK9TGiUSew65iBDZFYIjTInYQujn8Melhg52/PpR2jUsYYZAqMwnzD5an3e0nCkCo5UwVWqKO1FJu4usbGHdCDA0KGZE1ajYRWjJ6DQjlzBGhSwpSK2VMBTi4RGFUsS+lVPK+CpeTw1T2xX8PUCjpLDU8uMnA2sQYGxuz2dtpQxe2XOoqsMDpfp31wWFiBvD1dtYQ7WCY1L+NqeCBuPStjyBhP/KrF9CVvewJbWsaR19H6ZyNzBHK7jSNsk9lVsuYXWq3AcXsaWWoTGZQLtKnp3h4n71JQJsU/qXGVsPYE33GXiCJ2p2a+iHBU58R8lMfYZHFRov7wGt79M/6Ul1JtZ5Jt5Rs4VPG0Pu9NEvVniTnQNT2oiHRTwtV3O4mdwlcuY3Q20dp2z4Bqe3MKTNzE66xw7T6IdbiG168idBifxF5DaNQLrMqa0ych/DLnTwNc3MZUWjrXPzRtFfHsf6SDHQ5/4KZY+/X/x4Od/hV/72X/OH/7ij7D78CdQv9rC6z6GqX+TnnLIzfaz7F9d4AMf/gXqjU/x5WcafOWpXf72g+/l3r+7m8efWKJ9fYtLtb+muPQXrCx9hN7gGa6/uE3hwt187IM/w4f+/GfY2/o8+eyn0PQX6ctfp6t+jb71PF9+bp169QFe/voTFJfOs1mpMuwPML0AK07n54QkCfADCz8Ql55xlBKF4zmUctYsGI2EcGF2loiCmFE8Ig5iXMvFd3ySMCEORBvC0HShF52+zC7Ihe7UY5SIM/VbcghhxRynE3wnYDIazychszOtY1mM0xTPcZikx0R+TBKmRH5MGo9JwpRRPGYUj+fnYdu0iMMIyzBxbRvbtDB1A9fWiEKHwHemJkyfOEiI/JRxcjItF7zN3hnFBK43V6aGXkzoJdz17TfuwJtvYJsGjmVOFaGzoCKYAzDfmlr404ZEROA5nIxSJtNQYpLEJIHPrcmEURgyieP5ZGOcir/zVnvirfBipiWdmUUEvNOfcjHEDCVNAtG2mAUAQUgUBFMjiD83i8wCD6ExdabtBlGBOR5P5p+sWbo0CylmnAsx5wjmxo/Z61lilYTR3BQi2hSi7jKazkriMBKvp0yL2RdqGKQEQYLnOWjGEX3leSz/m3jO00i9PXabH+X8Z97FpdKfUrr/XRTu/UWe3/kAz258gN2l36dw7y/TWv5tsg//Ctnld/PMMw9gul/EsJ6kUvgI93zsN6hc+BDtr28RqF/h5vV9eoMvoOtf4vDgUQb9L6IqX8OyvsFg+CSy+jiy9ihPfPkhlh76DzTPv4e1T/wyTzc+wqf+6Md4z0/+c37vf/9efuX/vIuVe36O9jf/HqN7jvZL9zN8bYEzf4OJlaP9jc9gHF7g1KlybFXw+iu4vSXc3jKhlEHrXiQx84TyMl7/AvKNzxNoGVy9gG/XMYY7OMZTmPoLGFYH0xJbLsMaYlk9dK2NYfSnLR8fSzewTRPXNnEdHdd2sA1TpHNvCyn8KVDGd01s2xDJoGkQhi62JbFy8bN8113//0HFd3/3d7N3eR9JVaZMDH3enpglmW9POGck3NmObPb7nudN4bQBnhcQR2OSeCKmLZZBnHjc7A/4lqLQevkV/nStyHsWSvzy5zL8b3/zAO+4L8M7z5f4ib8/x++tFfjUpRIv+M9w6G7THZZw1Ba+nsM3inhKkbGzQWo28IZ5xmaFM69GYhXRuxdJrAJjVxzcErNAbAowoNFZwZNynPjrwquuZomMHK68QqBmkG5exB5k4PQqrpQltSqY/SUSq4grrxBqiyR6gZHRwO6u4g4vMnbW8KQlQrnExC7hS6sCpGmVSI0CRvsCvrQiWAFWnkBexhks4MtL+PISTv8ivryMJy1idZfnM48Tr8bELmF0zpEYWZzBAvKNh/GGayR6gUjN4w3XpoDMKr6UQTtcxJfynDhNYrWE0V7CHWQYmRUSvUSiZoiVDHZngWCwykgrEQyyeL0MXi9DqKwQKhmszjKJVsXqZEm0mrBJDDNY7RyBVMHqZEj1KiduA+3wPO5giVjPkk6DitgQmr/ELBGbJZSjC0zcGqldwOov4UriNt+TC7hSFk9eI7HyhFYWRy5gDyuikq+t4WrLBHoBR65iDhdxlBU8bQ1PWyO2CzjKKpFdwFFWBBXc3phqMLMERo7TeB1XzdG/cY7QapG4mzhqkf7hObTBEo6W4/Z4j2F7CV8vcBJtkDg1hgcXCI0qid1k4m3SefU8Y7/GJKjj6wW07hLHwQaJ3UBpLzM8WOTbk11Sq4zVX0bvLuIpWcZOldgQgURqi9ehVuLYbRHrNQK1iCOtMXYruEqR42ATRy7gqSVSp4mrFBm56wR6hdSpExk1Qr2B2s5jDcrT27kijpLHGiwRqlVirYUzKKIcPcxxUCTSc6K23l9jZFaJtRLa4QIjsyp0plqZkVllZG4RKnWsXoZAzfN6Kg4/RneFsb2OLws+gjjQljnxW/RfvcjY2ibRtzkONgmNCsODCwS6mFSY/QqBss23x88SGQ08pSKgcFaT0KijdTOM3BaJvU7kljGkNTxD3KCZw4og6w/yyJ0VBocLJG6L4/AS0lEOW2lgyVWMYQFLzhM5NZxpUOGqDXx9HUsu45s1DCmD3lvB1yoEWh3lKCv4BVIZXxMf2xNvE2dQxOgU0I9EDT9QKtiDDGfhuuATDQsEilB9ngW7KAfi83zsi5qw9Noaqbk1DTLElt/sZTkLdrB7FUJlnURv4Q4q0wZLjUCpcCfeI9G3SI1NzG6OSK9idNfwpDJje5tIbeEORHsiUhtY3cJUU9vC6haw+yUSozltVTSIp7OPWG+hHRYwO2VuhZdIjA2MTh53KBoAibGBJ1UY21tEWgm7nyNURdDiDqoYnRyeXOR2tMXYbiLfXBaPq20yMncwu0UiTVTyR1YDs1Mm0ffRjoT21ZJzuFodT9vlNL6K0ilgDivI7SyxLWCpplQgtEQdPtBEKDmrxoe6gF2a/SKpe4nE3cEYFpA7ywRWBVcvYQxzOEoFX62T2BvovTWsYZbTaJtAq+MMa/jqJom5hac08JSGgP0ZLWJzE0eq4StNTvwmoVbEGWZxh3km7oYAjeqivXLi7sxBqZHWFCwdvYk7rOAOytiDPJ5UwuzlOHa3SY0W6kGWibOLepATz8t+FXdYZWJvw8njGJ0sqdWk98o5Js4mdj+P1RP8B3dYItJqmD3xdejLNXxFcCeswTITryImG0oOZ5jldrzDsbcxvQEvcDvaxhlk0acQTsGkWCFQCozs2hy4GWpFIr2M1c8ycdYJtQpGZxW9vcLEEbwcuy8eZ+Ku40lF1KMVrF5eKG/NTRHiKAVSvUwg5VFuLhCrFSKlgt3N4w/LWN2L00uFAlY7izcoEyt1AqmE3V3jLNxGb6/iDvO4Um6uT/XkDMdeXfCjuovERlGAhacNCk/OEOmFqa0rR2pXiM0SnpzBGa6KwFhaY+xt0X31whS4XGbib6B1lzEGq7z41U+JyYSzjiPnkdsLTHyhL7YGZdSjIonbwlHLOGoBqbPISbyFq1UwhxXMYZ1RsIGl5FH7a6ReSyh59QaWXEEfFInsdQKzgatV8I06vlET4YdRx9UEaNhTK/hqBVcukdhNYquJ0ctiDQsEelXANSVh3bGH4nts6tQxBstTlXIVs1/EkSoY/QKJ1SLQG6jtLNYwQ2pvE6jbKEd5AqOEr4u5mz2szOcQvlpDPhITFFvKiwu7QQZbyuDrRaxhBk8r4OtFAr2INf3noVHHkUvT7/O1qZ1kG1du4MoNtH4OtZsjNDc4ja/iqi1sqYU1bGEOWpiD5tTcsY4tbXD08iq+vs1J+Ci917LTic02SruKPdxC7TSY+I/i65t0ri+j92uk7hVC/TL2cBdP2Sc0LmMNN+hcX8MZXOLYfZzEvEz75RXOokdwhk2Mbp3uy1mOwyewhhtY3Srdb13k2NplZO2hdmoMDirc8h4nUrYZvpZFaxc5i67hKtsMD+o40j7H7uP4yi6+soXVb2D2Gkg3Khy7TzKxn2LkX8OSt7CVHUb+NeROHUve5jh6At/YZ3gzj9KucpY+hSVv880vP0Rj9T383d3v4HMf/CGKC7/Gymd/h/3cvVx/aoux/g1c7StI0tdQtJu0D5/j6tVlPvvZ/5d67ROsLnyMc5/7CA/e8362qvdxePgUw6NHKC+9j536R9m/dD/Pf6PF0Y2rXG7cQ7P0IX7xZ7+PtcX38/STGXTjOTTnq7xyeIl89W/Z2vo4zcZH+PjH3kmj8hEu7XyeiwsfZWn1M5iBhOtaGKaC6+k4roofmHieaA94bjjn371dAzpTf8ZxTOhFjOIRaZQSuAGhF5JEKZEfEXpiBTBORwKM6fnT86lYAdimNV8pzJr+My6Ga3mM4rEIFmaGzOnZNYliTiYTkijCdwPiIGaSHnM8OmaSTkjjkZiLjETQMAso4iBkMhIX97ZpCfuH707DiXBq43RxTI/AiUlCsUqYndVmE5bA894KPawAzw6469tvvA5vvo5laFiGTuh78/nFbN4xs22ICUg4n3JEgcckiRnHEceJaFbEvsetyZjIc5kk8ZxXIVgVYiIyCy9mEE2hNBUhw8z0MWtxBL5FEnuMU9HgiKeWj5kbVvy5aP7Ys0aGgH26c1ZFGgtLx0xPGk4PvTOYyCzNiXyRMs1mI0kUTUOMtxgVs+Qp+i+UqOM0JfSDOeBzlKQEwRRI4oa4jiCoOq6O7fbxoz6q9zy6+xym+SQ3XyqwmX8vz26/n72lf0/tcz/NFyvv4un8H7D94O/yt+/5AS5VfoHt9V/gy89+nLPTFxn0n+CF50rc96l3s3Lfe3hi6zMcvdhC7jxB5/BxhvrTvHZwjcHwBUzzJv3+83R6X0DSrvLSjQwXC7/DRuNPyD3wm3yh/lH0l9c5fKbAn7/zHfzZj/0L3v1D/w2f/sN38MWt93FsFZBvnkc7XGJslng9rqDduIB1tESqlrjjt1BfO4/XzzDWK8SK+OEh1DJYnXMk2irqwQMEWhbfLOOaVaTOBq75DJr8PKrexjBFDcg0VWxLxnWGmMYQy1BxLXteW/Ici9AXb7uWPX3ChHOYywwGE7g2niemGKZtYdsGw8EBX3v2Gt/7Pf91UPFd3/Vd3HXXXeSKBfrSENM0BYxzWoGatSt83xfhhGkTOC6R6zMKY2I/IHJ90jAidH1sxxTQmTgmjkb4XkSYpOiOjWqbvDpQebrdY/3VG7z7gYv85If+gZ/4m4f5+YUW/+q+Ij9/vs6Pfuoiv7WQ495rTZ6Wr9ELr9AbVtD6dRK3jC1nUNvLRFqNidPCl/IEco7UKDDxKhz7VbTOBc6iBsd+lcQSsMeJWyExq4RaUWz8jTITr44nr3Ea1oiMLG+MdlCPLnISm9z4dQAAIABJREFUNHDlVUItg3z4IG+MN7ClBWJdKETvhLtY3RXM7sOE2gJvphvoh8v40grecIUTt4rePk+grOFLq0zsMnZvkZGZJzXzOINF3MEivrxCqK4RaRkiLcOJ2+DMb6IdXsDpL+HLq7jDRW6FooHBeBdfyuAN1xhbFRK9iDtYmYIxS6RGmVgtMrZqRGqRQM7jSznGZo074RZW5wLeYJkzr8btYB3j8CL+IEOqlnkj2sYdLmL1Fjh2GlidNfTDVbxBgdSoMraqnDjbmEcZ7oS7aAeLWJ0lTtwqiZ7D7F7AkdZEBVfNoXcW5vvgQM0xvPkwd9J15MOHCbUi2tEy8sECp8GGmNkMFjiJa2jdFYxekdNwl8gqkHoFbGlNVGa9mjB5zJSkfh1HyeAoGfFrdxuzn0PvrzLyqrxxvI10dA5jsMLE3yBxdrHlGqHVxFbzJF4dY5gh9TZI3BYTv4V8tMTI3WDibRKb6xi9AqHeRD7MTOu1VSKzhCVlCPQyY09YEUKjNqXni1vM2CzhT/fS3nQ/nZhlArVINFVGCg1cnUApMrKrTPwWtpTHU0uM3HUmfotArxBbdRK7Qeo0ptaMOrEpFGtjb5vYahCaFc7CpgDcmdtMnE3upBuExjKpLYj9sVqaf22Ech6jvcSJK0Kt4fWHSYxNTv1dIr2K1V8l0guc+E2sfobB9QuEag1PLuFJedov3c+p38KVSnjDGr2XV/CVBp5aI7YauEqRib+JPSzjyQ3Mfo2R2xL0e0X8gB0ZDZSjVWKrSWKvk7gNPKNKZG+i96vE9h6ps4feLxHZLWy5jK83CYwtHHkDT9vEUZq4WgPfqP8XjYo6vr6Oo1ZxtTKOViA0yvia+EHcHlbx1SaOXCE0anhqgdRsMrZbhGoT6cYaib6BL5enh7hlIr3CyG7iy1WkG8J4cupv4itZHGmZWGtx4u3hSYKefxbsYg8KaO0VTv0tPKmO06/i9CukRgvpxrIIF/q5eVARKg2UgxVuR7tC3ytV8KQaZ/4VAqU2PRi2iPV1lIM1TtwdJs4WejuLM8ziK8UpCLFAYjRJjHW8YYVQbZAaG+LXUpVYX+dWuM/E3kK+uSrCCqdBajWItAaJ0WJi7xBpDUK1gtFdweplGdst7F6JE3efE3efUG0ysjYY2020o2USfYtE34dbXybQa5hSFketEVuX6d1Y5SS6gtor8PrkGnq/gCWXmYTbHEc7tF++gDko8u3jx7idXEHv5YnNDRK7xcTbof3qCnq/xHG0S+TU0QarBFYVz6ji6TWMXoXIaJE6m5wEO5j9AifBZTy5hdlbxx5UiYwWI2eHkbODPawKOJ+9TWpvz1kPsVHh1N/k2Gvhy2UBLXW2iNQG7lDwKU7cHaxekXgaWNyJLzO2hfZ1bG+gHWU48XaxeiXG1jZWt0z/1WXMTgkmT0wBqFnUw1U4exy9vYrZzZKa64RaDXtQwOgIDWhqNgm1Gt6wMg/OAjUr4NBWaWruKBNpNUK1hjMsTgGXJRKjgSeVp+aXErFRnocAHO+jHS1iD9b49uTSHIw4g63eiXcZvnYBq5/lLNgSweT1cwLUmu5zJ95HvrmC2S3wenyVkVHB7CyTGlVO3A38YRFvUCBR66R6k1BZw5eyTKwGqd4kkuuY7SyRWmFsNVCPlrkV7WD3s7hSDqu/yonfJLXKaJ2LaJ0FbkUb2MNVoSR929TDldbmtg9PzmD0lkjMEqFeIDKKYu6p1fC1GsrRCoFewZHz2HIOvb9CaJZJ7A1sqUBs1Rh5DbTuCno3OzVUbGJKouU1DlqMgw08vUxoNUmcHcxhHVPK4emiBRaYdYxhAVuucBLt46g1LLlEYNYJrSaeXsNWxN/3DfG20RM2mtTenLNTAq1BbG5gDUrEZoNAr+PKNSKjRWRsEOjT711OhchYn89LZgwWVxGBn6fUiMwqVr+Mr2xxEuwTWRVseVkYjaYgTGtQJtDq88abq5TwtRKp08CR8yR2HUfOE+iibZjYdaxhFlfJE5n1+ZwuNqeNNX0do1vCkeqcxHvETgtPbxLbOwT6NsfBo8hHVazhJmPvCr6+jd6vExq7OPIGibNPZO3haVtTEG8Nvdd4C0Aptwj0LdRukdDcxJabxNY+Y+8aobGP1q0z8i6TODtINxrcCp9GPariDJsEaovU2kVv10itK6i9JndGT3HwjYvc8i4zNrY5dsRjaL11QmmbWN1FuZknMbc5CR4hsa+g9zYZe0/iSbuc+I+hHJY58R/h9fRJboVPIt9sMraexDcu46h76IMWiXsNR90ldh5F67c4Dr9AIG/hDlpoh3UidZ/ON9fI3fcb/MoP38Xd7/p+nt39Ey4V/5TShQ/x/DOb2OYrWM7LSNo36A6+ziiU+NLTdb765RKL5/+C/Mrfcd+n72a7fh8vPV/D0A947Vu77FT+isevfJJHrt3Hi6/uogy+RG3l73j/H/8k993zO1y7fD/PPrOEbT/JF5+9QKXxAXKVP2Fr84+5cO7n2Wz9LtXqr9PafC+N9Q/Q3LyXb7z8CK6n4/oqQaThhwpeoOC4KmH0FqByBqkcjUbzC9EZXHIUj5ikxyRhimd7xEHMOBFhQRql09a/CBjG0wnIbAUwOx+PR/Gco2gbJoHrYRs2oRfNRREzdEIUhLi2je+480LATBzhOzPgZ/qfmTGPpyHJyXgizr5RhGUYc/uHsH2If1/spyTBmFF8QuimmLqBY9nzx/ddEVLYhimCEifEdyLuevP1O3z7jTsYmoqhqfOgIPBcfNeZTjCi+QTk7S+jJCINA9IwYBSFRK5L4vucjkYEts3JFKQZhz6TUTpva4h2RTxvboS+N517CBWp0J6KykoSe4zSgDT2cR1zbtqYaVlmwcosUEnjaP7+i+DDn6dJM0LpDJYZeKJiMqOizuonczDnNKCYmT0mo/FboM1pcnU8HoupRyD2QIH3FlxznI4IQgEFiaKI48ktoijFNE1MUyMMHQ70b9Exvk40uU4cfpnY2Oexxh+zs/irvHbt/dTu/Zc0P/Nvea78US5++If5+/f/Iz7x0btYW/4Znrx2P475Nb78VIa99b/j3r/5JXLn/iOX6h/n5a/Wab/yCAe9awzVrzFUXqHfe5Wjw+cxjOc5OFqnWPkj7l/5OS5f/jPKS7/HXvEj+P0nCY+e4dO/+04e+g+/xN3/5gf4i//7v2Pr/K/xwhMf5M3RDvYgg9G5gHzjXphcxe/nUF+7SP/FB4mlIm5njWCQxzpa4SzawOwu4A2WcLoXOHZKaJ0F9EEGXSqg9lsE9hcxtW9gWP15KGBaOo6tYdtDTH2IbekEnodlmDiWjWWY+J6NY1ribVc0F9IoxrFsAtfD0DRcSzAmHMdBMwSM03d1Nhs5vv+f/NdBxfd8zz/mn/2zf8pKdokvPfcMhmFMP1/mfAYym3sEQYBnWhwnIyLPx1Q0ItefhhUesR+8pfOZAlltyyUeHyPbDm1N47oZsvvyDS586Sv8+gMX+HefXeL/eaDMv/irh/k/HtzgRz6T48fuWeOX7lvkE5eqXD7Y5oVeGcffwxw0GQc1EqeK0RM6tLG9wcisE0hZAW50Shz7NSIjT/fVz3Hi13CGy4zdMrGRh9N9Jm6d4Y0LBEqRxKyidS5y7FewpYt48hqxWWTsVjB6F0jsPKG+SjTVS46dqRrUbDKx6hidB7EHD3EnbpDoNZz+ErejJqlZwOouYHYuMHHKHLsVDr/xD/jyqmhamAV8eRW9fX5+0DfaFzDai4ytKr4koJx6+7xoKpjCMDJjVJz5Tbzh2hSWKPSkvpTh9XiTWMtj91aI1AKxVka5cZFALuL0shjt85jdi1OGRhXlxjl8KcudcIuRUUVvP0wgr3HiNBibTdSby0RKhVN3g5FRQb6+hHGU4XawI27FustY3UXO/BrHTonYKCIdnMOV1oj0AmfhOsrheSZeXdDYrTzy4cMkpqhW3wq3pzeYK2idc1jyIiN3HU+pY/bzBEaOkS+q3JGxzkm4QWiWceQsgVHiOFjHkbOYwzUcJced0SPTOUGBwMgTWQUiq4ijZDlLtpHbRVytia2U8Ywy2mCV1Gvi6VVCq4k1yGFOyekTfxvlKMNZdBlnKKYCen8JXxd114m/jtxexJHzjL0Wd0b7dF65j9gscRqucxI0xcfBKIobQDWHLwtrQ6TVcYcVQrUpbq+1Cq6Uw+hnCPSKOExrZU6jbdTOCmNvYzr/KAizSbzP7eQRUnsba1Bk7LU4CTdxpBWO3U0CZV3cyhs5bOkCiVngxN8iVkuYnWVO3CZjq8bIrKLcvMCJ0+TYadB9aQFnUGJsC9VloOYI1DypWSPSqgRKlVN/G18pohxeRGuLg7Y7qGK0y8TGLrG5jTUo0X/tgpiymA18rY7ZF/OOsbuJI5eQDpbFBMRsYPRztF85hyHlcbU6crtAoO8Q6Ls4covE2cOS6xxHl4isLfReFV/bxte2saQmkS1uLke+2JhbcpnU3cHTmrhaTdzY2zXO4i3MQQ6jlye1t0isLXy1RmjUUDtL6O017H6BRN/A6VeY2Nu4wyJWf43hjYc49jbw/z+y3jvK8vQgz2wkYMFgDj4+u+tlvcda79qAkY1hzzEZDNgCaVkw0prFIgkJZLAE0oBkCcVhRhM6Vr4538rVeXqi4sxoRjPTuSvd8Lu/nPMNFbqnZ57947t1R9h/9KlbNdVhqm531fd+7/s8chGvV0LZnEPbXiC1aoy8OluvfYFEX+TAP4u+nWHrlcewOjkOwzWM3Tk2v/UwrlTFapWItCZWS1T/5TszqNuzRFqVSBNNC69XwpMLk3ZDpDaI1CX2vDWsdl4oScf8ErdbYt9bx+uVsTpzpFYVX8kTqiWMljg0CzBeFrOV58Df4CDYwO4UUTbnCZQqjJ5k31vHV/IMnUXMVg67U0LbzpKai0RahZHboHPjJHveKnZHzEo8qU6sL46BqhkSo0ooNwmVdQ7CJxh4y0R2VUAxpSVG4Xlie5XAXCL1VrHkEoFRx5IL2EqRe/2LxNYiu9dP09uaI9QbYwZGjcRaou+dIzSXUFrz+GYZR8vj6UX0bhbfqBFqq9jdGrGxTKgv4khV7G6doXuZPe8pzHaJUF8k1BcnQZWn1Bk46/hqYzKLCNQCbk+wcvb8lTGQcp5IE00VVyqLpkmvMpnSxHqDPW+ZxKyj7yygbs0TKDWcbplYXyI1Vhi5G+y5Z5FuzWLsiunIwF7CamfxeoLvEBv1sW2hib67MOYzLBGq1bHudFlYedQMVneK1C6RWmX6Vo2d106QGE1Sc5Ghs4J8Z5bEaBLrDdHuac9yGK1gtmcx27O4vQwDR0wb2zcew+3lSIwqZmueSCsTjMGafauOJxdwpSxGS0xcIl3wUwSws8zAWiFU8jideUZOg7vhKk47g9fNs++uMLKXCZV5lDsnuBus8GZ6EXs3TyCVOfCWeT1eI9KrmK0FDoIVXClD367iSPOEWo79sMHQqyHdOU7fLmN3hbUjHDf3zM4MI69GZBQI1CyevIDVnWXoVvGVDCOvRt9dprc1S+oscjc9yyhcpnP7BLFV5v7oLKm9hLQ5RWRWuJuuobVmMbt57g+uMHDOorbzqO0M90YX8M0yZi+HrVToe2fx9VW07jyBVeWgv4G8O4fazuAbdVJvjf34PJZcxDdEUK60FsZgzqb4eqRXsLolUnuFvrOKsp1B283jKTUCtUFqr9J3Fwn1Oka7gKfU8dU6yvYssVXBVQTQ2ewUcOUKd9MLDL015K15YbSJzjLwjowkY7imUcToniE0y4z8swSasHL0nWU8pUxk1vG1Mr3tKRxZzKikzTMkdh1HzmN2M4RGBbObIbaquEoJo5MlNhvorZzQsSp1zHaJQFvE7BWEeng3i9GtYEp1QmODV79xAktaJjTWkLeLKDtlQnOd0FzH7i1i9xbx1GXknRy+vkxvq0TqXGIveAp1t4q0lWcvukB3a158LrQVQuMs29cWCM11Emed1F0jMa4Q6xdxpGWG7nl2rk7jyYtE+jqH0dNc++YZ+u5FUnOd16NLqLcX8HpNUucCg+BJ5FtFfGmZWFtl5J2jdWMOV1klNC6S2E+x81qW1LyAslUiUFfYuTpHrJ9nYD2F1TqL0V1l4D+F2Vsj9Z5kL36O2HmC3nYdTz/Pnn0Zr7NM65UFovYqj//1L/NHv/Y/8ehHf44//vf/Iw+8/x9SePw3OfHQ73Lr1pOo5k1u775AR34ZzXgVQ7qNo1+ntfUkra0rvPriOk9fyhM4L3Ow9yqO3eHrz5Z4+tznOLvyl1x+6iGe+XoGTXme558s0Sj9FRuLn+bxh97Lyy+c5psvPMbc7G+Ty72XUul9PHXpIxSy72F56bc4fvIn+frzD7Bx/uM8+Lf/iVOnHkCSNzGsNpbTwrC2SQYGXqBgOxpJEkwaFUdtiv39/Qm03/M8XMslDhKSKCX0InwnII1SkiidBBW2aaHKyqQZ8da8o08SjQsG4/OtpRuYusGov0caCQZjMAZgRuNL9iN96N5gSBrFRGNo5pGUYtjvM+wPJs31fpzg2c44pBC/l+e4xEGIbbgEbsQw3cN3QiI/xVAdXCvAMX0RUoQRpm7QT1Icy8J3Pdzxrxf5KXGQcuyN1+/Cm28gS100RZ60KI4aFN8+0xCTDDEHSeNQGD+iUAQV47CiH4Xs91M8yxRTkCiYmD0GaTKZkxz9/NB3J5DOtwKRZPI+UeDQTwLi0COO/Emb4S2WhPj1j4KJI47GaJBOQKCubUyYF0kcjCciPkkkDo9HjYijZkUa/12byJHa9GjecdSu6I8DkGG/P/HHHrEs4jDEtWySNMAwVHzfZzQakSQDXFfcxpumybXudcxUwfBuYVkvYitXePnZL7Ge+30ulf+Axokf59nCH3Bt/Yu8sPxh5h/+x6zV38mT53+X1dpfcOnccV57qcLNb5U4v/gJmtk/ozLzYRazH+erF0/y/AsVnnm6wGsvXaJ1+3le/MoKT50/zVMXv0ij9EEqy7/O5csfYvbx3+L5p2eQ7jzD7kuXyH3yQ3zkp36ED//ID/Hb/+QYS4++m61vfobWrUdR27P4eg5PmUG+cZJYLhJKeSIpT9QrEHRz6HemcFsLDN06rjSHcvtRzJ0TpEYOT86gdzPInSy2toqtX8G1X8Hxupimjuu6WJaF6+gYRgfLlDE0Hc92sA0X13ZwbYfQF48925l4ewPPn0xAQj/AsxwMwxB+Xl9wI3a3b1HKTvEP/p4IKt52TEA1jx07xvf+ve/m//xn/4SNiytcv/3KRJ9jWRaGYUyMHkcMisANCZxA7LfCdJxSvrXhOuJXxEFIPFaSOkGCkQzpBinfVF1yz7/En5RK/NJnv8AvfuZRfvTPvsi/PbXGrxSf4xfOLPOP//Pn+cUHT/LFJ1d4VnmCVnAWRavha0tonTOCUWHVMNtZrHYGt5sl1YsEvXmM1mkGbpmDqEFs5IiNHPfSJRKrQG/zcQJtQYC3DMG3iI0qA7dKZC6gtx8b71vFXCSxcvjqLAM3T6DPEpvz7Ps57kWLKLenGFhV2F8m0qeQ7zwKe5dJzTyHQQ2rdYaBXeRe1CSQ57HbU9wNG9jtKez2FH5vHr83z8itYLbOEKoZ5NuPs+fWRfCgZCaNioGdx+tNY3dOC2J6b4GBVUa5c5xEL4xbFXOomyeJ1AUO/BpOZwZ18xQDs0qiVVBuT6HcmiY1c/jyHHZHqE0PgiaBksPpLmC2ZknNLAO7iLp5Gk/Ks+8sMzAb2K15lDsnieQqA6OJ087SN6ocBotEahZl8zF8eZbYLOJIc8RmkYOwSff24+wHDdGucKvIW48xdCu4vQwjbxG7m8Huzo/DpQxm7wx2T2jOEnuRzp1HsXqnGYVNInMRZXeK2KowDJqibqrlsXoLjMJFHDmDspMhMuqEZonQzBNZIrBI7AqOnEXvlEi9VWK3iS7NYSkLjKIlUr+J2llA3Z0jdZokdpOhv0pqL+PKQqXmKQ0GXpXe9kliuwz3rxCZZdTdGQK9AgdPjG/+hC7vzdEGjjRHoGYZ+XXRLlEFl2PkrojDartAqFYZOE1BuVcKOHKevXAFs5shsev4WglXERvhod+cTBeOboFjaxFXEfyKvaBGajbweuIWNdIzROYctjTDfrCKL2W4F61g7Eyz7zaJ1SKpUcbpzLPnNIg0YTnw5QJ7fhOnN48ni83+yFvC7uTRtmfp2zVeT9fGFfMSh+F5hvZZrI64pQr0BgfxOtvXHsPu5XljeJm9YEPUluUikVlnL1zD1wTp3u4VCPQqllwgMBq46iJmt0Ggr5PY51FbZRylwTDcwJKrKLsllN0KptQk0FdwlDqhtSimH2oJrZPD6lXw9CaeXsPTywRmeXwz2ByT95uCIN8tEFt1fL2IKxUwdjP4vSoDaxV9R1T5RdOghCtlcSUBu+xbYl7TvXWKUMuLJtd2BuXOHK8n54WlRS3jSjn0XfExS4xlrFYRYzdPINcIlCrGrlAjDt0lnE4VX64Jq4RRJVRL9G5P43TL9M019rw1tO0FzFaOgbUsXt9awGoXOAzO0rereHJOwFatOqnZQN6cGVtFzo71lxX65hJ9a5lIraPvZEjNRQ6CDUK1IJSWSpVEXyLWFsczlwoDp87IXcJq57kXXUDfLuBJdRJdHKKdbo59fxlPqtM3LrB7bY7EbtL3m2idPLdfnSVx1oisFYxuic7mLKHZxFbKuFqZ3s4sI3+dviPo/p3b06T2Mr5Ww5Ur48PXFfr+Bt2tGdp3TjGKlzHlLGYvj62UOQifEDel2pEVYWUMt1vG7qyyH54n0Jr4agNfaeD0qpidEqm9yl5wDk8WTYPUqmJ3M2g7ws4TqlW07flJM2XfXydQakSa4ISYrTz6Tha3J/Sd2s48oVojMRYJ1QbKnQUSY5nD4AIjZ4Od106RmksM7GUSo4Gxu8BhKNTAsV4jMeo43Twjb4W+LT4HZitLpDVEW0LJsxfU8dUFPHletLHchjCRKNVxkPXWY2ERqWK0ZjB2Z7gbr3IYLY/tS2IKqe/O4PbyRJp47mk7M4RqaRwa5OjePIm2MzNWJ9fQd+bZ81Z4c3AZYyfH9isniJQ8+14TdfM0vpQjViv0jTpetyBmhEaOgVUm6OVR78ySag0YXObWCw8yshv4cpE9b5ntVx/hfrpObJTYDxpYnRmszgyBmp1wKOJxABxquQmPwurMCJ6FU8GR5jDa0wRajlDLYban8ZQKnlIea0Az6O15YqvCwKuTujXBo1BLhEYZszuPpxaIzAaB1iQx1zClMqG1SGjVCa0aejeHp9Xpu+cY+JfGDYsqhpQlshtYchFDKhJZSwyCDfr+MoEpZh6JK1p8YgpSYRCsktorOD0RoCXWyqThEBkiXAt0YfQQE42K0JTaTVKnht6Zxu6VSKwlPKUq5lNKRbCd9AZ2r4Sr5IRSuF3HaJdw1RyeNo+vFQi0BmanwMhfF9PC3QUcuUjfXcSSsrRvncRVigz95XGwO4fdE3MUo5PBU0sEeoWBt0xo1FG2FyZ/bluq4ikNzF4BWymPFakN1FYZT10h0Ddw5FUcZQl5p0RorhNbGxidGq66TGRtYEoNfH0RW25gSYuou3Xk7RrdOwV8fZlRdAF5J0NgLBPoqyJwcERDYxRewNMbuNJZ1K0Gd6On6dtnsaUaZrsqghttA1ddZ+f6Avv+RSK5gdMuo24V2AueIDDPczd4Cmu3Rt/cwNgtiTmZfQFX2cBTLmDsNhk4lwjUVXp38vjKCmZ7iT3vWfTtVQxpDU+/QGBeYvt6kcC4hCVvkDhP0tmsYe4u4XVWeTN8jq+t/lce/sjP8Rs/+Z184UM/xWc/8G9YnftdztX+hEb5zzk19WFeevUCN7efRzGuIfVewNXamOp1bOMVbPNVLOMGlnEN03oBw36aVvcqL36tyuW1T/OX/+UnePGVOfz+y9y+vUFp7i9Yrv81zzzxIOfXPsbG8p9Szv8WzzzxJzx96Q+ZO/PTfO6vf47FygfIZ9/HU888wJPP/g3t7gbt1rO88vJlgkjHdrt0etfxgi5eIOEFCqYtE8XeZOYxHA4FImCs/Twyfbw18UgIvYhBMhRsiHGj4siwsTccsT/aEzOQ4ejbLsvj8UIieKttEUYkYTIJKo7efjTjOJpdHME4R4Oh0J+Oz8RH59z++OeN+gN8V5y9TE0nieLJucyzA3Fms3xsw6GfJASukGAcAT6PLv2PkAxREArmhh8wTPcJvVjANHnzDXRVxtBUfNcm9D0CT1g19oaDCajyqAVx9DiNQ0ZpwiCKJiFF4vsM43gy/Rj2U0aDdKIrTaKAYT8h8Fz2hv0JU+Kt8CD8bzSkbwUVRzDNeEwQFe2It3gWR9OUvwv+DAkDh9B3SJOAQRoy7EdCvRp5kw/6t4cMR9WZI9DmUQhx1JL49qBi1B+QxjHDfh/bMAl9n0GavmUiiTw8zyYIvInW5duppoploNkKfqigalcJvascDq7y0lenWa//Fc9feoCnmh9lff4DfG3tzzE2v8jXn/g9lkvvZbn8IS6c/RyvfjPHay8WeWrjUVYKn+Ri/VP87QO/Qvax/5e1xb/kwvonuLj216zXP8KF5kdYLfwhMw/9KpUzv8Hc/E9Syb2bWuaPufrSEjeuPoW6/SLbzyzyW//79/Oxf/EO/uhHv4dP/c7/yu5rX+TaK1+g055jf3AWtTODdO1Rgu4CQ6OM15lDv3MKtz1LqhYwtk4jb50h1guE8gL27mms3TO4chZbKWLIZbReFd95Al37Oop+C9tRsW1D6EgteTz7UMZsChdDsbB0G0s3cG0x/bB0Y9KoCMYBhWvbIpmz7HHo4aOb4nGntcUnP/5n/MD/cIy3H3s7bz8KKr5D/PjVf/fzrJ6r05Zvo+siODEMY6IpPQLdhGGIbXmYhotluti2j+/F2JY/fhzhBsILHLk+kSOIvboTsm36vNw1WHzlBgvkuwZjAAAgAElEQVQvv8yv/u3n+LnPfYZ3PXKKn//8NP/6c3l+/LEV3vlghn/1uWl+/fQCnzib52nlAnfsRRSthNbK4moLGN1ZIrPCwF4kVMqYO7OkepF9TzQpPGWO2MzRdwRQ01PmSawCh3GTyFjAkxfGt6Jl1K05ErPEXlDC6D6K28sQG8II4skLpFaRgSMOfJ4iGBUjp0r76glGdh1fPsNBmMdsncLr5kiNPIEyj7Z1goFdJNayRGpGVF7lOe4nK3jSPOrmSVKjSKIXCOQMiVHA6YoWhAgf8vjyPJG6gC/PTKCbfm8Bv7fA0K4wtCt40jwjp0qs5fGkeUJ1joOginzncTrXHyGUCwzMBpFcRd9cGM9g5ojNPJ6yQPvGo8RGiYFTx+rMk5pZEiOH211A25xB35rDaWfxpSyhkifoVXA7hfHueJ7UKOF2Z3E6U/jyDPtBg0jPY4z5DIGWo+9UuP3y5wWFXZrCU+axu/PCMjBW7iVWgdjM4hvz4lCuNwmNOsOgitY+LmBdvTKmJIwbnpYhtouY0gymNEPilPD1LGa3OFZgCkaF1ZshMHK4aha7l8WQCsRuE98s4JtZLHWW0CkQuxW07iyBUSR1agR6CUvKEpuCqWD3irRunIF7FwmMPGprCl/LC4ClXSfQy1hSjj2/TmwUcKQ5PHmB/bAp9tNGgYFT4W6yhNWZw+2JWv7IFST7gVMjtUpEZhVXKRBbNfpuE0fOMwqW6btNIrNKaJZJ7DqJtUhiLmOPD9r74SqhUSLUsvStJrG+jCsV0VunuNevkZh51K1ZnPbcZPqR6mVGdo1YK7LnNOgbZYb2GrHewGzNExuCL+IrWWK9zMBuchhu4Ep5XCnLvr/IvWQdVyridiu8Hl8htTfGKrw6rw/OcxAL04fVLXIYXSTQq0RmndhqcBBt0HeW8NQyoV4jNhtEdh1XqxKay/jaCnZvEa1VITRXSN015N05DKnAMDhH3zuHpy3hKHV6O/Oo7QXUziypv0RgNjCkEnqnSOwsYfZymHKG2KrgyAXMbmEMeSuSWKLurbdn2fOERUPdXMDYyXMYnCMx6qjbU3jyAqFaJNIqeL0SgVIlNZtIt09hd2fZC6oESgXp1hSxUR8f7hsYLXF7vR8sEmtLBEoDV6pgtQv4cgVPLuF089idHE6niitVSIwGnlzAkXJCU9mtYLcreGM2gtMpYncKeL2yYCX0BDPDkXL4SgmvV8SVitxPL+LLNcxWAbdbmRyOzZaAOY7cVZxuEXM3x8hdZeDUcXsF+tYSQ2cNV6qQmos43RwDp86+v4LVzrPnbXAvvszAEsDRgb1E324wdJpYrTL3wmcYeUJH62h5YmeFxLlIdzOD1asy8DcYRedIvVX0bg7fqBJYNaxucXKwGrir+Kp4m6/WMDsFAmOFvr+BJRfx9CKWkiW0KvhGFbWdwWhVcHt1bKmMupMhMpYItRWMVgOrLRgVgdYk1Bfx1QaH0UXsbgWrW8aVa+wHiwRqntQSStDUqmO1s/hySTRbNDGLGTmrDJ0V+uYSfq+CN56DOFKe3m2h8b0Xn8fpljB28iTGMgNrbTz7qTCwVsdgzKKYL8olAqWEKxVwpcL4+VUmMerYnRy+XBLQ1V4FRyoQqgVceZ6RVyHScyjbp4k0wciw2hmcbo7EqOFIOSKtQqRXCJQSsVEmUPMTS0hiljFaMyRGGbM9S6xXBHBar5CYtbGqdRa7KyZOyuaZsYGkhi+XcLoFhs4KrlQWz+delr5RxpOy+FJOfO1RKsRKFbdTIB0HFb40Dir0JveCs2ibM4xs8fHbD1aQ75xh5DWJ9CIDp4rZnh5PXApERoFwbPU4Ci1Sq0TfLuPKCwRqlr5TwWxPT2CajiSAnK5cxlcr42BUNNccJYfVW8DqzRMadRy5QOLU8DShHNbb2QlMM7JWcNQagdlA72YJTaHOdNUl1FYNzxBqZVspYEj58ayjjt4pEJqLeHoVV6vg6RVSbwlXKxNadTy9SuwsjkPbIoFeo+8sEeg1fK1KOGb7COiwCDLE87hJqFcJjBKWNIfVLRIZTVylMmFVWFKR2FwUEzytIIKDTgOjLWa0gZEhMst0b88i3Zlj6K1hSyV6W7PjNlwZozM/1qtWCY0arlxC2Zkj0KskdhOjkyU0ahPukCOXcOTyZKIS6ksMnHVCq4HWyRFZS9hyDV9bwZKaGJ0m+9HTaO0qdq/JwL+Iqy4TGGsYnRqeukxorCNtZ/G0JQJ9HU8V4UZsncNTl7j96kn0ToXD5Ens3jKtmwVcZYPD5BmMbp3rLz1OpF4ikM8ycC5y51unCTXRrLC7TTZfmeUwfY7I2KB1dQa7VWJorhLrqyjbZXrbVRLtLPKtPH1rg0hf4TC+gqusoreW0HZXcKRVHGmZUFtj6F5gP3gCY7eJsbuCurmCo5xHba0Q2VdwlPPs3Cyjd9bYi76CLZ/Dkjaw26ukyjlqx3+Xd73zGJ/6w5/kg+/5p6zNfJTnnznF8889TCX3fp689Fnmp/6C668+ie/tYLo36XVu02l9C9O8hm7foivfQDXu0FVfoGM+y2s3LzB9+k95YuMzzE79Pje3lnHi53nlap566U/51otn+NRf/zQzp95No/Rb3H7tE6zXf40TX/ynnG++i8srn2e9+Sk2Vj/Pna0NovQqQXSLdvsFVPkativjeD0cr4th72K7HbxAw/UMPM+h3+9POHdHQM0jq0cQBAzTIZEvJiChHxGHCXHwFkzTtewJDDMdzzfiUBgoxeLgqAgQT+YcSRjhWt44/PAnC4UjY0fo+WLmkaSC8Rgnk7b60aX9EcBTXNQPcG0HTVYmRk3BmhBn4XiMUBj2B2KO79l4rkk/DSdrhm/nahyd3YTgoi+mH/fvHcIbr6OrCqrc+7apx1vGj6O5RhwKoOUgjRkNUqLAZ5QkDOOYUZqwlyb0o5BBFDKIIhFgJNEYpinCjaPZiOfYE1vHUYtDQD+OQpFoHDr4jAYx/SSkn0b4jjuZf6RxMuFpHLUwRJuiTz+J2Bv2SROfvWFCErmkiU8aewzSgCT2SOMx5COOJy+PmhNHdpBB2h+/TCfsim8PKpJxw+NIV5pGb7EsIj+g308IQo8o9khSnyT1cVyDIHQJAo84Fk9U17NI+w7pUOfwnsHm9nN8/YVFnrp4imbxIzx59mOslX6Ps5UPsFb8Yxbzv89i8feZPv1e5qf+kKXy3/CVSxle+0qNC9VPk3vsvaws/Ece/pt3kp/6Baa+9KMsF36GZ9ffzTfO/jZPlN7Nuflf40O/f4y5x3+WzKn3s7Z0gq3dl5BaL3P1SomHf++X+M/v+J95zz88xp+/5+/z0nN/ydb2CXY6C2xuz+I5ixy4FaydU3idafadMk5rCnv3DJE8j3r7Mbq3TmK154jVLH5nBrcziyNl6G7NoHYLqFIO3zmP43ydrvIKpt3FdlRMq4csb+HYKoYmoysqvY5CtyWj9nRMTRd8CtuZPA49X7yuG3iOeLulG0Ixavu4nmg33L55jV/46Z/ge7/jKKj4Dt72trfxtrcf47u++xgPfekzfPWFK0j6JpIkTVy+396m8H0f27bxkwF2EGO6IaYbYrgBuu1jBzFBOiSIE8GzMG1cTcxQZMvnjhHyUs+h9NIrfGBhll/+0md516kv8W8+9Rl+9vOn+dXpdf6Pz+T555+f5kc/c5J/d3Kaj69leEY9y6Zbx3IrBEZ5fDidw5IyxEZNAP6kHG5njvvJEq/3Rf09sfK8ni6R2oWxUSLDwC3hq0KPGahl9r0N7I7QRYb6LPdHZQ6CVexultSssecvCm+9NCesDX6N7q0vYLWm4f5zBHIOq32CUDvN60kDu7WA3T6DJ83y5mAFrzeL250hNXIc+DXM3dOkRomhXSHRC8RaQbQUVPHN28ipom+L90mNIgO7RN/M07r2IHejGomR4V60iN9bwGpN80a6SqLnsdszDKwyb/bXGDp5XGmKRM+x7wk3vdct4EtlRtYKljSNJU2T2EUGXhXpzglsaYHYLDPymlhtwcYY2jWGVoPezTPEaoU9t8nAqpJoDYKeAKRpW1O0r36JoV1m5JTwetN4SoY9v46+ewZl+xSH0SJ7QYNAzWJ3Zxn5glTv9jL07pwmUIpEehF99zSeMktgLmBJGZye8MUnThFbmRLKyHaegV/C6J7GkE7jG/OkXoHQzOCqs9jKNH1nlUCrYnTmsOU5RmENW54jNIrsxysc9jfo7Z5G7Z5mlFTY71fp7jyCIU9xb7TCKKxjdmdInDJ9r4bdy5LYdfpuk9CowOE5OrcfI3Uq4wlKlr7bJLEb2L0csVHAlRfe2kWPoW6JWSS1SqR2nsjI0berGK05hm6TgVPF7s4Qm1mG/tLE8OGpxUmjwtdKDLxF9sIlIrNGZDToO2uk9ipOr0Rk1hh4TQJN6EUH1hqRVsNT5vC1aVK7SKhWuBss43YXeD1aZfuVh3A788RqkUDOoW6eJjGW6VtLuL08reuPiAO438BszSHdOo0vl9kPVjFac3RuHsft5SawR3UzL24erSWcXmFcERa3dJG+jN2ti2++tSpOr4i6O0+gVwn1mgBpmnVsNUdgVvH0BoGxPNZOLuLrDRJ3BVPOEJhVQquJO7Z6GFKB0K7haHlcvYCjlXC1Ko5Sw+pVsHolQquOKY9hck6TQKthtAtoOzkio0HqNDG689idHAN7GU+q0LkxQ6Q1CdUKoSa4K14vh9cTGs5o3E4YOk08WdTwE6PBQbAmbuLNmgh0gkXs7pwIq6w1fLlOINdxuyVCtYavlIn0qoAmtkqkxhKJ0eQgXMXuZMYK0gpOp4q+neEgEM0Ir1dB2ZwjHbcj9J0MZitH3zriVywQyA2G9gaRuoxyJ0ek1oWlolcZ/xplXo8vECg1pFvTAuzazY1ZGE0iVcwGYr3K0G2QmDUOgnXa16bYc8/RN9dIjWWh0lSKxHqFoNfA2m0ydC4QmXU8vUhgLnKYPkNkrWJKFVy1TmwvY3SPDnR1EncRoy0CydBosBdusHPtFEY7z+uDS+yHZ5E2s7TvzHGQniO0q6idGTy9SGgJHoC6nR8fjOpEZgOrW8SWquz5lxi5l3F6wuAw8s/yev8JfLXB0NsQrJJelUgv4slZErPC/f5ZYqOKL5fw5TKH4QaH4TlSc5FAqbHvb4igqVfBlyu82b+MKxXQd+ZJjAZ9awm/V0XdzNA3VwnkBm63irqZ5X5yeWL98OUyB8Ea+s48TjdPqFVxpQJ2JzcJKQTTpjH+nBUFv6E7IwC88jyxUULbmcYft2kCtTAORLNEWhFfyY/nLFn6dhW7uyCAxtEy7RuPE2pFYr3EwRHgWBIaU6EqLZCOQansX8ZszaNuzXA32iAxG7SunaJvLcPrXyGQs7jdBfacBoleYWDWcTs5vG6Bvt4g1jLo26cJ5SL3o3M4rQLS9TPsOUsMTKFctjpCF3oE7LW7c9jdWd4YrIm/g0qG2Cig754hGkObjfa0CCzsMuGYV+GrQj9+FJyHep7EXiTUa7hKCU8t4ih5PK1AZJUZeHUG7jKuUsRRciR2ldiqYnXFcyo2VkndDXxdtIA8vUpgNIisFQJ9DU9dx1bzpF4T3xw3u9pZPL021vCW8PQqkd3EUQVA1pKLRHYDs5dH62RInQaWlJ382++pxYkFypHzuIoIKkK9SWKtEBmLWN0cZnceV8kQWyKQMDsF+s6KCCeUKpHRJNDqDLyGsNy066T2GoFewFZmcJQcI/8sod7E6ZWxpRKhXsOW8vS2pknsGofJGkY7i7Q5w9BbYS9YGwc7JRy5xMhfRWstIG+J/74fbojfW1/ElWt4SgOrVxRBhb2Mo9SJzHVcZQW7t4zREfMOV1nClhdJ7LOMgktorQq2vMjAu0BgLGF2a/jaGnvBU7jyGspOhVF4kcRZIzQ3sHvLJNZl+s7TjPzn0NvLBPoGA+8iI+cZzNYyqXWeUFuhc3Met9ekb5/H7i4h79ZJ7fMomzm0zSzSjVnuhpeRt0oM/Cv40gr77iW2X51iz7/A/cEz9N1L9DZrKDtLDJ0rjLwn2L02z0H4BHfjp7A7y0i3avTNp+HuK/S9Z7j+0jyedpHEeYrIuoKyu0zfe5bUf47eZoNLjY/xl//ph/kPP/29fPA97+Aj//Ff880LZ4jiLa5fLZCb+Q3O1f6Qr519iMuLU3z12VU6vVdwPRnT2Ua3bqFaW3TUHSSzzR35Ja52rtDc+BzZ3IeZO/V7XDz7ILL5Ze5I53nu6w8xM/0uHvz8L/OnH3wH68vv5/LG71DN/Axna/+Wi/Vf5kLll1itfJrLGyfxnJso+i16+iaSch0v2mYwbGOYPVxPI04tLKeLH2rEqYvrWQyHwwmXIo5jBoPBhFtxFFT4jmhth15IFMSkcZ9+3GeQDBgkYn6RRNGk3TBBF4yNlmksmJKDcTNi2B+M+X0Bw3T0d37eUdgRjy/mfVeUA5I4IBoXBVzbxLEMhv1k/GMwCT+GY5ZF4HroqkYSRbiWjW2YxFGAY2kEvkkc2cSRSZoIU0jgeZMg5YitcRSEuFaAawUcu3/vLm/ev4em9JA6bSxDIwr8sZ0jHAcNMQd7Q5IomPAk9oZ98TiOGCYx+4M+h6Mhe2ki4JpjbelRorM3HEy0oYJbIeYle8PBfxdQDPvJZHYShy6DNCSJfJJYKEQHSSrSIT/g22cptin0qoKH4TMa9Ekij9C3cG2d0TAm9G3S+K3AIhyzA45epuN5x1Ed5UhJevT2/zaoOPokJWM96bA/YNQX3Ip+ko5TMp8odglCi/7Ax3E1gtAmCGxSv4+tWpiajm3reL5Of9/DCSW62g227nyZF76R5dKFv6CS+x2+evFBXv3yGVrX8nz1ygNcufQAxx/5D3zuE+/j4U9/kMr0p7nS/AIb+T/ixKd/gk9/5Af53Me+n+zxH6Iy9b+wknkHN579f2ge/xfUv/ROPvln38P8oz9D/vQfcG59mq994yK6dgN781k+8ms/wgf+0Q/woXd+H3/+nu9nrf4+ZD3LVidLRyrz2mvH2bOLRPIcnasPIt/8EneDKuqdR7F2TzI0c4RaCWXzNL40T9RbINWLGK059G6endszGGqebruC634Nw7mBbu5iuyqGJbG7ew1d66IqEoaq0esoaLKFqTlYhonnOBNehQBsih+GqiFLPbzxc8Q0bHTNwnJEu+GhBz/Pdx07xg9+zzHefuw7+c5jb+Ptb3873/mdx/jBf/C9nLuwyE73OrK5hSzLb4Ezx2HF0QTEcRwUy0W2XDQ3wPAjNMefvE2xPZxAGEFC2yW0LAxNR3Njrikul67ucvzJp/nTap5/d/wL/NQXPsm7jh/nPWeKvPNvZnjHpxf4V49m+fG/nebfn57mM1dKXGw32Aka9LR5pK1TDIIqw6CBvDXF7ZceJjHqDKwadnuWzrWHiYwsB2EdqzvNztUHOYybJFaBoVdG3T5B38nSd0r4chG7U+IgOMtBuIS68yiedgKzlSU26gRKaVzRbxLpJYZenVDLE2pTDJ0KvlQg1oqY7eOM3AWhGjVqqJvHuZ8s4nSmifWseD1dIlIzaNsnMHenYXgW9i/gdudwu/OMnNpYM5oTilGjhCfNEaoZ7PYZ3ugv4fWmMFsnaF/7EvuemIc4nVmcziyhkuUwaAoLSO8MkTZHoMzjSQsc+svsuytod+aJ1SaRmSPQM0RGjr2wwX7YxJWzaLszRHqJ9vUH8Xtz3E/WeD3awGnnBKPCW+TAb+JLZRKtRqSU8bpZ5NsnsFpTvJ40Sc0c8tZJ7O4sh/ESA6eCsn2K7q3HGHo17O4s+2EVszOF1ZnDaM1hdzLcjVcwO1PYkoBpBnoZX61jSQWs3gzDsISjZDA7BYZhEV+fRW09jqfPEDsZfGMOvXsSSz7DyN8gMuuorRliW+hN+14Fu7dA6tSwlSyDqIGpTBP7WQz5BIEzh61NEzo5ejvHSdwSsV1k4Ncwu7OorWnuDTY4iFeRd07hqhkOk2UO01XU1gyuUiAya4R6BX33DI40x2G0SGIWUbdP0bfLxEYBuzuLsv0YQ68k2hN6gZHXIDELpHYeeeuRCTzTVcSN38BbnHyz+sboAoktKreOXOYwusD9wRXsXolALxOZZUZ+ld7tKRJ9mfvpBe4lTZSdRwh10bS4F63Qu3WCfa8pFKVmhd4t0Q5K9BLynQW8XhmGFwi1PH2nQqDmJraLSKuh785PDkOBWuR+eoHuzRmUO1lsqcTr/YtorXksKcsbo4scROfYevUM0u08niJsH0YnS2I1sXsFUmcRVy6h7s7jaDn2kzUsuYQtV4msVQb+Wbaun6SzOc39/XPEbh1pewZHLRPZS1hyAbUzi9Gb5+7wLPLuLJZcYhSeI3FWUVtZfLPKMFoitqrj9oSoQO+H53HkMkYng68VsTpCB5oYS+MZTB11a5ah28DuzhLpZXGQ0hvYHTHbeXN4Abs7S+vGQyRmnYNwjdb142jbMzjdzBheuIC+O4Xfq5May0RqE+nmNFZbNGtCrYJ06wyxtozdFjfVqVlnzxfNmL65TKQu4ctVXKnEyFklVOvY7QJmK8++v0GsN4n1JnanRN9cIVCaGDslEn2dPecibrdJrIk/d99aYmALhkGk1Rnawvai785wEAi1rbqZIZDrDOxlnG6O2CjTuXGCg2ADr1dlYK3jdmvsexu4UnE8GSmy751H26oS6+v4WoVRtIzazqO3G9wfPUVsr6K28nQ359DaOSK7SWjVMXo5UnuZQK9jdPKihh6ssxdsoO5kiM1FUvcse9F5tq6fEJNMUxgYYqdBYAqbR2SI51VkitvogbtGbK7hycvj/75EoDWxpQpDbwNbqpBYK4T6IpFe5DBaxu7MY3cz7HlLormnVunePMMb/cv4vYowpUhlMcGxVxg6q9idIgfBGqEqGjfq5rzgfsg1QqWJ060wtNfRt3OMnHU8Sag9XalIajaI9RpDZ4lYr+H1SmODS5bDcJ19f1UANjuigRHpRVx5nq3XvsheUGfPb46bOzOC0aDlcHsLONI8I69OoOYwWtM43QVGXhOjNYMjLWC2BdPEaM3Qu3OS7dcenahJ7W4GozXHwGmy5y/jSDn0nRncXo6Rt8S+v4qxm8HuFEiNRe6G54mUPMbONK/Ha2OYZh71zgyH/jr3gg0iLYPbnSPVK9wNNnA7RbTNOV6PNngj2UC6dZrErHEvXsftCYWz21sgNgqMvNq45Vga845KYpqmZEisErFRmHydEf//Auxsd2dJx+8b6DWcXpFAr+L08thyDnV3Gl8v8Ppgncioo7XmSZya+HrRy2J2ckJjqyyitookzir7yfmxIjmLry9ymD6Np67RunMSeXeG/XSdQbA6+TfK7JWQthfo7cyRekuk3jKBWcfsFej7y7haRWhOlRyRWSaxa2NrUu7bGn4ZAq2Cr1aJDAGAdWXRUIvMMpElmhOuXMFTqxzG5wm0Oom1hK/VSO1lQqOEp9RJrXPY3QqxXcHTFwj0IrG5RGwuoe1mic1FRv4qe+EaZjczVnAvsRes4akV5O05QqNObDXx1Qq+VsWRS+P3zyFvzxGbTZxehdgUf98iYxmrV8Q36vhGE0uu0dsusBc+we6NLHq7yWHyJKbU4OqLx4WWVF6k712gdXMBS2pg9aqMwouorSqBdha93cTuLeEoiwz8s/jaGo68hqecZ+R/GVc+j9Fexewusxc9idlaI1TPk5jn6NtnUbcLaDsl9oMnOAif4tUXTpHa5/GkBvfjy1z96t/iSQ1S+zyH/S9z6/nT9I1zpOY6h9Flrr94HLu3zN30q+itVXav5kjM84TaGoy+zPZrsxyGz+D3zuN0zrFzo0LqPoOvX8LTLhHbT+Hrl9m5UcFRLqB0N4isKzy18kk+9v4f4YH3/xgPvP8naE59lNa3VjD9FjduLnJh5QO8dPmjPFn5OKUTf4W88y0k5Rrbu1fpqTfY7b1Kz9yho/W4vnuTJ188S+ncCU5l3k82/0FWG3+F3LlCR3uOy185zfHp/5vm4m/zB7/3Q1w892Fe+eYnubzxPtaqv0h17ifIPPrPOF/6eV7+Wh61+w0k6TU2t64SpA63d15F1l+lp34DRe1i2SphbOF4CrYjY1rqZBJ+1KA4CijSNJ2YP4JA8Cj2h/sEXkh/bNuIg3g83UgnxsM4CPEdF01RSaKY4fisGgUege9wuH8wOccKe2U65l28hTk4wikchR++K87lSTTmPyYhgzQaLyG88TpChCVHrQ5rDOtMokg03m2HOPQJPJswsHAdBd9XiWMdx+6wNxjiWLZoZCgqru3gjy+d4zDCMTw8OxSNijfv30OWukidNr7r4LvOBE55ZM84ale8NfsQr+/3h4ySPqO0z35/yOFwj4PBkDSI6IfxpE1xpDU9snNEgUfoe5MPQhwKy8hRMCIUo97fBWAepT3jKooAd6QMksFk23IEuhShipivCLOIN2FsHM1D0jiaaC37STqpwAhQp0h14siinx7NPwakkUiN4sgjjqxJ+hSM6zLDcbAR+gH7w9Hkk3+Uch3NVtI4EdOEwBXzgChEMw2COMLyNCy/h6Tdxla/xSC+jaZ+Gdv5Crr9FJpzhZZ6juvbDb759DTLhf/KldUTTD/8J5z+wvuZ/sJvciH/BzxTfT+PPPBOHv7IDzH/mf+N8okf5YWn309t4Rf56P93jOVHfozLp36N0kM/xelHfpZHjv8GF544yTOXi8jXnuVL/+V9PPjrP8Zv/qPv43f+5d9nff7X2XrtE7hqE01eQtFmCZUisVZA2zpJ7+aX8LtTpEoWd3uasJUhlucIpBms3TMEioDQOe0s6q1p+moDvbuI0jqLpb6IJt9C6mxjGAqKuotm7KLqu1h2D03vIsttFLWL55vYjoaqddBMAzcMMB0b3bawPBfH97DHLzd3brO5ewfdVvnW1Zc5ceY4P/xj/3wy8/ju7/oBjh17G8e+4xjf+0yfKQ0AACAASURBVH3H+OSn/ozXrr2AoiiYpoOsdCcQTUXRxmBOC8uUiUIDK/JRXRsjcLGjACcQoYbjOPSjGDNQCGOTNLDwDR3L9Oj4A140Y2rXdnnvyQX+r099jndns/zso4/zI3/xSf7lA1/g5x7P8s6H5/jhz57ixz57nF85fpKPn53lCXWFG14J2cth23n6Xp3dm48T6hVCrYq2PYvTmecwqJMaGXpbXyLUF4QK06qMJwZ59oIKiZXBVwXVPTEEGd1qZxm5i/TtKmZnmpFXYz8Qde7OjRPcS9bY8+sY7VN0b/8t94cLHAQFpJvH2XMbMFykb8+hbT/Kgd8YQzUzWO1T7Ptl7M5pDoMq8p1HYLjC0MyR6guY28chXSTVFgjlWQ69Ml73DJF+Cl85RaBO0beyDJ0CsT6L2zuO0X4IT5qfTEaOgoqhXSbW8vi9BezOFH5vFr83h7k7RazlSfQiTmcBbfMMI7dCrOZxOxnMnQVG9iIjp4m+fRp16wT3okUCOYPTnkXfnmLPbZAaVeRbp7FbGd5ML4g2xeYUTmeON/ur+L1ZjN3jRNockSq0qXZ7mljL4vdm6Vs5rPYpIm0eu32afa+G3ZkjVIs4kuBHpG6ZyM6h7hwn0itoW1ne6F9EuvM4Q79IalVIjSU8OUOg5ohNQbq3OrMYrWn2/AaBmkNvT2HLc/T9Mr6RwVFnCMx5IjtDaM3T3Z1mkCyRhjWU7ilCJ0do5oUbXingq2WG/iK+nkfvnKHvVRiFTexeFmlzmlG4iN3L4ip59qNVLClHYjXZC9fH+2dRNe5bddE82F0gMavsBQ0Sq4DREm2Svl0ZA9/mic2cmL2o86J+bZTo2zU8OStuRPUiA7vGnt8k1SqkWoVEr+BIIhgd+kuYUhZTyk4UfbFR4DBemrAx1O1TBGp28lyxWrP0jSp3gzWsnQz2bp574Xm0nTmsdoaR1+QwWiFQS6hbC6TGGqmxgdsromxNcxgt0XfK+MoCsVkiVEschuvou+Ib3lCvk9h1WjdPYksFDqIL7PnnkXen8c0yiVcncmro0jyxW8NWc+wlK+itBWypSGwuY3VrGG1hafDVKgN3ichZIlDPYfz/ZL15nKx3Xed7UAICIhdxRFFnvDo6V3RQlGFRQUVUFK6Ay0WYUWAURUEIIFtChOw5S++1dO1r72fPOUkgQAgkELKcpbdanqpn37d6auk+SwLv+8dTXYmv+aNfZ6nu6uruOnWe7/f3+bzfwq2M3KOYWxu4wjqBtcAojKsKrlZBV7LYdgHXKWHIGVypQChV6GspxPYt6MYCffc8+k6WULmTnn0Yx6zjNldR5dsw3LsxpFWGyjlG2hyRfReGmsTYTKK25vC8HLqcpHvxGG4zxSjIsyvchHZ5Fqc1h9uZoa/laV+YRWvm2Q83kNrHaO/kUVv3EMpziJfyaPIyze6t9IN5BlIZTzqD062jNRewOylcIc9IW8IXElxzMgy1NZTNLxHIc1wbPIwgrdOQjxLaSXDPc83OEHVKBK0016w59tRFeq2zqBerDO0koZHHbC0wVMv0uyV6nRJet4SrVvCdZQZmHXEzVtw+E50iVCtojRR9sx6Di9UKgVhgaC6NWSYl7G4JV67Rt+J/A3vecTxlCaNdwVdW6elrBFqd7vY8fbfAlfA4gbqB1alhdhdx1SSumsbsZvCVNfrmBoaQw+gsYokZfK2E1c0TWSuEWhy5dqQyciPBlXAdRyqgtzMojQyetoqnLWNJJdRWmr61hCXksYUyobzCld59WHIdtZ1BaS3gyJk4UaYWCeQiZmeOQF2kbxbw5EWMdmJ8sl/EFFLsfOcO9q1lPLHAwFxG3k5yNTyFuJ2OuRgTHkQZXyqjNRbHy6g6rlgkkMq4nQKRUsMXS+yZq/TVOl63iL6bZmDWkbbm8OQifaMGo7OM7GW6l2fGS/QMVidBqBVjBopUoKeX6Ol5rM48PTWP3U7iCMm44iVlCOQsfb2I3phD3plFa86y71cJtFTMDHKK9PQC4uY0WjPBFX+FQC0iXDqK3Vkk1EpEehlLSMdL0HFqyBVjk8jQWsaTCnHqw4iTeWojgbKTHIM9q5hCEr01y8ipTpYq6jh1FKpllJ0EAzOGxfbNOsLFKfRWMk5WdNM4YprIKDKwivhqBk+OX+v2vSqBlkXaPordTdDdPULPKhBZJfTWfGxwUbP0lAxGYwqzm2PkrSDuTmOKCYzuAvvBMlo7hdJI48qFcXouh9lNEOhxWs1TKvStdQJ1ichYxhYLGEKGvhXXiUyhyp5zL3vOCpFeR95OozbyXI/OYYpl5HaawKoR6nWsbqzRHbmr9MwarhKnOwZOjZG7irS7QKBVuBadoGfWMDoZQqNKqFfjKpWYxVXysH8atTWPKSYZeVVcdRFTXMCVi9jdWrzs7y4Q2TkCvYgplGI2jxxXFEyhgiWmMcRZXCVe3rpy/LW6crzQMTsZfLWIKS5idFK4SmVsBaniyhU8pTpJbARaHaubxxZjJemedzyGFUs1AnUFQyhjKxVCc4XQXMXoVpCbeTxtldA8jrhbQG1n6NlrRPZJdKGO2qpjS2vY0jKWVEdplRi6pxl6Z+ju5LCkpXGaZRm5UcBTlhg5p2L96nYBT15FbxeJzGX61hKutEakn8QS6vjKGp68jNmp4Mp1BvZx3M4SgbTMyDrOD/rnueKeIpBXueY9QE8+jdmoY+xW2HfOMLRP0tOPI+9WcJVT2OIp7G4dq1OhZ6zR01fx5GV85Tg97V586V4MpYxnrmHKawTmeYzuKUb+Q1jSGRqXKnjt4yhPZJi68c383Ztfwuff/xr+6S9+g9k7P0Fj+1FcvYFrPMX89IdZTH6IR795jPX8JyglPsNq9h6+e7bFd84/ztmlNdZKVU4uneDE2hLnHjjGyfs/QWL+DzmxfiNPfW8VTX6Ei09WObX+Uc6ufYhzy3/LRu1vePRrn+bbX/k4D5z8G86u/BHfOPMe1tLvwNxMsbX9MJq2iWk20PUGttXF1KV4QeDEQ/eBqfDAgOE9RyN6IG4IPJ8o7E2SBL7j4jkuw2if0IuIgj6eE3Miop5PP/IZ9n2ioE/o9Qhcj/3RHvvD0TgZ4TPshwRuiGfHh/sHLYSY32fTaTcJPG8iiziYe+NFRjA5nPddd5K8GEb9if1j2B8wGgwIvLhm4tkOw/5gUhOJxQfGRFfqWPZz0hpxM8KxbPq9aMLE0BWVKAgnBkfXjQ+XD33/6evw/afpCi3EjjA2Zlhj7oNLFAYEnjOpcMQbFv9Z7WgYMQwjRr0+e9GAQdBjLxowivoMexFRGEz4EwfVjIM0xXP5FAeLiX7vP+pGDwb8XhA822fx/Pib43pEQX8SYTkAYoZ+MOZgWJONkGtbz/kann3zHTfeHE06Pt54k9TDMuItUL83Bmu64RhiEsYJj8CaVDwOnnzDfn8MC3l2gRH6/n/QuURjYKdj2fg9H9f3CaIeluugWyZuaKKYLSRjG0n8Npb5XTqd+4n6j6IZ5xCl43zr27NsblUQN5f4zlfnOVH9MrmZT3Ds3/+GqS++gy9/9DXM3fQ65m7/XTJ3vo7asV/ne/e/l5X873PPzb/Irf/ych5c/F02Dr+Zh1b/J9mFd/Khv/8Npmc/TWbhNszdb3PbR9/NZ//gF3n3f/4x/vQXn8fy3Nv43jc+griVpmedots+hnh5Cnl7iqfDOr44j7J5F9rmEfpSFr+VpvHYF/E68wz0HPLWMWwhhdvN0bk4g7aborWZRxFOEbhPIUuXEYQGsiIiKwKWIyMrIoZhIAgCoiiiyDqyZCB2NRTZRNJVLM/FcGw028RwbURNQZBFVMtgt9nl4uUdHnr4UY5OzfKqn/1Znv/CWEH6Qzc8fwLR/KlXvYy7Dn+Bhx85T1vYpNPpoMg6uqFg23bMqrBcbNvGNDVUrYNpiWiWiW5bqKaB5TqTfplr2YROvHQKezY9z0ZXVNqKzmNdnfoTW3zx5AP81fQir/3Mzbzl2BSvufkW/ujoPL932yyvv22e3zq8yK/fnuQXbryVN992N58+kea8vMFFu8SutEBHWKCzfQxfL+KrJYb2MgOzht6YY98pESoJPHWenhFH8AM1N1lADOwce34eV05id+Ph0ZMLON0crpQl1HL0zTyXv3sLvpKBK2cYmHHk3e4m+MFoBUeeQdq5iX03z8CoMjJruOI8e24GpzuH21lkaGXxpHnc7hwDM0NPS2EJ0wRKAqN5lFBaYGgs4otzXPdLuJ1ZhvoiobSAvnMYRzzGwEzhywlGVoGRXcQV5/HkWYZ2CqeTmOhIR1YJW1iIGRdjqKa2exRXXGDfKTGyikRaDqeTxBFSOEKKnhYzMKxWEkfI4IsFIrWI1V5A2T6C2ZqdmET0xiy+lMUXY8WcdHmGUC7R1yrYQgple4qBmUfdPYIlTDEw01wPlvGlNOrOFGZrhlBNo+0eQWscIVASDIwMVnsWW0iw7y2z5y4h7U5jyQmuRFW01lEiPe7UR3oNvTWN2Z3CldLsOxsYwjy+Eg/jVjeBLSYJ1Ax9s4AjJvG0HL6ex1Uz6MI8rpomNLM4SgK9O4NjFgndMq6ZobF5O66eIrILuHJmDLLMMXTreFp2vKgoEJoFbDmLcHmakVcbA8iyuGqenhnDzHytQutiDHINtVyslRRzMcBSzMYLFiXF0K5id9MMrPiifmiX8JQUob7IwM6jNubo6QVGThVfzjKwyuOlxSI9vUAg5vDFHEOziiflcMQsrpzH14r07RryzjH2vSo9I48pzKO3ZgnUTAyc6ybQdqe56tXwpQx6Yx55c5aRuUQglTB249SFK+XQmvO4UmwoMVqLOJ0yV72zXPVPYLazWEKaoV1lz61jtJJojRQMz9M319Fasd3jev/4WE+aRW/n4gs3oxyfHCoF+u4yoVXDVgsYYpZrg5P4WhGttRgvJ6Qa3c24Hx5ZSwycJaxOCnXnFMPwPFtbszQun8BS1hgEabRG/Hg9vYQu5xGFNEIria0V8NQsgZLBbhYYehlcI013s4jfqbNnJ1Cad2IIS1zVz2HK03TFe+hsleh3T+O3ZjDad2CqBZ6xjmN1sihiClPO0lcq2DspAiWHaaS4oq+hbS5g7ia4Yq8SSHWUnRyhVscSs4i7efTmFN8682mKMzdy/71zhMMT+E4Bv7OEsl3BaBfoGSXs7iJGI4ffrTHQqxjNKbYenYbhOo3HjnLnzf+LQvFm7N4aujSPv1tBFabxlRVcqYwlTaEJi7jyt7C1b6FoVQJ1lZ66jLaZZCBWuGqscNXaQNpM44hL2J3YaOJ0c+y7q3x/cHpsC0lxPTyO380TqRUiLbZIDMwVjHYeR6oy8k6gC5mxjjCPI9ZRdgv4yhJDZ52eUcdRFmMwrbjGvnsvV8INjO4CPbOEp1Yw2hXMTpmhs4Yt5fC1YgyPPVAyqmtE5jquXI5j5mOVsKeUMYQ8oXUcU6xgdAsozdR4OIkTDep2DltewxRreGNYb8+o4MlFArlCIFe5GsRMmZ6RJ1Bz7Llj4G87RaRXCOUioVTE6xZwOgUG5gquVMHslLClCkYrgysW2bPXsIQcbreI3szgy3FVpCdXidQaA20JfTeNfHkBfTdNpNQIpDKOmCfUKtid3IRbEtutlgiUEra4gC3Gj8eXi/S0SrzUElP0jCyBnCWQspitBZxOikAe/15I0deLsdGjFS9jesYijjSP3p4h1PL09BKOmEFvJnClHJFRJtRKsc1FL+MrBQZmnZ5WQW/Gn98SsjhiHl8uEqhltOYM3pjjYnfyhGoMyOzpRdTGweeJrSqOmEFrJgi1eFFhCVmUnQRX/Q0sIYPeTDKy6+PUR5G+WZxAMu1uAnesgNbbcxPLVN8tYUlJXCVNT88zMItjHlSWQEoT6kvYYgFLzHC9v8bAqSLtzhEasUoz0GKIclznK6O2kgR6DUMoouwWsMXYtBFoY52yUccR4+et3YmvR0K1giuWccQqfWsDT6tjK0UCKzbYBHqdQK/hKaW4+qaV8LQCkVXBEDIM3RVcpYjWThOZdcxOFl8txxwItYorl+gZdbpbcwzsOnJjHlfJ4Wlx8tDqFrE7dUJ9JbaWdOZxlSLybh5xO8nAOo3RipcrvlbE6MYfr7fz4yRjXBexxDxmJ4Mj59CFZFxHlEpIO0l0IYfZyaM2FycqVVsscjU8gdnJI+2maF+aj6Gg+irSdoaRewpbrqC0c9hyFU0oIjfyqK0StrSM0iyhClm0TgFdqGB2l+lul9DadQJ9A00oo7ZKKK0SeqeK3qnS2cowcE6hd6o0L6WQdjLse2ewu0u0nkoTahs4UlxHbFw4itNdYeTci7JTZOuxmfj1UF/DaBcRLie55p8jkFcQLizQfmp2XNlaxmjUaXxvkZFxCluoxulBocjIPYnSLOHIx/HU01wLz2O0SzhSjYG9wfXeeRxxDb25htE4jmuso4vL2MpJfP0cpngarbPB0P8KameZSFnn0oO3ccdHfp33vuF5/OPbX8Vt//pOTtSmERqPs/nkNzGUx1hfuYW15Y9xyxd+mxOVf+bbXznC+bXbyMz9BUvlv+C+8+/nscc+zcrqB1nMvZdb7/odTpz/AN988C4uPl5h6+IpTp24h/W1f+PY4T+kmnsXy/l38Y3zt/DgmVs4Xvk49534JKX0ezhR/yDfPPcllK0TtNtPoOu7mEYbRW5gGfI4bRDgOS6aouJaNoamE3p+DJm07IlRcm84nLAjDtScBwmHnh8QuDH0MgoifMcdLz3imdQyVQI3JPBiM8fBfOnaNmHgEoXxfOw7frwMULUJDyLwHFRZnIA0e0E8Vx8YE23TnLyvZzsThoVnO4idLlEYV0Oea/o4QCF4dmzTVGVl3EqIMHUDU9NRJHkyZ4eej65qE5SDZztYuoFlGARevKg4qNmPqx9PI3baGJo60Yn+R9OH+xwLhzNOWMSmjcgLGIY9hr14YbHXH8RpiiBkEPT+D6XpsxpRf/LmOfY4XeFPaif9XsBoEE2ooL3x0B+NQZcH30jfCSb00vA5OtGD5crBIiROa4QMot64UuKNUx4D+r3eBJZ5kNrojzdPUejSj4IxaPNZZkW/5xP14iXEwUZsOHbZHmzHDpQwURhDSPq9aFIbOUiIeJ6DYRiTU3hd19ENEdPu4PgdvN4mqvUdLm6u02iuc/99t3P25E2sVD7O8aVPUUn+PSv5T7BRvomzK7dTmP1nHlj7HDO3/B4PbXyY277wWuZvfy1rqd/mqa9/gEryd6gm3szK1G/x5NLbSX/hl3nk9Ae5/9RH6Ypn2N5+iN1Lj/C9B1e4t3Qr/99/u4H/9+d/jPe/4RVUjr0FafNm1O003Qtp+kYGq51Cb8zhS0kCaQG7NYXbmiPqZhjJRQIpgbp9mEBMEoiLaLtz6K1UHGPv5NCkNXa2Vtjcuh9Vb9KRJbqyhCzLeL6NIInIhoYgdREkhUZbRBANurKN6++z3WpzaWeXxy9e4snLmzxx6TLNrsg3vv0IX3v4W3ztq4+wsnySP/vTd3Ho0PP5kRe+mBtuuIEXvehF/NAPH+KHnn+I3/jNX+bOez7Hg18/jtC9gKK2Y8uHaqHrCqYZQzg9L1YGmaaOYUoYVhdNlwgCB11XYkiNbjAIewS2j2u6qLo2+fi2KHGhK3PfrsDd93+DP7vjGG/+wl380sc+zXsqdX7r1jt4yx3HeNMtR3h3boPX3p3iN25L8atfOMofH53nxrUk9yunaQ9O0pAWMZQSkV0iNEuYnQxaM0VPK+NLGUI5xcDI0LcWicwMnpxi5FQZWGWu+DUiM4stzuApqfHglmfPXWFkL+GIGXw1w5WgwtAuMrTLSNszDO362OU+x9P9Oo40w9Cew5eT7Fur6Lsp5K2jWMI0e3YJs5lGaxxBbx7lelDG7szgdGcxWse46pcwmseI1BRm8ygMlhEv3o7Tnua6VyJSk7idWSI9hd2Zpadm8cUMZnMhTkVoi+w7edg/iSem0HanGVkluBJXSKz2PHt2mafDGpGeQd46jNWeG9dJ5uipBYZmBas9i9NJEqlFhkYdR8hiC2lGZomhVUDeOoLTSdBTsuzZVax2AquVJJQLdC8eo/3kUYZGlT2rhrY7g7h5D5Yww9DK4Elz2EKCQM5gCwu43QWM5hSeOM++W8BoHcXtzuJLKaJxjNxX8vhaDrk5hSnNMbCzKLuz41j67Phieoa+WUDeTjCwn00iOGKSvpknMnKTSHBkxhdfWjuJLWW41l9Dbc8SGDlGfoV+uEJz5yiOscjV0RL7/SqqMIOnZhm6SwydZdqXj+JrWfbDGn2ngNyYxpbiC0hLSuEoiwy9Gr4Ww9gMIY0l5gj1Kr4S6zwDJe6V97QKeiuBI6W5GtbYc5fo6SWU3dkYZmfk8ZT0mFuRg/1TWJ0kyu7M+BSxRN8sTZZukVJkqFewWqlxamMZW8wSGGU8LV7WWGPAXDBWogZqhsgs4CmLmK0FekoOp5MmkPLouwuMzPh5oO0k2HfX6Js1tMY8jSfvxFdyREYVS8iz/d2j9NQVrngnUHYSdC7HMe2r/nHkrRROpzIeIito7UWk3XlcJR/D4ZQqVrdCaC3jqhX0bh65tUjPXkHr5PD1Gt2dBH27hqeWsMWYEu8pdVy5giXmUFsJ3HaCt/z6z/CKlx/iv7/+xzn71RJdZYnWzr/zA/8cAyePp+WR24t0mznEVg5DyqN25rDlOfzuKTwlga/MMdDW8cVlIisG8Bq7K+zLa9hiEl2Oo8jXrbP0xSSBnEATC4zkGn1ziU5zgdCsctVaImrnEC9OM/SP05eWuGJsEHarKJtJRuYaPbVO99ICfX2VUF8i0nL83Tt+hv90wyGef+gQj13I0e0uMjLvRdnO4UpFHGmRyFzCbNcZmOdwxCX69jKuvIq4Oc0nP/RaXv78Q/zkTzyfjrqKa+WxdnN02tPo3TqevoSpztNtZXnFyw7xUz/zQtbO3Y6vnCRUj2M2cgTdHCO1jNfOsacfR98qEqoVnolOYbTSKDsLuGKe7/dPESgl1N0EoVTEFbJEWpWBscRV/wQjdwOrW0Zt5cbMkSo9Y5Wrwb30jHVcqYanVuhbdXy9iNYs4HQ38JUTDOw1xJ0ZAr1M31rDaFcxO/GpbmTWcOQcSjNBZC4RaDXUZjHWKqpVAq0Us4qMmEfhq1WkZgFTqrIfnkQXMojb8/S0Ole9U4TyKpa4hi2vEBhr9IxlXKmEP1a/jswT45P6LJ6c4fuD47hiBleMazhXvDV+0DuB084QymVsIcfAXKF9cY6Re4I9/ySWkMOXyoRqjX13HbOVxWhlGForPBOdoadUcTsFnHaOgb40ebNaWUI5BncOzDquWBgDNgtjA0gWrZHE6sbMGF/JY7TS49vjpacjJjCbCwzN+P9EX1yM4ZZ6caIN9ZV8DNLszBFoKUZuHqUxFb+2GGUGZnzfTjfDVX+VK/4qyu48djfDFX+VK9468vY8kV5l31sbP9Z4sTW0lvHkRfTWAs/0TxIq1fHiJo8v57gWLmN1ErFlxKkxtGroreR44VLFFYtIW/N4UpGRvczQqmMJ8WtgqOUx2gu4cpqBVaRvFlAa0wiX7iYy8njKIo6Uiq8PrAJycxq1OY0jJth3K1itGLg9sNbpbMYQSEfOobWTuEoxfi7INXx1CUPIo7UWceV4aWqLFQbWSQL1OL66hKtU8bUKrhJXHmyxzMg9TaAeZ2BWcTo5vLGS05Fr2HKZvruC0kniHGh2rWUs8UDlWSbQSwR6kZG3itpK4SkxpFJuJIisOmY3i6+V0Vv5ia3mSnCSyFom0KvYYp7QiFNstljF6qzQN+NEhtpawJXLuNIaplDEkzdwuifwlQ16Rg29s4CvlnDlOO0R10cKYwNKIU466UUCvUio1wj1GpG1jCOXxum3GkozjaeU6Rl1fK2KLRbHVpI6PX2V3SfmGFjH8fQ6wnYSvVNk5J/C11bRhDJKs0RoHMfVqqjtPHKjQKifxOyuoraquMoaPes4PfM4plindSnNwD3NyDuD0aniyCtoQoWBtYEnL+FKKxjtGnvuWdRmnpG7Ts+o4YirmEIdV1plaJ/C6lQJ1BWsTpnuZgqrVcHt1tAbObTdRXrqEvv2KbYenaWvnSGUVwiVJfRmFlcqsR+cILI2aG9mEXcrBOoaZqeCIRSxxQo9fQNLWEFvrGILp/H1MyitFQL9PJH1FZ4ZPoLcrCNs5/DNdYZGnZ1v3crNH/x5/uGPXsz73/xSioc/wvn1NO2dJxmGKo89ssGxw39Lcv4v+cJnfo3lwl/yjfM3sv34ES48+g88eN/byS7+F+64/WVMT/8q9579AGfP/j2Pfe9mLny3xH2nZzh614eplD7J1NQ7mZ5+Kw8+8DEePHcjubl/4fMf/3OKic/y1bMzfOMr01x+aglHf4LAFNC1Nr6n0Y8cfNccH/LHQ3YU9OND9jG/4cCicTDUHxxYP3vA7j9rnBwzEgM3mMySMZCyTxT2GA36WKZO4Ia4Vnxo7zsuo8FwzEyMGETB+LZY9nAAxoxnXJeo54/n32iS9jhgLh7MwqPBcHLfURg+O/+GvQkTME5GPHtofwDydCx7zJQM6LYFnDE/8IBd4Y5vj8LepKavKcpEWuGY1rOJiutXr/CDZ64jdYVJksJ37QlP4iCR0H+OavRA/xn6LqHrMQh6DMOIQdAjdD2GYcSVwYi+H1c44o87SEkcVC+C5zApIvq9uB4Spy+erZ0ckEYPYjFxBCVAlZVxnCUc61rG/tjxN9exDULfIfCcSeVkEIXjr80bV1JivehzFwcH+hbPcWPIRxgvPQLXY9QfPCfR4RB4NsP+YPLYPMd5lmXRiyZPgNB/VnXqjSM9gRv3e4LAwzCMyQ/EcRx0U8L1ZTrSRbrqo3TVb/LNb2ep1/+NYvYfmbrjzzlyy9tJ3fOXLGf/gbtu/jPuvOk9fPZjf8K//fMfcPiL7yB9zzu553Ov8jxBKQAAIABJREFU4/YvvY5HH/wI3Sc/xYni20gdeT0Xv/lxzi2+lXPHfoPlo6+lPPVGGhePcPlind2th+nuPIEvPs7tn3wPd77v9fz1q1/Jb//UIe4tvZvmY5/CaxZQnkzTePQmrnqxK1zdOYq+e4SrTgFt8wj27hxBK02kpXGEOP5rN+dxO2nEnTlco4quFJHkde594Cj3PVTlcucSu6rCTlemKYjYtk1T3EXUBWRTQFB32W5foi01aXTa3Pfg18hXy8wkF6gsL5HIpDk2N8OR2Wnm00n+6B1/yitf+Upe9rKX8qIX3cALXniIH37+IV7y0kM8/wWHePWv/Rzves8fcvJ0hQuXHqIrXUDVm0hyO/55OD1kuYuu6zHYxvHRTANZl1FMEdkUMEwxBsQ4BnKriaPouLqJYzhEvSFOGGG4HobnI/kBT+gWyYe+zYeLdX7lo5/iT+9J8Xv3zPH6e47xhruP8q5UkT+8K8Ebbp/ntXcmeM2Xk/zSJ+/k7UcX+NypPNXHc1w0l1DtJXSpgqfluBqtI+/O03zqKJFeYWiWsYU5Wk9+iR+M6uNBJE138yhPR2tEZp6esYhw+Tb6VpZQj0+qXTGL1kwwtCtERg6rO8vQiS/6zHYSu7PIyKnjSrHxw+wcw2jfgS+lGOrLPBOexmzNEyop9uwKA72O2TpGpKe56pVwurMIF2/jelhB2b4HW5jGah5joKWJ1BTq1t14nVn27TxedxajcRStcYx9p4LemMcRMsibs+zZtfFy4hg7j32ZkVWip2bRGzPIW0fwpTR9PY/VniNU0/EixSkxNAv09QJma4FQyRPKsYXElxYxmwmu+xuYzRSdi0cYmiWeDutou9PYwjx7doVr/hL67hxuNwP9k1xxVojUMtrOPCOrCoPjGM0ZPGmB70c1rnh5bCGBujPFVa/Gnl3ElxL40gIDM65/jKwcnpgkVLJozQUcMcPV3gqhlaO1eQdDJxPD3tpZpK1ZAi3Jnh/3seXtBfpmjr6VR2tOEZk5enqGgV1AbU7hSAlcpUTfqqO1U5jdRcxuGlNMYcuLDN0KQnMW3ymhywmuDGrYWgJHTWGJKUKjjLQzH3eBtSyhmY2jtGqGyKpwNdxA2LwHU0xwNVohMAqTkyajs8jQXSZQF7G6iTEMLoe0NRfHtNUMnpJi9/G7ifQy13vrBGoMivPVDIG6iCenUHZm8JUcV/xl9txaHF3WCozsKkO7wp5Zw2gk2LPq7HsrDO06lpjhSrg2XrSUkbaPMnIrcOUkQ7tE5/I9/GC4zjP9VfTdBbqXjnHNW+WKu4zVTqHtzHPFWaanFDFaGexOlqFdxZXSRGYMtXO6OUK1hicuIW2m6BvL9I1aHPfW6mNIYBazUx5r9fK0Lh3FV4vs+xt0NhMY7WJ8km2t4qo1jG4RvVPAVip4Wp3dCzMTfajcSGEIBUbucTw17o13tqd46MTH+dEDa9ELDvGmP/kdzPABQj+FtV1k4OZw1QziThJLWiIwNjCkMt3WLJaeZOR+HXX3LszdW7hireAqS3RaR9jzS+zJx/Eac1hCmp67SmguE3QXcZpTDOwSQiuNtjVHZ3seoZXA0bOMjDRPW3mUzVl2n0riSyW8bg35cobdx45gdxP0jTztC8cwmiWGTp1ATnLrJ9/Gy374ebzoxTdwsbFCS0gibqYYmav0tBLSzizC5TS3fPpPeOdbf46Lj+Uw5HVUsUjz4j188D2/yCtuOMRLXnQIxTmLrCQYmivochK5USDSawzdJLfe9Eb+y08/nxe++BD/9Kk/oXkhg6css+9vxEyDxixDvUJfrnLF3KB7eYY9Z5WRszJmECTj+7KWYrOHWmGo13CELPvOOnozw9BeZ2Bv4Gtx6iXQqiiNDNejc+x5p4jMVTyljKfGqZ/O5UVaTxZQd2uE+jKBXiKylnDEKqZQZd8/jbSTxNfiYdJXi+jtzHiYXCIyV+kZNYZunb1gCbW1ECtvtSqOshzrCbUalpiPmShqHV+q43Xr2NI6priM2a2itnIM7HUCZRltp4jZqBGo8f8NamMOZXcOV8rRN6rYnSxbj901NigV0HdTiJfnCdUajhg/58WdNNeDk3hSGb2ZwekUiPQ6vlwm0uvozQyBWMZu59gzV9izVlG3kzhCPgYdNxbx5eKEUeGKBRpPHMaXi1zx1ugb9YmKNFAL6M0UwsUp9r1l+maRnSe+jL47y55dxRaSqDszqDszPB2sEql5Nh/9EpaQhtFxtOY024/fQuOpL3OtV8fupth5/E46l45xLVxnaNVoPHkP7YtHeSY6TqAWaV88it5McdVfH+tUN8bVk+p4UbHE0C4T6SV8Oa7GuGIRS1jkWrjGvlfDaM9jCgmuBivsOUs4Yha9leKKt44vl1B3k8jbC1zx1oj0CgMrro0cQE733Eps8xjrSB0xGScrtCyRkecH+6dpbx7BlhIEehpXillPVmuBgVZCbxfxlBqRuRQvmTuLNC9M4UjxkBtoq/hKHVcuE2g1ulsL7D45y557lj3nPLZcxdVq9KwlXK2EuJtAaeW4PniAvn2anlbE6Wa54m0QGSvIu4tYcpHIqRPYZaxukUCr0bdWxodXmTE0M4vaWkDaWaBvL2F2srQvT+Or5Ykpqbs9h9rIE5nrBNoyjlihZyzTt1cQNudwpAKeUkRvFbGEVfbce+lby3S3Z7C6Ja76D9DTVxEu5fHEU4TqCXpGHU1YINQr9Ix1dCGHLRaJrOXJMsYSsxidFCNvCbObwxAy8d93c/haBbmRGIM3s8i7SbrbCzErSltCb+cx2kVcqY60k0XYTjBwN7CkCkorz8A5iS0t0bqcpm+fou+ujYGZFfr2WbRWHV87gdIsIzcLDL0zqK0yrUtpQuM4Rqc2NoNUGPlnx4vteFFxPXwAvVVB3I5TH3v+GvJOCVdaY2CdjpcInSqevExkrhPqq+w8NoMtlIi0ZUK1xtZ3D+OJdZ4OHuBp/6s0Hp/BEyuMnDX2vDUeefAmfH2Z64OvYEmrCJfSROYGPX0VR6oibWfZc8/TN87jds9gd0/TMx5A2V0n1O9Hb68T6CdxlCVcrcY1f4nGI7cw+9nX8pE/+1E+9Vf/lcqxj7Hz+FextS4XH/8Gp4/Ps7H6BR762uf58i2/Si7xZtLTb+D8+l9zqvjnnK29g+XsG7nzi6/k2B3/D5XMn3PfiU/x+DfnOHLXeynnP8795+5iffVG7r33E3zr4VuQOksY0v34xsO0t+7j0uPn6LYfRtcfpas+imm30HUdWWzjWPrYOBnzHaKwh67o2EacrAhcL04HmNbYxOFNDsZVSY6tGYY54UccpA0O0grRmIV4YOGYHKRbNsNohO/Efz6Yk20jFlU4lo7nxMaQg0P8fthjf7SH51jYpjaZV/u9iP3R3mRmHfUHeI4zPmCPlaKOaU3aA6Px4sXUDfq9CMswefihb9JpC/iuh2NadFrtyXLEc+IZ2tA0PMfFMa2YoTF+38D1UGVlstyI7R+xHdN1XQ49fe0KP3jmaSxDw7GMiX2jF/hjVkUMv4ytH+7ktoNf+4HPlUGfyHfZ6/cYhD6DMKDnOQzGiYl4SdB7DpPCnwA1A89hNOhPEg7PrWXEtpE+geezNxjG6pXxD/rA8vDc6segF00glvHndSc8ioNayUGiIl5axGwK13YYRH1s05pYPw56Or3gIKnhE/g2gyigF7jsj0YTjekw6o+XHMEErBmF4biy8iyo80D5csDX8ByXfr+HaZrYdtzH8TwP05IxrDZC9wKG+ySPPr7C9Ow/Ui1/ghv/+TdZuOdd3Pbp3+bLN76BOz//+xyvfJxK+l+pLH6K7NxH2Sh/intu+kPO1D7MR/7xp0kdfRPfOPFevvzJ/8zXTn+YSw9/galP/hK1m3+Fyl2v5shnf4bVwjt58jvHkNsPIFz6Gt2n7uPI59/Hv/zeq/jb3/o53vWaF7I6/1Z2HvkYPaGIdTnLnpKk/dRhAiWL1Z4lEBeQL9+JL8wTdReJujmszgxOZw63NYffTuIIaRylwM72DK1OmguNMqXjX+Lm6U+y9OApHmm1eFJQ6Ogequ7SVXfoqpuIxgUE9bvsdB7m8ctfobKS4H0feBc//oof41de/Uu85jWv5iU/+kJe/vJ4KfHSH3sxN9zwPG544SFu+JFDPO/5h3jxSw/xoy87xC/+tx/n7z70Dk7dm2dr5ztIyiayukNH3ETTO5MUhaoY2LYx5lJYOJ6P2wtoSm0EXaBjtjAsAcvs4ugiQ9emZzqYsoplueiWR9f0aagWu4bNuSeeYv2pi3x2ZYN3HJ7hd269h9d99m5+4eM38aapBf5gPs3v3jHF735pirfNFPjdmQJvmanwSzfeyjumEtx8psR54QRPKBVEtYJvrtPdOYYuJNnzVvHk+KJAb8wRKmkYLMVAQqfAnlchUHP09AJGe5Y9r8jQiRWYavMYgRoPYyO7xsAu48oJpJ27uRrU6JtF5J1ZxK3pWFOnZXGkeYzOMSJjlr6Rw2rlsJpZrvlL7DkFLn/7izwTnGTPydM3FidVj6t+CbM9hdOdxRKmuWLnsVtTWK0p6C/RV1M47Wl6coJgfFGlbB9jz6rhdrK4nRza7jxXvTpOZ36sJ405FaGSYWDEzAFPTGE0Z/HlJKGSIlDS+FIKT4wXE/ruHPruHD11kUjLozcW0HeTPBMep6cWMFvzyFuHGVlFfCmF1Y6HmH2nTk8tomzNoe3Mc93fYGTW6Fw4Mr4oLtHT0mPY52EGRpGBUUBvTGO2ZnDFBXx5gVBJ4MvzaLtH2LNLWO0FRk491udpeQIjS2hlUJt348mLRHqNyChjdqYI9Dn2vBJGO424dTeBlh5rTheQdw+jtaa4ElQYuUVsqYDWik9Zfa2I3JhD7yTimK9bwVCz+E4JW09jqgtI7aN4+iIDu0LfqmJLcY0i0HO4ahpbTmB0E4y85XGiYoGRX6Fn5bHlNL6ep2eW6ZllQqOMKyexukkivUTfqGG2FxnaNUZOBas7j95MEapl9r0VnG7cgR85Ffbcagx866Tw5Aw9vYDVSU6i0nEFpEQg5ti36gRSHlfMEqhFemYFo7uI3knjq3E6qD+OSId6jqFdQto5hiul8Lp5QrmI1UrRU4rsWTX6WglpcwpbSBHpS+PT89nx41mgb5ZQG/M83TuB0SxiCyUG5jL73hpme5GeVseXavT1dUyhHKcnxDyhHg+nZidL31pl5J5EbmYIzBVCa5XQXEFuZXCUKpG9RmSvITdnceQcfWuZyFwh0Go4cnFMwS/xR6/7EV566Idjzs4LDnHoxS9mq3kOSZohkKronVkcKU3fjE/ybHGJgX8vvn0S1z6BY9+HJtwBgyRuaxFTO4Fi5tDlKQZSHr91hPaFeUzlBI5Rwlfn0HaP4Ol1unKZnl7hG1/9Itef+TqqnMDq3IVy6RYitUSon0PtZGheWsRTTuFpdbTuNFr3CPvBKk53Hc+oYHSS5Oc+zA2HDnHohw7xvZ0CHXEG8fIx/G6OzsUjhFqVzmaFFx86xI8cOsTfvf8taNrXUfUiSmeO973zVfzECw7xw4cO0ZDW6Q3XcJQlDDGH0azS+t7d/CBI8bSzzC0f+2v+/bP/hKI9SKBX0Dt5hJ0F9nonMeUS+73jqK0U18LjmO1FjNbieDFRx5MKqI0kfaPOnrPCQKvid/MEUglLyGF3iyi7i3hKnYG9QWiUUJspRu46wqUFHLFCqNcJ9QpaO0Ggl4mMDdSdZZSdGoEaw2N9rYyvLjO0TxHqqyiNNHIjEf+bUgrYUoFQX6JvHRg6sijNOZ4erOOqOczuIkozyV5wFq1TRGllMDpZbDGP1szgSzX2rJP4+ga+vo4uFLHFMqG2jNOp0tdOcM29H7ubiuHJdo2eXkZrJsfWlTw9tcZQj1+X1e0Frvkn0BqL+EoNV65xJTiN3ljkqn8CbTdNoMSGFU8q44olQrWKeHEOorN4nQIjcwWrmcXrFBmZK/S1+qRCES8ENmB4hkivIlyaxpeLjNx4kS7vzDKyl9lzVrCEGCY5ckv4Ugank8IXFyd8CrebJtIKuN004tY0npwh1DL4ahJDmGbPqxBqeaStGTwpF7+uKAXMdio2uWglrE6aQC0gbs7yTP8UPa1C44nDKDsJhvYyZjuDsrOA3p7jem8NaWuOxhNHueof5+neCaTtGbYe+zLXe6sEag55Zwa1Mc/ArDEw6zjdPEZrkYG5FOt4O1l6eplIL+NKGXwli6/ENo+DGlvfLIxZVHm05gxGew5XKeCqOSIrhyPPYYszRHoGt5vGaS9iduJUgC3lsMRFLHGRkbuCtJtE3E7hiDWuR/diCDk6m/OozUVG7klMoY7ZXmbon8Q3lpDbaRytxDDYwJTKuNoqwlaOkV2lb8QJGLWxyL5/gtCqIzbm8Iw4rRBocVVp6K7ia+XJoqJnxlYkW8oT6lVCo4raTMXvY9SIzDquVMdXl/GUOp5SG8M0awRaFaOTRWulGDonsYRVtGYFRy6NU38FpO0SeitHZJzCbK+hNcqozSRqexZLzGB140VKaCyht7PIjSSeGsOtY+joPLqwiKcUsaU83e05jM4ioVEZ82Sy2GKBnhEnnmyxRKgto7eL2GKNUFuLl9Fqjb6zga+vYEt1dKGCr63TvJhCaqQIzBUCYwOtXUfcKWGLqwT6cdqbabo7OQJjg4F7GktaQmuX8bSYabH1xBxWt4LRLhEZJ7A6S/TNk3GST6+jNJLYnWVGzr3jxEUVX1nBFmsM7eP4yhK2UEbdzdBTa0R6jYG5Qudigivuvezb5xiaGyjbKUZ2vCyVdpNE9jqetoajrONKyzhiDVMoEWjLiFsZzPYybvckgXwOZWcdu3OGq/638KR70ZqruPI6I+8k4m6Snprl8Qdu5H+99RDvfu0h/udbXsp68rPsPv41Hnnoq3zmUx/iQx/4A/71X95EJvUeVqrv4vT6u/jMv/wYt3/2Z+l8526+d/5G7vrML7Nw12uoLf4+q8U/58i/v5X8zP/mi7e8genpd7G+eiNnTn2K7c0Ejn2W5u5ZdPlJBOFeQv8pLPMSjruF6V5Asy/QVbYx7JhB4TkOtmlNlJzPZSoGno/1nGHec1xM3cC144H8AIQ5SVr04lrEQeLigNF4UA2ZwC/HFQvH8ib8ioPFQuB69KO43hF6PYbRcHL7IIqXH6auMhpEE2TB5LE/Z74O/TgQEIW9MWAznBgxfcfFs50Jn0LuihNswkF1xdSNZysj4+VEzw8m3I7A8/5DTcQxLUxNx3fdyW0Hh/eHrl+9At9/Gts0cG0L37Un9YvYv/qspvSAUREP+/Gvg9BjFAUMQm/y1g9cel7cy+8FHvujIb5rsz8aThYQBymN2CLyrGY0/rzO2NzhTKwbcaUiZlXEy4je+Icb0Q/78TdxsmQYQzuDZ5cs8X27E07FQXLjgCVxoEc5uN845hJNlgy9wMVzDUbDYJzUeHbDNeoPJuaQ/rj6cdDb6QXBZDHhO+7/sagIw9gKcdDFCYIA19Mx7Q6icpl+f4fz5xa447b3ccvn/pg7vvg28rN/xb/+3f/N3Z99EyfKH+Hs8r9xdvVLNC4cxxS/htk5x/Zji5xf+yTZxB/zjTMf4FT+z/jmqX/g8nfupK+vsDz1Tko3/RZLd/0qZzJvZGXxjTx49n/zra/cztZ36tg7D3LLP72T9736Bfzr772a9/+Pl3Ey/Sc8/sAH6XfL+I0S160s4uUpQiWHLczTU5K4wgy+sMBQyWNuzaG1juFLCfryIvrlY+g7c6hCCknN0zVKbOobzK1+gfd97m+4KT/LvVtbPCZbPNFUubgjIattOuJFROVxRPURLu2co7Z6mLe9/df4yVc9j5/6yZfyCz//Sl7x8h/hP73ixfzkT7yEl7zoEK/66f+LN77+v/Oa3/xZ3vv+t/HXf/NWltcTnD1f5qlLDyKpF3DDFhcuPUZXbOC4Go5roOsqpmmiaRq6ruM6Jp7nYVkWqmFi+i5ttUtDa9G2WkjGDq4v4tsSutAkNE1kWUY2LFq6ySXV5bLh84Ruk/3q18k9+j3efddR3vj5L/PLH/sMb7h5hjcfXeR/HF3g1bfczpvvnOH375jjbTMFXn84zZsOp/mvn/gibz8yxUeKh/mmeR/b9gqtTha1XWTk11HbC3hKfKLkdLP4UoZAStLX0/TtRQItPmGJu7CZ2L+up/GUeQZ2Bkeaj3vIegGrE1dBekaGnpFC2Z3C6iS4FqzSNyq4UoZAzTCws4RGAkO4jat+GX0ngduJ0wFWZ4qhmUfdnkdvHsWXFwiUBNeCMq44h9meItLT+PICT/tlekoCdevu+PdygkhJ4nXnGOiL7DkFXDFBIGVRd+bwunHHeM8pYbanx6DKOfadClfc6tgWkibScvhSGluYxRMXCOQUnpjEl9KESo6+XiRSC9hCXAcZmbHfvq9V8MUs6s4UemOKoVkgkNNou9M4nRSRWqCnFLDbafTdBH2titPJ4HYWCZUs1/waraduxRKmuOoX2HcqqDvTY2Vqjqt+BWXnMG53litegT07jyPMozfmuOItE2olxJ0pDHGeoV/EU2dwpRSWkOFauMrQySDt3ja2uaziqwkMYToGpjp5fDWJI80TaElceQFHzmFLGfp2hf+frfcMj/QszLYHd2MbTA0hb0jemJI3hcQJpBBMgAQSQg0EEkICCSUQcKgGB3D3rreqjzRVM6NRl7avu7G9xrjveova9Kf3OkXSrgvn9+MZjZ0c3489NKtdSbMjaVb39VzXeer1UVw1jSmOERgZqss7UIQkrpVHl8cwlVECK42rpfDULJVTe1ArCTb9OSwxgVobjMCcVgFDSFE7M0DLHsfTU+iNEYS1PkIzHzExpDRafYyzXhFPTiOvDWPUUl1afxZbSGALoxFQTyrQNqawhQyePE6o5vDkDI6YQuw2KjacKdrmRES9r0VmlLZZxK2n8YQsTaVAoORxxCymkKZlT+OqeYx6nLZV6P1AbzVG0avD+EoaX0mjrSYIpAKBlEddi6OujRAq43hCCrs+hidFG2tPztKxCqw7BQItg1IaYt2eIlRnCeRJxOVhAiVH0L166klFNuz9dKz9aNUsLWuWF9oHIgVgPYvZyHPOP4qrFdEaGSw5T8dbwNUmMcQcllzAUSdwlDRKNU7TnCbUZ7rE+hy2nKFlT/CGi2NcHIvxsY//KRdeEePCi19Hf/8tmHYRpTGKKxcwakl8OYtZSyKuJEgP/xvf/Nr7uPXmL3FidYKNZhb8NDd+6wP8279/iPufGEDRxtDO7ERZvp2dN3yO67//OSrlDK4xxtJT/eza/s/8xjtifOLDv8qNN3yWU8uLnD4zhlLbxaY9xlTiiwzt/CaBfx+33PCP/PM/vJvTJ/KIQgJTT3LiiQF23fQlPvPxd7B/9jr+6+sf4vzzY1z06vN47PQoujaMttSHX89QOb6LjnmAfcWf8vrLonnIH/7hW5lZiHPX/TeyttLH9de+h8tiMS6/9BXo3i946JE+svHrOHTwNiqn9hM2FjBXthFWk1SfOMSj9y6gqg/TtiawpAls5U5On5hnqP9b/Oi6j6AqizQaGQJlgrYxjVWP4Ki/bB3ClwuYtQwvhAfwGuMEYp6OPsM5bz/PB4cwGwUcaYrnm3cSGhMIq8OcCw6w6R2kacyjVtPd8C+HKSYJtXlC9TCutBgdIEqD+Fpk56icTGALk2x6++k4s5hCGrWaYMNdxBYLCCtJ9FqWs8EiLbuIVh+hZU3gKuPUlwdRa0UcNYJpBvoUbWuOc/5BxKUkVnUSV53FUacxhHEsMYevTGLVJ3DqM3jCInYjhSdFcNimPolaStDSp/GlIi19lkDMEcoTiGeGaWrT1E8P81xwGKNeQClH4FmzNs5ZZx+eVKR+egi9nKalz3DW2YdRTuPUc1jVLOvGHNpaEqOUoilP0ZQn0cqJ6PFvZNEqSSrP9kXTCLWIUY2aV6Gew6glCLtNhkDNR3MVaQy3kYqes+UsgZSlqebQSsP4UoYNc5KWXqR6aheulOCsX8CR4ujVoS7gd4Kgy6Tw5HGaeqSj9aRxHDGL1UjjCDmE5WE2nXlYP0pTm8QRInbFujVL08ghLPUTakU27AXsRg6zlqJjTXb5EqN0rIjTI64MYlSjUMyTCojLI7T0aQKliNXI4IjZiA2i5WmbExi16LmsZUR2paY+3lOV+l39s69NYghJQjODLQ/StpIoa3sI5Ry+kKdpTFNfHsRVIj1308zhKhlsaRxfLbLpHcQWC+j1NJaYxdeKqJUMrjSL1ZhBbRSw1EkMOY+tTfDi2btolFIY0gy6MEugZAi1PGo5QaBN46mTXTVyAktN48rdcEGJ5iN6PY0j53CV8Siw61pJPGUCV4laCq4S6VSNegaznu9+v01gSwW0WgpPLfR01p46jriSxKzP4kgzeEoeQ0hgi3mk1RxmI4unzOHL+zHqRdRaHFMcxpaSqJU0LXOeUJ9BLiUoPbuX0IjYOuXTe1g5fgdyeZTQKEbheC2BLY3jKnk8NY8lZnGkArZU6M5HIiWpXivgyrOE2gKGUMBWplCq44ilbNSAkudwlQW0+hRqPYurzmDLc+j1GczGPL52EFddxGhMIZcLmMI0hjDN6rNxQuMArrqApy1y+qkBAnWOc8GdNJYynHqsn1DbT1OPzEEnHr0FV1qkqR/CrM9QOjFKqC3SsQ4grqY58+ReWto8WjmDWkpg1bO82DyEL01TOR5HWSmwYR7CqU/iCEUcsRgBhMUZtNoMen2BtnkQrVJAr+Zx5Rk61qEeo8JpHKGp3YO4NEtbfwC9vI918z7qp7O0zf0sP72H+sm9HMn/C/0/+GN++i+/xZc+8DrundyOVT/JM4//nKOH0xw+1M/jjw7zi2M3Mdr3lxy77ys8ef+XKQ7/OVND7+Hxo1/hnul/ZNuP/g/pod/l2H2f4cjip7nv0Ne4695vcezYjTw5N7V1AAAgAElEQVT+892snhrn0WO7WVud4mcPZTj26AFWaoex/JM8dfxe6uIJauITlOuPYTl1avVKxCN8WRgRHfitnt5zy15RKZXZ6Kz3QoBmEDEQfcdFkSTazSab6+vR5KHLsGj6Abal49rR3w+7cwvfdWkFbQK3yXprg3bY6cEsN9c3uiGJG9k5nIBm0OpdPN8SRkRn6+7MoxtuOFvTEdfD6IYpL+ELgh5LI/C83vn2uc2zvRWDIsl4joOpGz0LidW93QOKdoOcrTDGtW0Cz+uFOo5lo4gSuqoReH7vAn43qHgBy9Bxbav7oLzEdtiCZ0YqkuD/J6iwaXoWndDFdwzagUM7cFhverSDlyYW0Vyk+T/YF83Aw3PsrhUkami4dgTz3ApGgm5I0Qsruof83o7Ga0aMCs/vzTC2PlEv3VePjU4bxzJ6H2/L+uHadpfIavd2QdEXhd/Vj3YDEd+mGZq0mja+FwUVzaDd2x9tqUu3ACTR78OX4ChulIL976DCtaJEzTGtXr3GtVUMvYqqrLB6+m5+dk+C//r6+8glvsadi99j543v497Fb3H84ZtYHP86hZGvcHTuNp58uEDp1FGa5uMcu3sPd83/mIE73s3IbVczfMM7OVL4V0491k/15DjJ2z7OsfxX6b/2dcz1vYN9md/l7sW/5tjRr1N5KsVTR0b51J/8Jv/1njfy1T96C//5gV/jgeLfU3nyO9hrSZRTCVpKHKMSXaUWl3bh1IYIhDheLY6xPIj07F4scQR1bS/maj/6mT7M8ii6mKEmZXhyeS/HqgVG79rO+7/xt3zm5u+y/eABFp8+wwMnK5yqmQglmcrKKo3qKUThKc6cuZPHH59jamoX05N7Ge2/lb4dP+G2G77DXDHOdH6YI/tyHJhLU0j3sbT0CI89dieCcBpVKaGpNarl5aj6pOk9X7HruiiKjmnYvdDIMAwMTcEwoq2U6XhYoU/dlCnpVU4Jp5HdErKxhqlVadoapiLhOA6K5/OsIHDCaHL/aoOjSyVump7j7358Ix/86S385c07ees3fsDbrr2Fq35wG3+4c4irrr+J9+0Y4r239PHeO+L89k938lcjWa76rx/xyaFBvp7dxgPiftacOepiFmEtRcedpO1Ms/z0Dpr6FI6Q7W5yRzGr/TTNiFFh1EZYtyc558+i14axhGFebE+h1fbSNFJ07AKhniNQszT1LB17nLN+jufCGVwphbA8wIY90/0hMIUjjdA0EnTsfszaXp5z59iwphCW7mDdSvBic4rGqd1YtQE6ZiZqEcijeFKcQBmLAotyH01ljKY8Bq0ZKs/cTCDGWdfTmOU+nNogjjBEICe6044h3EZk0fClMcxaH+tmgZY2jl0fRSsNEMjp7uwjYlRsWDnaRhZxaReukKCt5zAqcZSVaEKirvV1Q4QJOvoU4pkhnHoqmnp4k9RO3oFWGoD2Ik49EU0/aknWjSnWjSnWntpJIOU568wgLfehrEUMiqaawG4M0Di9m0BO09KyGNUh5JXdtI00dmMoCnGEEczKEGedKcTlQcSVQVrWBKY0ii4O4WtD+EoKW4g2yb4WJzRGMBuDOGKGjp1Br/Wj1/sx6v2EegJfHcUShvCUOIGRw1FSSOUBAiOLpyXRhUEcdRRXG8WziyjiGJaWIrCztNwchhinbRfZ8GZpmdPo9QSelmXdKxIYWVw1gyOP46sT2HIcsbwHT0vRcSOqut4Yxddy+FqOQIvArFYjhVaODhOulO2qPrNs2As4Qo766UECpcCLrQOY9STiygAdq8gv2/uwGgmk1QEcMcVZd4amXqCxFO3I29oEoZzHE6Nt+oYzi15LoNeTWFIWR0x0Q7pMDzbnSkkCNROFF/U8oTxJU5lEWRnB7D6fRROhIfRKBPML1BxKqZ+WmaFpZAj1LM/+4qfRlSRlAnFlAHG1L6qhSxnk1RE8sYAtThFoM6iVJMLKEJ6aJ9AmMerdH9y8WTQhhVwdxVbGWffncNQ8cnUMsRyn7UQkelPIoJSTWGIOR440esfu/TaXn38Rb7jiMuqNfbz5zTEui72Bt/2ft6FqM+jOKKEW8TO0cj9NNYEr5fjk3/wqF8ViXHx+DH3jKU48fSvH7/oRV8ZiXHTJFXzsi3+J6S0gn97JT6/9fV5zQRQOPP54lm994+1cel6MSy+OceGrYlwUi3HhxTFi58d45Bc5XGMK1g/z5lfFuOKCGF/7xt9y3iuij/WvX/hrFPUgDz98O1deFuN1l5zPm173Kl55cYz3/NlbueiSy4ldEOOZ5TT1tT2ca0ziVJLoawl2/OTDvO7SGK+++DzOi10YNUgujPFrvxljbSXLN/7lj3lVLGpUXPOB3+aVl0UBTuyiGFf/8duRa/cil0a4c/pa3nRpjCsvOZ/B0eupPLuTxx/Yya+/McYlF5wfTWjOi97uoScGCZQJng8O0DgzRO1UP55cYNOZJ1CKERNIzNFSirT1aYwuo2HTPUCgzVFfGqNlFfG1Anotg9nId60ALzViQnMcvT6OXp0i1PbhKjn0xjCeGh3OzPoUtjiFIxd7HAFLiBo2LXMeR5rEkQr4Wj6a+KzuJTRzhMYEtpRl+cQwUjnLhn8g+tqR8oTaDHa9iLKcRSiPYasFArOIr+VxpByePElTWSCQFmnpxd7BvG3M8HxwEL2cpmPM0zg9Qlstoq+N8YJ/gHVznnP+Qcx6Hleextdm2XT2ISyN0DbmaKrTSCtjrFvzbDr7oilEdRx1JdFrUwRSEaeWo63O0NFm8eUCRjUdNVlW47T0KTwpjyvmUNZGo4mYFFlIxOVhbCEbwSvlNLYYQZNbah67Ntad/GWw64moUVAdw6wn2XAmUcr92OIIbSuLWhkg1HJdfk4BW4hCAl/Jc9abQ1kboaUX2XBmaRnTuGIuCiW0SexGlqY2iVFN4QjjNJb2dBsp0wTKJEY1g15Ncs6fY92eoLG0F1dKc9abJdQiQKdWSeCKeRwhgnMGSpFQLdLUirSMIrYQNczM+ihaZYgNp4haHmTDKfagmp6SRq+NYEsRq0dvDHI2yKLXd9PUU2hrI6zrc9hSGktKYsmjmOIQhjiEKUb/b3ScKZRysvd/QMsqYjSStKwZbLGII02jS0UsdRJbn8RQchx/cjueOY9n7mc9uAe1PIi8Ohj9+7UpbClPaE6hi0lMJYlRz2EJ0UHeFnN4apcrIaYxhFQvnLClKFRwlQK2lEOtJqPXCePYUg6tlqJpRgaq0CgglYdwlDRNK48t5lFKeVxpCrE0iFjqw1XyNI19BHqB+pk4SilP05gjNLOo9T2IpT2cDRYQVkaR1iJoZ8TEiRgVgV5ArY5iS1mUShxLzBAaUUAorg2j1xP4WgT5VKtpjEYOV56Kmh/idBT0CFO0nX1dNfEobecArjpHYzWDXp+ibR8mMGZQazmkcg5LXMCW9iGs5KkupVn3jmBLcyjVCZTqBB3nMJw7xsnH9+Jri5jCDFajiFrO44hzbDp3cc6/m9qZMWyxgKsU8KR9nHliEFec55x/N+v2IaS1LNJaJmrOlMcxa+NdIGoGs5Zh3VzEqExglCdpygfwxXnqpxIYtQK2OINUmsCRDuCpRznr3UnT2Ie0lsFsFPGVBaz6PL58FKt2CE88iLI6iy8exRWOsG7eT0s/ilYusvRkPy1ljocXvs1PvngV//HhK/n8X1zJ4uiPaeklxOoaovgonvckp05kOTh/LbPjn+NnR7/GgewnuH/m89w5/eccO/g5lh75IffOf4HpzPs4vPghfnb3Fzg49wUGR/6eXPbrFLPXsfOWz7N3xz+SyX6VvrF/JTXxHXKzd3D3gzM88vN7kdUygnSKauMZPEemvLKKoSm0Qh/H0nEsHd818VwDz9HxXL0nZnCsl0KL3utMC8uIIPtNP2C93abTXQ68xEy0cR0DxzIwVI31dhvXiiCbrhWBNh3zJbXoVmMhMmbatII2Tb/Vm4Y4XbPHFgrB20IfdN827Jo9triLzSDonVu3JiJb51rbNDE1vXtmdXqNCdd2WG+1u3wKv2cDCf3odtidyGiKGjUwuiBNVVZ6PAxD01EkuSsv0LtBxS9fwDajQ7ypq12150sO1Ze3HF5iSkQvW75N4BhstHxcUyV0TZqexWY7oBO6dFpNHMtgo9PqMS9aYdBjXmw9YFtth612xdb9cW2HVhgFEVsbmi2ORNSsaEdhhR+w3u50g4bwZQDPoAfp3JqBbHTatJthdJ+6AJEt/kQr3OJVdD+JfjsKSgKHzY2AMDAIfKurIW316jKh77PR/fitsMunsP4nbHMrbPkfjQon2vtsTUai6ouGZdaxzDInHt9Hauh7pIf/k4Ed/8At11/D4dlvUDnVz5kntpHY+RniOz7PxNgPuO9gHKn0IKWTB5lKfY/53HfZ8ZPf4Y7rriKz7U+5e/LLPHDwZirPTvPowVuZvOMTZH70GxRuezMPzF7NXbN/wq0/+FXGd3+StQdzbPv6P/D5t8b4+7dcynUffRtPHfoibuVWrFKSxokRxDO30daLXThhCmVlF+t6Gm15L05pBHttFE9LUD5+Kxtqlo6YwSqPoTZSVKU0J0qD3FcaZ/ehm7jm2o/yNz/9Jh+/8Qa2zR/hwRWJx5Ylqqd1jIaDIcrU1p5h+fTPUKWncM1lNOkkLaeGKZ6m7dSw5DNo9WcJzTJ64yRq/QRCY5lmYKJINSzNQBZEDNXCNZs0vbN4bohlunheC11z8Lxmr+FSq1UwVBnf93FdF0FREXSVstqg7oicaJykZi6hORVUpUToaFi6iuHaVC2LX5RLPGEETD1+gsG7H+DTN93KP+8d4Jrrb+R9N97B+28f4G8Hp3nPngzv7hvj3bsGef+uEf7ytkE+sCfFu3bEede2vbz7ljv4yO4dXDuxg9kTSZbNSSx3FlueRFjrJzSLWGIWeW2UDXuWjjGBXh5AWt7BupOlbY2jVYe6V47SvNCaw2wMUT55Mx0ng6eO4SlJlPIgHWsCV050D799tMwcZn2UllHErKfYcKZxpSTS2i5aVgpX2Y7V2ItWGuaFYB5HGCLUhvDlEQI5xYY9TktLYjeGsOqDeFKcDXsco9qPWRtAOL2NlpLgnJ0jlEbRS3vpaCm8xjBeYxhlbSehmiBUIgZFx8izbuaQVnaglnYhnImCAF9KESoZ1LUBnMYYHSPHhjWBURnociFG8cQEZjWOVR3leW+O57w51s1cFHKsjeDUsygrIzSVPK6Q5JfNWZS1fuz6KE5jjOe8WbS1YczKGGftWc45c7iNcdS1OJvWNJvWJKGaJpAT+PIobSOJJ6ZYNwr4UmT38KUxQjVBx8zgCMNsWOP4YgJfzqCWRtBrCZpmAV/PIJb3sOGlsIQ4wvIgZn0Uo9EHGxPIpd1R3dnO0jRSWMIgamUvvjZGqCewhCGaRgpfz+DrGaRyH6Y0gqcl8I0EljzERjBOozJC05/CUBJo0jBCZQ/nmjMolWE69jRNYwpLTGOJiaiFsbSDtlPEkjKsO3Mo1Qj6ue5P0LLzVM7sjKYh7hTr7jTS2l48Jc2GM4NaGouAoGoeX8ngSGMISyOE6hTnvH2c8xaxGxmU0khXgzuJsNxP25ygYxZxpTRKaQhfybLhTLHhTLNuTKKtjrBhTdMxI06FUhmlZU3RdqY5600hruzFk1Oc9acjMGR5kBfbC7TMPB1tDm01SSgXec5dwBcjXeU5d5JATqOVM9iNSDFoCXHqZ+6genobnN0faU6Xh7HqKdbtSWxxjOfCGeS1wcgMoEwQqHN4yjSBNomn5FGrYwTaFL46jVoex5TStN1pTDlNfW2QdX+WwJpArIxQWe7DUVI4SsT8kEtjPBceYN2dQ6+P8dpXxrjsotfzB//vt6jV0vzw+3/CpbEruSx2JQ1xjmXlDgLlEK4wgV0f5Kwb8T1qy/NcFItxUewKpu8dxff2ceN/vIvXxM7ngouu4vw3XI5q30NHzfObr41xRexC3v4bV2NZx/nkx9/Iqy6K8bUvf4X9dx/gw+//S151+euJnX8pv/W217DevA95NcvlsRgXxc6PDv2xGK99zZsZ7NuGJD/Im34lxusuj/Gai1/DB6/5KL/z9l/nisvOIxa7lNgFMZ48lUEuDbO+WsStpKg83cdDh2/m6rdfzmsuvZQrL38Tl1x6Jb/1jrfx8b//Y0ztHv7tM1fz+gsv5vKLX815F8e48IIYrzrvV4hdHCN23sVs3/UDwuAw5ZNZrrwwxnmxGLfu/h5tdYq3vSnGFRfGeNMb3s7I6AJ/96nPcNXvvY6lxiHWntlFqBY55y3SNmaoPLuX54P9bNhRQOV3W1i+WOCcu5+mNsNzwWG06jhKOYslptj059CqKRypiF4fZ92ZRy7HkctDPNeawRJyOOIcerUQtZ+sLI6SRK0maJsH6VgHEFZGqS8Psu5G4aGwGqdjL7LpHSTUpxHXhtDqIzhKEkdJ4aqRVvK51j0E5iLl00Po9TRaNYVZz9ExFuno+1EbSXxzAkcdp7Haj6/mCdQpfGkGs1LkrDtH25zCqqepnRqA9bswa+M4jQKl4/0YpTFoHsQTcihrCTadfYTaLJYwwcrxAZ4PDhIoU2jlNJ5UJFSnurrKUWonB3HquWji0cjj1HOs67PYtXF8cQJfiICdeiWJWUtj1jKUT+zFrGUI1SK0D2MLo7hSCqsRBQO+XMCVsrSMPGplAL08woY1SSBluyytAQI5i9tIIp7ZS9ucZNOdorG0C702QGN5B7/szONKaZaeuL2rBI10pKE2gbQ6xFl3DkfM0lgaoG1Ms27NIa/GseoZzroLPeBnx5zhl51FbCFFqBVp6TPolTSuOM6mO9M1MyVQSkO82NrHhjODK46jrI3S6r5ftZTsBRWelGPDmcGojfWAwlssiqY+jlwaQCkNYNbjdOwJPDlF217AlrOEZhqtvjtq6DWG2DCmcGt5zjXnaazuIbQyrPvjqPU+fCOJoyQxhQSb/gJKZZSzwSybwTQb/gyN5UE69iJNY57V08PY+jSdcD+WVqDpLaCJE5jyLB3/bozaCC29wKY7x4a7gF7P0HZnMaQUvpXDbORpmXO0rXlCfQpxdYQNbx5XyWGJadRqEl8r0jSnUSuR+rplzXRVoZGVSq+ncJXxKGiTM4RGHl/PojfiGMII6848vjqLXosmlbowhCmkIo6MmonAmuI0bWsOSx7B1QcxxCGk8jD1pRH02jgb7j42vEUCrYjRSCOVhjHFNKExgVQaQa8ncJVxPDW636YQ3SetmsZVilEwIE9iNibw5BkCdR5HnMZRpjCEArXlMVx1Dr1RJND3IZcLhMYBmtYcljRJYzVLYyVP0zxCoB2kcjqJJc3QNA9gCNOceWoAV5nHFGdo2YdorGZZd49g1Cdo6vsI1H044jy2MIvZKKJVM3jqBCtPx7Eas7SMQ3Sswyw/NUjL2EdjKUHLWERaSdIx5iLdrpzn6YduYNPZjy/N8mJwH6ce6Uc8M86L4b148hwrTw/jKQfQags48lGefvgOLGEKNh/AV2dRy3ma+mEC5U7a+v00zuTZsO7FbRzErh9CLy9SO5njnHsv69YRrPIkP9//I27/jz/g2594Mx+8Kkbf9f+CtPIEriEThKc5fXqBR48N8NC9NzCy80Pcc+BrPDj/VaRndnD3/Hu4f/5zHL/vBh47+mNuu+5qdtz4Lnbf8kH+6yu/z7eufRf/fd3H+e43Psq3v/phbrvhE/z4hmv49k/+mMkjX+P2vu8zNt7HxHSBh489QF1YQhKW8UwVsVJDV2VsU8OxdVxbx/dMmoGFbcm0W07vcO85Lhud9R6XIeieXx3Lpt1s0mlFIcV6u9PlRkRTEEOTsAy1a+F0X3bmbWHpkZ600+xEXMbuXMNzXDbX24S+w2bnLO2w03v/W+2ICLkQ4tp2N4SIsAmdVrsXLvT4FJbN5vp6d+rh9v5Nvuth6gae4/TOzVurhmYQUimVEBsCuqr2uBpOdwqyZQzxnAjo+RIb0uqBNn3HxTCMKKg4u9GBF1/A1NVeChMxHaKpRMSpcLpNC/9lMxC/15DYChjClzEp2s2g+6tFO2xGD0J3IrEVJkSfQLsXXGwxJLYaHYHnvNSmCMPe7a0He8vQ0Wm2etuZdhgZQDbaHVzb7qVDL6VCYS8d2jKFbMFLejOQbjrlOc7LWhbhy+5/0Kvi+C+beWx01qNaTvd9b32Bbn3yAs/rhS5+dxbiOE4097BtdD2aGVi2iuWIKNoavzg+y4PHkowNfpWTjw5x/NguVp4dwbQWUOwFxgY+R3Lga+yf3E3pxF2o5bspJr5Fcezr3LdwC/0/+RDbrv9dEv1/xNKTN7P82ATmyiNUnpphPvtF7t3+KRLfuYrsrW/m2IFr+Pmhj3D/xCeZuPm9/MM7Y3z2/17JP199AX3XvYOnHvwiWuN2dGEQpTRM43Q/gZDBqyfRV4ewysNYlWHcepymnERa2old7sOvjRHUU3S0NKEZR6jvplJNsFae5s7lPLuO3ME1P/wn3nfLdfz5jTfx2aEMtx05RvqRUxwt13hSUBF1B0mSqMsiFUlAkBXkhoasa6im0VO7moaNrlkYuoNpOFi6jaXb2IaDbbqYut0j5QZu2NPTbm2o7G49KUo7I5hLBHRxo5eei2IKNPRVGsYyvi7iGTKWoaGYFksNhSdLIvefKPHg6QZDjz/O7ffcxTeyKT5228386fe/xwe37eav+pO888Y9vHN7jj+4cYSP9uf4u20DfGzbHj54yx18NjfFx8cn+evdGf7oh3fw6cEEt983y/6VOU5pM1j2PFajiFKPI64NYdciNaCxNoq6NoSnpTjXmUarDLPpTuHKSYz6ML6apGmkaVsZ2lYGWxzDqI9i1pOs2zO0jAlcKYlRH8BX42y6U7TNPOLKXqS1vbStcTbcPGplL/Xl7fDLfQRylsozAwinR6C1iFbei7i0G7OS4MVmAbPWjy9F04vnvCkcIY7dGMSo7qalZXGEEVxxCF8ZxqztwZNGaOlpXCGBXh5CWe1nw5rArA5Fb1sfIlDGCNUx7PowVn2YlpbBEyOIplkdxRczeGIGqz5EU0vhiaPolUE6Rp5QyeJLaUI5al4EcgqrFsdpjPJCMIsvpRDO7EJZ7eP5cB5bSFI/sxe1PELLKBBqOcz6GLaQZN2cpKXmcRoJ9PIwbSNHU01TP30HnjhKWx/HFRIoq32RlWR9f3dWMtBVqI5hVoew6mNsOrO80NyHI6URS30Y4jCOOoIlJrHEfJe9MIAlD+Lr0Q8aUnkQT8vStPLojRHU2gCmOIynJ3C1MYTVOJv+PIGRwxRHsOQRPD2Jp6UxGqPotegqlaNkaDsFTDGOq6bwtXE8dZxAH8eWk3haBldNs+FPoTfi2HISpTpE20qhVfciru7ClZO0zQJaJU5Ln+SF8AC+ksasxyPTjJbF7Fo4Nt1JNpwijpBDrw7RNMdomWmsRhpfmsAWkgTaaBcCmmLDnaNlTtG2Z7rV2gJaNUGgjPdmInYjiVkb634Np7Ea0ewp0JK48mgElZXjbLh5jPogSnkvoTKOL6axawkCKYMrpGhpeZx6MrLMVJKEah69NoJRH8aVE2w4k1j1ZNdCkMeVcgRqDk+OrmJqlVFaxhR07kRYGyA08nTcIm27SGNlELmUYt0+zDnvHrRqilCP1JBtew69lmbdmceVJ1h3F6iv7MCT83S0BZrSFHZ9lJadw5DHeeWFMWKxS9nb/11Uo8jych8XXxDjogti3LL9etbUp7CEEYzGHjpGkY5+CFNMoOt7eO2VMS6NvZZrf3AzsjXC+/40xqtjl3JB7O3EYq9DbjyBsPbfvPKSGBe+Isbu276L0XiMjeY9SEIfgnAHktSHHUxx9Vsu54rYlbz2N15DSU1Rf+qH/NYrY8RiF/CqS17Pk78Yp+nkMMsjpLd9iytiUdshP3kjztosq4/u4e2/EuPC2HnELohxvLGAqGU45x3CLs/j1ONopTvQlid4dSzGW654HZ/6u9/D8qfRTsURju/g5u98gIu6bYi+5LUE7hGOLdzGW99wPufFruAb3/0GS/VBSsd38Oux83ll7Aquv+2bdFYO8bpXxLjiVTGu+dj/44R4lBVhEtfIwnPTBPI00mpk2znrTdNU59DLE5zzDuHJWSwpTWhEm3hbLGKLEzjyRGQcMAp4Yg69kqKpzdC2FvG1GeRqAlvNEjoFlGqcQJvFFmaxhCKBkcfTkwR6HrmUJtRnaFnzqJUM4moCq3fgyUUzILGIp0SHJ0+NmhRRlb+IIxVpOQfQhQKWFFXRPSWPKxXwxEme847QsiewxCR6PdrWN40ZbHECV44YG0YtgS1kaOlFfDlHU4vmEJEKOIVeHYvU1kIWV8rRWBri+eAgjdPDhOo0jTN7WbdmUNcSBMo0WjlD25jFqqcJtTx2LUMoFXBqGaxKCnV1lHP2PNLSMJvWHHY1Q0ebxqqkOWcv8GJwkEAsIJ0ZxhNesl+4UoZm14ahloexGgmeC+awGgnU8jAdq0jHnqBljGMJI9jiCI40gl6Kpl96aYyz9jy+mMOpZ/GEHFY1jSNmCdUCLaOIVhmjY03TMiaxGmlKx3eiVfvh3H4cKYFe3XreO4RRHad8fBBLiMNzRxBXBqme7CNUi7SNiPtUOnE7TT3XVTSnkVZG6ZhzbLrzKGvDVE/tJLAmaHvTNNYGUOqjhNYEhpRCFxK4eg5bGKNt5iPLkz5OxyrgyRG7QqsMdbk9UShsiyNsegV8NYW8NoBSGkGrRE1LrTKCURtj3Z6kbRaxGkmqp3YT6BNseLPIpThrz+5h01vsMRc8ZZKmPcNGsEhjNY6jTtJx9+FpM2j1PJY0SWjkCY08cnkYo5GiZU13LUZZNtxFOs4cnjqBKWSxxRy+WsSoRzrnljUDtXnsZ/O03PtR6gWc1T1s1kYwKgs8vXYnlUfuQjFzCOJu1GcWKS/dwzPaPA1/P+ca91BeTuiR0koAACAASURBVKNXU7SkJNVnfoJa3oanjmGW84SVfQTiPMqZKZrVwzSe6KcjDeFKOxAb/Yj6FHpriubG3aycSqGvpgjqg/wyGKe0vJullRSycRhLmmFDyGA+dQvnGmOcNRepVxd54sQsledv57mlKc4dP8ppI8HpoA+EWVi+B7G8yGptirCUIyyNoLcn+UVlCLU+C9bP0OpzPFmbYlM5xIvGIs+W45SlGc6WD9KpTFE1ssirU9jCPgLtMGZjHqMxS2geJDD3c+b4IL5RoOPNE5jzrJ0cxRLnCI2DuMo8Wn2CUFtArxUiGKkw0W1pFVArKc6FB9DLefRyDl+aZNNZRFwew64X2TCP0NGPopUnUMt5Nt2D+OoMWjWHVpkgUA4Sqkdw63NY1Ul8aQ61lMeTF7HF/bjynei1w4TyYTzxAGppBnFlEr02j6seRqsvIJZn2DDu5aG567n1y7/Pjf90Fd/75G9ydPA7VJfuQ9aWeK5Z4/gjaYZu/yCH8h/l3pmPcajwKQ5PfZWnH97DmV9s54l7r+foxJe4q/hvTMc/x/2Hr+Pk8WEef6KPtXKKpRPzVE7u48E7f8jhua/Rd8tn2X3r3zOw9xq+/aV3cO/Bm1hYuJ2FI2NUtRVKjTVqtRq6JPcuar68mW2aJp7n4fs+rdDBdXQ8J1JvBl5kqXTNAMcMIk6EbfQuaje7E4gogFjvnUv9rkVj6wy6db5sBS2afqQvtQ2bwA1oBS08x6cVtLANj/XWWdrBBoHbwrebtIJ1LN2lHW5EbYew2QNobp2Vo6lI8D/Ox7Zhov0vnWjg2fiejWMZUcHBMWk3fXRNxjZ1Wq11DMMmDEMkSerx/kxTRzfUHn8jCmX0HufCtezoHGbYOLpN7NzmOvzyRUxdwzK07gQjalBs3Y6sGdHmJQofwm5QEfbChXYz6GlMffclO0iP2eC+pFbZsmK0utDLrYbG1hwkur31sgu27NJPt1QtWw+i73p0Wu1uouP/L/im09vf+N3XtbpJ0Fb4sAUr2Wo5BN3KzUvJk0un1aLTbL00LXnZ39uyeYTd9GlL99L0g6gp0d3zbCVdW1WaLeCI53kEQUAYhvi+j+dZuL6Kqq8iqacoCw+xf99ufvCtDzEx8p9sWg9giweQ6gssrxR48tHt9N/xz+y5+RtMJbZz4tgkhfg3Gd7+WcYHvsSxwzdwdPZLjOz+E47d9QPk04eoP30fq4/Ncef0dRzq+ySHBq9h97Xnsdj3azxa/AseL36M+Hfeyod/M8YPP/h7/PufXcZ3PvdKGqevp752C7owjLQ2hF6OU31mB2YpTkfNY5VHkM/sRjy1g46WwWvEUZa3EQpjtIQ02tIuzOoeTGEYXSxy5kSe/U/nGLo3zkdu/k8+vPMW3nndj3jfTTv45LYBrk1Pk33sBMeqKkt1jVJDYqlWZlWoRfwIOYLYbO2YtqCkuq6j63r0JKJbWEYUVDimg/3yX0ZkYHFMq/cN4nS/QdyunUXXdVzXxbY8TCOCnRqmgu1KmHYNx1VRLBnZs1hSZZ7VDR6VNO6tSkw8foLtP3uIfx2J83e33sqHb76FzwzFuea2XfzFHcNcfesA79o1wZ9uT/HB7XH++uZd/Ft6gg/etpMP9Y3y7m19fGQgzzW3DvGp/lG+nu3jIe0+VqxFKtUU1VMjmFISs5HEqqVpK0WcagQMs6RRLCWOJ0fV+6Y+ji2O0rFzrDvjBFqCppHEasQJtXG0chxPGscWUthiAl9N0DKTNJb2oFdHOOdPR3AyOTJ++OoYoZGkdvoGrNoIZ+1FQnkCZW0voRqnpafwhBTy6naaWoJ1cxy7MYq4tJtASRAocQJ1BKcxit0YxhWHaRtjPB/mMap9KGt7sWojhEoGp7E1/eijqaawG0PY9UF8OY4rxvHlBL6UoK2P0zEKeEIKszKKJ2ZQVveglft5MZxh0ykir/ShlYbwhDRNNY9Vi/d4Fr6UYtMu0tZz6OUhzOoI9TN70KuRCUWrxGks7SXU8lj1BFplhFCJVHd2LZoMRG2OcbRyP+vmOMpqP20919OnemKSQE5j1UYwqyN0jHSXn5HEl3Oc8+dx5DRaYxitMYinj+IqGfRaBkfOYYhDuNoInpbCFnNYUhKtPoIljtFxC9jyGJ6WwJJHMMRBWuYM4towrpLmudY0thLHN1I4chJXSeMpk2z6izhyhtLJ7djyGIGRpWlFV3cdJUVo5PC0DI6cQq0N07Yn8NQM1TO7CLQxLGEQvTaAURuGzYOEWgFpZTjal5t5fCWNp6RRK0Oc86OWQ+3MLmwx0YWEZjCFPixhCFfM0jZm0atxmkYCtTqGJWZYd2fxtQJte5qmOdkFg47gK1lcMd0FxeZwpQyBMt674qhXh2jqWVw5SaBGE5BAy9A0InVpU81hVcfwxQziUh9WdQxPTNNUcwRSpnewqJ3exYY7QdPI0jRyUbBnzeIIeRxxnEDJ4SsZXmwv4Mvj1E71sW7Ns+HPYstphLV+Aj3HujuL2YhI9B3zcHeXnSHQJtlwF2ga072rhc+3DqE1xiIYoz5HS51AWumjfKqPvu3/wCvPi/H617+FBx8+yvLpu3ni4f285fW/wiXnX8Ilr45x7NQEUi2OIQ8SGnn0cpH60l6k+jb+8HdiXBq7iN9919W4zXv51SsjSOWFF8a48LJLmZ0aYXH6nzgv9louiMWolOcQhCEUZZh77voeN/30E/z2VRfzqtfEeFUsxpsu+R1e+cY3UlEOYK+keOtlMWKx13PDth/TkA8R2gnOGeN889Pv5A0XxDj/vBgN5xH0U3vYlJNMDnyZK2KvIBaLUZaOINeT6KcSCKfG8OURNt0EWinHFV2Y5vYdX+bJ5V0EjQRtZZSvfvYqLo3FuOTyC6nIh6mU4pzTD3FFLMYVl7yG3/jtX0VysxSSn+A1sRiXxi5jYOImrOUMf/R/z+ONl13Ghee9gbf82u/y3z/+Ac3gSVSxyAvBEfTqKGqlnxdbi2xY+7GqU4TKDHp1lKZVRKtGm/cNZz9taxG9lsFopDkbzNExptHLKTxpkl927qZjLyJXElhKhrY/SduZwhaLWPVpOvY+mmYBRx3D08YJ9TnUShRWuHKxCx6cxBLy2GIBsxHt8z2lSKAX8dRxHCVLx5nFFvOIqwmkyjiePoutFLCkLOLqMKE2SahME0gzhEakv9XrKTrOHL422W3/FHHkaIrgilkCJU+gFvCVPHo1QagW+GXrAMLyAKFWIFAL3e+HcXy5iFXLsWnvwxZStPRJ1FISZTXVPeiM48t5zNoYjZP9OPUsG+YseimBcHqQc/Y8ZiWFWUnRODVIKE+glxIYpSTq6iihPEFTiZhCWiWOK0VBpV6N40kZbCGFXh2lbRbRynE2nWnktQHM+ihmfQRXGsMW4/hKAqeeRFkZoqNP4AlpjMooLbWAXo5j16PnZKOaeIlNIWRoG5MEW0BNJYFS7qdt5jnnz6GVx9DKKVr6HC19no6dR1oboGNNseHMsW7PYgtp9OpIZNaqxbEaSbRyAqMahThmLY1ZT+BKKVw5g6+OI64OsOFOs+5MRcyHyghGfQyzMUrLyKFXh1l3igRaFrMex1PSuFISV8xiNRJ4SopQj4ChgZbGFpJ40ngv1I2YHHkcMY0rpbvQ7TiBHj3nKuVIW+rKhchYI01EMyY5R2BOUVsZxtenu7yXKVx1Bl+f67IvijhyFr2exFOjeZHZyOKpxagd0Yie/6LWUR69nu6yKvJI5DHPjlE5/mPCtRnuKxa4+bZdLBt1Dj8zzxPVR+kfy3Njf4Gb5+MUDt3Kk/tvQ3h0gSX155Qeuotnf3GIw4cSjCX3smPvKPHxcQ49PMMja+M8vLqb06vDrPx8J546g6BOU1OLGLVRmqf7YOkw6vIYy9IgS8oInrlIuDaBeXobVvkGOpuHEJcH2ZAK1M70sdoYQA/HcRrDUB1F96exhHnUlQShO4YsDOM3juDXZvHMnfjPHSYopWguxxGFNI88uQOnPMUL8j4CfQZBm8ErpQmFLHWryPGVLMHqQdAeQNUWkNZyeMoiwuo4nrpI0zyIJc3iqgssPTOMLqRp2nO46izCWg5hNU+gH8AUp5ErOeTSeHeKMo1WzSGtpTjrH0RaS7D01E6e844SKLNIKwmUtSTP+4c45x5GXS2grU3C+oNolQKlE4OYjQLPN+/EleYRVwpY9UXa6kGM8gS+NIevzNMyD6GUZ9BrB1DLBwnkQ+jlWUL1CE39TprmXWj1eTz9CJZ8AL00z8ML/83Q96/hC++O8fHfiTF3x78jrNzN2uqDnHlqhiMzP+Txe77LyQf/g4XkNYze8W4OTn6Zpx/eQ0vZz/7cV7h75qs8ed8PuG/f15nM/CunTyRwnft5dimBaz/JE8fyTBe+THL409y173YmMt9hdu6L7C98k203fJQ9e77KSPomVhsnsEODM2fOINUb0dmgyxZ0Xbd3YdN1ozZAxGGILnhbhoHTZR5uhQFb9kzbtHpnTN9xsXQ7CipcL1Kd+gF6dyqxxWOMNKA+oRfSbnYIvZBOs0MraOFabnciEuKYPp3mBi2/Q+A0afodHNOjHa5HF2bt6ONvSSG2TJuRSMLtnY9t00KTlYjL0W1IuLaJ65g49pZ4w+nlBr5rE/hNbNvDMAw8z+tdlHdcC11XejOPYAvQadlRm6J7Lres6CJxNP3gRXzXwTb1l7EirO70Ivq9Y5n/g/vQCn3W260eVyJqWgRdTctLOtJO9+DeCpu9oKDd/YREB/8t52vUqmg3t2YhkRWk3X27LafrFizzJbCIx3qrHXEiuq2HrcSn3Wz2HK9RQOH2QoMtJemWN3ar6vJyxsRWINJptaNWSLOF0zWE9P68G2p0mq0IENINZraSqK0wI3hZk2QrIfNdr2f6cF0X17XxfB3LqaEap5G0Z6jXH+Kpx6bIxb/D0akbOVT4ESeOjXLyiQyPPTLG6NCnSPR/hf253aw+di8PLI4weNvnie/4DA8d+Qlnnojz+U+9ii9//tUcKH6dnx8eRnr2YdYeO8TTDyQZvf197Iu/l/EbXk3huldw/45fZ3X6b7hr99Xc8oXz+NzbLuAzvxdjbvCvWXnq+7haHLE8iLg6EF0tLcVRlwdpSlmacgZ9bYBATCCd2cmmmcOV9uILw9ilQdRTO9CXd+BU43iNebTVQzywfCcDR1J8+o7/5mN9u3nvtl28+6e38Wf/fRMfuX0n12bnmHx8iWMrEk+VRZ6q1FiWFSRRRVytYSkajmbgWzZ2txFh6UYUZNjd0KGb2m2lkrqq9dQ6pm5EGpytBsVWw6Kb6mmahmU5OKaHbwV4hoVvmniGTMtRqOoNSprEqqVw3FD5uaZyuFZnZq3MbXffx3uv/yl/ddOtfOjWbbz/ptt47y3b+Yttfbx31yh/cEs/v39znHfdMsyn40Xef8N2/vy6G3j/rbv4x/wC7+9P8/F4kT+87nY+tnuYGw5P8jPlPirBYVZLo5GbW0xwNpinpRZRl+NY/x9Z7x1mZ13g7R8pUkVRFwVXd13dtey7r67urh1lBcWCgKBYUERBUQEFpAmEkIS0yWT6nF7mTM1MJp3eQQgEAilTT3t6L6dNSQJ6v3885xzw9/tjLghzXWdOY3K+n+fzue/5CEe9EXwtiphr44g3HHwo0hMsOQM4Uh81M44r93K0PICvxliwmrDAYcpKimVvKLgCLXdx1B+hoiVR5juomUk8Jfx3jYyyuglP7MGY78ctxVBmN3DEi7JoR1Fm27GFzSw7CXw5jDbXiV3sZdFK4Uk9GPmN2MVeqmoUR+jCkzvRcxt4vTyAU+rBKvTglPopy3Gqahx9vgNf6qeshHGEbupGjLoep6rFMAvdOKWAEu0JUZxihJoaKEZdsQ8z391oTYSxC2GcUpS6nsUV+rEKvVTVRINz0Yld7GPBSFNVEwhT7cizXbxRHW9dvfOVJFU9gzrfg3h4M1UlRVVNYuZ7mH15FRU1Rk0L7tv0iys55g1jF3sxct3kX137d/pUfb6dihLFl+JI010UD7VT1lM4agRb6UMX2tGLfQ1X+yAVM4qjdqOXejCKcRbcQSwpgl7qRc414ZYR1OJmbKUXvRjH1zJI850ohc0suCnKRtDY8PUkR/xtqLlg11uz0xytDlOaaaOsp1jyRlj0BlEL3XhanAU3S9kIGhZ1Z4CKmULNtaHmN+GrYVwp3KDRJ3ClJBUtiytF0PPdLeibr8RYcgexhH4qejLYYGsxHLmTuhXHk1P4chZfSeApPbxe20rVzCLMdDaUcCO4SrIxRwk+UNtCBFeKB4pdIULNyGAU+qmbWWpGBleK40oxPDmBOL25FWK4UqxlAfClOGauj4qcwC1FMeZ70ed7qOlDmMVIQNgv9aDlO7HFMMVD7fhyoFmsm8NUtADYqea6qBkDGPkoVjHJ0coENWsQaa4Lca4DV0khzYXxlFEq2iQVYwhHDqjxlpjkiD+BKSSQ5vrw1QHqzhY8ZbBxe30sOlmU+Qxf+cxZvPP4EKHQ8bztuBAnhkK884STeUfoLE4IvYPQCSEeeyWOaY2g633IxR6U2TRL9iiW3MYvf/RPvPe4EMefHuLA1ON85Jz38+8fO5sLLvoAobeH+PY3LuDHl3+Yk477MB/4wKnY3hiq3sVdd3yRk98W4uTjQ5xwXIj3fyjEOaecyGmhf+CUs89kVtkG1Qd4/9tChI47g3t7b8VeeJjS3H3U8h1cf/EnOCMU2JcOGE9RLa6n9NKfuP/Gc3lHKHgckvQQ6nw/2Nspi1lsYTNqfg2OOMipoRCnnxziqmvPZc4eoqL24sub+dnF5/Duk48j9LYQr85mscwobr6f9x4X4oTQCXz6Cx/nQHETzzxxE+ecHOK0U9/JXX03UFGyTO/t56JzP8G7Qm/njOPfxYlvO54z33scz+3bii8NBWpasZeZl9fwRmU3NW0Su5hBnO4IwgE5FahAhQEq+hiuPNB4TSNU1SxlJYsjDKDlEjhSFl8fxDPSuEaCqhkc+GxhlGV3O44Sx9ejlPU0RjGNlo812hppatYYejGBlo9R0Yfx1UHUXBxLSFG3hnGVJIXD7dhSgoo+TM0cR8oFultTTKHk+ilNdVJRB6mqIxjzKWwxS1kbpqwFqkVLTFDWByjrGVwl0TqUe1KSujnEoj2CJyUbh9xBWNiONN2FL6dxhCRvVLYjTffxur8dsxC0BZS5XpadCcxCCquQRpuPUtWzjenWCNpsP1Uly5I5yuveVgqvtnPMncApJqipWcxchKoygDLdi1tKsGgMY+WjuKUA/rxgZVHmunClONJMB4v2IL6SoHhoU2DtEKK4Uhx5thNHDA7t8uwmrFIPrhCEy8KhjVSUODWtwaZpAJoDw0ckCGOUNFVtAHWulwVziL/VtzcsQCkqWppFaxizGEPPxajpoyxaE2i5TmwhzKI9jCMksUsJbCFG3cywaGcwir3U9AHq5jAL5hj51zqoqAMsuyPUzQxzL9/Psj1EVU1R09ItY4kvxakoQdjabKo1m481I0XdDFhSFS34nVjVE1T0KLbYja9E8eQ4C9YQi/YgeiPsqZvBAV2Y2syCFTQravZQwE0pRjla3opWiOHKWSp6YCHSSjFsJU3NGWOpPIkhpjGEDL6xhZq9Fa3QiymEWXSHqRgD1KyhhvpzkKo5giUGjIllf4KyPoglJvG1LBVjCFNIIORXsVRoB3M36Y7b+e8rLuHbq1bztXtu4K7t3QwM3suK9RHWjD3N7zObiQxF2bpmJz0b95A5cIh94l6eevRJ7vjRKi7/2u/45/84n09cfglf/e3FjOzfziFRZa/wFBMvrWF95Ce0rbme2L33s/b6m+hb+We0A/s4cGgXO57p4LEXJ1h59+3Eezbz4BPdPJO/iwP7R5nav4OZww8zNf84+wsPc3BuK15uCJQtzM9sZ3pmgsX6NirSZpblbVilF1CUSWz/PvbJndTlQRYOjyDNTbDvpSje7AjVuQyeOUTVnER5rQthqgOzvo2Ctg0ntxt/dht2aZyqPYFWSlOciVC1Jnmj/jD5Q1G0fJajlYdw1CyF6T48dQt/W3yCJe+hltr0aHUPNWMSZS6FLQ5hlbL46givPb+OY5Ud1MwxfGmU0sE+nFLwd502H6csj6FMp7HyY2jzAzjiCFouhSUMUNbGcKUx9NwInrQdrzSGXRhGOBSlok5QNbbjqzsRpkfRCzupGw/gituwSluxxUksaRs152E0YYLS3BDK7Ci5F3q58ycf5f6rPsHvLjiTiY0/57HJ+ynM7ebJ3St57dnV7Hv0t4z2fo7Upk+xNXURzz50B9P7YziFB3hm9yoe3/FHrv3pmeza8gs6N3ybR/asRpcfJ69OMDP7CLu2dzI0+Bs2rvsWTz7Sw6MPd5HKXsVF551Bqv86RkbuZeWa3/D4czuQ9AIloYDrBheaDcNoNSuaQYXneUGzwi43GBIBjDIQNvhUfAffsyj7AfqgOf2vN+QRgXI0ODs3lZ3BRfBywG2sVHBMi4XqArbp4Founu3jOX7L9LFQXaDi1aiV69Qri+iKSa28QNmtsFQ/gmc3lgHNC/ONM2q9cZZdrC+0zthvPROXPb9RDqi2mI5qo2mxWKsjixJL9QU8x6FaqWPoFtVqFdM0cRwHTdOwHRNFEVtzFcswG+aUIKzQFBXPcVB1A1U3CC0t1FpBRVNP2jRz+K7TsnMEes8Gl6LiN74XTETq1XKD+1BuvAhvhhnNdCYwcfgtn2sTFuK7Dgu1SuOr2vr5tYpPvRrsdGqNLU8TCNKcXdiNZGexvtAKE2qVahA6NCEgjU1Q0+jRbD80wZfN+UdTHeo0XhhD01tzj3q1StUP2hJvbVGUG3MS33FZXgg2PAu1eiuYcSyrxbqolSssLSy03oiteUkjiQve9A6Op6Fo0+j2YWTjZXz3BV54NsbEwO1E2q7i4fF7eGh8BVuzdzAQ/SPdHRcR7byGR8f7eOmBUe667iLGIr9ncuC3PLH7DmYODvDkw/cS7riUzfddTPj+36AceBp95nleeXKMVOoH7Mh+iwd7P8H4HScx/LsQD6/8AMXtF7Kn46Nc9dkQl306xNPjP8LIr6M024alpDCECPMH1uAVozj5MOpUB+LBjSxqKdTpTeRfuQ9zvgNfaUc6fD+LcgxvroNKoZvc3jXUhG2UC4+zT3qJ+0f6uGzNPXxn4ya+um4zn77zXr543xq+cM89fO4P9/C78AjxJ15m14E8uw7O8Fy+RElz8DQfTVCwVB3fcnBNq/XLQFElHKfx50ZTotmWMHWDerWGbVqtUKKpvbXNoKXRVOrIskylXKfsVHE0D0/3qFoupiCw4FrkVIlDQpGc7/JUPs+D+TwDrx3g3l27ueCuFXxjzXrOW7mGr6xYw6W9cS5PDPGltR3858qN/G93inM3pfnK2j6+vraL81au47LuKBes6+JTd6zlP/7cxrn3d3Luqk7OX7WRPwxF2HponIPaGKo+iFlKYogRLCGKKyTRZ/qpiMEHGjXfQXF2PUaht6V6LBxaR0UPlKRVI4pR7MAo9rBoZ7FKUXKvbgxMClIEV+5Fmd+AK0VR5jpYtAdwpH7KWhRlflPQytDDmKXVzL96L9S24ZQiOEIHjriRmtFH3UhQ0XopK30YuQ7sYh9VNUFNi+FJ3Shz67BLfSw7aVyxC7PQhjq3DqvYQUWJYBf7EA9voiLHWTDSOKVelNlNHPUyGPl2xMNrWbJSVNQoeq4TebqdqhoYG9xSEFb4UoSalgj4FnqGo84IZSmJNtsT6CjNdMsUsmAETQpPjFBR4rzuj7DsDmOVwthCFOqTKHMBEb6sJnm9Ms7r/hasfD9OMdxqYiiz7SzbaY64AejTEyOY+aAdUnhtHct2Fn2+C6vQS02LYhd7cYUIRr4/MGJIUVw1ijjfRt2NY0tRSlM9AQVd66dihbGkftRcBE9LsOAGtH9bDuNpUSpWHCnXhpxrY8kbp6xncJQoptjD0eogeqkLrdiNXupDmo1Q0Ydw5DiOEsEQevD1OJYYwVWT6KVeXDWGIfTh6wmUfBeeGsfXEyz7w5Sm1mCLXdTMONJsO1Mv3YcnJ6G+gwVzhMLB9VT0JI4YqEJLU21YpT6OVUZxpAjSdA9LzgBVox9H6qGiDQTgLiFCzYrgaUlMMYqnNqYoRgZfS+EqCVw1yZIzhC8nKKsplpwhFqwsVinMsjPMgpXlqLcFdb6Xqj7Aoj3MkjPC9Ev380Z1K8fK4wgHA77K36oTLBgD2MVwsGs3B4OrrbN9yDPdvFHdQtVIULdSaLluqvoAR9yA4m8V440wJMIb1THsUqAmdIUM8wc2YwoxynoGW4pRNbMcLU+izMeZe7UHvRihbg839ICxxiFxAFOIYZSiKIUEvjaMpwQwz4qewiiOc2ooxLuOeyfvPetkTjs9xL/9y0n88/tO5D2nnMTJx53Cqaefxo23/QHd3kGu1IGlxzCLQ9T1YcpqJ0/v/hP/eHIAwvzsZ75EKPSPXHXVJex66ibe/4EQ7zn9g5zwthCnvfMMLv/JZ9CsDJ49wUfeHzQaLvnO1xCUx1H8cT54ZiMo+ciJPPbyGo5YaT54WojQCSF+/KfvIZd34mlhylNd3H3l/3DWCcH3ni8+hyXEKMtJvvLvp3Jm6AxOOv40DkyNYRkxlo00dW0Cbb6H0tRGtMIwp4QCkOcVV32dOeshXDWMMLWWW6/9Ame87QSOO+44Xp7KsFAfpCrFOPvEECeGTuGsf3wvgjPI80+v4H0nnsjbT3gn16//FWohhprro6YNMP1SGxd+9QxOb9z3a266gdmX2ymrKapGDKPQx9SLbbjCGMvONmrGAEq+l0VnFL0Qp25N4MqD1K0xlFw/thTHE1Ms2+No83FcKYBi+sYglhLHkMPBe1obxSwEekV5vgtXDWOUwiy526iaw7hyBmmuD0tIUtGH8NQspekeKsYQR8s7WHTGKU13CqLFhQAAIABJREFUYQoRWNpBxRgkf7CTujVO2ZzAVoYozfY2JipprGKCijJCTd0ScFJKA6i5OGYpMBYEIUUcQ+jniLcFX04hz/ZgFaPBYV0fwCpGkWe6cYQYS/YIylwvrz13H3VjBG0+yoKxBXGqj2PlLWjz/ei5GNJ0mDcquygrg+i5cNBIUbK4pWSrQbFsjaHPhalIGdxigiP2KHYhilWIUteyFA9swsxHoLqNRWMIR4xRUVOYxTC+HIQTS84wer4XZa4LuxTn0N7VLFhD1IwM0sxmFu0BLKEPXw0CbmpjlA6uQ5/vQJzayLIzgFnoxip0I0x1BowKbYDS4Y4gdHFHKasZHCEOyztxxBjqXG+gSzVHqKhDOEIGVxzgjeooNSMdPE/OGHYpwV+rWzFLfSy7WcpqIghSxBRVbRhtPvj3v9a2YgthvFIUJ9/PsjkI1a0IB9rwSlGWzUGO2cN4cmDhKqtxXDlK3Uyj5rooq/GGySuNVerHV6KYpS7MUheLdoaymsSTA81zEL4n8OVEMGcqRbBKYRbtQWrWIBVjAE/NULdG0AsxytowdWucmjmGVoqhiwkcdYCaM44pZvC0EWr2Vmx5CFMIUzbS2FKsoR1NUNay+GoWNRdBL8aC0MII3ud6McbR8iSmkKCsD3JsXx/MPMwTDw9x+S0/5oM/+Qj/+qtPcdEvvsuKG+4heXU7mzb2c1tfG6vX3cddd3Zyd3QvKyZf5reZPq5b+22u/M6VfPfD1/HFz/6M4z53Eu+84mQ+/51PcuWnruCXV6S46I+38fP4jazqv4POH95Nz7eSrPjTNj5/VydXhldyXyLMA1v2cu13V/CVL13NR8+7nI9+5/t88KL/5bNfuJTY5GM8Mj3Hvul5ntvzLHdffQ/tK6Lce1+MSOZuhpNdPL17iEd3beK5nf3sm9zDS888xsOHMjwu9WMID2IffIZXX36UkryXivwMyuEJZvPj2HPP4ktPMT8zwnR+DMt/ior9JPOvRDDn4+hShpq3ldJcFKWQQs1nqOhbMYuBirQ0G6FsTGCJo1SNnSi5IWxpC0ZpkLKxBT2fpaxOYJWGMYtZpvZtpqyNUtZGcaQsh1/YhC+NcMzfzpI1zuEX1rNkbWPR3IVbmmDm5R7K2jjL7g70QopDL7ZR1Sc54j6MK27j1ac3smjsYNneiVUaYnpfN1V9D0f8p3GkB5l9JUZZ3UXVfICysQcpN0JpbojFymMcXXyaQ3vDiK/E6P3TufRe/19s/NUn6b7ly2S7rmQ4+Vu2DfyUV5/6Iw8Nf4vImn9hIvolUp3n8erzG7CU3cy8sI0dg/fw2K47ifR8i/7ubzKSvYYd4yuYPbCDgrqDsckuxsY28MBDdzE2dj1TB3fg2Pt4fl8nkc0/Z+a1QUaH7+XOFVfxwksPcGB6H+WySz6fR9M0FEXBtm1832/MxO1GO97DMcpYmovnlFsqUsvUcG2dxQUf37OxTb118b3Jd6hX6kHw0Gj619+CKrB0o4VTKLsVPNvDs30s3WaxtkTZLVN2KzimQ9Wv4lguZTe4zapfxXcDCGfVr7ZUqs0VQPMie72BU2jep4DXGLQsWlMNVWvxF5vn2eWG2aTJYLRMB8t0OHz4MNVqtRXslMsehqlSK1cCw0fTLtLgY3i2g6HpaJaNalqEXj+6zN/eeL0Br7RwrMC6Eeg7AwClbeos1CqtlkPFd7EMrRVovNWs8SbE0m+0K7zWE1FrPrmNkCKYZniNJkWl1cIIlKVNHWqZWhOg+ZYnxLWd1otXKwcgkNpbGgsB16L6Fmil23oRmt+rVaqtA6rb9Mm+pZrTpKH+HWei8WZpqkebzY7mzwrsIW7rMTcPydUGzyIAkOit6Ypt261Nk+d5CGIOr6ygmTPMF17AMp5CLu3h2Sc62Tp8KytuPZ+7b/k6d970dXo3XUUsfCUvPNHFI1s28uxkB5v/fAmxjd/npSfuQy8OkCvsYOf2lfRu+glr77iI9OYb2P/4MIf/sof5/Y/z0JP3snH1fzHZ9Sle7P8PHrzz3YzfdCrDt53K7O5zGbrn0/zpByHyL15P1eimONuBVIhRmu1CyW9m/qX7qcpJtOlOFtQkXrEfO9+Fne9CnW6jonVSlnoRXlmL9Mr9ePOduHP9WDMjzDw3yF/yz9O1M8t37vwTF63fxPd64lywuZf/XrGSb7S38Z833c25t67m6s4M9+18gr7n97MnL/GqZHPgkMCcoFJQDAqyjmLYaKaBpml4noeqqpS9APhiNFoUmqJiGSaGqqGrGpqi4lhWI5gIdmSmrqMpKpocGD8s08WxKzhWDVV2sEwPURQpFAqItsucarBflNm9/wDt23fxu54w37j1Ti647c+cd+9qvrluEz/LjPDdnhjntfVwXnsf53dG+NL6Dr6wuodP3rSCb7b18K2NHXz21rv4z1vv4wep7VyW3sN567v48LU3c+HaTlY+sJVnzGf5y1yCSm0SsxSjML0JR4pT07J4xQR1ZQBltou6naLmpXDlWOtqy4KdxhZ6qehRfLUfS+zCEvpYcoeC+mmunwVzEFeOYpY6saUufDWOr8Qpq3G0fCcLdoolN400uwFpdgMsJ1i0AnWole+H1ydYdvsRplZROrSWJSfGUS+NketAmmqjLEfxpH5csRtX7KCuJym8tgYjvwmz2MYRL4FZ2Iwn9aPPd+JLMXwphlPqQ57ZhFXowhV7qekRfLk3YF8IvbhiPxUlhidGGtaGNNpcD0auO1CETm3GKUXwhDi+mMTKBx+Mm/DNRTNDVU1wzBtuWER6ye2/nyVnCC3X27gaF2PBGqSsJikd3oQw1c4xbwxPjKHMdKDPd/FGZRRX7Eeba8fIdbBoZtDnu1Bng6Cm2dZQZzuQpzdRVSONAKYTX06i5fqoGGlcNYpW6sSSu5g7sB5XyfJGfRulmXV4ei81O4WWj6IWejCEfkyxn5qdInd4Lb4e4Wg1iyF2BZ53OdmAMvYjzG3AlvtY8gfRCr3oxSQLzhhlI0Nppg2t2EXVCqwS0nw3WqGHspFEK/bgqjHq9gBVK40p9qPku1jyklSNKMp8O64UZsHKUjcHA+uFnMYRwy01KEuTf2ffqGgJXDGFr0ZxleBDtDTdxZI9zrI7jC124sgxbDlG1RpALfRiND74uko8mMjM97DkDDWupnbiiFGqehpXjGGVwsiz3ej5fqxSlIqaoaymqWgZSoc3YxYilKU4Zq6XqpJCONhGXc9g5vtwipFAYyhnMIsRHDGClutEy3ei5Xt4vTKBIySpasNUtcGgJq0F2lVHiFHTh3CENEYxSXGqm0V3lGV/lOLUZsxSnCV3kiPeTqS5biwxhqemWfLG0AphXCXVCDbilObDyPkYNXOIo5URCofb+fXP/g+nhEKcFDqFqZndSPJ2dDWFb2WYOxjng2e9jXec/F7Oeu//RTEeQjWT5HNt2OIIdW0MT+qgqib5yJmBzSMUegennfQpduwaQbEivPuMEGcc/36OC4U44ZQT2PlwG5LShyGkOOvtIU4Nhbjul1dSkvdyaHq0xZx470fP4IkXujn42Do+cELAi7hl3dUcLoxgFGPYB3vYt3U97wmFCL0txKVX/4Ba7SCdbddySijEmaf8I6HQScwbu9D9KKrYgVPagisNYQsZpJkRTgkF9/mMM0PMCC+w77mN6PkkP7jgnzgtFOLk40+kKO7CswbxCxneHQpx5onv418/8XGmiwkmBn/DB095F+98xwfo3tpGab6L3rbz+Wt1gmV7HFvcxjtOD4KKb1x+OZ40iCcn8NXgPSBNRfCEMWraGAvWIEquBzUfpmqMsOhMouUSjfbDMJ6WQs+FWXbGMfLBlMOWBrCkFGVrAFXoRc334SnDePI4tjiIKYYxxR4qRgazlGkEB1m0QgQ1H6GiD+KpA1hColGZH6FqjHCkPIGvpVn0RrDFBKWpHhadSVxtDF1I42mDATdDG8ARUnjiIFV1C648jCMGikhHzuDIKZRcL8v+SAAllFOBhrPBatBy/dhCLGA16Fnm9q/nqL8FPR9uzD4GEKd6MQtJlu2teFIcZbYXbT5K3dhC8WAPr/vbUOf7KKuB2tQtJbHyMeraEIvGCH+rbOfgc6swc1H+VtmKPN2FMt2FLyY46oyizvYgHGzHl5IBi6YYxiqGqWgpbCGCryQoHGzj9co40kwPex+7o6U+Fqc2s2hnccQIZrEXI9fJUTeLcGg9C0YSu9hDVY3hyxHEqY1YxWjD+JFCnOqkdLiDo94WHDFB4cAmigc7WHa3UNUGyb3ajiOkWLYn8OUspUM9OFI/R7xhzGKEwoHN6LkIS/YwnhJDmtmElutmwQw0rPOvtKPMhikrA1T1DLYYpqakWNQHcIsRzPle9NluFrUMbiFMWQhAmlapD7PUhyOGsYX+Vmix7A5iFMKNoL0Po9hJRQ9sS/JsJ4f2rqJmZIKgZb4bo9CHVQpT1dNouR70XC9aMUzdHkae76M01YWnDAQmi1wcvZCg5o7i6lmUfJT5Q534xgiuOoxWTFM2tlAxM5hiBEeOtzgowawjQ9UcwRQCRpKnDOApA1TNgGHhyGlqVnBVflZ+kEv/fCE/vO9b3HH7t9n8i+/RfcmNZC7uoOfG53lmzwzpcJpbf7OKlRsiXLr6J/w+9WtuvPv7/Pqbl3L3tRvY84zFh77+Nd538bv57S3/zZVf/iY/PO573H7fGDd2h3mk+DJdq2JkfjRM9yXb+d29O/lseDM/zf6Ctes285vP3s61X17D//ncTzjj81/jnP+5mI+ddQnnfOYyPnThj/nsr37FV775XW742s9Y+4N1rFzzKOet2Mn19/yQvps38/tv/5nH9x9ky45R1v3wdr5w9oV8/Ae/4bNXfJxfXfl9Vv7hXtr6B3jktRd58pltvPj0dgbHIzw0+STP7n2ep/buYt+Lk8xPP8RsbhuSMoJdijJ1sJe/HnmcwkyMsjmJMJPg9cpDLJo7KL4WxhSHMYURTGEMR96Gr27HVSbQiwM4yhB1YwdldSt6fhCrNETNDP5eyr3WzbK7HU8coaZtoaKOIB7uxS6mqShj+OI4ZWkbnjyOK42i5pIse9tR5hM44hhVbSeetB1tdgB9boCj7m7s0jCOuAV5bpi6+Rjy3CSWMIlRmsDTdqEUxtClSTRpK0J+hNxsFjU/TqU0Qfreb3H9109h1Y8+wHXfPoWbrjyHROdFzO+7mScnLyax/qP03HM2O5LnMdR/ES8+04ZvP4M89TTPPBhh68ht/PiKs4lHf8y2iVsYSt1MJnw7B/JjHJ57gh07u9ky8Qcmt91MYf4RpqcexvIf4/DLaR5/YBO9Xb/nl7/6Oi++vIf6ooluq5QkEcuyWue35gSk2apwHAfXLFP16tTK9cCQYZjUKh6OrbG0UA4YD64dXLRuNPADM0a1FVQ4loWp6y21p+cEc4x6JQgbHNNphA9vhha+4+O75dYF84VqII5otiMUSX7T0tG4ON9skzfPtBXfb517LcPEcwK1arN50WyklxtlBN91WwpS17aRRQlRVHDdcmsKUy6XGxfnLTRNplapIpWE4AxuOy04p22auLaDYpjottNgVPBXfNfGMvRGGGHj2marNdGcfThWoD2pVyuNxoXdYlUELIvK/y+oaLYcmkyK5oG+ObNoNjZqFb8VUDRve7FebYEqy43NSvNJ8pxgZtH0wDaf0Ob8I3gRyy2i6N8HJkFdpRl0NNOcciOUaKZGTYhIxfNbM5IWK6Nxv5ohR/PxtUChjSSqCc18azJm6sabkBLfaVWIHMdpVIg0agsOReEwFW+asncQVXqavX9JcujVIV5+Ic5A4mYe2bWRF5/vQZrbSmzDL9gW/Q2PDF3L7sGfs3P41+QOJshJj/LscwlG0ncQbbuG1Td/l9Hw7Ty4pRujuJ+S9iCPPXw722Lnc2jbRexZ+1Hivz+JyB9CPJv6GNvaP0r/3e9i/xOXs+B2k5/pQCok8c0htFIn+ZfXUZESWPM9eKUwdr4HY64DO9+FPLUBZXodxkwHNSGBOd2J8Nr9FA9sRJ0fYublYZ6cfYJNkzG+9+eb+e7qtVzcEeY7Hf18ccUqzl29ik/edDv/detKvnznOi7pSvHzga2se/IldhwU2Dut83xR4RXZYMpwEct1ioaNYjkoWkCLdS0bQ9XQFAXLMFFEqfU/pee4rf9uG2aQ4Clq4BA2TCzDQDUNVNNF1Bxks0JBc8nrNocliWlFYm9J5JGDhxl97nnWb9nKH/uiXLHyfr524y18684VXJVIcll3L19dvZ6P//F2LokNcO6GDv7rnvv4xE23cN66Xr547wa+sbGTz/15BRd1Rfjyqg7OXZfgP+/p5+Jwkq+t6eT7HTGu7tvMjpndzLk7kbU0thjD1ZKYpQgVZYBlYxR9ti+4Miz142j9+EqcipakrMWpWynqVrLxgSUSTDe0IIhwxTiulESe6cIs9gZOebmL/MENmKU+lpwsdSvF/KurceU+jlWzHKtmmdt/G77Uz1FnnCP2KPLMRmxhE29Us5TlGK7YgSt2YxW7WDBSWIUerGIXS3aCBTOMJ0XQ5tqpG1HKSjfyzP24YheO0MMRJ4sx340nRqlpCRaMJBU1SkUN44rdeGIPZSWML/WjzrY3jCAZjFwPnhCjIieRDrdj5ntZsgZxSzH0uX6sfJSaOkhZzDTgmnHk6XbMfA+eGPAwKkocT4xQMwYaIU4vRqE/gGmqKZS5LqxSmJqaxhViGLkeXCGCXeylrifQcx14Un+LT+GU+ltmEjPfQ/HAel73h1k0E7ilPvT5wB5xrDxO7uAGDLGPpfIAVTuKVuhFy8eo28MYQhdyfj2m2NeoykZaQUXFTFKxEhhCF6bUjW+EceUMphBYOzwtgqv2I+fbsaQwFSONJaTx1SxasZ+qlcKW+7HlMJYYwddSaMUeanYGR47iawm0Yg8VI4UlhRsKxV58tQ9fjeArUSp6CluIYhYCCv/f6uMNDd9GHDGMI0VwpQhVI0VVT1LTh7GEXipGH1UjSt0cwpMGqGgpHKkLOdeFLUdZcLNUzTRKvhtbjlCzMiz5Q3hyIph3iDH0fF8DrploHVoC3W4KZa4Tq9SPK0VxxAieHAs24EKU1/0xzFwfZTkAsS5Zg4EdQEqg5yMsOSMBo8LJwNIExyqjvPjEHSzZY8FMRQ5mQH+rT7BoZznijXJo7xqOuFth+WEsMU3+UDuemqRqBo0JvRDHV4expRimGKHuDOHraVwlgSEETZK6PYipxXG0ASwxjZYPkz/cwSc/EuLkt4X4/Kc/jqqOU/ZGqPsRTHENWqGD757/Xt5z2kkcFzqbfS8NIcpxlhYGkWcT+NIIyvw6lr0Un/5IiHeEAl5EKHQ8ueIrqEo/n/7XUBCEnHASx594EprxNKVCG1pxFT/+ztt559uCYOKDZ5/DKW8PcVboBN5/8jn8wz/9I68e3gPai5wVCkCfazb+ElnehlFMcEQbwZke4VP/dDynnxjiPe89gxNOCnHi8SFOPS7Eyce/g9DxIV4ThpgWNlLMdWGUhrHFIfRCGrs0yXtOCvHuk4MGxyknhfjnc0LY4hh/+tW5nB4K8e53hLDch9DEBF5ujHNODPH20Il85GMf4sBMN88+eAfvCYV43zvO4vaNv0DOdfDuk0OcfVqIy8+/gPedGjA5TjolxDXXfRu7FFTnXbmPujlAVR1jydqJNB3GkxOohT5MIUbd3tIwcIwFSkdrmGO1CZbsUUqHulh2JjnibadqjGGICVw9FTAq7EHMUgazOIxZGsAUI0i5dur2IGougTjbjS0lqNvDOHISrRDBFOJUzSHq9jAL9gS+NkRZz2IKQQvKKEZx5QFKU/3oQpaKNY6rZhFmu/GUNJ6coSwPU5EDloWnZDGFJJ46wKIzhi2lgnaPlg2mD/kwrpjALsVwG4GFJwfsCnm2G6sUxZNTHPO3YhbiuGIGq5DEETJIM50os70smGMc83bgiQGUzyoGHAZjPoKVj7FsjmLmosy/vJG6NkRNyVJVshjzvQ0ldYyKksQVopTlBFahH22uBz3fhyfHsYUIer4PR2yqO4MZ2jF/EnUuTOlQJ3VjiAVriPyBDej5Xo6VR6koCaTD7SxZ2cZtdmEX+rGL/dS0NDU9sF3ZpRg1PcsxfxxhqhNHiLNgDXPUncQqJNFzcVjYgy9ng99f6hB1fZS6mWqEnH0BFNccwZUSCNPtOGI/r1dG8eQkudc24UkDLNsTuGKS/Gsb0Qs9jVZIGCPfy6I1iF2KUFYSqHPdHPPH8OQoaq4LS+jHk6O4UgRb6EfLdVE1UiyYQ0H4YAQQbFvswSz1UNGSwWMyBrBK4dZz54qxBiw6aBEquV4qRgCHXXDGcBtBRaDZTePpWRw1g28M4ahZfGMUU8piy0P4+hY8NYEhhLGlOJYUp2JksaUUnpqlrA/93dTDVTKU9cHGHC6Nr2VxtO3sy2/m6ps+xMpbzuPC932Muz59Czd8/lbW3z7Kii1b2fnAo6y5eT1t0T2sTfUzMXATjybvZP2Nq7n55gmuuTfNyIsvcdcdd7L5Z7dx15euZ9213dx4/wT371lF+8B97P/Lc4zcv42BTftY2znJ7an19L3YyUjbZWz45TW0/3ATL+zJ8fv7buH/fvVf+e4nv8zPTv8pH/jKl/nK737KD//0a1bfeQsjt63hzkt/x9W3tPH5+8OMb0+w4WftpFc/yy/XdPL7FXdx5zf+wMWfvJZ3fe0XfObcz3Dep87nigtu4NwfXMe1bavpSXaya8t2/njDSlZ37uQPm+O0Dw6S6ukh3raWA/PP8OSrg9jmblzrQQpzw+jiVg681MP8axE8cQy3NMyh5zaiFYco6zswS+OIM4O4ynZ8bRJbHsYQMpiFERbMXUjTKQ6+0M6yuxthKkrdmqR4qJ9leweeOEzxYA/yTNCIsouDFA9E0WaHqBnb8eQx5Lk4RiHNor0NWxhBnEpj5LfAwpPk9/djFYewhWHK6iRGYRyztIOq/ji+tgtpfgTf2M2R2pPkZ7PIwjiWsQvb3E3NeYS5vb3sHbuJmy88neu+FOLuX/wDO8Lf5onJK3lo+Gs8vfUCrv9BiL3bv0N83ad44eFbEebGMdTnKB16kod39LJtfA2//vXneWV/jNX3XUK87zq2ZG5j56Pr2fvKdlKpe3j5lXYGs9cwc2g3+/ZuQ1R28/JfEjy8q43uzb/ljtuvYP+rDyBrM5TkAk6ljGVZKIrSCix838doQPir1Sq+6wYNbd0IZhy6EYQRViB6aHId6s0ZRePMWPVrVLxq67wcmDXevMjfNINU/Rq+41N2A7BmxavgO2Vcy8Mxg7OxazssLyy20AnNVrmp6SzWF/AcN2iPi2JjBVDGte2WRbM5m3/rxf7F+kJr7dC86O45Lov1euP7Aa7BMGx8v9oCjnqe1+AxOliWHlhHGlxJWRBbcgPbtPAcB9OwcV2f0PLiAvztjVZLwnMCgqdjmdim0YBbNjWfDp5jN5gSTRZFMPN4s1nh/t1Xs7nQrKo0H1jwzzfBmwu1aotV0QRpBjOSN2snzWbDQq3emJAEKU61XG4pQWuN7zehls3JSdnzWawvtO5H87Z8NwgimsoY5y1MA8swW1ucNwMPv7HNaVhGqtU31SxNUOhbgpmm3zYwhQQhimMFCZptmPhlC8938H0f2/Lw3BqO7VOpVDAMg4rr4tkahjaHph3AdQ+hyi8gl57DlF/EMZ5EzW/n8a2385ft17H/0WtJdXyZZx+6DWluCzntWQ7NPsSLzw7y2OR6hnp/S7TtatpXX8Mrz+/kpVe2ceC1FJH283l0+CL+MvwtHun7L9ZdHeKx8Ed4Zcd/MNB2GodfuBRDWsXMoTbEQgpdTGLIfTj5MOZcL3aujzfcEaz5wPph57uoSGHs+W6smT68XByvEEHPbcbVE+TnkgilnTxdfIyNEz1cdPv1nHfrbVy4uo3vbuzmgjUb+Oba9Xy9vYMvr97If9y6kn+64c/8z/o+LuxIcVNmF+lHDzB2cI7dOZHHiwovSDoHZAPB9hFUE9Vw8F0LU1dRJAFNERGKecRSAV2VAlOHJGFqOrIooSkqiighlgQ0WUEsCeRlGclyOFxU2F+QeSEn8Fy+yNPFPJOv7CX7yj7W7dzBL9o38Y1bb+VHG9u4fEMbl7e189nf38B5d/+Z81et4rL+KF9du4nz2jr5Xn+Mnw8N8dVVK/nCPev57ztW8s2NHfzv2g186k938YX7Oriwe4wvrc3yxVXr+MhvbuF/V7Zx2/gwj0tPM21tpyhEeaM+gaslMEoRzHwEJx/niDmKXQxjCr3YWh9H/RHU+S7MUi9LzgC+EsEsdeEpfSx7KY6VRyge2ogrJXi9PMHf6pMBkKvUhav0NCwOXdTNNCyO4ylhKnoUNbeJih7BkzbjS1GsXJKqMsSSlcGXezByHZi5foxCGzU9wqKZxGhwIo56Axj5duZfvYeqGseXw7xezqDOr8cRNlPTIw2laBhPjFLX0/hSlLIcwS5244o9VNQwdSOKI/RSViL4cqQ1s3CFCL6UYNEc5IgzzKKZJb9/AxU5jVtKUJYyeEIaT0ijzGzGEyMccQZb7Yfg50ao6ykKBze2ZgUVNYUy24VVDLNgDbLkDCMeascVYhxxhvClKHOvrKaqxliy05j5YI6yaGbwxGBecuj5exqA0D5qWpLSwfvxxTB1I4NRCCPNdFG3s1hyP8WZ9Qhz61h0h7CEFPlD7dhKLxUrjC33o+YjAfRSDKOXenCUMBUz3ggjNlGz41SNYbRCGLXQgyX1Ujaj+HoUrdgdeOaN0cYVrjgVM0nNSWEIvfhakpqVpWZlkHOduGqsZf7wtDh+Y3KiF9rxlD7qVpKqkUSZC/a0i9YIZXUAs9iLI4ZZdgdR5jpwGzXlshrHKPRgl5K4Uj+O3Ikt9vDX6iR2KYU000HdinK0Osqil0UtdGGKffx1cYIFZ4DZQ12rAAAgAElEQVTSzCYsKZh4mIV+XCnOEW+ERbtxBVxJUtMDwr0t9lFWo9QbjBVb6GXZy1K3gpmQJ8YoSwmU6U6sQj+uEGXJHESf78EWElT1AYxCLwtWCkfsx1cTweFMSmOXUtTNYYSpzUH12spQ1TMY+SiOkEaYjlDWR3DkNIYQwZZi2FKcmhVANZf9EfRSH2q+B19Pta5ki3Od1O0sqtKNaw6gF9NIsxFsOcNXPh/iwgv+gaeeiGNqUWZevR/h0HoqYg92fjOd93+TD58d4qMfOo2Hd/dRKkYp5TZi5DNos2l8rYfc1Aoe3H4DHzw1xDkfCvGnlZdiOfupWin2P3kT/3JWiPe85zjuXvNDBGEbpcNRlEMbKRd6uPr7Z3PaCSHefcbx/Pu/hZh7ejvvPi7EBz92KtNzo3ivDfKd/ziTU04OEe/9Fa46hjjXQUWPoucj2KVJvn/BJzjzhBDvODXE5z9zKmOJO/nnfziVU08JcWAuxmuvrWPJ2IOlJTGkCEapH0cY4OUnOjj71BAfeGcQplxx2afQS8OsvfN8zgiF+OiHQyjGAK6R5A3rIf7n34KpyoXf/SyS3sPsi3fxvlCI00Mh2qO/4I3qJN87/92874wg/DjtxNM484wQv7/uPFR5C0Y+UEmapW70fA8LxgRleQKrmEaa6YS/PkjFGESc6UOZj1G3JqjojSmPEOF1fyuelEGeieBIg3jqEBVrGEtNsFQdoWxk0HIJ1PkBjpZ3UtZTqMUOynoaXxnGFKLI8z2U9QyL7gjibKBWXHBGsKUEVWMLFWOEqjmEp6ZQcj1U9CxlbQhXHkItZiibY1TMEdRCGEdKUlaz+NIgVj5D1czia2lMIYYtJdGLcY742xBnwjjSYEv5K892U1Yz1PQsVimGVYriKylY2EHp0GaMQmDBWbTHkKb7OOpOsmiOBwwJc5iKOoRdzFA3tqDMhqloWRasQapKFisfY9EYoa4N8dfyNvS5MHVtCPFQF1ahn0VjAKvQhzTVjnh4E4vGAEecIexiuNGgyjSgmkGLyipFWHKGEA6344oZ3qhsp6xkUef7EQ53sGgP48mJINyY62NBH8QtxXFKMRb0LEaun4qcpqKkKStBq8QRE7hiAl9O4clJfDlFWUmj55LUtDHKyjB2MU1NH8GTBvCkAaraEJ4cCd435iAL1gjSdA9mMQILW6lbKQoHNyBOd0B9J8f8bUjTfThiEha2YRb7qJiZVsBpiVHUfKB+NoQwvp5Cy3WxYGWC5lqpD2WugwUrgy30YxR68OUgVC9rMWpmHEvoRst3UjPSHPW2YAtRrFKEqp5mwRpEne/BEaJUtTRHvBHKegZfz2CJiRYE0yylqFvj1K1x1GIUW0ljSimq1hi6kMIQMhyt7saWh/C0JJ4WMIW0YhhHDoIJTxlAy0cpa4M4UhCW21IKvRCjag4HzB4hyfJ0hKk9d3PXT/+Xu3/yB667YgNP/eUoO190eERU2VJ4gPSjW9g8uoWOia20d3Sz8sqbeCn8DMl7drHpGY1bU2M8/+Kr/OhzF3Pjf/+aNb9N8MA+g3RuhhfVB3jk+QmmD77GpkSYdRNxOrb3E46vY6JrJaO/u5mRVb3ceNsmnpoWSA71cdOV3+an//lFfveZy/jOry/l+uuvY8XPb+K+n97DQPcW4oMjrE2sZ0P6XjZfv5bs2j209+zkmo2ruGPDejbd0keyc5zzrr2My792EVd+5qdc9vnf8rlLruEL1/yQH139A3518VVc/8P7+OZNm/hRX5K149vovKeTnX0TbOiN8MM/XM3oeARDfYzZw1tQSzvRCltZch6ieCCCWxyE6oPY0gSuvA1P2cmi8whL3iPM7O/jr4sPI+VimIVRtPkhFu3d1IztKHNpxJk4xyp7EGdi1LQJ5OkovjTIUW8SM5+kpk1QliawC1swi8NYpSHq1lbkuRhlbQt1cwfa/DDS9CC+OI4xn2XB2IZZHGxZP7T8JJawh9frT+Ppu5Dyo1jqDjxrD7axC0PfgWPvQZgfpfhKlNyjq8nc+nlu+GqIoQ2f48ADV/H4+Pd4aPB/iK05i5HN/8KDqS/y/I6fIU9FOLx/BLH0PE8+ECcdvZd0chWp1Eqe+0uG3Nwk4a6riXX/nJ7EdTz6aJLtWzewc8eNrLj7yzy0s5OXnpvg8cc3k+j/I3fffilDmbvY9+IoU1OPUltQmS/NYlXeZAxWKhVc16Ver//9BMS1WF6qN0oAPrZpNpoPfhBGNM/Jjfa+32rsV6j4tdZioAm0bK0C/GBVUHbL+E65Yfmo4zfgmrVywKhYrNVb7ItqucKRxaUWmzG4kF/FNs1GaOI1YJ3B6uD/C/hsXpBfrC+0Jiq+E8xMqn6NemUB1/ICw2LDuKjrFgv1pb9rnNi2Ta1WQdeVgA/ZDCcME1PTMVSt1bDQZB3bsIOg4q+vH6Pie435RxBUBA0Hs6UdCXgUFr7rtCwfTXZFxfdamtFmG6L59VZAR/PQX2k8QYElo9JQonqt22yCOoMJSsO12ngim5OMJuywGRzUq7W/b268xQ0bvAABOfWtHItWQNGYbDSTo2bzodmmaNZsmo7ZJrgzaHMEj68VYDRaHc375LvBG2upvvDmHKXxGEzdwHF1PN9uBBVlPKdO2V9E12zKfg3PXMQxguqMqhWYn3+FUv5V6r6IKU/j/T+q3itYzvMw09RWzdVc7MyNd11bW7O1nnKtvLOz9s54vY4zspVtWaZlRStLVKBoSqQokmAmSOSTQ+fcp09EJgiQBAkQYACIjJM7959z6HQCAJLPXvx9WvQFqkgQPMDB+U9Xf+/3vs9jvMf75ydJDf0joRf/kPCe32Ny3ydJT/wjb782yJp0kbXKeWrrb3DzQpLQ3m+QHvsxv37gcxyfG6NSeQ9FeY1aKcpc6u/IDf6/vBL5M44O/Eemd/97zuV/l+SBT3Du5T+mUXoC18xRWYtTXhmnunYQpxpFX59AXx/HF2KY5XH04gheI4S2PohTDqMtTdKq5/DqCczGBIoYZmklRKm6wMXG6wweH+drzz/CF558kj9/eBdf2D3A10YifDsU54+efor/fmCITw2E+KOXRvj9Zw7yn57Yx+eeGubX4aPsmj/BxMX3mV1c4/RalYslgTXVpiKbNGQT1zbQFJF6tUytUkRVRFRZxHMsFElAkxUc06JRq/daFEYQWkgytXKFqqJQVjWulWpcb6icL1Y5vbrG5Buv8mQhxQ9jk9y3/yU+88yTfH1kiE899SR/+eST/MVTT/G9TIZ/nhjlW6EQn96zn88NjfHXB4f5h1CELw4O8JXxEf7b7gE+9dIh/vzZ3Xxqz37+v2f38N/3hfiTFyL8510h/viZ3fzdaIK/HwjzYCbO7I0jFJ2XEaQkamUC38jQtad7jIoQLTHLXW8OU5ikXjyILUa54wWsAHFtEL0WVOxbegyxeBCtOk7XzKFXI6jlMEppAqsRZtNJo1UHf3vzLEWRi8OYjQlcOUxLj9HUopi1QWq3DrKpH6arziGtDuFJIbadPJ6QomtEUIoHcRqT3HGmuOfNYFRGMarDWPUhtqw8H/gFPGkSrXIQRxzFEcbxpQj1xQM05SRdPYu8PkxtcT/NnvXDFSfQykPYjUk6WgKtPIpdD2FUJtgwcoGetBHHrIZpymnseowtc4a7zgKekKWxOEZLLrBl5fsNB08MNKWeGMMVomyaOYTVYWwhTsfI9W+aHDG4wduwCkirozj14JZvwwiYFJWbe/igOc2WlcGqhXAaEczqZAD6FKK4QhSzGgQxW1YKZX0IpxEQ2o16jLaZw9XiiOVBNrwUbSuPVkvSWAuaEhteEr0xSfn2MFv+DKYYQamO9fWkjhrBN2KotWG23MOYQgKtHsIUJ2macTp2Gqk8gqMkUCsJutYcLTMIA4TSIBtuHkdOYIkJ9EYIV01gihGk8ihiaYSmnmbDncJohFEqA/hqmI6ZpGtmqC4ewmrEuecfQVgZZ+XKC2w5U2y7BbTKOEZtEk/ZmRKNI62H2LRzGI3hQHm7GBwutt0ZWnoEoTiEVp9kw53ClqKotXFcJc6WX+BOa6YHgAvjiMHtYFvPIRfH6RjBTWFTi/We1zibTgZbnESrjrBhp+mYSZpyCmV9jC2zgC8l0cuT1BcH+MCfx65H0SsxGisjbDkFfCVGY/UQZj1MW8th1hK4Yg69GqOt57DFKMLqEOLaKHf9I6ilGJ4yh1HPYIlpPDXD3fZhWkYepRxBKkYD0Jw7ja+nKd4+gFKdpGXmkEpjlBcPUqnsCw7rjRx6PU/TnMO356jXcly5GkKqHWLDLvCR8zLWSpKuOIVVTaDUEhRXw2w31xAqceTaEEY1h1WbxpLH8axxXCOHW3wbr5Oi7k3RbL+HXh1DWX6KlnYM13+fojLA6uoYtK/zofw2zfVZbl94CVOewvNPUyuN4VYyKKUpakaecn2IbmkQzAUkdQ5fnEWvRGmaMerll9ho5tBqSTryacz1VzHEc3jKYfRiDrv6Oo31U8hiHmEtwkbjLLI0iiwM4xsxukYWZTWGXTmCsnIaafEcvnOFq+/u5cP2CTzlFIZ+grcvP8GdjRnajcPwwRt41nV0721ggY+8CO3lV6jfeAV34zi1m5NI5TSWfQTBmOXi9UNUhAwd/xhtc64HwZykpQewVr2cxqgU6BqH8ZU0tZVhHDmAafrqLHIpTtucQ61GseUkdiPJhjGHVk5iC3nEYpQNbwGlHsbWEnhqGlvMY9SmkYrxIJyqjdK1CzS1We62DmM04v2J0AedozT1HOXFAXwtS9tYoGPN9xoVMTbdGXw1x+q1Q2zYRzGlaRx1htrqBL6exxZTNJUp7HoOeTWOVg+mZq6SRi6F6FrzuHKBpjZHfSWCWY/3dZzCyihbzhx2I4FRjSKujvFR5xi+nMERUtQWR6jeHuGj9svY9QylG8O0tCyb1ixKMYorTnHXO4HTyOBJGdTyJJvGLG1lCnU9jLIWoqtNU74+ABuv4DbSbNvTeGI8mGGJcXwpgVWL0NEywWuuORWEx/Uom/Y0Vj2KI8bx5GTQthBzbJhz+HIeX87iCIHpwpVSNJaHaCtT/VZHRy0EfAwpi11LUr89jCenccRUbwITQ69G2XbnAkbH+gR33ZN4YoGWOstd9zh2I9trVEzRUqfx1Ti+kqSpZuno03SMadp6HqU0xoadxRGjvT9PBlfMYdXTtLQprHoMvTpJ257C1dLYShKpMoFUmaBp5rDVFGoj0leT7kzpArtXJLCAWDmU0iSenKRrZVDKQz2bVxpbiGHUoujVcJ+5FACHE1j1KHYPVLzhzNLUA/2tUoniyjmUcoymPktTn8UQg3bthncET5/B12dx1Rm0Rg6lmkavh2mbOXwtgy2lcJUM2/4ROuYsUikSNCp69g+jHkCEu/Ycthi8Zlrre5l55jE++zv/zOc/s5c/+vsnGbpwlpkrF7nw5lnW3yoRP3uDvRfeJJSPMD04w0z4NquVD7lWfIdj2hVuLC1SuiTw3IEkf/H8Lr62MMzhpbdZOv8eK2/Vee9ajTeVCnPaa8RvjXPmfJIDD7yI/3IH9WKHyzebnNDanKpI5IZzDN2/ix//+Mfcv/dxhjID7P/pC8TuGyH5kxMsvKoQfvMCC6djnI0/wswvphjaf5iRV47wXHIPTz33LMND04zEJ/jCN3+PX3/xfn70n77N4187yGe/9wu+tvsh/vHrnyf1XIiJRwr8nz98hG9kc/x0dJKf/P0DjDwU4ls/2cWXfv5LfvKLR1m6eQxdukB17Rh64yRaZR5PWMCtTeFWswjrOdTqHHJpFrWyQHUpQ9s8iVBMoNXTlG/FUUsFfPkonnyYlSujtLQjuPIcejXHpdeep6sfYds+Sn1xnMX39tOU57jnvoovHsOsTeMrC/jqHHotg7geD2Zs9Xnk9WlKV0O0laPccU6hV/OsXBlHq86z6ZxHLh2neDuFq72MrZ7E0U/h22dQ5aOUilNI0hEs5WXuWGe4dvg3jP30Dxj6/u9yKvo3vJ78FFMj/zcvPvQJ0vt/l0tHPsWVE1/m3Ow3qNyYxBDfwjKWOFrYz1x+Pw//8uucfWOKau09XPsyly6OcPblJ3l016cpTO3h9dOjvHPxWU4e/Rfy8V0cLgxydOE5UpFHiY7/koF9P+LN1yOI4iUUbRVJF7i9voqiKNTr9f78QxRFXNel3W4HMwdHQxKqmIbab1I0vTa+3aLpdml6PQ5kLzwImt42jhmEFTsX5F5P2OD32xQtHMui5bVo+x2abpPNzia+0+yHF57t9S/4u602m90um90NTE2nXq0iCyJtv4kiSj0eRRCU3Nna7s9ENjrdYIIhiHi9y/1ysYSuqj2jptf7PZs9mGcAD1VEFc/2URQd32vhOA6qquL7QQvFMDUcJ2BMBvN7q2/ndHqoBl3V8EyXltviE9ubbT768A6ea+I6Bq5t0PJtHEun6du9eUegDt0JKprex/ShvkXTt2j5PbVoLwwI2BBmP+T4bcMiMHvsaEk32p1+A6LPnOg1FHZaEd2eFnSnhbGTKu00GILmhNdPidrNf/0FdkyrPxPZqc7s2D4+vtvxXRfH+m34sbO/+W3dxvtXk44+KfVjytSdL3an1cLp1XuaO3yKHlTTd11avo+p6biOGYQ6vcmJ5zg9ZabTA6TYvRqMhqHX0PUqulbHtXWEeoPr789w6ewosyNf5erhrzOz/z9wdPyTJPb8Z94++gDilROIpTdYrL3GoniWV85OcnJ+L8/+6gvcejtKWTzDavEIQm2B53/zJ4Rf+lPW3vwp705/mj0//ARvRv6Q0HOfYPHSn6I2nkKqjiDVDyJXDuHVZynf2IteHqelJDEqEyjrI/09vtMI02qE6QoxrLUxyu/vxazE0RoZiusRJHWad24vkD4+wT//+if8cPcevvnCAF99cYQvP3eQ74/F+PK+CT799H7+ZtduvrJngL97Zjefe2wXn3vyKT6zaxd/8dCD/Gh8jH+JxRk+c5bI2Qu8tt7gzGKZ8+siRVVkXVO4Wa1zrVhjuSpSlxQsXUWqrmOrEqYi4tkWsizjtTrIlktZ1lipSywrbS4u1bhcbHDy0lVm373M7rmj/DI7y2ef2cu3J8f57NPP8E97D/L1/SN84dn9fHkgxBeGIvz1oQm+uOclvjke4qsDk3xjMMa3hpJ8azjGffuH+MLzL/K5Z/fxqSdf4tvhHF8aCPOloSh/+vRe/mb/CH/23F7+4alRvn0oynfHRnnyaIKz0gUuV+aQxSzbZga1PokhhINqvJ7GEaLIa8NsGlnuOgWk9TGE1ZHeTXMcrTKO2Zhk28ujlIfQKmP9oEJen+i1B/KolSEqi7vZsDN0jBTi+gBadZi2EaNlRFAqhzCFYe6YMehMs3bteXwtiacmcKUwjcWX+MBJ0jViNJUQWnkAqzFCUwnhiuM4whhNNcS2mcOsjOLURjHKh+hqYbTiIdpyFG19hKYSw6iMBW2K+gSbZhpp9RDbTg6zNo60PkxLS2HUJtlyC1iNcF/PZotR9Gqo9yYsgVKaDDbHjRS+nEevxKktDdLWgumAtD6Kr6Tw5GDDq5Qm6KjTWNUEeimKU0/SVoMQROu9cb7rHcNupCndHMSXc9z1FrDqMRrLQ1j1KHfsPI2lg6ilMXwlybY3R+nWIbR6jI82TrLtFaivHEKvTtAxMzhSFL06jiNF2bByWI0wtcUxnMY0285ROkYaRw7CJLuRRlgfxWgElgBfC+CXLTNF00hiiJNo1Ti2lMISo5jiJLowht4Yp6mnsOU4ei3Vv+131TiuGuvzKywxgSlN0DLjmOIEhjjJppfnTmsGYX0YvR7mbitD14ojlw7RMZNsOXm2nGnk9XEcMUnLCNE2YyjlYTw5hi1G8NUYSvkQm24cV45iCSE8JYanBGYNqzGJr8Rw5QhdLYNWGuOeP0tjZRBLiOBrKSwphiGE8eQUnpzCFmJYjQiWEOaD1iy2GKKxehC9OsGWM4VRm+zzMVw5TktLoVUn2DBn6BgFpPVJjFocq57Al7PBhl7O9qYdwaGqqaYw62GseoyOXsCXpzDr0UDB2DONlG8dpKVlENdGoHMUu5HEFhJsOcGzKRdHMaox6JzCrGZorI9gSXHaZnDQlMshbDFNS5+mbc6iC0lMKUPTnMZRcxhiEk/PY4gpDDGJoyRo6llcJYsj5RHXw7SMAo6SoqmnMRoxXCWLpxZQynEaq5OYQgJfT7Ph7tgpAvWtJSb7/24KSRw5g6fEAz2vHuzoW+oUTSUbqCClKGp5gpaWoWPkcMQELS2DVplk0y5QvLEfoxzvHQKnMCtRxJWgtXLHmUEtjlNbCnS/m3YBpTSBWQ+sLUopUAPbQgKjFsYWIijFEexahKaQpiNOs/r2QZTSeKAKLk2wYRXYsAq4UsAr0SqhvmrRERP4SoauGTBF5PUwdiPDhjWNXo2iVSJsu/O0tTzy+gQdo4DdSPS3+xtWgTvePEYthidlsYU0rpgNwIO1OE2lQFudw6pnMSoJfCVLx8hTWzuAVIqwaZ/iw85rGEIMT4/RsYMWg1ge6AUd09hiDkeOY0lhmnoeo5bHqGfxtWksMYlWC2MIMeRymI41j7AWwawH2j9fnUavR/G0FHo9jqMk8LQ0vjyFUU1g1uJ0jWl8OYddz+E0Ztk0TtFUs2iVMLaQpGvMYNaSGNUkHzRPsmEsoBTDSGshNsw5mkqeljqFUY3jSTk8KQAx+koKX05hNeKYtTi+nMMRMijFCJvWHE15isZSGLteQC9nacqz6JUE4toEtZujbBkLKGsRNrQZ9FKEjppHXB7hjj1LR51GWp7AriXoalO0lSxtJYOwPERLCewWWnUcYXWQLWeaO94ccnECcXWMDXMGV0ojrAZQzQ1rBq0cwaon6BgFNq1ZPDHgFAnLA3zUmu/N/6LY9TB2PUxbSaOuj2PXInS1LJ4QDyxPcgqtGLzGmfUYd73DrF87yKY1j7QWpmvMoxbjmI0Q226BlpYJLCRCwPGw6mm0UgK5OIFWCVonba1AR5/BbmQQV4MG0ZYzh1WPU7k9iFmL9RstWiWCVY9jVGMYtRi2kPjYjGMCX03QNYPn0xETgca5d+HQ1BJIxUHk0mAQoCp5bDGLVk3gKoGZw2hEKC8dwGxkaekzmEISU0hwp3kETymgVjK0tKPc6RzD1fJo9SSlxVG6zhG2/BPUViMYQgDiVKtRLCGDr87gytM4UjAlaZl5HDnV41YkfwtxlHI4Upq2mad75zH2H3iev7ovzhd+OcI3997PD37xWYZ+8wKnnnqZpesVLr0R4+jCAbJPn2JuvMPXDxxn6HSciQsJBl54gXMz73Ame4mh1Di/KvyIB9P38cLgr9n/4BjJE/O8cmuVq/IGJ8PnuDr8Cpf2zPPe+RJ7Ty6humXM9Rq3bxa5fENj/3cO8uhDL/D94Yd5JPcgmaMp3n3P4fIVjdduXedM9RZjhRAv/uoQhZ9c5MdPx3n8fIapxmuUr0gU9p/hxKWrhKdjjH3naaK/iPD5n32Xv8s8wp898U889N0HePLPf87pQ+eYiJzjwbmXGH9vkoNPP8yhb77EL/am+WZ0Lz/7xQOc2bvA3rEIJXGJYvkkxaUYwnKStnISRzxCfS2JWp6ipZ5Ar8yhV+ZxhKO44gJKOUNLn8eTjtDWT7B4aQRHnGPDOoley1O+PUnbOIwvnWLTOkN1cRJfy/Nh9wSeMkvpRoyu8TqevMCGfRylnMRXZ2hq89xrnmHtaoi29gq2OIMjzqCUU7T0BTx5HltYwKgeQVqdw9WO0TRPodSP0HbOocunkRonMLRXqNfmEUsnqK/MIiwmOJ37AQsjf43w1k+4nP9vTD70b3jj2B+j3P4pF+e+xsWTj7K2NkOp8Trr1TeYKxxk/9Pf5+DT3yU29CuuX3uF68tXWK3e5sb7rzD01Pc5cfTHzM88wDtvDVNenSET/RG/+vEneeInf8TUwPf4+YN/Szz5HFeuvoyqrqIqZTRFRJMVFEEPQJCuhyLJ/Ut1TVHR1YB1tzP12OE2/LbJ7/awBj5+jy/R8lp4todt2H0Y5sdNkn7/ot7v4w1M3aLtt+m0ujimg2d7dJod2s0OvuPTbrf7M5RWKwgMdgwciqL8q7Nwt93ucxt3Cgbd1haGauPZfp/1aBkanbZHu+n0A4adP2ffoNgzMBqG0Zt6eFiWhWmaOI7TN6RYPduH3mtS7Mw+nF5gYxsutuEGQQXcw7UNDE3CdYxeQGHQ9ALzx05Q4Vhmn0vRaQUOVd81afoW7aZDu+X1Zhi/PZz7bvBjB5jZafl0201c26TbbvWBlTtJUadn+AiYEG4/dNjRqOxsbnzH7SVMbj8kaPemHjvgzp3mwk6osfNrdwKGnTrMTkjQ6X28nV+/E0bsqEV3QpGdj7sTyOyEDzuMC29HM/Nxu0iv1tNuNvvGE8sIGiuOZfTTKse0sA2zX5/RFavnujWwLRlda2DoIroqoUgSa6sv8+qxPcyMfY3Mi/8Xw7/6N5yc+CSzQ/+VhfEvsnw2iVg6Q1U9T928yPm3IhzO7mL4+a9y5Y0hVpdmqKxOMx2/n/v/6Xd4+Bv/jtiTn6Ty6ve4GP8rLk99hrmxf8+bJ/4zbWuIenGERnk/jjKOupZAL48jrw2jl8fRy+PUFw+irI/QVlNIq0M0bu7FXB9hW81gFkM49SR6I02jnkKQ8ywJx0gc2cP3n/g+Pz/wHPc98Tj/8NTTfO6xR/nO4H6+/PSz3PfMc/zNQ7/kS48/zqd+/jPue+IxPvPgz/j2C8/w6Yd+xl/e/z3+9uEH+erjj/DYxDDPRScJHZnj6NvnOb98kzeXbvF+o8ENWeWGKLEoNKhqMsVGCVUuY1simlFDMeqUxTWurlzh0tJlrhVvcOLdt0m/fIx98Ul+M7CbB/c9y1cee4CvPPMb/vhH3+ar+5/iS888wqcf/jlffvIxfpmI8dW9e2qDSSMAACAASURBVPiLhx/miy+9yI+G9/NAaJS/euDnfGPvXh5KJPjCrt/wvdEDfHXf0zwUCvHtPXv4u8cf5+t79vCNffv5++de4DujY9y3Zx/fO3CAf3z+SX48+RL7Tod4tbxAxT2KJIax64NYcgylOo7RCAXKRyWJ04jQVlO05AS2EMesR/tvVHw1gVIaoaUncMQQ0vowjhgL9GlCEq0SRq9NcMfPYYtjrF3fjV4d444/xQftaZTKILY4xraXxlUmkJf3YNdH6RhJmnoKYX2IlhbHFyfpKpNY9RGs+ggtNcy2k8IRxrDqI/jyJE0lhFWZwCyP0JJC3HNTNKVxrOowVmWMDTWFtHoIpxGioyW54+TZsrNo5RE2zDRWfQJXitFYGWDDyvUhYi0tRVtPB2GFEKOppoPDbO8m0Jdz+HKeljqNJ6f61POdvytHDP4/W4hjVZNsaDPYtQRWNYZeDtNWs1i1MEZ5Eq0cY9s5TGN5DE/O0lSzuFISoxbGk5NsmXkaS4foGoG+0hajGEIwxbCkGF0zS33lEC09MGM0tSRGbRKrEaapJbGECfRKFFeYoqnmqS7tRa0eYtMOKslKJYQtJXDkJKYQwRSDWYjeGGfDy6FW47SMKRw5jqNEMMUJ9MY4rhoPDjW1NC1jmqaRQ66MIldGsKQIYnE02Ls3RoO5iB5Dro5gyxEsKYpam8SW43jqBF0rjlodCtoLUhStMhncQms57jTTNLUw9ZUD2GIErTpOU4vjypNsuUl8NYZeGw9CCTONJYSQikN0rQwbVgZfjKGsDXPPm6FrZgNonBTDVRO4avB8BzeSCdp6Bml9GF+Jc8efwpHCmPUQbT2NryTwlASuHA8CCyGCK8X6FW5fyWLV4wFQ1pzGkzNYjQRmLcWGOYtSCuw4d/1Ztt05Vq/s54PmCXwlxR1vlsrtQ9z157jrzXHHm6N86wAfto+wac9hCwnk4hgftOdpqsG2P1A4voyvpTHFGE09S1PPYYkBK8AS0gE/QMtiK2ksOY1YDuPpBdR6ElPM4mkz6I0wajXEhj1HYy2EVk3gyBlMIU7LzOL3atuOlMNsZJDLUTw1i6clUWtjKJXeobgRRyxOolYjvYNDDFNIcNefDsCD1ShKMdw7pCewGhGa6s4BKN6v3TfVDHYj1ucGdNRp9FIMT8jgCakeJ2aCTSNPR8twx5vtgRAzWI0o5VsH8JUULS2DXg1RvHEQR0xw159FK48hLA/SEjN0pWn0lUSvPZPHFuKIayOY9Si+kkavhPqcgkBFm8AVUzhCCk/K4ghpmsoUHaPAvebh4HC7Ns49/zBKKURTydJYGaVjZPufV0sLzA9tvUBTmWLbOUxLy+IrOTp6oKNsa3O01GmaSgBE3PLzwfegdoyOcZQtbw5LmsRVg+/Ljp1Gr8cw6znutU7SsXNo9TFcJY0rzyAVY/hqgY41g69lAvuNnKGpTeNIBWxhHqtRQKsmEYsT2HKcrjWDVg8jFMdwxcBOY9bjSOsTOEIKp5GjKc/jNOZ6M4gUnpyhpU2xZS8EVo5SArUUxxEyGNUEnpTFrCXxpCCEsOpJOvpM/7XSasTQq5Hg+6aepKUWaKkFVq/uw6gmuOefxBNnkFbjuOIUm9YCRjWGVUmxoc1hlBOYlTh6KYJdS+AJSdpKFruWwhezvf8WRl4dp61k8MREoISuT9I2AgaNXg3RUjP94EWvRGmqObRKrxmi5WlreVpqDq0cxqon2LLy2PUwtdsH6GhpnEakDz3uaOm+QcqqRmjJaaxahK6eo61ksGsRNu0Z9EoEW0iyZc/T0Wcwayk62lzww8jgygnU8gQfdY5h1uJ4UpaWOo0jZNmwgoaFsDqGI6RRS1Ha2gxaOYGyHqOl5gI+SCN4frVKGLMWvG45vefZEVL4SgZPSnKvOY8rxVErY7hSjK4xhbQ+hq+k6BgZ9OoEjhQJXm+tgGcS6HUzOHKaxtoIvpambWVx1R0V6TSmkMRVMrhylg37MI2VKHIxg61mcbUpDDGNo05xt/MycjWJ1sjRNBawpQQtfYquNY8jFfCUGcxGmpYxha9lMMU4LaOAUonjytN4ygyWkMGRM4HFRrjM7hd3sStzkF9PPMLggWfQb2+wtn6H7PVrnHzvOmfy89x+8TiTs7d4aellXlj4Hnsi3+Ts/hnqVxzeeL/M7I13uX/yKb7wrS8x9Mw+zsffQT5h8YrWprhk0XpdZ+nQbS4d7TJ2qsqh108zsZzm/GshRg9NcG6uwvK1D/nSk4/y89FH2f38Izz5wKPsejLLQHSMfPYkS69WMM5d5uiLp1goNNlzQmH8/DinIjNolzd4+do6pypLXL1eYWj/Ue57eIxPPf8N/vY3/8C//OqbvP/O+1y4UefMYoNLtTWeHX2EF/75W5x76hJ79rzFVyb3MTT1Arse/Dlf/cavORh6gxcPPcm5dzJY5gksKYe0GkcvzeDKJ9EaR9AqBTzpCOJqHmElj904QlM9hiUUkIpx9OoMHeNl6ssJlFIOrZrHFmcwG1OYjTyOcAK1FDCCNp2FHsg3j1mbw5dPBSrSSg6tmglej8QCwmoSu7GAL51ELeeQi2k2nRM01XkccRa5OEVLPY1VO4kuzFFbzdJxzuLpr1NeneP2jTSd1lvY5mm0xgnU6hzKeozrZx/m4sJXuHLkC5wY+T0yz/xbTk/9IRcWvsCR6D9w7pUXUax3KYlvMzd9gNEXf0J08CGSQ49wYmqUlcX3ETSFmrTG7SsLvJJ9hBuXHuP47P0cn3uUlZspGqVphPUC61eztIUL3PtApVa/gijeRlHW0bUGqiwG0H3VwNA0Wp6Prmq9toSHKsm986aHqRv4vUnFTlOg3TM/BmFAuw/C7DQ7tP12r0nRxXd+K2oIOBJm/4y5c1Z1TBdN1vt8io/bPRwzYEJ0Oh1836fb7fZmF210PWD4ddudHijTwVA1DE3rGTKDgkDL6/SnHU4fj6AHhYZmr/3gBDzHputhqFqv6eGjSnI/kNhpUvi+j+8HCwHLsvpn/50fO0BNvxfu2D0ZRRBUfHQXzzGwTBXb1IJmhWPg2HoPpOn2mBQ7rQgfz7F7IYZFy7dp+jZN3/ktTHIHKNm3h9h95egOy6Llu33Ax848pN1s9cmj3XYnmEv4Tbrtdr+e8vGfC3Y9ATTkX1VjdqYZvb+Avl7U+20oshM27AQJO9ONj2ti+oyJnQCkN/PYUZW2fL8PGensND/8Jp1Wi41Opx8+7Phvd0KRHSCnYxlYRgB9bPWUq0EiZWGoJpYeUFyDhMlEU0R0TUaVRWRRIpt7jsTkA2SG7uPyka+Rf+l/IvPCv+NM9E+4fvx7nM09jVw6QVk8jeZeZGHmGVLDP+LHX/nfOX/iKdavxpnc8xUe++Ef8JMv/Y/8+f/yCX7yqU8Qffj3eSf6Jc4l/paBx/4H3jj2J8ilPVSWh5Hrh7CkEXxpCk+M0dHS3LjwBHfdAlYthFocpb54kC0rj7o2hFkaxVwfw6/H0Yoh1GocoZ5AVnJcvDHJuyvTDGR3k33jMHum0zxfyPJkNsaBEzMcmJli71SW55NRwqeOcWA6y4GpNHsyMcYOT/N8Ns7eQppfDezhibED7I6MEppLM5oNkzqaZ/7iWxTOv8mJa1d5c32NS406Vxs1iobMqlSj1lhBlIqslK6zXL7O+0sXOX3xOMfenCdzLM4LkUGendjHwcwITww/w68HdrF/aoTfTLzAnplx9h9P8VRulOenQjwWGeSR8f08Hh3lxdkMv46O8ZuRfexOTvB8Kszz6QiPRYZ5OjvJ7rkE9w8+xcP7n+eX+55jZC7Po8MHefDgHp6IjPNoaJTHohM8MPIcPxvZxe6Fgwy/sp8L1TxrSgZZmsBXR3G1JL6expFjmI1w8MZIiGKUx3HqETpG4KtvrAyx7U3T1tO0jRRKaZgtN0fHyGDUwmy7s9zzD7PlzNI1s8ilQbpWnHvNWWwhjFIa5l5rmk0njaeEEdb346khaOVoyiF8JYpYHGbTnaKpxtgyEyy9/WvaWgSrMYInTaCVBzCqQ7jiOGZtGKM2REuKY1XG6GpRpJU9dNQQHSWCuHQAuzKJXZ/Eqo3T0ZIYlTFaahyrPkFTjmFWx2nraaxGGK0yjiPFsMVooGyT47SNDK6UQKtM9owdBVpanq45g7AyQUsNjB5BDTbYOztivNfCSOOIcYSlcfRSlLaSR16bwKnHcYUEm0YeoxKidGOQbWeBlpbHFVPUlgZxpeAGXSmNUbq2lw+8OTbNPNXFA2jVcVpmko6Tprj4EvXlATpGlrv+LGvXXkJYHaKlpfHkBOLaMK4ySdecwhGCW/1tP03bmkRY3x8ELGoaR0lhijEMIULTSGGKIWw5globxdcK+FoOuTyGq0a52y4EzYrGJG0rR1Ob6TMqPC2BrycwxTBdZwq9EeWDjRmU2jCOGqFlpXCUGFJ5lA83jtA0Mkil/bjyOJtOCqU8hFoODgz3/IXgDbw0ilwe4I4/RX1lgKaWoqnG8ZQQanUAX4nhq0F7wpWjbLt5WnoCpTyMLYZpyQnuutOUb+6lqSTZ9qbx1ARCaYSOnevfGJr1CK4Up62nqdzehyOF2XSyeHIct/dc2GIUX0lg1EO0tBRmPYTViKOVwwEgUEziKzsHnQSOmMSTgucl+LkoZj3MhlVAXg+hVxJYjRi+ksYW4hjVoOHhSgn0Sgi5OEZbm+ppADN4cgCq86QMjpClqczi6xnaZg61Gg40slKKpjYVNGHELGojjFwLYSlpHDWPqxWw5QJqLYujzGHLcdRamLY5Q8eco2PO4SpZhPUx9HoIS0zQsWawxAyeUsDXCrTNAnojhFobwxKTPcNIErUaDurZaibg3jRiaNVRmmoScW2UppLjrn8ET0qhlEYR1wZo61nk4hh6NYwvp1BKE7hSgtrSAB+0DtNVpzErcaxqPGgkKVm2rGnE5Z25UwBBLd08wKZdoK3n0Kvh3vfQNNvuAlolgloa56P2Aur6KE0hRauRoyNMs+3O9oPGDavQnwFplUlaWgZfCYIUX07hiEmMasAWaSpTWPWg0u8ISXw5g16N0jGmsOpxXCkdGGjsAtvuDKWbByjfPMQHzSM4QhqzlqR4fQC1PMmWPYcjZKktTrBpHcGspTCqMZTSBE0jQVOfxqhNo1dzeFoGQ5zAVeNsunNs+VOolRhSMYlRz+AocQxxHF/L0Nbn0SopbDHbv4F21TSukkWrJbnjn8SVFmhph/GUAp6aRatHsMQULWMKo5GgvjhBU5nirncYuxHHbgSwS0+cxqpO4SsZHDGJI6Ywa4kgxJWmUNZjKMVYr0ETAGM9KceWvYBVT9HRp9my53GloPHS1nNsObM01RxGLY4tpLnnH2PTnqGpTgXWE2WOtjqPuBqmpRa45x/mA/c4levDdNUZWvIUvphBK4b40D+MWYlgVRNsW/P4YpbqzQF8KY1emmTTzFO5sR9xbSgAPRtZjFoYuRiog7fsWco3B9DKIbac2eC1eXEQT07jKxnk4gTVxUHsehijMsEdp8D61RfZtqeo3d6PWhylpQTQyo6eo6WkMathtqwCZi1CS83Q1XPUl4Zo6wFw0xHSiGuTdPRZxNUwd9xjeHIQWneNKRwhiSulsepJ9GocX84jrY9jNeK0tDx2I4VaiuBLU3T0OeT1KNJ6wJm46x/GFhJolQi+ksURkpi1GFY90Qstkhi1CFplkq6VQ69OIBdH6Bj5PoOipaVpaklcOYonR3GkMF17BkdOYUlxPC0ZqKnFMLYcwdeT2GLQtggArlOUbw+h11KwcZaWdhSxHMaSM2x6R2ias0jlOLZcoGUeRqtngzCikaBlzOLJ0zS1WcxGGk/N9ZpgaUwhwbYXKJv1WpqmPkNTz6PVwmjvneKxX3ybR3b9gF8/8Q3On3iVa+cdDr8jMGsu89qRAiPjrzIZvsEpYZH8Gy9yKvUErqhy/cI6b0tdkmdeZWZ+jsSeGJHHZ4g8epjSzTu8cbnEhXcFli4JpAun2ffyRX7w3vv88NqbnFYvs/hOEnGxwoWlOktvCaxcWuLzL3yPp/K72f/wi+x5PMs/PvEYv4w+x/7MHG+91eLGRZto6jJDr53hB+cfJRZ5iePPnOHovvcZPHWagdfmOT1zjcnxN/nDZx7m5/NP8537f8RX/vQ7zE68yulrK8ytXeYdYYWJkQkGvx7llefX2DX4Hs9de5Vzy8dYfecdLtw0OXarQzx9gCNH9qA0ptCqMbaMo1i1BUzhBK5xhjveqyjFKaz6YZrKy9xxz7J2bZIt5yRyKUFbO8HqlQnuNV9Dq+Sp3I6glNK09cOIa3FqtzM0VtJsOSdQKwmUchxLKOAICzSWcyilHEatQEtboHx7HLWcwazP4IpHEVcLuNI8wmqCjnGUlSvDtPVjOOJRtNJhzOpJtvxXkUoFPO00KzcybDbfQaodR1deplGbx5COIJbTlG8d5K0T3+Wd41/m+qnPEH7qE7yZ/t+4/fqXeC37txxL/4y1tde4UbrEWuMaB3f/lNRLPyY6+ACXXk3RUiqs3lrj5mIFwxJ49chu0vv/hkLoTzl/4se8f+5F3nnzIPXSHFBk07tNbfkiy6vXMEwB05JQ1AampWGaOpZlYVkWqqxgGYE10DJM2s0Wuqr1EAPN/uX7xy+/Pee37fqmF5g7mm4Tz/EDOKbj02l2evyHoEGxI3cwNZ1Oz+DRaQWhxmZ3K2hP+EFA4Ts+7WaHrY1tDMPoBxSe59HpdPpgy1arxUa70+c6tptNNnuQzJ1L9k6z0z9XW4YZnGctK1hI+EEAs3M27vZ4GIam4Tsupm5gmmaf42EYRr9VYZpmYGV03KA50eNUOJbdb26YuoGpqziWwSe2Nzt89ME2vmvR9Cxcx8B3g/DBcwwMTcV3nX4bYodPYeoq3XaTTtul1bT7mpWdkGKH09Bu+ri22beIBLMPl267iWMFn/iOcqW1QyjtAT/60EvPZ7O7EbQtDLMXNAQBxc5cJAg22r1/3jGDOP1AwelNPHbCiR1I58cbDjvNiW5vcrID4/x46rNj9ui02li9tGynWbETauzASnYaGDsPcLMH9Oy2Ox8jvJqYhtr/WDufi+f4PTCJg2O66GqQdKmSjCpLaIqK2Kgxt7CHVORBvvn5f8v+X/7PzB/6Xzn0wCc4Nvh/cOTgf+Xc1OOUb2QwjNcprh/mwulDvD79OPsf/UvGX/wskRf+nl0/+AP+/r98gof/6Xc49PNPsue7/4G55/6aN0a/yvIrj5Ab/H3KN36II0xg1jOojSGU2n4aK2OsX30RozKBJ8b62369PI5RmcCsTuIKEYzSGE4lhN+IoZcmUSphSqsj1OtRVP8MF66neb94lvdrt3j19nVeuXWD11cXeauywsmrl3mnWuK1xZucuHqJM7eucb64zOtLN3iruMwr71/j1avXuVQs8t7KMrcq6yxV11gqL7NSXeZGpcaiKPPeepF31tZYUmRWFZmaobJar9CQRARFplSvUhYr3Fy/wVLtNu+vvse7Sxe4qZYo+TJnb17kraV3uCHcouSUOb/4FheWLvBW+Rrn1q9y/PKbnLj0FiuGyLvFRS4s3+L98jrLtTJXVm5zdX2ZU2+f4+yNy7y1epN3qrc5t36VVaXB+ZtXeGvxGq9eu8ypq5d4bfEG54urvLG2zNm1dzm79hZXtfc4tzLHun6cqpTB0tPYUghfT2GKERprQzRWB4MbZC2NUQ7Ala6UpKVlaawM0dYz6LUJNp0cankEVwpj1CbYdmeoLw8jr08grQc3MS09hqdMYjaCW+mWlqSlJ3HlCHJpgC03Q0uPIi7uRlrZDxvzbDh5OlYWce0QHzbz1G8+h1UfwawN0zViaOUBzNowG2YcvTKIWRumKcboqgns2ghm5RDi8ku49TG2jBTq2jDiyiG6RgqtNIIjhHCFMB0tiS9HcYUwTS3Fh+15Vq/uxmqE2bBy2EIkmFIYGTasKRwxjtWIBbvklVGsRpKmMkVbm6Zr5JGLY7hSIjBNNILQwqxHYOMYVjWJXoqyZc6yaUzjNhLopUnaapoP/DnkYgi7kcSTM3zUOUZ9eRBHDHz2TS04mDn1WPBGtx5CKY/iaXFMaZLK6j6aarp34xvvb6utRjQwDYhxXCW4yVdLkYBWXzuEIRzAVcaDXbKew2jEUCoTaPXJ3vMQZsuforS4B0cKgHlyZQxPi7HVzOGqUYxGiJaZxZWnaJszOEoSpTqGp8XR6hN07Sk8NYPcg3IqtRFcNUpl+QD32nO0jAxiaRS1eoiWEeFeK48rh6ktB9OHO+4cwsoo5dsv0NLjsHEYaX2E4o19tPUUbB9GrQwEh10jeK702jiN1UNs2Bk27AyuFKF6cx9bVp4tOx+o+BphfD3FhlugY+do9RosvpKiqaa440+j18ZxpICb0VSTeL0WxaYzRccMwgulNMqGFah8bSHOHW+OTbvApj2NXByjpWXpmlNsmPPo1RgdI8+WM4UtRKkvD8HmKTatBfRKCK0SYtudpXRzP44YzInu+vO4UhJpfZK2lqOlpakuHghufbU8jpBFWI6gVifp2FMYQoz66migj5QyOFKW8u0R1EYYW03Rsgq42hRaPY2nzeGpC1RXYrhqkvLSAGo1hiVmMRsZtGqMlpFHrU30DgJJbCmLI+fpWHMI6+P4WopNL48pxJDLE/hahpaRw1PTGI3A+NI28zRWDmDWJ+kYeTpGgeKNA2iVEGwcZtMONIZ6NdxrHATtg7YezEDaeg6zkmBTn8WpJ6nfHsKqRtkyCzSWBlCL4/02xU7AEMx4gqBBKY3TMWbx5GwQAklxWnKSlphCXZnkI+cYViNKbWmAppqma+bxlRRaZZI73izb7gyuFDQ9XDGBWQtsNFo5yrazwD3/GGY9zvLll/iwdZQ73jzlWwN4cpq2lmfTnkUtjyMXx7jrzbFpz9BYGcWTsmxa82xa8/hKGlfKoFcSeFIBX5qmrU0jFycxahHutArB1/JWhLv+KzhykpaVxFXj+FoOT0sGkw9pFmEtgiGE8LQInprEErNsWEcwGmmE9XH0eoQNZxpHzlBfmWDbO4FRK9BUF7CE4DC55c2jVaMY9SSeUqCrL+BJebRKFFdK9QK4NGYtjdOYwu8d3JtKDquexOopdz1pCr0SwDHb2jRaOYpWjiEXw72wIkljOQhytMokjpigqWbx5Awb5iyelKN4fQBXTPZC3BxOI8+2cxxHyKIUQwiro3TUWZxahq46g16M8qF/DLeRRC+H0Ushtow5lLUQbiOFL2b4wD+Muj6OVYugFsdwxGgw73ILbDnT1JeH8OUMW84c4up473U/idnjLjRWhnHFBF0zUArvTFV3QMr1xYNsGAFbSFodpKmmaarpnsYzhlkPFMw7LZKuWcBqBJMxts/gCBm2nSPY9Syb5mE6+hQb1jRGNcoddx5XTNE1p3HEFNvuPE01yx13nsbyKF1jBk/O4ctTtJQZ2tpsEFTIGe41j1BfHsERU2zZs2iVCEophC0kaetTOGIysC3VwmiVCe5407T0wH7S1rJ4chK9NknHyPRmdlG06ihtcwa5HEKrTdIyk2y4GVw1iiVFcOQ4G/YRPGUKrRbD13J0rVnUSgKjlqdjnECuRuk4c9hKjo82T9N1jmCIORxlBk+bCzgq5jRKOYYrT9PS57HEbM9kM4VWC9O1Z1ErcYx6FlsMGhyWmMISE6zXHuLxH9/HFz/5Lf6f//g5vvHIr5m7dYuz6yLvXF9kYXKGsdkj/PB0jNChQ8w/EOXVxA3Wr3/EkZrGq+Iyh2cOM/1MlDfHznNw+HV25V+ncOUShy+/xsvvvcW59SJPZpLMXDnN6+9nWb49y3xuEKGqsXITFt69zS3xBtGRR0nufZJnf/Q4zz4W4gcvZkmcKfDOFZPzV9fJvPMG+167zvOvxnj55gHmoj/g8GMrDI3fIvLGKofPXqV2s8X18zoP73mOHwx8k+j3BrjvvzzEpz9/kM98Zzf/8tzTnHz5MKtXXA4+8i6ff/AUT5w/x0ODu9n1rae5/5kM92dzHJqeZ/dggW999Zu899YxKouzyKtpNtTjfNg6z60rk9QqeYzaDLawgFlbwBWPI67m2bBOYTYKKOUkldtxNsxTAeSyMYNWyWHU8nzQPoMjzbB+LYKvHGXLeRmllOTyueexxRnYuoArHkVaD4xFHfMYq9dGsIVp7nqvolfmkdZmqNyO0TGO0zWPU1mMULwewhGOsmWfw5deY+1GCFc5zqb7JovvJ1BqJ7CUM0i1/5+t9w6O9E7MMyndSvbZddE6u+5O9qlK8tlnnS2dy7bqrPPalqy0Vlhb0gZtpFba1WqXm6gld0mumIcTkRvdQAd0QAMYTB4OORwOh2kYhhMxCI2OX875626EGYbn/vgaTe75/kDN1IATGmwA/Xt/7/s8x9Hlk0idOYTGNJcvfpvzx/6Q105/gvmxn+WtU/8X8ju/ycIzv8CpqU+w+vos/W2TTaPD69dfIjv2PTIP/WeOl37A2hvHMJs1lLaLbvS5dvUlDv/1b3D7uc9ROfwPuXLuixRGfo+N6zMIrZN045uY+iqumTQCms0mqqoOFZuOa+E4JoapEngejmUNJwwJnNIenuM+KmbYayTYpjlYDXTphj0c08WzvWHQELhJ0BC4wRCy6Q94iB89XyZmjZjIjz+cfITdAVQzxDEdBEEYwj3DMESWZba3t4e/5g8aHrZpDTEJuqLiux7b/a3EUDm0fXhsDywh/W4P301aFMPz7ODfuhfcaIo6DERc90O7ZRAksgjHSRoo/iCAMTR90BpJAhBTNwj9hDN4z/ZWDLyL55p4joFlqoS+TejbeI7xYwDNOAyGzYi9ZkU3cunGHlHo0o2Tg/heXSUKQhzLpN+NhyHF3p8TBYNJyF6DYdBU+GjTYWvQttgLCPbet9eiSNoNyd8beM4Axpm0P/bmKntO2L00a2/yEfrJdGQvzRdeuwAAIABJREFUlNBVbRg2uLbNVq8/MIZ8GHzshRLBIAVK9kbhMOAI3A8fz16gsdcO2TN97CVq3WiwO/LdZP4xsI3sbXx8xyfyE06GZZgfpk2Wja7KaEqH1dtX2ffE5zmz+DD7H/hVzhc+wdnUP2Hq/p9k7uG/y/F9v8yZ1Feovz2NpZzDkp/n6vkR5p7+NIVnfo8Hv/oLfPJf/gSf/tWPceCbv8wf/at7mH/qN3lz/i+oPPYJTh36LG8d/zaFw7/I9Vc+g7CyH3VzFlM8gikfRG9PI64ewBPTKBuHUWsjGI1xfCmD0RhPtIxionvUa6P4nTSRnMXsTNOpj6FIaerCMTY7z3Gz/hpXN1d4+cYK19sKVzbbXG91uCKIvNFs8rYg8sLKCi9t1Hil3uBtWeHVRovbTY3bTZVNwaAlWxhOjKhYdESNZkNEVWxUxUJSdTqqjOEkGylJkhCbbQwrRjNDZM1F0h3asoZkmLQVCcnQWFNUbksS66rCuiqwIXdoag3aao2muEJdl1mV2tTN5P2Cb9G2TBqqgmTbaJaJqClojoXmWDRkAck2UDyftmHTMk2apsWqJHNDEFnVTa5JKrdNh6uKTsMWWBFv0TSuY3hXaIsnMbRjmHIJU8yhC1MYwhR3okUCLYstTKMOpjddLT+gm88k3IX6KGpjFL01xnvdBfTWKHLtMLFRYMdbZPPaM7hSst9/r1vF7Bwh1PJ0zSLixmFcOY24foDdoIwrJ/OQnjoJ3Xnaq/vouSXU5hh9p4BW288H4Rxb9iyBMknjxl9DvzoMKsS1p5IpSDuF2Rihq03zrp8nlMdxOwmM1RemkTcO4gpT9K08O04RR5gkkNN0jSyRNoPWGEuCFSNPbORRG2PYQoott5w0LKQZelYJX8mhN1Oom1PJTlvMo9RSmO3UoHWR/HzbnWfHW6B+Yx+uOEPfWCCUSxj1aUJljr5RJlILmM1JtM1xIq2IUptA2RxP1KV6HldO01rZR2zm2HUW6Nw6hNWaZsdd4L3ucdauPknPrWDLs2w587zz8g+gfxK1PkHfqlC/sR9XnGXbrWIKRxDWD+FKeT7oHcMUDmHLB+i7iT3DENKItVEiq8idaBGhdghPy9Bz57CVFM2VEXxtjq5TRGuPIjUOYooT9Jwivp7DVyv03SW01hShmcMQJtjyywi1EfpuFVueILRmMMRxtoMyoZnD02ZRW+PEdpHdME/PziBu7GPbK7Ltldl251Fq4wRKgdicYctNKsfJoS5LqOcwO+PcjcsEWoYdrzScf9ji1KBxkSHQZvCEaWItAZXu8SV8bZbtYJ7QKhDriWXD6kyjNyfYDeYJtVksYQKlfhh5c4S+XaRrzaE1xn7s56GW5U6wmDy/14+gbI7yXnyUvl1G2jiCWh9jyz5K15hHXB9Bb05wN1xg212gdeswWv1D6JwvZ+kaRVwxuUnv25VElSoXCNQCgZajZydsh1Ar0jOXiLVFTHGa0CjgqTl8fQ61mcISsuyGJ9gNTyA1UjhqkZ3oJI5aRhcK+PoijlxlNzxHzyklLBExhy3O0bOXiMwk+LCkNJ6ax9eKCezRqOLKcwNGRR5Py+BrOVw1iy1lcJQZXDWL0UkR6Hnuxke5G5Ux2mNsOWWMZopdbxGtOU7XyhNoCYRPro3yfnxswJqoYnWSRoSyOYZWmyZWK/T0eTwhi91Ks+su0NXnEFcPDz7WI/SsMu2VxLAT6YVka9+cwpPLRFoFq53GaE4kil8pi9vMEHTybLtVIr2AvDGKLaQHs5GEF9K3K9wJFhOwYnOKUJ1jy1kYcBay9MwFumYFdXMST8pB7xRbdhIyaI2Ey9E1i/hKFl/JJQ0bdS5pDIhJq8IWMvhygb65SM88itHMDacfvpLDUVLorRl8ZZkt51Sie7QSGGzPqSbgXHWe2DiB2phBbowQ2Rm6zhyhnihKY2sRV87jqjkceRa9ncFTSij12eQ201wmNBYGuuIc7bVRImMRX13Al+cJ1XlcaW/alkZrTBLrCcXfFmaGN/qxXkGrp5E3UrwXnSHWFgiUIo6YH3AnCohrE8TGPIGaBBtaIwl5e1aZSC/iijlivYIrJgwPV5ohUOdwxQJmK4fVShgNycE6QyhXsJs5rMYsd71j9PR5tsx5tM1JrGby3HE7uUFYkcNuZ9h1qigbo2zbZSI9gUhuXn+K97vHeL97HGljjPbKEe6Gx4j0xHoRqNmkUaAX2Lj6JI6Y5k6wiLY5it2eSqaSWg5XmEbZOIIrTCfa6vo4RjtFoOWJzSK2mCEy5oiMOdTGBFYnQ6AW2PWO4skF7vjHkdam6BqLqJsZdtylQViZNHV2vEU6q0eI9DlsIUPfnqdx8wBbzgJ2J8uudwxPLGK3C4TKPDveEr5SQFwbHSpSrXYmaYHpJVwxhy3M0rMqg+d88n3PbE+iNcfw5GT25EozaI1xAnWWbbeEK6eQagdxpBKhMY+vZTHFCbT2CJGVxRIzuEqeUF8gNOaxxCxyfZLIqBDqVaxOGbM9T2BWcLUiYj2F3MwQWUsE5iKmWMJR5uk5Fba8JcxODrNTYMc/ha+WsaUckVkishJOTqjP07WSeYgjF3EHjArYz1986jd45C+LfPJLP+LLRx7i0RN5Rifmkd8MuNKCi5dHOf3iw+T+6hhnT8KBNy6QvpzhxKs3ufraTZxGzKP7p/n8oQf4/ezX+NLydzgwe4DJR56h8cplVtbqXKu3OFmd49L0QV56/FFeSFV44dw1bgsur73wBm/UVnj08CGy3ztIdV+RRw5Nky4tc/XoOyivfMDZ6kssv1xg7vwklepjvPBMhjc+8zZnjkPhTZmZN2+z8voWtVe67C+XeWj/93n0P/4BV55+mfQzF3hk5iXGX7jNpasat96Sub3S5cEDJ/jiVIEDr5ziZC5P9YFFvrP/Al8qneLctVtcfeUK9/7JA1x59XW65k2c9mn0zQWM1iKWehRZLuIry/TMswTKaaz2Mr58gr59Fq1RwJMrbDvnMFpVlM05fOUoW85pbHEecT1DbCyz4z5HqB1n5c1D3Amehe2LbDmnqd9IEaon6BpncKWjKJsFtt0z2EKV2DiNtFbmvfA1jOY8gXoMT17CFqq44lHM1lFc4SyBdB5bWMRTTmALJwm080TmRSz5WRztWcTmIqpUwpALvPny97hw6lO8c/HTPF/9V1w+9Su8euyXmHvo53jgj/9HFsbuY3fLoamLPPfyMuXM95j6wW9y+YUjbNvX0esb1NcUdL1LtXiE58tf4pXcrzD5g/+Wa89+jucq91KYupfa+lFs9xqiso4gCDh2iKE7KLKOpmm4rossy2i6jOMaWIaJPzi37aECnIGo4aMNCm/ActibgIQDSYPv+PSiJHAIvZCt7hau7eE7PlvdrQ9RB37SUEhgm96HzEY/Gk4+umEPz/aSVsUArhlFUQL1HAA+gyAgjuPhr1m6MSgIOENMwd7F+3Z/a9Dk94aP46O60j1Mwh7nYo9RsdPfwrFsdra2cRyHOI6JoohutzucoewpXPc+do5l4zsurm0nwc6AcWEaCoFv/5dBhWNpSVARJGoV17aGRo9uFAwZFXutiDhyiSOXKHDoRsEgafGGW5oo8Nnud/FdZxhuRIFP4Ln4rj3Uee5BRuIB2yIKwmFY4Lvuj+k/98KLJDRIGiD9XkgceYSDVkjg2wngMwiHZo+9oKA3+DO2+1vw3vt0Wm0++6lPc/HCBRRJxjatYZIVByG2aQ7pp/EgdNh7su01LvY0qHuP58Nf84eKmA+duEnTw7VsAs/Gdz+sDtkDv61reRiqiW0pmIaMoat4toMqi/ieiaY2uHjxJK+/MM7SzH28svxdqod+lZlH/h5L+/8Bi0/9Q8qP/CLPZ/6MxptTrL6d5c3nR9n/rd/hD37pJ1ke+WMe/tov8NVP/F0+/asf4xv/6e+w775f5Pn857FuTrF56SDzBz7H0alPU5z459Su/hl2cxJfLNPZeBLPGMFVc7Ru7htsOqdQayOotRGs1uSwVbH2zuPJixkxjbRyAE+YRqmPYisZhNYoknIKUX2RpvA2a611WqpJXTS5drvOtVvr3Gq3uNFssqkbXG91WFV0VjWL19br3JB0BMVEMVw6kklbMLCsLoYWILQNVNnDEnRc1cA2NHRDQjcEQs/AViQsUcLQQnQ1QFd9LCPEdWJMw0PXHBTZRLECOprDSkNgU1bZlDqYnoYfyuRzB3ntjVe5uXELPbS50Vqlpre5LWywLtbYFDdZb15Dd9vIZh3ZaKLpInEc024qNDYVRNVEtTwEzaahmNRkkzXJYE2xWJEMJENG1Zq49jq2+hqB8QK+fgKpPoshFrjTXcKSpjE6SeXT6kyx7ZSI1SxGfWx4Q+lKM/jK7OCGOUOoz6C3RtGb4+x488RGEWF1ZOCln8GRJpE3n2HzejIxeDc6SmTksYUpgkFdv+/kaV//EX0jk6gf9SxyfYSelSOQJnBbh2jffhxfnsCXJ7gTFFA39xMok1jtI8TGNF4nhd0cI1ZTRMo4VvMgvjhOKKXw2ikiLdGSqrXDBEqarp7FESYJlUR52jULCSBUSHEnqCYfAyF5DFtOiUDNoTUmBtOOLFZnZgiN0xsZGjefGYYZrjQ7nBH0rDKOmCGQikRKCbORJpQLREqBUMlht1I47Wm6ZmKdMFopYrOAXDuCJ6dR60fY9Uu8Hy7jtNPY7RnkjUk2rh7E6iTaSkeax2ynEddHk/3xgI+g1CaGL0q71izSxhh2O7mBc6RxLPEgrjKZ3FZaJaTNMXw9T2TNYYopbHma0ExeeIZ6hchMbte3/CKGOIYlTQ4qvhkiYyEhrkvJLZreGWcnnMeWMnhqPmlUuDlsOfn9gZFUhG05M2RUeOoEtjiWEOXNPFYnhdFMsWVXic1ZPDk9qD/PozdTg5lGhq6VxZGmiIxZpNpB3usuEJtZLGGSvlPgbjiP2RgnkDLsuBVio4AtTuNrWbaCeVx1ZnBASiY+rpTBkzPD3+9IU3StOcwBG6RvF5FrRxI1amcKuXaEQM3SteaSm9kBcNNsTxLp+eT9Shm7k8WVkhCwZ80lN/7NDFo9w91wia5ZpHnrAKFWYNdbIDbmaK0c4E6wyPvxSfRmEoIls5cCrpgl0qqJOcKcw+ik2AmW8NRCshfXSrhKEVeeo++dQm0lLQpbrmAIc9hKidBaxNUqKM1x9PY0295RAi0BZsqbU9yJlhFrRwj0ORw5mQ9ozVlCYz7RWtpFTHECQ5iiaxdx1RnU1jihkcfXskRmgY0bT9KzZ4mMGQJtlsbNZ9jxqthCCl+dxpbGeL97LLmtbSfGoJ5VxmhOEaj5pIViLxFKRZx2llgtEsh5QjlH3yjS1QpEWmFwYCtjtlNIG8mN97Y7T6DmUWqzuFKRnjlPzyzii2m8zjSBMEsk5tEaE2y7CUBTa0wk0GA5YQLsKSuTsCGZ9ZitNFv2IkZzBqudZdtZYNtZQGtM4Uo5Qq2YPE8bKWwhMR75SnYwbZljx13CEXIIq2N0jSqhVkDZnOJucIIPuuew2gVcMbFgsH0aR03hqSUccZHYPI6vFTDFcVw1w53oGJFZwlOq+PJRPKWCp2Ww5FECY5b3+6cR1lN4SoktbzFpybRTtFaP8G58GlssojXmcKQKO/4JYquKpxQTzWi7SKgfw2wWiNR5AiWZwaj10WTe1prGlwvc8ROLhyNm0erTbNmLuOIcZjOH1R4YQsQCVic7gGnOozfSBEqRvr1IzyolgYNWoG/PYwuzRFoZR8hhd3K4Uga1PsG2k7A7PLGIKyUBuiWkcFp5YmWerlbFEwoEUoFQLuAJs2i1CXbso3hC0qZw2rPY7UQ9HSpZPHEGX53BkzPorQkivZBMfKRk4uMIWYzWRMIukjNojXF6VpHYKGC2p1CG0O/EyhSp2WEj1OmkiNQsoTGH2pzAEjN0nTKukh0YLJJwz2gmPBNPzrPrLWO1s2j1DNvOMbrGIr5cxBHyxHoFXynQM8tYnTSBmvBdelaFnllBqU0m6tJ2lkApYzazKLU0RnOaeADQjPUSkVbEFbPJhEdOJkZWe4Ytu4renMJsp7CFaUI9S9csoAyMKH27zI43T9cqoNSPEOozfNBfIjZOYrQSZkTXmaPvF4ntIo6UT2w0QgFPSdg5fXcBozOThBv6Ufr2aaRmClcrEtkL3IlPc7d3FmEzg6PMExhLRFaJyCgPmSqxeZRAn8dVCgR68uapc0TmAo5UxpUrREZ1APXN8H7zON/92h/zufvv5YHKj3iudpGLb7a4/ILD2flbvPROk6PlJ5n58hf5xjPzfPvFF9n//EN8d/kPePTJv+C+B4sUX13ni6knuO/497h/6nc5Mv5FLpw5RfMtj9SFy7y8WuPFs69yZuQ8xcdeZvEFlYOvvsH960ssXNrHqSMz1K98wEu34KGn8nz621/iUPkI6a99jwf/4q848/KLLFySuXR5myuXzjF53zOc2aeQetTn4fNnePVWjStnN7ny/Banr6s882yWI08fZua3p3m8OsGXHvwaqXKB4+dvMTq/RuUti/uLR7iv/OdcPJnHym2w/MOLFC7c5KVrm9x6x+fVt0SKk2kefyLPG5ffxlSuIGwsIa2Xaa8VMJRFFLWI1Vkg1k9jtY8ib1SQN8qE6nH0VhFHKmO2qgTKcaSNAr6yjC1W2XJOoTUKaI08WqOILVQx2xU8eQlPXqJnnUJrFDFaZbbd80T6KZo3p7GE+YHxYxlXPIUjnMYRjrJ5PUXPOk3POo3RrGI0l4mUF+jpL6M3yii1Mj3zPF3zRZT6cbT2Kfr+JTThOJ5zHFUs8PrFv+LimXt58cQf8cLSb/Hm2U/w0Ffv4bHP/DSf+aV7ePiz/4IzxSOsrb/KysY59j3xSZ68/19y6ezTiKtnsTor6KpGrVbj8Ye/yFvHv8q5Az/PibF/xPO53+D5yp8yM/J5XrowiuVcoyOuEYYhlhlg6C6yrKMoCrquI8sigthCN+SkBT/gKQxZiB9p9e+dERN+xUe4h54/ME9GeI6PbTr04j797ha+4+NaXmLy6G8RBcFwVuG77odCCD8g8pN5RuRH9Ltb9KIeru3Ri/uYmkkcxx+2J3z/xxoNrusO2/57/MRuFA3tllEQEkc+W72YXhwPDJbeIFTY06t+WDLohhG729sYqjZUjdq2jWVZhGGIoihDG4qmaei6juc4AyVqgKElMxrXTs7D9uCSPnC9//+gwneTg37SqrCHCtLQd4fmjtBPfowGjIpkLuIPmw9JMJAEEh9tVPS70Y/NSPZMHfGAMdGNoh9jSvSieNiu6H6EfroXNEShQ+hb9LuJgaTX9QcQUAvfM4cMib22QzDw0oaeP7SN8AEsVqvse/IpPCepvmz1eniOM0yMtnr9BDLykWBiD8a5N/HoD3yzyb/THQYq7kdCjb0n9l4o41gGUZDUh/YSN9u0cEw3YVQ4Ar6nYugipqHgWCqWKSDLq7x0aZnz1R9xbu6vuHLqh5g3Hmfh4D9h8vv/A6VH/xFvlj7FxezXaL0xxbHsd3n8vk/w6z//k/zWz9/Dvb/+t3m+9AUevveX+YtP/s8UD/4u4vX91N54HK89x+rrI5TGv8LBh/41L5z4j6y/cy+RPIPdzKN3DqKJ+4idCmydwBWmad/ah92eGm4+tc1RzOYEhjCNJUzjdFIEQhqrOY5aP4KjprHUaTpSkWbnKPXOBVbXL9MU6jRbddqdBu3mBu3WbYTOOh1xk0ZzHVHtsNmus96ssym0EdRNOvImitpBUUQURUHoyGysN2k2JIy2hNJqockNDKuJYTfRjAZiewNNbGFZGqomoyjKkDxrqjqGbCA2RHRdp9MRaYgdmopETdhgs32NINzkkYe+wJkzJc6dX+DqxmsIYZ3r0ttsWCsIQQ01brKqXKJhXaahX0b3V+hIN3AsCbHRYvWddUxRxDd0TEWmvlFjc3MTVVVpdATWG01EqU6z9ja+9g6ecA5PWExuGOUMijiJrye3o0pzDEdKdGVdI48vpgmkDJ6UJVDzyUHRLuFI0/SsPFLtIHfCCttemUDNotUn+aB7ki2niiNNozYOwe4S9E5itqexBy+utr0Kan2Enl3AbI9Dt4zdOoInp2it7qdrz6E3R9hxcmjrTxHr00RaiveiEtde+Q5dI43dGWHHzdG48ddE8gyxksYXxrFbh3A7R5LQQp4mENL0rTyhkkFeP4gjTLLrloi1GezOBHZ7Yqhk27M69Kw5HHEab8CpCLXcwExQxFfyRFoRrT6N1c7StxaJjSLK5jiRXqBnlQcgzDRbTiXZv2+mCaUikVLEbEyj16cwmyl6RpFgUPMP1BzbboXO6gGat54mNnPcCSu0V5/Gbk1x11ukq1c4W/0an/v9/4nM4U8hrpcR1ys0bx3ivegEVmcGpTbJ5rX9vB+fxBVzqPUpIiNL15gn1pbYeOcAkTFLqE9hdiZwxTyukksge3oerT1J1yniqhksaYqeW8DXythSFk+bRdg8QGBkCMwZDGGS2C6it7IY7Vm2vCpaa5yeO4femWDbr+JrBfTOCKGZ4U5cQW2NYEkpDGGSLb+C3pmitfoYRucwd6ISauMw0sYhjNYkO+4C0voYtjiBJycfT6U2QdesJNMaMYVUO4DeGiUyZonNHOqAm2KLUxjtMVx5mrvePLGWQ90cJdJz7Pjz9JwiemcSW04TagW0RmIe2PWruFIaqzPJtltk2ytithPgqq/M4EppnMGUqW8XE0VqcwxXTuPJGe6GC0gbhzEHz6t3o0XMZhazPcMdf4nYKCBtHKZrlAjUIlo9Q+f2IbbdKl2zyLY7j9lKse3M40mzSOsjeFJ+8LyaRaodGbR7Cmj1DH1zmZ5THjQaZgYAxTlicx6tmSE2F7h45hEuv/gka9cm6LmncJQytjKHb5SwlCy2lEbvTBOZ84R6dXioiK0yXbuILWVx5DyBVsFXKwR6BVfJEdtzOMo0ljSNr2dxlAy2nEbvTBAYWXx9FkuaRlh/Ck+ZwhameDdawpNnuRPMs3HtR3jKBHpzkm03aZwkh9UK78XH2Ly+j55ZIpST+Ycn5Nm2qvT0EtrmBK6QQAnl2ijbbpXO6iG27Ap9u4K0MUrXLHI3XMLulHDFErFeJlJz+FKGrprFa6cJheyg1p/U23e86mCGkLRcQi2xtOzBdGOjhN6YxhXzRPqAUaHOEemJ9UhYG0VrTA15M5404AvYyeHSbKcJlDnuBscRVsdRainejZa5GxyjeXOEzsok7wZnEj2lXqazepi+P4evltCbZYx2KYFpqikiK4/aTBGZFRyxgiMs4qtVQjNL5KQxhHEsaRZXriQgVCmHLc8SmUViax5XLhLqi2jNOWyhxJZ7DEcq4GsV6rcOoTeLuNJRQmWBnrmELcyiNcYT64OeG06YXCkJ4Xb9o3Ruj9IzF7gbnETZmMaXy/hyEU9OAJmRVqZnLRCqZXx5Dr2RfF6HWh69OUWoJZMLrT6d/LfmAp6ccEi6RoWeuUCglHClPI6QoWsWEG9P4rQLbBmL3HWPESkltNokXa3IrrOA3criCwV8MQkwAimPujHGXX8Bt5Mm1GYJ9Sx3o0VW334saYsYJXrWPHJtMuHQSNM4YgKOtoQptpwigTqDvHmEvlkgUrPo9TE8Mc22XSJUZunq+aRVYRUJzTksaQatPYVvFPD1AqE5R2gm1phIK2K2MwmjYmOK96LTOMIc284xzFaOO/4J1Po0PXMerT7Je/EyrpTBldKsvPkYu/4S2+4ikVbGFQsESpktexm7nTQpIq1IbJQS5o+YxZNyxHoJvZHClwuY7UzSZhm0uxwxjadkMNoT7HqLA+PVBL46i9meZMstEumzONIUPeMcsXECR54jshJGitFJ48oV9GaJrrWUhAhyohYN9TK2WMSTq/jKUQwxi6sVcdQivjFP/fYY2+FpXLWK3MhiCmn0doYd/zihvoAlFOlai3TtKl2ngq/l6dpVfK2C2ZnDlSvDxoUlzRCIz/I7H/95/uiT/5p/+i9+htFikTMXTSrPCpx/ZxXraounHkvz1L4sXzj4GEeyT1N79TmubdzkgnSDZ8UPOHp7g7mjc3zlD3+fb/znr/L0fYd561qH8zdWefu2xYV3NjizssqPXniRrzx7kT977hzfOZmis71Bq/0y77xyleaVHc6dqHHvDx7kwYmH+cKXP8mTX/sWX3vm23wz9SM++8MsByY2ePNNg+rJa3xn8hjfODrL2UsXOPiDEUr7TnPmlRrnW23eqbV4+skJvvGNg/zw6EN896Fvct+nHuL6Gz1OXJFY2rzFw6mn+cG3vsD3PnWYi3/9Jj/4TpXlm2tcWalz6dRtzr9U49sPPszDRx7l8u3TNNXj+N5xIuckq++kcI0z7G5fYtt5FmWzhC+fYtd7EbuzjLCWY8s5hSuVMdsLNG/NYHcW8JVlxPVZ9OYc295pfHUBR6xitEq8G51H2sjTvj2DXCvwbnyeUFtGqVWQN4psu+cw2xW2nGdxxeNo9aNsXi0QqqcwWwuE6gkaN9Js2c9hNo/R0y8irR6ja5xCrZWJtXPUrhbw5OexhDMExvNonWPY+jEcfYlbV57h5PwXOFv9DBePfZZni5/gh3/+3/Cd37iH5Yf/Dd/693+PP/31X2Cp8AgLR39INv8lHvrBL/HC8cfQG+eQG6+h6nVSmYOcXHic40d+g5u5/5uJ7/8dzqR/g8rof2b0qT9iLn8/mvkWbfFWciZwklZ0WxRodtqoho5mqaimgmrKA8OHMWw67F3S712kD9sH3oeShj2jRtK+cImDmDjs4jn+RywgMb24j2WYdKMYXdUSVoSXSB/2zsqBF9IfgDe3utuDKUhEN+zimO4wmNjjU4RhSBRF+L6fhBW2PVwpRB+9yB/wGbd6YcKqdMzh2dazfQI3ohdt/9gqoRd3sU1rcHZOGBr9fp8gCAjDEMdxhjBNTdPQNG0I4gxcD1MTFfQ3AAAgAElEQVTTkyBnUCzwbAfLsPFs/78MKmxTxXUMfNck8O1B8yGxf3iONWhWhENAZhQketKkwZAkST9+gPfpxdHAEOIOpxm9OKLfjYfNhW4UJQ8uStKbvcN/HIRsdXts9XoD7Wd3+L6tXj8JJkKHKLAHoYlDvxsM2Rl7H3DfcRPA5uDJ4jnusA1haPrw/baRtCds0/wwVBgyJ6IPmx97gcyQKeEPn5h7ENDt/tZwCnJ3Z3egGf1QT7O7tY1laHSjYNjW2KvY2IaTOGpDCccR0ZQ2vmsOAos2HeEaZ57NceXZg6xcOELuid/jlfk/4ULh13h1/j+Qe+Qfc3Tfv+NS/uvULo0wd/ir3P+5X+WT/+y/4xv/4e/z+X/z0+z/7j9jbt+nye/7T5zKfZFrFx/gysUHaN2awOoscab6APt/+Cu8/fJnEda/gdUYw6wnt6hS6wnatRFaN/dhNifYtktYrUms1iTS2iF6Rh5tc5Q78VHEjSPJDKQ9hbp+CGFtPz1vDlubplYfw3JPUWuepClcZr12hdtrVxDbN2lsvI648ipO5wZK8zq6uMbm6luIndvo2iaKtklHukZbvI6ir7FWe5uOuEG9scba2m3W19eRhQ6q1kHSN2lqt+iYt9G9JoraQNHaqOoaqrKObXSIfJNmbRVbUQh0C0dWkDsNNE0miH3qwibrreto1gqN5osY2itIwtt40Sbr0mXa4S1u6pe5ob3GDeVV2vFNNvyLrFnn2TBfQLBfoyG8Rm39LSLbxFV0jPotnPYa7ZW3iU2R1atvIjU3EVsNTE3B0OtY6k1c8WXuWC+ib6TRG+NEziy2OUWndpjIKuDIyW3yllPCEaZx2lP4UmYA0koq51tumd1gni23SOv209hicohzxPQQtBYbxeSFrDyF1jxIbJSI9CKRPoe0cYT34qPJXMTMYQmTxPI4wu0neS+ushPM07XnENb3815QIhBG2PXymK3DbDtZxLWnsDsjqJv76Rpp9MZB/M40PW0GffMAZuMATvswoTyJL0wSiGl8eRpPTOEOJh9We5xYm8Vqj6PXEzXpblBFrY8i144kYY1dRGuMDRz1xaHu0GpnsNozdI159EaGSKsMD5nSRmIM2HIqOOIMan2cbbeKUc/gtLNYzQx9o4IrzBLKOWItz45dQWtMJNt6LYfRnsCVpgm0DLY4gStPEqlZ3E6anjFPrC3y9otPkTn0J0TaeTorVe4Ey3RujxAbZVorh7kbHMNqz2ALs4hrY4lKU6/idCqIq5ME6gyhPo1UO4y6OU2gz9Fz51GbEwgbh9nyK/j6LI6SQqgd4E50ErU5hbBxGKl+iK6b1NG19jhaa4LQWMBV5nDVLFL9CJY8RdeZw5YyhEYRT0+htg4TWrMorRHU1iiBkaXrlDA6U3TWn6BnZ9hy8xitUdqr+xPbibeAWp9EbRxhx68QG0VaK4cR18cI1TzvxUtojRFscZLYzNGz8zRXnsZojxEbWQJthkifxWyME6tZtgdWF1+dxVVnEiq9kUs24kKGSC8QmwXuRgsEaiZ5EW7nk7ChPYmyOQI7J/HkDEp9lG23TKhlETcO4cpp3ouXuBNWkWqHkWuH2fErbLsl9Eais32/e3zAt0hu17fsRWK9yq6/gCt9CGA1Wim0xiTsnsXupFHrUzjiDB/0jg1sLhm2nQUcYY72rQm09hQ7wSKOPIvSmCQyK7jKHLaYxxJy5Ca+zGLhL0kd/mM6GzPsRKfxzTJyaxKpOcZutDjgTKTx1QqWUKBrVdFaKSwpTaDPERplPKVEbC7iyHMJsNMsENt5YnsOS0rhaTPsBPP4+iymOMVuVMVR0oi1faiNQ/TsAu93l7nx+kO4cpr3e1V2/Dy1q09hd5LAKNQK3Hj9EQI1x51gkVArIN4ex2ometJYLaJvTmG3pwc2hQxme5rYSIC+rjjDtlsd6kUT1slZtPosWj1FoGSJ1Fns5gSxlMVrpZE2RhMWRLBI366gbCYw10ifg/4JAjVHa+UAW848XbOMK+bo3B7lvegUsZ4wN9TNSeifpm/Ns/rWE+jNFO9Fx/mge3Ko3wzUPJFeHHxejuPLCadCro3hijm6xgJ9c5nWzXG27KMYzXTCLVl9Cl8tIW3kiIxjiLVRYieH2hpDa03jygX01hyBepyutYxQO0TspLGkiQSEah/D1yoIG+MDMGqFvrtIZ22CrrXM3fAc294pNm8cSYwvSonf+w/3cOjx30KpFQnkBax2HlfKseWUiY0cRmscvTlB1yii1ifx5Bw9cx5HzOFJcwRKGUeYw2hmsTtZfLmYhBNKkZ5ZJdLKaPU00voEPavEu9FRlM1xPCmXcBPEPJ6UzD3uBFV6VglxbYxQLdM1q5itxEJlCVP4QhFlfZode5lYrSDeHiOQC2xbVZxOBqs5i76ZpqtV6Oll7HYGfXOCXXceu51CbYziSNNsu5XBvGESrTHFlrNApJXo2YliNzbzKJtH0AbTwNhIvl5vWUUCeQa1NoK2OYqycYS7fhVXmEa4fYDAmCO2S5hiGrkxQdcpY8uzuGoOvZNCa0zhCLP0rHnu+MfY9Y6x4x5Dq88QaQt4UolYr+KKyTxErU8OVL4Z7oTVxNahFjBbGd6LT+LLRcxWFk8qsWUt82547CMzj2zyd5kVzIGe1JWSeZnVyaA3Ey1wbBQQ1w/hSAkUWK6NseUkfJ3dYH6gg85gi5Pc9+V/zonyfYgbaUKzSGyXCI0yZqeErxxnyz2G0clhConmumtXscQ5XGkeR1zAkvMEZoXQqhI7S0T2EnJjlu3wDFv+KfpulZ6zgFRLodRn8JR5tr1jdO0qnprHEmfo2lX01uwAppm0K1ylgN5O8Y7xBH/08Z/l4z/1D/jtn/s4n/vaExy60KF6S+bklfN855MjfOHeH/JrD3+LQ9/Zx7mvjzPxwCSPfneR/ce3uNxs8ebFi/zWP/g/ufdff5Nf+7cTfOnB1/iT7zzFGzdPca62yYUbDcrVExSyB7hy7gBXnnuC1MG/ZP3mNVpv3OGlDZWrK6+jXXuR/OhjPPbn3+LR+x7m9x5+kEubGpdfN2ldXePGm6/xwjt1slef5bhZIfPGM6w8dZkLuQ0Olp/jsUqGsYlZVi4ZPHjwCP/+0G8x9dCf8qV/9XX+6nfPMH7wBk/OPMWLb5aQXpF49svX+cNHQr7+3E3SL51g9IeHOTR6lucaNucuv835K7f49c//S26qy6y0J1ivH8LSyvj6aXTxNIpwYqAnPYXdWcbuHMNsLREbp3DEeeTNGdR6GUdcItRO8H73RRxxAa05R6gfxVMWiPRl9GaJr3zm58iOfZZLZx+mZ57CV5YQ12dorxTw5eP07bMYrQqb16ZwxeO8F75KV79A/XqGvn2OvnWWzmoOca1IoDzLrvMa6sZJGtdT9Ixn2XUvIq0vIm0cxeycZjt4mTvdV/Gs03TqBd649CiXX3yQk6U/4dz8Z6hO/A4vLnyeqb/43/jOx3+CB3/tZ3jg9/8x3/jML/OlL/0fTGc/TWn+U1w+f5Da1Qpy8xKmU+PMuTlefv4QZyZ+h9OP/CyLh36RpZF/y8gj/55bb6Q4eexx3n5nEc1cR5Lb6JaJ6TpopoFqGliuiWEnYcVmq5ZwHQZntw8v6IPE1Dg0OFpDSYQ3UHkmxg6HOOxim8mPruURB93hW2IA8YdBiGNZQ6BlbxAOeI5PP+7jOwFb3S0cy2Wnv4vvBmz3toczjyAI6Ha7+L5PGIYYhpGwIwZogj0OhmWYySX8AKAZRy7hR9YSvSgeMDUCYr//YyuI0A/QVY1CLs9TTzzBiWPHE2DmYOphmubw79d1HcMwhqxIZzBrCbwP7SauZaNKOoZqcc/udh8+eB/XNnFtk9D38F37x96iwCPwnKH9Y09NmrQsvAFsMxxwJ9zhtCPhUfiDBxkTeAlwcw/I2e/G9GKPbuThuyZR4BAGNv1eQBwmAche8yL5PdFwghIFHv3uAHb5kbe9Rke0Z+b4/1g+9p5Ie8lXN/pQN/rRwOTD6UoyV0mMJ/4gYImGrZI49InDgG6UvG33u4lnNo4IvOTJ9dEwozsEjSZvewyLj3py98CavuvheR6eZdPzAjTVZbOh0mg0aN08z+n0t5mf/DqvnniAyye+xnO5T/DW8qd4+9gXWTz0m5T2/Tav5Z5m/XyO45P388WP/yz3/srP8IPf/d/568//MsuTf0r14F9yYuw+Dnzz19n/zX/DlVMP49SKSLdnuf7qAY7P/yHX3/g+Qu0Zbr/9Q4z2KI44jVIbQakdprOyfxhQ7AE0Q2VmyKswOmM40jjtlUcxmwcI1Qn09ghaZ5JOYxxpo4KvPUt9dQmp+SrH57MsZCeZGX2AR7//uyweup/Lp2Zp3H6VldU3WO1cpaZcYUN8idXGGWrOberuKivK21y8dprMwgEy8/t5Zvz7TBef5Mwrc2xob7Miv8kbm8+zrr2G5q2ga0066y1eOT3L1ZdPs3rtKq1NCbFjY0sOL58+y+z+J3np9eepNRtIokFto4GpSywvznFiaRFX81hpNWlpMpvSBuut68yUJjh6fpn586epXHiO0usnSJ3NsfjqSc5evsSNDYH1uoLn2YjKTTzjBlL7RU6f3s/zF6aZW5gkf2yBwvMnWXrzIhfePMZLby9heG/SFE4gS4s0N9Jsucf4oHeWrpns8x0xMzhwj2ALaXa8BXa8KuLaOHYnx653nB13Ga0+hdGagO0FXGUUqzWJXh9jyyqi1kaw21N4Yppdt8LGlcewW7P4Yp5YLaBsHCZUpwnVKfr2NHLtCd4N5/GlFI0bT+AKk9idCbp6FrudmDq27DxdYxa1dhBPnMRqjxHIKcS1Z6C/hNkcwZOmiLQ0W1YWs3UEszVBoEyw4+WQa4dwpRS+mqZr5bHFqYRarmXQmiO0b41jNGfpW/NEWgGtMTGoH1dwxRJOJ822VcFqpRBWDhHKOaxmKgH5taZRN8cxWym0xgRqfQJXHDAtBrdQsVEm1IrozWmsTgZHmB0o+GYx2xkCbRZx4whGM5W8gGxPo7cmCLQ0rjJO15jBaBwh1mfw5WkCJTNQ4E3T1eewOinqN/YTKCU+6D5LrC9gtmexOmnei4/SXt2HI04SGbPsBmWU+mEsYYIdv0hkzKI1R5P5hD6Dp6ZwlQkCfQpHHmUnyA2c9xlMIU1sF3CUaWK7gNwYS9oYZpG+N097/QB3uwtEVp7YLiNsTODKAz6BO4feGiMycmx7lcHueyJhEvhZYiuNsL6PbXeOrplYL9T6JNvuAq6UQdo4ksxB2pN4chKM7W3GrU5m0EaooLfGsIUJfDWFI4/jKuO4ciaxZRh5AnUWT0nsNr6SVL57dh6rM4GvZvDVmaT2PLjhFddGcOUMXWsOR0paE4E6y25QpXlrH8rmCHeCRazONHJtDGFthG0nudns3B7D7uTYtpfZdpZo3jqAJ88MplP5Qf29PIBjzhEbyeZ8x6sOZhBJFd2XS8R6ZVDhLmK20zhCgXfDs2ibBYxOGk8r4GtzWEKW1uoYrlLClUv07GVCvcLrFx7AFLL4WgmlMY2nFnGVuUQVp6TwtCyWOIs9uFEf3sBLs6jNFLaUpe8u0HcXcOSBZlCbg91n6dkF1HqKLes470WnCPUZIiNFpM/SM6vorXGsToptpzoIWGawOlPs+HPsBHn0zRSxWmTbrhLKOSI1R2flAPSWUTaOIK+N4XZmoX8Wo55Cq02ybVXZdZewmmmsZppYLXHHXaJ5/SCBPKj/K3N4Yg5PyBEpRSJ1Dl+axWqlCJVZPHEaozGGLQxUqFIKV56i7+QI9dkBkHYWeksYzVGktQP0zASA64kzOJ0MgZSlbyfBrLI5OlCtZgm1OXw5j9nKDMLDZaSNcbbsKo6YxZVyxEbCWYi0CkYzQ6xX+KB3Br2RxpfnBv/PM0gbsxitIrvBGbbcE7hyCbOTx1PL+GqZ9euP0XeWifXTsPUyRieXzLjMeSyhhC1U8ZQFHKlIoJWJjPnBn1FCb5bwlAUCrYot5nGVArvhMi89+12Ol7+CK83jqWXUZpott0rXSswPRmMKX8jTVeaTr2lijlAts+0sEyglAqWEI2SxOhm0zXHE1cOwc4ZYK+AKmWSyo+SIlDzOYIIQDr4m7r1ZnUStGesVIr2CJxWI9QqhWkomIWIeV8xjttJD1aavJC2WrlHGbKWTZsvg8z3UsvhK8vnnSGnk2hFis4AvTWG1xnGFNDvOAq4wiydmMJtj7LhzRGoaqzVBIGfpG2V6Rhl5fYRQyfBuWEZvTCagVSExZgRqDqOVgFCtdqI53ZtdOHuTCymXfB9QCsRGCbU+iSNmccQcO+4y4tokPWMJVygOAvHy8PEm35cSRa7eSNPTFoiVeczGLL5YYNtaIJQLWM10omeVskOGStdMDEJWZ4ZQnaNvzxMZiZmnZ+cJtAyRPoMtTmIJExjtsST0kPP46iyBliY2k6+lVmeGzu1xnnrgDzhTfYBAPYpSTxGZReT6JGanQP3GBK66iKNUUVtZmmsTeNo8gX4UXzuO0pin55wldo6idqbRhRx3ogu48imMThVXrRBaFVy1hNrOITdy7EbPEppLmGIeS8klLTC1jKeU6VpL+GoFU0g+P2JzEa48x8f//j/lH//zP+AfffrPmF2RWbikcqLyGkfu+0t+4qc+xsf+q5/mp3/qb/I3/8bf5qc+9l9zzz0/xT0/+dPc87G/yT1/62P81Mf+Fn/nb/z3/K//y8/xt/7hL/DLn/s006fOcfGFd3hTbXD/zDM8OP0Ejzz4ffLfHOH8A8d55tMpJh56mefXNW5sxNy+pLHv3oPc9+/+nIc+9U2+/Mk/5LH7v8XTD+Q5dPh5jl+SeOl6i0sXnuPaYpU3nirzwpdmOFw6zctrMidfv8GlmzWee+Ntzr/yCk899jhPP/IoX//qEn/0yDSP336RA2/lePG1ozzxzb8mlXuNX71vmt+c+SxTswf42m9+nj/97a/zlUf28//81TeYffEsq9dv8tU/u5/bNy/RWi8RyPOI17PsqJeQVxfZ8Z+jXSsRO8/R3igQmqdxpCUC7RjqZoFYP0bPOocrHaWzmiYylujZR4mMRRq3JtlyT3M3fB518/8l7L3j67wLs/0T25mEQll9S6G0BdpSRkdoaYG+jJbdvCQQElaBhlLCCoGUmQAJWZ7a4yydoS3LM84iy9mOE8dD+8xn73WWJNsJXL8/vkcn4a/fH8/Hsi3JR8OSvvdz39eVZ/svL2Uy8V2UhSmUhTGKxxOsugfxq5M0jFk8aQy7kicyZlFXxnCk/UTGfbjlSbzKJIE8hStN4ErT2NVZ7OoBzNJBjHIOszJOzboTW9pPaN5LZP+G8vIEvnUXC+U8ir6bSjHN4fuv5YG7v8pvDl3N4ftvZOHEKA8MfJ7Ud97Frz7xaoa//X4+9a7z+fE17yPd9zl6bn0vd41ehzx3kGNP3MPh++9mPLmNx/b/iomtl3Co6895YPq93Jn9JL03fZTJ1LcY6PsSJ+dyLJUewrJlZFXFtC1U3USSNSRVQdFldFvC8mRc28QytY4QQrAjROugVV+lHtYJ3JBG1OzwJOpRA9dy8WyP0AuJ/Ih6WKdVb1ELagRuQOhHRH4N1/GpRQ0CPyIMa5iGTaPewjRtXNcn8iMc0xGNiuZa59/bMIm4rksQBB0d6EZYIMsypmkSRXWiqE4talCrNfC8oPNnzeZqp+Hht+ckQnvq4zlimhKGdTw3pFFv4XshrdY69XqLe+6+j/vue4Bm7UVYqO8GuJZH5NdwLBfbsHFsj8CP8P2QMKgRhjU8N8B1fDwvwDVtfNshdmZ9FX77Aq5t4lhGO2RwO9dG8PBSqKZoADhtdkXYmYUIDkXQblZsHOBFILHarHf4FPVIcCsatZBG3aceeTRqPlHQbkXUPGqRy2pThBMbQYAINqLfuzaYEBuXaDqEv6curUcvPl+r3ciI2pOOjSBjo20hAgW/swOqR2H7MYi3x3PszuxFGE023kcitDi91uqEMbUw6DQ36tGLM5eXmkQ2kqiwbfzYgJdYhiEsJ56Ha1oEpoMs6bhBA8Os8tQDGfYNf4uj+25kT8+V9P34bxnf+i/kbv8nHtv9de7OfIORrVdx9MAYhUf3Mbnt+9z0uX/i5x/+C67759dxX8+3KTw6zNyjY9wz8WsSt32Z7I4vkN11BUfvvxG9kGD5xC6U8i5OHL0BrdyNXe1HXdpFpCTxykNEUpI1J480tx2nPEDp+O1Ic9uxin00jBGsYh/S4k5CNY5d7EJf2oa+tB2r3I+tJCks9hDZ+1Gr4ywu5BgY+D4f+sDbeMdfv5ovXnkJ//mFv+ZDf/MHXPfVjzI2spUjz9zPsnKSFe0Ey9JTLBQe4kT1MHPyozx4dIaf3voNPv6ZS/jQJ9/OFZ9/H5+67B/46jc/zo9vupr7j8xQdJ5mTj6M7M5RqS4hVVX2j+3ipp9ew7NPP9bW9tQ4duQoN/zgW1zy1v/DT2/8PseeO0otajC/cIr5uaf43+uv5ifXX8Oxp54Unl9bxVAWuf+eSd7/L3/NB//tH/n4pf/Ol6/+Gp//8of5x/e+kY9eegk33voj9t13N3NSCbmpclw/wpLyHPc+OsrlV/0tl372Hfz3tz7Fxz51CVd/+1Kuu/Eqrvv5V0mO3swDjw1RKI+jKlnqwTi+Hkdd2dGZdYh99riwR8jJNuU8gTTfg1NJUdPHOrT1lpNj1RtBL27FKQ/QsjKs2jmKz91GXU9hrHRT01L40jDaYg++FGfNyaMs7CDShnEqPdT0IfSVbZx84mcE8iA0pnEqfcgL22gYKXxpEKfSh1XqIlSH8KQ+PKkPbXk7626Gmj5MTY8TyANYpW4ibYi6ESdQ+qlpSYzCDlq2gCI61X7sSh+RniDU4u1Dc5KWk8EqJdtvU57ftXbjq3GMYn/nDtfGD9deNU6opMQPqUqadXccX0rgycK0EWojbePHEJ6cwCoLvWSgCIWhU03itlsnnpzu/CAupgaDBOoIq444pJrlPkJ9CKO0g7oRxyp1cSbIYxW7CeRh3Moga06eyomtuNIwlbmdRFqe094eWraoTtuVYXwlQcNOt2cQg7TcDHalD1cawKr0YpS6MUu9ONIAjtSPK/cT6IO4cg+21EXdHibUx3GVDIE+Qs0ewZL6qTsZPDWJVR3G19I4cpzywjbWwlECI0nNFgdhZXkYXxnEUwYFPFFLdrbVTlXMippunLo9jKf0YZa7O2GBVR5i1Z2gYWXRC70CTOnmO4d9TxZhha8k0VZ6qJsjrPuj+OogNTOOXe0h0Ac6zZjISIvAoX1oaTk51rzRNnQzjicPEupJPDkugIpGFl9OoSztEmGFlaFujhAZ6TbMcwBPFgT/upnFV1KYpSEiLUegZPHlLE4lTdMSwYWYl6RpWFmcagJfERXtdX8CV4pTPrUdVxKNHKs89OJ8yJ/FLA7jVOJC1+mM0zAncCs51t0D+HoGozxMoOeo2xM0nSlcWUxy1sN9uEoGvRgnMgT0VCsMY5aT1O0JInMMtdiFLQ/TdCdwpAxGKYVVHaHlCabBqj9FaAjtqVoYEPVtM09k5qku9mCWhG3ALIxQPtmNvLSdppvAlQaQF/p4vj5F084hL/ZQnevi+dpuAjWBvLQVtbCNM94Ma/YEpee2o8x30TRzbRBhkkAeZtUax1wZpGWOYRWGWHcn8aUUgZTGLAxhl+LUtRwNI49VGCJSRb2/pmZxywm8SopQzhAqI7iVOFaxn0AWdqnKya0oS73ClCMPoRV2tnkaiTaTZwS73MOqk6FupPCqgwRyQqiFi4O4ZaGrFQpbYd0J1DRNawxPThOqWV6o76WmC37P6WBacFfMUYzCIKGaYdWZwpfFr+veDGeCPZjFOKGa44XafsxyhsiYpOnspmZOULcmiIxRAj3XZoWMIC8PsereRaTvJTIn0MsD4nm0SaSFJL4ywaq3h/VgFkfOYJTS1IwZrPIYWmEETxnjdLSX0BAf19+tHsKqZJAWE+274SlWvQnKc9uxygPUtAw1NYdbSrPqzBBpoziVDJ6Ug+Yh9JU4kTaGXRYskVBOYq70i5DCyBKpadzyMKGcom7mMYtDNKwxWvY4LXucUBMtAbuSwColOtrTDa1ry55sgztFEOBJKSIti1NJUJ3vxqkkaLQDYrUNw9UKPZ3pVt0cwZVEIOxW+1hzstjFAdxyHK+SpKalidQEbrWPupFgzcmhLHRhF4domWM0zSzKwnZCdbADXt2weAh7SUY0EN1xAjXTaTKI8GqYlj1OpOcwi0MEioCsBooIYlr2FPpKnJo+QaCMihaJOY5dTrLuzRC1IaShlscoDNMypgVQtJRuz6SStMwxAimFX01il+OEakYEN0a+/T0nhV2OC9WpPIBR7GbVy3a+J9qVPqxyL2t+TkxJtEw75B1CWd4hvvaqGSItT9O6G1/ZTcOeFhaO6iBmJU7TmcFXp/C0aSJrN5Et2hJGJUNlMUHdPkDDuQuzMoFvjGNIceruNGZlksi8C1/bgyVl8Y0ckTVB3d1Ny9+PLY8RWdP4xhi/W7+TujVFZE4QGRN4Sh67mhETNX2cpjODU72Tt73lL/irv/0Ib/7XT5K45yjj95bZd+9xvv+j/yG25VxisU3EYpvYHNvMpthmYrHNxM7ZQuyczbwitplNsS3ELrxIXFsuIha7gE2b/4DzXvsGYufHeN+//Ds3f3cX1/6/X3Ptd5MkDs1xTW+Kw/WA38zLzD+t0vXdbn7wjV/xL1/4Kn99xaf52Ocu44N/9Q4Gv3cLywsmu59ZZPrhx+n7xa30ffU6kv87wNZfTtEzOMGuvjyTe+7j4cePcfjhp9g3vZ+vffaLfPbfPs7H//v/culXLmP/PU+y7+AS9z+is/++Izz8xP1849ufYuRbX2Jq5+184XNf4cicyT1HZfY9UuDhQo1Hlup8+zs/YX7+MJo0TcudwZI3yj0AACAASURBVFoZw1rei1Hczdnmb1BKE1jKLJWlLJF1ALMyQajPYlfGCJRpzNIUq+4hlKUUjiSmPo6UwyxnhYloMU3DPEDdOEQgH+Rs8DCRdoDKXBptJUukzKAvpbFLYg7kVCewKtM48n485S7swhjSqSQtez+RvptAnSXQDuAph3Cku3CVSfTiKDXrEGvhwxROjWGrd9IIH6BVe5CKNomm78azdzN37FZuvuFtTI1dwcr8EKZ8F87RQcp3/5KRH76Xr3/wYm74xnvove1zXPffb+MzH47xlf94HTdd/x88dM8Yx448xMDOn3B4743suu4N3Lnrzdw3+a88PHsVD+/7PvnhrzE59j3uuvcOysoTOK6CpCjopoFumjhugGnb2J6FbkuYbhXPMfFduzPzDz1ftBPckGY7qHBtr2Nx3GA7+G5AFNQ6LIpWvcVac72jJ621/y4Ma0RRvfOr64oDfKPewrZdamGd1cZqJ+ho1VsEXkjoRUJ9Wn/x2oBpbjQr1tbWCIMaUVjvXEEQUa81qUUNEVQENSI/altFWu3f12jVVwm9iDCso+sm9XqTKKx3Xt/hhx/FcXxWG2v4jo9ruZRWSiLksD1c2xN2krBGEIgQxrIcLNMRIYUb4HkBjuMQhiGx58+ss9ZqoqsKrm1im3rbXSqCCdGk8NsHcr/dLPA7k5ANsKZ4frfTsqhHolWx0UJ4adAgmhnC/lGP/N+7Qt+hFnrUQo/VpggpVpuNdnvCbwcHIvwQbYffDyqa7TBiQ5kS+kHnk6dRq7PabHb+boNuulHd2XDEbjhrRcAQdB6zCCtEYLExhamFG3YRcTXrEavNRudlNrZKzTZg86WTkbCtnNlQp25QT8N2BadRE584oesR2R6maTK3vIhhrVA4McPhmR9yb//nif/vJezf9W8czn+W7O3/yszgFzn2UD8LR6aZe+oIyokjZG64htv/4x+45k2buObN57H3l1/jiZltPPvkLEb1Ye7dcwvT6Wvov+MT3Lv3mxTmbkcq7aRU6qJU7EKrDlCzc2hLvdTlDPZCP+FKnLqexljpQVvahVXsQ1vqQl3chV3qx5eGkRd7cKvD1NUUxtIunJJQYC48tx2tmuHY0S5WllPs7L6Kv3v3RVx7/ZXsPTDAY0+kuP+hO7jl+st46+tj/ODazzE5M8xy9SQLpeMsFp9lcflpluVHOHxkiu/98Ao+9h/v5Nvfv5yZfT3c9ZsUO3p+yGWX/yMf/3/vpGvgOhblB1jWnkJ2likpRRRTp+v2a/ng+9/GvgPjPHn0MYrSMnMLR3jfe97MW96wmc9d9TH27Z9C02RUpcDc3MP85V9ezG23fJ/njj6EWVmhMv8MxROPMJG8nbe96WXc/str6d1xMxOjKfpu+xbxrmvp2v4dkiNbOTp3lONykVPeMo8rj2KeNrn3qRk+cvlfc9lV7+QnP7mSvr7r+cUvP8+vb7uSD33k7bzj71/JcPJadGMvcjVJzctiyT1oxa1tNWCmTdpPE6hpVt0xtJVenOowoZbBKAyx5s6IO1p6DqsywPEnfsyZWpazwQS+NIxV7OP5cJKGMULLymIV+8TfyYOcDcewSj2suzmcSh+RGscsdLPu5Xk+HCdUhrFKPXhthoRd7kVb3knx+C1YxV14Uh8NM4Fd6qJpJTCLu/DlPiqnbqVlpfDlAcziLqT5O2jZadbdUSqnbiOQB6lbKZrOCFalrwMB85RBjFI3dSsNaweJ9DQnn7oBZXk7nN3LqpejMrcDZamXNWeMQBJ60EBOEshJrOIAXjXOqj0q1HNtraJVHiLSxZ7dl5N4chJ9ZQBPSgnafzlOpGUxigKspy71IS/tpOWIu6tLz97RBmuKRkXp1M2oS3dQ04doWknmnvo5bqUfY6Wbup5CWdhF4fhtvFCfxSgMsXJsJ8riAKvulKi/L3fhVEWDxCz34qvDBFoCVx7EldvhgZ4kUOPoha72nbUUenEHDTuOp/bhq6NExiihkUEv91J3RoRZwMrSdMep23ms6hCBkaTujtDy8yyf2MqaP9OmsA9hlLo5G41jVwfah9Yu6maOF+qzyMu3IS/fznqQpXzqNkI9ibLUTd3M4StpIj1FpCcJtARWpR9HGiRQRfuhZqY7/IjIEHfFfWWIQBsi1IfaxpBRGnYWdbkLTx5m3R8j1MX7JtSSOFI/kZHAV4YJ9SQtJ0+gptqb+Qx++y7sRrNi5fhthHpKzDj0FNLCrraJI8PpYFoYH9oKxjV3Bn0ljlVOUDdzNO0cerFXmCn0UbSl4fbOP8G6PylMF0s9HU2mUejHKAxTNwTjwJXi1IwsrpQmVMaoadM4cgpPHcGR07TcKVa9GTwlh7Q4yJnaAVb9Geq2uGNetycI9Dy2lMZVMtTtCfRyD74uXkfNnBCgOiVHoOeEtUVOibaGlKThjGNLSQJ9Y/4xyqqbE3d6tSma1iSRkcCRu2naI7TsSXw1Tqil2naLESItQ90awVcH8ZRe6loet5zAr6aI1BH05R7O+BMUn7uVVSdHXcsSyGnUxV5+V9tDyxpDW+zFqySoa1kaeo6GnkOe6+KFaJZQTlNTM3iVBDU1w2l3GmN5ELs0TF3PcsabwCz0EakJzvhjrPtTOFVhiwn1IexqL3a1v81OyGIVu6nrCZpmGqvYh7HSQ00bIVTS+FXxOSkOvxl8Jdm+i56iZYuJQk3PdQ7R6nI/VmmYdX8asziEURwiVHOEah6rJGC5vpxpAxTThGqO3zbvpGGLeZVRjhPoGVw1ha+naXljBEaC9WAvylKOQJ3FkTJ4akpMQoojePIUgTaFr46iFePopQRGKc26f4BQ242vTOApo/iaqOxrxSE8NUfdmkYvZojMCaxqipqZY+X47ZjFPnwpyao5gbE4zNnwIJE2iV0aoTrXjy/n8aU8+kqKUJlg1R7lt9FuKie2c9oTrZlITRNISc74k9T0HIGa6byfPClFzchjVxKsupP4cga7nGTNnWbNnelAORvWBL6cJdKyBGqGqP3yRmEQd+N1lOMdzbRZ7sdta6c9JU7TzoqWhTJITUsQKknqWpaalsWrxonUOJ7Ujy8PcNrL41aG0Jf6aBp56noGtyJafIGawpUSbfWosPi4kphRhFpaBAKK0Lq61WRnghFqWeqmCA3W3EnxfbUk1Lcv1A4QqWN4Uo6aPkagZAnUHJE+ii9n8JUsoZoX0NHSCG45w7qzm0jJYRfjREqWUB6hrmVxpRTr3hSBMoK23I9dSRCqGZr2mHhcyhC/bU5jlnuxKv34yjAtJ4srDeJIg9T0fNvsMtxppHhyHKs8LEwk8hhnon0YZQFh9rQEjpwkMiaoGTM03f246ji2nGM1EOpRR5kgNPYSaPtwlRmM6ggNfwLfGEMtjOJIe1kL7kYvp3G1DK6aIzAmcdVJGu5eLDlHaE1QXe7DU/IE2hg1axJleRhpaVBYRaQMoT5O1dvHq/7kZVzwqj/ldW99F3c/ucR9TziM7DnMZ795BbHzzie2aQvnxDZzXmwTW2IxtsRibIrFiMVivCa2mYti5xI79zxiL7uY2Kbz+IOXv5YrP/MlUv0jTKVGGb65n29cdT1X/6Kbz/QN8rGh2/lmejsPPvUwctGl/JxMaU7n8EKJP/rER7jgA//EK9/6Fl517h/w9nNfwWv/4DXENp3Peee+jFfGzuV1sYv5w/PfQiz2VjbHLuQNf/QX/PO7/y+XX3olH//gJ/nwuz/AZz7wKb78kc/wz19/M69+ZYx/fc27SfzsTg4/3WTvkZN87wdf5H+veCe3/Ol1pH+4m+9uG+W7O3Nce92tPHfPMzzy4KOM3H+Aj3zycp45cTfHj/dRXelDWUohL0zg6weQKxlWw99w8mg/oXmAyNxPZO5DXhoh0ndT02epGQeZe6qbM9FdWJUMZjmNshznbO0QeiGDJ0+jLecxi1OcerIfpzKLU5lhzb2L6nwKpzSGXczzfHiI6vwwZnkUZXmUM9Fhlo/nWbMOUjkRZ9Xez9yRXdiVSezqLIF2N/LiLC3vIIG2F7UwidVuVOjVvdj6AVYWMpj2bnR9Bs/aw6lj27jpxr9jcvTzlJZTBNYDrEr3YDwTZ1/PVdx0zd8ytO0K4t1f5vtf/Uu+dfmr+c+PX8zXLn8Lyd6f8sxT93LX3iEOjf2Qbde+ibv63sXEwN/zwMxnOX74pyS7L2dm8nvcdc9WViqP4jcMDEfDsHRkTSWIIizHQbc0LE/FcKr4nk0UCsSA3wZm1sJ2UBDU27OMgEbUpBE12083CL2QetQg8MKOYjTyI5rtVoVne6KRUW8SBFEnrFhbO00QRAR+RKMhJh+1UOhJAzcQT7cbEJEf4fs+URR1jBsbzArHEfZDx/FoNlYxDAvfF82Ier2J74cE7cBkg5nRaOtP61GDZl2EFhtWkSiKsG0b27bxfZ9Wq0UUicdRC2q4lisslobdfj+EolXiBYRhTQQd0YthieeJoMKyfbygTuz02irrqy00RUaVpU4IsRFK+K5DFIg/q0dhJ8B4KVyzFvrtQ7vffl4RWGwYQzYO9gKiKdoJged05iKNWojvOTTrNTzXJmpPSES4UetMTlab9c7zrzbrotGxMaVoXx0bSLuGUwsj4bB13I5iNGo3LTY2RbZpEQUvGks2ZhqtRvP34KEbQcmLqla/TUTdCCVenILUwoDTa6sErtdpT/iu9xJrSdB5jI5lE3him7OhKQ3bMxDH9vAsG98Umx7FUAjrVR69dxcHUl/BuP8GnkxdRc+338TQj/+GQ6mr2J/5DkcfzjB/7F5OnVymcvI5Jn71A77/jtdwx9//H/7ntTH2/+yrbP3OZTz4wCiV4gOcejZPLv5fjCauJDXwMZ567Fo0ZTvPnbwFSerHUOJISz0Uj23FXhykWc5gHOumclLclbfa6rhVO4eysLMTWDjVNMXjO6gpaertOzHKYj+l+X48cxpDOcDs7h/zxf98Bzfc/CWm9w/z5DP3UJIfpSDfzdOPpLjxJ1fynve8kaHEHTx78gkK1QWq0gpLyydYXHqEfH4nb3/767jllu9z370TGPo8UvU4R5++j2NHDvDzn17Fzbd8gVT+5xxfepAlaY4VpUjFkrnnwCBvfP1mtu/6OUvV51CcZX7z0CSf+sQ7iPf9gPe//y/JZXrRlQJy9SQHDw7x4X/7c5LJX1AqPkVp+VkCe5nywsMcvjvFVZdewlR2G8eP/oZGpBLKR/Dkx6gW7sdzl3Fdk1MrBZa1MiWvSKH0LNnxrVz5+UuIx3/Ek4/PcvjwHqrqs5T1J5ndneJd7/wjeruvRansJ7D34mk5zMoAvrpRVx1p3w1MESjiLvWGik4cKvNYpXh7m723TcjvwlcF6dwu9Xd0bGK6k8StDLLu5nk+GsWt9qIubadlpQmVYfTlbtacPKfdMSItzuLTv2TNzXI2HGPVzmCsdOFLg4SKAGdW527htD/C2TCLunQH+so2WnYCq7STVSdFoPRjFncRyIN4kqCt17QUZqEXTxki0IaxKn3Y1X6sSh81M0XdSuMrQ22XfQ5XHiDQBtGLO3GlfupWhoaVwyz0EyopjOVeatoIZ4MpzEI/xefuoGUJhaBVHkRa2EXTHiXSM8iLXWgrvdTNHEZhELM0jLzYy5lgBrM0hLLYiyelkBZ6RAXZzCAtdOPLabTlvjaFvgtH6sapdmGVdqItb8MqdeGUe7DLvQTyEIVjt3A2miDS0ziVBPJCH4GSJdJzuNIwRqlXMEfkYaxKP8rSLla9UWrmCFa5H2lhB2veGHVzBGV5F3qxmzPRGDUzjlXpprp4Ow1nBruaJtBH8PUkoZnElgepOznM6jCumsKShrCkASIrRd3O4CpJ6tY4ZjmNrw6x5uVY9XLYlQH0Qi/r/kTbtJHGLG9n1U/xu9Zkp1FRM0ao6VnsSpyamYLTe2nYI+iFLlxpgIY9Qs1MoSzvpDJ3B+v+KHUrTenU7fjqMC03S8vJoCztwGwfTM6EE0RGGqPYi68mOFubIlATWJVefHWIUBdmCtHmGOR0MMW6N0nDytBo21hW25yLxWdu5kw4wao3ilkaEGGVlafljKMs9WFXkqx7uwmUPNrysIBphtMEahJXEuHE2XAPkTbWmVyJ+Ui3OPhU46x7E1TmduIrGSJNfC4axV7UZcE0OBvup/BcD742QsufpOFMoBaGiMzx9t3MUQonetCKw5wO9/Db1kHkpQF+t3onrpzBrCQpnepmPRqj6Y1iS0nMcoqz9QO4chZfy2JV47hKGl/LdFoUkZnHKA9ztr6H09FuXGmQpjVBII/TsqcItWFq1hCeMkSk5ymf2krTycPqAc4EM5RObCfUkqwHOTylF3muB7+a4ow3RdMUU6vnwymUhR2EagK7NERDz2Ks9FHTRtCXevGlBE0jhy8lMAv9RGoaY6WPNXuMUElRU0dYd8dp6GL+0TRGqakZ9KVeIkWYGQI5TsNIUzNy2JVBamaKljuCXtyFXeln1R3ldDBNoAxil3pYc3Oc9kZxygO4lSFeCGdoWaNU5rdRM9I07Sx6oQ+zNEikZTFLw0SaqN4bxaF2k0JAN9WlPk77ol3RsCZwqyPtcGuGs+Getv40yaozxao/jVlJsHx8GzUrj1bsJzSFIanuZFkN8thShspcmlX3EGY5Rd0R0x27KqrUTWcvxZO9uHIGzt6Hp4yydKyb08EhIn2apjOLvDRAqOd4vrEXR8pQmR+kYc3ScKbRS3FqZq7dYErglIfxyilCKYexksEp51lz9xCqeSJtjLoxhVcdQ11MdQJduziAX42Lj5GcYtUexSoOdAIGqxwXh3cjjyenqRl5lKU+aN2JVRKGFbucpG6M41TT7ZAiz5lwN9pyP01LHLzXvSnschy9HVis+2NoK90da48rDYmWpiYMVi07hTy/nUAWwdeaPYFZ6MetDNAwk7jVPuxSH2vOKHUti10aRp7fScsWrb4NFoorxTFLAzTt/O9NQOrmKJ6cxlcE56Npj7Ufm5iD2JU4npzq6F3FdGYUZWGINWeWpjWBvjKMvrJxs2CcujmOUxF6XLuYJpJHaegTREqeQBKzj0AS/6cCdYMvMokrpQiUEdbcSYziIMpSnwhwJGEj8pW4MHNJQ9jVwTaHJ9NWlMcxSyLAq5vZjgnrbF1wU6TlXXjaMKvBKJ6WxpFGCLRxWv5BPG0SeSWOJWVYDfcRGDNoxVHq1iHklRwNbzehlWct3IstzWCWZ6lZ+6m7M0TOGJE1QWlhAFedxJJGOV0/iFIcxjOyhPo468FefHUUXxvFVXKcDvehl5LoxST11Xv44zdewDkXv4K3/vM/Mf3A44xMPsWTT5b58pc+TWzzucRimznnnHM4L7aZc2Mxzo3FOG9zjPPO3URsyyYujJ3La895JbHYhcT+5P/wraEuDj91lOqDz/L4cyc58NCdJGb7ubrrv/nM1i/yve3XcuPNP0c/VuXwzAPsvet+undP88GvfpGXv/aPuWjLK7jola/nz/7pX/ns97/DhedexB/FLua1sYvYFDuX2JaXETv31VwQey0XnLOFLbFNnLfpfM7bdAEXbbmYC2IXcFHsAl537quIvWYLL9+ymTfEYrw+dgGxl19I7JXnccG5m3l77EJeG/tHvv6NAd7w75/jFf/wHo4+eJLCwae5/otX8653v513v+8D2P4pSpUscmUAX5ukbt5Nzbub+fk+tPIUprwbozqNWhxDWszgylN48hRWeRRpPosrTRNqoklhlFJYlRFazl70QhZlKcsL9fth9TCr7l0UjyfwpBl+13gQX9mNUxzFlyYIlEmWj/UQaDO48iyeehBpaYbCMwO0zP0YhRyeNIlZHseV92KU9qKu7KNwIk7DPoSvHcSWDhCa92KrB9CkGXz7AJYxjmfvpbSUpbAY54H7fsjuqaspr2Tx9PuYP5Lj8P6bGNn5We7efS3j2Wv4yXXv5/tf+ku+/uEL+dIHNvPNy9/MZOJXPHD3JFP5HaR7vsFM/6UcHvskh/dexr2T/8Hu5MdYOvorDs1eS2bkOpZKD1M15rE8lapSwg1cdNPEdGwqchnb11GMUtuCKZr4lmF2znvNWkvALYMajimaD41ak9CLaNaaIqgI6ziWS+TXOoFAI2rgmC6NqEGrvkqj0RJzjLAuwoN2aNFsrBIE4nVF7UbGxtxjY0JSD0UjP4pEYLERIjQajU7DwrIcVlfXCcMahmERBrXfm5psBCiNqEEjarLaWP29oGWjoRFFEfV6XZg8fB/LsgjDUAQxQY3QC9vQT/G2Bu2X9/2wE1I0m6s4jodlObiumLwYdohquMReOHsGfvdbTF3FNnVc2yLwhO3DNo1Oo8J3nTZE02sHEC8NMIIOcHMjVHAsoxN2/P714kQk9DcAkn7HxbqRSEVB2KaJirnFxlwkCkST4UUTyYsamFaj8eJk4yVMig2i6UsnH6EvZhm+42IZBp4jPLIbKhnfcWnVG3iO3WlKvBhIvBjUeI7VYW5svK821KurzUbHN7tBhH3pxGSjLrThqRW60uD3Lsdx8GwT39QxTZOSXEIxTnLkoT4mej7L7K8+yEP9n+aBwU+S+eUl3J3+AgO3XE5u8MesnHqYE6dO8czh++n59n/yi/e8le+8KsYP3nQBO694Lz+8/BLGx+9ArtyPXNzLodkfkOz7D2ZGr+DIY9fiOb1oZoJyuQelMsCpp39NIKWpVUbQj3ejP9uFWxkkkIcxVnpQF3fhVgY7QE11cReenMWXRpBO7cIuDGCtDGAW4yyf6KGwMIxSuJPR7PVccdU7yIzexonFp5lbOsli8RiLK49SWL6f48fvpG/oV+zdn+Hk3JOUK4tIcgFFLbN48jFu/sV1/PfXPscjDx5CKi9QKcxjKBVWFk/hKHPcfWcvr35VjO07/otHn9yHG1rIjsRzxaeZf24/n7/yfezs+QnPLjyIHixw74M5Lvv03zIz/mve/raX07X9Jzx8/x4ca54dO77HZZ95F48+No4sH6WgHkf35lGtZxibuJVPX/53JEduwq8VcaMKlruMZh1HMY5RkU6ilKt4WkTNirBliTVzkYOj2/jPz/wD+ya7UKUlKorKoqpySq/y9GMP8JXPf5KRoV+wdHwaVxE7Q7eSx61k2zqy4fZdIVFfVpa6O4cvcVd+mIYlqrbqsoD7BVoCu9pHIItWjFMeYOXZW3DKA9T1dCdw8qRe3Gov8vwdmMVummaami7CjcrJbXjSAOtuDnl+G1axh1ARClGj0CXaF1o/brWLmjFApA9Q0wdwKrswittpOQm05W207CTq0nbOhmO4lUHUxV0EUpJVawyz1INR7KZhpzkTjWNX+7AqfTTsNE0nIxzxSpxQHybQBjFKOwn1OHVzRBw61DShIlR2+lIv5ko/6mI3oZJizRlj3Z9sQxAHhGLUzFEzhEnCKPbTMEfxpBTqcl+Htq4t93eUoo40iCfHxQSnHKdljyEt7EBd2UHTSWCXd2AUthEovWjLW3GrvVilbkJlSGhWjSSLz9xMzchyNpzFKsfbmscsLTdD6eRW7MogDUvsy53qEJW57dTNDE07h7rcg7LUhSsNsx6MYZV7caQ+6lYSs9yFXkziyCP4+gi+nkArdWNW+3GVBHV7FKs6jC0J24Ojtu+qqSkqC72sens6+2et0EXNSHM2mqRmZJAXuwnUEVrt6Ud57hbWPAGuE4f3POpSH746JO7SV8XTG1MW8fEbIdCG2nX9OL4yhFboomFnqBlpzFIfynIXgZroHFJ8JS7mH0ZaGAXUIepmCqvcJ+62ynHOhFO4UoKFo7e0oXWTREYaaWEHdXOkQ7/XCj1tDWYaozhAdb6L39b34csZ1KUBnEqadU/ATbWVPoxiL01H0PWl+V5CdbQDfxT62yT1djvHKPYTqCnOhLuFzrTUj6cMYxR7sSuiWt+ydmNVE7hKisjMo5fiyEsD1MwJauYkgT5OaIy2+QOCSWGUEgRaHmmpH0ceaWtoh4hMoTStWZPtzXcWvTTYtn6k2+pTQe53lTShkcPXMjSdDG41jbIQ57Q/S9MZQS9uEwpiLS8sOnIcbaW/fTAbJtCS+OogjtSNuTJE0xilaeQJ5ZQ4vKqpdijQj7bUQ8vKse6OE6kp1MUuWmaOlpXHqw4TyAlqappAShAqKeT5ndilQV6IZjCWezFXhnDLSSJlhEhNU9czNM0MVqmP6qmtzB35Nb9t7KZmpJCXthEZ7faRIqZaz0fjRFoctzqAVx2kaWRomlncyjB1LYOniDvNwhA00gbqTmCWhmnZE5ilIdEYMPKE7TbVmjeFvNhL0xpDmu/Fl7OsOlO8UBeAzlDNEWl5zGKCk0dupekINsiZ2m6MyiA1O0u9rRI2qn0E+hietBt1OUd5vg9PTWFVkxjFEeTFFK48jl3N4CpZms4UdjWLUx1tE/oz6EUB0azbY/haBq0Qx5XzNKxZfG0UWxYa4982dxMoCbxqgrqaJ5LyuOVxjJU0v63vx6km8KQkdjlFpE7SsvYhzYmPxxl/ErcyjLLQRSinxMdnRWiUjcKgADEbeZxKAk9KYRaHWHUn2yyGeHt+OIpZFMyGUM1hFhNYpWExYZBShGpGPN1mXNSMfAd+uzH58BVhLdFWujFKfe0gqg+rKEwhTSMvpkHKMDV9GLfahy8N4VaGCNqTI7cyjC8NUtNE0C94JnFcKSGMRNV4W6GcQi8MUp3vxldGqG1wKuQ0Yfsx++3ph1NJ4ssZIm2UUB3FLo3gS3nUpUEa5jgNc1w0ltqTj1DN8Xy0F7uYpqaOE0pC4UvzTmE9MfIYy/1Eeg5poQe7kuBsuLttqBEtj1ATytlQS4lgu9gnuB2q+HpjlPpxpWHMUj9OdYOvJIJTpzrE8rFb8PU0ZnUQVx1GK/XiKqL146kZqot9BPoMZjWPWkpRWRqkFewlMGZQC3mqiznWo3txlDx6dZjCXA9rwb1ExiHk5SzVpSFawTSulsPTxzGreSJreAD4oAAAIABJREFUN0YlQ82ZJLDyOHIWu5rBU/P46iihPo5ZSePKOXx1lBek3fzpK2LEXvYy3vyR9/KTZJzLvvwTHrvnOB9951+x5fwL2bLlPDads4XNsRibX9KmuOjlF3PRn76R177+z/mrt/4DF/7xm9n0rnfxlis+za39A+y44Ra23pnnur5f8rNbruWnX/8cI9ddz48u/Qr/c/WPST9+gr33P8r+xx7nifIKN9xwA39x8R/xutjL2RT7Qy78s79l5MgKBx45xcnDp3jPn/8dsdh5xDafyyte/SrOj8U4d/NmYrEY55y7hdimmJiqbD6PTbHz2RS7gFjsFWze/HLxeC/exLnnx4ht2kQsdiHnb3otsVdsYfMfn8M73v1GXnHR+Tx59ymeetBi/8Eit3Uf4DV/8mfo9nP44QFKy93MH93FmfAhSks5NC3Ps0900wruQytP4iq7kZezBOpuqvMJGuZenMoM6lIWq5JHL6Y4WzuAVckgLyZYeKab56Pf4MszqMtZHGkCV5pEWcowf6SHVecQL4T3UD01jLacwqmO4sqTuPIs1cVxaub9uKVJAmkafTnDmfAuEW5Ie1CWZ2g6h/HVvfjqfozyLJ56CFc7hKMfQKlMYGoz2GoGS5lk7rkEhjrLk0/cxuOP3kxxKUtlaTe5+LXc9KOPcOsNHyGf+Q6ze37F/XdtZfAXn+Lr79vEzy7/Yz79d+cyPfALSnNP8eB9M3Td/g2mEl/l0X1f5/H9nyN+61uZ7L+Eu8cvZTbzJXLJ7/Lc8f3o3hwVZRHNrGC5BqZjU5aq2J6FrFUwHBnb1AXL0fVwTKvTxm/WWvhOQOTX2lDMiEatie8ENGtN6p0WhIBgBp7gWDRrTcL21MJ3fGq1Bq7jd+YRvh8ShjXCQLQQBITTawcfAsC50WKoBUJB+lIdabPZFAFCEOC6Lr4fYllOZ/KxwYlotdbw/RDP9gjcAMd0OuwMtx2uhH7UAXVuXBuBxerqKr7vY2gmlmFTC+rtt1FMW9z2/MPzAkzDJgiiDiPD90Nc18f3Qxy/gRc2if3uhbPw2+exTR3PsfFdB9+1CX2XwHPbT3sd7oJ4+sVLmEBCQt9tmz38jhVkozHx0qseBe22RHtO8f8TVIjmhNPmZWxMStzO62i8dN7RDica7VlHs14XqhM/wLWdNslUmEk2goqNl42CoG0qEa/Pd9x2oyLotCU2WiH1KOgENxuhy4usDr/zeJv1WgeyEvlBOwwR5pBam4sRuF6bvBq2K0P+712e5+HZOoGl47ouum3h+hWOPBTnzvQ3uPHKN3HH1W9h5vYPcPPX/4iJnR+h/6aPcnD0Zyw9uwdFP8GJp+5k9NfX0vPZD/GDP/sDbnjn6/j1J9/GTV95N8me73D88STSXI57Z75HtvdScgOf5NiTP0YqbqcR5SkubcPR4hjlfqqntmMXBvCLw/gFcXfdLPTiVYfQl7s7UE1fGkae30FlTui1rJU+ysduJ5ASaCuDWFKWlbkBnn0kyQ3/+0muuvKd3P2bEZaKJ5lfXmSpsMLS8nGq8gmqykmePHIvZekkK8VjLBeOoerLyOoi8889wvv/6W/IpXqYO/4kUnkJQ6tSKq1gGCqOWmH++EHe/94LGOz/Jo88NEO5vMxK9RR6fZ7AeJJvfeOj/PrWb/LwY1MslR7hh9d/nv+5+qPMH93L9675KD//0ZfwzHnKhce55psf58v/+V6OPL0XTZtjUT2GHi2xWHmY2YNd/Ou//Rnj09t55Im93P3ANI8/9xBPnbyfR4/s5/jJx3B0k1CP8Com5eMnWZVPop64l2u+8D6Gd/0ESynz7MlFHjk+z6Gnj3DkoYN89hPvoW/r9zh1ZBSztAe3Mk0gT+GU8nhSArM0IDa21XjnkOhKcbSVXqyyABK6UrJdU84J1oKcoOVkURZ2EioJ1t1RQiVB08ygLu7qtCuqp7ay5uRZd/NoSzsxCl2YBcFcMIu7KBz7NTUtQcNIESrDGCtdNMwUXnUAs9BNpPXhVHbiSV0ESg+R1ocvd2NXdhCovTiVLmr6IG61j5aVQZrbQU1Liq2xmqNupQjUYdSVXfjKEEapB18dxq72c7Y2TqBk8OUUvhKn5WTwVVEPjvSM+EFZSSHP7yKQk4RyEnWxmzV7lFBJibaFlsaVEkR6pgMlDdRUO7gY6Nwt1FcE3T1QM5z2he5PWuhBL/ZglgeI2ptsoziAURLGD6O0g981c5jFregrd1B47pd4Ui9OpYdm+26fVenBKPW0rRFi2+0rSexKP54iPq7i90PtpkwCo9jfeTpQ01Tnd7VfPk2gCoZHy81gVXpwpCyuIurkvp7ArPZhVvsJjRFqVh5LihMYacxqP3q5B1cZxlFEuOHKoqlSt1I40gB2dQBlqYuWIzSu6lIvq34Svbgds7yLhp0m1BJU53cQqEIHGepDeMoAZrmLNT+LK/dhlLqomfE2EHQYR+rBVwdpuaJpUZnfRt0c4fnaNHZ1ELsyQNPJdTS0gi0hIIiO1M+qmyXQ4viqUP7phT7WvAn0gqiLayvdoomhxLErA7ScjXaIeL837TxOVRzGxSEkh11OYRTieNUsDXMcqzSEJw/jq4l2KJUgUsfa1fE4gZqmZmRYdccwiv04FXHQaVijwqqjDFMzkrScHC1HHHBr+gQNZ6wdVqQxywlCfZTKfD9mZYSWO0toCBhiZIxhS2msSoqaNS4+PkoGTxvGbgcVrpLFLKcxSkla3hQNZwxXSdNwxqlZo1QWujErcer2GDVrFGmpl0CNs+ZOE2lTzB+5Hafax6qfEv/HymKyI1SKqbYGMcvpYJzIGEZZvoNAFtrRUE5jl4Y4408SyHF8aQir2McZf5xAjuNVh6jraVpWrtPYMgu9naC0ro/QMIQpqqalqOtpyifuwFwZpKZmhdZ0qbcdMKSpaSmkuW3YZfE1r+lk8NVBpMWtNOwMgZqiOt+FLw0QqcO4FXGXPVJT7YAkhV0aomamcaqDbWhrmoaVZ9WdQF3ux62m+F1jH9rKAGYb7ui3D6lWOc7ZaJZ1bzd2OSneV0qOpj2JXU7hSRnOhntoubtRloeIjHHq9gR1exy9NEigZ6jbo7T8HGY5jV2Zombso2ZOYEnDBHqeUBcbcV+ZYM3fS8OZItBH23X5KarzCermbhwpj1VN46kZrEqC0+FelOU4vjKJUU5Ra/+bdnVQ2D6MHH4ljTo/QMvaQ6DkBeeo2M2an8eVEqhLQ3hV0XCxCgM0zRyRmsYpDVE4djv6ci+hkuqAhetGvgPFrBn5jgHELMZp2SKw0FbEVMYois85fWUIbWWAF2p7qBt5Vo5txZPTBGqGhjmKstTbmX441UHMUl87nEzgKWIW4lR6aZhpQiVJIKeJlBHs4oCAFsv9RNowkRoXPKJKglBO41fjuJUB3Gpvu+kkwoq6kcUqDWJXRCtL6D6znQZd0GYV2eV45/cNaxSjOIhTSbLmTeNKIziVESJtHKeSQVse7FhS7HIKsxjHKiXw5QwtexK3lCFSxnBLaSIlx2l3Brs4TE3NYBUHCdQMoZoR/6ac7jA9/Pb7SXzvb7NV7Dy+ImZavpJkzRsn0Da+Jg7gScIQoiz14kpDrAejqIUhPDVDzRqj4Yyjl4dwlRSuksTTUujlHKE5jSVlafqz2HIeT53E1/bgKXtx5Gl8fQy9MsyZxgEazp1Ii2O0vLtYDfdiKSlsJUPDnWU1OICvT2HLeVwtz+nGnk44sTEB2eBUNJxprOoIx2Zu5E8vPofYy17G6z9wCfdJK1z6lespndR512suZvN557JlyxY2nbNFQDRj5/GKV/8JsU0XctmXrmZ+WeZjn/8af/GBT3DhW/6B177p77l9e5wn5pbYOZ7l+AP389Tho/zXl3/MjV/t4tZLd9D99RTf/mE3N+67hyt+fhNPzJVIdA3x/re+kzdc9Eou3PKHXLDlTzgv9md8+Mqf87UbevjZriHGdh9idHCaC2MXiLDkohibN29m8+bNxDZvInbBucQ2x8S1KUbsnBjnx2LENp9H7PwLiW25mIvPfTUXxi5kU+x8YufFiL38HP7wghh/8bIYf7LlfK7735188fpevnxLF5f97Hu8/o1/yUr5CQorGQIjjzSXRDo1jrQ0TuTtY+7YEGp5ErkwRsMVAVKoz6IspjFLeZafHaZhHcCTJ1CW4yjLw4T6BK48hl7IYhTGUZdzONW2Rlkaw1MmUZeyeNJu/OokykKSSJum5ezFqozhyrMoy1OE+r1EyixOaRynPMaZ8C4caQpleRxHOsiZ8AmUpTEcaR96cRZPvQutNIuj78dQp4n8/RjlQbRSDkPaT+g9QKk0huvuw9T28Zs7byfZ/0Um0t+gb/sXuevQLo6dupOVuQNM7/oKv7j8Ndz0iTfw40+8jdwtP+Kxu+/kgXsPctedI5x8Jssj9/yCg/EPcXjqwzw2+35m+t/Jw7Nfo/+Oq5g/uZeK+v8x9t7xdZ+Fvb/ILKS0dJfbcrugve2lhdKySin09jJKAySEEiCBhJQUUqCskAGEBCd24qktnX10jqZnYmdAFmmWnTh2PLTP/O49z5DsDN73j+erk/Abr9/vD71kS7ZsS7J0ns/z+bzfjyPpi2hWDdvXsT2Lpizh+DaaKeOGJo5lJOfegDgMe+dNEVC08d2A0I8Ez8ENiPy4pxA1VLMXKriWgEy+AqqMRZgRRD0uhW27PabDBmyy21pLWgoxa+01WpGYlzimS+THvQZFGIa0220cxyGOY2zbpt1uY1sunc6aeNt+hOcGRGGrx5zwE6uIZ3uiQZHMSoIEsrnR0tjQnqqq2tOfhmHYa1MEboib/L4NIKdn+/h+iKrookERtXAcD8fxsEwHx/bw3ADXCeh7+cWz8PJLPevHxlwj9N1eOCBCBj8JGTxcW7QuNkKHTitKeBMbJoygN5n4v8IvN97G/9+goh2HidZ0g00R9UwiggXREjyJ5ODfCysioUfd0JkG7gbPIqIdx722RZz8eRvGkE6iZdnQswioqPsLrIpOK+79W0V4ESZmENEWcSyzVwna+DdtuGFbUYxnO72JygarYiNM8V33F55cz8SzNQJLBBVhq0NTWuLII3l2XP8hJm//V0a/9w88MXk1j058mqEb30p+y//m3uJ/8MQ9d+BZj3HicJnpbd/i+n98O197y29x7R9cwPjV72HvnZeS3vw59o1/heLWy3j20A2M/vgDHJr8AtWTW1ErwzSW70Ja2Yq8up3QSFM7dSfq8q6kepun+vwW0ZxojLHulGme3oayuJOWnqdt5LEbadTlAaHLbIzg1EbQKyMYjSzV5VHmDw9z5WW/z3989W947L+yVGrHmJ+f59lnn+XA3XNMzE4zt3+WXGGUhx89yOLKM0jqSWrN52gqxzn+7AE+9pG/on/n96hWnkJRT2LYKzTleTRjlbOdNSrLj7Lpto9z43c+zOMPzmJrMo5fpWY8hlH5KVs3Xc2nL/sb7nswS7X5FJ/59N8zsuMG5p8+yDev+yBX/Ou7OH7kIE/8bJZLL3kHmcwPaDafxTSqrConWGkcoVL7Lx55OMsfvamPj334rdx6y3V8+d8u4/s//AY333Itm7d9jZk9g9hugyC0aUpLLFeexTNWKaY28dEP/hG3f/8qUgO3sePOH3HHlpu59rp/5ZMf+jO+/Pl38/DBLdjNfbjyLJE2i1MvYKykaZklYWFYHkwOXOPJoXtcMCvUcWIzj1kbw5Py+HIRq55OmBZpfh7vxpdSVI5v5ufx7p6uzVgdhNYefCmHsTJCIGdZd0oYq7uI9DF8eZAzXpZYy6Au7aBt5giVFF27gCeNEiopYi1DoA4Q68ME6gCe3I/b3EnLGEFfvRNf6eeluIS+up22kaFy/A4CKYsvjaMsDGOtZoiMLL46jt0YpnLyDiIj01OjWo0h7HqeQJ3AbqRZ86ZYcydpW4Kyrq+m6Zgl7NoYoSyaFT+P9yIv7MKuiUq6tjKE3UiJB3VKNmlVFAm1fO9GzaiOc8abw6qnBUBNyePL+WSnPoCnZGhbZRaPbmb5uS0EaoazYZlTR25EXb6DM34Go3IXoTqMXd+FWd3JultAW96Or46y5k7gyWlWjt+ZPOjMoFf7UVe348tiQx3pReSlAczamPj3SRmkxX4CVbAVQq3A0nO3E2pZrPowvprCbgzjq1O4ShFHzuDrGeTKTnw9Q2gUaDuTROYEoVHAUcYJzSyBkUVeHWLN242ykqLrCt1s150g1LO4kgjAXgh340oZ1NW7cOQBWJ9j9cQm8WcrmQRQl8VVhrGaA7TtDPLyVrpujlAfo7m4Bas5gCMNEGgjhPo4vjLGSwm8Udx0pjkTTBObBZTlXTjNMTpOiZZVREuCB18dJ9BSmPUhAjVD1y33NuZOM42nCEvFRitDrw7hSuN03TKunEJe6seTM0R6kZZZRl0ZwZMKye2n4FDolXHOeLPYjTGWnruddXcGXxYaR2lBBDehmifSCz1GhfiYFVCWB2iZRXxlnMjIYNQGcaU0bXOKF/wD+FqRyCxjS1m67hyRMUWgT9FYHBW60WYOVyniqRMEerkXVFjNHC1rBkcZIzByOHKW2JzBrOdp2bPE1pRQ1zqCUxEaJVr2lAA4WpPYUha9No4nj2NW0/jyNOvuHjpOAV8dItQz4ibYKhCoWZoLuzCrQrlpN0ZZPn4bkTGGU0tjV1PY1XHOujMJsHYHZmWQM26ZrlXErA6hr/SzZk8QKmnkhe3YtRFe8KfwpXFCJU1LzxHIaV4KZ2icugtfGofWblqagGx2zEk6ZplIyfW+v7wczQpWzHI/njLOi/EUrjwitMlGkUibwK4NEqkpulahd7MeKjkCKUukilmQWR9OWCnZnpllzZ0VIOJGhpY5iVVLUT+9i5ZRxm5kWHNmmH/m9p7JQl0eRV0eRVkaZd3djdPMo6+mWHPvxldnkJZS6NVcYmQpYEvC0uHracx6Hre5m7Z5D6E+hSWlCI0ysbEHX5nDlaexm0WMehZ5ZQyrUWTNvRu7MYXVKKOuZgj1KYxaCmV1FFeewGpMiFvSagazkWU9mEVa3IkrpYi1In4jh3xqmFCZpmNNIy1uo2WN07JTuPIoVj2Ntpyha5boWmW05UHaxgRtfQJfylA7sZWuVRaGlOQwHWoTrLmzVE/uINQmWPfm8OUibjOPVc8mjKQyHWuG6omdvBgeoOvM4Mt52qbgJ7XMyZ5Ro2WUMWvDxEYeOwks9cogrjROqGWxG6MEylhigBnCrqVwGxmc+hiBPI7TGCRQRvGkMXwpjVUdx2tkEuvLMGZlF64kgn5fyQkmRX0c51WNilAt0rGEHUVZGkqUoDm8ZN4SaoJVEahiymLVs7SMGSJtGrOSI1BKtM1prFpGBAUJZNWTCjROD+I1JnDrRYLmBJFSpvb8TrrWNKEsGBXaqpgiBUpBBKnNLFY9jSfnUVdGUFeGaJsljOooZm0MdWWIUCskLS6hIXXllFDr1nMEShmjIpppdnMYp1nGrBVxpTK+thGAZggMAXpdCw5hSZO42hS2UsJsTmA0yoJ3oB/EUfbg6VNEziS2PIFWnaLj/JTYOoi8msZRC3i6+P2OMo3ZnKTt7cM3JqktDhAZogG25u9DWh7Dagg2RWwKqPCWuz7D2/76Lbztvf/Atzb/iB+ODnLLyBRjew7R9xt9nHPOOZxzzjkCoNl3IX19F9H3S7/FtzcNsPe/nufuR4/QX9zPez90BX/yxx/kd3/7HTz80+NsHckxtG83j4ztofJMhe/ePMjnv7Wda+5Icd32YbbmMhx5/hhbb0rz3NMVak2Df7r047zhv7+RvvNeT995v8cvv/atPHw05F8++zV+cuQ5njy+xOf/7QZ+vDXPuz/0Efp+pY9f6uvjgle1PPrOPacXVpxzTh8Xbbz8/Av5pV95I7/U9wZe23eheNkFfZzf90Yu6nsdv9LXx2/++p/wwJMqB442+dn8Me7Y9R+88XfewuL846iNOTypxFnrPg7ft52O+SBnwp8QO/ezfDJDbN+LLe+h495L5cQ4obYXozKBL+/HqEz27EHNpVFcuYwrT2E3JpEWJtBWyziSUF8rKymkpTQvhD+hekIwKtrGPmJ9NyvHB5GX86irU7Ssn6Ku7qOlHcBrzOJLs9RPpTDr07TtB2gszFA/PUds3IfVOIBZv5va/DSB8QC2egDb2Eu9mqNrT+DK0xjSIZ4/VkRW78Y072ZlscRU/ts8dM9/MJP9Ig8cuJ3F+UdYXn2O2eJWUj/8BJs/89t87+2/yn++8w85uOMuas+d4rlnjrOwdIwTCw9QnryJRyc+xt7+NzP4vT7yP/41juz/AuX+L3DiSAnLfoKGeoqmtohmNdAtlVqjim5pNJUapqtimzqOLSYfQWJqFPbGsNdweDWH4tXwzFbYTuYaol2xwbHYCAF8J+g1DHw/xLKc3kzCdX28njFEwDn9ZE7i2V6vveD7fq9F0Wq1iKIomXyYgi0RCOOHZTp0OmtEYUuEFVFL/NhOoJ9JgCLUqeLv3ApbBKFHGHq4noVpapimhmGqWLaO7zuYmoXckAncJNjQRTPDNh3iIMYyHSzLEW0RV/x7HcfDNGws6xW9ax8/fwl4mTgM8F0H2zR67AlhuBCHb991cG2z15oQ6k2jd4gX84io13oIfbc3kfjFp1d4F1Hg/X8GFa0oIA59uu2YtU6rx7vYUKKKeYZDO4rpttp0Wi26rTbddoe1dgcvaTTEYdRTkL56cvHqOUg7FkFGFIQ4ppWoZl4JIMS0RYBFu21hMgk8l7VOi3Yc4Tl2bwazoVONw4hOq41j2T0PrWs7hL7f+7tvhCSOZYkGxquebEcncHUCS8M0TRqyTlOq8MCeAQpbruDx2R9y98jV7O7/OJN3vY8Hi5fy7MH/4IsffT17R6+hvjxFqD/M0A+uZNOn/4lP/dq5fPevf5cH77ic3A3vI7/5Mg6m/o3HZ7/J1m++g+JdH2X+8VuR5geone7Hau5CXd2Gr40iLd0l5gJqCrM2RGN+mzBDLO3Ca47jNcexqsO9+Ye+MkBzcSfqcj+xmsGpDiLPb6VtldAbKWoroxx99Ed857o/58rP/h4PPbSLldphFpaO8/Thx/j3r3yB93zgH3n7O/+WP/mzP+KWW7/LY0/cQ6NxFFk/xkrtSaYmb+VfPvZnzM7dyfLqQ9SVwyjG8zjRKrJ1GqWhITUOc/UX/yebfvhJHjo4gW+q1KTn8DvPEqqPsW9qEx/4+98nk/0RknSE97/3zdw3l0JfPMID92zmi5e/m33Tu7h7zzAf+dCfk89vorL6DKpSQTOWMK0FKsuPcmjPLt74hj7e9qe/wkf+4S/59MUf5OrPfphLLn4bn/vsO5mYvB1FP4kVNZmXnmXVOspy7TQ/eXiaf/zgH/C2P38tV3/m/Xz0/X/KW998Pm/5wz6uuOwt7J28HqM+h9VMDip6CW1lCDOBAApaeUbcIDdTeFIGdWUQvTJM1y3gyeNoq8MESpGONZPAzsZoLmzHqg7TMYsEcpo1u4QvjRPIaQI5jV0boWvO4NTSqIsDhEqGjpXFru/Eaewg1AY465WpndhMy8jygj+JL41Rff4OzrglUblu7sCqb8eqbSPShlCW7yBQBgjUAaz6NlrmOFZtJ5GWQl7YTksv4tRHMFfTGMtplBUx5WiZOYzaIB2niFkfpGXmcOVRfLlMy5hBWxnp8SYiTdDOrVoBuzZGlMw//GaGSMlh18bwmxlitYBZG0NZHkxuw6fQVofQKyN4UoauM4ldF/XkrjNNx5rCrqfRK6Noq6Nw5j7adhGjNtI73MhLAzhNMWfwtRFiYxhpcRNdZ5yWOYZV34kniTmN0xgk1McJ9TT109sSMGqRjlNi8blbhfLTmcasjmFUR1GWBwXM0JhAXR6ifnonHVs8iNZWh9FWB/HktJgYVAfwlXHW/f34WgmtNopeHyK2871GhdlIYdTHaTklXDWF0RjCVVNE5gQta5r6/DCONIJZG6Rl5tFWB5AWd6IsDwjDjJRFrdyFKw9yJpigsXAnRm2Ijl2mZZbQVkfwlGECfYyWlWHxuVswajsJ9THOBBO48jCO1M96UMBXR6icuJ3qqTvpOuUECDuEtLSTUMvSdUoEaiZRnIppj6eke40PX00lnIFXPpYiTBknNvK92njXKWHWhokSi0jbEv8XOvYkZ7w5zFoKu5HljLeXM95eIm0qgQFO83JrD76awa4LHWWsT/dMEZFewJXSQlOaGD/shjCQBGqWtpUnNrMJf6OMsjSMvDhKaEzQcsQhs3q6Hy+ZbzQXR9GrOfSqaFn4Wgl5eZTQmMTXSoTGJI5cwJJG8LUssTWJrwmlX6hP0VgcJNCLmI10z/qxMfkwG2l8TbyuubgNo5Li5/H9mNUsWmUXgTaM3RQ3sAvP3iZmRd4MVi3F0ce+T2TkYX0PbSeNsjhESytjV1M4tXEap7b3WhNuYxSnPkLXKqIt70Je2C7YFXKKWMsSKmm85ngvrLBrw/jSuLD+JMBZc3WcSJlAXhjAraeItTyBnCZSM0RaFlfKIi/1s+6XiYw0rjxCpGdxpTSRPoHTGEaav4uOVSDWskljI89Zb5aWViQ2clj1EUIthydnWDp6B0Z1DM7cJ77Oro5i19O8EO4hVIs0FwZ6N/6ulENaGKZtTic2i1l8uYjTyLHu7saXJ9CrE5zxD1KfH8NTprCbE7SsOaxGnkCbRKsNEBrTRNoBfGUvViNPaBQJjTKBNsvZ4H5iYw/NxTGMepaOu5vYnKMxLw4bHXt/8nbFrfiZUChtrUYRuzlJ19uLVh1HrYwIPkVjDH1lmEiewKnkqJ4QitdAGye2RpBX7sBuDvJiuAenISYyZ5wplMV+1MUBYrUArX34UgZjZajXLlCXh/HkHOrysNBoJgfpjjWDvppCWxnnbLCPdXe3eJ9ZMyhLwpyiLg/3QJyhWkRdHiY2ygmoM42tJYbNAAAgAElEQVTdGMVT0rStIrVTd4mgQs/hKWk6ZhazMohVHeGsNydMLkpOhFKNQXx5BK85lphKUti1FH4zLRp/lV1oq0O975/NhV1Jgy2LK2WEXlgpcNbfjbw0JFoJyfwv1Iq0zEm8hFsR6SViYzJhb0xi1wt07b09PWugTPTYJYEiYKstY4pYmSKSJzFXM7zg7cNYGWfNFmacl8O96KujdOxptNVR5MVBjOq4+J5USxHrpV5oHahCyXzGn+19T3OlDK48IgJduYDbFBBPXymgrvTjSMOE2m7sxiSRvgdXnhRhZyOFo4yjNwaIrf0Exm6UapbY2Y2jTKJWiwT6AULjIGqljN7I46g51sL9mI1ZcZtvHCC2d2NIGUJrGkeZRKsVCYw9OOokllTA0yeQlsZ6yl67WURZTRGbs2jVDK5c4uaxL/K7f/57vPmtf8tNP/wB9z/1JFfesJkrN99O3x/0ccEF53L++edz/nm/xLnnvZ5PfPrfOPizk1z85eu5/Lu3c32hzE039vMXr/sb3vPfPswXvvhD7l2QuHMkz5033cF/7Mjw4LETfO/H1/OD8eu59M5Pc1XqKwwdHGRmLs3oJ7dwaOpxbju0n3+4/hp+9S3/nV+64Dfou+BNvO1T13HfgsnfvP1/cfjAwxw/vMDYT5/h47f1872hNF+/+sv84et/m1/uO4/X9p3LBa85l3M3gokkvDi/r48Lz3kNv/Nbv8qvvv48zj+3jwvOE68799xzeW3f+fS9RoQWr/vvb+Xiz23l21+bZuTmDJ/687/mt37jT7C0RSrzJRqnRmg1D6Cd3IO1egC9MoUl78PRDqBUplg5mRaWFnm34E8s5jAqM3jyHsxaSbSwlDJmvUCo7ybS9yAvlrAbM5j1Ccx6Hr2apW3t46X4QazaHH5zFrc+idMoUz05gqfM4Sn7adkPoqzsZemZISJlD15zhpXjw+iVSTz5bs4E/4VevQdpaRplZQ5XvhdXuY/K6RJqYze+cze2MYdRGaB2aozIfgTLeJi49V8sLBY4/EQ/uydvYNstb2c2ewVHfjbGyecf48gzT7Lp+9fxrcv+lG/9Yx/f+R8Xce2f/Q7379xJ5Zl5qhWF46eO8eSRu7n7/n6emvo4B/r/mNmtF/Hk9F9z/OCV3PCltzJ/tEgcHaYqHUfSF3EClbDt01QaGLbeCyrEJbrfO1P2JAn+hpa0haVbvSZBt7VGp9XFd/xfUH+6lkfoRbSjNlEQ007AlbbtvjKLcHzabcGt2LCAtMI2oRcm8M3OL/y4HYmAIo5jwjDE9/2e+WPj5a1WR8A5fQHnjCKhKe121zEMqzfViIO41/rYYExEfoRpaQShRxwHhJFPtyvCi3Y7wjBUoSe1XLqtLkpTTRoWIYZmCm5HqyOgnWFLNDo8EVaYpggqAscjdDz6umsxP+cFXEsnsHR8U8d3DGxHxw9sdFXGc+xXcSncVwUODq3IJQxswsAmDh2hGA0c4lA8hUnKtDHR2JhYbBg3AjemE6+LqkwCmhQtCqEq3Wg0bAQEa51W0tYIE5DlRkDRFo2JV4E11zpd2nErCTxEYNCOWyK0SMKBKAh6vy/0BUBzrdNNGhgRvmfjuzatyMe1TaLQ6zU6Xs2laEexSNMSZsZGOhaHHu1W+Ap0JfR66tdOK0yCHxfPMfHdV368EQTZpolla7iujeuEOFZM7No8cPco//mV95Lb/jGe/cn3ODRxFQeLX2Ky/3L2p/6dLd/43zwxtwlTOcaJIzOUtl3DnZ9/N3d+5G3c8J4/4v4d/87Jhzdz98SXKey4hNnhy9mfuoLFpzYjLY3w3DObWFoZwNbS2FqK1fm7WDy+Cas5iiuPY9WHac5vw62P4zZS1E9up35iO4FUwFxNoS6O4NRyRM0MbnWU5slt6MuDKIu70CtiP2k1xjjx1O386Lvv53+959eYLdzJwonHsKTTnF56nEJ5G3fdfjO33fI13vLm1/L1b3ycx56YoqmcRFYaWKbPE0/Ncdmn38fWHTfyxNMPoBtNNE1D0yxMw8PWdFy7xpv/9LXcsunL/OShWVxPo1ZboVpbxNIq2Noin/jo3zCw9Zvcu3+IT178Tp586l4cr8kzh3dz+b++i6nJ2ykVN3HtNf/C0cMPoDUXqS+fQvMi6nIdufE8j9yX5r1vfwOl3K00pWd5+rkHefaZAieen+HpJyeorPwMTZlHleqsLtapV2266w7PPnmAKz/xDoojNzI7s43h1Pe5+dbL+cd/+jW27vg0R46mcIOnqNUfYGVpN6Yyx5o/zRkvi6MU8LQitpzFUbK4Wg5bTtF2S8ROEatWRFvJcNbfR6DmUVf6MeuDvNyZRq1sY92ZRl0axKqKcMlYFZyJdXeC1eObcOrDBMo4bSPH6vFN+PIYgTxGS8+iLe8k1lPY9YGehnPNyeM2hzBWdyAt3EnHStOx0uir27Dru/DlIbSVrYTqCLE+htsYTNSlw7zgl/GkMdRlwT550Z/Bqo9g1IaJjLygvCc35LGRR68MYiQ35xtMDr0ynGgip5JbJQHF82RR17dqaQKlSKCIZole3YXVGCQy0qx5BbpuITnwDKOu7sCojmLVxxNmxQh+8iA2UPM4jRSRXkBe7icy8rjyOE5zBLs5hK+OYtR2EZljGPUdONIgXTePr45i1gUkNNKzAggqbZgwMsneWExRIn0CozpE/fRWWlYxgaNlqZ68E19J07KK2I0xtNUBIj3HS/EsjjSCp4wS6uPo1Z1Y1Ql8eYKWlafrpel6KWIzhbY6hLYyht0UD0xsKUdoFLDlFEplCFfJERmTONIwerWfUEvzYjTLz9t7cKU09dM76DrTnAkmEnjnAL46ztlwKqlpD2PVR3Hqw7T0LG0jhyeN0jKyOI1hAll8TlnVQQJ5jLaRw64NYVb6cRrDRFqaUBG1/lAT9hCjOiAO0NIYnpwm1MRN7AaIb/HoFqSFAQH0Sw5PbjNLyyjjKwWqJ7YTKAVioywCp9VROtYMLwT70FfHqTy/g441w5ozx+rx7YLQL5UxKjnsWgFtJYUnF/HkgjC/aMXkRnUCbXUYX84lSsOc0JmqBSJtiq49K2486yNYjdHk87WM2yziqyUcqUBkTOGpE8jLozhSgZY1g6dO4MhZ9NoGg6KAKxfwVVGXbllztPQ0viS+BvtynrY1SWgUiaw8vpHC1/I4SgZPE0DV0Cjia3liq0RkTuBrMzhyGV8vERhFzsZzNJa3sx5NYEj9SYOnxJo7TaDmOOPN0JjfmVhOcmI2UMty1t/HurcbZWmIji1Cotqp7cgL/XTMEuvOFNL8DqT57XStAme9EvLiVrxmCr8ppiFuYwSvOcKaUyBQRlCXt+I1x3kxmMFvpjj11A9p6Xmc+ihOfRS3IWr9TmMYtzGC2xyhaxVYdyYwVndhVQfpuGms5i4CTVTdxdRnijPePvSVNGf8GRHyrgzhy9lETyx4FZ6cwVbG0BtDWM1RQj2HK6XFdKKRIZILeFIJo5LjjLsfdTmFXS9w1juAvpqhpc9i1MeTWU4eZXUMTy0Rm7N46iR2cwJpZRuBNo0vH8RrHqJt3YNezdCyRItCq2Ro2XNYjUJP5Wg1CljNAh1nD1q9iNks4apTxNYcnlLCbRZom9NEagl1aVzMD/QJXm7twW4mt+7qBC19JoFcZunac9A+hNsU1pJQLSehSwZPznE22MOaM9NTdZ7x5sSsaePArU/iNvPJtDBPoJTEwbxaJlRm6NpzdOwp0farJSYdfRq/mROGC22CrlkmVvNiRrrST8csEBlCi+zJQiUbGyIwdaVxWlYRTxnDqA1gNYYFb6U5gl7tx6wPcTaYxFPGcKQRIiND2y5g1gdxpFECLY3dHOkZnJymaM/FvcnJOKFWxKiO9EDVYn6XpuuUewrTUC1h13O9tkSgCptHpJWxahnseoFImyZUJ5PwPINZTYmvW9YkoVrGS8KttjWVNFNE6Cmmfekej8eRxomMPNLiDnw1w5pbxm6MEqqTtPS9dMw5YjNHoI3gKSnMagZ1NYPVKHIm2C8CT3Wi17Kqze8k0Eq0nRkiUzTv5JURWtY0jpxHr6XwlClCfQ5PnkFdLdAyDxBq+zCqU0iLBc4E9xCbezBqE1RPjvFC9AAd+x7kxQJOY47IKhGZk9jNAo5U5uedB8TnqFLAVXPojRSeXsLTJvGNGWJnN3p9AkfLEbkT5DZ/gc/+3fv55sU/5N8/s53dD5/gntNHeOCJ+/n1C17Hr/f9lZhI/E4fX//sHeRveJ5nnnmBqWNPsf3hLEunbf7xHVfxzrdew/s+fxNvuuEqPpD9Lvc+/zSVg8+y77EKhx55httvu4lb//NKDowO88Mv38LY5gc4fQSu+PQ3eP9V3+GArvO/L7mMv3rTh/ntN32G3/i7y/i7r1/KltQs/3LJDQwOPsnk3NMMz2a4fegbjG77JjdfcRmF7D4ufMtf0PfG3+G8vgv5zb7zOb/vXPpedz59570SWrzhDW/goosuEqHL+ef3Xv6rfReIecg5ffzVP3yAP33vh7n3kdM8+eQSb/7Dv+SvPvxZVtRlXOMh5IUMtVMZPO0eGksprPowtVM5uva9yEsFnOY0WiWP1Siirgrltb48SyDtR10q4jYm6Vr70FfyaMsF1u17ic192M0pGosZtEqRjnM31VNjGLUS6/4h/OY02nIWuzGBK5VZ9w9Sm8+irMzQsh4kVPcTavtoLmaQl7I0FzLY9Vl8+W7s2n6ai2Vc+R5c6RCR/lOc5kEi4z4ceQ96bRKlPoFcL2ObB5Cbu1GbezAbu1l8ZpB7Jr7K7tEruPfgbfzk8DQnmsd44KFJfvSNi/n2ZX/IDZf9Ond95M+45E0XMrHpJhaOPsNqZYHl6lOU8t9lYuwq7hv5Yw7sejMPZt/L7sG/ZsuNv8tt3/+fnD6ZR9OfQVaeR9MXsMw6rmMI2cGrnsRltjA6bvANoyDEsx3W2p0eJDPwQkI/6lk/NgwarbBFO+oQuCG+49OOO72Xt8JW70I9fNVF/kbz30tmJhuX7Z241cMHxGEkVgGJMtT3w14zY2PWEUWiHbHxdxJtiVYvMFlrr9MKIyzDIPB8LMNMpBRitdBttXu/VrQtYhzTwTEdEc64YS8EMQwL1/F77QnTsNE0Q+AMNK3H0NiYpZimiaZpyfsl+H8LKkw83yIIHRSp2eNUbChKRYNCwDA918D3zCSocGlFHnHk0oo9Ou3EdmE7PWDkxjs5CkK67TaR3yLyW4maJQkRQp/AdxJVqZ/MLFxMXSUOBagzCnwx/UjmHaINESdTjlAoSIOwpyptJY2LjVZF1AsqQrpJ02Hj77fx63zX6wULr7RGwoRH4b0S3ISvMC5Cz0+CkJjQixLop5jPnFnv9Iwnr2hfbVzbxDb1XoDhuyIccR0TSzewbQPLNnAcjzBoYWs1fnJwgB1bLuHw/Tey+PSdPPvTH7A3cxWZbZ/m0b0/IrX5Kh4/sAO18Rwnj8yR2fwFvvL+N7Ljkndx+ZvO4djsj6geHcRcKXDq8TtRT4+zfHgb+nIaX59CamZpSBlWF7aiNUcI7QKenqF6+i7U1QG6Tgl5aSfa8gDK4i4COYdVGcNr5PCbeYyVFNXjO6gdu5OwmcGrj6MvD+ImDABXSrPy/J1E2h6+cc1fcu0Vb+O+fdtYOPEAau0Yy8tHmV88ilI7zfzJn/HJT/wtN9x4Off/JINhzCMrVWq1GnLjKb721Uu45uqLOXL4J1hOE0muUZeaWJ6LIVd58KdTvOs9v8MdW77CsROPoKh1NF2m3QloBTqx2+DyT/49+dEfceePr+PSj7+XBx/cg6Qso1af4Ntfu5TR/u+xc9u3+OKVH+bUyf/C9xROnjqK4cVomoImneahQxne/7dv5J69g8jycRy/gWvZhJ6DrjbQ1Rq6WicOPZSmxPzJUyytHOPA3CjfuuafuXtyB7xso9sLPHFkD9+7/hJu+v4/U566kaWVe2hKDyE1D2FIM9hSCrO2HV+bwJHz2HKW2C6jVocJzQKWPEZsF2mb03iSOJw5TfGAK9AyrLklzPoQzVM7CJU8LwZz6CsDOPVRulaBjpXHqPQjL26jY+Y545YwVvuRF7YhL2xj3Z3Aqg4SaePY9QF8eQRfHiFUx7DrA3jScBJcZLHru3CbA9j1XTiNftpmio6VRlm6k0AZwa4PYFR20bXyGJUBYk1s0AMpqe43RnGTB2mRnkNdHaBtFROLQwF1ZZCOLW7hPTmLuiJu9de9GbwEOubLeax6mvppUWHv2jN0nRn0ygCRkSPUMpi1IXxVqC5deVxoNZVcz3BhN0RzIdKLuFKG6sltaKuDAuAYzqCu7sKsD/YYDGa9n66XJdBHsJsDBPoYsZnBrA9iN4Zx5TFiM4tZH/yFm12nmcKTs0R6sQeTs5tjeEqaxsJ28cA9uWH05DR2UyhRO04ReXm7aHOoowT6GHZ9gkAp4spj2FI/WnUrVqOfdW8q2VyLbbBRT+MoaSxpDEdJ42sFPLVI7fQWQj1NoKVRV/vxFWGTMapiw+0pI0ko009sZpNpwziRnhOgN2UctzGC0ximaxeI1BRWbRBPGiXWMsRaRlhQ5DEiNY1dG8SqDtAx87wQTBLpOTw5TaAKDaunpIhN8XnQdcrEegk9ufU2ayk8OY+yPMS6N0eoTRAbJSK9lAQLE2IDL+cJtSJ6ZTQB4JXQV1MCoNnIsebMIS+NiAOHOk2oTmGsZpIDXKmnYxRtlnG6zhTK8oA4yPuz+EoOT87SsSdpm7M4zVxyQ5tn3ZvCTXgxHXOOtj2Lp0zgSAU67hyhMYm0PIIt5WlZMwS6UIm6ijg4aJUUZj3Hur+ftr0HszKEUxvjrLsbo5Km6+wmNicJjAJqdZCuN01oFgn0AlYzhatk6bhT+FoerTZCZE6x5u9GrYzy/OHbiO0Snp7F0zM0V3bQdaZY96Yxa6PolWHx4+po0toaom3O4DYL2PUsvryxpRfTn0AVzAC3ke41IUJFgA7PeiV8eRSnPkZLL2BVh4j1bBJQjRGqo9j1frTlfszKMGe9KSJVGD/W7BJmZZjm6e1oKzvpWgUiLY22vAOnMcyLwSS+PIZZHSDUx2lZWRxpBK0ygK9kiPWiaBGoBdpWqWdF2Nj1t61SEhbmeaE9R2DkUCuDxGYRT8rSNsroyyO8FOyla4vmgVHJ8nJ0kI61G6dRxJdKvBwf6rVaXCXP2Wg/gT6JWc8TmbO07T14+ji+OonT2I9d309zIUNoTBIak0IXWM8R6FNExgyBNkXX3duzJDSXRrGVKaTVLJ42jVrJYDeLRNokLWMKaWGQtjlL155FXRl6BcxrlPDlIp4kgI6BUkJeFPDYSJskUEv4stCuvhTvp2tPIy0O9sK5IJkitMxJ2on1JNYFMPKMt4coCS0irYxZmSCQpwjVEoGSF2Bno8S6O4ddzxEqRQK5gN/M4jbS+FKGSM0l4dsojjRO1ykJw09tGLM2zJpbJk4O7I400mMTaZV+1twJ2nYBvTqAXu1PNNZCfaxX+4mNLKGeRqv0YzWGhXJUmxDcBznX421sfJ2I9EKiFS4kky7BMhFNqRxGJcUZb08vqBGzsWlifRKnkevpXgOljNss9L4XC3ZNBqchQh1fFmGJsHxkkulhhkDLEum5BGCbxpXGsRujxEaellnAqA7jyyXW7HtYd/YR6VliU3ApOtYsejWHK5dY8/bRtmepzw/ga0VCo0RklnCVIqFeFmBeYxJlZRSrmaPrzsH6fTjyBJ4yiSOVCPVZ9GoBR5omNvbRMg/gyiVCXTBUQn0OZSVHy9xPbO7jxegBQmOC0CgR6FOE+gyuPIley7Ie7OZstBtLyeKoRVxtElsu4xsz2PIUjprHNwuUP3kb3/yXa7nmlpv49213MFo8xKavDzNxY5439f0Gfa/t453/7WPcduVe+suH+cRt32R4d5nGvMXzT6rc+o0JPn/lZj77nz/kczd8lWu/czm33PYNbt66k5mn69z/1Ay33HkLN960nW9/Y5Rrv7yDm24b51tbbmXf0bu5v1bj6PIiy0sW73zXtbz74m/yvk/8L972t3/Du9/3OZ48InPl7bfz1cl+7jfr7Eof4Lav5rn1i2nSP76X60u7uX//47zvTW8T4cPrz+Wcc8UcpK+vj/POO48LLriAiy66iNe85jVcdNFFnHfeebzmNa8Rv/4154lGRV8fH/i7D/G1r9zGpltyHLr3KH/21vdy9Q3Xsdx8iMiaw6mOIZ1O4yr3Ykt7MWtFlKUSsXEPeqWMWSujVwtYjSJmPYevlak/n6djHMJrzuI1J4m1WcxKEWOliC/NYTXKWI0yvjqH3ZzEbk4hL+doWft4uf1TvMYUTr2EJ5Xx5EmsRhmjPo0tHeBM+BhOczfaaolQ2wOdB6mcGMVuzNKxHsCXDuLKB7CbBwi0+3kpfhJpaRZpaYoX4ofoeIeQqjkMZQbfPYTn3Idn3YvRmENeLDKXuYaDucvZN/VlDj2yiYeOjDIxdT2ZXZ+ncPuH+dbHX8ctH/xdvvSOX+e+9BZOPvMwlrvC8uoDDOz4DPfOXUv+R7/J/l3/kyenP8pd3/xNSoPvYdtt7+bo4VEqK49iO0u4XpUo0mlFXk+KsPHkWLbgCSZnx1dP/Fth1JtmiCBAcCdaYavXLNhoUHi2mG504g6tqE077tCJO3RarR7OIPIDbNMi8HzWO118V8xNQs+nnZx9W1HcO1+HfkAYxmIiEsQYhkUQRHQ764RBTLe73gtM2r3nnVfNOxJLZm/pEP4C1zEKBIOi217r8TdaobCQ9NSsfojrCL6GZTr4nghMDMPCMh2iKKLdbmMYBseOHevBPy3LEspT3fp/Dioix8SzDVwvuclPmhQbbIkNbsXGHEJ4ZB3i0Os9hb74eactZhxxEghscB9CXzQrRBIV9QCXUfI6oQj1e7WaDTbFBqvCNg0B0ozEJ8SrAZq+I0wi3VZbMC4SqOZGwhQnLYqNn7eS5+3k7WwYQlzL7iVWYcK/6MQt8QkZRa9SnbpJ6JA0KRIexgZMxUlMHr7jJs2OuPd2XdvBsWwcy+5ZRzY2Tp7tELgepqbjOCa6oeA4Do7j0Kwc48gTGbZs+icmBj5D5dggTm0SZbHI/olvs2vTFXzvq//MwentVBePsHj8EON3XMmNl/wF//5Xb+Dr73kj2VsuoTY/xunDOzFWJ9BXivjSNMvHB3ju8BY0tYRuTlFd2kGzMoBSG0KrDWM1x5CWdmHVR+lYJaT5nUinxWG3rZfQl0cwV8fx6nkipYx8cifWyghOZQynlkJfGe7tKeWlAXz5bk4dHubKy/6Izbd+ivvu2Ulz9Sl0pYJUb9BceY6nH9vPe9/1+2z68Zc4/PQcsvQcUmMB29RwlWf5yT3jfOxDb2Oq3M9zz/8My2lQlZeRrSa6fIqR4Rv5i7dewKH7hlheOYzj6riuxcLCCdTmMlLlOJt+8FWu/eJH+LcrP8RXvnwJjcZJHFfm1FP3cOPXPsOH/v4tXHn5B7nj9m9w4vTjOK6MrDdQDJtms4pcP8nD9+X51D+/nf2z/Zj6PJXa8zSbLSy9gyLb1Go1VLWJoTcJPB1DqxNEKk89upf/vOqfuWdygGbtJKvVU/hhkwfuzXHFle/gtk2f54GfDiNJD6FIhzCVGWxpHLO2jdicxKyn8dUCrpzFaowTmQXUygC+lmHdE1YCabGfl+K9nA3EQWr+mU283NrHGXeGQM6xemwLL/gzRFqWdbdE49SWHm9i3Sm+6iA5RKCMI81v5axf7tVrfXmEtpkhUEaJ9RTaynbW7BxOox+rtpO2mUJb2YrbHCDSRlGX7yLSRunaWUJ1DLcxRPXEHQkYLYW+MoC6uEs8QJNTqMktWpw0KzaAiqzfQ6jle/wG8fMC9VPbsRvjRPoEvpwTNWJZ1HTdZgZfzhEoeVpmCbM2irY6hFkbTeCaKYzqKF17MrlhTSevy2I3xnu/buX4FuzGGIGWpWMXaSxsxZGGcaQhXozLyMt34coDOPIAgS7UqdVTdwidpppGWtpB5eTtvBhPoa7uwmqMJPDIMYzqCHZ9HLM+QqTnsBqjPQOGVR/BbowmNPxxYqOAtLiD5sJWzvhloWhsCC6EWc0T62V8JYUjDbLmZbGag9RPb6VjTfZq474mTAShmcPXc/hagY47w7pfomXlsBvDKMu7CFQBGj0bzCUtgV248jCxmSE2s7jyGFZDtGCU5X685iihmsJrjuI2hvGaI0Jdq4wTyONY1UHc5kjS1Bnn5/EsbSNL/dQWnPow616Z5uJ2YqPAujdFbBRomUXkpZ34asIMkfN07ClaZplIL9G1p9FWRjAqY7hScvgwSqx7czjNLGZ1nI49zRlvDmVpBF8Wk6iWMcXS0a14srA4rDm7set5zEqWNWc3LWOa6smdxHqJjj1Jx56kMb+DNXcKTxb/1+qntxNq+d7B12kUMKtihvBSa7dogqgFYr3MWX8/jlwQ4ERdzDta1gxGPdM7OJiNdKKqzIr2RXJwMOsFAm0aY3mYUCoQymW61l6cxgS+WhaAPKuELaXxddGqiO0SRmMMR84QmkUcJUPHncSsj+FIaeSVQRqLO4nNCfTaKGtJa0JoO0domQLeu+5OM//MJlpmCbuRE9ybmrA9OE3xf0VZ7qdtTfBSsBu7No5VHSXW8nStIsridpzGMGt2gXVnEq85jl0foW3kaBlZ9NWd2PUBXgiEUlSa30Ygp3jBnyLWsrT0PG5jFH1lgLaRI0i+Np1xJ/ClUYzVflp6lq5VwGoIY44npwjUDLFZQK8MioOeVRCBW9LIcqUMbatEoOYSa0gaebWfs605zMYY6uqQaM2YU9iVNObKOC19GqeeTw725WQqlKNlzCAvjhKZJTxVNJbOhPuS8GmKyJwlMmbx9RRmvYAvH6Bt3keozaFVxwmNMpEhdvqROUNkzhAa08IQIpdoWXPotSxyJYdWL7IW3NMbdUIAACAASURBVI1Zz2PWcli1LC/4e1GXRpAXR8V0yZ1m9fnN2A0RNmgrYzROD9EypnClfI+jEKoTgmWkFGmcHugxGrzka2jLnBRK2FqKUCv2Due+LBgNoVoWz7UyLXOaSJsjUqex6+JzY8NQFemieWBVUkRKkZY2QSjncGqCI9Ixi8RJg67jlITxR0n3rB8bXxN9VUBqXfmV5kSoZ3CkEYzaIIGWxpXHcKVRQj2Npwjdtd0cSfTWwuIRqkILHahF2tZUElzkaVtlfDkn2kNJaB3pRXxZBNctYyoJfQTXJlBL4rkygScViNRpzKpoHrnNAh1bTC8FayIlwqGEc2LX0wkkU0zJIr1AqGUJkveDr6RpmQXo7BUzvKWdYmanzyIvZNFXsrRt0XCzm+O4jSIvt++lZc0hL49j1DKY9QyhUcKWsvh6kY6zm8icxtfKdNzdGPUsejVDoIspWWROYkt5bClPbM7QsuZw5Uk8eQqzPoGTQH277m5sqYinTGLURNNCXk7Tdqbw1CKBPoVRK2DWi6z5+3DkHMrqEK6ex1YKRPYsZrOE2Szh63NJeFHgu3el+e7IJi6/61pmn3+ER55c5fknXU4eb3Lhr/bR9yt9fOeLYwxvXiX/+FPkVvby4LFHqD2pYj4Z8ej+U3zvlgG+fsddfOmaz/H1K/6Z1acf5IHHHuNATeGpo7u5/5FD9GcO8MOd93N75jGu29zP2MOTXNt/FX0XXsT1X7uJKz/3Tf7uK9/k4tu/ys03fZGrP/QvXPPRzfxg5lEmTx/nydpJimO7ufXqLP3ffowfDx3mq6m9fGlLhqcenGf1oWNc+smP0XdhHxe9/hxe19eXsDWSGcg553Deeedx4YUX8su//Mv09fVx0UUX0ffa8+g7V8xA/vT338pVl36bL1x2M489VuEtf/n3fOnbn2VxZY7K8TuJ6qO85N3H0rESbechIn0/LwQPsvzcKG3zHmJjH648hSuXCY1pQmOKl/xHqJ/I0Nb3EamzGJUcoTJDpMyhr0xg1UuE2hyuNEWgzmI3yrTNvbSMvTQXUvjNaWJtDk8qYzWKuPI0Xe8+HPlumoszvBA+iLZawqyVWD42yLp3CE/eQ3N+Aqu6j673E+zmfrTKHurzU3Tdh7Gbe7GasyiVIoE5S+wdoLKUZ2khjy7vo7E8iSfv4+gjW9g/djG7s58inb6YoczF/Gjzexnc9iEGbngXX/vQ+Wz62B9w3Qd+j/yWb7By+lGWa49Rrd7D5h99kD25S5m+639wZM+l/Kz0SXZe/yfcV/4UuzZ9gKNPjOGZx5Hk45jmMrpeodMKegiBjaeNM2Xg+cRh2DtziotuNzn4CzVpt7VxoI8S/WjyurAt4Jlhq9dsaEdtoRkNQtGaeNWfGSRn0o3XBa5o9G+cZVtRjGWIS+4oEpOKMIxxbI8wjHsGkTgW4M1ua02YSBI7ycafLQKW5PI9CSk2zrAbS4TQjwj9iG6rK4CbQZzMWESIscHTWOuewfNEYLLxssCPMAwD3/fxfV+II1wXy7ISI4mH3FRwTOf/HlS4uoJjqviBjeMaxGGAYxk9Zann2L9gBHmlZbAByhQmkMAXkEnXdsQHMwkqoiAU79jkAyze4eITwLMdPMcVh/bkg9KKgh7vwnOsRFdq0oqEtnTjnfbqt9+OW680G8JXNKUbk5A4DAXTot3upU8bTYqNt2cbJt12R7Qt4hae42AZJlEgIJiRH+DaNqEv3g8bIUwrjOi0WolrVnwiteMNTangYHiOgGnahtlLp9wkmduo15i6jmPZGGpi+9BkEVI06xjKKR68/y5mJ7/EwdJ17C98BbM6w8nDoyw8V+bEM7u598A4mdHbqS+fwGgcZtuNl/Ktj/0x33n/73Hde36Lg2PX8tSjt1A5mUJZKbJ6aoyFY4M8+tPv8+hPb+aRh26mUc/iW0VMOU1lfjtabRSzPkbHLrPwzCaa8ztx6+PoK4NIp3fiNTLUTuzAa+Rxajn8ZhHC/VjLo6jzA4RyAbuWSkjtWV6M91E7WWLpuTST2Wt591/3MbD9akrZH/PUow8wf+x59pQH+NZXL+VTH38bd/z4Kn72cBZTP4rcPE6zdgJt9RFO/B+y3jQ80rO+0xXegSRsA3PC5EoyCZOcmUlmTpJJTpJzkiFzsjJJJkyAhJCFJYQAwWBwGEMMxhjsXqSWVJJqX6Qqrb2322ubBu9Lu93d2mt/932tRVK3bbjnw1Mqm+t8qEvdVbpKpXpfSe/zf36/+372KJ/7h//Oh/7nb3Dw4G089r1lnnz+LPefW+BrX/1bPvCB/8RE4pNcvLSM46yjaTU8X8Nymux0DDxzi0vPneEP3vtz/KsfG6GYu4cnnjyFHyl01cscKxzkPf/mBv777/8i6dQ3aMkX0d06DXWTZqtKS9pAbr7IQ6fS/MF//TkeuT/Lw2dnWbv8PR557EmefOZ5Hn/qcZ586ju0pDVa8hrdjoGmbGHYWzz2YInbPv4+VvIHiTwFw5RY33wBS1ulNHsHv/t7P8X45GfZrp0mCr+DLpWx2tNE+hSeXECvJdlxF3DaafpOmdgsYDYT+Gqavjs72IkfHe7UG7VpGpcP07cXaK+Oom8nBrDMMpGWxWtP09HFhf+r0byoeVTHiPUMu24JvTqGL4kYv1Ufw6iNEuspXonK6NXD6NXDwyqI0zqCunUfe16eHSeL2x4nUBLD4YXXnsSXE1iNcZxWgkBODqF3oZyhYxboObNotQkcKYm8OUqk54iMPEYjQWvt8NB0Emp5lM1xQT2Xxc5/xxQ6ya41R8cscTVYxGmnsVvisZ5dQd1OYNREPNqThVrvWrjCy9FRQk0YReTNUWKjQKBmULbG8OQUu36FUM/iq6mBiSSB2RrHah0h1Kfp2ClCQ3w0m2Oo1UN0LAHKVLfHaG8cItSTWK0JYfhQZnDaAvxoNqbQapNicWUWkLfGaK0dJDbyw/dj88Ld7LhlevYsen0CvSZ2D/eCWfT6qFCGukfZ9ZZwpCR6fQxXEdaNvjtLqOXFLq1/FLOVxNPSGK1JOo5YxFrtNF1bwEzFxX6K5upBfCXLy9EKViOJr07jSJPs+iXU6ihWKyEurrUcen0SuzHJrlOia+ZoXvk2sS4MMYGcRNsaxWklBM9ETaNtjWI1Jng5qBCqKRqXvoVaHWUvqBBqeRpXDiNtiOHMrj9HbGaGULtAKQhNopxH2Uqw6y3xanycSCsNCfk7zsJwcBFqArZo1NPERoVX4pP07UW07Rk6htiR7ttLuO0iHWOeSCvTMSvE+izKAJi5681jNqboWqXB+zsp4IzNaSIjT8cq4jQLQ2uIsn0EX8mw5y9iNYVZwZbyxOY8sTnP9kuH6dgLRGYFrZ6ienkUR85jNNN0nUWsVp6X49P03WOo1SzSZoo9e4GgXcBpFJDXU0Taktj9NOdxlByhUSQwCkRWCbOdpOdW0BvT9NwK0eB1x0ae2CzQMUv0nQp2SxgGutY8zSuH8OQsL4fLdIwSl576Gn2nzKudY+z5C+jVJD1rnp49T2yU2PUWiAe1LKM+SaQW6Bqz2PVp9K1xwcJxBTvCrI+jboxx1ZvHl4WZo2NksRrjxHoSu3kEp5mga+RwW1MoG4fYdUqDJFeGvlXAaSWItQw7doFdp0SkpWlc/hZ77iy7TkmAmxvTvBwt03cE5yTSxUK27xZprh7Cas6IIYycGTJqrgZCWyxVx1Hrk3TsOTrmnFjIt/P4rTw9fR6jJnSbkVbGGQAjnVaOvr2E08pjttLs+Iv4Womus4jRyNB1lvGUMla7iKPMoFYzRPopXokepb0xTccuExpzhNprKYr9neur4UkBW92YxpVn6XrHCc1llFqWyFiE3Yfw5BLq1jS+VGDXPUpsCDOFK6UI1CyxXiLSZvGkEs3VMYxakmvhUZGQsOcHCbQifWeB9toRAqXAq50T9J0Fdlyx0DbrSZxWZqhiNWopQm0Ot10g0uaI9Qp2S2hOA2UOt52jZ8+xF8wL/XN1SrxPZgWvlcVtpgnkHJGSQ9+eoGcW6Bh5dtw52uuHBgmqOXb9Csr2ETwlLVTJZg6jIaofu/4sWnUMozEhoMtmjsgQv289ZYZQS6NWR3HaU/TdIpGRHVbEnFYGeXNykMxK4e5DVFtpofTUxd+GjjmH084QqAV23UVivUxrdRynledacAxPKgwBqzvOMl1jCb2awZcFN0mcHxncdpYddwFfnsVuZvGVolAZSzm61hyRXqBrzQ6SZJmh7aS1dpC+M0vPEfyO9voogVzhqnuWUFkgULN4ygyxUcSq5zEaeaxWgavhicHvmQpdZwGzncbXCnTsJex2EUcq4Slz+FqZvnsUtZbGbothtdXO4KslYnOeri2GZ4E2jyPNYUtZHDnH1egYvjqL2czRd4/iSLPs+ifZDRbpuYs4com94BQ73gkBjJVyeGqeyJ4lduaxlVl6/kk8bZGOcxyzXUSpp/jw3Ie4c+lLTEzdxd9/6nYyJ5/g1iPjHH/2GLf8HyMc+OIkh86c4kvHJrj/6UXu/qd/5Gfe+R7e8xP/gX89qEzccMMIIyNv4p1v/Al+bOQt/Puf/lne+a/fzC/+2s+wMv8kjz5+mdzpY0yeyXPw5CSfOXw7I7eMMHLz9fz4m3+Kn/np3+WRl+p87J4PM3rgr7ntTz7M7X97D9lHXqR0weHo4hUemH6cK8tVklPn+NJ0hm8+nOczS1/jzr+fZHz+IcpPPc6ZY4v82X/5zwPTx8iw4nHDDTf80MDiPe95DzfeeCNve9vbxGM3iM//4Mf+iX/5ZpGvfDnHhfNt/s2bfoZ7xu7G1J7E2Z5Fev4IXfk0ytZJPPWsqOqYZ5A2ioTaMVG7kMp4ShlXmaW1Psk19xHUjRJuq4K6mUbdSuG0SvSt40TqCtp2Fq9dxpPK6NUcjcsJvLaoczWvTOE2y8TaEkYth7yZomMdI7ZO4cgnqK+WkTaK+MoKsXEMZSuHWi2gVeeG1Q95a47YPIvROIpWW8FsHqNjn8WWFnGUBeprk+itIqF7Crm9hK6coLVdYf1CEqO+wOWHv8yLD32exL2/wYkTH2Hl1N/w2KOf5/jUX3Hrf/tX3Pab7+bvfvXdlA7czvNPncIJV3n+uTxf+vQvcH/5r/jOwv/guZMf58T0n7Jx/g7mE39C4t4/4qnHEjQ2z6Pql9H1DRy7jWvr/z8ro2PZOKaFY9nDZINYRwppQzQAZ8ZhB9fyhmkKsZDvsNPdYa+/JwwdbkC/s0O/02e3t8de/yp7OzvDzXiRbAjZGbAXo0CwFcMBY3Fn0CLoRBGe7Yh/xz2hHQ1j4rhLt9PH90IUWWN39yqu7QmLhxfx8t7LWLo1VKqKuooYiLi2zctXrw3Xufvw0N3+Hv3uDr24x9Xda3TCDo7lirqLJzSjnhvgOj793i5hGNPr7Qxfi2EYdDodPM/DcRy63e6wCmLbNp7ti0TF1at9Xnl1D882iF2bwNIJXJGmsB19MCBwBsMCkXQQcE2H0Pdeg0HGYgCwH1MJ/YBeRyzoA88XSYfhVCgaQjP30xb7k6H9qc3+//eVqPvVC8GLCAcaUHeohekNKh69zmt9nf04TieMBmmNcHhg9+En4SDWEg4SDvsDjteDNveHHQLyKU4Wz3EHNRN/8N6IbtCQUxF26UY9YSQJwyGwc9+z+9rnvvZ9i0GNqMn4jotj2fiuOICaJolEhWejSZc4/+gYD5/9ApXJv2Il8wnc5gpa7Ti2ch6p8QRrq4/TbK2hthpceOo0h7/6AT79u+/ma3/ws3z+/30XC/d9gOrlI7TWMzQ30tjyPIY8x7NP3s2RQ3/IXO6veOr8v+BoeUwlg1SbZPvyAXwtj1ador02xsbz9+C1U4RyFrM6hbQ6htfK4jSymNU08lqCoJnD2JgiaOUwt2fYdRbxpDyttSNUXzpEe72MUq2wfnGKUvpj/Pmf/iS/9zs/xQf/9P/hJ9/1Y/z33/k/+cX33Mz02Gd4+ntpVl9aQpO/i60/T+St48nn8dTv8eDJUe78Xx/kbz7yG/zyr7yNv/nob/O+//GLvPe338W9936Ic4/di6I+iKY9g2GsIckX0c2XiIMqgXOFC88s8Fu//g5++idGOP+dHKr+PKp5ib5xkZeeWODnfnKEv/zAf+HEyTHq0hNo7hWqygsoyhVse51m7bs8/p08f/nnv8z7fu/f8Y+f+AO+9pW/48//8lf52Kf+P+74+of5wpf/J8dOT6CbFwnCOs3mS8jGixxbOsCXP/1HPP5gFlNbQ9W3MextXGuVeuMUt3/5fRwc/TtOnLqLra1Z+tEpIrOAsnkfZj2FvDFB357Hbafp23MYtUmc9gw9u0h7/RCunBpESIvoNXHselaFq/4K8toRvFaaXaeMVZ/CrE1iNxN0jCyRmkJaP0AgJ3klnMdtTeFJ0/jyDL40g7Y1SqQl6VlZjOoo6tZBYi1JrKcI1Rm07UPE+gyxPoPTOkKkTdM1UwMd6ThdM4UvJ3Ba44TqDFe9WbpGDl9O0TOLdI0ivYFK0htcqO1bG/ruHJEuah5CyyYUnk47TagVhv836sJC0TGLdMwSyta4YBvY+wrXKbTqFKEq7Bm+khc3OY/TztCxCrjSDK6cJFDTxGYevTaBUZ9gx5sjNrLIW4fwlGm6dhZPSaDWDuBrk4T6FJ4yQaBN4cqTONIkgZbElabp2kLFGZlJ9Pph7PYEVmuC2MjStQqoVWG5cKUk8tYYVnOKrlWka5eQt8aGF69mYwpfEbttrjQjLsj1FHp9FHnrPtprwgzSXD1IqGe4FlWGgxJXmiEyFrDaWaTtcRwliSVPDaCaGbpOeQDPTdFcu4+uVWTXK2M2pmmvjYodaCeH0RhD2T5E186j18cFZFfJ8GpnhVBNseuWsBoTxJoYdLntqQGbIiV2w/UMgSIYBW4rQaSmcZoJPGkavX6Ynl2g75RpXBnFrKcGlZMkrpzAbmWEhlYV2j2tOk3XqmA2UuhVAb8LNaEV9KQc6vYUXbOMr+Qx6kn2/KP0nSX0agqjnub7nVOE6izyxhR2Myvgs3qZ9to4yuYkPbs8OM+SeHKaXa88SLlMYbemuBrOC5hpfZJAEz382ChjNZMY9QS+ksGVBCdFr6ZxFcGniEyxc2lLeTylNLR9yNvTeOosvlbGbhfR63lcuUJkLKPXi2JQIRUJ2nNY9SIdY5nIWMRoZojtsuBSWCWk7XF6bgVfy//QTQzFEnhymkjLY9an2fOWULcSXPWXCbUCZn2arjVLoIg0jV4TP3M7boWOMYev5Ic/c1ZTJID6bknsZrfS+O0MsZpnx57Fl5LD3y+xniaUM4RKllBJC4Voe4pXogqxnqJ15Z7BeTGFWT9CIM/gS9N0jSyxlsYc8Ez2OSgdPQvdZXpWHqs+IWohrlgYa9VJQj0nduYVMXjrWnmuBUtDHeU+kNBupbAaM6hbE1hSmsiaxZXFcKtxeYyX/eOo69O84p3AqKXYdZeRNxJ8v3NSJAyUIjvOEur2NGsXvkWgl/h+/xQdax6zmcWVZ9n1T4hFpDRNaMzjSks47XkCrYSnZQm0EtJmhshYINAqQ5Cd0cjhq2W6zjJ7wQmM9iyxfZTIWmbXP4HdKmA2MnhSgV1niUirYDWEHWrPnxfAXTlHoJboWUtigLYlIL3s3S/qD1KWrllm110Qi3StRMeYY9dbpLU/uIiPQ++UYC40s+x5K4TqrOA0DG6BUsJplehZiwPWRRpXTtK1SmjVBFp1mp5Rxqol8VoCbqxsHCEanA89s4ArCeizOQDg7pt7HCnJtXABX00RqOJ4BlqayMhit6cwGxNcCytYrQRWcxKrlWDPn2PHK6HVxrBak+z6s4RqEXlzEruZJtRKdE1hxbBbGUK1iLotOBbC6iHSJl2zQsco48sFIl0kSOxmFl8u4rbzIl2jzeHLRYxaFqcpQJaRVhYJDLWIK4mUl7SewJOLXPWPDrhJ6SHcOTaKOJKwc4nhr6h/GPVJYrNAzy6hbE3itct09ZPs2Ccw6tPo9SP4So6edZT25gy+WqbvHcVq5bDaOUJjlkAv4shZzGYeX62g13No9SzSVpJAn8dul7Dbwki0z8dRa0n0Roaes4KvVmisJvh+/xSROYfeSNHeTNBzlodARq2WxZYzBLpIeUXGEh1LaEd9VSizd6JFLDmL0S7QcY4TGEdx1QUcZZ7YXuGOj/4i3/jEX/Ox3/9HGtVXeGJbY+WRs9QvX6C2cp7JxWe55+ED3C+n+JX/8KO8e+R63n3Tj3LTG0cYuWGEt4+MCIDlm0YYefOP8iM/8uPcMHITb7nhOt50/QgjI+/hhh/5aUbePMLIO0cYeceISD2M3MC7Rv41bxx5MyNvfgvTC1kOf+GTPHVwkZXEI9x6X4JvP57mpccinjih8czzAWfWnqO4ViDx+GGe/u5R7v3EbTx5dIOHLrR4cKvOI498h6eP38+P3nS9GFTcdN0wVXHddddx/fXXc/PNN/Mrv/IrvOUtbxkwKgRwc+RNN/ORr9zF8WeanHpwk0998Db+9Bd+h6lsmdr6M3SaDxJsLCJdrGA3H6C5WWAvXqZjnMZpLSFvFnClBVprScxmgeZ6gle6p/HbR9lz7qd2cZJAEQNXo5bFahT5Qechvh/dT0dbpL06hVXPU3vxCF1jCXlthj33OE5zDqOaR69mUbczaLUCrY08rnySrv0osX4SbXsWpz2PVi2gbOXx5KO012bp6A+i1spo9QVC/Qxm8xihfj9mawmtMUvXPU6ozWJJJUxlge2NPFJrmdB5GEs6zuVnEhgbcxgvpXj29Bd56MSneObFb/Lcc/fxQOZWvva+X+RLv/nz/NV/+mmOTx3iwlPniLoyTz9RITfxcY4m/46FmT/mbPljnFv8HI0XJjhZ+gTJ0Q9x/qFJfOsKknwRTVvHtlr47uvsHq4nNpd9fyhs6Hd7AnUw2GwXa7uQwA3oRF18RyQNRHIhpjOog8ShqEk4ljsAafbpxX363R12ev2hkCEc8Cj217b7CIP9j/uNgN7g8V7cYae/R6fTw/eFdnQfwhmGMZ1Y1DT26yk7vd0hnLMbdUUCxPcHa2NnuOEeuN5wbRp4oVCieuGwruKYjhhedPp04p4wivR2RZIjiIevQ4A7Y8IwxHEcoijC930sy8J1XZGuMGwc02Fk72qPV79/Fd8xiByLwNLxHQPL1nBcwYLwXcFZ2Dd1iOqHuO0v/PfTBGJRHw3tGvuTp/3ExH6vZv+NjUJv8NzxkBkhuj4hcdAdWjT2uRiB5w70oOLf+2mN/cX+/lCh3+kOX8M+tyIe/Dv0/eH9vU6H3qCO0d9/Lt9/TWu6/1pfZwqJBieq0Jr6g/ckwHfd16ChfozvBEP16b7ZJBxoSD3bGXZ+gsGJvj/E2D/R3UH9xHHMYfXDtm0Cu8Wzj+c5tvhZNr57L5Nf+wOeOP11Xjg/SXPzLKr8Am15HVVr0Wy2ufT8o4x//cPc8f6f58u/9S4+/Z/fyPnUJzHWpth84TD1y5NozTzNapLqxgQPnfos93zlVzlW+gj1jSO4ehGjnUGuJmiuH6G9Pk6kldC3p1A3x7Hr05jVKVqXRzG2pwnlInY9g7mdoqfM4dYyWNtJtp6/j0gRkUitmqR2aZTWRhazPc/25RTPfu8QC8VbKZdu52Mf/jWmRz/H2D0f5cT813n0zAHU5il86xyO8SiOcR5LO49vP4Ym3Y9vn+OZJ6Y5feIu7v76n/HVO/6IyfGPcvL4nTz55CHqjRKu/zCadp4guIRpPYPtPUGzeQ5ZehRVOstc8XMcOvAX1Oon0KzvIRtP0Pef59Jzc8xMforpqU+xvrlCQ3oQ3X2Ghnwe130BXX+cZuMBzj1yhNu/+Ad8864P8v4//nfc/S9/wdLCbbz/f/wb7rzz98jk/oGHzh0g7r9IrX2O7eZ5TP85rrxUYebg3/DkI5OY5rMY7iUM9wVU9TEU/SQn7/8aieRHeeq5cTY3MwTOErFVQtk8RKSWcBoZIqXAjl3Bqk8N7R2+nGLXXUSvTaPXpujZguMQajkcKYW0cZhYK+I0knjtNFZ9ivbqQXpWgT23hL49itNMDKP70voB9OoY2vYoe+7sYEd8gkhLEioz9O0cVuMIPSuL106gbh2ka6bQtg/QMZL48iS+PEmoTuFJE4TqFLGWxKyPseMUiNQUvrQP9UwQyPsL8OSw9hEbecxGgtjID3bnSmjVSQIlx56/QNeaHVY12D1FNIgI9+zSAMQ2Sccs4isZdr0K0uaY0Is6c5iNqeFjgZrFVzJ0zByhlsZXknhKEquV4GpYwWlPYdTHcaQEXTtHqIuBgyOPE5nTxNY0jbW7sNpjAqapTOLKCTpWBk+ZwZWmaa0fwGgexmgcxpUnCbQZtNoYZnMCX00Rahna64dw2jMEaobYyKNuH8GTU/gDyJpRF4MbqzVFpGfZvHAXZnOcXb9IaAhwXqiJbnjPnqW9cQh1e5Qdr0TfLdDenMJspXGUNIGRZuvSN/C0JL6exWhN07XzAqZpZOlaRfTaJF1rFruVEgpQOYFWO4zVmsCRpujaBXw1TWvtkKil6BnsxiR6dWwIPoy1jAC2urNDlkCopNixi3SNHGZ9nEBJ0jWyKNv34kgJYkN05rVtMYyKzSyxOTMcKnlyfhBRF8kKV8qJaPrgMV8pEOuzgldRm8GX89itzGD3V0ABPamA3czSMeexGhn0agq3nSNUS4OvIUwwVnN6EEVPE2hpQi1NqGeI9Aw9p4gni+Mbmzmu+sexW1lcSahTAy0roKxqSSxezIrQj6qzdJ1FOvYCai0pKiHaHKFewWrl6btHiYwlWutJ7HaZPf8MTruCWU1g1Wa45h0jVCoESpnYnCcwSvhGnsgs4Wk5HDlDbM8ib08Q27O4ShZpaxyrnuSav4zXzgySVVmM6iShksGqJ7gaLKLXplC3JwhUwd2IjSLK1gRGfYruQI3oSmn6bpnYuSR1yQAAIABJREFUyGM0JlC3R8UxUgt09RJeWyTvrPqkGCyYOcEraUwTa/sGkBlaq/cSqkkCZZpYS6JvH8ZqHGHHztPR00jr97Jj5/GkBHp1lEhN40nTGNUjKJuH8KUZrvlzGLUj+ANooljEZvDV9OBnujhkDcRGEas5M0xddS1hUoh0YdfZCRbxtQJabYZr4TH61iKxWmH7+UPQOYvdTNMxy1jNNDvOAn1nAV8poGxO8oPeKbpOhUAv0VwfJzIrhHoZrZYm1AV3wpaTqNUUfec0e/4puo4w8MRmWRzfZn5Y9YiMBTxlDqOZE1yZZp6ud4LAWKK+NkX18jiRMU/PXkJen6RxaZSetUTHqKBuTbJ54ZtEeg5fzmHW06hbSbrWLH2njLw5TuPKQVF1UPO4UmZgkcoOU0ji5yg/vE8omkWipGctcPmpu4m0OVypgDe42c0CVkOkiPTaOFp1DL02PqjYFHEaGTraLF19DnVzYgh1jrQsgZImNgvseGVh/BkMqfcTQHp9ktjMEqhCUWy3EoRamtgQKTerOYlWO0LXFoYovT5O18qz480S6hmRxBhwbdx2dpD0zGK3xH12K41eTQ44HuK6Zcddxm3nifWy+D3RzBKos8R6hR1nCWk9gVlPs+su07MW0LczWI08O84KO84yRi2F1UzTtcr07ApOK4/Tyg+GGqLGptemhhVEX0kTGfnhkM1TBH+iYxXZcUWFxGtX8NsrdPSjOO0MViuB084Sa0tCT63MYbXyuHIRu50bGIBy7PiLuHIZvZ7HG4Au9XqeQBPMCV+dx2rlCPUKgVZhxztOoC1gNkv4yiLXwrP46iyOLECv4mtV8JUFHKnCtegsrY0jhMYcsbVIx1rGkeYwmzk69jyxPYfaTNBx5wnMBULzKJF5AkuaQ2/O4evL/MN//WM+8/GvcPvdSzzyPYXpxBwXn95g/swl7ihc5HMPFbnzno/wrpERfvzmm7j+jTdw43Uj3HjdCCM3vI13jLydkTfdxMjbRxh5m7BpvHXkRt488nZGRt7CyE1vYuSmWxi55RZu+rE3c8stN3HTyAjvuO563jUywm+9/T9Sqz/Ng0+f5ov/nONTX3mIv7grwTey3+b4PV/k/OMSX0mvMHr+Ye5XHuDx5w6xOPE5Zj4zyWOH2nzr2P00Vl1eOPkScyvnKDxynsOJJG+/5c1Ds8cb3vAG3vCGNwxVq+9973u57rrreMMb3sBbB3rTkRuv4/DKKbIPPEdp+XHu/cphbvvA33IoM8fq+tN01Mfwt1dQrixhNs+gt8p03SKt1TxGrUKkH6dnn2TjhTECbR5XLrHjrbD1/BTX/LP4UoVIqyBvTOHLJexmEbddxm+VCKRZ3EaBrr6Isj5DT19k117h1fAUfruC1y4TqvP4SgWjUULaKuKpp/DVs9iDIUnHPEagLqHXSpj1eSLtDFy7QH01g1ItE+in2Q3OIW9VcORlbHmenneCxuVDKNtJXH0Z1zrF9sYsgfMw1bVZNl/KUVtfxFhdxH5pFre5RFNZpK0cpfDNj3DHb/8cd/zGf+TTv/6fKH3ra6xdeIpG6zJrqw9z8Bsf4UThC2Sn/5zvPvh11p9N07wyxyMn/4XkxEd5/uk54rCKJL+Iqq7hewqa2sZzXDGsGKxrg9et37pxh51ef2itjIOQ0AsHAwqxpo38mE7YFcOJ7g6e7eG7gaheDCoinbBD6Edc3bk22MwXa2J/sNn/elvkPjMiHiQp9vEDnTDCMszhkCKKOjiON6xeBEFEFAmOYhTEQ9NI6IXDFMhub1esRW0H17YF6zGKB+2AYLBe7tLv7gzqLD1cyxWqVDfENgRAMwgiPC/AsT1cxycMYjwvGKhIXbrdLp7nYZomvu8TBAFhGBIEYh3tWh4je3s9vv+Da/iOSWibRK41tH74gT1kVIS+UJfua0ZDf1DxGCza9xf/nu0M0xP7ytH9lMFrn/vaoCIe8C26cTg0gXTCLoEb0Ql7dOPoNbikYw3AluFwULI/JOkMnm+/AhINOBOvnza9NnESAM5gYPbYB2kO0x1BSL+7X015ncEjHNQ5gniYmNh/7VEQ4Fr2ME2y090dElT3YzCdsDtw5kb4jjg5fSd43U3EXDzbx7M9PEcMLhxXADV9L0LXHCy1xfNPzLM89wWeXLqV5YkPc27pdhbT/8TRyt2ce7jMxZee4oknv8szT7/IhWcfZW7ic9z7N7/M53/5zdzx62/jzDffj/nCGObWDE4zh1pPYipZqmuHqa8e4vCdv8bxzAd44rEvs37xPpqbE/S8RTYu3IuylaBnzRPIBSIlh7w2it/OsGvP4zSE8cOqpeloFczNGczNJHY1Td9coHV5HH07SaDO4bQLNDYm0RpFjOYiVvsk6xcKbK6XaVcrPPO9+6hfmcdXH8RoHqe5Waa2MUu7vogun0STTyIpxzDM02jqMfrdczSrs8j1MhsXp6hdSWFbZ/C8k1j2Ei1pHt14CEl5CNs7x0a9hGk9iuc/iuucxtSXWFuboSktIBlnkKyHsYyH0NTTGMZp1jcLmPYZJPUktv8Y2/XjuO45LOsh2tJxJPkY1WqZtSt56psVrlzI0LhU5NJTE8jVCo3qLGH8INX2Ak3jJN1XnqNtPsTaagGrvYhaX8SwHkUyz2FF57G9M1RbBV64PM7qdoqNWgbTWsAx5mhtHBFwuXYet5HB2JoiUvL47TQdPU+kZuhoWWJ9YfCHZxA1VTIDw4RQaPatMl47g1Wb4tVoiVjLDrzzM7BzVMSrm5OYtXGu+WWRqmhPY9UneDms4LQmhvBMsz6G05xgx8kjb9zHjpMn1mewm2ND28f+gMJtj6NXD9I10/TtHKEyg7J5CK89LRYt7dRwUOEPLs7s1jQ9Z3YIFPMVAWbdcSvDhfOuN0+g5nCltNBDGjmcganGaEzyamdpoLsb7O7Zeex2AleeGRgzkkJ7qqWx2wn0+hH0+hg9p4CnCCCb3ZrEV2ZobxwgMtIYjTFCfQZPmcRsjaI3DhKZU7Q270arHaDnZnCVSaTN+2isfosdr4TdSrB18W7k7W+zG+RxlUnM5hiONEnPyRPq6UHvOkWk5zAaCazWNHt+BWfAq+i7c4R6Dk9OYzYSBGqaVzoLBFoSafM+uk6WvlPGV7J4sogJ95059oIK9cv3YDaP4KklbClDYOQIzDShlcZRpgjNLHvRAq31++i7RV6OFvCU1GCHLzcEiqq1Q+x4BTH02DiAI02LC2g5jbw5JkwO8gx77iyNy9/Cqk8QqqnhTrjTTNDRs/jSDH2rQMfIYjcmCeQkkZri+/05XDlBe/0IXWORjrFIoBRQq4cIjQSxPosrZdGq00PFoTPYDbUaKaIBSNWVcmjVafTaDJFWwmlnMetJ9GpysPCo0DEqNK+MD1WCPXsRs5HCbqXp2YL0b9QTdKwinpzEaU/jSFNERobIEAMoaeMAe8Hc4DyaHjIqIr3IjlvGU9KDaHmePe8YkVkhNufxlBI7/gqBPoerFAmNMn13ma69hNHIoddzQwJ/bBzFblXY9c7gt2eI1CyhUqBvL+BKefTGDL6Rw9VSdJw5bClN35sXxg+jMExWWFKKa+4x1PUp+sY8sVrAqiXoaCJNpW0fGgBdxfmzz27omLPYrSQdozQEC/qKGJzpdTGwslqTdKwsbjNFIGXxpQyRmuWaXyFUUiibh4h1AcbUtyfo6Dl2nRI9K4+6dQhPmuSVqIzTGsduHqFjpPGkBJE6gydNYlQPc9UvEihJ7OYksZYmUlM0Ln+LjpGlbxfo2wU8NYEjTYjXIs1gNWfomHOYjTR2K4dRm/qhhJUnZ3DbaZStcUItT2DMEhpzmM00fWeJH3TOYNVy+K0SkVxhz1vEaWfYcRbQthPD+ljHEFWRV3snsKUsO/4SjlwgNCqvJSO0Cr6WRatl6FjH6LtHCfQsZnsSq52lvZ7BaOQGi8AKsbk42M0uD3atC7S20thKhb3oNJ5aRtqcxm7leCU6gS8VaK8lCJQir8RCretKKSKtSKCW0LZTdMwSkV7Ak9PYrRl8RYAcY6M44PMM+D5qEV/Ocy1coWPMCbaDlKPvLLHjLGPWM9itHGY9MwRL7roreFIJbXuaPX9hkHZIDI7DNB1zllAu4DYzuK0MgZRl16ngtZIEShqjOo43SANq1XECLYvVnBryKsTHJL6SHNTTZrBaCTxF3G8NBheuNI3TnsKVprHbU8RGlkBLYbUSw8qY08oMfy/YzbRQeDfTdE3x97N5ZZxAmcWXS0PlaKSXxaBCKQ3goRVCdY5Im8OXSzjtPF1zCU+apWsuEiizAw5ICV8ZJPaM+YEJRGiwe1aFQM1jNqbRqgJM7MkpvNdZPyJDpPrU6rhQKXtncJvLKBs5Ac2WkyibCbStPKG+gFbLEmgVAm2O2JqnY1dwlZy4yRXs9hyOVGbHO0nHOordnsWVK1itWTrWMpGxhCdX6Dkn0GtFOuYJdtwzGHXBJQj1RWJzBU9ZQNnKs+cLe82F793HXrhEz10k0CtsXDjM5otj/GDnAYxmmsbaYSKniKPmMNsFbGme1kaeq/FZzNYCZqvCn932WT5811f57OhBzj2zwaF7Spx8eJW/H5vjdydT/Pbf/F/cMjLCj4/cxFvf+lZGbh5h5MYRrht5I2/60X/L//3RT/Fnn/97DmXu4sC9t/Olz32J06ee4ct3JfiF334fI9eN8Ja3vJmRkRu55fq38aZb3slNNwpGxCc/87dsP1rj/MPnuW10lN/9wj18PDXHx+6+k4/9yQcIjtZZeHGV/FPP84W77uG5xy6TvC3Fk4ULfP4rJb5euczkYw9y8YUGZ/KPM5X7Lg9esXn/X36au756JzffMvJD4Mw3vOENvO1tb+MnfuInGBkMMUZuup6RG67nupHr+N6Dz3H+/kucPPY4D373u3zyf32Cs1fO8PzWAnIjy465hC+dYP1CntA4PrCIncRuLRGoR+laJwi0RdobM/ScZWqXx4jV42w+d4RX4/uxm7kfYqsY1Tz6ZhKnnsNt5PGaBV72juPUc/T0BTaeuRd5PY22lcVuFjHqeTrWMTrWaVobc2xeLOBKK/jKijCHbKS5Fj6ALx/Fbqyw+vQMu8EDhMZJ6qt51p6fITROY7YWcNUF1HoOXxKJLUMqo8srOOZZNtdmWb2Yo7k5z3OXS6gbR7FeXMBrnOE7TxxhdWuOk9P/SOJDv8o97/0FPvlLP0XmzluxpFVqzQs898JJvnTrHzKX/DTPPn8EXTuLpZxj68oyi+XbmRz/OA88kKDafBo/rGHbVcJQx9CkYfJ9fx27L4oQG9diQ9tz3OFjnbAjFv+DlELkR/hugGO5hAN45t7OVRzTGZo+Qi8awih3+30hhhhYKQPvtU39XqczrJ8Enjdc1+6vdR3LHg4l+r1d4rgr9KadPmEQE4YxruUK/eiAmdHv7BC44WC92hkOQjzbGQojPMfFs51B5cUlcIOhYtV3fPqdPp7j4w2YGPtMiijqYBgWpmlj6Ba25RKGIbquY9s23W4X3/d/iFPhWi6arDGyu9flB7xM4JjC+GEZuKaGaal4nkXoeziWMTBc7KcqAnzXxjL0IXQy9P0hdCMKwiHYMg4jggGDYb/SsT9tEpURYQrpxq+9CWIg0CEOxKAiCgQHY18HKqonImXRiV6XmAhCXNsZ6mL2uRD7g4pu3BnWOfbhm/sDis6gh/N6Yqs48QQJtdfZoRv1xMFwBeFUxHcCuh0xqLBNS2hjBt+DY7r4biiIrm5IL+4Pp2qOJZy0+0ML1/JwTJfADXEtD9fy8J0A2zQwDAXLMrAtH13zCG2Lxvo5Hjt7LxsPf43knb/L4sRfc7L4RcqZO/jq//o4n/3cJ7jjji/zwEPn8ewmizNf5Mt//G/55u+8m7//qRHOfftDvLhyK24tibGdQKtN0dwcw5JT9O1Znrr/s9z6V+9gvvhhlMYMSm2G9uYkyvYUvlLEaWUwa0mUjTH07UkCOYuxPUXz0mECqUhXn0ffSqKtTWFtpejIc0TyLBvP3otZz9C1FjHqaaTaJJeevQ+lNk+gP0xjdZHVy1lq60lco8z68xnkzQV2/HO0Nks0NgtY6gq6sozSXkQxj6IaK1j2MdqtEqsvjcPL3yEyl5A2ZpClRZrNPK63yHYty3atQtx7HMU8yksbEzSlZUz7JLa9gqqUMIwKur3Mle0cNXWFIHoEzTzOk88cQDOXcIOTqPoK1XoZST7GxnoW0zpOW1nAj+5nfTPNSy9OItXLXOt9B+XiUbrKOXbd7+Cbp6k38mjuEjV9FqN3AsU5i2kew2iW6AVnsb0HMMJH2GiX0awFulfvZ602xWo1QWfvDFHnGI4xi9lK0l49TNDOE0p5jO0pvGaaWM3jNKaJ1SxOY4rm5QRdY0kAz9TC4GJHLDDlrXupXbyPrl5C2ThCIKfxpSSBnKS9ei+7TlEkKLZG0bZG2bGLRGoKqzGBL88MdKJTGNVRXg7nuObP4rYmMWtj9KwsHT2N1RjFbo5hN8eGmtJASQzrIHbzCF0zg7R+H05zEqs+QdfI0zWKeK0kZnMKd7CDZLemsQdwSVcWoMmeXRYWAiWL1Zgh0ov4A+uA1RTDjP36hlo9Qtcqigu57TFiM0/fLaDVDqPXx+i7BUI9hd0Ww4K9YBarNYnZnCDUUvTdAjueMGuEuhgK7AUl5K0DaLVDvBzPYrXH8NRxrPYhYmuKQEvgyOMo1QN0rIyofshCsaluj9Gxk5itw5itUdTqQVw5gStPo9XGaKzeKxb9SprqpW/TXDtIz5nFak2jVcepXvo2L0dLOO0k7fVD1K98G7M5QdfOYbcnqF76Bq92jgrNYjuNsjXBjlvBlZNotVGU7YME+qwA/ukZqle+iSVPYMsJbHkasz1NoKWQNw/Rd0vERh5pc3TQ+V/Bk7Po9VF8bZrYzODK0xj1CRxphquBiJnr22OEaopIS1O9eLeAa6opvPYU8vpBjOoRemYOX5pm84WvYzcmuOrNEaop2mv3UbvyNWIzw7VgBWUzidsq4UpZcSz8DIEqounWYGe7Y8zRMeboWhU8OU/HLA9j3JFWYsdZQN1KEGoldt1FjFoKTyqw562w6y5j1tMDi0GFa+Fx5M0JlK1J9vwlrgaLdKwiZiNBpGfpWnnU6iihnqZj5YYqRF9Nio68lcVq5OgYZWKjhF6bxGkn6dll2usTGLUMVitHbM2j1gSvwpEK7HgrGM3MYGAxT2wuYbdLbF8cZ8c7Sdc6Tv3KDOp2gb6VI1LSGNUEZj1JqBVxlQyxU8DVZojMElp9ip5bwdMEs0JvTGNJKfrePG69yFX7GOZ2io5WQlo9yPfjBYzqIfbcHO31sYHNZBFPzrDxwj10zFl2XWHH0GtT7LgVPDmNun2E9sZB+m6B2MxgNscxa9PEaoFAzuK3U+y5gkfiyzPEWhplY0xUQmQB6N2xC+y6Bcz6KJ6UYM8rCgNIcxyrMca1oIS8cS+hOk2sJ4nUNOrm4eGQo2vmkNYOsOfNcs0vYzQPYktH6Lt5OlYep51iz1seGBjmULcniDRRLXLaaTpmCVfKDJg3BeTqFF13EV8toddSSGtTuM0ir/in8JuzRFqJWC+x4y7gyTna60cI1QKvREexmyk8NY9SnaLnLmI00qi1FJ4yO4zcdxxR67Ga4r6uW8KUJunYFfruaSJjgchYoLU+Rdde5mp4clABytL3jhLZR7HlMo5SZtc/zrXoJE47j7Q+OagtzROo4nvqO3O01w8LqLA1j1HL0LhyEGlDQBkjvYC0MYYnZ+jZswSq4Dfspw2MepKuVSFQi5j1JGY9Sd9exJcFeDPWy3SMCnpV3K9Xk7wcnsCop2ivj2I2JmBnWQwT5BR2M0nPrGDXU2ibCfpWmZ5Rwm3N4MsprPoku16ZxuoBQj2HvDUmWEXtGRwpSWTk6driuIrKm7ATefIMTntKpJ30DEZjnEBLDwaIKexWYvh4x5hD3UoMKmKiStEx5tAGMN5X41PIG1MDk8oCTis/5I94kqj42M0s6tY0O+4yP+iepmNUUDan6Zjz/KD7AMrGDNp2amD4EMBOvTZNz67Qt5cGitgsoVrEV/Lib1pzBk9OD4ZLSYIBCNaVU/TskrhPzRDrZcxaiZ5+BqdRxmlnBu9thlhb5pXO/YMaRhqjmeXl+ISAaSo5jGaKQFvElSvo9QK+Mk/XPkbHOoorVwi0RTrWUTxlHkeqEGorvBI/jLpdwmzM0zUHwEznOB3zGLFxjD3/LGa9QqQdp2uexlGy7AbLyFszBOo83+89SP3KOFY7y160TGDl8YwiobWI1ijh68cx23No9TKBcZwP3PZr/N3HfpP/9ls/R+n4aR6p9jj6bJtLq0/SfnGRnxkZYeS6Gxl56zu4/i03cMPICCMj7+aP3n8rkiTx6fVF/vHI7fz1b/4e4x87wBdunWHmkXVWXniB+79zkhefe4p3/6u386brbuStb/oRbrrxjVz/5rcwcvMt/O3t/8wZpceXRh/ls98u8i+Tn+Pg7X/I6Af/ji9/YJzJ565x591jPPPoFcrfeIjiNzc4lNvlnhWfxMVLHHw+y9bjz5M9/zjL6waPPx1RuPsBvvWtWT5551f4kw/+PjfeeONrho+REX7pl36JkZERbr75ZnHf229m5IYRfnTkRq4cf5bJz01w15cOUjl3P38/dRsP1stsOHOsb97NxoWv46srqPWjONIKRjWJ017Bk1ZQt0u01zP03ROYzQJWK4/VymE35vFa88SaUBWb9RR2M8tV/wTNywmsagavWcBr5DG2kuzZK+ibSfTNJNKVSbr6UbzWHOpWmq0XxzAaJRx5mUA7Q321jF4t07fP0N7IcOmpAxiNWSL9BJF2Bml9HqNZwWwtYrVXkDbLtDZKGM15QnMFT5/nlWCZ1voEtbUZlNYC3fg8W+tlTh/7FxKHP8KJc/fQXF1AenoWc+skbfMs33t2nIfyn+Grv/0Oxv7oP3PX+36FY0e+Sn3tu2zWnuC5i8fQ1EcwpdPU1GNcWVuiWX+IC8/OslC5g3/+5/fx1LPzGPYqjruFpq3jOBKOrQ0lCPvJCs92hoOK/Q1z3/UGoEkxoPBsf6jvjAMhkOiEHa7uXMU2bPqdnaF5Ix7oQne6O4NWQThcM/e73WETYKfXIxh8nSHAM4zY6++8JnrwA8GneJ2edB9iGYUdet0dkYjo9IX1I+5hGw5xELPb22W3t0s37uDaDrZpDtfOURCKtXwg0iL7to9O2MWzfTpRF1MzCb0IXTeJoo6omQyAnqZpY1kOUdjBdV2iKBKGD9tG0zTiOMb3fWzbxtKtAaNitws/eJnAt7EMFd+zcG0D19bxHGPIggh973U1B3/Iq/BcjcA3CDyTOPRe684E4qDsK03Fc+w/TzBISohhQzeO8F0b17Zee17HFgMRJxC6lCHfwsd3TXxXJwzMoYUk9D26cTh4zpDQd+nG0Q/pTfeTGGL44Q2Vq6Hv0utEw3qLeE0CItqNI3b7PXZ63aGWNA59+t14WEfpxhGOZeK7Nr5rE3gu3Vg8T+QHw+la9LqIzj6QxHOcYSrEte1h7cNzHMGpMB1sw8TSVXzLQWm08M02ta0HOXP/nRTv/j2+/rF/z/0zn+TQrb9P5ht/zfzE5ylNfJ7T8/ew8fATtNaf5ctffD//8Ic/x2d/9sf4+s+/kyszX2Dru9/CkaextsZpXTjA1oWDmFYF1Zzluae+xm0f/0nOP/TXtKvfol0bZf3ifbhKCaM6g3LlIPqV+3BbSTpaEWl1nNblCWKljN8uoG1O0F49xMvBCnY9hbR6hNblUTraLF4ri7E9jbw+jl4roGxn0Rs51EYWtVFEqs5RWytT31hC2TiFvn0Sab2MXi+hVNP4+hy2XMDTZtGaGRythCHnUdoZTKOEbZeRlRyNVhJDLWHqRTQlja4mcaw8kT+PruRRWllsbwnNLKNbFZpSDt2u4AYruP4yilZClcuYegXbqtBupdjemqBRTxL6x/Hd42hyjtBdxLMqaO08gb2EZy1h6wuYSoXAyyG3J3CtIr5TwdZLGEoW28gReiUkJYtmVtDNFWznFI53Esc9iqyWaCsFNCOL5RaxvBJNaQrPm8OQUwRqjkjODXZi0vhyAbMhTCp6LUFsCDuG1UgO6OSz9Ow5sdA38wRaGquVQNk8MLR2dIw0bmuSSEsOTByTuK0UvpQiUpOoW/fitEcJlEm6Zhpp/T48KUGozmA3x7nql+hZWcGsqI3iy1NDC4jbmqRnZYlUoS8N5GlCdYZATuE0p7DqU3SNEuH/puq9oyQ/CzPdBiGJIOPjhNf47rkO18fnXvvaXnvZxWvWXt9ds2uf3XPZvcYYe20TzAIymCQhBMJEhQmdKufUcZKyEEISEkGA0kgz06HiL+dcVV3dMyPBc//4qgr5jz49oU51Vefv/b3v86gVAqlMqFTx+iWki6tTBaKoHYdaWTx+LY/dX0HvnCQ2iyRWhZFdR7q0xNBsceSfxhtU0dsZIq3O0GoSKCWU3SVio8LIruGreXoX7hDASrNBrIuXkd0UbQ09j9PLECpiY39gN0RjRa/i9oVWcWgWcQer+NIql4Mq+v6deNIiQzNNYqaJzIyYfijLxFaW0EjjSIt4ygpDJy+MJtMrh0Or+s8VdHaNQK1i9fLTX2KnjIDuKiOnRqgVBC9BzqLs3UVkppH3vkJopBg6BSIjj9kXUMzAKDEJG7haGqO/jNZdxlXyBHoVW8ph9Fdx1TSBmUfeP4mrFgnNOr5ewxwUaJ8/DpMHGFubBFIdu13G7VQ49CqEagZfThNpeUZmGfniMbxBlivBBkNDXJ2PtQJDo8ShW0O6cAduPyWueEs5RmaFoVHB7qawOqvTwCxPpAoInTsoEShl0dBQCgJmp9bwpTrafpqxs06s1+fvJ6ubY+Jtou6lsHsz80tVVK6tFrFeFxpNuczE3cbpl/Fl8bkiQHniQDsnypEzAAAgAElEQVSyGxwF6wRTNaKyd4JQzxMZeezBMgdehcOgOZ0AZbAHqxx4NRwpxdCuEOkFxnZLKGeVDOr+cYZ2kaFdweiuYnYEQyMxRQ3ek0pitiKVOJg+J72bx1WqHHjbYiKiNzjwt5H30lgDoTwdmnXRDunkGFlrjOw6h0EDX0sTmyUuh+IQHetNhpYABIZaibFbw5PqHHrbSBdP8qPxKa4m63hyFr29KoCz9hqOVMIeFAj1Cq5cwJFyJFZFMFr0MpFaJFQFVyQxisR6nqFZwOycwO6tMHFrxFoBY38Rq7NEohd5KVoTuuPdu0iMHAd2iUBJEWkZAiXFyCriDVbw5bSYekhpjPZJRlaJSMvh9FfwBimOvBaJXsbqrGJ3Uxy6zfnffUkoUl0pj68UOQrWifQyLyWn8OQ88s4iP4zPcuRu4PYKeP0ixl6aQ2eDib3OyGhi7Bc5cE5jdctcCe9G3yswNDexuxUm7mkCpTFXtPpylZElLBG+Ihg5lpwisqsERg2zX8bsV/C0BiN3A3OQx1XKwrCgb+Ap6wyt09MKfQOtk0HdKRGpWyT6KQJ5g6FxGm+whttvTV838aUWibHF2DrFgb2NL9dxBxX0/RyR1pxOj4q8FJ/CaKcFGNbYwu42hF1IKjB21rgSnsHqlnAHNV6K7uOl6H7MTh6zI5oFPxrdO7d8RNPJVKSt40sNvEFdhCKqaFCEapVIr/FStM3YbDBxWgRSgUgtE6sVfKmA08sSSGK2ONTrJHqdRKtxJdjG2EvhSyWcQQa7n8aVsnjTcMKeBtZXky18NY2vpQm0DJ6SYWgJ7oqvFhhaNYzuKoFa4MBtMHLqU06GCLlfSrbw5DyJWZt+zQvIZWK28KQq7qCCpwogqlBsNojMBo5cwteqRGZjGlZszydkVq+I0y/hDiqM7Q3GtgDwelIJu5efNzaGZnOqx84QG7Upk0KYaDovfBVXTnMlbs1nVZFeZeKt4yslMVOyGlwOt+YB52F4ikmwhaeWsKU8gV4isqqY/RyxJcLo2G6S2C18rYKrlDD7eYz2Go5U5zDcEtOQwQaBeo7EPI3ezeJpTSJ7E0uu4aoN1E6Bo/huXK1JYK4TGFWGzvo0eNvkcvgAvrI+Zek0cNUMen8V36jy8uR+DqKzOEYdVSpgaEXsQQVXrpHYGxxFZ3DlMmaviqdWGHvrfO6zb+W//8pv8OF//WE+/NE8t21tUDqV4uTN/4tfW3gtC69+A69ZeC2vX7iO1y5cx8LrFvg3f/IWvvHde3jga03Wl3Pc8Tc38c7fehefKT3Cu+t3cfybixQ20qwsPUjzuW+SOrvOv37b73H9awV8c+G61/Cqhdfysze8mW/udDj9lMozOwf800c/T/7GL1C4a4tPp77BccXl22f6PPvEiMbXFfLPXOBz39nknt43+eb9Ze752AfYOatz6lmds489z1PHTpH6yCpvvz3LLdsbPPr5W3nta36S1y1cw2sXFlh41QJvfPObWLj+ehauFQDNn3rVAte9ZoGFa99M9myb2n0GX3tEJ3dbhc/8t7/n4ccafO87JS77D+F06xiDdQz1NP2dMtZ+ib2nV7nsP4C6U+bAPoe6UySQ1xi8mObQPYN0qYo9WGdwKcsPR/cJfa6xTu+5Za64dxPI65jtEmZHAJYDReh0rU5FADf1NZx+BV9pouwVcKQmyn6Z0DzF2L8X9VIRp1cnMTYxexXk3SJGd43Efoij6AmUvTKutEli3EOo3oPV3Rafk4N1jE4Nq7OFLa3T3c+h6+uE4YP095s8dPZjbJTeyfPfvRO9U6e7W0HSt5Gds8jdBk/WbuSTv/96vvT23+Cjb/stHsitou6/yP7gKfb1b9I1nsRwn6WjPc+LO4+yc+F+KumPc6r+Ob5wyzt5+qktdvcewXdtXMsm8Hwc053jC8LAwfc0cXF7Gl7MLszPhA5iGjE7xIs5xyyMGMUjxsMDYfmYAzbFBGNm3piMD8VUY/YyZUvMOBNJPGI4HDIcDud8h9mfoygiiiKODi4zGU3mb09MTASPIgkFsHI8Hs9ZEVEUMR6PGY1GTCaTKdJABDK+I86iR5NDgun0JPSEVnUYDQl90cSIglhcaPdCXMvjYHgwRx4cTQ4ZD4eYuopjGcTRiCgcEkcjXMcnDGLCICEMEgI/wrU9bMNh4XAyhB9dJQ5dPMfAc01cWxfqR9ecHubdaeAgwJqOZeI5om0RhzZR6OB7wgwy4zfMoJQzM4hoY4Rzg8dMdTqzhswO/LMDvrCLiHfQ7IAf+QFR6BF4Fr5nEgbWPBiYqUxnQcgsuJiZSmZsi/FQNDQEIDSYBzCz1sYMjjkZj6b37c5nLq5t/bOQJonE/fiug+dY87/PnuN4mMwhnjMF6az9MTN9+FPTycz0MUvoAs8X1g/LxbJEUOFZNmpfwlTahP5zPPz123nu0c+Rv/1P2cz+Ld958Kt8++GTPPq1ZZ5+doOO/A2idpcfPHkPS195Hzf+0S/xuV9/E5/+xTfwg6UPIz+7zMVn/gnlwnGCToHBhVVkucKLlxaR2mlWvvg2jn/5N/nOY/+ArRbo76ZxlSZOr4x2YZG4l6X7/O34gwKhXEPbyWK1i6iXVjnyNsTBo50lUqqY+xnaz9yBNyhidbK4vQLqpWV6L64Q6E20bp7+bgqlU0Tt1VG766jdbaSLa1jdLbR2Da1dxJbKOHKFzouLmP0Sib0udH5qjcBsETnrOHod31lnMr6bcXgGW60QOg18u4Kp5FB6aXyzidIpYJkt9vfS+N4WUXga02jy3LN30WlniaMzBM5ppG4RU6vhWg3au8uYag1bX2P/Uhaln8dQKij9Aq7ZQu2XCewtHH0dpVvBMUtYWhFbr2JrNQ5HZwm9Joq0iqGlUZQ0nlfHsesYeo3A3yQKN1HVHJqWxTBKBOEaplNhIGdw7CqhXSfSKoyNGlfjsyRmE6Od4dDfJNTKhFpJVPT1ImOnRaCI6ravCFJ6oOUxOkto7RMESpqRVcRonyBUMvhyCru7hCetirbEfgqnl+JHww2c/kk8eRF3sEhi5LA6i8R6jlBJ4w5WMDsnibQsgZImUNLYvSVCJYMnrRKpmfmfPWmVWMsSqhlGZgW3n8HppQmVEv6ggC+ViNU6I6PJxNtC2VklNupcjU5xOdqczxxiU3AkjE6K2KhyFGwKt30vS2LWOXDWMNpZcUVdrzGyGtNZSB5fzXPgNdA7J3DlNJEufpn3ZKH/dKRVfDWF0V4iVHJEaoFQyRNphamVJE2o5BjbZZz+stCzOkV8eZlAWSY2UoTaMomdwx4sMnTyXEnqRGYGT13Blha5HNVwpSy+khdXx6wqvpKfQzQPvCZGJ0ugVsXzj08RG1VcSYQTsVkWlhM5S2wWGLl5YiuNqyzhqSkmfg1HrqJ3sxj9NJ6WJXaKBEYeo79KZFbw9SrWIEtklbHlVdTuSRKngjnIYA3yuGoec5DB6KVF5b9fIFSqhHIVfSdNYuQZGvmppjZHqOYx9peI1BKBXMAdpLA6QlPqSQJ6aPdW8KUMoZITV0/lPG4/w9iq4vYzGPvLjEyhshxcWBVVVLPB0K4RmxX0ttAqjqxNzG6Osf1jkn6gVLD7YvIx+7iPnXVcqTR/XzqDIkY7gzMQB7BIa+JJFbQp/T/UKjiDHJFenjNLnEEGV84QG0V8NYM9WGbslRnaZeypBnHkVHkp2SAxS9j9VRwpzQ9H5zA6KXwlx8gpM3LKBFoeV8oTG3VG9trULlAk0utzXWKk17B6eQHbtNfxtTq+Vp8fTIbOBr5ax+ymRBBpr095AYIZwcv34ikprN4qoVYSoYhcnRop1hhaNdS9kxx6p4mN1lQrmkLdO4E9SHMYrKPurnDobzO0Wii7q+idNJejLRKzirRzHE/JMbbqWJ0UnpQlMUokRhF9/zjuYJmRVeTIb6DtnsDpC/tLoGTnvJJQyWH3lhhZBQIlhSet4sspEiPPyCpidk5i7C/hDTIcug28QYZQyTM0yvhSFru7SqjkcXrp6dekUJaKKUwRp5cmMWvTlkRBsGy0Moe+AGxavQwTZ52R2SRSqsRqjavBKSbOOuqlFZSLy0ycU7iDGsZ+gSvh3Vz2z3LgnKL7/BJuv0qoNtH2slM95Tpjew1fKWP3cxwFG4yDOmpnhdCoE1vrxNYG1qBMZLWYhFuERh29W8BTmhy45xjaZ3DlBqHeRNpdQdstE8jrTJy7idRN7G6DoXGay/699M5nOHTP8VJ0P26/Tvf8MrG+xtjeRNlJMbiwzNBc58ARsxR1b5mx0+LA2cRsl9H3yryUnObAWUPdXcXuzaYODQKlRaCIhkSkNcR8SW/ycnI3VreA3RMTj6GxidUtE6ktJu42gSIMGYnZEAf/gZj+HHnrREoZq5PG7WU5sJsEcpGxJRoUvpTH6qziDXKMzCqhUsTupgU40qzgqwUGl46jtZc59Fv4Sh6js0JiFYiMHIGWfYXZQ4CIxdevCOytXmoeAidWFb29PDVnzKDLGQ6cdYZWC6OdI1DqHHqncOQStlQkNOqMvQ0CvTYHTHpqBbtXwuzkmXjbXI3O0j2/SKw3uRqdJTHXMNoCxnnobTJ21rG6OZJp48uVSoRaBbufE1Mqq4YjZRg7Iuz0lQyRXhWgV63C2GnOQ9QDd41DX7AGPLWOr9bwtRry3gquWuJKss0PD85iDQqERo1JsMXY26B/aWkaAmxwOT6NK21j9ipEZh1PrWH31wi1c0y8u7kcnya0NnDUBq7aILY3iawNLKmKb6wRO1vsv3CnMNo423D5MYb2WZTdIom1xY8OHkDvrnAYCpORr7cYeqex1AaBs87h+BzynoAFR0aLy/FZAr1BqG8I643R4K9+++95+39+L3/wNx/gzLfP8/gPFJ78rsHjT7S5buFnueYaAZu8duFaFq69gYWf+9/4VnLIPapL+lvP8+7feAf/5R038nvveScfrP8Dny99jHuf/C6PPvkC33riEb7+vafY2trintY6r1tY4NprpmHFtdexsHAdP/fTr+VjH30f7/3Ax7jl2KO85582+IubbuTWL97K5uo2d7bW2D7/HNWnv8HXn3mYM+UTZD79ab7ykQLH0+f5wQ8OePKbz/DQ4ztsPnrE9n37ZBZvoly/i/fcVuetf/4uFm64joVrRFDx+te/nute/TresLDAzy4ssLBwHa+59ie44Y3/go984vPc/+jTvP/jX+TDn13hk7eXefK721jaN+g9n8cftHjuqZPIvQ0ceZNIbtF+Jk2snsbptYjVLdx+k0jdINLWcQd1pEsVxs49mL0qRqdAINfwpSrapRx+r47Ta6Du5DA7RXylwuDCEu6gwsjaZuKcI1KbBHIDq1chMbdQ9gqY/QaetkVsn8Hu1HH7Dcb2KcbOafROFXmvxuX4MX40eQqjW8dXton0u5m4DxMod6PtNRma5xjZZxlcrCLtVXCtTcLgHNKgyeri/+ALt/w+37j3H2m/kMYerJP497PXa/L0pRyD/SpPVD/EP77lOv7mXy7wv373F6l9/tM8/dgj7LdfYLf/PDt7z3LxxWf51vdO860nmjxw7jin6rdy/rt16qVbuHjxITTrORxLwzK0udxghhNwLI3ANwj9gCQSWINZsyHyg3lYMWsqiDZFMm9TzGYeo3hEHCbicO/4osE/PJiCNkcMkzFJMppPKIbDMcPh+BWciXgeTIRhyMHBAZ7nMR6PCYLgFapR8fbj6WMYT/WjQRAQBMG82RAEAePxeH5/42SIoemM4gRVkrENk8n4AM92puxFEVbMAooZ5mCmYTU1SywJ/EBMYqYsRtc2sU0d3xf8jChMcByf0RTAGcdDwun9hV7IwuQg4YcvXybwbWxTxXNEUOG55rRdYePaJp5jzXkVnmPju840aPCII4/As6ezDPFAZs2KWWtiFlTMQgXRShiSRCK8mN2/+HswbzuIeksy5T/Mph8OoW8TBvY88JiFKFHgzYMJYSWx54HDLAgRDQ93Gmj8OOQYxhHjYTxvVPy4YRHN2xPidj8ORMbDZP54ZzOZWWgR+uKTehgnhFNI5qw9IWix3hRUMmtP2HOOh+c4oklhCeuHZet4lk3oeBhyB895jhdeaJI59l9I3/WnfPvhz3H/qU9w/pk8e50zXOjdz4vy12k/8x2e+fZZWqsf46Y/+CVu+pnree/CAg/d9hfsPXOC89//LOqlE0T9ElavRKeTpd3LsvP8MZY//+/4/Kd+iUfufR/tF47jKE0GOwXkizn0nTSHRhOzvUr//DH8QQWG9yO9uIqxlyHWqozNGv3zJwik8hyYZeylMNsZAqmM1y9i9QrEZgNbymPLBYxBHrVXpL9XYud8ht6LWYxOGXsgruoZ3QyOXELdz2L1ysRqA1+qEGkNPLlKbK3haXVMqYw9dX97SpXEauBrRUK9jCMXceUKWjuPKVXQB2VCa53I3sA3Wqi9IoZUwVbrOHILW6qjdnLo/RzmoIAtVwjNDXx9g9BpYUhF1H6e0F7H0RrYahNLbmDKDQy5SOxtYik1lF4BR68SOFV0ZQXHXMW3c9h6BkcvkHhNPKOMb5Vw9Ay2nmIYriMP0uhagThaxzbKhFYNd5DH62YZWS1hOehm8WQBgYyNMkZ3aqbw1pEuCbXm5WiDUCtM5wwCBJkYebzBjw8Il4O6CBjUDFejJk4vNz1IrjC281yJKsRGmv6LX2ZoikNJoKSZOGW8KavCHayQ6Hms7iIjqzgPL+RLd+D2VwinTQu7t8Sh22Bs1bC7KZRLi0RKmUit4nTzmPtZsRc2GriDIr5cnLZCxOE+UAskZgtfnsHeShz64gq40V1hZFfntHZXEnA4cUipoOydxBmkGbl5EjuP0V1E2TtJpJeIjAKBnkbr3Ems5+bPSZ9aTXw5hS+tIl+6A6u7xMgs4ssptL27mLhFfGUZs3sX8s6X8NUUI6eIsncnu8/eRv/SVwj1DJ6yirx7B94UjBnpJfT2Mq6UJdJLJGYFaecE6l4KTyphtDPY/dxUuVpjcOkYnpxjZDdxpCyDS3egde4isQQrQ2ufINLzRGaLsbeB3lvFUdIo7eP4eg5Py+MoeTy1TGLXiawyjpLC6C8x8urYcp5Ar2ErKXwjz9irsfPMF7D7aUK1SKSWiZQSRvs4Tn+JYNqo0PdOMjQqjK0a6s509qEJGGugZDE7Sxy6NRK9iLp7HKuzytCoTCn/NS77awyNMtruIt4gy6F3mpG9jra3SqSXOfTXSIw6RicnruYMinhyGU8qTaccWVHd3k9zJTotrBRKBWdQ4NDbnDcrDtx1Iq2GJ1UxO4Xp94+y0NP2soRaGVfKo+0vY3RWmHhNjsIWVm+FA6+Kp6RQ948h7x5n7NZIrDLOdAcfGUUivUCo5TE6WZxBHl/JceBVhcK2t0qglJi4G3OwpzsoMrRahFqVQKmIVoi7wcjZxFNquHIVWyqjtrPonTwjd5Mr8TkGF0+KKYy7ycvJPej7WXae/gojp8bIKWN0l8WVWquF1RPgQ72dJjIqjN0asS428k4/x8iuMvEbmN0VYqNK5/xdRFp9CvkTAaAr5Yn08pwZE8h5YX5SC/hSBqe3Qqzn8eUUgSL4I05vlUQvMjRKjO0KsZYXYYVe4KV4DbOziN1b5tCrceTVsLpLRFqOK2GTSC3j9nPisOsKeKgvFUj0KkfeOr6UI1QK08+homhRqAV8KUeii0aZ1csRG3Vio0akVTHaaUZ2iyN/E/XSCv6gxKGzwZG3ydhsYXWyeP0iI6PJ1fAcRrvA2N7C7BSJtBbaXk4EPJq48t5/cQmnX2RsrxHpovnkyXlGdp3ILGL20zhyiVBvMbS3sHolAq2GIxWIzCa+1sBXWwTqBkP7DJGxiTUoE2g1Ym0Tp1fH2K8QyOtE6iZOr0GkbhKpm/RfSGP3qhx6Z/CkGvKlFM6gxMheJ9Yb9F5Ywh2UOAo28aSCOBj3SpjtMt5gTcAklQqhWhOKUa1JrLewuiWcvmhPxHoTZyDae06/hCdVCadWD18WTYpAqePLNSK9QaBU0PZXmXjrRGqZidPiarjF0KhhdzMM9RqBXGRk1BmaJSI1T6CISdhsCnbkNTDai1i9FKPp1MFT8sJgNVU2C35FTrQqVDG5CvXCvFFh9lJzgK3eXkZvL081vFWMzgoHbmP6/VTwdkSTaYNYbxKqDfFi1An02rxR4SoCRimCJxFIRFpzHnYKXWsLX65idgWU053qkAOlwsTbnE/V5J0VIr1KYtYxu2n6F45NjR5lIqPA7rNfwB3kGTtN7H6W/oUTxEaN2BAA2P3nbifUW9iDCnonz+DSyjREadC9cBxlfxmuPIiv1RjsrOAqZcy++JwLjQZDZ52XkkdIrE06Lx7jMDjFyD6H3d/EkZo4chFPa+JpTYxBhdjZQmnnGbrb+MYag90MgVEm0KuMvW2UvSKhtsnQOoWnNOi8sMiVeEsAj7UWvYsZ2i+muTp+CEups39xGV+tYw/KvDS8B6NbJNCaxOYW1qDMtx+5hff+/uf5jT9+Fx8qLZPduo8//6sv887PVPn1P/r/uOGaVwuN6KsXuG7hWq5b+Ck+c3Oa9/7NXaS//Bi9x+Gzx5v88Sc/yTu++kE+f/P/IP/5L/DQoy/w5TNrLD/wRb711DN865En+dJHb+Iv/tOfCcPGNQuCDXHtNfzcwq/y/Hee5tO338Kff+Z9vD/zSW7O38rH/+EW6jc/xp3f3mP94uM8/PAi30j9E9/8dJWztz1M4eEeNz7+EM1z5zjxxQe56QsP8KlWk9L9m7znj97DV2/N8Zab/o5blwrc8PP/gp+44Vped52YfPzUT/wMr19Y4KcWFli45noWFq7n2mt+gntOfY1z9zzGYv00NxWq/MmnP0NH+jY7L27TP1/A3K+QuPcy6K7R3ylz1b+bA+se2s+kmTj3MDLP8HL8IJ3nVzj0zqLu5omNc1j9FofB3VjdEpHWwOmW+FF8P4PnU0ycc8T6Bp4kOE+BKhoVTr8mTCFKg1BpYLSLdF9YxdfWseUWWreG2q1xJbiPRN+i8/wy3RdXOQrvw+pvoHe3kHc3eXn4NVxpk+75Iv0Xa8T6fUTaOaRLZTx5HaPXRN6vYmsbuNYm3//uV/jS5/8dd29/kL3zS/QvFrD662jSJrJxmp65jdpv8GT9w9z6H36Sz/7eG/i7X7uBB5ZuZ+97T3H//efIZFdYObnI8h3L3H36LrYat3G6fgut7Ec4VbuF9PJHefaFBxiY57FMCdOQ59bGGVgyDl1cRwQYtmFiGeZ8lhEFwRRrMJxzKUIvms7/x0RBPG9XjJKxmE4kYwI3YDKaCNvG9OA/HI7nlowoFE2K0fCAJB4RBvGc6eD7PkEQMJlM5qFDFEWi7TBtbXi2xzgZC6PIlEfheR5HR0ckSYLneSRJwsHBwbypcTAa/zNDZTLFNszaI7Pgw3cEriAK4ilYcyRAolPkwYzdOIwTPMfF1FVx5vf9eSgSRRGe5+G6Lq7rYts2vhvgWh4LVy4fAC9Npx8qvitmH4FnEQXOtDFgz0OK2aF/1iSYtQfCaTsi8ATnIQ5nZowZbFLcbjbHEMaO+BVQTJ/xMJ7zJ2ZzkbkvNorn4cjsvmahhJhuJK8IEbzpRCOcP0bB2PixYnU2BZm9vYPRkCjwOTwYMx4mBJ47V6OKYCWcW0+SKJjf7+HBaD4tcW1zbkjxHJvJWOx4xlMDSRxGc9DKDC7qOQ6e48xbFL7r4dnO/HauEwq4iGvguBa6rODbGtLgu8jKwzxy96c4XX0Pm/l3Uz75Dp782j9x/vkyu/17+d7OOfbPP05392GO3/wOPvm7b+ajr1ngk29Y4Ju3v4enHrsNpbeI1U2hvLiIspdhMCgSRqe48PTt3PL+X6Z48m1884EPcf67X2Kwk0faLWP3G3i9Cl5H1LPHVhOrncfcL+B0SkRKDauTwellsNpZpBdPcuhs4A9KKBeXsTs5ArnM2GzhSUWU3SXU/UVcNYfcXkIf5LCUKnKniN7OoHdS6J0VtPYivQt34gzyJMYadq+CtZdlqDYZ6S303QzGfo6huUag1rH6JZxemUitEypl0fDopoj1KvpuGrdfYWRvEGoNtL0sdr9EoNTne1RfqeHJTRJzA3U/ja+U0DtptP0MgdJgaG0TOy0MqUBgNTmITuPpTbReCd9Y5yi+B0erE9kbGIMKjlpn/8IJfLNI7BeZDMXhxlcL2IM8dr9IoAp12ditM7TLeFoZ36wyjjcJ3AaWViQwKsRahaCfR91dwZOKHLgtQr3M2Knjyhms/orQSl44JmYgZgVHSqN3FvHVDKGeJTJyDC58lZFZYGgUGJoFpIu3c+CU51c0h0aNRC8hX7qDsZ0nNlIY7bsYWQUu+3X0veNYnUUmTpkjv/ZjoKZTZmjkCZQ0Tn+ZoZFnbJfQ9o4RKtOZibSKcuk4ZmeFHw1PMzJr2N0sY7NJotUFaE0uCh2lWmJo1bF62WmrII/ZTWN1ixx62wRKVUAK5TyJWZ7CDTMEShVfrhBqVYZWQyhK95eIzTITr0FkpjB6x0msAoGWx+qvYg2Wicw0jnySl5ImVvcEoZrmyK8Q6xms7knGdpFIz+BJKfS942LWomeI9TS+vESgLuMrS1yJm4R6FldOTQGXZezBMoldxOovia21Ucaa1pvtQYZIF40YvbPC0GpxOTjF/nN3Ts0tTTw5T6AV2Hvuy4zstSmDIs3QLhDoKcZeCb1zEru/ykujexh7GzhKHr23RGjlcdQ0vl7ElnMkdlOEEkYRS1ph5FfReyuM/TUsqUBoZ4mdPIGRQdk/hienMTtLXAlajIwy+t4xIi3DyCqh753A7q4wNCr4Uh51ZxGnt4o7SBGpebrPfwW7u8LYruBJaaQLd2LsL3Ng1wnkPOrOSZRLJxhbNcZWDV/KkhjCwHHobTB2GwwuHhdmBnudWFsTFXOtRqhWxcsU+ucOilwOt+ebeqdf4IfUFf0AACAASURBVCjYnmtLQ7XK2F5D3c3iSRU8qcLYWSdQK8SGsEI4gxzSpRPERoWhXeUoaDFyKtOrt2lGztQuMFhl4texBymknbvwlSwHXh1HEjyfQC0zsusEag5XSjN26tMDc5bYqDO0WvjTJshRIBoMVi+HfGmZ0BAAPFsqY/aLvDy6F2tQIjJb2JKwcER6HU+qYnVLvJzcw8hqcTXenAItK0R6mYm7jtnNc+SfwhkUSKwaoV7AHYidvd5O8fJom/6FOzC7Kxy4TS4HW7z47S8SKVWY3MdQryFdEB+fxCgTKnn0vaWpSrgqWDb7J7kc1AnVDG5/GXeQ4mq4xqFbp3f+q1MGxbRZsb9IoGQFS6KzhDdI4fZXOXRrDI0i2u4JjtxNEr1OpFTwByWsTpZEqzEyGhxYa6g7J4i1Eodug8v+GrFWQttd5NBtcjXcmBoqyryUnOFKeApPLqHupTj0tzj0t9j9wVcZ6g2u+NsiHG1nsDpZfhif5dDZoP3cCQKlxuXgDGYnj3RxFXUvw49G9zGyN9DbWY6CUyRGA3lneVrTL8/BomZvhcNgbRq01hhZmxx6p/CmUzZ1P83Y3SIyNtH2BYxO3s0zcjYZOmtcDe/F6dXoPr/CoXeOH40ewunV6Z1f5cA5w5XgbtxBDadX4cg/zaG3jdMvYnVzomGnijlb/8IJrsbbSJcWcQcVJu4ZAnmD7vmTwmbhCjuIOygztjenc6gaRjvH2N5A388ytERrZ2iuE6oN9P0sdk/c3mjnsPvFaZNJTG2GVh2GZxgaNXypQKgIWGaolNB2l/GlguCRdBY5sMsMzQJ2b4lAyXDk1Yj1HEOrirq3iK8WppDePMre4lxPPbSLRIYAQ4/dKlZ/daryFG0ou58WalOrKgwaRhm7n0ZrL0+1nxWMTmrK8FjH7hXm049QbeBrVeS9VUKjzshdZxJs4cglPLXCyF3ncnAGX6lhtPMEap2Xk7uJ9CbafpYDZ5MfDs9NW14FLgfbHHoC0Gv3C0L7aokGlDPIMbRrRHoJu5/CGaS4Eq8xtOrY/RyBWkLbX+VKtI3Vy2D3s1wOt4imJpjE3sQalDB6+bl+1Ozn8LU6eidHYq8TGk2G9vq8heqrdQ7ce9HaefReitCoczV+EKu3jis3MXoZRt4pjEEFW6njKHWuDO+ldynF0N3mML4bo5ciskSrIzI2GNqn6LywQmJtEOgiCEqMBs6gysg5A4ffQOtWseQ6kbOJsp9h7G3hKjUiY43kFfaQR+/7FL/4ll/nt9/2Vv7yXX/D409KvPV/3sb//aGPsfBzQj26cJ0IKq5feDXXL7yRRvkRPvWRIu/50zs5/oF7uP2Br/HXX7qRf/Mf3sq7/u1N1PIvUHnySf6h/gmW7r+Nrccfp9BY43Rrm4fO3MO11147v89rr1tgYeGX+MQXW3y1VudDn3grH3/Xr/KOf/UH3HhjgcZzL3PmdJsHq4+gPfIsP2g8yhfu2OIflk/xmbMrfOHMJ3no7D08+HjM3d/rce/Xsnz2pg9x860Pc9vKw9z4pT/lv/3hu/ndf/mb/MI1r+H1CwssvPpVLPzEDeIxvO5VYgLy6gUWFn6aO24/SzrzGI3TT7DYLPG2v/j3SPr32b1wCvVSlb0fLNLfrdDdbzBy78Pr1jD26iiXykTqNsrFAqGygdOrMzK3aT+3hCtv40obBOr6/Geh1Sly1TuHsVtEupDD6lS4Gp0T00q9ztDcwO5W2H16EW03i7qbZWxvo+4XGblnMPsN1E4VtVtD3y0RqRskxib9i2mUvRJWfwNrcBp5bwtf2UDdq+EOtnEHZxhcqOFJp7D76yTWGQ6ic1jKBoP9GkqvzHeevIXP3Px/USu+E0/fxldOobVbKL11FOMMengvg3aF72/+Izf+qwX++oYFPvKbb+LR1HHUC8/yxBP3cefxW/jEP/4dqWNf5PbP/ndWvvKXFO76az574x/y1CMrnNr8Chf3HmVPeRrL6qHI+5iGgqnpRH4wnejbJLHHMBbNCWH+8OfiiBnnMJ4e4l1LgCEPhgfz2UXgisbDKB5zNLksGhdTPWkcJhwdHIk2RSTaBYEfEfjRvGUxa1SEYUgcxwyHQ1zXZTKZzCcgnu0zGU3QFV0EH9EMySD4Ga7roqoquq4zHA7n9xVFEcPhcH7+Dj2f8XA0v5h+MBpP5yABB6PJXLWqSiqBG3IwPJi+jURANadog4PhiMuHR/Oz88zyMWtyzAKX2b8FnuA3Llw5GvPyS0f4noVr6zi2jm2quLZO4Fl4joVjmfP5xysDitD3pluVaOqP9Qh9F8cyxAcyEo2G2UHfNg1C35sHBbP/813BdhDBgAgpRCshJIl8HEufcyGiaYXkxwATf8q+8OatBvE2gnmIMQs9Zo2IWaNj1q4QM5F4Du4cJdH8sfyYSxHObzO7n1m4Iv5NNEZc22IyHk0bHAKEEnieaFVMw4hZa2K2ZxLU1mklxrKnXwwujmXjOjG+7+N6On5gY9s2rqVhGC/Q63+dZx45xtryX/H0PTfz7c0PcftHfoeTn3s7Z9Y+zbkzX2W7cTvppQ+T+/Jf8bHfeRNfefPP8IGFBZ64871ceuYYnb27UPYWcbt5dp89Rr9XQJZL7D9/jJOffgtrmT/hB49+nP3nj9O9kMGS1nDlNdSdDPpuikAuMDTq2J08veeXCCWhyzT2U+KKqlLB7RVwunkGL5wULYp2lkAqk+h1vEERdXcJbX8RR07jKBm03irtCyeQ9jM4/RxOX6gg9fYiZncZs5MSVVRtDbddYGKsM9JaqBdX8QeVucc9UOuEUp1QruJLRQK5wMRp4g0K6LtptEsZYq0h9u5yBatbwGzniNQ6ZiePOygTyE2xYx8Upr/QFAjUCk6/jNuv4aglArPG0FvHVsr4RgNXrePrLWJ7E0uqENubjP3TBEaLkb+BpxcIrCyBnSJQqgSy+MERa1sE8jpWp8LQWGdsiStSoSb0grHbZLC3hKcUibUKDM9Or5KJuUeoFUVLwKkw8euYvSWkS8e5HK4zcmpo7ZMoe8dw5VUOvDKBlkbbOyZmGWqGWM+h7x3nwC4zcSqYnZP4UoEDu4588Q6cwUms3jEOnAITV5g6xlaRoZHH7JwUnAq/xpWgjtVdZGgKo0cgi0bC2C4JpoWaYWQVeSlu4UtZ3H6GA7vOodMi0aroeylCuUIoC5vA7GXsNKdEevELntPPs/v0MdxBmSN/m4m3QaRXGLt1IqOAK6fmB9cjf2uqUszgTRkQrpTF7B/DU5ZJLFHd95UsniIAmGb/GImRxZOW8eUVrkZ17N5JEiPLyMoztgtTRsUKZucEoZpiaObw5SX0tuB5iKvaizjSKoGWnR5yBXwy0LJYvRTyzgk8OSdCJimLvHsST8nD4Tn0/Qx6O8PIbs0NDGY3hStnCdQ8nfMnSIw6vpIj1LOMnCLy7p2Y3WUuh+sk1jrWoIDeXSVxy+j9RSZRg8AoondThEYNtbOK0j5J4paxpBVcNYcj50nsJq6+yjgoo/dOoHdPcDlqYrQX0XZPMLFrDE1x9VzfP8GBXSFQctOKfpFEr3A5aCJdvJNQzfHDZENYPfriCnsgZwmVAt4gy9Ao4/SEHjeQ81NzTYlYW0PbSws44SDL2Gmg7glQoL4nKPnyzgqXw1Oou6uMrJbgVPTy9F88idHOMLLXiA3BcQimFgOzk0XdXSUx1gjVBtq+qGiPrNbUIJMWlWu9LAC0ZgVPyc4DMEda4TCscTlaw1OyYs4hZzicqg+VveOo+ycIVdHoiY0KZncVefcErpQXV1aNFk6/gNXNMXbWifS6CF20Kr5cFodsrc7Q2SAyWwx2VkmsdVy5iiNXUPfFrEloICs4PTFFiPQ6dj9DoOYJtDwTrzU3jYgDaQNHyuHKGQ6cU0SaUPq+lGwSGUU8JYcn55m46yRqHa9f5MBqceisMdSrTOw6Q6NMIOUY6pWpXrREqOaJtPyUPyO+n3iSCLZivSDmHlNLxwyoGakFDt36P5tyhGqekVXB6q5w6GwQSCVCuYw/EK9DpUKi1YgU0dzxBlkitTidCzXms49QKTC21xlZa1jdPIFSZeJuEhvie76+n+Hl6Awjo4m+u0qiied65G4wMpu4PTGp0fYF52ZsrzM0W8R6U/xsUGr4cpmxvYbTzxNqFQKtRGSUCNQ8Zm8F6dJdJGaFkdkk1lqCISHViLQ6oVrBkcuMvW3MXhV70CTSt4hN0ahwlTLaXoFE3yRUWvhyE2/QIDE2cft1AqVFoq8TKI1pCLI+D2VDrSKYBrJoRIydFkOrjrafIlQbRJqYk3hSjVBtzidQ2n6GWG9yJTzN0BQzCKdf4sg/zcTdonv+JBN3m8vBaTypirqbnoZ8G2J6pZY5cFskZhVnkCFUSqJ9pZanCuwML0ensLsZjP1V7N4Svpwm1nNM3ApOf4VDryqaflKK2KzgyTnsfpqhVeXAbWD1Uqj7S0JdraZIrAL2YIWhXSY2igytKs4gy8iuY/ZSOFNb0pV4cx4Eh3pJaJ37Ivj25CKhKkJtX6nOgwpPrWD0cthSkdhqEui1qTVD/LsIdjZwBzMgZpPYaHHgbBEodcxOFr2dQdlZ4Wp8mlATnzN2v0Co1fDkIpFeFUYdTUzMAjVPNIV/juwGnlyYqmILOH0xU4m0Cldjofv01Rae0iTQW7hKjbG3SWSIx24PKozdLQK9iSNXceQqsbWOI1UxekVcaR2rX+TAFyYxq9/gh6NvEGhrmIMMkb1JYK4T25vsPH8SR6kz8k5hyTWOkns4jNZInDpGr4Ar10msbSb+2WlokiPWy8S6gIgmxiaRvokt1bHlKkfJWVylgtbJMna3+OH4AVy5iSs3SawznG58gIVfvo43/+TP87Zf+c9881mPzQt9HnvuAv/HL/8c11+7wOsXXsPrFhZ49atfzcIbrmfpya/z9mO38x9vP0FuR+Gm99zCB9/1EX7h197O//53d/FnJ89yX+cC5cYy5WaZh6QdPrNyklu/8CU+c8tnhWnjGqExvX5hgYUbFnjfbV/hi7ffzR//n/+Tm//DzXzqz27lT979YY6/+AS3/dn7uP1vc2yeCbnrgR3+9u7b+di5mzldO87yX3yW55+0ad5XYq16B48VHyD9pRr/mPsCH01/gv/nt/+Y3/ut/8qT936LNy4s8JOvXuBVU0bGwhuu5TU//QZe/5oFrn/tNSy87ucpnf4eWw9e5KtfLfL3f/5u/uvv/CbPvfgg+5fOoFyq4vYavPCDZTzrHqTdChPrFJ3nMhw696HtVrgaPoB8Mc/YOo2xXyKQWwwuljlw7+XC94/B5KGp8aOFtV8iGDQZGqfQ9woiuFQqXI3PMDQ3MNvl6RSthCfVSMxNXKnBUXQvrrJO+8UMlryGtlPC2C8xcc8w8c7iSC3k3RqReT8T/zFcSfAofPk0nnQWs7OJL58m0s/gyevYRhXPPIWvn6N7KU16+d+Tz/4RD9z7YXRpG7u/haecpb/f4pkXcrzQqSB3qzyYfje3/ac38v4bFvjgr7yJx9JLPP/EQ3Slp/juM5ucPXcnjz6U4d61WzhX+zjV439F6a6/pJn+IGc2v8hTz5yhazyD43TxPYUwsASvwnYIPI8kEpyKJBKhRBJFBK6HY9n/zCjpu8FUTxozTg7mTYNRPMJ3gymbQrQrhvGIYArSDNyAKBBazyQZEQSRsHVEyRyQORod4DgOcRzPmwmzdkUYhmK6MeNgREOGkTCJJNFwDvB85W1n7YxZyBFOAwrXsudSCsey57zF0A/mtsrZc9NVA9dyCdwAz/GFJTOYGjejCM92cCwb37XxHGsO0QxDoSr1PG/+HKIowtRMAjdk4ehwxA9fOsJ3LWxTwzY13ClIU7QrLDzHnh/6XxkAiKAhnIMhxW5FwC591ySO3HkYMYxFUOG7NqHvMh7Gc93oLJT4McMimDcTBIfCYpgEHIxioimccmb0EBOO4BXTD/8VUw7BkZiZQsbDZMrAEC+zP89uPwtQRPgQ4bv2XMc6m4OIBojP5cOD+WOcNUZmc5bZ2/YcS0w8ph/YmXvXd0USN1O+OFNYyyunIHP9iz/CCwNsV8V1hcbFMBQM4xKK9h283td4ZP0Wvn/mJp6s/x33rv6/nFl9J/c3P8bH3v9vef+73sKZrc+RvvMvuek//iqfeNPrufUX3si373o/0vllLDOHtHsS5eIyF39wJ7JUxtDrfP3Mh2gd/zOaK3/I43e/F7uXI7Y26e/k0HuiluoMcsRaCWM/hdXO4fUqBNOgwmqnMfaXGeoNnF4eu5tD30vh9YsoF5dwujmsdganU8DcT+MOsujtRTwli95bRetmsKQSVjuDvreCsb+E1V3G7adw+1m8QYlEazKxNjB2Mwz1FkdTd7nVK+LKVYbOJoHcIFRqJEaNWC+TGBV8uYjTK5Loazi9Avp+mpG1xkvxmTlkz5fLGO0MWruA1s4yclokdg1XzuPIBcxeAatfxuhncJQCRi+Dq5Snm9AmQ2cTeTdDoFfE1tNoIu9liK0mjpInccq4WoqJs0Wib2B3anj9NYb6aWJtE32vgC9ViaUSwaBApFdI7AbhVKUXK2U6T3+VSC/jSFnsQZoDr47RXSI2CwRahtDIchS0sPqrmL0Vxm6FUM9idE+QWDkiI82RXyPR82i7x+YTjZFVxJNW0faO4fSyWJ1VEiOPLy8T6asEygruYBmzLZgUoSrAmN5gFX3/OJf9GpGaESGGWWBsl3D6y+j7x5k4FYZmgVBJE6oZXo43iVRB/7faKax2mkAqYe5nGZst7EGaxCyTmNPnbYiDXKw3eHl4N2NH6NxCTVwJ95USI1scDA/9NezeDAJVITHruFIeu5/G7qeJ9CK+tkqoZxm7NUK9LPStegGrv4SnrOD0VxlZJQI5QyCLBkWk5giULEOjSKhm8eWUAISqKRIzS6it4MmLJEaKid9A7yzNNZZDuzzVn+bx5AxXog0Ss8Lg0nGGVpX+xWNcDtdxpCzOIMPE20S+tEKkC+Cburc8V7YGWoFYb6LsrqB3VjgM6lj9JezBKmO3TmxW6F9cQd5bxdeLOGoGvb+Ip2WxpDSOksdVSkRmFU/Lo7SPYyspPC2HLedF9dfIEFg5Yrsg9H/9VYIps8PurDKeNm+s7hIjSygmY62I3U0RqSVCJYfTW8WXMkRqHl/OCMWtnGFoFBlbtSmfQrx2+xn0vSWGRoUjr4Uv17F7Qg964ArtqScVGVnruIPpTKKX58jfIlSrWN2c2MhPlYquJIwf4sq6AOYlRoPEbHLoCStCYqxhdHLY/QKJ2fj/yXrvMEnTul6/3MCSQYGjouJRz4GjiKD+REwIyFFQySBRMqggiHhARFxYlt3ZiR0q56oO0z1pA1lWEEHCsuxO6FTxzTlX6O6ZTff543m7Bs/vj7rmuqqmqqvft7qqnu/z+dw3gVqdqTiFTjTHyK4TGWUeSFYYO1WGG7cQGXkSqzKzC/hKHmswL4Zdco6JW4fdL2L1hHElMWtEhlBiats59rzTmL3CDLBn9kRNIVBFIsQeFImtZTrnj+FrTSJjiUBvpUrZGnqviLqdTXfIT6NtlfAkYWAQQ7lFjN4csVlLqw/tVI/YwJOLKNtHsXpVQrWJ2RMLJGX7CLt+G18t48kVrrhrxHIdr1fE2l4kUav4gzyJWmakVRibjZQtkGc3NW8YnaNM7DITu5xyKOaJ1GLKdKmhbBwmUouMzAra9nHcQZaJJZgkB5WNkVHDHWTxhgWcXpY9t02olPGl4oxhcFD7OBiUJHoVd5DjgXAVXxLMigPdXqS3cIYVRuYyY2uFkbmMsrnIxFwi0RpCkTkQiu3L3hp2N4+5kyMxWkiX5tjz17gcnmI/WMdNWSh7/hojq02oiteKeI9q4ikFYrPM1GswMir4cpGR0WJqnSQYNkm0ZexukTD9vFB28kzc0+yHd6FsVXCkJrv+aUbOCpG2TP/8PIHcYs89TaC08aUmvtxieHGBib2G1Stj98uo24sESo0H4lPonQWkjWOMrVXG1jLq9jy987exH4gFtLpVwum38KUW7rCBLzdRt3NM7FV8pYa0cYLhpeNCxWkso2xm8eU6u+4avlzHl+ui6qA3sQflWWUqUCvpe2iZ2Kzi9PPEWo1EqzEyGuhbczj9PA9F69i93Iw7Is5pEWeQZc8VwyZ9+zhWOqDwlKKogdgNfKU4U3SGep7EErpte7hAoAmdsycX2AuWBUTTbuCkOmuRXswR6hUmTnOm3fWVyqx25UliI2JsrZLYSwR6g9BoEpktpv7JGbNiL1zHl+tM7JN4Uo1Qbc5Ao2NrlYktGDqJ2YLJHSRGC3V7kdhocTlYT79rCCOTKxVT0KcYIMZmmUgvEqbvRb4i+Em77rKw7vgr6aBiCVdqp+riVWypTmwu42tNrEEZo1/BU1tMvVNM3HXGzjq2VMeRGjhSHVdewZYqeFoRVy0zdc/Sv1Ag0NoEekVoQ5UmE/80I+8Uvr6EozQZeadw1RZK9xgjVxybkX2SB0d3Mbi0QGS0uRyf4krQQrp4Gw/Fp3kwPkdsrBBbywRGE2OYT49li7G7hiu3GNmnGdmniPQzVOfexE8//Q955lN+n1/9lT/l2X/6aj74iU/zuQ98htf/7lvJ3PBLPDpzAzdkrhWVjUdneOaLX8C3VIlvbUusnfsmL/rvr+D5v/xunvCCN/Lk97+EV330XSzftMI9XzfIXriPQ3e1+GT2CDcdOsTrX/0XXHONsHBcm8kIwOUTMnz7/Ld5yQv+kl/9mY/z3OffxNN+/UX8yfvfxto3v80r3/ghXvXhz1K+5xK33rXM4uI/07rpU7Q/cZLi33+DU9+6j7XCZzn2vr/mxD+d4ezd9/Guj7+QGw+9h5f9yb/wgvd+nKNr58g8+sd47GMOeBvX8tjMtTw1cz2PzjyWTOZRZJ78BD5y+Cb+4dabuXB/l7f84Tv4y+e9jfsufonNC+tE6hkSbY17//Monn0nyk4Dc7tM7748sXaasXkWp99GulggMdYwOhW07RLqTotHpndjdGuo23kxWFfbhMMWXr/J2DyNO2hg9cqzDT1PquMMGvjSMr7UEMBrqZnaRFqYgxZav0ninsPYruEOWoytdQJ1GUdaonehTGR+gSvxN+mdzxNqp0jMOxmZn0feaKFstZg6d8L0X9H1Iqa6wnCzzT3f/DTt6h9xcuV/85UvfZDp6BsoW0uYvXV06TRdaZVtpY3cq/KF7Bv5pxc/ltzvPZviq1/O13NZvv/1L9BRvsOW8lUGypf5z29WkS4uMzW+xO3Vv+GLrQ/z5bVPcOH7TVT131HM76EblzDNHXxPwzIUvHRdFoc+oyQ1XcZiw/mAz3hQ9R/FogZxoCf13YDQC2esCNuwZ6aMJBwxGU1nlRDP9vEdnzCMmUx2GSUTxuMp08neVX5DPGJvb28GwUyShCRJ8H1/VuUYxxPBjUgrGXHKwhjH4ue6rjtLURwwKg5qGEmSzBiKk9EoXad6M8OJQDzE+ClbYxxPcEyHIB3OeI6PqVmEXpTyGIX5U9g5U/lEysg4qH0kSYJt2wRBIKofjjgOmb3dEQ8/eBnfNTF1JU1RGLjp5UBLGgXebDF/FazpiBMRXCWDxqFH6Nt4jk4SO5i6llY0nDTx4KWPFc2SDwephQNY5VW7iI9tycShzSj2SeIgNX/EeLZD4Ilqx+5EQDKFNcT/f55vkA4r/Fk95GBAcTCEEJWUg+uumk0EM0NYQiajZDbAODCACOinM+NRHFRWDn52HPqzyVPkBzMlq58SUz3bIQkjXNsWsaG0+nHg5jU0HdNOsDwX3ZawHRXTNNF1Bd3aRjPuod/5Gl+941bOlt/Jv6+8g+I/PY/WrS/h7lN/x913fIof/mueL9xxI/XSe6l94vX8/S89hQ897QY+/4nXs/3Nz6LpOXobh+n+8DZCY4n77zvCxsXjlI68jC9W3kL50G/Q/cEnSYwq5rDMxR8cpr85j69VmfpN1M1j+MMSbr/M1DyJuV3E7ZcJlSqJXsPu5rF7BUJZ7CoFchWrk8cfVgRpvVfD61cI5DJ2P4u6fRxp6xiuUkHt5DC2ilg7Bdx+If3ymSOQigRShURrEUh1QqVJpLdFgsJo4+stXK2JozUItDa+1iCxW/h6BbU7jzUsEOhNImMZX62idbJ4SoWRvYSvVvHVKiO7jSuXMaUakb1E4rZxtCKmnCewGrhaHbmTxxrmCI0qWmcBo5fDlsqY/SKB1sRXm4RmGbUzh6/VhE9cb6VfeuqonRPEVoVAL+NIJexhGVeuMvVWMPoLWMN5JlIVZ3uRRKsR6XXGTpux1cLuZElkwTIQVPQcsVmZRdON3lHGbjl112exBvNM/Tp7QZ2RU8JT53Hk4zwyWiExiug7R9jzhBpQ3bwNT1rg4dEKiV7HG+YFq0GdZ+IU0LZvwZcXeCBsY3aPzdISY+sApDePJy1gdo9h90/gDufZ9xszC8iB+cMZzDGxGsRaBaefw9iZn1U/AqlKKNeJjTKJWcXsLaBsHWdst0nMNmavyOXgtOji24LurmwdZ2QJ1oAzLDN1TqY7oGI33ZfLBGoFq59F787hSjlCvUCkl/FksbMdamJ3yxos4sqLjIxaaqAoYXUXmFj1GQDS7MzjDuYxu8eZOhV8ZQGrdwRfmWM/qGD1D2P259POcZnBxUPIm4e5Eq/gyjn6F2+d6VaN3sKMhaB354V1RCujbWfZ89ewesLeEht1fKWE2V/AHiwysU+KasMwj9Y5RmKVYfcUg4u3YfVzPDy5i5GzjCXlUTpH2Y2aWNICY7fJxF/C1+pMgxViu4atLLIbNgnNCp5WwZHLSDuHGXk1fK1AoJdQt49z2V9harVQN06w+b1Pwt46gZJF2zpCoBRmJgiru4DVnePBaIVYL6FuHcHpLzAyK/hSFl/KzhYp3jCHLxVgfJqxWWdw/hDuQFSs9oNTbHz/s0yctzBc6gAAIABJREFUFr5S4nK4zvDSHGPrJInR4oH4DN37DrPnn8SVRPw8UMTi3JerglGR6ktDtY7ZzQtWRb+IO6yRGCLyHulN9E423eWsMXWX0mRCKV1E5NNI9hJG7xjDjc+hbB0RmkNbnONQKxLqRRKrKgZePWHbcAaC7RCoFZxhMbUErKZ1k/psh1XbWSRQ6ylAtUWgtQj0Fom1wsRdm2lLQ6PNleQczrAq4IfyEleCO/GGLey+2NlmeoZdr4XZXyTSGzwyvhOzVyRU64ztJhO3gTts4A6rjKwW8tZREqtCYlaZOG30ziK7xhLRsEos1wgGJYJBkV2zQaKUCAbinAVyEW+Ywx0sEuulGVx2ZBaZOnUCJU8g52e3+1KWWC+R6GWYnsMd5GdJmgfCVdTNYyR6lQeCVezenHjNGBUSvcyu08AdLpLoZaZ2nVAp4Ut5kehQSmllSAAZL/vLabe6zn5wmsRYxpNqyBuLWL0yV8IzxFoDq5tnai+za68wtZZx+kWcXpFEExrJ/UD07D2pTKgeJBZE1SzUxEIy1KpERvoaSM0wkVHkStAm0ap4gxLBsMG+c4pgWCeUalx2V/HUOkavTGyeZOrdjq+uYvZrhPoSsbWEsVPEHdYZmQJyGarttEu+hDusE6rNdCe/ychs0zt/GKufY+q2ifQq8sYidr/E1F1mbLexB6nFw1zHHSxxJbwTX26jbOZFKsNewR4UsQcFYiM1fGgtkTbsFrkSnWV4aR6rV2LXXWPXPYmR2nKm7hIjqyFYO3KeK9EKU7uNOygQazWmVgtvWMSXSujb8zA+x9QWHJJALmP3cgRSGaubFWwLe2lm7QjUEo6UnyUkxqkmOLEEpyI2BXsp1EskVo3ErGENsuwHy4xt8ZzkrWOz99XErOHKQmHtDMVnw4F5Z2yv4Ml1EmN5ZvkI9AYTb5WRs4yrVAn0Br4mjk+oNkmMJcb2KrvuOpHWRt/JY/XLjMw2bgrKtfrFlJWUmw1T7UFhxn4JtHI6PMnjSItonaMoWydmiQuzJ4DGglNRx+rn8NUVQu0kibmOp7RFDcRaJTaXsaUqE/cUrtLC6FXw1TaRsUKgLeHKLVy5SWSsC6Brfw72bmfqncXstdj1TxMYZSJrFd9YRkltH4mzhinVie2TGMMavlEgcRqEZhNlO8fWvUd5ILmdsbvKYPM4w/Of4cGwxQPhCvr2PCOzRWQ0CIwKlpzFlkpcjk9jSzWkzTyhvsbIXscZrvGxD/wWz3j6H/Obv/9SXv2uV/CBf/gAb3vb3/OPH87zmRuLohJx3TVk0qHC434sw5OuvYE/e95L+cRLP8Tbn/YKnvyct/K7H76Fx77kuTz3D/8nf/WK1/Dh3/84f/eREq8pfpb10y0+9jd/zWf+6u/4pcf/lDCHZK6b6UIz1/40v/78P+IZv/xbZJ76LDJP/imue84zefafv5GbFr5B/f6Ec90B5y9+m3NzR8i+8dPc+prDfPaWL/CmG7Oc+eF/8KX8N8h+qMTt37mH9/zLx3jF77yS97z5kzz2xX/K73zw0xS+8g1e9bY38OjHZLg2k+H6zI/x2Mw1/HjmGq5/7E+QyTyKJ/7Ej/Pq172WX3jmr3B4rsk7//rT/Prvvomt7tfR5a+gbTWRLuZ5eO/fuP/eHEZ/iWDQ4qHoK1jdNvvunfTuy/JQ/EV2fnCCiX2KWF9F77QZXCph9usomzmsbolQbpKoK+xZp1E2SqhbRVHBHJQwuwU8qc7EWidQVphYJ2eMiu75BaxBE2vYJjBPMdyusO/ewcQ6zfBiFm2nzMQ9R2LdQf9ik+0f1nl4/BV8ZR1po4G+s8LU+RKRdg51u8HIOoPlloj827EGZ9j8wW0cu/V/ceftL2d97a249ldxBmfQdk6iDU7RlU7SM07S2y7whexf8MmXPIZPP/MpvOtnnsJXF7J0L15gR93mexvfoj+8gLRzkfu/XaB85K18dfUf+Pqpj7FeeC9bP2gw6HweP/wBunEB2+ngurJYF9sOpq7PWISe4/4X9uBMXer7TMcTQi8k8EL2JnuzCkgcJgReiKXbwvQRJgJs6QpLRuRftWlEYYLvhwQpdPKAV3FQ/XBdd5ZCSJKE0WiEaZo4jiOqG274X9Sn4vEjQi/EUM3ZUCIMU8SA48weMwgCbNPCMkyREImFHCJIay6e4xB6Ib7jCx6FG2CoBkGqYp2Mpni2TxKOGMUJ4zjB0g2SMMI2dULfxXUtfN/BDxyC0MXzbfzAZTyOcVwT23DwbO8qTNN3TQxNwnUMbFPDdy2S2E9TD/6s7iEW5d4sqRAHCaEfpR2dAN+zCX0L19EYJYJpMR0nWIY2q1Qc6EMPwJkH9Y296Xg2KDhIKdiWzHQcMB2HqcVDVCY8RxyAH61x/Cjz4uB5H+hID8CYAuoZzcwgB5rSyShOBxnRDMZ5AALdnYzYnYxTa0jC7mTEdDxKhy8iqXEw9BgnMdPxaKZJPZi0HYBExskoPdHBzALiOe4sJRIFIaZuEHiCMmvaCY7vYfkafmCi6zq6rqJbHRTtHgbKd7n3nmW+fuc/0jj0ItaOv5i7T76db3/p42z9cBH13lU06Swf//iLeP1vP5lbX/Jc/vbpj2Oz/DEuffVTKOoijlZCunSCzXsPs7O1yDf+7RO0s6+h9tmX8LX11xJKx1A2jzDYPIGt1vGNBr1Lh+mcvxljZw53UMQbVNA2cuibeaxOAbdfxJcK+MMK3qCM0y/iDcrY3QJOr4g7KOEPy7jdGm63gt0p4A2LGJ15HLmI3stjS1WMzTLmVhFtYwH5wlECqUAol4RpRKpidApcic4Sai2Mfgm9X2I3Ok1gLzPYyRIay3hag8hq4ShFbKVAaDYYOavI23kCvcHUX8XX6ig7i0RmC0+t4qpV9F6eyFllNz6N3FtA6c/j6CUcrYJvtjDlGo5cYDdYYZSmHexhCVuq4MpVdv11fD2L1jvOlWSdB5KzWIMKY2eV2Gyi9xbobXyGyC5wZbyCJWXZOX8zY7/O2K8Q2Vn21AZTtc5ldwWrn2PPX2XXXSJRq6jnj+IMc1iDRcZOQ8Re7Qoju4w1EApMvXMce7iAPZhnP2yKyoe+iKfOMbj0GQbnb2ZkisWF2TlKqOawescJ1RxO/wRX/JPsOi3M7nEibRFPPo66fQuxnufhZAX50q3YvRNMnSoPRGJwIV26hV23xtgSkEmze4yJVebh0Qrq5iFhyLAr7PsNevd9jkAu8sjoNBOrRShXUlNMA7dfxlNyRHoJV87jSgWcoVCxJsYyzqBKqBeYOHWM7hxGd4GJs5zC/1o8GN/B2BId/lCtp1/WW8hbx5A2jhBoJSIjZV/08rhDYYbwFTEAGtlCSSpfOsqes8TEajExm4RKBaefZ2Q0cIcLWD1hQdl1K5jdI7jDY4ytHCMrS2SUUXeOEWhFpl6TkVXDk/N4SoFALeLKBTr3fW6mJ42NKmOnibZzAl8tcSU8TaDUGV46jrx5AnZvx+ovomwdQ9s5wchcRe/kULdPIG8eZurVsQbzxGYVo7uINRAqPVcpIu0cJjSLmMN59P48tlxg7C4jbR0nsqqEVonALOJpRQKjhiNXGLl1Lv7gRvbCZfaCZTypiLJxgiv+GiO9ya5bxeodZ2JXCJQ88qXbMHZOsOe28aWCqIg4DZzBAtrWUQI5T6QVcQYL+HIOZeMou04LX8qjbh7F7MwzsRqYnTnUzWPIG1lCtUmkNwStvzufMiRqPBDdjrq9QKQ3iLRGGkttE2oNjG4eT67Odr+dYYldd5X9YA1fqaUawhbqVo5YXyJUm+y6JwW8NU3e7HrLOMM8+8EKnlLAkbJEeglfzeHKC/hqFm3nGBOnLpIySp7ErOApecZODa1zDLNbwR4IcKYnl3gwOcWef5Le/cfo3necSGuw667iShV6548K84DZxuwVMHsF9G5x1i/vXTiBOSjjKnXGab/7SnSWsXWSwflFzE6NB6O72HXX6fzwEIFWZtdr8dD4NOr2Ana/jNkVutaR1WBs1/BlsQgdWU0CtSjMCYYwIewHJ9EvzRNLNa44q4TDEk4nC+MzJEoZe2cObesEe06bQC7Sve9mzM5xHoyXcIfzGJ0jPBitkBhlfCmH1ZtD3z7GntsQSYvePMrGMfbcNt6wgLJxdGZ9iFSRkNjz6ozNMnZ/jkjNY3SOsufWxcBTL7DntrG6C0ztpoBn9hYJ5CITq8G+t4SymcXolNh11xmZq7jDGoHSZNddFyDM80cFkyI5S6I3sbsFzJ3cTE+amC3B9DBbxEYTeXOOSKsztpdmgN6x3UrraSWkzcMkVoXYLGMP5xkbFfbdNtZODqdTpn/vcR4MzuH2SlidHIm9zMRdQ+9WcKUlLod3YfSqqJ0CI3sZT2qw552eVTT2vNNYvTKe1GDqrDF1ThIb7VkaKDGF4STUKkycFiNzBWdYQdtZZNdbxh2WCJQGntTCl1a49J3D6DsVmH6ZPe8U3fuPYvXy7AeiRte7/xhmt8RDye14Ui2tvDSJ9TZWv0z3vsOM7SXGdhuzl2NkCe1zoBUZWSJR4abvldrmCR5OTuP0coRyGWNngam1RCjX8IfllDuyhNXJESl1xmabqdvCkwv4aolQr6DtnMCV8kzdFrtem5FdJtDFwDnUiyLdpFfw5CJTt42yfRxnmGNk1cUgKX0MZ5jDlQQ01xmKIbBIhRRFwqhbItaXMQdFPLU2S1W4SnXGpxi7K0zsk9j9Mom5TKi1GFsr4tj0SoytFS4H6yib83TvP8zYXuZyuI7VK2D3i0zdVeI0KScSE6Ji5isiHWIPFxhZTTa//1lGZlPUGp20viiXcYdFAnUVvVvDlds4UgtXaQkLiNbC7JfRuxX0bpkr8R2M7DWMXpVd/wye0saRmozts9hSGVteZOItYQ3qGN0Ggd4mtmv4xjKWVEfrV4jtk7haG0uqE1qrTIMzJG4VtXOCibdCbC4zdtbYvPcw+9EpLsfr7DpFpIufhck6j4xPMzKbeGoJTy0wcmuiXqhUceS6sN1o60y9swTKGd7xup/nl//02fzx+36XP3jxE/mbN76Cv/3IIu85doobqzfyJ8/LkLlOMByuuTZD5oYf41FPeApP+4ln8ofPeg2vf95f8axXfobfvundXPuS6/mzl72FP/ql9/HWvzzCe//2/Xzukx+g8PGP8dFXvY6XP+M5/HTmeh6fuUEkGK65VnAqMo/nZ37lZTz+N19E5kkZHvOUDI9+3DN43ms/ylPe/F5e+da/420vfDef+fN/ZPG9dd79riO85eYc/7za5GOteU5k7+K7/+7y3Ysqh86UeNEf/wWve94nefOb5sj8f/+da5/8G3zr3gH3fPd7XJdJf58briFz/bXi38dlyDwmwy//7K/zmt95N7/xzNdz7l+3eN7r/4Lnvf+tWP55etu307k3z+D+LGqvzaCzhCWtsv3dI0ztOxgZZ7F7bXr3Zdlzb6d/fpFIXUHdKhJoZ+hdKGAPmtj9Kt6whtOrMDXXsLarqJtlBucXGZkrTOwVMWwb1oi1VeRLRQEUHtZxh43ZoCKyTuHraww2SwTyCqGygjNoYHSreMoKRm8ZRz6LNTiHr57E6i3hDNZQt5aQN9r48mnc4apIlwUVRtFdGL1TXPzO5zh78o9p1p/Pv3/j7/G9fyNQ7mB4qU1vc4kLmzUuDeoMdop8fvENfOj5GT7609fw6sdluOPwMb5yxxe56+67ufPur7F+8nbOLn+Bb3/1GP/++Zv57hc/y/w//wkXvnGUUPk8kfMfhOH30c0LeF4P0+wRhaL24ZgWjmlhGupsU3mUWj4OqvyOaQmuQzJhOt7Fsw8GEAKoeWCzSMIRoRfO1tFxEDOKxrP0QxyPGCUTwjDGspyrBpBohGnamKbJaDTCtm08z5txKvb39wnDMK2aiPrFOJ6IqoYXYhtiyBDHMePxeHY5YFMcXKIgJHA99nf3sA1TMBXtAw6leL5JOCKJRni2h6mZIgniRbO6SxzEsyFOmBouB70OjmVgOwa2Y+K4JlEcEMU+fuASRj6+72DqFpEfk5mOYx556Aq2pWEaCqFvp6kKE10dpkaOq5aPH4VpBp6AbR7EOA6GBleTEwcq0qtGjKuL+HBW1zioehwMFwLPxbXFY45HAXEkkhoCYukJ+mr6AjlY4CdhlNZBrlZDQj9NYKQ60IOhwO5kShRcje0c3H8yGgtvrOvNXnRXrR8/WhkRwwiR/oiZjsc/YjsJZuyJUZz8iHXkIG3hz4Cggs0REbghvhPMLoEbEnoRruXhmiGeFeJaNqHnoytDHEtBGXbpbF1C1roow2/y9XOf4su1d/OtlQ/x+er7+PZX/4WL54+zZXyVr30ry7+e/RSv/dUM//DiH+cNz8zwrVMf5cJ9i/xga57/PH+U7V6R/k6Bze8dYmX+tZyafy3/sfrXfPfu/8Pw0lGsXhazu4DZXcAZ5rH6WfrnbyOWalhbWeydPE6viN0t4MviA3+4MYfbLeL1SphbWfSNBSKphr6xgNctEUt1/GEdp1fB6pRw+1Xsbhm3V0G+uECktLB74oujsjGXDj1Ks0RGojXwpJQ0rorYfmIKhoEzqBAoLTypQay38JWK0DpKBXbdFTyphtkpC+K51kh34Us4wzKh1sAelDA6OSb2aSJNxHmHG58TMVOtSqiuYO608eTSTH+nbs0xtttp/LVKoFYJDQE5nHqtNBpbmykyR1YVe7hIqFVIDPGcJ84q7rCM2VtkL2inTIIsviJ+t0CtEOmCSZGYDZxBBV+us++vpfHVCq6Uw5WyRGnP15dzxFoRd7iIO1wkVAsEslg4DC8cIlCK7HtLeMMcdm9BkPO1MhO7QagXCLQcevcI0tYt7IU1IjOLvH0zWvcW9r0m3nARo3OMSCswsar4cpZILRCqouMvIJGLXA6XCLQc1uA4Y7fM5biB08vj9PJMrTb73iruoEgglRmbLSZmizDdiR1bNfb8Jcx+lkCrMnKXmPir6XEQsNBQF7Hj2KgRGzWsfvZHIuF59O15QqWGtrlI/76j6Fs53KEgsidmM+0118UiQ5onNouCd6FXMHvzQmnqtrgSreKlEExfzWMPF3CkBSKjQGTkSKw8eu8Q1vAoiV3E1xYI9EUiM4c1OIYtHScyc4RGDk/JIm8dJtSLjG3Bs9C7xwn1Ig+OVrF6RQYXjwj15XgJrXsEbecYsVFnbC0jbx/CkebY/uGNxGZhpuvrX7qZ2CzQv3QCT63jKlUSu800WMFVigy3jorUzqBMaDTQuvMkTh1XzeNpZSypRGS0CbQCnpzDGiwQ6enix2pidBaxenke2bsdUyqwffE2Iq+NZ9XRBlksqcDEW2ZfKjEd5Bl1szyo19gdFNjt5nhwUOJKJ89InmOkzDPSsiRqjkQp4HXm2dNq7Kl1fDmPpuUZGAU0u4qvNwh7Va64ZzD6VYJhg0hpM9ZXcHtVAqlJrC4xNlYxt4tESpNAquMPa1g7RSbmConWxtwpYHWKTNwlHKmIuj3PcOMYY6eNPSzgKWXsYYHEaOHJlRRmd4JIL5OYDTxlkd2gxr7XJtbK+JLgLYzMWqrcFYwEXymnf+9lRpawkXhyjamzhi83kDbmUgbJMoFax0jTHqHWQNteFO8haoNIbeNJLfY84a4fXpoj1GrsuSvY3QKR0sTulki0Jolew5cWBU9FqxGrNaxOgYm5wmVvnUitYnXnRC1LbjIe1pkMa0ylCuNhEb87x0TLs2+X8ZU2Rr9KrLTZHTTZ3y7xiNYgMosMjTn2lKIYQihFxsEqid7E2JnHM8voToHk3grji1UeMVZ52Flm1yhzxamxp5cJO/MMu7eyr2TBLmMpx9GMRRylxL6yhHN/jnhYYTBqsWXk2b+UhU4ZzSlxKSowsLJMBlkumw0mpuCMBHKNh711Lqt14q15pvYSDwTr2N0CoVwn0ZbYtddxezUieYlEa7PvrhMrLfacNcbGClNrFW9QI5DqjPQmidbC7dcZ62vEygpjfZWptUKk1AhSiKsnVWZU/FhvporSEvagxMhs4wxKeFIF6dIJroSnGF46zp6/ht6Zw5eb7Nq3C2VoZ4GJ08Dul3hk9GXcYUMMI3dKgsk0rOMNG0TaMlPnFHa/kYKdl0jMhuA2yEUivc7UXSVSqvjDMvrWAlNrFW0zj9urMzVPsWefw+4W0LeyTK1lrvjrhEodt19mYi6z55xE3yrgDWpcdk8RynXsrtiEuOytsucuI19cINHaTK1l3EERt59nbNYYm1VCNc/EamL3sgRyiUSvIV08gtlZJFQqjIw6vrxApIkUVqIJSPTIqDEyRXXIVwspA6ZAYlaIjDKulMWVBItpZNVEmtCo4CsFEvMAUF1gZNXwZfFZHGr1tKJTwxmKZMPEWWLsNEnMevq5WcQZCsilMygTKHXx2S9VSYw2sd4iMdoESh1PrjEylxhba3hSE09qEqmCQTK21gjkFnavysRuEyii3uEMiwRKZWZvOhhQ2IM8vlJmzxeDdGXrBIEqKowjcwVnUBYKYqdJoJXRO4JtdSU8iys3MftVPKWFp7Qw+lV8tU2gLREZK/QvzRMaS1yOzhIZS+i9ElNvHVuqIm/nsAYtQl3UMeTtefTeIrHVJDSaWMMqe3GdxC2h9+dw5BKBvoQnr6JsNpg4X2AvXMVTqxj9CrG5TmKeIjLW8NU2Y3cNW5knssqERp3d4BSxuZqmOkRSLPbqWL0v4Gtn8M069vAsjtJG6h7n3X/xm/zcOzP88c/9FK95wnt5wbuX+b3iJ/jn5qvZ/G6b+SN38szML3L99RkyP5Mh87jryWR+lkzm0Vz3xOt41m8+l996za/whg/9Hdf/wst4/PNezy+/5tW84qNv4H03vZM3fvANHH3Hh/mVJ/w8j848keuu+xky1zyNTOaxPPH6R/ETmQxP/ck/5o9e+04e+4s/Sea6a7n+x36KR9/w33nRX76JZ/3li3nWq/6Cd//+yzn82o/yvveX+N8fPMLv3vhu3nzLWzn2tnfywXce5rc+8xreduJNHH7he3hd5oU89bd/jV/9wGt4fOYZ/K+ffDsve+sRfu1Nf8tP/N7vk3nMdTz6URmuvyFD5skZMjdkyFzzJF7w1Odz/8p3Ofd1g0P1Nv/j6U/i7e94Hxd/2EDpnUUfnkXaWUXtrjJ2P4+608TotelerJA4d+HIa+jdFp0fZrns38XwfI5IWSXWv4TdX8PoVhnbS/hyRbz39ZeJhqdxhsvYQ5G+uRyfZeSsEptiOBZqa6kJqMrYOkmsrxAqy0TaSdxBG7vXxJVbOFILq99k4t6OPVjF6CwTG3eSGHcxvFTC7LVIzLMY3RbSRgWz18IeLOMrAhCbaGcYq3ew9d1bqWZ/j1rtD/jGt/4B1T6F2l1C3lliZ6vFpf4yevB5jOEKXzj+Fj76m9fzuV99Bode/Fy+tvBPnKp9hg//3ev5p0++k3L2X2hnbyJ39Dc5134VXz71dlaKb+Ti97K41r8hGf+B6v2QnnI/srGN46p4noPneSJ94LiErj+zVNi2jWVZV29PoZC2ac0glKM4mdVDQl+sP+NUwRmncM1RuuAXsM0wtYJcTV04pkMSjtgd7+JanhhEpLUOoSLdFVWTMMG1XCajMdPReJb6mIzGOKaV2klECmScph0OtKpREKSGzRDXNbEsC8uysC2P0Wh3xo+IE9ECOKiCuCl/IvB8VFlJrxfa1oON+kkyYm8ynSEQ4lAYQwVmQcwIRklI4AmGReBGBG5EZjqJeeShyziWjmNp+J6FZarYpoapy4S+h2MZM+Vm4Dm4tuBWhL6bDhac2dDiYAF+MNg4gFseqEKFEcOaGTsEs+Lgdmc2wDhIQ8ShUJF6KS/DtR18V8RtPNv5/w0qDjQqoygWBz89GQdDi9APZpTWg3RGkp6s3fFEvJjSoYVIQMT/zyVKayBJmtCIxIlIhxQH/4r7JrMhxdVj4c7qL65tEbgBjuniWoKg6jk+nuOLGJB9dXoXej6GYRCGIYZhYJomkqrQUbp0u//Gvf9+iDtLr2Hna/+Hf22+k1Olt3Drp/6A/7i7wH9+I0f+1jfz4Vf+Iu/49Ufzpmdfw+0L76N3X4PtTpFBv8qwW+bC92/jjva7OPyPL+CrS+/hTPb1GP08amcRc1Ag0Orc881PEplNfLWGr9XQLs5hbCww1loiLdEvYfdLuFIFaWOOzW/fxFhrMVIa2Dt5rO0cbreAvZNneN8R9K0cTq+M26+gb+XwhzW0zSzmTgGnJywhTq+ItrWA2y8RSFV8qYLTKzAxl4g0oaccma1UWyYAVcJrv0aotlMjhPCq24Mc7rCEM6gQqm3Mbh55c47EaImYZtoXj/QG3fsOI1/KpfdfxJUX0LvHcIZFIm0Fb7CC2culKsMSgVpNvwQJY0Co1dB7h5m4gjQeqFUSs40np7snVo39oE1i1pEuHSfUmgIEqgtegj1YZOI2hGbTqHA5XGZk1wT0US3iKXkivY7eWcDqZ5l6rVSVWGbklImtIrtuA7s3h92fJ1QLTJ36LHo9sWskegV3mGNs1hleOMRlf4mxWcPszLF9z00iXmvW8FNjgTWYwxqcYOyUcZV5EqPM2Kxg9+cZXriFQM5x2W8RKnl699+cDm0qeEoJo7eAJ4vdZk/JYQ/neTBcxxsW0bfnsXs5Eq0uutvdLKFcYc9t4A0XifUykV5mZDVI7CaWVMRVqwRambHdxFdKjG2hsQu18lUIol4RO7RKeaY51DYX2PzuzURqA6tfmEW4rX4Wdec4vppnz2+yFzToXzyErxSZOE0cKUeoC1ibJxdwpBzebBddABZ9dRFPWcCRT+Cp87hyFrN/AmswR6AVGDtVRnaF3oWbsQfzXImWsQbz6N3jRIbgQEzdBsr2ERJLcBUSs4HRm8PXcil/pJiaTypIm7cycatM3Cq7fp3O/Z9hL2gQaDn2wyb9S8dTUn0ZT6tiDvNYUp4HxutovTl2wCpgAAAgAElEQVSU7Sy7wUnMYY7QrGAM5hl7bUKjgTWs4EiLjJ0aoV5C784xddu4kniNJ0YTRy7wULyG111Eu+82Rp0cu4MSU6mMv7OAI89jy/MovSPo8hyeU0RVTiDLx7GsHKN+gXhQZKTW8OQKnlZH6xVx1Cau3mbaKbCr1kn0OqFUZiJVCTsFdoOT9KUcsdomVtsEUp1YbeP2q7PBhD+sEUhlkfgaloiUGpFSnV3nD0u4UglPKRPqNQKtiiuXMPs5HKnI2G6JHWi1hieX2A9WCPUyvlLGlReJjAJ7bkskx9IKhNPPEqklxmaNqd3g4fEZPLmULi5qGN08gdogMZYZmSv4chV3WGZsL3ElPMXYXp6lQWK9iSuVUuWjqHeE6jLadgF9J8cD8SlCpYK6OQ/jO7E6RZxeCaefY99vEmlZYrXKrrOM2y+TqC323TUSrY7ZncOXFlCcGgO9gO3VMNQsE79OKM8T944x6R8njpcxrDI7nWOYmvh7igY5wsEiI61Iki4mY73GvrHEbq/CtFtkKhXxB/P4QRupdxy1dxsPTut41lF09RZcf47xXoUd6yiadpTYXsQ2T6BbC7hWkUiv8YB9Er55lPHWIvtWHXoV6BSY6AJke+XSMWI1hy0tog2zmMMikVzD28oS9/KM5CKBXCTWqpidBUZ6g1itE6uN9PNFVBRjrU6s1hmbLcZmi0Rv4A9L2N0cY6OJ2y8x0lcY6yeJ1RVG+greoEKk1BjbS5jdPJEukjEjSwBSA1VAWyOtgdUr4AzLjK0lPKlCpDWEclmqMLIbGJ0SiXaKRD8pBt+2GHYMzudx+jU8qUmsr+AOG4Sq4LZ4wwYXv3MLvtRmbK3hy1UGFw8zcVspdHaZje99DuXScSK1Rqw2sDoFHgzOMtJXUC/l6d83zyOjcyRaE3NHwLF37RVCRfx/d1Di4fgO7G4ZdUPcNjHbjIwm3qAo4NT2KurGAv6wwsRqM7VaorIlF9jzmsRqlanVItHr2N0su07KGhkWsbsHPKSsGFpIZdx+kZFRxx0uom0dxupnScwGgVqeqXFDTXyOq9tzmD2hnI70GlY/R6CW03RCiZHVwBmmkNN048BXylyJ1tC259PrSzhSjsiozqCaQjErBsH2oMTEWWFkLRGkDJyJvUxitFLgrRhijO0VQrWB0cmnQ4TTxHoLdXuOQK1wJVrHVyoMLx0jUCs8EK9jDwpoO/PsesuEWhVtZx6ju5gOnKrIm8fRd4rEeotIr+NKwgS164mNFqNTwlUaeOll4q7hKQ1CY4lAazHx1rGlMvLWArHVZuKdZOyuzjSrkdnCHrSRNvPs+qcI9Dp6P4unVgn0Jo5cx5IWMYeL7IWr7IXrKNt5Hhp9kUhfx1fWCPQqI2eZqXcKV17C7DWJjDUCbZlAb2Mr8wRGicRpMfHWmHqncaRGqupdxTMKOMPPE5qnid0GvnqOwFjB0Yq8+qW/wEf+x9/w0p/7AM962Y38j796A+859AHe+eq/Rrrb5dinz/DhxQ+QyVzL0zM/ydMzN6SsiuvJPOpxZK65jmufmOG6J/0kP/+rr+Rlb/4Yb/rbD/LmD7ye3/2j5/GzP/dT/Lcn/AaPyzyVJ2UyPDGT4SmPz3DN4zNkHv9E/tuLXsljP/D73PSV23nMjz+Hpz7xN7jmab/Ck3/rebzoQ2/n8c/5WV74rHfwa+//F15y+FO8NP8u/nz973nHR/6Zj778Nv7Pmyu87sY8h2/8AB/709/h5c/+c37yf72aRz3z13jBK9/Czz3nLWTe8jv8zq1/y8+/6rd57h88hxsel+HaH8vw5Gsfz0uf/UIe87gncV0mwxOf/ge85++zvOl1L+Q3fusXyTzqGfzJ2/+BrQtLKP2zdC62seRz9DeaeOpprMEKnfMF+hs1Rs5dWMNVXPkk6lYNX1pB2ywz0tdxpduJ9NsJtBW0nSy+UsXtVxlrpxgpZ7H6SwwuFXBlkdIJ9Tad+09g9ptMnNuxemX07SKJsUqsreAN27jDNu5gial9DlduEmjL6N0au/6duNJJzN4qiXEnifF5+heKONIKgbZObJxB26njSCuM7duJzTNE7hqBcYZYO8fWPYc41f4zirnns7b2Oi5cOEp/s0X3Uothf53v3Fugq51iuFXjB8sf4V9e+GQ+/qyf4D3/88l8aeFTfOvLLc6dy9NsfZbjt72fwpH3ceNHf4ZL3/kojfn/zffv/mfMwRq++3W68t0o7j30lU1ko4dhKrNahOu6hL7NOPmv8McD1sKBNSNJkllaPvR8UaFI6/2h56fcwkgkEHyhEh0nE6JUKXqg+RR4hZjIj0jChOl4lziIkQfKTH86ikZMx7skYULoRYyiEb4j1rqTZJQCPn3GcULgeYyThOl4nEowfEZRPBueeI7LOBkJsUPszYCbUTjC96IZQyKKUytnusaODxAQrodr2SRRjJ2uXT3bmbEXfcdlOp7Q2d7G9+xZMyH0XSxD+y/sStd2cG2HzO4k5uEH93FtA98VfIo48gh9B00Z4jk2jmXOhgsHilJRj7i66D647aAycWAHuaoQ9Wd1CMF+CGcJgwMjx0FyQ6QpXDzHJok8waeI0p+RTqNC359VKv7LoCKdHB0kGsZJMjsJB0mHSTJKdaFX739QuzjQyozTJIaoq1y9TMcJe9Mxk1EiLCTB1YnRQRzmYPAhUh/eLGVywPu4OuQRqRBd1bAMM1W4CNuH77h4toNryriWhuc7qKqK64cMVJ0dSWazP2RgG2z3/43u+RN8of4yNr74Tja++EE2vvZPZG96MatH30X51jeR++zreNsfPY2P/Pkv8Ge/lOHUbe/iK+1PcOn7R7n3mzfzn1/9JLlbX8a5xjtYWXwdX1v7K/rfO4TaLWAMK2j9EmqviNotIG1ncdUG+qCEvZ3F6xZwOnkipSYSEN08nlzBkcrYO1m8XhG/X2KsNdE35rG2FwkGZdSLJ1A3FnD7ZcydvFCG9sv07zuK1SnQv+8o6sY82uYCVkfAzZxeEauTwx9W0vRGE1+uE2n19EtKiZElwGmeJCBhB4rAqdsSYDyrhSfX6J+fwx6U8OTqrL/uDstY/cJsl+wA2DdxW7iyYEE4wyKe1ETfrmN0s8Jr3s/PbAGhViU2GmmHdIGRVUn1k+XULlIg1KqM7QZj5+B5V9Pfo4XeyaaKu0oKdcwy9evEZhFfzaZq0SK7fh17uEhiVrAH88JyYeRx5XlCPYuvLjA2a+jbx0mMCvtem5FRTRcpeUZmlUitoG6K+HWklInUcspkqGB1F7EHRbTtBRKzya63jLp9Ak/OE+olHpmsY3ROoG0dZWRWuRIsoW0dxRvmGJlVHohEr1HsSIlUi9nLkpjiC6KvFJhYTdxBXvBMelm8oVhYuIM8oVxmbJRJdGELGNl1HCmPrwmGQmg2SKwavloUgDWjSmRU8JRCmn5oEsh5sbhSBYhv31shVmsMzx9jpIuo9AE48UB/Fxll7OECVn8eq5/FHuRmgw+ju4C6fQJnKKooB51nUeUo4Kt5XHmBQMti9I/iKSV8RQAZfbWc7twV0DrzmL1FzN48oV5muHEbw0u3oXWOp4mYHJ5SYNdbIVDLyJtHsAcLKSy1Sv/i4ZRZIuovG/d8ilAvsOs32A9b9C7cTGJVcBURU1Z2FnhgfIbEaRFZdboXD3E5WcUclAn0Bmpnjod3T7EXLWEN81jDIom1TGyWCbQC1mCBkV1H78wxspqzwZw9zDLSK3ibx0k25nhwWGa/XyTuLjKSi4TyCcZGFl86hi8dI9bnmdh5QmMBvX8I1api2A00pYJvLeFqLfajcwwvZdG2i1zp1dkd1BhLVaLtLDgn2e0X0IfzbCvH04pQaVYXCqQagVTDG5TxpSpTu0GkljC788IsMshi9xaI1BKxVhZ/o3KZQKmg7ywQqhXcYRFPKqU7nYIpMbKas9dAqFWZuEJHOjx/GyOjRqRW0p3jIqFSxh3k8aUCI0sA+3ylkia0Vth11xhenCcxltPeuhhIxXpT9NnThJdgseQYWSJemxgnRVxXaREbbR4anSGUSxg7i+zaq0RKE6dXZGw2uewvMbErTKwmUZqouOydSnfLm4zNKvt+nStyhXFnkct6hVBdxNLn8IMcfpwjmhR5KKrjqCfwoiKKOUd/eITIKjGVi+xuLeJZRWwpywPWEru9Kns7ZR6S6kx7eaKdExjjKrp2DOwCXLoN1t/L/uLrCG99Oe7n/oSHq+9lr/R2Jvk3wz1Hwaijbt2C41Ww9CKTnXk0+QS6X8BzC9jWImqYJQwKPDCYY2oX0OXjmHYJ26iQyFXGvSKXDVE3UrduI1Tz7LoN3EEWq7tArFUZ6XVGRoOxWcMb5phYdWKtwq7TJFJLhEqR/8vYe0fHfR5muiMWq1uOLXvTy8Z7d7O7dze7ThwncdYtduLYsb224xT3IsXdceReY6uRBFGnYQZTgEElKFKUZKvEkpsiq1Mk6tRf7206WFSe/eP7AbLvuefc+wcODzEkDgCCwHzv977Po20exdiajIGbFcytHKE0K57IG3NCEa0W9+ZFvlKgZ1X27DKhWsSPYa8dY5aeVWHgLKBtTdG1KrGatkigzOI0Kgyd4wy9BbTtUQF61Y9h1sTPoKEr5h/6dhanWcCPwwu7XiRQ5uhaFSK9QNcqYjWSdK05umaFjl6ia5TxW3n0rSRecwZzO0skz2JXc7jN6RhenMSuZ3AaWfxWjo5Wwm1kCaQiPWOeUCkSKQW6epmBNYdZncRpiJ/DkVokVAr0rVl6ZplQno6tKwIYKkKNPAO7ErcuMnSNMoGcp2PkCOQMkTJDV5/FqmZoa0U6ep62lsVp5sTXvyTaKkZVTPQGziJ9WxyuuqZoKgnmTG6P8RKoRbTtiZgLI9qUbaNI2yhi1KZikGYOX8kIhakpAOGBKrg24m0U8BXRyIi0Em29RKSXxGVHa5qOWcKsT+1paXfhnF2rjNPK0DHF84C2UaJrleOQJY0v5wi1AoMYjmlUk3uhSqgVsBsZfDlPqFYIlBJOM4vVTO21Nc36NE5DTFJ6zgKOnI9nKkVCQ2hVjUaWYbCIXk/R2hhDq00RmWVcJYctTxPoBc4FdxLqSzhSkfPtVXxthtAo4coFdoLjBHoZo5Gl7y0TmRVcpUzbXMBX59CqOQK9iCPPEJmLuFIFV17AkSrYrRJWq8BOVCayZjCbGWypQKDN07FWsJoF5K0UvpXGV+7CUeaw1SQ74T103GO03Tne9Me/xkeu/AKvfv1NTG2epbL9AMsn7+Z44WEe+DebzG1FvjT3EbL5Fd77p5/hVxIHecElCS698goSl/wS+/ddyoFEgn2Jq9iX+BUSiRdx4HJh9bh0X4IrEldw2WWXsS8hIJaXJcSM5Ddf8V/5ww+8i/enbuE1n/oLTq2f4Zd//y38t7e8nz++7l284l2v4V1v+hve+Bv/m9e+/RZe9fUyU/UnmDjxST7zpdfwjj/9AF/84D38/Zd/ykcPHeEzf/1hvv0XH+aWozl+7bXv4pVv/Cyv++uv8JoP38yVN7+Rf1z6Ch/7wF/y5ff8NS9NJLg88QKuTlzD37ziXexL/DaXJ/bxu29+NW/7xmd4z5tewR///it4we//JR8/UqS+uYyjfY+nHp2mH9zHMLwPeWsWV1mhbZ0gNE/Stk+hbpc5H32fnnUCuz5LpCzitSq4rdswavM4rTkCdZZILRPKc9jbRYz1EpG+it2cQ92epnF2gsbZCcFCURaRN2YYusfw5VnMah6rVsCXKnSNY/jSIup6no61zE5wgvVHjqJs5umYJzgf3kP9qRk2HslwIbqbvnOK7SdSNM5ME2rHCNRjNM9MY1Rnse1lXOs4gXGc1voUS6W/ppT9M+aLb+L+u69Hax6nerbC2dMlmvJttAcP8NTPxnh47rN86r8l+Nx/fSF///Irub9wBGntJzz66J3820MlLO028hNvZ2bkTyiNvZ7vLX6M+pNZPO1uDO1HNNUHqasPI2ktZE3F98VFseu6mJaK68g4dvMXGBG7YcWuPaMdtxIc0yL0AyzDENIE19trL7TjAGJ37iHgm+L1z9s5RHjhOT7toM2gO6Ab9fBsAcVshx16nT47g3P0O32GvSG+49Nr90VI0eky6PWJgpCd/oBuuyMED6E477bDaO/MvHuW3TN8BM+3SKKwS+ALSOduo2J32bAbvtimhakLloelG/iOSyeM6MYIhHYY7RUGnHglEPpCfdrrdPfCnCAOO3YXGXtBhecYhL6Na+voagvLULFNFccyYpXIbohg4rtOHGAYeyHELvwy9N09dadrW7EdxNmbgew2NHbDjH63HetBI1zbJPCcGIoZxIGIsId0Ij8OPfy9D7IbNyZ+sVHh74UO7SCu6MR/p9fp/lzlJoynH0KbsvvJ7nU6sW6mHX9Sw1946URhzMLwBWvDDxh0e7SDkE4UxVulLr1OF0PTfgGsuQsU3eVZiM+p93woYTt4joNtCkiLIMw28F0F29FRVZXtRgsriKipOqe3qzxZW2Oj/j3OPvxNKof/Ew9V/pzHl97N48ev4wfl9/NI8R+Z+sKf8Nn3/hbvfdNVTPzTq/nqu36Xe9PXszLyXm6f+TAn8h/i5hteRf7wW7mt8H7uPfYJfnzn51HWJnnioZuwpCJKLcv6E0dw1DKBOc/ph29Gq+c4Z1cImlnkMyNoG+OESh6rkcaoJ/GUHM9Fx1DPjiKdPkzYmqYtz+BUUyhnjtLTShhbSfxWHvnsGGY1hbGVRN+cQl2fwGvmMONQQlkbj3WoM3utikCaicFis3GTIUPjzCEuRCuxLqywF1S40vTeodOVpvHlIlY9z/lghY4xi7I5ibQ+LlzRce3ak/PQv4NQLVA7fQt6bZxQy2M1svjyLHajFN/KiENOoIpbmUgT9dKBO0/XzuHJKXr2bKzKLNE2ZunZwmCgbB4h0mcYOMJRL1RwS9jNFB1rBnX7EFZrFKs1ilo9RNvM0PfyeOokZuMovjrF+XYZqzlK9alvYzZGGPoz9JxpGmvfoXH6Fi4EC9j1SdYe+ia+lKZvFekaBazaJPUnbuWct4BTTyGvHRX/frUkXb0kKO3bGXqWuC1yWrkYWJgV8MZtwRFQ1kc478/zXO8YTiMZ6yYLPNtZwarn4g38PBeiVYxaEquRpmMWGXoV1I2juE3R6OhbZWGKMUT9N1SmCeQpzOpR+vYMQ7+MXhvHllIExgy+nmfoz2LUxgj1aVw5Rahlaa0fomPN4McqRGEcEMyUSBV8iZ45i7I+RqCKmU1kzBDqQvEaajnaxgx6dZyOKUwigltR2rvFE2HXNJEmbvJcSehFW2uHsJqTnI8qdKycYGqoBfRqEqOaZPuJW/GVGfp2RTR45AxGfVLQ6Z0ytdM3E2g5Bu4soZ5Hr06gbI7iKVl8NYtRn8BXsmjVcZTNUezmJHZzEm37KAOvjFYdxWyM07Vn6NozDIMVHCmPVkvhKDk8LU/t7K103TIdp0RkVtDrKVx1mo5TxJZTOEqWyJyl5y7RNnN7n9+uXaRjFtl6/Cae7d0WsyKmaJ2+ka6cwq+N4zXG0epHMYwU1eYRJO1WPG8CRztC0DrMoDnCTvUwzzbHGK7fjOSkUKwUnpfDU1P4jUm86hjn7SJRcwqzOY1ST+LpefpyjvbZo7Q3RjgfFvHaOfrmLG4jg9eapquX6Jmz6JsTeM0sQ7tCR8/SeOq7+HKSgSOMFPr2SFwtf16Z2FZF7dxppInUGdSNMbxmloErDoBGTRxkBMtBVPR9JUdXL4q/V09x3luIq+sl8Ta1Aq21EYbePIGSx5PyPNs7ycBZonlmHGUjidMS7S2rnqH+1AgdQ7AQaqcPYzeyWI00oVaiYyygrGe4GJ3C2M5SPz2CJ+d4pr2E00ihbU4inRnjmeg22pqAkba1abxWlo5ewtxOE7QK+NIMbiNNoGTY8Yo8o+Y4X5+CVgaqSfi3G+HB7/DcyU8znP8wfP9L8NgtUB9lqI9Sl27CD3K0pQzBo0fohyV6ao5ofZLOZhp7K0nXKtHWphlq09DMw4O3cu/rr+Env5ZAemGCzgsT9K9K0LksQe/KBPaVCfQXJZB+PQE3vxu8MnXlMKaXwR4WUL0kRvMwg/pRhtuHuVAbgepRaEzwzPqtPBcU0M0p6o1R2nKO89IMQW0KV8/gy+N0jDRtPY0nTWJsj9DRc/StIqGapa1n6Jo5rPooTmOcSMsQxF8rnjRF1yjiNbN01FmcWp6evsCOs0RHK4nDekvAXX2lgLI5ia/MCEWuXqZxZgQvNkgFaoHW2iiBWtzT5z72w6/RNgv07WXc5jytM0nkjVG6VoGhu8TaQ0eItHna+gK+VEbfyuK1SshrSYxqjp65RMdYRt8WYVfHFBwGbXucvjOP2xIBhLmdom9WGDoL1B4/hLktrFlWNUPrzBE6epGBPcd5fxG7liKU83GTJMPpH3+Ljlbm6XAVs5okkKb3TC9WbRJ1fYyBXWHHnUddH8OXphnac9i1JNKZI0RqEb+Vx2lkiZRiDEkuCGhpPRuDUAu4jRwXvFU6WkWwrOopAXHWKkhrU3TNRXrWInZjBnUzTc9cZOCs0DUFCLdnLRAoJeymaFMKgG0evTpO2xCKU0/OYjWS8axynlATgbTTmqJrF2gbMzitdDzJyGM1MritLE4zQ9cSrYbdpmSkF8U0wy5g1MYJ9WkGbpmBV6ZnF7Gak1iNSS62j8WmqTRDb54L0QqePE39qUMM3AoX26tUnzwsGjf2PH1nHk/O40p5nuudJNIWeOi+rxIoBZ7t3UakF8XNt1xiYB9DrSZx5DyhUd4zlDhynp67QKCX0OtJAr2A3kgSmSWhObfLhEYRV8nRMW8jMlaQN9OEhuBzmc1pQqNCz1nBkyuYjSJde4W+e4zInKe5PskwOMbTvdvRakkcucBOcIIL7e8x8E7hyYt07VUudk5hy5MMQwEl7bvH6FrHMBslBt5xBt4qUu0WXPl2AnOejp+nY5/C0xYYRsf5zAf/kj/83Ad4+7ffTvH2LLf+yyqzqwrLTz3FinqS5MO3sFoaYbKcZ/XsGX5sVLn+ho/zogNXcs3+azh48DIuS1zBwcTVXJK4mkQiwSWxevQFif1clbiWFx/cz/59CRIvuITEtVfxD1/8NJV77+KOe77P6sISo1+b4/4H13jdB97O333izRz+wgf42Ktezc3vOcJH/+AQ7xn9PLd86mbO3t5k6uNZ0n8/xqc/OsJHJlPcUJ5g9Evf4vovpXn9J77NA48/zFve+DZe/ZrP887rpvjQ17/EDR/7HH/7Z2/mg694Pde94s95WSLByy59MVddei0ve8nvcjDxcq655Nd5zydew8e+9R5eevVbeOUffZHfev0f85Fb/glX/z5bZys0NxcxpdswpWM01mb2GhRKdQ5XXaVjncSVFmnrq1SfmCSUF+gZx/Dk48gbRXb822nrCziNGYytaYbmKh15Gas+j7ZdpGOu4EgljHoeaSPLwL2dgXuneB5cF8wKY7uAdDaLujFDKC9jVefQazk8ZQ6zUcJTFjHrFbStOYbu99G2Fth4dAp1q8zQuwtfOYa8UUTbniVQVzFrFVrSHLZ9G661iiEVqD51C6uzbyN56PdZmnkN9999E75+F6cfztJorqLbdxDot1H5zlv55B/s58uv+2U+9drf4t7SIapP3k8nXMOx7mZ+5t3kx17FY3fdwPoDN/GDla/SPH0cq/UQunKGze3HkY0ahu1iuQG27RP4QtnpuDqu00RRzu4FFLtqzZ/XfHY6HXb6AzH7iNp02+1fmEr0OgJ2uculCL1oL6xoB+29EKLf6Qt9adSL5x1CMdoOO3vNi35nwLnheVzbez74iMSle7/bEyDMeGWwe4m+e87txs2H9t4Ff5tBr8/OYEjUFm2KTqdDrzskCDrPBzKhu9fSqFdr9DtdARd1PQa9Pq5l48VBxW4gEriCvdjrdHAsG0s30FVtD+PgWvZem8OxBILCc0wSvU4Iz13ENlWiwMG2NBxbx7a0+A/ZMY9CNCl2axk/D5wUzIUgNoI8ryQVj7t7kxChEhUhxu6hv9eJ9oKK3SnJzwM2o9AhDGwCz46bCaFQosYBhecKlkW3HcQMC5socIkCl9B3ng8IQqFT7bSD2Ewi3s/+boIUGzl2mxe7bAsRMgT0u529kGHQ6+yBNXtxO6MX20hCP6DfERASAR0J9oKc0BehjW3qPxcAxSGFZWPqhggnYhiLbVr4XgvXkbAsDU3TCMMQyzXYaq6x2TiNZJxGat7Gfct/y+Orb+an2Vex8vX/yA+m/pIfzbyTb77jSib/6fc4mX0Hk199Jbde/3tUvvZaUp/9AxZv/SvGvvIajn75zzg+/T6yt7yZ+1Y/xWM//CZmYxpfK6PVpnGVMoFeobWRxFNnUbYzGI08ajWLV0vhVpN4jTSBJJ4Ym7UpHCmDuj2OU00SNLNYWxNYWxM4tSRdtYB6doSOkieQ8gRyHn1zEnV9HH1zEmVtDKuWwq6lUdbHRZuimsKqpgnlGcxtEV70zUrcmhD7UzH7yMbVzRKRWokdzxUirYhZnxK3TaZoVNgN4YYO41sxq57BamQx62msRpa2MRtvjTOY9SROK4NRS+K28gSK2KQOvXmk9VExB9ELdIwS2vYEbb3Ic/3bCLR0vJ+dwagJEJFVnybUirFqTPAq2np5j+BuNcSTqr5TQt0+xMCb4Xy7jNk8SmSk6drTRGaajpWhY2cE60CdpGNlaFvZmAMxRqClGdizMZiuQCBP09ULhEounkKkMbYmOe8t0tGK6FuT+FJOVIW1Im4jQ88SJHNtK0X1icMEaoEL0QpOK0vjzCF23Dn6Vhl5bQRje4Jn2suc8+ZRN0bZePjbPNs9xdBdRttKIm+Ms+MLqKDVTIn5i57Hl9LY9UnaWo6OnsdpJvduvHfcPL40ga9MYTcnGPplbDmFKSWx5XQMUMvSNqZpmwsoyxwAACAASURBVIK4L5gRU5iNcXpWDqc5gducRFo7xIVgnqEzi7Y5TuP0ITGfMXJYjUnRitAEC8RuplG3xhh6C4SaOKiGWiFWyQlFZt+piDaOORdvnzMEWh5XSuPK4u2GalHcnuplzFp6z0AycBZonjmK3RSE/iBuWzTXDov2hTJN8+xhunYBszHJ0KvQPHtEbJpbKTFx0aexW1M48Ua7axcItWnOR/OY9Qmaa7diS/m9qq/ZzOBpeXreHL6eo7l+GKOeZeAv4sgZjOYErpqh684SGiXMhrBZBKpoVOz4FXxlmoFbQdueRN2aoG9miLQkra2bMdVxeu0ijeZhTC+NHU7T7mXx9aO0178LZ27l4vf/mZ3Kdfjj74bKx+HEDfCDb8FDt8DWBEiT7KhHsI1b6O6k2W6MsS1PYPgz9LoV/MYY56QkfS2JIx/FrE4ydGZxGknUjaM4jSRWbYqBXcZpJDGqI0Ramp6Zo6NnsRtjhGqKQEniNMZw62kiJY+1PYXbSOO3soSSqKa3VXH7adaTAhZYS9Gz51C3xFRs4C7SM2ax62kGVkXcQMt5zGqSC/4y7dggo21PMHDn0beTKJuT1J86ysXoBIFSRtmYoHV2lGe7J8Ttez1D9YlD7PjLAqZZncKoZfCkEnajiFUvECizDN0lOmYZuzGOXZ/knLeIuZ2mrZZjTkURX0rjS9l47lAmlEu01TJ9c5ZASWPWjvLkIIPspYieuJEnr/ufPPi7CZovTBBdnaBzRYIfvyTBE//9IJ2vvg6aUxBmkbWjmK0pLshlLrol3KeO8IxS5hl/BTeooJs5QiPHTivNzgf/nMd/81K0F++ne2mC5xIJnk0kILEf9l0KlyS4uD/B8GCCwcEE0n+5As6OEtpTBPI4g+Y4FxY/zdk/eilbv7qf2rUJ6i9NsP2b+1D+8FpY/gQYBc4HeTRDfN8Y1DJ0pQyeNc3QzRFpUzjNUUI1yTlfKFS1zRGs+gQ9K0fHyGJUR+joWfpWnr6dx6wdpWNkaWs5QjkfW60WCSTBaeiZZUJll2cglNY73hJda05wTaQ86tYUZj2917jomHPUTh+hbcwSakWMaopAm8aoTuO3FvBas1iNFOejeRF6SAsE8iy+VMZpFgiVudh0s4iykaZvr9DRl+kai8gbEyIgMgWbx2qIedA5d4lIKdJ48gjn/SXaWpG+NYu8dlTAgJsZnIZotEWqMHU5jZRoRxglzGoKt5FlYFVEG02bwWul8KQUgSLmTgOrTKjkRCgWz2gCSfxs91t5uvosPWMOtzGNL83sfY3aNWEA8Zo5YUKR57CrM3T1ecGjamXx5TKRNi8YHfoCO94qvlTGk0qi1VhN07MW6NuLdM15ARfVhXWjY1RE403P4cppOlaBUBfqVLuVRNk6il4bYeiXaZs55M0RHCnNjj9P1yqjbo2Ln+XG89YNp5Vh4M7tTQVdOUXXEqwiozZG3y0R6dN4cgplayT+8xW6Vhlte2Iv8GgbJZTNMVxJsEza+iz6ttBRu628aI24S3vTnkibxW4KEK5ZzxIoc0TqAoEuIOIdewGrlcdXS/hqiUAr4ylFfK2IrxXouvNYrWkcOU/bmsXXClTPHMGVloj0YzhSmdb6BHotTcdeoG0u0DaXiYwVBt5JXGkOV56lbS7SsRbQahlCfZad8BhdewmtOoPdnKdjniBQV/DVRQJtAV/PsBMu4MoFoR+1VvHVBexWmb67Sr9dxG6ewNPn8K00anWeYXAXfe8Un37fO3j15Ov4+JffwPve8Faue9cE//i1OzlV2+Lkk7Okj3+NG75ymMpPyxTPFvlsZpyp0j186xu38u5/eCeJAwkuSVzFJYkrSOw7IECVBwR0c9/Bqzh44N9x6Yv/M69727s48eNV7vxZmXvuL/L9k6v89MSTbH0/5MQjPe57dJ2v/tP7+dRr/ys3/N//i0/+9/dx9z0KJ9ba3P3TChunTtG43+dbN9b50Bd+wnWHjnJo7ivcNnkdk1/MckNmlU/O387iqZ/w92/5G976N++kcGKRv/rz1/O3L/0Qb/zVv+Mdb/si13/yRvYnrubSxEES+/dx+W+8mIOJg1x+9Uv40gfew+fe/Sn+6O2T3HsWPvShDzF/1yRrT5bRW7cjVVdobc1jto4RmSdpruWRNwtY0jJWawmzMU+oreJJi/jyIm5zDulsGr1Woe+cQtsu4EkVBvYqkTKPciaNUy3R1k/gK8s0z6YJ9QVceY6efZzGmSza9hxea5ZQXSBSlzC2C+hbRZzGPLUn0rDzIxypjFGfITKWcaUFmmdy2M0lOsYdPN2+n7M/m0BaK8KzDxPpJ9h+PI1ZW4DBDzGqFer1OUxjBVWZw7OO8ehPbuSJH3+dn37/Q0zd9HKyo+/i9E+OEGon2Vwvsl2fo1Wd5dj433PT3/4Hvvu3/4HX/kaCn90+zpM/WaC2doLbl/6J22f/hsfueT/1+0eo3PoBfnZHkuqj96Fsn8W1bCzLQTcdZNXEtAM01UZVYl6DreI6LXy/sQexbLfbe5pPSZJwXVfoQuMzZbfdFhfSjkPoC4VpJ9wNJgSMshu/dKLuHlhzF7oZ+e1fCDACN4gbF0Jp2oubFL127+fCi/4el2J3IbB7ge/Zzl4LYvcSfzdI+Plgo9N5Xh/a7QzpdoeEYRjbQryYwyjCB9cSF++KJBN4wl7pWDa6osYMCxvbtASAdHf6EojSwW6g4Vj2L2AcotClHXkkep0Anr2AacRqUtfEj38NfQfPsfYCid3QQuxHBADDscy9VoXgU9i/MG3Y3Z/sGjd2D+ti9vA8VFJAO61fYFp0opBu2ycKnPj9cfd2MGHcomiHHmHgEAUOvmsReDZR6BKFLmHgxI+5dCKPThT/2Z973DJMHMumF7MpPMcV85B427NrDdk1lojJRzc2gXTx4xrPoNtj0OuL6Uf8xRkFwR6b4ufVp88HPSJ9EjRVEVjYpnh/HEv8o+pGA8OU0HUFU1NRpRqPPnwfd92R54cPzPLIwwUevO9r3Db1Z/xg4n9i3/kPHLvh3/OzzJu46/Ar+d6R1zHztf/Bd677Lf7xzw/w7v+Y4IbXX86tH/gdUl98BavZ93FH+WP86+pneOwH38Ss5WhtTKHVMwTmHNpmEmltHGV9AmVjEq+Vx6xm0LeSRGqJvl5AWxvB3BpnYJWx68JIYLdSOFIGc3OMSMpibo1jbI7h1ZMYm2O0lRzK2SPiNrSZxaomsWpJnEYGfWsCeW0UZX0UfXMKp57B2EriNLKiRVFNY9cyDOx5uuZifPAX84wdf17cgMtFzge3MXCE67xnzwkYlZqjZ81hVDNEWgV1cxJXEqC7ti50hp4kbj97VgVte2Kvuiluy+bRtlIEaplAKeM0M3vbV1/OYdSm4lnHnLAHyEnBM2hO07eXOB+cwKrn0baSnPOXxJMaZTo2F8wycJZwWtPIm6N7qrvW+i0EWobzUYVQz9K1Zwj1LI40RWSmCbQkrjwp2BTWDD27iN1M0rGKPNtZpXXmCF4ryzPtY5z3FrBqSfxWloE9RyAJQGmkFLngr+xVf/1Wnp4xh1FNo20l6RizDL0FfCVHa22EgTfH051lrFqSHXceszqFsT2JdHYEr5WlqxfFoS/W+O2yNMR0oIDZmMBT0lyMFgjkNFZ9HK+VZOiUaOs53OYUdn2Ci2GJtp7CrI/gypNE5jSBnsVR0oTWzJ59IdQztM0sPSeP2RjdU9YJJWqKgVPAl1Nom0cJlWmGziyBPI2ydRirOc7AKxPqOfTqBK6UpWfP4Uq5uAVTINJL8cdRomdX9uCroTpLW6/QMeZQNyexmzHbQMpgNcTm05Nz9Ow5Wmuj2E1xI9d3Kmw8euOeBlCvTopJgTPH0JvHrCdRNsfo2sIiIW7lshjVZFwzztF3i8IOomSxm0lCPY+8OYLVmOLpzjLno0XUagqrlaPrVAiNErac5UJ3ha5bZuv0TRj1LKFRxlGy+Po0RnOCrjvLwF9E2pzCagi2RqRP47TEBEZaP0qoxUyJ6mG6Zgq1eRhNOYrdHIFmEs6Mww+/C9/43zTf+nL+7XcSrP1qAvVXDmBduw/zhQmcaxKYVyVQfynB+q8l+Nnv76P3nTfRP/ERBtVv8dyFLJ3GBJ6Zxm7nqcsj2NokfuMo580sO/Y0niQOTZGaJZDFnElaO4TTmKSt5/BaU0Ralq6Ro2vkYrhsEk+awm1OEkk5nFqKsDWNXU3iNzIErWnacp62nMdupnBaGdpGKQbhlpDXRxk4y3hSkYFVwW+JdlfPmGPoLOC1cmKOUktzIVomUPM0zhwR0y+lgCftKlELtM6Oom0naRtlgnhu5sQARl+ewVfyAt4nlQiUCk6jFB/eynFFfQpPShIpM7FtSWib/Za4lQ6VPB29REebJVLK6FtJQjlHqGTw5Sm22hl6jSmqX/9L/vXFCYIrEnDFfp5OJLiYSOAlEpy79iDrv5yAO74E0hiGfhRDTdFpzfCsN0tvewrj0Vux5RySmceyZkCe49R7/xPGpftov/Ay+pcfgBe/kKcv28/g8gO0r7qM4EVX0r/8AM1rL8G6JsHFAwmqL03AY4fYcdJcaEzAzw7zg99OYMXvD/sSsD/BhX0JwmsS/OiXE3Dyn3lWGkfTxzGaE+BU8LbG8K1pfHkCuzGKL0/htabwWknampgbdI0ibS3LwC5gNybwpSROcxKnOYkbv/StIl4zjdecZmgv0dXnaKsl/FaGji5mCW5LQJk9eYbzwYowttTS7HhL9Ox5Ik0wD4JdpkX8uJhr5Gnr8wTykjh4qnnaRh67MU1bW4mBz7O09XlCtbLXquiaS3SNRaxaUWhKtRK+msOoiYO125pG20qib6ZiiGgZrzWN18zgNgU02WulGDqztLU8dn0KY3ucC8ECkZrDrE7gtdJ09BKBlMNppFHXjxKpOZzGFIGcwpeT9CwBju3oop204y5gbCWFtcMQsFKnnqOrV4S2XC7ht2aIlBJWNUvXmCWSy/SNZUJpPn6ZI5TF9MSTijjNglDuKrN71hZPKqJvZ4hiSKZZS+HLecxaam+W1jZK7PizRPo08uYRPCXNs71lenYBbfsovpLGbo2J1qOSJNAytI08niJYGAN3jqe7KyhbowRqjnPBPAN3VswyjQJDr4IrpWkbM3hymkCdxmpOYTWnOBdUYnW4sOfszuX06hS+LELutlGkY1RQNqbomvOom0k8qUDXFBpdu5FD3cjRt4/FFxxZQrWE2yrgy3NE6hLnwpN0rGXU7WkCbR5HKuNIZSJjCbtVwpVLOHKRjrVIz1km0OaIjHlCvYK8maJtnEDbLhFoCwyDVfreMp5ajt/OHHZzFleq0DZXOBfeTmQsEmjz2K0SkbGALc3gyCV69nGG3p2E2nHs5gId6zi+Kkxmw3ARRy5gNUt0rOO0jWME6iI95xiRO4PVuB3fWKDjF+g5d9M278Kor5D67nc4kb6BqS9Os5x8mLP1Pv/6yDoPPqBx+9RPWTl8jE+unmLmJ1lSk//IX77itfz2r76WxMErSfy7gwJEecnlJPYdFAHFwQSJ/Qn2X/lCbh3PctcPHuK2xuOk7zzOfGWF8S8f5viheb7xvm8w/q0i6YkTfDA7y+L9D/DJ932Qf7nhZr5y4yxv/ew4nzia5VNjN/L56/+Vb953P1+/a5qb/3WBL/0oz8Txw3znuut4/Hs239vq8ejaFj+85yHueyTkTe//NDeNfZrs+D/zuQ//M+XUBunjdb4w90NuvetBXvgbv8f+xAH2H0jwP97wB6LtcWmCr79zlKMfuov/+d4PM/vIT/nPv/kqfvTQ3dTWF1EbJ1Dqx9Cbq9TOFjFbS4TGbUTGcbT6PKF5El89hrpVovFUhkBZpKMtY1WLeMoKZqOC3axgVktYtSI9fQWvUcKtFaifztE8m6O1Po1em8GoF+g5J5A3injyKqGywHn/FK0zGYb2SexahbZ6HH1zlr55ioF/HE+p0FrP0DZWCdRjnA/vRd2soG8v4kmrDNzv0Txb4GJ0H3ZjmYFzF82zBc75d6NLK5jaItWtLOeH96M1VmmeyXGq8h7uO/4WiqNv5mThffzkji/S9U9xdnOap55KcdMNr+YTf3Et173uIF/5h5eT+pd3cLz4eU4t3MDs+Lu4d/bveOqOD2P+NM3S4Y+y8cACmw//ALm6ia6bNBsKaxs1Gi0VVXewzADbCtA0Dcs2cB0Fx27saTyDIKDX6zEYDHBdd49R0Q7DvTNi6Pl0dnmJe+2GvggX4pBi2BsKK8gunyLqEriBCB18YbscdAcEbkCv08c2HXb652iHHXwnYNAd4toe3agnlKFxICAYFQG+4woGY4w42G1U9DrdOHRw6UaiUeG7HmHkPs/fCLu0230cx4lf5+zNSHzXoxO1sQwTqdmKL92dveWCoekMur09nWsnxiR4tiPOy54fn7dDfFfgD6J4/eDaDolBL4Lnnsb6fw0qRBgh7BTPMykE9ELH1DVsU997fNdw4doWlqHj2tZeCNFth/+/GhWB58YH+jBuYdjxixP/nfYeB6ITtQl8i8C36ESuaF/4trCExL8PfIt26BIGNp3IFb+PXKJAPLb3SdvlXQSiEdFtdwg9f69R8fNBxa7etNuOmRbxSxSEBJ63t8kRtNVfbJTs8j1c28LUhQbWsQwMTSEKPBxLjyEiJpahYdk6iqJgaDr1jTUee/BeCqmvkx37ON8/8U1uX7qeudE38MPcGwjv/SjV3FsofPBaTn3j9/iXdyc4NfY2cl/9U8Y//Yd84o8v5xuvfRn//EeX84OxvyN8agLpbBpjO09rLYXZmMFVyljSDFpzmtZ2EnNjHGN9DGtrkqCZxa2m8GppgmYWe2sKv5HErU3h1qcE7b6VwmklsZpTqNujDIwCdnUCv5kkaKZwapM41QmCVhqnOoG6Pho/ecpgVacwq1Pom+PY9STK+ijmtmhSOPUMdi2NvjmF38rjNrKY2yk8SZgvenYFpyWeNPjKTFwJLdIxFoi0Mm2jRN+ZxWomY/p3CbdV3HuS2dn1mjeyDN1FQrWIUUvhyoInIeqeZYxqZu/2pnlmFKuRYugtxJXMCSK9yLlgEV/Js/X4TUSGuKH3ZTFDCZUKQ/cYgVKicWZEzBX0GVwph76dJtTKonIqC9q5UZ8U6kq7hCOl95zyoZ6PtW1JAi2NKydjI4EIZXYp8x1NVJe7RomuXtqryEdqAa+VpW9WsGtZ3MY0F4Nj0DtFIM1gbqe5GBxDrybxZGE66NllOmYBp5UUGjhjGm1jHF/K0TPLnHMXMLancBsZznmLDO2KuHWSMuz4lfgJ42ECLU1kZBgGRezGBF0jR6Rl8OXk3oFhYBfY8Ur40hhtPUmkJXHlCbTaCIGRpe3M0HGLBHoKXxVBjSNN0HPy6LUR2maWjj2NJ43jy5NCl2rmsWI+x8Aucd5fwFOn8NVUrHYtxoaV/F5922qInXTPFmC1UCvhtgThf8dfpq3PYzdm6BjztA2hxuyYs3vti7Yxg7xxdO/fTNsep2sVUbdG6Tll+raAq2rbk+z4i7SNEmY9hbY9SagVULcPiTnL2gj0TxHpwrqhbI3gSOP4yjQ7wTxWM4m6NQZP30mg5lh7+Nv4yjQX2scZ+MtImxM48jQ9t4LemKK1OUJg5HDkAm1rFkfOEpp5huEcWm0CtTrFwF+hbeZw5SShlsWTM0jrI3TMEnZT3PYHW7cSto7SNiYhKEA9DSe+zGOv/CXO/Po+zKsSWC9I0D2YYCeRgP374ZJLxK/79zNMJLh4+X56BxP4lyYwfm0/D/1ygu3XXgvf+Ct4chzkHNbGjajqUdrtGTxtCnXjVvzWJF5rCqcxTqCkCNU0XVN8LZm1UezGOAO7RKhMY9Um0TZH6RozBHIGX0oTKtP09RJ+PUPYnMbeniJqTeM3MnTVAk5V8FR6dhllY4yuNYcnifDgQniS9Z+JGr0I9SrsOIv0jDm6+izy2TE6mtipR7r4Wuhac3jyDBfC4zTPjBOqswRqkb49j15NseMtEelCxVp/aoSOOYfdzAjqf6uI15oVWkm5HLNfphm6eUI1jVWb4py3TFevYG5niJQiQ3ueSM0LlbMsWAPn3GXcZga3OcXAmSGU0rBV4IeveimNKxM8c2A/HNzHcy+5nP7LLoVrXsIwkcC+JsFzn/kzeOI7+NoorjVN2Mzhy0mec+aIamm0RhrXLoM2T3jLe/np71xK+6oET//ypfDya+j/uwSDX7mE8GUJ7JcmMF66n/aVl1F92UGMa0QIYfxSAh45jNU6wvnqOD+5/g944lcO0kkkOL9vH+euOAiXXQaXHiS8MsHFaxLYb/9taCXxvDS+M02wNcZQmcaWpnCbEwRyip41Q9eciaGn05xz54U6s5nam6r5Uga3lcKXBCS1bxWxauP0raIAkG6n8Vsz+K1pdtw5QiWDsjlJ356nZ1fQqynBZ5LydIxZzvnLBGoRvZoi0ss83bmNobvI0FsSQE1zjr5bxqrn8VoLPB3dyflwCXnzCBfbxznv34G2mcFtFYm0eXrWElYtj1HN8XT7FE6zgFUrYlZzXIyOY9SmULdGCbU8XWuOSJ8VfAm5SNeYxdiaxK4nsWoTMU/oCF1jBl9Ko2+NYtUmCOQMfUu0cazaBG4zi9NIY2xPMLDLtLVpAkX8P3OaE0RallDJ4LVS+FKWvjmH38oTyiUiZZa2OksglXDqeTraHF29QiAVCeUS59xj2LUsdjVHW1kgkpewtks4tSKhJBpA4v+D0Eu3jVm0rSmcVk68TisRqOJ7bKjlcKQ0Rm1CzPf0PI6UjuHDGcGXkqcI9SxmYxyrOc7QLxMaKczGKGZjlJ4zQ8fMo2yNYDameLa3KtTfdhFX3jVCzeDGemmhBN+dg8wI/auUxWkJNk3XKtM1y3FzIgvDk/SdipiMWWUuRCsMnGWseo6uOS9amtocbb2Cr5TE9wd5AatWwGkWOB+u0tbncFsFIm2RrrFKoC0TqMtYjTlcaQGnVcGV5on0Y3jyAqG2iNOaJdSX8JR5HGmOyFjGkeboWMcYet/DrM/tmTpCfQ5XLtG1Vwj1Zbq2UOc6Upmes4rdmsVXFujZt9ExV7FbwjJyLrwTq7FAoB7HbS3RMY9jN2e52FvBaKQZeMc4+/AR9GqJoXeKUF+meTZF5JSwG3fRtldRGuN0zHsx6yfYfGyWD7zlnUz8w3f56Ccn+dcWzJ64l4nDSe65Z4vvn2zxzb+7mYN/+uskrt7HVYl9/EriCq4+eCX7r34hiYMHSBzYx/59L2D//gT7DyTYv38/B/ZdRSJxNQeufAl/8oY38ttvfjl/+6kP8d2vpziVfIziN37AjTfMcfKOh3hwbYMf/XibyvF/452fvZmPJyu84TtHef9Uks987tt842Nf4PPflRk547IgPcCp+77LSuWzjH3hkyzlH+MbCyEr2/dzw4e/yXeuz/KJmyf46He+xuf+5uMc+ucjvPtrX+drC2m+WJzintOP89jps/zqS3+Ng4kDXJY4yCv+03/niqsTJC5JkM4/we33dbnzwZ9y9yMP8D/+1zt56Ckdz7wHU7mD2nqF9SfyBMYpbGmF7SfThPoqrnIMW1rGaMzTsU7gyYtIZ7NE6hLn/dvpu7ejbhfRq2UidQV9c4a2skgkVwiaJczaIpF+Gx3zOE5rDqNeJNRWaBsn8OXjDJ0TKOs55LVpnuvcS884QVc/ibE1R/WxNHotT6DNYzXKVJ9MIq3PcD64B1++jeoTOXrWnfjycdZ+lsSoLvJM534i7SQbj6SItNt5unM/nr7M448eQpNX8bT7eexHKepPHuL2+TdSOvQnzB99PfmbX8dDD3yDE3d8nvt++B1Gb/5r3v2/ruDL73kZ3/7oy/nYO17MzNG38YNjn2Zl/H9j/dvNnF35BP4jYywf/juevDfN9hN3s73+MIpax7JVVLOFaujImoGuO6iKhWP7Aqpp6dimtGf42J19dDodut2uCCnasZbTcQk80T74+cCiHYSxzaNLr92j1+7TCbtEcZNiEDckBHdiB9t0GO4BM0MG3SGhFwlmRdyiGPZ26LZ7exyL3QBitzEx7PX3LvvbMZNxF6Gwy1iMdm2Z7TadrviYxMuATnuAbdv0ej12zvUEeyL+GDthhBUrTB3LjgMHgTGI/AC5JeE5LrZh4to2hqrh2T6R38Z3A6Fo9SJ8J8CxXDGFibp4jk+i2wl49pnz6GoLx9ZxbB3XMXBsPW4ouHszBWH9cPeaET/PpNh9bPcg7rsOvU60py1thz6OZf5/Nip8195rMAj45PPTj3b4/L5n1+/aaXtEgU3oW7i2vhdIdP4fQYXnGISBCD06kSdMIo6BbVp0ojae/Xw6tNumELWZdjwRacdsCRGiDPs9Lpzbod/tMewP2BkM41ZGKGCdMTxkN+gQsxjxsYe+h2ub6KqM79q4thl/Hiw81yL0BQvE0BQMwxD1Ituh6zlIGw9zfPZGMiMfYGnmwzxw8nruLb0d9b6P8rPRV7Ny/W/w4395FT889Afc/t3f4dTUBzg28vcc/sgf8q2/+Pd8+v+6nK/84Ut4MHU93c08WnUGq1Vm/bER6mcnWXvsMI5aYvvsKNW1MfrqDDtGiYFaoK/OENRTuNuTOFsTdOVp3NokQSuNtT1OIGdwmkmsxiR2K4mnZLC2xnCqE+gbR/GbKTrKNE51Aun0LQytItLZEbTNMZx6ikCexm2mcZsZ1PVRrFoSK+ZWBPIM+uYUxlYSr5kjUooYW0nUjTRDdwlPzmM1kujVcXa8RXy5iLKewmkU6DuLeFKOQM3Rd4TK1KpP09EXYi1gYc9t7isFXCmH3Zwm0kr07BJdu4y6OYEnF+IWxQxmLRsry4qxakwcYDx5GlfKxtCuEm0zH7c4RPtD28yy4x2nY8RzgPoEfWc2ngZkRVtDEfrRvlOkrQvdatcqx+q6Oc4Fi/TsWfTqJEZ9lHPhHKGeT+Dg1AAAIABJREFUQ9seo2fP0bfn8WVx42TX0/StOdpakcbpwwRSjqEzTyjnsWspth+9lafD4wRSgc2Hb6b+xGG6htDN+a08A3eeHX8BV8oQxUwIYaoYx1OStLUiytooO848z3Vvo6MVsWopBnaF894itdM34copBp6APHrKFKGeou/mcOQxAiWFvHYrT0fzPNtZxK6P0zGmuRDM4TQnUDdupGelebZXwVMm0evPBxV6cwJfS+KrSTxF2DZEcJOi6+TQakdwWmN0zSw7XhFPmiJSM3SNGez6pKgtewUcaQJXmsKojQvVqVFC3ZxE2ZzEaebwpBl2vGU6xhxOK8+5YIVIL2PWMtiNAk6jQKjOEmmz9Kz52AJQFFo8PYfZmMBpJRl6s5gNYT6R1g+zE8yJGYksYItda5bGmSN4Uo6uKbgrZvMoXVvMj0K1TO30CHYzw9Ar40jjcZCWx6xPYdQmOf3g1zFqkzzbW2XoV9BqaeStSXbCZXruPG27TGvzKL4+zfnOIoE+i1ZL0vPmCIwcfX8WZXscW5rmXHRctDaqRwnULBc7S7hSRuhS7Tl2/EX69RHajSMQFYl+9g3u/off4ce/k8C6MsH5yy7BvXo/3WsuJTyQYPiCffQPJuhddZDoRZfiveRSvH0JBi84yPlEgmcSCUgk4MoX0NuXwE0k2Hzrb8HK52BzBEcbZWPjX1CbwpBiNSex6mOxinMctzWBdPZm2noGs3YUtzlBzyyhb03gNNLsuBW6RhGnkcaOv9+YGxOErWkGeplngmWCRpaOPINXSzE0Z2NeSQG7maZjzhFqZTw5JwwMyjw9s8LAXkBZGyeUi1jVNIFcIJALdI25GB4rwidfEV9H5/xj1E+P4ssi1PKVAurmJPp2ko45x46/hLY9hb69OzcSt8nGdp7z/kn61hJGLYNZT3EumCFSBbhTBLo5BtZibEjKczFYwpdyeM08Pb1CKBcZOhU8KYmycSuykYV6iR++8qUYVx0Qs4wDB+GKg+y87HI4cCVcejn6/gRPf+SV8JOvEimjtN0CnWYOuXqErp5nYJTQmxk2n7gFlFV++l9ehHPlQdzfTPDsK1+M/fIEF3//Ui7+doLnXpKAKxI8e2kCEpfTuewFXNy/j+cSCYYvOgiPHKW6fSPn9CyPvv33qF6ZgINXcO6aq3CvvZydA5fw3IH9DK4+yDCRwP2za+GpW+l28jhOlnP6DJ3aJE9H85jVMSI1y8AucSEQLB5fmqarl/FbOcztCdqamDx0tBn8Vga3maatiobA0CkSKtNEaoFIKTKwFhjYFYzqOM0zN8egxzxmrJVVNibY8ZfpWhVqTx4m0kucC5ZxpTxrD99IoBQ45y9j1tM0zhzFkzNcjE7iNuepPzmBsjlGzynSs+epPznFwF7Ba5WQ1pJoWxl2vOM4zSLaVhZlPcXAPo4vlzGqaZprR4j0vNAsW3N0jDncRh51fZIL/gp9axarNkmoZujbM1j1UZT1I3T0fMwtmqF15ta4aVGmo+eRzozQM8v0Yy6FJ6UIlTQ9K4+6eQi3OcnQKTFwypjbk7jNLB1tlgveKv+HrPcOk+wuzHRLM6NJ0igggo0xvoAv7DpiY6/x4sVrY9aBdMF4TTIXTM5CBIFBIAmEJnWunLurw/QEjUZZQgEkFJA00kxPh0qn6tTJ+ZwK3T1B0rt/nKrS+N4/6tHMM93zdE/Vo67f9/u+962dHEFZjXO2z56QlqPYQo6OMovfmqb67EGsegZbyOMIM3Skw3iNeQJxLtQMi4V+qy3Xn0Om8JVCX/VbZN0s4bQSmM0oG840bS1L9dRP8dUU63aBDbuIVD6I3YpyPihhiVHWTt6I2ZxkwykSaGnU+kH0xhiOFMWR+vMNI4/RiKJWJ/DVDJ6cxmrG+gyLKOe8OQIti1INzSFaLTZsXPaMEp6c6zffUuGv+y3LdavEeX8RqxkqRtXqFL48gyeF4cO6uUhXn0etJDHqGTbtw3itecx6EU+aIVBm8KQi0moctzWLLx2itZpDq5U4592NIcxiNuZwWodwWofw5CP46mHs1jzr9u1YzVnkSp6eeRu+skhrNYNancVpLaILRTylhC5kceUSG85t2OIsL/buRBdyaPUcHeMIciWLIy1w1r0LXzmCJmRwpBKutMCGfRdabQ6ndZi2dgxbnKNrT6PWY7T1eVx5nnPe3SiVAq68wIX2Xcj1GLZ4P4FxG66ex2zciSvdx7O/zHDDl77L57+T54PRm/jKbWOceqTO0/fVKZYfJ/L6CJHIdq6IRNh6yRVEdryRyO4IO3dG2BOJcEXk1WzbeTk7toTgzF2RCDsjO9i55VVsiVzDjl2vIHJJhMsil7Etspsde36Ty17zJt7/ia9x9N4V7n5Q4tZ9d/DUcYlPfnaS938nxqfHJrjuB9dxy7Vf58j4bazc3eaOp37Fr+9vkrr5GDM3F1j8fye57cYn+W7xVySWniQx+XGWHzzHfQ9C8YmjfPXaD/Odv9rLdz5/nHdHv87bPveHfO2r72H0Cx/n3ptv4S1bL2N3ZBuXR67kfX/+QSKRS3nFrj/m+wtpPp36GR/94LV89Uvf439+/mM8/HwbuXE7tdUFhLUFdPEYwkqRyqk0PesOAu0YtnwUsTyNIx0hUI/SM46jV4uoa1nWjWO48iL1pSQ983baylGUtTzScorz1jGUlTh6bYHVp6O0taNotQKttQxqbZq2dhyndYxAXkQ8k6KrHUNeydFRjlF9NkFHuR2ncZjWWhLhTAxHmsOVDrFh3YlcnkFaLdE8M40vH0dcmcZuHkVem8WoL9JcLiKtlaifytFWTiBVsijNIsun89jKo9RPH6W5HGPt2etYuv/zLIz8TxYn38uh/Mc4cuLr3PPQj5ka/Rey+/6F2yc+wKGRf+JI4p8Z+9Hb+ck3/gvP3f5NHs99lsem/o1HC//Kg4VPcf/8dxCW70CWnkLRVzi18jgtbQVF12gpMqYZNioM3UHXdVzLIPBCNammaXie159DeHS7XdrtNp1Oh8DzsM1wBrHe6Q7bFN32wLjh9uccIXui27d+2IZN4AbUynVkUQlhmd2NIXyzG4RBxHp3I1SWem02uhu4lsdGd3OoLF3vdOkE/eZ/P6DotjsEfbPlwEriOS69TpfA81jvAzcDz8P1QnCm53m4ThvXbeM4Du12G91QhnIKsz8lGbAWdVWl224jiy3Ob57FUDU21zfwHHfIx3CtEPhpm24fINpXsvYDm7bXwXfaoZ50Y73NSy+cQ5Gb2JaGoYVBhWvrOJbWb0XoQ6PHy1rRUElqGgp2v33hOga2qeJY4WHbc8xh0yLwXHRV+f9NOy4OLsLJyIB5EbIqBiDKi7kVA9DmIAAZ/J0vgzwHH2Pi2k6fcOoNazeOFQJAVFnGULVhO2PIquinSh3/ZQaFZzt0gjB56gbtcO7R6RJ4PuvdHr1+uDEAltimdZE1xL8IODqYv+iYujaceZh9fcuAT6FKMrLYQpU9TN1HaqoIq03kqsAv710kOfkZHrr/mzx/73e5J/EBniq8j/v2vpU7b/oDHou/j7kb/4GH89eydPckyZs+xM2feys3/tMbufZNl/PV372cU0d/jNjIoolxpFoUsRxDKqeoPj+BVkljCaHBQyvHUFYncZpppOWx/i1UDEuIoayNIS0dQFkeYdMo4jUTWLUoXiOB10ggLx/EqESxawm01SjN50dw6knU1RFsYRSztg9fzGBVY6irE2irExiVKMryGFY1hrI8hif232wtj6GWxzHrMfRqDL2SDG9d5DhGY5JAy2I2EljNNL5cxG0VcFvTuFIWX8njyTlcKcOGPYfZSKDVonhyjq4xg9NKo1ZDorZSmexbIDKhyaMxhS3GscUETivVP3TE+hX/GQI9gbi6Pzw8moc45x4LK5zNFBv2DG0jjiVO9l3vuT54LRVWyhtTOOIEdmMSX0rRlvNsmnNo5fCWr6vlsJs5DCFFoBZC/aYYx2qGh/GOkWLDymIKY3hSLGwgNKP09FxYWRZiOGJ40BkAumwxO9Tj6fUEdj/08Vr5fnASx5HyeGoRqRKlqy/QVmdRymGIotUSnHUWsMU0ledupacX+jeQ05z+1Q/pajm6Wh69Oolw6lZeCEqsm1nk1f3Ia/vpaCkccQpLmECvjeLLcazGBFZjArs5SU/PYArj2M1JtOoImnAAX4viazGMxhhdM4MjhXYNcfVAyKdQQ12kVh+nZ+VDY0d9nNbaAdxGio5SwBHTSKvjmM0kgV7EUbJYUhpdmMCRErhSCrMRzjLcVr7fyAmJ7x19BrOR6nNEwpq1rxT7TZzpsKYth62ddasUqvSaMTadEr6axm7F8ZQkHSOHLkzQXN5Hz8rD2WOIK2GtOHxt5fCVLI6U6uv44mj1cZTqKOf8Ei905oeTn7PeDEp1FLMRQxeieHIaT8mg1SaHQFCrGcdVptEbSYxmHEdJYIiTGOIUXbtI/cx+5GqCQJ/G03KI5RFalVHOtw9hihnqS2O0Th+Asycwm3Fqy/tQ6uPYjUnOqxns03ux3TE2ardijX+IM39+JZUrIxi7IqzvuoSXrtqNeVWEc7u3wKVbYEvIKDi3bQvdndsIdm9jc/s2XopsgcgW2LKF83u203vVTpw9EbwrIhh7tsNbXwdP3oJk78OUJmivxfC1LPLaXlpLe/GacXpqDrseC1sQYgZXSNNu5dGXJ+mIeYJmFquawKolMasJWmfG8Fo52kIOt5pGPj2OVU2yrpboKjNolTh2I4Mn5WmeGcNqpOmZc33zQJQL/hHktSk6ahGjGs7QnEaGnjaLtDyFJxboKLN01RncZrY/vcihlcP/p17wjuA2sxjVFPLKBLQP44px1MoYjVP7wkq8WCBYncCsR0EqcrKTYXUjD8+NsvHsT7hw/3fwT95IvXYTPH8zL2qjIIzwbHcE04rTOzOGJ45h1Uex6iEY0pdz2GIKR0qiCRPoSgrKeQ7/TgR9z7YwKNq6HXZtobsnwrndl3Ju9zb0qyLoH/p9OD2FL0wiLO3nRaUEq1nWapNoUpZNrYShpDh/7LusvjICV17K2d+4kgtvvxLrbyN474hw4ZURiGyHLds5fWWEzV17OPPbl9O8ZjtsuZT1y3bAXT+l3UpyXshw6N/ewsqVEbj0UuyrIjReE+HF7eH8w9yzhRcvjfDMH0Wgso+qegveeoagMYG3OkqnlWJDjbGuxvCbE+jlA1xwZmgrGZTyOFp1iq6WoafnaJ7ZN+TtdJQC6toUbblAR8kTSDlay2Mh+0Mqoq0lCFoznLeP8qJ/27DF0joziVlLY9UzdJQSTiMH3RPolQRaOYG0PIXTyOM2izhCAb2cQVqeoi1PY9XTnHcO4zXzdJQSeiUZ/rcWtimsZhGtlqWrL+JKJeS1FLY4jSscYkO7DXU1iVFN4LUyOM0UzaVRXDFHc73I+dUJWI2DEicwRzkvHoDKAbrNg7A6hm3FaDhxCBY5L+ZolcdQG5NcaCSxGjF8KY0vpTHrMTatOeSVCXpaKWR19MGxdiNNW56mq87ht0q4jRm6yiFsIUtXnR02KdryDLaQJZAG84406/o8Zi09bFp4YgGrnsETC2wY83SUGZxmhtbyWF91msWoTfXD5iQX3Pk+22iStppGq4Y/V7p6OHHy5RR6bRxfDudOVmMMpzXBpp3BqI7xUnsOT4pTPXUzemOMrlXElCdwtGi/nZHCV9JDtoWnpEMzUzOGUhmjZxXZcGZCfbWUpGPkMRsxlOo4SjlKRy/xQnAU4fRIeIkgZjHqyb7qNGRqKOU4Rj1NoMxgChkCZQajnsYRZ/DlWTxphp65gC9P48kFDCEZBiP2IUwxh6fO0DbmsFsFLDFPW58j0EM7h9HM46tzyJUUzZUYnjJL11rEaOSpnoqj1gr0rCOIq9GLzByHMRuzKEIGpZ5hMzjO2qlxzFYJVz1EzzlBYzWNr+WxpRxmM49azWOLcwTaImoti6uU0IUUtlQMYZzGUQJ1EbWWw5Gn6ZizmPUUan0Wz7iHrnMCqTKGoqZ45HSCr49+kY8+tMhNCz/ip//xWb73yRvIzz3NPScf5+affomrIxF2RV7LJVsjRH4nQuTVEd723/6VT//djfxoNMOHM9/gR+nrKE7fzC3f+Cw3XXcj7//37/OnH/k0b/37P2HrjgiXRSK84Zqr2RGJcOnWCJdfvptIZBd/+e5/4derHsdPKHz2h3F+MDPDD67/NtM3/4zc9ZM8+pzGT361ynj+OZ64s8X4JxPMfvuX7B2p8eW9v+Rnv3iQafkEJ+9Y4fgDZ7j76WW+/f1v8sPrb+QTX/sBNxdL3Dx7K8kbH+ChhRWeeaTMr37+OFfveAV7Iq/imkv+gI+/92Z2RHYS2R4hf9s+YvsO89zjNsdPHeF9X/0wz1buobY8gy4eo2vfy6P3/4TaUgpfPYzTmsMWSzSXUxiNmTAUqqSRykk8dRZXmUEXMiw/MYnTPMSmdZzWSoK2Oo8rzqBVclhCCbtRwqhNYzdK1J+PsmHehi8t0Dgdx5cWaMvHsYV5xDMpfGkeRyyFwYV6G1b9EOraDGZtFl8+hLiSQDgTR6rk6Vp3YknHeOLBm6ifTkLvETbt+1l9OoG8NgMvPUHluSmEpRRKuUDXOE7XOkFtKYlUm8bVjyFWiyinsjx3z008WPoS8VvfxXXXvonrr38L137uNXz0XRE+93e/yVc/8HoKe99P/KZ3sDD2V9wx8TYeS/wpD+1/A8avv8iTxz7EXaUP8+TDP8ZSH6C88nMqK8+wtvQcLU1ktbqG7bnh7EPT0A0V01IwjSaWraFpEo5rEgQOpqXiOAa2E6o9BxfWvhtOGAZzBt8NA4y2HdC2fTpOQMdp07Z92raPb3psBL3w7OmEnzNoLwz4Fuvd3pCxOLCIdIIQYTCAUw5BmJ0O3W532I4wDCNkTfSDk9CA6QxDhE7QxukbNIfgT8sm8Px+Q8Qefk2dILR4DGYuqqzg9MOZQZAxsINcrEFt+wGOZaAqrSHKIfD80HypmqiSRkNpoNoqkY1ewEsvnkNTxGHoYA9nH+pFs4+XA4TBDMR3bWwr5EIMOBEDBoTrGEMApmub/WaC0Z9+WMOw4uKwYcC/GAA1A8/BMjR810aVWziW8Z+Am4OWRxhiOEOexCDg8Bz7P1tB+j5b/6KwYZA0tfs1nRCm6Q13PK5tD3c8gxQs6FdoBi/CzfWNMLTof04YiNj9hoVNrxPQCTx8175o0hK2T6yLAgrHsodqUl3VkMQWuuaiqQbllVWUhoRab1JdepR09AscmvsUjx36DIf2/g/mfvh73P6TP+aOW/6Cp0v/Tuz6v+POzHVIJ09wOP0tPv2Pv8WH3xjhq2+4jC+9YTcPJb9CZXkSsTpBozyJsDKFLuSRy2nqpyZoLU/SUacxavF+ZTSG3UiilkPonFqewBVTuEKc5ql9uI04m8Y0ZnUSux7FEeLYtShmdRyzOolRiaKvRVFXJnHqcRxhCmVlH+rKOI6QRFkZR1oawRGSqCvj2LU4zef3o5dTWPUM8upE//Ae3oSJS+NY9Rwdo4hancKTs3SN6X7dPk+gFoa3G4Gap6MV6eihqUHvcyU2nTm0WhSrmaRrTNPRp4cMAVfK4ohptPoktpgIJyNSmtbqOJ6cx5XyaNUEUnlfWC1tJHDEPFo1hS3m6Gghp8BojrLpFtDrU+j1OFYjTdeY6avS0mjV/XTUUAnqNNKcsw+FjIhGInTR2yUCNUdz+WCfXB7HVzMEaga1Oo4vxzCFMRxxCrcVC7fnjfCGtacX6RqzKJUQ6NZWp8PtuxgCID25EBLhlWmsegh+9OQCZjODr01jSeE2uLUS5bx3lI5WQqlEqZ8+wFl3nnPeAmY9SiBnkFdH2TCnw++jmRhW7X0phieFxH1LmMCsj9EzwjBCXtvPObeIL8eR1/bTWtmLI06h10axGmGQ8WJvBq1+EKmyb7gltlsxfDXdn7qkw2mCnGDTneasO4Nw5lbU2hgX2nMEUha9EsVppugZM/h98rktZ+k5sxiNqb6iLoHdSuG0suF0o5XHbRVwWtlhKOHLBTwpPwSw2mIWR8zRNWbDW9VqGEaZzTi+ksFphbBLTwkVn4Yw2Qd/pnClBEp1jBc7i2zYM1Sf/xmWmMBpJft0+klcKY2vprBbMSwxit2K8VLvEEp1FFdOoNXH8eQ0en0Ku5XEFhN09DxabRJHSuGrWRrLk7hKgY41TWBmCIw0enOSDa+Eo2Qwm1naxgx6I0bbzOEoSVw1iy1lUWrJEA5aj9GWMxiNKJ6RwVYTaLURXjBzdPRRNkr/zpNvjNDcEaF91Rba12ynvWcL7NlJZ88leHsi+NdsR74igrIngrN7C+e3bYMtl9LdsY329i24u7agXrUV8ZotmK/Yyua2MNQIdm1HujQCxc/gGwewmmP0aklcPYsjT+EIkwStBL6YIBBTeI0kdj2BU0/SlQs0n9uP2/91u5UL7UONFBecBbS1SdxKkk2lhFtLo61M4Ys53GYWr5XHEkIg4oa9gN3MIJejOGIWrRbnnHcYcXmcrjqNVonhNrOYteRwSmULITTQ7lsOjGpoPQhna0k6yjRddQazlkGvJPClLHp1ErsRR12bwG3msIUctpxArI1x/vlJXrDnUGe/Svn3XsHSKyMol0fYuGILxlUR/D0RhDdugW/+AygxzjWjXFibovH8jRiVEc5a02wYpRCO2EjSs2awpQSOmoFyjnv/8pXUf2MnvZ1bubBjB+2rtyK9MgK7dtGNRFAui8D174dToxjNCVrNKRwhBfICrWaS5soEPbmI3Ury2Ff+gtorInD1ds6+fhfn3n4Z3b/dgv17EXq/EcG+aifmO98C8S/CXXG461asG/6Zpf9yFc//99+C1SSqnqEtpHnm//l9Xrz6Si70IZzenjCkYMslKFdthe0RWn95NayNoYl7EYW9nNXS2NVxdDHGupLEXDtI0IyxoeeRlw8SyFnMesg3CGdmOUxhig0zBA/7rQxuM01bzuOKaYxqFKMW56X2Mc7ZixjVJLaQxWsWcBo5PLGALWTxW0W66iwbxgLS8lQ/rMhiC5mw0aKUOG8fwaimsYUcvjiNtByjI8/iNgu05RIdeRZ1NUFHnsUXp9GqGexmEU8uYTbyNJej6LUsPWMRtzWDdCaLI8yyrh8KOSlqAa+VGapEG+tFLjy9n/WxT/Dwx9/I0rf/gsZX/pzWZ/4U7Zt/DfPfADmLsHILQSNOT0gh1SfRWzHOCXHOOSW8VhLh1D58KdtnVqTxxDyemCeQ833rTgq/VWBdX8Cq53Ab05yzbkMvJ7BqaWwhOwxvBqGEUQ2ZFUY1hd8qYgtZrHoGq54ZBhuBVMCXCjiNNMrqBGYtDE68VgpLiIbzLTWPXp2graQx6xN01BR2cxJTGMcSpjjnzCCe2YtaPshZp0CgxpHXbiVQo2iVEVwxSqAk8dUkgZ7EFOO4Wpyem2PdmsYQorhyip5VpK3n0OqTeEqarlmgreewxDiBlqVrFBBXDuJISTadEm0tZM601Wn0WgKnlUWvJzEbadbNOexmBmkt1m9TLBAoM+i1MKxwW0VMIYNSTtEzFtGqaUwhO5wX+nIBV8phSwWMZpZAnyXQZulZhwj0WRypiFSJozdySJUkbX2Bnn0YuzWN2SxgigU8ZZbz/j04rTm0eg6zmaOtz2GKRQJtEU85TNs8hG/Mo9SzuNoCrrqAJc3RNo7hKIu4Sg69kcJX57DEEmajxKZzO8KZKTbco3TNOTw1ZGfowjRarUigHcJXQ6VqoBQxxAXU5lHEtQxnnRKuXuCBR8f4xk8+R2ns22RT3+PJk89w96NNZu58lLseuY3D2QKf/LMv89PkDdz7+DGEXz/ML2aLHHvgBP/x8DQ3357hkSMl5o/FmbxljB998SZi00f4WvFnTDx5iHt//hBPJB/n4OwIkau3csllO4lEdrEtcgWXR65kd2Q710R284O5oxQzD/CNd1zHd9/+Hb71wZ/w6a8d4PofxjicvYNf3Hcnxx99jhtOLHHt/BlumHmIWOwwDybvwLi3xmK5ydEzpzh6z6+49boS4yMzvPdrH+bb1/+Qn31kljue3CR2+DmuvTnGkYceIrIrQuTKCFtfs5V3feTviFy5jSsiv8uDdz3AoQeeYPGh58llZknGj/AL7S4qS0V67gOsnEziqccRljO48iJarYCvLNDWjhJoRxBXU2j1QhggySXWnSO01uJ0lRPYwkJ/DlLCEaexm0VccRZlLYdZn8ZpziGcitNRj+BLh7CEGZpLCbraEXraHXTV49Sei2I3Z/Bac/T0YwjPpzhn34snHiaQDrPy1Ajn/Ts4699Bz76dk4+PctZ/kLZ2hK5xO8//aowXgoe54D9IoN7O6jNTdI1jGPUSSrmAIy1iS4fQm3NY8iJ6awFTPkS7dQyvMod6OsXpJ29FkrM8/Mi3mU19gJ9+7c3c9PE/4mN/uZPpvR8kc+v/4rn7v87eL7+aO/a/lTt/+mYeX3g7p+55P4WRP2Eu/QHuPv5dFmdv4Nabv8T+n17HSvUUFWGVIAhQFAVVVTGM0Eypyk1M08Q0zf80AfF9f8ioCDzvIv7CyxrQwTmx7QS4hsNG0KPrtvEtj8D26bht1oMebc8PoZb9M+jLbItgqPRs+/6Q+dDrtyUMTWejt47v+2GzIwhtHQPgp+/7WP05SueiBcBgFeD0lwttz/9PTAnf7X9M/1zd8YPh92LqxtDcEa4R2kNgp2PZ/YmJ02dM2v3L/9D2OQhW/P7X7pgujuni2h1sKwj1pLx4LjR9qC1MXcHomz9CwKYxnHMMmhQDk0UYYmj9h95/hFMLzzGwLW3IpLAMbQiUDMMIa9iSaPveUFd6cSgSBg3hx4WgzZenIiHLwr2o6WFfZNcwh1+faztDXandr7kMoJmDkGJAHB3oTAcbnqHr1vWGk5PA8/Fsh41erw/LdMNkq/9kb67py1EZAAAgAElEQVSv0+t0Q0WpHxB4L/MtXragGEPoqKkb/WBCfdlHa9vDfY9hWCiKglBb4+RTT2NKEkZriZZwF7cd/Rp3Jz/EA8n389TMh3l29l85fewLHBn/CEez13H/7WNUT/2CXz1UZOKmj3HjP7+Nb/7XV/GV393DLxJfZenXexFrUZrVGM21OLWlKezWDNJauL2V1saxhQTq2gR6JYolJJBWxjDrCdTyJE4jRU/Noa6MUj95C2Z1Eqs2FXIoKhP4YhJPnMCshvMPqxpHWhrDqSexazHU1ZB9oa6MY1Vjw4e6OoFZiaKujKOsxFFWo9iNFEYtGuov6wmsehq9HKrIbDHXBx7mwsOdksFT0v0KbbFfw0+HisBmcqgLbC6PYjaS6PUYba2A1Uz2wZjp8NaxlQmhoEIUs5GgrRWR1yb7/IIiwtIYrbX9BFq238qIo1UTtNUZukaJ6vN7sVuT/e1rDqOeZN2cp2fOYgjxPpwwDBicZoK2nEdZm0Jdm+K8M8c5p4Qrxwm0NEYjnNI4rRS2mMLt+90dcQpfjhMoSazGFG4rQUfN4bXSWEIcp5VDq8aHHA5bzKJWw5qyJ+VpSwXcRoaOOk3PmGXdmsdXi4jlKcxWBk+axhbztLUS69Y8HT1sqej1KN1+MGEJMdaNIh01h7I2hlaZGELZBuHDWadAoCSGIYQnxegZGZzmFG01iduKYtTHaK3sxRWn6KhJfCmOp0bxtTh6YwyzGTYlXCmBp6TZdGb6IUACsxHFasZCS0Z1HE9JcT6YJ5Cy2EICS0jgtjJ0jGmMZhKzlaJtzfSDgTi+ku3T3XNYjRRaNR7CDPtwVaeVw2mFleywoZIZ8ira2kwIWmxlCNQ8hhDeprlyCqU6htmMYjam0OrjaPUJXDmBJcaQyyO4Ugq1NoGwtJd1q4ghTNE1C9higubKgRCoKiWRy6MEWga9PokhTNFc3s/5YC4MRKQUZiOG3Ur22SahvvSsO0vPXsSWcojlUUwpRmCm8bQUcm2CtlkM6fCtLJ4ahhQb3gzN1RE0IcGmdwRbDzWx5toYm3YRy0ghSRN0rDRntRTe3Ke5840R1q/aAjvCR3DFFtpXbuPcrq28sHMLnZ0RrCu30roygrLnEtxdW7mw7VK4ZDvBrktpb99Kb/tWOru24u6+hPauCBe2ReCSCBuRS7iwMwI/+kfQxzlvZNgUc5RX9qE3xugoSazaOFZtArcRJ2ilcYQ4+tok8plRHCGBXY9jVqbQyxP4Ygq7FsNrJPGEBF4thV2O4wtpenIRvRzFqMTwpTx2I40ppIaHAqUfVFjNzDCwCudok9A9jtvM4IoZjGqctlLAqMawhCQdpUhbLuA00wRSnrPWPOLSKIGUx2/NsK7P0zw9QlvJ9dtqSdxmnrZUwlTimEYaluO8UE9z+rp3UYlEOHvZFtjRN2hcGoFtEfQ9EdbevJ0XVvbTNZO4bhZXGMOqjrGu5nnRO0wgFVHLUXrmDOv2DII4CfUsT338T/j1a7bgXraNFy7dzgs7t9LbEeFCJMKF3ds4fU0Ejt/AC0v7CYICjlOktTLOC2tpfGMaR0hjlqP4QpwT/+s1aK+IcOHqrZz7o11svHM3Z9+5jY03RgheHeHZN+2E+26FZpoXxBKWU2LTKsET4/D0FI6URg9mWZdLPHfT+3nqVZfwUiRC97ItqFdGWN8RYX3nFuqv3Ia7KwJffzfUEnSUCTThIBtqmrNWEVNN4dViuLUY60oeszKFIyTxxCxddSY0SVVG8FpxHDE2DHidZqi2dZtp7Eai3+KLYgsplLUpetosnphHeH4UeXkqhELKM31QZBazfzAPWkXa8gxaOYEnFuhps+G//1qMjjLNhjEP3XupPTtOVz2EWc3RVQ6hlzPY9QI99RBOs4BRy2AJOTatw4hnomiVFF19AUvIY1VLOEKJoDWDJ2Yx6zHk1bFw5lGOcmElysN/+1tUr4jgv2ob6hUR/B0Rulsi9C6P8ORrI7xU+BwvNmLoZw7QbqZQpARaK0awMkYgp+loOYzaVP+9wCQveIfRyjE2jHlsITR7eGKODWMhDHDEIl5zmqBVoi1No1eSQz6F3Q8hrHqGrjrLeecIymqMnjZHT5sbhhWBFDYpldUpAqnIuh7OFaWVsZCFoeWwGqGtxKrHkFdHWTfyOGIMV4xiCmGIbzeirBt5PCmBUR8jUOI44gRa9QC2OIbXimHURpHXDuCrybCh2YxhyTE8PU3PmsaV0nhyOMfcdGaxxSSeksVXc2y6s0jlcbTaFB29MPyzQM3hq1nWzTm0Why3leO8fwSnFTYkB6Yxs5HFaRWGDQq7GSrM3VaBjjaLJ5VwxWm6+gKtlShtrRRCd5vpMFTXZmkbcyi1JHojgynmsFsFHLmILmTYcI8SaPPoQg5dyIUGN2kGqZzEbk3jyYs40hzCmSjn28dx5GlceRajMU1HP4arzeJqs0i1NBv+cTrWUdrmUdT6NF37djrWDL4Whh9tbRG7NYfVLHE+OEHl1BiBXmLdXsSV5/CV0AbiynNYrQJ2n+dkyYvY2gms1iyOEKN5epT77trHp7/wYW761/cxuffHHFicJ3r3r7n/dI37H72HwuI8C/ecJHuqxL2Hj3Ayfh+nH11h7syDnGif5JHTv+bu7N3Mjc3zk/Ecn7jhFgqP3MVzzz7M0s/v47knq/zy9CZ3Co9w6JHj/P1f/z2v3/ZbvDbySi6PbGf75bvD0OCK3bzzb9/D5FiBL9w4wr+MjPO+0X384MAkk1+6iZ9cP03i3l/ws+U72buaY//MPiZv+CmHv3s7t337aX526l4Ol+5g9UGPsdmT/DiX58avf4qbP/MDfnrzs3w7nmLhiSe57aknOPzwfVxyzaVE9kSI7Inwz196D5ErI+yJ/DG/uv85xmaOEj98P5//9x/w75+4kdOdn2Mrd1BfmWH5ZBJTPIwrH8FTFqmditLWFnGlQ+jCDI40T6At0tYXEVcT2NIMdmua1pkifusIllDCqOdRKyn0WhZfXsCoTSOtpJFW0tiNWdRyGFwYtSKWMENPP4rbPEIgH0Ut51HW0mjVHF5rAa0yg9M4jLySI5AXEU7HkNZSrD47Rlu/Db15GLl6CKc1T+NMhsaZPM0zRcTlaZRyCa1WItCO0NFvw2rOI5cLiGs5DHEevTWPWC1gq4fpaHcgPp9l9YkJZGEGwzmMrE3zi7uu5fpPvI7r/+F1fOj3I3z7I2/m9txnOZL6KP/27ghPzn2Eh2Pv5ufF3+bkXW/n6Xv/nkfv/t88+9j1LM58ifn8d1ko3sjJpceo1E5jOzqSJKFrJpZmY+sGmiRj2y6W5eC6Prbt4nttut11fK+N6/bDhT4DotsOpyCBFwYLtmkR2D6e6eLbPqZqEtg+bbdNz+/i296QdzhkM/Y/d8CcGIgc2p6PbfZBlZ5H2/cxNX040+h0Oi/PUfoNC9cd6EjDsKLbb00Mggex0cS1ndBeOVCX9tsXjmWx0e29DAf1A0xNx7UdNEVFleWh6WSAQ+h1ukNLyGAW0m37BH7YtBg0TgxNx3dCOKgh+6iiQ6TXDypMQ0FVRGwzZD0YuowqN7FNow/U1PumjxCWGU4vHGxTG7YwLFPF0GW8fqvCsbQha+LikGLApmj7Hp5j9VkWLx/g/7/wzgHbwtRDA0kn8Poa0pe5FoMw5eLpRxgKhOmNa9kYqobnOEMWxcD0oavasHnh9VMltw89GUxHPMdho9sbVlcGlZvBkzB4ste7vWElJ9wDvdzwGIQqF2tbQzWLgSrLuJbdb1fomP05iOM4iK0api5iGwp6S0QSTlOr3M3TT09x8vi1PJT/BPclP8zhA//I0amPcqL0HX75UJ6Tpx7gzOmTVGtPkRn/Jl/+m9/llnf+Ph+9KsLy4o9Z+fV+1s6M0KqnWD01jrASR6qEVb2VZ29h7eRPh7fjZj2KsjYeutKFFHo1jroWJWil8MUk9ZO3oK6OEbTS/SbFJOtqHqt+AK28H0eI0lOKdOVplOVJ1JUJAjGDIySpPfMzAjHDujYdQjrXJpGWRsIAo5ZFWp5k05rDqEVpLu1HWh7nnL1IT51HXovTM+axm6FCsq3l8ZQ0lhjFleN09enhATRQ8wRqHltMoVamUKtTnHXn+1T+fVj9NsagdRFuYfPD1oUr5egZs+j1FJ5UJFBKeEqK1tpIqNpU83SNEq6Ux2pkOO8dJtCSGI1JDCFO15jFl/tTASUfgi+1cPrgNBOY9QQbxmxYr10NtYPi6q19SGQGaW2Eth5ODLRqAr2WwhVjBHISS5ii/vzPMGpRNswZAjnH6q9/itKH9LlSnvKze7Gbmf7BOkf91EGUlUnW9VnsRhrh9Ai1UwcxxQyBPoPVytJaneq3C3LI5UmayyN9fedUSKyX0ihrY3TUHGp5vF/JDfWQXS2PJYyjlA+waefp6mkCJYFRG6OtJuloKbTqCEY9/H1PzyAu39rXAob6xNWTP6Jjpgm0JFp9HLU2ji5McdadxZXCNsG6NY0rhcR7uTKOK6fpmkXU6gTq6gRdtRDeWNdj6PUYXStkNRitFL6SQ6uFB7dB42agj7OaKTwpj9XMEPQbKLaYpa1O09FDxkjPnMOT8nhynrZWxJUyiCsjnPPm+iq88Pm3xCiulAjbEc1o2JAQY5RP3oxcCUMITw65C7owOfy9LkRZt6ZRaxO09RyNM/vpmgV0IRraPvqzD6UyPpyBDABz0toozZUp1HqCc+0FLCmGVDuIqyYxmjF8PY+rTGOKYYVXa0zSsQrUzxygbZTw1Bk8f5ra87ew3kxCZwFFmaJavRXsIr3HbmTlrbtZvSLCi1dug1fsgct3cnb3Fi688jK6V2yDbVt56ZIIZyMRzl66le72rRiXb+O5127nl2/YwTOv2450xTZeuCRsWLwYiXAuEqG7PUJne4T1SHgI54fv5cLKT7BW9+FV47hOgY6e5KyZw6iM4DQmcRsxfDGBUZnEqkZx6nE2rCJtNcPKkzfgtxL0lAzqykHkpX149SheLYG6NIrfSHPOnEUvT2HW4gRynrZaoKuX+jaXJKyfwOlPf5RylHPeIh1lmo4yjXDqIEY1HgZiYtiQ8lopAjmPVoniiRmUtQm62jQ9fZrG6QPo1ShtaZauUqJ6ci/S8iiumOo3xiZonYliiVPoZgrxsR/TOH0rz/34H1m5MjSl8Po9+G/YQvN3InBZBP2VEYS37AIhiimMIGuTrMtxuq0E2soYZiXOWXOBjlKkfmofamUCtVPEWR2HB/dy9xu30rh6G2cv3QZbQl7F2tURHn1lhI1v/z2sxmgLo0jyBKaSpifmsZ49gNvKcF6fxa7HsZYOcuKtIUST11/O+l9div+uHWz+xVZ4XYRzr45w7st/A80CHbeEq88iri9wqnqQ880sF4Q0pllgZW2MF1vzsJLh3j+8nObOCJ1tEc5u7XNMtmyFLZfy5B9sh8dHoTyGJY6iC6NY5VGCZiKs8K9G2VRm6EoFzpvzOEIao5qgrUzjS4XhbO68N0NbTYcWGSHGOXsWsx7jgjePWY+iVSZDZa2UQ16d5Jy9GE4SGjnOWotY9QytM5O4zTyBNE1Pm0OvJBGeG+Wl4DhWPUP56b19rXaRQM5TPXkrjlDkvH0cvZxl+Yl9qKtprFqBjrxA5ZlRuuosVj2D3yqilROcs48QSDPolSTqWpx19Rhec5bGqTFsIYklDML8OL6U5YJe5Phbd+NcuZXNnRG6l0d4YUcYbm1eGuHCFRH43nugGsVZG8WsTKDKSSwtTacSpXryFtpKlk2rRPP0AbTyFF1tBqueRiuHc5fzzmF8sYC4NE7z9Djr+jx+q4i8HEUrJ9gwFvDEAkY1hVFN4TRyWPXMcC6zaR7CqKYw+39mC1ncZr7frkhj1lNhkK7PoFencJoJztolfCnNplUKA/lmgg2zQKCEbQqvFSVQ4rSW96NWxmD9MOtmDrVyEKM+Qs9I4stTKGv7aSsJNqw8Wn0cU4zSNgtYUhJLSqLVokMwpiHE+z8fskMe1eB9hSuFlxXr1ixdYxqtFiVQQ9tLc3mcjj4zVNjaYha9lqCrlwjUEoFSwqhn0GopesZC30hW5IJ/DLOeR1pNYNSzdPU5HDH8eTSYnsrVBI5cxFWm0YQ0rXIMvZGhY86zbi9iiUWkcpJz/nF8dQ6zWeCsfxtyJYVWz+K0FsKZR7OIq8wgVRI4UglHmkOpFKkvT9FYi3OufYLAWMTTDmG25nDkQ6y7dyCWxzGaadbtI2w6x3GlBU4/uR9efJi2sYBUidIxF/DVedr6EWxxFkcKpwdda57m8iiGNI+jn0Cr53nRneOsOk/s1s/z3ne/k//xiR/z15+5jm/lYsw/8wyJex7jpoUF9j+c4jsPfp+J6aPk0ycoLjzF/tmHKT1a5olnDX7+YI1PfT/O/oWH+PF0jk/95GuM3nIzhW/FeWj85yzXHaZrj/FU6WEeLJ7g3vmj/PZvXh2aQS6LENl1CZErdrA9sovIFdv5t31f4PMz3+Bf936MG0a+xz0PPsz9jy4x88AL/HypyeHb97OQ/RoT3/8GN319guji80w+sspsIUP2xycYufl+Co89yI/GbmD/F7/PsflH+Fwpzvf3fp38/BSJyQOceuRxXrflGq6JXM5Vkcv4vWvezK5IhMte/ScsPvgAv3xgjfvuWOaT3/ken7j2BzSb9+FqdyHVDlE5naO5WsRXjyGt5VCreTx5Hqu5QHM5w4XgHgL1MMJSHLtVYt0+Ss86gts8SvXZOHTuGwYVRj1PVztMTz9G+ZkJmksJzjknMGpF5NUMajlPTz+G15pn+YlJlNUidO8nUBbQKjnsxiyBfBSjOo8tlBBORQmUeVprSc56J5Ar00jlOVrlQ5z17sQWD2HUF3ju0XE27fuRVqdpnslQX0rgSYv48mHkcgG1PoMlHUJrztLsBxWuejviygxyZZ56dY6KOIvt3Mbdc1/ky/90JV/7s8v4j/e+kZGvv4uD//FenrjvFo6kPsU9mU9yx/gHOHBdhIfn34Tw1Ac59chHuP/I/6Z88gB3Ln6fUvpbLK08TrO1gmWrmKaJbThYqo2t2ZiKged2sCwPz23juW00zcLzOiHPwQmGgMpepxvO+jV92C4IL8d9TM3CMR02uhuhtUMzh9yKQQNj0PYftDI6fjCcZgxaC+2LQoxBwDEIKAaTj3a7jWVZGEZ4thyEB4OGRMjNsFnvdFFlZYgl8PtYBEPV6HW64Tm1H0zoihriDvrGTFlsDVsdg6/RsSxUKQwvBpYR17LxPRtdk0O+hWGGZ2DdIHDbaIpBz+3QsYNw+nH+bA9dbaEpYgjU1CQsU0XXJCwjVJCGmtIQpDlQknYCH8fWh5MPx9LwXBPLVEPQiC4PQ4owlAhZEoPAou27FzU2wkeoQDWGHzfgU1ysOg1nIoOgxLjIKOIM+RWD1sagSXFxfcXrcyoGLwBd1YaJ0aDu4l3UrhgkRoP0aTALuVjrEng+vU6Hbl9TOgBsDoITz3n5+x60QnRVQW5JGKqGrqjhkykr4Uan/wIxTRPTaKFIVSxDwVBUdKWOrj+LKN2D+Os0vzz8PR47ej1P3PEjHrv7Vp7+VYlG89eUhecRhBbPnPwFxcR/8Jl3/A5f/b9fwXd+71UkvvQ31J4ZQ6jGqa7FsNQ5DKnE6nOjKEISS0qjCpO0VvajlEfxWqnQxLE0Es4E+m8kKk/fjN9M4otJ7Fp0GFLYtSh6eRyrvh+zehBHiIaHgHIcYy2GU09iVqIhdb8WR10ZR1sNdYHa6gStpRHsWhxlJY68MoW6NoklxOjpRdS1SVpnJujIs1hCrg8yLOBJOSwxSaBm8JQkdiuKISRoa4VhSGE1kxj1OIaQYN0q0dGL2GIaUwi5FWo1ii+HJG+jHtK89XocpTyFXk8inB5Dr6WxGjleCG6naxT7fIMYanWif6OexJOLITBTTSKtjWA1U/TMebr6PEY9jbg8zoXgMHYzPKT7UopAyuGJoYO+rWTpajk8NTR7tPUMXbPQPwiP4UkFNu1FfCkZ3hi1krhikraSxxUzYUW33wjomXPYYggM9eVC/4a4/4anEqMtFfClPFo1jlqLs27PY7ay6M00XT2ce3S0aconf0Zby7Pplqid/hkdPUcgZ4aTD+HUXtpKlnPOLGp5nObSPjasHF09jVo5iF4doaOlhs0Kqd+26KgppNV9tNUkytp+OmqSnpHBakxw1iui1kawW1Hk8gh2K4Erp2lrecxGgq5RxBaTGEIMrTaFI4XhkidnwulNNYpVDw8YppAImzVyFqk6hS2HhhhfKaDX4uHroA9CdfrMim6/QeG0shhCio4WvuEMq7w5bDFHW5uhfvogba2IXo9hCFE6Rp6uWaBnFbBbcVqrBzjnlWjrWZxWHKUyiicnUWujGI1JHCnOS71DoXJWCY0qbT1s4rhSmp453dfhxdHr0TDkMgoh5V9Oc9ad5UKwgNmI0TOLuHI6DGpqKVylgKOEk4/G2l56ToGeM01jdQRHKtCxZjHEBKowgSpMoDfjtI0SlVMjtOQo6upB8BdYeuL7OE4KTxiD5Siz79jNuW0ROq/aSvCH12D/X7vZuGIr7NjK+cu2oV8eWj7Wt2/h1JURzPf+EUx8DX4Rh6ei8PQInIzBY1H40Uepvu21VH9rF0tbI6xfcxlmJMILV+zhQiQCX/krXly+GXNlH20pi23l0Ff3E7SmMCoHUdf205YTqKsj6Gtj2PUovhjekCqVg+i1UTpKEqc+gbF2EKcySrsxhV9P4tcTuLU4RnkSt5HEFuJ9fkFoAQpVktN0jVlMIdXXTfbnP0IGV8zhiVnOuwv4UhqtMk4gJwmUJE4zibI2wboxg1mLhX9nNYorpvClLMpaFGVtkrN2Ca06hilMYtQm6ekzmLUkrfI+lpsHuGBP06iOcPIn76Hymi00XhNh/U2X4f7pDsy37YJXbqV7RYT271wOz05AOcr6ygHsyj42lDh2ZQxjbQKjPIknprAbUazGJJKZxG1EWX9qLzwxAYVv4XzzH5A/9Q7Wr30PTH0Wjn4bTu6jV92Pb0SxtDja8igvNAqsN9MYtSm6jTSemgU5xxN/cgW8Yicv/derCf46gve+Paz/+Q64KsL67giMfowXK+PIjRidtSz1pTFMKU2vmcI+M4rVSNIRC2yuZBBrk7zw8C0w8TnUz/13nvjrV/OLN2+j/aE/g31fgMdu4dzze5HLe9G0KEZrig0pjV+exFoZ44I+T1csYKxG6cpFOlJoP5JXx7EaCdbNNF09hVo5iC/F2bSKuGJi2BQbKG/DKV2BrlrAqiexhBR2I2xO2EKWnjqLvBIdThY8sYC6FkdbS2LVw4O328wSyGFrxm7EMIUpjEoGtzmNVcth1/MYlQx+q4QjFLCFAl4z3+dWzNCWipjVFEGriC8WcBtZHKGEL5awhQxaeQK7EWXDLCCtHOS8O8+mmufe/3YVnd1beGlnBN7yGnjtbnjVTjZftQN2ReBb/wCn99NpTuE1YmitOHJ9ErxFNswi/4et9w6T6y7Mtse2LMu2bGy6SSihhHAllA9CgDTSSd7UNx+BUN4QqmmhGFNMMbYlWW3r7PS2vajZwgYbYwzYBgy2LFnaMjv1zOm9TNtd1fv948yMnXzfH3Ptai9JM1s0mt9znue+5bWRcEaoTtKUCxjlZE/HO8OGsYRZyXLePUb15AhmJd3jTswTSFO9+cY0gTSNWgz1uV4jNHqoxUQYZPSCDb2UwmtMYlYybFmHOPPzXXiNAmftJZS1KCtP3EXXmOl9b0LFakefYsOYRiuNoZfHuNRcwJeTmLUxOkYITd6yp3GEGFZ9HLM2ilEdQS0dwGmM0THS+FIct2d+ssUUHXsao5FGroQzqUCdCi8OVOK9JkOoH1fLsR6baq6nFw9Vqb4cPj+Y9TRGLVQSbzlLNFbH6BhzOGIOq57pcY+m8aQpjGoGtZTEV2awhfA1TaDMYAvT+NIcVr2AJ03TMRdC64kUXhQJtDm0WgZbnCTQ5zCFPEY9hyHk2HSPoFVzg5mHVs1hNaawxekBu6K+nKFtHsVTwomGXEriqwsE2mE61nHkagZPn8dWZjGlGWx5HqU6SWAcZe3kBF1nDkcONaiONI+nLOFI8zTWkuHH5ElcZQZPmadtHMNuzKHXJjGEPL42gy/lUGtT2Ma9tN0j+EKSoDrFrlvez1++44/4X3fkuXlsnmM/X+HeJ59i7qkTTJ04yd57M3xl6H1M3DHNHYeP8fl7J/lpWeHxRw32JH7Mn3z4K/zNRz7B3yW/wy17b+f2j32Oic8P8+hjEvf8osr8Q/eRGPkGMx+f4d4Dx1g8PMvCEzNEXhshclOESOQqtkdezPVX3EgkEuH33vAq0t/6Kks3f5nkh77MF27+Dh+PFph6vMhjv1wjtzvJT/OPcnD3vXziW5NM//LnzDx9FP0Blx8WN1g4tcJP7z3G4dFhbhkb5dbpg+Tm7mLp+4ssHZpjKT/LJ//h//C6K3+TF0eex8sjL+W3rnw510SuIHLdDmYfzvPRD+4hNvQIo0ujfHHXlymvPUS9OI+nfx+hOEt1OY9SmaGpH8UR5xHX0qjlWVwp1ILWlzO40iKb7nECbQlTmCaQ7iGQjyGtZtAreVraIp44i7SaQV0vIK/lkNdyqOthU8IR5miph2mph6mcnMAVjqCXZpFWszSWk6z+aojqqTgX/YdoKcfRSnmEM3G61hGa+hKV03Eqp7NseY8gl46iVaaonUnT1L6HUT2MUT2EWVtiw74frTKFVplBLhbomMcR1nKUTifRxQVa7n2snIrRKE0jrc9hScdZXp6iLB5GEpf40fznufMDr+Fzr7+SL73rpez/1F9zfPLbPP3zAk/+NMbY7f/Io4du5f7sK9h/S4RvfSrC4eRbKD5xCz9Y/BS58f9k/dQilfpJGuIqhimjyQq6pONoLq7u4qgWju1j2z6m4VKrkHEAACAASURBVODYwbOhhdeiGXQHQUP/ordlmANFqKFqGLqFadp4XoDjeIN2huN4BEFrwIdo9dWhvj9YBbjPOdP2z51+D4rZbrZoP8c+0mw2B5OUdruN53n4vo9r28+eY3vn3jAo8Gg3mwMmY9PzcUxrEGp0W21MTafp+4Nwoa8bDScgzkBM4Vg2m50uG53u4NzdDyX6Z2PHDG2ZjmX3zt0BgdvE1SU8UyayudHi3FYHVRaQpTqmrmDqCpahYOpyr+VgDA7/gec+ZwIS6kM9t6/71Ac337PwXHPQnOhPQPpq0n6zoD/36N/6+tP+BKTfvuhDPPuciv/+uOzB399vKzwL5wznFP1kZ9CS6E05+m5Zz3mu59buNTGcgQf2ufugoMerCBUuwSDgaDfDekv3Obd20x98Xu1mMAhZQgWphiYrGKqGqes4poWpG4PH1KfFOpaCoQuhylQNf9B1s4jhnsCTn0BZf4jKqWMopQdQaj9BFZ9E0dZoqGVkyeDU6V9w59c/xJ3v/0M+9PwIn3vltdz+z2/gx4dvYXV5jPW1OOW1JEI5y/qZceRaEr2RQK6N4ElxpLUDOEICqxb65OXVGHY1TyDNoqyOoKwMY1djXPQWcOsJ3FoCuxrDWB/Hqo5iV8cxSlH0YgyzFIYSdjU8AOnFKEEji7E+Qf3k/gGjwizF0NbG0dfTGOUUWimGuDyEL2XR1mPopSRNaZZAmUSvJntBwCwdcwa9GsdupOlaM7hiFqOWGFgKNp15lNIEajnGWW8ReX0co5bEVwp0zJmefWESo5akY84gF6MDkOKmvYS0FqdrHkIvZwmUearPHCRQ83hyOqz0C3FcKUegzCCtJlDKIzT1AlolQUtbYNM+gidNI61N0NSmcaUovpzEbaTYMGY55xzCrCaRV0dwhAQXWkt4chph5SBKeTwENCo56ssHsRtpWmqu9yItyqXmYZpygbY6jSeG+96utYCyHkMrJ9iwF9EryR5YM3wB5TfyOLUMm9YCtpDFlfKsPnU359v34OszbNjzSMUobWMaX82jVaI01oY458/hSAkCOXwxaNdDwKq4chBHCD8fozJBICcGwMymmgpZGo0YyvpBbCFKS0tzwZ+lcuouHCFK18zhNCZQ1g8SKMneTCKGVh2nqeVp6ZM9JkkIQt10FhDXRgnUQu9j0xi1BL6S55y/hLI2hl6K0VInwxmQkseWssiVCUwxjV4Nvw6uFF4VM2oJfDWHIybRa9GBicFp5KieHsaspZHWorT0WbbcQ3SM+VBLWI6z5S5i1pO09Ek8OUN9+QBNPddjTMQHAUSgZQfgz013Ek9JYtTHkUtDXGwvYNTHqS3vIdDS+Er4uJRSSInXKjFcKddT3E1h1uOsn9xDY214ANBs6QXsRqgT9ZQZzEaWjjNDy8pTWd5D2y4QGHk6zixmI4+rFDDFFIGRw1XTtMwQwNmxFrHNDE0xSbeRoGmm0ZRx0Ao88b7Xs/qaq+GqCLzyesQ3XU/ldTvYeMnVXLw8wub2CPaNV6BcEaHxV6+DH34XbXkfZ70ZumqW8om78IwcohLH96dQG1F8YYJzv9rLr/7tDay+8mouXX8tq1dFwqvzd/wTNIbw5QnUygSGkqJbGccoH8SsDNHV0rSVFFY1nIE4tRhOLYbRGKNppLDFKEZ1GLc+FrYMhAmc4hBOaQK/msCrJUIIsJDCqsYwqjFsIYm4Oo7TyP0PLkkIw3OlwkD/aNXSBHIOux7DacTw5TiuGCWQs6jrY/hSBreRxhPTPShwqME0KzHsepxASeKI4wRKvPdvIx7Ot+QoJ6t7aKsZPDmJdPs/EuyIcPa6CLz8eZx757V0/uBauDHC1guuIHjd86GYoFMdRRdHkE9/m6A+RFeOY64PY66P0JKTmJVh1PW9GGvDXHRnkVYO4CtpHDlJ08rgauHt0toIFxoTGOW78fVxLHUcT4jir0bpriZDvouQoFlLoSlJtioxfvWabXD9lTR/Zyfn3h1B/9trCN62MwwqbojA4ZvZLO+nXU1w4XSK7mqCzXqas400ztoIbSFNp5phq5hhRY3TNqdAyICQoLV+kEAYxxEnaBpZWpVxtNIQlpnG86fQalE6QppuLY29PIpbTmGuxZBPD9OScmjFUbrGJE4jjrI+TFON09KSWPUxXDGG24jhigk8MUXHKODLKdp6DqeR6IXBaex6CreRxREytNU5lLX4gLVg13KIy1E2jEVayix2tYC2Hk4fuvps72cgNVDp+uIkbXUGu5YhkKYwyqE1Izzk50K4qzyNW8viCznU1QnMUoKuOotVTqEVc1iVPF1jDqMygbx2kA1rEnV9FKsW55KQ45HfvZZz2y6D7REuvGg7rRsjbF1/OZ3rLoMdEbjt72F1H3ZthIvmNC01T235AH45HoY2jSSOkCKQ83i9aZMvFkJ4prKIshoyNYxyBl+cxBcL+FIeXwxDiv7XZcNYHMxAnHoebT1JS5lFWYvjNSbR1pN0tHnk1dgAqKmXkjTlKbRSHG19AqMSx5eyWPU4ZnUCrRQGb+r6KI4QRy2NDGaEaukgnhi2DY3KGE013YM2j+E0xtmwMuiVIfTyEHYjVDD7ap7K8n60WpqzzXtoaTPolSRNbYagx3jy5AJ6JUlLm6HZ+7/BlQq0jTlcKU+gTg1ai7aQpWvOI6yMEajTaOUEWiUZqmsbOepnxtiwluiaoabUFSdRy6nQ/lFOoZaydI3DyMUkwnI0hDzXM/jKJE4ji6fO4MhTWI0CgR4yKhx5CnE9jrge50LrPixxClOYRKlkaOqLGPUCpjCJr86z5d6PWZ9BrxVQKmm6zmEaa0lceRG9OkNgLuJp8+iNKZRqHkdZoG3fg1KdwpIWqK0M4ypTtIwlbHEOsz7LhnMvrjyHVsthCFlaxiKuPI8rL6JWJmnqS5hCHrkc57y9gFzJ4znHqVeSNLUcVnmSz/+fv+H1v/FaXvXml/Lmd/4Du/bdz3djkxQee4DJ+x/kls/u5a7/822+Or6Lu3P7OfSzRb6//Bg/KC3zwGqRJ6trfORT/072yAHe8e6/4p/f/01+XYXFXz7Nsacf48mnHqf6s6e5OX4fe6buJTedZ3LoNr7xob/tQTp38rxrXk/k8st54fN/i2sir+C9b/887333N3jvv97B7cNHeWBZZW7+Ye767hR3jdzHp0Zm+Y/sCF+fj5O+O8YPvjLN9GNnWVheZeHBI9z64a9y6613c9exGIljB5i741sM3XOa3fmHefjXNf743f/Azp07uWJbhMi2CL/3R28kcvU13HjVVfz44WkWHhK491GXTHoP3/jixzhZf4STT8Sxle8hVxaQSrM0ioVw6iHOo1cnqZ3JYdQWCJRj2I1FjNosnhJOdMz6DMLpAr54BKMyjVWfwm1MY9UmCeRF1PUC0moGcSWDvJaj9kwcqzZDUzmMup6nsZxm/ckEXuMwy78coqUuwebDdPRjPPGjXXiNo9B5gECe4+lH76RrH6VlHMOVj7F+soAr/5At9z623B/w60f2sWE9yJbzEI54lPKpJHQewmks4suHqa9kcaRDyJVpHPUIjfIUYnWaykoSSzxEfW0OXf8BDeU49fVpHi58mi/8ydXsefvLef9LI+z9yP/iSGY39fJPsfSf86kPv5V7J79E8dGP8JPF93A8/Sfcm/4bnnzgFo7mPsOh/G0Un74f3awjK1VsU6NermLKOr5hY0oKUrmKYRgDNoWu6wNDhud5tFqtQcvA650j+4zEoDd18P0mnhfg+00cx8OxPWzLxbZdms12D3LpDi6c96cWg8lF70zqOe6ATxF43oA30W9TNJvNwePqhxbtdvu/TToCz+vxGoPBaqDPvejzKPq/t/UcQGb/bStoPieACD9XXdWQG+JglmL2Ag1d1bDNZ82hbg+zYBsmmqzgmC66YuCaDZquQmRro8X5sxvoqoiqNLB6Mw5Tl7Etrcd56AcHZk9PaveaD2FA4XsWvmvi2sZA/+nYOk3ffk7AESo6LUMfNAosQ+8pP5+99bkUz3Iq+n/W+W+NjH4b47mzj34Q0g8GwtaFNwgb+jWc/5lw+T36aR9k2WdX9KEhfdDmc5OnTqvVm3q0B8aPjU53sMXZaHfY7HTptlsEnkvT9+i2m4N2SH9Co0gyqqwM6jtWL6gIIZsGlmZgGyqWIaHrOrrmomsOilZHVE/huAquL6GrK6jSSXT5FI3qCaTGCqpSxVZsxNppZuNf57Z/fBOffvkOPvnSbRz7zgdYiv8nT584gK7Oc+LXBzjxq/2ojQJKPUlpZR+WGseX4yjFg0hrBzEqMaxaGnk1hlpMIZyeoClmUNdGBnwKqzKBJ6RwavFntaW1JHpxAqeSDt9W47j1KEb5AOLpIaxyHKeW6gE3oyFgs5pEK0YxylmklShmNdmbn4ziCuG+1RdnMIWw6m41kjS1cPPoiHkCJbz6QPdeAjU83DpipgfRXMCTwymAJaSwG2k65szgkGsJaVwpi1aJI6/H6Jrz+Mo0ailJx1hCL2e52LyPp35yRwim1MKr5nptDFcOVaUhDGsyVHOa03SMeYpPHcSsFuiah/CVafRqiraRoqmkQrK6mMOuZ7jUPIrbSFM5uad3RT+NVon3trJpLrQWMepRqmf2YFSi+FKGQM7RUicxK0laynSvmRFuZI1qClfMhxOQPrOiB84MxAK1kwdpqdP4yhRs3o+wNo5cidO25wdfj/KpvXSt6Z4OLoRXBloavRzef1PJ0VSySKvDmNUYXWMKu54Y8CgCJUlbz6BXRjCqo3T0DJ4Uf9YEIkRpqimaagpPimPXx0PNZGUMsz4RQsuEBE2t0AsiJmlq04hrY6EGVMrRNmbomLM9VkmOQJ1kw5hFL8XYsudxpRxb7iKWmEGrJ2iaM3SMRcx6OIexG9kepySF1YjjSAnk9RgtbYZAmRpwKfRqikCdZtNZxFdC8GZjZSz8u4UQhunJmdAUIyVpG3nEtYN0zAK2mKCpZVHKI1iNGEY9VKw6UgytNoIjTeCrSSwxitkY72nvMlhCyEwx6yl8OY9Smuhd4UugVqLI66PYvX8HjbVhtOoELWOStrmIp06hVKM4SpJzrTm67hRPPvZ1OPc9HHkKRyng6wUcJYWvZzGEBFo9hdnI4+gpmkIMY3kfthZHqOyj89DXefoN19C9IsK5nRE2Xn4N/quvpftb1xNcG+Hsjsvo7Iigbovwq7/8TVhOoaztp6iOUjXjSEKUlZN3IQhRGmqCmhrnl8t3UDZinOvO03pmPzxygIfetpMfXx9BfFEE0h9jo3Y3TSeLLqaorh3kUiWOUx9BXduLUT6IJ0Tp6hmM0gjq2jBWJYqtTeCoE5iNUTpGkq6aoCNO0BWibDQmCOpJWo00bjWGLyTZ0CfxxRRycQRlfYRAmaKlzaCVEzRWxsJ9eD0TwjWLEz2LQZaLwVGsWqKnfszgiuM44igtNWxGKcURfDmDXY/jS+lQ5VyJsuVMsuXkUct7ccQhXGmYpjaBLYyhl0e4ZOWR7ATS8t6Q6bLnvTS39yr7r34+m3+8A/Pt2zh3QwTpxgjqW14MUhZHn0DwomxpQxhr36UpDHHBytCWY5jlA/jSCE1llAtiBuGpXZxrzlOqDCFaacQghdqapmIk6apxtPoB2n6K0sp3UFd24y0fZLOaxl2ZQBFj2I0EbiWGIMdor43w9Csu43wkQvDWG+FtEbR3X4X11hvghgjmb0bg51/CFnexUYuzUctwScjjrgzRWL2bTW8SY20IpxSlJefZXE5APQ/1DPbJ3bjlIRx1gmYwiSpEMSvjdO1J9GqUxpn9mMUxmrUkG0qejpLHWB3nnD7LpjaFtjaCunYQT4zR1BLo1SFcaRyjOkTHSGPVx+joGVpahkBJ44lJmmoaRwg5ByG8MUkg52gqBZx6ONFpyjM05RmklQm6+gJ6KUVbncOp52nJ8/jiDE49R1MuYNXi+FKSlpYiUOLYvamQJ2Zoynk8MVSltrUpfCmHV88QCDlaYoGOPIVVSuBW0zTFPBfsJdS1DHY1bPRsWFO0tAzVZ3Zz1plBWD6A5hU4+qfPR7w+QvtlO9B+9zoar7sK9WVXIN4Y4dK2CHz379iq7MNVJ2iVo9jFcTraJHYxirQ6RFvL40tZzGoCs5rEbeR6rYocjdNxNo0jSMtxNs1DPcDmJGoxii/lcHvtkj5wtD/zaPaYFYE4NYBtukIBeWUCX5xCXI6yZR1CXBnHKCfpaLNsGLNh8FyO9qZVKbRSFFdIDQIJtTSCJ8ZpaWlccQK3kSCQ07155DhNNYkvxzCqw5j1EQI5hitO4CtJTCEeGr+UDGajgCPPDIIKX57qqczzvaBgKtSTK1Oo5QSBMs2mvUTbmMOTJukY87T12QHTKFCmBjPBQJkK54NaCM/styfa+jyuODngVHjSNHZ9KrS+1At48nTI5BJyGLUU8vpEaPxQemGFWBj82lWmsRoFXHkWo16g6xzhfPN7uPIsjjwzCCpa+jHUSgFPCecYljiJVs3jyYs4YgjStORpXG0e3ziEoy6iVKfoOMdpWfeg15ME+gxNfRFXXgjDiHKBlnEIR5pGqSTZ8o5hi7Mo5QKuvIgtzuLI00ilGMbqOL62iKIssFYcwzNytPSj/Ot73sZNz38FO2+IcOT4KeZ/KHL44cf45ROPcyj/APt2zfLlu8f55rFd7L/rNiZuH+XbqQn+effn+fS3Ps3nP/4x/uztf8V/vOuDvPVP38e1734vn0hM8ZVv3sW3PvclvvrZ2/nO+Dx/N3IXnx4Z4bu37SfxuX3cf3uOV0ZuYPvlVxK5KsI127YTiVxF5PKX8pI//jCv+tA3+Zs7Mkw/Wubhx6o8eG+Nn57QuXMhyXcfHOaLha/y6VtuJvnNecwjF4k/XWHv7hT//ref5AOfuZP33vpt7hy9g1u/fAvv/9wuPnXwfmZ/JrD0o18TuSJCZHuEbddHiFwV4b2f/U8iV0a4LvIyfvTADzn6qMDcg1Xu+tYedn1lN2viAzjq/VRWpqmuTGKJR7DEQ4jFHEopz4Xm99EqC6jlOQLlHsz6Ap58GFdaDBW16iGs6hJ6eZZAXsITZ7Hrk70WzwJWbXbQqLBqM1i1GfTyFLVnEnjiAkoxz+nHR+nqx1GKebRSntrpGFv297CqC1jVJbRSmk6Pr2LUJyk+HUWvLRFoDyKt38P6yQkc8RBqeR5bOIpaWsCT76F0MkF9OUVjJYdamsYSFlCrMzTNe6kX89SKOQx5CaGYwJWWkMsLNIRjCOIxxOI0j099jq/9yTV88SVXc+cfvZGjd36NypOPcOKpB3ni10c5/fQiR6Zv5XDsX/hB4QM8duhTrD3yXQ5PfJT03k9gC0/StuqoWgNDk5EFEVPR0EUZS1ZxVJnAUPB9F9ezcV0bXVdxPRs/cHEcC8e1wvZ+b9YwMEr2WvqOaWFZDo4dtieCoEW71SXwW9i2i+N4tIKAVhAMGBTPhV4GPQNIP6joczC8Hrag3WwNmhN9ZWo/QOkHFrZp0Wm26LRaPd5ie9CMCPEGTngRvxdc9O/LfY710u6FE/1pimNa4Vm6Z750LOtZUGYPs/Ds++GyotXDMfTtmr4ThJMYy0STpbBRceHcZq9BoWCbIRzT0GUcW++1Ep4FaRqaiu/aA06F55oEnoXvWriOge+atAIXy1Bo+vYgMemzLvpQzX5Loh8uPHt7FqTZN2Q0fY9W4A3CifBjLqauDngUtmnQbTcJPHegOw1nICGfIiSPWoNvqKHp6Iraq68EuJaNpqgDnoVj2T02hRuCS3qtij6PotPz03ZaYUjR8gO67U44AWm22OxucG5zi81um267Rbfd7IUWIVyzz97o61w0WUESGiEAxbTCWpCqoUs6pha2W2RZRlM8NMXFtg0kZY21SpmKUEaU15HlFWTpNLJwGl0uIdbWkEsCurjC/bO7+ejvv5Cv/e6LuPmmK4l+9E8pHPx3Hv7RbawuT7B6Jsb6ShxTmUGXsgjlYeql/cjFfTSVJMLyPoTTBxBOD+PWC1ROjCCeSWCUxgkaaYxSFK+eDIF2vV/r6yEk06tnkM6MYawnsKtJ9PVRGmd2Y1b2Y/Z0pHY1SdDIIi2P9BoXSaxyHG09jVXNYNfTVE7ejbQyjFaKhZTwah5hdR9tM48jpTDrScx6mrYRbjkbKzHEtTGMWpKz3hJNbRKtEmfDng8nHb33Q0hmONsIlAJ6bxriyTnOB0cJ1GnMWgazluVCcC9aKYNeDlVxvjKFXk3gySE1vG3mMesJzHqOc+5xHCkZWkX0OQJlntrpKE5jmk3nML4yhVUfxRYm6BiT2PU0wukRLvpH2DBnwqZEJY2vTPW0qgmU0mjoiHcKNIp70ctRNsxpOvoUwukhvEaOrh7C3qSVKPXlUdi8H6OaQlgepaWHDI2uOY9WTiCeGYX2cbxGntrpYcS1KGf9I2GdU8yhlic46y2iViZwpTQbzjQXWgusPnU7bTOLUYnSVEJdnF1PcKl5CLueQFwZCtWlQpQNK49WHuacN01by+A0JgbtCnltP4GSpGNkuRDMIhcP0FRTnHOncBsTGLUobbOAWY/hSpkeLySNK4VQUKuepqVPY9RSuFIOs55iwwq/p0Y1SUed4hcP3sLF4DD15SE23QU8tYDRSGHLObrmEnIxTlufw5cLvUZEAa/HlgivXOUGbI9Ne3EwAXClAq5YwJMmaekz4X3WEmiVCdrGJJvOTC9kyeGrocEjVOlmcOUw8LHFKE09jSNNYAhjVM/swteSbHmTyKUDPW1uli1nsbeDzhIok5j1VHgTEtA9SqDmBuFIfw4SqDlsaRJfm+6FD+MotRHE0hBte5qzwRItYx61mqBtTeNpWVpWAbUW41zzCI48ha+lUE/fzXkzh2MnabsZjvzHq5FeeQ1suxzj1Ts4//ob4Teu49LzruTitdto7YjgXBWBN/82rMQwT+zGNVJc6i5indxH61f72Cwn8KQ0F06MwXICqlmC9fFwMy7FaVfGObs+Bv/1T9Rffw2cjtOVD7C2ehdKI0Fg5KGWxBVG8RpjSCt7sKojGKUh7No4nhCnrWQx5DG0xjBKdT9dM0VTiiI/cyfm8h62GhP4tQQdKUsgJOmqeTpqnpaaQ1kfxWkk2bAWBmDVrjmPXk329IBpnEaOrraA15gMdaeNNFp5lKaawBZGCNQoXWOSppLFrsfxpBRWPWxQmNUJ7HqcTTvLlpNBXLsTRzpIx4zS1MZQSnejlPZxoTxOYKWRV/ehqjGEkX/jzPMilF8awX7z9Wy+7TKsN0XghRGsGyI4v/MCWEmBkKAjjnPeGGJD3o+1fifW+h6s0l42zTiOsB+jspt2KYq5OoQvJtnQC5w3Z2id3g/CFBSzaJX9WMoovh2jqY7RLB5ga20M9DmsUgJRmsBTM/j1BKKRpFMc5dTLL4MrIjTf8UJ4S4Tgz67Hf9dNXLrpKmqvjcCpW5D1O2k1xrG1DG2ngFjaT6W6F9WawFfjNFb2Ua+Ocr4xxXlrDnl9iECOhUGTkcarjYM+Q6scY0PM0q4lCdYn6FSSBLUknpRh053DKo4T1JLgLeALMVpKAqcxxlkvT9dOI6/vxZXG2XSyNNVkGJYqKdpaFqM6Hj436Vk6eg6rHusFsnmsaoLaMwcIpOkBDLLPV+hDI9ef3M+meYQt8zDVk0NUTu4jkLP4cpJAiSOu7aGj5/HlNC01i12P0VQy2EKcQMngiUk68hRePYNXy6CtRjlnLuBWU2irUexykq5+GLuWR1odQykO09GzPUBokpaao1NL8sM372RzxxWcuzLCuVdfz7mXXws37oDtl9HdEYGD/0K7thexsg/txB7alSQX3UWsYhStNMamNU0gZyk+uQurGjYcmvIU4so44pkkW+Yx3Po0jdPjIWhUzGHVkogrw6EJRZmlo82jFhM49RC62W9V2LUcbWV2EPTYtRxb5lIIJK1mMatplLUJzjlLtNQpzGoCt5HmnDtHIGfCoKKR4oK/gC+lcBuhYWrTzrNp53GEBC01S9csYNbC6UegJPDkCTx5gkCJEchxumYOV0ojrI5wNljAFqeQyxmMapoNKwyk1VICtZTgnHckZBVpM7hSgUCZJlBnwpakOkOgTNPS5zBqGZxGLrQD6bMYtRQb9mLPvJVDqyS51DqO0yggrcV7IUQeV5zEk6ZoaXM0lQWMah5bmMSq59AqqfB1g5DBFfOo1XTveXoWuZxEr2fx1Vl8bRa9lqW+EsNT5+jaRzAbk6iVLC1jCUucwpFmsIQFrMYcgbaAp8ygVjNYjWk23e/R1I5hyzPoQoG2c4Tz7e9jirPUVtN03ftw1cO0rVlsqYAtTtM2j9LUj1A7k4DNH3LWv4cN9xBSKUnXPsqm+z0C7TDCaoKOdYimMUuznsZuzCBKc9jeAoE3jVyd5t3veA03XPtSIi9+J//Pe+/gYyM5do8c5IHscX5xT4WPjuzh7x79D3bt/gy33Z3g+z80OP1zj2KxyOHHD/PzJ9Z4/+tv5l/fn+Xlb/kX3vzPf86vhSK/+ukqq49a/OKkzwMrBvtvvpk7vvANvrMrw3cSP+AHT5lcft0ruGbb5dwQiXBj5HKujkS4YnuEyPURrnrtDVz7htfwqnf+FX/9vi/x4S/fzd7FJF/Y9X72f/M/+dp7v8i3Phzj4PSj5M6ss/7rx3niRyY//gXcsjfFBz/+IW7+4nf4i0/ewcfmHuGen68xc/whpmenuGZ7hGu3RbgiEmHb9hfz9j96Hy/ZEWHHDe+icPxR9t41xdve+L95+199mH/41y9iVu9Frh5m+UQGubqIoxzDU45y4rG9uNICnrzAhvUDLOEw8voMVn0Ru7GIvF6gbdyDKcwSiPdQOpFgw7yHDeso0moCrZxlyz6OI8wjrWapngrDB09cRCmGTYqWehijMoVanKVyMgndh7Fq0+jlPNVTcTbN+7GqSzSWJ6idHqNrHUKtZLEakRdEaAAAIABJREFU8wir02jVeyidnMNuzCOvT+HJ91A5lceoHkIrz2MJi1RPJ5DXJ9EqM3jyYRrFPL5+jMpqBlNewpQP4chTKKUcamWRankJUboHvbLAzwuf4Y6/vIFbXnodn/jN5/PUZJLlx39IVXia9maNnzyS5vjh2ynsfx9PHP8230t9kpl9H+QnC3eirzxM9ZlHEVafQRLrKKKEVBdQBBlVELEVBUsWsOQqjmtg2RpB4OB6FpatEzQdLFtD1URUWenNP7we+/BZA8bZjU08L8B1/HDuYXu4jj9oV1iWM2gauLaDIkqDBn8/NOiDNpt+gKnrnN3cHHAsNrsbA3hmEAQD40e328XzPFzXfZaV0WtuPNuuCC/KG5oeWkaCJoYWtiD6hg/XdnoX+58tBDi9FoWuar25itVrToQTEtsw6bbaOKbVKw2EqIb+fZq6gSYrtPw2qqRhWR6B3yGy0WnCxbPIUh1DlzF1OZx/GOH847mQy35oEQYBfcWm/Rxghj1IVvpVl3D3EqYy/83v2tOAWr1qTN+y0f8i9zc4/eDCNvXBpCNMYTxMXRtAM0Owpo5rWz2bhhbCP/vO1+dsevq1FKfXYuj/8BiaPoBt9vcyfq9KE9Jbn/0m9m+dZpfAbdJpdum2QhjKRnuTjfYm3dYG3XaLdjOg02qy0Wn9N16HpsjPBhKqNuBSPDv5sDE0BcvQBm/Dz03FtU00RUaRZDRVQFXXkZXTqNppVHUFWS4i1Iu0LRe1sUx8/39x+7+9i6+96SZufd21FD75B+S/+4ek7/pHHv3eN1BqBRpijlNn9lMpj2BLSVwhRvHX30FZHWJTn8Gr55BOj6MXEzTFPHY1gfDMHoz1MbbMWZxqGunMKGY5RiCGNH5ldRirEsOtJTBLUbTiKFZ5ArsaQ14ZCuuc5ThqcRyjHEcrTaCVJtDLMZx6GlfI4QpZxOUx1OIEZiWFXcugl0Ilmi0UsIUCnjSF37tS4Uo5LCFFS5/qga6y+Ep+UO1v6dM4YgZ5fRxXLWA00jhyNjR3lCYQV0bwxSznnAWa2hRqOZw7+EoaozZBoE5iC3nMWgFHSvRuYdW+sTaM1tu2nvWWcOQxAi2B1QgnIU1tBnFtHLuRoW1O42sJrMYErhRCunwlH/IuKqNc6syz4Uwirg1hCUnoHA91XrUEZj3GuWA29MaXRgf7XKs+gbo+gttI0NKybBjzPZVrhnPuYcon9mPVMrTUGXyxgCvkQ0p7Yxq7lseoJOgYWezGQVrGMLYQI5DTWPUYZjXGeW8RT8xwzl2k/PRezPowtjCGVh7CqI6hlkbp6JMhoX0ldNf3px/S6j5aWpqOke1Vc4doaSH8zKqNY9XHMXpWkI6RHTQrzOpo+OessJFgSyl8PTxQ97WdjtRXeqbDGYiUwxLSnLUWMSsprGp60CRpmaEaTSxNDHS0npzrtRYyPatJHKUUxRaTA7OGr+SxGxkuto4hrIyFitpKgkCd7MFSp0Izi5TElcLZim9k0BtRTDFK1yngSDHU8jCuGKOpJLEbB9iwE7jSMI44jFrahydF2bCzbDl5HCFOS82yYRZwhDhmNYrbSNA1CjTVDI6UwBYTbDrT1Ff2IRWHcMRELwxJoZYn2HBm8OQUwuo+5NIQ5/wFrHqa8qkhPGm6B4nMcOZXtyOtj3CpfQRbyLH8q7sxqgfZkCaQGkNUlCE4MczJmyI0t0fQr4lw/sVX03nlToyXb2fzZTtgW4RLV1/BybdfA8/so6uEh0pzfRivFsWtjmGXR7FKw7TEBFZ1DF+M01KSuMI4bSWOWTmIKwzTVifwxQn00gE2jDR+I4pVHe6ZhIaQV/dilGKsanHW1Qm89RGC1QMEQRpFPcjWyt1w322sf/qdPPnGnZzaGUF4XoTKzgjrL4hw+hVXUnxphCdfEcH82Dtg6rNcWhulY2dR6qMEagrdibFVT9BeSyFWcxhrWTiTY6OapH5pivNSAUdI8NiFNPzoTjh6K+fyn2Jj+lO0Fz8N058iWL0TVd0PZ/ZTKd3BmWAEfrEPcfETLP/Ty6i88WpO/9ZlmH/2KtTP/iH88A4eZ4jV8wcxjDu58OTX4RffgV/sYf3jb+XUCyJc2HkFvGgnm6+OwGt3sHnTFeg3XcHaW2+Ahw9CeZR69U5ay99gs3g7PHU7/HoPm/UDlIJRyo19sB5lczVOxUhworwbTqXo1A7CiTuwn/wK1q++CD/dC0/vhuVdNIzbqXvDnFsexaiP40sxvDN7YG0E/8TtoMfgl9/lsTdH8H8jAq+6ms7bt3Ph967i4qu2Y78gwpMviMDM1+Hne9hcv5uLpRiSl0Ss7+OcEqWuH8QQDoKaQ1Vj/Ey/C4rDUB3F0vZwsbIL1u7CUvfiaweheBC3Nc5JcxeWMcYFKUHXzCKUhrDXRmmrGXwpgVkZxVofwi8Nc87IoNQO4DezbFlJkGJw6gA89C048iXs7H/wzNDf85Nd74ZDn4ETu9iUDiIp+2n6Gbz6ONbpA1wSC2hyDk+bxKsl2ZRynJVydIU05uooG0oBXc9gWFksL0elth9TG8UV9rFR3s2l4m7O/fDrNOdv5uLsZ2HqM/CTu+GX++Gp/VCN021PYukxauv7CJw8Um0cR83hNrIoZ8borudwhCznqhlO2+PUnHFYHWHDGMaSdoGQ4ci7r2X1pgjnXnYlZ19zNdYrr2Dz5Ts4e1WE4CURuO2f4Bd3YRV307ISWKUhAiWJbWZATrCqHKBdj3PpVyPI1QQlNUVHyHKunMYvpWnW86jF8LnUN6ZwzAKl6iiSnSWoTtDVMjT1DFJ5iMqpu+hWYlBNw2qCi0IGvTaBZk0ialOY4hxucRZ/eY5L8gP45QLt6iQdYQqxGKXeiKNoaRw5hVcaD58ftSyemEQpDtPWc6HhozJOS8uGRiw5QaAksWphS68P27SFKHolGYaQ1nxvApqnY07jydkw/FUL2FIWTy2g1ROYjTS+Pomr5kPjhZINW29CHuHMBFo5g1XP9exYmXA2ok7jSQW03vt6JYlRTaFXU9hCdjARsYUsHWMOW8gOzFKOMIsnzuHLc+iVMDjRq8lee3CalnmoN+WYQq/laepLWI3pgYayH0pY4hRKOUPHOkzbPERjLUFjLYFez+LK03Tsw7SMw9iNeRxxiUA9hlqapWsfw5MXMeqzuNIhznoP0jG+T+VUDml1joud+2mbR6ivpNGrs5wPHsRXD2GLM+i1HIExha/N4EjT2OIcnrJE2zxG+ZkxWuYSnjiFLSyi1JYw7cPIRp5KdYo/f9dref2NrybytpfxyW/dytLC95hLPsTjj9lMztzD8PAXuOv2d/DFb0xx8J5HuGVijLHRGF/74i7e85Ev8aFbD/Dnf/th3vSVT3PDn/4Wf/iPf8B7/v2zfPjOcT4w/G1uHvk6n/3qN9nzviS3fS7KR279Kl/N7eHbuTuI7Ihw3bYruDZyZWj+2BYhEtnJtsjLufHaN/PFr4xy/+OnOf7k0zzz2CpP/eRpdn3kGxx8/14++okx/uU7i3xh4j7yI8fYe1uKf//Gl3jHB77Cu97x17xw24t453s+wh999l/4/Q++j8/fGuXLXxni797zb/zDX/89Oy7bxmWXXUZk+zVcdt0LuDwS4U/+6KMcfvhnLPzsSe59YpUPfuq/uPkTX+OpJ+MUT6axxGP42nFqZ3JIa5NsmPdh1+ZY+eUwurBAx7kPs7FA+Zk4ljCLLczgCDPYtSkqz8TxlUMIK2nUcp4N5x5scQaxmMRqTOI0ZmmpSxiVAstPHEA4E6etH6Z+OkbtmQnMygyOMIdeyfdsNVOIqwk6+lGM8gx6aQajmg/tWdIcXuMexDMLBNL3cOrzlJ+OUnxyHDYewa4vYpQXEE5PctH7CVpxCUc4RPlEgg3jPuqns0grk5iVec7aD7D26wmkcgxbOkyjcpTV8iKCeZgTv9jN0Cffymd+5wp2/8Er+NybX8Lx0a9ReuYhBPU0y+UTFEunWF8+QfHpBVZPLLD61BHWnr6P2soj6MIJDOFpfG0NRZJDVmDvbGbpxkDQ0D8/9qGS/bOt15tmeI5D4DXRFQPbsBGqAoHbxDYdml4Tz/7vZ93gOerRfvO/b8lo+v6gjdCfkvTRA8/FEjT98GJ6XzkauE0Ctzm4mN6/j35RoL8a6NtIbMPEte2BAcS17F6rozk4w/s9iURfPrHR7gxCk0FgYVqhuVK30DSDZtAeBDDNoI2mGVhWuJRwHXPQEOljGZpeC0u3MRQbU3VCmOali2fRlAamLqOpIoYmYxkqtqU9x1JhDawV/cZCyFowBtpP9/8nqOjfcT9Z6bMfnN5W538GFX3QpWc72OZz5xzG4HH0Awnb1Gn63oBTEXIpQvZDP9iwTQur53d9LkjTNkysXijg9kKK/rZmoIPpve8/5wvo9+o7g62O36blt+g0OwRuQNNr0g46tIMOLb/9/wkq+jOWfitFV1RUWUGVZTRFQVNUdFVDleSeU1Z9DtA0DGB0VcEydBSp0Qs5JBRlHVF8BlE6haKsoioVZLFGo1jm1794kPn0txn++Hu49Xdfwpd/62p+8J3/zQOZf2d+5AM8tPQlKmfiNIQsK6vDVEujaLUogZTCqY0jntmPW0vhC3nUlRjaagy7kqQp5micvrtH28/QkiZRV6MY69HeRjyKvDyEURrHE5LoxTGsygRacRS7GkdeGUZbD4MJaWUUeW0MvRxDXY9i11MYlThKcQKrlsaqpnAbOZx6FkfI4tSzdLTZcMtZShIo4YbUqKWwGxk8OceF5mE6RsiscMQsG/YcHXN2oJH0pByeVsAQUjhyDkcKq/9KcZwta44tax5hZQRLSNHU83StSUwh3rNBTNFYiQ2ujPtKeDXblUIaeKBO0jZm0KojdK1QWyaujbNhLfRUpuPYYpy2mcGRQhCnWU9yPjiEp2SontmDLUbx1XCGYDdSeFIBX5nsHarjuHIiJNXXoujlUTbMSc65YXghrh7Arse46B9FWZvAKCfZNBdwG3nsWgZfLNA15vEaBbT1JG1lji3rUM9OcJBzXha9uhu5OEzt9F7Oe/OcdebQy1EqJ/fSVPLY9STC8l6M6hib1iRuI44nJrHqMdT1UG3XVFN4YjjxsIVobyMcRe0xKM570zSVFMr6QcTVfXSMLIGSHDAsLgYzeFK4OQ7UDG2zgFaboGVPs+HN09SzaJUxAi1LU8v3gJMhsyRQJmn3ZjC+VMBphB57aX0CT53ibPMoZj1szrhSqBeV16OY9RQdc7Y3tYjhK1kCLd9r7KRCvatUYMNaRF6PsuUuopYnMOpxHDGFp6SxhBiulMAQo7TsHHJlCLMRxRKitHuzF0eIEqhjePIIljBEW49DZxanMYawvJummqCj52nrOczqOHpljKaSxpdTuGKCQEkjFg9iChMEWharEcNXM2iVMTwlxVl/DnFtLFT2qmmaehqrMdELXwo9VV6GDXuBQM1TX96PUhpFXBvhnHcYT5rCE8cIxHE0eRRLGqUx9P+y+pLLaW+LsPH8q2ndeDnBb+zAesnlnLtxG+yIYN4QgQMf4MIT30Y+s5eOnMIqjWCXR+nISdzqOPraQfz6BE0pyYaeRVs/iLRyN4E0gVMfQS/twxdHUdf2YZaHCMQJ7OoITTmOtLwHX5zgvFNAUlO0V6NcqqRo62k6Xg5WRyDxMZ784xup7Iwg33A57vOvwtwewbs8NIp0tkdoXh5h67IIWzsiODsj1G7axpm3vhBGPgqraVqlMSrqAdg4wvn1DNKTI+jiFLpSwGrE2TJzXKpmYS2B0ojy9JueT/XGy2jtvILuzsvxr4qgXhvBfNdLYPUgjrCfjjSKNPKvGDftQHz+ZZgviHB2e4RLO7dz9porKO+MwJ+9BuoH4MnbMN75fBovDe0bZ16znTMvi2DvjHDpBVfCb9+A+aYIm2+8ikuv2sHW8yIEV0YwrguDmDOv2EbjhRFKL4pQfnGEM6+OwIO301FGqNTvQj/5bbzTB9lqz1L5/hc483vX8ePXRai9IEL1+gjSdRF+/uod/Pgtl8G33g3SXkx5P6xGsepRnPIw5Y/9Pj95TYTHXxbhiddFWHtVhM0XXcalF17GxVdfTfPt22m/4Qq6L4sQPC9C5aoI+lteyI9/O8KP/2Qnwk1Xc/oN11F88/Ng9qtQHkUr7qZTHkFTorA+TufLf0P1L36Dk3/xApZ/+zLWX3s5z7z1WoQ/fin+f70ThBhmbTfYKTrFg7T0FJocwyiPYWhJgso4G8Ux/EYUo5lBs2JcasRhJc75zMf58V+8kEdeF6Hyyu1oV0VoXhVh86oI56++AvEFEc68KELx92+g+/k/h8Vb4dQYjhRF25yko0yyoUzi11O0tDxibRxNTuKqWZpqHk6MwIkx+MlerG/+PbV/eQOrb7oe4UURGi+K4F13Gd41EfxrIhjbI3gv2o78km2svSRC9XXX0n3/H8DsLbAa5YKa4Vw1zv8l673jHLvre+8z0oym7Oyud13AGGyKCTzwAElICEkukCeB170QXxICyU0IEMAhYC42JRg7phhje9fena5pGk0v220vboCBYINtXNbrLdPUdXovKtO2vZ8/jiSb5I/zkuaMVjoqszrfz+/zeX+qS30E+SFkZQi3kEARh1lfiSOKvVRfuhfzqx9A+vcPIn3zz6ncfgMnrhXwOsKWD35vJ/717fivibDeJmDsFih//O24P/woSz/4S6w9f4d7+w14t/8N5vf+FuZuYstMEEjDkA2bkAx9kko2QVkcw7NnKeVG2cwkwF7ANpOYy93wwiAM3IT1d+/lzO9tR7q6A3dHDLs9irKjmeKbdnLqje2k33cV9NwIz3RBPoFdCGumq8Y04mofxZVBAnkGdTmOUxzDUZKI6T4ccYSylMCXRtHTfXjSCG5xuHHdKQwRKKEobmb7sGv/75bUUXx5GFccxCnGWbcPoGeGkVdDDtOaNYcjjlExZli35ymZMzjKOLaUZN09QMWaw5HHKZuzbHgHWbNmsQtjlPV51szDDeeDJ08QaCFoec1cCEWH4jjyShw1NdTY5ysh3DpQpvHlqYZzy8wlyJ3uxshMUjWO4BRnUFZHUdMjOMVx1PQg2dP7KOkHscQZrGLoANnyH6JsHEJcGcWR5zALU9jiDL66QKAdYN05hiVOY+QnCbQDbLgPIqfGwspKcQ5fPYSWnSJQD1Mxj2EW5tGzs6xZx9lwHsHILWDmD1DSHsRXjiHV4Ju+ehhXPhzGRZTDuPI8cnoULReCmctGeL9qeoqKcQyzME1JP4CSG8JRDqLmDmDJ89jiOMbiLP/6V3/OP77rY3zxk3/BkZ8/xuf6Rpg8m2Lsp8f5xTNP8tUv38Yn//42bh9NMDizwH8+e4Inz+b5+YtFfvObLA8+8kv+8p8/yZdu/izXvuN/8qbr/4VnfqPw/BO/wllM8fzPznBo7mm++fXvcdeefXzj+7dy6/e/Qff+u2gTBARBQGjpQGhuRogICE0CkWaB9u2tXPfO9/CBT/wLH7vxdr5z63/wtVt6+OiXe3j/d3r42F238vH/+wke/cUj/Pg/f8aJkwpPPvkkTz2l8q4//zBveMu7+Nhf3Mj//pdPcuuxQxz/6Yv89OcvIAgxmgWB1qYo0WgUIdqG0LELISrwwb/4N77w9e/w15+5iXf+2V/z9j/8M2644bNkxcPkl2fInp2ipD+MKx2lrD2EmVvALRxET82gFw5gSYfRcrPkFxNYhXkq2hHM7BS+OI8jHsQqzLNuP4QtzqOkQ4HLKk4jro5g5Wew8zP40gLpk/348gHU1SRWbhplNYlbPBjGQvJTlNR5WHuUqnGYxd/up6weY8N6GKcwTfZUF+f945TlH2NnjpN5aZwL/uMNp0bqRJwN8xHWjUdQl+eQF2e55P8nVu4gdv4QyvI0buEwVu4g2uos0uIUVe3HSOkxlPQCYvoBVjIHeXl5mOTgJ+j60rv58tsF7nj35dz7sffwUO+tLL70OKniSVLiEpKcxVSK2OJLqJnncOSz6IXT2HIKJbeMKeVwNQlNURrzq2WYr2yvEi/qbMGS/8rMWK8J9R0fQzXwbA9TMxuXJb+MZdivCAi1BfE6I7GOJ/BqbRvVUjl0M3gea5VKreo05ErUCx18123UoZZ8vyZoBLiW21hYrzv/S75LyXcbHIr16hqaolIJSlRKZTaqa1TL5Qacs448qNSOw3e9hkDjO24NoOk2WjHr838QlDF0KwSD+iVKQQXPDbAsB88LqJb90PBQm8PrmoHvBFi6jak5GKqNsFYNuHRhq+GkUJViTayQGq0dr/Aiflc0CPkQNWWpDtX4r0LFq4SJBmijlqHx3f/uqKjftg6U9N16k4f5KheH0XB51OGedTZFnX3RYFY0YB92A/pRPxarRie165maGp/i1cdfF2Dqwkb9jakLFXUIyStUVL9GXK0zLP67o6KuZlmGhlWzumiygq6q6K8SKiwjdE0Ymtq4tIxQqDB1DalYwNTCY1eVDKJ0FkVdQlVWkaUshXwGJZOnmDnBVN+3+Jc/uoqvvbGT299+OU/u+yIL+/+Gg/2fpeuOv+LFp+7hxHN7KORGkAvDmMVhrFycLXsKfbUX8XQXuRP7UZcGsdMJpDM9GKtxtqwpvPwwmRN7MFaHKImT+MUx1OVuxLN7qaoT2NlBlKVupLNd6Ct9mOkB3NxwyLBIxTHSgygr/airA2ipOMpKP3pqEC0VR14awMiMYGUTDdp4CPQcQE8N40kzmLlxfHkGK5/EyI1S0qbx5HGKSz2NJgczH1aJFZd68OSwktIRx/D1KfTCCI48jiuHw2pVn8HOjbD83I9QUnECdYJAG8csxLGKw1j5sNVDWh5By/Zh5AewxWE8ZQxppZcLpSMYuRFWT+xFz8bDelQpBHDZxTHOBQewigMo6fuxin040hBmYQhfCWGQG+4cZmEAPd+DnuvDkUZxxEQNGjrGmjWHK4+SX9yLlupl055m3Zoid2pPbbV9Aqc4RPHsfdi5BFV9Fl8KgX8leYpAmsTKjuIVxxtkdic/jlccZ9OexxOHKCz+iA1nlHVzBis3jLrajycmkJa62LBmUFZ7WTOmMdKD6Ok4G9YsbnEYXxrBk4ZwxTieFMfI9qKs7mfTmcLOD6BnehorXF6Ntu5JQ3jiIL48zKY9iZXvR0t34xbj2Pk+1s1x9EwParqXqjWFXhjC0yZw1GQoFOXjmPlBjPwgrjxW40yEEQkjNYyVGcWXJlm3DqDnRjHyCRx5EqMYumg8ebzmghnByA03hC1HHMPMh/WfYawigZoexMwnOOcfRVwawMiNsOkepLjUQ8WcpqxPIq/24CmjqOkeLHmQqjuJmuvFU0ewCgO40hBOMY6Z7cVX+nDEHsz8fuxCT9gCU4P7mblefHkUI9uPlgobIZzCEL48SiCHgkVJT1I1J1l68U6q1hRb3lzoLsn2oWX7YP1hXClJYXEfJT1BxRxHy/RhiyF81i6M44rj2OIoFWMCLdOHkQtp9lVjgbI0gJrdh6kNgDjM4x++EvnyZi62tlCKCay9Nkbpug6cXQLnWwTWowIvXiXA6UH81XvRl/dRlUex0z3oy/uoSCMEhUHM1S6Us/dhpnupKAnsbB/y4h7cQh8lOY5X7MXJd7FlT+AVQgeFkdpPWRnCLfTj5Puwcz044jAbJ7sgPUzZHqPw0E0s/8U1SO0CuQ6BUnuE8rYoekTAbRcwogJeVKAiCFQFAaICbGuDWJRzzU2ca22m2CGQ+8S74Oke1NS9BOIAKLOsL41iG7MsWmOo+igXXu7m1Nl7WcuPoOX6eOnaGKUdMc4JAheFsAKSjghcEYNf3oGSuxd35NMsXhuFaBOXBIHSzhh0bIOODi42R9E7Bapv7YQTt7Px+I1UdwoQC6MUXrtA+bIQVHn+MoHy29qx/1hg630dnH9rKxcui7AhCBBr5WKslYogQETggiBwKSIQtAsw8jUunb0bRbwb7Dg4M0gv3Yk9+UXEZgFlV+01iYS1sBda2/G2CWjXCvDi97Gz98LKEIE0QjXbz/LrWyhtj7IpCGy1CVSbhbBJ4jUt2H+4E/+9LVz8451ceEs7G7ubKMcE1rc1UeoUsLcJXIgIBDGBDUHg/AffCKleNHEvpfT9bCiDcCLOc29ophgV0FuFsAGmLcpWZzPs6EC+QoCHvsPGmbvYKnSzvrofT46jq0NU9HEKxV6CdB8URtlwJpCCEdTs/VyYuYkT792JtjuCvUNgY1v4HC4JArS2hFtHG7S3QXOEC81NVFsEUs0C+j+8G564AyO9hw1xjE1xjDV5nEK6F9ubQVFHqYpjkJ8kM/ZpHnn/NpaviaK11O5faGKrrYX1nW2ca4+wFRPCWEYs3NbbBKqXtWC0CVS2C+TbBZb+5AqYuwXSw5wXB3Fy3VT0YRx1GFHpZ3Oljy1xhKdv+iNWtwkYr+vAvrKNxQ4BpfaasU3g/LXteG9uo/S6GOd3RKFNIGgN33f3mnbMlvA9rEQESrEoz781Ci/fj60O4ZztJZAmWNdmcM/2IYuD6IUBxFQX57wZLokJ+PVesl94H0+/XmB5l0DmdS2YV7YSxMLPIYLAxVgzQVsT5uUxKm0Czi6BF64SePFDV8JP7oRsHN/qJe13UcyP4FtzmIUEXnEMLzdCRUriS4nwO1MeJVASmNkByloStziMnY9j5eI4haHfgTjrmZ7G941dGMApxgnUSdasObRMCOAOnRBJHDFkVLnKBHp+BLOYoGTO4GtTBPp0Q7ywiiMY2RFK2hxV4xAldQFPnsbMj4aLFvkxlNQQRi7BpnMIM5cgUKZxiuN48iRGdrTBuaiDmgNlOuRHKdM4xRnUVAI9k8STZtAzCarGAnYhPNfJL8axxWlscZo15yi2OE3JOIgrz+KrIdAy5E/Mse4ca7ApXGWOinmYQD2KkZ/FkRaomEcbbAlXDrkXvvwAZv4grnSEQD2Gnp1FSU/OLyiNAAAgAElEQVSy5f2YTe84SmYUR5pl3XmIivEgRm4OuzhP1TqCq8xQMmYom/PY4gzi8hhWYR4jN8O68wCZ0304+hi2PIsrHcYVZymL05wrPMyn3vkObrj6A3z8PR/n8RfSvP+2O/j2owf42r47eOHF3/LdfWN8b/5ZbhnpYnp6jsUzafbMHOOxl2R+cGsfp148y0e++kn+9n9/iNe9+RO85yN7efzJVX74lW+g/EzmO5/p4rmXNG754a3cdt/3+co3v8xt3/gGf/62d/O69t20tm9HaOsgInQSiUSIRgViHSE74v0f/SvOWpsMHn+Rx39W5Pijq3y+914+OPpF/m7/p7jtxhv4yt9/hVvueYC9Q/Pc9e3b+fD7PkfrddfT/Lo38Sdv/1s+86UvctUnPsGXb7mVL33lZlpaWmgRBFojQuioiLTRtvO1CO0CX/vmCD/99Qv85MlT/Pr5HLtf+0buujfO2eI8VfsnZM9OsvTiMI54lA3nMfKnE4iLSSrqA1jSYeTMLLZ0iC3/UTz5EMXFEdziHFZ2CnF5HCM3iyMdwCrOoaTH8ZRQ1PLVeaSlUap6KGzkTg9i5aaRlhO4xTnWrQdwCwdxiws4hRms/ASnn7kHX56npBzGyR8ge3KETecY6Zf3YWYnUZfn8QqPoC4voCxPkDoxgJ1fwC0eRFudQV2ZYU1/GCN9AHlpBq94BGlxEjOzQCA/gF0TLqzsQazcQYzCPPmzs2j5hxGlBzl6/GaGuj9C8tY/5d//OMb3/+gKvv0/ruXnk3dhKic4k3mBVSlFtpBHlWT0vIiWF9GLMrooY+tGuBkmqqqiSHJj/qtzF6z6nFhjCnqOi6mHbnyv1hDpNQbuUKhwbQ/X9gi8Eo7pErgBvuOHC/g117+lG6/MwnWuYo1HUa0JCnWQZrkGvKzHMl7dPllfTC95Pp4dLqZXglLj9iEs02RjrfLKYwSlUFipJxpqM65jhWJKfaF/rVypVaAGeDVuhWNaIaOxUm2YAUp++HvTtFEUDd8r4bkBpaCCZTrYtotp2pi6SqVUA3nWYi6hAaBM4JXRFRMxLyGsVXwuXdgMAZpGyKiwTRXLVLEM9VWgylCo8N26UGFiGVrDruHaIdHzvwoV9XyOV7ODeLVBv35Q/81RUWvfqAsI9crRsBrVblSkOpaJZei/w7UImRV2A/wZHm/tsWvVnw3h4VUKmanrjdvVj69uoQlq3bSvzuDUn1PJD1grVyj7Qe22YW3pWqXKWqVaqyn9XaGiUgpqr6GJoYVMDEPVMDStYTEKK150ZFHC1FVsU29c2uYrdbGyWMBQQ6FCU3MoyjKSdBZFWUWV80hFEaMgoRVP0fW9z/CjT72PG6+K8NlOgTOTd/DiY3fyYOJLjO/7FI8evJnFE93kVwdRcsP42gRauh8714eTG0Rd7if/UhdudhwnM0bupfuxM8NU1TH84gjSmW7K4iR+PomVHsJM9VNVx6go49jZQbTlXtb1aZzcMNpyL+pyD+v6FHoqrI80MkOY2WGs7AhmZrjhqhAX+7CyCUryNF5xAreQxJcmsbIJnHwSNTVKWVvAk6aRVuLo2RHWrPkaOHMMNR2nYoRRDz07hJoeZN2axy4msIsJfH0aLT+CK4/jKRPomSHK2jSemGTDnIO1h3ClJEZ+EE8Z5VL1CNJKP2p6lA37GFYx3K9l+3GlBJvuAno2jHlUzTk2nAO1FpAZAmUGcamXNXuaQBsm0AdRM1248jCunGhUqJaNScpGkoo5hisPs2aFwou8EseXp2rQ0CRGvh9XDCv1nMIQ4uL92IVBPHGYC8ECymo38nIfW/YB3MIYxbM9VLRpzrkHUVcGyL58P3pqhDV9HjMzUhOMelm3JrEL/QTKIGZmmIo6jZ0PYaYVfZKLwQGkpf2UlASb9kECaQJxsZt1M4S5VfQEZq6b8/4UvjxMWUugZ3rYdKYwsr2YuT7WjHFcMWz/sHJh1GPDmmj8/pw3E8ZGpCH0dDfr1iQlPYmeG8ASR/C0CZRcHDnVTdkYxywMYuQGMfJDlLQpHDGJkoqHQk0t5mIXkmw4h6hYC5jFJNnFXqxCyDZZt+bRMkOsWeF7ZuRGUFKhMOXWqkoDNQRbbrqHsApJsqd78ORwX71lRs/FWXdmcKRhrEIcVxvBVobQC32UjDEqtdhLSRmlpIxgFboo60OU9SE8aYD0yTtZM5Kc82Ywc30Uzt6HUxjinDuHL42ipXrxpBHWjEmcwiCFpX0Y+ThVczJ0VRQGqZgTWMVBisv7UFMj6JkRLpYPs+nNoGVDEcURQ/HLlSaQVvoo6ROsO1OcC+aQV3uwiwkqxhx+thtF7sF3RmBxgF+9vYW13e3QGoPLd7D2ulbKb+mkujsCLQLndsXg238NqT40tRsr1YOX66dUHCIoDJI7cRderp8NLYmXGyD38t3YuX7WjSR2rhc7242eug+v2Esg9aGu3I+T62XDTOIVB5DO3ktJHsLN9+HkewlO3U9VHSUwRjj/23t48u0tsHsbG4KA3SLgdkax2wW8bRH8zihuu4DdFm5Wm8B6i4CzPYpxWZS11iZoaoKWFlKCQOFProGTvaAlUDJdoEwTFMZYsROI6jCsJrCrs5hLXRRW7uPl62K4u2NsdkZZv6oV99p2rMsFnCsEeG4v6vinefkNAsauJi7FInDVbsQdUbZ27cBsjbCxexup7QLym6IEp2/l1+MfZGmXwPndHVQFgcq2ZkrtAmxvgcsj+G+LEbxbgD/tZPOd7WxevwNnVzPBjjbcWDOVjnaCthh+LMK55ghuVMD427fByn3Yyj24y9/lQr4P49QPkfv/HrNFQNspQCxKdWcz5avauCBEoDNC6WoBTv4II3cvm6kB9Hw/pcX9FK9soRIRIBrhfLPAhW0C7GiCd11J+r3bqLwzCn+wA962HV7fCTvb2GqqiSGtUUqvacesCSPZawRY3Uva2ouX2gP5ftZ+vYffXCWwcVkHG+2RcNBvjrLeLEB7B05UgLmb2Tx9J5XifrSTP8AT+3GUIXDnMPN9eGKcdXOMc+YYnO7it599B799jcDGZTH0HQKlXS1UtkUoRUMnxYUdrVS3R6nuboWWNoi1Q6QZmqPQGsFqFVh+UxMkbwZznC1xBD87iKmM4XpzBCuD8FycH3/wKuzLQ1eNvVNAaxYI2iKsxVq40NoO7dvxtgmUOyNU2gS2WgRoidREogjs3I5bE7vORQWkq5u4mPg8fm4vvtyF9cIdWPkudHuQ86k+NlN9HP/gLujczoYQgWgrsiBQFgRojcA2gfU3tOJd18rma9u42NbEpc4IpXaBjStaqbQJnI8K0NrKRUHgfDSK2SzAM/cjF7oxswNU1EkuyjMYL97Haq4b++xeyuUJPD/Bqb0f5dRbYlQ7QrHDu7KZTUGAne1c6IxRahY41x7lYkSApnA7397KZkuErahApVmguE2A790A6S6kzX5sfYJiLo6tJQmkJP7qIJeU6dChKY1gFwbZtKfxpVGs3ADr5hRmdoBASXDOnUVP97BhTeDLw2jpbpxCPGyTEgcJlBEyp++jrE/CxkNomUGKS71U9Fkq+lwoBhRG8bUpSuYMheVelMwgW8FhfG0KU0ygZeP4yiRlPawQXbeOUNEX0DJhTXXVXMCvuSVccYKqMc+aFVaMqulhXHECq5CsVR5PUFJnsPJj6NlRqsY8ZW0BeWW4waywi5OYuSRmPsml8nHE1WEceZqSsYAjz1BYiiOnRlizD7Pph8KEVZymah1By46jpMc4X/oxRn4ScWUEPTtHSTvGmv0QZmEGJZ2gbC5QsRfwtSmqxiN40gMoqRkc8SBl4yhadoKycYh15yiBPodVnGLDfYjzwaN48kH03BQb7jHW3cMExjSuMo0jzVA2jrJmP4SSmmDdeYBzpeOU1FHUlRHWjYeo6IewxAmq5k+58ZN/zUfecwPXvu9mDj5bZPwXP+POfXv4yfH/5JePPcl3h7/Ptx+7lW/fP8U3b99DVlKZeOAYN932Qz7+t1/i18+l+cSXb+ELewf5g3/6Ep++bz+PLKb40Cdu4hvfnuW79yzwyzOn+e69e/j69+/iq7f/kO/euY9WoZN2IUaLEAoGLUKMmBCjNdpKR/sOdl99LU+eWuVLP7ifmV+9xI039fHUb5/izn03cvfd/8g3P38j3/343Sz0PsvPTsHxJ0/w8BOP8tTTCle+4/eJXftWdl77Qd51w4d52z98jief+Q1Ck0BLS8imiEVrbo6mdnZf9UZarmzn05/fyxe++m3+5w2f441veT+XXfkG4qPzLKoHkFILaLlDaNmDWIXD6Jl5pKUJKuoxfPEwtnyElZeHqFjHKRthjMfKz+CJc1TUQ6FwsTSGIx2grB9BSY9TXB5h3T2Gp85jF2ZZeaGbS+XHOO/9GD09gZWfYcN6gLJ6CGlpHF86QEk9EC4YKqG7wszOoK5OYWUXkJaHWTMXUFbHsDKH0VaOsmn9jPzpUS54j6OlplFWJsmfGkVensQTD2Ok5zjzdDfy0hR6ao4t+3FOP92DUziMlT3AmvEwhdNJbOko0sohtOxxFs+M09P3MSbi/4uBr72bL1wvcPNbo3zubTEeHrqdzMqvOLH8LKtShmwhj66YKEUV1/SQCjKWZeE4DoZhIIoiebGIVCximxampqPKSqN+s+6uV2W54Xoo1RgUdZdDWPNZwtQtfMenHFSoltYo+WU822etst6Yk0OHhNeAVdq1as+S7zeAmXWRIfC80OVQZyXW5s86I9Fz6jNsQNmv4DtBo5GyDsF0LIOS77JWqYbxjepaozmkHuNYK1fwarf/3XKJoDb/+rWYht843vrsXymFjSeVyhq+V6JaWcd1faqVdTwvoFJZCzkchkYpcHHtV/ARvuMSuCXKfgXHdNBkve6o2MQy1Votqdpo/rCtMEbx6rhHvVK07rQIuQkarm3ge6/qRbUMfLdmEdH1BsSynm3xa+JBXdGpCwB1UugrSlMdjFmvMTEbrRn1itKwwtRpgDbrzovwd85/2+puirryVK9OCT98bqP1wzbMBq+iLmLUhZjgVc0fvlsDbtY6byu162vlCtVyUGs0cdjaWKdS8in5HtVyCVNXkYsipqajKSqKKGFoOlZNYdMUtRZjMdBVBde2GqwKRSqiyhKWbqHKImJxGUk+gySfplA4jSSmQ4dMtkBh9Tnid32eb3/4er72hg7u+H+u5tTEnRRfmmS66584MnIjR5I3YmSnyJ0dIHumG1cep6xPYaS6KZ7aS0WexFwdQTzVh3Smn6oyjZsfRVq8Dyc3SEkcR1saoHiqGzs7jJUZwMr04hcTmOk4ymI3RmoAZakbdakHLz+CkwuFCTs/Su7UPqSlXtziGHZ+FGmpFysXEsbdwjja6hDqyiBOPomZGcUpJHEL41j5SVxpGl+ZqcEN640PYd1oWZ9ugDFDXkXIqbALCUraFL4xjZobQs+PsOkewCoksHIjmNlhKuoUZi5scZBWe3CkEfTsQM2hkWTDPsa6PYUrh1WWWmaAqjmDmg7zumvWfMidkCexCkns4jhGbgRxpYuKmYD1OSpmAi3bi1UIh+SSNoWWHUDP9XEumKFsJFFSvbXVnlkCdRo1HceVE2y40zjFIYxMPxVtnKo+gSeNYOcHqRoTBHICt5ggkMax86NoqwME8jj50/vwpZAur64MY+fHcAphE4FTGMQVh6jq4xiZPvTUMG5hnIo6jbjYTVWfxBNHMLK9WLk+7PwYXjEZ1sam+qga47WoRje+HLYalLUEdi3y4RTjlGonihV9jE1nqpYf7kNNdeGJQzWBYjg8qZSHMLLhSlhZT4buEiW0ADvqOL6aINDGUDN96Lk4ZX2KkjaFkoojrwywaR7AFyfRVofIne6mYsxRNuaRM8M4yhS+MomvTKClB2sVtWE0SM8Oo2eHcaRRfDWJI4bClieNU9ZnUdPDrFsHWbPmMXIjlLQp1qxZyvokZiEUr8rGOBV3ElOKYxQH2PJn2XCn0TI9lJQRKloCM9eFJ/ez5U0QKENU9EQYc1FG2XRmKKvJRt66rCVZN6fIvnwPF/wF1owJrMIg4koXG+4MRn4ALdtH2ZgIHR2ZXqSlYVxpipI+RUlPYuT7KOljtcrUYVxpAiM3hLiyn6UXv0/2zD1cKB/AzIfPv5zqQjT6UKVuzh+4mTNXRzjf1sL5aBPr21rYeEM79nUxSttDF4HYJsDCLYhL91CUunEyvbjZfux0D1V5BD8fx82GzIoNLUlZGUVd3oeV6cHO9uCLA1jZLrxiD2UlTkkaxC30U5KH0FP7EM+G0MyyMoSV7cHKdaNp/ciPf53n39NJ0CZwLiJwcXsr51ub2GprZksQIBbjfMPp0AJtMfyowPq2GMUWAXFnE0ZrOAQTaWKrRaDUJrD0rnZ4qQtN7cUuDoAyiZ0aQM3H8bJD+PlBWB7i4lIfypUtXGwWIBbhwvYI9pUCwXVtuO/YCY/exok/6uR8q4C7XcDbJrAWE1hvjUFzO5stMS5FW6jGhNBFceaHFI9+ipdeI2Btj3C+s43Sjla8doFLrQKVbQLG7zVTeadA9Z0CwfUR3Ne3oO0UMLc1Y7c2U2pvxdgWw+5spRqL4rQJ+P/8hyD2oWr3IJ75d5xCF2Z+P1rys1idAtLlTWx0RDCubEa5th2aYvgtAvJuAU58HyeI46R7yWe6WFvuRtoZpdIscD4Wxd/VjNEpcGFnBF7fif/WDjbeJLD5pgil1wpsXN3Oxq5WttqjXKoNq+IOAaNNgJhA9jqB6qnvcca+l4rWB8VBtk4P8JtrWvBbIwStAjQ3sdXRjLwzitXZzOZOAR79D9bk+1GUvehn72JdGSIQ45yTE2yKwwTWKGJ+H5zp4cRHXo+xU2CjKXQ3BNsjlDojlDsEKu0CTouA2SZgXRbBurKFcksz1fZWKp2tlKOhA+R8a+ju4K/+X7z8/VwyEgS5OLY6jp4fhZMjnPjw9WSviEFE4GJUoNoaRnKkDgGrPcpaWxsXWzpY64hQqrka/JjAhV3tVGNhHIj2FrTXCFzoEKBN4FybQOptMZj8IpeW70VN/QD/9D3YRhzUBOvZfh7+4OUQa+e80MwlIYbf3sJaW5SNVoG13RHK18Qov76N9R0RaI1SbRcotwtstgucaxa4FBUg2sS5libW2iJsRgX49X0E5ihKqgenOEJldZC1pQHy8gBmrgv0cVa++1c8/5Yoa601EapZoLotFFwutkXZ3N6C1SJQ2dHM5vYW6GjlvCBQadvGVnMHCG0gtEBbK4UdAuZn/wie7+NiZgQn3Y9SjCOlejFO7edCcQI/P8LK0j4CJcGWM4uW7g1BtsoYZTUZ/pzqDb9zCnHswgBuMY4rDqKlu/GlIapGWBOtZfoJtAl8ZRy7OFYTCOaRlgcxiwlsqSZY6FP42hSOPI4pJvDUSRwxgSdPsOEcRs8kcQrTVI0DBEoY9/TkKTadQ7jiBPmzPVTNBezieOi0WB2sna9MhJyK4nhDqKjHQAIldIrahQl8eQZPCleuPWmWsnYAT5nBKk7gKTOYxQk2vCNouQSWOIlRGKdkHKRkHMRXFzDyk1TtI/jaAnIqgbgywrp9PGx/KM4ipUYp6QtY4ji2NI6YGqCkPYSZP4CSmqawmGDDfQhHmkNJJ9BySc6VjlI2DyCnEujZKdadh7CK0yiZUeT0EL42RcVaQM9N4IjzVK0HscV51EwSIz/BlpZEXxqiLB/BURdQjWlS0hHu6buTH+6f4B/33c+ehTl+8ounePnZFKeezXPw6CM88esDTB74GoP7n6Jn4QkefuFpnvrF4zzx2E/45VKRnkO/4h/+/g7+7Ot38M/3/Dv/+JUv8vSKw6Hni/wkd5bHTzzD/PhxBr93hNtuTfAfXXMIndcgNF9GVGijQ2hiuyDQIgg0Cy3EhOu45jUf4R3v+gxPnfT4wKf+hf/z7W/wox99iydPP8FNX/46t/2fe9l70xFuufMRjp/M8s3v/AcP/vR5/uGOWzj6TJF3/sGHuOr63+fKv/w07/vyp1n46QvccMP/oq0tiiAIdHa0EhEEIk0tRIQ2Yi07ENoF7rnvYY49/hRPPL3InfeNsW33a3jw4V/wwsoIL/92AF/7MVbxCIXFSTzpKBvWw+ipGVae76dkHcdVj6FkZlh8vgerMI8vH0RPT2BkJvHVI6zZx0m/HCd/dpiLlcfw1QWk1Ci5swNU9SPY+RmkpVG01DiXSo9i52fInYqjrCbZtB4mkA+SebmP4mIcuzBJIC9QODOCuJgMRYfsOFZhDGUlQealJGb6QVh/Frd4EHV1Giu3gJVbYN08Tu7UMOJiAtaeoHBmBCt7gNypMcrqQ+RPJZGXp7GyB6hqxzn9m26U3AHswnGKiwf45U9+wJHDn2fPHe/m0I8+zA8/fBV7P3AtX/2Dy3lk6A6e/dUR8uoKWaXA6mqaQlpEzBcoFHJomowk5zFMmbyUQjZyaE5YblBf1K4vItdjH/X99dmwngSo13vapoVneyGTwi/jmC6e4xO4QY1P4f+OgyFsoPQaQkA5KNXSCvYrLSGGWXPslxqMirrL4tUMyDrHwrP9EEMQBA1BI8QZ1Gdks9a0Ud//SqNIOShRKZUaC/Z1scRznJqIEryKfRFyNkKAptk4Js8NKJermIaN5wVh5Wq9itXxGgkJXdUa6Ae/dtyO6TaQEcJ6NYCLW1imiq5JOFbNUWEojejHq+tDw2rRMFoRxi50HEvHtXVcx8BzTDzXxLF1fPcVRkQ9f+LV3Bd1ccJ5VRwjZDLoDcHCtV6pQa27CeoiSX1gD9tEXomihPWlbm2oV1/hZtSbP0wLywgdC2Gdivs79SqvxD9qzpB61KPGpWhwN+o005olJqhZXqqlckOQWatUKQd+o6Vka2ONku9RKQWUAx+xkKOQy2Noeuh+qIkUhhq6K2zDbAA0DU2piTPh6x7GQSSkQhFJzFAsnsEwl8jln0eUTpHNnqKQX2b55EmWX/4lhwa/xbc+dC3fe+dr+fJVbfx2+HvoKw+y0P95jiX+jenef2Tp2S6yJ/sQl+NYxTE8ZQIr04u+2oOdGcZKjaIvD2OsjuBkR/GLY/jiEPLifpzcCH5hHOlML35xjEAcRU914xVGCcQE2nIv0pn9GKv9GKl+nOwQZnoAIxPmbOXlPqSlXpz8KHp6ED09iJ0bxcolMDOjmJlRjHQoXOipYezcGF5xorHiYBcmGj3mnjwRNm0YM7Xq0TkCNczXVowZpJV+zPwoa9Y8ppigYs9hFROYhVHUVBxfGieQJjDSYWuIr06wZk9ji0Po2QFcKcmGfZjC2UGk1S4CbQxbHMZXk3hyMnRg5EJOgi0O1QbdMRxxAl+exFfGUVI92GIcTxnCLAxgF4fDiIg8XuMcjFDSR1izJ1Ez/ajpOOf9o2w4B3HEMQpL+9CyvVwIFqho4684HJwZ1oyJBlDTl8YwMnEq2iRUj1HRJpGWulkzptly5lFXhnALSar6JOvWJL48jJnrZ82YoqpP4YvTlJVZtNQQFW2KzMl7kVf2w9ZRjGw36movrjiCLyXQ031YuQGU1W7Oe3PomRCCaWR72bQnUVNdGNlezvuzOMV4mBE2xykpo9j5UMTwpKEGgLOsJrgYzBHIwxjZPnxlFFscxhRHMMVRHDVJoCZQ0qGI5CljtYhM6Gg5HxzBLYRVeqUaaNXMj1Fc7g8ZFcFR7GICeXWAC6UjBGpYfRqokzXIZrJWMTpKoE2gZ4cQl/vQsyO44gTSchw1NVirEE1g5IawiyOUjdDRoGZ6seQhTClOxZ7AKPRji+GKnicOoq7uZ90ewy72oaX348tDXAjmKKtjOMUQnFlWk5QbwNRetpwwYqOu9qCsdHOxfBA51ROCMzO9ONIwRj5OWR9n3ZlmzTyKmRunYsxQ0pO1z9wwjjSEp4ziKxM44iglfQw108WWP42a6cVXklSMWS7k46S1bsr+GKs3/znKDoFL0QjnO1tZu7ydc69vx3pTK1ZHOPjlrozA2X68YCJ0zJwNGRV+Po652k1FGqYiDaMv72NdHcMrDuLmB/DFQc45k9jZbpx8D0b6fnypDyffh5vvwy30EUjxGkRzD1vWOFvWOEvKXjZfupvnf7+TkiCw2SwgXhXFv7oDIgKlFoH17TGMJgFrm4B9dQeZ17dy4vURnr5GwIkIXNq9kyAarjyvtzax2dbE+ZZwdfnCZQLlL78flvexGSQ5lxuEQpIgM8TqShdFe5jN4jCVfD+5KyLQXLPZdzZzaXcUdrSw9rpW0h96LdbOcIALttWiFU0CGy0RiLaw3tLMpaZmNlsibHYK8NJdVH79ddRdIUeD1laCJoFKe5RLsSjV7QLa73Xgv0ug9HaB6nURKjsFznVEudgkQHMLNEWgqZVLTTEuCRGCFgFu+zjrZ++maOzFKPyIYm4/vp1AHP0MVquAvT0UDdjRArtjlDpiaO0Chd0CvPg9JGMfZXkEUx/Fev4u1MtibMSaYcc2vMuaw+dWcwGc3xVh640Cm9dGqF4dxdoh4O9sJtgWJWgPWRDn63GLiIB3fSe8fDd5twdH6WXDSXLxhR5OvTbGViR0v1yKCaxviyDtFHDbI/g7BPjJbWjFu8gW78JZvZdqthu/0E9ZHOSSPoa6she0CX77D29F6gwFANqi4XvVHAm3mqvjYi0mcy4q4AsCtLWx1t6C0xnB2xnFaxOwIgL+DoFzb95JUNxDNXM/a+Iwtj5JSZ+Dp3r45VXh5+l8s8CFqMDFSLidEwTONUXYECJsNYdCBlGB9WYBr1XA6hAIdrfgX9ZMaVcLzq4I9mtb8K+IstkscKlNwLu+A57fQ16/B5Z60YrdeJluPDnOLz95PZsdbVRizVTaWrA7Y3gdUYJtAv5lAvYugY3XtbO5o5kLLU1caBZecXA0hdcvRcMY12arwPlOAV7sp/DynXj5OEo+TqkwwsbKAGVrnEAd5OzX/hTpsjBOdYM8D1IAACAASURBVKFFoNoRiio0C1Rao5RjEdbbW9jsiGELAk5HBL1DoHJVJ0R3sNXSSamtg1JbG35LlK1dnRQiArz3enh5CNLD6IV+0ql9WKl+qulhnPQQihTGPux8HCPbj1McwhWHG+K9L41S0ceo6GPIK/tCV589iS8NIS7dh5XvZ92ZxC4OoucGcMQE6/YBCmf7ccUZNuyjlK1ZjMIopphgzV3AlpK4ygSuMoEtJwnUCYzsCIEaCgeBMh/G6aQJXGmMQJ3BKY5j5hJU9DnU1BBqeojzwTGU1BBOcTxslhInGjXiZn6Mcu22WmaIkhaKF0Z2DCs/gS/P4cvzFM8OsRUcZc05iJ5PIKeH8dRpPHU6bO0qJtn0HkTLjmNLM2HcwzqMnpvA10J7/5p9BCM/gavMUjEPsuEdRcmM4qkz+NosgXaYsnEUIz+Dlp0k0A5hFWcx8lMo6SRSOh66IKzDVMwjVK2jtceawiyOoWaH2PAOY4vTWIVZXOkgnnIQW5wN3RtSEi8/iy8dRc5PoDuzLEoLfPk/vsi/3f4jvnj7X/DMiSd46tdn+ekzaYaOHWPi+AG+/63vcPSuOR6YWiHx8DM8+MJT/OTBQ7z41NP0Hn2U7wweJjn0C+4cvpv79v6AgR8m6Lv7OI/9+jc8lX6AJ34yT89XJui++SBj8V8Rveo9CO27EGKtCILANqGJy4TQ5RAV2vnYR27iLz/0HW74mz0MTj7Nw8+cpufAJKeffZ7xn73Avw08zC37HuRf99zD137cywOFk3z/u3v40jfu5dM/up2jz8q8+50f4Lp3/Anv+cKt/I9bPsfiSYXdu3fQ3BJhx44dtLW10SREaY62IggxIk1txGJRvn5LkqM/+w0f/dz/5TfLKn/4wf+Pxx/9FbJ2iOziFFJqHk95ELt4BDN3ADt/ALdwEG11Cik9gykewlUOE6hHUNOTWLkZjMwEdn6aQD2CnJrEKsxhFWeRU0lceR5bmiG/NIi6mmTDeoDC2WGM7BTqapKyegg7P0P+9CBWbh49M4W6OlYT0Gbw5XkKZ4bxxENs2Y9i5iaQVgYQl4a5FPwnTu7HnH1mEDMzy5r+Y9TVaZSVKeTlcXzpIHZhFnklwab9AIH8ACXlQQqnkxiZBdaMh1FXZsieHGXTegwlP8fqSwnOPjvIzx+5jenxv+OXD/0rj/V+ir1//Wbu+sPX8a+/t5OH9t+Kmn6O1dRJsmKGQjZHbmkVUxfJ5VeQlSxnF19EVjPk5RVEPY3mFDA0Dce00FWtwWUwdQNdVRslCPXZtVRzHNQrOsN508UybDzbxzYdbMPBs/0w9mHYvyMuhNDMoBG1+K+8Rqc2b9ZjH5ZhNCCYDShmjWdR51W4lhfGKGpCRl3cKAce5cB9lcjhNrAM9QhJtSaI1NMC9ZhJHeBZLZXRFIX16hq+G7oxSq8CgVZKZXTdJPBDPkW5XMX3S3hegGnYGLpFyXewjPC1LftBY5He0m1UubaAL8m11g/OY5kqqlz4L9EPpQZu1BpRj3psIRQEHDzXwHMNXFvDNhU8J/zZsTV813ilEaTuUjBfUXHqapHXECpCVcmrCQahqBFGPixDawgWrm2hq3IDrvkKONOoNWJYNVeFhWP9l63WqGEZ9WNzaqRTp+GiaKhh9RhKTazw600gteuhaGFQDjx8N3SS1OEgr9SQhq9XpRSwtbHOerXC1sYaWxtr6KpCejWFKslhzKMmVJiajlH7A7AMvQEINXUVVRbRVRnHMshnM4jFDKK4HDZ+6CeR1Rd59rmHefLJ4zzxxIPkl5fJLD7FQv/N7PnE73PTa1r45puu4KXJvbz0qzF+eeQOFgY+z9HRG/n54W+gLo1iZpNIKwNkzuzHLcQxU31oy/1YqVEq0ix2OoF4upv8yfuoqAmMVB/y2R6s9AjnrINIZ7tRl7tRl/dRUcYxUv3oq31UlHG8wih+rb5UPLOP4pnu32FTaKk46uoAvjiOtNgTwjSzCXxpEi01hCeGMEi3MB6KFdIMRi4Zgv/kKTx5stH64SsTDRdFoE5RNWaxak6KkjYV8iq0yRCkKY9T0qdxpSSeOI4vJinJE9iFsB3EkxNsOCE/wi4kUFMjqKmwdaFsjGMXhzHyg5iFYc75h/CVSYqLvbhKnIqZxBZH0BoQxgWklT4yp+9Dy3VTNpJ4Svg40kofVWsaRxoit3gPjjRIxZysNZIMYRdDKKhZGCRz+p7wZEwLYYuBkghr6bQkZrYfKxenrI7jFkMhoaJPUtUn2bRnUVd7yZ+5n5I8S0WboXDmfuxCP1QW8MRhimf2U1Zm8IrTmJlQFDKzw2ipXtatCfJn7mbLm6CiJ9BSXTjFOFVjHCs3SFWfQlrqpqxOYmR7MbK9+PIweq3RwymGw3pDnBBDZkMdcKalugnkEZxiHGVlH2tGEiPbR/b0HgItiZ4fxNMmsKREw0VQNScJ1HGqVj3mM4yRHcFMj2BmRlk3w157T57CLCTDajRzDk8OGz6q5hzK6kDtxHAKu5jgQukoRi6OI46ipgcajTFmLoG4PMA57yi+PElZDwUxqzCCkRvEUxL4agIt24de7MfRRpDSXZTNJHquF6swgJntxS3EcYp9rJljqKn9VPQx1owJPHEEMxuvOVyGKKtjoTiR6kFa2k+gJFh98S7O+/No2T5scRh5tZtzwTyXqocx8nGyZ/ZQ0pKU1EO44jR2YYyqOUnVSuLKcRxpEF8dZcOZxy4OI6f2o6T3YRR68dURXDmBVRyFwhAZq4+yn+TEJ95KZVszFwSB81dux9rVAtd1Yr+1A2dnOHibf/A6yMVRnATV5X7M1S7K4jB+Po6+vA8/H6csDqEt7aNUHMRM9+IXh9BXu1CW9uLke7Fz3ZTkAeSlu/HFeLgv20Mgxlk3EgRSHHXlPtxCH2zM8NTHr0FtDW3z53a3oV27DXVHOHQFu9tIv76VFz56HfzqHjjby6WT98Nze+H5bhj7Gi++axdmq0AgCJQ6o9hXtFC5LAqxcLDMbxfg0e+infweltrPxcIopaUBVpa7yFYSWDXY6PPXCDg7BLisBV6/jY3rO2F3jAuXt+BcFt7XRptAqSZUbLSEEM9yZxRte4SgvRmnrYmNq7dzaeV+lBe/Q2q3gFeLqGjbI6gdTaw3CWy0RfHe0In/7mYuvvcyzr2lg83dUdZi4f1uxcJ/c1GIUo0KVFoExMsEmPkWztkfIVndbDqDWKshoDXX/0+425owt4er91weg90R3G0xjA4Bd6cAv70TPXcPQaYPQx4CKckLb4ghb4+y0RHDjgmU6oNvR5Tz13Vy8R1tbL65hc03tLJ2RQxvW4Sgsxl/WxS3Q+CCUAOzCgJ87D2w0ockd2Fku1DFfrZ+u5eTVwlsCgKb2wQudQhsdjbhbBO42CSwsUOAn92Bmf8hlrGPC/luzuV6kVN7KWT34VhDoE8g/eCjrLy5lXOtNVZCRzPOrv+frTePkvMuzHQ/9a5dsmy8gDEJISGBwGSfufcw5E4GkpkbbjIhk5sQJiQMBAgECJshMdh409Lqrbq2ruqu3luLJdnGO7YxeMG2bFlq9VJde337Xl+tvWh77h9fVVmc3D/qWKdVUlc3xVH/3t/7Po+As7cDb3cHtR2tFoM/e7gq+O9nZ5vAxr5e3D6BxvZtrPcKuD0Cxg0dVD54E1u5+9lKHWRDiiCqMZL5ELVn7+fn7+yBzp72xKG8XUDZK6C/oxdpXwd2r0BFENAEgfqNfX6bRRAodQlsdTXDm06Bq/u24757N/odO1jf5X/c3SHAwb+gnr6PzbOH0JVRKsYYrj3Gj//f91Hv66S+s4vSjg687i7KPR2s7+yksVugsb+TzZt6qe3uoLGrC2XfNozdAt7uDpydAsZeAXW/gLbP/7Vx6za4MMJ6bojy2hCyHEQTgzRWhiklB1AO/yWv3eK/t9mzm/WdnagHtlHe3WScCB00BAGjS8B85z5yN28nu78bdU8P5vYu6Oxkva8DZ9c2rF0CG/t7qXcKXNrdTW2nAPPfhuUwSuoIBTVASR2jlAxQLcYxmm0zpxii1Awo5ORRrPwoNX0cdc3nIVXVMdzmvzklKURZibT/LXLlEFUjhpELYObD1IxZzFwcpzhNRV3A0ybRcmEsMUbNmqWkJnCVCTxtEleZYNOd96HLuTg1/Rh2YRJPmaasTLJuz+IUx3GK49T0WbZKJ7EKcfRsFE+e9OcexXE8ZYqyOo0nT7abl05xnIY577cnxXhTk51Az8RwCtNUteO44hy2NI4jT1DWp6k7C8jpEFVzlo3Scer2PI40g6fOs1E6DetPYovTbRvIlvewH7hI41TNOer2MSwx4ds6tAUulR/FLEyg5eJU9AXYfJriahSzMMvlypNU9dNI6QC25AcVFf04Rn4Sq5jAVSapmjOouRCWOEFFP0ZJXiCzGKKin8SR/AbH0uIRNspP4BQfQlmLYxRjuNoZ7rvrSww9EOT+736VJ598kqdffZPTLz7PN+77Hu9+/3t59tUVRhde5YU3XuX5V17k3NIir7+V5ux5lfNrOk+/9hLfHf4e82P9BA4GOBb7MW+9nGJ5eZHFN55DXFqj8IbC//67H7Bj1x107tpL1/YOupotim1CD0LvPgShh7v+9UE++7nv8Lkv/ZDPfOFuvv3DEPETT/Ojn73B5PTP+PboCb7/4xN89fgPuHvmO0RCPyAYPsELS1d54k2J1xeT3HvnPN/73gAf+dO/5qN/+mX+5u8+xR/+9p/QKQjs2bGHDqGLvXsO0NO9ky6hly6hh129u7mxbxd3fm2Kz3/3Xj7x1Ts5/eYq7/v9P+C1l95CXJvgUuV58itTrL4ZoaI9gpGdx8jMYmZmoP4c+dVx5MwMrnKCS+UncKUF7MIMZnYSKzdFYSWGmZ/FyM/gyvMUVyOYBX+6U9EXyLw1gp2fZst5mIp6HDkZQ02NU1GO4RZnkVbG0dMJ6voJ6sYxMucHqesnMDKTOIUF1OQUrjiNXYxj5SbJnZ+gIj6BkzuFkZkhez6Kkz9OVT1NSVzAzs/gyXMoa1GMbBw7d4zs+TH01CxXSk9TKp5EW5vBzh3HyR9HFadZfn2Ep098i58+eSeJyCc49/y3KTx9L1/7nb3c88F38g/v3sOLscOYqTdYS75JKr2MrcrY+SJSIYWYX0NXi4hSFl2X0XQZRRExrbdNH4bmGzcMVfMDiOsutn8BBNn6vSbbwTFdbMPBsVxcy8XSLSzdwnPKOKZvvmwhEa63Z7ZsGqUWP8It0ajV0VXNDwSuwyaU3VK72eDzKsrtYKFSqlKvNtpzjvajCdNszTRaQUaLf9EKDuqVajOAuA6F0AR2lkv+x0zdoFapUq9Wr2NjNNEOlkOlUmtDNWvVBpVKDcOw0FS/2KCr8nVMjObkpVRp8xcVUUJYb7wdVChS3teSNmcfjq23g4JaxWvDNH3ApT/z8Eom5ZKFa2uYhvzvgopWDURXVcxmW6KVCvlpUKkdALRgmq0ajD+x8A/8LR6FqWuUHL8t4YMpnXajwlepXt++MNrBRPth/SJg070uFLleYdr6WOvRmo3UWtOOZujiWAb1ark5c7Ga3yeLStml5FjUKuV2K6VaLtGoVdphhW3qJFdWEAtF3/ahqL5FxTTRVa1Ze2mpVt+2fbw9gbFR5CzF4jKGuYIov87q2nMcOfoNTpwM8/NXnya/uoqrLRG8+2/54f/9G9z1GzfznffdxvL8MKk3T/DT09/nscmvEvrhJ3jl0X9FW45SU+dYOfsgcnoUTwyhJQdRV4YxUxHKhUmq4hSF8/1UpQm05FEq0hjS0gB2JoqZClPKR9HXhqjKUdb1SdSVQaSL/XjFMbTkMPLSUbTkEF4hSvHiAEpyBLcYoyTGEZcGEZcH0dNBGsYMyuoo8mqAsjSJW4hTU2fQ02GcfJyqMo24EsSTZ/DkacTVQPN2It4EYsXwlARaJoSnJNqtiro502xVRHC1BHJmFFeZoKL5YYaeDqImA1yyF2DzMYxcGDk1xIY7Q0keQ0sHsfLjXHLPcLkyj54bwSqGqOp+W8IqRNuMClsaxBZHcKQIdWMGMxdr0759K8gAruxPDPRsCDMfYcubx5XDGIUh/wZc9l+zmR+juDJMSR5n3ZlGzw0jrRyhosbanApppR9PjnLJncUVw1SUOOvmFGZ2lPS5+8ldOMimPcOmPYu0OoC4FKCiTFLTxikrIZS1I3hyhIqSwBMnqWvHqMizuIVxqmoCKzfKZW+G7IUfsm7504WGFUNOHqaijOEWI9T1KXLnj0DjUfIXH6CsRDBzw1z2Zqhpsbaas6bHMHO+wrSm+xrBshyhYY7jNa0YJTFIVYtSVv0phStHscQINXuG1OIhzMIoFT1ORR9HSg7iiH4QZeaj5C4epSJP4YkJyvIk0moAR5qgos8gpYKsnDvIprvAuj2Hmg6SuXCkCVoNtbW2ZTVOzZikovltl3V7nuLKMFXdB1HWzdkmqHWchjXDuj1DSRlDTg3gqVHU/BBVewJbDuEqYWxxFE8OUxKDbNoJiisPsuVOsmFPICf7SZ+7l5o+QV1PUFH8CrNTCHHFm8fOB1k9ezebzjR2PoiR8cMbqxBEywxTMxPklw5hFYJUjXEcKYy0MoZTnPInT/lRSmoYLXsUWwxQNWLIa8NIyQE2S9OUtTCOPIqWHaSsxvGUccgFWVaPULLDPP9/7Ge9twM6Oqjv76N2xw3w7p3o7+3FuUHwJxaf/E9cSQ2QVQKQDDdVpINUiiFfR5oawM0OY6V8foW62o+TC+AVg3jFANLyA1TkAHr6EFVlFLcwjJUdxBNHqSlhVl/7HjU1wpY9QU2NUDnzT7z+Hv9QXuoQqL2jj0t7etja3YO2S4C9O+HTH4PFKJ4cIKMeJV04hLd6GPIhxMIw/OwQb7x/Nxs370HfLSDd3Im7329VcEOvv7f/+HsgeRjJDeApYa7k4tStOerFIJfP97ORGyF9ew/WHoErN/dy+df2sfEfbsT9nRtxd/k31Gzvwtkj4DWDitduF2jsELi0owN3Vyebvd1s9vXAL70LlgZBHGXxr+7g4u/uovDhG0h96AD523ez0dPD1e5uNm7YwfqHt3PpQ7ux3iHg3tSBeVMn6V/bwWsf6OFnv9XDuXd18tq7O3nrPd289ut98PoIpcwRcoUHaGT7ubI2hrs0iDv5RbQ9HaQOCGzsE6i/txf3PQLVPh+aemWXAD+/D3ftPrylfkpqFOQJXvzT93L+PTsw9/VQv3EHl/f3ca1PoLJXIPdrvdR+tZOtX9vO+q3dVHYJ1Hs7qO/sprqrG29nB+dv6OSlO7r5+W0C3P+3kAshpQ7RKIYxiqPU1oZ55Y5OnG4Bb7/A5r5t1Pd3tFspl3oFePTbOMm7qFtDkBukvnqIzOq9aKUIeWsE3jzCa7/eR6FbgO2dsLeb0k2dKHf0+DOdng68XQKpdwi8+cEdyJ/+bRj8DO6df0zjd2+neMAPl651NWGenc25ykd/g2uZ+yA/yKYUYU0K4V77EVvnRvnpr+zgkiCg7O3A3dHBRncHW13bqO7tofLR93H1vr9iPfpZNs/eC/IEvH4YFr5G+Rsf4ye3Cag3dnKlr5Mru7ezfmAH5Xf0sbHDby3o+wS0v/hVWDwM+QRFcQRdHkWUh1j+xkfZ3NFNY0cnlZ0dbHX3sd7RwaXubdS7BK4d6IVbd1Pe24m5XeByVwdXOrdBZydsE7jS5bci6PQfF98twPkBsBKUl48ia2FkOQhinPrFoyTfvx9lVyds38lVQaC+uxtzfxfe7g4u9Qis3LqTzX/6U/jJIKxEubYagteH4OH7qf/zJyjtFqjsEGj0Cmx2C7Bzm28O6hWw39nNqfcK8PowlGfRKuNkVg9zWZuiJo4j58MUlg5R1yeoqjGsJkTTk6M0jAnq+gTJN36AJ4ehOt8M2B/AFYPUdV9dqucGkdaOsOFOU9ETyGujXCmfoaod88GBqQCePklJ9X9OsKV4U7k5ibg2QkVPsG7PI60GyS2O4BSnqBnzbJWOY+RClNVpasYsm85x7EKcqjbTVIz74MySlPCnIIW4H1I0n+MpU1iFODVjyuctrQVZt46zYZ/EzE1i5qaoqidQs2EscZy6vYBRiOHIE1TNWUraFFI6iJweY909hSPN4EgzaNlxtryHsaVpGvZD6IUQNXuGmj2LWYyjpKN46gJmwWdKlNQpbClB1Vigoh8nvxSmpJygqp9hq/QkVWuGTe8EueUAdeshjPwknjZHSZ3iSu0UjjKOq/iwz4p+kqp+iuLKGBX9mA//rJ4km52iaj5BRVygISZIvzzE6Pe+zPc/8w2+++mTPPH0Go+9/mNePvsY3/i7z9Aj7OG/fvnrfP6nJ3jk/Ayzk0dJX1jjyZ8Xeeo1g5efOs9DCxFu/Xgv+wWBvl3vQujdgbBHoKurlw/e8lEE4QDCTsG3a3R2InQK7BQE9gkC2wUBoWcHwv7beOrxV/mXb97NF7/2z3z/0N187+APeOn8RU4+8QpPv5hi4SfPcfylBQ498l3uiX+N2fuCnP3mkxy7+1G+f+YZBk+9xMi9ASb+9Ud8884jfPILX+cr/+s+PveJP2e7sIsbdt5Aj9BLd8d2BKEXQeilp3MHPUIPfR097BIEXnrWZvKJn/DQYoq//v4D/P5//2+88dJbOPlZ8qvTKJkFlPQ8SmqGinoGcXmcqnKKunaGuvMj1NwcWm4WVz7uhxLZKZzCDJ40j1mY4/wrR9h0H+Vy5XHE5BhmYZIrtR9Rs04gr44hr45RVY9ztfwY4koUZS3OFe9HbNhnWP75IFZuhk37NGoqil1IULgYpCwfR0kmKF6Mk1sMcKVyiop6DDNzAnnpGA3tSdLngjT0R9FSM5Slk6y9MUJNP4knzeEWp1g9exhPfAgzs0BVOcPZ5x5EWZ3CzMxTUc6gJKfJZ8bILoaJ9X+S+fin+OkzX2Pxp9/jofv+nP4/+xD3f/AOHvjob/Pw/Xey9vNnWF78OZn0EhVTx87mMOQiuixSzGXQFJVisYimaaiKjuv4N/y6qmEZRnv24dq+klRX1LaEoRUoVDxfquDzKUq4VgnHdHHMX2xS1Ct1ahWfKdESOLQerWZGyfF/3QJW/gKfohlMtKCVvrihhue6vsGyiSkol6rUyvVfsFj6Z24bz7UoN40fbStIE8x5/ZKgdS5+exHhNC0kJpWSr02tNP/+VuDQMmratuu3KspVyuUqtuVSKvnWD8t0qHiOf15u8h5N3cDQ9CZwtIJr2eiK2oRpXt3CMhSfS9EKKSwdx9bbMM1We6Fl/fAnCH6QYJt6O7h4+3n+c23TaMMvW7uYt9Mcu82zeNvqYbWbG6b+doPDNo3m5/Kf6/+e02ZktB4t8KR/uNfbLQVLN9qH/xZh1Q9QlDaYsxUAtAIP/3XZ7e3O2+DQf/+oNqmqrc1Ri1/Rqsi4lt2cgvghx0a9wUZjHUUqksuk8VwbRRKbUxffaPI2JNT/uvwmhZ9A6apMLpNGlzxS2TwX1s4iymd54YkYX/rr/4tjsYOkV19GUSXOvfECU8N38u2PvZ8vv7uTv90j8Eb8Lozkjzi1cDfHI19n6v5P8XD086ydHyYvRinKEcTCKJkL96ClByjLMYx0CCs7hp0bQ10bRk+PoK0OYaVHqYgxzFQAaekobj5CRYrh5sLIy4exsiO4+SBObhRp6TBGapCqHMVIDbXhmVY2jJ4K4olxrGwEeXW4+etxzHQMKxvHExN4UgIzE8bMhqjIE2iZCJ4y1VR3TuEpU9iFOJ482QRi+RvQsjpBSRlrWhziVNRpHDGBVQzTsKYx8kG0bMCfXchjOGLUb0hkZzCzCfTsmD8FECNtA4SZ8+0SLTCnng2z4Sxg5qPtkETPD1AxxtBzo5j5CBV1ymcfiFE2nJnmTGUMcXWIhuXf8Bu5MFomyOXySTw1jpoZwSqEadjTTeim/zqqegK7MIqdH6Wmxakb43hyBC01iCdFWLcSVNVJzEwIpzBGTZuioc9QXBqgIk/QMGZw8mN4Yhy3OEZJjLJuTqGlh3BFn4yurUWwc3FKxXEq8gRVbRx1bYDL3gzpt+5mw5pCXD7Cpj2NtHIEtximpo9TXDpMSQz7t1ZN0rqSPIKRHaJu+D8kqqmjuGIEIztMWQlh5vqpqKO44ghOMYidD+HpQ9jyAK4yjJo9ipEfoSTHmrOMGEpqpMmECGMVR9CyQxj5IDV9BkecbOpH/dDKlWKs23OU1QRSchhxdRA96+tm7WIMIxdm3Z7DaTIqxNVhGuY8jjiOmgohrQba9dyqPtus7k5RUedwxSlcaRK7MI6VH/ObGeokjug3LcqaH7JU9DhWcRQ9N4Qr+9R6KxfEE8d93a46g7bmN2E27Snk5GGcYoAr5Rm23Ek8KYSZG6KiRtiwJzALo5j5UeTUIGUtjpELUNZiuHKUkhxFSY1SN2fxlAnyS/2UVT/kUlKDpC/cR1mf4XLtIWw5ysXX/g1prR82zyCtDLL8yr04aoC6GcXOH+W5X+9ks0+gtsM/8Hk3dVF6Zwcc2IG5p5PqDgG+9XGuyIepZI+ir41QSg9QzY/gZgYxVvupFEN4hRDKylHMzAhOZhArdZRyIUBVDLKuRqhKQaxUP3U5RFEchnwMMzPEavEIbrKfWmEYwwjQyA7yyv/zXrI3+HODrQOdyHd0Yt3eRWNvB5vbBVb+4mZIDlHJHWQ1ex9GZpBLq6M0VobRl45QTUdhNYZy4mvkburD3N3pNwJ29VLaLeDs6KTWJ7BxUzc8fR+GNYhqBthYDWLoPiOmUgjhiAGK+wW2OgXqBwRqv76b9V/fRfm9XWzsF6jtEhD3+uaRa9sE7Fu2wef+AB7/V3i9H358N1ei/8gLH30H1Xv/Et4IQi5EeXkYKzlMXR6DQoyz3/0o9W4Bc7//fa++R6D6G324N/hTlcu33sDG4lFYCVC5eIRLyQhba1E2U2PUkiFKq0PUP6TxoAAAIABJREFUciM46QcpFR5kPRNAkgPkJz5LvauT0q4OLh3o4cqHDrB+m0BlfxeNGzq41ifA6kHK4iHc5GGst/pp6POQjXMlHYPlBEgncM8dpXHTPi53d7C+q4PSHQK8fz/X9nSj7mq2NZ74HuSisByD1QSX3gywdSEI2Qmss4epp0JcVhJUciG8tRDKDTvZ6uuhtF3g0oEeyvs7oLcDb2dzRvPUl6imDiJngliZH1BRAjjZSTaLR6iUp9j6/B+h9vjtlUt7trGxvwt7r8DVrm3UBf+/q7/cTTX8KShEMC88SCkTYiuXQEwH2cqMc+Wlfpb/y/t8MGXfdrw+Af7iP+Lkj1DPD+OmBvHMcSpWAhYDPP6bXaRuEqDPB7saH/sN+NkgW2ujGCv91AphMKZYLkaxklFqyjQVZYJL6TDKC9/j9H/aBTt3Ut4hwC29lG8RYFcH7OxlfVcXlVsEOPsvyNkAnhLFTA9QS/ZDIUp+5nM441+kGvkS8vRXePN9e9kQBNZ7BNx39lK9uYerfdv893l3D/zRh9CnPk3lyKdg9E68g1+Auz6D+MWPcPnhb1FTIlSkMYxiFFbjuNkw5xsxtL/5j9R3bOdaRy+Xdu7EuW0v+o29XOnq5FLnNrQbOtl4sZ+Ns8Mgz6MvjeCK48hro2hro1wy53nt9FfZ2L0HejrRbhBo7BGgt6kM3tmBtnsbjHwLUlHW9AgbhQTeWpiiGMRZHqAkjlPXpjAyQcSVftZNf2Kopo5Q1SM48hCeGsIsBJsz0BkcMYya7ceSBjHSIzSMKVxxDDMf8dlS9gKOPEkhOYpZjOLI8SarYgI9H8OWJjELE9jSFHZ+mob5EJ48j5Yax5PmccVZ/8Y6P4VTnKSizlJWZiguB6gbCzTMY5i5OKlz/RjZSTx5Abc4i1OcpqYfw8pPYOXH0bNjVNQ5issBavo8RjbGun0CPTOGmR/HLkyw7pzByE9hFWeaxoYFjPwUjjSHK89Td09RsY7jGXOYUoKqdQJPP4lZPE72YgKrcJySOk/NmsMojFMzHsGTz+BKxyisjlA2T1C1H8IUZ1Gyk5S0k5SN0+j5ecS1STZLj1DWjqPnJskvh6noJ2jYpzHyU4jJMRrGDDVjDkeeoZgep+Y+QjEZwxVnqSpzuOkwJXEGKTOJJZ9CyT3Mj5+bZnhujjtjp7ln7BTPrmg8d0Hixy8m+av/8WW2dd6C0NPN7/7PPyYSifDiW3nyDrx2rkSwP87XPvlp3ins4D3CzQh9Ap27uujq3Ikg7EEQttPV7YcRN3QI3Cj0sr1rPx27b0Xo2cX27du55fYb+OrID/n7mREemDvFvdEg/aGDfOvbf0cicZiRsWGipx9l4tk3ePPV87xy5iRPDhzl1P1R4gNPkHg4wxvLDi8++1N+uljg1aUsJ048xHe++k/c881/5uuf+wd6hA66tnUjCN10dvTR27OT3bv209nRyzahmw6hh67OPgThDp59dI2HZ14kMjzBV79ymH/8UoCXl17lDS1CITmLkjmGtDaLlJxBTk5T0x5GWU3w5k8eJLs4Rs14BDE5QfLNEZR0Aqs4i1mYYvlsP9LqGHX9JMraGPmLo1TUOWr6PK6YIH9xiKvlx7Dz0xSWwmipcS57P6IkzSMuR1DW4ujpWfT0NHZ+Bi0dp6zMk18M4RYWsPPH2LQexkhPIi3H/CnK8gTq6hRu/gRe8SH07Dzi6iRV/RHElUnU9CxqahZXeggzfwwtNYGRmcbMziOvTJN+M0pdewQ7P0d+MUTJeAhqj3D++W8xHftLzjx2JxfOJfhZ4t+48w9u4bu37+ez77qRUwd/wOKbPyZnXOD86kvkV1MUzmbRxTSWLpJKJ8mJRQqqjGLo6IZMoZhCVzU0WcEyTKSiiK5qGKrWZlOYutEUMhjtC26/aW/7z21xLa7jIraQAq31wPUhwPVrg3LJaxtBFElua1JbBg6/hdFaKljt36s0pyCtqUit4jMTW20KP8Dw3sYZNJsUfoDhYhmGz7JoNitasNBqudyelrTaHq0ZSCugaDEw/GaJ1Q4aHMtCV9X2c1pWSx+5YLc5kF6LGdl87YYiYSjivw8q2oGFpTV5FTqWoVPx3PZhvuK52KZPDfXDB6sZUpjXBRbmLyhEfb6F02Ys+A5X7xeCjVYo0YJitkCarYBEV+VfOLC7ttmeRBiaiqEp7XDEb1X44USLkVGynXbS03pzlEutwMSmWi41X8/1gYXVfmO1gJmttOv6xkXLoVuv1tqJmGNarNfquJbNRmvH06a1VuHqNUxdpZjPNsMHvzHxtuXDaOpWteb8Q20aP3Q0xf9elDQXTZfJK4ssLj7J4H1fIH702zz7+BR58TxFMcu5N54nMfAdfvjnv8f/vlHgG+/dxdmx7yOdP8Mzjx9hdvSfmLj/b1h5YYC18yPk81HyuQBaIYS0+qBfk8wFcQox1GQQKxtFSwWwckHM9CjG2ghWJojbNHrY2RBONoSbj2Cmh/1AIjOCkxvFSA1ipofximGszAh2PoqZDWNmQiirI1jZSFtZWlUmsXMTOPkEVjaOkY5g52OYWR92WVV9kraejWDmxqhqMzjihA+oEieom/OsW8cxshE8ZZyt0qzPklDGfVhVcYLU+Qfw1DgNaxqr4Dcb7GKEsjqOWQihpxO+3SMfx8xHkNaG/ICgGENaDSAlR2hYs02AZojcxX48JYEjxhFXh9ByR3HlEFYhjFUY42r1DCV5gsLKAEbe5xv4Ro+RJi8ghlOMUVYTzYnKBLboV/E9NY6WCVAzJzFyQd/cUAxhZEcoiWFfV6n4Lno7P0pFGeOKdwJldYS6Pk1FSeAUxnxQqDZFVZ2kLCcws2GcQpRL7jyeHENePUpdH+dqeZ7MuX70VITLpRM0jGmcYhg7H8CTQ5TkIBU11r7F0tPDvnkkH+SKN4eWHkLPDGLnA/4NlhTGyAxSUaPo6YHmzGMYIzvCpjNBTQ9TN6O4YgAjO0LdmKThhHHkIYzCADUzRtUYR8sEKKsJPCXB5cpxHClKYeUQZW0MqzjqB0mFOFVtjqo+hVWItr+fJbnVeGmxRMKYuUi7bWPmIm2+SUn2AWdmPub/sCVOUFweJrt4lHV7gbIyhZYeo24co7gSwBEnaJjzVLQplFSATXeBsupvla1CGDMfRMsO07ATaNlB5JTfXnEKIex8hJI4wVXvIcryOFp6GE+OcK06R0kKISeP4BZHWbfG29R6PTOIp45hFUPYxRCbpRkcKYKRC1BSoqw7U2jpUBsm27BmaNjTWMUQWnYYVwqjF2KUtAS2HMESgzhSCHGl39fUFscxMv3+FEMa4dlf66DRI/jmiX19VN+9k/X37oADOzB2d+D1CvCNPwL1KI3iMLm3DmKsHKRWCFDKDiFdeIB1LY5XCKGvDWGkhtnUY5RyQyhLD+Bmh9gy43iFEcxUP1ecBIYWZmNlmLISQTGDbBSDuLkBTHWYy0tHePGXuzH3dXGt0z/kVG7rYvPGTtZ3C+h7BZj+LLz6A9bTh3yzynI/l84PcmlxiOrKACt6CD03Cu4cJ//kFrIHfLOEc6AT8YDAxu4+ar0Cdo8AQ/+LijGEpo9wOR1FF+OYmRE21Dh6doC1HQJXegTWD3Rg396Jd0cX5Xd3s35DB9e2d3Glq5Pa9i7S7+qBpw9DNkolM4ScOYJcOEo1P8LV5UFQJlAKA7zuHKWaDlGRxihLEciEOXfXH9HoEtB2Clze2Un13QLur3Ri7PYVnxu37eNaNsS11Cj1zBCVpQGQE2xkomjnDmNc7MfNDOEVBpFW7sG68CCmFSUZ+TQbvT24OzvY2NfB1gf2Ur9FoH5jD/X923zl6PKD6Gt3sy4GaKTCmJkxNopxGsVxyE6DeYrCq/dh7t9OY3sntRu6cd8p0HhXD+zvQ9/rTzd45l+5snwU0uNcTY1zLZdgKxMDcwFrdRgjNYwrRfC0GPbyMPL+HWz0dFHaIXDlxl7K+7dB7za8nQKVXQI8+UUqqYNouQhu/h6qSgA3N8VG4TC11Agv/lIXlV0d2DsELu8W2NrfhbNX4EpPB9d2byd5gwCDn4F0mI3VIzSKIS5Zs5jZKFyMUVoc4Wr1IarnB+D0Xbz84T28ersAn/8E5ewgtdQwG2IMTYpiVedYl8fJDf01L/zhzbx56M/gQoDG8hBGIUC6MMhy+jCmGqWsxpDzY1RXIrj5MRx5jHUxipMbwo39A2KHwPoOAW7uxbzVn+Osb+9gc0+PD/N88V8op4OUc0Gc7BBudoDyWj+kg3BxFN4KwltBXnrfLrZ6urjSu43KzT3Ub+pha7vAZqfAuV6Bq/f/BbJ8kLI4yuXsFPnCOM7KKGUnBhcH0bUQ+QsHKYkxNi4GKaWD1NU4r9/WRWVHN1t9PWzu30Httt1c3tcHnQJKlwBf+jjkZymfD1DLjpO/cBQlG0HKhFEzYcrSJKIxzRuf+Y9kb/T//2btFbi0XeDydgFvh6+wLfzOO2EpTFaN0CiMU1odRVHC2MnBJt9qqD2V09O+UUlN9VPVIpjFQTw1hCOFMfMhKtoErhzBKAxhFgfZsmfJnn+Q3IXDXKmcZN1ZILs0iJ4fg43HfEZFMYqrTLDuHsfTZjAK4zjyNFvlM2zYJ1HWIpi5cbbcU6ipMVxxig37JJ48g5aOIifD1I1jrNsn2HROYmRjFJcD2IUEnrRAWfZr9FZ+EiufwClOYubiyMkQnjzdnJXMk1scwsz5/65p6SjKWoSa+RCONIeZn0bPTXK5/Bi2OIuamUDPTlJ3HkHJJjCKk7jaDOveKQxxGls+RsV8mJr+KEo6TsWYwSxO4EonsYsPYRXncJVJXG0BV13AkuZw1eOY4jxqboZ193HkzIz/+cU5HGmOzOIojjSHLc4ip+KUlAXqug85L+sLGNIcprSAqxzDFWdRViPoaxPUzNNY8ixmPkK5GOLhmb9ndu6b3DPwFQ7Gh5l/4jViU69z9hWZP/uvH2Fnl4DQKSDsupWHX3yRNzMOTz+f49zrGmpOY+7MDF8P383vfeNv+NjH/wt/8ocf4ZMf/xi/9Zsf4LZf+VWEnhvpEH6ZA8J/4MAv/Wd+9z//n3z/wS8ROzHCarHCiz9zuPCixOs/+gmjz8xwMDHKvfcNcv93huj/fpTnnn+LF5YvMvz4cZ4+l+f4jxY58ViKw8d/xj2PPkJi+RVmnn6MU+OnCC48RnTuNAsnThMcHuSH3/02+3f00SkI7Nyxtx1KdGzrobdnpz85EbrbHxdu7uGpn+T52dMuTz97nuHJEHce/DeSyRewi4+iF05SWJ1BSc9T0R7BEU+SuxBFTU5S106zVXoSKZnAEY+z4TxK3TqDmkmgZRM40hx1/SHM7CTKWgwzl8AuTGLlxzFzcdRUGDs/7QcZyRhyMoaenqAsL2DmppBXxyhLp9iwHkVciVJcDsGlZ3EKs5x97j6ulZ9h034EcSmKmZ3Bzs+zZT+Gkz9O7nwMeXmSa9Xn0DPzLL8eoGY8SlV/hOxiDKd4ErtwgnXrNOJyDCM9hyeexhNPU7gYR1yOYWancLWT/PTRrzEz9MdMjX2S5188yFtvTPB87E7+9p0Cd73nJv5qbx8n7/8+hdTrFIxFFtde4adPPYF0LoucW6aYW6Uo5sgW8+QkkYIsoagiopTxWYGmryZtwTTtZjDR+phcFNvKUvM6GUJLxlDxym1GYuvPt/Sl15swLcP8hQN7rc079OchtUr1F+YeluE3GlpNjlqlBcQsvT3PaP49remH3QxAHMtq2j/sdojRsoK0TB/V68KKltXE0HQqLV2q47YDjdb5t9KaojQNIF7z0t5ve5TaMxL/6yi1JRatycv1ZQDPcfEsh5Jl//ugwjd/tNoVb8MqW1YNy9B9NkXzYN8CRV4/R3i7WWE2GxNmUzPaYk34h+9y6e3wo/VnfLuIPy8pl5zr2hw+QNPUtTajodU6aPEpWm2E1mHff01Oe0NUsp02DKX1RvKDGK3dXvC/Fqv5eZR286KVHrUSptYWyXNNvJJFuWRR8WxsS6Pi2VQrLuuNt3dD6/VGu53Rgpds1BvUqxUUSUSVpXYI0wokHMtAU+R2SNH6vvncCv9hFooUcktI2nkeOTPMXV//JM+eCfPsM/NklCUsU2TxrReIHfoX7v7E7/GVd/Vx1wdv5Vz8PuTzj3J87jucTnyTM5Evc2bsi4jJccR8nNTFftS1YTbscYzsENnzD5J64yBqchQn7wMa7XyIDWMKLTmMsjKIujpEQ0tQykeQl46irw2zricwUsMoy0fR14Yoi1GsdABjbRgtOYiVe1tNqqyO+AfpTBg1GaB4cQAzE8fKxjEzY6jJEHoqRKV5uLbzkbZv3Nd2zmBko1T1WfRsFDM35t9e5MdwpRg1I0HNTFCS41j5MezCBEo6QFWfxFPG0bJBrIJ/A19WfRtCRT2GlU9g5seo6JPX6S/HmzcbPgvDKkSbSssAJXkCp6msLCn+D0k+UTyOuBLAlSbYcOaxihEKSwNU1EkueccxcmFcaZxNdwFHjGHkIpj5cNNkkUBKDqFlfLOFng2iZgKUxAh2PoSVD6Knh3GLvrqyosbR08N+2JOPUlESVOQENXWKy6XjmNkw4pJ/I2Xnx6ipU3hSnC1nji1nFnn1KFpqkHXjGJ44iZWNUlw6Sub8A5SkMFU1yqXSJMXlw1TVOHpmmHVz0p8qFEOUxAh6Zpi6HsPKj1BWImjpAX/q0dwJW/kRrFwIOx/ELozgFIcxskepalFKUgRpZYC6HaWsh7CKw2jZQVw5gpYNtJsnFW0SW4xi5kexxSB1M4FdjKJn/RqiJyewi/EmxDSBmY9i5ccoq28bP0qyD8psWLOoKb/50jBnm9yKIHo2yrp9zAegrQUpSYm2615Zi9Awj6FnfJ2cp/iTkezFI3jKeJMKH0fPjuJKUbKLD1IzxylrUUpKGLsQoKaP4xbHcAoxKvIkVXUCuxDEk0K4xSBVdQynGKQkhbELo3hyhKoWwy0GccQwnuqzUhwxzGZplooep7hyBFeOsG7P+19HKoAjjVEzJn3FazFI3UrgqpMo2SBaLgBbpzALAeTkAHVtkmvlU5Syg1hrh1lXg7z4m300egXKuwTYvx3j1i68d3WytbMDY7evOeTQ3+Ct3MW6OIxXHMPLDGKuHKKUHcLJDFEuBDFSQ5SKEdTkIDUpiJcfxlw70m5W1OUwRvIwDTWCZ8WpLg9iFQMUigNcliLYxSFceZhc7FPk+gS2tnfB7i4u3drH5Vt6uNYrUN0tsPmR94I2hLHyb5jOMJIxjJI5ipcZwc4Pky8cJZUdoKbGccUQ6TP/xNU+H3C4sbODy7s62ezpotHnmxHW/+53uFwYQBEHoJhASYVwC2HKuSBadpDigU42OgRqewXc27vgw+/g0q07/OlHpwAd3Xjv2APTd2Keu59C7ghVMYihjCJpAWwpAKV5tnJBitl+VpUBNtVJbDGCVRjlcnKEV7/zES71duLsEbi6vYPSzQKlX/YbAlvdAtb+HqprA1RXjqCvHaKeG8JePkwtF8JNBahL4+jJAdxiACs/iLfSj+3EWA19io2+XrzdXVy+sZfyL/fAB2+gdqCb2j4B9giQPExZPEQ5M0A9FUJbi+DpE9jqOFcKUyhvHaVwsR/1wHZqOzsp7++idrtA49Ye2NOLts+3S/DC92msHcFdGaGcj1EVx1nXpzEzo1wqzWEUg+SSh5FygxiLg2g37mKrr4fa3k6uvmM73j6hHVTU9gjwxBcorz2IKcYoFX6IJw1jpSeopu+nMP15Fm/ppNwhUN0rwP4erh7oxd3rm128bQLKX30YMhEa4ggVJYibGaGmTFCUo1w+O0rNmuOiHibtxFhX4nB+mNLo38PiFKW1AJvZGBuFBMVsCL12DN2dxkuH4MIoZBKQinG5EEe+cISqNsGl0hxmzmc/1TNjkJqgng7hZAPUi2F0eRjOH+Hce3u41NfBtQNdGO8WuHJzD9U93ZR7BOp9ArxyFxuZKN7aMGUxiCOPoOT6saUAZnYENxviqjjJMx/Y7U+KejtZv7GHrXf0sbmzg0qPwEaHAF/9E66KA5TOP0jtrSCSMsOWNkc6ewRZGkYtxVEu9rNRnMBeGmZdinO+/39Q3t1Lbec21nd14B3oonxjF1d7/HaT9fs3wWoQ760AyPPYqyEa2hx6Osy6NketkMC6OEpGm4HFOG+8fx9b+3qxdjd5KHu6qO3axvqubnK39cHPR7DsBPbaKNVUCNuIUVdjWLkQJXGMqjqBJ/nBvbx6hJoeQ1o9jFkYombGsYpBbDGMXQyjpgepmTFscYRSMYqVDVJRJtotPU+domrO4yiTuOoElhSjpE02IZWT1K1jVPR5PG3OvxwpjuOKEzSseUpSgpKUoNKceGjpKK44xbp1nIo6S01foKz4DYt16wRmdgorN4UrzuIWZzCy4zjiJGVlhoZ5jIo6i7IWoaLOYmTjGLl40/4xhSdPYxVn8NRj1K1TVPQTuPI8jjRHWTvuNx3yx9Dzc9ScM1yuPYpenMBRZ6hYJ7lUfRxXfAgtO07NmsORJjHz85Sk01T1h1h3j6MXpjClWRxlgbrzMFpuhtxKnKr5CJvlJymuRikpCzTs01wuP+a3OwozrNtn/MAiOULNmKNsHEPOTWIrx7DEOSrqMeSVEE5+FqMw63+eTAj53P3MDf4Z/Xd/kgfv/yKDk6M8/rNzvPiqwgtPvcYf/db72SsI7O8TEIQdCJ3bGT/2NK++qfDyT5O8/MIrTD40zucGvsZfj32H+A/PMHpwllfOX+SR5x9nZWWF5586x1NPiby8CFOps7x44WWkF3+C8tQSr57O88KPPX7yYpHj8yeYXpjkrvse4GhkmqHxRwhOPclPz2Z59oW3ePX1RV5/aYnIUy/R/9oF7jz9MA89/BRvvvASry5fYGbtNY7/+FWeff0iZx5/htnZWT78gQ/SIQgIQheC0OMHEtu66ezspa9vF9uEbjo7eujY1u0/p1vgwdgZvh58hMizz3A4coRDP7gTcfk58hfD2NJplMwCamaeknIap3gceTXBuvEwVeUkxZVxrMIxSrI/uxGTcfTcFJ6ygKceQ1yOUtVOUhLnKYmzqKkYdiFBRZ3Fk6fJXhjFyCRYN0/hSfMULoYws5NU1eN40jypN4JoqSkuuY/iyXNcfOUgWmqCsnySS86TZM4H8eTjKMkJStJxFl8+ipmdp64/Sk17hMLyBGXlDGp6FqtwnPzSOJ5yGjU1iyefRktNoKenKBVPUJEfxkgvYOeOYefnfGZGdpqfnPlnnj3xWRYmP8WPnrqLpQuzLD86RP9//00eeP8dfPMDv8qb81Msvv48q4XXubj2MtHhfs7/+CXOvvwMhewSuiGh6ApFRUZSFVRVJF9I+yZGVUORZFRZQZOVdlOgdY5UJBnHtFBEqX3WtE0LXVHbz2kxB1s2Du86YUTrUP62WMJqwy1buIFWS6OlCfXDBrt9Jm2ZKFuBQqvh0MIstP6OVvjQulyvNicXLSaFqRttNWlLf9pqXbQu6atNuKbnXqdJrVRxbbttJGld2JuaTq0ZariW3Q4q5KLYboW4LVakabWtoK2wwtYsHP3/N6iQfU6F4c9AHKvFf/BbDuWS025BtA7LnmtjaErzcG22GxCe61DxXAxNaf+Z660d5ZKDoSnNz2G2D+atcKQ1C2k1J0qO3W4UtB6t19Y6zF/fTHBtq01mbaVYLVClbZhoitr8evygRFNkDE1BV2U0RUKV/Tdp+3+kNkDTaatpbEvBsVVsS8F1NMqeSa3iUHJ1KuW3Ka2OZbNeb7ShI7UmEGVro4EsFpHFIoamIItFdFVpszhazRBFKqIpUjNEUfFcG6mYx1VyKOJFNP1Njjz4OSJHvszjxwe4uPQ8aWOF1eWfU8y9ztHv/T33/Onvcc+H3s3Xbt/Dy8P/inzuUY7P/gvzoS8wdu//JPlyECk1hVyYIHXhCHYqQMMcQ88MYmRG0dN+UODftPrV/KocR1rqx81HKBfHcHNhjNQI8tJRysUx7EyQ4uJh1NVBqlIcNxdGXxtGX/PNH0baf1i5COpaAGl5iMLiUYzmXEFbi6KtRdBTUfRUGDMToVSMo6UCuIUxCsvD/oyjOI6UHEXLRKio0xi5MerGHK44iStNNA+vAdbtafRcCHFlGC3t35zXzRnU9Gh7wuHrR/1b+C33NMXlAI4Yp6Il2HDnUFKjGLkYl0qn2XQXWDt3kLKaYMPxb9PVdBA9G2LTPYanRjALo36YkY/7r0f0rRJWIeorUpUJpOQwuYv9VPWp9q2/P0vw+Qc1Y7r5uiJtWKiaDuIUfFCmU4igJIdoGFOU5TgVZRwlOYSZCbFpzaGuBZowzFFKYpxNax5l1dePNvQ5P3xKh1CSwzSMKUriWPPAOk9VmcbMRNDWAnD5R2w501z8+XcxsgPY+SCeHKW4dJh1a5JL7iwb1hS5xQcpy2Nt9oSRHWLTmeRSaRq7EEBvNivcwhiePIaeHqSshChJo6hrR1k3p6goEzjSKGLyECUlTEmJYhVC1IxJqoYf1mQX+ylrE5TkMVw5wpXKMbRMsHlrFUJNh9tzILvog8wccby9Da7p0+3Qo2ZMU9WnsIuxt2vA1gIlKYGRjVLTZ7HyMSraNHYhjrQawFOmm3OPmA9iy0fw1HHMQpi6NYWZD+MpfhOmrMWb8MsgVjGAnO5HTfWzbiWw82HU5AiFxaOUxCgb9iQ1fYzVs3fTMCa44s3hFn2YqVMMUdXieHKU3NIhqsZ4k4sxSG7pEGUtRsOepCRHEVdHWLfnuVY7hZ4NIiYHqBoTbLjTVI1xPH0aLR+mak3ScBJcrswhrvRjZcPQeBQneYRKfohNNczz7+/09Zn7u+C2fZi391K+vYvN7QL67m2U+wSIfwXrwp1sKUEu2XPUigGs5BFqxSCl3AjZN+6hcOFBLruzeGKEwls/xMkMcsmMU5WCyEuintoOAAAgAElEQVQPsGXGMZKH0ZOHkdeOUlo+iqUEseRRtnKj2FqAmhTglX/4TRqdHWx0CKzf0E39vbu4emsf7G/yCP75v6Gvfg9PPUx+7R4q8ijr2QC11QE/gFECGMuHIRumpoS5+PK3oLuba4LAeq8Avb7atNYjsLlDoPg7e+HCA+jyEBv5MTb1BSpijFJmFFcOI76jl81Oga0D3Vg3CVx+z06u7ujC3duJt6ebcm8XpT//PTBPoFemkaw4W28cprEyhJcawlsZYOvCUUhHYS2I+eYDlIpRdDGELYepXTjCa9/5CA1BwNwuwM4uqjcL1N+3HXe/wHqngHVTH6XkEUprhykk78PNHKaUG/SZIOkR7EwQMxPAFUMYuSGuSmOspQ4hTv8j6z3duDu3wS07sW/fxsY7BTZv2eEHFbsFWLofLXk3TvIQKNNsmMfwzATF7CiV1TC1wjiFpX7sW/ZwaWcP5V4B9waB+k1dXN3dg3Vzhw+/fPyreLkjlKQoFdkP6aTlo1T/P77eOzyu+zDTPURnFUXJlmviXTs3sbMpN8nNzW7a3Xizm/IkTm7s9F07diI77parXNTZiTYYAFPRC3uTZBVbttUrO8r0mdP7mT4oJPXeP87MUN7N3j/mAQgSwAAYCfP7zve9rxZj3Z3BKfhGnLIyTjExivWO21nraRpF7trmBxU9flBRu02Ax+6mlNiHLccwU9+lKA1RkeZ5Uxsi+80/Rrqtk/UtAvU9nfD27XDnVtzbtrDWJXB9Vy+8OEA+tR+tMIinhSglR6itjrKSHsRSpzCcWRJqiFR2GCc3TnE1QFWJUkgPYGUilDMx3OVxPHECx10gr0+gZELol4d5MzsBmQmqV4YpvPAQa7kIpUKI9NIBVpf2cVOOw3IQ49I+tOWDbBRGKeQOQWGcJ36hg5s9XWzu7sD8QDe1u7qpvm07tuC3IZj/JNfzMcxrhzFT/YjJ/bjGKKnlR5BS/Ri5URw5yvn/cxfl7i0+bPaOXq7ftY3Grk6crU2I6Xc/Rn3lIW6kA5ReGyaTi2NcC7K8vJeLq48gSkHWsxGMVw6wUTpKQ4vzyt/9IvWmGWT9tg6q7+ql/t6tsNU36TDzOVbT9+ItB1kXJ5EuHqZSiGGsBCinwxSXgxivHwb5NEiLvPard3FD8FkV1h4BbvcVqms9AtW3bYcnD+NqUax0kM1cBEseo6T5Lb6KFqOqxaioUazsCFZuBLcwys3SPErqCFUzipQ4jFUYQU0P4EijVM2oHxRnRymKYezcGEZ2jPzSAHVnESk1ilGIomVHKRvTlI1p5NQocmqMirmAJU4iJcaQVodZcxYoKhPIiQBrzgLr7iJ6ZgwlOcK6c5yGdRQrFyN3ddjXi+bjuOKUb/CQFrBy0+1GhZII4RQmMDK+5cOTplGTIcrqLGVtrt2maFjH2PROoWcnceV56vYpzPw0+eVxjNwUFeM4VmEGPXeMonaaknESU5omnxil7h2nZCxgyTM44nEfdKlNIqfGKWunsfPH8ZSjlPQZSsYxSsYxXHWRknGCmnOWknEKU1zkevUppEQEPTsJjaewxdm2FWTdO0vNOsmaNYeRDbNWPI2rH8OUF/DUo5TVBarqPA1xAjc/RVk/jSedwkqc5p6P/ynf/vK3+ciff4GPf/kwj75ymR9cfIUXX3yRX/3Z/8A7hNvZKgj0bhXYJnQhCFt57lKal69KXHgtQ/LFVca/e5gH/+Ur3P+pOb58/yLHrhR47HKCnzz9HMqVNJcTKzx0Is4Pn1ngmVNP81zoFZJni7zytMkzl7PEfvAMI99/nNnDZ5gMn+a+wDDfiA4w/sPznP7JazxxZonXz2mcPXqc11Z/yNOvTfHYzDgvHHmC1KTIk08tMatf5IdvLDN//mki0wv0bttBX18fgtCBIHQjCL1sETrp2NJFZ0c3fb3b6Ojooqurl67OHrYInewR3svp55b52rljhC89QyB8lK/97X0ULj/PqnaAxKUwnnoaq3CMwnIcOTGBnp7Gzs2iJeI44lH0zBwV/TS2uEDVOIWajqNlJlj3zuAWFhCXIlS1E5SVo5TVRYxMnJIyS908irIaQVwap6od40bxPHoqjpqI0rBOcaN4ng3ncYz0DJ44j1OYRktGKVwbxyssYqTmsPKzyIkYNfM0+aUIVf0MVm4RNTmLlpojdy2GtDIFtWfIXo1SVE7hSidQkjPkl+JoyTheYREtMYOyMoORWmDNfBR1dQJ5JUKj+DhvPPNdzsb/hsnQR7lwJYSYPcf5wS/y+V/czZdv38Z9v/FrnNm3j+efOsvl1RcQlcvs/e5X+e7d/8rjp6cRs1coiAlEMYtq6JimiaYrZNOrqJKMqRuYuoEmKz5Mswm+VGWlebj2UGWFaqmMpqi+caNYbDcFSq7XhnC20AOl5lnSt1/6B/S3NhdqlWqTS1FsSx2KrufPKFp2kHKFtVrdZ0o4/ucsN80ZlmHSqNXaAUalVG5PPizdaL+PbVrtEKNWqaIparsxUXoL8qBartCo1dv3o+wVWW+stXEG9WoNx7LaMM/2/VU1/z41lwz1SrXdBlFlpXnh32l/H1oBRWvmUnEqlOwywlq9zJs31jF1GUXOtzkVqlLAtrS3TCCM5kyiNY2w2lBN/6XThli2WhS+yvQWf+JW08Fqzzpa/7Y1G2mFEv7HsZtaTr3JrXDajQ1VltomEh+meauV0Wof+Id9t01hbQE1dVWj6LhNeKXe/hpbho3W67apt1MtQ9PaAUWlVG7vgTxXx3U0XEfDc3UcW8VzdWxLoVyyfO+s7dNdW5ugVqWnUixxfWMdU9e4cukCuUzqp8ISy9Cb4YvSVJSqb4Fr6iiSiKGkcOwkV689xqnFh5gbvYcfPxrk+RePc1V6lUz6eS6+foaZga/wnf/6K3z2rl4+e1cfF0IPc+nJKPPhf+H70/cwe+h/cPVHQyxdGCO5Mo4txankQ2SvPISyepg1awa3EKVwdRBlNUBNn8ItjKMnhlGW+ymJYYzkMNLVw+iJYdzcOFY6iLoySDEfxsuHMFMjyNf6/e16PuRPRHKhJvtiDD0VpCTHURMB5JWhdlDh5OJYmQhGOkRRnMDNRxCXBnDyIYxMCLvgTzk8eaL50neQ18x5XHESMxvCk6NUjThmboSyNoGWHqOszlIz5ygsD+KI0TYYsaxOYebC2IUoatI/oPoBQZjUpf2UlElKyqwP/ZFiKMlA0zDiX6VXU0HElUH/ir0aQk0NYebCVPX5Zk002jSUxFBTQbT0KK4U5WblBEZ2DE+O4UkxXCnanpGYuTDrzmIz4AhT0WcoKhNUlDhFyQ8mynIMK+sbO9asWa57i5SVCexciKIUo6pNUZRiZC8dYsNZYN2ao6rOYmej2NkI0tIQbiGCtDyAmw9hZUepKDOoq0E23aNkLx9k3Z5BWT2MJwURl/ejJgeoaNF2q6KkhLFyI5iZAMqqP+8oSmOUlRBmdgiv6a83MoMUlvazZs75IVh6CCMzgCcFUVaP4Ilh1NUAFSPW1GWG/TBCCvkH/8wIaiqAI8aalo8RXNnnirhSzGdGFGaw8zGcQpyiPIWaHKOkTFOUfZiZnvaDIisfQlodQlodom7NUlYnEVcGEVcGKTfnRGpqDDsf9ZkVhRhGNoyaHKWkTmFkm+GHHKNqTlNUoxSWD2Pmg2wWFxFXBihrcdbcGYpqGHH1EI4cpGbHcArDTbhbnLISp6JOYGZ9TasnjWCkA1jZEapanJulBapaHDs3ipoYoKrFcOVxxNXD1O0pjFyAqhGn4UzTsKe4+MK9WLkwVX0aLR0kdXk/6Sv7qVtTuPI4qcuP4GlTeNoESnqI3PIBtPQAN0oLmOlRLj37PTbVEA15lOtmmNd/83aqPYJvxNjVjfauLtx3beHGrm70HVt8Sv83/5g31cOU0ocwUyNU8wG0a/so5wPU5HHK4hhmaggnG6QohvCyQ1SkIGVxBDcziHx1L152kFJ+mFIhgJHox0sNYevj6KnDVJcOoVtBrktBnvr1bdzo7mazpxN7t4D5ga2U3tHBWrdAqleAb/8VprYfSz+MpwziJg7hXT3IWjaAmTxIbuUhbmQCcLWfhhIkvfQAtdt6cHYIiHdswd0uQEeXD/vrESj8zBZYGkDKHcJNB6mKU3iZcUqZMZT0IKndHax3CdR3dWDvEVh7exds78PYLpC9XeD6X/4mXAhj2nFEd5I3s9OoS4cwMkPYWoiiFUPLDiEvH+SGOcmaFEZNDJJePkjVmaBy+RDPffU/st6zBX2rwJvbu7j5vj6893ZR3tPB9Z4OzDt7qeYGKaUPIWX2oq0+gp05gpsNkL24l/Qbe1kzp8hefoS6EaW0fARVC5II/XcsQfCDinfvovKBPm7+u1423rmd8i4BtvvTDyvzMDf0ENln74PyGcpyFFeKsJmKcl2aJvXKQxg7erjR1cHNrR3U79rCxl1b4bbtaHv8Zgo/+RY1ZQAtM4R29QheKsimOoG9MoB25QDVXJC6OEa9MIq9NIz2tp1s9PVQ2i5w/Y5eqnd2c6NToLRjC26fAI/ezVq+H7MQoSQ+TEkexslMUk3v5fX//LPUdvTCtl7Kd3TC7m5u7OigdFsHm9u6WN/dA+kQBTtIw4jjSmHsKwOQjKGLITLZMaT0OBVxCsxj1JMRvGwYSQqRNCMY+UmK0izFTJyGNIObiiBdC4BzGv3qGKoWJ5cYws2FuKFMsp4MUr16hNq1I7xZGCeR3Y9TGEJUBil6Ebz0EWRtkE0pyA/+4E7o6+Hmnm7093ez/q5tlO/YTqW7wwdezn+KUiFMWRzHTPXjZPq5bkRYF8fwrh5Be2UvuhTi9K/uoLq1G7o7WL+9i82391HdLuBsEyjvFOCrH8YpPEIxO0AjNUGmMEVlNYorjmOKY1hLg1xPR3kzFUNRw9S1KD/5pW1U+3xI7PXtAo139VJ9by+1XQLS7QI8eS/i9SE0MYiYHUIujFDIDiFlh1Azw7iFMeRrh6jKM8iFEM//xYe43tlNvce3jXBbL2zt5PrWDm72dcHBT+EqIWw5jHPxEGZ2mLIdaU8K7dyI/7tIjeLkx9BSw3hSmJIWQcsMUlg5QNUMY+QH0bIDeIp/AcHN+2FFzZhqwpMnKRszKJlx8qsBitoEluhDKuVUkKo1T1mfQ0mHkVMhPCnGuruIXYhQWB6kpPqQbDkR8H9X52JU9XmKygxqchxXnKJmLKBnIhjZKMqqr3+0clOYmQkq6gJVfR5xeYTMlQGq+gJGJoKWCvkXVvR5nMIEVs7/HVfWjqFnJ9usiqp5gqK6iJn32xZl41Fc5RS2vICUjlB1j2ErU9jKDFp+Aj09T806gVmIICZGsQuLlJQzlNTjWGIMR53HlucwCjMYhVnWS49RNs+gpGfIr8SpmicoaUcx89Oo6TibpfNUzRPkl/zApG76YFA5FUbKTNAonseRF9Azccx0FLR5nHQcXVxAKhxFkx7l0P4vcs+3vsdHPnEv//j1EYLnn+OplSTff+Fl3rb7vfQJO+gUehC6fNhkT08PfXe8jYPBeU4uvsxjs68z9O0Y939+L39y7xf42De/yb1D8xyeeIwnX83w9IVLPH/xWY6eGOOFB57h8dgLHHjseaKJSxzLXOT7Vy5y8VKK11/I8bUHAnzp2/v5yr338eCBQxwaGuNa0uG1KxV+8JzL06+KLIxN8fThAeJfeJDJ8DMc/YHN48+pLF02OPHED5g+fhqhowthS2czpOhsNiq6EQTh37xt27aN3bt38/atv8TJ+Qu8cklj6omn+NJAiIPxJ0hJV0ikDmJLJ8guxSjrZ8hdiyAuRykpR/HEebKXRjCy81wvPYG4GidxYQRPPspm6VEKK+OsvDGAJx7lRvH7pC8GKVwLsemeo6IdJX8tSPrSIA3zJHp6Ai0Zw5Pm2XTP4hRmyV4ewchMUpZPYWVmEZdCuOIMRiaOkogiLceoqqdx5QVceZHstRA16yxKaho9O4+SnKVuPUZVP4ecmEZamcLKH8XMLqIkZjCyC2ipOYz0BHpqCie3iLo6i7IyQ1U9g5PzWRhF4wwrL+3nRyc+zcm5T/LDZw+SXj3F8X2f5hv/17s58PPv5+53vYdTD+3j2svPkS5cYjX9Is88usCDn/sMi1ODGPIyq8uvk80lSKeTGIaBpslosi850GQFp8mAaLUkWmdCU9MxNN1Xl7ZAm7o/CWkJGcpN1oT7FgZF0fV8aGTzQO6zGax2eNHSi5abDYxyiznxloCjxUS03jIxqZbLzVmJ3ZyD+A2GFkex2oJlNmcarWlJscmgaAUglmG0pRPlYrG9JGjNSTzHn4e0pydN00creGjbMpuhRmvm0UIhuLZDvVprfh/1/0Wm4Tk+FNRULAzJ+F+DCkOTsAwFQ5NxHaMZNBjt4KDo3mpUtIKFlqq0BcJsTTF8EOStVkarUdEKBG4pRFthRmvGobeDDMcy2orUctH7qVbGrUDBaL/NN4Iot6Ygpt+qaJFQfVOH3dwetQIVpxmQqO3goxVgtGAmtnkLklL2iu3QwoeOGs2v4daMpVbxFTAthkVrZ+RYNrVm1absFXnzxiYlz+W1V15GFvNNNoXebI5o/0ZQYWBoKrKYR5EKqHoa00lwdflx5ie+yciD/8DTJw7w+hsneC31FKsrj3LhtQWm+j/LvR/+BT55m8AX3rmVZ/Z/iWs/jLHvK7/DubFP89z8d0i9FCG1NEkyFUXO+kBMPXPEfyKdG8PNR5GWh1FWA9i5cUpyBCs9gpEcxkwFcLNjqMsDWKkR7Mwo6soA+moAOz2Gl4/gZkPISwPI1wYo5iO4uTDi0gBFMYqWGEFe8Q/KWnIELTni8yvSUYxUBC0x5jMqsmGMtH/12c6NU2zaHFwxTlWfpaLPoKZ8P/mavYhTmPAd5uYUNWuSshZDSQ5T1qYpKb5Jo6RO40pxjGwIT/ZnHlp6zG9i5KN4chw1NUJRifo1/vQ4RXkWMzOFlg624YtKIoCeHqVmzmAXImSvHkZNDVLW4n7jY2UUtzDdJHdHkFaGqVtz1Ez/iY1TiHC9eIyqMY2cCCCvDvstgPQ4NWOurSwrqdMoiSDy6ki7eVKS49wsHqMoRpvft1Gq2hQlKY6yOkzdmIHqaerGDKuvPsKmu8iGs0BZniF94QjX3ROsW4toiSD5K0dYs+a4WTrWDCpGKSuTlOQY4tIhlMQR1uw4JWUMOxf03fX5Uex8EDMToG5MoKeGmuyKsablI4SaPIKRGcTMDOIURqhoYbxCDCs7jpkJ4BaC2PkAZdX/GhrGHGvOHI4YQksH8GSf9aCmfV3sujfXbNIMU9YmYOMsRdUHrDqFKSrqUTx5GiU5xqZ3knXnODXTf+InJ0apaHNtFakjRlCSAeREAC0dpNSchdiFWLuNoSSCaOlxSs2GRvbqAGoqiCf785HCcj+eHEHPBqhZE4irh5FWBynrE2jpAOkr+5CT/Ri5Icz8MI40QsOOYGT6kVcOY2aCbLrzVLQoavIQTmGQ6948DXMKNTHkB0dqHCUxSE2fpKpPUDXiqOkhHGkMTwlTNeNo6SHKeoyyHqMoTyCuDFHRp7hROUbFmMDIBtgozvqtCmuOQmIIT4viymNUjCirrz/Y/NlPUSwMUVNHqSlBfvhBv1FR2ibw5tYtWO/spv7+rXDndsxdnf70457/wnpuL8XUQZzsGMbyfir5AG5qAG35IF42gJEcxM6M4ORGcTMD2Kl+irlhirkhNowIbmYQ6eoj1ORRsGewM8NkMoepFYLcTAdISYdYT/bz4vsENndto94p0HjHVgrvEWj83E6u7+5A2SFQ/5MPkf3nX+baX72fwt/8MuJHf4XlP/oA0t/+GumP/SKpj30Q8eO/Tv3j/xHzM79D6TO/x9qubjb6OvC2C1zvEqCjk+LODuq9AuY7BHjlAIo8gJEfpZiJUsqGqebC6PkRcm/vY7Onk43dPZT2bOH6nd3c3NnN2vYtLG8T4MzDkB8ja4/jqhOwOkdRCWNLY0jJfjQxSMmMYRaCyCuHKeZHsRIBlPQQem6YxvIAz3/9t6n1CKg7BK7v7KJ+1xbcd3dRu6Ob9S0C7h291NP9VBL7UVMPsfryvXi5EdxsEDcdxMuO4qSH8HKDuNkjVBODmFaITOyfKDWDihtv66X8/l54/1ZuvHsXpZ2CD9O89gja6n3c0ENUE6NYmQhucgQzOcL1RJRqKkzujX1Yu3qhuwu2d7P57l4ad/Ryo68beZdApU+Ap7/CphnAyA1SSgSwr/VTzYxyQ43hLB+mmg1QzQ6zqYYwrw4g79nGerNRsXF7N+U9ndzs8u0pTq8A5z5FI3cEU4zg5h6grASwUnE2pcO8+nM7uN7bA33dlN7Rw83bu7mx1X/fjd4O+KPfhOIsohuCRBh5ZRg3H4H0JIXLB6mvRikvh2gUpinmJ7AKcSxxAicXx0vHMLKTuOI0ZjpMLR+nuDKKd22Uzdwcm7kFbDWKmg5QkSPUxDHK6UG8lYOsFYao5wcQ8wcoZg9j5A9xXQ7C1QHqq4cgGyD+fwjc6O3hxu5u7Pd1s7Gnh9qurVQ7tlAVBIj/PWpiCCM1yIYRpZIdxLz8MPqrD0I+Brk4Xi7E2V/aTqm3g41OgcodXdTf1kN1u6+9vdEnwJc+TH31AeqX9sGFCNblKLw0DkvjVFaDlJZGcPMRbmQn0PQo5vP3c+lOgeLuDhp9Am9u6+DGnb0U39lN8XaB3O0CPPEAKP2Uc0OUM4PUcwHWcyOsZYbZSA9TX+1nMz1MQQngejGeu/vXKNzZjdcnYO8Q2NzeCV1b/IlLhwAPfxI9O0whP8x6Koid7EeTBjEyA1T1MEZmEDXZj1sYw86N+c0XKdrULAexxGFsaYgblWnKRgg9O4wrh6mqcYpSBHHpCHVzBiM7jp4LYUsTvNk4T8NbwCiEqNlzNNyj2NIEWjZCSZ+nbh+nasyjp8MY2QjrzvGmQjTMunMMOx+jqi9gZv0mZUmZQV4dxSlMsGYfw85P4ORn8cQ5rOwUVs5/LOmZCA3rKHVrESsXo6TMYOfjFJZ92KFT8Kv5njTNZuk8FeM4UiKClpnAUxZw5XmswgyONEdRP0XJOIVRmMZVZ5uMiik87Sh15xybxadw5TkcOY6Ri1Ezz5G/NkFZP0FJn6ZsHsfTFlGzk5SMk1Ss03jaCUxxESk1TepSgIpxnLJ+jMJKiIpxHFeex8hNoaRi5K4cxlMmqbsnKaSiWPICDfcsnjSLnoywkV2gIh9DlWdYThxhJXmAe+//Te49+FHufuAf2Ds3x+kLKsdeMDj1oysIPQI7d7QO9D9Dd3cHQoeAsEVAELbz3W9HeGDkPH++b5j/NPQIvzf0Z3xn5GvMDQbIXdI5f0XlUdnh5JMvEfjKXuJDJYZPvsxIao5HLhzg3EsnefbR11gYfor7vjzCf/vOx/jK4H186hP38PV/2Mvhr0zx5KNLnHv9KuMvP8OPj+sMHniRkYU0Dxx7g38emOLMaprv/2SVZ8/nGYtH/fvXIdC3Y/v/Nph4662jo4OtW7eyY8cOut7/Ht74QZHzB67ywLfG+et93+C/PPhpXkz8AKQnsKRjJK+EsMRFPOUYrrSImoxhZiZ9ja1+Bj0ziysdxREXKKxE0DJ+C6eoLlBRT6GnZnALixTFRczMNFXtOE5+msK1UV9Fqh7FzE4hLYfQ0xOUlEXk1QipC0OI1+KU5eP+c+FUFC0VZc06zcqrQ5jpebTcNGp2itVLIzTc8xS1U5T0Myy9HsSRT1JSTyOtTGFkF9Az8xjZBVzxBNLqFHpmHjMzhZGexs4tkr0UpSyfIXc5gtlscZTtR3njh/fx+MzHmY//I8++OEA2eZbHhu7hu7/973joZ9/Lg7/xWzx+YIgrzz/HSvJVEpkXuPzSY4ze/w0G9t3D88+cJJu6iKLmuHTpDWRZRpUK6JLoNykUH6bZCh9kUWrDK/0Aw4c/WobRbE2YPiCyyYTwHAdD1VBlpc1GbE09KqVym03RCkBuhRVe27pRbs4y/JmHP5UwNK0Nn3wryLL1sVvNDLv5eks72pphvFWl2vp8rQvxreCjFWL4Z12rHZC02iK1SpVqudwOQf7nWYv/9RltnWqlVPZnMM2zcLlY8r9fzfmH12R1OKaFJiu4hoWt/W+CClOXsQwFx9b/pwmGRbnotVsNvgHEDyqq5RL1avmn5hgtnWiLG9FiWPgsilvNi1Yw0QozWuFH6/VWaNFiULQaGrcaG7dunmO3QZOOZbQ3MJZhNjc4uk8T1fTmg8xotyj8aYvbnlz4AYx3azfTrLO06jx6swZkNAEqpVYYYfral9YPs5Wq+Q+4ol/XaT6INtfX2Fir88Zrr6DKUpu/0Wp03Pre+fdVU2RMXUOVRbLpFAUji2itkBZ/wom57zLw7b/k2TP7efG5GM9dPoooPk4uc4bF4Od44E//A19+Ty933y7w4uDXeGbhIX4Q/wzRb/0JT4x9gdxrkxjKWdL5aVKJAKlLe9lw47jiKIVrh5GWh6go07j5KJlLB5BX+vFy45TEMNrqIPJSP6VCGCczir46ROHKQerqNHZ6nNzFQ+irI5TFOE4mhLYaQLo6gLrqTzi0pH/olpYHsbLjuPkIeiqIlY5iviWokJaGMDPjlOQYdm4cMxfByIaxCzE8eRIzF2nW+qNYuQgb7glK6hRKchhHHMeTw5S1Cax8xD+oqtOYuQhOIU7DWsSVJprzkRm01Fjb6uEpURwxxGZxESU5hp6OoyUnmqDCeHsuICcCqKlg8wAcwcwHKSoxXHECIxPDyMSp6otoqRBmzj8gG5kxqsYMZm4cI+NzKsraJDVzBiMbpqzN+I71XBSnEG8GKxMY2TBFKUZNn8HMjCMuDbBmzbPhLGKkRkm+vo+aPk1RjGE2Gys0zlHXZzAzY2QvH+KGdwY7G6coTiEtBaBxnnVrAXFpgNQb+9GT46xbi8jLw2w48+SuHIDaUexV5YEAACAASURBVIyMP9UoSiFccQw7H6SiRTGzAZy8P01w8qM4hRFcMUhJHmu2BEZ9C4gY9BsWhTieGMXOjeKKo1TUCE7eZ5QYqbGmiWMeaXUQNRWgrMUxc6M07Bm09DBqcoyyOu1PdvJjlNQJHwKVn8KTFtDTkeaTu0nk1TH0dBgt5dPUb5TOoKVHUZMjVPQpauYMhSXfBFLRp9gsHkVeHcHKR6kZ/h7ZyISw8lFKyhQldRpPilFU4mjpIFpmBC0zjCONUdL80MCV/LZHUY1SaTZ6tEzT+KGOU1JGaFg+I0FLDWFlg1S1KJ40Qs0Yx86NUZQi2LkxSlKUkhzDE8NIy/1Y2VHKepSGM82lF++lZk7gSuM0nCnSV/bB2sl2y0dLBykqURq2D9xMX95LUQ1R1KeR0yMUtShv1hbJL+1HTQ6ybs1Sliex8gPkrj2ItPwwP/iFDhotmGavgPP2Tqrv64U7tt+CaX75D3Cv3ct1bZRiIYyX7qcmBilmhjATR7CSA7hZ/0qmnhxCXd6Plx3CSBzCyQywpoWoiCMYq4coFQKsF0IY6UFS2UNU00NsLPdzOb+XjZUjZN63leKuXr++vquH2r/fgfPuTjZ3b+HGnh7kPQLVXoGKILAu+LDJeucWGn2d1LsFGh0CuZ3+3t/Y7qsu613+wWijS4CuTtjSibu7k1qfgHeHAM/vQzMCiIUg2kqQciaClxxDSg6S2tPNWlcH67u68W4TWN8lUHlHLzc6BBq3CTB3D2viEFo5hpePUn9thFJ2lLXsOLWlYeorAeqZMdbkGM7KIMXlIdbEKHVzktzSARCjvPTt36fcI6De7h/aq28TqL5vO+XdnawJAuU7t7KWOEz12sMYy/dTEcNUCmEKFw5A9TTrSgzt6j6wI8iXv8NmfgxZCXB1+K9h92042wQat3Xg/mwna+8RqN/ZS2mnADt8RkVVOYx88X4w5pCWApSzIZx8iPV0lGIuQm6lH+WOrTR6trC2vYONd/ZS39PLzb4e1F0CGzsEePoermuDqCsHeNOcwUsFkC7vQ10+SMOIYuUH0TKHUTOHcJYDKHu2s97bTWm7wNptnT5Ms0fA29YMKs5+irV8P44Sx809SFkexk5PsJY/yPL7b+NmZxdvbu3Cflc3N+/sYbNHYOPOrax1CfDZP8PSAyhWGJ49gpoLk5bGIR1HW+pnIzVB8eoY9fw0K28cRi7EUXIxGtIC7oVRSolJnEwMV46jpUeoFaJsiFMoF4dpaMdRpSAVbwpTDGBl+6nk+1lPHuT6pQdQz/0L9ud/B/GjH+Tl//YOLv7nd2D/4c+x/JEPcOXP/j2Z2wXqXR2s7+jAeXenP7PY2sdaVzeNPgHOfg4vO4aXDtCQx1mXR9lUxymmBzGX+zGXB2gkxnn8g9so9fog3OI7eqi8vYf1nZ3UewUquwT46v+Dnr0fbXU/tWQczTyBeyWEnhihfC1ANRcloYQopsNImWG0uc9Q2ipg7xRwdnfy5o5u2NlLcfcW3JZ+9x9+l9KXf5fU336I1N98kMxffxDx73+Z7Ec/iPR3v0zuYx9C//ivs/yvv0b5n/5vVn9pF5k9Ajc7BBo9W7B2+v8dlrYLsLUHPv9nFPUwWTkA+Qjl7DCF7EG09GHK6jieFKTUBDr7TcAJSs2fSVENUzZCGPkjlPQgrjyClh7CzI3h5Eap6ZMoq4M4hQhFdRKzEEHPhak5i1TMaaRkAFuK4iqT2FIcLRuhqM1RNY+ip6JY2QnWrBOUlXn0dAwlEWbNOsG6fZKyOoudb4UXJ7DzcYxMBFecoqr7BzE7N0NVP4aTnyZ/bQQzF2s+N/FhnHo6jCdNUdHmsXJxXHGSuumrSltTjzX3DNfLjyInoxTVRUraUYrqIkomjiXPULGPUbGPYkpTOMoCJeM0NftxXOkEhZVxKuYsa+5xzNw8mSsx1t1z0DiHmIqgF6ZpeGdZLz2Gnp9DyUzT8B6j7vo6S09ZoGqeoG6fQk5GEVfDbBTPYYuziEsDVPRZGt4pytZJxFQcPTdN1ThGSZohdzmIpR5F1mYpVxZRkkf4xj+/n3s+8Zt8+u//gMdeeZV//OrDfHnfJMNTC3R0C2zbKtDRISAIb6dT6KW7xw8ruru7EYRdfOjDf8qfHv46f/34/fyPf/pTvnj3R1n90Y94cuEki/OneOJHl/jR82n2PhDjocd+QvCZk0Rmv8ep2P1kX7pI+iWTy6sNfnhZ5J7Dn+WPP/ER/t9//jT//QsP809fPsK5Z5d59lqaR19+gafHn2Hg/PP81YljfPR4nOijZzkfnGFib5Df+k//lT137KBva9e/HUj8/4QVnZ2ddHV18St/8Yec+0GGHz9h8+yPLnPfvvs5NLyPa5cfRV4JYRQWsaSjJC4F2Sg+iiPOkbsaREtGqWqLiCsT2IWjePIxauYZHGmB3NI4VeM4FeMY0tIEenIGTzyGV1hEXolhZad9JoU8j1OYRU9P4EnzeOIcqQtDOPkZSvIC0koYeXmyPf3IXB4meyWAmZ3CTM9gpudIXAliK4usXhrBlo+yfGGEsnmO5JUIrnqaa68MYxeOYReO+WFFeh67cAw1NUtFO4tbmENLTmJlFijLZ1BXZ8lfiWLn5vCkeRJXIvz4zD08c/zTfP/0Fzl++l5efj7C0tkAH/+ZHr5xxx7+uncXF6eOk7t0mYK0xErqOZZefZyn58Y5/PAXmJs4jGtlsR0FUcyhKAq6rGKpCqZu+IaK5vzDc1wK2VwbnmloGpqi4jkumqxganrb4GHqRtve4Vq2f/C27bbVw7N/+mDegnC2OYi20z5HlpqBhGX4F9hbylL/7612aNDSktaarf1WUNFmUzTPrn7AUGlbOzRFbc4v/LZDq4VRbU9EfHRCi8HRCjta7Y/W+bhaKlOr+NDPFh/S51r4bQ9NUdtft6aoOJaNpqh+CNTUulqGiSyK/tsVBc/8N4IKU5cxdBnL8A0gtxoH/kyjUiq2zR5vDQtaoUILhunaZltd6lhme8LhcytuNSNuHcqNdkDxViBnyXPavIZWs6PVpigXvXZAcYtrYaMpUvvzvhVm4tmOP/to1mX8vzObkE8dRSq0LSctW4mh6e3Eqtx0zbZct2oTrOJXVpqbmrfoWlq7oVbtpt5Mn9rE1HKFG5sbcPM6F15/lUwq2bwPRjuQsQyt3aRoTT40RW7yPCRWxBX0So5U/iecO/YgE4c+zmLwc/z46SFS6tM4zg9xzKc4GvxXHviTD/H5d3Tw+bs6+f79nyTwnY/y5PinOH3w75F+PI5x7SjLVydJ5adYWRnEKIziySPo6QGk5X70ZBA3H6OsTJK7cgg7N4qdDmKlR9qNilIh3P6zmQpQkSYwEkHcbJiyGKdYiGIkg2grAdb0WTwxip4MYqRHKUlxMpcOoq4O4xYiuPkwZiqCnY1jpMKY6RBaIoi6GqAkx3GajIqaOY+V9/kDRibEmr3YdpNLq0HsQpSGPUtRjaClhyiqMUrKJHY+TkWbRUuP44oTVA3/yYGaHMMVJyhrs5S1afTMKGZulBvlxfZBWE/FKSvHKakT5K4dwcyNs+bMUzWmSV48QM2cgbWz1MxJjOworjhBwzpBUZ4jf22Eij5H3Zynqk8jrQ69RXMawRWjeFKMsjqJng5hZMKs2UdREqMUloax8jFqxjxKcgwnF6YkTeDkIxSu9iOvDGOmx1iz5rEy46irATadBfRUkOzlQxSu9tMwZ2mYsyirw6gr47i5Sa67J8leGkBZ8WGpFXUKLTGCV5ikos4gLQ9R06domFM0zAny1/ZxvTj1U02KqhalrERQEv1UtCgNc5KiPEZRHsPK+kDNkjKO14JpZodQVkYwM2MUpbAfdGSGsXOjbDgLqKtBlOQIrhRrsjuiuFKYshanqERIX95Hwz5KWZ2mqMQRVwYwsn7IVJTnyF0dg+p5yuo8ejpC7uowFW0eLRX2t8K5OHVrtqkwjbfBk3bBV9Fmrx5pTnT8W1GZoqLNNIOtGK4Up6JPIyd8Y0vVnCRzdT9aZoiqGaesR7ALIVw5gpIcwsoHscVRjNwwFSOCnh0kv/QQNTNM3Yzh5EfJXz1ASRmnYUWoaEEylw5QUSe47i3giRGWX3mQmj5JTZ/ELYR57cdfo6zHqBhxquYES6/dR1mPUlTDuHKIldf3Urfm2PAWKSoxlOQQejZAw5miasbJrwxTNqfQsgEa7iTr3jRlJYqZHsXLxzAKA8ipA1iFfl74tR2s9QjUt/kwQ++ODkrv7YK37cC53b9KW/ijd7GWfYRGYYi6Nom9egj92j5KuWHqcghj9QgVOUxJCqEsH8HLDWEmDlORgtSVcTKv30cxP0xDHaeYG0Z86X6M7BCWG2UjP4r32kOsqodpXDlA4g4Ba0cX9PXypiCw/u4+iu/s5PouAbZ1sL5tC3qvwPptnZS7BZweAef2XpSdAu7uDsrbBYw+wecX9ArcEASkt3VwY1sX+naBtd4tIHTi7OmiulWguEeAlw5SUAeQ1XE2zEXcxBgb8hS2HCK1p5uN7k6u7+6jdNsWNnduQX1nB292+EEJc1+llD6A40YpSTG8lTCiFMSTfC6Cdukgyko/qhjEMqIY0hhr+QgVJYqa7GdjdZhXvvcHlHsFtDs72LijF3O7QOVnt/kNEEHA3dXJ2tIB1pf3UUrvpZqPUBfjqFf6sZaH8ZIBvORh1qRB1pV+ikuHUbUgyuxnuLFzB8WdXWzc3oX3vi6qdwk03t5H7fbm9OPKw9S0fsxre0GbxcnFKIsRHDlKKTGGVYiQSvQj3rWN+o5u1u/so/H2Ltbu2Arbt2HuFtjYJsAzX+e63I+VOIy2fISKFEJeOYQjjlDUxxEzhzC1AKo8SCU9jv6W6UdjV0cbpultFfzpx7lPsV4YoKhN4eYeoCgOUszPUM/u4/Lbu3izswv27MB6Tw837+rjRq9AZbvARs8WuO9vyShHUPVxuBTHcxZ4NTtAIxmiIkVQpLivmEzHcRMRnPwUtjiDW5hBX4mwsTpFPTuJnh9Hl8ao2FM09GnE5RHyyRDkwnB1hHL4U8if+i0u/mIf4g6B+k6B6nYBrVegvF3A2iFg9Qpsdgm4PQLOri3QuYVaTxebOzspvaebzS6Bta5uyoKA2yHAuX8Fc5ZqdhTxwoO46SN4+UEKy/soGlEMOcTm8hhP/cI2Klu7aGzrwL6rC/eODta2d1DrErjZJ8Dnfw8vfT/F1BGsSyNkpVkauTnkZIDi1QBVbYYL+hjKagA9FUAa+Fvo9E04uV0Cmzt6YNd2rt/ei9MlwI4uKrcJSE2Lh7VTQN/mQzLN7QLebgFjm4C5Q6D4NoG6IFAUBEqCAJ0d0NlJYbdAtW8LzjYBujvgi3+BUQigeTEqV49QywzjWmPo6cOY2QH//5nmBPJKP2ZmlLoxQ1n2J3xFNULFCDUV1wdw5RGqRhOemRtFWRmA6onm3DLGuncMS4yTujqAURinZExRc+bRc2EsMUbDPY4jT5NbCiCvhnmz/BgV7SiZywFq+nHWrFOIy+NIKyHq5iJVfR5PmsLMxqB6jrI6i1OYoLAUoKIdI391jKI8T0VdwClMUdUXkFZ8zlJFn8fKxSirs6zZx/CkKUrKDEV5mpqxQEk7SsM53Z56uPI8Je0oZf0YNeskjjqHq82hFWKY0gRqLkbVPoMtnaCwOotdOEbZOIqaHaNszGNk56jo56lZp/3phzKPqy5girNouRmMwhxF7SRl4ww3ak/TcE7jyvPo2ck2n0JN+9rUde8sm+4ijhjHEqfQCtM42jFseQG7ME1NW8Q0J8nkI9il88jZBaqJc3zjj/+Ye//wc3zyV75IdPolDkameGj0AMOxA9y2rZteoYe+LgGhS+Bdwp30CQIdOwSErQIdW3vpFQT6BIGP/d0HOfi7D/MnH/oIz60scWR4L/Fv3cvw3V/njddW+NLEPGdfe4TZ8PeIfGUA74U1+o8c54uHRzly5lGevLBC/ye+y913381HvvNPfCT8FR554zFmX3+Fw/tnuHQ6wcX8K+z70f3sfePrjD91H5MDBxn55Pf4JeE27hAEdu/sbrY9BLZ03AooOpu3fyuk2LJlCx0dHQiCwB99+BMcOnWe7z0xx+zz5xj+yj6+9Tufp557iSve/UipKdTsLCXjFEpqEk9ewJPm0FMxxKVRSupJlOQ0jniUsnaConKUqnkCW5xFz07iFY4hXoux6T7OzdIT6Kkp8lfHWXfOcLP0KFoyRv7aGA3zJGVlkeQbg2jJGOv2aUryAp54HDUxiZWbxhNnsfNTFJbGWbfPU1XP+MFUfgZTnEcvzJO8EkJMTmPLJzHF49iFY+0mhZFdYM1+HGllCrtwjOTFcUryImpiAjd/DGlpCitzlKp6BiM9TeL1AUzpBJd+9BDhvR8mPPyXPPfSMImlk5wf+Ar/+vO7+UxXF1963y8Q+uzXePnJp3ntjR9hOEu88dxJJg/ey7NPTjMbP8jTTxxDllJoukwqlUIpiFiyjNs8O7YYEkXXI5/NYTd1o60WRcvA8VbwZMkrNuGbPnZALohty4UfevgHdt8meStUaAUVLfmCqentZn7rY9Ur1VsXx5uziXqlSr1SpVautGcntUrVt3E0wZmtWUjJ89rwTrcZhHi2g66oaIrqQzGboUNLHlF5C5Bzrd6gVqncgms2WxeyKKGrGvVqzf9YskKtUm0HOKZuUC4W24YU17LbpYFWoFN0PaqlMrqq4VkGnqUjrFUqcP06tqZh6xquYWBrGkXbwmke2C3jVvvBZ0k47RlI0TVxbR3H1vEcA8fWcR0DzzUpuma7KfFWc4ivENXbCtK3NihMXW0yKm7NOVoH9tbbWiDN1vv6LIdbU5JWKNKaorSaH7qqNOcoWjv0aNk9HMtosiGUn+ZtNB8crcpL2/XaTMFaGyOnWV15K4HVZ1O4beuJ5/jNk6JrUy0XadQq1Gsub95cI5dNkFxdQpV9v6yhGmiy3gaRtl5ahtY2g8hinoK0TCb7Gor8KpfeOM7jZw9y4MG/YXrsiyQvzGMaP0Q1vs+37/kwn/uDD3D/b/w8X/2Z25j5599m7sHfZ/7hv+HHi99g6ZVhcuk4q6lxUqkxlEIUW55AXh5CXgngFSbQEuMkXtuPkQpR1SPUjBB2OoyTDuNkwpjJIPK1Aax0EC83jtUMK8xkACM5TPbiPsxkAD0x5IM1c2O4+QhOLkzhWj9aYoSyMoGRHkVeHmofpJ3cBHoyjJEKNRWlYYzUKG6zxeDJMex8xK/pF+KU1Tns/AQl5Va13y6EWXPmMbLjFJU4RtZnPfhwyxhyYog1dwZbHMPIjmLlI80nFz4fQs+O4kh+I0NODDW5F1OU1EmU5EjzKvx0G37pSjGKygR6dhA9M4yZG+d68WQThuXDOsvaJI4URksHMLJBylocLR1Az4xQt6ZZd+dwpWgzyIhA/TRaetQ3VUgxfw8rximJURrWHA13AT03jpUbpyJPUJcnKStT6Mkx3HyMqjqDkRrHSI+zZi2w4RxFvBZAT4RYN49RkqaxMjGcXJyKMoudiWFlxtFTo5SVCWr6FFZulKIcpqSEMTJDyCtHcAtjlOQwNT3OpjtLVYuhJgbIXtlH3fStMa4YRFk93A4uzOwQRmaQhjuNlR/By49iJYeoyRHKUggjG8AoBCmaMSxxFCMTwMuPU1Um8MQolhghuzKItDrcNm14chxXiuGIUV/5mgigZ0JYuQhFebI5vwlQVHzAqpEJoaTHcJVJzEIUR56gYs5hiTEsMcbKhQPo6TieNImVH8PIDeGpQYraGK40hidHqFtziCtDKMkAVXOKqjGJVRjFyAWQEkcoGxFyy/sx88PUzJjfJEkPUlVC1LUIZWOc7NLDVIwQdSeKpwbRc/24yghlfQw93U/NiFI34nhSCCMdxM1HaRjzWJkoNX3Ct/NYM+SvHqIoRWiY03himPTFfRjZKE4hxro7x4Xnv9lscoSpmpNcffl+zPwY6+4stjjqMyuUCJvF40grY1x+fj/F1CFq+jieE+Xsn7+Pza4+1oUOsnd2ws5ejPd0U/uZXl9f2SVQ+LkeeOMQhjhCdXWUm/kA5uVHsNNDuEoEV46irgxSSgVAjmKkRzDTAYq5USr5McqZETbUCLVCkGJ6kJvXBhCVIZxkP8byYWrJERw9yurL95O9Yxsb3b2UOnxeQfXOLqq3b+HGXVvZ3NnFuiBg7BZYb9bHbwoCpT4BY4dAcWezPbFrO/WeDjb7eljr62K9p5PNvm42ertY6+7gzZ3dNARfB/r0zwjwwgGqK4M0smHIz1HVpymnxrFWh5D29LLW3UHtti7Kt2/xzQU7u1nb2c2NXT3wxCNYiQPUxTFEeYy1dBRtZRAzFaAsRampcdTlAYzEMOvmNGvGFGtKBC03hCGPsJkN8sK3f59GXyfWzg64fSds7aa0pwdvVyfrnQK1O7dCdoT/j6z3jHMsra91d1euztMTGDDhYB9HLrY5zpxzuY7X5oePfY0zxoDBgE0waQawScMwqburKypLpcrdXdNhZhhjg8mZSR0rKGvnvLe2QuXuee6HLalnOB/en0IpS93Sf71rPWtj9TjS+hewVkeoFSNsyjMoV8bwiimcYoy6kkK89jBBLolqTnNl4m/ZHOijtl9g55BA4+U9PP/SHvYG9qMfaLdMPPNZ0GMhF+X6Seq5ceqlCEphnEYxzq45T/GHn8M7PMBWv8DWHQNsvlRg444+nj/Qj3GbwOawAN/+NHvqBHZuHK80TlCdoi5GsAsjBNVxnOIJmsokteopas+dYPVYD85A6Hjh0CDuXf3sDPZwo68X94AAX/40rfLDFK9/li05grV6nKA0xk5uDPOwQGtYoHG4F/NlQwR3DcFgP/SGgzJL76O29nlcaRTs0wSVFL6UpbGWwCjECJQ0+ecexK0moXERLRfDrWQJ5EV23ccwpQzba2m2VzLUzNPkKlG0wiTB9RFuGGnWY3/F+k/tpz4g0DzUT214H8/vC5d9cB9+f+j6qQ8I1If3sTvUG8ZmBvppDfewcWSYrcM9+C/tYWtIwBnowRvsoTkowNI/oF9/hE0lQaMapVGNhPGS8hRObhT16kNgnOZrr7udek8PO4JA69gAW3cM0RoQ2BgKo1y893ep5h6AXJybwaNouQjV505irUfBeoLaWhpHyhA8e5JAjvKj42/EO9rPzf4e6A1dFc5tvdDXA/29WLf1oB0UoFegOdRDa7iXxuA+Ng7009rfR2t/Hxvt1ewTqA8JBINC+FoMh8dbAwKt/ft4XghfI+stv8nW9VE0O4W3OsFeLolaidHUZ0IYc3EUq3yKG8Ec0uojGMUJNs05mkaGupbCLE7gVqNs2bM41QhuW1zf8+fR86P4chKzFA05V9o8ZnUaR57DVaaxxDS+NostZXHkWVx5Hkeaw5HmaZin8dQ5LHEatZCgYZ7GEqdx5Vn0cgq9lAqjQvIsljhN3VjClWdxpBmMcpot8wyBNId8fZLisyfR1+Ns6Et4lWm0tSiesoCnLKDkU2jFDJ6yiCXO4khztOxzeHIoEtS0My8SKjxlKRxIxUcJtPPU1DME+hKWOE1gLGGLczSt8wTqF0OhoRJDr8SwqnNsOv+OLS5RWZ2iZV3EV85ilOaQcxnqxjnMyjyFKxFWnxmjaZ+mbp7GrMyQvzyFp4QNJEYlg15O0rDmqelz2OIMenGGln0RV15CLaSxxRkUbR5NvoglL2D5UfLKPG/407/gd94b4zVvHeVvoqs8tnKdZ76fp/qD/+KlQg+HhJ9GOCwg3H4Uob+fYaGXg0I7/tEncJvQy0FhAEE4iCD8Cr/5dx/m1FPfZvGr3+b0oz/gu5dslp/8T57+1pe48NmHSX46RjT1bb65vsc9E9P8w/Ev8K5ElEXZ4tQbT/DOv/tn3vfJt/Khf/xTpG9d5t1v/RTv+MgpPnx/nO8+9UMm73uIyHs/ztkPf4G3ve53uEMYYn/vMILQS39HgOgN4x99bRGle/5gD4LQw5AQ/k3oExAGw8sfFAT+6S0nuFr4AV966mu855HP8Ad/+Un+5m8TlPPfoHh5HF+5gCMuI65muf6jMdT8LJvO42jFGdafHadlPUGgnSfQzlG6GseqLNAwz6HkUlz5wcPIqxk2rAuYpWmq1yfZ9S9gV2bQ81nKV+IE8mMY+UWk69PIqxl23CdwqnPIa3HktRgt4zyeeBplLY26Po1VmidQltHzWYqXIrjVOazyDOp6Gqs0R6Aso6xOo63P4FROU1fPUrocpa5coKE+TiBdwCgsoOfD64grUWryEp54BmV1Fl88T/VqBq96FqMwh6rMUVqd4PzcW8hG/zdPPvZ+1p+L8KX0x/jH17+aT7/8dh75nV/h7AMf4hv/NUNR+yEl6ftcf+aLZI9/jP9afpjZyXu58sPHMdUVRGkNSS4iKxVMS8M05HbKQG3PhzqmfquMwXMcLN1AU1Rs0+wiBmpeKAh4to9jOniOT80LsA0bS7ewDRvP9rrtk51aUrtd+tB18LeH+061qdlp0WgzLnzH7YIvN9oNHX678SNosyE6MZROA6XvujReUJnaEVYsw3wRzLNVb3QBoDXP69atdmIvNc8PN9+DOoaqYWp6l3/RETC8DlC0XX8aHve7jMbOvNxxp9hm6Kgw2+2cvlPDd2oI260m3LyBaxi4poFvW7imQd118C2rO9R3xILQ7eB0B2/ftXBtHdfW8Rzjx9aLxYZO7WfH7dDhWXSYFR145IsbPW6xKDrXeaFI0YmT3KrwtNogyjDOoatKl6fRcV9YhvZ/MDNCZ0goXAS+2729zoclaIsTnfxQ2KVrdHM+HWBmR6GqtytkOm6UwPeoeQ6tRoDvhqeb9RqtpsfNvU0cS+O5Z36EWKl2KbOm/mIuRYedoasylqGhyiK2oyCJK1QrT7F2/UvMTX+SC2c+S3rqfczGPsiF05/iS49/jvmpd/HxP/o53v+KoiiA8QAAIABJREFUQ7x1WODCx/6QJ6b+lG+f+TjFH0UoXolTzCXJ5WJUinHEXASjGMcsRNFzUfRcDKuYwiomcMppzNI4dmUMt5TCLSbxSkmsfBR9fQIrH3IramICt9xxXUSw8pNdwGYgJcMf6cUYdruNwi7HQ7hmMYqRj2AUIhi5BE4pg5GLY5dSOOVUyDUoxfClNDU1BFJ6cgjU1Atxtpxlaso8Vnm6PbyGg2tNzeKIKZrmHJ4cwjPLV8fYcs/gySladjhkNs3ZMC6Si+GKWbbdM2FrSHkSW4ziKWlqath1ruYn2bQXCbQs4uooSm4CX85gVcLWjvL1B9nxFwi0LMp6hJoy13ZqzKIVpqjr02GcoRrDFuO0rFmsagyzHMGqRMOGj0oCu5pgy12C5gUaxly7eSSGnYtgFaIhhFPLYlUTeFIar5KkXk2zYSzgVTO4lXC4NfJRnHKKlr7AjhMKFWYhSUtboqktIl6bCAdgfYld9xxmIYpViuNLabasebTcGE4lwo4b/ggM2RIxakqCuprCqUZC4UJN4kuhe0IvnKKhJ3HFKeS142ETiBKjoSex27WaW9YMDTlBQ0pglyZxpRib3hybwQKOEkfNjbLrLNBUp5FWR2laC2wFy+zWlvGk8H2o6yEQTVwdw1em2fZOs2EtoeWj+HKWmjqLtDpBTZ3FV7I0jQWMSrK7U6YUomilOLaUwVNnwh9YlSxONUOgT2OLk9S0GK4SxapGcKQErpTutrCE72GMppnFrExSXT1OeeUhtmtz+EoMNXcSpzJBQ4njlMaxCqPUzTh1M45eGqGy+gB79TkCI4ZeHiEwYmw7c/hyAi03RsucYcuex63EEa+PtB0uc1SvHccsTtHUszT1LNJK2Byy54dgNnF1gg17vluLKq6dwKpGYeMCO96juFIaNT9Oy8qy5S1QvnYCVwp3khuVUWp6FEuPsvKJP8TZP8BWXx/mbf3s9gvU7hhg+78dYfeAAAMCxiv74Jkx/MJJHGUSY/ULNOUp1JXj2IVJjPVx6tU4bn6cDSlGTYzjV2NY+XFq1ShbRpotI4W2/ghG/gQbdooVfQRHnmLHnYFKkiA3Qes7D+IPD7MxOEC9V2Bzfw/bR3u5+ZIhzH6B4GgvW3cfQjwqYA+HjomtA324R3qRjwhYR/oIDvThDe7D7RcI9vfRODBAbbiX2lAP/lAPwf4+bgph+4ckCGz82S/D1Sh2cQzDyqBJKZxqknohTq0URTraz+5QP83DvQRHBZ7fL9A42EdzeB/b+3vg4qdoyZM0qxEq4hStXALqy2zoM8jXT2LmJwmkJFZhCrsYwSlF8ArjKMVTGPIUN8Q43//Ub9McCHeonx8OYwz+sX7cIz1s9ws0XzIMcpSb4iSmNIJfCF0UtWKcWimFk49jFyLUlRRWcYxGIYWkJlmPv52twX68IYHtAwJbrx7m+bt72e0fRt8fDvs8+zmQJrGlKHZpis1KlBvGLGppAuvaKH4xhvjsgzRuP8BWn8DOS4bYultg9yVD3BjswTgavg987RNsS2O4xUn88iROIayu9cshO8MtjeBXTtFSpwgunWTtWC/OoMDOgABHhvHvHmR3uI+b/X3hjvt//But0kOUV+9Dv/oAN+0sLSlC4b8+gn5QYHNAYO/wAM6dA9SO9cNAyD9wDgmQfidYUVxjCv/yCaxCFLuUYDOXwi4n8cRkWIMtpanJWTxxGqcyjVuZoa4sUi9nsMtprFySHWWJurGAIcXhWoTLb3kta3f1sHNkmL2hfsyDAuahfWz372Onbx/GoX1s9QvsDPWyMbiPzf197PSHjoKb/b1sDeyjcaCf7cM9NF85CHcdonFwCG+gl6BPgDP/iHH9OLXSBFtqknplCmPlONbaSZpijFpxglYxzRd/dpigR4Chgf9DqLhxWIB/eSOOOs7N65OYpSjq2hT16jRNKYtxLYG/nsaVs1DMsKGmOfdPr2H7rkPQF7JC7KM92Ef2hSyJHoHW/h6CQz0wEIp9W/29bPbtY3eon41e4UVrp19gpz+sit3pE9gb6GVvMFy7Az0wdABdEGi+63ehkkGsjNOqJKnnY5TKk/hiikBJYZUnMIojmKXwu8YuRwiUDHU1RV1N4UkxrNIkvhxHL4yxac0QKEnqagJPjLBhzbDtLbHpLGFVM7jKHE17GVtK4yrTOHIWV5klMJZQCykcaY4N5zyOPINeTuGr89xoPI5WTCKuRdirP8Ze4zHMaoaavoCrzNKwTuMqs9hiFqOSRi+nkFemsApJmtoiTXWRmjiLkU/gVbI0tUWUQgpfXcRXFwn001jiLC37XFcsceVFrOocNfWWUNHhRTjSAtvef2JXl/DV09S0RZr2GfRyGqs6y5b3OFvOVzDKMxiVGA1rnk33MfTiIoF+Dq2UwhYXscVFmtYFAu1RrOoCnnKGDfsxatoyucsn8NX58LWQlhBXU+zVn0TOx7HFDA1rHktME+in22yEM2y5j+PKC1jVLAUjgm//J7XcBVrlLI5yll/901/kl+/5Mw5+6Jd5w6m389nMRzh1apbT//FNhIEBjvUf4e4+gduEYQ4JxxCG9yMcFhjuERgUBIQhAaFvmGPCXQivEujrF/jEu9/PuljmW5Wn+PKVrxCZGuWef/wQ93/uu3xq5AnuiSV5ovgcX89f4dnL13nu2TWeuPglfuV9f8eb//KfedMvvY23/eG9fO+HEvOPfY13fPohHnjyG3z5e9/ing98iD/6hV/llcIAtwt9DAp9XXhmX0eQaHMqhB93UvSFh13xoldA6BcQensYFnr4gze9l5mJFBdPfpXrPyjy/779H7h/doYfXh2nVZpFXp9DXJ3pVpBalUWqqymU/DS+epa6fgElN4NVWURaz1BTz1K8OoUjLdCyz1GTzqLlpvGkeXx5th2LPY1TWWDtqXHs0gJWaQGrNI+6Ph1eVlxCXEkgXk+grmdwKosYhVlKl6M4lQUCZZncM+PU1WWa+lnMUharNIsvnaaln0fLzWAWF3CrZ/ClRazSPHb5NPLKLEZ+CT03j1mcoyafZsNcpnw1QvG5KHbpDHZpGT23gFFYwCzOo4mzGOU0j8+/jYXUn5NN/iWXv3uSsyfeycd+/+cZe93P855XHePLkfu4+swXUZzLVOQf8cx3znEudj//vvh5zs/cx3M/uIAqX6EiXg8bQOQiulHF0CU0tYquSu2Z0ESV5HCob1eEmrrR3cDuzIQdl0XgBdimg6Xb+E4N23SwDRtDNXHtcPPbNq0XbX473bhEvQvR9JyQc9ERJDqwynqt1o2ZhAJGKH50BItGLaBTa9oRQDrsjM5mum2YOGbIY3Ss0CnSaQQJfoyT0REXOg4S27S6j2Wj0ewCOLuCS9uNEfi1bvSkkzaotd0gndWpTfUcp9tcUvfrNGoNhK1mA27s4Rg6rqHjGga2puHbFo6hdwWCTuSiA56s10KnQAjc1NtVpkbXXeHa+gtaQzquCqPrlujEKzoui04EowPVdCyTRuB3XRS32kKsbltIB7zZuXwnPnKrnvSWuNJxVHRaRToCyI87KkxdawsVRltIcbt01U7M4xZ4xOq+2B2wSidbVO9agELnSSPw2+JEgO861Gs+rUadZt1jZ6vFRjPg6ad+gFQV0dpZJ991uw6TFx52xBqxUmJ9ZRXP0dGVNRTxKaqFr5JN3sPkyLuYjn2ALy/fx3L2X/jUe36Nd/ziAd59Zw8f/W/7mXv//+Jc5H9TeGqS6rUEUiHDtStjaPIMWiWNeH0cv5TCE1PUpGmMfAJ9PU5NmsHIx9Hz46i5EfxKBnM9ilNM4FdSBGIKpxRFXTkV1paWY5i5CZSVU/jVOF4ljr4+jpWfRL5+Ej03hZ6bwirGMIvRNpsgiltJ4pQTWMUUfjWLWYhjlxKYxVi7ynQCqxTFFhNtB0QSsxTHV7Lt6EYY7WhZC133QaBlcaUwWhE2aSRQclE8KYMjJtirn+46KuraHA19MQRZiWkcMUHDyODJiTDbKmVwxSw1NYvV5lTU9dkw59pu6vCVaTwlSqCH96XmovjyLGY5hVNN0TBmQyt+aYpNZ56WNcuOv0SgZZBzY/hKqi2ozGNXk5SunuiKLlphKhRFygkaShZPSmNU4vhalkDN4pYT6Cvj2KUkRj6GW0nT0hfY9ZZp6QuI18Yw8jF2nBCYKV4bxywk8arTOOUMNWkGX8zS1Odo6XPY5TjVaycIlDRmcYKmkcGTomyYWXwp1t6hmsAuT+FUI/hSnJYxjVOdxCqP41YncSoTbVhmAk+KYJcnMMUIDSNDTYrjFiex8mM01RSuFEOvTGLKEVruDEZxAvn6SQIpRV3NUtNmkIsRGvosdX22W9u6WzuLI6a6y66k8KTpMB6izLBpn8aTptGLsZBnos1iiWnUYgxHnqa8MoZZTbHlL7MTnMOuZtCLMXwljSOFu8m+msQW49jVOGp+ioYR1pra1Rjy+iiuHCfQU+1sdApHjqAWRqjrIfQtkGN4lUm8yiSBHscoj2KUR6lpMWxpEleewiiPYlXHcatpvGoKZXUMZW0MT4zT1DPohTFqShxPjNMyshSeexCa56irGZp6Fj0/QVPPYlen2XLOULjyME1rmkBPEuhJtOJEm52ygF5I4MkZHDGGtD6CryapaaE7pSlP4Fsx5OoofOM4hbv309o/RG1/D3v7BLYODrP9E7fROtoHQwL+EQGO/y2sn6QiP4hYfABPHsfOjWCvnMJfm6BeilKrRlDWH8HOj1OX4vhiyDNpWink3CNIaw/iK5PU9AgF5SR2YQRTnKBZmGS7EodLE+gHBmgdGGZjKNyx53A/vOww9WM95IYF9n791dz4uZfy/CvugDuOcOO2Q+zefTvB7YfYuP0oz99+B9xxjJvHjrB9cD9bB4fZPXKIzQPDbB0Y5uZtR1h75TBXXtmP+Mc/B988AbkJyuVTFNUYsp7BFVNsidNYa2Pkh8Phq3Goh92X7Ye7D7F7x0G2Dw9w8/AAnP9X/NIIfmEMUY6yVUzjlqL4lTh+NY62OopTitBUM9jFCGZ+kqYYo2FncPQYG/lxfvTZ32NjsAfncC83h/rYHe4huHsY57Yedvb34N3RR2PlQbRnPo2ljdKsRqmXIhgrY+wai7TkGZpyhsqVh2gZKWprUWQ1QT7xdjb7evCHwirWjVcMcvMlvez0DaHvb8d9nruP3dIp1MIobiVKszDBhpjArEZpFOK4+QiVp+/HOzzAZp9A4+g+tu8S2LljgOcH+zAOC+weFOBbn8bPPYRfjlKrRGiIMbzSBE5hlLo4hV8exSufoiFP0Lg8wtrtfTiDQsiUODiAc2cf2wP72OvtoXZQgMfvpVl4EK38MH5+hB0jRVOaQvruvyIfbAscw33UjvbRODYAg3083xdCG4m/C/RJiuWH0C49hJKbwMhFuVGZJVBmqCsZGmoWdW0C8dqpMGZXSeOUUuGO93oMUwmHWPtqBCMXZbuc5Jt//GrUAyHn5IYQugTUI/twD+yDfeEKhvex2Svg7+/BGBZwhsPaWW2/gN4vsDHYQ31/HzuHe/BeEnJYakN9+AM9NPoFeOwDGCsnaIkxmtUom3ICNz+Ks95uylk/xUYpw1dee5RGby+7+8L7qB0Q2Ds0QNDXfj/++fex5FG2nxtBXBnFLiepldOUnn6EemWWTXEBrZRkby1FvZrksX/+ZVqHh6C/n53hHtzbevEPh+4KBIFmf+hakg8IuH37cPt7cHoFaoN91Ib6X7SCoV78gX3UBnsIhnqpDfTgDwjd8yRBYOWuAXjsYViLYUkx6tUEfjmOoiTazsoENTnebaLasKbZdhaQV8dwKmFdaUNLY1em0AtjtMxpanIcceU4ZnGMpp5Gy4+h5SfxlGlceQZfW6BpL6OV43hqNhStpSyBvoinLOBrS+ilaWyxI2As4sgztJyzuMosVnWawFikboYuBiUfD10UlTSOPIOvzbPpPopZSGLkEzS1RTbM08irEcxCkoa2yA3/Ao48h68u4EizGJVpbHEGT13AUxdQC0lscZ5AP0ugnUUvZXHlRXz1NLY4jyMtUFMuoBXmaNkXMKudxz+PI83Tsi9QU0KWRM3Islt/FKsyh1ZYoGleZNM7R3U1ia+epWVdZC/4EtXVJFZ1gUB7lE3ncZR8FK2YDG/PukB1NUnDXEYrpWjap9HKURpWeJ8t+wJKfhpHXMSszGBLsxjaJGZhmVbhS9RXsxgrGX7xpwR+5Tf385rfFfjdX7uNP/rt/5u/f3+M905MIdwtcKTnIHcJQwwJd3JIEBD29yAc3k9P/0EEYRhhqB9hSOB2QUC4S+AVxw7xEuE2Dhx9GT/7e/8X//i2P+aD73gf7/jn47zxnot8YOoMnxl5mI+88x/45uy3eO6LVUZGT/Prb30zw3/zK/zMz/wub7j7Pfzkaz/Imz4zyb+vrvHod7/DxUKZX/3t/4fDw4c5LPRxROhnQOhH6OtHGOhH6O2hpydcvUJPN87RFS7akZAXuSz2CQi9vfTsC2/rz/78A3zs7ffyvjc8TP47Jm9/77uZ/9oSRScZ8s7ML6IXl1h9ehKtMIddPY2Sz+LJZ6ipZ1FyswTaeZTcDGx/ncr1OEo+w4ZzAbWQQVnNoOez1NXT1JR5KtfGqaun2bQu4lTCylF5Nd6ONF2keGkKPT/LjvMkdfU84vUkylqGDfMCdXWZ6z84ybbzOHV1mZp8lsJzY3jSAk5lHrMYihmb1uP40jLa+izSSoKGdg6zsEBL/yJm4TS++ChaLoR2mqUMRmEaTzyDVTxNS38SeWUWq7TI8/Uvo5dn0fMplOuTfOc/P0Z87E+4kH0P30x/lHt/+9V89O6jfPS1r+aH8+Moxe9RkZ9ivfgdnvrmMl+cPkH0kXdxduazfO+bi0jSs6jGOppRQFZzyGoeXRUxDTlswbQMDE1vb1Kb3WFcb7sJOtyKjgs/dDz4uJaLoRq4lovv1nBtD03Wce1bcRK3E61oRzA6zoYumNJx0VUtFArag37HhdFhJNrtuEeHm9gRKzqPqcPO8JzQRdGqN7pMjM5GvN92cAR+6LBw2kJEp2Y0ZDaG3MZOkqAjzHQ26TvOkA6Q0zFvzcldEGdb0HhhA4rXdpc4lt091BQVTVERNht12NvF1jVsXcOzTBzjVvSjIzTYpkG95rWjDKGIEAoQBo6lYVta11Xh2qFwYZvaC8Cat9wUnWaOjsuh49qo17yuMGLqGvWa1wVKdvgTL4x/GJrabhuxuiJDp2mkAwH9cUdFyKPoiCW3qkg7jgpDU9rRjw6c07tVRdoBiHhet2K08wHpxEM6KlXN89uqmtG9X8+xaNZrXWfF1kaLRuCzudFgZ2uDy889g1Qtd601obNCx9TV7qFjGWiKjKlrqLKErTsoVQlblzDVVVaufIXvfGOGi48+RGT8n/j8h97IxBf+gr/4n/v5yP+8i4+++gDvPCbwbPr9aKun0EpZSmsxSrkY+dVJpGIcX5lBX5uiVkpSk0OGhLoWQVuLo67FqF4dpyalccU4gZhFvT6BlY/RVLLYhSjS1ZPYxSkCKUkgpVBXR6mJiZBjUQmFC3XlFNraGJUrJ5FXxtpMirB21ChEqEkZPDGFth7FrWbQ1iMoaxM4lQSemMQsTuJUYyi5MQItg1GKULl+KmQ8yNPY1TROdRolN4ldTXaHe18JeQdWJUHLWmDXP49ZTqDmJ3DEGHUj0wZvZqgpc/jKLPL6JJ6SomXNUDcyiKun0IsxGvoiO/5Zcs89hFGKcbNxjg17AXFlFL0YCU870xilCRwxSdNYpK6F0Q9xdYyGMcO2t4hemqK6cpJAy+DJSaxKFF9N46tpzHIshHnKGcrXRpDWxtl0Fmm0Kye9UpxNY56GPkt1dTTsfNdmCKQM1UvH0dYj3AzOYxRi6LkoVjGBW0nT1OYwC7Gu26KpzXedFm4lTSDPYORjNNQZ3EoI7bRKEWg+ii8nKF99iJocp2Vk8MRbUE1fiuOJMYziOBtmlpoSo2mkuk0fG1YGceVh7MoEdS0BN5+gunIcqzhBU0myZ89h5MdoGBnk/Ck8I4WYO4lVnqSlTdPSsnhSCqMcx9WyVFdOdd0ydX223cARxj5Wn/4Cjpihoc+j5qPIa5Ps1c5RU2exykkq10YJjHnMaqrronh+43EceZrK6jjrl45T12ZxxCQ1dToUjMQEDWMGT05jVxME6ky7MjZBXZ/GV1NohXF8NRFa5HMnaFhpbHESuzpJQ0vgVUORwi1PkLt0H00rzYYTOjaqqw9T0+Ls1ObwlCiVK6Ns22fY9c6i5SYoXnqQXW+eHW8GozjC2lP3UVcz0DzHlj3P+tP3s+0ssOMuYpWmkFYj7PjLbNjzuFKUlac/w26wGMI9jRns8hzb7nnUfAS9NAkby9jVCFpxAkdKUKuewnPiaNIEXI7wvV84jHdsPy1B4GavwHZvP82j+6kdHWBrUKDVJ3D1ZQJ845PY9sNY+ink3AM0q1O4107SzE0RFCdxKxOY4hjmykmCagSnMkH+yucprXwBpXicph3HkUaxrn4BXxxnKz9KofQIYuUUjhzBvX6S79wlUNs/SGugF4b6YLgH7jpI484+Lg8L8Im30ZAmaMkRmmKEenmKjWoCb3WC2lqEjVKaxto426UYW8Uoe9UkO+U4zdwErdwkN6QU9rWTbJci3BTjNMVJlPIIljeNISVpyrNIq2PsyFmc/AT6XfvZGQzbKTbu6IfDvWweHaIxJLA1JMDCh9FWHsBeG0FW42yXpik/9xCBlGLLnKVWTeBXE2xoWYzcOHZxCq8wjiVNoVbH2MyP851PvoGgJxwEt/tC5kPtpUMYRwQ2hgSClw5yQxxnV57A0EZoVKZw1kdpiinq1TR+OYGVn8SrRqjJETbLKUqVcS6d+nNaPQK1IYHdAwK1l/Rw866+FwsVlz5Pc/VBpNwIG0aWG0oae20UKTfKnjrLrjmPfOlh/COD3BjuxT8osHvnPjYP98DQIOah0N3ANz7FljQRijTlCG5xEmNtBLcYRkHc0ihNJcKmFqNx5RTrLxQqDg3i3TXAzlAvN/p62b5dgIv3sFl+mIYdoVEZR7n2ILXKOHvVCMWjAntDvdC7j41DvWzeOQz7+7nZH9Zz8q9vguooBfFhalKM0soIyrUxbpZn8dUZjPVJAjGNlY/gV1PUqin8Sgq3lKB6+SSqmmZHW6ReTKMoIfvo+qf/mGvHBJ4XwriRMyggHxTw7xzmRu8tocI6uI/mcB/m3fvRXnGI+iuP4f/MXRi/8gqe/42fhSOHCIZ64fYhGi/vh9v3U98/QDDUHzoklt9DoxrBy4/hFyeolSbY1TPo1x9BuvQF/MI4N9UF/usXb6Pe08Nej0DjSC8bxwbYGBRoDu5j54AA7/kd9OpJ9q6MYRQi4f//5Qz6ygQtZY5mdZbqWoTW5RhuLsb1k39N48Ag9PSyORgCL/1hgVZvyNgI7hpC/B938uxv3433Uy/D++8vw/3JlxL8zMtxXn33i5b28qMoLzuM+hNH0F9xG8Yrj6G87DDaTxzFetUd/OCX7oQT74b1Wbaraer6NNraGG4pSqCkuw1kDT3Dlp3FkyLhd4U+S02aRs+PoqyP0DKnQ/HcnO4K6eHlUnhiFF9O4lQTmOUELecMZnUavZzBU7NdEduopFELCerGaeRcEldZwKxmqJtLt1wVzcfZ8s9x5QcPIK5HuNF8nLq5hFZMUro2jpyPvSgusu0+illKY5ZSWOUMnjSDL8/iVKfZtM9SN5bw1XkceSZs5bBDIUQvp2hYp1ELGerGMp68RGUlhi3OY1Xn2Ks/ia+eRisssuU+iSsvkrt0CkeeYcs7j5xLUl1NYBSXCbSzuGoGR06jFqYJtIsYpXlq+iLb3hdxpdM44hKudJq6cY6GcR4lP02gPcqN5kVq+iKuvMBe/UvUtGWMcpbAWOJG8zFcJfxe3XDOUVPPUDfO4UiL1LTT7DWeYEuOEVTPE9j/Sa12lk31PH/7C6/kc7/+Bj5411He0ftrvPl1H+R1f/Ax3vLBv+Z7PzjD37/ns7zlk9M8sPh1PnHfe7n33e/iHW/+R17/J+/kp3/zTbz+53+LX7jzKP3DAn3CQfYPvwpB+AmEfS/nVb0/yUuFO3jFkV/kr++NEJ95kAcf/jQfef8Huf9dp/i3v5zi/3vTA7z+b+/lDZ+/n9/8jd/lQM+ruf1lv8eR3/prhP/1Bwy+5jW87KWvYljo4+Ch2xkW9nNQGORQz356ewYQ+gcQ9gkM9fUj9A7QJwwwLPSHTosXxEA67oq+9gqdFmF1aY8wQM++QU5nv87px77KE18J+Oo3KvzVG9/G4tQckrTEdTHL+rMxnOoydvUs4mqG8rUEgXYOozxHoC0jrmbYcp9EXp+maV5gw3kMXz1D5XqUln0ePTdLTT6DLy8QqAuIK1No+VTbDXGBQJvHk2ewK9Ns2ufRcmEERFnNsmU9iZ6fQVkLIyE1+Qw3gy8hr6YQr4eOC6c6h17IUJNPY5XmMAqzSCtpzMI8Wm42bLwpLaDn5ildShHIF/Gqy6jr01z53sN40hxbzkWklTRrP5pCzy3SUB9DWctSeDaMGt30nyT/o5OczbyVr/37PaRP/Bmj73k9977+Jdz7qru453/8NFP/8la++aUsovoM67lvcX5uhPlT/8Z9n3gzl354Gk35Iap2map8FUXPoWjrqHoOTa3iOjqGJrXbGENRQFfUkF3hel0A5Eaz9aLZz9QNam5AM2jitEUKxwzjIJZhs9HY7MY5OlGMTuTDbc9/nZaOFw78pqZ3q0UD36dSLHUBlUH7vjsRjI6w0WjXjm5tbGAbZhjLcDpNGyE0s8OlcNswzs7me831MFSNjQ5Dw/WQRantnAhZG52UQdBp96gFiJVKV7Dpgjvb9aaNIMBrMyM71+mIJJ3GkI4YYpsWwo2tLW7ubONZJr5thdEPw8Bt8yo6zoXOsN1xP3QiG4FJMhYvAAAgAElEQVRv47smhi7j2gamoYTiRdtREYoBZpd10XEy3IqDhE4KQ1O6IM1bTgnnRc0iHaGjc93QRWFwC+B5iz/REVcsQ+tGQ0Kmhoupa11uRsh70LsiTEfg6Dxvzw57cbsdsh1gSvsD2lGwOopVxypjanpb7dLQFIlGUCPwPeo1n3otdFYEvtsFiGxvbrK+sopYKWGbOoHv4FihOPHCGtaOQGNooXjhWzUMWUWXFDSpgFy5gm1e5dmnz/PD7y/ytfMn+PrF+5n85B/xgV+/jffeKfCuOwSuzN+DmotgKFly18fIr46hVpKsPvswam6KhpylIU6HDQy5MB4gXpuiJi20GzgSaOtT2PkEZi6GnY+hroxjrE9gFyIYuXHMfOicqLUBm538tVuOoq+Poa+PYZViYSNFPoJTSdBQs9jlOOK1U+j5KQJlBqecRF0LnRZ2KYq6PoZdjlBXU9hiFEeM4UhxXCnZdk1kcMQ0gRYyI2pqCD30lQy+Mk2gzeCKqXasIuRbmOUovpLEleM4YgI1N0VdW6B0ZRRHTGOWo+wFp7EqU5iVKJ48jS/Phpb/SgKzHGvHANLoxQhaIcK2d5q6kcQWo2FUo5TErmRQ8zE8KcOGvYAnJzHKEVwpwaYzjyPGWXvmftaf/QJbbhgR6TAqdmvLBFr2VhykksAtxnBKMXw5w26wjFKYwq4kaKoz7JqLBPIMdimBXU6yYS6irE5Sk7K09AU2jAW09Sn0fBRfmqapzVGTplHXJmlqc2xai6jrk3himg1zDqcSR1o5iVmcYNudY8ueQc+P4lQiBEqSmpxAXT+FXZkKRQo5EdpwKxM0jRSeOEXLTLPlZJHXjlO59iAtZwarMoVbiVCrRKmLcepKEqsyhVaeYLuxiLh+ErM0yaYxQ0vLUteyKPkplHK0HffIYBSj6MUodjV8Lxp6WB0bckvSeNI0diWFsj6FK2UI1NnwcyJP4yrhj1EpN0XdXEApRLvMihuN8DWXVscRVydCuGk5ibI+FbpotFnsashAMctRfDWFnDuFVZ2iYWZoOdNY4iRGeQyrPE6gxLCKY/jVKTb0FJ4SQ8mP0DDTNMwMgZ7EFqfYdGfYcLLUpFmMQpyGOkNDzVJX0wRqgpaZRll/BLM4RUObxqnEqF47QV3NoOcneL6+zPrT9yOtThFos2y5C+ilcaT14/hqgqaZZeWpzxMoZ9hyzmFXU6w9ez9WdYptfx69NEnh8kNYhUfQzEkMeZLnV6aY+dVhyncOwtAQOwMCe30DbB0Yxj88QDAksDcgoAwI8MibofgQLXmEVnWUjfIE3rUTbJaiuLlRzMIItjRGS4yhrTyCK05iVEeRi8dxpFG2zBiN6ihq6WGa6iToaa6KD1HRxtDLo/irI3zjZQLOUB+NgV5u9IeMDA714h0WWD8mwFt/D1MexTYmEcVTVMuj6JUIjphCK8aorE9SU9M4YgyjNIWSG0MrTKAXJ3HEOGp+jIKRoKLGMM0klhFHkSZQcqO0KhkwlgnUbMioyI2j3jHUZVS07ujj5rDAzu0H2D48wM7+HnjiMxhrD+Hlx7CcLHvVWeTroai75y6xay90G5M2tCw79jxeYRxbjuCZCfaqUb557+vZGOxBHxbYHejh5uE+6j8xhHP7Prb2Czh37ON5eRyMCGLlAay14+xoafziFOJzj6BcG2HLmGHPm6V8+T428lEkaZKnH/5jtnr3EQwK7A4LbPzEEJsHBbZ7BzEOCmwMC/DDf2OvfApXjqGunaJVnKJejmJWo9TzUfasBUo/+jzuoX52BwUaRwW2jgjsHOqDvn7sQwLNXgG+/AnqxRGcUgzl6gmc/CQbSpotLYNXmsBcP4lbHMUujLC5MkHhrkGcQYG9IQEO9OPe1c/ucB97vT00Dgjw2Mdp5r6AUngQc/VhauIkZuEkzfwpVl/ey+bBXhjs5+aRIZrHBuDQIDf6BJoHe+DNr4WVR9Dc8N9rzZjBuD7BxkocW5nGKcTR1yZoqTMQPIqxNo6xPk6tmmDbmCXvprlxPc7ueprqxhLS6hhP/9xRGBqCvh52hvpwjvRiHullt78H+vqQBwWeet0R9o6/BZ4a42ZhipuVGBRS7F4ZwamMw3qU5dcfojHUy+7Bffh3CnCgl/pQP36fwGa/AGfejZMbpVGNEJQmcXKnqBUnqFem8Apj+MVxNksZ/uM1h2j09XKjVyA4tI/aQYHNoR5aQz34QuioqOYeYOu5k9SUDF41g7UWxcnHsAtRtKvjbAWPcSM/T1Cd5dLJv2HrrmPQ289Wv8DucA/NYYH6wR6Cwz2U7hDg2xG4PkpwdZIb5Sy7pQzI87iXRtkupNhYj+NfGeemOM1OKcVuOc12MUljdYrtYoLWeoTG6hRcyrBxZRK5MImnpjGKEcxyBK8So7E+RUOdY9NawChMIK+dYMebQ1kbDblKyixWaZKGnqYmxwnUJDU53o0qtoxpfCmKU5lky5lDyY1T1+eoGwsohQRqMRSwA2MeV87iyjM40gwN8wyONIevtpkP+iKeMkdNW+jyJwJjEVvKohYSBMYiZjWDLWXZcJdDl0V1mvVLJ9EKCVxphpo6j7QWoWEsoRUSWJUMViWMjVjVDI6cxZayeOocjjyDp85R0+a7daSevIQjLRDoZ3GlRerGMoF+NoxxaOdo2edpmGcwKxka1hnMSsi1CJQncOVFXDWNJaUI9GVc6VE85SyV1SnUfJa6fg5HXMKqLNA0L6Dmsyi5aXzlLI7cYV7MY7aH40A/gyOHTsXd+qMYlSRKPokrL7HlPoErLWFVZ7HEGepmlkp+loo8Q7AzS919jL947ev54E/+Ax888hd8/Lce4mP3xnnwxCdZ/uRn0Z4q8dH5Sf5i7D7OXFzg1KkF7n37vdz/0U/z1nf9Pf/0ofdy7Zvf55/+5G286qU/y1/9zod5x0ce4J8/92ke/PB9LH56icrqFl/+wWWyS2me/Nz7mfrXT/HA2DKfm/kKb/nMcd7y8U/xhYllvvM9lw/8xvt49c/+MsJLw0jGgLCfA0OvYKDnIEcFgQN9tzEkDHN7/zF6hQGE3gEGDxxiUBA4JvQi9A7SIwxwmzDMnX2HEYQehME++ocGGRAEhnoGEYQ+hL4BhH299Ai99An99PcNIfT08x/fr/K1lR9x+qtXuOdzU/zpGz/Ct5YrKMWvsn49i7Q2S6BexJUeRVzN4CvL+MpZ6sY5nv3OQ2w6T+KIZ3DEM6w+PUbLvoi0niLQz/CdL/8bNXkZpzKPXZlBXgsdv5v2eZS1FIXnIrjiNA1jEWU9ilXOcqP2RWryGa589wSlSzGa+jncahjfCGMfZ1HXM1ileazSHDVlCbs8i5bL4FQW2PWeRF5JU72WwquexSrN0tDO0dQfoyZdwMgv4VTOtK8/S11bovDcBMrqNGZhiUB+jLUfTeFVzxLIy3jyMm5lCSOf5fIPj3Nm/p08MfMeHvi7X+Djv3WUz/3Sq3jnfz/GlyOf5dJ3l3nm2cd5/OIUjy+NcDbyGWaTn+Ty0+ex7auYzjqSsoKsrVMRr2GaBQxNxDLDgglZqmAbJrqqdZs6OlENu82R6LRidECYgRfg2aGrouYFIZfCcsPTbq0Lzew4GnRV7VaUum0ORKcQosOiCHw/jF28oM600XY7dBomfdftzqYdwGdns71TB9qZZV3b7jaFdNID9VqApRsE/i2nRdBmUoTuj7A0ol6rvahG1XPC59Jxl4RVrW43KqIp4fPrgDQNTX/RvOy2X0uj3QjSua5wY7stVJhGCNI0dFzToGbbBO4tF0K95nedCqE7wG7/zaZec3AsDcfSMHW5XWuqteMgPy4qvJAvccv90Il1dAQEy9C7LSKdyEkYE3nhZbRuFOKFzo+O66LTNtI5vyNAdJwUHefGrSiL+QIxpXPc+bEoh999czsfDNvs1NDc+jDcgmp6bT6FS73mvWCFUZBGO5ezu73D6vUVSoUc1XIeSSxSLefQFLnd/KG+IP4RNoEYmoKrm9iqha3peKaNqVbRlDUcew1FeQpx/ctcfWqWxbF38K+//2r+9efu4J13CHw3/kGq63HWV05SKUyglKO4Whazkggt8+UEVimMeOj5KcxCArc8i76eRs/FMHJJAnkWp5jEysfR16ZwinGs/BROKYpTiuAUp0JhohTFLUXxKvGwESQ/2f1Bruen8KpJtNwknpjCKccxCmELiFOOY+SjuNUURj6CshYKFHp+rNs2oZfGCfQUVjWKr6RoWXOo+Uk8OUPLWmjzK9LU9dkum6ITAWmacxilJNveWcxylG1vnurqCQJ9moYxj6/MUr0+wYa9hFGOUNNS2NWQYdE0Q8u8WY4TaFnq+gzy2jh6MawmbZrzFC4/gi1O0jAyGKUoZilJyzpDyzqNUYqj5iexxTiOGMeREoirI/hKKmy1aLsrOuKKr4QcBKMUw2nHS4xSlKCawipE8eQ0O8EyTjvasqHPsanOYhXj2KUkTW2em7XzeNV0+/Qcm+YSvpjGrYYxm5Yxj1NO4JQTBMo0W9Zi23WRoiZn2DTn8MRQjAjUJJ4UQ149ibRygi1nlrqaQsuPsmXPtmGbE8irx6lrCRpagkCNI60+QqDEcKqTNI0UjhIPYx65URpSAqc4gVkYJ9BSNJ0ZLDWGUZmkaUyzbc3hVxOYpSiukoHtJzCKUVwpRaBl2bQXaZpziKtjbNqL0LpI9foYjpihrs3RNBbC1o5yErtdYyvlpro8irq5gJyPYFSSNO0lbCmDmj+FUZ5ix1+moYdWSFecwZWyWJUk4soYnpTuto6EbpgkVnUKR4oi5U4QGElcKdJ97lZhlJoYoSZG2PLmCfQUemkCvThOy57BqkaQ10cwK5NsmHM0tCzK6ih1NcOefxq3GkNaOYlTibLtLOBUYhQvPYQvJdkwZ5FWRvDEBDeDsxjFJGYpQdOcYdOdoWlnkHMnCdqOikBdQM1H8ZWwPtWuRhBXRwi0GfZq5wnEUTR7ClUcp1mO8r0H3sTlVw6xKwg0DuyjNdTDzcF+toYH8A+ElYe7AwLlnxTgsQ/TeOpTPJ8fYaswinH1IRpSDKtwCq88inj5cwTFcdzSGHZ1HFMcZdtLUxfHqOeO87w4wU5rmkbuODvPPIDaiOPV07TyYzx/bZSVnz+KO9RHfbCX7QGBGwMC24OhtV09KrD3ulfC+gi7pVMYaw9Rq0ziXDpO88oE25UZ7EIS89II/soke9IMrUKCRi5GIxejtjqFd32CrbUUrbUE9VyEen6SRm6SHTFDPRdHvzKOU02yUU2jXj2BevsQm30C9YP7aBzr4caQwNZtw2wc6KXRJ8DZe9izk2zKCa5efwj3SgjN3NCyqKunkK6dpKVN41XiIdunFGXXmEYrj6FLE9wU43z9Y7/JxmAP/z9Z7x1myV2Y6dZ0T/f0JAWQSfY6sIv32sbL2hvw7l2vryP4AmuM1wFwAAwYmWiwQCAJCRQndD598uk+naZ7gkajgAQCCUmgkTQKM9Px5DqVc9VJHaYnvPtHnXMk7v2jnmfUU9OafqZG6t9X3/e+2oDA1YE+Lu8V8G7ahfemMARovn0PaBEuVY5gyA/g5A7TFMcJiuME5Sj6yhCBOIFTGeGVH3+ZjcI4lhUnH/04O/27CfoELu/rofX2ATb3C2z29GFd125UvHQ7l8uDeEoMqziGvzZIUBgj0FNsVJLt6cfdeNf1s7NnF40bBLYPCOzs3w27+3EOhqpYHr+FWvEobjmOnRvDyY/jlyeoiVEa1Rh+eYymHGVDjVN79TC5m/qw+9qNin27cX5uN5cGetnp2UVzrwAPfo2dyiGMyiH84iANZQJHHAYjxTP/JtRoXhUENvcItG4a4Np1A1zZLbCxrwd+802wdBRJPoJRGcWSEmAt0lyaYG35KHUxg1uI0pQytOQ0LSVFQ4pTr0bZ1FKs2lGuLUXZWo2xGmTIzf0zal+owg32CdDby9aeXi7v7oFdu9D2CtS/9n7Ij9IUR+ClIxiFQXxlAtbGqS8fpSwNw+oYD/16P409bYjmm0JDR62/F69HoC4IMPcpGpUIQXGUoDiKVxihWZ0If5wfxi+McKma5fvvvr47/QgOhq2K7X29NPoFeGs/fPJ/oFcOQzGJlh8PzU+FOI1qBq88wY4xh1RKsrGaxRZnWIp9ButNB9nc00dzj8BOXwisbb1pD9Y+AfWX9sHC19lUxjDXo8hLoxjrUZxiEn1tAn1tAr+SQV4axSknkFdG8Kpp1l66F7sUx8hP4FfTGIUo9otHqaopVvU4cilCU0yhVyLYUpSN9fD7kpYxg1WMYJfH0fJDWKUIfjVNXZnBKI7gSzHsyng3tDBLowRynG0niy9NhI0KKU5dn8RXJjErKWxpisuNR9j0FjDFJJ6aZcs7Qd2Yx65mCbR5trzTbHonurDMlrOIko8R6LO07EVa9iJ1cx4pN0Ggz+JrM8j5KOXl0fDnnUUsMYOvzWCJGYxyKrwqKWp6hycRZ8NdINCnkXIRAj2EU/paFleZpGWdCjWkhTQN40SbRbGAUZqibhznWvNHePJx1EIao5LGb4NCPWUuNHO4T2KUp7ClBC1njg3nNGpuhqZ5GleeZsN+CFc6hie32xDVeYzSNBvOQ7Ts0+jlBNX1CZrWSWracYxSFkcKZymBPo1ajOAqkwTaPE6bd1E3TmJXs8i5GDkziuacwlCy6PIRNGOB//i7/4Pf+evbeM/f38UnJhb59sJ9DN7/IaY/NkLu6Rafnfkc92U/x8Xs/Rz65pN89b5p/vm2f2Hozs9w9I5PIAUiv/UH/5vf/bV/4Dd+54NMPn6a5156lOrZZ3n+ubM8UVhn8bkzZA9/gdGRk4xlnuTQzNOcXn6Vbye+zeHxb3F88TTrr+7w7b/7Ll+861/58M1/wj++/3e5+08+xRc+/C985ba7OTw5xPkX1vnq57/Fbd+8hz/+0Ed453/8LX7p376LX3/HL/HLwh6E/n3csP+tvEXYx9uE/dyw93p27x1gtyDwjt17EYQBhD0HEfYM0HPgOnYLfezpqEv39HH39BS33/l5PvnBf+ID7/tb/uyz93FP8qcU8k+C8iTV1SnWzkUI1AfZdB6lrp+ivBRvN19OsuU+hl6cwZUWMMszKPkMSj4NG0/gSDMYhWnc6hyBPEfLXGDDWkBajRLIx7DLc5ilFG41iydNY1emkFajeNIMnjSLUUijrqfxqseQV1NouQw0nsAqzSAuxUImhXEcqzSFK87iVefxqsfQclNYpTkC+QQt4yTqega7fAy/eooN41GMwizqega3OkugzKLl03jVBVr6w9ilRfzqSZS1KYzCNIa4gC0uYFePUcwleepHt/PUQ1/lG//rHfzzuwXu/p138k/vvon4LR/j9PTdPHJmlNnsdzh0xyeIfOczPHp6jFLhGWTlPIaVx7JFRGkNWc1jGSU810BVKnhOeH60dAO5KrXPee7rDYp2o6EzlehYNxpBA9f2sI2QUVH36wRuyKoIgwq3yz50LBtVVjB1vRsYdGwavut2laOd0MGxrG7bohN4dPiIXUNI++pwMN4YXjTrDZr10DjyRpVpx2rZaVN02BabrVa7ieF2DSedl/iGqoXn4q61pH1P57zcDnCsNmzUtew2MDPUkhqa1l0odNYEIZg0/JqEnc0NdjY3sDQVS1XDuYdphqwKXfuZZkMnVOjoRcOPm13bh2Pp2KaK3zaBeI7RZVq8MTjogDIDz/n/BRUdDWkYPth0tKcdyGYn5Ojc0+FahLwJrTsTCT+X02VXdIKSTlujM0HRVaXdDHHbYE67q191bbMLMum0KDo7IscK5x4dEEnHTdvZF3WoqVsbTVzbpNWod1sb9cBrhz8erfpG935NVigVcyhSGcdWcWwFXVXabI8OmyIMKTpTF0czsDUDTVSxNQvfdrAMGdMoUSico1j6MeXy98gO/yN3fODX+MSNAv/8b/bzfOoWVl4ZRamMoYkRlOIoSmEUuxrHEuNIuVG0chSnEoYGei6KVcjglELYk7wcxcgnCSoZ7HwMuxAL9aNiEjM/hl0cxylF8MV41/wRVBPdNoVTCgGb6voogZzGKETQ8+Po+ZBX4VbilM8fpvDq/dilKK4YxyiMYRbH8KoT1NQ41eX7UQuD1PTwYOjKsfbhPuRDWOUYO8EiTXMGeX2k+7Y9UEOeRGj+SFPXp5HWh2gYGczyGE41Tk3L4sudK4NRCoOKQAvbF6FFYhJfybSnAZNYlRBkaYuJdpAQRcodxpWiNIwsgZIN5yTyFEYxiislaRiT2GKUmp7BV5K4coINZwatMIothi2Nuj4Vfr72ofySv9BtcdQqSRpKBreaRM6P4WuTYZtgfQx1aYi6kqWhTuOKKaTlEWieoaXPIC2H/IqmnqWuZrDLYbOlrma4GhynpqQRl46yac1RVyaxihO4YhxPiuNJMS77s9SUODUlji/FaGgpAjlOXUtSUxJo+SG03CCBEmXbncIsDiEu3YtZCpsFW84ken6QQE8SqAms4ihOYRQ7P8KmOYknx1CLw5hyhLqZRi+MYORH2dCnsCsxPDWDKSVDo4uYaCtkQ05FTZtCL0ZQcqO4UoZAzaIVouiFKE1zDqscHt4DZQq1GO1aPjx1CleZxBST6OU4DWsOJX8EozxG05yjZR7HEWdwqzP4yjRaIUplebBrktkJFtBLY2w60/hqHGn9CEZlBEeO4MkT+MoEXnWcQJogEMfxymP4SgJLjKAXR9FLozStSRwpilEaw5Pj+HKUmhJHzQ3SMiYxixHscgy/msITU9A4QUPLIK8OYhbHqSkpWsYU0spRakqKHf9BmsYsxQv3Y4njBFoMaf0Im+4MRimCVYm3n/cUm04WXw3ZHnVtDl+epVEdRjRGCOwkphRhqxDh8bcL0NePeVDAO9BuMvT1EVzfT+uGgVBd2CPQ/L23wUt3Q26E5tL9eOVhbHkcszxEozJCff0BguIwdWkcXxnDqByhoY4RrN/PlfxRNs/dhXXow7z6sf8LHv0utdJRVG2Yy2aShjLB83/+Lvy9fdQHemntCQ+im22DQP3gLjbfsh9Wj0DuEM76vWxI4zQuHuXS0hhbhRReKYl/cYzmeoxWLkFzPcZWMUVtJcJWMc1mIcmVi2m2V8OPNXIRguVhWoUYZm4CuRTDrsSpF6IoFw8hXr+bzd1hFb5+4y6u7hXYuekAG/t72dnfC0/cg186ypaSIF8cwr0Q2o8acgojN4JVGMcpRqjLKXwxRkNJ0ZJieFoMU4lwqTTOD//lv3anH5u7BDiwi+bb+qi/OQyINt/eD/oEG+v3YEv305LGcHNH0ZcPs6VluGzPIF64Fz13mG0nCdokuhZhaejPuTawh+bALi4P9FB782429wns9O3FPBhaKTh3B5u5Q5jiOHU1RbMwRqM8gSFGqOUmaEopSi/ehb2/l83dAv4Bge29Ajt7d0PvHtwD7QP2D75FUBhEWxvjkjGDX4qhrwyhrRwNpyCFEbzSKE05iv/KIdZv6sPbK3B1Xy+XewX0GwS29/RwubeHjf0CnPwq28X7ceRBWtI4bmUEszzIJXmCF3/nRsybdkNfOFPwb+hla28P7N9Do1fg8vUCvPQANSdK3Uyz+vI9eKsTXC1nkeQE+vIom0oWbXkYvxSlKSVpSjGcwjBBZQxLitEqJVDEKGI1yoV//j22+/q4JggU3ixATy/b/T1c6dnFNUGg8ms3QjGDtHI3jjrKzsUhlooPsFY6TPP8EWqFUdaUIchFefbXDrC5r5/tvQLumwTY10tzoJ/mnj62+wU48yVaUgy/MEK9Mk6tPIabH8ZYOYRfGKFVjXKpOsUT776Oem9o/fAPCNQOCmwO7KLRH9o1+NKfopQeYOf8EHY5hlWM4xUTSOcHCcoRNuRJPGuR/I8eoJLP0HxuiMqb9lE/OIC1L2SAbPcJNK/r5fJ1/Wj9Akx9DW3tHoxCCrs8iZZLoOcTbJiLyKsTOOIUG+YiRjmFVkxglJM48hRqMY5aiKEVE3hKlo31NJI3x5Iaw1mfYDsXRxUjaFoMb2UIT5zEKSdp6lNouWF8KU5Dm6SpzZB/+TBOJdKdetSUBGZxNAwriqNtpXaShpZEz49Q0zLU9Cx6KYGnzuAqM1TXR6kZ07jtRoOvzXYZD3VjkZoxh1XN4Ksz1I15An0WT5lGzkexpUkCbRYlH8NVsvjaDHo5iVFO4Wsz3YaEWc1gimma9gI1Yx6rOoklTYafS52kZkzjyGlsKUXLmcdVJrGlFLaUpmWfwleP4VRnUQtp9NJk1/rhSLM0jYexxXns6iwNc4GaPocrT+Mpc9T04zT0x0KehZxkw51HXI3jSidwpQWutR7FVxYJ1OO40jFa1mm0whSONM9O8BjiSgJXmSLQ52haJzDK0zSMk9SN41w4ey96OYFRidK0j3EpeAg5l0ItTOJK8234ZhbJGaMZPMaO930qK4NUqlP8420f5W/HvsqHJz/NrL3E4tNnKYmv8eiTBZ55XiFx9F/5+l/8EwtHBrlr6secfEXiR6/lufDjc5x/+qc8u7TCR79xJ3/+hTv40qFbicwmWF5f4qerr3Lq7FM89trzPPro95i4c5jR55Y5/OhTPHz2ec6/fA7x5RfJn3uF7z9/lgeXLnDL+M3cevcX+cqnvsAtf3kLE3dMMXIow8TcMf7wU3/NxZzGdw9H+dahEe6Ix7glMszIVIb5aIrYV+7gE7fdyVNPPM9H/8sH+Kv/9CfccvNX+JM/+RM+81cf5yP/4b385m//Pu/8z7/L33/rdt7+G+/m3/3Ku3jPL7+LGw/uo/+GfiZv+ypf/cAf8qFf/Sinjj3Fm//Tuzl14Rny8iTNlWPUtYewK4tIa1NUlpNYlfl2WBEl0I5TXc1glOYwy7Nc8h9l7eUR1EIGR5plyzuNtj5J5WKUbfdBAmUGZT2KI2Zp6iexSrOYxSmMQgajkEYvpKiujOOIGQIli1GKo5tCLAkAACAASURBVOUm0fNT1JRFasoir/z4HioXY+x4j+JLC6y8cJiWeQK3OotVnib38ihX/MepKSeRVzNUliYonZ+gupTCKR/HKi5gFuewy7NY5Sy+PIu6nsTIT3eDijCsOE7LOE1xbRKlNIetnUI3T3L23GFWzh0h8/X/yRfeI3Dne3+eT/z7vdz3mT8ieuizTKVv5dTxezk+eRvPPjTE+VceQ5ZeQdXX0IwSVa1ERcyhqCVMvYxpyFiGgmN1xA8Wmqy0pxbhgdtuMys6/IUOzzBs49t4jo9ne11ehalb+G6ApdtdrEDN89HbLQK/HRQ0anWa7YlGJ0Dw3ba0wf5ZQGazVv8ZhWkHhNkJPDqNhpArYXeDlbof4DkujVq9y4wIA5ZalznRbW20Q4ouj8Jxce2wVWK1mRidF/odMGgnbAknIHpXtWobJpZudMOVTmDRsaB0bCqdc7pw9dI2V7e3cXQdW9cwVSWEappGqCxtQyzfGAI060H7QO/iOQa2qRKaP4z2BETvcis68ErL0LrthU5j4nWNqNWFX3baGp3mRidw8ByLRs3vtiE64UcnROkc/v+/4M+a73YbHZ2vodOWCDwHVZbQVZnAc34mrOgEIZ2NTAegGT4EVlh9CYIQTNJ+0F6vwLyerL0Oz+y0KMJmhefY1AMfXTGoBw1qfuiOrZTyaKqIY6tYRrVrKHkjVFRX5bbZxMBSZVzDwpQNak4dTQ5DDEUr4foSS2s/RFKfJj30KcY+9ft87V1v5i/2CCwfv5fchRhScZjK2hHU4ihqYRSzEkUvR6msDaG3357Lq0PouSjaehJ1JdkNLTwxi1tKoq2O4xbjBGISrxxHWRnELU3QVFP4lVi4ty6Ms6FP4lWiaGtDGLkRfDG0ihj5MKQwChEqF46grI6wZc0SyGnEi0fwqklqShq7PIFdCTeogRJDWnkArTiIp0SxxHEsMayFNq1pnGoCrTBOdXUYrTDOljvfPvBnqOtT2GKCljXTDSJcKUGgJtgJ5nGqcQrnD7PlHmfLOU7x/BGU/CieEqdlT5F79V6MUowNe4ENexY1N4ZVibPpzLHlzlNdCe0fXHqETXeKmpZEXBmkrs2grE9QXQ3vv1I/gV2NoRfH8OQENT1DoKZQ8iN4cgKtONY9gNtiAr0YCe0eSgZbDGcu5toYQTWFJ6WQciN4aga7EscXk+grI9SVLH41gyem0NbH0dYjuGKKujKFVYyj58Zw29wPdX0UuxzDLseoKWlqShq3rY91xTieGIfN02xaU6yfu5O6luBKbZ66mkRaOUzTSHM5mMMojuBUxtl2ptmw0rjVcYziEF41wiU3S+n83dTb84W6lUHND9FQk1wyp9g2JrGKo3hyDKUwRMvPolfGsMrjBNVww98yprGqCbRKjKY5Q6BOYpajGKUJLvkL1LRJ9EKE3Kv3s+0uUtdnqCwNIa4MU9em2XIWMMtxShcHaVhz+FoWU0ziyBk23AVqxgxGJUFldYTLjVma5iTVlVGs8hSOOItTmcaTstiVJA1jutuqcaUErhTHEiP4ajxsRLiTWNUx9OIQVmUELXeEhhrDKgxhFYaorBzGrk50mxRaYYS6nmbTncYSI4jL91DXYjSNMAiSV4fYto+xZR2jJmd5+emvcyVY4Fr9OE19kuJr90HjBK4YI5CT2JUMG9Z821ozgitPcKUxjyvHscUY4soRNuwsdjVsJznVGJe845QujOBUZgjKR1HscarFI9SDaRrVGMFH/ztXe3ow39SLdV2oIWT3boIbBnAO9IZWhQGByvUCj3/uXXD2TrZXD1NXJiiu3YenRmiUh9nOH8XLD+JVhvHkUaT1e/Erg1yujqI//TUO/c31nP1FgYu/IMDf/y6XXruPXOEeRHkQcTNJJfX3BHv7qQ30Uh8QaA4I1HaHM4XN/bsIdgv4T3+ZZv4eDPUIujZMQ46yWU0i50YpVKOYYgJHySCujWKKSVxlEjkfoZobo+Uco7IeQ5IziGoCx55Ey49QryZx5QyuM4+aH2ermqYlJxGv62Wrr4fafoHGjT1c2y+wdcNetg72sdEvwIlvkDv7dZriBF4wQ21lgvJr99FU0+zYszSUFMb6CC01QyDGaWkZii9+m4aVJrCTbBVHefYbv8v2vj7UPQJXB3bDPoGNt/bhHRS4skfA3i9Qe+U2rlWO4EgPEJQGkV/7Dg1xgpacxCtFcIoj2KVB6uoYV6pxCvn7WRv9S7Z2CdT6w+ZC8ObdXLtxgK2efrR97aBi+T4aK/egFIbYsqe5LCeolyKY4gTu6ijbepbqK/fgX7+HnT27qF8fvmnfGQiDCu9AaLng8W/grh/GyE9w2ZojKMcxVoexciP45QhOYQQ7P0S9GmFjaYT1N+/G6mvrSffswnpzD9v9u7i0K2xscPJrNFa+g68OU6+MoOUO4UqjXFKirH7o36G9ZTcM9NHqC9sVW/t7udbfw85AD1cHBLyRj3C5OYVZGWPbO8ZmOUPjYgRJTeEXEtTLKYJSHOXCYVpykro4gXThHuQLd1NfHcVTU1ScNHUpzSvv+/fs9PZB327y7xBo7O3BPrCL+h6BRr9A4b1vhwtD4GS4/Or9uM9/l7IdZa1yBPPZb3NZSrAmDcLSOC+9cx8be/vY7Bewrxe4NiDQ2ttPbXcPgSDA/KdpSVH84kioJa2Mc8WaxCsME5RGaYgRtsoZHv/1g9R7e9gRBPz9Au5egWZ/qEW9doMAH/svyMX7oZDAl1IYhSh+KYl8YQj5/L046+NY2hzW+SSV0hSszyK+7XqMgV3IBwW2B3ax1Rs+O1f6BK7s78P52H9iuzzEJekY9fwk1RcHaRazOMtxWqVp7KUYxvkI7noCezWKtTLBJe0YQTGNu54gKKRxcwmQTrG0MkzFyHCtMg2lKaTyGJqToiUnKJ8fpq5kqSkZLvvzbDszBHIKr5rGF6doGWnsyjhudYKamqCmxLuNzJqaoCZHaeop7EoEX0lhVuJs+SewqpOUlsdw5HAe6GvTqMV4mxNxHK2YRiumu2GDq2SRchNsB6fYcI8jro6jFGJopQSeMo1WSuDKWbb8k9SMOaprESqrY23laQjvbFgL1M1j1K1j2PIURiVN057DU6ewpVQ7sMhQM6YJ9Cy2lMISp0OYpr7Y5VNs+2cwK1n00iRqfpam+RA1fRE5HwsNHe6J8G16OYsvn6FuHMcUYxiVGJ4SHn5deQGjnKZhnMKuzuGrizjSPFx6Gk9ZQCuGgcWGu0jLOY6SD00T294j6KUMnjJNy1mgbmbbwUpoGWkYp3DleXx1ji3vFJetMfziPE7pDJYyx09/eje33/6/+Ocv/Wc+99Wf4wu3fJHP/9n3uO3I43zp8WNMPznPyPu+TOpvznPL1FN8MH47TxUqPPOszoU1ePHVa7zwvMwHPvt3fCh6M3/813/IzV/5Bv90V5RvP/I0wycf4uXHXuRM9Bnmz+j8sPAcP8h/n9vGb+WHzzzPhbMBr55t8dyawtTLj/HFmQ/wjx9/P/d8ephv3PkIUz+t8OSFdZ545lmeW17m8Rcu8s2jEdJPPMk3s2m+PhnjzAvP8czjP+Bs9kGmn36OMyd+wPDn7mLiS9/lW5//Vz79yU/xof/++3zqv/0Rf/fpW/jzz32VhRfP8ZHPfo5vfeM27rnlG3z1i5/jUOR+zvzlB7j3/X/Kp993H88+X+bjn/8ILywdw91KU6zOcPHsCA3jYTzpBIF6irVXxmgYp/CVhRCgWp7HlRaRc5NsOmfwlAV2ao+ycu4om+5prgSPY5enyb86xLZ7kpa5gF2ewqnMcq3+fcSlOJvWaarLYZhhlJI41TSulKZpzlBXT+BUZnHFOXzpGFdrj9PUT5J7eQRfWsAVp5FWYrjiLPJqkkBexC7PYRRmqC6nMIqTBPIim9YjlF5LoufmCOSTGIUsF35yP019gU3rQezSHC8/9QBWcYGGegZxKYm4lEAqz6NUFtCVE2jWKcryDK4yy+Ldf8oDH3wrn/3lXXz5vW9l5EsfZDryFaanvskTjw3x4lMJpAunkMVzVMVXMe0SVbWArIvouoQil1CrBcRKnnrgYGhS2GC3na5Cs3NgD5Wlxs/MMTqNAMd0MFQDUzMJ3Bq+4+M7PrZhU/fr3QO554TNClWSuxrQDmfCte1uANJpUHjtaclGs4ljWmw0mu2DvR2GD+0WRacp0W1avCHc8ByHehBQLVdotLWj9aBG4HndoKJznm01mtR8P3wx34FdtpkUhqq9AagZXq4dKk07L/rdNhjTNk3qQYClGwSeh6aooYSiHZx0kAqhvcRuoxsshEtbTa5d2cYyFOw2ANO2NBxbx+20Inwb3ws1pL4bzj1qvtMGZ1rtMKADn+zwHexuiBCGDq/f02EuhJMLv9sU6PxcqD51ujORDi/ijfMNy9C7bY3OvaH94/XpRniwt1+v1rwhcOhUYTpWkE5w0VGH+q6NXBXDHdIb0qtuWNEGaIa/3m5DMt12UyQMR8LWRJhYtRpNmvV6dxfU6BJUnTaTwmOj2eDi+Vcx9TBQCYOT8C+Ba/n4diP08loqjlPEsJbQjVVMs4CulTGNsIGhq1U0tYSm5VkvnGVl5XGORb7KF977y3ziQC+H3/trvJT4Gr40S3l9lPzyEJaSxahOUclNoIkJdCmGqUSRVh/AKo3higncSgptPYonZlDXx1DWhnHEKL6UwCpGKF84jJ4bxxVTGPkoyup4lz2h5cawSqHZw62EUw95ZRitOIYjJSlcOIS4MoSvTuLKGUoXB9EKUaTlURrSFM1qmlppgmY1ii+OYJQPU7PGcStH8MRh7NIYG8YMZiFOoEzTMGYJ1Cx6aYyWlaVlTeNKScxyjJY1R0OfRc1NYJUTtMw5msYsdiX8j/CGPd/Wk0YwSlHq+lT7jfcIvpIIpxhyFkcMoYw1bRqjFMeuJNGLUer6TKjDVKZw5Qk8OYZViYVgImmKmjqNkhsjUDP4yiS+MoUjTuJJWTbtYxilCI4UoWUnsSoxXClFoGRomjM0jemwLVKJh4FLNYKSH8IWJ7jaOImajyCtjiGvRbDKaWpmFkdJ0bBm2PIWw9lDKUlLn2dDP4ZVTKKtx3DKKS57J1BWR3HKcfxqEm19FGllGG19jKaW5ZJzDKeSoK5MUVemcCoJtPxhjMIQgRLOdrT1UVrGJI44TstMsGGluzOPppGkocVxxXEccYwtZ5K6msQsDeNUh9n2kjTNCXx5DLM0jF0ep97WnLrVKIGaxBJjWNUElpTErIYTDlfK0NBnaJqzuFIGX57ElTIouUj49YopPHkSvRjDqiRxq2lsMYVejOFV5zGLGTwpg1ON0jAzbW5BGmV9Ak/NUDOymGIcU4xjS0lcJY2jpFBLEQJlEmltBKsSY8udpWVl262cCczKGDUlgVUew6mMU1eToc5ViobfOCuJ0IhRGaZppGnqU2xas/hSErsSoabE0fJHsMrDeFKEQA6bK+r6EG4lxrYzh1NNYlXiYWNHTWOWI9jVCXwljloYwhEzOGLI6TBKEaprR3GkCZpWCrs6iieH+t6dYJ6LL3yTuhHOm8xylOrqCLYWo64n0YvDLK/cg1EehQtxXv6V/TSFsOLu79+FdkMPwb5dsEvoXo0BAUcQUN7VT+s7fwpGlLJ2N6vufSwp30bU7sGo3oeqH0K0D7N88RYuzP4VT/+vt/LKWwW23tIXvv3uEeD972G7cJSz7v3U9TEojOLkH0C5rpfS2/pR9gtcEQTo7WFjQMBugxtf+A0Bnv0utXPfxHfHCawoGFOwNM7Vc8OwGoN8gkvlOG4pbGXJuUHs0hiNahxLTdMyE6w6DyDvJNlRp/BKk+j6NBTTqMVx/MIE4vn7KR/czaX+foI9u6gf3A17etnY28ulfbvhQD+cvh314newV4/g1WZBP9YNajetWbbsOZS1EerKJHVlEldMoKoT1JYGaWpJvNok9fin2dzXD7t60K/rgYFeruzfRfNgeAit3CDA0KdAjfIj5Ta08lGk2gRuM8ZW+TDbxUO49ii6Noy/fAht+RANOcbafX+G0ydgHeiF3t1c3tfP1nV72BZ6MfaGylKW7uGKOETdTiOvH6VRHidQ02zkY9TLSTQpgfLjO/H378E72MvWPoGN6wQ2D+yBvgGc63tCmOaTt7IhDuNXwhmUVxnDyB1FXz+CunqIQJqgqSWwSyPo60NINw2ws2c3G3sFdgYENvf3hH/O/T0E1wvw/Tu5po5iikfxCkNY5RGk4hE2tDj24EeRbgjNG9oBAeWGUKFJr4B7XajUVX61H578Nr48yAXzMIobZXNlGF4exykkKK8No1QnuFSN0zr9L/zkfW/j6XcIXPmjd2GW76epRFhxJrhiH+Pib/48zQP7ad20j2v9Aju7d7HVt4trPbuoD+zC++z/xF66l4Ybh0qK2toQ+bX7UIpH2VwZAimJc/5+ODfG8bcIbOzpZedgD/bPCXDdHq727+Fybx8bggBzn8DOjdKQEgSVCcy1QZzCMF55BK8U6l6pTPOD97wJ57o9+PvCZ+Ryj8DVHgHvQGjqUP70F9lRh7lo3kddHIazD8Brw2wrKZbsUbZWxwmWx9CqScxqioY7x5n3/SIIe6BXYKtfoPKmXRTe3MelXX0g7KbyC/3wk3uoGSnM6gRabpRL0jTBaxG2ijM48jFyyjRNMUNDyqDnI0hrozhiErsQpVlK0SokaerTNLVpxPwo5fIYVjmKtzyCX5pAM5M0tBS+FMMojOCKE2y709SUBHphGLM0iiOP0DDj2NVRnGoETw4bZGHzLoshxvC1DK6SxpJSOHIGtRhnwzmOXk7hq+EsI9DDZoQjT4VNCX0WR5rCLGVwq9O0zOPU1HmU9TiOmGXLOYknzaDl45QvDtM05ildGMIqp/DlLDV1BruSRi+l8dRZHGmaurGAI0/Tsk/QsBaxpSxKbpiWNYNejLHhHKdpn0QrT+OqJ2nYD6MVM+ilSXZqj9C0TuJIs7jyHDV9kYZ5Aq04jSWGKsqaPkfNmKduLBKoixilWTz5GC37NPJ6hm3vMTz5BK50grr2EGpuhrp+mobxEIFykupqhpZ1hkA9Rf61KJdr36dlnyJQF/GVE3jyKTz5FL5yAr2UpW4cD/Ww8iwN5SFqyoP42hymksS35qg5D+L6McqlOLb8CBvG0zySuYVb/up/MvLpr3DrH3+Zz/zeN/jS7d/jiQqcfuolXlut8A93pxDe+hsIv/KLCG+7kX39v8R3v5Th1iPfY+Knec5WK8Qit/GZv/1Nfu9/38vIzI/48WtLPPPKayzLPo+9UmTq7AsMP/cwF585xUNHM0Tvfpgjsy8xePIpfvjMWZ489zxfWZzgUx+8mY9+8mb+4ltf5LPj3+I7iUPccdc9REYWePx7a/wo/1OeKhzn4XPf4Ymz95KcvJeXXirx0MMVXl2BH5xZ4smzIh8fGeUPjnydo6fSfOQPPsgPnyqSWNkge+FxziwVOSU+xMdvfS/f/NzdRKaf5ytDX2bq1r/i5r84ys1/Pc2n/u4Ozr5yjj/+o/dz/txpNu0TmBcWcKunMQqLKOtzrL8cQ1mfpqGfwVdOohdnsSrH2HIfxSjNsvTCUYxSlkBbxKxkkXMJGtoJlLU0NeU4ylqKhnYSuzyLWcyirKVRCilq+iJaMcOGdZJt5zQNZQHxQgSvEgYVgbyAUchilabbv34GPT/ZnoMkEZci7HgP41cXuOw9jrKaZf3FKHXlYZzKLNJKgqZ+CnUtw6b1MJULSYz8HJ54AqeSRS+ksSvT6PnJUIWaz+JWFrDL88hrqTD4EI9RLM+QV2eRlUUeSn2cyBf+Izf/isA3/p+3kbnzbzj7TILnXpjnQu5JSqWfoFVepFLKoyoVNLWIrhfQtQK2VUXXRFRZRNfCl8IdC0XnIO3ZPjXv9YaBUpW6IMsOu8K1HXRVC5WmstI9R3ZaBI5pYWg6hqph6gbVcqULsLRNKwwqHB/P9gnckG+hKzq24aArOqqk4tk+tul05xqdECI8M5s/Y/Sw28FCB1bZ0at2JBGhvMHschY7ho+QzxieYzfesBroTF66V1so0ZmXdFognVZH4w3hS/h78dtmyzD40RS1K5LocDF838F2TIRL2y2uXbmEZao4ltYNLEJrh4rnmu19jkngWdQCh3rgvsHy0dGKduYbr2tCO2DKTsjwxgChE1R0WgwdIObrDQq7G3B0Ph4GFc7P6EM7oUUYbthdoGZnKmLq+s+oWzqbm04i9rp+9XUjSKeN4buvq1ve+AfRrb1YdncqEjI0nHaLw+tOVGrtFKxZb3ShJ412TadRq//MvVsbLc69+MIbgheHwAsfHt8JaASb7QdTxbKKaPpFdH0VXc+hqkUsQ8bQZAwtDCoUOYemrlDIPUXs3k9zz4d/h08c7OFLP3+QZ4ZvRl6eQClHqeTGUcspdHESpZxEryYwpBh6e1evF0a6QYVVTGKXkhiFCZxKDKs0jlEYw6mE8wwtN4ZRiGIVE2jrE5iFCcziBFYxip4bR10fRV0fxSpFkVeHMcphY0DJj6LkxzBKUYxSDL04gZIbx1dj2JURzMIhjPV78cqHCZRhrOpRfGMcq/gAbnkIpzRGIKWoKZN4Uhq9FEEvjbeNIONsuXPUtFAnWtemscUUtpjCLMXxlamQX2DM4suT1NQsTjWFkougrIdv2crLh/CUELBX0ybxpCm0XAhVrGnT3TmBU03jVtMEaha3msYoj9AwQ5inVojRMo9R12cxyzF8JY0rJblSO4UvZ1k7dwhHTFPTMrTsDErhMJdrJ6hpk1SWj+JUk20ew1Qb4JjEKI8RaClcKR62QpRJzFIcLR+lacxjy0mquRFcJQxgGvosej5GUM2yZS6yaSxgFhJsWYtsWcdoaNOYhQnqSobL/iLLZ+/CLsegcYoNcxZ1PTSvbDvzNLQpHHEEqzSCL8XxqqG1xZcTNPUkG1YKT4qwaWVotNWcZmmYDSuNXR7FrY7jVGJsmCGt3a2O0tBj2JVRvGoMV4zT0JIEcgwtP0zDyHApWEAtRtDKUTb9RS7XTmIUYyjr49S1aVrmXKiTFVNc8o5jluMYxRg1bZotdxGjFKe6OoonZdi0j+FUZtDyyVA3KyUoLT2AVYmy6RxjJzhFafkoNTNLoE8h58dQiuOY1Ti2HE5tAnWyC/G0xZA3UtNT7QBpMAxbtCR1NYkjRtDyQ9TbfA9PinLJT1NTJ1DWjqDnx9h25qnJaeTVoyGV3kyyaafRC4PhtlpJYJUiuJUYvpRg21vAlVJUV4domlPU9QzS+lEaRpqrzQUsMYZdjWOUImw6M1iVCdT8CIGWYsubZcc/QeH8A7hSjCuNeRpmCl9NYJQiNI1ZSuuHcMUIG0YGQ4pQt9JcfukIub//HV55y27o76chCDT29+LsE6jtFdjoD6/WnvBQtLFfoDwgsPJvBNT3vxNu+xCMfxJO3Upr5KPYX/sDGn/+HpR39KHvE/D2CPg39iIfFJBv6qGxV+Dy//sfYOkISjBOkH+AK/khDH2Yym+/A+2t+wj278YfEKjv3cWlPoGNPQLWQQHe1MdP9gsw80V4/i6M5btRK0dwvASKF6cqD6NZURQzgh+kcatjXC1EcB67hbN3v4/yf/l3lH5hL4x9ksuv3E3t/BDN6gzlagIjP4ajpNjRp7ELY2g/dyAMKgZ6aFy3G/bsZnN/H9t7e7m6bzc8cieXzTg7eprltUO4F0e5WjtBU8tiFsJAt2VMt81GoRp6y5xiZz2CUxlnTR3GP/kVxJv6uCb0IF/fw+V+geZegc0bd9PcI7B9fS+1d98EmS/Cy4fgtaNQGoPVIzRO38y1V7+LLB8ibxxFEQcJyuPUpAmk0Y/ROLCnHVT0srN3N5sH+9gQdqHv6QQV93K5PIijRLEqEWqFUVwpznYphV+IYekZvJcOUb9uXzuo2MXm9T1sHuiHvgHcG3aztUeAH36TDTE0NzSUGDVpAl8cxymNYBaG8MRx3MoYDTWOUxxDf9sBtvt62Nrfw86AwMaBMKho9fcg9whw7ItsVY7gKiMhUFKJYcnjBOIYm6tDvPDug9DXz+XeXdgHBFoDYVCxPRDOlrybBF75zT1w5lZYHcS2o+heAtNNokkR3NI4nB+D2M2s/7d3sHxAwDwoUHvrAFdWDnGtPI6YH2RbyvLih9+DdeMBNnoFavsEanvDgKJj+mj+938LuRSmPoZtRaCcgKVBtosjiPowefEBNp+7k2f+7zeT+62buLx7N1cHBNw3hzDNrb0DbPX1sSkIMP0JvNIYNXGCoDLehZB65SH8yhBu6SjqhSHO/Pp+/P5eLvUK1Nttiu3dAs29PbBfoPJ2AR79NkhRqspRLGsCW49SLQ2y/coDUJpiW5nE9+bZMOeorgxjRj/DpRtvJNgn4O4X2Ojv4equPi717Ea/oY/VNwtYvzDA9qPfgFKCmpFEESOouTGaKzGurk1yZTlNICfw1SQNewrXSqMrMUwlhilOoBdGYCkDq3GCSoxyfhBPjuGsD+OWxrCUaHfKEcgxrNIYvhTDESPdgNhX4zjSBLY4jlOdIFATOFL4/DbNSaxqPASoVmIEepbt4ATi6libIXE8nGZUwubEleYZtv1TqMU4tjRJy15kwzyOUUiFdgL7JDVlDjWXoKaG0zlpdRw1Fw3/v6/N4klTBMo0gRIGFa48Q91YwK5mMcoZXHkGszKJKU7StI+j5EbZ9hawKikcKYuvHSMwTmBJxzCrx9hyHyLQFtBLkxjlEJBpVrJdRenVxvcxStmQq6HPseWdxBKzNM1TbNgPs+WeQStMsemcwa6Gh1qzPI9TPYGvPIhVmceVjlPTTrHpPIInH0dam4SNH1FeSiKtx2nZD9KyHqJhnMEozVPTTtGyTmGJU9iVCJvmcRrqQ2j5GRx5mrozg6NPI5cmuWSkMXNpAvUHFPOPce/Q5/nHf/kHHojN861DD3Nmzebl5zZZYECNDwAAIABJREFU/6HJE2ce5V9v+xIHhQP8vLCftwkCbxJCDWnP9ftJnj/H01Wf78+9ylf+4Nt88vdu57/+5WeYfuop/uijH0DoExB6dtN//dt452//Fqeff4LEP00zMfIMjyxd5hkZHny5zPdfLvDsM1UWD/+EL91yF1/7zgPcOxHj9rvu4/7bDpMZOcZDj73CmRclTj/1CIm7jvLkHYv88P4XmRh+idumnuDBV3/M+NytpO7+AWdefIFvTt7B/UO387F/+DL/+8uHmH3yHN9/6BFeedLn1XPw09MFPvE39/L50aeIP/YoR4ZvZfGiyeNPfY9nn1X43pPL/PCpC7zv9z/DT57/IatrEQxlAS0/h7gySUM/w47/BE3zIYoXoqiFKXx1EbM8T2U5iS3O07IfwqrMYpSztKyTIYi1egyjMIVVmsEoZFHX0xiFLL50jKZ+ClPMopUmCdQFxOUJqstRtqxT6OspNrTjVC5GqavHsUrTuOIc6+dGCORFqsthCNI0FpHX4mi5NPJqCmk5jVVcoLo0xbXgaZp6GGxIK0m09UnUtUk2jDMUX4vjVo7jVLIYhQy+NI8vHWtDO+dxyvPYpXkaxin0fBY5l0WRFyiI01jKcZ5IfYLBv/1Vbnn3AH/3LoHsd/6e8y8usLz+Q3LiC+jaElr5NTRFQpUryHIeXSti6CVsS8LUJSSxjK7KqHK1e+iueT6WbmAZNo4ZHrID1+uCKL327MJv4wLq7avmByEMs/2SvMM+bDWaoQUjqIW8QrczqXDaBsmfDSoaQaNtEmm1wZzhVXuDbtR3XDaadTzX6rYwOr+/Wpsb0eFSdMKKTrDitWcf9aBGs1anUauFIUOtjmNZXY5Fvc2n6HAoOlaRjjK107iwTSs0fvhBW3sadIsCm81WCAvVQ5vK6yFNGFzUPB/PszFNDWF7s8HVy1uYuoxlqpiGgmuHilGrPenohBSBZ+HYesigcE18z+pqPEPbhtU1U3RMG6audQGXnXvfGFR0mhRhi8BqH/addrvBeQODosOdsLs8i87nMHWt22IIWxUd44fedcG+ESrSqaOEgcXrNpLOv7MzdbEMrUtR7SRqnXpKow0b6TA0Ok2QznSkw9MImRZe9yFt1Ord5KvWbnR0bCNbG01ee+XlbmBiGTqWKWPoahtGErSnKCqOXcE01zHNPKq6jqoW8FwdQ5cwDQlNLSNV1zHVPGLxp6QeuJm7P/xebnnnW/j4gEBh4busPnc/ppREKkxQXB5FysXxtBl0MYFSGkPMH6WhxVHWj6KujaCuRXArGYx8DG09nGoEcgI9P4pZHA+hjJUEVjGGujaOU07iV1Nd9oRfTWEVo93DrlmcQMuPoxXG0fLjBEoaaXUILT+GW02gF8dx9XHyS3dglu9m2xlGW78dXz6CXj6CWh7Crx6lJo/iiWOYxVFqSkjxV4tDbLiTXGudQCuMouZH8ZUQsGmW4tiVFBv2MWidwSonqK6MUFOzNI3ZsB0hpmgaszhikqaZRVofpGVP4srh2xhPnsKX28GGNo1bTeNJme6b+6AdftT0BGZlvB0yTCKtjqMXYrTMWer6FMULD+DJaa7UHsStTuFUM9TUSVwpRstO4ytprEpoLjHLUazu3CFDoGZwpDieEnIzrEqMhhFOG+r6NJ48iW9M4uuTKIVxlNw4W84ivjSFkYujrERoavMYuThOOU3ptSM0tGnsUgwtN4pdjnLJnaeuZlDXR1FWh9sTnChWcQK7HKVlJbErYxiF8P6anMYVowRKDLM0iFsdx62OEyhRtPzRn/lnZf0wfjWNV03gVCJ41QjV5ftpGhk2zBm8aqg+rSlx6loKT46jFkbxtQyOkqa8OsS2dxyrnOhaPVrWPLYYGl88KUOz3ayxyokQqqnPhKFENY0vT2IUM9jlDDW1Mxca685rfGUKrTyBJSXab9wSWNUESmGcljNHw5rBqiRomjN4cgolN4JWGMWRogRaAk+JYpZGaRpprNIodnkcuxy2LLrbaWWUmjoRbqaLEZxyDLcSx61GccQIVnmYmhrDKo9gFkfCb/ysLA1tEnV9uKvZ1YsR9OI4DWOSDSeLkh9ELQxhV8cxK2O4cpS6kWGntsCGNUvxwmGcagq9EKVlzWCJYctCWj+MVhjBqSZoWXNU8oN4lXA2sGFnEfOD+CvDcHaEk7/3c9h9Ajt7drPTs4tGj4B9oAfjYA/+vh42+3toXd/P9p5d7AgCV3cJ7PQK+H0Cxg09yG/tQ98vYO/voXagj0v7+tkRBBjYy5WeHjYEgcrPCbjX7eLSR36b/8PWm8fHeRd2/o9GknXazsm9bekCbaG8aOnuwv62LfQ+ge4CBbZQfmlLC022lDMEAuRObMu6NdJoZnQfthzbOQiBEEhIOEJO27KOuZ/7vubQ5SPv/eOZGYelfzwvv6TE0ow0sv39PJ/P+83aELrSRy3fR23zMIY3QmX2Rs5eJbArCHhdMfJXC+j7BXbqYQWtMS51tvJcp0DpfW/h0n0fgROfg5/dTe2525DP3Y70xBcpr9zEy/2f4Px7Xo/0+k7sXoG9/fvQ9vdETY33/RacOYIvJwikWeRSAk9OYIoTVEuTSGcPke+Nsdvejt8hUO6N5gVbXa3sdbVysbMFHvwm1dIgF/Qk59cPYb80gFOMwLVWPo62MYwvJZs/a544SbUwAdkEgTJB1hyh8sPbee6X9lHb14rb2xbpIbsEagdikQniYA977QLVNx5A+e1r8f/krTz79l5eeHM7L75OgHs+Bs/dx05piJeLY3i5IZzcIOfvfj/VA51Y+1sjrkJnK7WeVnaEdoxOgd1uAc7ezdbGfUjZfirGFEEjqCgkKRcmKeZGMH90F35PB05PpEut9gjsHeiC9i6MHoG9riioqBaOYmeHCcRRjM0+vOJwEzJbluPI5++lpiWwNgdQr+9irz1GrVP4uaCi2hEjPCjAsc+ynT+MJfVTFcdwpVFcLU4ojpAt9fGtD/0q9lX7eFlo4WJrC8bBFtz9LdDeAr0thC0C3gEB7Y3d7H7yd2Hqs/DsUfSffBNO3ozzjffz0/9+HWeuEqh0t3Ghq4OgI0ZwbTesD0EhTnltCPf8CM/f+UE2r+rgkiDgH4jhdbfgd0efl5YW/H0C3P0J9s4c4mzuTkTlMFur90J+CF8fYuv7X+GpN8XY3t8WcSha23m5VcC/OnrufmcrlX1tXIgJMPcpguIwZXEEJ3uUmjqGuXkffqEPc/Meqsogpcwwz/7N2/FaBC4I0c+E2x3NPvb2xdjaL+C2Cey+9Xro+//hyW9SzRxFXfgXlH//Y5Sb3gPPj2JmBlHUSZzMOGFxEs5O8NCvd+H1CBj7W9hpbwWhDWL7yB8UkLsF6O7k5ff8BszcCs8Nc0EcR5NGMIuj7MlTXCpNIRkjGPoo23IcNifgW7fB8L+Qef/bePRXBB55Rw881Yd77hBlO1lXPCcI5Dj6xhHktSN4YpxQTWBko8mhJ8bZsqZwSqM4YhTgV4wp5M2j+Op4xAxSxnDlERx5Ek9LE5qzeOo0jpymYi4ibcapWMu48gxWKc2OfwJxfRSrlKZsRspQLZ/AFWeoGsdwxVmMXIqKvowrRuBBX55nxznOrruCvD7GrrtCoMxiFpJ40jRlbR5bmqkbRBaomMeo2Su4ylx9GnGSsjZT/zN6CXkzTqAt4SpL2PISlryEkklii3NsOSdxpHms0ix6LmpYuPICW/aDKJk0NfsERjFFqC8Q6EvNFoQjLuAryzjiIjXrNIF6Aqd0DLt0nKrxIGX9fjz5GKF2gqp1GmVzGl85TsU4iZGfQ81NRtYQaYmyfgo1M4uWnaFirqBmJ/HVBGV9ibJ6Gqu4jCVOY8mTVJxl1PwUlfU0F9UHcUqnyInHuG3i4/zxTb/Dn3zl/bzr3z7I0uY6LzxpsP5wjkee+C5Cl8DrhDfyvtf+FQ8OHSM1Hud1B3toPdDOr3/wT0h9/wnu/do8t924wu13/ph/vucrXPdbb0DoFDj46k56e3sjy4Yg0NET4/TkBrdN/YT0c3l++kKWJ7/7A4T2Drp63kb6C49w18QwN371Fro7r+P1Pb/KmYdXWX9a5uHHVvngF2+nf/Ahxm5/mFPDqyTHSnxt+CVGHz/L08UfIWkn+OH3V3ngWw/zuX//ON/48uf5m4/8Kx+5ZZAv3HmUL33iE9xx4wrPrIScPW3xv/9xlNtObrB04mG+8H9u4gvHnmA28XUSyRPcOjTDHQsP875P9/Hc5nk2N8ZZe/IuKsZpXOkYhXMJjPwsanaKirGCWZwh0JYI1BMY+QWq5unI0iItouenKRvHcOUFtM0pdp2o2eCJi6z/rB+7MMeu8yDiaoLVZ/uwxTm2nVNU9OPkXhwilJews1OUpUXswhzaZhqnOI+RnUZcnWDLPIm6keKi/zC5lwbZMk/gFOfwpWXWfzbM5eB72Lnj2PkVjOw0vhTBOGvGKXzxOIF8Am1jDiOzgJ5J4YpzqBtJfGmJbet0ZCOpNyqs4hzyWgpfOYEhr3DmpVGc4jKPx2/gC/+9k1vecRU3/c71fC/1DTbPPkJBepaN/HPI4hp6YY3MxiaaUkLXiuhaHkMvYOhFHEtDV9T6OUxDlZVo5u/5EQRSt7HrQYVVtz822gfNM179fZHS1Gw2BhrzEL8xc6iDMU3daJ4vGzfTfTfAdyJ7SINxYRsOoRdimw6u5UVBhudTDiJoZej5TTxD49yqq9rPWSmvNC+ix1ENy+zUtpr60EZw0QgtGg2MWt360QBkNhoZdn224v/cY/eaoUuTqVFvWkQzk4j7aBnmFZBm/azeCIZc18U0TYTtrTIXL2yja1IzrPBdE88xsU0V29IIfZswcPBcM2JR1OcglqH8QvuhwX+IWg86ilTC0NRmC+L/DSqiiUPUKigHXvOFYRlX5iCNoOOV7YxoWtIIJRohyRXORcPu0QCRNBId7xVfKEs3moFGY6qiyuKVNoQfTT2akEw/wDbNJqjE0PQmmNM2jSZktNHuCH2vuVtqJFuVsNxMoFzbrvMwLBRJZGeryrPP/ARNkZt2D9tUms2MBm01CpFKqOoGsryGaeZR1SyKnMHQS1imhKYUKBU3saUCUvan3PZ/PsBH37Kfr731DXz9ra/D+fYwyvOjWOIkeiFBaW0UW5zBlWfR8uOo+RGkzFE8aRQjO4hdGMfIjOMUUli5KJDwxAS+NIGeGYwOqUoaMxdHWR8mkKfxSmnKSprS2T58KbJL2IVxlPVB9M0R7Pw4pbN95F86TKik8KVJimcPoW0O4EnjOMVRlOIAeukwoX4Yu/R1tM2bqWh9mLk+5I2jmLnb8aUjBPIQZq4fef0wjjha10IOIq0fxSqOseMtYJeikMEqJnClNGY+gVlIIK8PczE4Qc1cIFBnsEtR9d+Xp6gYkbbMKIxQ1pNsO7No2RHsYood534q+lzTLMHut9h2ljFy4xj5OpBTjaNm+rFLE1zwT7BlHyNU5xDXBvGVJFVzirI+FbVH5Bk8aRqnNImej5gbvpLCk5L4SgqzMF4HcM5gFSMDiJ4bxS5NoGaGUTaHcMRJ1p+7G3FtAEecpLB+lN3wGFo+aqhIa0ME8gxmJkHhxX70jXG29CW0jThlZRavlMQpJjAyIwRysm6ZGEdc7WPbmuOiv0QgTyKuHiGQJ6mZk7ilEezCKDV9hj13iYqWQlo7RKiOUdETyOuHqBmTlLUJfHkMZeMwoToeTT+UGUrnjmLlR9m2pnFLY2ibg+zYiwTyNGVlAqc4gpEdxJMnCPU0ZmmcwJjBKCXIvnQEIzeOU0o2wwdfnkLLxsmdORIFRuY88vowhbNHueCvsOMsk3vpCM8+8TVCdQEjN4lTSmOXklzwj2MXJ5DWB9h4/m7YeQAlO3KlleItslc+zvnn7+Lcz+5A3RzBlZLRa0Icx1MSKJl+AjWBp4xTM9IYuUE8KU5FS0ZzDzEKMJziKGrmXnx5hIqexC7Eyb1wH0ZmhEvhEmU1QeHsnfWZzDQVPYmy3seuM0dVn6Jw5hDFc0cp6zPsuIvYpXE2XriTvWCBXX8OebMPXx0j0MYxCkP1pkSkdLWKk4TqHEZ+nF1vES07iFUaxigM4quT2KVxdtxlHC1JWU5ine9nx5zB1ZM4agJnfYjKS/387N2v4uw1ApdbWqFtH3ttrbjdrfhdrey2t6Je1YbZGVXYLwnRYelCayvljhheZwu7sVbKgkClox2/oxW3vYVKRxsXOzvZEwQudcQIugXs//V2OHuYQvEeKuoQ28V+sme/jmKN8+33vho6eqC7F7VHIH91dBAjJrAnCNC6j7Ig8PK1vVx8TQ9at0CuS0B+tYDXXb/2C3gHI8ZDZb9AuUXg5Q6Bs/WZAX/0ZghSlMopHGWamjTDZW0aozROuTCBer4P9foedlpbcdsFgp4Yl9qjx3Ghp429fQKc+hriC1+nnB9GVOKEa2NsPHsXgZxi11nEzsfJvnBv1FQqjBPIKYLsGJeKKUI1SVEfY+/5Izzx5k4qne3Q1sFuh0CtSyDsjMIZOtqht5utVoGdg/swOwSUDoGgU2DroAA3/gU8e4QL+UGQEwSFYezcINnDHyLs2XclqOiIUe2OcbmtB6s7gpTy/B1sbRxC3Ozncvk4W+JEZC0608+2MoMqTWA8fSeVgz0EB9rZ7hKo9gpUOmNcjrVjH2ih1hZNP3akIUIxgVscQj5/H35pBDs/yJ49hZ0bwMr1R0HFej/qtV3Q08VWp8Bep0CtHlSUO2M4PQIs/xsXpQHK5hhBfhBp7T4cdYxtPYHmTWI9+XW++6utEGsHIUa5K4Z1MMbl9mgmRE9rFJC1CtCzDzsm4FzfxcY1AnKPQHB9G/7+aMa0Jwhc3teB19OB9fqr4fwAF5UE4Uv9BJsJNh/+Cj++vi3iQcQEtve1ELyyVdHVgfqqfZQ/92dcePjLZM98FdYHYPlzhDf+Ptk3d2H21BsfgsDl9nYutwiUD0TASr93H35XO7uCAKkbqMrxaOZRHMDN9+EV+vAKRwhKfTi5+wiCJcw7P4baHf387e4TMHsE/C6By20x7IMCF7sFLrVF6tIXrhc48+Yu8l0CF3q7EH+5Ex69A1saJVcYws9NcNlYpHp+hMfu+AuCznbM3nbKnW31oKKdvfZWONDFtiBgHxBY+6U2Hnnv1aiLn8J+9na0F+8kyA7ibhyFU1/h0sAnUP/x3TzxnwXOXyvgXNNG0CGw3SZw/ioBUjfin7mHLTtJWRlDzvdhi8NclKJZoLLeR1mbZNeZpXjuXuzCMDv2DDUzTaBM1/+eHGlCjqvWJEbhKIE2ii0lcNUUjpzE12bwtVnMUgolO4Ejz+AqM1SsJfT8JLY4havM4ClRy8IoJtm2V/DleZSNCeziNFXjGNv2CsWzwxTPDnMxOMm2fZzS6hCuOIVdStdhhLP4yizb7v3ohRRGIU2gLeJrC1jiNI48iy3OUDMWkOva0kBboGIeR84m8fRjlK37qZgrlI3I6qFmUwTaMp6y2GRUKJvT2KUInOgqs1jiFKGxjJadwiwsUNZXcOUl9PwsRn4Oq7hIRT+NmV/CKiyz7TyAIy7iSkuomSkuVx7lcuVRcmfj7LgPws4jbLsnsYpzqJkZLle+S6AdR96cINQX2fbmojaHeoqq+SBbzgpGaRxTTOGry4TFk5Slk9SckxSLCRYe/AduHf0j7lj4KF+f/3uGbr+HHz6+wePrOjM/eQJh3wGue+37+eb0Jrc+tsn70yPc/+jTvO9tf8GH/vLvOfbTZ/j86ACf+OYX+fT4ndx99FaENgGhVeDJHz7OCy+8QDZT4D/9p1+ht7eX3/nwJzjyyLdIHD/Ji4/9AP1HP+Ztv/RahG6BW5JHOHEqSUurQG/HAQ4Kr+GFJ3I888QGn/7XmxHaerjps8vcs/wCN8yvMJI5x4/KNkJLKx1CO72xdoQDAj1CN/uF1/Duv76BW+JJVo4/wLdOPcajPzrH/OnvMXf3MRLHFxj4XprHH3mcI189zr3D8wwOfJH5O2/j0ZWf8vDza3z9gWXe/U//xovSsxiZCS68lCbz4mhTSVpcHceVF/DVRcziFI48S6idpKyfRFpPo2amCNRjVIwVcmeHCbQlQuU4oXIMIzvDlnmKi/63UNaTyGtJdp0HgKdw5AVWnznMnncaKz9NWVlCW0twyX2ALfMkemYauzBXb2GcwMrPUTgzhrKeYstawRPnyZ8ZxczOom3MsG0+jJFZQl1fYPO5QcTzE5TVFfTNaZS1KUL5fuz8Mtnnx7ngnUZaG0fdTPLiU/dgF+aRzicxs/NoG5GFKDKJzFHcmEEuLGGszfDdo5/g8F/+Eje8SuCev34n09/8ZzZe+i4l6Rzn1l+gkF3HlRUUSUZXJWQphyRuIksZioUNTEPF0HRUWcTQlJ8LFSzdwDFdPNuvcx5CDE1vNvYbbYJGGGHqelMzqqsqdv1g7tfVm27dhtEIBqKAJMIU2KaDbdj1gMLG1Ewcy8V3gmabInocbpMTEd0Ij86WjZvir9SUes3gwMVQNSzDqN90d+omkAqVIGSrUm0GDdVyBdeym+fWBjOj2f7wIsaiqUULBl3VaKhFK2GZoG4GKdcDjkaQYxkGmqIS+gFSSWyelZulAtfFsiyE3Z0qL1/eQ5WLWIbShGHalvZzXArXMSiHLn69WdFgVzQCg0ZI0fi1YfKIQgajyZd4JSyzMd+4ohDVfw4aaepa8+1oimG/Igz5eSvIldbFlcuxzKYWpQHraEw2GmFFg6PxSrNIY7oSBSFXFC2NVkYjdKiG5ebvbShcfdfG1NWmhjSsK2GautJ6SNHwy0ba14i3cWF3B8cyyWysNb9ethVNcjynQVF16rMbFUXOoioZTLOAaRawzAKWWcI0RGQpTz67QVWzsUvnGL39U3z6XW/gM6/r4u97BM5MfImt7CKF1aOI68OomQns0jRqNoG8OYItTeDIcQpn70JZ76NmzBJI0yhro1S1eezCBKWzRzCyQ7ilcYzsCOr6IEZmtK4YG0fbGEWu3xk0sqNI5/uxchGnwsyNRTOQ9WHM7Bjq+iDaxgC+GEddP4K6cZiqnkDKDWKW+jAKt2Lm/o2q+iW09c/iFe/AKx6hatyNlvkqrngvNTOOme9ny05jSyNY0hBmYYSaNUPZiICLjjhJqM7gSmn03ATKxgiBOs22vYRZSKBl47hSmlCdQc+NY+TiVIxpzOIo4tphCufuY9tZxC6mKJ4bwSkl8eUpvAaTQkr/XLvCkUaoWlNRm8NcxJcj+4eWjQIGRxojUJO4UhJfniZU53CldF2jmmLbWcBXUiibw1T0GezSRGQXkZPsuEuYhQlK5wfw5BTsPFg3XyQp61MRl0NN4etT6PloziCeH0TbjHPBOQHhA2Sf72PXOs62uYxTTCKuDhBIKS54y/hSEj0zSCAnqBnTBHICea0PLTPIjj1LqExiFfpxxVFqxhSBnKRw5lBkBDCSeNIwgTyGL0VXRU+g1Vs6vjwWBRfSFIGUQs8MsWVNUTx7L3pmCK+UZMde5oI7S/HsPdjFUarmNHZpHF+bwpImseUk284STn3CE01exnDEqFHhy1OU9TnyZ49G85ziJFZdS2rkxnGlNHYxVQ+HphDPj2CXou2ysjmElhsmNGcQNwYj0JiWJtCjmrCaG8UUJyjrM/hKus506MMsjOIrCVw5ji2OUtVTFM7cg7bZD5VlPHGMsjYZcSpKYxj5wzilQXw5+hkysqNYuTEqeoqaEfE9tM0j1MwUW2YatzSGJ06wbc1hF+LI60P4SppQm6JqzlAxpnDEODV7CmnjCGZxAEcaIdQncaRxtpx59NwYe/4K8voonhQ9dleeQMv1o+cHCLRkZMQpTuJqKYrnjhAUJzA2htAKowTuLIoUZ2P9CJwf4eF3HSDbK7AtCFwUBF7u7ORSbw9lQSDsiOF2xXDql9sVI+xsZaujjd19bVi97bjd7ZQ72tlqb6cci1Hp6aR6dS/Btb0gCOiCAHd8iPD8PeTsflTlCLviENaZ2zinDWI+exc/+K/XQGwfl4UWLvR2Uu1pj+5qd7VT29fO5VhrxM6IveJqFXhZiK69NoFKh4DfLWD1CugHBLQDAud7owNe8OdvZMsYZM0eRd8YpZxLsJsfR8mNEObHsTJDKNd2s9feTrm7NQoq2gRqna3sdrXCgU544Bv4uSP42QE0cxLUhebkwxMn2a4DhPXMSN3AM4WjJPFzcSpaGt+agnyKtb/9bZz9HewKAhfaBPY6W9nuihoHu/vq72sV2GoXcDsFnE4hAkl2C4QffycUh8nrfYjqAEFhBGOzjxe/8ef4Xa0Y3dHXY7tdoNwpcKGlC3d/ffrx069zsTCEqyaxixNs1Vsll6Vp7PURpMIY8ve/Qbi/C/9AGzvdApUegWpXK5dj+7D21+cWj9/CthgBlgNxFLc4jJ0fxC0O4xaGCKUxnPwgTmEI4+xh5IPtXGqPzC57ndHHpDVGpbsNq1OA+7/ARXkAOXMPldIIdnEIQxzCyfYTrh5l15nmmW/8GS91REEZ3d0E3THKrQIX26OL1vprouX/udqi60Jdu3uhRYDuHrwWgeo1B7mUG6KYO8KOMUdQnOJSaZ7Tb+6C3qujRkEsahY5vTHs3hgXWgVebmvFP9BG9m1XY/5yF2tv2seZ1wqordHzK1/dincg+h6EVzeUtwJ0teL2tKPvi16vDP4tfmGYmjKOtdmHnenDyfXh5o5gbNyDmz+MbUzDD4/y2DUCW61R2GHtF/B6BC61RnrX3Y7o+V9qj7guO+1Xnn/QI8B3bic0J9DlOG5unHI2wa44hV0a58Xfei3Bwf24gkC5sxWvJ8althiX22KUu2PQIrDXHrExvN4Wyr2tbF/ThX99F8p17ZjXtWJcHf3MuZ1R4FbdF712d9oEKgfb4cdj7EgjmLk+guwg+cxhNHGUvUycqp7Cyg+jbh7Fk+JUjRROcRSrriCURgHcAAAgAElEQVR1xEhNLm8MoOeH8ZRxlMxhtPwRttxJHCWJp6awpEm0fBxbStdtG3N46hy+OodZTBEaCzjSNI48jVFIUjYXkTNxSudGMHJJdpwTGLkU8vo4Zj5NzTyOmUtRPDeIK07hlNLo2QSeNI0nTWMVU1iFFKW1MTwlYlSo2cnm9CO6aTQXcaaUeTx5Fqf+Pl9fwlbm8Y1lQu0Yem6KHe80vrJE2TiOpyziq0uE+jGMwjy+soxVmsaVZyKbiTyHLS4QqCsUVuPY4gI16xRGPgJvlvXTOKXj6LlFKuYJqmYEZ5Q3ktTsU4T6Cmomja8u46lRG8QW5zEL84TaCQLtGHo+FU1k1HFcdR5Pvp+a9RCuPIcjJ7FLKWrm/Zj2aXR1Ab2YxtxMc+RL7+Mf/uq/8LfvfQcf+oPf5h//+MN89NO38sXELP/whX9COCjwNzd/g5tOPMhXfnCKGx/p50tf/ArjNw2x+WObn5wzOfXkYyw9Pcuhx27jfe/5L/QKAovpJX7w+M849dBjnHzkO/THEwixfQjX99I/Mk56bI7vP/YSDyx8nz/+zd+j51XtfGblaxy+5V9406t62NfaRsfVr+Lu+BQnv/N93vqWX+PVsXYS9z/CkW8/QOql7zFw/xDfejDNq7s66Baupfea36H9QA+C0IvQ+2be9eEbueHz9/LFf72dH/1onYnHnuYt7d0cvHofwhu6Ea4VuDYmIAiv5i2//0E2nv8Jz/+gxEPzGR55+GnGJg9zy1e/xPq5B/DVafzcCaT1FFp2Bk9eZss5RagfQ8+nqVjH2Xyxn1A7Sf7sBKF2P9mXxrCKc7jyArY4S/H8GHvuQ1j5WULlGNkXRgiVYzjFBezCHNkXhgn0Y5ilWaziDFZhGis/jXx+HL84x5Z2nFA5TuFMHD0zjScuEcjLiKsTuKUFimfjVLRlzj9zGE9axMjOEEgrrP54EF88SSg/QPaFYbTNNDv2A5i5OczsPGs/HWLbfIhAuh8rP410fpxQXcYtLVBWjrPx7BBOYYkd6yHUjUn0jTSBtMK5n40i5ZYQX0zwdPwz/OuvCXzprVfxT2+9mhNHvsjGi9+jJK2RK2bIrK0jruVQZZlSvoChSchSFlXJoasipm6gKQqeE0kYGjwJtw6MtE0HU7Mii4X7Sh5DdGiPmhZG3QhiNCcWtmn9nCGjcRb1nCv8imabwHZwbQ9Tt7B0qxlaBF40Awm9MtWwhmO69UZFNB2Jbqq7VMsRVDNqWFSanzN8xVk08Pym+aNa1582OIqh52PWn3Pgepia3jSHeHU7iO9GbIzG26amX9Gn1vEKDe5Fw1hiaDpSsVT/mkQqUkPT0euNk0aZwHdc8vl81KjY2Spz+dIuilzENJQrjApbp6EY9RwDzzUJfSeagPh2/W27CaK8EiJYrwgPzOasI5pnNACZVzSgjclHY24RJUHOzwE5G782FKOOZdbnEsYvfLxGY8Nzoo95BWxiN7/gjflHpE2xmgyMBmej8dijFofbrK00voG1SqW+J/KaQccVPoXbnH5Uy9E3sFG5abh1GzOQKHFzMHWVwHO5uLfLxb1dvvPtR5rPvxlU1NssDW6IbWkEvo2m5rHMIqq6WWdVbKIoWTSlhKFqaKsFNp59ipm+z3HH/3oXn33jQT7RLfDi6Bcwn51AWh9CWh9GXo9jFabQsgmUzRHMwihmcRi7OIQrjqGsD2LlJvDFacRzg1i5ONvWHG4pTuncYfTMMJ6YQM+MYmbj2PkEZnYCbWMYpziBXRhHz4xEVol8ZJYwsqMYG6OEUhorM4qZGaKiTOCXhrHzfeRf/Dparh+rdAd28UZ88ePUtI8RSh8jKP0DZfkmHPkLOOLNhNpd+EofoTaKLY7iq5OEegojP0yopagY04RapBDdshfxpCnsUgo9GydUZ9iyFgnUGcz8BJ48Rc1awCpOYubHI+1kLqr0m4URXGkSR5zCyKUw8xNsO0tYxUmktSHkjRE8OU2lPiGxSsOUjRR2aQJxbRgzP4lVjBSmrjSJp4zhq1Hw4ElTuOIURm6CQJ3Gk5O8XL2fQJ1i4/l7sIrjlLXpZrvCLIxT1ubwlWlcKXqfXZqgYkzhK5NUzSkMMTpgG8Vx9vyVCPiZGccrTVHTFgnlOYpnBtk2l2D7Yex8AiMzii9Ncjk8jrbZj1McxS2NUdGSyGtHqGhJKloSTxrHLg5g5AbwpAncUtTE8KUJPGmMij6OlR/ALg5R0RIY2f7m7MOXxwiUOBV1Gis/SkWbxBNH2LZT+FIcee0oNWOWUJnAKY5G0DRlkm13HiU7jK9Pc6FyAldKYeTH8ZVptqxFQm0WMz+BK6W5GJxA3hjBFVNUzYXmPMSXI45HqM4grQ9hl1JsWcdwSzPo2Un0bJwtexazOIy4MYgjJ6k5C+iFOFphDL0QJzQibkXNmsfIR5Oc/Nn78JREXZM7jitHk44dewZXHEM8fwinOIJdGMEpjWLkBinro+y6aaTzhzCyI2yZc9SMGcTVw/hynLI2TqjGMXMDuKVRtu0ZQjWJvHYUT0zUNbsRrNVXkmw5sxRXD7HrzaHlBpA3+/HkCarmNKGWoqyn0XMj1KxZQi0ygqiZYVx5IgK/KnFcKWru2MVJLCmBIycjBa+UxNgcoXj+KLY9jWpPUTOTBN/9Kk/+wes5e00LOz1dbAsxfEFg70AvLwsCF1uig7LbJeB2tVDtiHGxLbpz/3JLGxdb2yh3tmH1tuEc3IfVLhDGouDDEgTU9/wyvDTCnj2OWo2jqn14+cPsFQfAmicjDmCcO8yT77iqfmd8H0argHKgBfVAK0FXK3ttLVEY0RmFEeWuCAKoHIwCCWt/9P5afb9/KRYd2Il1QavA9t+9A//cN3GzA7wszhIoaczsAJY4QViYwNgYQLqm8xeCiq2uVnY6WiJjxcLnKRf7CfPDiPIYF8QZQjlNIKUwc2NRi0JK1S08k5SVNIG7gFdMYG0MY+VH2cqNw0Pf5PFXC1w6eJCdVoHd9hZ2O6KZSbmzpc5FqNf7YzH2YgKXhegAuPfPvwubfcjGAFauj4oYx84N8OxX/xi3o+U/CCp68A7EuNArwDO3UT53L56WxlfSeBvDWMU4e8UU1VIKqRhH++HthPu7cHujtsJ/GFR858vsypGy2i0M4RWH8YrDhNIYgTjavMpyHP2l+zCu6eJiW4xKW3SoLteDirCnFbNDgIUb2SsdxZYHCAvDBEocvTSIsXGYveeOUvFm2JIT/PSv3kxwdTdbLQKVrjZ2ezogFh3Qq12RutPtjQ7V1S4h4mnsEyIoaE9kkqF7HzVB4OXebi5cvR+0BKI8REkex1iPs7ueJnPnR/jZ6yKOxMWYwIVY9NqXDgqE3bE69LUVr976cQ62Il0bo9rZwq4QBUtBhwDtbaxeEymAa/sjWGzY2YbR2cJWmwDjf4eXGyMoxvHzo7i5IYLiCH5hiLA0jF8YwFofAed+Tv3hq8hdH8FMy13Ra323vYVL9a/pVmd07bZHV7lLwO6NWiQ8fhuePIQnxeuv90kqm3HCYIHqg7fz3asFOHgdVqdA8doYzv4WdjpibHW0Ue2MEdSfT7VN4FJXGztdrdj7WyheHX0Ot0eg3B3Zerbao9dera5OdVsF+MkwuY27sfKDlNcGMbVJVCVB5cwIgTJBzUhjF0aafzc1gMWhksCVxrFLY+j5YXw1UkGXjSSeMh6Bg+VJXCWJUZqgai9SNhcwSylsaZqKtcyF8ilyZwcIjQV2/BO4ygyuHKlGzWKKqr6MkUvhlGYI1UXMfApPnKVqLBPI81iFJGVtAauQpGYuYeSisGLLWmbLWsYopgn1JQJtkUBbxFPmsUrTeOo8ljiNkU2xba3giDPouSQ1ZwVPW8AQp9BLacrG8cjosTnZbFSE+rHmrxXjFGZhFqs0w5a7Qs0+hiPN4SlL7PnfYss5ha8ew1OOEWr3UzFOYeQXCNST7PnfwSrOIm8m2XZPse2exleXUDMptpxTaLk0ZimJq8yy7Z6KavgbSSrmCo48gy2lqQZzGOI0lngcq7hMqC9SMWaxCpMYmTRZOU1QPk6gL+NvPswH3v7bfPK/fZxv/m0fi994lEd/co6n1kOefnqVr376w1xzncDgo2M88IMZZr/2Ya5qEfhPLQL7hDZe8+t/xNDQI9z36SPc8Kcf4H0f/ENe2ylwQOjg2MJjPPmjTR7/8Qs8/cKzHHvwBB29+4kJryF53zxifpdvnw95OgOp/m/T3XItb3/f/8e/f+zDHBQEPvTXH0Boa+Mtf/D73PDFz9MqCPzZb/4Wy99L8ujxab53NMH9n72Xxa/cy36hlU997mYeeTHHiz9Q+PS9d/LZmdv42t138HcfvpU//ejtDNz/GCe+f5rfE7oRegXe9O738br299L26qsRrhIQ2q5j7GGdU08UmZ/dYH5wmRv/+k/50v/8ENbat8nkRsnqp9Gy82ReiNe/ZycItBXEtQS+soSnRHwRVzqOXYpaMaW1BFpuqhloeGI0uzBzs6gbKdZ/NoC4OsEF7yF8aRmjOINemEbPTUW6UGkBOzeNuZnCK86hrEeTDG0zjZGdRl5L4pYW8MTFuro0ibQ2TqAsR9wK9RRO4TjSuRnEc5EG1SnOI64m0DMz+NJxAmkFO7+MeC6NW5qLGBXyIoG8jFdaRN2YQt+cRc/Msm2skHmmn7J0gsLaDC89P04gneBbR2/gU78RY+BPfoMb3/lqvjNxO8W1pxCldUpyCakgIm+UUCSZfCaLbWlIYhZTFzF1JTo8qw3TpdG0Pxqajm2Y2IaDbTiYuhGZO+o2jAbD0LFsNFmhHITNcKMBiGw0LhqtiyaY0nawjSs3103dwLM9Ai8k9MKIU+H4BPU5iKXbhF4Z24wMILVXNCCiRr/bPHM2bB4N5IDnOE0oZuj7TT5E4/9tNDEcK7J3eI7bNJu88oZ9g/1oG1e4EmF97tKwl1xZAjh1EGmkI20YThrv1xUVXdWwzahxosoKlmVFjYrtrTIvX9pFU0p164eKZah1o4eOY+t1boXebFf4rolrG/ie9QtBRdSWaPAhtKaJowG+vBIiXLkiJoOBoamvCAyuQDUbbzcaFw3w5hUWhMUr2xaN3xs9HqcJC2k4ZG3TrIMwo7CjES5UwuAVn7P+OJoJl9NMikI/aO6BGlrTRrOiAcE0dZVKGHDFfRs0X5SN5MvUDQLPxTK0elCxQyUMOHlihcBz0NUG2FTFc3VcWyXwTDzXrH+NTWxLwbElRHEVRTmPpm1iWyKaUqKQy1Mr+Yhnn2f8zs/wmf/xS9xwncDd7/xlnrrnn8k/fgRPSqFujlE8N4S2mcApTaFn46iZQeSNiCmgbfZj5eOo66OY2QiS6ZYmUdcHCZVJjGzEqNix5nEKE+iZsfqBdxy3lGgaP7zSJFY+Hk0/6qGFdn6YUExhbAxhZYei3en5uwnEAbzSUczC7YTazQTKxwjk91BW3sm28S6qyu/hl96Lp92II3+W0PgmoX6YUButhwpJysYc1FZwpQlK5/vwlVQdajmGlolTMxd5uXoauzRJ7kwfdnGSHfcYrpiitDqAlo1T1mYonT+KtN7HhXCRspGmuHoUI5dgzzuFU0piFSdxxCSelMYqJDDy4zhiKvpvpUhrGqjpqMWRTeDL081WhFnsJ9DqqtF8AkecomYtYxYSWIUJiqt9+Eqai+FxPDmFnhujZs3jySnEtX7MfBKnFPEUjHzU/tiyZzELI4hrh/G0FDV3AXF9EE9OczG4ny1zieJLA0jnhtkylrnonST/Yh+ls/1ccI8TKlNIq0dR1wfZdWcI1Wh+4UtxLvhz1MwUysYRtM2jbFmTVPRJtM1ob7/nLmIXRtGz/djFyFbhiaP48hja5hGMXD+hOo4njVI8dzehMlnXxw2jZQ/higOUtTji6n0UztyLnunngjuHkRtCXOsj0FKExjSOkkLJjZI7c4RtZwkzP4G0PownT2EVE6iZMbbsJUJ1Bk9KY+TGMQsJAnWm+f2p6BHrI2rDzBPIC3hi1LwI9RRmcQg1N4olRof1QJ9Gy49hFMexpASBPo2yORy1YZQUvpLEFuPYdT2pLUYQxG1rGk+KI68fibgU0ngE0xTjOGI/oTqGkRvELU1EdX8piZEdIlAm8KQRqkYCLXMUdfMovjTOljmNlRslkCe5FJ7AKk7UX6P9XK4cR88P4UpxcmfvZttZombNUzrfT6ilqVrT1KwpsmfuomqlqFkLhFoaX0kQ6gkCbQItO4ivRM0SNT+GLiXwrFmyLx3Cy8Qxzg5QVqZwtDSZM3dQUROQnyB3+wd46i3drHUKBAe70WLRnf3d1uju6E5bFALstgtcbKvfyRZaQGih1tGCsb8F6YCAfqAFZZ9A0NWC+pn/Ac8cIThzJ750FDN3L0buXjx1gJo7jv/cIQJ7ClkdY3dtiDMfeQc/6RZQD7QiXtOG1VuHetbtBE6vgHowCibKXQLEWprX5dYW9tpb2OpoodzVEllMug4iXifAgzdh5e+kdq6PvfUJpNIoenEQV03hZcdQV48gXd3xi42KrqhRcbGzBRY+z5Y0zI6SIFcYJFwbq6uA03jiJIGcwhMn8aVk/c/REVQpgV9KUismcUsTSOIol7Rp1Hs+wrevESh3t1Lb18Jee4zdfa2EHQJ+V4ywK0atsxWEGAjR3fHddgEO3QBrR/Gyh9l78RAVMY5XHOGnN/8BfucvNir2hG7c/fWg4md3sJsZQM2NRq2xjRH03DDh+REqxSSGmkJ98na87n043cJ/GFT4ggBP3UaYPYRXjOMWh/DFUbxixKuoaYkotJDjVJRx5Gfvwri6k0ttMXa6W9jpEAi6hYjb0B3D642CigtSPxUrTlUcxcwPoOSPsq0n2FsfRcoPYukTsDHBz/7qzbxwrYDX3QrtHVxoj7HTEaPa1RIFFQeiGZC/XyDsFfAPCIT7BWo9Apf3ReFZeE073+8Q4NaPcGljkJo9xdnCIBe0YyCdZKeQZvJPr8XuacXqjQwbF1sjdorZ2wJt7bwsRK8N2vdR7WzDOdBOeKCD7bYYe/va8WICW2+4BuNPfh3l2mi6Q0xgq70Nq6uVoFWA6Rtws+N4uQncbJxtZToKLgpjePkRguIY2lN3sfnSPeTuv5Ef/GoUXu22R1yTakcUKOx0xNjuiNoVYVcUHFj7BYwDAmaXAM/cQyANEuaGce1p/OIklzYm2Th7CMRjiEP/xINvEBCvaSXoiYKVSlcr2x31OYjQym5rjO22GFutApV2AbNXQLymheI1AvLBaI4S1NW4F2JRwHMxJrD1qv3w5H1s6oN40ji75+NY+jQFMcHuWgo9M4AnxSlrk1T0JGZ+CKswzI4zgyeO1Rtlw4T6BL46jqdM4EoTBGp08yAwprHECSxpEjUfx1WmsMRIr+nIM2j5BBVriVBfQC9M4imzVO1l5EycirnEtrWCL88hrY0RKguU1UUCZR6rMIVbmsGTZwiUOZxSGiOXwCok0bOJ5vyjah3HU+cxCmkceRZXnsNT5vG1BUJ9iVBZJFQW8eUFHGkWJZtAySWoeiv45pXmhKcs4imLqNlUBElUFgm0ZXxlBas0j68uRCaT/CSONIcrRdrKQDteb0hM4SvHCbWT9UPvKcr6A3jKAnp+iqq1wqXKw4T6MqG+jC3OUTaOYYlJAn2ey9VvEWrH8erq0dBYiFTPpWF8cxlbOoEjHsdT5nDFSXadYzi5GZTMIqGxTMVYRN08xXv+6zv5wAc+w4c+eTu/8+f/xB9+6tPcNrDCi88UOXrPzfR0C/zmr7yRO//53zny4fdzXZfAAUFgf1cPb3nvn/PDdYvJu47z8ff8I3//sS8S6xUQOjoYX3iUp84qPHXmRb73wwc4uRSnVxDY3/Y2jk6eYP4Hj/DI2Wd4fkPlxNKPiQnX8Lu//0dcc/0b6RC6+ezH/pVr2q7iv/3ue5lYOYEQ6yA+lOT+mXHS90xx5rTIT0/kGLsnRZsg8Opffi3v/qM/5PPfGOOL993O57/898RH7uV//u9P8pc33cKXRsfoP3InvyX8EkKHwF1jD3LTLScZfXCYN/yqwIGe13PLzHd49Pvf4YdPiTz143U+8MGP8tEP34gqr7K2Fid7fpZAeQC7eAKrcIzSahp1c7bOCpkhUFcoribZdh6idD7JtvtgFFoVZ7HFOQJtCV+KWhANVoWVn22CMUPlGEomSfF8HFeax5MWKJ0bwynMsGudRFkdx8hOUzPup6KtkHtxBE9coqweR1ydwMzNUjw7wq57Crc0z9ozA0ir6eb0w86tUNFWsPKz5F4cxROXKSsnCKQV1p8ZoaKeRs+m8KUFjGwabTNNRTuBnpmhZpxGPp/GyaZxMzNknxuj5n+X1XNTuMoJHhn9NN/4y//Mv71pH1/+3V/h+KF/R8r8mGzuDNlCBl3SMPIqqqRhqBq6KmPqEmIxg1QqRCYOzcLU1eZZqzGPcG0bU7PQ5KgF0DhjNg7uV8CUUYPCrOtHt6u1SOLgOE3AZcNC+UqeQ4P74JgWruViqCa2YVMJKli6hVdXnDZAm6YWMTIqdb5EZKd0KAde8yZ78AruROMs3Gh+NP57Y7oSeH6zfVEJwuh9rsdWpdpsXzTmIJYRTVYibkd0ufVwI3C9yOzRwCbUw5/G17KxcrB0g8D1yGdz6HUDiue4aLKCrpnoWr1RweU9dFXCdQwcS8M0FHzXxKnPPyxTbc49GowK29KIbCBRkNAIDhrciMBzqFXCJhjzinrUa05CGqDNxhTkygwjCh0qYdCch0RcC73ZrLAMjXLgv6JBYTc/TuP3h753RZdiRy+whiqlkfyUgwg80mBsNKYsjasJIHlFbaZh8Sj7QfPzRK0MswnH9BybrWq0zWk4byv1XU4DSlItV5rPMZp+bKPKIieOLzdhnr8QVPhRm6IchKiygqFLuI6Moqxj2zlUdR1dz6OpIook4W+aiGefZ/Lum/jyn72Nm9/6Km58TTs/PvQZnGcT+HIaPRNHPD+ClU9TVuexCgmk9X6Kq/dhFwYJlATq+iBWLoF4bogtY7E+4RhFXj+KvNaHU4gCCDM7hrYxgi+m8UppKto00upRjOwoZSWNW0wgrh7FyIxQVtLIZwdwcxPI545iZYYonbkLK3eEbXOMLX0Eo/AVzMIncaT3UDXfilu6nm3zV9g23oSZfS166ZNU3c9TNm9FXL8FI3+YmhVNO+SNMYxC9I/pC+FypPMsJepKxin03ARb1iKFs0ebiks9N07p/GDTIFGzFtCyw5SNNJ4yQahHMwwjl+Cif5o9f4XsS4exCgm27SUqxjzK5ihOKQm1BygbCezSKJ6cpGYtNaugO+4yrpRAz/dhFoeaB2YjP0lFX8CTp/DkNPmzh3GlJLveEq6UpHDuCEG96m8VxrGLacx8klCdxZWS6LkRynqasp5EzR5FygwRGNNUrDn0XBxpbQg7n2TPXqGmLSKtjuAW09T0RXwxjS+94g5vcYJAHsesMxZCNUFVT6Jn+lE3+9ixp6kYExi5AezCKGV1ii1zDmX9KL40RtWYIFTH0TJ9OKVhqCyi1sOKmpmkoidQ1o/giiMYuSME6hCePEBx9Q52nKkowCiNomf6I4ikM4cjJbBKE2z7y+jFCSr6XFM1atbNK6EaAcicUpIdZ5lAmUbdHEXZjNoVWmYMT06jbIyw5y/jSmmktTHswgx73mnsYpLi6mHK5iQ1ZwFfnyJ79jCmOMG2t0RgTJNf7cMsTeArU9HrIT+GVYzjShNYpajVU1o7RM1I14O+YXbsafRMP748jlWI7vrpuUPI6/dS0Sax8mMEcgo7H2fbjv6hXVq9O2qfyHGc4gjZF+/Cyo9ETBcxwQs/vJWaNU+oTXGpcpzS2hEqRpqykcSV4+jZcbasJSrGHDVrluyZu6nZU5SNBBfCWZxSkgvBMo4Yx5XHcOUxykYKLTvCrncMszRB2V8ilx1i213iojoP5jHMswPsmAtYL93LhZ1jnM/cC/o0fOdudj72+2R6BILrDrB2vUDhagGvKwotLsaiennYLeDsF8hfG91VfblRu4+1oPYKiB96Ozx0Ozvrh3Ay91JxxnAy97KT6aOcP4JtDLJRvItQSrC3OszL2jQ/feFWqtI4HL8Z69dehdvVit9Tr8nX5x61DoFqZzSPoEXA6W3F62kl7I6uSncb251XrtzbXs3ukY9wwehDqQ6AlGRrdRRRGmPbn0HKDFEpJrCzw/9hUFHtjLHX3cqlrlZY/DxBvo9LRpqCOEK4NoayNkiopKlqM2xb89iFcSrqNKGSxs7HkbOjlMU0L2sLmPk4m9oYJXMcimme+ORv41zTQbmrlb3WFi60xai1CVQ7YpHWcl8rVm90WDYOCKy+VoDv3s62OkSmcA/W2n2US2MEpVF+cvN7CXvafyGo2BE6cXpb2OuJgoqXxThGcYJte4mtYpKN5++iuhn/v2y9Z5ycd2GuPahakmVbgA02GAKEQICQhLQ3hBfSISEJySFwCCQvoYQWcpKYHogNxkWWtH162Z3tRZIbDj2YJBgbF5Ut0+fpvU7ZKsm+3g/P7Nic5MP+drS7s2V2V9L/fu77uthUJrD1AsoPbsW9ai/OoRibh/57UHHpcNSouGIk8ZoJzMopAmmMlpJkw8iyZeXxmiOEcoKWnMB86m6M66KZy+ZV0c9OcDjGlb0x/MN78I/GYOZTbIunaJlxWs0RAjWJKY+yaWTwhSRiZQBVifO0Pw2lDOff/XqCG47SicXwrt5D59AeLu3f058D7c492Bcdurd60wj2xuCqfVy8MQbJD8OFk7A8SKuZoKymuKwtcPnHcSxnkvV6HOvnXkjpRXt4Zu8e2NNjY1yzl81YjJ39ezCev4/1qw7A/kMQ208rFmP76sO4+2JYf/EmqBcx3vMmhOujAIE9Mbb37MU9vA93bwxmPsqGMoVfy7CpThI2M+yYU5hrQ3SkLH49zjMraS4s30iyEcMAACAASURBVMnT1jgX3/vztA9Fj137qhjtq56Hd/UeNg/uiYK6fdHvR/tQ7/djTwz3pTEojbBjpujWx1C0FL6UZefcGC05z2Z5ko4wgffQlzj38gP937PW4b14V0dzLv/wfvTrDmBdd4DOVZFV5pndmVgsBnv2wN69sG8/23tjtA7GsI/E0I7GaB6JQSlLyU2yYU9BbZx6eZSVyhiY92PWh9Grg7TUDFfCWczacJ8J9HR7DkscwGicomtn6dp5AjWLUR9Dr8XZ8uYxhWS/NeZrE2j1FJv+Elotja9OYjSyqLUUlpjHlgo40jgtYwazmYt4FfIkXXMBcWUMq5HnUnAvHWMetZzGauT7AE29mqatT7PlLrHpLuJJ42iVVKQhlYrojRwtY462OU/HWsAWJ2gZc1z278eo5ukYC6zbkbbUlidoluP4xjR6vYCvznK5/Q2kUhqzMUHHWsJTZiJVqTwfBQhq9Dm7ShG2v41WK2ALEUjzUvgNxNUMSnmcdft+dvxvYjbm6Bj3s+Ge5VLrAbRaHmE1yaZ3llCfR61mudL5Ble697LTOou4lsAWJmHz2wRaFOpsh0t0WlN45iyueoaWcS9sPIRaHsET8mxbZ8F5HKc8RaDmkOVxXvfmwxz7jWPc/P6f55X/5xeZ+sG/8ePzOp8fmuGz2VEOXH0jPxf7LcY/+yPe+6EEb7nndv7p1nu4LnYdn/j8F/mX05P84of+lpv+3z/j9z70Ja59w1Fi1xzk9vxpvl+Wmbhvjrvu+DT/8IHf5yWxGDe+/vf5p6kRblv6MuULSzT/4yFKpRKxQ1dz5PB1xPbdyN49N/GpP/o7ro8d5ubn/wzv/eDHOfLS1/KdH5WYv/Usk/+u897if/HRbzzKe7/yVY7sj3HD3j284Kqrib10Ly+M7eftL349X/ziP/DOL/4lJ84M873vfY+f/LBM7NCLORCL8eYP/y0/d8uf88FP/AqvjO3h2tgx/vnWd3DHR/6Uz37iX1h6bJkPJNJ8uvBtflRbQVuZZPORLIFyP6H6AGZ9AXltEqsxx6b7EHJpnE33G+i1KTrmfTQuptnyHmDTvY+WvoBczrDunGbdPMOmfS9qKUfXOMMl/xu0tSXKjw/hS3NI5QyWUMQRJ+kYi2zaZ+hqC6w9cg+BON1nVESNjEKPdzFB6SdDeOIsV1oPoJWz2I0irjCDujaO01jAqs3T0R6kpc73dKYThMoiG9b9mNVpnMY8TnOeS8H92M0JxJUkT/zg61j1SXxpnkBapHk+TVCfoCPOIV/MozQXaIqLiNUixdvfw2d/7yV89ddfxN++5hBLJ/6R8z9+gFLlCdYqq9iaRaC4mJqFIsm9i+oWrqNjGRFHIgJmRhfbPdvpTxWig7qPa0WNhV0uxW7I4D9nAuE50f0sw0CVlR6LIrpY3gqCXqv/2XBiV3G623SIWBRez+zRxrU9Qi/E0Excy6UVdHBMty946LY7tMMWnVZ0rm33uBS7gUC31e5zIVzLjpoY7Q7ddjuarfS+xtDzWe908F33p8wfkf3D6X8tQe/j7kI5A8/vhxBio9kPRnahoqZusNFdx3NcDDWSROzyOZxew8TfxSv4PpbpEARtYlvbXa48vY1tajimim/pBJbBuu/Stk1826Dl2bR9h07g0vZtAsckcExC1yJwbDqBj2Po+JaJZ5kEtkXoOrQ8F9dRCX0T34vaGJHu9FmDRmDbeJaJb0Xvq+W6+JbZf7/Pthuey6GIQgtT1/p8itD3em0Gp9/e2K3s7O5nnuuxjVKgXc7Fs82QnzaLWM86YXs1lm4npB16uI5O4Jl9oumuurQdhn24SPTNc3tQEz+q4vQaHK7dm4Y4LQKnhWcHtIMOW+sbPP7YT56zebL7U5Tnhja77A7PsXBsDUkso+s1dL2GqtQxNBFNkbANk3rpMVJ3fJzhD7yNjz0/xqdeuIeHj38U+fExqucGEVZGsYUcZjNSGeqNEbT6EKYwgrp2B1rpOKGYwqmlcGoZOsoU2uoo0oUB7NowZmWQUEphVgYxK4O0lTRuYwxt7RRWdQS7NopdG0MvDePUkji1FFY5gVGKY1aG8ZpjWLUBjMpxnMZxrPrXcYQ7COS7MJu3YcjvxDZfTNs9yJZ7jI76Irr6tfhKjE3nLYTKn9PRvsCGNUZbT+KIJ2mpg3T1ETwlScfK07EK+EoGV0rT0iNIpiNmsZqRRaOlj6PX4jSXTxFq43TMYi+QSHO5dRpPzqJVh2kun2TTmSNUpxGXE5iNRG8KksEWUmjVMS6Fi73QII5eG+VSuERLm0IppQjkKUI1skUEah5fiTgUnpxFXB3Ek7MEah5XyvSmKglcKUXXGifUcwRqhq41gS3EsZpjBGoBR8z0Ghs5PCn7nPum8cU8XX0Ku57GbWZxhSxOM4NZS9JSJmicO0lLmaCljNNSCrhCCq08xJVwjsb5uyg//nU8McWGXSRQUujVgUgfKo8RqnFCMU9LyrNlTrKuF/CFMTaMLBtGho6WxK6fwhdHCKRR2mocpzGI0xikoybYMNO0rAyuNIpdHyZoxjHWBvCEJL6SxZbSaNUBjMYQW/4km16RQEtjCSNsekW02iBKZZBQy9HSC3hyFqOeIFDHaetT6NUkRi2JXkvQ1qewGlkcoYDdLHAlfABXLGLUMgjLI3SMGTrmNG19Er0Wx6jHsYUU4sowRj0dQVIbabrmDGo5jlZJYAtZfCWPUh5h053BldI4YhKjMUJLz+JIu1acIXwpQUfP4DSH0asn6BhJtr08Zn0YuzFKqKRoqRlaWgarPoIrxmnrWTwxhbx6CqeZgM4igZyh9tSdrJsTtNQctpBHKY/SNsbx1VQP3jpAy8jjiCmMehJXytCxCljCMK4cp37hLq60F/HkPEY92bPJxHHlOJ4SR60M4kqRSUWvDPT4GcMYtRECqRdaNpJ4QoannQlawhj66gncyhBheYTWxSEop9l47CT2Z9/JN3/xCCuvvgbj+sOsHz1MsPd5eAf2El53mI1YjO7RfZhvfhnWx98C//ZlnrlwgnDtOFblbrTKCezmEJfDSVxhBL1yko6RxhVH8KRR1NJxTGGItpfHM9O4UoJtNc9OJUXzoc/DZ/+EC796LT9+YQz7pgPsHN3Lzv5oN79zZA8cPcLm3hitfTGMo3uovepq6u98DU9//X3wrbvZUApcMqcQnzpOS8zSUQq0lCzy6iku+fOsqwWu1DLw4yGEU3/FD//wZVRf93w2rr+ay1dfBT97M95v/Qylj/0qlJLsrA2iVgbxjUkccwatNIZdT7FpzbJpzaJX4milMTatWXbcefRyEl8cp61O0dGmMatpzGqaDXOOp4OzUPxnnnjX63j0VddgHD3Czp5D7DxvH5uH9+G/YB8cPEDnUIyLrz9KeOu7oJ7n0tpJ1OpdLJdvoy6fAHEc7r2Lx/7sF7hwYwz3+ufx9FUH2IkdYOe6GMZrjvDke14Nj41AM896I4WzMswlsUhbyuHLGazGGDRy8F+DfOvtN/PEjfsJjx7imYPRVKK1P4b1gv2c/92b4Scpdi6eQNYHkS+eYl3LE4hx1NJxHHGYTTf6u65x8QSsppl914384FX70Q7vYSO2h04sxuYLr+XyDcd4+BcOwPfv5tLFezCbJ3GFQXaUFK4wwmr1LgJnnFY9QbeexJYSlBoDbDqT8PBxvvPOV1G/6SDajYdQj8Sw9sTYOryHzatirB+ODvOXYz1GxTUHUV9+LXzlr+CHw6DOEepFvOYUbqNIKE2zrs/jNsfRyyk2zFk2rTk2v/g+ztwYo3HjUZ4+cBD274e9UXvAPBRNkdYPRB+nFYtx/iX7YPBDoBSRLtyB8uFfQ7t+P8/E9kYgz1hk0yjfEIP8p7ErSVpSAa+RJhAyyMsncRtxOkqWxlNfpy1P0FEnsFdH2Lw4whO3/jHfesMxvBccgX1XsXX1Pi4d3svGvhjdWG9ac/Ve1GtiKNfvo/6pN8PjYyCmEaon2HCKrAtZWpU0m8oUlGZpPZ5iY7XA1vkUlVN/wwM378c7cgj2HMKLxbh0KGpJ7MSi5xu96Yl5JIZzMIZ/IMbG1fu5cs0Rtg8dwt23D+/ao1x69SvoPjLI5bUcO80J2vI4gV5AqQwTSGk6UgZfKhDKBeTVk3SMHJvOBE4zgV4ZI5DGe//mpzDqo2w4k3TtIr6SwaiPRi8XRgmMHIGRwxJTGM0kjpLDlnIYzTSOnCc0JvtPLXPqp16u1ccwxRQb3hwtcxq9nsGRJtny78OTZ9DrE5jNIm1zCaNRQC6n0GoZdsKzbAWnkctpHGmSljGPp0xhNsdRq1k61iLrzmna1iyOHEE8bamAWk3ha5P42iRdez7Sj5dSdK372fYfpLk6FLUo3UW2vIdQ6+M4yhyheZquex96s4irztO2zuBp85j1GazmNB3rNNvBvfjqDG1zCblUYMN5EEuYIlAXaBlLtI3TbPkPoFXH6ZhnUCqRhr1jzGHUCrTUpai6rywRKvOEyixafYyOuYQrnmbdehBHGic0x3HkHF17EVmZxTOm8OQMpjjNjS+NceDaA7zwJa/iyaeafPvxKj/+8SYPLW/xUO0cr7v5avbEYux/6VuJxX6TG298EVcfOszRY9fxsVtv4W9SX+BNX/kTXvnh1/HGD7ySX3nDr3Ht867h+de9lO/KKv8haijLEr/2ktcSi8X41Edv4Qufu53KsspT50o8ev4CD37n4YgrsfcYsYNXcdObfoPffPcHiB27ntieGLHYPvbsu5FPfWaMD2UX+PR303zsO1/m7oc+x7ve/8tcty/GW3/5F3j9a3+WVxz9JW6OvYLrrns1t58Y5X1/8j4Sn7yTRxeeYvF7NZ5/JMbe5x2O5h4vP8hNe17Gkdhhrr7pBv7rsRaPPKzx7999kkd+qPC1Oz7DbHGCenUSR34QV83gy2cQVgo44gJ6bRKzMY0jRdpOX5lDr0/giDO09CUccaYPRnWlWYx6EU+cYt1cwqwVEJcTbDpncZpF5LV0NLdQ57DqExjVAnZjErc5g1GZJJAWMatTWNU82lqGrraA25ggEKcxyjl2nLPIy0l8eQazkcSVkoRaEaM6Sf3JHGZtmo4+j7a6QPN8hg3rNG1tCbOyiLa6SEd7AKs+jnAxg1Yex5cWaKunMauTyKt5dtxvIFxMI69l0KsTGMIsqnYa07kfozbN9+Mf4a4/uIm/f8U+vvaOn2fu+CfQhR8iqk9RE5axdQ2lUkdXn5157D6PuBJWxGdwjd5ywCHwvEimYHm4lo+hOlg93kToB88yFnZZFKaJqVm4lotrebSDDm4Pihm4IY7p4jt+pBl1fEIvpOW3e7dbvT+38GwP13J7zYkA1/Z64YWH7/j9dsWuutSzPdpBm07Y6bUl/N7ZtNVrOUSf7+6F810VabfVphO2nhNYuL0lgBvhCoLogn3wnNaF3wsiWsGzHIzdMMbU9N4Z2CP0/WcZHabVD3y6z1GqPhdAuttMsTUDRzeIbe+sA5exTRVDEfFMjdA2absWLTsKI3zbIHB2A4v/K6iwbQLHxjUMAie67VsWrmlE4YWn47kalin3JyO++6yG5P8OKgI7un/oOLR74cNuy2E3VNidWER8i+dqS6PGxq4q1bGMn6ri7AJRLN3ANqOaSgT3fJZp8dwpR9TUeBa+GbgRoKQVuj3Apdl/kHf3O7uAlGir5Pa5HFFDJOiHFr7rRPDN3jfItW267TZbG5s89uiPsM1IDbs7jXmuynVX8xpNYUxcR0fXGji2iK7XsEwRU488wBeefIp6+Sckbv8o//yWn+ETL9jD7W+4iR/c/RFWf3A30lo0+5DWRrGENLaYxBLi2OIYpjCMVb8bq3YCqzqI30xhlEbxmxnsajyC65UGcBuj+EIcX4ijrNyDXRvBqY+il07hNRO49THM8jB+M4104RT62igdpYhby+A1EniNOE59GKNyD0b1LrTyV/Gku3GEr+PKt2BIv0vo3YBvxth0DhOKx/CbxzAq++hab6at/y+6xhdo6wN48hC2cIJAHqSrJ9gJpzAaw5F/XU5hNRM9UOUERj3RuxKepmMW8ZUcWmUUqxkBKV0pg1lP09ImcKU0tpDAkzOE6gRtfRa9kiPUCthCtOnXa3HMRpJQK9C1JrEaSfT6GG1jMjJ9rMZpaTO4UgGjniDU8ljNJNv+HHptDLk03As9spF6VMriqxkCNYstJNBqw9hCgm1/BkdK0jKioGOXWbFhT7PlztI2Jmgun8SVsqyb09j1FG2tyI67QFst0tWn8IQcO+4CZi2F28zSUsZh/T48MU1byyOvnuRyMMu2M4tVT2BUR2lreVwhgdMco61laKkplOUB5IsnCaUMTn0UtzFCII7hiyOE0iieMITTGKCrp2grcazaSbadHC15DLs+wOXuDIGWRF65m+aTt+M3xvCaCXw5g6dm2fSK+GoKce0eQj1DqGfQ60OEWoZAS7MTzOLJaRoX7+k97lORBUTK0zam8ZUCRj1JqEYQM6uRwxGiWq4jFCNYmTZNqE1i1JKIq0NsurOEWoFAjbghuxBOYWUIq5npg1NtIYvZSOLJOVr6OGYjjiMm0evDtIwsljCCVR8hkFMEchKjNoC8dhxPGiFQxtCqxyOwppREqwwgr57AlxJ4UgK9MohZG+pBSrM0LxwnVLJcDuZwhSTi8j109AK+XCRQo0Ar0FJ0rCxK5RQbTpGdcD5SkNbjdKwCO+EUtjhKc+U4V9pL+HKBTXcOR0xhCWOsO3laRgazMYpWHWXLm4+CCjmJJyWx6qN4YhqjMkoo5+loRbTlu+jKSVpSHLc2TFiP0ymPsb48SufJAZzKANtCAsQclx+5G5ZTXPnObfDwHVDNc6k5wo4wwhUtybaWIBAHscVTyI3jmOYILS2JWY80t/La3fjSGHZzCE8ao62n2TZzGNVTWNIorp7CV9LYpSHWy3G2VsZ4xsmzXRuGtSFYHoHvfhXOfhGm/gkKn4Z/vxMeH4FzcShnoZTkUj1BR0lhSKP41RTr8jj6yjBePY1dTdJWJwjkPEY1QV1OErbnMcUkoZJFXzvFuphkoxmnXRnmkpRmU88g1+5BFE9hKGO0akmulApwscglb5GuPoVWGkMvx/HFPL6Ux2lmaKkT7LhL6OUkXjOP28yzZS9gVFI4jRzr+gyXvWm8i4NwPgEXZ+Abg2x97QNs3PYemP4cPPAluJiEcwM83UjwtFXAF0awm0NY9QGarTTVxiiXrdNslDMgpEFKQiPN1rlRWB6GWoJNKYHUOIUsj+JoGTpilq1qhk49h9vMYJvjaGYeSYqzruWhnoVaAeQsT5dGoZmDlVEwprkkJTH1OFV3DG1lkLacYd3I0taS0e+GliLUczhSBtPN0S0Nw5NxeCIP37wHvnknPBaHc2n44d2wOkjXTWP7ETNnozFGUB/GUuPotRH8tWEwZ3CkFGowjukW2C7FYa0I3xzgyr++D+89/w+Vn7uOxvP34h07yOaxQ6wfPYD9O6+GW98LT47gXThB152kujpAq57jmdU8HXWBQJyO/sNeStPV57CqGXyxgCfksespNpbjeJP/yPff/GKe+vlrEV96GP1oBDe9ct3VaMcOEPzxL8Hwx+FHg1BNU6ueork5yXp9GCPxQcLP/zkX//rXqX70LTDwEXjg83TrJwiEPMbaGC0pj7Y6jFGKbCptOYu6egq7lqKlTWA1knhrI1BKw78Psf7V/825P3glV155I1s3vYDg6EHWj12NdWgP/ouvgbf+Enzq/fCTUyBm0ZrDOP4EjpzFXhljvVZgozmJJhRxrAWajSy+MctOcxIez8Di7Ygf+0OsN76U2osO0rx6D+ahvTh7IsNP+9AButceYfPAQbpHjyDccISLv3wT5ff/JjtnvgLlPJ1alq2LKbarebaUSapPHUcsDdIyxgnENPrySTwxy4ZVJJCTqOV7CNUEbS1DWytg15O0jQLb/gxyeRC5NICvZnHEJJYQQaxtOUnbnsCW0/h6nrY9hVKLY4lZus4cnjpO25rGlqLGRWhMYks5WuYUrlLA1wr42nikNbVn8dRJXGWSjrWEr87SuBhHq+XZ9O7t8SfGkSvJKGSQCrjyFLZUJNRnUSppOtYCrjyJp0SATVeZYN1dwBLzNJaHceUJQmMaS8z3GhK5aOahnqGlL6E3UrTMcTr2PL6yRNs+g1TO4euLtO0z+PoCnjqPKU6x7t1P17wfW5gl1BfY8u8l1GexmkW61r3YwjxGvYjVnGLdvpdL4UNYwhRGvciGcx++Mo9eS0QzWO8+PHEWszbFpn0/vjSL3ZxArgxzqfUgZn0eqzmPXE6w4U9jS1kCfQZNWcBTp+goExi1Ga5/YYy9B/fy6tf8Kr/323/J2z9ynE8OHefOW79E/F+yfOhzx3ntW36OY7EYR2IxDsVixI4e4rW/+w7+a9lm+UchH3jr5/i1l/1vfv0XPsKrP/h+XvaS1/GqIy8ntvcQsRdcy96rj/GS5z2fl8Wu4TN/N8jf/f09PHCuwQOVBv+pN3micYGrYjFeeTBGbO8e3vzOP+OX/uCdvO8Tn2LvoYMcOXKE3/6DP+fhJySmfzxGeuh2iv9nkMRfn+L3X/tWDh19AQ88vMJnb1vgr/78Lt743vfzyr96K58/eQdv+tW/5G3vu51PDC7wvXKT18f28bIDe3nXK97KjbHriR06wNGbf5bk3Q/y/g/fxsDQA/zXYxW++a0qf/Su3+ELn/0iqysTNJZnudRaomPcT/nJJG39Xjx5AXE1R/mpURxxGleOtLFqpYAtTLPp3Y9SyWPUi4T6IrYwjbiSJJBnaKlztNQ5pNUUVn2cjr6AWSuglbO44hQ73v09DekMRqWIK8xhN2bQ1jJ4wiRdfQHxQhynPo5RyeELU9SeGEIr53CELG2jgFIew6rPoJVmofsDak8Nsa7/G1ZtErWcwhWm6KgPYFYWMaszNC+Osmk/gF6ewBfnaZ5PoVcmsOpTOM0ZrPo0vjSD25zGlhbQ9DM05Xnaxn18P/FRvvo7N/CpnznAZ9/8cia++hFs+VEk9QI1YQ1VlGgu11AkGV3VonaA6/23oMIyFBxL/6mzZBQOhDhmFFzsihIc0+pfDA99v/+2rhWFCpZhE7gBjuni2h66ovcbErbpPBsuuAHtoE3Lb/dYFHbvZZ3+3OPZJ7/HrwhpB+2IY+EE/dAj2J1f9MOF4FmNai+4iOwbkZFk99y6qyRtB2E/yPDd6M+7AcVGp9tvQUQNkbBfBIg4F2FfUxr6fh8wunv23w1Ddpsdu4/jc4OKwHaxNYPY9vY6Tz+zg21qWJqMY6i0HJPQMmjZJi3P+qlg4n9qVLQ8l5brEjoOtq7hGkbUirAtfE8nDExsS6EVOtGUxNRxTCtiNfwPjYrdl3mm8VM8it1Zx+5t29T7StJIcxrBLCOLiN0DeZp9P2s/yek9OL7zrLFjF9IZ2UXcXhCi4dp2X2/aDkI6rYBW4OJYGp5r9I0irmX3ORSOZT/nB+JZdWsr8HpBiP8sLLP3TQsDl+3NLpcvbXDuqUeRxAqWKfXbE7v2lF0uh+/amHrP82upGHoT02ygqVVsS8K1NQxNoVmrIzXOMXrbh/jXd7yBL7zqGB89GuMHd3+EVm0ap1lAWUsgr41i1BK4UhqzMYotjKLXBmhrA7jCCZTVuzDLg+ilIezqGIGYwhfihFISX0hgVYewa8O0lTRWdQhfSBCISQIxiVkZxqyM0JJyWNUIoOk1spjlBH4zhbJyCrs2hNccwqofx6rfhdO8E638r3jiP2CJb6XtvZDAirFhxzBKz8MsHcUsHaOtv4Wu+V7WzS/gyXfiSCcJ9GE8OaLId+0CWm2QQMv02A0JbCHVCxTG2QkWUMsjiKsDBGqethHxI+TSMFveLBv2HMLKII6Y4kpnkbYxTuXJ45j1HDv+/bhSlrY+gStmWLenWben0apjuFKWDWearjWB1UwSKBM9qFYBs56ma03hyikaF0+g18boWlNsujP4Sp5Q2w0yCthCMrJ3yBk8ORMdKpsJzEacrhVZQFwxQ9uYQC4NEah5zEaCljaO2Ugirw6zbkxHh4l6Cr0SZ92Ywm1mkVeGeTo8S1udZOWRr9G8cAKnmerBLfOopQFCeRy9PEZbncATMmy7M9iNOHpliEBJs2VO0FayaKun0Eun2HYmCKU4RvkEVvUUXT1J0AsttNJxOlqSdSON0xhAXbuL7dYknjyGURmg+eTXCZoJfCFJoGTxtTxb3hShlsVojCCuncBTUrTNCJKq14cJtVz0H04hiSOm2XBmsIUMLa2I1YjUs5eCJaTVEcx6hnVrnq45j7A8xoa1hCdFxg+1nMARc8ilEbrWFJ6c7YUV43SMSYx6kg1nFquZxhGzBEoBXylgNaOPKa1FDAhXTvUZEbY4ht0co61lMWtD+FKc2rmv0TUzdMwUzeXb8aQEbS2LJyXQKgO4YgQONWvD6JVBnGaCjl6gpeZoXjiOWRvt60nF5ROsW3Os2zOIa6cwGkNsuNHsQ60MYjUTEThWyaHVhvDVJDvhFKGexRHTrD1+J0Y9ia/k6NoTONJo1FZxJwm1AmpljFBJ0dYyOEKctp7HbsQJ5ByhUsATsxgrxzFLJ+hqaQIxgV4aYNuYwF4ZRHn8Lkw9gaWO4clxguYoXTHBRjPOFTnDZmUE1Y1TFY9jOHEk6SRy8wS+Psa6lcJpDmDWBhFX7ubp1gxOcwRfiuNJcVxhFF9OcNnIEzRGsBrDOHICW0wQimnatRSXpXHC6gja+eOsN5NgTrJdT7Ihplk382wEk6wrBYJqgi0hD8Fpwka0WzfdCZbFYZxymrYwwdPeGbxGHreRw65n2bTnaVwYxFgdxaom2fDnqZUGqTVG0L1xZDdH08lQrg1Sbg4iWSmeKt+JYmaxzCJCPYtYy9NWi3T0SexGGruR7jWbxjGqCTraJFYtw6Y1jy+OY9ezdPUZAmkiehLH3w+35AAAIABJREFUcYU0gVxAr6fxpAla6iR6Ofq52wyKXLancIUEYnUQU8/gu+OozVE6RoFASKKtDeAL44TyHJvWIrYwhm8k8M08G+FpGvURqo1h7M4M3s4iDTWBLI7R0vJY5WHMtSSuWMD35pDtCSp6mpISRzFz+MEUXmsSy0gTyGm2tQLKE3fytDOFdPE4V8JZrnhz+M0E0sW72HRybDg55NIJ1OoQm94s8vokipzgkjYB9gxdcwLLzKFoKcJgirYwhCoPILpxRHOUjpFhq5FgQ0wR6FnEiydYr6fAnqet5hHcHBeVETQjgy+kaAhxlEacLWuay/okl6U82/UUG/UE7coITmOUjpplU86jNOIoRoGalKYuZKhr41jVAoE4QyBO49QLuI0CoVTEE/LIK6OocoGWXGSzkoXGBDw5AhdS8OMBeOQkV9bihCtDaOUhVCmJJiZ5RprkyqMjUJpB8nPoa0PsVLKgz4O9xMZaZGoR/QTr2jSBkMcsJ9jQp9i2pumoBbTVAbbtyWii2Uxhy1kCvYDRGGPLmiasx9kQUjxdz/JMJc2V1QTUcmyvjLFVTdGuJZAv3IPaGMW2C9TkBCuVIWypQKs2Trs8jr+Wx1CnkOUJGmIe055HrudZVxeQnxylW5uCUh6W8/BkDh7JcilzCxS+BBNfhjPH4Uc5+HEefhiHp/LQmKVdKeAoUxjuAuv1PG45QSgXcNU8hpjEVzOYlSE21TxOM45VH2bdytDW41iNkzjiMG0tQ6hkcMQkrpTClVJ4SgazMUagZvtgYV/P4WnRk1IdJTSKBHqRljFNy5zB1yawpRwdewZbihSmeiOFI+dpW9O0rWksMYsjF7DEPL46Sceax2jk8ZQp1GqODfcswmqcdWeJrrNAx55DKo9hS3k61jyBPoMjFzGFApveaRy5iFJJoTdy1Jejx3wrOI2vTbLhLqJUk2y4i4TGNG2rSNtcwGzMoFWjwMRTswTaFGZjms3gQUxxGl9fxBCmMIQooJAqeRxljg3nG4TaacxmEaNRwBaLeMosvrJIoJ7BV+Zp6UuE2iK2OI24mqFtnsYWptlw7yNQC7T1aQJ5mo5+GleYpaOfpmssEigzGM0EXfsMrniGtn4flligZU1giRkcqYihLBIqs2zIM7SEe7n2YIwjR67hxS94DeJKwP3nLvLdRp3m+RDpPwNuGzrBRz75u3z63b9C8it3cub0N7j3uz9iYPZBUsUfMPiVe/nT13+Kn9n/Dt72q5/h2Lvfx3LD509/853E9uwldjDG82JX8YLYdZz6h0FuuWOAv//6IN8XHB6sKSw9fp7pM2d54cEYrz4YY8+ePRx90UvZf8PN3PjaX4gaFXv38tFP3UJ2/lvcNvRhjv/j18m8P0vhb8Z580t/g32HjvDQjxr8ZA1KVfjjz3+B3/jn9/HGd7ydq274ddLf1ph+yuLflkV+NnYNL7tuLx//7Q/zF6//ILEjMWL7jvCxvxrl+482+e4jGoO5Jd705r/hF3/zjdzyT1/ENL+FXnuAlcfuZNv/FnZzHldapPTEGB3zLI44gy1M40ozdK2zePIcRr2IuJrBbE5iNIp0zDN48hxWYwJXnCJU59CrEQ/CFSbxxCl8eQatksFqFOgai6ilLK4wjSvM4kvzmNVJ9FKWUJphw1ii9sQg6moKq1pgyzqDVS1gVMfx5AJdq4i4MozTmMNpnMGuz2PUCjiNRTrGIno1iVpO4YuLbNvfovLEKKE6SUc/i9ucpfz4CFvOg3T0M+iVIka1yIZ1H21lDqMyjtmcxbbvR7fuRatN8fjMZ/i718a45TXX8ZGfP8YPi3dRW/4eorxMXawiNxWEZaEPcLQMM5rS/7egQusJG9xnw4he290x3T4U0+rNIEI/eNYO4rj92UakEfXphB0M1cQxHWwzYl34ToBjuQRuQOi1+vrRwA0IvJDAC6Mww7BxrcgEEr1Pr397933vNjE82yfwQizd6B/++zaOHhh0l0exizTYnZ6Yz7nPrtZ09zzbDkJCz+9PWnYhnK5l92CdXp9hsSuS2MUfGJr+LFDUtvsNj90igdlTmj43qPAsm8DxiG1tdbl8eSs6eNs6jq7Qcix8Q6NlGQSOSdt3aPvO/xhUOIZOy3VpuQ6OodPxfVpeFFoEto1lSoSBiWlIBD0QZOj35hKu99+CCtc08O3odujstiSiCYRlPGsF8RwL2zT6h3bXNnt6UBdTV/vtiKg9YeGYzwktbAfLMHpVFJN26PenJKa++4MZNRd2N0PtXorUaQWEgYNtRYDRKCWKiK+uZUfbJtPs7YTafX7G7tewy+yIQgqj17DwaAUO6x2fZ57eYm31SSqV8+haHc+xMHW1r3CN4JvRZMXQVGxTx9QlNLWOqlTQtSqa2kBTBEShTidsoYoXuf0f/xefeesr+cKrjvGx62I8NvIPrHz/TlrKNGY1g1lLo6yNYNXjqKUBPDGOK47S0k7iNI+jl49jVgawa6NY1RFacgpPGO3NPEZxG6N4zTGc+ghGeQBfiGPXRgiEJOrKKezaGIGQIRRzOLUU2soITjWN30xjVUdpySl8cRStdBeBdApXuDuagNS+hFX/C0L91bTtPaw7MTxhH27j+ejl6wnU36drfpB161+wxNuxlXtY9xJ48ihGZRitNkDbzOFICcS1k70D/iRqZRRHzGA1o7nGTjBPx5wkUAuEWjQDUcrDdMxplPIIjpQm1PNsutPotSRmPU9Lm6elR4yCDWeaUBsnVAsYtXhv4z+Hp6QwG3F8pcCWt8i6NUeoRZpNT0nRNSd7k4V4Lygp0jaK+Eqelj5O/cI9tPRxPDlLxyz2gpQULX0cV8qglIb7r7eaKVwxg9lI9t+H04gCio42yaY1yzPts9SePE5bK3LZX0IrxdnxFrHqqeeYWRJ4YpKWliOUJ2irk6ilUcxaAk9M01JzmLVRNu0ivjDGup6lo6Zoq6k+DM9rjrBhZNm2c3jCMKE0SldLsmGmMasn8IQhAmkUpXYSrRoFHBtaDq8+SiClCNUcvhbBKc3GGC09T9eaoGtNIJcH2XSn2AlmqV+8m0DNRsYLZ5quOcmWN48j5lDKY1FjQMjiilHDYstdwhUnkNeSuGKRy+F9WI0ctXOnWLdm2fEXCdQCWnUUW0ixbk+jV8cwanE2nBk65iRadbQfRnWtaRwxg1Yd5enuEp6SxhbiUYtHTbLtTSGtnkAtnaSlpbCbESy0a6VxxCGaF+7qATLHcYU4rhhHLZ1i2y3iNMcoP347XWM8mnk04kgrJ1k3JwjkDJ6YovTEPXhSno45znYwRf3i1wm0FF07agHVL5wk1PL4apq2mcVoDOEr6Qgkp00QKONsutPYYiJ6nZrEV9PotbGI/yGMYdWHCZU0m3aRS/4sbbWAURnDbqToKJE1wqwO0NGzdPQcenUYsxHHrI/xtJQhWDuFXx9mw8xhNoa47EywLaZYXxuitXqCrcYo67VhuvVhWvUhtvQ0VvUE6uqdbDnFfuOk9PhtWI1IY2s1RjBqQ1zW82xrOYzyAM3l4+j1UUI1j9dMU3vsDoRmHFVI4TTSqE+d4hlpku5qEv/8MMHFUXx9klCdpC2MY18YZatZZEeZYUOdwhcKtIQi5lqKljhJV5slEItY9RyuOEHHnGerOU63lqNbz7HRyLMljNMqJ+lWM+AssbOahcYkl6tZwvNDbIoFfHuWlXqKc80MzfOn8MQcW84c68YURiVBWy1iVpNYtRRmNU0oF1nXZ3AaOcxqmkveabRSglAuIjQS6NoEmj7JxeVhpGYOW8rTlfO0yqNcruR4ujlBt57FLI3hNDM4QpaWXsSX8uwIBbQnR8F+iG1tkVYtSac0BPI0SGdwL6YIV7NgLHFFnqIj5NBKQ2wE0zh6murFYTxlkm1rkS1piktCkU4pBfosl6UiO5U025U0l8VxNhoZgnIce2WYy9ok7XoKp5bAqgzTVlNsuXk6Rhpx9TjrTpGuNYlSG2XLmqYr5dl2Z5GkBA0jjeZNYNoFfCdDUxtGcBIEbp6ulKZTjbNtFvGMPJc6S2wo4zhPnaLbzEZhg51HtfKYWhajWcAQC0iVJB13Hl3NI+k5lGASqTPFI9oINSXNFW0OLuTYfGSUzWoRRZpg2SqirWVpybO01Tk8oYiymiCQJujq07SUIvYjg6Ausq5MY4p5aqVhHG8a2SogWFn0tRFCewrVLfJEbZBVKUngLeBUc1wRZtHkLEopTqs+QdicxFxNsWPM4as56pWT+I0CViVNWy7SkSdwaklCKYdTi+PWI1hr/dxxLvsLhMYEcnMMP5hB0FKo/jhhOU23kmW7McFWvYB1foQtZRq3mcNsZHBbi1SaKSrVBJ4yhVHKsq2fxqtN4jamCNdybNanaK8WCJZzbMtLuI1p1Mo4Letelq0iJb1ITSjg6wsYq1k25HmcUgG3Mo5szVKupqmtpXClGQJlDuF8HLtSYF1fisDOpRF8fRzfLNB2i1TP3YHbGIVglo6epX7udjxpmMutAnbzZMQ7UpJcCWdpXDyOUh7kcnuBbX8GpTIUtWzULBvuFI6SwVNz2HIGU0ijVBMEvWmFJRYIjUksMdsPJWwph6eOYzTTBHqRy+17CfWpaPIhj7PpLeEpRfRGFk+d7Nk35ik/NYArT3C5fR+OlEeujKHWEgT6NIE+jVxJEGhTdOx5XHkCWxpnOzzDTusstlRAKsUJ9WnW3QXWnQWaKyOYQvR5t81FXHEBuZTDVfIYzQSeOoktzOJpC7SsM7jqPPWVFL62QNe9F71ZpHIhjtmYjcwgwiRyOY0lTLDp3YewksGVFtkJvkHHPINWHUdYSRNqi2w499FcTrHh3EfXmqJtTOGKRZRSlpa6iCdOY9YLPN16gO3WArYwiS+fpWPeT6jPoDfHCI0JQn0WtTFNIEzRqhXpSt/khiMxDuw5wg3XvIb3/tHHedsf/B63fCzJJ792mi/kjjN+z+f58Ds+yLs/OMKXPvt9kqcf4Sc/Mbj4E5nHzlX4jrjMy97zW9zw9tfyorfczBve8bd85tYxvnz7CX5UvsD8/Dx3fuKLfOQvP80nj2f46+Mf5tbCXfzHjx/l4Qce5eLDEsJqm4HhGWJ7ruXqA8c4dM3L2XPta/iPcxqx2HXsO/B8vvnvT/DwkyIf+tid/H9fK/DOW4f548/9PbGrYhyIxdgf28ve2MuI7Y9xOHaYg7EX8Jrf+iPe8Ntv577Zb/HUwyLf/0mL2P4Yb/uzP+LdJ07wG5/+Z172wps4EruKX/vDv+a7jzb4/lMWDz26wrnaFd74ll/hjrtGULVvUz2/gNXMI6wU8KQlutYD6LUp1h4fwVPmaRuRVtaRZuhYZ1ArBVx5lq59FleapXpuDKs5xaZ9Jpp9rCQjBoVzFqNWoH5+lEv+/Ww6S3SMOYSLY2xYp3GFqZ66dIyOfga3UWRdX8Qo57BqBTaMRbS1DML5MXace+kaZ9CrKTw5Q6AU8YQlrOoSjXNZNu2zyCvjBPI0XWsKXy4iXsxi1eboGqdp6ZO4whwd/Szyag6zNom4nKGrn0VezRMqSzi1Cdz6FFZzFlleQNQW0erT3HvifdzzZ6/gc6+7ni+97bWcPvlZHv/PM4jyKk25idxQEZclZFHC1HU8x0X/H4IKx7L6IYYiyZGIYRd2aUfzht25w+7t6PUeuqrSCTu0/BaGauBaLu2g3Qsigh4k0yX0Wr2ZRkgraPdNH7stid2ph6lZ0Syk97rdQMLSI9hmt7UeBRV+C9dy8d2oobArb9htOvhuNNdoh63+BfjdC+y7841O2IrOs5bVvxjfbbf7iwHPcfstFNu0+ixHXdV652G7H3pYutFfJezOQnRV7Rs5dycfzw1VdoMKWRAJXC9iVMBlPNvAMVR8yyB0TAJTp+s5dAIHz9LpBC7d0KPt23RDL3pb26AT+FGbwnX6bYiW5xLY0SzEdzV8T8cyZXwvgnW6jtkPKkLXwTPNPtMidHrP3Wj6sasdfVZRavaZEn3gZa+tsGsUee5UIvDs/n122xadlh8ZPTy7f5/dRsYu+yEivUY/eP3kKQxpBR6dtk/gWXTaXn8aEvYqL4Hr9b8Zoef35x67k5JW4NMO/T6zImpWROrXVuiwvdWi2VilWrmAY0t9EKljGX1I6HNbJKahoqsCpiGg6zUMvYauNTB0CcvU0GUVSyuRvfuTfOJXXsQtNx/h9jfcyJPJW1CeTOA1x5EvjiJdHEJeGcJpJNDKUe1cLZ3Al47jiSdwGqcwKwNoq6ewa6OEUhRUKCsncOojBGICrzmGXhogEBOYlUGc+ghuI47fTGJWRtDXomqqU01ilhOoKyPoayO05TxWZRivOUpHjWPXj6Os3YYr3I1bOUlb/AxW/a1suq9jw7kRX30hgfpyOuYb6WjvI1Q+jid/GUe+i9AewlZO4kijdM0pHHGMjpnHkRKEeo5Qi/gPEYdiElfM9K/Eh9p4r/IezSf0WhxPKhCq49hCkkDNIpeG2PGjw65eySGuDvSbEOLqIEY9gStle3OACSxhlJ1glpY2gS3kcMU8vpzHlVIEWhpbSNPWJ/DkbD98CJSISO7LObrWdO/ts2z7C3hyDltIYzfTBGqBdXsaV8rg9T5m15rsAUPzdMxi76psCl/Mse3ME8rRFdtAyhPK47jNHJ6Q45K3EAURQhpfyrBujuMKCRrnTxAqBXbcWTbtKWrn7sQR4lwJZ+kYOczqCXxhmE0rS1tNsmlm2TBzeM1R1NV72LZz2PVTtNU4W3Y0+dgw0riNQdzG4P9P1ntHWXofZJp9mF28gMEBGIbxjIHd2TGGY+9hhsUMwzBwCDvgZYww0YAxDhgHbGxjbDlItiSrY8Wbc6rYUZIl4YCxZYyQlTpUuunLOX83VeigZ//4bl3JZ/+oU11Vt25V3Vvdp7/3977PQ2BkCbUMgZRiopcwts8Ryfkkgd+dJ9RLiFtnp3rZypQxUiFQi3hynqFdRdw+w9hJWgC2kMMRCtOAKYXZy9K7epZYb+CKZbS9LHo7z63oIcxOCVesoO5m2Pc2kLYXccQCvlJi7DSRtucI1CK+UmRkN/DkPJ5cQGsvMbIbs9mQvLPAyE50n1pngVAvYPYX0bvzDPQS7jSAiPUELhqoKYzOaVxxnkjLEyo5PDFFIGdhfB5t9xxGe56RWSZUCljdZUKlMK04F5BunGFkVjn0WoRqA3lniUgvczNuse9XEbdPMnHrHPgrDK0m8s48gZbnIKgT6jmM3iJDq0aoJRreQC0R6UUmXpXIyGMJy1NuRYGxXcboJIrafadOpBaJp1Bcu5clkJcJlfR07pNhZJYxukvJqZ5VZSykMbdPYwgLhGEFWV1EFM4xcEuMrCKxtIwvLCTmE3EBYe8kqrJAEJXRnQyxViBUEkWtJ2amlP8cA6NEqOaZyAVuWnVCMYvTT9giA6NGIJeJ1CqdXhrfW6Wzs4ir1zHkMlG4wdb2HIpeQTSrmO4KmppcsEZGi1vRZXaeOkWkNonEOrHcwOkUGRmrBHIdT6rhiFUm3gUCu4arl5B2Fxg7K4RaFU8sMjKajI0mltbAkyq8oK9wtJ3jhZ0it/cqHLTrHEnr+GKJQCpz6K4zMpvJ9EMqc+RtYOyliZQ6A63JxFzFFytI1xdnfAqznWPw9BLo5znSN9l66iyxuc7EXGUilJC+eS83twtgbHJLrKM/O0fYK3LTWcdt5+g8+QUGThNHW8GzL/P88/OMB+tEZpGRUkH4ximQNkG9wNF2mfH1LFgbHGpVtJ1zGNIyrlyH8CEOpRbjrQKo69CtMb6a4nanxFAqEchFPLOKoRXQtAKmWcbSijhaEX1rnolR4cCpYPfm0Nqn2feqBFoBeXeeSCgQ7CzzglrHuHo2CQ+9FmEvR3x9CXXnNAdejVDOYm3PEbVTjNUKlpxHkjK4dg1PLRH3i4x7RcJOjolaYyCXOTCbIF/h9nNlbl+rgHqR+FqOYa/CgdZiX29xW10n7FawuyUCbQVPquPvlTkS10C7xEBdw+5UGKirHLkX2bc3ka4vcuCsM9Aa6EIFoZ3F0Gp47hqaXMbtFZkINVDXsJ94kDvtCsgrHLUrRN0KutGka9TYtmpEVzOE7QpDocWk22LUruPs5LljrxNfX8TrlhgqTQKhgrmbYajWCIQCsVJGvHqGWCkxUisM+gW0585yaDSxehnkfhZZL7HvbOJ0S0RyA7dXJlKbOHINXSyjKRVCY41QaHAkrnEorOG3q4TqOqF5Hmm3xE15naP+CsjnGd2osL/bZNJfJxTWEl6BtMZAWmcorePsVPB7TazdKgNtMyH9G5u46hqetobWq2JKTRx9FV1tIooVAi258LaVPLqwjNFfwuwt4PaXCIRlJnYFV1zC7J7Bk+cY21kCZQlHWETbO0dsVpi4DVwpCbzHTp1IL824Fb5WJtArhGadyGwQGo1ZeGD2ywR6jdhqYktFQqM+nXis4CplTCGPJZTxtSaRuUKgN1E7WUyhwO3RFZR2OmFS9Iq8MH4EWypjSyVCs87IW8HXyqidLCN3naG9OuNQREaTQG/gKhUGVvJ+T60Rmyu4SmIlCY0mI3c9ATrra8TGZWLzAnovy8CpE1urvDD6KpbUxNOS5+sg+uKMUeHrG0yCh7H7qwzMi4zdi0y8i4T6Cvv+FYxunbHzCMJWjoF5gYl7BV9Zw1fWiM3zBOo6Vr+BLWQZGA2G5hqu2CDWNvCkJhPnPHa/xNhrYYt1huYXiY0rDKxVbDnHfrCGLVUZepcZqC1G/RZj9Sv88Cu+i1f+4L/jVT/4evKpKzy0/gzXnlB45NoznPv7ZT7+8Y/z4Y9W+IvPXuYPPnQPdy8+xJmFy5xvfIXHvvwE7zvzKX7uQ2/me/77D/H9b3o5v/CW9/P0kzLV/CqPffMfeW5ni899/F7OLDb4ROshCmtnef8H385DGxdYmV9Bftrm+r/o/Mpv/ikv/4k38r+ceAUv+97XceL7foY3/uK7+IM/+wyfu7/A3fekeOgrN3jnPXn+4NTn+IPC3byn9Fn+8AN/wq//0q/wsz/9el7746/m1T/yffzAiRP8xMt/jB98zev48Z95E9ee3OHa19t87cvXOPHyE/zy//sOXv/ut/FbX/gw9318gVeeeDknvv8Eb/79j3LXu+/mHX/7GT78mSqv/vEf5YEHU9zY3iQyv4GvNdDaTczeCp6caEiV3QpWv0GgrhHqG4hbeVxphYF5gYF1IWlYTNkVO08vYPWqs9mHJzZw+rXEstGrIl5PY/dLGJ08odpkYCS38aQW/avpxBayW0TbzhOrq/hiA7dXo//cEpG8gtevE2vnMbsF5J0FbscPEUgXEJ6rs28/RiCvIt+o4go1xnYLX65id1toO018aYWj8DxOv0X32TQ3/UeJ1fMo22XkrSJ3or/HaNdRnk8zVjZxxXU6nTo9eRVTXOPRpT/nc//Pv+UvX/PdpN/2qzy8dDdfe6xGX7pOT+xiyBbaXsKlMDQ9CSgsm8DzZ42I0A9wLCs54LbsGfTxGBaZNBPsGXvh+PA7gWU6U7VnjO8GjAZjfDfAtVz8aVDxorkjmAUR4VQ9GgdxMvXwk2ZFPA0fQj8iCmICN8AxXXw3wDGdaasiaWD4js8oHuGYzmy6kShGvRm881gZejzlCKeSiUEY4do2w3gwg1rGYSKQSB4Pm/FwOGM+Hgczxw2N8WA4g2ZGQYjnONiGySCMkvAiTN73UsBm6AeY+hSsOW2szIoFrott20lQ8QI3kwDB0vEsnXA6+0iCCo/AMWYwzSSc8F5sWvgvhhSDwE+aEJ5LMAVquo6K7+l4rk4Y2Am00zZnD1boJHwL37aIPTdhXDg2wzBI7mcaUAyicDrPOG5Q2LOPJRfv9iysSPZEyWzEdYzEZuKaOJaO5xgM4wDXNhhEL6pVX8q6OA5GPOdFPekx/CMOfQbxFKYZ2LM06Bi4GQXhd2yVRoOI0HcZDeKZ9eT4awyixGd7zL8IPJdbR/v0u7v0Ott4rj5rhrxoJXlR0+pYJpahYWgSht7HMLpYZh9DF5KgwtTp7bXRpOuspf6OD77pNXzk330ff/nKEzxx5i8xrxWIxDrS1QXUG4so1+fwehm8fgpj9xxubxFXOEUozxPJaezOUgLE7GUJhCyhlMMXUug7Z3F7SwzUPFZ7nkBM4/WXcXtLWO1FIimPL2RxuxmcThqnkyUUyyjXFzB30/j9PHZ7Gae7iC8u4vROY/cexBNPYe6eJZbvIxD+kqHxFgbGf8NX/gtD+zcZ2m9lqH6AsfEZhsYZfH0e35rH0c/hKsmJ8MSr4SkZAi3P0Komya5WJtKreHJpxpcItQqeXMDuZxladSK9gtXPEijV5LZKYQrmShSXjlDB6JTR2kscBmvY/SyOmLAtElVlGWl7DldOMbQr0xlBjVivJ40Is4TZX5i+v4wj5mdBw8Cs40kFHDHPob+BJ5dm3AVPKhHr9eR9/QQM6kp5tPYyY6dJoJan3IQk+LgTX2RoNFC3l2B0ZRpU1HD7BQ7ddYZ6g1CpomwtwPgKsVbB6aUZmRUmdh1PzGK0F4j1IkdBk4GRx+zOEappxnYBt38Wq3OKgZZibOZwe/O4vQUmZomRXsTtzxPKy0ysAlbnDEM9S6ymiJQUsZpi6JawxeS0PeinsHbnCaQcgVIgMpPHZmQ32PdWMLrp2WMVamUmbgtXzhLpJSZuE0fMMXFXMHtZBmaTA28DR0xOkG9FFxlZq/hyDUeoEGkr+HITX65jdPJMnHWMTgLe9JWknZE8nwVsIU2gFtDaC9hCwhYZ2TW6V0/iCPlps6KBcOMMlpCagTTl3TO4Qiq52FZzBHIap7/A0MzhivOIW/cztiqMzNKsWeGKKUIlhy9ncMUUQ6PC0Kig7szhiVkCOY8nZtH3FhgaFUbWKqFWRe8s4YjLHEUNlL0zDO0qsVEh1usMzCqOlGFgFQn1HPLuWY7CdSbuKpFWQ91AoElnAAAgAElEQVRbTOYqU+tHqBdnME1fzhCpOQI5S6QVMdpLuEKOsdlgaNTRe+cYmgU8YQlz9xxeb5lQyePIOdT+Mv7OOSZylqC3iNtbYGQmPALp+gPY3Tk0O4NmpLCMDI6agrDJLaOE8e3PM7xxjlApYPdSxFqJW+EaQ6OC3U/hiRlirchQKxIrBQZamQO3xcRq4goFfKmML5Wh2+RWu8qkW+G2dwGpn0f1WvTCJp1BC0ss48hVArVBINfRdzKM1BZhv8JYbjLUGsRKDVcoEqo1tHaaibeOr9VwlAqIJV6QShzJJfxuClPIEHhNLKdOT86ihevIRhW1n8UVsvjdNLFUYiTXGYh1XogvMjKa9K8mUNub/gaBVEa6Ps++vcqd6DKBWMHpFbE6eW4FF5GuLxLKNRg9Au5j3Hwmg/vsMgfuRQyziWCW6Fo5enYGyaujew36Ug5TTeB3oVBi1K/wgrGO+dRJRrsVwk4Tho/S78wx2V9hZ+cMmlLFDFYR1SK21UDupnH7WW7ZTeJehqi9xKhb5khtEfWKRHKF2Gmg6wVUq4DqFBHVDJpVxI+amEYBs5diIpe5I1XAWCXo5xiqRWI1Cb0mbglXSuEpOcZuE9ctM7CTmcrILGOpGQK7RCRkeEEqEe4ucUutcCSVcLcW8YQ8nl5Bk/JYVp3QW8HVqwljQChyx1jlttrkptxg0Ckg6g0UvYWpt1C7RUbGGgf6GsN2Cf/qMqgXmMgraEqVnllHC9cxzSaBWCO6lmOkb2J3KjjdKtp2lgPnPG6/jCeU0HZSeHYLXU54AkG/wi19naN2lZvXCrzwfAHBKOJbDYbtIne2StBZ4eDZHIedBofaBvvbZcR2Hs89z4FyHm+ngmk2ORxeZHh9mbBfJxTqRGJ9FlaYu2mOnFVCsYjXzxBLRfaVKsNOgSOpTrCTYtitMGiXCXdLDDpVxkID82qaA3WNodTE2skz0deI+k1u9deIns4mwYy2ju9sogkV7F4VTarjaqvo/QqGUMFVGlhSFVuu4upNbm43ONyqcbBd52ZvlXCrzC3jIvZ2kUhoEe5WmAgrRN0aI7nFQG7gC2V8qUKgVFD2FjgMVomNMureHK6YYmKXGeg5XGGRQM4zcWrEehaze4ZAWcbszhGpBZx+BlfKMrJrxGYFvbvE0KriSFkCrciB38JTy1P+RJ2D4DxDZx2jV2RgrTNyzjN0VjD6OXytyshdneo4G4RGnYHdYuxewJHqOHKNg+ACplDE12oMnRauUsIWK7hyjdhsEZlNPLWctEP0Co6ctDJCoz4LRFyljK9VCY06tlTCEkqM3YRR4Wt1bKnMyE1aF1o3x2G0wcDaQNur44gtfK1CZFUJ9SY3o8fR+zUG9kUCY5PIukBkXcAUG4TmeUbeFQbGZWyhhSu3OAgvE1vraJ0yR+GjRPolrH6DoXURV1ph5Fxi4l7BEhqE2sZ0FpL8XypQ69i95HciVFeYOBvI28tovRRD+wI3w6/Qu1rAFisM7BojbwVxJ42jJYcpI2UFW/gi3/N9Jzjxih/mv/zW2/iXbYt3vOfDPKt0KS1kaT8d8luf/gS/N38X+Y1Pc6p1mi99c5vSQ1/jKTFgZ8/jK41v8ZY3/Ak/+aP/gx973Vt5yxdO8cTfP0PpE/O090RSX3qIx69d5eOfP82D8yXe9eaP8Kn3n+LGDZ1c6wLbmspD//A4K+dbvPJV38v3vuxHedVr3sSJ73o96c3rPPQPAk/8s8jTVw3mcxf51Oon+NuP/QGt+z7NpQdbfOTPz/LAmU0ezBV5+1+/ld/89T/j9b/6f/Ov/v2/4vt/6FV877/+ec4+tsv6v1zn6lNP8HgmxVc2r/Ph334vb/6//jMfP1nhP/zcf+UHXnaCP3r7vTz2zRs8+s1/Yat/m3/9E/+WZ57tcmN7A034IkNvlVC9iLJbxxXXGVqXGVqXEkimssrN6IuM7OTtkX2JW/FjyDtF9G6VA/9hDsNHcPo1ArmFJzYIlBW0KZNiYGzgyy3Mbp5QrTM0VzE6BdTdPHavyr57ic6zi0jX03j9OhPzPIHYQNvJM9LXGekb9J5dZGI/xIF7AXVvmZ2nzmDurWJ3LnEn/Br9q1kG2sNE6jry9jJmp4TVWcXpnuem/xjS1jID/SJWt8lAv0isnsfqNnB6Lfadh7F7LYb9FkGngdNfxTQucn23zH789zyy9HY++LPfzSff+MO856dfxcoD7yMwnkOQryJpfXRZR91VsAxzNklwphfHzvT6zXe9WeMhDkJM3Zg1A5JrUHOGBTg+ePembYNoaoc8ZkokQE0P30kaEXEQT+cdEcGUW2GbDrbpzNoSoRe9yJ4IYjzbn31e0pYIGcXjRFc6vf1xyHEM2XSmiIXhNKwYxYMZSyL0X7RiDqIY300MH6N4QByEDON4phc9tlZ6jsv+eJK0SCx7CuYMGIQRo3gwDSTcqV0kWTKYmj57+7gxEQfhbDITeP6LWtJp6OHaScAxCyoOj8bcuXOE5xj4dvISWAYD105aFZFP4Jiz+ccgcBlFPqFr4dvG1NKRwDN9y0omH65DYFsz64fnaviege+Z09DAmtZKnNncwzUNBr6Pb5mzsMOfqksdy/gOG0cU+FOlpzcDbCaziASA6VgmzpRvYVsqgWcSBjahn4Ang+nrRMFqv2j4mBpDkjZFMgU59sseP7ih7xKFLq6jE/pJyna8+Tm2f7iWPfulOJ56JKpWf8bAOG5YJICU4w1QwP54Qq/dQex38Rxrpjs9toUctz0S/oY+Cyo0tYtp9jDNHrrWQ9dETF1FV1R6e9+mdOr9CUzzh76Lj7zmf+Pxe/+E9hNnEJ+dx++VsHYz6FuLuN00dnuRSMrgC0uE8jxW+wy+kAQKgVAiEEoYO8s4nTQDNY+5N4fdWWCg5gnENFZ7YTYDCcQsdmcJa2+JUCzMrB9OO8tAqeF1CzidLG4vg91ZxNw7g9M7Q6jM4YmncOTPESj3EYifwu3+NZHyXgbG+/GVv8EWPkEkfIpQeABfWsBRFnGNeXx7AUtewuglrQVfzRIbJQZWZbpRLeMrJZTdxWSuoVdnlgdfKSLvJPaNm9EmoVojNmpERmINmbhNpK0FXLHKxL5AoJaw+ln0TorDYJ1ALeGKeQI1AV0OrAJqew6rn04aHHKRQC1iiylGbnLRbXRfZFoYndSUOVHHV0ro7YSdkIQjRcxujoHZxFcq6J0MRjc1M5cYndQ0KKlMv68M2s4yB84qVieDJxQxOxlirYYvlhCvzREptYRD0U4zsZuMrQahUkDfS9oAt6IknJC3H8TuzzEw0rjSHJ50jpGd5tDLMjZTWJ2ThPIiQz1pR/hCMueJlSSUOGZUBNIibm+OiZlnqGcYuiVceZlIyeD3lhnIeWKlgNFZYujUsYUctwcXUPeWiPTEZDKym4RawvEI9SL7XhN1L+FzHPhrDMwGRjfLob85bQWsoLXThGqdsb3G0FxD2koTa6sESoNAqeEIJcZ20kA48FYRbpwlNqrYQnoKqiwysmsMrAq+kkfcPsNhmLRwjg0vI7vOxGugdxeIzSIDq4TZWcAV07hianrKdxpHXGBoZrH757C6i9NGRZpIyyPeOMnEqRJpeeTt0wRyMrWxe8s4/TS+lCPWShy4TTrPPoDVKzJx13CkLNLOaZT2GUZOhX2/yfa3P48nJeGXr+bQu3McBHXGbg1byCDemCdQkzBo7NTw1QyunCLUj60xBazeAqGaI9aLGO1FPDGH1U1PFZpVXD2N0Z8jktPEQhq/vYjXTRHK0xPxvXmOpBwvyAWiq6fxn/kCo+150MtEu3MEShqvv8RYLxB1FhnvLXK7k4F+ATo5IrVEpJYI5AJOP82+0yTWyrhCBqefRustoewtYPfTBFKRQCwSimVGRouh3mQYbiLsLrMfnMfdy+HfSBM8swj6Rei2GO8VGezkOZIa3NZWCHayuDdSMHoU9/oyvlRA31vi0F9D3DqHI+Xx9TKWnCd2GtzZW2Ry/QwYVdyrpxiL+UQN2c8RiAWG3SqHWotILqK051GERSynjKjn6ap5rE6GUK7gicVp86mMJySNDHV7CauTx+2XGGhN9q01YrXBTf8CTq+IdH0R2a+ih00krUy/k8Hq5Ij6BQ7FArelPMHRRXblFIKcxTbK+GoZr59nIJW5466DXme8ledOb42DdpVwd4FQWGBsVrDFMqKeoyMto5oFBoM1hL1zmO1FDtQyh2KRSb+Evb2ELxdw9SI7u6eQjQyKnaOnLzH2kwmTvnWGUS/DfjvNrU6WO50ct9tZDu0W1t4C+s4Z9t0Sh34Feec0Zn+Z28MLmG4eTZhnqCWaY98toGhLWEaGkVfh0KhhXjvHSCoR61Vcu45mVLDUKiNzFWNnGa2fIwjXcN0WnlIhkiuM9OTfUKlbQumVOIwfwlca+N0S+2Kdw26FO/06e3tpDKXG2NkkFuv43RKuWCb01ugLWQKxSSSvMFBXCaUG0vVlbnoXULdTxGqD/X6Z/V6Z4V6BUadI3C4ykOvERovAbDFUq4S9PMF2mlGvxFioEvbKBFINT66DeQHNbLLTyzPstcB9CDNY59vPPQBGi2AaVLidEgfmOrFUYyDXsNvTdoWcZ2hWkXfmOQg2cHpF4n6Bg36Dg04DV6gQ6yuo7RxjbxOlnUMXSkTmKv3tZWyxwU1tk/FuDXe3hGWusNPN4Ml1BjtFAm0dS26yt7WM765h6VVco4IzDXYdpYbSLaD2CuhCCVdr4BktLKXG7rV5DKGEq9ZQ22kCuYzXSTMRCwz2lrgjl4ikPCOtjN1eYN8sE0kZQiWNIywQm8mkKwFAlxiZRex+YlEamXVCpYIjZRlaVfa9JsruHPLOOSZuA2saPo/cY/ZEI2kq6C0CrUVkrBJoKwydFXytSmw1ia1mwq+wmvhalUCvMbDO40gNXLlBoDcZuWvsBxto3RS+ViK2VhjYq4g7SxyEm4y9FTythC3niO0agZ6EGolJpERsJ2GGq5QZOi08tUagN5I5Sa+AJZbwlBojdx29l+fW8AIDaxOj20TaKTL21vC0IpHRQu8k7YnIOo/araD368T2RUJzE1/fQOvV2PcexZXXiIwNfDX5uWNjg4F5EV85j6+uEembSZPCOD9jG0TGJqG+wcAsE6glhmYraVH0kir/regy2l4aTy0SaGscBV/G6q9iiWUCo8xBtEH32iKqkGFk1XD7ZTTpEX7sjT/Kz951Fz//x+/koatdfvG3/hvnVhq87+338o2HBD6U/Tx/k7mLe+79PT7y3s/wj88/zzvu/jue6PT42MdP0fmmzetf8av8x//wp/z87zzIn1eX+eqTz3Hq02e5P1fh4tZ11r/8DyyfXORzd9/DPQuX+eSZBl95bocv5Jf5h6v/xNv+6u2Ipsarf+jf8LJXvooTr3otJ171Br68O+GPP3Afz+9q5KqrPP71fyZV+iSfet+HmfvTc6TeVaP9rRGXH7/G5le+xRPPtTm7cJ5X/9Qb+ZE3/BQve8X/zomXvYGfe/dpPt+8wvNPfpPnVp/kfX90N7/3xrfzwDvmOJVd450f+gxv/bV38Zbf/Sjv/8hn+eTn7+f+k2t89w98N2LfQTO/hKE+ytVn72NsP4LVW8Xur6LuVRlal4n0TQJtHeFG9kUAar+OvFvElVeS0Mm+lNhctDXsXhVXqOMI9dlrq1fFFRv4SgVbKDIwWsjbKVyxSqSt4Ip1fLlFIDbRdwrEyir955eQr2eIlVViZZVIbiHfKGH3K8RGg0BuESsPEUmP4vUv4gorDNQvEsqbyNsZPLHFUP8iofQI8vUKntRg334IV1hFvF5gqF9kZF4ikNaTlkXwKBNxFXenylC7hKpssic00aU1vpR/D2d+/z/yFz9ygs/+2uu4svhRettfQtauIutdVFFG78joamL9OL6OO2Yt2KaZTD2sxPBhaCa+O53328l1rGvrGKqWyBRm8wZnNqsIvWPDRzgLHUIvwp0GFnEQzxgUjungWi7udB4SeiHR8ce9aDYXSTgW0SwA8R0fx3Rntw+m9g/f8ZMZybQp4TkulmESvsT+8aJZ0p/yK/xpQJG0KcaDYYI+mHIqjhsU4TTcCGZWkOQ+jtEKoR+gysqsheFOpyGJMSU5zD+ej7hWglc4bmhE0xbL8bTGcRwsy0qCitt3DnFtY2r3sAgsg9ixcDWFcRzMFKWxn/AphqHHMPSStx1nNvcYReGsTeHbFgPfJ/CNJKhwdRxbw7WNaSiQzCkiNwkkXMNgGAY4hs7A92fhReh7DOPoJc0Ca8Zn8F37JRMPb9aKSPgSVqIb9Uw818BzdNzpi22pBL6FY2vfoT8dROGMKXE8twinIJBw9oRbhL6D6+hEoYNjJtUg27SIp/OQpGXhJUlTFE6bE84sbInDYNaOiIMhgRsRekkKdvvoJoooIYsSpm5gGRpxmDA0jj/neK5imwkw09AkFLmNafametIuqtJHUyU8y2Hr+W9QPPk+PvXrr+djP/b9vPdVJ3ji7Hu58dUHcPYK7D15koFco/f0SWK5iLk7h3rjFMbuGUJ5EatzDreXwtxNMdFXiKUa0tU51BsL2J1FYiVpUkjXHmSoFdC2z8y4FXZnEau9iNNNESslIikJOay9DKFYJhTK2O0MgZDH6S6hbp3E6Z1hqC/hiaex1Y/hKJ8iVB7AE+7B7nySsXUKu/8AVneBqH8/+8YykZJF655FFU4SOku4agq1ndhLRk4FV86gT7fzQ6tOpFWQtuanM486yu4irpTMKY7bDZ5cwJPK+EqZQCvhiBnGThN5e5GhucaBe5nYSE6kHTHHvrfKyG5i9jIY3TQ3ow1CI4ErhlqJsdPiwF9DbS8mzAC7iNFN4SulWRNiZDenJxQl7H6W/rU5hmaLQ38Ts5tD72QZmi2iKSwyYSUUCJQSkVaZqVJjo8rArBOpVexeDruX42awidFOEyoVQjl56T57BquTZWg0EK+dJVSKDPQKgZzDl7KM7QKhmsIR5rD6Z+BojaOgyO4zf4e88zlibR5XOE2kLLBvJ8HEyCjgdBc4dGrY3XM43XNEyjK3/Cpm+wxm+zSHbomhlsGSFgm1DE5vgUOrSixlsbvLjJ0Glphl311F76Qxumn2vVVio4ayuzgFW+bwlQSUprUXp8FCLqngqzUcoYjeSTOyW0jbi2jtDCMrUcsanSLqbg67X8JXavSvzXMYbMLBI0R6lef/6TPT5k0JX8mhteeJ9CKOlEFtz+NKGTwlec6TOU6OoVXD6qcI1DxGdwGzv8gLgw2s7iJ2f4l9p4IjLCBvP8jIyhHpadTds0g3TnLoNxgYCXQzUvPEWp5Iy2N2FrF7KUZmlUDOs/XkPTNmxcisou1lCdQKE7fJwCoxsIpERp6BWcbqp4n1OhO3hS2mCLQs0s4pxm6No3CdQK1g9XOM7Aby7jn07hyBlk2mK72kkRRpOYZmCUdIMTTK3AxWidQS4rWzjK0mo6iGJS3i9hZ5wW1yqJaJehm8XpqJVUcPChhWBkdZZmQUeCFqYffmkdqniYIyQzHDQEzj9hcJ1AyOlsE0MkjKIqKaBCORUsQVsmi7C0RqkX2nid1L0796CkfNM/ZbuFKO9tNfIBRLHDnrRHIVYzfDxFwhkCv4eo3nn/kCo/FFLK9JT8ohasWEDWGvYIkFdq6fwfNaKHoJUcmjmhU8MYvdT+OKWSwhzcCuYctZDDHNKGghBsvsaWdQ7RSBX8RVMgRihqGQ547ZJLye4UCscsdZwestY3cX2DcqWNsLeLsp2k+fZGQ0uRWcx+7m6DxzipvBJvv2KqFcof30aY688+zb65jtHNL1RfbtdW4FF4mUOsb2HEdGgwO1QdQp4rdzjMwa+2ET18xwsJMBbQXkOuN2jrFYYqzXiIwqvllBvd2i51YwzRXk7WWGag5n7xQcXGKk1WE3x+TaAnhrjLUSZmcRefsst4M1RkqJkZ40fgKtQGSWsDoLeNvnwKjDXhp99yxuZ4Fbdo2RmseT0xhaGiMssWstc+Ss4HZTyNcfJNYyeHLSDLKEFIFWxtdS2NunQCtyKKY5DKqIwhlsO0Pg5omsKt2rJxnZTYbxBmbQpCfncdUaI7HObX2VSG+w1V5AcWpoRgVbq2IbNUyrzh3jAkOxidUtYao1elIeI1qlZ5fZ1rKM7A1uBpcwttNE3RLhbp5xr8xIqLCv1NG28wRiE6dbwRfriNeWOHA2sLsFPKGEIWUJtDKhWGQolXH3EgaJp9WQhDxDuYTVS6OKWRS1gKQUMNUKVq9AJFTYv5pDk6vIQoXBcwUm10toSpnIXwGpzkTfIJaaDOQmoVDlwFrH7eTRt5bZN1tou/NovWU8u4bvryD0ski7CxzZFxiLK0z6ddytLDeNde44F7B3csT9KmOpyahfo9PN48stjO0cob6KbNYR9QpevwztGvvXaoy3axzKa0RSjVAuM1CK3NQrHEl5dLWCLBVwrSaWVkHv5fDEEtqNRUZyFW83i9/NY3VSRGYFW8uhSUuYWgrbzDCY2j1Gch6CVSZ6AWXrJEO7wMgtYnVyWN0EOHzoNfClDGZniUitcNM/jyNl0TuLHIWrCdhazBAZZSKjzEGQTDgcuYQtlYiMFlq3QGSs4asthvbmDKZ53KQ4toD4WgKudKUmQ/s8yl4eR64ysFeY+Gv0bpzFU4sM7TUCvYHeyxGZDW4OLhBbdZTOImp3icisM/ZW0XsZBk4rCS3EPEp7mcNok6G9hi2VcaQKI3cdDh/HkSsoexk8tYYl5nDlBgPzMspuiYHdIjQreEotUVWqq+yHj2DLLSypha9vEFnnsaQWSrtMpF9KTuH7NYxemchY5Wb0CNJ2kYFxmaPwi0zcKyh7pcT+4V4m0NaxhSaBus7QTmaxgVpjZG1w5F/BEaqYvQITd42x10LcyuJJFzj0H+couoQlZQmNGkfRFYZhC6V9jpG1wtZWi1+66xf4T79/F7/yvg+xeXWHh798nbXG17my+20+u/FZivfeyz1/VOAT79/k1AebXNn7Nh+/7x4+8eGP8vkHTlL82lf5uU98mFe/7Xd57V+8g9/9zAd49MZVLl+7wSOSzNe+vcOX0pvM/82nuP+Bz3FX+X7eUz7JPwnPc8/nPsaf/+HvsdZ6mM2v3eAVP/M/ecMv/mf+19f+H/yb//oWLl21uOuvPsZCqcS9Jx/ga//8Te59Z46/ufsK7/7CN3j3gxf40pNPsXTqPna2JN72Zw/yfF/lja/8ZV574pf4nh/87/zQm36bf/p6m/L9K+w863Ll6zq1C1/m//zTT/Pa3/w4K+eavOs33s/KWp9c/lG++c/XuPLYY/zOXR/mlT/yA4h9C9v7BzT5IWyzgLxdI1AvIm9XcMRVXGmNkX0ZS2ggbucJ9Q0Ow0cQt/NYQoMD/2FcaYXtp+eTwEldRd8rEmtr+FKTgZ5oZa1uhbF9AVcqIdyYT/7PqTUZ2xuoOzl6V5fg8Ksc2BfRdwoEYpN96wK3w4fx+nX6zy1xy7+CL24QaSvI20v4chO3fwG//zBWe4NQ2cTau4DTWyVUVhkaF9m3vsRAfZy9p7K4QpNYu0Csnmf320tYnQaesMrEfgjxeoH+1Rz+Tpmg3cDprSAKK+jOZcROjY3Tv8/8H/8Uf/7DJzhz13/i/NkPoPa+hmpcRdT2UIQeVl9GlWV8x0VXVULPR1MUAtdDV1SEXg/XCgi9mDgcYk75FckiIJEYGKpGHIQJr2F6cX1ssUiEDdNAwQ0wVAPX9mYBg204M1Cmbdiz1kXShHBnTQnXcrENezr/eLFV4dpe0rRw/On9xAmcc/r5yW3DGSgzafgn0wxT02eH68dAy4Rf4c9WBMN4wHgwZBgPGA2GSYNidl8vmi7jaZvCdxMGxXEjwnNcxoPhdzAnjkMLQ9MThsVUYRqHL5pTNEWdNSuCIMDzPE7c3B/BnZsz5oRratMJiIZjKLOA4himOQy92Z+TAMMjdB0Gvj9jS0RuElaEjj3TeAaeRRy6eG7yJPuuieea32GxODZkHHMiAs+dQTb9KWQzsG18y5pNSwZRMINnHgcOx22KlwYbL1WcHt//MZjz+GsfQysT7WnSXBjFg1moMowHs23PMc004V4kkM9jQqw7bYK4tjULOGZAkul9+NOEy7G15DHybQZRwMFkgqFqtHf3plup5Hs9ZlUcgzQDz8UydHxPwzR66NoeltVFUXYwjD6qIiRQE8th5/o3KZ76K+b/+Bd4x8tP8N5Xn+DZ3AfZfeJ+rPY5lOunsNpLWJ0Udi+F3p1D655G7T6IuvM5jL0vEKsZ7M4S2tY8vpBjqJUxd+dRbpzE66eYmHW0rUXUGwsMlDJWewF95zTG7hliJY/TSWHtpTF3U3j9LE53Cat9Dm0nhdNLThbNThpXyGH3UlOa9zKBNo/ZfwBbup9A/wL7wSK29ABG7z48+TS+cgZXOoWvJKf9vpzClzKESpGJ3ZhqSdMEWoqJV8QS5/GUDAd+YnBQdhcY2U3GTotALWN0U8mMwm5i9TPYQo7DcA1XymD0FnDEdNKKUGq4Yo3IKDHxGhjdZax+BlcqEBt1bKGA2c1h9tIwvoIjlHjuiXux+wVeGF1C68wjbj+IIy0TG2XsfrIDHBrrxFpSsxvb6wRqnoFZw+oVGFmbRNoqI2sNZXeRQM0TyEVcIUcgFTlwVwjlIpFaJlLLyTZczBMqJYZGDbuXYd9pYXfTxFoFbWcRY2+ZzrMPcuSvESpFnH4KX84yssrIW6cwu2cJlBRM1ulfux9l+xSRlmNslQmULAMtjScsECkpfCFRkY7NHAMtg9ubI9SWcKU5AnUJX17Cl5eJ9RxWbx67t0Ck5QiULLFWSKr8RhVfKmC0U3hCnpFdwxEzuFIOaXsOXylhdDMJwEuuEKoN+tcW2XfPE6oNYr2FI5TxpCqeVEXZSeMIZfbdTeTtFHo7j9UrMrbXibQm8o0F7G4eRldw+jlCObZKlTQAACAASURBVGkOJNXh1FRll2bs1pF2TuNIy1jCApawwNAp4EhptM4ctriEp6RwlSVM4RyWOMfAzuKJeazOMrFWxBWWp7rNs9jCWUJtkUO/gXTjFGZ3gaFZ4na0gi8letKRVcbsLOH004ytGpFaxOou4woZhGun2HcaxEYVdW+Ofb+Cpy4w8fOI2/fhqcsMrIS/ouzNEeoZJl6B2EphCmexxHlCPYstLeBry7jKPEb/FHrvNL6awZGyaO0U7WfvYeKUsXsL9J6/H1dI5iiemCOQ8wzULJGSJpLTWO1zTKwSoZTC7swxNgvEeg5PWsaXlhkYeezeAkYnmYuMzGLSJFFzhGoOV0jhS2nMzgJDo8TETrSr0ZTQH5sVIr2E1lnkIFhhaFVfAqCtTbksCRBX3V1Eay9jdDIc+BvonQyeVMKXy0yc1UQt28sRajUO/Q2U3SVCrUqoVgm1Gno7jdZOE5sVxk4dafssrpQlNiu4cg5XyjJxG0yMMrGcY6yXmJhl9s1yMnnbm4fBOp5YIFLKxGoFu5tJTCmdNAOtytCo4/bKmO0cB84KR/5qwh1Ryhh7GSbmOmYvy2GwkXxPnSyulJyAD411nH4V8fpJBnqZA3eNWK0TSBWcfj55bvSEqXMz3MTqF+hdncOVylOmTg61fYbYKjLxpmre60sM1BZjo4nbXcZqzzHQ6ozNFdx+HquT/LsRqUVCJTnFnthVYi0/awRN7CpOP1HyDo0itpBF3DpHbFQ5DNamxqXMVKmcxeyn2PdbhFoRo7tEOOUHuHIOR8xgi2lCvcid4Xm2nvo8rlRg7KzgKxWsfh67n2dgNAjUKmY3iyMUGBgNQrWK0c0S600irYEvV3GlxFDgy1UCpYbZLWB2iti9MhN7E0eoEqotRtY62l6egb7KxGzhiUUsIc9hfIHAbOCrSQNm32zhCcnzNzJWuB1cwhOSi/hArHInvIx04zTa7jxjq8ahu4Ir5PHF4lQT3ULfXiYUy8RShX2zhb69hN3O8kJ4AbebQ3g+hdOtcuhewtjNo25nCMQq+/Ya0vUFxGtLmO0s+3YLo72I1U3hCnlitY5yI8VQrzPQ6vhiMkWZWOuo2xkG6gq9Z+fx+lUm1gax0kK4usjt4AojfRW7U2SgtnDFEpHWRN8rYrQryNt5DrxL6O1c0urbzXPkXcIXk1PxfXstCWj2kq9tdwr4YoUj7zxWJ4cvFpN5jpBD211E20kz0OuYnSXU3aRhFmslBnoNZWsJX8knVicpgyUk87RAy2D25wj0NCNrlaHZwBIymL0lAjUB93lyCVcqE6p1QrWOI5TwlSpDc4VAraG3swRKDU/K44o5Rk6LUK8RWy1CK2m7xO46gV7DEgs4comRuzprV/haNZlo6CsIW2lGznkG1gbda0tYQpV9/xIDawOjX8SVq4zddcbuGpZYwJLyDJ0Gtpyf/V2IjSqhVsHopgnUEoFSYmjVpwFJk9haITZXMftlXLnB2L3IrfiLWGIBX11lYF7hILiC0U9hSVliuwr7j6F18jhSjaG9ye3hYxjdGpFxgYF5iaF1BeF6HVusM/Zb3BxuonWKjOzkex/YDTylydA6T2RsMLQvEagb+MomA/MyoXaBUErCXl9tMnQv4qlrSNs5hvoaY32VUC0QahUmwSaBtc7B4GHEnSyB2iBUauiDJo62wEGvQv8bNT7wZ2/i/vv+Bx9935v57Ac+xeO1LZ55qs+9y5+geOr9nHnX5/mLpW/xlsee4Y9bJ6l9q823nlPZfUqgc8Pkg/cu8uZPfpDfufcuPlb8bR78q3dy5oEixa9e5crVq1Tva1K/a4WFu/+Rjz72BHPrn+Szix/h/GOXee6GyXM7IV+6JvOH93+en3rPXfzkz7+JX/6ND/CmX/osl65G3PulFvdePMW3vv4suy2dv17+Gv9zJcX7Vx/gwyuf55tPPMnCO89x192n+dNqnie+HfCrr/0wP/2T7+cHfvvXeN1fvJmnH7nK3/3GJ/jHJ7Z426f+iif/aZef+cQH+bMPfYTa5yr84btP8uS/iPz67/8yl//xKd76rrt56OtdXvnv38DT1/+ZveuXCLqroF1k5+kFzH6dw/ARYuM80nYBT15l7CZhRaRuoO2Wsbo1XLGB0S4RKE2G5hpWr4S2XUS+nuZ2eCkxu0kF3H6ekdFiZKxidgsYnVxiD1NKDMwGyk6aQG4xti6h7qWRt5exekUOvAsMjDWkrQyBvEKgrBDpdUbWCtpeholznkhbo/dciol1hYF+EaffwGhXCeQ1DtwrWN0anWeXiLUN7F4Ds1ND2y3hiSuMrYuzn2Wgb+KJK4jXilh7daStAmK3guVsIu2UeDz1Lt7xkyd472text/94ut4ZPmz7D73FfrSVUR1D0Xcw+i1MY4bFdOJwvFFduB6s+nCsdnieK5g6vpsBmJPeRaWngA5PcfF1BP2xWgwnF0v+q6HqelYhjmbhyTTi6RN4ZhTnsXU+BFM2RWBFxKHAyI/mmlHPdsn8mMs3ZpNVOIpb8KzndkC4JiteDyxiKe8CXsK/nSnP59j2bj2izyLeBo+xFNlqGPZjOIBnd09TD0xYR63J15qFDlmUhwf3h83LY4tIMeGy0EUT5sX/qzZYZsmmqwkFpUppNRzXIZBRGi7//+gwp82K45fIs+eBRTHgcWx9SP2pwGF5+HbVsKVmE4/Qndq8/AsfM9iGPsEvp0EFI6RBBaeNQsOosCfNQ+O5xhR4CeaUjuBbSaGkcQmcqwyPb54TwIOaxZUHE84Er2p+5JQ4juDisT0oU1nGS8FdB7DL5NZxksVLcFLw4dpuJKkbM70vu1ZKHKseDn+RR8PhjMjSOK3TR4b1zYYxiGH+wcYms7u9s6swZFYQ4IpKNSfzWEsQ8c0RBR5F0XZxjDaKPI2ji2jqyKKKHH1mWuEjsDJv/1DPv0bP8VnfvKH+aPvOsGX7/sThv0G9hSQKV8/g9lexuqm0LvzGP2zGP3TOL2TeMI5vP4SgZjD6+WQr53F6aQYaWXc/iLa9ln8fo6RWsPvF3A6abx+Crszj9WZIxSz2J2kkeF0spi7izjdJYy9s9jdPJ5QxNhLYfcy2L0MrpDF6i6h7c7x//H1pjGy3Xd63iDJJ3sAA3ESxEEwdmIDNhAPghgxnCBGYHsyCcZ2xpjJZDCTzCpZ0ki2NEs02jfuvLfv7aX2fenq5XZf8nKVKJFDipREreTdeq3l7Pt+TlV1972XpJ58+J8qUjNBPhyw63TfYi3nVJ3f+3/f5w2UVZzJk9iTxwj1J/HVx3Glx/GVFWJ9A09eITY2cCZXSIwKgVwiNVokWptEa3Me9PMhssDUrZE5NXw1b9iw+rkYUSFQ64I1IVXw8+iFJ1eZOZu4cgVnUmDudXCkIs6kQqz38OUuoV7Dz1dtnEkZ7XidzOrjyw2sYYXMFtEAEduokVmbzL1Nxrcfw1eLONI6oVYj1MRwPbV3Sc0tpDtrZPYmsSGqJF2pgTtpEWmbnPvXkO5eIdTrhHIdb1wmUhtLQWJqdbFOhG09MztkZodAqpEabWKtyb1gG+XuFe4HOwRSTQxMUpWp1RFVmGYD9fCSGJpVMVxbwxUSvUysV7CHV5nZTVKzhj9ZZWpWSLQC1omIdsysKrFaYGZVSMwNQm2NWN8gMUsEykb+PhUIlCKpWSNUSsydthBJ5Cqx1sQ82WBm9XhvukdmtxnffhJzWOA82MaXG4IdYvSwhlUSo8+Zd41A6XAv3Mc4KRNpXS6CfVJrkN8WF6yB0iHWe9ijOjNnG+ukTCg3ibU2idZCP1wl1uo8iLbxJkVcuYwnV8QwN9kg0Mqkdh17sop2eglrvMFF2Cc2qihHT+LIa2ROlVAvoB4/hn50mcSocua1mdx+FHeyKgZ3tYAzvoJ5epWp3SSQS4xuPoInFYj1Ku5kg1Atox1e4V4wQD+6ii+VYbqHcvdyPizWeTe7jq9WyNwGR299gYu4iTm6lAsToqLWOF0j0IqchQ3Oo6YQKqRV3pvtEJsVHOkqkVlg6lWY+bX8mBR1u5lVRb77GM54lUir4I43cEYbZGabWK1jn6wwt+rEShH1zmN44zVmVo1QLhDJIi9+7rcJ1SLm6QpnXot3kk0mtx/BPF3BGa0ztZoEcpHMavDT6S6Z1UC68zihWua96R6+UsEabXDm90mtFrHZFANusCkEx0llWS2cWl2cSVnErqyuOMfHVSKtTWL20I4LRHqHi2CXSO9gDktEeoepM+A82CG1+jkDRvBgpLuXRMbdahHpdTylQmq1CLUabl7LLEDCJazjK0RyiTO7hT/aIMgt6HOnj3G0TmZ2uB/sCJHweB13VIbseS68XZxhCW9S5kG0zZk7EEOa1OG97CnGt1aIjS7vZjdywa2EJ3WYO3tc+D2M4zW8cZVzd5dQbotKYqfHu8k258EWyuEantTgzNslVAWLJ9KrnAVtfK2cN6V0mVlb+OMGmdYhUeoE4wLOUMRRQrlJKNexTgucOT0itYYvlYi1KpnZwDy9ytxp5+dxgVirCvHRFs09oV4VQNdwk9is40wKuFIRVyoRm83lQCoafBoEajUXohrci7fwZMHdyeweU3sTT2qQGD3C/H2d2pskZpdAFTE5UYk3YGpvkVkD3EkDdyIESnH+1wiUNvejp5nau4xvreWV0zdIjC304wq+3OGeu8398Bry0TrDu1cI8sE11tpkWoepOcCfNHFHdVFb6+wSyh2cYQ1nWONesEmiN1APruCMisztPpHawhlWiJQ2Z+Ym5uEGidwinNTJ1A6R1CSWmjgnZZzTFuqdCmf2PjNrl1Dq4I7qzO0t7NMqkdIjVjskelscB5My3rjCmbODM2wQKg0CqcHU7GMel3FHdWK1z7mzh3lUJZJ7zK1d7FOxP5h0cE4bhFIXd9Qktfr4cptYG/Ageh7zpMXc2SNUu2TWJlNjm0TdxBs1mVnbpHqfWG1jn5Yge5pI6RIrojnKG9cJpHr+mKrYwwKR0iYzunmcq4gz3mBqdUiNLvphgdhovl+ZrpTQTlbQTi5zHnZIrAqh2iE1RcORr5RJzAauVCbUWrgTUSMd6wKynJjdJTTbVxqceVvcy8HZ5rBIYve4nz2FNqqQeDvMon0uYuGqEFGMLS7iPRy5TupschbuEhkDpu41bKlN5uwyur2OOWoQGQMCbZPIFKDNQOvga20is0totJgFA3xNXGeIBqZ2LsKXcCZlHiR7nAdbeFqd2OpgS1VcpYErN0ntLWJrgK92ydxN5t5TzL3nyZx95uGA1O3iKFUuoqf56fx5Aq2LOapzFlwXYEt3n8jY4Sx4hjPvmxinTaZ+nwfZHqm9g69skdq7zMNtYnOHxNrFlftMnesYp218dYeL8AXm3nM4pwUitcU76bPYUo/Y2iPSd0iNbbxhg7nTxZlUOI/3MZUOttrnPLqBr3RQDzZIxk3Okm+imzu8+crnuPwHv8Kf/ZMPc+Ujlxnd/R4/eX3ON2SDl7/xFrUPt/ly+Rk++911rn3rSX60s8FXvrDOWv3rPDF4iQ9/7gtcevxzfO23f4Orv/HnrPzLVV57NuO1N+7y9k++hfHWkLtvR6y+8ioP33ica3tfZeV3vkrnC32uN97gysqLPLF2nd//2L/lj/7o1/nyp3+V3/y1R/jYn3yZRwoP8aXPfh75eym33jij9523+J1rj/C17z5JqbLCYHWT+hdavPbGiBuyz4/uzvnmtyw+9tF1/svf/GV+/t/8fX7pX/1rfu2XPsreTYVff/gy/+x//xC7rb+g8voOT/zxR/jQP/0jPvqVp/jElT1eeO2IT/7OKl94vMq/+b8/zfPfHvN3/pv/ES/VODncR7lb40IXEQ5X2kQ/aXEWPENi7WFPesSGcFIE8haJfo0z72mYfgN30sE8qXPu73M/eppgMiBWBiRaD/1wHfnOCqHS4J5/DXfUQD8uE+uiic4elxnevESodnkvewH9qIl2XOQi2CPW+0L0nbSZO/vE2jZ337yENaoQah3eSW4wurnG1Noj0a4xs29w8OYa94Ln8CabWKdtYm2HQB6QmftMres4oy5z52nsoRAy9KMmsbaLdLvC3HkKZ9QjVvfwRwPOvGdRJj1u3yky9Z7h68UP8YVf+ls88j/8Vzz2r/4xz298EeX4u0jKbWTjFFMbY45ORT2pYS5Bmn9ZqFjWkuY1pEkULwGaCzBllrMbsjwWsYg1LNwLwlmfishDjgeIwzBHBUSiktQV0Q7f8fEdUWsaBfEyIpKECa7tEXohZ9MzwaAIk6UIsIhNLNmPuYNi8Rg9Wyy6z6ezpRgwSzMRT8mf79ItkYsr82y6LIqwcs5ElosXs2zKLHdLuLazjIREgYhz2KZFEsVYumj3WNx/4PnLv100fziWtXRrLESOhSMjdDwC2/2rQkWUsyoWQkTgmISuRRK4y0rSD9aTzpOYLBLtHdMoJMlhmGkYEDg2rmPgOiLy4TrGMtsTeIIRIQZ9hzgUwsAixrGo71y0gWS5cyN0HTzLxDF0XEPHtc2lc2LhZlgIFlEgRAvhSnjfpfFBoWIRH7FNfcmAWAA5hVgi8jMi1pHmKtL7lNOFKCJcGO7SoSHEE2eZ74k+mOnxg+UbKmIpAviZRIEQKnSDo4NDUfuSt3wsXh/XtpZ1rEkU5G0fY0zzBF0/wjROMPQRqjxCnkiMjxW0yQErn/09HvnVf8zn/95/wqd/4ed55dE/4Na3HkK59Tjm4VXcYZHjHz6COyljjdexJlcwJ5cJlRW88WX0gycxD1cJJ4IzYR2tYx2tESlFIrmMcbiKP6rij6q4pwWCSRFvtEYw2cA+XiUYi8xsMK7hnGzgjTbwx+vEagfjqIBxXMCbVLCHBXxJABzt4TrOeJ1AKWCNLmGNnsA4fRRPvkqoFvAmG3jSGpFWwh6tkRoNnFEpv7BuEUgtUruFKxWIzDKxWcaR1ogMEZlwJ3Xux9cIVcGl0E82iPQmM1c0JTiTCp5cwx4X8ZQSgSY63EWzRJNQ7ZNY4kI8sztMnZ4QMYwOoSrAdWJfFWdcIzUHaEcF7HGZqdvmPOwQ6QLYGKotArWDelgiUDv4smBkyAdX8OU6U2cLT26hHhZJDPHFMXV6mCcbREqDUKnjjErM7T6Z0UE/WiOUa0zNDu6ohHVSYGp2SLQmid7Cm1QwjtexT4v5YHR1ufJnD9dIjBqhWmZq1bFHV9GPLzGz62RWDU9axxlf5b1si1jZINWLBNIqM0s4LGJ1A3+ySmaU8eQVErNAqK7hyau4E/HeRZoQPRK9KhoxjDrK3UuMbz7BhT8g0Vq4ozLmaB1PLhOowlkiH1xl5g6I9Q7upC5ECn8X6c4qc2+H2OgRqm1mzhae1CBQ2yRmH2ciXsPMGhBqHTy5iSc3CeUWF94u45uXmZpdQqXG1OpgDzc4c0Uby5k/QD64vBQrEqtOZJSJzSq+WsEebxAbNRKrRurUkQ4ew1c3yNwqiVnEGa8QaQV8eR396BK+VMAdF0iNJvrRyrL5I1IrKHefJLMa77sq7A73wy1Of/II7riIfnQVpvs4owKTW08wdfrMvT5zv83pra/gyFdJ7DJnQZvhrUfIcrHHV4sYw0vid2GT2KzgK0VmXgdPKZBYZWKrSKBt4EjrS0iaNbxCoAhRyTy9SqxVOfrh1zhze4RKjUgukGqCZxNKG7jDqwKaadawT6/gjFcF9E4rYZ6uYJxcJlKLnHktPEnkyd3xBqlRx5MKjG8+wsxukVli+J15PTy5LM4RrQbnTxPqdczRBrHRyGt7+7iSiOHY45I4v5weZ56ISHlyHXdS48zbJlBbuJIA4kZam0BtiRpbf4fE6KIdCxfG1Nlk5gyEKDIucOb3UY+vEhsNonyY9pUKsVoh02ukWhVvvIF06zFCqci508Y+XSVS6iR6i0CuYRyvEavCNRTIVQK5Sqz0SPUe1kmRSBWNO86ozDvRdfxxC2dc5SLcJTF6eHKT1BQr/t6kzcy+BmfXOfc2mdy8jDuq8yDcJ9U7mCdrzGwBok3MjjgXlI5oMTLbRHqVxKria1VcucLU7vNe8hTeuEYo1ZmbHTK1jnVSZmYNuPB2CJUGoVLDn5TxpRK+VCJSK0ytJqFSJlIrGCdXOPe7+HIR63SVud/iPOygHl9CPbmEObqSc3suo51cItTrGMN1rHGBe9EWvlLBVyoEapXEahHpNYzhWt7201kOmb7cJNa7JGYXV6oT6R0So8vc2yY2ujjjKp7cwDip4Mst7oX7zJwdjJMy1rD6/u3jKsZJlZ9OXyAzt3EnbWJtk9TYIjO3Ofzew6RGl3vxPp7expJrhHqbUGmhH6xjn1bIjD6B1MQ8LuGN63jjOqneI5BanHs9MrOJfrSKMyoRynVm9iap3iWQmsRyi2BcJ9M6OCdlIqlBqrSxj4u8G+xB9g3Onae4853HSfUtHoRPE0yE4+ZBeJ1E7ZPqfayTAu/EuyR6Q4gWR0UuvH0CqU5mdHGGVe4He3jjJlNzG2fYZGoIroZ+UCKSe5zZu/jjtnBZ2NfE8TepceZdwx13UA9qnHs30A4rRJoQ/bxRm7klXBozaxtvvOCrrBOrLVKtj31SRT8skhk9vHGVWGsRSFW8SYVQbqEfiojXuSe+e1KjSWp0CGUhqlmjAva4QGq3sMfrGMMrTF0BYTZOyySmgGVGRo2p214KFam5KfhCRoPEauFMinhyGXtSZOZ2iYwGxsk6F+E2nlxjcvcqrtokNPuk3g6O2mHqbS2bPhK7jy3VyNwBrtLAlmrop1VSextf66EclXjtxf8H+bCIq3SIzQGh3ifQe3mLR4uZv01gtDAnJUJDgLdDtUGkC4fRIr4YqOI6I7abmOMNzuMt8fdWh9Tpo54URQ2xvyWEB20f5bDGebTDebyNpzbQTho8yK4TmaJO1ZrUiM1NzsPreEoXc9TkneQ1PGUTc1Ik0OtM3ZxPoW/iyFUiY4vI2CLUt0jtPQJ1m8TcJzb28eQdMr1NZvYJtT6Zex1H3uTcv4E/6TDVB0RaHV9tcC99GkfvI53UmAVP4clt7vl7nA+fZ+a8gOk1+dGbj/Cp3/ptvvqxFl/4Wo+HNi+x2nmG/e/c4bmnbvHZzw744naFl293eXPvq/xg5Qonb0/4izsSL8ke3z6ZUPzKY3z5n/8BpV99nOJv7FB7OeKbh2/yykttTl67ywtvHLP+9g1ed57hRvMz1L/0XVqXX8UyUm6efJ8fvP0thgff50a1y9d+99N87E96PF6p89lHP8b3vvkN3uje5dU9j9YrP+CRgwE3XnuMwoc/QfnT1yh84hqfubzJysEP+Nbmy3S/dJ1f+9Cj/Isnf4MPXf5lPvfbf8jH/uVX+HjzKTZVhdf+Ysirr97k47/3MF/+B1/ktz9U5MO9Mlc//cf88M1j6tcTis0XeenbEh/91Ar/6S/8A8b6WwTBy1hSm9MfP8HUeQp73GN8u4x8UCO19jGHHexxD3vSY2pdx5cG2MMO1mmLzNrFkzr4srjW1O7UiOQ+odwhM7q5G7dNonXxRg1ivY+fx5/lg6uC5zaqM3f20Y8ahGobX27hjBtMbq9jntQxjuu8l76IflzPP6d7hGoPb9JlfLNIrF1jZj2DO9omM/eJtV3sYQftsE6s7ZDou2iHdVLjGqmxhy9t5vsaSyFDul0WDTPSFv54gDPaRJe3GE96GMMeb3Q+yUf/2/+I3/ubP8ef/pO/zbUn/pTDn7yEot1lrB5j6TKONMHUdLwcoOlY9nJbDNuB5y8jHQtHwGL/B1f+bcNc7gvyiEOUCwiL4T/Mh/QgH9wd0yLKm0Bsw2aWzkjC9xkWwmEREbghkR/jmM7yZy+Hbrq2nd+ngIHGYUgUBEuhYuGwyHL45cLZH+XtJMvyh9wdsuBDLOIgST732oYpBBnXW75eC4FkkRpwbWdZU7pgUyyFm9w1sXCTRH6Am7tLnJzvoUoyWZJi5DWwgevlrZXW/7ejInDMnEXhL7kVi8jHglexiH5kUSiEiSBYgjBD1yGLQuGAiH3SJCAMHLIkIAocPMfA9yziSNSM+q7zlyIO3pJNEfveUvRY8C9izyOLQuZpgmMZzLJkCZhM8krTRb3o+46K4GfaPBZChWubHwBxuktnxQJeubDOLKpXFgfANM0wVA3L0LFNA88RYsVCGBFMiSBX4IQaN02zpZVomrsq7p1n+K7JNA1xbIPz2RzHtFAlOT+wQ7JEMC1c28rdHwGubRF4DrYl4boypnHCeHwTTT3EdRQ818DUdBw95ODmD1j9wof5yq/8d3zyP/9rfPxv/ofcbX6O49cvo9+9jHW0hntaQjtYJ5Dr2OMC5vgq+ugSM1sMoebRCsqty0z1HmfmJvZxUdw2ayRqlUiqoty6gnGwTjDOox3Dq6RahWBcJJxUCMY1seXRj1QTq0rGUQFnVEG5exXrRFjdrdM1QqWy5CZ4UgF3vMro5kN4EzHk+VINe7jBLI8LOKMy7qjKhbdLqvcxjkpYowJzv8vcb6McPUFi1eDsKcxhicntNQGCcnqc+1tLG6a4cBEXC5ndJzaahHoNc7SWOyjqOBNhdXOkItZog6nbJbO7OTCzSaR1eJBcX+7zpAax0eci3MNXagRqmcSqYQxXmbk9Qq2FM6kz93bJrD63vvdl7EmB4x8/TmJ0OQ92cSci9zlzRbNFoDaZ3LrEmbPJ3O4xs3vYwyLG8Tr3wx1CpY5xvI43rjA1O2S5o8I82SAz2uLfugPs3NLtSxW0wxUiTXAJjOMVUqOOLxVJ9Crm6QqpWeEiaGMNLwvRQV5HufMwiVZkZlXJjBKhtMbMrHDPbxEb6yTmBpG2zsypYg1X8KR1Yr1MoleYOy18ucjc7eT1mw2k25d4N9lnanZxpCKJ2SSxWrw3vZ6DQttcBNcI1Db2uEpmbWKclngnfQpnUuPc38EZV3EnNQKlyUWwi3ywRqi2OA92Bd9DqgubuNEn0TpIt6+Ith5qcAAAIABJREFUXHO0QyBXGN98nJndFg0sagNzWOCd7BqBVsVThOvIV0uYQ2FP9uQSc6+DrxSJzQrmaIVAKxDpa1ijJ3GlK5x5TXypgHW6Sqo3SXWxijh8+2Eyq8HMbmEP18RqtFln7rRRD1aQ71ziwt9karWxhxu44yKhUmVmd5DvropKW6NGaldxlVWmbh1fLWGN15ncviIuhvUKc7+JevI495IexvAKnlIi1OqkVhP99DJTV9zH1G1iDtdFq4q8TmbVsE6vMHdaZFaTudNh9NZjXHibvBP28MdrBJN13os3CeWCiH1Ydd5LBmRWjUgt4UvrzJwGF0GHQClgnFwmNavLATfRq8h3nmBmt0hzkGisVdCOrzJ1OiS5i8EYrguxQqsxvv0Emd1b2qaluytMnd6yolcAWHv5SuoO6tEGnD1HqLWxhmUivcO98BqJ2cvBtKItJrP6eFKdB8l1zoNN7HFBDDZ6nfNgUwB5zSYzt8u511m+X4tzJdZFe4uIslQ5c3uce33BCzheJTNbnLl9QqWKdGudmTUgM7sEcgX5ziUCqc79YE9Y8KWasN3qHczTCgc/eJwzb48HsciCa0crzJ0egVRHO9hAPyxw5m4xd3pkZoP78S7OpMrUHpCaAyJd8G98VVjoZ55oGTKHRUKlgT+p4g5LXNh9Luw+7rhGpLa55++QGR1mVncZRcrMJlOryUXQy+N2VRJdCJyRKtxt0sGjeOo6704HXEQdtNMncZU17sUdMqe6dMj4apW51xPik17/wHtexRyt57Gfds4Qqgu3md4l0jtYwzKZ1eciEJ+didFl6gzILOG0irQuxkl5CdP15Rae3CJQ2kL0kTrMHOFki7RNHsTPoB2VmTnXSNU2sdbGlmrMo120UYnI6JDoXWK5hXp3Tbix9A5Ts08gNfAmNVK9i3FcwBkXCNVqLkI1UA+u5tbqTSK1jX1UJFXaxHKTRGnhDSt4wwqp2ua+t4N51CDTd5hb17COa8L5oHTxxnUipU2i9jGPS5x7W8ydLrHWEO6ccYNI7uIMy/iTGufuNnN7m0jp4E/aJOom78bPoh+WkW6tQ/ocU2Mb47BCJPd4L36WM+camb2JflxmZu/lK5vbROomvtxGOyrgjVrohxW8UZMzZxdnWMvdE1VSo4s3buKNm0i3VgkkAYxN9DaBVBWxRLWDM6rgjookRp1QKRMqNQJZiD1zb4AzKWOPS0zdLveTbezJOvZkndisoZ+UsEdlEqvNvWhAajWxxgWcSZW5t0NqN0ntJoFW4TzsY43XCbQKU7fN3O9ij0voJ+ucBds8SK+TugNie4CrdZhF+z8T9Vi0fixAmond5yzcJ9B7jO+ukdgDzsN9AYw0N/G1LlNvl9jcRDstE1t93p09jac2cNUanlYX52JeJz5z+7w3vY4nV5HvXuHM3yKy6kRWA/l4BWO8Qeb2sKUK+qiIqwi3xdTdJ7OfQT9toQ+L+FqNi/g6sbGPfHSV0GhxEe9ijMpkroB7xtaAQOsRac8y959CO13D1+o4Upup+zS+2hfOD2+PxNomNrcxhk3eSV/EV7ZQj5u40gDOniUz+3hyB1fZJLb20E+aTG5uwPQFpnabUG8RWZsk3jUiZxdLamOPG7wbP0UavYE3fJJ0eImfvL7L//nJP+XXLz/Ex7abPKOf8czb32XzsWt8/dtv8of9P6a1/TVeb3yd/fJbfOKPNnis3+f5t77L9vPPUivt85U/3eSLX7rOJwoNfqf+JQqnW7xsvkn/h2/S+ckBNzWHF5t1rq1sceN5lU+90qJ8+A1edX7C3qtttgbr7Heuc+mrHYorr7Byvc7XNiqs15/lxo+O2b77Y56/9SZH3z1E27rLN5/c59m1l3hk8CYPP/V9Xrgz5rlvv8zxy69jff82rVe+y+rn/oyrH/5t/vhXf5uPfuoxqp1vsVl5ga998iqf+OQjPP5/PcNjX7nDv/jqZyjVvkr945/giyslbtw+5LmXjijWX+bv/+L/xv/0z/9XRvJ3UPV9AntAaHYwhx1m3tOYow7WqEuo7TD3bmAOO3jKgFjbJVJ3UO5WmTvXuRfc4F7wNNpRmcza4r3oRebWHrfe+BqZ0eVBuEuqdzj8/qO8lzwjRMqJ+C6dOn3emz6NcVLm5MdXmTtPkVqb2KMa2lGJWBefnfpxDel2ifvhs8sornZU4cK/wdS6zsy+weRmjVDey2MdA6bWPqlxjVDZxhl1cUZd3HEPb9InM/c5/ck69rBDrO3wXvp1Dn9wldTYwx11MY9aROo+o6M2krTFydtl3hz8Cf/2F3+Or/73/wW/+/f+Gt+ofIW3v/cMmnHE6eQAW1fxFWNZO7qYyxYxEDFYO0sXxUJ8WDgIFuzCwPVI8xkvyQd0AaAUA7xnO8s60+Xv/ID5dJaLBAHn8wtCf9EGkuFanqgc9SMiPxIRDy/EyTkVWTIli6eCQ5GLCQv45ftOf/H/W9SpupYtyh1y0WTh8oiDEFWSiYKQs9mcOAyXkE3hEAmXDoplg0iaCcdIjkVYLNxHuSjjmBZJ/jo5loh0LOIvjmUtEQq2aTHN20Z8V1SXLrgVaZzg5f8+9Hx+7t48g3fv49sGvm0snRIfBGguhIl5Gi2rSRfiRRr4P7Ml+bYQMELfJok80bDh20texWJbCAmL/yaRqABdcBgiTzApFvcb5eBN37JE00jugFjER+LQX3IcFuyL910I7wsU799eOC28/DEES56FqBBNc3ppuMz8LMSHOHdUOJa5dHII94OfuzVE7ifKHRkLYEiWJO/HPxKfOBQ1qkkUcD6bE7geuqrlLo5o6aZYQD49xyaNRXuI6yjY1hhFOcA0T7CsYS5UmHiOg6l4DA/e4vJnfo/P/9I/5FN/66/zmb/9NzhofZ7wuId25zLBqEwwrqEfbKDcXcU4XSfQy7jKGvbpE1jHl0jUGrHcwB/WCMcNEqWNdbSBcvsx/HGBqf7+RVYs1wnGRcyjy8i3HiWSy/jjMvZRAfu4yMxo448LGIdPoh2sE8pNlDurWKeFPPpRxhlt4EklAqmJN65inqwtqx4jtYZ1WsQZVolVYUkOpDqZ2SNW20zNTVJdrFQKyGGHQBONBpndZOp0Sc0+7kQwKZxJZSkoGKeFZbuEerSGK4nK0UCtEOqCVzB1+iRGH+2oQqTXiY0GzkRc8LhSlZkzIFBbmMMynlwVMRKpIS6UvW0uwm3006t4ygZnfo/EbDG5cwVrVMVXBJgxNusc/eQrzNxtps4W6tE6gdoQF+t6G3dSJzU3uRdsE6tN3FGZmd0jVOp4kwqx2iAzO1z4W0RqA+u0QCDViJQG596AUBYOjECqoR2swuxpvEmJye0nmNot3st2GN98BHu4gS+VSfQac6eJcvAYvrzGT6d99JPHCOV13NEV3ok6GIePE6sFUl24KqZGmcTYIDE2SM0inrSKPbpCZlUJ1RLuZJ0Lv0tq1rFH68RaLV9NaxOpTWZWj8xuYY02yOwOgVoXFa7OgNTq40p1nHEV7XiDd9PruJMqodoi0tvMnAHvJNexRmX04w1+OruBeVrCHosK0jN/G2tYwj4VzSjn3nbuTKkRa3VirUaoVARIVRPugthoYpyuMfO6uFIxb3MR0RBnUiS1W8RGDVcuiFpar0mkr4mWFHWNWC+RGFXs4Tr2cINzb8DcaWOeXEU9vMSZ22HmtNCPVrCGq9yPNpduCmdU4F4wwBkVMI5FPOW99Bqp2Wd061LealPnLGgxvPUQ52GfB+kOmT3Ij+kGc7+NI63iKRs40kbuUmiJ56CUCLQioV5EO7mMKxWJjCaJXsaT1nAn62RmHWe8IfgERgvzZF00AylFUq1MJBc4c5p4o1VitUSqV4j1MpFWIjHEz560jietcy/oMLPrRFoF7fAyZ26HzBLMikirEKkVzr0OmS3adiK9TmQ08te5zczrkVitJTTWV+r4Sp170W4e36oR6628nrVPqLYwT0tk9ib2qMK9aA/taANfbuBOavhyA+1oQ4hbqqgAzqw+md1eDs+OVOLM7xNqNazRRu6sqOVVsiUugj6xXkM7uszUbnIR9Lnw+8RajdHbj3Hh94nUKr5UynksLS68fVK9x+TWZVKjRSBXRBRr0uBB8BSBKtpo3EkN87SCNazmPJYB9kg4GR5EO6R6h6MfPMaZs02stoTbRa3k+fceviKG81Bt8yC5RmTUGN99FGtUYe4NCNQ65uk6mdHizO4J+KPW5Z5/jbk9wB1XsU4KnHub3Au28KWS+IyeFJjaTTJTDJmpUSdQSnhSQbhklHVmXoOpWyfQCoR6galbZ+4LXpAjlTCH65yHwrW0aGkI1CrOpEio1wi1Gg+SXcxhAWtUYu5t4StNnHENTxL1wxfhNZTDNZxxlZm7hSc38KQ6kdblXriPPaoj310n1LpEWg9PauFJIq8d6wNifZPU3CI1tgjVPNan9JhbmwRyg6k7wNNbuFoOVtQ73PN2sE9LOMMyZ86An6ZPEastzOMCmdnjwtsmkCt4k2Le1CM+d91Rham5ydweoN9dJ5KaXNhb3Pd2ckdihVhukqptnNP2kqAfSF2km2vM7W3cUZ1QbuGOmmRGnwt/m8mtJwnkCpnRIdG6OKd1nFGFub1JonVQ764zt3dINBHZsI7rREoPZ9jgp8lz3PnuozwIn8Y+rRPKXTJDvI7WsMbU2sUatpnZ1/FlEaHLrD7eqMWFu0+qD9AOClgnZSKlJaIxRhfjqIwzrDGztoiUFoneWX4/OaMS/qRJKIsYmy8VsUfrhIrgeDjDGuawxNTZJFBFpENEhRqEWhVrvLasZ3alMurxyvL71JlUxfet3xVgYUlERy6iTUK9iisX8dUymdXJa6hbREaHyOrhG10SbwdH6yydFKmziSPXicwugd4mNDp5I0gPfVghdba4nzyFdlLCGFU4C67xIHsaR26hnZRJ7AEzfxtLquagzF3uZ2LRIrO7+Eode1zOIypCIJ+5m1jyBp5WJjBqzINN7qW7JHaXQG9xL91HH20Qm9uE2h5T92nmwS6B3sCROqTmDQK9iavUmPlbnEfX8LU2iT0gc3c4D69jne5ijds8yK5xHm1jjhoE6g6xuU1i9wiNPqmzjZNHW8xRC2vcYepcJzH3yPQ2kdpi6u5yFj1DaF7Dk/sk2oBU7XPu9/HVOom7haV2OUuexdP6GKdVuPg6ZrRBaK8RH23ynRc3ebz0MJ8qfYHqK19n71WTN358gnlL4/U3vsVa8zP8+z/8CPXuj3jieZPPdL7NG3rEiWTRLzXxlIhLnef5P756id+qXuaj1x/mu6fXKFx7ju6PNNp3jth69pusfrTD+pde5o9XXqVuPc6Wscl3ghFvjhNe/oHP7ck5DxcKrHQuUa18lU/8u8/yyMZLfEOeUnj7W/S+v8fNb73JG599gZf6E75841U+Wn2CS2/e4JvfuckbvR+y8/U3aT57nVq5wuoflql/6Tl+57GH+GqvzMErI/RXfV547W2+/42UJzav8+G/eITOtRW+U3+JR6/f4cYPFO688Qw7z97khVdG/N5HvsiH/uijHI1f4vikReBukXk7ePIA/aTFefAsob6DK21iDjuE+g4X4XN44018aUBm7nHuPY09bOFLXRJjQKT2GL9VINW30Q+LML1BqrfwxlW8cR13VMeX2wRqe9liF6hNrGE1bwoZEChttKMintTiQXwD87SOM2qTWdeY2ntM7R3cSRvjpM6Ze4ML7zn0oy6hvM9P01cJlS2s0zahssXMvk6kbqMd1nknfhF72MWXBoTKFsZxE6YvoR3WidQdZvZ1vEkfZ9TCOe0QqfvE3ovcuVMn1K/z9Mpv8bVf+Vv80S/8B3zuf/67/EXrEWzph6j6ISP5BGU8QTsZYZsWlmEIjsOSHyHiDnbOcbAM8312gmUT5M6KhVAhmA32sp7Ud91l48WizSJcREM+wG3wXZfIj5YAzUUtqef4ZPGUyI+XrSChFxJ4IZEfkcUZkR/hWu7S/bBw7S8e+0JQCTzv/bk1jJjmqYAsSfJWyniJNMiS9P3ISC4shLn7fyG0ZEkqwKE5+FL8nb8UK3zHJUuSpWvDd98XgD6YSBAFFDa+65LGwgxgGeaSl+E5Io1gWS6O7f1VoWIR+1gIEQs+hdhnM0vCpXAh9ns/s6VBQOx5uajgEkceUeDgWBpJ/vP/v1ARLGMN4QdYFwLS6eVATSffXHxXOCc8RzSELHgRjmUua0sXcEvBoAiWDSGeYy1FiYVA8f7tRRXq+6rUQjFKomipZCVRuIx/LB5zFLy/fTCbNMuypaqWLpUvlygUTSJZEgmlLYxQZYUkivJWkwUQVDAqQt9bMitsS0JTT9DUQzTtAFU5wDBGGLqMpijceeuA0dFPuPqF3+ehf/2P+Nzf/Y/50M//HD9Y/3cYbxWxjtbQ71zFPi7hnFZR7q5hnG4Q6lUceQ1/cgVvtEowLhFLTbxhHW9Yxx/VCcd1YqWEfbIqGBVGD/e0TDipLhkV7nCVSC4TTiqEkzqR1MA+3sAdrpPpVczjErHawTopYh5v4E3KBFIFd1wQA91pFXtYJpCreJMiiV5DP1rFHVVIdbFyEykNASlThO3Vn1QJlToX3iKPWiXQqsz9LrFRxx6VCJQ2qbmd14W28JU6sS4GUmdSwR6XyWxRj+krNQJNCBWRUccalfBlwYvwlUqeq27iK6ItxB5VyKxNzryd3LLcZeZsEem9JaPCk8XKe6jXc5tnDV8RsZOZ18OerHIWNknNLRJDCChzr09kNHNBpSx+l4Mz5TsrvBNfIzM6wh0xqRCpDeZ2j3NvgH60xrk3EKuidg/jeJ250+fc28IbV4jUOudeP1+pb6EdXuKn2Q6x1sSXKvhSCU/awJfXOPPruNJlUmuDzCiRGWWsk0vM7RqZUSZWCzjDFaZmmVhfx5evkFol7LEAc07tOplZI9LKzN02sVYhNRskeiMf1gS4b2p2iYw6jiSsuonZJrW6eHKdQG3xXnaDzO7mF7FV7HGZxGyLylC1QWyIFVjjtMBFuJMfC3V8uYYnVQnUBoHcJNE6zKy+iJuMy2RmC3dcINZqOJMazriWD/QVjNOFaCK4JV5eRevJFXGxfHSF+/GA2KwxvvMY1nCFmVPHk9awR1eZ3H6UudsiNWuYp4JRcT/aJNGraIeXcUbrnHtdMfDJJS78PqnRxDxZwxkViLU6M7uDMyrgjAqc+3siBiOVGN1+lMxtYAyv8t5sj0CtMXO2RUWr3ydzmsy8Fp5SwFfKvJvtMXN2sEdCcJt5Lc6CNtZ4lcRq8E56jUgr5kyNonC/SEUCuSIGi0mZRCuTqCVCaYNELeEOrzI1qqRaGX8snvPcaRKpJZzxKole4cxroR09iXLwOPfDPvZwlVAt44zWuRcs2k/WiTRxfvhqlVCvcx4OBK9iXCAxm9yLBYNBO14ntbrMvQGeJIaOxbEytTexhmVm7oBzfwf9pMg7yXXMYZkzbxtnXMWXG7w3fZqL8BrWqEKgtpbDbqBWlzGE1Gqhn67l7ikhYHhykcio4koFzOEq2vEKvloisRr4aonMahDrNdzxBjO7xdxpE2tV9OMVQrVMpg/yXH8zFwEGpLl1/9zdY+4OsEZlUrPPzNnOP3f6OKMmD6JnOHM76IdXmTsD3ktukOr9HIpW48LvieYao0OkCYDk1NkSjUJykanbINJ7uHKdWG9w5nUFF2hS4Z6zxUwXkQZ/UscbV5lZPQKpKs5RpcLUEs/HOL6CLxfJzMbyuPUmBc69Lu9k2/iqAM7O/Q6Z08SVRHxq6rbQT1aFc0Kvc5FDNX2lQmQ0cjFKgBSVwyvMPTGwZlYfT27kLAoBRzVOistoT5JHPxKjS6z3SIw+zriOeVrJxZougdImVDuESo9A6ZGaQqDIrB0CpYc7aWOd1onlJoHcIDa7uFqTxB0QaC18qYFzUuK99Dqp0Ua6vYJ69yrn7oBAruFLosY30YXo6U1KuONyHi9r4o1rJFqXe+4OwbgmuCByi1huEkkNYrnJuT3AHbZxTlucO9dJtAH2aZ0zewf59iqh3MI6qeGN68ztfh736RApDWK1g3x7g1BpEkgNIqWFcmeNSOkSSh1CqYt1UieYdHg3egZ31MQ6rhFMOsysHazjKqkmBHd7VMeXejijLom+i3FcJ1S7TO0BM3MH57RBZmwJxsmkSaiIYSczhH3cGzdFjENqEGttArmeuyaqBJIQKtyxiBF5UhFnVMQbV3FHNVHHbfWJ9Da+XBPfsXodXxWLBiLq18KVyvhqmdRq5iDWOpHezd2Ltdx11iSzu3hyNV9A6JIYLXxFfIbPgx08rYVvdHG1DtNwj3vJPvqwhK+1eHd2A2NUJrH7ZO5g2RiSOqIF5Cy8RmT2mAcCwqkPS4RGn9jcJLEHOFKdQG+TuX1Cs4Vyskqkt5Zxj1hvMXM3CbUGvlJHPriCo1S4SHawpQq2LJpDZr5oAvG1Dp5WIza3CNQ9EnOfmX9NtKdIfTxpn9jqEWhtAr3LWbhP5u5ijppM3T3Ogqdxxvu4cp/IbJJ5PWJrm0DdITK2uJ/to52WcJUW59F1pu41fLVPoA0I9W1iYxf51mVircOZv49yXGfm3+A8eIZQ6aPfLTK1O7hylXm0x+S4jDpqEpnbpNYWyt11ju/+LkH4FPOLA9qFT/DxX/6H/O4v/i8cPD+hdGXAK8/KNF9+ke6VNfq/X+Xxymt8/Jv7dLXv0fvOd3j1eyo/esPizqsSO9f3WH9hjcq3qpRLLSqfeR7pDZXLT77I99+M+fpTr1Bo3+DL14/44s6btG5s8Xqtg/7WATt7L/Hqkc+zBzIP9Tt86uE/48tPfILP/+bHKa7UudLd57WbMq+8couXv/0Wr0gjHn79Ga7+xRt8/o0dKmufp1G9zJuvDtFe/ykPP32Xl8YXPPKRT/Inj9/g41s/4bfaJT751T/niT9d40tf7vDn7S6lved56LlHeOi5P6X1lQ0e77zOQz8+5c29A17vj/j69xWufeMWX3miwhcf+iym8xqTUYfJUYWZ9zQX4XMMbxZJzD0hTCgDXGkzr44VsQ9vsokvbTKz9zGO63iTNu+mzzK1tzmznsI6bjC3tzFPCkxuXcIdV7gf7OGO6py+tSLOc2dTXPcqDaa2qCed3CpjnlY483YJ1A7GSRV71MSXe8zd63iTHvLdIs64zczeR7pdIVb3uOd/g+FPaki3BJdiZgvehDvucS94llDZwhn1CJUtLvxn8CZ9AnlrKVroRw0idSd3i/TwRl1i7SlC50V+/OMy2kmfl2sf5slf/zs8/k9/gX//j/4z9i79MeODV9HMYybqCE1SMEcSlmFi6sZy9T8KBBAzzkWHJMrrNXO3ROSLNscFRFMM147gLeSciMWi9sKBEbiLWEYkRA3LxnNcTN3IhYoQ3wmW0Q/P9oRzIs5IwjRv+YhxLY8gbw3J4imBK+bSxUzqu4LzkCxmVNfDsaxlNGP5uHKhIkvSJTsiS9Llc1rwIj4YXcnihGmaMc1hm9M0Q5XlpWvkg7WnYmb2l26TRd1pGidL5sVC4ImC9ytOl7GQD4g7STwj8JO/KlQIscJcxj9C1yINPUJXsCuyyF8KFWnokfj+z2yh6xA4ds6VCEnzuIdj64S+je+aP7P9ZaHig9yI0BcxjyBv/FiANRcwzShvCHnfDSGiHAvY5Af5FL77vtNBCBXvcyg+KFSI+7DwXSd3MQRLzsQsmy7VpwV8xbVNTF3NIyz28vEvnoNr2eLgyQ/0BWglWVTaREKoyJKALImWtNXxcJSfKGEO6lxEY8KlM8QyNExjjG2N0dRDJOk2un4suBWmiiYrHN4+QJvc4rE/+w0+/c/+a37/r/8cH/kbP8ePih/n4NWHMA5WMQ83sI5KyLfWmVlbBEqd4a3HkI+eZGZVsE+uYJ+sE4zqWIdl/GED+7hMqnY4d1pYR1cxD9eYGz0iqYF1vI57uk6ilpmZdYzDFYyDq0trq3tawBtt4I5WcYZVjKMi5nEBZ1giVOrYw418W8eb1PHGFXypjHEiLojt4QaJ1sY6KeNPqkSqWAlPjRaJ3iAzmwRKGU8q4kpixSI2G9iTDexJQVy46z1Bdre6YrDVmksLuSfXCNUG9riU/65ObNSJDFGHKVbXezjjFq5cwpVKzP2+WKnUW0ydTXy5SaR3crp9jdTskxhif2J2sEZrnEddjNM1XKmyBPl5co3IqOHKa5jjJ/HlLtawii/XuB9v4asVpk4P5WADe9TCGZYI5BozS8Q+AqmWd8g3ccdlvHGZudP/WbCmXEO9e5W53cebVLnwtwnkGu64yP1wIMCObz/MRdAjkOvEWpPUaOKM15naNRKzgCtdItKv4k+uEqsFzp06iVZgbtcIpDUCaZW5XSM1C0T6Op58lTO/Qahu4Evr+PIGzniNQC6K9hCriTcpEUgVrNOCEJm0FrHZ4DzYxBxuEBtC1Y+NDqnZJ1TbTJ0uF+E20t0VUku4LhKzxdTpYY+LzNweM7fH6NYTywxwpDfRjtdIzBapLqj4+tEGzqhMojdzsFuJUKkQKC0CtZ07NVr5hW6FUKtzP94mNbt4ck0MUHaHSK9jjtZxpILgP0yKBHIZTyqQGFU8aY1Q3SDWC/jyVZQD0fixWIUWq/NFfKmAdPtxrNN17odbJHod63SdC3+TUKmiHa4wufUEmbWFPRake/X4MudhV1iiT1c5/NFDzN1drGGFqdMlMqrEZpVQr+SugIJYmR+L/H9kVPGUDWKzSmI1BB9EEu95rJcJFTFMCIeNaNU5d5rCPZE7KkJpg0gpkOkV7NMreeOHEDvM0xWc8SqBXOB+1CM1qxjHgmlwL+hz+MMvk1kNIrWMNykQKmWmTodQr5OYTSKjwb1oa/lzZrc58wdYo+JyBXLq9DGHBVKry5k/IDV7YqBVW5z528tmj9TskRhdlIM10pxXcS/aEyvxcp3U6hMb3aVAkdptQq1o408pAAAgAElEQVRGZDTyytqaiMiN1rAm61zEm5ijNeSjS4R69f9l671jND8P/D4hQJAC/xEnsRHYjpHkYDsJ4AAJEjgwDMftDMeAfb47+3y5Jp+lO8kqdyIlHkWdjpJIaslt097e69QtXC4p6khKFFUokmLZMuXtv97r22ZmZ7m8T/54fu+71CV/DIa73JmdmX2nPN/n+/188LUsnppBPxLtmHtBHe3wAqEqjDpmbwW9c4lTd08cOLsphreeTQKgHBO9gXx7HV8uERs1PFncZJm9PLHeItZaeFKNSM1xbNfRjzaIlBqRIg7CIkwQU7ZALTE2mkxMYXFwpRxjq8RJWCPSGph9EbbGeg5nsIrdXWeiVIhHVcGskMtMDfH1xR1mk9ZTEaMjAiZnsC4+h40iM6uU8FZEC2vm1ETjbJRG764SGyUcKUOoFwnUfPJv2GB09/xyYuPJ4vEZ6UXGZglHSjM2K8lMr4E9FOHS2FzM7CrLuc7UbmINRDNt7m6idzJoR2nOwitw72UBhjOFam9stgiUBqHSINZbRGqT0Z11rF6R+9F1puaWaDboNTyljCUXMaU8jlRgZrWwu2KmIMCyRUJZHMBjrUSslvClHM5gg6lZSQDRadxhjrFWI1IqjLU6U61GLFcYKxX8QQG3lyMYFoW6WypxbF0hVjaxu2WsTgFvUCZS6hz89NtESpUPg2uEcoW7b34TJoJd40sFrG6Wj+IbhHIJ9WAN4ygtuCfD8pJRceLsEUo1vEEFq1NgZm7h9EucuntY3QITrYUzKnDs7qAcZHGHDeb2VUKlhScl1pVeGadXwh9WCEYVIqVKpFQJ5RJWN81EbxIpdaxuFm9YxBnkmBi1xO6VZqzVlw2gWMvjjkT7xOpl8EclTv1dzF4WTypyFu7gSnlcKSsuAKxKYvMoM7GqjM1SAjwWk81Qq+FJRSZWk7nTJlDKWIsASxdfA8aG4GBERlUEdmaDWbBDaLXQhwWmbpvIrDN1hcJ4wafw1DLmMEdkigmIq5bwtDKx3SA0agnLoslxsEdktnDkMlN3k5nXFnBMKcvUbTCxaolSXIBiz8Lt5SXJid/GU0s4cpGJ08bXaiidDNawJIwigxIzr05ktAmUXXxlG1+tC5jmqIl0t0FstonMNq5cw1ebHPvCBhGo21iDBsfOd4mNbbRElzqxt/HkNo5UwxxlmbqbTN1NjEGeqbNNZLaZOruYgwqe0mJmVIm1KrHZJtC3MEcNlIM8fzZ+kfvuFczeGifBFnInzTy6hm9uEehtPKmC089z7ORxrR2G6jVa1Uf5v37hF/inf+Nf8NbrOi++9R4/7cXc/P4tPvhOj0rudR7dLPONK0+zsfFNvvv6W2xu/Zi33nG5uLrDxY0sn/z0v+VTn/oUn/o3T7DyyMu89YHL91474r3v9xm+Y/DG4ZAL77zEa+otttYu89pz72O9fY833tjn9c4tNm7WSe82eeQrT/GZ3/k6X378Eo8/eYGtnRtc+laW16/f4c2fKDzWLPNM7yZvjt7k5t4Wu+vb/OTabd560+Pqj3S+f3hC7uoHPPKNi/yrrz3KIztZ/ujr5/jip5/i1R+OePUDhebLb/C97jtUi00uP9Fko/ImT7/6Bi9+/1XMn/Z4/rrLY5fr1F/8KU+t5vj8I7+LonyHsX+D3gdphu8VuBfexOzXGJt77L99mdjYxZVauFIL5ajI/fBFQkVAKgO5RaxtYvVLWP0ivlzjxL6G1SlidXL4owKRUsId5gTo19oS0FyrhTPKYw3S+EqJ0Z1VTrxr+FKLubOFL1fw5SpGJ8/E3EI7yjO1dpHuZrD6ZXy5iTdqoB9VGN7K4/S3OLZewu5uMzF2ibXthKFRYWruceJeR9nPM9Z3mBi76EdlzG6Fsb4ruBRSC7tfx+rVmNub+KMGVm+TUWeL4WAHe7TNn2Z/l0f+3n/KM3/3r/In/+RvcnPjcd77yXUU7ZChLIIKs6/i2vZy+rGATnrJIdpP5gx2YvjwbEfYLBK7hzj0O8vD/kLBuTBCLl4uToQKiwP/ArQZ+QGO6RB4YTLzEK2KhbI0SBoUonEhNKWBGy7NIMIE4i+nJUEy2VjaOPxgyZJYXpBHYlqxaPmHfiA4FkEozrbJ8ygQl+aLRoiXhC26oi6DmwWTIkhQBgvApnhfg+RlvWWDYvlxC6Plxb9jWgJoaojWirdsVIi/y/diHDv4/59+LAKKRYtiEU7M4oD5WDxNIz8xgfy5J9/Ht8xl82EyDogS28cirPj4058PKoThIlhyK0LHWc48PMvEt8xlUBE49lINKpgUFqauMY7EXMLQlOUB3zb1Jcdi8fcswoRFQLEIAkRgECbti/DnoCELW8div7SYZiz4FItWxyJAWbz8Yg+0eMDOp9MkZfJEUDEWbIxpPOZ4NmfYHyRbpvHHJioP1a2TOMJ3HRxbRtd7DIe3sKwumnaEY0uYuow8ktAkGan/Ls888st8/Z/9Lb783/1nfPa/+gSDra/R/8k5/H4W5dZljIM0Tq+AOyxi9tOYg3VG++c4sQt4w3XcXgrp/UuM5TpTtYV+dwOvn2ei5xirefT9y5iHG0RSCbeXxumt4Q3WeBA2heHjcDUBcebw+oKS7/RWkvqq+CLpDLKYXcGoCJUcdn8dqyvCCHGjv4HeuYTZXeXEaSaTkDWmZoVILeAMNrAH65yFTSZmMTkkZJg5TcZmGeXwImZ/PYExNhjeFjftvlLEHmYw+6mlNm9i1ZAPLjO1GkmjIocrpxlbZUHNV5P6nC6mH8deUwQiemUJ0rwX7DK164xN0aQI1Rr2QNwKTWxxey0fXMIapHkwuZrcHJVEhdUv4akrKAdZnGGJY6+Nr2bRupdFVVQq48uNJZMi1spJIyWLO8wu9aQL24BoRuQ4cVvY/TSRWuLM32Rm1pFuXySQC8sfrAMlS6zncYZr+CMxJZlZVaZWiROvjDU4T6SvYg+fZWpkcAeXObbzRPI6J04Bb3CZqZHl1C0SJ0FFbKT4cFzHV9bxpXWmVpGZXcIerOKNNjh2azwYb9N99xmU/ct8GO6IAEXJEpsljN76ks4+NuqchXvI+2uM7l5MAowiE7uGcniZyCgT6SVio4IzyvJnsysoh5cTG0SJQC0Kk4fXYmo0mJlNlLsrS+ih3U8Ra0Ux/VBEKOWMxA+/7ijH3G0SG2KSMjbrSPsrQmMbbuEnvApPThMZBeZ2HW+UwAelDXx5HWn/KSJtjXuhuH1eADSZ7jA1S4xun+OeX+csbNJ77xl8KcupJ27b3WEau7/B3K4RKuLg6oyKeHKOY79GoGUw+ivERokTv40v14j1Oo6UZeZWhA7XKmEPU2IfLdWYWptYgwxjq4R08Cxzr4reu0yg5RkbOWI9Q6RmmNll5k4VZ5jC6m0QqUUmepZISeH2Vzjzqkz0LE7/smBWxC18eYNYz4o2hZ7lflgn1rOM7jzDWM/iSSnc4Qb3oxZjo4AzWMeXUgIEaZc59hr4ap5QKzC48xynQYuZU0PrrtJ9/xmmdn2p9ZMPBAD3XriF3l1nePsCJ/42nlQk0mt03n2W+9Ee9jDPxGpg9jKcRXtEWhV7kGNw+xJj8+FB+MTbYmpXmTo1fCWHdHCRP5vt4Sk5fDWfsBUy6P0VQiNPoOUwB2u4chpHTjG2S2hHFwjkNGdhA3uwyujOt5P3r8TMKjF8f0XocY9vMLdrSHfOE2sVPoqvYXbyhFoFd1TgNNgh0uu4Unk5/fDlOvZgHV/KwvQ6U6NJIFUY61VmVo0Tt0akl/GVYnIrJlgXM6fBWdzGldeZWFtEeo1jr4EzWuPYKXPqNgiHRcz9DPphikAuM7dbPIj3sHsp3GEaZnvMbcHn+DBuMzVLuMMN7MEa7kjMQQJZzOEivcxZtJ0EvxWmdj0JEtMMbj+LI2U4i7cwBxv4qph6xIllJdDEv/29UIBSZ04TVyoQ6TX0Tjq5TS9wL9hBOVxjarfw5CJzp53YXXYZ3l7BSOxAkd5gbLYSbWWDSGslbIoGU3OLY1fUlbWjLM6wjNfPMbOahHqN0GqgD7OEehVfKjLRagxvnSdUCpwFm4IP0U8n1gpx+NaOLgv2jlJIvrakmZlNJnodp5/D7eU4tdsEwwLanVW8fo6JUuXUbuP180i3UkRyi3vu1YQHkcHpFbjn7XDqbuMNKxhHaWZWg1Ovid3bwOxsMLc2uR9cw+lnMTopTpxNOH4Rs5MjVpvMjC3uuVdwB2WkW+s8CJ/nQXhdhBbdAhOtDbOXMHtZxkZLhOL9mjjwKE0CRXBfxlob/TCHNxQKUtFyzDO6fQl/VODE2WGqt9APU/ijInY/SygXsbobhEohsaUI49TMKuMOBUw7UsoEUkVAj0fC8hSo4nuzPRRsnZOghXK4gSsVOPFb+GoWvbeCOdjg2G1z6u9idLPC9uJuMbXbaEdpAqWamKLEY3JsiGr73NvElotMvC08vU7kbGJLBY6DbWJLBBCLoCIy6/hahbHdIDJraL0UM2+TqdvC18oonfXk14JRoXTSHAfbHAfbOHKe0cEljoN2AgLOMjaqiWa5jnq0RqCWuBduMXO3mDibjPbXmXm7/Nn8JdROHvkwJ9gUTg1PqeOMtrCHLUK9RWxXiY09xvpL+GqTibVDqG9i9Cv4yiaRvkuo7aB1qpz6rzCxdzGGKdTeGrG5yYl/A3NQxlOLPJg9z8RpY0slHLnCcXCF2NxCOcoz967C7LowtHRyjO09TsIXOPGuox/lOXP2iPUiU6dBYNTxrU3m0fOMDjM8mNzgo/F1bOVVjMNz3LeyvPOjK/z93/gD/s5XvsWvN7J8ZnebR3fP8ebK29y83uOfffcb/Hb9X1L4D79O+wtlvvuSzftDl7dlle/duc2d9wK+8K8u8Oi/q/PLT2R55LXnqZuv83T2WQrZXbZePuLqu29w7dqfcDP1bdKfKfH/pFpc7wa81vMY2Ge8++YQqTfnq4+mKWVe4ytX9/jqaolbP1HpvRXwfjfm+tt3eavf55Xvf4/3M2t0V7/H1vMa+bZE/cV9bqhDKukSxXKLz+/epNw4x/dyX+PZX/0iV0p3eHL9Bi985032v9dh9XM5HvuNq/zOr1R58sWfsP5MloO9n7F758f88IPnufHukNp33uT3vvxV/v1nfw1VeYnBfpFI2WGmvoCvbGKPGozu5hhbe5j9GqG2jdopMbGuMNZ3CeRNjE6Z+9ELRFqbY3cP6e4GU2uLSNoklJoMP7jMg2iP+8E2sVZhdOsy94OrMH8JX66gHa1zGmwR6RVivcHtH5/jfniTe8Eu2lEa9TDNqX+FY2cP+W4Gu19lYuwQ65tCiapsMjWuMtGv4Y/2iOTrzM2XGN3O4A6bnHrPMzH2sHqCTRFr20TqVmID2cYbtbjnv4AvCe7GwhJi9XJ4gxrucAdlsEun02Z0t8KP6p/juV/963zpb/0nfO0f/gLPrz1G99arWE4fzVRwDJNAEUpSM3lyE06F73oYqoY8HCV6TjF18BMjyII5aBnmUqpgJmrTKAiZTaZMxxMcy17OJCzDRJFkLMNEU9Tkktsm9EJcy2MaT5lP5swmc3zHx3N8Ada0PUzNIvIjQi9iNp4ziaeEfsTJ7CTBDzjL4MFP2BpxwlF0bRvLMJe60Nl4gq5qy7BhERwszqR+EnIcT2f4rsfxdMZ8OktCCGH9WABBxWxE/Ho+nTEdTziZzQl9P2lgjJe60ygIOJkfi/+XTEwWF/6LXy9Cn0WjQgQVY8Jg+vNBhW/ry5BiEgo2xQIwuTh8j6OA6ThmHAnA40JJuni+AGkGtmBJCH6EzUPzxkInmswxPKEdDV0Hx9CZBP4SmrkwfLimQeg62Jr2c+0KLwFKeo615FEs+BMPD/XibV4oTBdQzUW48HBOIVoXi/+3eH2ubSZQTMG/WEw8FnrQRV1mkcCJ90sAQ8exl7ycAIPOJmOiQKhGFx+/0HeZjqMln+P0eMaHZ/fQVWUJ9lxoWz/eNFlMQjzHwrZUFLmLafSxrAGq0mU07KDKI2xjhNofcvmPf4Ov/KO/zGN//a/xyF/5C3xQ/BT2rRbKrTXU22sYBym0g3XMbhqju4HeXcdTClj9VazeCr4sVIlzu8ZYK6Pcvczw1gWszgbBKE8sF5FuXcDpphgrJczDNQbvniOWC0RSEeMghXxrFaebS6YhG9jdS5idHP6onGxbxczA6q9j9lYEOb6Twe7lsHsZAkkQ9MWtUZaJUWJiiF+HSj4BDpbxRpmkIl8Rh069wMwqMrdLBEqaUMkTKRXMTlZsQvUKY7OahBVp7KFoLbhSDqObIdKrhLq4xdW7a5xFe/hyDbNbwh6tMXerOFIKe5QiUAtMrNoSUBebgjchpgh1TrxdxmYLaV9MbFwpz4m3SaAKqNax2yZMZgZWP8PM3kyaGGWUgw1m9hb3giuYvRy+XGHqiLTbkQpERo2J3STUq1jDHL5SXt7AO4NUYmrIMTHKTIwyw1vPMTHK3A83idQCyv5FnEEKbyRgec4gxfD9p7E7K3wUtghG6yh3nsEbXIJxA7v7HIEiDt8TM4e8/wyhmuJ+VMfqX0I7eg5D+jbHfoapuYF292mswwucOnWmVhVjkOaeX1uyCzxpHU8SMwNfThEoKY69JqFWxBqk8JU8sVHGkTIJBLJMZDWwpCy+nmfiVZA65zFG65xNdjmNd7GHBfRuhrm7zdRu48ll9G6Gqb3JxGoxUZp4wzKeUsFRS/hGmdAo4o7SuP01erfOCdvE/ArWYINQLwotZXIr7MpZnFEaT8liD9fxlBSuvI6vpXDkVY6DMnrvAtLht3HkVcZWDvnwHPZohbO4zmlQJFTXifUMH8ZNjp0qyv5F/FEOTm4QyBn0o0v4UpoPo9ay1RCpYqLjDNaxequceDUejDcJlSzq4QUBUgyaRHoZc7Au2kBaGldO4Ss5AqWE3sngyyJEi40y1mCVQEsT6llCXegkPSnN1CoS62nk/aexB5eYmAVirSQ253qaSEvjjlbROxeZGEW8URpfEjfvoXYJX72IJ18k1FaZuzk8+TKxniJQ1zEHK2jdC4S6gMt6ygZG/xKBlubYr6B0zuHK65wGTc7CHfyk2TJz64ytElOnSqxX8OVyYnioEOt1pnYDs7+eAHHr+HIJe1jgw/gaoVrH6OaFT95uJHMiMdGaO018WRD3je4GnpJmbBWSj1uaUMsSqBk8Jc2xL2wDonaeE8BHs4Ir5wS/wiglv1fEHFzm2C8zc8tYww1CrcxZeIWZvSlaAVqRiV3GUzJM7RrOUJgpRCgm9Ipn0S4Ts5mEZw3GRgujt8rEElBJvZMh1huEqggDIqPI3KvhjNJMzBrywSpjs8rYKhPqaXxtjWNrh4neFjfikqC9z8zmkmHzILrK3Gqh7K+iHaxyP9wiVPJJKLyRTGyq4lZYzRMbRSIjj69mUDsXkiC3gDlYJzaKTKwyrpxhbJWT8PgSkV7gLBah5ML4MXWqBFoes5/ClXJC1SjlxZTFqGD2U8gHl1GPLuMreaZ2HU8uEihVjt1dfKmOdpjnQXidUBJzB/0gQyjXidUmsdrEH1ZgcoNjexunX2RmtJnoQtVndfPEap1Tfw+jl8cZlfGVGsfeLu6ojNkvMDHbjNUWE71NpNQFT2komgITo8yp18Ad5lH31zi229zztnGHeQGa1Goc223sYTaZIe1y6l1D3s8QKHXuhbui3dcvE0h1pnqbY2sLb1hirNXwRgWcQQ63X8YbFvkw2kW68xxzu0KsCXtM/73nmBhVxnodq1vE7deZG3scWzuJljnPRK8zM1uCeTGqEyttImmTYLSJP2iLSvhRlhNnG28oLB6xUidS6syMNqHURj/Ic2zvYRzlkO+scepuMbeEiUTrrHLit5g5Dfq3nsMapBMeVA29u47ZXefYaRCpRYyjNaxeKuEqFZDuXEDvrnPitwjUIuqR+J5pD9MiZLZrxMlEJhgVibUaoV5D62cIrDqh3RBfJ0wRKntydmkBCVQxIQmsBq5eJbRbBFYLR63jG22m/lWOo+eJ3AauXiKwa4ROHd+qEtg1PLOCb1bo31nDVWqchNfwtQbmsISn1hnbW/hak0irYvQyTKwm94JdoT1WysydTTyphCdVkqcSc7eFNUgRagXmrphJmcMSgdZk6mwz93YJtAaBLkwiH05uIB2kCbQmY2uLB9Ob+GoDT62LwCG8it4rE5vbTOxd5t41tE4Rc1ARIcP8u/jqJvawwcy9yll8A2NQJNDrzP0tYquBcpTDHlW5F97gNLiBNagzta8RG1eIjatJu6XAibfFqbfLzNpFOyjxIPpTgtEOSvcyc7/FcbDDcXA1aWLUmbnbnIQ7SJ2UmMu4DU7Cbb762N/liW/+Gp/7+qd5/q3v8f13q7zZfYfy87tcuV7gsd/9LE88UuWb6bf5rXyb1I0C609v8OynM3zxSy3+wcUif/nZT/G/n/8kTxa+zusv3uS1N37Ad376Nq+8+g7F565SPH+DrZt3WXvlDheOirzYeYmf/fT79F76McWvrPDo55/iDzJlfv/6Ls1WmS8++kesll4id+OQ3OsGm68rdN5yyf7OeR55ushnyi1++fkyG50DXvu+RO+NiNfe1KgeDGlXtnnkn/8Rb2Te57e+kKL06nucO1fkpzff4bHPP8mfXE7zm0/9hP/myUv8zvY6hccu827xZba/s8OPRy5f/EqVf/s7l/nS41VW82UOhy8yknJM3QbhsILWr+Pru3jqFp7SRj7IMbN3GeubcPYah++u4oyanPgvMDGuYBzVOLFuYB3WcTpNhrdXmTubKAerzF0BodY7aXy5zrFzFf0oT6DUsIeiNTo2q1j9LGOjzYfxDQKlgjPKE6iC4TQ2hWHKHVbwRg2sXgmzV2Rq7jCz9vBGTaxejVDZ5sPwO/hSC2/UZKzv8GF0E3fYwB01OHGvcz+8iXqUwuoVOXauM9Gv4vQ3CaQdxppoV4TDFlOthauU0dQGw9E2sXqTN3Kf5Uv/6yf45Cc+wbf+zv/I9zPf5o0/3eVQ2mdo6ciyii1b4vY+aVQslKSLFoKT2C0WrQXHtDA0bRlU2Ia5vMCOkuAh+JhNYxEWLBsXyesOk4vrRcDwcRDngjnhu64IACZzPNsj8iMm0URMPz7Gs1g0E2bjydLSEfnBUlW6+HuEJlVMPBZWE9swsU2LSSxez6IRMk9aEQt7x6J5seAqxokFZTHbWHAuZpPpEnXw8SbGAn0QeAmrIooxVC05N3uMwwhD05P5iru8zLd0Y7lA+MTZ8f93+rGYfbimtmwgLA7H03GcNA5EeBH7HpHnLp8Hjv1wCrIAYvrekqtg6hq6qmCbuggRfA/H0JfhQ+g4y/mIZ5k4ur4MJzzTTP6MvZyBLA7sD9WkTvL083DLh2GJm9g8/CXH4s/DNxcTkUWAMZvERIHPbDJeGkkWZo+FnsaznaQaZOB7Fr5rEocihFgEJJM4Sp6HS5OHaHM8nJ2czKfcOzlGV+UkFAmSl/OSwMRf/nfguajyCF0bYegDhsM7uK6EoQ/R1CGWqfHOWz9AH0qsf+O3+ca/+O/5wl/6L/nMX/yPeL/wKdS3y1iHWYz9FMZBCqeXw+ik8OUCWmcNvbeOsv8c+tFFAjmDL2VQDy7j9NM4/QzeKI/bS6PvrxDLRY7NOmOlhNNNYR6t4w+ymEdreP0swbDEVG3g9fN4/QzeYB1vsIrdExtbq5fB6T9kUdj9dXwpjT8qEkglvJGoRPtSnlARoMNQyRGpohIfyDnGeolAzhHIOXwpS6jkkwNTkbGeI1BSOIM1IrXARK8LArosfhiO9QofxrtonbUld8AZ5XCG4qDjSgvIWx69myZUG3hSY7m39pTMUlMq7V8i1Mrcj3cx+pcZW6XEkZ5jam8S63UCtZRAvEpYgwyeXCBOmAqeXCBQi+jdDTxZVNEDtYwnCZjk3G3hjHJMzDqunMdJYGBjq8aJv8mx12Z456I40FlVAjmHO0wvg4qzoM3gg3OcBW28UUaETwkHQZg3Csh3L6AfrXDq1HD767j9VYLROqduGX+0Km5Bggp65wKxliHSMtzzqxjdiwSK4FBEWgZXu8TETjGzMkSjNcLhBh+GbdxRlt7t84z1IhOzjDtMLU0vnpRJwJpFxmaF2Cglt+pFQk20B6Z2ldOgha9V8dQSnpZn7FaYeFVcNYevi6rtxGoSG3U8uYTRyxDp4lDnSkVhUNFbaAcbREaNWbCJNkjhqTmmVpkHYZvR3fMY/XVOgpYA/I3SzN06gZrH6K2h99aY2lVCLY9ydBGjv8JpWMdXU2jd86id8xz7VUIjS/eDb2KNVpk6RQItjdo5j9W/iC+vY/UvoR6eJ9YLnHpN9KNV7H6KsZ5n7lQweys4g3VOvBq+lEY/usTULBElUwJ7sIZycD75PE0LvaycwR5mxWFaSmH0LyVhQBblcJWzUPjPnVExaQjkGVsFHGmNQM0ysSqJIniVmV1gaueQ7j4j3g5X3AqbvYtLM0ggpxO4ooBC+lKWUF3j2M2jd57Fk1Zxh6vEeo6xnscerDH36nhyBrO/htlf48RvcBq2MPpreHIGTneYuRW6758jNupw/CK+Usbsp5naNU6CBvYww9Rqcj+6SqjWcEcF0RqI2pz4bQK1mFD1W0j7a+idDPejawSKaOi4IwG8jY0q6tEa1iCT3Nznic0CgZbFVzL4SoZAyzJzKolVZRV7JEClgZrDGq5jjzZEMKnl0DqXMfrrjC3BBTEHlxMOSJPR3cv4ShWrn8cd5cVsSM8zc6ucBC2MbopYbyRvewlXyjOzWwRKhVCtJZrSLe5FTdSjSzijHKf+dsJuEI/HyMjjyhm0ziofTa8ytZrERg2zv06gpZk4OayuUETeD3Y5cdqYHXGjfRZs4g7TGEdpnH6OiVFnrFVwBhlO3CahkscdpnCGOTy5kOiDq0zsCqP957BH60zsEr6aS6w4GXxVBBCunCE2S0ysCgbhj40AACAASURBVDO3hj1MPbS7GA9fZmpXibTFdEX8tz3MLD8mU7uBJ+eSr80N8TVSLicsjyq+XCOQhOby1N3BH5aXU4SJ3iSSa8ytTSKlxuD9S7iDErFaJ1JqHNtbmJ0s7qjM1N4k1OqoR2nsYZGx2cJYzHDUJrHaYGq0iNUaJ26bsV7B7K4TKnnuB7vi86STxu5lOXE2ibUqTj8nIIR2Q6hnRxUCpUmsbRJpzeTrVYqJvsnM3MYdlInVemL7KOOPBCjT6ZVwBwWOnRb2YB318AJ2fz0JlESLLpQrycSjRjBq4I+qREoFd5hldOsyJ44IQPxRFfOowETbJhg1sY4qiVa0mXzcagRShUipMdGb+KMyVqeI3RWqU29YJpQrREqFWKtw7LSSAEkETGY/hd5dX4ZNgZpAniUx34zUUjItqhDKBazeBkZvI+EQFbCHGeZuM/memcZXChybTY6tlpiODnJM7KaAXzotencvE5tloiRc9pSc0AtrBSbJY83Ryrh6Bd+oEdotTuKrGKMy2qCEozaIvSahXcPRS5xOdvGtKqFdI7CqTII2c3+Xqbud6EdruEoFX6vja3UmzqaYbuk1fLmE2c8SalUmVhN3tID4lhkbDcZGHeVwjYldS7hXBcZWieH+KmNb8C3MYZ7jYAdfq2JLRXytSmxuEhotAcFUG8z9Pcb2lmhZyFWmzhXsUR1fbXHsXyc2txmbO3hyk0BrcxrcwBxUCbQ2J8FVZt4uRj9PZAoOhyPV8JUmntJi7l5DPSrjK1uc+C8yc25g9FIce+JnGrOXQzlIEypNjp0rmL0yvl4gNCpEZpNQbzM2d3DlOo5UwRoV0KUUY0dMb325yWsvPsu//tW/zytvvMET5zb4lT/Y4NW3e3z3pR9z4VyF3/3Dx/ha6RlWX8iRuXGVHynv8d27He6YxxRadS4+92ke+b2/zWP/4e/zra9+ijc7Bs3dHNvNb/GDV67w8qvvkGq8Ru3mLsVrT1PLfZm3fvYKP+kOeW0w5gejE9ov/oCVC9/mucc/zROfO8/FbJb0n67zp70ab99q8oMfvcBG9RqZ13pc/sl71F/a4/Zrz/OzF26y1XyF9vN3aL7wCttX6/z+v/gKn3tuk88WXuYXv/YtLr1wnfyNF3jpA5etV2fcftvm2995klz6K/zxp57kd5+sUf6RxPOvqPzwxw7Vve+w+9KP+cMnnua59acxwx9w5/Y6U/sKM/V5IusaxqCJLbW4H79EbOzwwY++zYP4JmaniHJUJjb2mNrXGOt7TI1r9H6W4kHwMhNlL2FKVDgLdzH7adTDVQK1wrG7hzOoIt8VTQl7uLDdZRMDXRnpTgqzL2bNzijH4PZ58X3W3sToFHGHDfROgVBp4Q7rhMomZrfKRN/Dl7bwRpvcD28yd64i3ckSyO1kWraJsp9HPyrxYHwNs5fH7ldxBk1m1nW0wzLusEGsbRIOm8RyHaWTwrG36PXbRMoLvJH7LJ/7nz9B9R/+b/z2X/qP+X7228y8Pn31iKGpYVkWlmwudaO2aYmgwrKxDZMoCIU1MWlNLJgJCxbDx4GRC7iml6hAPeehRCHwRMARf4zVsFB4LgIEyzB+Dg+wMG64tmhcLDgWhmosoZu+E2AbD8GVC2Dl4mC/aD347sMGyPF0Ruj7y+aIlbRAFqFM4Hr0uz3RzEj4ElESWCzOt0vLiB9gm+Zy5jKJx6JtEUbEYbi0ixiavgwjFu0S17KZJgGKZRi4lp2ATN3lDMV3XXRFfRhU3D+ZwkdnuKaGa6r4trGEarqmtpwwLJoV03G8PGx7jk2YhBWL57MoIrAfBg2LA/VC/7kAQy6nFr5oVCxfx5J38ZBDsTCI+In+VChKxZ8V8wwP29SZxOHHphwfB2cKHoVjmR+zfHjLIECEMA8hmotQ4eMtioUW9OFkRIQfC33KohLkWAZBAgoVxpMFY+Jh20M0JYKlzWMxORFtj4CPPjxjNOgvQ5FFoLEINxa/t+BU2JaK6yioyiGOPUJVukhJo2I02GfiBTz1pV/iW//yF/jm//Q3eeJ/+K/53nO/wtHrGwx+dhGnk0O+tYK6v4bdz6J11lGOVjD6G8RaDnuwhn50aanX80Y5ArmIP8ozUctYR+vYnQ0iuYjbS2N3U3j9DFO9itfPYB1tYHeyjOUawbCI3dnA7a8RyaIOqh9uYHXTGJ11vFEWd5jB7m8IAFk/hzcs4I0KmJ0NrF6KSC3gDlO4I3FzFcgisDA6qwk1v4wzSCVwMVGR95OdvC+JDWwgFXH6BU6DTWZOU9yeyvmlWcIapEXDwdsi0qvo3TVxcBukhc6wm+d+eCOBw20QqDlmTg1fFVu+RVMi1DPERiFhI1QxuhlRpzVrzN0GrpQjUIvERhlfEbOQBehr7jZFS0PLM3NrTO0KnpLFV3M4oxQfjrfxlTyhKg7vZm+dUC0Q6yWM7hrHbgP14CInXgNfyqIeXiJUcqiHl/BGaf5ssoM7TGP11hMqfRPt8BJjvcSJW+fUa+L2N/CHaWZmibGWw+pe4tQt4wwu4UuruMN1AjnNxCgwS+j/ysF5Ii3LR+NNJl4OvfccgbzOmVMlGKRQ9y/iDDPM/TZmd0NQ6rUysVrGG+XE48qoEqtlYXkwSwJcKGcSgGWaQM3hyhmsYQFfrRDoRdTuZfT+KjNX1HT1XhZPKggOiV7B6qcJ1TJjo4o7Eq2CqV4jVEq4cgFjlEEbpgiNEjO7SqzkBcBRydG7dY6ToMXYqqAeXSbUChx7DcamgLXawzShJvgi9nCNyMgR6hkiI49ydCG5mS/iyQl8UdrAlTZwR+vM7BKRJuwX3kg0fszOGvJdAVxcVKLN7gpm97KwKQw36L//FKGa5aPJFmZvBeXgPO5wg2O3Sqhkke6cI9SqAkKo5ojNPJGRNHzUgrixTTbekVHEVzPLt9mTxTTGGwkg5NwuCh2tkiLS8uLfpp9LGjWCv2H3V3GGGwRyjlgtEcgFjO4lfDnFvaCBN0oTa4Lw749y2P0MgVpK+DB1RncvESglIk2Eda4kDCpGfy1hSzSYOzv4chVnJFoPE7u4nGOd+NvMnDaRXsFXc4R6Thx8lRxjs8rUqnPstTH7WcZmk3vBHrFRxuhtMHMaCcQuT6AWBWjPKOOrWZxRKmkh5IXSVcsTmwt+woLpkSPUswJUqmzgyhvovUvCQKLkOA0aSAfPCtuAnON+fAX1MEOgVAm1CoFawFezyWO9xLG3iZXMxAK1yP14F72bSngaNTy5wtho4chrjK0iU7uKNcgkgUyN2CwwtvIY/XUBzxzlYf4CM6cleA96lrGdw0tMQFOjKhowSg67v8bUKjG3BYAxVqv82fgq97xNnH56+fX22KmjHKwS6VVmTpPToI3WWVl+rHx10Xyq4CtiKqN1xeenM8pgDVLEZjm5XV/Dk3OcBu0lmDY2RbPsNNhCPlgh1EqJISEvavJmjdOgjSfnE/6MCKmcYYFIE7aP3nvncfo5zoJdHkRXhPLSajPWapy624xuXSaUK8ytNsxeIFKqeMMSx/Ymc6uNvL/G3N7EGRYZG03k/XUirUak1vClMpFcw+kXcPr5JPwuCf2mlCeQCyKMMMQcwh8VEvhzmUAqEUglTvxN7gW7jO6sY/crjI0t7IEIVWdOk0CqM7d28IcVxlqTUK4yNZo4gxyn7iYn9i7H9ha9957lQbyFO9ogVHIEcp6zYDsxYpU4toXtw+mXcHoFTt2tRBNaxBsWCeUKY7WB3SvgDSt4wypjtc3MbHHibKPurzPRm0mjQ4Q5ZifLRG8zNdpo+ymmRou53U5MSutMjBoTUwCppf0VrEEmmTrkUQ7FhcCJ22Z06wLG0TrHTotYraAdruGN8hzbTU79LXofPIcnF/hwvIczEpanY6/N1GoQSCUmep2p2eDY3SQ2ajhSEb2f4b0fP4krZQi0AmOrwtgsCwjuxxgzni5adLHTwJILTL0tIqtFYDSJ7U0iu0pglgnMCr5RIjDLRHaVyK6i9NYJtCpTp42vVjD6WUKjTmw2iIwGjlwi0quCMSMVmTktjt1NpnYTe5hbKpIDpUykCT7WWbRNbAgVsyNluDfeIdDLBHoZVykQWzVcpcA8aOMqBcbWFmN7i0BrYgyKuHKNmbsrDB2DIqfh84ytbXy1hTWsEGgtImMTe1RD7xU5Ca7jyg1icwv5MMvE3iK22oRGA0cucy96nrP4Btawhj1qEBu7jM2rBOoOzqjN/fiKsELoNWbuJpFR59jbwhrmOIv2mActQqOKPRJcjZl7BU9p4MhVHKlMHFQYe1WmdhOn32Bm/IAbm3lu/+wOv/fvH+c3vr7Hsxtl3n7jp/zhH1zi9755nq9deYqV3afp3+3ypSeu8oe5G3x5Z5sf9d8h//jjPP2Ln+GLv/gIv/zL3+Kluwqt7R12sxdoZS/zzkGf7I2XyG7meO7ZT7L6+TxH7xt8+smv8R/K3+TXnvt9ftJ/my/89m/zyf/jn/Ibv/kIj35thZuv3ObG7h3OPd7iOy98QOWV9/j2D9+k+uoe577+VSpffoz615/ke99/mZff+yE/e+ttnvrM5/nDpxr8m/QTPP2Ddb74yd/hM//scR75xlXO/+Bd/vg7BZ5cPU/5T/41xV/9Q555bJPfalziub1tHvtCi+e2P6B94yrbL7zAL/36L/H0hS9he69hKDu4o13k9xtM3BdwlG1sqY3WrRLrO3TfW8OXGuiHeSLjCo60iSttYvUa2L0Gbr/JWNnh1LrO1NzFHVYxeznGZp2xWSNUq3hSFXdYEywKuS6CqH4mCdDrTMxN3KHgvMn7G3D2HQa3LqIcrBModeb2VabmVbxRnVjbIpDbSHdyRMo2M/MasXaFwfs59KMysbbQktZxBo3lXCWQNwXoXirhy3V8qcVY38XsVpgY20zMTYJBg7m5SaBX0bUmkrxLKN/g/fYf8dQ/+ot85a/+53z5f/lr/Onak3Q/eJ2BesTIkDFNE2OkLYOCxTRiAXWMwwjbtB7CKBMA5EJnuggnFmHAQme6mDAsGBaz8WTZuBgnbIZFILHQgIpQwV2GGOIs6SQH/DGe7RF64XL+EXohoR8JwKYlAKCLEEDYPqwloFI0FaJlOOE5rlCNWraAhgbifV5oVKfxWOhFw4j5dIZr23iOaIIspx7J80UjJFo0R/4c92IRxCygomICEi6lFNJwuGxZmLqxnNJMohjfcTE0/eNBxQw+uo9rajiG+rBJkcAzPz7bWDQBAk80K3zX/rkgYRIGjH0fR9cT6KWT8CYsJnGIqat4joWhqViGJtoOizAiCJYBR2A/bEzYusbY95chhm9ZuIaOZxrizyeWj0XTYPH2LoKHRdNChC3u0vaxCCsWwYYIMdzk9dnLgEI0MvyEReEloE5r+brFA1ykbeJBKwweUeDgOXrS3hCtiHEU/hw0dNFQWXxsFwYR+Iju0SHTcbR8+wSXIvxY+0IEP5oioSoDZOmI0egugS8Am9KwiyIN0ZQuH7z1DtWLn+MP/t5/wVf+27/Cp/7CJ7hV+j2kNwsE/RLG3RT+sITZSWN0Ulj9DNYwTfcDsZX35TTKwQW0w0v4Ug5l/zLqwSpWN8XcrBNJBdQ7l5BvXcDubBCO8tidDcyjdU6sOm4vi3mQwh+UCEdiFuL0VhmrgoKuHa4JtsIgmwAgs1i9DQEfS26QxloVZ5BFPxLtCau3hjNMJTOPPBOjjHz3AlZvnbldwxtlsHqiVjqzK4RqBqNzEXcoDuXeMI/TL2D0Ngi1EmfRdhIalJg5DZTDFaT9S8k2vIp8cAn54CKBWhAMCr2FfDfDxCrijDbwVVFZDrRCYvXIM3daTJ08WvcirpxlbNbRu2lio5Zs64sYvTXux1vM3br4wUnJMTYrwgai5jH6lwn1LDO3TGyK1+WraRxpndjMox5eJFRzTIwigZxB3j9PpOY48epEag5nuEGs5fElceD0RinM7goP4k2c4TrK/kUCOcfUrCRskDyxVsTqrdN99ylO3SYfjXcY3jqHfnSRsZHn1KvgDFcwuhc4dmrLA6jRWeV+2MborGB0VphZFXwtjd67RKRkue82mKpFuj97mlivwOkLBHIJu58lkIrcD3ZwBjkCqcjMbOBLRUb7z6H3VoiNAqdBA3u0wcQuJwaXPM6wiK+UsUcZcTuvZPHknDjY6g30o5Xl4+HUaxEqeeZ2bfl+a/uXibQirpIjsMrEbo2xXUHev0AwysJHLxHpRe6+9SQTu4rRX8dXcliDDRwp89AkIueZOfWlxnZxaHWlDFp3hblb58RvEGp5Ou8/zdSpMnfFx27RJFnMb3rvPcNZ0OZ+uEnn3W+iHV1kZpWYmiWcwTry3Wc59ercD8UURD+6RKzlOXaqnLg1jO5lrP4qJ65gmViDLEZf3HAHWhpPEQBYe5hGOVjjxN9EPbqEp2ygdS8wdSrJ4b0J0z2h1/zgKe4FVe6HDWKtsATlfTTeZKzn0Q4vwnQ3CQYLeKMczJ/nxG3gSznU/RUCqcDMbGL3xNzr1NlGOVjHlytwfBPtKMXhO+cES0Cr4QyLhLr4WC/CQXk/xcTc5CzcQ+tscC+q4asZ5m6dznvnOPbanAYtjP4K/dvfwlczTOwSsVlK2i81zqJtpP0V3vvh1zkN20R6EeXwEnp3FY6vJq2oi0LTrOaxhykmVgV7mOJe2MYabuDJWWKzzMQuYA1XsEdiNiMUsKv4aorYygv44yhNpBdwpA2cUSo5VDeZWlvYgwLH3ia+kseRUpiDtaTavkmgiMZXbFS4F24jH6wSqhU8qYwnVzj195g6eaaOMGMsbqlDvUCoZ/HUdcameFlpf41AqWL1c5wGm4R6jrGd50G8y7HTwOqt4w5T3PMbTK0iznCVmV1kajSI1WoyEagnquM1xnqRU6+Jr5QJEpjlvXCLUC9h9teJzZIwn8gC1PpxPoUIg0WN2OynOPHbRIl94cFkD3uYwR5m8OQ8H453sQYZ0ShxmpwGmxi9DSK9jNZZ46PpFYxeCk/OYw+ziYEnv/y8vOdtMjGqaIdrTPQqoVIi1spM9CpWL8XManLm72B1M3wY7mEcpZiZTUKlLCYWwwKRWiGQS8ztFr5UxB8VGet1ET5IJeZ2G7ObwennkG5fxh8VOXGFJla+s8JYr3Hm73AW7GB200z0OidOG39U5M6b3yBUq3wYP8+xe4VIaxOpDYxuhrEpzBxTfZNYbTLRW0i3V/GGBU7dTe4HO4xuraMfpmFyFWZ7okmlZAnlAvfDneX39PvBLqfeNsZRCrOT5tTdYmo0mOh19MMNHkRXeBBdRT9M4fTzzK02H4Z7jLUaoVwWLQ5JXCosHhOBXE4+Xq3ke3SNiV5nbrXwRgXcQZ7TYAf1SEBhQ20BJa6id1K4owKRUsHqZojVCnOrlUwy04RymVmioHaGeTy5yNiscxrsoHdTWP0sU7uFljQpjt1NZk6be+EO6tEG1iArODSDDQJVBM4nfpOpU0usIBlmTg1juEFgFHGUHJFZZXS4wsRpMXHaRGYDW84QWxV8vUBklfG0PKFZIjRLnMabaJ11zuIdjH6aUCtzGmwxNmvo3Q2mdiPhToiZi2hZ7iSHwdJSjb6wVok2ZGv5OXPitwmMEuYwJd4+q8KD+R7mKM3o8BITt44jVTH6RabODoHWZO7tEeotrFEZo19cQjQDrYU1LGMNK/hqg9jcxJaqOFKVY/8KsbWF2s3hKjVOw2v4agNHqnIWv8Dcu4o9qhFoW3w0/S6Rvoe0XyJQd7GGJSKjydhqYY0KxFaDe/EuvdvnmbgN5n5LmFGsLSJ9i0DdxBrW8JQGkdHi3vwKaj/N1N5krO5gd3YwDm5yFhxQWv0TvvD4b7B941le/0mTL/7R7/Mv/92v8cUnvsDl88/idUK++pWbPJp+hkeufY5XOi/xm//kMb7wz6/wj/55ib/zB3m++94PefHld3hx512677u8/PIrlBs5/viJb/KNR1d4/NkbfO89la89+zT/7gu/zCc/839z1P0Zv/hPf4mnvlXkVx7/B/zaJ/8V+t0TvvLpLX79szUeXd/ipYPXeeXNPK0vfYZnH10hfaXPy6M5re/WubF7mZUnznHnhVN+5Ylf5NOf+8eUnv0iv/k3/jHVP3qZazc1dm4+z533C3z1/Dm+/H/+MZ/5/Raf3qixnvs23/z843zQi6i/+xJ7L7zB733hS/z+53+X/cNX0ZTvIne3cUdXsLvbKJ068+AlbGkLtVNFPSoj7+eR7mTh9Hvo3SahfhWr32JqXsMftTmxr3P008s8CG7yIH6ZUGlz96fnYH6DD8dXsIcF5P0UH8Y3GBs76P8vWe8VLGl6mOfhgqItqWRWWWVTVJVdli2XXFKVWQ6iTZV8YcsXFm1JlmxSoiyRJsUgkiZASgQpEqIILLhh0omdc/fJEzeCAIQMEMACi9mZOaHjn3P+/w4nzOzi8cX3d8/QvpiaePqcOfl7v/d9nrMK9qjCVXybi+AQa1hh9L11LoPXibVdQrWLcrzJwjvgKrpLYuxhnjWJlCMW3j18uYc1aBJIu0zNu9iDLuZZh9S4h3HWZOE8IJT3CeQ9Bt/dIlT2ufTfJNGPcKUyc28Pe1Tj9N1bGGcNzH4dT2ohPdoglnYJpSah0ebkZBtNv4s/vsc3Gx/lt/76D/Cxv/iDfPSv/TBfq7/Gk2++g+1OGCpDVFVlGoiwwLMFx8E2zBUfIcgnIZ7tMEsFm8G1bDRZWYUThqYLrkIgGIa2YeZBhYelGytwZuj5q2BjacgQoUiw0nImkTjAm7qRhwCOMHHYXg7OTHFMhzRKcS0P23Tw7OfBwxJWuZxdzLJMtP3z6YVj2atwJMibIWksgpPQ88X/P2dZLJWkSwXrIjdRLn/vOa4wgKTZCtQ5y6arVoefq1xDXzzuctKxfB3EYbjieSxbJ7Zhrowjs/xx3bwEEPoBH3l2MYcPrlbBRBK4JIG7gmkuGxXLqceyBbC85Z9G0f8PpplFIbHn4Vnm6ukER8JesSOWfIUk8AkdhzRnU8SeMH3Enve8YZH/+TSOVq2KLApFcPHCpEPwKKLVTCWNoxw66eRBQLACdYpGhLsyhCwbEi/qP+PQJ0viFVxTKEGfT1kCz1n5ZpebH9EccfA9k2kW5tMZ0YBIY/Fj2fQQ/IkoZ2OIv5tPMz589pTJaJi3KOKcZxGsgpJlwOLaFq5tYhky0uQE2xphmkNMY4xlKuiqjDw54Rtf/DIv/cbf47f/57/AL/3Qn+Ojf+FP8+3CzzD8agH90SbWSRHjeAu7XyRSG7iTstj/9tfRTq/jTjbxJrmucbSNOy6sdKDuYJtIqhDLVfQntwjGJTKtgXW6gfroBvLDays3vNsXRHN/XMLpr6E+fplALuNLJbSTtRXk0TjdwJeqGGdbOCNxAyV89YX85r2GdnIDb7KdMyo281ukMolew5eKuWZzCTUrkehlMqtCalTymUibS/8IVyqh9zcI1BqcPxBzDK1OpAsY4+C9a2hnm8IuEe0S6TWsYZHE2MEdt/CUbczRGnpfVJdDrZo3JMQ3youwjqdsYAzXmTpdpk6P82APe7KNKwvtZqCWsUYbREaVZ9kBqd1APbuJM9lmEbaIzTK+uk2oF5n7DS6iDtb4FsfvfoLLoCVI/aM1ZnaNRC/iTzaEaUHewptsYg/XOPdbnPttmB3mh9sbuBNhV1nyPVKjjjXYWE1BQqWMcbZBajYwzta5DHv0v/tJniY7BOo2c7eOenyLc7eH2d9kZrVXhpFAFopYX6uQWk2mZhN/WODc7OCPS0RaHXNc5MP0LrHaxDzbxh2XSfUWmdHGON3Cm1SY+y1CvYQjbeLJWzkfYJvUEtyAWG8SKGUxVXCq+MoWzmSTxGzwLDnCHW0wNWtiu50HOv5kC+PsJplZI1IKmINbTL0Wqd9C6t/EkYtM7RZPg130wTr2eIvLaJe511kZXgKtgnJyA2dS5io6JDaa6P0NfKXE02SP2KgyefzK6gbYlUqEmjDJzL3eanN94e0KuNxwa2UcWc6XZnaTudtkatfRz24QKAUm77/MZdhFO7kOs0PBp/DaZGaVSC1hDdZy60IJX9om1nvCWqJVic0K9mSN2CwzdQQjwJXEjGbqNPDVrTzMqOTNhnY+P6nlj7eJM1onMwQA9/vJ6zyNd4i0MtZgHbO/kYcUFWK1QaKJm+VUF1XwmdVjbu9ingkg4MI5ILN2iLQ2mbUj2At6B6MvmgZP47tkjphRxEYzV/4eYI+EfvAqPsDX1omMAnNfVLnNkVArZ06FUN8UMxa9QObUmHstjMEa5nCD2KyzCHZIrDqhVl6xFESDR9TFU7uRb8ZrBGqFuddl6rQFRFMp57f+QrPpTDaZ+y0WQRtrvI4ridflh9k9ErOJenoTV94mMmo5ILNBYuyRWTvERmsVVMx90cqae7vEeoeZ20Xvb3ARiBp5ZvVIzR6e1MCXW4R6IW93NFczDDGXqgo+jtEgs3v567dNpLdZeLtkdoPIKDF3OnjjQg7yfI1IK+GO1/kw28UZr/FBfAfp/ZtcBQfEWoMPkqPcDrQrdNFGl1BrYY1KoqHkdFaww5nXYer00M42iPQG58EevlLNzT3NFYtHenKTy+iAWG+KsEETkwhPqgjOj9nK5wItzOEWoVbHlUorQ9PU6ZJZbayReFst6/36YI1AFpaazGysbDXLz23uWAQVoSLYEonWZOHsMLN7+JMKvlThaXCA3d8m0ZrEaoNLb4+F3SOYVJhbXVKjxdzpoTxZg6t3eBbdJpDqIjyYv5V/7Soyt3eYWl3mdo+ZJX4EUo2LcJ9Ib2GPxI47NfcJ1Q6B2hSHXH0Xd1gn1QRLZ2aJgCNSG1iDAk+De8RqC28iwvtALpCaNSK1in4ieBGZ0cYabKOdrHHh7xBrDdTjdSYPb/I0OmJu99BO1um/+zJXwT4X/i766RrSo2tc+PsEUlXArkclzj0xXfEmFaxBganVCphS3wAAIABJREFUxhpsEak1Ur3Fwt0R0MyhsHz4ioBhJmaHWBf2GmHA6mCPy+gnW/iTGnN7F39SwxmWmTu7RIrgVg3eu8YH6T3MQZFAbaIcb/BBdg+jXxDKXaONrzVW075Ia+KMyzijEt6ksmLFeLlGfOq0SCyhxQ20CpnXxNeKzIMOsdUgsZtMvS4zbwdXqRKZNQK9QqBXmPkdzqMdzPEmid3gIt4lUMr4SonMaoqAdLDBud/j3O+hnd0SsE6rRWI2yWzBwZo6HeZeL78kESDu5fchrlTiItgnMVo8+eanMCfbfDC7jadVcJQSgV4l0KtkbltoSycNUnufxNrjMrlP5hzgKW1CvUds7ZK5B0zdA0K9S+rsE5s7hHqXyOixCG7jKU3MUYXIeB5yTN0jMueQp+kbTJ5scxE94CJ8wMy7R6jtE+lHzL038JUDUmefyNwhNLokzq4IeOwumdvDUaqkbhdPbRAZOziTDrFxSGrdJtB2CLQuoX1IaO7jqz2sQY3M3GVq7QkujNwgPN1CVx8w8L/AE6OHO36dD/sTZicKqfltTvQD+kaNh2f/mscPS3z2zQNqzR6Vz7Z5+fO/Q73wm7z9pQO+8vA93v7MWxRe+i1e+7Wf41/+/P/Dpz/d5jfa/4bOVw6ZGBrv//EjlCcqB/v3+Ws//mP81Md+mb/8o/8dP/2zv8a3HykUb/8Rf/83f48/KHd5+LVTXvulf0P9n/w2teoXuPY5l14/o7y7R/PGLbauHfD5d+Gl3/pv+Gf//d/i4//gOn/1J36LoyePeemVP2D9n3+c6k9t8+hLEf/31tf40Zc+wau1Ah/98d/ji++49L76Fi//0k/yyZcO+PJXTvg//s//nUU2wpI/jz64Tagd4cptPO0Oar+LLe1zHryNOezw8KuvEqv7PA3fxFfuEBv3ifW7eJNdjLMmmX7IzDwkGLdRj5tMzbvE2i6e3BDTQaNDpHWIdcGTmFqHLNxDFt4BU3tXNBonbbxJj8vgDYyzGr7cJlDamIMqU+s2iXabqfk6vtRjat4m0Q5J9NvE6m3swQ6Jdpdn0ec4995g/LDE0/AdMuMuz6LPYJy1eBq9gy/t4U4qeFKdWNsh1Q9xR6Jxce7dI5A7WCd1IrlFavdwnQMM4x7O8A5fLPwSv/1jf4rf/Et/hp/5j/9dvtZ4lW9//hBJecLp8AmKoqAOJ/iuh22YqwN6vNSKLpkTnr9qJyRhJBr0vp83MawV12E5C7EMcyVOSONk1XQQTQ3vT9g5lirOZaDh5vOT5UE/DkM828cxXQI3WE0/0jhb2UCWgYFtmCsWxDKQWE5ClsDP5ZwjyF/eZUNi+oJWdMmxEOYPMW1ZAi99x2WeTbF0Q7Qq8sdaBiTpC89/ydpYQTKDEN91sU1rNSWRJ5NViLMElS55IMtAxdINkjB63qgIXYvAMckioR5dsiqWh2lxYA5fYCXkloo4Igl8EVDkrYiVOjS3YLwIt1zyI3zXxnPyoCJnUsziiPgFVkX8wvwj9kQ4sQwoIs/Fs8xVMyLw3BUcc3nw9xzRtFhCQJcAS/E03urQvwxOlnwKEVgIAGYU+HmIEK1ChudWD5EgLTdNURAQ+A62KeYYSeStAo1l2LN8fssQ5Dm/Q8xqLs/nPL28YDIarJor/9/Jx7JV4doWjmVgmwqq0kdRTrCsEbYlo6tjxqM+4+FjLFmldfNX+fjf+mF+7z/7S/zqn/9TvP3Jn2D41SLWSRHnrIT88BbOoIQ9LGKPinhKhdRuE2nikK8eX8MabmANRPshkMWBxB1sY5ysE8tVzp0ewbiE9vjmKrCI5ApOv0A4qbMwd3EHglsRyUXmVhX1+DreRMwxEq1OqjfxJxWcYQnteJNYFcoz7WQDayAc6+HSTqGUsIfC+hHIJazBRs6vEAc9Ad0sE6olYq2IL20SayUSXXjl/Uk9t3QI60dsNMhysF6o1fJvotdxpQpTp81lvIdycpNQaxLIbZTjEoFaIDGr2OONFWwx1GqE+S1J5hYJ9C08pbC69buM9nAmW1jjdTKngda/iacU8OTtnHUh5iKxWRU7b7WAK28RGWWmbgNP2caebKD3bzCzygTSOt74FpGySaxskmjbRPIG7ugmPL3HzK5x9p3fx51skOgl3Mk6iV5i7tZzzWQHZ7RFrFWZO21irbqCbi7Vm4FawZkUSHIFnK9s8yzdxRuXxc3XqERmtAmkKqFSJ9aaJFpTENL1FjOziz8oEQxLzK0evlxDPlnn3OuSGg2ckTBJBHKZ1GjgjgvM7TaJVSa1K0RGiUDbJrUreMoWM69OZJSY2g0irYg9uoHef5mpUyTWRUjjS9tMjQr+eAN3uEYkb2GcvIZ5dp1I3ubcbeCN1zAG14msMtOwhWeU8dSSeDm0+uptGqhltP4asVkn0qv4Sonhw5cJ1AYLfx9fqXH23ZfzWnqT2KghH1/DGhW5DA9xJmW0002GD6/lRoImysk67qiS6wob6KcbREqVWKsSaWWMs1uCMzHeWDVmjLObRFpp1ZjIrBoLr4X8+FW8PFBMjSqhUiTWy4Rqj1gXHIfMqZPaZRxpncSqcBXvEBvCXOHKmwR6gSSffVijEnP3gMxoESqCCZOZYnIyd7rM7V0ipYMvFVZTK2uwxczuchUcEMh19JNNIrXGpb+HNy7jTyokWpsP4ntEcgvjtMRFeMjT+A7q6SZGv8DM2eUiFNBMc1gksQsE2haRXmHu9oj1JufBHrFRI9BKLMIKvrpOZBRZBG0WQQdP3WTqVVhEVc6jBr66ga9uch62cKQNMddawW9LmMM1LqMe9mSTyZNX8dUi52EXc7Sez7gEzFGEBuJmNLXaJGYzV9XWcstMA72/ztTp5ADYwmrmFRvLuvm20BbrPabWoZh+aE0cqcDUaTB1xWPOHBFIXEZ7WKNtZm6PSGuKnbvWJtIEmDc2xfOZOjvM3H1ScyffE1d4muxzFR/l1dkWV9E95u4Bkd5k6rRI7RpzW9TtU72JL5VXQdnUauDLBRKtjTeukmhNMrNNrNaY53M6Z7wlGA72HpHWJtSaq9mOPS4wdYUaNtJb6H1x852YHRKzTayL/7fgalSxRyXscYnL8BBXqpIYbaZOj8xq40olFp7gHSSmaPu4UonL6ICZu5M3KerM3A6eXCSxajiTTTHDkQvEWpm502Rq1ZnZDVKzRiAX8KRtFk6PqdkmkCv4k3I+16gxsztkZouF1WFmtAjGJfQnawTjMpFcXQX0iV4n0essnB7m2Rah3ODc3cc4LZIZwioUq03sYRF/UiXVWzjDEu6ozMLd5TwQJhbp8SaB3MWXOoKtoTYJtTqZvkes9gilFoHUJDN6mP0C/qTC0/CQqblPqndFgK8L+HWoloSeVhaTFNHw6JGZdXy5gD8pEsq1nDfRYGq28SZlnNE2U6uJM9rAHq0TqQJgPXe6Ql89Eqpre7iNPylzGewxtRrEWkUwkJwuM6uDMyqR6h0SrU2gNIn0DqHWzk0rwlwTKE2m9i4zaxd3VCXVu8ytXUK5iT0o4Y6qwmLzQnh5Fd1BOd7EHJZIjC5X0R0Co4Wr1vDUumjWjcsEUk0AYaUcaGs1BKT1BaPMshXnq1tcJV0iQ4ThU1cEnmL2Jb4G+2oRTynkyuZ1rpId0XySBI8nUkvEegVrsIY32RLGIlt8/FxGuzhSAV8t51OmbRypwGW0l/9+i9isMXM7uFJJfJzrLRKzg362jdrf4iI+JLY72FIZX6uzCPdx5CqeWiO1BY/CVzvYkwaxuUugdUntfRypSWLvEGhtZv4BkdHFV1ukzh6B3sEYlrlM7uDINRy5jq+K2Yg9aRHqe0T6PlfJ6/hqj8w+IlB3MYYtYuOIxLxLpN8mdvaInT08rUNg7BCau4TmHpl3B0cRnIvI7OYTk12sUYe594Cpcxt70iIyj7ClLpFxgCu3cOWaAOvqW3jqTS6HFWLjK5yqf4SkVrnSd2D8BfxHuzhekSf2q4R6m/C9u0wfv0Gi7jE8fQln+BrpyR/CxTeQ9A7f1LeR3B5P7c8Tvnsf4/hNjtXbmNkjHo7e4ZuPb6PaX2GifYVvfedtTs6+R7lc5uD6ff7F71zjF659mrfG3+Zb732L488/ovQ7DX7/527y0tptfn+tyLXKLb725S/y3hdOudv9Kt945NH4xtf4O//t3+Un/sb/xY/9j7/Kn/3bP8HhyR/zi3/nZ/jdf/Aq//oPvseXn3yTv/wvf46//9u/SO3GDr/+r97hcw/PuPGbH+VjP/77/ON/9Cm+/pVHvPfuZ3n/3T3s8VtYo3siqFCbeNpdpv47aP0exqBHqB3hS3uEsvgRG2/gSrcJlTvMndfJzNt44zax3GVu7pNqDzDPukTqHqmxk39taYlQW+tiDzs4ozZGv4I5KKMcb+HLbebOXexBG2+8w1X4JupxmeF769ijJhf+G4TyEZOHDWLtgKvgTYyzFtKjKv5kn1S/jzc+wDzb4Wn4GfzJPuZZB+VxnQv/LWbWA7zJPsZpW7QG7UOkRyW04yZz+02sQQ9vskMg73Dp3Mcf17GlCra1h+28gX6yx1fLv8Lv/o0/zWt/8z/lF/6LH+Kd9d9l/N3PYRpnjMangpFoubiWjWWYOJadtwCC54GF665Ci+XhezmBCP0AyzDFmS8PKZbNjCyfOIR+IKCROaMhzZsNaRyvphHLwGLZWIhztadoNPj4jk/gBitVqWt7hF6Uq0njVUCwnI2I2YqYYixnHXE+QXkRkOnZorGRRjGzLBN60RyUuZx2LCcpaZysHnsJ51yyJJbPfzmHWT6/ZWMkDsMc2CmeznmhJSFPRFDk56+HLElXIcoScroMcj7yweWCD6/ORSgRuASOSeTZRJ79gvUjyA/xwepwv5ozBAGBbQuIZt6OeBF4KTSjywP7knfhrQKLxPdF4OA4TKNoFVzEnksaBgR5mJHlv15CN5ftjeUUYznXeA7F9P+E1jMO/dXMIvCEeWT5ci0bGcunWzYWXmRDLEOGJVtjxbrI37GX7lfRqLCJI5ckfj7beM7N8Fdtiuf8jqUZJObyfMH5fIY0Hq3ClSyJmKZxblsJV9wNxzJwLAPTkHEdFcMYoKqnWOZE/JltYqhD1OGY0qd/no/9D/8+H/3h/4Cf+7Mfob/z6zz67A2cszLm8TbesIJxuoVxJm6sHKnE+PE1fGkLTxL7eHv4nCFhDwtiV2p3ifLAIlaWbYktIrmaNy0qmCcbxHKTp94R/qiK09/CH28SSpvop9dxRhv4UoHUaDB+eA1nWCbRBOhMev8WzrDELL+90k5uYQ02yawGgVLCOFsTwYNaXoUUqVHHl4TGMZBy6KZewpusY4/Ev0+0Ft64lmvADogNcbu3BFkuA4xz/4Cr+Ai9v47WX+M82MEalQiUNjPnNp6S30JrZVypgCeXVoyKmbuDOX6V1ClxlewQ6lXOg11Gj17lPOjmTYkC+uAmmVNnEbSZug1CvYQ92RD7/KEIQBZ+l8SsYwzX8ZUSkV4ltRvox3+IP7nJ3CqRGdsEk1uk2iahvEYor3Hy7U+QWWXmbo1YK2D0r5FZZSJ1G09a5+zdT+Wvs9oqoFhaU869LrHRwpXKpHab2GxwGe9hjjaY+W0is8K5u49+spVvmfeZmj2Ux+ti8z1/E/lki0Bucm7vw+xN5loH+6zAVXjIVXIb7eQaoVrk3GvzLNklUsUhfGoL3aEtreW3xmVis4Q1vsXUqxEaAkY5tcvMnBKhehOj/0li/QaRdotQXSdUN/HHa1y4dRJ1m2Cyzodxl4VdRXr4Kayza2RmAXt8A310g8AqE7sNIrOOOynijQo8Tfaxc23iwu9yGe3m9hfxduDiHSaPb2ENS8zcHS7CfdSzNbT+GoFW5tw/wBqVCZQGmdXjKrqD/GSdQG0ydXYxz0osnH0ipcnU7KCfrjOzW0Ramcn7L+OON4nUEpFWIjWqPI130E+FXWP43ktMrRqBUsAdb3IRdEiMCpFWIlSKuJNNfKlLpHVxxiUyu87cr+PIaxijG9iTdTFHMYRtQ+tfI3NyA4XVI9Z7ZEZb8CbUMolRJTXqOMMCU3MXe1Aj0Wuoxze48He4CvdJ9RbeuEIoN7AHJbxJgUAus3BF08YaFPAnNaZmj0TrYI22CdQac2+H2GiuAgB7LOw7kbWOr62RORXBgtGF2lc0LbaZBUUyt4inbJA5NaZuXQQT2i0yb5upWyIyNjHH14nMAh9Md1HPrhFoBaZuA31wk0ATNpSLsMPCb+FMNoiMEpkjgI3upERitggUwfUQN/xNAXg02sS6UMA640r+TV6T2Gjjy3WccZUgbxoEWoWLcI/U7OKMGqjHZab2LpndJTbqKCfXMYbic4zR38pnOwVio8Hc20E73STSW0R6m9TsESgt8fE5qa7gZ7G2hy+Lvw+1BonZznWMO/hym1jvEarCTpLadcyzEjNrF39S5yo4ov+dV4i1BgunC9O7TB7egOwBoVzDGRbQT9e4DHaxhhvM7CbmoJybVnrCqiPXVkBf7WwdZ1zmPDggUBpoZ2LCI1STTSKtRaA2eJrcyT+nihnJ1NnBGVcI1WbOCmnl8NRODt2rsvB3scdFMlvoZANVWIDEoXKbQNtm6laxBjdxJxvM7DofZnvYwzVCpcBl0OHDbA/tZG31/hlrNeZ2h0CuEKuilWA8uUWiVHnm75GqNbzBNqlS49Lt4fQ3CZUSzmibq3Af7VgEj/6kwffTNxh+5yax2iTV2yt4ZijXmVk9Ul2EusZgi0gTphJ71CBUe2TWLjMnt5woXSK5Q6qJj5dzd59QrmOcbvIsOiKQWgRSg9Ro8izZY+Y0RJNKrTGzu9gDwXg697t8kO7gS5v4UoGFs8PC2ccbCybQwhVBhvLkNdzJBk/jLqlZYvLwNa7CPVJDtKOG773C3OmQGk2cUQHt9BrnXotIFapw/XQ9D2daBFKdUG3nh54OodoW7yv5+26kd5hZe/iTOt64RpTDTwOpSaS0iRTBGVFPtsmsXZxxjdTcweiXmNp7+HITW63h6Q0CvUlm9wQ3R65z4ewRS/UVj8JXRXPMGm2KtpTVEM0lv45y+gqJVWbq1kmtKtZoHWeylfNthOnnIuoSqEVSq0qgFvBzC1Agb60uABK9xEXQJpC3ccfrTK3qiqUkFOZdOL9LpFdztXKTZ+kexnANVy5wFe9zGR1gDoqYwxJTe5fQ6ODIdTy1Sebs4WstEnsnh3e2CLQujtQkNndx5Cau3CJ19vHUNnP/NjN/n8TqEZldPLVJau+QuXukzi6e0iC2OqR2D2NUJtQFqyJzbhMZB6T2ba6SN3AmLexJi8v4Tc7DN/DVfULtkMvoHRJ3n8w/xDd2mUevk3kPiO0HhOZ9pv47hEaLzNknMvZIzDvExh1m7gMCdZdQ3yXUO0TmLol9B089wJz0sOU2odkk9RqYygGBfo9YucNUvstU3ecyOiQwynjWLWxjB7//Gb4/OuOZ/F1sqUHkrcF0jw+f7DN17jN1D7GlMpnXI3ZbSKfrWIMq5+49AvXr6P0jbGWPD5++hWO18Y19jNFdrOEXmVodjvtryH4P094lte4RjQ+Rx/ucyvs8dFW+/t1DdGmXufEm7352n7fv3+WzX7rDSxu/yMf+VZmf+pWf5m///H/NT/7kf8Wv/5N/ivQ1g++8a/AlXeGTBx/j5/7x3+TX/5d/yCc/UePvvfz7fP3sGxx9usK133iTdu+Id9/7LKbxNqn3Os74Non+DoF6B7lfIjQeEFtvYIz28JUjYv0OvrTPhfcGT8O38OR7RNoDAuUOM/sBl/7rhHIXb9QgUTtc+Z8nlO/gTXZIjF3xdUVtklk7zN0D/MkusXaAN2kJXbPcwpPaJPoBgbxHpBxh9ttMrTu44zaxdoAz2iGQbuON7uCMugy+u01m3uXSf5tYvUso3SbVX8cZHhDKR8ys15Ef14m1O8TqbS68t+m/u01q3OPCv4876uKOdvFGR6TaG5inu3jjA2bWA+bGbRKlLcI2ew9Nv4t2vMfXq7/Gx//6D/CzP/wRfv6v/DneXvsdvvO5fUz1mIl0Ktr8foiznDzkB+glVDNcwinzGcQyDJgmKbMsY5ZlqxZFFATPuQyr6US4ahssuQ1LVkOQNyamSZqzIkQrI4uTVeNi2TJwLRfX8gi9EN/xScLkTxhAliHKsqXhO+6qyRDkDYUXLRpL0GWQtyyWIMwXVaPLVofvun/C4rHkUgSetwoiljKJZYvDc5yVieTF1shynrIEcZq6ThLFuCtWRiQAovmEZfn6W64VRKPi+8+IPDuHaJpEnrUyfywBmqJh8LwBkEQhsyxhGkUiWPA9plEkGhC5uSN0HRzLzO0bYv6xPKwvA4vY97B1bWUOWfIulmDOyBXNiSQQgM1VkJE/7dLYsZxuLKcdgosRr0CWUeAzy9I8ZAlW/1YEF+LXjmWsgollkPJcxxqugpZlcCMYFj7TNFu9E4rZiQgpfM/MpzLRnwglZln6wgTFW+lHkyjk+x88ZTHLGA/7q4AlSyLm04zz+WwF9Aw8B8vQ8RwLVR5imRMk6Qmj4fu4joKhSWiKhGsrPHr3PUp/+M+4+dP/Jf/0B3+Af/iRj3Dc/hWS/m2s4wL6402s0wJWv0BmdlBO1jCGW4R6DbN/E2u4xtxtiRsZqYg93BbthmGBTG8y1ZvoT26hvH+dRc6sMI7XUB/fJBgXiaQq4aSO8WSLS2cfd7iNO9wgUrY491uESpHRw5fxJkViTejWpPfXsPqiBprobeRHN7H6W1yFQo83+t7L2KNNEr2GM9pc1XuXvAUxB6kQKRVirUJilAkVAS8UMM065lmRy2ifqdNFO1tHObmVBwxdAlXA+kKtSajWyewW1ngLTy4RaeJG1B23iM0KkVFeWT8ivZZvxcUhJ7G38LUNFkGbUKsweXyd86CHNVrng+ke9mQdR9ogMsosgjaTJy/jSJvM/SYfTPcwBhvi4Gi3mDptlJObzNwOoVYl0muE0i2ugjrB5CbnThnz7BXO3Qqptok3vo47WSPStvEm6yy8OpG2jS9vkJolzMEN5k6bp9EeZ+9+iuF7f4gvFbkMdvAmBc7e/ZRgdJhtXLnC6NFrxFaDzGkS6hW++cV/wYfJ/dXBU3m8wdze49w9QH60hvJ4g9jcxR3XmRk7zLUe4ahKqrZIjDaOXEU/u06oFjj3mjxLdpAfv0xmVZjaNS7DNlr/NWxpjdgsktoVEruMNbnF1K0SmUVCdZ2ZUyA117DHL2EOP8nU2WDmFAiUNZRHn+bSazAzSkTyBt7wJqm2zdwq4wyuk+pbzNwyxvgG6ugmtlogsRvEep1EreNMtleTj8io4clFIr1KbNZJzDr2qII9rrDw9om0JrHRINQFHPWD7JBIb+e35uJG0ZeFHnV5I+iPG0jvr3PhHXDh7bNweyhPrjO1GkRaCXNwC+nRKzyNdsjMGrEuYIfnXhvj7CbD772Ednqdhdsi0YXpw5tskVk13Mkm5qDB3D0k0hv5LeAakbGNr22JFoVaYuY1sca3cKR1Ir2MPd4mVJtcRfdRHt/Kb5nFx1GolPHGZax+mXPnNh8kB1wGO4y+9wqBXOFZdEQo11GfbDCzdvh+dogz2sQZbZEZTcjuEkg19JMNPojvMHM7OXOgTmq3MIebeHKJ1GpwFe/jqq+ROlvEVoHYLBOoQmO6CJt4yhqhucbTrIWnrOOrW8z9BougjjF6BUd5DV9b4zyq4Ug3ceQ1rMktLuMOvrrN2Xt/AIsjHGmT2CijnF7j+/MDYrOCfPIaiVWF2X0CpYY9LuJOynDxBsrJGjOnR2K0RAhg9kT7xNqB2Zsox1vERpeFf8jc3ccaFYXCU6+x8HeJ9TaB3MEddzAHJfT+Fh9Ob2NPNonNKtZIbOwFv2Inh3t2WPh7zN095u4+vixgmonR4dwXIYV+WiNUdnkavU6otjH6BXylzsI/xJdbRNoO1rBKYnZzmGqVmXXAuXNEMGnyYXIfZq/zLLrNw6/+axZOj8zo5qFumafhAYneEGHVaJMP0wNmzkE+Y+kxd/eZOjtYQwEinjpdzGGRUG2y8PaZ2sJaIhoeDSKthdEvMLV3mLm7uBMBRJ3aO1ijMvITMZdb+Dv4coXh914lUGu5/rktbEmyCJUDtYo53CC162La5FYxxzc491v4+WFy7tQ591ssvAbuZB35iTh0L5wu6vFNYq3G1Goxd0Ro4Yy2IT5ibrYwT9aI5QreYJuF1WZmtAgnotF37nWxBlss3B3cUYUP4vs4gyrBpIVxusWFt8fC2SWUa/iTKk/DI+xBEW9cyWcxLS6CO2TmAe64xdTaQz3ZFIR99zaZsYd+UmRqiscP5Trn7i6+VGVm7nPu7pMaTaZWg9SsEshFEr3OzOpw4R0Sa03s0QZTu4rRv441WOfS3+cquI09KOBLIqjh8gHq8WtMrQpzt8bCq3Hp72KcrTN3OszsDr5UIjOaxFqdhdMl0Ut4ExGmBnKZc3eHUK4LA4p7QKR1cMZ1EkOEE+agzGV4h0jrYA0rTE2hXQ2lJt64TqS0hVVE7xEpbRKjR6i2OfePMPolzv2jvHpeRz8r4pstIruLmzcqZnYPe1BkYe3wQXC00gbHZp3EaqCd3SLUROtt7nUwh9c4Dxv46iaxWSK1qszcJqlVJzXrxEaZudckNisYw1t48hbnQZvMrmGN1rEGN1chRawVufBbpEYZd7xOapRRz24yc1tERpXEqqOe3cRXSlyEO6R2A/nkNTFbs0Qj6GlyG/1sm9TssfAOic1d7EmdUO9yGd8ntnYxRzXOwzuk9j7GsIqrtJh5RyuoprB9HArVqN4mMjpcxLdxlQZav0Cgt5l6+/haE2NU4DK5zXl4RGj0UE5LLPx7LPwHWKM25qhBah+SWAck1hHGsEVq3c3DhkNS/wBX75D5d3C1Pab+m9jyEYn9DrH1NoHeYuYdMHXvkFp3yez72OMeM+8ei+AF9nGfAAAgAElEQVQeid0SRhDziKn/GTz9dfTRHhfxO1wkb3LmH2Hr62B2+GD8ObThA56oawRpC9Ivoz9sEkl3mMV/hJ+9yTf7mwzDI+Kn38AMvsb7j7ZITr8EkkR6/BmGk2so0ctkTo+rJ/8WefAqc7uL/6gJxudZnB6QTcqY8itML9Y59cQsCKUF47rgsiS3+fz3btC37hDLD/jjL7zMYFQim95FHTQwTrrID9uk2lt43r/l3SdVBqdNnsmfYe58na+N7/BYvs/i8R0efeN1rAdlnK9/kXePv8C33j2ifPg5jr7Y5/h7Nb538lk05x0kuUZot7GGXUL5DULtAY6yg3TSxRjtExkPmLlvoRw38SZ7XPpvEcr7aGd7LLw/IlTvEsiHJPohmbFPKLWJ5BaR/ICF8zb2sEOi7xIbHZxxlcToMncPcEY9fGmHqXUAs7e4iu7hjJu44y7P4s8ws14X2tBxl0DeIZT3UI+bzO23eRZ+kVDeJ9Fv4wx7nLtv4k8OieQ7pPrrXPqf5Vuf+0M+iD/H1HzAzHqdR1+7hTfe5yr4DFfBZzj51i1S/Q5z+y3s/gGDd+tEygNi9R72YBdv0BafP4wWlrnL+49qOMM7fLn0z7n+v/4Iv/2jf56f/c//DG+v/w5PvnIfSztB00ekkcAWOHlIsdSGuraTQx/DlT1jeUgXjYEgDzD8vEkfkuQTiGVTYsV58AMMVVtZL5YhQJLzIRzTIo0TZmmG84IZZNnqSCIBzwzckFk6w3d8HMvFtVzSZVAR5pOUXJWaxjHn8/lzRWk+XZln0+ezjDy4CLznrYjl1GLV8Ihi0bDIbSRREApLSG4WicMIQ9OJ/ID5dCrYEjmnQgQsds6niFc8imXoYekGuqKuVKlL2GjoB6t1QpZrT+MwxFsGFd9/eoFvG3iWTuTZhK5oV0SeLcwavkcWhqRh8MLPQT7F8EkClyzyiX2HyLPzny0CJ1eLus8hmYEtGBOxJ6Ydgl2xbF4IvefS0rFsGrzYfBBMCg/HMl9oQizhls/bEssfzyGaz00fy/bEstmwDAQE3+L58xIvi0itlm+w5VZn6br1HCt/XkujyIsMDmcFUHFtZ1UJivLHnKXZqiGRRCHn8yl8+IyLxZzvfPubuLa5erlEoBHlrRBhF4kC0arQlDGq0kfX8vmHOcGxNExdxTdsHr33JW79wS/wib/7Y/zKf/RD/MZ/8kOM9z5FdNxg9N4NlMebJOoO/rhJKDWxh9uYg1t40jr+ZJ1IFrfL4biGO6jgj6r4oxLBpIR5egt3sMG50ybTa1hnaziDDRZ2i+G7n0J+/zVStUqiVgnGBczTW3ijbdzhJk5/A3+8TapWsM/WUN5/FX+8hd1fJ5SKBJNttCcFQllo8QKlKKrwow28SZFArhIpNcz+JpFSE/YIrYE3LhKrdWZ2h1itE8plQrXIRdDClzcIlSILt0uiiQq3fHwTZ1LkaXKEMylhjbZzDVoDTxI6wNho4spFzOEmrlTGk2roZyWM/ibqyRrOpJSrRSuYw+cGEWO4hjncxJmUifQ2iSGo555cItBKZGaZUCkQyqIaP7M6hEoFd7yBObjOB1mHWN9C77+CPbrOwqtyEdRxxjdwxjdItRLak1ew+9d5FraZmkUSbZNU3+TcLbHw2jijDWKtwtNoJ2/GrHMV9rgMeiSTEl5/g5lWJ1WruMMt5nYL42yNy3CHWKviS0V8qYjy5DpmX8ApjbM1nsX7TN6/xrP4EHdcxBkVsPqbXAZ7K95IqFS5CvdRHougaWYvv+EtIz++QWbWmVqN/JvrqpgRTLYJ5CKpUePcF7ez40fXSc02M6eHNSoQanUSQxw6Iq0g5ixGafXrQNki1gpchk0CZTufKLTx8sOFN9lg5lRQHr1KoBR5mu3jaEUmZ9fx1CILr82l30U6fpXYrHAR9YgNUfH35KWSsYZ6KmwES1uLOymJm1CjycztYQwKzJwdIq1JqDXRzrY49/dZeHvIx+vMbHFQsofbRGqNudPFm5QEfFKpYg+KZGYLT9om1gtE2hbO+BaBsk2oFEn0Sl73LpKaVSKtJNgbaglf2sKdVHElobdNjKY4MGtV5OPrxGYtnzlVCbQyjiQMG5fhPqnZwxk3mLp1ArXI+PErML9DoAnQmyuVUU/X8ZU1zr2GuFE92+TC28MZFjD760ztBv6kSKo3c8XhLgv7gFBuECr5odDbwZWE5WHhd4mMKr5aIDJKXMZdYqMmYJpWY6UVdKQCiVnnPOiR2jUiQ7QtErOKPdkk1Es8S/dIrRr26BapWSYxSqRmGXNwg8yqEMibwgKkFomMMuZoDXuySaAVVwBOY7iGdrqOJ5dxJkU+nN7JD8hCjTj3esy9PXFY1ls4YwH+SswO7qRCpDW59HdZOF2UJzdxJxWmzg6+2sSRG8TWTq46bpKYHS6Cg9Vj2eOyaGLYYjssGhTipsuXG8R6V+yF1UZuAmm+YA9o5wFrI7eD9Ji5+7iTGtawTKi1eZbcw5PqzK07jL57C+YPyKwaH2a7aKfXuPB7uOMSH6YHqMfXufC7GGe3+DA9xDi7xVW4gzPa5IP0LuP3bwimhtEm1BooJ+sESp2nyR1Ss430+BYXwQELf4/zYB9zsE2kN7mKj/KK+xax3uIqOiK1usycHXyljna6SSB3iLSeYAJN6jiTqvi/aQ0yq4tycl2AEb02c7+DPdkSdiSliD3ZYuY0OPdahEqB4fdeItZL+SSqQGpUmDl1QlUofZdzN2HsqBGpdWZuG30gJl8Lf4fEbHEZHiI9XiM22jyLDoQJRRaTN3dUFvOM0yIfxvdJjBrq8S0SrUWsdkjUTs6s6JAadRb+Pp4k4HCxtoM3aWIOSmR2m9isoZ+VMftVLsO7+HID/ayAJ9eYe7sESo2Zc0Sk9QiVDka/lL9vtHGlymoGMTV7eJMKzqjAhb9LZoqplnp8g1RvMHe6mP1N9NN1rsJ9MrOFcbrB6L1XV9wce7BNKNe4Cg5xRxWcYYWZtUuqN/LPqdu5ClUYZCK1hj8pIx+vYw6LXEVHJEab8fs3WHiCt5JaHaTH68RGF3dS59w/Qj7eXIVe2mkBZ1xj4R0QKE2sUQVnXGXuHYhmxaCEerJFbHRYeGJ+F6p1UqtFarfQB+u5GWYPc7iJMVhn5rZWyuHEEpcMoS7MPpktINaxIcxQF8E+mdfElrfw9RLzsMN53GPqtzDG64RmhUXQzj9vlJh7LTKngT0WFw+xWcWVimR2i0XQI7VbxGaDzG4RG3UcqYg9FtDUqdMlUMXcNDEEq8UcbmH3SyzsfZxhJW+ltIjNLoHRwVObJNYeod5DPSuROQf4amf1c+qINoUtVZn5B3D+Jo5UI8qf9iq9x9QVrIOlDcQaC+BmYu0xdQ+RjytE+gEz9z5T5y6BukdsHDLzxO/NUR1XbnMe3mcRPMAed4j0Q2buAzL7Htpgm6m7T2zus/BfJ7XuEumHhPoesbkn2BbWHqG2h6/si7aGvoc9aWKNq6TuXTxtD2PcwVV38bV9HGUXT9sjso6I9TfIrLewhnuE6h3scQ9X7hEZe7hyG1/fZxG9QWgcoPVrBGpv9fHiTRo4UpOZex97vItyWhaac7eBqzSwRj1caZdF8ABHbjF6tIYt1Zm6h/jKDuppHV85YPyohCv1kE/KOJMOM+cBvnwH6XGHwPgjXP02rtlDm9TRJ3tk/ucwpSNGp1XsSR1jWOc8eIPEuIc52CUx7hNqR6inDcxhG1faI9LuYY+OMAf7mINdfOWAD6efJTHeQj/rkdl38dUu8kmBzD7CV/ZZ+G8T2Xew5R1cZZdA20M5KRMoXa7C+wRym6l+m6lxhHFSJpCaaMfbZPoexkmVRD0kVPaJ1F2ccQOjX8IaVnAnTcx+HbPfItMO8UcdQmkHX+oxd+8RKLto/TqBto896RCoe0T6AYl5m4X/Buawi37WIdLuYA3LBEqHc+8BC+dNAuk26pM2C+dNfGmfSDlCeVwnlA+59N/GGe6gPK7zNPwM5lmH2DvE01vYchVT3cHW75Nqr/ON1i/z8v/27/GJv/jv8PEf/RG+tXuLh1+9jyU9wRz3cVUVVzdxLVuoN12P0H8OvVy2DXw3IPQigrzREPkRtmETeCGBK4KM5UF8lk1FOKHpz6cdeTtjyV8QLQKbNG8TZMkU3/ExVEPMO1Y2Dw/fydWneYCwCkE8X3Af/IA0SomDGMd0iIOYOEyIgpjQC8nijNAXM5E0Slf/dqk8jYOENMoI3HDViFiGFKHv4rkW05y3IUCXzqqdsQxgPMdZMTxW/Avfz6cy4aqZsWyVTJMU3xXqUcey/8T/yzLMFdzUd8Qsx3UtwsjnI1eLKd9/erGaeyzDhjT0iP0ccun7RK7DPE2YxtEKcjmNI9LQI4v8VWCx/H0ausS+mGqkQYBnmiS+mIZErph5xN7zoGJp6liGC0uTh7CMuHkrw2GpSfVdO+dMeCt45pL1sGRNLMGay8nK8umXoYbnWMRhkDMtlipT9wWgZvi8OpNvaLIkIQqWb8xg9fRLYOdyNrIMLJbEU991V4oa8Q4rEqZluyQOAxazjGdXF6RxyODsBNc2CTyXaRqv2CChL8IR17Zy64iJYwvTh6adYegDXEdB1yZI4yGubmIbp7TWf4vf+J/+Kh//Kz/CL/+HP8i3Nn8d+2GJUG5inBQZv7eOPagRq23003V8aYuZUyWQBE/C7m8STerEUhPzZBtvWCTT6gSTAv54m3BSJNWq2P11pO+9QqbXSNRKfvjdxBlskmk1EqWCcXwTb7TF1Khjna6RqBW80RaZXiMYF3AHm4STIu5gk0BqYZwWchOICBl8SVSQU6OFebZBajRxR8W8slvPYY7i17EqeAeBXGDu1AmUbWKtTGY0CeSaUNrlto+511vR5mOjITbC1h7OuCJI3flBdVnX9aXWilYvzA9VnLFQLgq2gwABTp02gVrHVxqEagtzWMCRioR6mVDdZmo3CGWhr/OlqmACqCVxGFU3CbVNMqvIwquSWUXMwWuE6gaJsY0zuEVmlInkLWZmialZxDh9mam5xblb4txr4042ibTSygoRaaU8vCgz1+oEwy1SuUIsl0m0Kolewx1v58aGEvZwk5ndYu60mNmtnEewwcwWWlF7sEWk1LjwdrH6WyR6g6nVxs8P3JFSY+H28KUyzqjAubdDKFdy1WyFzKyzcNvYww0m77/CVbgjdKonN4iNBpHeyDWWNRJDmA2WjZVYL5KaZXxpA2e8RmKUCJQtPGmD1CxjDa8TKNuce8JY4EvlXGFbJVQ3ucgtGa5aIPEaRE6NzG3iSdsE0vbq4OrKQhMr6sACCBjpDRb+DufBLsZgC+VkjYW/Q2w0cKWSsBVIVaaOqOFrp5u5AqxLrLcYvX8Df1JibnfxxiW8ibDeJFpDqD3PNvEnVQKpkm+eN4iN7bwlUyTSyoR5eBdpJRFOyNsEcoGpVWfhtniW3MUelTGHBTK7k9fnBWjwg0wADAOtSmRUWAQdElPwVUKtzbl/h+D/JevNeiRLE/O8gS1d2JItC5QMw9uVbMjSjWxfGDBgyBeG/oAvDPjCAgzDIAnLpA1CoAlIIsVhz3Qtuce+r7lVdVV3zwwlGfIikSJnpqe7KrfIWM6+7+fEkktV9zy++E6c6rYuCl1ZVZmRnREZGd973vd5tBJLt0lqN/DkEur1c2Fq8IcsnR7G5AekRlmobBcV5l8+IdaasHnJ4s1HpHqDtdPHvi2jvD0gkNpCD2m00a6eYc9KrL0Bkd7AXhyyctvcBV20yVP026fchwMio87K7bByO7hySWgGnTaRXuMu7OHKB6R2nfuox8pr4cqHJGaNtdfmzm/hy/uEygF3XpNQORDAWXkfX97HlQ+wF/u8z8ZkThPl+gm+WuIxHuBKB+iTPe78IYEqZh+RLqCOkS6o/frNQW7xEYdrX66zdAaCsXF7hH61w9Jsk5ltUrPLyh2ydEcYsyr6tMJjfJrDNMVM4zE6JTW7+HKdSGuR2UPsWY2lPSI1+ywdAeAUIYWYfnhSjczu8c3yEwKlQWJ0yPLH2MY7RrncZ+2OvxN2pGafpT2C9EdESht3VsofPwfo108FO0ZvoedK44235dhU84lYmUAu5ROOFitHsDHsWZnEEDpGT6oVDAoxz2iQWT08uUaki/cRAUdbBDZ6K5+yiJBn7Q6J1L4AtNlj7oJTNp6oxjuLilCt2k08pSTYA2YjBxpXCdQKmdPCuHmKdv2Ex6jP2mnizvdIjCoPYY/UqBKpJXz5MGcNVFlZbbxFiUipEylCiZzZLSK9XoA8xbzlGOliB3Oyx8btE0hV7Nsj7twR+tUhD/4p1k2ZpdUmVoXSM1F7xGqPQGoU7YSlMyQxBtizJkv7lEjt48mNfO7TZWkfo12VSM0hG/+ElTMqgsfM6pKaI2J9kNeyRai+dAZ5MNnBvi0RKqJpkJkdUr1JotfxFkeYk51CC+3Ny8KytSiT6E2Mmz2c2ZEIP9VyDqSukxpNMrODL1VJdPG4duclYq1BrDaI1Hph7to4fVKri7OoChWn1soNHg2saYn74FgEZ2oHZ15jaQ9xF3XM2zKB0ip+2TNhd1q7Y0KtgzWtkBg9lvaIjXdCYvTRrg9IzV5+e6VCMRyqDZx5CU8us/Z7hUI60Ep4yoFQ6OplfFVYQJZOh9hoEqh1Vm6f1G3iqIdEVo3MaxGaVUIzh3AaZRJLBKuBVsJXjoiMCp58SOY0cKQDfKVCoFaL56ul08ZZHJFaLTZ+j5Xbx5UqOIsy6vUOoVZnmZtCErNNKDXJdDH7CeQWS2eEKzdJnSG+3sGRWrzLXmNMa3hqB1duE+g9ImNAao+5j8/x1BaB3sFTmiy9MSv/WDAptDaPyWsiY4A1b+ApHb5efY6ndISlwxyy9l8R6ccE6oiV+5J3yY9wFj1CbYwnD0isY0J9SGSMcRZdMke0LULtlNlXZTJ3wDo4JTJGeMoQZzHgPvqMxDzBmrdYumMCrc9D/CmBOiYxz7gPX2POGkhXB+izNr4+JjCOMeYdIusUTxuJ0EIfs3I+J9JeYEx6+MqYtf8JsTnCmNYI9R6OOiSyTvG1kWBtOKe4ixaB3GbtnnAXvmDxtoorjfjl+sfcRUMsaR9XbuDJY2LjFHPWwlO7REYPV26SOcd5GHKKcdvl5//PRyzdFxjTBo7UFerWxQm+/ILZxQhHO2EZn2PILSzlBE9/jau9QJm2xCxGH6FeN1Eu2/jyGZ58Smyco143eJf+mMx+yfyrOrdf1EnNT1l7P2LyxRHapMlD+H8SKOeY0y734Ssek08xZy3MaZfM/gRHHROaZxizTn4fvsBddAiVPoHcxZv1WVvnhFKHlTkUc2ipS6YfEy6GOLMe+nWNh+Al+qREqHa4D14SyAPcWY9IGrAyTnFu20hvSsT6MZl9hqcMkS4rpPYZS+cc47bNl//8YyL9lIfoJyhXbWZfVlk7ZzwEr5Hf1lDetvg6/iek+guUixrKRQWW/5RYPWPy00P0qzYP/o9Y2a+xJj1mX5RxdAFx9bQWpjZkNhngzU75YvQb/G//xff4u//On+Xv/LVf4fSHv4l288+w1Cv0xQRH13AccQHZd0VDYsteKOCYQUjki+Agyg/4aSRAlkl+8N9eyF5ly29BM/2C9bBtKISezyoTDIgob2qIC9YxvhsQB4n4uGFK6EciPAg+aEyXaVYEAUUrIhBhiZebQRxLQDcDNyg+V9/xSaOMLF4S57OR6FtATvFvgiIMKcCYSZgvCz4oTL/N79i2LIJ8srINObb60m2gYekGbm4c8b+ldN1e/N9Oa7bQ0S2jIvB8bNPEcS2C0PsQVGxhmrHvFPaPyLO/A7BMg4B1knzH7pEELqskJA090tD7lxoVvmUSex6h4wjYpusQOk4B4BTzie2kYmsW8YugIo2jIgjYBgDbP9sGFNuA4QOXwitCjC2/YgvvjIIPrIzt255jFeHElsmxDQYC12OZpAUYJM7pqHGuVdk2OrYgz60RZTtx+RBMxHn9RTxAs/wO3RpAsiTi4W4N33yNZehMJzfYpi7MKvn0ZJWlBeAz8Fwcy8BzLDR1jqbeYltzNPUa25IwDRnftZGncyztio9/+3/gN//mX+W//9e+x//8K/8qf/T81/nix38P4/qIQGox+dOnTH/2HPOmJK7kTncxb5/gL3axJzukagPjch/1q12WWhf75gDzaodIruBND3GnB6RanaXeJNXqKG8+ZmW2WOoN3KloSazMFolaxbreIViUSNQa/uyIRBFX8rcfK1aqOJN9IrmCO23gzmrEqqgbC8hXGXd+RKjU8RZlQqVGZrRRLp7hLyoFGC6QRE021hokeg13sUdmiqv2/qIiTBNSWVwpM1rF1dPU6mBOD3HmJVb2Mdr1AYkhXmA8RKO8Bl7nMXqJOT0gMdskZht7XioO1YFaI1BreLLgVgiXelNYDvQWK7dLajdwF3sEckkc7HOlm9hHVwjkQ5y5aLasnBq+vEekHZIYR6ycKr68h3nzhDunydIoI331ewSSYFNEyg6xuou3EABRMSN4RqSWeAx7GDdP8aR9tK8+5sHuksgVIqlMolZxpvt5nXlPgB1z9sfa6bCyW2hXz0QbQxcBhDM74t4bsrQ6pEYL9eI5a7tbGEDkt09h9ZKN20e/3sWbl4m1Bu/CMZnZIjNbuPMjNm6vAGkmeoNYq+NKpfw+EaGQJwuTQWq1xTwnDyc2XpN3cQ93sUuoHpKaFSJNNBBWdh39+hnO7Ii10yVUykx+9vexpk+JFLFBtqQ9QrtGFrQIzQr2bIdIPuIh6uEphzjSAaklTBnihXCDpdPP72Nh9RAqSUF2D1RR27/zx2g3B8RGR2yoF1U8uY6db/ftfEKV5FcmnZmoYm9NKurFLkuzLUCATo3EOMKTPgQVwuwhLB+RWmZlN/ClAyJNhBaZLZgEvlIvbAmhVmPtd7HmAgxpz48ItQqxUWXptDCnhzlUqy+MK4t9cfD3hdHBV6qkZjs/DImdeqRW+To+w1/UyMwukVpjabVQLp6QGm2+jl8Sqz0evDPcWZWV3SMzxawq0kXbw5oJ7WdqNwm1Mp5yiJcHEyuvS6TXRG3baRPqNTylXBwOMruBpxySWCJ0ceVDVl6LjdcUwYS0hzN7XtT+Q+WAO7+FNnma39YR91GP+7CXw0UP4f0rMqtDZndRrp7zGB9jzY6KoGLt9YWJw+6jXu0Rai3M2yN8uU5qdgm1JrFax5uXyMzOh1aV1Scy+yg3R2R2n7U7xFlUkS928POP5y6q3PzsI3xZQAcjrYMxKRMoYmriSg3cRZ27YEygNHClGtaszNLuExsdUqtLoDS4D07xpAah2mZpD4sqvS+3CNU22uVhrqFs8RAM0K6f8hgOSY1m3oR6wmM4wpfKPIZDjBthjjBudtm4PeZvnvIYn6HfHODJdYzbQ9bukJU7xLw9IlCa3AcnmNMS1rSMeVsiMbqsvTGLt8/x5Tr34TGuVEOfHLByBoSqoM/7cp07/5xQ7eHMG/hyi0BtEeudnOvRLiZDgVrFmh2Q2i3s+SGBVuM+HJLoVSK1TGrUC0DoFnj4EPTRrj8mUI64D3q8i0a5JaRMqAhFsnbzXISTmgieF2+fikBFF5wN+c0T8fNFaxJrLfxFLQfNtgVvQa6wcQYEUpNg0SaQ2rizGiurh7cQP0cSfcDSOiEzT4j1Yc50aOLKJe78c5SLI2JdmF5WzohQa2HNSoRas2hiJPpATAWMLoEiQq9IbxHKTcF4yoMKe3qAtyjxPhmzcTs4syPs6SFrp8e9P0S9fI4vVVg7onFo3j4hMyti3mBUmH/5/fznQBvjZhf14jmhXC3go95cBK++VMGbl3iITvHkesFXeYhOBRBWb6Ne7QlA5tUWyjokswYEShvt5ojE6BGo7Xw6J0CcIrwQ6uk7/wTztoq7aLLxTkjNHqHaJDU7pFY7f17p4Mm1nCvTIFArBFqF1KoL01EOpk7tRgHYTK22uNCg1ImdOrZ8QGzXie06lrRPYFYwpT0RYkgHwj6Vhx+ufChYFnYdXxXaZEc6RLt5RmaL2aQjHRKbdfFcZ3Xy2xPa4LU3IDFbWLMj1t6AlTlEu9hnaQ64D05JrQGx2cOYVXi3fIU1bxBoPTbBObE5JLFG+GqX0OgLdoU1ILYGhHqX1BlhS40CpukqLVxFMC3WwRmb4Axf6xJoXRypSeqMSe1TUusUV+6zdM5ZOuek9hl3wSsek8/x1T5L5xRP6bHyXrL2X+ErI2LjjHfJH+IqdSKzjyt3ScxT7sPPCbRjVu45K++MpTsmNAYs3RdE+imhdkKkj3HlDq7cxFUHOEqfpf8STxsSWSc4Sh9L6mLLPSL9DFca4clD7EWHxBrjq20CvY29qIo2xqKLLfVYeS9IrWN8pYu3aLGyhTUlNk5xFyOseYvUbaNMnqLdlgjUEzx5hH7bJNB63EXn+GobY1rHuG2y8V/jSkPe/PET7EWHpXtKqI8wpx30SY+N94eokzPMxRDP6OJoHWLnFfL1EEs6IXFfoFyX0G5qxMYZoXpOrH+CfNEiUI4J9ROmXx3iSkPW7mcEygtY/d8ol22WzifIV1VC9RNi4xO0mzahNiZQh5iztmi7TDv4+hmheU5knBEZJyydc3y5j7/ocuees7Zeol9WWZljQrmNfVth8Ys9Hv3XeLM+9rSLOWmSWaLFtHizi3lbIzVOCOQR85/t48+6PHiviNQR6mWNSBd8k6X7ksXbEtqkQea8INRO8JVjfOWEQD0jVM94CD5DelPDvh1y7/2ERHuBO+sx/3Kfd/EnRMopif4CZzbEuu0TSMc40wGLL6t8Hf8jtGmdxB5gSnUUqctifoJ+NeSPW7/K//qffY8nf+Pf41f/6l/kJ7XfxVF+hqFfY2pzHNvAtu2CkZCEEZZhFG33rSkj8kWbQsAsY/F7PyraD8V04VuNhHW2LOCbjmUX3Od2KdcAACAASURBVAu7mGckxWHfy5sTSZTmIYNobggmxbfYF46D57iF/jP0hHkkcMX7WrrFMlkRuIFofuSBhGO6OdNiSZYsSYvbCVilK7J4SRKlRbAgQoYP519xMT368PXI7SXbi/bbgMGznQIOGrji713LFjaTvAWyZVRs2RRb0Oa21eI5LpZhFrwQ33EJgoAwDMX045vHOzxLxzW17/ApQtfC0lQi12WVxESeyyZLi2ZFGgbEvsM6jb7VpPhuoyJ07Hz2YeOahoBtOg6+bbGMoyKo+Pb0IomC70wzBPjSzTkRTh5U2AXjYfvn28Biq/TczjjEbWxBmV4xqdi2MFzbLD7GB7WpsIaIO0TcWQ93d9+qxgiX7lYrup2WfJiobO0mogK0pcAuk1RAWdI0B5lEOYMi5f3jAw93GyxDR5rPsE29+NpEgcd6mRaNkSjwcSwT37OxLRXLXGBbMyTpAt/TRHihSCxup/z0j/6QZ7/9t/mdv/U3+M1//9/i137lz3DZ/G3kP93FnVaRvtwl1QbESo9g0US5eEYgHxEo+wSLPezJTs6dOCCR22hvdrFvDoikChurizc9wrzaxb7ZZ2W0SdQG13/8uxiXO6zNFolaQ798ijPZw5sd4s8PiaQy9s0uK7ONebWLcblDuKiQKHWs6z2cyQHBvIw3b+awrTKhKiCB1nS3AHo6M9G2cKZHZGYbe3pIZraLoCJW20Rqg9Ro4M732bht1o7QtclvxBWMu2AonPW5Cu8xOsaY7GPPSyztsaCMm23M2T7TLz/iPhxj3JYwb6ssbUGi95Ua5vQQc3rAfTguSPS+WuIuGODJNfTJUV5dbqLd7JA5Te48YdmIFHHVTb86IFIaZGaTpdXAk/ZEVV05YOXUUS4/ItZLZFZVvIBUSyyNKpF8wNqqkhlHhPIOa7tEZuwT6yUC5aCovkfqEbFWIlKPCJQD3rt9lmoNbyKmOKSnhLnSz1scEalVWJ1j3e7l0MQ+G7eLtzhCuXjCnTcoAgnl4hk8fs7S7GBO9tEud/gmPWOVTy4itc69PyzI+qneJFYbooFhtgmVGqFSI1brhHKVRG/iLI5yZWQrDy1KbPw+9kKoCLdBhS/vY0yeYE+fsXLq+PI+qVnh8k9+m5XTYON18RdlAWI1G0Lfqu6jXnzEN9kQS9pldv0RvlUmtkTTxZ3t4MoH3IVdzOmOOCjrteLqeqy3WDpdPLnC0umxdoVmzpMrJEaLjS/Aq65UI1CbPIQnRHob7eYgv+rZwl+UMSf7fB2fEMri62Lc7PEYjPGlCtrlHvb0kIeghzN/TqznjQpVXAH3pAPivFmR6FUC+Si/QtwgkI+Q3u6wcodsPBGwmVMBBs3sFtLlx/mV6R6eImwJviLCNntWJTGGGNPnJGaNTSA4HZktXlQbtyKgexd38eVDzJs9Ns4QVp8iv3me2wK6uRayir9o8C54gX1bw53VcGYlVnaHpT1Authh5QxYuT1cqYSzOOQu7LN0WoIJYtSJjDquXMJXyqzcDrFRJ9SqWPNd1l5bhH7yQT7T6aFPnmHNdlm7DZZWjSB/fJi3T9l4TVKzgnLxBzwmQ6z5LoFWZvrV97kLuyRWDfVGNCsyqyM0gloD5WqHx/gY5fK5CHP0JqnVw5iIw7krVQnyyUKkt8nsPkuzjfTVx2zcAUu7jz45Yv52h69Xn/KQvCTS2yiXu6zcIYnRwZqVsWYllnafh+iUjXeCNa0UIcPWlmBNK6Rmn9TqiaBgckigNgnVJva8Qmx08gN1l3fxC4yJ4KI8hOcs7SHGpERmDfg6PsuNFfssrQ6P4Yh7f8Dsix9w7w9ZOz0yo8X0i4/4ZXpOZrZZWR2Mmz3exyesnEExe3mfnHPnC92mNSuz9oYYt2U2vrCbrNwR9ryWK1m72LMq2s1Bznbp4Ct1YqPNyhWTFv3mgI17xr3/Av2mjHZzRGYJnkWst9Gu9wi1OvfhCGdR4vpn3ydQaySmYFYYt/tw/4rMbOAtjrBu9/gmPSE1GigXH2PcPIe7c+78Dos3H2FOdvAWIjR0ZmKytHTauVnlMIe8looWy8Yb5xaqKkurizsro1/t8xicol8dEsptrMkBD/4x3ryBP2/j3DbY2Mc4M/F8aE2rxPoAZ9bGmXVJjWPW7gna9b4Azcpd7vxz1KsjPKlJrHe5849x5hU8qYontfHlDqEqYJWZNcBd1DAmh+IxFJwQyA20yz3u/RHWreDFLK0WXyfiOca4Ea2QO2+AdXtAqNS49wQcN7PLeNIOG69BZlbIzFrOyOly53VFmHGzz70vNMvuvMRjOBbztasd7Fk5n70186/ZiJUzIFAbXP/0D7jzT8nsIYnRY/qLp0VY4UkNjEmZUG0Tah0irYMnNUjMD4GNJzVYO6dk1hhv0WTxZhd3USOz++LCgFJHudzDl+tCIa2Ln7uhJgLZUK/iSvs5DLuMcbvLxu/jK1U2/pBIa+JpJSKrxtJvo892MOa7pG6T2Kkzu/gIVz5g5baIzRrS5Q9IrDqxUcVe7GHP99BvnxNqZR6TIZkjOEG+WiJzmmJadrMrZqJKjczucBcM8aQKidnmfXqGO62S6T1CucXSGvIYv0C63GfpjYlM0ZywF00e4k9IrBGxNcSV28X8w1408NUua/+MQOthTKtkznHx7+xFHUdqsPTGZM4I9eaIlX9Mag8JtA6O1GHtvcCat3AWHex5m9g85j56hXpTJTZHZM4JgTbElfrY8x5L5yWRfsad/xmB3iIyetxHr0itLafiBal1wiZ4iSM1iK0RvjLgIfqc+/Bz7EWX1B6zDk7x9AHzqxLr6BM28StctY+r9gjNMZl3zuyrMo7Uh80/5l36GdqkjK+1WQdj1sGIwDwhdV8QWSek9imzr/ZZu6eEShdzUsGY1cjsl0TaGYl1jDJ5TmhW2AQnTL44wrhtExvH+GqPxB7iSKJ5klinPMQ/ItSO8dUh06/2BBdk1sRXRriLMXf+H/Iu/WcEximGVGMdnZM6n2DOTrAWYzLvBb/c/AhX7iJd1Ai1c0LtBfqkhyeP8ZUR6k1NtDqmfVzphIs/OcCVxrzPfsL87RHqVQdXOiYxRZPFXvSw512WzgtcqU9gvMBRjtEmHSLjjEAdEyhD9Os6iTbi6o+esTROcadNQqnF++glzm2dRB2xMl+wNF+QGifMv9pj5Yx5CM9w5y3MSZPH8HMe3VdE8hDtolpMP1ypjzlrExnHRPqYUB8jX1ZZe6+4/NNdXGnExvuc1PwE+U0d/arDxvkRK+szfv5Pf0BmnpFZogF49S/2iJRTIuWUzHjJ5R/vkmjnROoZG+dTjNsGqT1CX9SR5D628yPWzj/i5/3f4B/+N3+O3/9rf5n/9i9/j5/Uf5ef//ErdP0Kx1JwPQvdEtN+Q9M/XOnPAwTfcXPmRIBre3h5eBD6kWgjBDFplGLqBqHvYxtmcTaMwwjXsgUXImdEuLYjJg35IX4bWAjOREISpmKSEcQkUcoyWRJ64tC/hVimucZ02+j3HRfP9op5x3bS4TuiqRG4IlwJvYjQi4qPn8VLXMslizPiICGLBVvCd1yWaZYHI5Zo7lt2bv/IlaaFolUEMlsLync0pXFc2Dq2oYTgcohgw7Md0jgurB5pFGMZZmEd2bY44jAkiiIRVDxulry7W+EYKrauELpW0a4Q7Qgvb1P4gk0RhWRhQOx7olkRuizjgDT0WCVhYQ4JXYvIs/Ess7CCuIaOb5n4tiXsHf8SQ0JMNrYtCHHw3zYsnO9oQbd/tw0gQv/bMxIvP+AH3woPtnYN8fEFjFIrWBLbOcjWaLLVqn5b15JEcd6uCHPoSlw0ND6EIk5h8BCGjyh/0CdkScoySb/1gBMhh7CKRPzy6/f4ro2hKTiWUfA6PlhBErIkLtoftqnjOiaGLqFrUyxrhmHc4tgytqWiKRJxEDK9+hMqv/dr/Pbf/Ov83f/wL/E//fnvcdX6HYxflFAv9rEmFYyrMtZNDXsitua+dECsH+FMn6O9/SFLvYV5dYA/rWFeHeBNS9g3+8hfPsG82uOb6BRncigCDLmGNy1hXu2hXz4jy1sV5vVz7JtdgkWJWK5gT3ZzI0idYF7J5yQt9IsdjMtdYrlOJAvNmXa1kwMyy7mW9KCYedjTQwK5ysbpsbZ7gmchVUkNsY0P5QaBVCEzRbMilKtEapPM6JOYLaSLp6RWm/fpKYFax7jdJzFbuFKZWOujXO6jXu9yHw5Zuh30yT6Z1cddNAm1OvbsKKfOt/GVKpHWILU6eVghqp+R3sKXmzxG51izEsrVM96lI+68Lvr1DvNfPCEz+mzsca6zO8Se7vEQdjEnT7Gmz1nZdR4jATAztn9m1VgaFbTLj8iMEmu7QiA9J9X3WdtHYr6jHODLAqa2bWZ4kmhnvHN6pHKVYHaIM9kjzAOKjdvFl8uESgV7+gFaat3usXY6eAux6TYnQkGZGi28eZmV3eXBHyG/fUqUtynu/SHW7QGZ0S4OOOZkv2jCPPhj1IsdArnG0uyQmR3ceZlIbeRXnkpC4eZ1+GZ1ijHdJdJrYg7g1AnkA+4DUfN/F/ewp8+J1CMi9YjMquBJ+8RaFX9RJtEa2NM99JsnxMYRX8c9lk4Nc/EcU95BmT0hNI7I7CprW7z4zOwG91G/0Euu3B6Z3eXm53+AdPGMtTdg7YmQ4vYXP+AhGhMbTaZf/gDlcpeNNyrqzoHSYO2NCNUm0sVz7rwB994Q82afqz/5PSK1TqI1xFVNu8edOyIz27lOcZfEOCJUDwjkQ5aW0OCFSqmwg8RaBW9xQKKLQ4WvNFnmFXtfqaFeC6vE2t/OPBqsvR4rt41685TEEo9dUb/uYs6EujOzG2g3z3mIRqy9PsbtAb5Sx1vs8RgNcGcl/EUDd5Zv4ueV3BRQYWl1CeUW/qLFo39OqnexJgfc+wPcRZ3U7JEYXTypxl0wymG0NZZuh7UnbBmxUc+Vmi1Su0WY/1molUmsOolVJ7UbhLqwdURGldRuYE2f5Y/7OrFWwpo+Y+M18aQ9Yq2EIx2ICZZeIdDKePIhriQOH75awpoJMGRsiJnPls8Rag0yuyv0n4po13i5VjNQxaFs7Y148Ie4syP06z1xSHOHolastln6J3hyndjosLT7fJ29RJ8cEKpNVs6AjT/GmgqP/MoZs3bHOS+nR6R1Sc2+uD1FsA7E/KJCZveJ9Xau+ezlB9ycaaG0Sc0cfGkPyawGoVIRz5lynUCqE0g1vknO0S6fi+/Nyx0ys4Py9hkPwRjl4jkbd4AzPeKXq1dc//QPiPU298ExidFBu94n1tsEagN3IX7Feo9Y72FNq0hv97jzz4j1HpndF4wKo8O7+AxzWmL+5hnvknNivY16VSZSeyxtARBVrw4ItRap2UW6eJ6bP7o5EHkPey6mRKHWEPebViczW0VTYgvM9BZHolkQD7Bun2NMnrOyW6zsTsHWiZQ6PL7ClY+KyVNqiRlfqLVIrT7vo2PBZlAbJFqLpdXnwT9B+moX3v+T3MzRxF+0iZUhmX6MO2vknJYGd/45vtQlUkfE2jGZKeYfgZIrcI0hxk2VlSOuaOo3R3hSnW+yl5i3RyTGiFARZh9rWiU2uiydAcbkkOmXHxNI9VwV2saZlfg6PiHR6+jXz7FuBZNibffQr3exbw/5Oj4l1VsYN3vIb56y8WrExhGRdoh+/TGxXiaz6kKFOt0TYY7VIVRqGPkMcztlUy6e4UoiNEmMDpHWwp6VMW6PSK0ua2+ENa3khoEx5m0lD9CGbLwT9Jsj7FmVh/CMxOhhTisYt2UR2Knt/Dmqx9I6Rrsu4y6aRagnOC9l8bG9Mda0jK/UcaUyqdVm7fWIjLrg4egVQq3Cxu/lzy11ErMtwLd2HV8v4yiH3CcDIruGJe2Tuk2M+S7K9ROufvb3Sa06a78jWDlWjbugi6cc8sv1CaFeJtTLzN58H2u+S2RU8onaPrHRzJuC1Xw2Wi+sQvbsCOe2wsockmhd0TZR20RGN2fc9InNIZlzjCO1sOYNljmAM9T7rPxTlt6p4FXYYyJjyCZ4QWKNcaQ2kTEk0Dv4WovI7PGYvMjfbrPyxiy9Edqkiq/2WPvnvEs/JdSHeWuhjzVvEmgDXLlL5pzxLv0RsXFCbJwRqMc4iyHGrMRddM7af4E566DdtFg6L0ntU9b+C3y1TWyOiI1jnIUIOlLrlMgY4iktHKVLaI7w9QGe1id1TwmtEcaiiSW3WbmiweFKPSJjhK92SJ0BS2+IMTtiHX6KLfeJzBNic4w9bxHrA9bOCakxwJFarL1XOIsR8lWJpdclNKtYixrKVR46yH0Sa0ygd3EkEfwkluBAOItePmvpEGhd1JsyoT5m6bzCmg5xFi/J3Jcs/RG2XMeWBgTaS1zlhEAf5kFTm9g4IzFeIl+0yazXKFdNUuucQBtgzdpE+hlL+1NSS8xqQm2EMW0Q6ee40phYf0FmvSLSz3CkAbFxTGqfcPtVjcR+TWi8YOV9Kj7nWZfUOGVlnZMoxzz6r5l9sUNmDAilVg7aHGBdt1haL1haZ0hvDwp7T2aNUS8rbNxXpMqYd/5rFr84ZOO+5H38OZF+zO2XB6z9T3if/ZjYOGb65SHvkh8TG+dE+hnadQfu/1/c2ZBUf0lmvObO/THOdIi36LOyj3mMzlian6BdtljZr4nVM9b2p8hvG2ycT9k4n5HoJyTGEM8cYLkvWKgvcWYv+OPGr/G//6ff4x/8x3+R//Gv/Hl6H/0vvPn5j5Hlt2jKFMvScXyvAGluZwm6ouZX/20RQnghni3sG6L94BezDxES+MUMYjt72Bo0siQtDBxxflDfXrAOXC9Xe2Y5+yLOf4nQIfQibNMp4JVhrgbdMhK3VpCttjT0o9wOIuYc23BiG3oskyVZnIlAIw9DtorTyI8/rAXyoGaVJQX6IA7D73wOaT7Z2OpKt5+jZZi4tl2ANtPcFrJFHvj5//NWbRoF4Xe4F7qqFaGRCGEcgiAgjmMRVGwbFY6hFiHDdv6xtXGkQZAHE0Fh+BDBhV8EFNvfb4MO3zaKkMIxdCLXJbAtwlw5Gn8LcrmddXwbiilCAKeAVH47gNgyJbZ8CdGUsL5jANkaOj7cxlYv6uY8ie1ExC/Uptu3CytJHlRsyazb32+To22gIT43pwhHPMciS6KCeioeuIIcuyWyrtKsUI9mScQvv36HpkjC8fstMKcAbn6wmmzDF9c2sUwNQ1tgGnMsc4auTwpGhaEpfPHFF8xvfsrZwe/wf/xX/wm//hf+LL/+F/4V/vnTX2X2L56hvt3DuC5jXlcxr6tESodAqqJefYwn7RJI+3jTPWK5hnl5QDhvYF0dEi5qxEqNTGsTzGtY1wcE8yrRoo55tU8wrxIuakRSGedWNClWZpNYriB/+QNiRTAR/FmFYFbFn1VwJiViuUEk1XFujlh88UTUZRcNrMkBoVLOdYwl7OkB9u0h1mS/2Ml6izKRIjgEidbAnZeIlA7+ok6qt4i1ej5lqBPKTYKF0CH6SpVIb5CYLZx5iaXTZe0NMG8PCJRO/gKhjn67izHdywGAdXy5nbMIjoq6/3bfGmoCjCUgXeJFkz2rEiitnFPQwprtsXG7JHqLQGqytsckWo/M6H0wLegVnNkuTr6t9qSD4mp5oldZW3WCxT6htMedUyMzjvDmTwnl5yytQzKrjDN/hiftcB80CdV9XGmHlVPlXdxhqdRIpAqpUuXe6bAym3iLI1Z2mzu/x0MwQL18SqLXycwG1u1e0bZgdV6wQDKzjX17gPzmKe/jE6zbA/xFBXd2JEKMRTmH1NVI9Sb29BBvkWtndUHHtyaHrO0+idbCnVcIpBqBVmbjd/BVcahMrLqAlMmHuPJhHrgcYd0+w5nv8Bh1sabPiLUSnrRHYhyRWTWs2138HPpm3DwXphG/ibd4jjl9wtKvs4pb2NoegXlIYpZYmmVis1psmEVVt4WzKGHcHrD2Bmz8AfLlM8GjyI0xs69+yNrrk1liqx8oDaxZOecZdHEWFVypJg6olvh+068Ey8OZfYB++pJQ7Yl5Uwlf3sOePSXWD8W8Qy1z73dZOU30m6eF5jWQj9Cvn4qKuzsis/vY8zLa9e6HEMBps/I6JEYbVyoJyJxZY+m2i2nTxjsjc+pFjdlXykiXT1g6XaH01VssrToPwYBQFnpBNj9hY49R3u4y/8XHRGqNVG/lVfgOS2PIu/AM42afWK0Vh+jU7JOaPe78EYnZzg8ULRKzQWzUifQam6AvoIaBCI1Sq8lD1CfIr1C+S0es/Q6hXhbVbrfF2m0QyAfEeok7v4U9E4FfoByIpoVWwpztsPLamLPdnFkhLD2C8i/AqZHeyGc+lfwg0cS43UefHORwwxHm9KhgNGRWj9joYFzvcu8NWNk9fLmOfLlLYvVJnRGe1iFUm6IKr7W4D09YuUNSq1eEWpHWwbytFADBxOiRGD3i7UbfH2HPymR2n7vgmNTq5awHEZhk9rAINUJVVOZDtZMHB1206x/gzHZ5Fx3zTfKSVOsSSI1cM1vKlZsVHvwxodIgUpskWotIbWLfloj0FqnVIzG7aNf7gtOhNIi0Fs6iSqB08KQWgSKu+m88cTXTmTdwF03ugmNCVfBbPLnOnS+mLPa8TGJ2CZQuodIjVLusnDErZ4Q1LZNaXSKtydod4kk1YkM0WEKtSWp1caUqsdHGnOzjLcps3L5oMEz2CeUqa6fH0uogX3yEPd3hm3QMm5fi58pUGDwys8Pi7Q/x5BLvkuPiQJlaXSK9jTkt4c6PWNkdUqPN0uyS6l3cWZXM6GNcl3BnFVK9z8o85l3wKak2JpJ7JFqXjTMk0YdEqlAArqyXrOwXqJeC0bByBriLFp7UZmmPyawh75IXOSC3iidV8eUuodrDXTRJzD7WtIIxOcxDsQGR2iJW2yR6G/v2UKiGlQqBXMKc7OTGDzHfc2ZH+fdqHXt6iDs7YmXXCZUjfEn8/F3ZbfRr8X6p3srBm7vEWqP4mvpSpWDtrJwBzrzCfXhc3Lfb5lGkCQaFu6jjzOvFTMlZ1Il1MfVYOiNCtS3aFPljX7RQeoRqm0Dpk1liMuMuWsRaLw/GuiRmLz9Yie8b0bboYc+PisAi1MVz/Mpro0920Ce7gi2VM5Aiu4YtHwjAonpUMCo8vYStHLD22/iKYFRsYb5CoyxsSvrtU6z5Do9Jj0A7JDLKxGYZXz0kNsuEWqPgXK29fvF2ZgtWxsoc4M5qPPinpGafLG86hEaX0Ojhq108pUOo9/GUDq7SZu2fiQmI1sVTet+ydgiehK/2cKQOgTYgcwckdg9rUSG2uiy9IZk7INDb+FqzCEK8HNLpym2MaY136WtW3imhPkS5LpPap8TmCb4yJLHOSa2XePKI1OmROSNic8zNz/cJtRNW7if46gD5qoR8fcg6OCdzzrFmPSJdNB88pYs5r+HpPTytS2gOcbUuttwm80+xlTaRPSIxP8GTjwnUE2LjhMw5JTIGOHKT1B6wiT7DmHcxZm2U6yqpfUKgdLFuq0RqF1/t4koDPPmYtf+Cpd/FkvcJ9A7OYog16xIbxyTWGGtew1OECtZTBoT6CZ7SF0GLOSDQOrhyi1Ab4kpDQvUMT3rJ0n3BOhyjz0qY0w6p+RpfOWZxcURiDVl553jyCHM6wF2ckJifYM8HhNoxK++UyBijXjdxFiNS6xMC9Rh70cGaN3GlAZF+Rmy8JNJe4sknOZS0z330El97QWh8giOfkFqfiCBj3mdtf0KinfDgvmZlnjL/YodM75PqfYJFh2DRI5gP0K4amJMm3qLN0h4hvd0jVHtk5ineYkAsDbmzX+LPeygXFbxFD18Z4Eh9HKlHoA2JjWOsPKQKtVOWzmu0mw72fMQ32Y9JtFMmPz0kkE558H9CZr5k8dURymWJlf0aZzrAvu1j3nRh/X8RKafIb+rMflFhqZ/hSR1srUeQ/pi5+gm+/Cny57/P9//rP0f5v/yP+Dt//S/xj+v/kKuf/wRdvkCXbglcG9u2sQ0TSzfwXa+AOy7TrDhIi0ZCSOCGH/gPQUwSigmFCDncvHUggostu8HNVZtbpoSYRuTqT8fN+Q5Z0XaIw6QAdoZeiGM6REFQBBvbBoKbwyZ918Wzxb8XYE/xsbZtCt/xcW2v+Lx9xyeNM8HFcIIizAhcMecQC4EtX8InDr0cTyBaFIW6NA92tm2K0A/yZklQMDtUSc6tH1EeYDhk+ZpgCx8N/QDLMHOGo4emKLiWjWWYxe3Yto3neXzvfpXC+wd828DWFaEkDcTsI/YdsihkGUes4phVEhetivtlhqPrZJFXNCqWcUAWeQWMM4t8fMsSIYXn4pqGCCdch8hzRYiRMyG24cL/vwUhwJoirNhOPT78G/dbbYYP7QoRRni5hlRYQJIo/M7Uw3NsDE0tGBHbkGT7vh9uJyxqK1vbxxY8IiwefjH/2KpPRWvDIkuEJWRb/8m+lbh9sImI9sUqS4FvmN3eFEDP7eebRGGhMP02FNR3HRzLwDJkHFvG0Cdo2g2OrWAZCqaukiQJyvwX/PA3/jv+4G/95/zWv/1v8Gv/5vf4qvpbqF8cYt8K1aA1qaFdlAhl8ULFmDxDu/4B/nyXVKuivX2Ge1vGuDxkqfdwJodYN3tsrAFLvcv8Zz8kVduEizrubZlgXiNc1Em1GtbNroBl5jBN53Yfb3ZAolaJpAbubRn3tkwsN5G/fIb6ZoeNNSBV27jTBv6iQSBXSfQa2tUTrNsd7r2BONhND8mMdvHiKNYaBaPCuNkjVnvEaodEaxEq1dwI0iSQmtiTGqFW5yEa48lV1KsdXKlMoNRyoGAdT2qxdIbEegtPLvMQjdBv9rFnVd7Fn6Dd7IorrfnhypeF/WELXMwcMV8I1QaZNSBU23nFucHKa6O8fUqsNVnbI7xZE/OmQqr3iLUmmdnCnu6ysps8hn3s6S6+dEhq1Iqav3rxUT7/qGBP+NaCZgAAIABJREFUPsabPeXeq5Fou+hXv48nPScxDvHk59izJ1izJ9z5dSJtH2fxFOln3+febLMxWqRqjaXRxJdKuPNDEqOBcbNDZgrQ3NJqwcNrtKtnbNwuoVIhUgV0LjPbPAZj2Lzi4o/+AV/Hp3D3KQ/+EG9e5s4dkJltIqWO9OYJ36RnZGabWG2hXe7D8jVre4g7q4iDUXBCINWFOtIU+19fPUK/fYanHHIf9QTITN4vph+ZWUF6+30SvcxD0CZUDpDe/j4rpyGgnUaLd+GYX2YnSG++T6juc+fWiPQDFte/jyk/Iw2qxHaJQN3Fvv24uOLmSAcEaqWA6sVGi9hofYCeaQ3W3qCAL2o3IhS488cFv2DlDLDnZTxJmAsSQ4BrA7nKYzAuJjHbX+rlc2K1RSBXWTstEqNEYhwJVokqWhRrp0VqVDFunuFJB2RmncSoEuf8ikARB2FrWiLWmywdwZmw5wf4SilXSB4UTIfYqIkQxh3jSS0yp4E52yExBdDyPhwy++qHrJwe79MzfOkQ5eIpidYm1fp48xbmTYV34TmJ3ibVG0RKnUTrkGh95Df7GNdHsHktdMJql8Toi8O33smnMhU2/pDUapNYTXGVU68RaFUB1vS6hDmvYhN0WDpNXPmQzGmydJvEZo3YrJLadR7DbvH4CNVD0cBRDnAXuzyGXaz5Lsu8hp05Yqr1Lhkyf/sHvM/GuSmlU8BxfaXKyukR5NYX8/aItTfClarcB8ffYZFYszJRHsylRht9csBDdIqvtQVVfiFYFnf+GGdRQc8nQYHaxJqWMG6P8OUmG++YUO0gX+wRaR0CpU2gtMXzidbCnpcLUOHS7rPMIYYCcjkutv13/onQO6ptAqVFqHVIrSM2bpNEa6BdHiB9tUcgNXkfnbKyxRTtfXSGL9V5H53lb5/nLbU68zdPYfUKZ1EhVJtEWqsAJwZKg6V9TKwP8KQ2gdIlM8ew/Bxn3iTWxWzkl6tXhGqTxZtnJEaH98k52vU+idFhaR2LK2ZSC2deZ+WMBIsgh0lmdh9faRCqrQ9zKqVBpLeFfWVWKrgJsdogkKoEco3UaHHnDdFvnrC0GzwEvYLHE6k11naPRG8Rm3VSq4k53Ue72c0huiIIsmcVfKnC0urkz4MNjJtDYrXDxjnGmlRItA6R3GFlnrD4xSGRPCRWBiRaD/PmCG/RIZAHJPopzqxPop/iLbos7RGRLr5msT4oGB3a9SGLt895F5+R2T0CWfx9pPW4D85wFjXseYVIb7HxR6ysAYFUJ5TrrOwe+tUOgVxm7XbYuB30q908MO6wcfqC8yRVeAzGJHoT+e0PWTtt7ry+mLkoddxZhaXZw5wcoV3tCFuRLcJ1dy4YV0keXISa4HnY+QQuMbskpmhPebK4P0O1jXK5T6x3WTkjfFmYT+xZNQfJDrHnNTbeMUt7SKh1isdzpI1wZm0y85ilfYIvi++PSBNa6FDtEigdNt4xqdnDV+qC3ZEHAvZij8QSgXik19j4/TwoEIyZ0KoSmBV8vUxoVnGUQ1ZBh8iuETsiwF15LQHRVI6wF/us/Q7WfA9XPsRXD0jtKrdf/i53YYvIKAmttnHEJmgS681iqiQ4TC0SUzQz3yUn+PMGodQk0bvcB6fcBaeEepfQ6LIOTjBndcxZncgYkFgjMeswxawj0Hp4Si83YPRI7VNcqYsjdYmNMUvnDE+tE1kdHLlKoDdxlRrrYExotFh6AwK9R2KP8JQ2sTnAU9oFx2Ltn5LaJ4T6EE/u8RB/xrv0x1izHrFxzmP8EzJ3gDGtYC/a3EefsfE/RZ+0SMwTUltMTMy5gFA+xj8iNk7xlQGB1mftn5B6x1hyk8DsYyzq4vdGn8DoE1lDVs6P8OVzAuUMc9onUMeCw6D2cKQ286sqq/A1qXNOZIwI1D6JMcSXWkRqV8w1ph3s2YDH5DWeWkGf7RBbfTb+ZwTqGFfu48odPLVN5oxILGGziPRTEusET+0SWwNcpcHKO0a/raNeN9j4n7NyfoI+aeBIFZbeEGvWwZoOibRTXEncR5ExwpNHhNo5qfka9bpDYr5AvqwRm0Nic4xx28aeD7BnfRypjyt12QTnqDd1Qu0UXznDk85w5sck5jmhPsDXOiz9n2DMxvjqOfqkx9r9FF8aY0063Lmv2Vgv0S4qrKxj9KsjluYA66ZKsOjjzwfY0y7TX+yzck6EdWlex542uPM+wZeGGJc17JsWZH8oQgppgDVtcx99ij5toU0aWLMO99Fn6JN2blIZkVmv0G+6hGoXd9EmUo6R3zRYWZ/hzsb4ixGBPEJ+2+DO/Rz1osXKeoV60STRX+DOhvjSMeF8SCD1kGZ1FsYJq/c/xZq+4KvBb/Frf+V7/L3/4F/nb/+7f4Y/He/gLX6KKV1gLm7xTQPXtHJzhVvwFaK8KeBattCR5naMrUljG1oI+KWYPPhbjmE+58jihDSOC6aDMIJkOevBJcuVpEJbmhL5Mb7jEwdJ/t+YJBSzkDDnGYa54nTb/kjjhFWWfSdASb41IQm8EMd0Sf4/st7sx9I0sdNqiUEwBgQjSwbJjIQ0YjQSICEhIcHF3CGk+QcQF6AZYUCWZrAHjTVAW0y73a6uyiXWs+9LnFhzq+rqtme8Yrfb7e6uyqqM5ezfvu/f2SIiM6seLt7vfJkFF6GIVGasGRl53t/7+z1PEL/HpxDgTM/2hB0kg2lGfpx/Htvzqm3qguuYMSi2MgjRtljkcNBVuiCJYqbjCaEvZjSe42JnatLQD1gtlplN5V37JM64FyIQ8vPGSRIKbWtuXXEDfD/iW+s0grf3eJaOqUrYuoxn6QSOQRK8a1OkgYBqrpOEwLFZpwm2rhH7ThZQeKySkNi3RZPCNsSTJdgUnmXi29kU5L1GhTBjBDlAcxscbMOKreHDd21s08ibD1vjhbBgWFnI4X0jcEjjCNs0sE09U3x6ue5UHPy9/P0Ji4iXBwSCmfHO+hH6GQAz+0ZMI2H/EJrUbwI9t22PJApzL+72dd41MYT1Y5nGLFMx6fj67RuG15dZMBHmnIvAc7LZR5h/vtvGhedY2KaC6ygoyjWqeoNlSniOjq7KSJLE5ef/Dy/K3+Gf/Ge/ym/8e/8G/+u/9S3+avcfI//iAPXyAPXVIdaohnZVYvjXH+JMiqydptjDjx+TqBXcSRHj6oBIamHfFPEmJRK1Tjir56GEPSyiX+4TzutY1wXxslTOdaTWcJdwXsIZ7xPOSwSzIuGsjj0sYt8I9/nGOsIdlZE+e0QwraFeFrDHZXypkikm64RKGf1mF29Wzk0O2xmINyvljIpIrePNWoRyC3tSwp0VcWfF7OarizsR9drtxllUumv5zamo3godoDE+ZOV1GX72Pe6jU0KtjfTqAH20z8Lu4sxKaMM9Vm5PHPzmZV7Hp9izfRKriTMrY4xKSJd7rJw+G7+PPt4Rt1FKA3tc5dY5R30l/rNYmF1u3T7q1YNM21kn0WsEcpHEqOHODrgP+1jDR7iTXW6dOiQ9ImWfQNrBmz8k1Q/YeDXs6UOc+WPuggYrt4on7xJpB3jSDku1TipVcIZ7JEoVd3LAxumgXT9m9AsBTluYTYzhLu6sQKLXeR0OMIa7fPnjb0N6gTU6xBofIn35kERvirBIb3L5k+8I3ea0yMbpk+hN1k5PwNsyRWkoNzBuCqysI2K1jT0uEcoNNs6AQBYHT1c6INRLhHoZTylk1f4yvlogVAusnDqxVsQYPWTl1Ik0weBY2jX0kagr+1IRa3zIwmgR6zUSo4I730H+8rtE+gGroE5gF4jcMrFdwlf30K5/j1Avs/bbuHIBJwOjLp0unixu3UKt8Y1ZwG02XXibnuPJlcz00SUxuwKeOS3lasWl3Wf+xQNWdpeN2+er5DyvUXvzMrHWQLncQ7veZWk3SIwSa7eGMXqQ/fusoF4/INYqpGYNZ7aPcvkRgVzgddjHme6hXO0Tqi2WTp+1d4Q5OeQuHODKRaSrB9izEktHAN98tYgxFoexpT0gkMVBPtBKONIhoVYVrIh5KVfppUYNXxLNj4V+xGv/Ke5UBIGJ1ha6x3lVVJf1I0g/Qb08wJmWCOQK1qRGrPdYWEckZk/AIDUBk/OVGq5cIjaEJtJTykIRa9QJtSr27BB1+DC3kig3D/CVIku3ha8Iq87KqXMXtHFnu8y/+F30mwcs7RqBcoh6/SGBWsJXi0SG4F3EZhVXLuApRSK9gjMvC3io2cIYH3AXHqMP9/GVKgu7k80zivhKnaXdz6cPK3fAm/iCtd1FefWIQK4R6y3epk9xpDq21MCY1cSt+bxKbLSFLUOu48wqLJ2jbFt/kZkRxI1WrHfz3f7SHmBPy2y8Y/ThIfa0TJgd1F1JbPUFjHOAMSqxco55HT3JDnAtErMP9yckRhntepdQbnPrXvBV/JzP/vTbsHwK6TMCqYH85Q73/ilLs5+HFG/C83zGZE1K3EfnLKwek88fEGotErNLoHQJ5C7uvE2sD9CHFRJ9wMo+IzEGzL58jC/Xc0aHNjwk0oQhxZVqhGqP+/AZ2k0JT26iDwWg0RwXMccF7FklgyiKzzsxe7jzmmilTEqweo43q+BMSyzMDl+nT0j0FkpmI2Jxwq3XxhzvYo52WVotUr2JOTpEv9kn1Ku4cpGF3crZBXbGAIn1DBgsVfBmQi+daG3W9jHOpEoot9GuDiD9BP2qQqycEMz63HvPiNUegdQkkHus7Cd4syN86QRr3OE+fIExKuNJddbuOSvnDH1YxpMaJKaYCClXexijQxbWCSv7jPmX+2y8M1buMbf+KfLVLpHWZGn2WRg9ArnOnX+MOTogVKosrSZvogGJLmYe98Exb6JTrPGhaHUZLb6Kz7j1eug3QqO8cY9wZxXx9uaCHRXIVfx5GW9WJlYb2JOC0IKrdexxgY0vtKHGqJCDYlfOUQ5LjbQuqdlHH4oWV2r2iTQx8zBG5fz3EqOPlelJw4xZ4cstfEnwPRL9mKV9Rqz1SQzBc7n1zzHHVdHGcY7x5QaB2hQWJkWYuazZLmuvzV3UR7p8gHLzmDfJWXZxsYurFbHlQ1ZhB3X8GHO+T+o2seVDtMkOys3DrMVVZvbq+/hqidfxEfL1A/TxY+Tr7xNoh8RmmcgskVhlAq2Aq+zjKfs5gHthd7K5SZ9AqWWKa2H82DYqltaAjXeKPa+zCc9ZuMcYkxpL94yFe0qg9Vj558xeHeSBhdCAnnAbvkC+ruApfVL7nMg4Qb2pYs3LxFaX1OkRWx2seZlNeIIjV4mtLivvjJV/RmQeEWhdYvOI2/AJ5rSGPW+wdMWsQ7mp4sx7xIaYRKTWM2L9Ak9t4CpNUvuMpfOMUDsjMS+IzVPuoud4apvEOsFXB0T6WcavOCM0jkQTwx6gT2vEzjGW3ESbVlHGZZb+OYl7Qqx9gju/INKeY02Pufn5IWvvOffxJ5iTJqbUw5b7JPYFsXXK/FWB2BgI3fG0jjGp4asnOLOBmFnMDojsGoHWxpWOMSdd4myK4shNlt4prtxBG9Vx5keE+gB9XCOxB4RGl5V/hjltoo1ahNoFofIcc9LCmpW4DU+59V8gv2oSaWesvQsS+xhtVMOa9oj0pwTqE+zZCbF+gTPvM788wJE6LJynLJ0XmJMennyEOWmwdM9QbmpiaiNfECjPUK66pNYzlu458vUhlnTOm8Wf4EjnzL5sEOtP2bgfY4+76FdNIumYtXWBO20SSE02zin6dZmFfoo/O+Jt/COMYUP8HFfafJW+wBhWidQBC+MC4h+ivaqSqCdY4xaReow2bJBYF4TGKY4keBVL9xmp/RRz0sMYdYmNZ2z8HzL5/BGxfgR3f4I16jP+WZl77/f5OvlDIuWCq5/skWhPcKfHJPpThn99yMJ4zsr+GHvcZ/xX+3yV/IDAOWWsDLicnhGon/Kz5m+w9w/+fb7/H/8y//w//1WefvhP+fkfn+MqN3jKHE/TiByhIzU0nSSKsQ2TNI5zAGTki2Bia8vYMireDxO2zYtFNuuPs7lDEkV5OOFYNoHnYxtmbraIghDXtrPAIMIxHUJfwDqTKGURL7LgQZwhtVwH6uBlzQwxKYlxLcHPcLbWj0xNup12xGFCHCZZY8PHNmzSKMXSbRzTxXPeXcincZzNVTw2qwVpdkG//ZjTKM4bJ5qisl4u80Bm+7S91N9CRlVJzo0o24t+33ExVE0EIUFI4Hl5AGNnIVEUhKiqgW17AqbJm7s8WNhOPjxLF0GF5+bmj0UUkoZB3q7YpGnepnh/AiJAnCLocAw1f9vbACSfhdgGgWcR+DZh4BAFDmHgEHgWSeSJX/veN562LArXNvNwYRtMvGsg+Pkh/h0g08snI+8mHmKXFGZP2+Rq+0UWVZb3LSJezonYQju3OxsRSAitSuj7OdvifYOI4FFEpHGU60yTMCKNYlaLGL66ZXjzBYHvsEwXWR3Hfu9jEHwNxzLzz9e2VDR1gqrcoCiXOM4Ux5njexq+azIcDvni8z+i/L1f4/B/+Pv82r/7LX7zV/91/uzRrzH5q0fMX+5i3BTx53W0q33scTGbWQiWg3r9IfZkL7sxamZ72xrWuCA2/0oJ7fIB/rTEUm+jX+7gjveI1UOkL76DO6oRTBt4kxr2sIR+uY9xtc9Ca6Jd7qBfi3mGM6mgXx/gTss4mSrNn5dxJw38uYBpOrMDQqWIfvMIa3SQ3Xo1cgDYnT9gZW9vjSq8jcQDa3siLCF3QY9YqyB9KUwEXyfPhdptXsSWdlj7bbSbIs6sxcLq4auH6MNDrGk5q47WsSY11KsSK+ecpXWGOdnLlZXWVDyYNsdVfKmLO+tkO/cDXKmaHxBmXz4iUKvcx0dCo6nXsjlKjVvvOKvh7hEoh9y6R2hXuzjTAiu7zX3QJ1BKmOOdzO5Qziwoe0LVqZdQrn4PT9rlddTi3muhX32IP9/nbdgl1UokahFn/JhYKZBoJdRXH2CPHnHnNkn1MtbwISuzijV6RKiWxIxgfsDSbqBcfsSb+Ahj+JjUrGHcFEi0rbZ0H334mFuvhzMpsbKOUId7rJwe5s0+qVLHHxdZGm0CpYp0/ZhIqfM6PGH8iw8EZ8TpEco1jJs9ArnKm/CUWK1jDPdxZiXephfok0M8rUZoNgUAUinm5oel08w4BWIWcBtUWNhFfHkfe7JDrJeFOUN6RKjtEGmHLO0KyvXvsXZr2NNHhOoBiVEkNgqEUgF3fsgm7OJoJSzlkHXQwZcLKK8+RB3usPF7+EoZ6fIB+mhXGCr0Gtb0AOV6l7vwmFCro97sEulN1t4R1rSAfLXDyj3iLjhFudpj+sUjUkvchm/tESvzhFgV8MLUrBNpZWJNBHKJ1iRWGzjTEqneZGW1CZStAaTIxmsR6R0xA5BrApopFXi7OCa1q0y++B1Sc4CvNLO5RRH1ZoeF3WPpDDBGFVZei1AvY4x3WHtdPKUM62dow33W7hGhXobNOdroMb5aJlCF7UQb7mewyQYbv4c22hW6xa0+Uq2ITbgpGim+InSCqdXOVbS3wSA/cC7sHgu7S2q1cxjowhH2jzizgtwGfVy59N7bbjC//DA3eiRWFWu+Q6AfEptFIrOAlakHfblAqlVI9aqwnFh19PkennLAwqkRaCV8tSwsE2ZbtGKUJoEqWjPGqIA5KQljxbyKJ9VQrvdZOcLyY88qxBlbwpfb+HIH5apIpHVw53VS80i0HBRhB/KVFp7UwBrXhX1F6bK0z7jzn2JPm1iTOokxyEGFiSmgvq5UItJrLJ0Wqd0gNU6wJy18aYB61cCd9dCHNTbeGXfBCdaogDMtk+odfKlGKDdEi2de4847ya09b+Mz1naXN9Ep8y8esLQ6BHIVFm0mn32b1Dwktcq8SQb84s+/jau0WPvP+CrsI3/xAHtc5U38Kda0g690CHXR3lm7J6jXh2y8M7xMnbrVUq7dk6zZ08g1lKL6XxZtEKOHr1SYv3oIm+ckZjOvzZuTQyK9wZv4CanZxZoI3kio1UitJp4iwreVJ0I6MYfqEGqN3OTiK41Mu1sg1qrcej0SvY4vCVVnpFa59Y5IjSbzLx6Q6h3ehOf483oeVIRaA/lqj9Q8Zu08IZCPiNQBvtzBmTUItTruvE0onxIqxyydI6GvNPp48wHGsEmoHLNxn7Gyz4nUo3wK4s6bmLMGoX6Ep7SZf7nHwjri1jtBu9ojmNfwZ01itZ21DIssLaFL1a8PMa5LvA5Fc0K9eowzLXDr9fGlMvb4EF8qc+u1Ua4+whrvsHFbvI56uLN93Nk+gSwmgu6sQKRWWdltUqOOPTkgNerf+HWi1bl1BcvGn1dZGF3W9oBI67J2T/HlVtYYKbByTlhYA+TLA9TrQ+7DC3y5iXZTxJ3XxQTCFBcI5rjM6+gpvtzEHJfxpCZr95RQ7WRA4Db30RmxIRpG99E5idFBvtoVhpnsZ0VqN3Hmh7xNT9FHO/hKmbuwn/9cWbkdEqvJbdBHG+2SZi/fRQPWXhf56iGJ2SDUqvhKmdio40jFTIveIM0uFxK9SqAUSYwq5niHxBKvs/F7zL58wNIRQY4n19FuDgmNBgu3S2J3saUqr1PBkQiNHlc/+5DY6hFobUKjS6B3SJ0BkdnF19pY81qmDu0RGh0Su8MmOiHQ26jDErF5wleLPybQekg3Dwn0GgtHBA2RcYI2LuIqbSKzR+r0Sd0eid0lMnosnAusaY912CUymwR6B0/pEWjHRMYpjtQlNo+JzBaB3iLU+0TGCRv/BYl1hjVrEug9QrNPZB1jSV3kYYNN9AMcpU9gDlAnZVbeE3yljzFp4EgdVt4Tlu4F1qzF8LNdnPkJzuwUX36CJ13gzE5Y2E/x1S7KsMDKfYEzH+DJA3xFKFQXzgWxeYwxqRPqR9yGF7hKneHL7+PrdUJDtCesWYNQH7DynmDNWoxf7hMZxwTqEZ7Sw5q10IZN1t7HLOynKNcNjEkHTx6wcJ4RqCeExjNc5Qxz3seRjzCmXZbeD4jNH2BMLlhabcxJGXPWxpgf4yjP8KQX+PPnJPInyDeHBFoPfdzkTfIH3AU/QrluEWqnbPznxMYTXGmANeuxcJ4xeVliYT/HlQbcRz8kNM9IvWcs3GeowyaedIw3P2ZpPidWLzCu+6ysj/GlPqkxwJXqrBzBRgrVLpF6wa37Mda4hT4Uj2tj7Zjp5yWW5nO8+REL8xzlskRqHrMwT3kTfcr1Xx0QK89YWc/w5n206xoLU1g+Uv050ssOa/NfkVofs3Z/iDU5ZuV8iiudkZof48xOSa2P8WYDlFdNYvUFd+4f4s+e4UzOeB38PrF2gT1qsfFO0WZFTPuIuXKMNT3mL1u/zgf/4G/x7b/3b/M//51f4o9L3+WzP/0ESR4x1xQsyyK0XHH4t+ycu/D+YdxzXExNJ4miXA0qLqct4jDMbSHiwlmAIFeLZQ7VFA0BMRFJ4wWmZhIFMUmY5pyLLcMhDkX73jIM8b4cV3wc8ZJFssyDi9Db6kyzoOQ9/el2FiI+NjHN2LY8th/nVr+6tZRE701dnC3cMmMoxu+1HNKMzZhGMct0IXiLSZJbPLZTDtd2WCYphqbh2ja+6xIFQT4V8d+bfWy/vqHnZ+8jztcGtmkJgKcdEDoh33pzu+Kr+w2epRO6VhZU2PnzyBXQzDSbfCzCkEUYsFmkLKKQdRqxSsL8aRH5eViRBM43mBfvhyBbs0gUOEShSxy6xJFHHLoEvk0ceSzTMG88vHvy8tbCthWxPcxHgZ8zHbYAyiQKv6ELFa8X5lONbeVkCweJwygHiojfe/f621AkjaP3Jh/im8XSDRZJwlZfmkRR9nZFe2ORRHlTYmv5SOOQZVadWS1i4J7LV78gjQOWaZp9kwXZU5i1Qtw8qLBNHdfRsS0JVb1B18VTGOrYloxja8xHEybXP6b4nX/Eb/39/4jv/if/Af/w3/wWP9n9deJRO2M41Jn84qEgg7vHuLMy2vUO9kRoHiOtjH69i359SCi3cKdVcSMqVfBnRRZaE2dUxB2LKYf65UNCqYA/22Wh9rBuSniTKgutgzsuYd0cECs1/GkJc1jOrB6iUrq9/bInh3izEt5MuMRFpVRs9RO9SiBXsCdFnGmRhSEAaOZwn1htkOpivuLPKyRaR+jhpDKRWs50dVUiRQQukdYX7nSjiCsLsnogi2pxqBdJzE52+KjlB43UHOBJbeRLcQMdG3XsWYHYEHXgpS3qyuaoTmLV8eQynlzDkxo4sxrOvEJsNnHlAoFSyB7ANIiUBonexp0W8eaHxHqJ1GijX4tD+63Xyx4ANgnkApFawpsXMuNDWUwctCKhekCo7rN0KqzMKsb1R6RaibdhF3++hz/fY2FU+Druc++1iNUi1vAhG7uOO93FGj4k1UvcuU2c6Z7gY2gVNm4ba7yLLxeI1DJfpyfo1wWsUYH74AjWF8iXH7FxBWciVtuMXn4oDBhWl7f+McG0xEJvkRhNXEWYQkKlRqTWWZodjJt91k5PHMz1ljBhyDUWZgdPruBIZSKzha/XWfpHxEY1c9kXcaQDVm5LgBGVorgdlx5gjL9PYpRZOdnXTStiTj4iMffxpF3s6SPWbo1bX+g2Y72ALwu+RSQXCZQiqdvE1Uv4ZgVrvo8nHbI0amyCPrNXHwlThd8j0muYk31cqcjS7bCwO2jDPXxZHOAXdgdrWsSaFgi1uqhvZ6BNZ17Fk2s5INGTanjTJu60hjcrY0/28eXt33edUKlz6w2ItSbmaB93ViQx6sKOoxSJtDIbT2j75q8e40olboMernxAoBW4jwUzwJ2Lw/fG7xMbQq8baW1Sc0BsVIjNKs78kIXdwpqKA+DK7SNf7WJOd4mMCqFeIdSqmJODTN3Zz8KPAnfhEdbskECrsvK6rLwuxmQfYyxCrEgX1hxPrhCoNRFwZHMaVi+IjU52+yqaK7fBEfbskNio8zo5EeGEUmbldriPj3EyU4g4hHQv+8tHAAAgAElEQVRwpEMCrcTKa7LyGjjSDr62jyvv4JsVQqNCpFXwZwfYox3s6R538RGGtI8+foSnHAqYqlYh1Gr4cpVQa6Jc72FmfAh7WsaelfGkGgtbGD6McRF7KtTES7uPMSoRaV18uU2s9bEmAjR5F5xjT6u48zpr94TUPMKZiZ8Xsd4jVDvY0xp3wQXWpEps9Nh4pxmz4SgLUlu8js8I1CqBWiXSa9xH4u04swZ3/jM27lPMcZ2Nd0Ziton0Ot5MGIdeB2es7SO8eZVIafImPEd+JVgEgVxlYbZxsp+3S6vD0uogv3qEO62wcY5ZWQMmv9jBuKnxJviUlfEc5Ysmvlxg7fYI1Tb2tMnSPiPSe9n3ziH2tMrSHpCaffG5Ze0aX24Sad131f9JlVDr5F8rZ15n6QhobaDWxE20WstUuzUWdodIbyC92iVQGryJzwV3aHyAK5VYeR0CtUxiNvBkoezdzriELaWNO6/lkzfBdRA2pIXZJNZqGMNdjOFeBrutEmst7HGJROuQ6n0STcCaBTSyijvr8HX6I9yZaJpsvHPRylL6ePNjEVTYImyLtC6hfII765HoZ4TKAG/eJdYG2e1mh413jiO3ia1jPKWdK2vFTOcM/XqfUGqTaF1itYk9OcSdFXCmJZZmn0gREM2N2xfzDbuDnzUR3WlRzCrNGrFWFmwks8ad38GZ7hGqJSK1lIOVQ6XC0mpldq3D7P+qRv77iSZadt68QqQ0idQWS1Ooco1RSRg8nGNCtYN8dSAsMZnZI9I6WbviCHNSYe2eYE9ruPN69n1VzSdSntTIAz8RaAjey/SLR4Rai413nANszbGANLuZTSi1m3hySYSpWgVPLhEZdczJPsZENCOFkahPoFUxxnuE2fPIqPM6PsZXKzno15VLpIaYqy7tBl+nJ4SqCJEDWYQYxmQv/7/CkyvchSeYkyKuVBMtIbVKaDSJrDauUmfhDrClOqHexZGamLMqS++EQO/gyg1SZ8DSPRbBgdpi5V4IK8K4KN6O2WYdnGLO6tyGz1naPyA2Byijx9ynJ5izBrfBD5CvKizcgZhLqF0Se0Bi9bO5SZ2F8xRfOcNRinhajbV/JiYm8x5r7zmxcYoxbhAYDTy1KWCe2jHWtMMmeE6g9VFuikT2Ea7WIzRPMWc9Av2M1H2Cq/WYXu5n4YcIBhypQ2Ke4sw7WLMWsXlCar0g0p7iyxd40gWp+ZzIOGP26oCle8zb9A8ItTOUmwaxccbCeYIxaeLKHTbBM9b+U/RJFX1SYuUfsYlOMGdlrHmD2DzJ368+ruMpPVxJzGnMaRNX7qLcVAm0I26D52JWM2vjyj08WfzZ0csqjnzCyn+BoxxhzrqExlM85Smh9gOscYG1d4o2rqNOurjaBZ5yQSCfs9Ceklh9UvsEfdwkNp6QWs9Z2M+RLquY0xbaqJkbPjxlQGJd4Eh97FmXu/ATAuMMS+4TGucE2inWpEeonOJOj0j1J6T6x/jzEwL5KAMWC7OQ+PczQHlVxxp3SA0xqxKtpWOMmxb+/ISl+YRYO0a7qWCNxSVeqBxz5/8Q6WUDb3ZEapyj39TRb+o40x6p9pxIfoH66oSV8yn29AR92CdUnxIbzwmUJ+ijPgvrE96EPyKQzpBetjBujiH9c+zxCdPPKlijLkvjgqU1YHq1g+ufYjjPCLVnvDz7Lf73//Jb/Obf/ha/9nd+iR/tfhtn8hmT6RWGY2PbNq5mCEhkFixs2RGB5+cTiNAPxNThvVnH1lThOW4+5V8kqYBnhoLnsOVSpFFK4IUsYmHa8N2AOIhxLFfMNLKWgWhveDl4cmv7eN84YmoWkR/lZg9DNbBNE9swcSwr/9jiIMybF7lBY9toCKNvKFi3oE9x/nXzs68IGMT5VAAyA9bLJct0wTJN8wv2bSCz/dhtwyTwvNzu4WXQT99xmU+mectCsDc8LMPIoZz5tCXTlMZBSBiGeF7WqPj69S2+redhQuRZhK54in3vXUARiZAiDQOWcZQ9F09p6BH7DqFrvQshPJskcPOXtwGGMIqI0GIbUCSxTxr7eI5J4NsEnkUa+3lb4n1+xLYhsdWCCk6FgG+6tvleW+KdMtR3nZx18a6h4eYbIs9xcwVLEooEbZHBLkVIIMKPRSKmGlsA5tYIsp14bBOm7duIAtHCWCRxFmyIt7VMBd9ilS5YJEkeVLz8/KfEoQhQFkn6Hq9DfI6OZWCbRv45+56J66g49hxNu0ZVrzCMMbo2ZT4bogwnDF/+GY//+X/Pb/5X/yH/26/8DX7jV/41/uLDX0P7yR7WqIw9qqC82ke93MMYHpJoTZTLR0w//362597HmRaxxiVmnz8mUloEco3Zyw+xbg6xrgv4kwbRvI0/qRNJdazhHmurQSy3cccV/GmVSGqQKE28SRHjaod7V4CijJsi9liwCYzhIaFSw5cqONMC7rSBPSoLHsVUHBDF4byCMyliTwqEck3sYydFfKkiHjjOK5mitEEo14nUKolRIzVqhEoVa1TAuCmK/bNUIrbKxGaNUO2wtE6xpiUceZ/YaGc19zKp2cugXj0CpUOo9lg4DczJHr4iasErZ4AxKhNrfW69J3hKkYUtqP6e1CBU29wGJ/hKBfn6AZEqHrSkRotAqqFfH2RQsgbObBd3KuwPa7uLNT7Amxfxs2DCkw5xZgdCJSsdMvvie3jSPndBi41XRx9+H/3qQ177bWKlwM1Pv4072SHVy6R6Ce3q+9jjx7A6JVYLDH/62/izPdZWjfHP/wWxIgKJjdcmVEqo1w+4D3uoVx8RqWWs8W6mTesQa3U2bhu+/pTLn/wL1nafO++Mu/iU+ZcPufeOWOttFmoDb1oi0hpswmMitY70xQPeRmf536N2tZPbMLxZGXssAJOR3iA2WljzEta8RGyLQ+h2EiLo7SUCTVDV7dk+K7fEwiphDB/mANJYK+HMH5Fah9yHLXx5D2f2mPmr77KwyiysMs5MqEBXZp1AKeIoBVy9TGjX8bWyaLLIRVKriTHeI9CqrL2uUGcadcLsgWpiigN3YrRIzFY+K0qtNr5SxRgXcGYV7qMz1t6xgABm1Xd9dIgzrovNu9PDnR3m3/+hUsWfV1g7fSKljjcrZcwQwaZYZAeMu/A8O8wWsedF7uMB88sPWLp1YrMobk00ASbc3hi6UgVrUmHtnrHx21jTPe7jI0KtSmw0mH35gNvgmI03ILGqzF59wMprk9pN7HkBa1pg5faz8KEktKa2gNXJ148ItCqboE+k1zBGB0R6g/voBHdezrW+gSImJqnZIzE6RHoLa1LIFH59PLmEOdl7x67QqvksJDLq+EqZpdNm7XdI7QbWdI/UrpHaVSKjSGgckjplHK1IoJeJtAoLvUqsir9bdfyYVSRAnb5SxFfFLek7K0CT1GyjDQ/ExEFt4isiXArUBs68yso5wpoUCdQGvtIQ1X2jT2oOUC6LLO1TEqPH0h7gzGpinuGekBg9Iq0jbownJd4kAqBojIsESiM7+JbQbg5Z2kekprB/pFaHpdMlNps48wLGZF9AT3VxmEvNAQt7QKy3sOeHONK+gGRKdWKtRSg3MIcFzGGBjTPgbXSBcvlY/ByVKrwJT5C+fMjr8ARrfMitd4Q2fkxi1dGGO9wHA5Zmh+FPv8dX0Rnm9R6uWiE0GsRmJw973XmdUG9jTEosssOoPixy65/hZDfm25bJrX+GM6vhyy3W7in2tMrKOSHWxWTgq8UTPKmKNtznq8UTfLmGO6+QWl0WVta+UJosnSNSqyu4Q1KZpdMhMRs4UoFQ34Y7AoQcaS0ivU2ktVEuH7K0WoRKmVir5e2BWKtl/96q+FKZ18EJyuUuodxgbQ9YGEcEUos0U/CGahftuop+0+Dr9IdEap/J5zvCHmOesDCf4c666KMCd+GAhXWEcdMi1c/zoMIY1vHmHdx5i0jtEWk9HLkj+ATGEYnZF9838xorq0+qtUi1vghOjDaxWsOeiNnV2+gJ3qyJMykSSFUSvZVdEAhj1tru4c0rKJcf8XV6wtpto149QH71EbEupoju7ABztJcHN+rVQ4zhLm/jE8zRHrOX3xfmKr9HpNYyZlSdRG9jjYq40woL6whnJuw0S3tAaommhD0TDcS74BxjVBL/L9sDlvYx9rRGmE2fEqP/jVbSxjvNodVr9wR9JKZEG+84N/P4Sj231HhyOWvTtDEnB6y9HqFWIzYaxGYDVyoS6TVWbkfokZUy5vSAUKuSWAL260pFfKWMNtrFk0siJM2aFXd+l43bwp7sEallQlVYU7y5UE6vXGE2kq4esnJ7LJ1eBoJt8/XiOQuvh6MIfkRsdZGuBejRmtVg8ym+1iG1jwn0Lq7SwlPbeGqb2BJNCsGQ6JI6R/h6g0BvEJtdAr3Hxn9KoDwRqlKlyG08YH5VIDbENGPpHZNY4mVP6ZHaJ/hqD18dkBjPuA//JZFVJ7LE+7sNX3AX/kAoPY1Tvlr+CFet4ioNPKVDZIiJh3pTY+0/Yeme4qgtAuOIyDrjPvkR01cVIuuM2DnlNnmKp/Sw5+0cBqrcVPDVPhv/GYl1ysJ6jjs/RbvpYU2O8ZUzPOWIlXeGLVVRrhu8jn+EOekQaic4864IH+ZtwXFQBIR07Z+yDo5JnR62VMOeN/GUXv7+ls4FntIjNk8yy4d4O4l9jDau4GW8i+2TI4kWiTrq4qmnpO5TPG2AqwwIjScE2nPs+RNmLx+xsI9x1R7L4GMsZYA56+LM2iTaEevgDHveJNJPmX1Z5Tb4Ida0jz0T7RU7C0eW7gXmtMWb9FO0UZ3UPseatkic55hzEVTcRz9k43+MPe3hTHoszack2gvs8RFL6wnuvEmotdGGBW79c0K1S6xdMP+izOvoYxbWMdp1CfWqDOs/xJsPUC6rKFdlWH6KO2+y8S5wZ13c6RH2eIA762eNsKcolxXUqzr6dZc3wZ9gXJ8Tac/w5Qvs2QmjX1RYWJ9gTY5Zuz9EvmwTKaek+jPc6Sne7AnB/Cne9AxvdkxqPGGhn2MMy9wmTzDtAbr9DOW6x8+P/im/8V98i//j7/5N/sl/+su8+Oi3mL38cybTKzTLxDRNQsvJ2Qz+e4DLwPNZxEkuUkjC6BvWjSgI8gvt7Z+Ps8P+NvDYrNasFsvM4BFklhAvs3okIrAIkxy8mas9s9d3sknEerEm8iMW8fIbLIpFsiQOk7wdsW0ybOcT2wvzbdgSBaFoacRJ3vgP/UCYNd7/M9nLoeezWizzQGKRKVWXWSCzlUqsFktuV2sCz2O9XBFmQM1t0PH+WkE0UaLcIBJmzQnPcfJWR5p93QUfxCeIfMIkFNYP3t4TONtphplpSTOg5v+nUbENLSLXFZDNOGCVhKShl79O4Bg5t2IbTGybFdv3sQ0uPMfAd018zyLwLDzHII19Qt8mif33zBxubvHYNhviMPj/6UkF8+IdbHM7m3gH59xyLPxsguHlKpRcpRJFGcF1y5rYNiGib0AtBejTZb1c5UaQvJGRJVXvWz3iMGC9TFmmSa4ZXSYCSLJaxLx9s+avf/rnrJZJvn16v83x7vN3sU1dtCosFdOY47ky0+nnuM4UWbrCdVSm42v04ZTplz+m8cGvU/5H/w2//svf4p/96t/kLz/6X7B+esj45w8xb0qs7QHmsIh2tYf86jFLq0Os1pEvP0B+9aHYzksNQrmFM6kQyDUCqUKitPAndazrConcx580SeQW1s0+wbyIMyyRyC2CWRXzep9UbWBc7+BODlhbLSKlg3lTwplU8WZVvFkluz0+xJkWxI3ypIo5PCDMau3G8LHY2ZodMfuQBITQzx5Q+5IIMRZGO1OzCe2cmz048KUy5lC0Q5b2Kc68QKgXcKQDFpYgscuXuwRaMVeOmuMC1lQ86LVnNQKlzcY7w5UPcKQDHKmQqQvFjtae1nkdPSMxawSquIENMohdqDbQhrskZp3UrOLNDwmVKguzi34tKPWxXmXjiq10IFW59fqs7Dba9SOWVoPUqHLrCcOD4AQcchd0cOe7LO0K9vQRzvwxoXTA2qoRyYekeplbp4E1eiRCCKWAM3lMIO2z0Mt4sz3RsFAKhNIBsSJYBxu3hTneYfr593gd9nkTH2GOdrj8q99mafa5846Zfv5B1qZow/IJ7rTM53/2f7Pyj0iMFkujhfryIXdWj0jObqWNJgujRShXxUF8WhJNCqNFojdxJgUCqUIgVYm1Bs6sxMYfEBlNXLWKNjnAnh9kDAnBKxAhRQtXPkS+foA1/YiNV+c+7KJePcSZHoivubSLfPVdrOlDEqNIYhSxJg+59Rus3Rr68EOM0Ufc+118uYA2foxniIOtr5VY2k1WVoOV2xEPTjO44/aBamI2sOcFUqtDYrZYOl0Ss5UR58vcBgNCrY6yhQZaPW6DU4IMRril5MtfHuDPhFVFHz4mMarEWpVQrhKpDeZfPBQwzuCYSK2SGnW8+SGpUcWZ7eHMagLk6fQJtTr2/ICV1ySxKjjSLs5MKHMjrYk9KxBqVRZWF+2mgHpdRBs94j7qE+ripnDpdJCvHrOwu9izEl8vT7Dn+xmLpcHK7WbNCKGH3AYUa6/LJujD+gmBWkEf7bLx3805zMkhsS6gcqnVzpWg5lhA+N4mT1hYHYa/+D18pczXy3MSq4E52ecuGrCwW2ijXdThDqndYum0MSf7Wb2/TWrXka6+z/zy93CkHTZBA1fewdVLWJKYNZnDx9x7HYzRDuroMYFV4z4eEOk1/GyuklpN9PFe1jypYk/LjD/7iI1/wsoRWkTp1Q6J0eF1fIE9LaGPDoWqNDhHuymiD8uZJ36AO2+gXh/yOnrKyhEzCH1Y5C44JzWFMcEYF7kLTnkdnXPrn6AND3DmVZbOEfqwxF1wTmL0MMfbBlgtA/PVSa0ma6/H9IuHOQsj1KqY0x3eLvp8nT4l0doMf/YBC6MLmx8QKU1e/fh3eB2cweYFoVJj+LPvsbK7LK0O3kyAikmf4NsPsLUPsZWPuE+bONJDnNkDzOHvcusWWETPUMYV1NEhLJ5hDA+wp2XW3okwn8zrrBxxE75tVmy/JivnBH1YEjMIqYF2U8CeCm6HCHbKpGaXt+lTpi8fYs8qvIkvcKUq5qRIqLV4HT8l0sT3syfVeZOc4ytVtOEuxnifpdsm0Cq4UomF3SFQ68R6W8x6lCap0SDWaljjfe78PkurhT05wJdKojFgdXCmRWGVUhpsnGMWRg9/3sC4KWFOCkLHaRyxsM659V5gDOus3QtSc0CkNwmVPuaoy8p+QqS3SEwxfYm1c1LjnEg9QX5Vxp62COQeqTHAk1rEep/IHOCpXSKjjyc1eZs8w5fqTD/7iFRvEytd/HmdWGuyMFssjCburIw/r7O2Tki0NubwkERr8zo4I5QbBFKdpdXjTXjOrdfFnR2SGg1uvS6JXsObF7HG+yzMZg5aXtltbr0eb+MTIrWKOyvgSyUWZgNfKpIaTQK5ytrusXaOMG4OMYdFIq2V62btqVDrrtwB+qiAM6/izIQNZOUcI73aI9KFIShUO5gTEXRszR7muEyotkmtIxbWEa7UIDE6gmkyKWFOSnhSDXtWITW7uFIVa1rkTXJOYraRr3awpgW+Xj7BlQSfJtCq3AZ9Qq2KNT3AmOzzJj3Fmh0yefkB88sHLN0O99EA6eqhaMMYdYKsWTH8+XfYeG2WdgNnus/GbZMaVRKjii8VGH/+Pd4kJ9wGRzhzYQFxZhVWroCp2lIJa14k0BtEZodAb+FrIhj4avkxC/cUa9bAlVs4UjM7dF8Q6iJYMKdNXKXNOjhh4fYwpgViq4evdlg453jSOb7aZeG1CQxxQL8LPyU2TvCUJhv/B8TmOaE+QLkp40hdFvZTQvUJ5uiYN8tzPLWOI7ew592MQfGEtfcCV+7jqlVsqcrKO8dX+njKEdaszSZ4yn3yHEdp4RtHpO4TVv7HxNYTEucCT+vxdv0JiXmKOqySWmfchs+ZvSqwsM9ZOOfcRS+I9As2/qeC76BccPPzQzbBcxbuMa/TC+avqkT6OQvnGRv/BbMvi7xJPyUyjpGuishXFV4nHxMaXeSbfVxFADEFMFOYUSJDWDQWzjn2rI0jdfLA4qvVJ/hqG/n6EF/rsPLPBFBzXMbXOmzCT0WrQeoSGMdsoo9xlRMWzg8I9U9IjS6x0cfXjlhHH2NIXSLzhEDt4s5q6JMykXHEbSA+19mXNWLjCQv7KY7UQxvViE1hEFFuKkTGcWY+GSBdlXDkUyLrGYF+ga8IcCjLf4k1bqFcVlhZn7KyXmAMGyhXBcFAUlusnBN8uU2oCPZEqPaYvtzh1j8nUvuiFSYd8zr8mFDto14XsSYVnFkd9arCwnyKOz0mkE9wp4LDEyoDtOsGzuSYtfX7rK0/5Od/+hBrcgy3f4E7P+PmZyU23o9YuZ8y+6LB/IsSkXLG0vwYf3bBT/7gA+7932dhPGX2ssjVX+5w5z/F09sMxxUk7ZyF/UP+sv2P+d3/9m/xf/7dX+J//Nt/gz8q/g7Dn/0Ro/ErbN8VNgndzNoDgpkQ580CjyR6JzzwHDdvIwi7hwgHVoslSRSzXizZLFeCS5GkeWggmhkL4kAoQiM/IvCElSPOIJqB67FMUpbZQX2RJLkFI40T0kg0MZbpijRKhdnDC/EcH0u3RAgQJ5i6kQErfVbpIv+8toxFEYA4uXkjyXiLcRjmbI1toBAFwlCynYts5yDbecq2WbJZrohD0QZZJmneRnEsG11Vs/cT5Y0K13bEx/GeDtaxbPH1Shd5q8SzBXA08Hws38QOrCyoeHNH4Ji4ppa1Iaw8sAhsmzTwiX2P2PcEpyL79TKOci2pAG86eQiRT0c8G1tX8mnJtnGx/XO+axJkz8PAwXctosDNn7+baLybf4i5h0MShTkcc2vpEFrTdwrS7e9vn28hnAJI6WZTEsGzEKGGLX7tWjmcMw79PDDYalO3QUmcJU7bFGjrot0mb9tGRhpH32BUrBYpiyTO6K0LXt+t2axjfvbXf0GYMypEa0R8bO/MJo5l4liC0eF7JpYpYRoTTHOEIr9C10dYpoSqTDFHMp/9+A/Y++1/yIf/3X/N//X3foX/6d/5Fq+K/wz5Tx9h3pSQvtjFmVQxhwXcaRntei+DVJbQhw8who+5dftYoyLmsIQ5LBIqdfx5GeumgDepkchd3GEDd1TDG1dI1Qba5UPUL3dxRkVStYUzOsQe7WNcP+be6zL77HsZGb2DM6lijYoYNwfo13vYk0O06x38eQtrVMadlfHmBZZWA+XyAcZwjztvIIKJeTnXki7NDurlDvakwNfpBUvzCO16H18qkxg1Vk4LY7iXPag8wZ03sWaHRKbgHERah0Duie23Vsx1lJ5cEZpCtYk1LePO67hSA0faw1cLOPMDUruVKUmreX3OV0vooz2hcrSOSK0+gVLHmhUwJruEWaPCGh8QyHUWhth+i4nFIZFSz8CD1UxlWiU1anjSIYkubBDG8DGBLDScgXKANX1EahZZWCUSrcj0F99hYVSI5ENunQbuZIdYKZBqJWK1QCQfEimHxEqBjVMnkPYJpAP82R7meIdILZPoVUKlhD3dw5cLJHoFa7KL/OUugSweyG+8DuNffJc7/wh3WibVe9x89gErp0soVfk6PMUdHbLQm4RqDU+tYY8LxFpD0PONNhu3jzk6INGaAr5pC1q/frOHMTrgTXKGPj4gcbosvB4rr4UjHeBlxPU36YBIr6DcPBTMCrtMalZY2qKGvGVpeNIevrKLJ+2ijz7M1a3W5GGmNC0RGwWs4WOM0WPWQQdD2sfRitjSgVCBOq38hi2xmjhSEW24w9v0FFcuMX75Ada0wH10Qmy00EcHxEaLNGuHTF5+iCfX2XjHWJMSxrgg2gNaC2dWwRwXiZWeUNPpTWYvP8CbH7KyW4RKFXdawp2VcaclEr2Z3e4WWVoN1tnMJVBbGOMSK6cvlHdGlduwizr6iMgsEmk9bv0zcUAzRNAQ6U3ceZ1b/4JQL7OwGxiTXZZOm0Cr8jo+xZoWBVtCLbJyW2jDRyxdMScItTrWtEhqdbKtt5hqBGqF26BPnNXt76NBrvpcOl2ceZn76DQLLzps/AFLW+y1A1XMTURjoMHCbrGwhRUkzG48X8fHBGoFbbjD18tzsRdXSwRqmdiskto1IrOEp+wT6AdEZgFHKxFbNSKtzNKsEyslIk1Q/n2zgj0r4MniIGtM9nHlIq4sdKjmdI/E7OLMq6RmV4Sbme3CGAlV6co9EsyRcRFnXvsGoyLRB5mNoJdrGuOsTWCOy7mO1J5VWdhHrJzj7AZa1N7vAgELtCZVXkdPuQ/PCdUW5qTA0ukJmO/8EGO8z+vojFv/BOnVY+z5Ibdhh7Vfx5tX8aUa/rxGorfFQVWuEylNlqYID83RAe6sxOvgmJXdxbjZx5mICYg+q6OM6tzH/wpzco49e456c0JsfIIjnaIqzxlftVn5z7DGRZKMKZTaR4TWIIclxnqPu+AcT2qSGD1ivYc7b2BNKkiv9rgLzkUbQ2oQKG3+X7beLMjSNCHPK0mDGJYBxcggYUEQNoSMw76wrFBgc6EI3aCwgrBvpBtbgW1s4QCEZMu2QgIsD5phppfKrMw8+76f3GrpnumhGZCQMDLq2bq7qnI567/v+3/OyaWqq/vxxfefv6oVvjiR3bnnyaXO9/7v+zyB2sFZ1EmMHva8ysYZEWkdnEWNxOzjSQ2MSSlXo4ZqB2teJdTaYm6liLA0NurERoNQq2e2pjqRLowhodbOpwuxVsOXyqhnd1mZLXypzMfJEYFUxZ4VWFs9PopO2FgCXmlNKqT6gEgX7RprVsdddPEl8SA/1oe8SN7KmkQdrEkfbzlAnwheRmIO8KUxqXGCtxRvY8/FTjxUeqxt8W9XZI6IjBGhPsCcCrBoavSI5Cb6+T7OrMHK6Gf/jhTxpYqYgUwraE+L3LiHrM0+yh9fw7QAACAASURBVJM9Vkafa2dMqIiXB1KDjdUh0RpMvv0lEq3B2mpjTfczZlKXRG+gPH2TUKlw7fby4MKZF1iZTQK5LMJhvZnpoYs4M8FESbQO5rSIcr5HqLVIzS6eXEd6ssOz6BjlfA9rVsWTW0JVmoUS1qyKMSlnMFnRvLDntfx3Y2u5ESahdq7q9ZUmgdLEnldwlzVWdp8bf0xstNEu91lZgpmzsnvcBodce1lIqVSwFwURSisivIj0ev4yT6kQZcBfZ1kUCmWvhyuV2Dgt3MU+t0EP5enr+FKBUBGTEE8qsHY7aFm4as4KPI+OsBcV1vaQyXdex5LK3MSHRGYbbVrMFKLj7HBc5CZ6yMo5RpvUsjnDA66D+8jnZaxFi7V7QmgII0VotrkKRgS60Gi6UpeV/VVhCNGrbIIBV/4pqfWAyDhk5Y648t4mMU9wJDG3CPUxsSEsG550irkocR0eE2gDHGlIYj7AWY6IjVMS8zSbm/QI9QGBNiK1Ttm4DzDnTTb+CZ7eJXaO8PUx1nKALQ3zoMJWWtn0ZJBzIVbOCVf+A4xZE/WyxvP466TWA4xpH3shOBSCy9ElsjqYsz4b9y1S6wHOso960cBXh1z597GXHfRJC3vZIbFGYqJiD4iMAfayg3LRwJy3hNVE7mEt2qLhsehw5T8g0IaY8xrWos7aO8JXO1jLBrE1ZOMd4cgtXPWQwDgitA6xpDaeNsTXjjAXYy7fr7O2Blx5x1hSB0PqYSkDEvtYWI5mVVJnhDGr48lDfOUIVzpEu+ywdh6wdu4T6aKlYi+6uNIAa9ElNo9Fc+WygaucYsvHxOZDEvMB+qSd8SgOubJPsCdjbtyvESojlo/3sefVbHY1xlu28aUhH0VfRT0v5SDba+8U9axKpB6S6GNifYhyJtp9G+eQWBtx+a09nvnvsLEesjLE66+tU66dt7h23mH6rSY3zr/kRfIv8OVT5KcdboPfw5NOPtWquPXfQjtvEimnxOpD9PM+N+47WNMugTwklo9JjUPkyxJ+8ADL/Sqh+jb/T+NX+Yf/+R1+7cfu8Ov/yef5g+IXePxv3mU2P2MmLTEMA1vV8zOba9n5DGTbKtjOIIKMobBVdQq+gjh0b1/Pd7N2ftaQWCdp9jZCBxr5glchAoow15tupx7blkO0tUlmgE6hGvVJwiTTiWaATz/CNgQDIswYFZ7j5A2GbWNiizVIs0ZEGicvL6T7gWguvDo/yd7Ws50sKIlfzlFcNzuTxvlyYDv/2H7MreLVyRgTfha6+K6X60+3vI9tmyXwvJxZsX26DV10R8P0jAym+eJZ3nYQcw/n5VTDdVmFIYkvwoktoyLJQgsRVLj5xEO8vYBpbgOL7RQkdC08S39lFuIQ+jahbxP4NknkC7Bm9v+hb+f6UQHC3PpdvVf0oW4eHmwhmtsWxfb1tyaQ7ezj1dePAjcLRDwcS/9UwyP07VdChjD/eNuPvUrED6poXgT5Vmf7AyHsHl5m/4i4Wq/yGcjVesU6TVglKTebK57fXrFKfR5/8E0Cz85BJWLe4mS2DzOfsHiOhedYWKaCY8no+gRFeYppTrDtBY4tY5sq5lRFnX9I694/4u//jZ/ml370M/yvP/k5/viNX8F6r4T69AD58T7eoo5+XiDVhQfdmhxgXu6TmlXs+T72tIA7r7EyBkSKoKa78xKJ0iBc1FE/3CNatgkXTbQnu6RajVgpsjG6mOf7hMsqa6NFrFTRnr7BxmzgL/YzxkEVa1JGvyjgLapCIyeJVoW/aGNcCMVcoJSz6n4NZ17EuNhHO79HrDVx52WsSQH9fI8bd0ikNlCf7hJIzVz16cslQqXMxu6yMntYkzKRNsCTBZF75bSyKzgPiPUOjrSHK5fYeD3WThdXqmDNStz4hwRKi8XjHRz5Hle+0JM9fe+foU/22bhDfFlcFQy0Snb1tcny8b2M2t/AV6q4cpHEqLAyxdcbKc3sVseTikRaOTvIt4jVBrFWZ2W2BCwx27q6iwLW9B6JXsWe75IYZTzpHq60S2qW2Jg13Nku3uIeK6PKjdvCW+wRqyU2Vp21WWWlV9DPX2dt1ki1MiujSigdcOM08aUi9nyP1Kxz43WI9Sr2bI91pvTzl03MSRF3UeLa62JN7xEqNbxljY/CU+SLXa7cAcGyyo3Vw5+VcGclrrwBsdnGnBzgS9WMKj9AfnKXW3+Ev6wSq02M8z2unT6RKsBz5rxIZLYIzRap28tMDXUCrcLKaWIv9vGUEhuvw7XfJVQPMg5IAWdewrzcRz27yyfpCHt+F0+6R6DskxglnMUOgbLPxqnhK3tEWgF3toez2GfltVFmu3hGBWN+j8SocWW1xBX2yT3Uix2uMv6CerGDr1R4Fo+J9BbOooy9KBGodQK1gb0oYS/KbNxBbmlwFlV8pSlgb2YP6cmuUCyqgvoeqY3M/iJ+NkKlxo075MruZ5OZKtr5LqxO8u/Z2mpkVyNHSE93iY0Wz+MR5nwX+fwrvFgNeBG/hb2oYS/KPI/FJEmwJepEWp+128RXS4R6lY3bRbu8hyuJQCE22kRGlcioEmgVnGURZ1nKORzGtCgYFdEITy5jLwp5KyHQxCxEBBUtYqPF2unnbAHBGhBQw1Btk5hdVnaP2Ghlat8Oa6fDdTDIA4tIr/M8Huf8ilCrcRsOcKQCkVElNivYy3skVhlf28eWdrDVIq5S5NrrEMllwdaRiwR6VcxC1CauVBWfV/Y+HalAbNYwZrv5FeHrrOkQ6aJmHmptAqWJrwgOSai2MSZljEmFlTUmkLt4kmhlxXovr6q/SB7iLBqYMwHf/CT9GoHcw5jUCZU+ntRlZR2RGGMB2lT6+JKwEz2PHxAoLa68caYnbbKyRTvlyh1z5R4SaiIYSu0GN2Ebb1HDX9Z5Hh5nja4DNtaAG29MqncxLvcJ5Bov4mP8ZRXt7B4rUwSK+vkeX/jf/zY/eOcOP/7Dd/jJz3+Oz//ZP8uP/uAP8iM/9H18z507fO9n7/BzP/vneLH6Vzz+4y8SSTWunB7yxQHKTBzIU3OIOa3gLBsZq0I8WL4NT3MVa6AI5WRs9PMHzOLgKkKIxOjjyaKV4cstXEmwDVLzEGfRIlC62ccp40p1Ns4QZ1khMRtEhmi9uVJFqIaVJmtnKOCocoVQqZIaTZx5AfXsLmurlbcs3EWJWGuSaC2CDEbqzKqsjSHPg1M8uSpCb6XLxj4lVEa4i57QtK6/hjkr4kldUv0Bz4KvcuWN2Hg9tIsSsXaCM+8RKWNCZcS1+4CNfUKo9InUPitzRGILC0GkD7gJRFAVZzd3ViaUOqR6P5tcNNDOdwjkOs/8YxJtgPTBLpHS4aPwPtaknNl6uvjLBonWxc0YUPrFHs/DQ9ZWF39ZJVTqQmtqtfP5x7UrFK/eskQgVwTPw2rhzA+yJkcpYw41RTCmibmSMS1kk64R2sUeV94Ac1YQHJVs1mHPaxl082UzMTUHhGo3Zz+J/xcwWnfZYG2PWVl94qyt4SxrpFYv490IFsnaHpCaPex5hdjokBhdwYhY1rj2x8RGI4NlC+NQarVw5TKeUiE2m1x5Paz5AdZc6Kt9pYI1P8DNWBfPgj6LD3+HWBNhvzPfJzFq3PhdbvwunrK1GnVzg5gn10ktYa+x5QqWVCYwWlwFh1wHR1iLGrbUFIpQ95TUPsJedgj1EYl1RGof48k9jFmTlXOCr3bx1RaJ3SUyO4RGF18T04VAuU+oD3DVMmu/j71sIT2tc+U/xFNbrOxTYmOMr/VInTGO1GbliKvzG+drWMsKxrzKs/htIv2ExHiINR8RG/dZO4/w9QapMyCxxnjKgEAds3bu46t9Aq2Hp3fx9QGOMsCWh9jyEF8fExjDPKhI7eNPNRti8xBj1iTQhqTWqbBeKEf4yhHWvEdsjojMLrHdZuO+jTHtZiaSUzbeQ5SLWqZLfYh22cJXhoT6gJV7SGT08ZQugTZi7TwkNkQrJbGOCNQhvjrAVwefmoAEmlCI2st2zrTYBhyJ8wBt1sI3hoTmCEfpkTj38bUT7OUxa6tPpPfQZ00W5w184xRzPiBUDlnpx2x8YXORzqrYiyFX7tcI1BO0ifi8U0sANfVJF33SZWU/Qr1o40pjnsfvsvbeRZuO8JRTYuM+oXqIclYl1oZs7GO0sz7WpE+ojLjxT5HP9nEWIvgO5C7WtI237OJJLdb2EHteJdb7rO1jEv2IxBiRmiMCpUVsdEmMPrfBA6xpB3c+JFaPWZv3WX5YRDmrsvigzLX9Dmvjd/EXGTTTfBtjMsSXT7kNfg97fsjycYtYfwSr3yXWjjAve/jLY1j9IeZlj8UHJZ6FbxEuj0n1Q4xFA89/gBe+y4f/psTT+7/Fa7/wFzn6O/8l//iv/Th/0nmT1LhAkidolonrukSO0JBuWxPudvqR3baQy1eDihyUmbULBHMhyGci25evs1ZDHCY5V0IEDSFJlJJGaaYR9fL2fBLFeXBgm5aAW3qhMHcEMb4b4Nov5yOhH2UTjyi/bT9v3/UEs+KV4GIbGiSvzjA8L+dXbNsiOf4givMpxvbr3d4XgjHh5y0SyzDFjMVxWacrPNsRrY7s6wncl/f1djKzDTK2gYVjWnnAEmQTkiAISNNUwDT5+HnedAhdKw8dRGAhrB+x5xK5Tm782DYstraPrf1j+3ZbDsWrkxLfNtDlRc6yiH1h+gg8KzucB0SBg+9Z+VPHMvDdbWDx6TbDq8HDFqgpnu/mEMotbPOl0tTMdKZONhcxCHxhGYlDhzCws6DCxLG1TzEtRKPBye0hIhh5mcAlUZR/U3KNaQbSjAI/Z1uIoCJlnYra0M3VNes0wtCXSMtLwewIo8xRG+DaZt7+8Bw7CyvEfaNrSxxbRlUvUZSn6PoFhj5FVaaYukxsRcwuvs3v/NYv8s//7l/nv/+x7+GXfuRP86T5m+jvlbEmVexpFenDeyw/3MGZlfGlGtr5PdSzHWGSMOrCr76o4cxqOLMq9rQo4JWKAGpaFwcEizqp2iKUymhnr5HqxQy0WcC62MObFYjkCqlWRX3yGjdOi1Bq4y+b2NMKK6OPfnGAL9Xyq3jurJk1Ksr4cgn56WvYs33WZodIaRLINaKMaRHIYgKyMjv4UhVrIsKVWG0Raw0CuZSDKwO5gXFRZG0fkVptfK1AZAignS8JwGFkCN5BqFUJ9Tprp8vG6WNMC4Rqixv/iNgqoVy+hisf8PHqkI3bRT3fw5pVeBaeCLf6vECkt/MrPeasJK6aWQ3cxR7uopB9znXsqQAlxlqNSCuLgEauk+otlKdvCt2jXCJSy5jTHfSLuwISqleZfOcLLB9/ibVdJVD2WD75beTHX+LjqI95+SbG+euYl2/m4YQ93UF58mWe+R2C5T7qky/jznYJ5QMStYS/2CNQSlkgsk+olLPZSV1YQKwmz4MT1laPG2+APduDq1Muvvnb3HgjPgpPuY0OmXz3y3wSH/PCGxMvazjTAhunz8rtsza7WNMCt/6IldlhbYnD0ZXTJ1TqQu0oZQ+MlxXWTh99ekDq9oT5Q6uQ2k18pSR4IE6LldPCV8uCAaIVs3lNCXdR5sYdEKm1TN35ZUL1gLVdxVns4C53ufYarO0qriSMIKleI9Iq+HoFWy2SeC0CoyrmIGdv4CyL+EpFtGmWRexlkY3bxZVKuJIIZJxlObt6KxSX1rzItT9En+zjLKq42QNoX2ly/q0vY05LvEjvE2nt/Oc/VOo4c0GNj7QqoSw4KwI02snMN5UMZNfFlwooT18jVDsZoyCrtmtCybdy6miT1/GWbcypuF8FfX6AMS3kelJfLWEt9rjyuljzA1Z2B/lsB0+ucRsc5mrPxKyT2i1cSYBCU6vLlTck0ut5iLO9+mgtCtwEA8zZPpHeJNKFrWFl99AnB4Rqg43bJ9bFZjbSBIwy1JoZ8LAhIIiKMHwkVos0Cys8ucyL1THGdC/jhdSJjBqhXiHUyyS2mLyEeoHIKGJIB3hamUivsjLqOLM9ASM1qqwCYffwZBEwuVKZQKsSqGWM2Q5XfisLJzrolwWxeZfqBIrQz241oea0xMoaZLOvLitrjHJWwp43s+ZEn9Qc8uRPfgf9spxpSPs4izr2tMuN9xaxdsT8/SLuvE+kHuItB9izLoHS59Z/gH5R4fLbb3LlHrK2hzjLGvaiwsYdcOWOkZ8eYE5r3AanRLqAnFqLPW69w9zyEcoC5ptoHQJJtC0itSHaTmaHWBP6yUgVU6RUb3FY+y1+9Pvu8Lk/dYfPfeYz/MgP/wh37nyGP/09n+HPfPZ7+ez33+Fz33+HxZMj/EWfF/4h5uU9XKWJtmwS6z1ug1OchTiMxnofa1YVh87s7+VtcIJ6XuTKPcwaJuKq+cYZs3HG6JdlUlNczYu0HpHWyx5MjwnVAZ7UJdIG3Pgn2Is6odomtfpc+4ckVjM7hDaykKwlYJp6RwRkeiNnU4j5Qx9vWeLa7bH44CtEap2N1cWXqmjn+yzef5PnwSmh3OHsT76cGW2aBEqX2fsH2LMOqXGMu2wjPy0Qao2MpH+KcdkiMXtY8wL6pIx52SE1TvClIZE6xpq2uHJOCeQu+kWFxBjia308tYcxqxPpPa5cwRwJpDrBsoa/aOHMqiS6+FrcRRF3USGQmtiTGvpZkbU5JFa7OVR7bQzZmCP0syLz91/nyu6zsfskegvjUkwt/WUV9ekuF9/8bT5OjgiVKtr5Tt42ibU6sVZHO7/LtdvNpjPDbI7ZwV828JaC9ZKYrWwuJlgRvlLDV6r4So3E6IsQSmplgUWdxBgQKCL422p7V9YIT2riSS3REFM6mFOhh/bkBs/jU67cEb7cwFnWCJRm1lyr4WfcF3tRxcl0t57UINI7+YQj0kXzxpwfkGZsCjObgjyLRliLQv73beN2MaZ7WPMDzOkuH0Xi38ZEr/Is6LO2mqjnb2BMRLsp0utok3uiLXi5z8ruo0+KfLJ6hKfV8dQavt7EkesEegdbamAvG9yEp1iLDp7cx1cGrJxTlIsaviKYCqE+FgBKa8TKHeFrTcxFmcjskVgjIn2EJ50QmyPU6S5X4QBH6mDN+5jzNtfhMZ7SI7XHJNaAF+uHxGYPW2qx8R5iL4aERoer4ITYEKDGSHuAJx9jL0bcBO8QGi02/ljMS5xTbsOvol4Ku0hijfCNHrF9iKeNcOQRgX6Mr4/xjSGRPWTjiebDTfAI6WkZc94S5g1NqEHF3OQwb02snPv4ao/r8BD5YodAPSYxH+DJY8xZh433EGPWJLEEKFM0P04w503MRR1XbmMtWjjLPtf+V1nZJ9jLl3OPSB/nQYkr94j0I1LrFF8Z4SsjEvOEjfsQcyZaD4FxRGQdEZojbKWNPKngaWMS+xGx9TbWtIA5q/LR6uvcpt8gMN7Ckx8SSA+wL8f4WodA62PNu2zct4m0+4TaCa40RJ+2MKcjAuW+YI1oj/CkU3z5Ps7imEB9gK+9hSPfx1NOWTlvcRO8TWKM8bOQ3J6MCaRjYu2Qa/cET25m0+U6G+cIX+pjXNYyfpBgamkXRT6K38KetfGkDtasxk1whD4poF0W0C7K3PqPcOZ9tPMmk2/vw9U3SPRDYu0Yf3lCsHyE/OGIWH9EYryFMRmyfNzClY4xJkMi7SHLxy3MaZNYO0Q7a2FNBkJTqp0Sa0dIj4t480PceZfUO2E6a6Hqj9Avj/nXtV+l+t/9DP/Tn7vD//KXP8fw//oVPvzjryMrU2RdQ9d1QtvFNsych7A9u0VZQ+L/r1EReF4+kdge5Dfp6iWDIWvTb20ZvuPnTQjf8QkzsGYcJBmrQsAut02GLZswyBoIjukQeCGu5YkGRfY+XMvFsz8NrQwza4kwUTp4jphYbJWpvuMSh+HLwOGVYGLboIgyfejW+BFnFpQkC1+CbBazhYVug5Bt2LMNObYmj1xMkX38bTCy/bhxGAkg6LaBkd0fW4TCNtzJg4rIsz6lJ91yKkLXIQl8QtchsG0Cx87YFEJPGvt2Pvt4FZq5hXOmoZfPSLaNiqs0etngCBwRDLiWCCpCF98186dbnsSW0bA9sCdRiOfYGafCwbVNXFvYMFzb+lT7wXPs/KlgQ/h4jpiAhIFNkIUSceTiuaJRkUQuoW/locfW1uHaVmYC8UUAkn2jtgnQNsV6uQHyM5Cmz/Vm/SnrxyoRYcSzmxuuNgmmIaHKU2xT43pzJX6JXDv/en3XzloV4qll6OjaEtuSURVh/LCsKaY5R1On2JaKdCnx7W/+If/oV3+Bv/1XPs8v/9QP8Yt//g7frvyfJJdDFt/dQT8v4c7ryI93mXzry/hSjVCpEasNlo+/hH5xl9RoE6sd1Cf7uPOaoJyrDdQnr2NP9njmDUnVFs7kgLVex5nexZ6+TijV2BgdnOkB6pM3MM7ukmpVQqmAcf467qyO8uQAdy7qx8qTXZx5Gf38HrHawJrUcec1vGUlO9A3SIw68/e/gruoEKuNvFXxzB/n1WJ3UWZjdbP3K2q7oSrMH96ynDU3OqTGiMRqYczeRJvs4C6b6Jc1XKmGrxZFeCEVsZcFVnZHXNHVRNiwtgdo09dRLr5CoBW58joZQbyGcr7Ps+gETymhTwWHQFDNO+iTArHR5Hk8JDVrRKowkayMLtakiDUV2tEbr83G7uPMS0RqgxfxYUadb2BOdljbotVgXO7gLQ+48TskRgVr9iaBIqwft147n3EEy31SvYK/3CeUDlibNZ5nIUWslgilAzZWnWu7gTPdQT97jRuvy8fJGPnJa8ze/yKsDonUCvLT11h88Du8iO4TyA30i12e/slvceP3xPRjUeHym6+R2F1ivcXG7KA/2eG5MySUajiLMq4ilLKBXCM1RLsiNdoifFIb6Od7JFpTfC8dQdD3lBq30SH6vMDs6ZtEehVHKuApRYzpLubsXjbDaQq4plJgbQmloC9VCeW6UAzKRazZDolR4sZvol++Ju4zuyqCiuUu8tMvsbGaxHoV+eINQrvOVdwnMKp4UoFQLuV6O0cq5apMTy7n84Qbf0RidnJGhXpxj9hocxuMWdk91IsD0aQIj3GXYlq0tgdEeocb/xDjosLGGvFRdPyK9abOymhjT4v5weFFfIS7KOFLwhjzIh7iLvbRLoqEapvn0XH2setcBx1Sp8bjf/tP0C7KPI/vk1pdlPMdnr73hcxSIaqgrnzA2mkR6lWcZZGPkkNcqUKoNZl89yuEegV7uc9H6Rh9co8rr59rWAO1IUBxT99g4/VYOaIFYUz3BDvB7xNqjbxR4Ss1Nu6AZ9ERzrIinic3ibROpuyrEWoCVJraLUKtijU/INpe9VSrqBc7+ccItRqLJ18hNmrcRn2Ui9fRpm+w8Rp4yh6OvEvitUjsJpFWwZ7eI9Vrwhhj1dEW90jMHvaiyk1wiLMss3LaRHoFTzngOmiztgcoZ3s8C4+5DY+I9Q6T77xGavbyZsPiw7vcBEc8C0+z6nqdlXXItXdKbPRzkOT20D3/YIeP4gd8FD/EXQyxJl1u3LcF/Ew/xcued+2+zSfpO7jLDupZmcQY5sBJZ1ljbQ+49sYEahv1XICDb/xTrv1DlPNdYrPBlT0g1trIj3d55h/xIj4lUlqcv/clngfHWSDR5v0/+k2unT5sHmJNCjlUU74s85X/+2/ylX/+d+i0/inf97k7/MDn7/Cf/ux/yD957e/RatcY9u5x/q0RK+0E7fEOiVontnp45gDtopg3KG78Y8xpRXCCMtuJL7f4KH7A2XtfxpOa6JclQrUrGAXTKuq5AL9Zsxry0wOMSZXEGODLbcxpFWvWxJe6WLMG7rKVfQ/a2PMK2mWBm3CAK5fwlSobty/Us1KNWO9izSps7A727IBIrbG22tz6g+ywLxgM124fd1HCmhSI1BafJA9QnuwRyR1SfcDyyZukVh9n0eTKuU9qHOMte3hSl7V9SKQ3CdUBzmyAu+hjzcrERpNr75hIPeZZ8FUCeYQ962BOmkTakOfhQ/TLCsakinxRJnUEp8BX2ly5Y5yZaOfdOEOu7CNCuYU9Leaf/8rsYk+rhHKXT5K3WBlDpt96A1Zf5do5Qn68z8Ya8yJ6iPJkh1RvEyoN1lYvg3Ju7R1iThfIFRGgZwGFOdnDmRdI9DofRSPUs7vZ/VUVYbTZY/nBjggr5CrPokP0yT76ZJ9P1vex5kXsRRFzVuA2PGVlDfGkJtPv3iVQO7i52aNNpAkIZ6T3mH+ww8YZs7ZHglVhDtm4QnGsTwpYszKp2SPSO3hSncQUf39Dtc3KGhAoLUK1zW14gj2vYk7LBGqVldPJA1d7UeDK6xFqNZZPXufyu1/iNhpxG42YP36NUKvxIj1CudhBOb/L8vGX4eoUd3mA/OQ1oSbVq3ycjIm1CoFaIbVbWRujhq/UcZeiAbW2h4RGk9BssXL7BHqb2OphzKsk1pDr4DSHOnpKXyhFL+uE+piN90BoQOctfK3Hyh0R6E1cpU5iDwj0PsasiTkdktqHBHoNfbaPMWsQqEfchm8zf3IPa9HAU9us/RHWsoyvtVg5Y1LrmEAdZ+HFEPm8iicf4iyP8KRjAvWEUDshNARbI7UPSaxjfGWUq0s9pUPiilDC00akzkN87QhXHWIuWyTuGH3aILGOcOUeiXWUBxVX3gMcqYt8XsNe9lnZDwm1I/RJk8Qe42tN9Pk+H/6/O3yy/n1C7ZjJ+wXmj0uweZdQH2Vf6zGxKQIZW2qxeHpAZIwJtUMS8z7qZS1vdejTBol5RGods3hSxJy3WNkPiPQToSaddoj0Y27DrzH7oIw+7WAuu0T2EZbcxlw2cNQujtJn5b6Fr93n2hsQ6V20aRNHPcFanmIvHuIvHxEu32L24Q6hPiC1T1nZj9Ave8TGfQLtEF8dIj/t4cxPiPWvkppfQ37a45PVv8aXH3L2XhltekRsvYN62ceaD0it02xCVsFbtriy3+F58C7OvMv0uztw/Q5rQzx4aAAAIABJREFUe4RyVkB+WuTafUCkDYiNHuasJJpoi7qYq01bBEpPzK7sAb5cx5yW0C7K4u3UIzb2Q9GImLTQLxq4iwH2dMSL8F+xMb7B5LtV9MsBn6z+kI3zDvMPG6ztr/E8/n20iz6z7+5x7T7kWfAOoXyCOx8TKkew/j2WHxYwz/s4sw4r74Sl1EMz32Ztf4N/Ufpl/uf/6A6/8TM/wN/99/8UxX/w3/LBH72DbixZqgqKohA7L0GUWy7ENoTwswP3vxtUbFsU61SwBbeTCSFFSIWA4RUzyBaamUapmH4ECWm8IvTCrFXh59gAcYb0WCXJKxfAIzbpFVEQE3gi8IgDMQNJo/SVNkSUGToE8yGJRFiwZV1Er1xA92wnCzPs/Ou2DVMoRzMmxVaPGnhe3g5J4yRvauQGlFfOvuskFSyKDAS6NXzk8w/HzScyrzY3As/Hsx1sw8wbF1vVqalY+JafTT8+fp5PMraBwquhQxI4rCIv51Fsb6FrsgoFsyLyXCLPJfE9fNsidBzSQLQBxEzBztsIoe/hWKZgPGTNjNjzSHyf0LFJMgZGmrUjtoaMbfCwbUNs+RGvaktFe0K8zHMsLEPL+BRO/jpbXoXnWISBjevouLaO51j5D2YUhDn5dVtF2bIoXr2JwEI0PbYKUaEvfVUtKmwhQkf6slVxvVnx7Oaa57c32KZOHPrZ/eLnE484I6e+SmbdVpQEpdbGMhVcR8GxF4JVYSwwdQnTULHNJR9+8zu07/4av/lf/QS/8VP/Af/wL34/36r8D6jfbGFfFLHOS9gXFdSnBexZBWtewFUOcORdzMku7rxIKLewLqsY51W8eRN7WsVdCJuHN6vhTRv4sxbetEG4bODPSziTe5hnBWK5hTstZ4yKA/x5iUiqYJzvYF40iOQe9rSMdrZLpNaxZ0WMiwL6eRF3XieQ6/hLETT4We3dnVcI5XZ2JSg76GchRqw1cOcVruwxidnBV6pExvbqewtnWSHNSOyh1Ed5ssPGafIsHBIsO0gflLiyx2ycFtZFk9Ro40o7+PIegVQnVvuszT7WdI/YKOLM7+FJpSw4aaOd7RGpda6cDtbsHrFWI9YaJJpodpjTXTzpHrdBnWu3jSeVsKYFQqXJi+gUe1pEu9ghUstceV0ivZFV0Ov5VWpH2kebvsazYEColLGmu8R6mUApECj7+MoenrTLxi3iK3cJ1B2u/TKxsUdi7hNqu6zsAt5yH3exx8qqEWkl7Pku2sXrXHstYq1ErFcxJjs8C/oYl3dRz97AnOzySXqIOd0VIYrSINXbmJcHGJf7xFpTXHXV2/jLVhYI9YjVJvrFPW68HpFaITVqvEhPCbUm9lyAzhKjT2oNsWZ1Yn3AR8EDIqWFPTvgWdRn47UIzQaJ3ec6vM/Ga2PMdjFm9wi0Miu7iT7dxZULfJSO8NUinlIQ7Ri9hCsfkFhVAq0o9LN2CV87QLl4gxerI1KrlR1E94nMAq58QKTXhJZSaWTqONHiCPUS1qJAbDbFbtloEJtNFk9eJ7FamLN9lPN7PI+PMWdFFo/fJDbauUlGvRCMg9QUtH9PbrC2ByRGV1zJl+rEWotIrZMYNVZWjUApEOtVvEWJjd1n4/bwVTFpCPQDEqtMatdIraYwjmgVAq1MqFdJrQaBWmbjtgn1KrFRy2CaD/DlNpHeZfr+G9wGh3hyjZtghDkrZBOLLr4qrsKvnS72osptcIq3LPAsEEaSSBXa4I3dx7g8YG31caQDwX4xaiRWM7crhJq4JaYI/zy5ytoRbIrtHGRld4kt8QA9sXts/CErt09stYisJldhn5XdJtLrIrywRKMj0GokZpNrv4+12MeVBVDzNhqgT3ewFvvcRn1uw35m8GiI+8go4sj3iIxKVvlu5YGLMP+U8aQakSaefxOMCbQDAlVA/AJlQKSOsolCHW3yGpHWxpPqpJbQJPpyg1Brc+WNeRYeExtdoVCclXGWVdSLAzy5zm14nO3pG4Rql2vvmCv3kEBpCwWyM+RFcp9QEzrXlTXAnjdwFk1W9jBTvlbQLg4wpkVWVp+1M0S7OBCWmfCY2+AIb95A+nCPa/uQlTEklNqEUptAapNofbxFC2/eIlj2SPUR3kKwiVZWjZVV5irqEM7r+E/2eW4f8fnP3uHP3vkBfvav/Qxx+pDYvS/CtPkb+OouFxdFXt/5H/n5n/+P+S/+s7/Af/PzP8ev/v3/GiN5h6m2h6G8iTvdJVEGRNpDnKVgtYjApSUmedlMKlRbrOwR5vRlA8NdNrnxj7HnghN04x+z+HAXZyGq/JHeykw8tSycEFfNnWWROJuB+Ir4/kd6jY/XhzjSAbMPv8RH6Qhrfo8rv4M+ucsnm0OcxR6xJtoorN9h+q03eRGdoF/s8HEy5Ol7X2TjiCkgt7+L/HSfWB+QGmNW1iFXzn3cRZdIHZHoh4JjIfe5cu4T62NsqY4l1bnyT7hyT/EWPcyLFrF0xI31Np7UwpObxHoX+ewe9qKczai6RLoA6YZqC19pol8WiI0usdEVDJxZCW9RxZ6WcedVEq3DrXcooNZLAbZOjSbG5T28ZSmDaYrQN1KreUhhTfcFoyibfpiTPSK1xrNggK/UMWfCBLSye2iXe7k+NtQEM8LI/vYFSlP8fqgtAkWwPXy5gS83sBdiQuMua+iTggBvmr1M6/uymbS2R5jTCtasyrPwFF9pEusd4oz9E6otjIkwLV25o2wCIm4bd8TaGYrAWGtz7Y/xtTqOUsVVa6zcHh+tT1me7xCZLW6icTYFK+UWkECrZT9LwqKUZI08e7bHbdDLHr+UuXLa4qnbRnn6GlzfZ/n4NWJNtENjrYV+vp81ToQ5ypqXSYweK3uIPa9jzWpExhBX6eBrPXxV3BJrjKt0kM6KrL0BviZsH2t/yHV4iKc1cOQq1rLMs/QIX6/iqgU8vUDq1fD1Eq5axlwUiYwBrizChsjctjnabNxHRPp9MZvVRQPuyhuJporeITUFADdQm9mEp01qDrhyTojUMd5ijD0dERldImMgGg7ygFA/JDLGROYAT20RGUN8dcu46LNyjoitEea8ga/2uPLeJlCPMKbC6rGyT3GlHp7cI9SHpMY7uJKYhnjyAF8d4soDYuMETz7CmnexFi2u/BOUywM8tcl1eIqn9LAWXYxpl0Abs/FOch5FqA+4Dh6Jlsaiiqe2SJ0RntLBmNVZuUck1hhr0STUjgi0Ma7cwZzXCI1+NtU6JNJPCI02jtQk1IasnYe40oiV84DEFNwPcf+3ceVuDsn0lSGxecLafYgrHSI9bROqj1hbv4u7PCE1H7GyH2TgzxGp/RBfHqOdNzAuGsTqiCvrmFQdIn1YZ2M9JFSGJIbQ/4Zqj9vgIYkhtKXX7n3xN9bqZ4apAepZmVv/LWJtzNo+xp7XRQtT6ZKaR7jzAYn+gI+TPyCUj5m+t8+N+YhPwm+wsb6O9HSMsXgbVn/Etf0uZ39S4sb9PSL5Ef7yPublmI+jP8RbHGNdjlh+0CRWH5Joj0j1t4iUBwTSKYnxiMQ8ZnZ2gOufYtiP8KX7vNf5Nf63v3KH1//qT/DPfu6neXf3nzL55rvI6lNm8zOU5RxX0fGdl8yHyI9Jo5Q4iHEtD8/2s9mGmF4kYULkx+J52fPDLLSIM37F9jC/DTq2PIetPWMrXlhl+tOtESTJ2BVJmGIbdj4V2Ro4tgf+7fsOPA/HsvGdIDOBJARukL8P1/IyDar1qUBh21Z41bKxbWBsgaHrdEUUBKwyzsbWSPKq4nRrJ9k2JDzHyWGa0SvTje37d0wrm8gE2SwkRFPUnLsYeA6mrgr8g2fn5/gtOzK3fjiGms8zXjV/iEDi09yKNHRZRT6RJ9oVSeCT+D6RK6YinmUSODbpK0yJlzBMMaFwbUvMKRybyHMz9oWwiaSBCDCSDF4Zhz6WobGYTfMZxyqJ8F07A1q+1Ji+VI96eYtilcS4tompq3ng4Tm2mIB4Jpah4Dlmdof5OFYGBLGsHFYS+n4OFnn1tg0lXgYTYQ7dfJVPEYd+3qJ4NbB4fnvNZpXiu6Ltkd8v2X20/Thulji5tiN8tdnGyLEMLENBU6csFo8x9AmWucS2VDRFQpEuefLt9+nt/jq/8Td/nL/3Qz/IP/gLn+WdL/wtlPeaWVBRxJnUMC8qpIaoaOuzu2iz11jbTQKpgna2jzWp4kwbePNmNv8osTG62JdlomWbjT4iljpY5wW8eZGVXmeldfFnVayLArHcwJ0W8ecl/EURe7KHPWkSSl2MiwL2rID0+HWkx29w445YGT1CuYUzKxOpdZz5PpFWJZArmJMC1kTYQjb2IAMJFvOXO/MKodzKrAstErOBvdwn0mtEmnBFW7M6wbJHqDRYWXVBK581ieQhodzGlwr4C8EAMGevC2bBvMyNe0KktPGlUsaCqOJLAhQmPd7h1hvjLkpMv/NFQiW7yr0oE2vivoy1Kr68h3r+RRK9wo3XJTVaeIsqa6tPojfxpCL65ZuEei2zMYgHm/aizMbr4sr7eOo+1vQea7uFOd3lxmvjyweEqrjFRpG1XcGX7+Eud1jbFTZOFU/eJdYLJGYx41pUCNUiV26TjdMg0kqY07tcuy2c+T6+VGRlNdg4La6cNtZ0l5XVyDa3JbxlhVhrcu2I0Ee0b5p8FB1x6x3jLcQD+Vht4cyLXDldfKmELwtQob0osXb6xEYneyAtYHqe1Gal9/GXNVKzha+ImYGrVHCVBqk7xpjtEuoVAc50BCvEkQp5q8KVD4jNCoFWItBLJFaV1K6Lg71WxJF3iM0yriQqvWunw8ppEhpFIrOAMbvLymllyswmnlxnZXdwpSK+WhQqOrWKr1QItRqpJdSQWxZDbAjAqq/U8RVxSNcv9/HkGonZwVnWSIwuidEVrIplFWdZw5XqYn6kNrnxBllrZh9fPiBQyjjzIpHaFPwTrUpsVrGXu1z5DYzZDq4k5iVXfofEqmPMdvHVMolVx1dLONIBL9IxG+cQay4q1rfhCYnRxVfEwfzaH4oHylYTTymwcuqk1jYQqBEbfa7dNqFSwprtsTKbJHqTRG/lzBhfLZHaDSJDMCm2sM2NO8BeCMr9TTDK5yKrrIEj9K3i6l9odAiNDpHZJnV7pG6XyGqSum2eRaPM2lPnOhjwPB4T6nVCrZYdHkQIYS/3CbQKV14Hc75HpFeJdPGz50hFbqMet3EHY/YmoV5m7YiJizEtYEwLQi0r11jZPcKMM+JKVZSLr+DJJQKlhfK0jHpeIVTbREYNR76Hm9k5rHmZSO9wGx7lB6ZQbeFKdWKjQ5AdvCNNgByteQVXqvMsvE+gdLHmNSKtJw5fcgtnUWNtj7gNh+LzM/rc+KckxpBAaYvWTjgi1sV8ZeOOsgNrg9josrYHxEYX7ayAM6vxSfKIWO0iP97nyh5z7RySaD20syKpPuTGOWVljHHnddZWF3t2D3t+F1cr8sw+ZDOvM/u3r/FjP3SHP3Pns/zC3/rrTGZlArPLR+EhK6XFB3/0Jj/5l+7w2e+/w2fu3OH77tzhp3703+N7P3OHn/6Zz6E7v8ez1dfYmB20sx2spWi2eVI9v7+crHUkKvpdPFnANyO9R6z32DhjPElMbGKjz/S7d9k4h9wExzmgNsimRSu7m3FViqycNoEqGjqxKaZFvlpBPn89+/mt4soFoTz2hFXIV0qoZ2+wsTv4yxqB1CLRerjzKt6yxPNwQGJ28yAyUIRiVT0rsXGOWdtHrK1jfKmHPWuztk7wpT6ROsRb9liZR6TOsVBCKn1W1hEb+wRr0sSdtnnmPmTjHOJKTSK9Kw7ZUi0LARskZhtzVhIWCWcoZmZSHVeqs7IHrKw+idbBW9Qy+HEXd14lUlqEchPjsoC7KLIyWxlQtM6128OZFwjkColezxsnxqUIoFmd4C1LqGd3RXCp1jGmBexFKdMzi7+DgVoXsy+tjTkV9g9XqhGozVznm5g9wekxOriS4DYEWVghgKcdYr2X8ylifRtcCNbJyhphzcpieqO28p+j7e/WFrQZKE1Crc3K7pNafTxZ/I5EeofYahMazUwRWic0mlyFIzy1hj47yNk4W36FsxTmJF+p4EqlnOmUGDWeBX1CpcTGbpEadQKllOmmD3geDvJmysrskBqixaJP9gm1Biu7x8ruE2lbboeYuYTGgNgckdqHhPqAyBgSaH1iU0AYQ6Mr/obqIvTd/negd/C1NrHVJzLbuGoFRykS23Viu4mr1omtPrfRA6xFHU8VYYW1qJHaR6zs+9iLIYFaF00ko83GGeBKda79I1JTGIlCrcnKFiFppPW49u4TaWMi9Qj9osPGH2MuxBTEU4ZExpH4ede6mIsqgSb0oal9iCO10SZVUvsQV+6gT2uiXaAe4yyHrJwHRMZRxo8Q05BIextXOsZXDon0w4wpMSbUjkith6zdBziSgGneRCd4aotA62HOm9yGb+MrW6VpT0xcrCH2soW97PE8/jrSWRlX7nEbPcpDFU9p42tdroJjXGmIMWuzco6JzQGu0mbjn+LKA6x5D2tZJdR72ZzlEHsxINSOcKRe1uQYY8zqrN0TjFlTtGfkIb46xpEGXPvv4CsnaBcD7Pkxz8LfR5/0iI1jrvwHxMZ97OUQVxryUfQOiXaIv+yx0sas9DFX9lexJl1CZcBtcB97Xsu4QD3MSRPjssnaPmb5eA9PEoFhrIu/RbF2iDPvECh9nEUj/7kM1SGBNMZfHjF/v0ooHRFLh3iTHuZZB2syJtJ/F197F/NiTCg/JNW/yq37DT4K/oBr512WH7QJlvd55r+LMx0z/XaVa/sdPgq+QSCd8viP91ibX8WYDLj2H2GpHSznCC/8OsblkKcn/5gv/I3v41f+/B1+9S//MO9138C4+GNMe4phSgSeTWJ7OKaTBRHCwuGYLq7tkWZ2DfH8lxDLMAs04iDO9aKvBhVxBthMokjoSf+dC9/rJMW17BzM6TuicbGFboZeRBKlrOIVnu3l84rIFwf8LazS0o1sHiI+J9/xReNie3MF22IbLmynLY5l45gWgeflXIvtxXgvZ1iI2YVoZogGxpbXIUIIL2+YbOcermWLSUnWlNAUFds0BZvCsrN1gPfS7OG42KY4c28XC5ap4Xv2pyyf24JBPv1wDBXfNj6lD00ClzT0XjF7ODnDYh0H2fNEmyIJfHzLwrNMYs8j9lyCnKfwEv4omgx2rhLdvn0aBAS2ReQ6olmRhR5bo4fn2CjS4hVTx8t2xDZ8ePkyN3+Za1us0zhvXoiPbed2EM8x8FwD1zHE62zJpxmZdLtZ2iZJoe9/6rYNKrbciND3XjGVePk3QQQWcXaLuFqnxKHP89vrHPrpuzaWoWcBzNZmEuQ1mK1bN9j6Z23n0+YPc4ahTzH0OY6toSkSaWzz+Fvf4Qu//gv88l/9LP/HT/wlfvGzd/hO9Zc4/5f7uJMy5lkB66KMflbClxo4yxLa9E3ky98hVEs48wPMywLWpII9reHM6mLDvKjgzyvoT/bwpnXcaZ1o2cadlvFmBYJlgWBRx59VsS+LRFKdcFnFmR5gXuySqjW8eQd/0cpaEVWs6R7G5T0CuUYgN/LpRiiLf/ClJ69hTcXV2ljtYE0qJJqwIHhSEWe+T6jUSLQ26tMDlk/uEhtNnGVB2CGUcmYjaGPPG8TKkNRo48viwVew7BArY8zLMoFSIpJHhEqdxCyysiokWotQ6uAt6vhSiUgvEKpFQqVKpDa59Q5Rn94jNZqwuY8vFQRvQq2T6m0CuUqklgnVA1ZWCWdxD3u+x7XbJ1Qame2iiScVWJlCdynUeX3shaDSh3oNTznAV/eZfueLPAv6JHoV/fINVlaVUD0gMUuYs9cxLt/kxmvjLfdRz17DlwskRpVQKWJM7hJpJSJVNCns+S43fptrr4V++QaxXibRa/x/bL1XjKVpYp7X5IqUSG8ARVEUZUuQTRAGCAUa0I3tC9s0ZMmCRNiAZZlwkgRY1gVBwl7DFkVjl8sN09Op0sk5Ve40M8tdLUlbNrnL3Z3U3RVP/HPO/0lV1T0zjy++/5weGroodKzQVdVV53u/932ehdNg+MFXifUS10GbxCijnt/h2m/zcXyEMxL8h6nRZGo011McZo8I5Zp44KvUWDpdlm4H/WKDWKswd5pYo50M4ChgisZAaATnzh6h1iKS68SqALGFWhlPKeKpJRKng6NU8VbhhZzDVws4k23mXoOZW0c6exNH2mTm1jDHDzBH97kKmyRWCVfexhzdx1UeEJl5Fl6D8Yvb4rAy3iR1SnjqBjO3hnx2B3O4zdzpZayEKq6UI7HKTO0G1nhnTX6Xzu6uie+OlM+MEcVsLlHFGGzjyauaeQNfruLJVRFWmG2sUWF9CPPlKsrphjAuhD1irUisFfHlPHOrjT0sZiYRcRhf+DXsyQOmjnjwbPS3mXtNfFXwO1ZzmNSurn9P8BDamIMCV/4+HyXHaJdbzJwWiVXP4JTbxGaJq6hJapcxRwIYa4/LBEoumx21sIdbeJM8+sUGN/4usVojNrMphVnBlfKCJWHUSYyGaE/o4uPuK2WmVitjVoi2hSeVsCYlIrNFYrfxtSqBXl0HFaEpbB+r/bg9yWVhSGWtiPWVvAgr1AKuvENq10isKvZ4KzOCiBt0Y3ifyMzDco9AyyOd3SExG4IjMilksL/eGroo1J9NYrMo2lpqg9TYFe55oyWUrEGDSBMzg8QUBoKFK8KDxGyTWh2MQV60A7QGrlThZXzM0tvj8r03sIbCbHATHmP0C0inm4Rqkyv/EP2ywPj5Bq5cYOYIU4g1rDCz94n1VjaTqfAqOSbIbtPtcZFX8TGeXEU93xIQUGePQKrhT2pESoOls4d2tsPU6GAPiszMHtZlkUhpY12WsfpFAqnC1KwSKNtIl7dJ5QZXcoNoVOVnPyeCir/zn/0HDCdlAkswhF5ab/Mf/fWf5s997se49SO3+Odf/GcMn/0B/83f/s/56c9+ns985hZv3PlNPO1f4gwFMDYwXv8/sIYFPFlAMLXLHTy5wsLdXd+gryYAwgTSwZVqvIofMbX2MPriwfXc2cUeFYUqWq1wFexij8Xtt6+UiHQxHwp1wSNxJnkWXovEqqJe3kfr3ye1a6gX91j6bQbPvsaV18EZCeDx+fe/ztLdI1JEYPfiu//nOqiI9SYv/virOOMqHyVPccZ1hh9ukOh7JMYe7riJcVkmVLtiCjISwVegHWBPOmiXNexRg0TfJVLaRHILf1wTilKtI+CjwSEzp4cnV3ClEtYohydV8OQqqdkmMUVTyxoWmDk9Qq0hOCRKnURrop1vYVzsYA3yXLl7ojEp5Vk4LaZmHeX0Du44x9Jt40sFJs9vo188YOE0SfQK42dv4I5zzO0G3iTPxQ+/gieXs2ZSDXOYW8+7pNP7WKM85iDPwt1dv52rpkysN9fto1B7/XXSkyrM7K5oXIxL+HI9m1QK6KZ+mWfu7AlDzKS6bpOEqoD9rfgxidFCu9gmWIeDwgzijEvr0DDU6liTIr5eIzTqpE6H0GhgSyV8rUZsCzX1CqDpK0UcKc/Mba2BmjO7Ji4mpJwIm6UdAjlPpBaZWlW8yTZTs4J+eR93vJM9jhCt0ptgP1OeF/CklVK1gifVSIwui+zmPrH2iM1dXLmJfJ7PeBAH4kAt1TMA5gGRIQ7ZkdEjMnvE1i5qv0RkdIjMJqnbRr7cIDKF/nThH+OrHWKzJ0KL+Ig0m404Upup81iwiFzBD4r0JjeR4M14UoOPkqdZYLbiDO3jjBs4oyZz+yE3wVss/H2MoQg/fHWXufsYR2oSGSKgduUmrtIkNndxpAb6oIw9qYuWhdHFnexij3vExhG+ukeg7WFPmtm0pINy1mFqvYUr9Rg828aRWjhSm8Q6xhy28ZQe+qDCMjhicraJI1fw1Rah3sMet/HkvUypWsdTm8y9g+xt6WCPOxmk8yGhJpgXqb1HaLRQ+zu4ShlPFlOX1D4gsXo4Uo3E2sMet7DHHUKjiS3V8JQ2iXmMJ+8Rm0d4chflokRs9lD7RUK9i9avYAzreEqPQNvHHDaJ9GMS8zH26AD9sifglNZjHKlDah/iynt4yj6+socv9UiNQyKlhzOoMTcOCKQDjMsGqXGAcraT/b+p4Yzq3ARPWTiPGH24xcI9ILU6KOdbaBd5XoZP8SYd5JMCodLhZfQI6WSTUG3jS22m5iO88R5T6wmpfkw02cU4qTDTHjI13saTn/L8BzUC6SGJ9pSp8TbyiybO8ABvfMTS/l2Ukxb+5JBEe8wnyR9g9Xv4k0Pc0T4L+x308zaBfIwrdfDMLrLaxrCeIJ+0eLb3v/LFv3mLf/ELn+d/+6Wf44etuwzf+w5j6TnjyQWebRKZDrbprLkPgRsQeOG6oeBabtZ0iNaziyRKBSAzWDUr/jVBRTbhWE0oVi2DKMgmD5mlw3fczAaSEvkxnu0zS+fYhoPvBCymiwwuKUKGFY8iiWIxi9D07G0XExPHdHBMl9CL8Bw/a4oEr4GdGZJg1c4IfX/NgvAc0XII/WAtcljNMFZ61tWl+apJ4bseru3gZuGHY1rr9odrO+slgGvZ68nHaiqzmqXEmU0k8Dxxps3CksD1CH3x/HEYcevjmyV88grX1NaNilUYMY28dSixSKM1byIJXOZJmLUqXALbJvY9HEPHty080yR0MraF72Va0NcVD9e21mFF5LmEGaQzdJx1w8K3hRp19XxJFKwP8KHvYRlaFgistJ3Op6CZr00hgmMhfnwNpLTWUE3PMUhjH8fSmSaReKc67usaSwYT+RPJ1KeeHMtc11RE8GEzS+O1GnXV+JhPE+IwYJYmzNKEq8WMKPB4eX21bmToqrKeyazmMaHvrz94q08cO6vRuLaDpkgYuoSuDXGcCaYxRFX6OLaGrsoEnsbZB88pf+N/4kt/76/wT7/wWd74pX+b//f+P+RKfhvjdAuTsfysAAAgAElEQVTtxSb2ZRFnUGby/L6AP5pFQnOHy/e+hHJ2h5nZIlKaREoTd1TBG5fQzjfwhnmCcYlEaWJfFNFPt4mVKpFcwBncR32xQSTVcPoCuBlOSkgf3iaUCoRSgUgRKjdnmEc7v0ekFQnkApPnb+JPyuvmhnG5ycyqkRgVEr2GfPKASGkQyg28cUk44q0a7kRU0O1BnlhtZg+UaiRmNbtJFhVUX6kTyC1mxgGxVsca3CfWKyRaF2/YQj3dZmpWubIfoV9sEmnbRNoOgVRmbu3jjkqCI+FXxfNqFZau8MNHSg1/UhCWBqtKpJbwpSKp0WBqNrAGG+iXt/lk1ibSdlDP3iQ1qrB8SqRUMfubzOwqL6MW9mQHrb/JVbDP3N3FGuWRTu+wDJq8StskRoXJizdYug1exV18eYtYz5Oaea78KoFcINEreJM8c7vB3G6gnt1lbjeYmjWWXp2pVUY5e0NMPbQ8sVbAHj1AOXuDmV1b11PN/gMWboO5XV9PQGZmC9KHyCf36L/7dZZulyu3h3Gxxcn3vow/KXHt72FebuOM8kyNBokuJjCRUiGxalkroYx6sYE5FAe3hbtHbLTRzzax+jvCHKJWCLQKc69LaDYIjDqBWiC1a1jjTfTBfUKtyFXYEUwFaRtr/IDrqIUrb+OpO1xHbRKrzPjka5ij+/jaJoldJLUqmMOtDIxZZeqWSSwRRsy9JuZwm0Ct8So5Xk8q9ME9rsIe9iRHnCnpPLnAwmuj94XO81VygHJ+j9SqM/fa4mBk1Fj4HTy5gDUqrrkUC29PPBiXqyyyqvvC3sUe5JmadaZWjcQoE6kCEOuNK+iX2xiDbZZBG3P0gKlTJbVreHIR/XIba7SJI+2w8FsEaoHErLDwW0ztGtrlvfWMINKbTE7u8VF6hK+UCLUyg2dfJ1CLcHWMI21y8sPf5KNZD18tiGmBVCU1S0ytMvPMEJMaAj6Y6KuPbwVPEerYhdcmUMsYg+1sAtNg5rTXwU1qNdeTDzELaWCMiqSOeNAqX2xiSQVSp0lk1QiMMsZgk2XQZeG1mZy8iXR2l6XfEUGFVSfSS9n0pSg4JsMHLHxx+FQu7sD8EVdhF31wD+XiDYzhXSKjRKiJKcrUbpJYdeTze9jjHTxZHEZSu8HCa5NaVUbP3xC3wUoDXxG32IlZh4/eIjFanL/7DVi8xdLbwx4VBdXfbDOzu0inD/CVKlf+/voQ7stVplaHpb+XVfQLXPkHmcqzgNEvsXCPiLQuriQ+FqHaxByU0S+LpGaXSK/jqyV8ucrc6SGfbRJpgqkxd3dRL7YxBnm4+ibepMzogzvc+AdcuUJPef6Dr/MqPGLp7BIpTSYfbvBR9IQb/xhnKDSdsVbkOu1inu7gvtgkHtf4yVu3+NM/8ll+6a//O0znbyFfvok7qDD5focv3BJNin/wD/8+vvdHRPYx/vjb/PitW/z4j/84v/hXf56LZw/xpTaBWsDTxOTDkyrrur50usEsawfo/Rzy2TbXwYr9UUK7yAlmgdZicrLJ3DkkNXcZPdvITBC9dfBhDHK8jA+JDaGgDrUqgVrJGAki0A61MsNn3+Aq6AqdrllDvbjPVdDFlfJ8kh4TyGWWTjdrP/WQXtxl4XSIlApX/j7992+zcAX4k/nbaOcFnFENX27hjOu4kwZTc29tJ1l6R3hSE2dcJ9IfEupHhOo+3kTYQj6KHmOc59BOt/DlFgv3CKNfwp1UWXjC7KJfbjO12ryMj0mtzrq1wPwJnlRhcvKAmdMl1YUBK5RrTM02kVLHGRW59vZh/haJXsWb5Im1Mgunydxu4k3yWIMtXkV7pEYNs79JoldxRqKBoV884CboMbebWehYJTYamS1oH2skAgtjsENqtrGyGYfQejcw+jkiXUympnZnPd9wJuW1/ndqdXDGJaaW0Pb6ch31PMd1cMR1cIR2kcNXGuvn9ZXaa0aF1shC4SJ+FuKkZhtrWCDSG8ycHnbWPnHkCsvwAF+rMTnbQB/m+Xj+BHNcYPhCfE1Y+B3cTE3tSHkx+TBraP0NLt79MgunISaekx0SvUxqCMW4L+WQT95gbteY2XWibCKaZt8jvXGJq6CHr5RxJsV1G8qTamtYrCs313OPxNpj6gpLRKB1SG1xeBaMh1Z2SG8Sm/trO4WniNmFLVVx5Eo2fThi6hxmt/p7vEzeRj7fQTrfZO7vc5M8Rr0sM3yW4+PpQ2ZOF2dcQj3fzoLUY0KljTWoiqaJKaYg4+db3ARPCJQOvtxk6R2Q2GLaEBm7RPo+y+ApxjBTfPr7oh1i7ZJYe0RGD0dqYI6qxOYuM/cQc9gm1A5JzGNexr9LYh0xdY4I1C5hBgt1J/sYgwbWuEFs7gkGhb6PMWyhXla5jp6IWcekTGy1Sexd8bxKj1A75FXyTeTzPI5cZ+rus/CPMYcNPGWPm/A73ITfRjqtYA4bRGaPZXiIOS5gTfJcR9/EkTpo/VVzQkw/fHWX1H5EoDdw5BV34wmhdogz6Qq+yLiBOaqIUMncxVc6+GqPxDzEV/aYnJaQTitE+jEz5x3MwS7SSZ1Xybfx1S7KRSFjcDwkNR+inJYJ5B5X7iOCSYvL799lZj7lynsbZ9Rk9OwBL6OHuJMavtzGuKwy/GCbqXXA0jti+OFd5s4uqdnDGtaQXhRI9H3skWiw2eMVgLPNwnlCrB7jjLvIL0qkyh5X1kPG7+XwJ4cs/N9HGz7i9HvbBNIxXH2XUDpGel4jkI6ZW++QaE+w+l0+SX4fpv8XgXRI/908qf6YVH/M6IMSznifl/E7uEaH/rCCpByQGm/xbufX+drf+hyl//Sv8r//e/8m/6r4FUbvfwfNvGA0Psc2NTzNJPIjAjdc60P9LKyIw+RTc49IBBNBnBk3YqbxlFky/9dMP2LSOBbtiXRK4PlrdsUqEFhNK8S5zheNiiglyl7fLJll7Q5n3dAIPR/HFDMOx7IJPA/LMPBsMR+JghhdMQjcgDSeosk6mqILpajjrpWgK/hnvDJ5RDFxGGJqOsvZfB1q2Ka11q+uJiOr6YkIM9L1rGMVvkjjiQgWgpBZxuxY/fkKPLpCFoR+gGWYWIYppiBBiGuLpkmQvY5VQyP0fG59dL1YWz9WOtGVvWPFopjFPrHvsEijdUCRhm7WtAhIg+wpDEQjIoNvRll4sAoOVsaOVbiQRIFQnGZmkZVhxDF0ZnFEGgZraObr6cjrmYdoMLjrkCDwXrcqxMRkpS711o2F1eZFvEwPx1IJAxvb0kjjcK1yWTUpVp8o/oqemiVcgednqZSbATMjXNsk9AVTQwQT/jq0SKKAxWy61pIuZlPm0zT7dYxrW9mTmc1STGxTx7Xs9b7ItZ11iOI7rtDX+C6GNsF1FFxHtCo8V8XQJjiWgW1O6L84Y+e3/0du/4Nf5L/7sc/wj37iFu8W/hHK96uYZ9voJ1v4wyrOoIwzEkA6a7KBIz/AHglQY6ILpZh+nsO8zBFrNVKjRiyXcQc5okkVp1/EONvGHxdItRLO4B7+qEwwruAOCuinGyjP7+AMtnkV9Jh8+A2cYZVQrmP2t9Ev7uFOtnBGW9jDbbyx4FCY/Rz2cAd3vE2oFLCHQmMayg3m1i5WPyfo63admSU0coFUIdHaooGgVYj0Mjdxl5nTENVYtUmodnAGDdxRgeugxcJpEcltjPMKgVQXrvNRG3uQwxrdYWaX8CYlAqkpZiVGlUDZxJ0IeJg3KeGMiqR6E39SwM886tZgE29cIFKrYqIi54iNPL7ygJdxE3eyiT0Uu94rr5PNIrZwJw/wlQLy2T1CrcbL+JiZ02XutlAu3sSa3GduN7BHWzijTZZeg1gvYA7u4EkbzOziWh8XyEWu/e7rQ6RaJtYqeJNNYi3PzK4wtcpIJ1/HGW/wyXQXd7KJfnEP7eIuH8W7mIMHGP37RGqR66CNO9nGGeZxRnleBnto5xsYl1skWo1Eq2WQzDqhUlqHE+64QKhUibUGU6OVTTYaGMNNYqP2JxSBc6fHzKwTKmUWTpeP04e8Sh5ijQsCMOaJ53dloZ9cBi1CXTQiIqPE3BPtCU/ZZupU8LXcmk9hDO8zdaukdj6zQBQzI4ZgKiRWkalbxBw9QL28lzUgWhj9nDjU6GVSW9zGp1YdY7jF1G7gSHl8pSjmIGoJTyngTHK4ch5PzhMZFVKrhiPlMAYbYj+tN1HPtzCHBaZWB/lsE2dc4jo8JJQbLJxdrMEOkVoiUsvM7RbmZY5gUhesiHBP7OrNMtZ4k6kjKtZLT1g5fCXPMmgxc+tERonUrhIbZRKrgny2ydzpkZotPLmEr5ZZ+G1CvcR11MWTc8RmkcQqMPcrGKO7fDzdw5PFA+fELPDJtIc5uIs32cKb7JAaVazBJjOrgT3ZEppYTcxjpo5gUoRqlVCr4StlrFEOVyqRmEJRGGR/Fht1UqdHoDeJrTaLYFfA5YwqM7/NPOis38+JWeOj6aEIvbQyM6fJTbQrrD16iYXXZBm0CbQikV4i1ItCu6pVha1E3sYc3SPUc3hKDl8t4smCXZCYVUJN/HzutnAmO0R6GV8tol0+IDEbpGYL6eSBqNObTeSze8ImkR2K1PMtYQoKDtYti0CtkVptZk4P/XJHHMKynX6kNcTngy2+hiVGi9TqZtXaDt6kxdw5xhhsZYyKHr7cJFTa2GMxUVl4HZSzTQHn88QeX+/viNp/dittXu4gv7jPR9ERL4MDpmYLX6rgTbKwV6vhDIsEUp2ZscvM2EV6LuZd7niHwCyyNLrcKC3cyyI/+9lb/MwX/iL/7a/+fQajEu6kgPGizHcfP+Bzt27xuX/jT1FufJn58m105Uv40iZ/4xdvceszt/jCT/0Yo8u3hA5RrmBPmuj9HNrFNrNsqhDrTVH/lypCA6s2kU62mDt7uJlFRMDehJp36T7EmzRJjF2kky08qU6kNVHOBeA4tVrMnS7qxSax0ci+zh7S/+AN5m4XY7DF1GlhDrd5mexz/u7v8PH0CGuc4yrooZ5uMLfahHIZZseMn73BJ+kxxsUWH0VHTE7uZ5OxKp/MniKfbpOau8xsofYzByU8qc7SPWTuHKBfFjEHZW6Ch1wHD5mcVHClPa6Dt4n1fexhjUhpce0dMDe7hEoXo19hZu3jTmrZ7Ec0OCYnD8SMIWvwGP3cuo1gDQvY4yLuuLS2vghlaAN7UCCQqkRKnbndXIcRK+1opJZxx7m1EWX1NLMapEaNSC0TKmKCGapVPLnMzGmz9HeZ2i3scR7tUkwalLPNTOErAglXqqCcbTK1u7yKj3EmJaZWB3dSfs2sUGpCHavUssp5W/y79U4W2BUzK8w+qdXGmZSwRyKQXbi7OOMSsdGC2RNivZlNQBrEelO0N5SaYLrYXUKjhTUp48gV5v4+qdPDVWo4cpXQaDG1G2suTmrVMUfbOFKe67BHqFeI9RLOeAtvss3crmP072P2H3ATdEiNsmCc6CVirYQ13MKXitn3zSbGpWjfhVr2tTIzloggrk1q9kgdcZh3pAae0mLqHuAqTaxxjdTe5yZ+Cz+DbQZaj5l7lIUWTXy1yzJ4iiu3cGUB6kydHrHVE7fxUgdP3iXQdonNHp5awxgVBFzTPSSxDkgMAZ29Do+QT7eEiUZuMbMOMC4rwsClCLWsO24SqbsESjsDRteIzDah0SHUd1Evq3iyUH86ch1jVMRVmutJi54xOSKjhys30folYuMhvrJPYh7jSF3m3mNCfQ9rLOYWM+cdlPM6iXmIPanjyg1sqZGFN10ifR9f7QgWhFLFHJeIzC5X4WM8uYcxaOHKXRb+Q0K9jT4sYU8ahNoeM+cJRr9Haj5lZj/FGDaRzvIsgyOm7i6OXCZQDzCHDWJzF08VTRVf7RBqe7iSsKbMPTF38eRdPHmPqf2IUN/DV7s4snhewec4ItB62OMWsXFEaj0kMY8YvyjhK4d8nP4B6nmTUDsgsfYJ9Q6esk9kHJMYx1x5TwnlHoHUIZI6+OMmxkUrswvtZ+2zApHWxpfbhGoPb9JBvxSzQ/G9qcbU2kW/KLN0H+NLHebOEfLpNjfhMcy/ydQ8pP/uNlPjCcx+j2vvCYMfPmBhHHJtP2FqPkXv7xOa3+ba+xbeeB/9vE2qP+Ha+xaBdMjlD3N8HP8+M/MJxkUT+aQK0z/gyn2HSDnCG++R6o/wpSMW7iPkYQkveIiqH2MP9/mjyj/l7t/7c/zan7/F//zzn+PbG7+Jfv6H6NYlktLHs01sWcMxHWHQyBoIpmYSBTGO6RJkhg4BrRRzj1kyW880kjAVoMmV2SII17aMNI7X4cDqcL+yZqRxImCV8esQZMWpiPyIWTIT0xNXvKzVWfN100Bcmk/jFTNDsDXEVCRahx+e7Wdn2HA9yUijGM8Rhg9TN4g+pSWdxgmubTNNXgcQqyWBZzu4tv1aN5qxKaZxQhonLGZzfMdlmqTrqcgy+72VyWTVyli1NLxV8JEtBFzbwbWdDGb6GsAZ+kHWqMisHyuYpmBRiOnHp+cfszhYTz5em0HcNRAzct01W0KANf11ePDp3ckqWJgmsVCfZjDN0HWYhiGxJ0CaoeuQxtE6VBCNhddq0cVsuv79FafCta3/3zzEXYcWQvPprNsZnmPje2amJLXW048oe0euya/Z9GM1u/A/9cm24kmsOBSh7zKfitaEUJPGmekjYpYmzKcpszRhOZ+xnM+4WswyNoW5hmmumie+a6/Tp1WzQrx+dx1chL6LbarYlggpbGuM72lo6pjAc1DlPs9/+B6/9c/+Nr/9Kz/Pl//dX+A3fu4nefjPfxnl+1XCcYVwXEV+ton0bIPUaBOoJSZn30Afvkli5vFlwY7wJ2XhZx8VsYc72MNtUq2C+uIu7iDP3Ogw05vY/U3c4Qbu6D4Lo4t5vkMwLrO0OsyMBk5/m2CSRz25I2CZUhWzv0Ug5/DlbcyBqEGa/S28cYWp0cIZ7WBc3seXBG09kKsZv0LQxxOtijXYwB5tMTWE094dVfDkMqnVwJVzTJ0a9mSHxBDgwFjvEUza+FKZmV0V+9tBlVTbJ9XbuONttNMyM6tFqIrgwLzcZukcEsp1Yr2ML28yd6pMzRrOsIA9KLCwu7jjPLFewRzcJ1SKXHs9vHFRzDom28R6jkjbwpPucx3UuQ7aqGd3mVkNYZRQBUPCV4o4kzxXwV6mVatm048dUqdIalRI9DKJUcYZbxDrBaZWkZldJFA2mZpV7OEmqVll6bVIjAruWHAOEqMirBh2hUjLM7XKJIYwZVjD+7iTTWZ2DeX0TaZmFU/aYWbX0C/uiQmIXmby/A6xJngU9jBHpAidYazWmNttplaNQBaBiT8R05lEa2Yk+iJzr0FklHAmOwRqSUDIzEZWJa2Lmqwi4G6BUkfv54mtFpFdJzDLTB1x+A60ArFRXs8bXHmHUC8RGYXsoF3CHGUBnLRJYpVZBg08dYNA3yG1xc44NqvM3Drm6B5Tt4iv5vAVwVZIzXZWIa5lU5MckVFl5jRFKCEXSK26mILIBVJbNC8caQdPzuHKORKrytSuEeolMVvJHiRr2UF1BXJbGUBCWbyvArlCqIjt+40vWAFTY5fJiw2WnqiwT+0ac6/J1G4yfHaHm/CYm6iLOdpAvbxHpIswx5VzBFnz5CY8QLvcwpWKXIe7pHZd8BWkHeZendgs4anb6MM3mXslPHWT0YuvsfQ7vIwPsUd3Mfq3ifUcV36DQMkRqgWxwZYL2ONNQr2IMdxg7ra4CsR0xpfLuFIpU46KkMQc7sDiMS+jA6STe+j9beb+PpHZxhjlicwmH80fkjhNlP599NEmC79DYtZwsybLLDOLBGpJQO70IrFZIdSLXEddFn4TV94hNiukdhXtcpOZ22ThN5i5ZVx5k9gskVo1zOEOnpJfg0ftyXYGJy2SWFUB6pRWjJV2dhOfZ+52cCdFtMtN1PMtroIDPLnK5OQB1qjITXS0ruBHekOEEGabqdXhyt/nJjzkxfe+wsLbY+F3MIfbLP09Ft4+N+EjXkZP0S+qXHlPeBnvE2o1rGGRSOvgTurMnV2mdpvUEiHJilFwEx5mXAexz78ODpgaTV6FB7ijAs5IQH1jtcbMahPIZeSTO1x7u8ytHoHUZGkfwOwtTr732wze/zq+USCR6syGZUY/eJOf+8It/vStz/Jf/sovc3K2hTvM88p+wre7X+Gzt25x60dv0dr7KrJW4tl7/wTl+W/xX/3KX+LWj97iz3z+Fo77HSy5iDMpM3feYuZ0RRskAyKubtbdSZnYEHt9YbvYxx6VMzVlg1BtsXD3kU8KWIMaLL6NParhy008uc7SO2Bm7zL48A72qMgn08csvD2effe3ifUmN9ERgVJDu9xi7nZwJgWsUV7U8OUSrlRiardQTjZJtAbWYBWwb2UH+AYLexdjkGPp7aGcbZEYHZi9hTuuEyptrvxHGYOkSag2SYwON+ExM1scGJbeAQv/Cb7aw5M7LNyHpMY+9qBGMGlx7RzzKnoba1gnMfa4CR9n9fpqBiXu4ma8m1hvZpBDEWJ4GQMn1VvEaoNIFVwKX6owt7rrn3uTPNd+d82lENOEchZOlFk44nuzLxWyUEM0KwQUssDS72EMthm/EFMqe1zAHhdwJgWWXg97XFxDMlfgTDEBEXO4FURzNQeZOT0BAZUFs2L1cTb6xYzdIkIqZ1LFV8TXUXssmkWeVBFq3nFJ/PuVGknGoljphFezkFU4ktg9HKlKbHZRLnM4UjVjPLTw1QbXmZpUPrvLVdAlyNg4oV7BkYQO3ZNEk+Lab+GMtggUwS9Zuk2c8SZTU3wPtwab+FKBhd3GGRWYWcIUlZiNLEQTQaYAVdZxxlVSex9fbWNNagRah7l/tD7Iu0oTXxXTgtTe4yp6SGh0iMwujlTHVRpZgNEhsbpM3S6RJdgQjtRgGTxm6b9NpIuWxsI/wFNrJHaXxBZTkxWw1pPqpOYuS/eYQG4Ta7uESo+buIMzyTO19nDHLRLjgEBpEhs1YqPEzNslNrsEWg9z1MSetLMDeQtPreGrbdTLogCFau31DGQ1YUnMh3jy/rpVkZgiQNEHFaFWtZ6gXTZIbaFD9ZQGkdElMvaIzQNm7qPM+FHLmjN1PKVJoIkQx5l0s/bDPp4i2g+xtYcjdYiNI+zxLuMXZZb+26TWQ3x1F31QxVNahEYXX9lHuahgjetERifTyj7GV3pYo3b2/uyh9SuYw+aaUaEPavhql9jaZXyyhXye5yZ+i5n7kNQ6xhg0CNQ9In2fxHqIfFbD6He48r+JfFYmNveYewek9hPscRd73GFqHhPKPZxBg4V1yI37CGe4K5Shkgi+nLGAtL6KnjI1D5k8zxOq3Uz1LHS+sd4hNfaJ1D3MQY2FK+Y+vlxn9OwBkbbLlfcWU+MJ1rDJ3Dpiqu0STdqY51UC6YDYfIfE+Q7+5IAr9x3U0wbuaI+59RR/coA72mVhv0WoHGD2W7ijLlfe2yT6MaFygDvu4Qw7JMYTAnUXdVQmSp4SJf8SX3rID1u/xpt/98/yG3/xM/wvf+1n+V79DYbvfwdFP0NRh7iWQaBbuJa3hlAGXohre0yTWRYepHi2YD/M0wVpPCXwwnWYEPkx83TKfDoVys6MTSEaFMk6tFiFDWspQ6YHFZfgEZEfMU/n6ybHLJ2TRim+G2TmDT8LGMRl+WqKMU0EQHMVtnx6whL5MX42/UgyC8mq3fFpZWkSRTiWtZ6lRL54nWk2L1mHC2GEs9KgZvMPJ5uhrBoXuqqtjR0rJsUqaJhlYM7VMmF1lvWyIGMVUjimJewhrrfmcUR+kDEqXl0TOK/VpCsDyKo1Icwf7rphMY389VMaBsyTmFkcrW0dqzlH8ikbx4ohsTrYr1oSYcakiFw3s344LNKExPdwTWPdnBCsh+hTRg973WbwHOtTcxJ73aD49OtchRyi9eC91p4GIqyIAvFyV59QnuOs07BPU1ZXvIokU7ekcUjou9nbJl7vLE3W/+Y0jkjjiPk0ybSkKdMkymCaMdfLeRa+rNgZr2EignvhrlUvvuuuQSQrgIlt6Ti2hmVO0PU+ljXCsWUMXcJzLKTxOSfvfcD9f/Gr3P3Vv8av/+zP8MW/9HneK/5jrA/buP08br+I+nwL7XSHUBGqLOXyTczxXSJtG1/ewuyLrbzZz+FNSmvytz/eIZJLOP0dnMscTj+XBRUPCKQHJEoD82wbp58nksrEcoVwUkR+fpu5WccdVTIl5xaBvCNe1+Ae9nATd5zDvCzgT8rYwx3M/gMCOb/Wi3pjEUZEqjAjqGd3cEZbpEadSK0LraksNuUzpyEOi1JOmEDkOka/RDDpEGt1fGmbWKsQSE38cQd/UiM1K5jnosLuyxtEeo5X4QHaaZ6p0WFq1oh1Yf0IlRKxWuPj+CHKyQOmZoOZVccZbeKOd9bWj7nVzKCgO6RWDvX8a0ytIgu3jn5xX2yzlRyJkWdq50nMKtYox3V4gHS6gSeXxQ2yVcaa3Meb5EiNCs54i7Mf/BbO6AGpKYIK7eIb+PI2S6+OPXzA8+/+H7jjTWaWaE/Ip9/Am2ySGEU8aQtnvMHCrZGagneRmiVmVo0rr4V8cpul1yQ1KizcBoP3f4crrwXX72D1dzAut2D+hFfRAc4wR6RUuPZ62KPNzB1f58rt4o2LBFKVudUjVoVJQu/fy274axmIrLQmnSd6ialRI1LrqGc5ErOHMcwz9doEVglnss3Ca2ZNii1cOUdklNbtAU/Z5iZuM/dq6IO73CSdjLNwH3N0n0DbJLGKREYRV84z91oi0JIe4KkbTJ0qsVHBk8VePjaa2cFlB08Rxg97kuMq7GEOt3ClPFOnSWrVkc/EjCCxKkRGCWu0gTPZItAE1DK1KhmcqkmSAQ6NQZ65K6YY+uUO3riOMyyT6k1So45yeo+l08MbV7nxH6Jf5ln6Qp3pTHZw5TzX4W52Y99katcI1AKBViBQC1ijTU9zxrMAACAASURBVBKrwtxtCLhmVskONfHAeum3kc7eZOE3CbQ8N3EHfXiHuV9m5hWJzB08ZZtAE3ONUN3CHt1l4VWY2cIcYw0fcO23mFk1Zm4NR9pm4bUEt2OSxxzusMy0raIGXoGrp9xE+wyf3V7fwL5KDtEGeaxJmWW4zyLcw5aKxHaDxGkw9ZrEhgAfRnqFyKjiyQWmdoNAE/9Ppk6dudfAGm+JpoQi2Byrn0e6qPL7ap6pU4bFHpFRZHxyG+1yE0/JEWgFfDVHbJaZOgIsao42SKwKoSqCFmEzKGMMt/DkEguvR2q11pOFVUCgXWyvobGrHXxqdZjaXexREXssDunWsECo1rHH24RamUivY49KpOYusbaLdl4hVg+4jnYJ1BrWqIRylmNm74tb5WEu41cIFoEzLjF+cZ+bSEAlPVlYBCKlgj3cYWG3s9ZcEX9SJFKrmXpzB+X0Hh/HD3FHVdxRjfGH9yF9hDvK4xt5jNNt4ssCfr/EF/7ULX76c3+BX/6P/yYX/TyRvMWNtQfTd/mpHxdBxf/wj38F1/4WoVbmY+uIX/zLP8ZP/sTn+Plf/CucXnRIAhHGhsox7qS85gpEWoOb8BD5bJNQrYv3qVQTTIpJlbm7T2p2cSfVdVjxKnqHK+8x/fce4E6aRFoXc1BmavUI1CbXwSGJIawr0skGc3dX3FyPy0gnG6RWC3tcYOH1mJzcY2q3iY0GU7vN6Q9+hyv3EF8SLTXl9DZXfpNQKZEaLU6/93Wugn1CVcyk3v9/voQ7qfEyeox8mmPw/gNivc11cITRL3Dx3m3kLNBIzS7K2XZ2uOxiDCuYwxpz+xhv1MYdtHAHbWbWMYHSwxrUibQeid7DGpaJ9bYAStpdQk2wUqZWB72fw5erLLxd7HGJVG/hjATnyZ9UsvZMFX9SwR2XsAZb+FKBqVlbhxH2cJtALqKc3sUd54hUYQdxRjtYgy1mVoNILTP84Otr5WigVhk9fxN3UmTmdIj0OoMP32Bqd/DkimC1ZAHFqvVhj4ria1vGjRCzh8qaO+HLVfrv38GX69yED7nyjwiUZtYuauBKNcYv7uPJVT5KHor/c5qY2aWZmjTWmyIYyYxLa31pFlp4apPI7BIZHRJ7N2MM9PC1Vna7nmPmtoiNKtLpHaKMjWNmzIqF0yDRy9jDTZzxFjO7xtSsMnn+dbzJDoGSx5d2CJUCkVbGl4okWk3MHW1hJQrUStYwazKzu/hyPQNTHmKNa3hKi5l7SKh3ceXm+hY+NLri4K3WcJUqxqiAMSoQGk0SW9iUrHFNTBLMJoFRJXGazP1dQiMLBfSHuHKPuXeMp9bxtbqAak4qXEePBMhWawkVrHPAzDrAlzs4oyYL5xGhXsAYbLNwDwmVXWbWEZ5Uw1PyxGY+a02I9sPL5JuvbRemeNtduYmntPBV8fYYo4oIAfQuntLCk/eZOWIyEWr7hPq+aCMoHRypid5vE2gHWXhRxFcbuLJ4uZGxh6/uioaD3sZTaqSO+Nj6agdz1CQ2RPhhjeuERofYErBSfVAjUA+IjUOcSYdA3cOedEithwSq4Ef4yh6RfohyIUKTmbuPq2QzF+MAZ9JDudzC15oZ+PJoHSoEmtCnTp19EdRoHRJzn0Dr4Ss9PFkwNFL7CEfq4isHRPpD7HGXyBDg0dTpYY27xMZDIv2QUN0j1vbxRi28YYNQanPjfwvjsiH4N0aPSBPaZ19qceU9Jtb2Uc+K+LIwVen9HPplgZvgCe64jTNqYg9rXPnia1igNHFGTWL1EF86INL28CYtEqWLc1khkrok2jGu/JDBixZmv83ogyIs/m/GHxa5fHeHm+B3eRl+i/67OYyLOqG8xyfJtxm8v0OsCqbGzHrE+FkBa7CLOaizTB4jKS008xGp8TbP9r/Ixn/xF/itX/g8b/6tv8HT219EP/tDdPMS05JxTJ3E8XEtN4NORgRugKXbxEEsuBSrAMMNBAfC8fEdnyRKmSVz8feywGDdGvgUB8K17fVBW0wZxN9f2SNFU0IYR9IoFa0OLyTNWhyBG+JnMMrVj1EQYmVSBREUiCaFrhg4lovviLd59bQKJUQo4Ihzoy1+nGba0jgU9g83g3V6jvMa4Om46IpKGidYuoFr2RiaTugHyOMJnuNkRo8Qx7LW7AzPdrK31cAxrTWbws7+bpSFOOL9neBaHqZu4dnifbKCnDqWi204K0bFy3WLInDMdRjhGOpaU7pqUayAmp6l4xgqsecyjcJ1AyLKIJqBbYngIvyTsEvHMoRtY9WWMM11uDGLIwL7NaMiDQOmyacbFaIV4buiFbF6OXEYYJsG42H/T7QrPh1ovFaUCvClZei4tkkUOLiOThS62ewig4CsKi7Z/iYKxDs5jZNP7Wj8NQtjMZtmoYWX/TxiPk3XbQoBzwy4uVqwmKVrA8irm2t810aVJ+ug49P6VN9xxQc5EJ+0nuOuvb+OaaEpEo6lYhpjdK2PaQzRtRG2pWIZGsP+C9777vfZ/NJ/zxf/kz/Pr/3MT/PrP/sTvF/+J5gftDn7o69gX+RJ1Q7eqMrZ97+GM84R6Hn00ZuMn/825uAuV16bUKmgnm0SKpWs1ZBHeXGbpdXEGxWwLnaYfHCbWCmRaHlidQvrPEck1YjlGt6wgPL8Dt4ohzPYYmEJxoR5uUMgF/DlbTxpE2sg6pGxVsEbVzEuhcd+9Q3fGmzjTUqZmlSoSBO9RqgURMtBKpIa4iZa728zd9vY4+0MnldkarWYWj2ccR39rESiN3AnW+KWSO3gjdo4wzIzq4rdrxPIZTzpAZGew+rnuHaP0c63RVMiqDF69ju44x1ehYdY/Twzs43Z32LhNIUrXSmgnT8gVAQ13R5uEqrbzOwCkxdfxhreYe7U+CTdxxltYQ3uE2k73EQ1Qr2MMxGk+oW3h3a5jTXewVd3YLHL3GmgnL6JPdqE2T5Tq4x++SaJkWPulJhaJdzJBmb/LnOnSqwXsEf3ifU87mSDUBU34er5bSJVNFoiLY8vbzO1yizdJtd+G/n0tlCs+W3mdh13vE3/va8QyGWYPmTy/A7q6QOWbheWT5Fe3OXiB7/Dq7iLM94i0SvYgx1SQ4BIE62NN66R2hXM0QNu4i7XUZeZ2yTUK2t2wczM3meDAvawQqR1mHm7uGqR0w++TKgXWQYtAq2AI4kWxcypow/uYw43iAyh6/TVHfTBXRK7zMytEWg5rPEGtnSPyCwQm2Vis8pVKG7dtcEdImOHZdAk0svZJKXJwt1l7nbQ+vexxhtM7Qb6YJPEqpNm2+TErAl2gt9h4TUI1DyRXhTthOzgm1hlEktYDVKrw3Vw8CcgcjOnJ2wB50VSvcvS3SWQSzijPAunhzOsMLf28aQaM7tHajUxh1uMT26TWk1exsfY4wrmcIPYKDN3G4xefB1fzXMT90jtGpcffIWF1+NlfECkV3n2vd/ClXO8SneZe3X++A9+A1fe5qNZl9Qp8IN/9WsswyoLv4Yx2OD5977Ewi0xd4rE+g7W8K5o56h5YQNRCwLsmc1wln4HFo9IrSZ6f5vEbML8MTO7TaBWxK31UNhKXKlEpNeZ+/sswwPMSZHBizuMz+6ROE0+WT5k5rXwlSJzt8XLeI/IqBJqZRZemygLMBKrwjJo40g76P37WKNNrqOumH4oYvrxUbqPNd5gcvpVjOFdYrPETbxLbNQxRxuYow2mTo1AzePKO0KD69Syl1FFv9wmMRvM3TaxUUM5f8BVsMdH6SPszDSx9PezrXwV/XKHl9ERH6WPUM+3sEdF5k6PK3+fwQdvIp08gMVbhFqDxKqi9zeY2sLqYA0rWIM61/5b3ATvMHp+m8Rc3cj3CFVxQE2MptC0Gi1exccYg9w6HImy4CJU61z7PWZWi9PvfZml22HpdrAG2xiXm7yK9uHjdzAuN7l89w0+ih7D9B0ipcnZH3+VhdPlKulgneVI+kVeuYf8Wz91iz/zo5/j7/6d/xDNbGP1v0oilTBOuvzcF25x69Ytbv3ILb7zdpV48nv81//+X+bPfuYWt259nr2H+7z3rIylP+AqarHwnjJ5cZ8ku+WeOz0u33uDpbe31pQ64yrOuII9KhOq4oY3VFskRlcEdeYRsbaPdl4i0fdg/ru4kzq+XGfhHnAdHIqw0GgRG21mdg97VGJm94iNFlfBHvLZg7WOluVTLt//BqFaY2Z3uHaPkJ7fZ2rVCdU8XD9k8vwN5laXWO0wtdoMPnyTpb9PpLWY2XuMnm2wcI5Yesd4Ug3tIsfc2WXh7fPJ9An2qIxyvo12mWN4ch9fa5Lae9ijGs6wydQ4Rj+pEYx28aUuN8FTjMsq2nmRWBcHRnNQYuEerGcnoVpn7vTw5Oq6tTVzeqI9odSwBwVu/AOW7q4IL4ZFmD0l1ipYgy1So8bLcJfUqOGOczijHZZum4XTwrjcyCZpTZau+LUz2uEmENYgZ1IkMZt8lBxx5e8ydzpC9SuXuImOsEYFoe5Vqms7idHPYQ7yXAUHyKcbAqLpdLMmRJWp3UU63WDh7pMYXbSLHOpFjpvwGPU8R6x3UM93+Ch5yMLdpf/+bUbP7jJzeuJzyd1dBzieXF3Ps+ZO73VoIlfx1CbWpEps9pDPdwj1NlNnD1dpIJ3vYI221w2u0fM31o0u6fQO9iSHfnGPUBENs9SoEKoFZpaAZUdqUTTQlDyhWlwHPv6kSChXmJltUqtJqIn5jJhD7uJOqnhZWKEPyoR6F0dqrOcftlQntfeJzV1iq0nqtHGVCsMXd1EuN7GkIpHZQBvsEFs9QqOFMdphfHYHS8ox93ukTg99WCRUj5naj9AHFYyRaEBEZgt9WEQflIi0Fgv3APl0m0jrZlOrNolxgDfpMHUqYl5n7qFf1Lj2nwqVs1pg5pUIjRauXBdzCn2lKM2gkxm405XFlGXuHa3hoDfJE8xRlUA5wFeELWPpv4U9brHwH2ONBZPCk/aJjCMiYxdfa2YzQvE6rFED7bLG3DvGVRqo/R0Su8PMPRAhx6BOoO5zHb3N+GQHY1gisXqEujB5aJcNFv5jPpl9C+W8RP/DbWLjmI+nv4feb2GPd0msh2j9KnPvmGV4TGL1MtBnj0g/ZObtEhodlIsSzqTL3H1KoO3jSh2UiyKR0WXmHhDqXexJE+msSGIeEukHWKM2F+9vkNpi/qJdNnGlXW7it5m5B1x+eAflos51+LvYow7P/vA2/qTDtfv/0fWmMZLui33WkaVgObkRJpjYRBFRghAQSLDEBwJIIBSIEFIiiMUHPrA4UUxQHEDEigMi9r2+vmebpdfa96ru6mWWM+ece3wd3djGvorvds6dpZda333fl6rqZWbOffjwf6vOHAc+jLp7pqu7unumpv6/9/d7nkcoT/c4+87bmJc9WH4bb95l9MM7XAcnxbSjinZeJTWEaWj86R3McYmXyQMCpY0xqmFP2lwHj9EvKgXMtsnSPcadtQnkQ9zpAfKLMtaozuvwAzJ1QDjvYY465O4nBMZHWKMeiXZKZjzi2v8Yfz7EHvdYOU+I1RPcWZ9r7wmRMhShhXpEqAxJtGNG39/Gmhyw9B7hGT0mswaSegz57/G9zt/jV//KW/yvP/cT/O0/91P8oH8X4+IPUPQzdGOOKs0IdGtzII78GN8JcG2PLM7I4owoKLSksZh6LLIlkR+xylekxfusz2bOG4fxdZvCLUwY65AhKs6RWbyehXibdkYaZSRhimt7JFH6xeePYuJQtCHSKC7CBEucQf2AOBDcDNuwi2Ai2IQuUSDOqWs45rpRkUTi/m5YjMW5cm3xCDxvw6iIwwhTN3BtR8xcogjXsgVA03Y24cy6gZHGCXma4Vg2y3yBbVobQ2UaCQZknqabECRwQ3wnwLP9jVZ1bV/x3bDQrkZFUPHqZmP6WCtI1y8jzyaL/DfUpCLEWCThJtSIfYdlGhE45ibwWDcxYs8rrB6iNbEOM8TEw/tS+CGmJ9YXt/WdYjriboKH9SF+Pe9YhxVrHeiaY/HmbdbQzTdNIWumhe/ahR3E2sAw15/zi8DD2wA91zDP9e3ebIwkUbiZeiyyRDA40ngTZKRxWEw+cpZ5ys3VkjSOCDwX1zY3alNh/BABzDrESXyveOnjGvrm++jaDo5loatzTGOOoQvjh2WYGJqOPjrne7/z+/zm//HX+Qf/xZ/iN//9f5u/9dNv8bT1dzB/2MU4ryA93SFSOpiX+xgXO8UMQ/znqp5/A2P0Piu3S6Q2cCZljMsdEl3MHbxJGftyn0ztkWsDrIsywaxKrFSxLu8STGvE8vr9djHO7xMrVYL5PtblfczLConWxZ2WsCfbuLNtIrWCL5VxZ2WCeYtQbm1aHL5UIpQFZHNhDQnkKku7R2a2cWclMrNNqNSKUGBAYgpqdmzWWXitYm/eJFDb5PYQ+eye2JgXID9XEoaG1GrjyVVGn36D19mpuDo62ceern3tQ8xxBW++R261SI0G3rzEwu6JNsdc3Edvvr9xzV95PZZOB3uygznaYmELfsPS6RbzlQ6ZIWBlnrTDyquzdAdvPKkbFldrtjGn97mJ+7yKh4Vp4T4rr8PKa5MaFRKjxMKuEarbhOoOqVEmt0UdP5ArxKqwkDjT+4TqXjFfqWFP76FdvMuPswPc+RbK+dcxxu9yE7WI9F2M0TsEyhY/Xgwwx+9iju5iju7yeXaEO9tFPbvLwuqwdPoYF9tERq3gMrTRR9uYkz1yu09cAM5iU/BDMrtJYtZZeG0io0pqNwroo9g0O3MBKfvx4hR7tkNi1Vm4La7CLqld31zhXnhCUSoOx20Sq0Sol0jtJrHRwJMrYv5jV1kFDVJnl9DYJnWqREZZgBTNfZTLr8N1n0Ct4KsVrOkOn+cnxGZDhBPjLdH+MBqsokNsqYyv14nMFo5SwVWq+HodY3yf2/gQc7KDNd0TulyzizOrol7ssvT6OPMS6sUWqdUlt8WT7ljvsfKOie0egd7ClWvFwemYzBQHiaXVJzNbvIwO8aUS7myHhd3g2m8Tqnv4suBECOtMVaiG1X2ugxaZVSFQtrEmFUK1QWa3eZ0dCcWrXieze6SmYECEWpXcaRObDczJNqnVZOF1sWa7xdXjJrkl/i67MwGzFTXxClFxqA/1Cr5aJlBFZT7Wm3iyaB6EWmPzdzx3xAwk1OpEWoPM7W2+rwt/wHVyRGg0CfQGid0hcboEepOFf0Bid1kEBzhylchsE5ltUktMdW7jQ6zpNguvha/ucZv2GP/oq4TKDoleIpB3iZR9rrwOzmSHVK9jj3dIzAa528Ge72EVHBJnvidq3UqZhdchNupY012ceYmbSAQS5riEUTABAlVsy915VegQNWEXSIwOuX1EZg6JtQGJcSBe1wcESpdEL6rxelF7dw4Lk0GPzBQ169SqFyaVHqHaw5m1ibUDXsYfkNtDtMsdQrXJdXhEbvfRR+Iq8pV/iDuvcPG9r/EqPmVhHrK0TjAvKtz4x9yGB2gX7xZa4wYrt4t+vkNm9MnNA1K9g3Gxy2J+xEKv48vbyC/6/PG33uJP/4mv8L/8z38TSf8Yc3pfzFDME/7p46/yr/70W3zlTwgmxVt/8qf4yle+wls/8RZ/46//RUL3t/D0Aa5cJzdF20804sTX7ExbBHKPQBHMhdTq4MptQr2/Ae15aofUGeLKbRypJbbhaldcmdU6BFpb2ATUOq5S43X2iFhvi8CoCG8Ss4M9K4tD8bM7fB4O0eclXmaPsc/2uFLaLIwmedhl9EPx/4M52YPFI1ypwsvkmPnz9+H6Q+zJNrHWING65OaQVD8klLosrENu/GMCpYsntbkOHnIdPCSzhrizlqhb28eY4xqR2uPKP2XpniA/3yVUu1z7D4j1PrMf7ZEYh9xGD9/Qtg5I9ENS8xj9cp/E6JHbh8LGoLTw5dZmLiNaPeLA7ko1wcwppg834TGx3iwUk12s6T6uVCZQawRqndv4iMTs4cyrgiHiiPmTePxokVgNlIu7hLqwI93Eh1izXczJtng7OkA52yVQBAx25R2hnO0QKG2W7hG+3MKYVkicAxypTqR3CZU2C0s0yhbmgNjqCxCk3CR3hyTWAHtex57XSQtwamJ2cWYVMru/AbFmVo+le0BqH+EqQicZWz0Su0tkNkmcFpknuA2B3sJV6iz8QzJ3QGyJWUJkCrhobrXwpRK+VNrARxd2i0Svc+2Lx1pndh93dp8rv4k9vUuk7REou1x7B8RaA/1iC0+uchsf48oVIrPF+Nm7rIIHLPwT9HEVY1rDlprEpoArxuYBC19MGjyljSu3WIUPiM0B+qSKcrHPwntA5pwQ6gd4So/r6AMiQ8wT7Hmb3P6QxBoind8jNDq8zn6L1HqANa9jzLaJzaFgUdjHBYzyiMg4xJ63caQOmd3BntYI5SNy42NS7SOMiz7evEduDwn0Nr4qLByhJoCZ9rzQdwZHrMIHmNMGzryLK/VZeg9Fe2heITKbhNpDXOmQ1D4m0Lss/RMcqUNsnBJpD3mdfRt7OsSTTnkZf5tYf0RmPywCmwYLb4h22cSdn7DyPyaxDrGlGrF5RKg+xJf66BcVlu6xAM9afexpjVg/INaGhNIxvnRAago7iTWvE9sH5MED9FkLVzog1A6L8KGNMamQuyek9imBOixChwGJeUJkHGNOOmTOQ0JtiHJeJ3WEitWTuyy9xyzcD/DkA4yJUJHa8yaRfogrDVj5H2NNB/jKEHve4TZ5QmweY897RPop18EneNIhkS4e/17lHxBbR5jTFol5xNJ9RKgcYl22WVmPuPU+wrzoE6lHxHoPc7KL9OJ90fIzD4nUIdJne6zsE5b2EeZlGXtc49b/AO15nZX5IaFyyE3wBHNcw7issHRPufafMP2sTKw+gqtvkVtHnH/vLgv7ISx/hxv/E579/hax+hhuv4sz7TB7eo/XyYesnI9xJyfo5y24+RYvo2/hTAbo521uw98i0R8SysesnA/JjMdE6gMi/RDfGjBXehjux3jKE36n+nf5tb/6L/Ib/+6/zLt/9d/hm3d+hdF3v4nrzlC1OYHjkdpiwu8Vk4a0kCYkhUAh9HzSxCX0bQHADBKu8hs8O2CVLzYH7tAPSOOYVb7YzBvSOC5aFKIdkSf5ZtYhJh3Z5vfXgM41byJPcl7dvCJwA8GAiBOiICguVnvCmFEEDCJkcDfsxDUWQIQg4YabsW7hr5WknuMWDIpgE0g4ll2EGtHmeyAChHTTJknCZNM08d1gYzhZLxECzysgnOJ7JBYJ3maZsA52Flm2UaZuXhZmlKj4foaeT2qHJNYGpnm70ZGuw4l1QBF5a7imvXmfN2cgWeQTOCZp6BF51ibQWL/PetqRx9FmEhK6TjH3cIvb2V8KSN789UeDirXhY60BXYcIcegXms9gA85cTyiEgcPfWDjeVJkKs4a3aWasWRa+a2/Uo+vPG4f+pjXxJkdiPfEQfx4XPIqEOBSQzSjwvqQlvblaFmGFaFysoZ+h727ClHWwkoYBkesQue6GBbIxqrhOoX5xcCwVTZ0IVoUhY5kauqqSOSbWRKL69i/y9n/3b/Drf+lf55f/zL/Ak1/7a5g/7JIbQ5xJg8kP7qA83yK3uoRKBXN0H/nFu7yMO2RWFfn5e2jnW6RGB39exZ7sYo23uPUOyfUu6tMdrPMy4ayJcbZNMC+RGwKkaV/u403KZFqTVK1jXW7hTnYIpRL+vI03q+NOS3jSHr68hzPdIVSqRf3xuJh4lNHP75HoDRKtiT0u400bGJfbBWG9gfTsfQK5WkAr6yR6E1+p4cxLZHYTX9kn0gWcypebxPqg2Mh3yKwO+kjUVD2pgnJ+f1NNT8xW4aZvEapNAqWFMS7jzOqYo/usPLHTlZ/fwZuVMS52yK0+2tn25mpUrNXQL+4WMMv6piZ77ffEwU6uY1zs4s0r4tCn7eNK9zaQwcRsEahVjPEWP16eEBkV9PGdwubRwZP2kV+8iyftihnH7D6JUeY6aBKquyRGWbQ7lHJxkBQatNyu4Us7xHqJxCgTqXuY4ztkVnVze2d2F3v6PpG2w9Ktop5/g6VbI1C2CJR9nNk2K69DqFaI1RrevEQgVcmMNpnTItSqxEa9OIA28OQakdYmNXvkTrd44lvDVyqbjb+vVEWjwu0S6XU8uUxYcCASqyEYArOdAnxZ33ApUrsueBVWrZgv7BFo+6R2E2cuqv6BViEyhM7T1+4Rm3sFdFNwTAJtj9QucZuupygiqMjsFr5a2UAzY7OBp9VY+AOseQlfrxPoDax5SRymDTFFEODNNlfBAcZ4l7hQURoj8XdLfK01nHmF3O6T2wco57toF/vk/iHL8IjJszvooz2h0tPaRHKDWGmSmS3c2T6hUibRq6RmjUDZxRzf4VXS4yYYkJktzPF9rLGYZGgX77LyGizdOgvnUOzB7faGuxAbjWLD3hJfo1LGk0u8yo4JtSrK+R2uwgFX4QDjUjSf1kGFL5UIZPFEXT27Q+Y0yJwGoV4Rsxinw8of4MlVrOk+S29AZnWKMKrMbXREZncJNaFyje22uCKo1cjcHqnbJTJbhKZQBt6mJyzDQ6x5CVetsQoPMaZ7RGaLxO7weV5YTIwaoSaYKI60TWJVyN06S7dOblWxJwIaLD9/F2+2B9kpsSqmHGv+RWw2xA5dq6KP7iOdvY8z3xN6UqOOPtomd3pCb6i30S/3cGaVDcxQH+0K9oJ3iCfXsWcVfpx9RKT1sacNYn3A0j3Bk9rMn20T631exicCejkpkxg9Yr1HrPfJrCEL+5hX6VAEYFaflXdKZh6xdE6xJjUy+4DYaOPMK8Vk6YDE7OArdWEV8YeEcg1nUuZV9Aj9vEymDwgkAUZMzSqhsi/abHqbSGkx/fR9lvaAldMj1qqs7EOu/Dqe+j6zsx3++1/4ef6b//Iv87Vf+6+5HG9jS3viSv68i3l5wPPvtvk3/8JP8LM/9xZ/7Kfe4q/9Z3+JlSVgFQAAIABJREFUg87XSfzf49M/vM/r5cc4Ug1ztM+Nd1K0RdpEWk9MN7QDYr2PNa0I24k5wJjUNsrFzDnCmomNeGiIq5L6pMbCOyZ3h0RGtyD797GlCsr5Nur5NiyfiPnNvCr+HTp9YQe5uMci6KMoZQKnz/zpPVKlSe51cVxhsBHzqSorX0A5l16fSG8IWKBWI9VbqC+24eq3uXIeYI/q5OYBS/sAX+6Q6AMRPgQPSfQB1qROqHTJrCGJMWDhHOFJbRLjgEjrE8hiwvJ59hGxNsSeNok0EWI6syraRYkr74FQEeo97GmVUBVBgD2tYk+rRROhj/RCTCNCrSmAksVEaT21MSd7Qh3s9FDO72FP9zfBfqg1sKYVrGmZhTvYBBmJ2STUqqRWg6vCiGFOtokKyG3utHGkfbTRfUK1Tai28eXWxt5hTarEughXHKVJoHdw5Sa+0iJUO9wGp5gX+6zsYqKgtAj0Dr7WRh+XMWdVMveQxBYA1twRVgprUiKz+4Rqk1hvE2otrHmD3DsmsQeERofU6ZE4HRKnzcLvcRUJLoMj1wiNNqnT3wQVntrAm3/B57jyum88/rUJ5DKetL1pKC6cesF+EhPL26grZlaqYPZcBQeEeoNAbxDbHSJLTBQcqUXufaEXXZswxNtNAr1HYh1ym35AqPfInCEL/4Slf4Ird7FmLRLriIX3AF/tk1hHBIUVQ3rRwpjUCYwmuXeIpwxIrYdERp9F0CXQBnhKj8w54fPFJySWCBoy54RX6ceEWh1rUiVSj1jZ38SdHBOppwTyQLBSHDGbyZwTIuOI2DwmsY5w5Cae2mThCZBkbByRmCek9gm+1sVTxfch0h/gzMXtfbWLPW+SWMc48z6uNMSeHhBpDzHHBwTKA0L1lNx5hK92MacVlv4xznyALz9g5X+T6+ghrtIgUAfchL/NTfAEYyS4CyyesPKGGKMykTpg5T5iaT3BGneI9UNic0DuDQmMHsa8SWQfY027hPqQ2+QJqX1AbPaxZk2saZur4EMS8wRfOSAxTwg1YRsJtaGYbkh9lsEQR2pgjOvEhpiDRMYJ9rwjlKX2kFXwGPmsTmo9FlMc+QBX6qKPa1yFH+Arh+iXHUL1lMx+jD5qCO6Ic0BkDEmsExGmGMeYl01CaUCun5CpxwTSCeaozZV/wsLtcR0OhBZY6xNrR8hP93EnTW68U1bOkPEP3idRD8iNB9x6n/C9b38Ne9Li8+wjroOHSM/3yK0HJPpDnPEh0x9t4c3bLOxTFvZD5Gc13OmQpf0xK/sTnPERkTrEl1vk1jGp/gFXzreY/aiCL7e5cj8iVk+Rnta58j4m0R4QKifYkwGBdIQvHWPPOvjWACd4yNm4jyM/5vLDr7H13/55av/5X+RXfv5n+d3Sr+FNv4uqnyPJExzTIrGFjWJ9iF9rP+Mwwndc0RYILbIkYJkvyJMFWbwk9OKCo1CEG+EX4cZ63pHGSdEiSEUroJhiLNKFmHfEWWH4WJKEAqSZJws8xycJE64WV2RJLhgXhfJ0jQBIinb9+oAvxA/hG6rPL4KKN20bQaEVTaOYJIoKPargH3rFvGStA9UURXwdhYVkfX/XqtZkDf8sgpD1fcsL/ob7xsTjj0I0XVu0OdaiiDVmId5836LN15H6MaHt89brm2UB0xQgzTfDgrX9I4+DTfNhHUCs/3yRhJumxTqgWDcjQtciCwMCxyZy3Q23InJFeCGgmT6+bWwCkDeDkv+voGLdckiiYBMaiNZEVDQk1rfxNsFDGkebWYVoQqxbFd6mkbGeh4jQI3hDpypun0Qhtql/iT0hQgj/DaCm4E6sb5OnX8A016+vzR/Xq+WGW+Ha5mbW8kWIUgQkjvMlSGkS+F/6Prq2g6HJGPocQ5/guQquraJrMrZpoY3OUc/HvPerv8BXf+HP8ct/5qf5pZ95ix9U/yfkf1ZHe1HCvKhgXpbJzT6+JEIId7YrwJXqNr68Q6CUscZ7mJd7OJMSkVrDGm+Rqk1h9RjXsM7L+JM6/rSCP9snmO+SyC28SQV3XCKSqgTzMubFfSK5TKrViOQu+vkegVTFGm8RKiWMy3sEcoVArqGf7WNc7LN0+rizPfTzewI0ZQ1I9QHerIwz3cca72KOdnBnJZIiqAiVGs5cXAFKrQbWbAtfKbH0BsR6F2faYOUP0C+3ceYlYZvQhPfbmu4RanVu4yHK+b3iascJnlTfbKJTc8C132P29G1irQ7ZA0KlXuhJ66R6d7Pp9aUSr+Ih+sW9woLRKGq127izfW6DI5b2gFgVT249abuwd9SKkKSBK+3jq2V8tbSppHvz0gZypl/cITGqrLwmqVnGGL2H8uIbXAdi2uJL4mcq2jJNjMv7yC++wefpAGtyF3N0h0DZ5TbqFrrSMiuvzpXfxJ3fRz1/m6VbZ+U1mD39Gi/jLrnd4MrvID1/h9xqchseYk92cSb7sPyA1BZPWkO9xsofEKh1Qq2JJ9XILHEYSAs//Mo7ZOUdYs+ELUEo6/Y3c4rcaZNYTYzxFldBn8QUYUVqNYjNmgAf6lVis7ZpanjKNoFWwlfKGONdroJDYrOBK+8wf/F1XOUOkblLqO/jSLsFgLPCbdLmxff/IQuvKxoEbgdtdJ9Ir+FK+1wFfZTzOyyCAbMXd8j9Pq5aLRgKHVylijraxpX30cf3uSogkoJnsFtcxRQH9NzpFoaBfS5/8A6R3uHzTBgCLj57F1uu8XrxuADJlfGKbXko1UXzaLrHwm6zsJuMf/hVXqcDPGmb3BYzKKG8a3Lt98itBokhmCRXfovE7ImrjlaLxKyTOU0cqUSkt3idPuY2PhRQSr3GVdDHlfYJ9drGrJGZTZypaAvdBANirVYYcErComMKw0Zq1YnNOo4kgJNXwSEr74DRp28TanVYPuYqOES72MIY73ITDVn5g00gkbpdAr2Bq1RJ3S4Lf0Dm9jBmIsyIzCa518PXaoRmg9BoFI0WwY7QR/f5fHFMbIqfryNtcR21sWf3yJ0aC7dBbjdYOC1yu8X82bt8np1wHR2Q2S3Ui7uFTnZXhGVmQyhm1TK+WibSRcXZmZdRzrfInQFX/hGeLIwdniRmGO68Sqg1CdUmxniPSOuRmgMCpY0za5DoQt0Xql0CpYMrVbkOjwSM8/mWMET4p5ijKvNnOwRqlYXbx5OamOM6S+eUhX2MJzUxxvt8nj0mMbqY4xKzZ/fInQGB0sSZVQm1Fq+iU/x5HeX5DqHUFofA0S7OdJcfZ8fkZrt43C+xtA+J1TbG5TapWWPh1IjMFpZyB0t9G9+oEJkPGP2oxuvrD7ha1Qi0BtrlHr7c5tp/wsL5EGN6jKt/jCp9QKR9C+3iEG3UJtC6pLZ4LPDlFqHSKwxN7QI4OWBhn2BPRNB5Ex3ha10cqUWg9QiNPqHRJ9B6omGhtItK+YDULq62S3WuopPNoTMtDuSB0iAsGgmuVNvAOz9Ph6jzXRyvw9mzO7D8CPtiF3O+x/Oz3yxq+VUSs8XF97/OdXiINd0rGAzvsnQ6RGqdSGnz2e9+jUQ94Mo9JdF6XHz3GyTGgNQYEOt95s+2iLQeK++EUO0y/vQuK++U1DxEvyhjjWssnCNivY92ITS15N8ikHv4sgBSplZP2D+UPta4xco/JtI6uHPB7YiNnoAwWgeYkwq+XP+SFnQ9PQvVJvLZfexZqQDtDpk9e794DK8RKDUmP3qH6dM7JGaXq2DI5Q+/IXSkRh1PKWFNd7iJD8VjhlbFK8LdZaESduZ7XPknGKPSRrm5dIeEaruAYjaJzD6h0cVTmiy9I678Y5xJFW9W58fJY2ypzsI/IjJ7OHIDR2oQW31S+wBHbmwgxUIrLWDIV/4Qe1oWlhGlha+1ia0+id3DVerkXp/AaOCpteKKd4vQaKNP9vG1JondIzTa+FoTXxKNyfWvK6+7mb+Yoy08aYdQ3ScxKgTyLldei9uohzG6g3L2DtZoB3u8y9LpYU32CNQ6jlzBUSpkvrB5rGcPsSn4CI4kApbb5AMCbQ3DHOLKHRxJNIkiY0DmHBNoA4xJg0AboI1qaKMaoS7gjbPne8yeCtBjYDRI7D72rEOoH7MMTriKB6yCR+TuKdZMKDRz93RjEFn6D4WpyT8h0Y8xL3sk2iNC+ZhrXzS6PLVB7h3hKT1CfUioCz3owj9m4Q+RL/ZZBQ/FgVs9wJw0WQUPyNwBtlwmMR/iSgNC/ZDIOMBXesX04YRQO0YfdVj532Tlf4J60SXSTsmcB/hqB2teQbnY5WXyCbH+BPlFE3veJNBF0KKcdbCnbcFbkJpMn94hNXsC9qkfkhrHRPIJ7rRHah4RaF0yd0hsH2DMmyjjOoE6xJG6eEpXzDqKaUhkDPEVwaIItUMW3kNS+1RMPswjAvWA2DjCVero4zJX4WMi/QjtUsxNQv1QBEhaj4X7AO2ySWw8JDEfkloPi0ZLW4Q2Uh9XOsSTj/AVMRtx5TYL7whz2iF3H4lGh3rIynmEN+0SKwfk2hHudIg96ZIYfa7DQ5aeeDyM1D634Uc44yaJNiDVeyysAYHUQnm2D+lvs7I+IDVO8KUevtThNnpEag5xZ138+RDzoo8vdXBmLVbuQ+xJB3c64Mr9Jkv7Yz77vXvITzss7IfcRo8Y/eA+7vSISH7C6+SfcPG991FfNEn1h7xO/gnPv3OPhf2ESD3FnR4QKieEygkL9yGm3EI1DnHCb6GPT/h25Zf4h//xT/L3f+4t/sHP/ywH//ff4fwPP0YzL1EMSbQH/LA4mItDtl8AHdcv4zAiiV3yLCrYEjm+ExEHKa7tFLaPaHMgf9NusQ4IIl+oT31HmDjydCGYFEkuLCIFODONUq4WVyzzFYt0WXAr8k0QsLFRFgZI13YE7LJ4ex20/NGgYqP5LCQQa5TAxiZZBB6LLCNLBBjzarkSX18UEbhilhG4Ia7tbRoWSWFGiYIQ17KFYrSYjjimJXgafyRUWYcuG0ZHwX5c33/RyhCvB56Ypfh+SOBHRaPixy8JXQvP0r/UrIh9e2P7+KJF4bFMoyKIMDetinUzInAMQtfaBA2eZW5aFYEjLCGeZQqOhStCEM/SNx9j/XH+/4KK9QF+3UBYwzLzNMa1zTdYFvZGjSqmFF/oUR3LxLXNzcdetyLWH0+wLewNrHP9+QUfw8Fz7C8FJ7ZpbKCaAvopgonQF02Kq6VQkn7xesL1arHhWuiqsuF3uLaFY5lFS8LYKFsjz8WzTJLAJ7DtjWVF3B8D39MwjAm2NcMy54S+jSrPkc6eMfr0Gf/7//Af8nf/o5/kl37mj/N//Vs/w/fL/yPZ6BE//Ke/jn5WJjMG+PM6+sU2vlQmVCt40h7S89/AntwT20m5hna2TSDVsMY7ePN9zr7z6wTTGqnSJZa6WOclVlYff7aP9KPfxDzfxZ9WcUb72KNd/GmJYFYiksqYF/ewxzWsUQl7vFcYIkpoF3fEjMLqblSg0tP3MUdbrNwuid5CenqPRO0RyFXcaYlIrZNbHQFy1BrEqoBg2rMyqdUiMmpYs20caU/UzqUG9rRRXNEXV0P10TYvvvtVEqMlruQVAUFmd5DP7mFNS3hSHXdexxxXSIw+sVZFPbtDIFfEVUa1gXa2hT+vsbD6hEplo3VLjTrmaAv17A6RWuF1coQz3UE7v8fKHUD2WBwKRvdJjAqv0x72tIQ1FVfer4IB5mQbV9rjOupxFXRwZ/vIz99j6XR4FR9gT7fI7RqhKiCa134HZ7ZNZtbIbWFGWevQIrXMTdgRIcX4DqG6R6yX8KUd7Ok9zPEdzPH7LN0GobrL5LOvsvKaBQfjfYzR++R2g9fJAeMffg13tos92eU2PCRS6ljjPdE+kPZZ+f0CatrHk2sFsKzJ0hviy01cqV6AnCos3SGx0cWTRLiUO01Su0FiNpg9f5fEbIkr11oDfXyf1BJhSGI2NrrQSK9hTXcI9RKZ0yxgk+Iq7NLv40i7ONI2nnKPQN/FkXawZjskVoPX+SHW/C62dIfP8xNCrSqunBviynmoVTfNikAvntC6XVy1SmS20CY7YgIiV0htAWv0lQqJ2UK73C60lKKGbM/2CbU6C7dP7oirfwIG1yK3D4ntHrHdw1Pq3MYnODOhFLzxj8iN7mZ6sbBbhc2lRGbVigaN+He1dHosnR6hUmHptLkJesRaGXN8l8waiI873+fih18ltRq8So+JtCbTp3cJtCpcPcKZ7zF5+ja3yZDX+QnWbJfJ07f5cXbCbXiA/Pw9pGfvklutzURr6XRIrBqBViI2a4Taer7Uxp6Viiu4ba7DIZ5cxZyIKczC7WPP9sntLpZUInN7hEYTbbyDOt4mttvkfp/YaqOOtwjNhlCVmnXky7vcpEMCo4Yl7TF9+g5Lv0ds1vHkfS5+8Otw8wBX3kYfv498/jbm9C652yCzG6iXd4j0WvHzauLJJez5Hiu/hzXdEcpRo87s2Tu8TIYEahnpxXu8TIa8TI4J1DrWtMTKH/IqeYgrVTEnJVKrx+fZI3KnjzOrsPIOCTVRw58+vceP8w+5jR5y+YP3GH96h5fJIxKjjzXZR73Y5nX6iMTosXCGuLMmgdIlNQ4FO8XoEKoCahbrB7jzJr7SJLO6RHqXV8kj1PNdPFnoKzN7gDOv40oNbvwTMqOP8myLK3fIyjkgNzvoF1tc+30BLZbqWKMKuTngNjgmNRrMn32d66BBHpygzbZxtB1WcU+EBmoHbfQei+A+k6d3cOc1cueAV8lDzEkZT24Sm318tY32fIdwXidSaqzcHuff+1qheD3El3tY030WzkHx9bV4+gff4Mo/JdLa2NN9zFmd1B7iyC0cqYU+ruKpnc0BbxU+JNQHKBf7hEaPQO9gS1Uyt481F3MAX67jzAUnJHf6JGYX5WyLQGlAdsL4s28QGi0yrcvn+iHGH77DSm+R+4K7MPnsHXKniytVyJ3ehlGSWm2u/T6X3/86K2dIog5YWicE8w6x2mVZ/DuPtM4GBrp0jwhVwdoItQ76ZRlrItg8S/cYZ9bk8+xD1PMSgdLhyntMbh+jnO1hjPbxpDqJMUB6tsf86T6B0hKPo5MKodqB1cf4Sovxp++TmgNYPsEc7wt1acFvSIwO2uUut/EpK3+AMy9tZlmBWiPU6pt55E14gna5S6A2WPkHxEazmPndJy4eK9ePl5kt2nXSi/cEANdscBOeEqpt9Mv1fRWKWWtSQTnbJXUPMWdVYa+Yi5aXNxMQ7VBq4mttAq1D6hygjUosg2NcpYl0voMrN7nyh6RWD/ViG3ta3vA63ILTEVvCcpE6/U1LIjI7uEqdyBTTj3WD4tl3f2MDolzDKRd2m5Xb3cw550/fIVIrouU43yct/t+1JvfxpT2s8T1hz7KbmON7BPMK/rxCojfRLrZIzDap3cHX6niaOKgGmmhMBLowX9iSsGFExoDYOCR3T3HlLo7UwZHElXhX7qKNauTOKbl7ijltYk6bWLMWqXWMfF7m2R++izs/InOOUUfbGNMSviI4CcakKqxK/iNe599EvayijWrE5pDX+TdxpA6z53vw8hNy+wBr3MC4bOHPD7kJPiJSD1Be7JPYfRE26QNcuU+gHXKbfIgtNTCmJVy5RWQcEOqHhNoQa9Ymc4ZEZgdHrpDZDwpwZJfMPiV3HxAZR7hSn5voI0JNQCRz50NS6wMS44FoZahtPLVOaHQJtWPs6RGR/gB9UiX3DsXnsUUjaeWeYo4rOAUbJbcPidQB+kUd86LL0n4sJnVGn2VwzCI4QZvWcbUBV+FH5O5DlIsyvtYhMnosvFOsWRtPPiCxjvAUoV91pC6ZLWY49qzNKnjEwj8ktQ+QzkpE+jG+MkQft8icU0J9gDau4it9AnVIpD9AvWjjzPtcBY9RLysoFzVC/YiX8bcwxj30UYdAPSR3j5mfbWPPB2TOY0LtCO2iQaIPyY1j/Gmb8ffvEikPSI1T5s+2sKZ7LL1eoS9uMPrBFq/jJ6zsI+Y/uoszKXPtHXHjPcCddFGf1UkNEYBk1hBn1iBQeugXDRb2B2TGE/SLCvOnu/w4+4Sl/Qh73EN53oLF73PtfQvr8ohEP2XhHGNP26gveoTSE669T8jMIWf/bJtAOmLlfkSiPcS46BCpp6ycDwnlE6RnDV7GHzG73Ody0sDyv4mvfcj/0/h7/KP/5I/z/n/wZ/k//8q/xsd3f4XPfv8RunmJYsoYhkHiCjaD77hfXMEvDtvrFkIUWqSxYBZeLa7x7IDIj4v2hFBzLlKhKRW/vmA25GlG4AqOhO8GLLIleSKMInmSb9SkkS8CgTxdbF7XFUO0MIr5RuQHAnpZGDnWB/vN/MNxN9yLN4MKv+BGrK0fa9ZhFicbo6SAWppfNDSKj7vMFyRhUmhOEwI3xFANHNMlCmLSONt8zHWzYy2i8B138zJP0g0EVMBHxe1s09oELGtmhUAZ2AV408JxPOIoLRgVr8X0I3DMLwUU619Z5G+aE5Fns0yjzfvnsWBWrJsUX3Au1pwKwVhY8ymSAraZ+D6JL0KJ9W3Xn0vwMsR9WIcESRRuWBMiWPhiypFE4RucigDPEarRPzrz8F37jdBDBByubW6CirUiVAA87U2jYh10rPWj6xZFniaF5SMpQgrBmFhrSUWLYm34ELOPRSYaFlfLBcs8Iwq8DfDzC5XqOojxiFzRqggcEU4Ejk3kuQSOjW9bBJ5N4JlY5gzfl3FdCduW8Fwd1zZwpSmzZ+e07vwSW7/4l/n7f/ZP8bf/pbf47bf/BvM/qKI822f+2Rah3MYelwmVOurZXXxpn0ApCavFXMCxrNEeyvP7KM/vsbA75FYT+3IPZ1Qiltokchf7soI/rRDLFfSz9/DGFbxxGX9aIZJq2Jc7OKPtzfTDm7WwxxUCuYp+cZdQ2ceZ7oiwRK4Ryh3caRV7sl8c9oUGNJAaJGqPRG/iTkvEaoOl3WNhdfClCpFaZ+X0caUKkd7gKujhKfssvA7OvExmH5AYgv+QGC1eZw/wlSrSizu48zKfZw+E5/3iHonZEle8x/sY4/1iD95h/OkdjMt7xSGxxOX3v447LZEZHaFcHe2jnt0ht1pceT2087ubGYg92UE9E5BSXyoz++w9IqVJarSJ9Rq+vENi7JE7PXylhjXdI9LrLNwOnrKPJ+/hyruQPyDRxJQkUEqYo7tEWonUrLByG6RGHf3iLqlR42U0INErmKO7JEaF1KyiX75HqO4VV3pEk0K/fI+XcY9YLyG/eBtjdAcWR4TqPplV4/L7/xhePsae3EN+/jbefIeX0QDp2TtIz97jZXREqAgGhjHeIrWaRHpdaBvlqlAyWj2cea0A//UJlBY34Sk3oaCCO7OaeLKu7xObFVx5l5toUFz5F0rPpXtAqNfxlQqBVuU6OmDl97FnewRalZvoUMAPtaq4gu8PWXlDMSkwaqR2HV/bRh+/h6fs8zo7xpXEoToy9sndCtrlPTylzFXQJy1gmaFWRbu8R+52CI0mmdtDm+wQGA0iq4Ux2yOyWoSG0OEmZgNfqeBKZTKrQ2y0CdUW9rRCoNaIjaZgqcyrZLYg/tuzmgBUaU2W4RGpLQKexOjgzqokWpvX8QPM0TYrt4s33+fK73Ib9sRsaHafzKwIxeBcAGNfRUdEapWV2xG6WWkPZyYmJ6ndInOamNMtErPJVTAkMXp4comrcEBiCc5DbNRJ7dbm4C7YK2IuttYSCi5GHW++j6+IUC13W9gFCf9N/WxitsjsDqnVIdTq3ERDrsNDtMstroIDcq9P5vWI7Tah2RS17AIQl3t9EqeJr1dYRX1W0YDQrOEoJVK3xVU8ILVbhJpQBoZaGVfexVN2SawKvraLJd0nMMTfMXu+zW1ygDnbIbVbzN84UK2bFNroPonVJFArREZdmF6UEqnVEuwNQ5g89NEe9rSygRgqZ1s48yor75Dc7mNOSvhynSv/aKN9i/UOkd4hNrpY0wqhJtgBa25AZg/I7UMCpYM3b7N0hW401rvFNOAQTxJXOFfeAeZkB3taI7cPWXnH6JcllLNdXsaPuPJPMMcV7HGNSOnwKnrA9NN3kZ/fgcUjjMttIrWBNdpj5RyS6X3083208x1+nJ3gzbeJ9F1spY9vHJC6QzylRaT3irZZndyp4Ek1Vv6Q3O0T6A18tUrmdFh5PWGOkioEs31SrUaqN4i0Bkt3SGoNsaYtPLlKYnRZOEfk1jHuXMxAYr1DYoqrx4LgL2rxjiRAgp7awVM6vEw/xFe7KJcl9HGZ0Ohu7AWuUuMmOubKHwo7iyQYIuu3A6WBd3aXXGsQS3Veyn3s330b7/e+gffD9yEeol1us/IHGKMdWD7aTD+M8Q6vs1P0i3uEco1AakL6MZHcx5u2yPQ+194xT7/zNV7GD1DPd1m6h4RqG2taIbdFsONJbXy5Q24PWbrHm4lQbg1JjAO0ixq5fUxqDoi0Nta0jDGqkOgHROoh5rhMZh0QFBaUSOtiTgT8LlTbwvxh9zHH+/hFqy1Um2gXO7xOHwrLlFontdpY0z1uoiOU8/uCmRQdiXZOwXzwlRpLr4853SHUq6R2E2OyTaBWNsBJXxWPqbFR52V6RKCItkxq9vHlJsa4jCc1Ch5LE1dtFaYFEWJ7UgNrXMa82Med1EjsAb7WxphWcOQGodElNvt4akuoKI0OUTHzWMOQ1zDZhXvATXKCOtomsbvcpqdY8wqB3iaxB7xefEBi93DkGrZU5To+2YQZsdVl4R+ycrsYl/eJ1CqRWsW4vCd4UW6Xm2DAyu1gju6zsJtYky1GP/gqznSbV8khK7eNNysRylVivUmo1kWDRakW/4/sk7lHYsak9zn/wfuEumhQ2PMmk6dbLNwHeEpfKGzVAavgMaF2gCN1Nw0Ia9Yi0ISSc+E9INQP+Ow732D82Ta5/SHWrImjVInNLlfBBxjjDol1QGjWSKwjYmOINWvhyT08pYev9MndUyL9UPBMnEMCuUukDvDbUjWNAAAgAElEQVSkHvakjS/1SIwhvtZiFZxwHT3GmnXwlQHmtFnAMvtEpmg7hdoh6mWd6+iJaEXpBetJ7qJe1nDmfZz5gFA7FgyNaRtP6XEVfESonWBNB1iTPrnzmEAb4MriAkJi9ZFe1Mjtb5I7T3DkljCNKH0y60NC5QB31iI1B1z5Q3y5ztI9JlR6uLMuS/sJ6osaC/uU2+QxrtpidrZD4h6zCB9jTXtIL8qk9lHRYKjiyh1i85jceYwjtQn1weZnIFoQQ1y5i6/2yL0DfK2Dp/RIzBOsaY9AHeIpfWJTaFEvP93CmfcFY8N8hHLeIDGPuIoe4Ui9whZyQKQ/ILMfY8+6ROYBmXPIwvuIUDvFmQ3wJQHeVZ7vkxuH3LinzD+rc+1/iH5ZItTEcyl7Vka/rHDtPyFRe8Rqh1htEWsCuhsrXazLBv5sQG49wJ620S8q2NM63H6b3DrlO5/8OublgNQ4INEPmH62w9J5xMvwE1L9EbPP6oTSA14Fv4s7PUB6vser6JssrU9wJ4+Y/LDK0n3AwvoAa9wnkI6JtQekhmjsZMYjtLMWvnSMOW6iSw0U/QDD/QhtfMyLR/+Y3/yv/jS/8hd+kv/t3/tX+GT7HxEbP8KwxyiWTBAEeKbQXzqWvZkrJNE6HBC/n8QOcSTMGVm8IE+WpFFecBZyMe8oGgJpnLDIsg23Ik8zsjgvYJ1Ca5pGGUnRSIiDpGhTZER+RBbn5MkCx3LFHCTOipmG4F6sGw9BMZ8I/aCwdIhwQuhERXDg2Y5oKBQ61EWWF+wIEQhEfoCp67iFxcN3PQxNF8GN62EZpvg6vEjwNcKEOBBfxxoyKlgVotFhGSaB64lfRYhimyaKJBMFIZZubGwh64lK4PnkabaxmWRFoLL+Xvquh+MF+GH0hZ5UtCH++aBi3WzIIm8zDxEwzYDAMb80F1m/vm5ViNu74rBdmEDWnIr1hGHdvlh/rPXHiTxb/FngF9MNbxMqrEOJNdhSsCrWytMvuBNrYOY6iFjPQtYzEMvQN7OLteZ0/T6eY+E59j8XVKzbEutgIQoEt2I9LxFvC+PHOpgQbQqhKBW/J0CayzzdKEnF/fji/q7nKOsWhaUqm7lH6DokgY9j6PiuiW3JWOYU0xxj21MCX8U05ji2hivPmD07471f/Zv88n/6FX7xp/8Yv/Ln/ySf1v8W7tMDMv2QUO5y8d13mH76PgurR6LVMcdbGJd3ufIbhOoe6tkd3FmZG/+ISG2gX9xHu7jLS3+IdbGHfVEmkbtkag9ntE84L+GM77OyBlgXezijfVK1SaY1kX/0Ls5om1u/jzOp406ruLMy1lgwD+yJaHXEagP9vIQ7reHOygXXYZdUbxPKTbxpA3uyR6w18KUKoVwlUmrEaoNIqRMXPITYEEwDQekv48lV8SRt1tw4yu3ZPtZ0j0CpEetNArWOMd7ZMCoCVdDGnXmVK/+Y1OwXddoKV16PWK0J1d9kn4Xdx5mUcadVzNEWoVIhM5tY4y2cqahVp0YD+fl76Bd38eYllnYfd1rBuBAHz0DZFU/05SqZ3RW1ckkcpn21hDm9j3z+DpFSZWG1cWd7KGfv4Uu7rLym+Jmdv83C7mCOtknNBplZJ5D3yMwq7vw+xug9PGmbK7+FL+8IXkWhKV04dZZuA2e6TaxXyO0GkVbGk3aJtQrW+B4Lu4l++T6JUcWb73Lt98SB2RugX2zzOjnFk/dZ+T1cucTKF0yQdRXek+r4ipi2pFYHT66xcPqEWhNfFkrGzK2S2hVCvUTuCNBjqDaK24rQIjHbBKqo3odag4Ur/POBWiPUK+ROp+CLtDFGYtbwKj0mMqq48haJJRgGgpMhmhn2fIvQ2NuwKNbKy7TgVOij+1wF/Q0vQZ/uktgiuPDUGpHVwlWr+EpJhBt6rbga2SDSW8R6B3tW3TR2Qq2BMxOMCk9qEOldAqVNYLQwpiXseZWrQOjBvFmVYF5jZQ+wxjvcBgciMHNa5Fad1KyQGmUCZYdX0QMyo4t5uUukCMCsCLXKfJ4ekVp93HmFpdcjtRtFc6VJpDVFq0Upb1SfL9MjlHPROFgbTgRnpY8z3cWd7RVw2SZLpyP2+XYdV94V+lmrSWI2SczWl35mqdUpoIlVcUXW6uBKFaH5DA+xpBJu8foqPCT3+vh6HU+t4WklPK1EYFaJ7TqLoEvmtQjNKo6yz3V4gCuX8NUyqd0gd5t4yg5Lv4k9v8ciaOKqOzjKDuZ8m8xrY0m7pG6H2dn7AqQ62yW1W1/a2dvzPdSLu5iTbWJTKAnVi/uiAeAOsGcV1ItdjNEeS+8QX6kL3aws+BD2tIwn1TaQv1Br4SsNroMjFs4A/XIPX2ngyzUCtSE29WqbzDrAl9tEWp/UPCSzxWzAmTa5CR7jzJos3SGJ2cKe75JbQ3y5LSYEhrCCLJwjEmMgVKfqAak+EPDKudjXu7N9XsenqC+2C+1yg8zs4owrJFqHWBMNnslnv4E1bRGoB+T2Ke68jSe1yMwe7qyKN2+ysnv8v2y9WYylaYKeNRe2gCvbkiWEjccgzwWMkCxAWFwguOEKhBBCYoRHLEJIthAyQhYe7OmRZ7q7urqqMmM9cfZ9iTUza+vu8TLtmWGsVtNT3VmZGRFn+/d93845EZGZVfVw8f3nVLXNRSqWjI6IjIiKPt/7ve/zZFYXc3GMqZyQR0NSvyfYH3KFtdsnszpY0yNCdWs1aBNpfdb+ZQk+buPMG/hSj7V3ibtoEqptVt6Q2Byh3VYFYNARD+w9tYuv9lj5FyxfHGHMG3y5+pRVcI65qOFrLe7iczJ3wPLzR1jzCl8Wz3Z6Sl9uEOkdfKWJ++oRd3aPVGpQXNf58dHf5PPx/wbBBYVaR331uGyJCc6M8vJR2SoQwZsvVbgPxhjXR8TKgMI6w523yIwhmSG4EmmpJjanxyJsmJ9QuCO+yJ/iy10ibVDySj4kswTXIjGG3AWXJPopvtwTekh/QmYPCNUumTkhUsc4izrm9ITCmfBF9gx3KZprkdZFuz7GnB7jlBrQvDRfeHIDNh9jL6pEehNXqrL2R9iLY5xlZfd7XH31GFeq45c/04HawFlWyOwtl6jByu+TmM3dbM6VK9xHIwqvhytXiHRhrIm0XslgEYHEFq6Z2ENsqUGgdVm5E+6CC7xlg0wfsHEmeGqb2BJNme3zqT3CmFd3QYWAFIv/xrZP4/L7q073+OruGa5SQ77ew1ObJNaAxBqWVf8RtlQjdQbYUo3I7O4mIrYkmhORWsWXKqyc7jd0rh0ewhEP4Qhrts/K7eJLFdSX7wmmhdcTUzxLtEAzUwS2odYg1Jt4ap3IEuBMY1bf6Ue3Zo/MORWvM05x5XJWoZ/iyQNy9wpPGeJKfdbBE2Jz8jUQc9klc85Fs8I5J1AusBYtIqvNfXKBK/UJNGE1WUcDUusMe9khdy94nX6MtRCQx9y94Kv1j4h1AfkNFAEnN25ruIsOhXOBJ/Xx1KaY41gTAnVEqI1FkKCKOY0ttXDlLiv/CbEpZgu+1sNVGqi3+6XNZICvTgiUM6y5OJh7yqBkOFwRqKcEyimBekZknBFb43Ku0+KrzSfIL+skxkeCX+Gfi6BCGVA4n/AQfoR+I/SbK28sFJzTKt6yyxfZD8iMJ7jzAYkx4S4SdpDIGhJaY3xjTKSf4ckDImMk/s4ckLvngg1hXaJPaxizOuvgEl7/Y3y1xya8ItD6KNcVHLlO4Z9izlsY0za+MiF3nuDKfVy5iyN1CLQRznKAK41JDGFhWb6o4EgdXqefEqgTFs9rhNoFmf0UXxU/J5vogth4ivKqS6xf8jr6FG/Zw192iJUuhTnCW5wSKZOScSOg30Kn3ONN/KkIA3XBpdNf7WFcHxApHe7cK2JljHHTwp53WLnnRNoA6fkh3nLAyv4QVn+IL3VIjQnadZ1InWDedFk7n+Avz4nVp0Tyx8TqJcZNg0g9ZW3/CPPVOf7ygq/yH/Fl+o9Z/LyGPR3wOvoRsXqBv5xg3fbJjKfk1oeE2hjX6OMGVzjRj5BfjVn88B3+3n/yr/Lbv/7n+J/+rT/LH7a/g3b7x9jBEtmSCMOQvDRhbCGT8c6KkewmHXnmk8YlAyLKSKOCJMxYF0U5/UjIS83nNxkNRZqVjAehD93yHbJvhBTb4CLyo/JtxAQkCmKSKCWNMopUfKw8zSiyrGQ6fB0IeLZTQjSFWSQKyqdly2I7y/BsB892vm4vlC2Srb40iWLyNN2FDJZhkiVi3iFaFQGO6VKkBVlpJFkXG3zX/ZqXUc5LorL98bVCNd39GyI/+KXAJPSDXdMiieIdjDQoNadxlBKG3wgqfplR8XVQkQQiMNjOQbamj21wkcc+RRLuGBXbt98qTbdchTTYNiuErSILw/LAXdo9ymBj267YzkC2zAgBygx2zYU4DFgX2a5RsQ0s0jjasR62c45twLGdc4jn3fL14u8DzymDia95FVvDyL/YqNhCO4XRQ8xORIMj/KVg4mvLx4p1kXG3LnYcC6ErDUtNqrMDeG4/z224EjoOie/jmgZZGO5mM2kYELkugW9iWzJRpOO6CyzrFs+T0dQZtqWwDlzUV1N+9+/8F3z3v/tr/IN/51f5e7/25/lZ/X9m/kdVlp/tY982COUOzqyK9nIPe3ZIrNVIjTrW7PsEinh57QwJ5QbOrIIzF3rORGkRLhoE8yaJ3COWuwSLGs7tPrlRJ1O7eLMq3uyESK4Ty3XU5+9h3+5RmC3cWZNQbuMuKgRKBU86JJArxFqDUK7jLVoEUpNArmPPDnHmR4RynVjt4s6bhEp9Z/rwFoJPsYVpmrcH5I6wCDjLQ3JXgBQzu0uki5uqh/iMxOygvHpE4Q5KLWYD5dUjHuLTnXXCnB2R2wNW3hjl5QH2vM7r+AmJ3sCaigDiTXTKyu4TKk2ceZWvsqe4iyOs6T6BfALrJ6RGE/N2jy9Scbttz8SWdeOKw0KitUmNJu5yD3v+HtbsmECplwfvOvbikE3Qx5OPUG/ew7jZI5Cr5FYL5cW7RNoJqVkjNat40h6J1uI+GJPoDW5++g8pnCahekhqnaBdf5e7oENu1/GWe2jX77Lx26RmFeP2PTxpnzu/x33QZ/n8HWKtyut4RGY2CJUKr+MRhdPkbTJi+fwd2DzlIRwTqXUitcnr8BRPqXAXDdFuHnEfTQjVRllV75DbQ8E68Pv4yskOWrm9vXflCol9TKCLCYcrC7Bbbg+4C87RrsWmd+2PSMxOCX5rljeAPRKjzcrrlmaNOvrNMV8VH1M4Q9Trx0gv3mXx4tvYiz3u47Fw1ZsdMenQTzBm77P2++ROR9g/1Cq50+EuGvGQTIT5w+5gLI7ErtkQcM3cH5DY4nD2Op1glLfwa38obszkBitvTOGMiI3m7iZ+U0IWRW1fcAuCch+9DibClKK28JZ11vaQjTvGmR3yOhrjLY94CAc48z0yq8bKbZBZNQpryMoekuhdAqlOpDZI9CaxVidSa9yHF+R2H1+psg56bELxfGJ0SAzxbzdm+9xFI75aXfImPSVQq+WMY7KrPcdandfRmFirs3K6JHqD+2C4M7AkZp3c6VC4AgybmB0yu496/VioC/MrfKWGJ9eI9BZf5FdEutiLJ06XzO2ziSZEVpvCHxLb4sYtdZuswi6eXiGyanh6hdCsEdt11nGfxGyx8nq48jF30YDC2ypxH7OJOvjmMXnQIrSr5EEHRz0mMOt4Wg3efoJ++xhHOuYhHpcTktaOuVJ4PVK7RWI18eSTMugSGsHcHoh5wrJGpLXZlGHF1vyRmj1yZ4gn14m0FoU7JFAapJYI1cTb1so5kJgE+UoLd9kUNH21j3Fbw5zWWDlneMsuviQsIs6iRqDWhMFFHxKqfaxpnbV3AXe/j/ziiEgdcB8+4Yv4E7xFG+v2qOQpVEvuTYsv02dE6hHm9BGJ1uTOmxCrXfxlA3d+wn0w5s7v4S2qZMYQXxb2E1+tklojPGnIvdMlUqrYyglxOMT3BsjLKq7RIzRHeNqA2JpgzFvYyy6RMUZ9VSE2hGY11Jpk1oBYHxAqA3L7DE8SIVruiJtmc9HY1eO3FpDUnpDak/LQMEaf1ci9U3y1TWz1SeweRSAO97HeQX65t1O3OssahTsi0toUcR/HbGBIJ6RSmzeLLquXFb4KJrj6Ca+TM9yl4My8+unv7X6OV96A6Wfv8DY5LYPzDjc/eY9YGbK2zwmkNovP3idUm2R2n7U3Qn7xiMTokDsDYqOD8mqPlXtGZk2w5w2cRYv74Apf7pCaY0JF6FczU8Do7EWV1/EFzqKBs2gTqWPuQ9Gcye1x2bwRrApfbgudq9nFmp+wcke4yxpeGdJsgzNXquIuT8p5Vo1AEUBkMXWpCiCw2adwh8gvH+HJVVZeH0c6wloc7H53utIxkSGgwqFWw5jtC2uOOxFzDqWNs6iXilkBAHWXTVJnjCO3CHURVPiSMKiEUgv1832mP/+A2BpwH18R6j2WL/bx1Q6JPWQTicZR4QwF86ic+QiDzkiE5VqVQK+TOF0Su0fujln5Z9jLJvqsTmh08LUWqTPAXJzgKo3d9MNTm98wflXwpQpv4glrt8f0Z99Ge/UBqdHCnh6wdnuYt/uwesKdP2D6s2+jXz8m1UUjNFTqrLwBoS4C2MBocpec4qldUmeCK3fYhFesg8sdpyLUB0T6Kb4yIjbOCLUJ9qJHYp5TuE8EnFHp76wf+rRRsiLEJMFatMmsDym8CxK7K3gJ0xb30afcx09Qp48ovEsiY0zuXpA5AoQpwJgT7qJnhGqH3B6Rmv3y6ZBIG7Dxn/AQfoSntkqI7ZjCvWLlP8VX+6T2mMTuExrbwEHAJkVTQkxyMrePK7fFtEUeY8/HuMtTMvuqbIecYy+6ePKQ1LrCk8c4ktCzrqNTEqeDIzV5iD8lNT/ixU8OsJctQqNLqI+QX3SI1DFfZJ+QWSPkl3u7GV2sj0iNMyLlnDvvIwJlgK+KIGIdXRKaY9RZk0g/Y+U/KactgnlSeBfYiy7OcoByU6HwzliXdpbUHhNoPUK9T2KNsKUqrtJmEz4lNoRq1VPG+OoQa9FCn9ZZB0+J9DOc5Yi1/zGuNMJXh7hyl8K9ItROcZYjnMWYxLwi1CclcHVEpD/Dlc4I1Qsi7ZTX0Ues7DPu3FNSrcvr8PcxbgQfRr1+DJunQgscPkF9WefOOyPWOuRml9fRKYFcJzcHrO1zvkx+gC8NWbtXpMYYa9bAmbfILREm+MtzPKmDM2/xRfopiX6GMx8SSGfceT/EvB6ifT4hVi/5Kv8R6osm/uIJK+uf8EX8B8w/OyRWL3kd/hB3PkJ+3iBSLti4HwsGxu0AXzqjcK9w9B5Ltc/nN31ep3/Ep3v/I4O/9R/yrX/vz/Pef/nX+eHR3+ef/aCHFSzRPA3bc/FLpei2YbCdJGwtGFmSkqUeaSy4DlmcE3oJkZ+It/UDEViUh+tVlrMuVmRJyma1FkFGlBIF4n8bhwlFWpAnRdmWEBaQOEy4W90R+qLBsM7XO+3oKst3OtNNsSIOBPgyi5Od8jSNSjBmCfUUM5GEKBAhQJYkpJF4X4Hn45cMjrQ0fWRJiu8IMYNtWrupSBJFJGFKGmc7dWsapeVcRYQsYTn38BwX17J3jY5t0yP0A2zTKmGdovkReFsjydczkDgId2yLrS41DkM8NyDwozKo+OL1Loj4l4MKdxdU5LG/Cyq2T7/ZvAgcc9fKKJKAVRruAopts2LbpsiikMh1dvyLb0I7A8fcvbydU2yDB6EJFUrPdZHtJh2B5+6MG9tmRRwG5SzE3QUPcShYE45lksYRnmOXTYlkF1r4rr1jWvz/NSpEO8PZvc9VnhH63g6YuS4yVnlGnoq5h7B7JKzyjHUhXr5br0jjcBeO5Kn4N20Dk928JfAJHHunJo09Adf0LVOEFqGNaSwIfAVVfYHrzvE8CduSBFRzdoM1k2i9979y8L/8dX773/2r/O//xp/lx+//t3i/GPPqn38f/WWFwhrjLxuYN4f40gkbr4c5fcz0T7+FJ4m9cmH1kH4hmhVrt0+i11n87F0Ko0+q9vFnTbTnBxRGj0xvor14F+emQqp2CBY1zOt93OkRoXRCsDjGme7jzpokWg93cUJi1Msd5z6hUiMzu8RKj0BqiUmE1iC32jizY1b2iETt40tVfKlKZnaI1AaR2iBU6hR2D+v2gEgXN9ZCSdnEkwXozJOaBLKAZ4pb/RbW7AhnWSExReXYV2qCxK03sebHOIsqxvSYWO+hvDwsgW9VzNs9fKlCYXXxl1XWzpBIEQ9O7dmBqP+qNVZOF+n59/CWx+KmsjSAiJlLk7UzwplX0F69z8Zvs/Yb5eZd3GK9SU+xF4e48hErr8Mm7OEtj4mUGoXdZuN1SYwazvwxK6fBQ9SjsPo482Oc2SErp41+8x72/BEbv0nhVLkPu4TqEc78Mb58IDSlTgPt+l3s+aNSs9bAuPmAQD6GzRWheoLy4l2c+QH3YZ+V08KaPiY1GqycHnf+EO3lY9x5hbfZaema75ckfKFaTM2++GM3sRf7Qktq1PHkY3KnTe60iM06sXVEaIgb8FAXCsvE6JIYAzypjbM8IdJb5RxEsCvEzXwHa3ZcqlF75aa9XtaM+9iLY3zlBH36Hvr0AxGQWCLUiM0myqt3CfVj1sFATDe0GoXXY+33dwdVV64IoOPimNwXU4TY6pT74oaYhbid0lIibswCVdyir7zykGS0SC2hxb0LTtFvjsisIZk1ItJ6Oy1eYvVFdTk4JZAaBFKDt9EFkSqCAWHKOSl5JHVC9ZBYP8ZbNFg7Y95El5g3h8Rqk/tAQC+nP/s2kdblPjrDk09Qrt8jNurw8BHWvML0s/dwpGO4e0pqtZh+9h3Wfr/UrR7w4ie/Q6zVuQ+G5FYbb3nM62hMZrZI9AahcsI66JI5Te7jIZ5SYeX3dw2S++iUL4srcftffh9jXfyMbGchsdXhPjkjdXros0P02SGZ22cdjQmNFrnf5i4ZYC73cJRDIqvGKuqROA0yv42vVHmdnhLpdczZY24/+10Kr8XbfESgHRHZVSx5D1c7wtMraPPHbOIRvl4ncTokZnO3rc/sNkGpq03MJoXbxVcqaLePeJ2c8ja7ILO6SC8esfYn3JcHJXN6zJvkkrU/wZ6fYE6Pd4elQG2i3x7yJr1k5Y1YPH8fa1bhTXpJYnbF7b7WJrPE4S23xxi3VQp7qzHtYc0aBHKf++Ap7qKFvaiWKt7jkt4+wp41xUTAnJAYI9SXFUK1z737jGDZwZ6KJkxuNcnMFvLzR3yRPGMTNPEk0Qr7IrkqVdJNAqkJm0+I1UdsXNFgK5wennKIIx8QW33Wwcf40z3s6R6B2SRPz1lKVTStSxI8IfOfMntRxTfOKYKPyNwnWIsua++S1BStDGd5UhpPRuTWmTB/GCK4CbUmjtwmMgU8LtDFISU2RyX1X2z8zXmD2BwRGX1WwRmR2SM02piLCrkzRL0+IDa6sPoQY3pEoDR5iC94iM6xgybXi0dEyZi1d8pGG2D+/BHcPUMzK2LqMBeQ3khv8To5Y/H8+2R2l0CtE2s1lBcf8BBccOdecu89wZu3yYwhxvUx6qs9lp9/wCaYCD6G2cWaV0TY5QyItD6ZNcGXu5jTGt6yzdq7IFT7mNM6vjQgMyc4iwbuUuhV3WUTd9kh1iY7BoT66hBXamLNqoRqB3fZILOGZVOnjTk95iE6L5sRLXylyUN0jjU/IlDrrH3x9RY6ygquVOVtdsF9dL6zEW2CMbnTw5NP8BTRnLCXR9jLI+5KW87K7+MpJ+jTPXK3y+v4isKZYC/qFM6EQBE1fPnFvoCLWkMSe0hk9Mv5So/UGBAsmyRqF+4+5S665PpPvy9AqdEluTvBVVpCbWr2CNSWmAnqnZ2R5z4848viKTw8Q50+JnN7rIIxkdkjtgSc0pjVsaUaib21UIjJUO6NcJWGmITMD0n0BoXdwV0c4cwPy/9fb4n5rFxlZXcJ5Cqx1iAz28SaAA47s0PMm33WzgBfqoppoNsv1dYtVuFoB4Y1ZnWUazEFic2RCDDsCWFpkEisC0L9lFA/FQpM5wmhfkpkjFn5V6TWGb4yINCGpfayi7VoE+lXJXi2jj6rYC263Mef4kgtjMX+bi7iyj2klxXu4w93zAv1pkbujMXPkdnHmldJzAGpMUK/rqG+rJG5Qzy1Q6gPSa1zIuOU1D7Flpo4Up375GkJAe2TOZc4y55oRnkjYrtD5giFrL0YkNkfsfy8Re48Y+VfUfinWPMOK+8poXbG2v8QY9ourSdjcr+Hcn1Eal1yF/w++m0Pc97gPrnAXnYJlEvu/Gfch093jAp7UWXjn5OZp+jXDTL9CRv3Q4zbBqHeowjOuE+fokxrePqIwnvGQ/IxntLFXNS5i694nX2EOe/gLIdk7il38RPxe6pkjBTeGZE5RH51xJv8CYk1RH5Z4S78mEA9JTbPMeeCJxJoA8HlMM5xpQnzX1R5iH9Aap2VX7cBmX3J2v+ExS/qZPZTCu8JuXvG7Pkj7MUZm+BHRNol5m0HX+rzNn6G+vk+P/9n3+Le/yGF/QRzWmX62TtkdpvX8QXuss1nf/hdQrlNYQ0I5Dray0d8mV0Rqx3ceYtgOeDO/5BEnxBpA/TrE2JtSCCPSLRLzGuhzJY+P2LjPyXRz8iMK8ybPmvnUzL9I7zZU/zlGbE2ITOuyI0fEi4/JpCu8JdDnNkQezZk431CqJzjLycC1up/Sqxe4C1PyZ1LTKXNUuljBz/AlZ/x2flv8f5//Zd552/8Jf72r/85ftz8Pf70T55iBUsUR8ENfFbfAF9GpWbTMkzRrghFAJDEDkkklJtFuiYOUrK4YJWJWYZ4vWg6hJ5PkeUlSDMtTRgCnJmU04mvZx/JN4KLXLQWvHD3NoEXss43pFEstKdleJDGInRwLFvAOkNx8HcsexeYpGVjIc2GTyIAACAASURBVPTF64tMBAqRH4jGRxkuJGGEoWoC0ukHuLZTcirCHfDStT18x9/BQLefX5GtCL1I/JvT7Gu9a2kfkZfS11DS0iwSh9EOUrrVwtqmJZoeW7NJOXHZQkBjPyb2Y36FL17Dl29IQw/X1HYTjG9OQbZ8im82HlZpJBoTYUwRp+RRQhpE5FHCOs1Jg4g0iCjilDSIyKKYxA9IgpDYC4i9gCLeGjIi0jgsTRnpN2YdftmYCHfBw7Y5kURfhxhfv224U41uzRnffF/bJobv2l8bPsrKiXDpfu2m3f5QiC+s2OJs0604FJTUqNz/pGVlZZUXFFnG3XpDUaZrm9VapGxxwv16w7rcNYl9k9hDhWXKtQWKbGmuokazbXcEu3nL1m4SeC5pnGAac8JwjuPcYhkylmEK44c2x9dUbn76Ocff+k3+9n/wZ/jWX/sr/B//+r/CTw7/B7Sf9ojVFsb1Ecb1MdrLQ9QXj4WZQj+mcE+wZu/iLvaI1RYr+wx31sKd1UmNNpFawbg+xpnWiNUOb6ILtJd7wraxOCYz2jg3FTKtS2H0cKfHmNd7RNIJ/uII49UHuLMO/qKNcX2I8kJAKd35Mf6yhjuvES6aZFoHd3ZIqlWJ5AqJUi+nJD0yo0Oo1ImUBoneYmX3cRcVUr0t6pTGOYk6JFZ7rOwhhTUkUrr4iw6JOsFbDkmtLqugTupUSMw23rJFpHeJ9AbmzTF3QY+1V8e4fZ9QbhNKA1K9h7s8xJ6JqcadL2CFoVIl0YXVQ0DnfpfXcX8HIw2kOrkpIJi+dExmdlg7A4zrI0JJtEdSo00gH5OaVdbeiEAVGrwtFDB324TaCa50wNofEKhV7LIx4ilHBNoRrrzPOmgR6hVCvUpstHiTXBKozR2j4S7q4S4fEUhVEq3PvT/BnL2Lfvt7bIIWbJ4hff4O2vV7UJzzEA3QXn0fe7bHV/kZqSnAaJ5c4U12xsrrMfv5d3mIx7hyhdRuY833yZw297EArckvH/E6uSC3B6RmH2d5QqDUS5jkaFcDjrQeK/cMV3uMbxxxl4x4yC4IjRb67IDYbsHDExK7h7Ws4Kl13q4uWYV9jMUegVHlPh2Ru00io8bK65MYgmsRGy1CrUpq1wmVx6jX3yUyq6yTIYFVJzKrhNohxs13CJQ69uJ4NzFJrQ6x3trNRDy1hSPVcZU6ntogcbpYyyMs6QhXPcGVRNixbSaEWo11MCBzOtz+6bdJ7Torr4c1F3C8h+gJidHFmO1jzh9xHw1Y+wO0631ivcfaPyXS2+i3e6z8LitftD/06SMypwl3lzjSIZ5yxCbs8SY+JZCrWNN9XodjKC7xpRO8xTGx1sBXxA2oOER0yd0W9nKP3G2Q2jUekmE5kTkmMeskVp213yV32yw/fwdveUisVQmVCsbNB8R6VUyEpCO8pfg8MqdJ7rR2049tgyS3+8Ruj8BqEztdASRVBPA0UOrkdpdNNCEslX2baMImnuyI/JHZZhOPyL0evl4jsdvEdovAqPOQnZJ7PdZBt9QS17AW+yRWHWd5AHeXuPIRjlzBVSvkQZPEOyH1T4jsBqFVIffbvC0usKRjUrfL4uV7OMoJid0WZhGrVW7LW6RmF3dZJVDqxGXgklldvkjOyM0O+vU+6qt9NsEpmTPCkVsk9ojMGrHxz4m0Hs5CcElW7ime1CqZAgOsaZ2Nf4mzaOFJoiWRGEMK+xR7cYK7rFPYp1izFsvnR6zdc+7Di3JrXCGzxMzDkzqYtw0K+4LcumDlPGH22XtEWgfuPka72Wf5+Xt8tb4iUKv46gmp3uXePyU3e+ivDoiUFvf+KYnWwZ5WdgDjwuqysns40yNys8NDMCYzhFEhtUesgjNcpYW9bOCrHVJnRGIPCeQOzrxJbo3ZeBekxojUGBFrAzJzTKQN8KUukSa+Lu5S2IISs0tm9cld8aBfvTlBu63iyG1SZyJMH+6pODiVk4LtTb24te9TOGPeJE9JrSHyi30So1dyYvoCUmp1WAcDVl4PY7bPumx+rbwegVYTkzZZTAnN6SErT+iWPUmwaFKri/z8EXfehEhpwesfEsgNMqMn2nN6R2y/tT4r64zXwUd4sy5BCdu88yZkVk98ztqIjfsMa9olM8/Kw2EXa1YTylpzsAsgfLnNfXgpWDeLOtasujNqWLMavtwmUERjypnVCaU2kdzhbfSE3BzhLRo4szpvoieEWqOcaTXKwP4IX6mXClah7A6UVsnIGO6aHbHZ5HUiWguuJMLlwhmi3xyivNzjLjjlIRLAv0DvkLljfK3DOjhj/vwRhTfBXtaxl+0dGDU2hdkjLBkjkdkRCmVDfH9DtYsvt0jNYflHgDBzb0RkdnHkOpvojEBvE1s9IrNL7o0IdMFLWIengo2gNIitHg/pJb7WItDbRGaXwh/vQovE7gvIptrAXlSIjTZf5FeYsyO0m30Kd8Cb9ILCGeDJosVpzg6wl4c40iF3YR9HOiDWjsnMBqnZwV3WcaUmsSnaPrHd2TUnMlcEJ7E5KgOKAYsXB2yCD8nsS8x5h9s/PeAh+YRQn+DJQ5xln7fZj4jNCdq0grWskDp9Eku0KiL9jC+yf0pkDPG0EyKzSagPCdRTQm3Myj8ls8a8jp+WPJxT3EWHt8mn+MsBhXVFqFfEXNI8JZCERSJST3EWjZI9NMCe13GXHR7Cj4S2dNll5Z4SGwJGLXTBk1IrPCC1x8RWD216QKgPiY1TEusCa94nc67w1YH4PaK1WHkfEhsXOMsBnjwkMc93LIhQH5I4H6PedPCkAXfeJRv3HGvWxJH73Gc/wFv2sectEmPA6/gSd1kXvAZtyNp9QmJeoE/Lz6vUjyrXFUJtzCb4CFduiwDJPWMdCF6IPm2RWBcUrmBIZM4lnjLEkfrkzpX43kh91v6z8vdhn9Q+L4GZF3jKEF/rk9ojAqUjDv/KkJXzlEQ/x5f6JLrgFfnSmFA+pbCeEKkTCvsSX+rjSV1y64xIv8SRxsTGBYl+hrcckGoTYmVILA+ItXNCRfy368tNbn72PV7Hl2jXFdbuBf6iQ2YMiZQ2gdQgNwfce5eon59gvmrzZfIhqTbg8//nu7yJP+TL/AcU7hXyqzryqzpvg98nVS6Qf1FFeVHjIfqUzHqG8mqA8nIMxY+J1AuWP6/jLSa8Dn8E+T9l8VkNbzkhkM6wp0Pc+ZhEu6KwPqSwP0R+3iTRrliZHxIrY1yti+NfsNDOsJVLfvH0t/i//rM/wz/89/8Cf/Mv/wofv/d3SKWf4FnX6NqMyLXJfZ/QC4mDWEwzwoTIF0rONM5IopQszsiTfGfhyBPBndi+zXb28c02RbpVdWa5UIyWkw7xfkRTokgLIj8ijQSnYqsATcJk92dTbHYzkTTO8Bwf1/K4W92L2UiSE4deeX50ScKM0It3oUbo23i2R+R/M3AIsA3x+iwWn/v2rLkNbOLS1rEuVoRlCJJEEXmSlm+X7Cwf24AmiWIc0yIsA48tL8M2LUJfMDW2Z+m05G6IZoVgeGRJhO8a+J5RXtiHJKGYi6RxUlo/3j7sWhFbZsQ3laNbHem/CNjM44A8SsjjRDyNEoo4JQtjsjBmlaQUSboLM9IwIvYD0jAi8UOyMN6ZM7ZziyyJd22FbYvh65DCL20dXvm/i77BovgmJNPfBRhiyhHs4JtFlu4mH0kU/tI3yjGtXUgRej5e+QUXWhjxjdx6Xrc/kEWZrOVJWrp2MxFO5CJ1K7JcPJ8XPGzuKNKMPE1Z5YVQ4ZQglKj0yEZBWO6HAqGQCb9mVmxtJNvGiGtbJFGMZS4IwhmuO8VzDVzbxnc9NHWOo0hor5Ycf+s3+fZ/9av8zq/9VX771/4if/jBb3D9B8fYswrG9RH2dKsoHRDIJ1izD7AX73EfNkmNKsqLxyjPD9k4l1i3J2KGsdjnq+wj7GkV5fN9rNtjMqOL/krMEbRXj/gyukJ/sY91fcjK7BHLdZwtTFOqoL+s4UzrrOwhoSIMGYFcxZdEUBEtW3izExKlTiRXiOQKmd7En1fxZ3Wc+TGZ0SFSGli3h7hz8eA5t7pY00MiuUesdgmVZqksrRNrbSKlS2aMycxzcYNrV7CW7+NJVWJd1LYjvY51WyG3m6TWMb58xJ13jjfvEqtdEr1GZrZ2znRnflgCP1s700diHgv2g3yC9mpPPDjV20RqndxqESp1Yq1FonWxp1UCSTRCAvmYRK/w1eoZrlRFu9lDfvke99EITz4m1E+Y/vz3iPQGK69fQh8reMoRoX6Mcv099On3WfltVn4X5dUjFs/fJzY6rLwB9vIAffo+sS4OFs5M2FMeojZ3YRV7/j7W9JCHsE+knmBNHxNrVe6CHtqr9yicFolR2xkxCq/HfTzGnB+QOR3028e8zc9J7Ra+ckJqC4OKOTviTXLJyhtjzU9Ks0JNMCT0Nrk9xJObuwNbYB4T2XUiq0Vs9QmNHok9oAhGIghQ6uT+kNhqlxDFLqnbJrLrWNI+udsUylGzjSfXKdyh2AFrVQqvhX79HVLrhNxr4Rk1DOmQxG6QOzUewibazR6509s9MI/0JnfhmMzuigaO3GATnZcPhKs4ShVHrhDbLVZhn9RuC/q90SC1hLnEVwS34iEeE+rl7bfcINJ6BEqbWBfWkm0gsPL6mLNjEqPPfXhBoDYJdfH31nxPgCqlA1Z+B2uxzzroijaKWSdUqriLI3KrzUMomBZ3/oDUaBJrDVKrjSef8BCPWfldjNkjEqvGJuywClpl0NAitRusAxGKOMsDcrfNfTzEXR6QmnUKpyUaHQvx8p3fIzMbZHajDCrapTGjJRSGRht7XsHVGxTxmMjpYkknIowIx2Lzr9S5T0WbwlPrhEarBGgKKn5otnhbXBBZTQKjTuZ2d8+HZoPQaLAJe7jyIYFWIXdaREYVY/aIld8l0CoUfp/Ma+MbR1jKBzjqIzbxgMRtYEmHrKMBvl4l97uo00e4agVfr+JpJ1jSIZndIbM7BGqN5effJ9TqrP0BxnSf6WffIVEb3PsjEr2NcXtEoLZ5mz8Tyj69h7tsklkjfLm9O3TltpiXmdPqbvvrzJu8TT7chRSe1Ca3xUFWuz5EfXnMV/kPWLkX+HIHXxYTqEhrE6gieF17p4JLYYzKB+KXxEaPtTcRgYdUxV4cY84O+Gp1iTXfZ/HZe2RGj3v/VMCUX+7xEJ4RSA3saQV3LqwykdLAXVSI1AZ3/ohAqiI/f49NeEHmjHHkJvrshMI/JdQFT8CRmqy9C2JtgLtoCb6Ge44zF22319FT1u4FeTl9iLQed8E5gdLCWVYJ1SbWookjtXlInlF457zJPsJXxc1pak9IrSHWrEpmCUjtXXCOJzWJ9R7GbQXp832sWY236VMxxZHqeFKVlTfAlU6YfvYdAq3G62SCvTzCWR5ReD185QTt9jGBKkC9vlLDnB6WB/vOjkeTmz3uvAnaq31itc29P2HtjAikBve+sKx4iybevM3GeUK4HJAbEwKpzX1wRqi1uA8vWTkXZOY5qXGOs2iTGH3eJJckxgBrJpgOb5InOx2pflPBuK2Uv08EByI1h0gv9rFmVVbeKZvgHGdWw1s0uPPOCJYtEq1HrPaIlA7W7QnOslJO507w5BrW7Ajj9oDM6iK/fESoiqlaqHYJ5C734SX30RnmbB9z9pjcHrD2xpizCs6iSmJ0eYjOBWtHaZBYA2KzjyM3ia3BThWau+Jnxl62yZxT7GULa9nYwVBzf4Sr1MtgW/BbMmu4ezkx+qTmgNwblRODDp7aJPdGpYJUcAwKf4yvtcjcobjFt3qkzoDUGWAtq8SW0Fxuw4rY6u3e3tdapZ5WTL6+yC6FRlyqYs2PKNw+mdXDXlQo3D6BWmPx/Ht48jF3UZ/CaxPIByR6rYTITgRMVG2TeQNWoeA1+FqPQBehnCO3sZctMueUxB4TGafExhmpfUFinZOY5/jKiMgQTQt72cOat8i9U+7i8zJkGRLqI9b+M5zlKY7cJnFa3MVjAq1Pal0RaCNSZ8jKPSNS+0TqgJVzgT0T1f7MvOBt8gNC7YTE7HAfPuWL9B9hTwcU9hW+1CZQBZw1UDpYsyYr54pQGREofTJrRGr18TXxPcmcCdaija/2iYyBuACQa0TGiNQSAE1r3sdXxsTmpPwd0iSznxJq5wTqhNg4w1n2yJwL7GWHTfiE1P0EezkmUEbceZes7FOcZRtfG3Gf/4D74EP0axHkfbX6kE1wivrqGHfR5k38Cca0gzUXLa2v1p/wOnuGOW/gLHusvGfE1ghHEkFGoAmoqbPsEahjIv0UR+oT6aeEmvj8hNlEzHMi/bRkoQwJtPEOFpraF0ivjrHK+VOg9IjUMbF2Rihv2TMiHMzNJ8TqOe5iQKiMcRc9fKlPpA4pnHPsxZBAOyN3nrJ2n5Lop1g3TXJ9whfRh/jSGOVFldw+5YvsKc6iijkT4XZhn6F+Ls4Gb+MrcTaQmhTmBH/eI9Uu+ONP/i6ZPuRN+JTcOuUXf/wOrtSHhx8Tm+fc/PMD/PmIN+GnpMY5+k2LzHpGZn1CqH6EPR1SWM9wZkNWzkcE0imxdkkon7F2PmZlf4T2skMon0PxB0TqBaFyTm4+497/AYlyRaJN8PU+bnCJaj/Bks+5/vRb/IP//F/j0X/6b3Pw3/wNfnzyO9iv/ghbv0E3JGIvIHUDIj8mT3KiICYqjRuCRbFlSGQlVyIrn893r0/CdGcHyZN0Z/1Y50UJ0kxZZevd+0rjbGf1WGVrfCcg8iOhKt3OQEqdaRImrLL17k8Wb8GcMetiQ5bkookRB3iOQ56kaLJB4IqLd9EQcQm9iDhICL2QwBUfz3d8fMenSAtCX/A3Ak+0RratiND3y+lHtDN3xKEAZ2ZJ8rVFZAvnDCM0Rd1dtIvZh7/jVTiWLfSofrCzmLiWTRavdlwKXZWIQ9HCCP0AQ7VwLHGWFY2Ktw8EjrmbbniWTuhavzQHEfMP718KMNLQJwm23IlgZ/XIooAsCnZNi22AkfghiR8S++LvthOH7WE8S6KyKRDtmgRbyOQ2jMjThCyJWeXZDoy5bR5sORXb97mFU24bCXma7JgUWRKXAJJwB0PZ6V5KVUroB2XF5uvazfblotTTfLNRkafZrkmx1ddsX96s1kJlU+5yth8rKv22SSi8vr7r7QKLLIlxbQvfdcqvjbNrjIhmSITryAThDN+fY1sqrmVjqBqmIeFpCsatwt7f/w0e//e/zv/5l/4if+sv/Ap/cvCbzP6oxu1P3yHT+9jTGsZ1BWdWJZCruMt9Iv2QUN0jVI4wb49ItSHurE2wbOHMj/CWB7sHNfqrI+68U7xFlUCuE0hiHpJpXdzpCd7shJXVI1xWcafC+LGy2ugvq7jzBqEsDvPO/ABndliGDlVSRTAvIrmKvzgkVk7w5kdEUoNo2cKXqiRak1htEpSqr8LukRptnPkxgSTsE4neINJOygCggb+s4s6rhOoIT64SmUesgzbWvEJmTQiUFpFe5U10hXH7Adbs+7A6J1I6xMqIQGpxH/TxlseYt3s488PyIHhAZrZIjYaAaNpVzNv3sWcHvA5PxcdUGoRKDV86xpoeEsp1HgLxvnOzT6I1idQTAuUQe1Ehs3tkdpfbz75D4XZJzAaRUUV6+T20m8esvB728pDli++R2g1ep0Mekj6OtEegHZPaTSK9gX4jQEmZ3SVzWijX72LcvsvK7hOrPZTPPyCzKkT6IwJlH/XlI2K9ysbroL78PoF8zJ3f43U8RHr+Dl+kE+6jEXehYFCEWo23+TmOdIy9POJtdkbudFh5PUKtTu70+LJ4IuwVVh9XanAfjSncHq50UjYWeiSGOJDEep/EabAKxYNGX+sSm2MSe0RodFFvD8Su2BviaXXU28fEdpPEaRHbDSzpgFCvkFpNAXjT2mR2v7wp7WHMPiC3KtyFHYz5Yyz5GE+vEZo1PHmfWDtg5Q7IHcEpifTm7nYxNtqCZ6K3yxu6LvfJOY5SZR0OybwuxmKfcKtNLZ+a8wMSs0liNrEWhzjSkTCNmB1ivYu7rJcAVaF11aePcJbHfJk/JTZ6PP+T38OX63yRX5A7bWa/+DYPybA8eJ9wF/Ux53sE2gmhJuCIhd2msNto1x+UU6XHbPw+b5MJ99GY2GhiLQ5Y+V3e5hMcaZ9AOyJz63y5OsdTjojNOq/TEbnbEj9PRo3cabFy2mRmA3u+R2Y1cBb7+PIRa7fNm3hIZFTJbNGoeIjHxGZzd0sb6S18q4VvtijCEZHZRpsekFgdNsGYwu1jLo8JjRZviytCs4W5OCZ1eiROl9wfYC4O8fUa62hI5nZZh0MSp01g1EV4YTcJ9RPuogFvsolooXgd1Jv34e4Kc3mIp1WwlT2KsMEmaeMoR3jaCQ/ZGdL19yjCDp5+zCbuUQRtbHkfS9rjTTHGWh7gKscUZbslMmoYs8dkTou3xRnmzT6BXGPjjUpORYuVf0runeKpHexFTdz2m308qYGzrOPLTXy5Rah1cBYtUlMAM515E+36hMyaYE5rRNqA2Gjx1eoZD9ETfKm7YziYs+Py90ZHzNrmxyRGyUGRWzso59qf4CxqIsQrob3O8hhjusd9PMKZnWDeHOHMTrjzxmgv91E+f8yb6IKH4AxfrpEYbdzlCZnVJVQbOPNjsbl3+tzFl5iLGurtMbk3wVc7eIrQSvpaB1/pEhtDPLmDs2wRqD1cqY2vdMmsCakxJpB7WLP67tAdaZ1SbdvjTfYR2m0VfVojtka7NoUrd4iM4S9ZhVJzgLNssPHP8KQmkdZl45+T22PseY3MEmo+X6mzCUZiumE2yV1hL9oydJwSrhqoVczpYWmwEXyb1Opizo52kxDyZ3iLGqneZfnz93kTXRCrbZz5SWnQ2iOU2zjTJvLPj4mVEaHUw5nWkJ8/Lg/hfQK5R6gMypr1sGzg1EnLJoUntcScsTQm3YUX3AUXvM2esXz+WPw8lSwIT2qSWUPM6QmZ0ceZVfGXYs4TSE1CuYW/FJMxV6qSGAIOai+OuQvH3EcTvlo95fr//fYOAJrbE7TrE2JdTNQ8uUKgnfwSnDQxusIS4QxRX+0LPos5wFPa4mb65hh9VmUdnCNfH5E5k/IQ1xcHaGdMZPaxljVcpc5dfEakdQm1Lp7UIrdH5ccf4klNCmeMNj0i0Nu8zq64Ty7QZ8eERoeH9JJVMCG2ehT+mMjs7qYdsdXbBRLb5oSrNHbtitwbERod1NtDzJmY/VjzIxbPv8/b7JKviie8+um3kV9+UNrEGhjTA/TpHm+yU0K9yu1nv4s5f8ybuE9ht5h/9j30G6EQDrQOsd0V7bFSQ2ovW/haj9wVFhB72RL2j2UfZ9kn1Ce7w7Cz7BMZ4nAcaCMcqUNijfDUdhlS9EsTRZdQFWBHTzvBUSplg+ECTxmgz07IrDEr90zcuEs9vsx+gLvoUdhX6NdNQq0qVO76kEQ/J9EuSPRTMnMsHkNpHR6iK5x5G18aEKljfLlXani3gVOTyBhyF31IoA3x1R6ZMyKxe2SO0Hsm5gWRfo4rDbCXHWJzwCY6w5z18OQJvjLBWQ5ILAENDTTBcJCue3y1/gNS85zrn3wf7eUxX+afktjnXP/8kFAZ8Tb9mMwasfjFB8R6lzfJU2JthHnbItTPBCPCGGEtG6yDc9aBUKQunp+Q2mM20RWxKWwmuXPBJnhGqJ9izrsU3hPsZQ9fGVF4T8jsS/HHuWT5+QmJPSIyRsTGKYX7FPllA3PWZh1c4qkdrFkN/abGyrkkt64IlQmpcUaoDgiUDrn1hEg5I5DHRMoYb9knNU9J9DGxPiI2L8mcJ7jLAcZti7V7RSj18RdtUnWIL42xZ6KltwnO+DJ/yvL5I2K9L1Sjr07wFk2hJQ3O2LgTYqVPsBywsZ/xJrjCvD5h7ZxjTZsEyoBInyC/quNIAwr9KQ/ux+gvG3jLHtasi7sck9mfEGkfCXOHNOGr7J+w+HkV47pDrF6w8T5m8dkJxk2XO+8TAmmCcdPd/X1uPkV92SKSLsiNM3yjj+WcstDOUKZDnj/7LfZ+46/wzn/8q/zd/+jf5IeP/29e/fHHOMYcTVMIHJfYjoj8SIQIUUqeFjsV57b5sJ1q5ElOEqX4jr+baogAI/768F22KLYwTqE53U47sm9YPjIRYJRTisgX4cSm2LDKVhTZqvycxMeOw0S0KsrPa5WtKNKCwA2IIw/XsstAIcKzy/OkHxCHHnGQlHaOGM/x8d2A0AuJ/BhV0gTsslwOiJaDWBUkUcQ6L3aX9dtzaVoCSLftiy0sc2v+2JlIygv+LcNiy83YhhRheb6Ow2QH4jR0pZRYlAwO29+du3/li4cNX7253wUTSeCyzsSsQ0w/3F/iVAj+RLhjSGzVpFuF6RaCuc4SEWQEoj2RxwlZGJMGEZHrE3k+qyTbhQmiKeDs+BPCpBHtmhRbZefX0wdnN+vYBhNpHO2mJFkS/390vVeMrGlinjcGDcGiJMC0SZiwLMAKN7ZvbAiwLwRdGDAcAAGGeGE4yBmiBJq2IYHEahXMsDs7Myd1qq6cqzqeM2dmZ3dJihAlWMvlmrt75oROFf6cc6rQfc6ZmccX3181s7B8UejqmtPd06d6avp7//d9nm3jwnedL6cepRVEHPxjgnIzs/HNbmipYZkSxWEo5hobImkJJQn9gEVesCwWJZE1Z71clsFEwXq52rp0V8WC9WK5nYMs8wLbMEVtqPzaniNmKL7rlU2KqEyjvtSsfgnZDEqOhkifLHOG415iO9fYliqaIUGIacwJLQP9RmH/H/0Nfvkv/wx/6+d+lq/9hX+N33//l5B/2EF69gD15R7OpEmqDXEmNRJdeL+d2QMmz/4BnrTLXXhCrPS5+MP3KKwRoVzDl/d5+f1vkBkD1t4x82f30C93iTVxtVa7eIjxcpdbZ0wsNzEvdvCnB3jTfZzrHZzrRzg3TSKlw+zZe5jXD4UyqF75ewAAIABJREFUcbaHM9kn0doEs4YAdkqH5EZj26iwLvdYmiNySyi+Eq3F2h+xcPrEapNIbYjpyfSAzGwR64f48iPc+QNyqyGCC6WOJ3VKk8MehdcqdW4nOPMaoV7BmzVI9BrGzbewp48wLg7ItCMSrYcz3cGe7OLNDwjkQ97EYyK1hi9VSI0mid4QQcXNfVZen9fhMaEsdJGJ3iQ1xFzFutknM/osnSMyo49xtUOgVFj5wn6hXe2wCkaw/pDYaJDawqRQeOJqu3b1kMxu8zY/Rrl8nxd/9HVyr8HnizGJVcOV9vHkKqw+xpPrhFqDdTTgLuljTT4gNdr48xavw2MB8Jx+k9QU9g7z+gGhWiG3RHjizHbIzAbubIdAPhCARK+Hfv0QVzrAmu5uD+a+coivCCVspNeZv/iAQG2wCo5IDDF3WPi9UvcoJhaB2sSZ11j5x0R6F1c9JDLbBHqH+cs9ClfQz321Q2h0cZU6rlIjsTusohGBIWwPkV0ndhrEZpXcFZODQGniK6V9w6jjq/uYV+/hSjusoiFFOCT1esRWk1Ddx5cechcLg4L86j6uVOUuPsaTq3hyjcLtU/hjjOkhgd5mHZ+Qe30Co4GrVrCkfdbhEF+t4szF/bt4TKDV8NUqb9IvP9cqGFM4/RJUNyCzexRuX9hqjCaB2mTpHfNZ9pTEEFfxc7dN7rbh9gnG5AHK5fv4aoV1NCA2a6iXH4hWg1X+DF+LacbbdExi1Jg//yavk2NuozHa9QM+/f7XCdQKrE7Rrt9n+vw38dUDXqdjUqvB8x/8/e0UJHfbyBfvcRcNWLpiqqRf3oPlGYlew53vsnQ7FF6bSK9SuJ2t6jQxhZp06Y1YpSfEbo/QalMEQ9bxMZ/lj9GvdgTY1B+KrbbRwpjuExot1vExodnC0+ro0x3e5KcEeh1XPaQI+twmRyROG+nyHsrl+3y+EKYc5fJ9rNkjWJ2jXd3Dnu8QmnXW6RDf2CcPGljyQxZhj9Tp4qkNTOmhgG2ahxRhm2c/+BqrpMcq7rFO+oRmDW3ygNRt8aY4JnGa+PohgVHlTXFMqrfQLx6ydAew/Fj8TMtNCv+EVXSOcb1PqLV5kzwm0jtMnn1AoDT5vHhKYgoeg/LqgNvwCbE+FBBFtUdqjMisI9TLB+jXu6XFoYIvix2/fr2LfHEfc7LD20xod7WrR7hSjTfJOdrVPu68wco/xp4elle993mTnrIKhrz4wT8kdztCgXt9gDerUdgDKJ5SWAOufvhN1v4RidkmVBsESp11OMaTa0gv7xPpTRbekPmrHWxJzD0K/1hU941eeWDqMXuxuwXLBVof9epwC8VULivMnu3gSR0xXZFb6FcHpFafzO5jzw55+cP3WPhnhMYA+eIAfVIj1AcEmrgCbU2qeJI4pG+mEYHSJjUHLL1jceCfN0oQYI/EEDYaX6nhKzVyp4Mjffk6Z8/2sKa7vM1OKNwu0ot7XP/4Xd5m56UCeYx6+ZDEbPM6OcWdVjGv9nkTnZFoHazrfQKpQWH1KewBS3eMeVXh1nvMa/8jQmlIYR6TaH0SrYMntXHnLSJtQKD0MG/qLNxT9KvDkk9SI9K6eFIT4/qQdXCGOxf3V/7JNpSyJlUCpc1d9JhQ7SC93CHSepA/JdE6SM8fcBeckOpdzKt93FmNN9EZC3eAcbMr1MHRMYnZwbjZRbkQ3+Ob9Bz1YpeFe8LSOy25QVUKt8ttPMCaHmJOKiRmTxhtvDGuVCfS2izcEYV/iit3MCZ1HEnwRhy5jSO1eZN9xMI/R744wJXbZM6YQO9izWvYUg1fa+JKzS3fwpoIrav4nke8jh+zik62TQljWoHbT0idAbOXDzCmFVylseVOOHKdzB0S6G1sqUZs9UhsYa7YaEo35g9XaYjX/HCMNdknMTs4swrTT98n1Bp8XjzBk6voV7uYk31WwagEFveJ9CqBVsGaPWL+6W8RSPu8TU5Jzb4I1fQurlon8/rEluBU+KoIKTLnGF/rCYjstIGvjPCU4bY94clDjJs2mXPOKvwIV+4QaP2SQyHAnBumi6/2WAffYxmcE9tNHOUQX+0TqMfk7jm2VCc1R9xFT0iNMc60zRfF90gNMSGQnh/yeXFOYvZQXu2jXzYI5BGFfY4zbWFcH7LwxgJOqY3wpQHurCfCR0XAWq15VVx40IfYsy6JeYKv9tGuK8RWj2XwGHPSFoGB/zHyqzqOJFo3id3Hk8d48hGp9ZiF9yG+MiTURvjqgNgc42mPCfVz3HmfUO6T6kMCpYcj9wnMEwr7nEgdol0e4M7rrINjMmuEenGIPemw9D/iNv6Y2Ys99EkVX+1wlzxFv2lx/eM9lsEZuXuCOW1iTJqswqcla6OPIw22U4/UPmMdfiwAp/KQUDtCv26R2iN8tY8r9UnMc75Y/D6hNmb+ch9r3iBUuyTGCG/eI1KPSY0zYk3oYG9+cg9vNsK+6ZMaZ3jzQTnpO8eetJg+22EZfMw6+jb2rIfy8pCle86t/xj9VQX50x1i9YSV9yHOrIVxU+GL4imJIaa3L3/wLci+g30j2s3G5S5vonMSbYA37eFO+ty6p8RKj6Vzgn5Z5U3ybZx5H18dE+rHrOyPsK86pPoxsTZm6T1Bv+qQWh+T298lVI7x5iNS45yl+xEL+0MmPz7gdfRdUv2M1DjHnvRZeR+T6mfk5mOs6y6hcow7HRBJZxTWGZ7eRzNHzPVTMv97fH/4q3ztP/4T/Dd/5h2+/lf+Ej/o3sN49X1CT0PXdVwnIHFTfCfYNhg0WSNwg+30Ig5iETBEKUVakIQJRbZgkS3w3YDX69fi7Fee/+LgS7bD5sJ04AYibAiSbcghPldKkS6IS/PHIltuA4WsDDA2bY4oiFnkS9Io285GirTAUE2SSHAxbNMicCNCT9hK0igmz6ItxDOLMxFsBAlJlBK4IVmS49q2sHs47hbKuTF3CPaEOBfH5ft5muE57vbsami6uNAfxVy+usApwZme4wprR7lO2IQhYVkCSEs46DbgKRsbX21qiHOwCDXe+fz1mi/e3JIEQg0autZPQTI3IcRXYZdfZVakoUuRBGSRR16+jXybPPbJIo/QtcmigCTwti2LNPRJQ58sCsoJRlAGEGKOkadfhgwbnejmsQ3L4kurxwZ4KWwfaRxtpyNfNjG+vH3VHCK+pvDPfhUwEpfNhs0+RmhmhIZmo3fZkFg3jYrbrwQTRSae0PVmApIX2x1TkWaCTVH6Z7c1mdJfG/r+NmEST65dhjne1ggilKYejmWKZMpT8PxrLPsK19ZwLBtTN3BtFdfQuP7JBe//+i/xjV/6C3z9L/05/s8/+7P804f/NdM/bBIrXbRXB+ivDjEuhCPZvN7Dme7izh/izu8RaRVirY03axPMuziTGu6sgn75wbYu6k7r6Bd7pZZTUKztyT7OVYVgJpgS3qSC/On7RHKVVK2TqDUCqUOq9zCvd3Fnu7jzHbz5XjmjaBDOm/hTMf1I1CqpVsOd7BHOayyMIYXdw51V8KUqudklN7sEUo3c6lLYvRKuKUwYS69BqO7izB7izvaEHUQX+rTcbRBoVexJg9Q8xpWqrOMO6ssd3sQjCqeKNXmIN22wch6z9o6Rnr+LNz8oafl19MsHFHaHWKsTyIeY14+wp/dYui0Kp1OqnVosnAGhUkO7uM/S7ROr4gpWJLeJlDax1iSQxWTkLj7BLaukC6/Pwu8Rm3VceU8YFcwW6qVoM9wlIzxln8SqEZuHLPwWd8kAa7ZLanV4k5yXVwxrREYN7h5j3nxAINdYOsfchcdIL34T5eL/4vN8CF/8HvbkIc50h7twwMrrIj1/F1/aZ+G2+aI4Kev8Ytrgq9WttWOjccycNpndJjFbW3vK0hsTqkI7uDn0utIBhSv0bKtgTGx0WPpHoh1hdXCVFuvoCZlziq/2ic0BmTvCnFfwNTED+GL9BF+v4igHLKIeny1PCLQDfFXUl9fhMc68iicfkrsdWJ+RGSJ8yb0ejlZHneyRuQJKmmgHpTFGsEtivcXnxRMivYn08h7mzR76pELujctfcFt4ar1kGDTFTEA5JNBqhLpgUWzUfJ5cITYa5RRniDnZQ718gK9UtzrV3BngzPcI1BqZJfR97ryxVe5+sTjbmixmL94l0A65S0bMX36LUD+Ezz/hTTzEvLlPrB2yDnrcRX2Ul98isxrw5iOW/oDc6Yp5jiVmGurV+0RmhbukT2wIa0dqNXCkvbKhIAwh1kzohF/HQ3KrgXUjlLXW5CGJURMBiVnji+Up1mwHT65QuL1SASsOhGkwIA9HmFJlq3jN3T6J2aZw+izDMZnbJ/cGpE6PZTjGkavkvni/CPp4WpXQbJC6HQq/T2Q1WcUjrPn+1joSGVVSu8kXyzPUq3ss/A7TT79B7DTIvBautocxv09s14jtBqnTL1V0NRKngaPsIV+9T+a38bQDAkNoUT2tSuKUz7dW5S47JnU7yNcP0KaPWLsDFrZQei69MYU7xpWbKFcHGNOaCO3MLvMX9/HkOpnVo3CHZSNCgBQza8z02UPexE+J9QGJMSq1byNSq0Wki3AvNYUy2bg+YBWM0a8fYs128WQB4xXGnS6eVGfhHZHbI9HgkZu8js/w5BqXf/zb3EYjcrfDwuuK1yt7SCg30V7tECpN1v4RudnHuNwjc3q4cpXIaBGbbSKjhSMd4qt1XLmKq7SIjD6JNSTQRIsi946IzQHmtEagD0T13B6zCM7J3BN8rU+g9wn0Ad68gy8J9eHSO8G8OeQ2OiWz+1jTCtp1FVtqkdpH28Ai1Ad4SpfcPWHln7BwjzCuKzizBgv3iMIZ48wb2CVcN9J6JGafxOhhzw5ZBQKg7Cs15FcfkDsdzMkOr9NjYqNBpNcJ1Cqp1UK5eCgAk/NDbsMjQq1ZzsyqLLwhudknkBskWptE72Bc7uHNa+RWn9vgGF9qECldlvYpC+sM61LMQHJzxMIe4s46uLN2eVW7hztvYN7USM0xK/8xbtmiiDQxu5g+u09qDnmTPCHSuhjXh0gvHnEbnvE6Fn/emtYI1Q4L7xh/Lmxeidbe3qwbMeGkeIo9PdjCpdfhEc6sgidVSwbDadmeaBJpPXL7mFDt4StNQl28rgdKE3deY+mNhdFIaaJe7nIXnbIKjpk+38GcNlj45xTeGZ7aw5g0cOUObsmmSO0jjEmNyBwQGb2yUdEgdQdEWo/CGeNJLcGpKEObQOmwDs62M47E7m/ZFKHRIbH72ybFJnhYhsdbTsXG9LEIjsrD9Jesiw3fIrFFsBxpoiVWuIJZsnn+I72FL9cxbvZYBSPW4YhAraJe3eM2HhDqh2RmjcwUEHDj+gBfaePKTVJ3gC0f4sodUvuIQOsL/ootgoZQHzD59BG585jIOMaadgk10aoovCf4ygjppQgBNlacu+RjfKVP4Z0R6n2MaY3MElOpxBG8n9gcCwikc0bhCe1oaozIrWPM6waBPCDWj1g6TzCuWujXeyRGj8I5IjWPSI0jEv2IxBhj3Qg+SaB0yO0TYv2IQB4SaUMK5whzUiHQOjhSi1Af4ykj3ua/Q2af4kgtpFc7eEqPyDgisx8Taiek1jmpfYIjN3GVBqvgE4ybHvZswNJ/yir8iMg4wpV7FN4Zmfcd5Is2kXbErf+YVB/iKz0i85jYOWcdPMWZtbd631BtY95UibQhb9PvYM/6OFKfhX+Or3ZwlbawlNhn5M4TrHmTxBqx8M9wpC6+MmD+8pDUOid3n5DaZzhSH3vWY+F9SGKKVkioHeGrI0Kjj6/28NUhufMh6/ATHKmPdlNjFZ6V6tce7qzHwvmQtfcx1k2b+ae7rPxTQuWYUDnGuGrzefY7sPzHvPrBB+TWCfa0xev0u2jXTXL3HGvS5LP029z88T0+iz8kUXtk5mPM6xaFc4IrNdCvhSY6NUdYkwaFeURujrCuD0rFeYelfUIw6xPMRqycY9buKdf/zz1y64TMOmXpf4hy2UC9avJZ+F28SQ/5+T6xNmTpPRba1us+Nz9pcBd+QqKdoL5qYFy2SPRTCvsJ1k0XZ9LjbfI93NkAXxqJ1oh6TCCNWLpPyYwzMu1DlvZjHLXDTO4w006YX/X554Nf4bf/2s/x2//hn+Ob/9m/z0cf/Dre9EfY1hzHcfD9iNhLCf1oO8nwnfIgHwpTxyZkyMo2RZEutuHBJrwQOtKAZV6Qp5vzn2hVFJlgT2Rxtg0XsrKNUaSL0p4Rb8MJwakotjyLRbYgKlsdoR+RJfn23yFPcsHXCL1tOz8OUhFUlNzFNPZxS0bFZvIRByKA8d0AxxKBwlYxukEPeN72/lchnoHnlxiEcIsp8F1ve052TGsL88zLj/NLi0dU4hU2wExx3g63QcVmFrIJSaKygbGBbL7z+ev1llGRRT6x72ybFRt7Rxb5hK61feyrQUUcWGSRSxxYJIFNGjrEvkWeeCzzkNh3yOOA2He22tFN8BE45vbQLd6623bEJogQ0EiHJBITDxFUfNmgCH1vy5vwHIskCsrA4qcBnJubmIJ4pXHD3rpo0yje6l42/Im4DCTy0o2bJylZkmzvbwmv5W3DpPhqUJEnKUUJXFnmxVYrk5YAz80TE5RMjM0TuNn2eI5N6Hs/FcpsWBWOZYiPcxVc7wrLusQ2FSzdQFNUTGOOY6hcf3rJYOdXuf/f/rv87Z//M/zNf/1f4tu//dewXhzjTZuEUg/1RQXnpkVujEm0DsqrD9CvPmAV1AmUfczrPfx5h0geEEiiqeDMdngdPsa4OEB9uYN5dUBqdNEvRd05MzvcukdYl2KqEct1llYP6+oR/mwf52YH5cUO9k2FzGwRqRV8eZdQPcCXDgSQU+0RSXUWVodUqxLM9ki1BrHcxL6qECp1ls5A6E1lEaCsvCGJ1hS6UqPDyhuU7YcHpGaVWKuS6EJ56istYrPBwm8RqHV8uUdhn+HJVZZhg1BukZp1cvuQWDskUrrEyohU7+POvmxTpEYTZ7q3VZVuOAD29AN8eZfCbmNe7RKrbTKjS6zWmX/6rgglpBoLe0QotUpFaRNvvoc7f4RxvcddfEJstHDLK3vraIA93+Hqx7+BMdkp1Zd9fOUA/eZ+qfLcwVf38NU9ErOBPTtg+uwDwYFwuvhqhfnLb5JZh6y8IerLPeybfZZenaVfwZndx5nukxp1Er1GatYJ5H1yq4kz2yHWq+IXLL1OoNWIzebWjCB0kJXyYNql8IRaVb/ewZNrLLwRntTAV1p48h7LoEuki1q1cnmf2+iIwh0I+r1dIzBqRGabyOgJvZfeJTI74rHyqntoNEnsNpnXJbLqJG6T3G+TWDVCXYDxUkuYFmKjhSvvk7tNQnkPT9onc3p4egtbqRMaTdz5HpkhIKQLb0CkNwnVBsbNHokprqTFRgtzesgiOC7hbm1iq01kNsm8ruAYzPa2jI51NGLh94mMxjbgWfrHeHKd1BLtiMxpCT2o2cWXm7A8Z+H3kV89xJpUScw+6/CY2fP3SqbEQ95kR2jX91ltAG1mjUA7JLWbJLqYEC2cJp/nYzKrxuuoj/LyXRKjKiY5bpfc7YiPn+8SGYcswza5W8eT97HnOyRmnXXUx5g8JLUarMI+udMit5qEygGJUWMd9FiU7YrcapIadXz1AHPykGXQY+H1WIXDcq/dwFfqeEaT0OlgqzVW0RHLcMw6HBModUK1wW1ygiNX8bQ6bxePha7U7pI4XYpgyDIc4qoiMLjLjnlbnKFcP9jOQALtkMSqi+fbaZG7LYzJQ1ZBD/niPdSbe/j6Acu4wyJsE9t1Mq9NoHVRr6qEZhNPqxHbHWz5kNjukPt9XKWKcvUQdbJH6g3QZwdc/ORdHLVOEY7x9Cby9Q6p3hIMmGkF6eUDCnfEZ8VH2FKTm+cPSwOKOBQLu8+Ywh0wf3GP3OmRmiMCuYt5U2cdnJPbwtphTeqkxojbeMjsxXv4coM36Ycs3CMirY1xs8PrdEzu9MvZR5eVL2CUhXNEpPVJzTGZNUC/2iPUWiy8Ic5chEm+cog13cG82iOUmxSWuMJvXu3zNj4TwcXFDtrNDqnTIzLbOHK1hOP1yL0BodFkFZ1ReMfYUgNjWiXUewR6d/t2nXyIp/W5fPYA9abKXfYRjtLB1/uk7jEL9wxn1iLWxWyjcMeEaotQbQlzSnCGNW+WdfFjCv8Ue97CU7vcJU+ZPruPM6vzRfExhTPeTkByZ1wyX4R1wripoFzsEBsdXKlasgfEa9JXG2OudECgVgm1GsrFPVypSmZ3ceaV7QwktcT7ysUD7JsKudknVttEinh9j5QW3qxGIDVI9S7aq30W1gkL64yldU4w7+JOG6RGD18akOhj3HmTlX9MqHUIVWFGiTVxQI+NPonRZ+EesfSO8aRmOWUZYk9rvI6fYFwfIr/cQXm1S6h2WfknWNMa+uUj3Nkhhd0jVps40wMKq8dtcMT80w/Qr3ZYeEMSs41xs4czq7AOxiw8oSONdQHTFFynIbE+IHcGaFcPsec73EWnpfK0zcIbcRudkjtiDhJqbZbBE3x1sNVoOlK3VGGKK+vmrEnhneGrPax5g9QRs4vUGeCpDebPH7IOTrmLznHnDSJNsFgSo48za2wZFIvgaGvwCI0Ogd7ezjxSZ1A24yplM+4UT22iTw7w1CaxJXgIxrSyDTZ8rYV2sy84MLoIC+3ZAcrFAyJd2FFyu4czO8SZVcR/y1ab1GqhXz9gFfZYhb1yVvuAWGtSOCNCrYt2fcAiHFMEQrPrKh18VbQo7HkLX+0RaH2WwfkW1GhOOtvph/SqSmqfkVpnIlwx+uXf72MSSwT9ntrh8+XHJOZTMSFRDiiCPqExxFeOiPQjYqtPpPVx5y0K+4Tb4ENibYx102blPSUzzwjUNr7cIlBE+0d9VSHShuTWKbfBUzypgXlTJTWPyMxTAmVIahyVc6sqsTXAU3sE6ghfGePJI8xph9w9xVM7BNoQTx4QascE6jGRcUJiiQmZLdVY+t/GV47x5BGpfc4q+IhIH+PKPVL7mNT9BGMyIFBGfJZ8TGaMcKUOqXPGOv0OmXmKenEogjZnSOEMcectPKnL6+jbFO5TfGXIwj9nGZ4RGn0S6whPHuCrR3hKh9w9JjLFhMNXBxiTNoEqYJvSqyq+MiK1zsQsR+qTWmdbboU5q4vvRxniSkNS65zCfYx+U8dTBPtl4Z6ivKzizYcoL+ukxgm+1OUuekxqnONLY1LjDPO6jTvrEcj9MpT4BPmyRuae4SsDXsdPmX36iEBq405qUHxMIB+Vc5Exkd5FevEAV2pQOMesg8dIz3YI5Q6Z2WfpjLj64bvY13XeRp8QKyc8/2e/if7qAIrvwu3vIz0/IDFPSKwzlMsG5kWThXlGMO8K1ok+wpOH5K742XNnfZxpj9w6I9aOcaY9nGmP1DglM89YeU+xJ10S/YTP0u+y8j4kVMYoL4VVJpbP8Od9XK1LtvgOivWY6asO3x/+Kv/oP/3T/P3/4Of5O//Rn+X54wP0y/8bx5ujmQqyLOMYDoEbbg/vcdmi2Nw2sMtNOJEnOVkZIKQlt6LIctGy33Ap0mzLKwz9oJxxpNtGw+bzbCCbG96EaHWkpbZUBBJiCrL8SnCx/ErwIeYhUeCWzf+IJMzwHWEvEVBMb9sQ2TRDQj8iLEMLx3S3y4GvakM3S4JNM2Nzod7Sje2F+02LYmMJCTzR7ncsC991cW17G2RsLsL75fm6yL4sAIS+0JgWWY7vhCRhtl01JJEvGiphJIKKz+5W+LaBZ+nbMGID1NyECxvTx/83qDBJQ5vQM4g8g9DTKRKPNLSJfZPIs8iijfLUJYu87fuxb2/VoxsmxVdZE1kSbQ/lm8e+nIKIVoTvOmWLwmWRZ2WzwtkCNjeBx1cbGF8GG/YWPJLG8bbdsEmkAs/bKl+SkoKalyHGpuKTJck2sCj+BUHF5rEkjATDorSGeLazddVupiZfPvEiYRJTEHtr+BBaVeOnFKa+6+E6Mo57iWleYJsKjmWJKpBvoCtzpKsZ7/7aX+d//cs/w6//xT/LL//Cz/D9w/+BH/3eQ4zLKtqrQ0JpgDvpYF83CKQm1s0uoVohUB/izB7hTCqEUhf91SHy8x0RIlgN7Jsa/ryJdX3I6/CUQBJNCm9ewZ7sEczqONcVwnmdcF4jkqoYFw+I5SqJUsWb1jGv94jUKt58B1/eJVD2iLQq3rxCJLXwJhW8yT7edJdUq4l2hdLEeLUnOApak1t/RKQ2COQaqdHGmx/iTivk5oDc6pVQwV0So8bS7RIqDbxZnXV4jDl9hHL5HqnVJbdO8eZ9MruDMX0XFp8w+fFv4csPoTjhTfQE87KBN2vA4oyF00W/fEAgH/I6GuNLFWKtTmF3SI0muX2Icf0BkVrjTXRKKDexrvfFLMRqYV7t4E4rrL1j1t4JodwiVhsUdovEOCwPxp3yF6F9Aq26hRva8x1xYC2tDfr1AzK7uWVUaNfvE2gHvMmOcOYVLv/4mySmCA3W0QD95h7O/AGx2iSUO9g3+7xJu4TafazJB8gv7rH0Olv2gDvb4S4abC0P1uQh62iEK1fI7DbLYMA6Ggmgpt3mTXbCZ/kpxuQRsSGuNC69Ib7SILP6LP1jss08w2lxF49QL+9TuD1uoyOUi4fEziGJUye2mljzw3IjPCTzeqKxoDVInR6uWkOf7pD7XUKzRua10acPyN0miSUOgqKSPCSzhVZSevUuuVkn0moEWgNHbRLZPUKjRaTVSLTDbSBhTfdLlWiXxGyjX++QWh30SUX8Qmd2ybxBOUmokThtEqeNU1o/YqPBKhhs9ZZLv09qtdAuD8gscT+zGyx8sX0Xtf8Bn/7h1zFuduDuO6TmgGf//DdK1eWAUKvywz/4uyz9LuuwjzV7RGLWSe0m66iPcvE+mVXlddxj5bewp/cp7Dorv83CbRBrBwRqjUCtisOXXmUV9kisGrnbIDIqvM2OCPUwYEoNAAAgAElEQVQqkV7lNh5QuG08eR9fPSDUDol18bNQOC3uwgGJXuU26JOZDRFi6IKVEWiHZE4bc7KLJ1dZh0e8zc65efUBtlrjzfIJvt4Q8w69yToYk5odtMkugdFkFR2R2F2hfPUGBHpT3Iw6mdfF18XznzhtUrdD4rTx9RpZGU6EepXC6zD59BsC7um2WAY9TOkRkVUlMCtkXoMi6OHrh6TOEaz/MakzJDS66JMKy+CY1BkiXewQmT24/Q6u1kW5OSRxx9zmT1GnVfR5ncw/YRGd404PiNUGC6dPpLfx5Ab6TYXQ6JN7xzjzCqHW4HUiJkbmRNgj9OsdQq1Bog/JzDEr/wxrUsedt1h6Z5g3NWFZ0ColO0HYPxKjV/6MinlY7ozKK/FNIq3Pm+QjtMsasTZm4ZwLzWd58PekKp/l5+jXj/DkCrnTIdbamNf7RGqLN9EZa+8I9eUjvHmNu+AES6oQ210Co0VgNAmMFp7WILY7hGabzP0SpBmZAoarXO2TOWNic4BvDMj8U7RpHVfvEdljPL1PaI8IrRG+JKrP7rxFqHbJ7RHmTYVAabL0RkSGAA5umhSROSQ2v6zLF85Y0PHl9vaqu7B+DPBkAaRLzUEZmoqG04Y/o1zcL/k/+/hqFXOygyMdkFotwa5wOrjSYamwbjF/cQ9fruFKh9uWRaJ1SPQO/ryOMz0UE0q1jTutor3aYWGPuPXFL/LyswOC+YA7/wnBXChiU/0UXxaTAO1qh8LZ2D06WDcdVr4wgAit55DE6GNP62VlXNgwjOsKuT0WBxtzgC+3iHUB7i3sLoneItGbOJN9cqtDrDVwpvsC+Gz3KEoLin69K/hGdg9PrqFePsKd10jMPqk5Qr0QEL7E7BEZDZSL90mMLpk9wJxU0K/3t/YP7XIXX9lU5U/Rbxr4ygBn3sWYtPDVAa7cJ9AGWPMWniLYJpHZx5xVCYw2qTMg0rql1WVA4R5tn9/UGoq/j5IxsWlEJHZffFzZothMO1bRCZ4qrtJnrvg4R65vpx6R2S3nJq2tQcRTmwRqnay0QQlIs/j/nD2rYE72RavG6SO9vId+/QjefIw13cGV97h59lsUdp3UqBOpYob1On5M5ozQp/vkfn/LpHCVDsvgnNw9wZ63SJ0jXLmDOekQqGPW4ccE6hhz0mEVfkRsnmBOOrhKnUVwQu6eYc/6yK/q5O4ZhX+MfPmIQDkj904ogh6OXMFTe2T2EyLjiNQZsfROKZxjoTIOP+Qu/IjUOMGd9Vk4T1h6X/JeMkv8eWfaIpAHUPwe9rRKpPXJ7RNug49Y+6LBEOt97uIzrLlo0+SOaEy40ohAFUrShX+Kp/TwlAGRcUqonWBNe0TGmMI/Fsav6YDUesJd/F0cSbQZcveczDnFkbpo0xGvs98jt8+Rn+8jP98VjBfzGG3awZcGFM4pC/cE+dUjnFmNu+gxmXmE8rJK5jzBnolmjyM1y5nKAFfqY056JNZIhGizJrE5JjKOSMxT7HkfZy6mH4E6JrXPyJxzXGlA7grGhTXtcvPsPva8zWf598idJ1z/eI9AG3GXfIQ+qTL5yX0idcDr6GN8aYTysg7F7+LMxOuhOx2SW0+wrjsk+gnXf/yIt8knBEof/aqGpw4o/HM8pSdCRHuMO6uT6j1Srctt8EnJDenyOj4XJhZVzM1W3jksfodQEgH1rX+EdV0hknvcek/5IvldMn1IKHVY2Cd48w6ZJX7uEuuMhf+USBqR6UekulBpT589InfOCdQT9OshsXa0vWXmKcZVk6X7BF8aIL2oYF43SfRjUuOESBuL++YJkTom0sbIzxrcBR/hal1mcpuL2QBPf8LvVv9Hfu2v/gx/59/5V/i1v/Jv8b2Dr3H1x58gay+wfI0o2kz8w9KAkZewyXg7wUiilCRKt/yKtIRpFqloPiwyMfvfQCiLkj/4VTxAEiY4pksW5yWTQrAoXMtjvbzdaks3rYsNzyKLs22YEQcxeVJsAZgb5anQmNpbuUMWF3h2QOhv5hvul0FLGbJseBwbqOfmzOm7gnWx0bVuOBFJaTCJy6ZFWIYIgkchZhxFmhF6Pq7tiOlIOR9JoxjPdrZQzQ2LcRN+JGFEEnvivB6EqJJJ6AmziOBIiulI4Pm882a94LO71bbxsJlzxL79U3aP/7/pRxJYpJFN6OnbkCKPXZLAokg9AscoIZzudg6SBA5ZJNoaSRSUTYpwqx5d5GnZlnC3ilEBz0zLBoVoX4ggw982LTaGD9s0cG0L29S3hpDNbcO72AYa5czCd90S7vHTLtdlUZSqFZEqFVm2DSY2IJGN2eNfNP3YGEA2oJXNk79JmxzL3iZOm/BiE1QI76wIJTbfT+A5W16FAGq6OI6E415imBd4joFr2Ziajm0pzCdXpF7Cva//V/zmX/+3+bU//2/yK7/4J/jdD34J88UxF3/4HrEyxLpqor+qc/3DewJAaXWI1EPmL34Dd75DYQ/I9BH+rIM7bZCZHSK1wvUP3yPR+twFZxiXe8jP75MZHTKzjX7xEPnZfRbmgFhqEM5rmBeP8CZ7hFKFYH5Abg5xJhXsyQ6+tIsv7+DOd0gN4aCP5i1iuUEoHXLrdsmNOs71LrneJVO7gjivNvDnYm6S6C0itYE3P8S43MG+qaJf7LL2hqy8HvrlAxK9yW1wLDSrVg97vos9f4Ry8Qjtoo4vD0R9U71HpHRYeV2c2T3s6SNmP7lPYZ4SSC2sySNyq4366h651d4aPwq7g3H1EOtmh3XQwpd3sSc7fJacY99U8GZVcqvDm3hMINeI1Ca5OeBN9Bjz6oBIqfM2GXMX9dCudnClKm/SU9bhEFc6wJ7v8iYdw+1jlv4A+eIeudMRcMDpQ65/8hvokw94mw/5rDjCnu9hTvb4vPgQe3aIPTsgNuqkdh3pxW/hTg9YuSfcBUcEyiOc+bcI1F0Ku0usVYm0Q9zZDoXdwpf2WXod1Iv3ye0m2tUD7pIjPLmCKx0QGQ1isykO21aLZSAO4ZHRIDZaJKZoNvhyk9TqY88fEptV1lGfybNvkFgC5vc2O2PpDwnMXVxtl8RpcpucEOjN8mp6j8RpkLkDcm+Aq9aQL+9vrR+eVsGYPSR3m2R2C0+uYk0rsP42hdvn6ke/yeWP/iGRcoAnHeBIVUKrxzo9R5/s4c73caeP4PbbOHMRGC39Ydn02MeaHpBZXXytjSM38LUmkdkhdXu4ahVb3ieyGtsZTGK1RHOh3LyvwiELr0ek9dGu9lj6fb5YngouilzBndfJrDFvsiMKV1yZC9Q2LD8hMbuolw/InBav01Gpn60RaBVceZ+7eIg928GRdknNQ3K7Rm7XkF98A+vmHkuvyTpoc/Pjf0TudFl4fXz1EOnle6R2g9u4hzV7wIs/+ntkTgvW5xg3D3j2/a+ROU1uS0jm9Pk3yuCvTWG38OZ72yZFZjWItSqroEtqNUisBtZ0V7RKvAHa5SNivc3b1Ycs02OM+QGWdMg6PqbwBtizConRInG6vC0e46o1rHmFyGqzDMdEZhtrXsFVDkmcNrnfw5YP0Kc7fL56TGQ1RXBhNbhLBATUmj3CkfYovA6xKdoeq7jPbTpAuXkPT9vn5vk3seU9IkNQ8fWbKsakxuv0KalzxIsffovcPSaxRsTmEE8fkAfn5OFj1ulHxO4J2qzJKnnK2+X3sG/2sG/2WHkj1sEx5qSC9GqHu/RDcu8Yc7KLr9RYh2NCrYFy8QBzssvnxTmF28eXu5g3NVb+Oak5JtYH5aFd/Oz46mZC1Mad15g/f0Bmi/aK9OpbhKq48mZPGigvK0x+vAPrf4LyskYgj1j5xySmmBrp17usghGuVCExm7xJj3kdnm4bALnZ/8qUocPr8JQ8GOKoNXy9Qe4PyfwBxuyAwGiReQPkiz0cuUnuHvHZ4mNic4B2UyHQuiyCE6TrCq7ew9P75MEZptQi8Y4JrCHzqwNufvyA3Doq4XwdPEnMXCKtTay30W9qOFJ7Cx1Urw+JTHEl2lO7uPMm5s0hsd7jLjpn5QsAozOro13uC1uF0hHQTXtArHdQLh5SuH1WwRBPOUS9vM9dIsDB5mSHFz/4hyz8PguvR+70mH76Hm/Ss+0BVbl4wNvsnLv4mFhtCxtWaf8Qr/81bv0jCmtAYQ2wrg5J1CGJMsaf9VCe77NyxMeGyhGJcYT8codIa6FePiIx+rjzLr40Qr3YE5BMuUVYtgnWwSnyq12hM/aOye0R02f3ifUen2VPCZQ26sUentTkTXyMLx1iXO0Qqw3uwjHqq/tEap3C7lK4A7SrR2LGUCpbN+2BzO7xOjlDu9wjMYbchk8I1S7KxSMSs8U67BNqbfSrPVb+EQt3xNIbI718gC83KJwhqX2Kdt0g1MdE+pjCe8z0+T6BNhLzA/9sC470tS6BLgIDfbKPq9S5ix6jXe5jT+vYszrr4HRrO7kNz7csCV9r4alNFsHRtk1R+GPW8Sn65IDY6gn7hDvEkeukzmALzzRnh/haC31yQKC3ceQ6id0XwYVSI9Jb2LPKlluUmIJpZE72mL+4R6g1iQ3RlJNevk9s1lmHfcHIUfZYeV20i4e48zrSyx0ydySagsEQR2qzjp5gz1uE+oDCOyXQ+hiTOoHWR7mo40oDUkschG+jb6NdN1GvGuKqvdFi4Z9gz7sE6jHr8NsE2hDlap/E7uHOT0isMbHdJDQbeEqP3PlQHM7lBpHW5y56gjfvUNinLJxzPs++hz3pcvOjXVj/Dp4k2F7OrE5iDAjVPtZNG+2iwW14inlTJTHGFPY5gTwk0QW3wpMapM4RC18c5p35EHs2wJWHpPYJrtyh8M6wph2c+YBIP8WaiaBiHZ0LyKk0IjHFnCDSjwnUEYE2IjLGJNYxvv6EUD8j1o9xJy1W7imJOSaxTwntM7SLOp+ln2y1uq+Tc3y5TawNCZURoXbCZ/n30K5ruEqbdfyYwjvFmLTJnScs/FNSe4wrd3GkDrfxx8TmCfa8j6+MiI0T1qFoVpiTDuvw461GNTZO+Kz4WMBRZ108eczS/whPHpRzny6vkyesvHOMq0Zp9jgi1sYU9gk3P75HKB+TGuekxhnTn+zD6vfRLmq8jj7i1Q/eZxU9xZg2yexjZs93KJwjVt4x/rzBP/v4/yDVhU1IerHHD//J1/li8RG+3MST2gKOqwxItQGR0sab1WDxbUKpi/qiinHR4tY9JZS6pNqQ2bNdAlmEOBtGhTfpEs77LOxj9KuKCMqvGkTGOW/S38eb9/HmfXLrjEgd83n2PZSXVXxpQGaecBs8JZAHmNctfGmAddMmkIekxgnOtMOt8x0iZYR6U8VyT5iqx5jSCf+088tU/vu/SPW//PcY/cp/zvcOfh1z8s8w7AucUENRZ/i+S+RHWLrFMl9i6RaRH/2UsnQD1iyyBWmUbkOEIl1wt35NVqo2k1KysCoW4sJ3FIv5RyqmHOvF7fZz50lO4IZbXsXGJpKX85ANyDMOYtaLNZ7tbQOKLMmFQrWEcmZJuJU7BG5EHKRlcJKQpWEJ6xRfN/BCoiAumxixeL9kRmzWA0F5Fi3SDNsUVskkEuzE5VeYEq7tbM/Alm5gavoWtLlhS2w+7+a+CC3KtkcQkqcpSbxBPqS4ZkDopWRxXqIOxNcP/YB33rwu+OKzNb5nkMQunqsRBhZZ4uG7OonvE7kuse+RRyFp4JNFIUngk5cciU1DYQOyTKKg9KLaFFnyFQXpl3aOzSxDNAaccsoRfsXgEfxUc2ADktw0LFzb2gYZm6/3VfDm5nC/aVEkUVgSRe2t8nNz4N9MRgLP3SpQA8/dPr6Zimz+/IaTkafJ9p/laUKRJRRZSpEl5GnMalGwyFOWRc5qkVNkKVkSkafJFvApjB729u/vy0Al2D721fmH51glINTetiwCz8LQp3iejG3N8Fy1bFYYGLMXvPqjH9J693/ha//JL/K//cLP8z/9mXf4g0f/Hdffb7K0zzAuqsx+/ABnUuUuOMadHjD9yTewJzsUroBQOtNH6JcPSbQW3ryCM93BunlApO3jzB4Jpen1Pu5MMCq8+QHmzYNSWdrDm9WYP3sfZ7qPM93Dne3jzvbwpl3s6zraq120Vw8IpEMipY5+sUukdFg6J4SS2M06k30SvYk3qxLKbRJtQGbWya0G5nW5w/e7GNeCq/E6GhDI+2RWg5XfI9HrRGoNb35IrDVJ9TbmZRVfKg9zVgPz6hD7ukGid8isGsblDgunz8obYl7tYlzusHT6LJw+1s0evlTl1hdwUVGjFRBKZ3qA/OIenrTL2/QI5cU9rJuDcqvcxJntol68hzOvsA7H2LNDAkWAFH31EF/dJTJ3CbUKidXAk8V2OlAFnyLU9wj0HZx5tawqN8XEQj8ksQ6JzQMS+wDzpoZ2eYAn1QU08eo+xvQ+ob7HF6sR1nQP6eUHZHYbludIr76FevU+q7DDZ8WY2Yt3caQ93ubH3EYDlkGP1G5sTRDTFx/gqUIjGVltfK1BYnfxtQa+1mDhdUmtFo50gDnZw5oesHBHBEoLX24SWTUiu05gVFknI1KnQ2S1ia0Oy+iIPGhTBF1s+ZDX2eMScNbBVQ9YRl0c5QBHPiQyu9wmj/FU8UvoIhzypjghcbqY8wqFf8Tr7EMSe0DidNEmDwjMCtrVI0K1SW4PWXjHeJKAbZqTh0ivvokx3Uef7uGqNczZAZ5aJ/cGeGodc3aAr3axZnU8VQA/hbpugKtU0W520G52eZ2doV7vbA0WodHC1xo4ShVPq/KmOMWc7WPOBO/CmNbwFGE4Mae7xGaTuDSFfLE4x5MrzF+8x9v8lMQSqlVz+ojPF6dw+4TZi3fxlAPeZsfcRUOc2S7O9BELt0Vm1bj+0T/gbdrnbdoj1KsoF+/zNj/iNu6T2jVmL36L1Dnks8WQQK1jzwS49S7p4Uii0r30B6yCseC7OEKnupn/xEaD3O0KiOhsh8Jv4xmHJGGbNOywzoZYczEfSuwunloX8x2zReb1Sd0e5vyAzO2zCEcEepPcG1AEQwp/SGyLmU3m9lknR1jSAaHZIHGaLMIemd8iceto03sU/pDAqBNZVWL7kLt8gD57QO530Sa7pMEAV2uS2mLu8Aff/d856f4KP/vOO/wbf/pf5Z13fpZf/HN/nn/5T7zD3/31X+Ls8d/l87d/QL/+t/l7v/pf8KfeeYefeecd3nnnT/HOO3+SX/i5P8nf/Bt/ler+/8z1TYc3cYWV00N/3kT5tMbKP6Jw+/8vWW8eJGl+kGcmc2lGMyMJSYhDWAaEjVmvFy/24iXCscZmL9bBrr275rBZ22tj1hCYxQsGX0hISHP0UXfeZ2XWXX3M9IxOW2AJEJJmpqe768rru+/7+zKzju45nv3jl5kzhP/I6IqqrMrK7Iru+r3f+z4P6kET4+BFJvGLRN42J4dX6XevEjgNbKWM0S0zca4xCW7h6EWk/ifx7GeJnBWs/iJufxm/t8DBtxbw9DqukifUqmj3ipB+EftwlbFRYNj7TVL7Eg/CHX7kB5/i4Ycf5skPvI8/eqXJcfczDLrPkLhlLvwW7tEK3mGZM+Mmf/KF53jft+V4Xy7Hex/O8W0PP87Dj+VQh23uRzUyrcrYuEUaN7HkKrG+QyR3uPA34XQPWyrgSG1+9u/+tzz1cI735nL84Hc+znc8meNn/ve/TJx9Ddm5wV/9Kx8mib/M0b0FfuvXfowf/r4cTz6W42Pf9+38xR/7KH9wb58o+08ESodTo4PTr2MO14mMTSKljjsoMbJ2SPVrSHcaGCcdfHWD2F3H0ddw7DK20UTpVvD1NoM7V3g7vcWP//kcf/MvPsUPfPBpvuPD7+G7/tzjfO1uHdNv4VsruNICencZ885VoXM2qmhSnf/y+3N89P05/sz3PMb3/MCH+dCHcsjqDU56z+A5i4R2HU/dwhg2Cd11tP5ljH4RX9nGU7bQegUCq0xk1xkHW9i9ttjIOx3OgmvIBw2M7iaZd4NJtEP/7hqRtkWmbXHfvsbJH1/C69Xh9PNMgj1+/z/+Dm+dfolz/z/y8//bj/NQLsev/to/ZDL5Co7+GcxukUBpEGkt9OM8+nGe1BRXNwOlgT3ITxknYp4w40+kVoPzcBO3v0aiVrnvb5JoVRKtinG0RKrXeRBsEZlVzEGe2Goz9neJzA6+1sBVy4RmFfVkDVeuzbW0od7CVxsEupj+jLydOTxzcG8Z6WAVo1cm0MVhzexXcKT6nM+gnRTx1dacQ2IP60z8fXy1OZ8TeWqN2BLqy8CqkwUdArNG6rYY+5156+Ht0TVSt44lrRDbNSZhh7HfwRzkCfQ6b01uMgk2UY4XiKwKD0Zb+FoRTy3jyFVOg33OgjZGb0kwOew6Zm8Je7DCxF8XofRghUAtTnXTLYzuItZgZd7KcYYL+MoqsS4U1VZPhHCZ3cLqLeMqAj7rqw3MfpnE2sIe1tGOyyTWDqG2g9UXPBa9VyQ22yTWFtpJFbPXInO3CY32HDIbaOuY/QqJLV7bVL8hQK1KnpHTxB3USfQ9ArlNaq5zEV7DOCkysoVpwurWxFRA32FiX8fulzGOS7yZfA7tsI7b3yTW9siMfaxundNwm8hsE5ubqMdVQm0HV+5gD5p4yjq+2iE2twWjQmrhK21CfQNXXscZNpmEL+IoHYYHBfRulZGzS2JsYHXLpEaHSN/H7K3jDNt4SofU3saVa0RGi8hskuo3cXodAnmDM/8aZ94e8r01ArnNRfAisb5FpHaI9XXsfpGxu4F+nMebTj/c4Rb2sE1sbuHINWypgi1Vic1NUmsHs19D71ZEMGJsMXL30LsVHKnJWXiDQLmBK3WwBmVicwN7sIF2vI6ntEldEYZpJ3kSa5vY2MVXttBP6hjdmuBiyBVcqYpxXIbRFxlZ19AOK/jSOm+mtzCORSB0P3wRb9jCPKngDusESpNTd4eReR3jSPAeYm2bRN9GPSgysna4H93kfvgSB1+/xMTd4a3sOhNvA6uXRzlYwR3WOfP3GFlbyPdWGN5ZxpNEw214Zwn9uIjbrZKoHdxeA/OkxnnwAmavSf9OEXvY4Sx8gdPgJr3X1zB7LS6il8nsmygHdcxeh8y+Tmzsox03SK0bRNo1Ju7nkO+1kO42mDgv4va3sE42iZWb3Pe/hHksAhv9uExivYR6VGNwWEDTt7h3vI7c3eL3W7/K6j/5YQr/5w/zib/9cW4u/xoj7zaWe4KsD4iiiNiL51f50ymDIZ5ekA79gHGazcGWWTwiCmJh/whEYDFKRoxHp0RhQpqOSJKMLB2TJiPCMGY8PhWz/2krYc5u8AMmo5FoF0yDDvG+8ZxvMWM0jLOMOAznh/skjObq01GSzhv4s2aECEyS+dcWE41w3uhPwmh++J/xIt4dIASeJwCWntCeep6H67oYhoGu63ieh+/7+L5PGApQ5myqYeo6rm1PL7C704WCi++4ZIkQVVi6gWNa2IaJ77homkaSJDiOM79FUYRpmjiOaKKkUUbujQcT3nrzDNtS8D2D0DcJfBPf1UkTl8hzGUUhWRSSBD6x7zFOYtIgIJlyIoQyNJoaKsSBPkviKbRyphmdhRMiNEiid8wc7+ZGjNJ4HnbMQokZTFMYQRw8R4QLMxDnLOR4d2gy05MmUYDvOvNQwXPseQASh8GcgZFEwdxAIuYk7wQgYnYSzZ/TZJQyztI54DNL4umfs3BCfGx2v8komwcZM7XqTKs6+16yJJ4bTd7N05hxOt5hdthz5eosvLEtFUU+xnUlTKOL56qYhoyuyhy88jUOv/Eqn/1/f5pf/m+e4N//+R/ktz7+HXyz8ku4R/u4vTrqvTXkO0voh6uESgW7t4J+dAW7v8SbWZNAWeLkld9FP1ogUitoh1fxhqv40gpjp4J5ckVMHpQqidaYHuBXCVWxz5XvLmCerDK218Uko7+KfnQVd7CCdq+I26uKq3VmHenOc1jdZcb2OonWIJKbZEYb43gZ+e4lzJMlEr0ulG7dMnZvgYlbx+4tYHWvEmkFMkvs5p3BEmO7SmqU8KRVpDvPMXFaJHpt2rZYIZJbRGoZq3cZ/egymdEmVtpinqHnhRFjWGBst0i0KqlRxxsWGFlNYrWK01vDOllmYq+TaFX6rz1LrFU5ddt4wwInr3yCQMnjSwVirc7w9iXR6AjWifXC9BeZConZJFRrBEqFsdsg0FbxtUUyp0qoFXGlAkZ3GXuwij1cItRX0HvP4EniamqgljB7i/jqKqldJLbWsAbPkxiiAqsdL0/1cuucRy36dz5F7/VP4skFQq1MYlbnkK/YLE6bDmvo3atYgyUcaUU8rlbAlVaEycGtMfLa6L0VHKVIZNax5QIjr40tTw+h8hq+UuA0EPv3SK8RqjXcYUkANY0CrrpGZJVJnTqeVsJTy2Rum9hq4qorU2hhichs4us1PK2Eo6wSmOJzHaWALZfwpvo1ATyrkjhVXKXIyO+QuRtYwzLHrz2P3lvhzckOb51tY/aWcYYFfFno/Yyu+MX9Iu5wEbfQustkrgg3uneeQ+sui7mJ02Tkt9F7RSKzzcjbwhoW0XtruGqZ2G6Q2A0is05giHBi5LVxlCKuUiKxm5iDNUb+OracJ7YajP0N9O4akbnO0SuXuP1Hn2HstTgLO7hyfj6xGblNfKWA2V/GGS5zP+7Qu/17ZE6NQCvgKWuEepGJ1yDWioRKfmr7aOMMFkjNAqG2jC8vkFpVfDXP2KuT2mWswVUSS+h6Ezs/N6RERoFAXyE28/jq6hQqWCG166RWjUAVE5KZtjGz60LFqoufE98sYutrpFGTcdhE713Fk1bmkMzEaeIqJaxhfj7t0LrLxHZjPvlIHKElDc2agJbaDS6SbVK3SaCXOE86xHYZR1nG1VaYRHUSWzRsArNAbBfw9GVseZlxsI4tFQidJqHZIDJq+OoakVkisva49Kl/xuO5HB/8ju/lqfd/gP/uJ/5rbr++TfAub2QAACAASURBVBhew7ManEe3OHW/zA9992M8ksuRe+xpHnniffzzf/ZzXKSvMDxp4fv7jM0mI6OBNyzgSWtkTpXYKmHJCxjDKzhyhcRpY0kl9H6ekb+J3s9j9POcRbvcj/4QT9nF6Fc4D1/gzP0CzvEu6u0q1kGFN7IXSJ0GJ7c/BZMbjM1tgn4Tr7sGozacf5VQ2ubgP5X4yGM53vvIt5PLPc4zn/pVXGmf0NxBPloj0atMrArnTo3UqKIdr2ANa/zsT/0QH3z6IXK5x8g9lCMJvoQ9WCSSi/iDDRyzTGC1MHtlpDtXmLgN3h7dIDFf4GMfzPHk4zm++h8ruOp/IDa/Agz4uf/1L/N4Lsd7cjmuXVvh7t0mqlTA09f52Z/+C3zPBx/l6Scf4uHHc/zJyR6yuseZu4v2+gL3w+uYgzr2UMCVY62F2S0JMr7c5H76Anq/iK1WCe0WniFmAmLfX6R3+7PYvSJv+F/ib/3I03zgkW/jkcdy5N6T47a0z1Atovae4X5cx5VWecNp4EpLxEEd6XiZYLjDj37/Q/zwxz9E7qEc3/u9TxGEv0+vfxnbuIItrZFZ24R6E1ddJvNbRFYTWyqjd1eE5cis4PQLjM1tzv1rRFoDVyqSWm0yawe738Qe1MmcjrjaLLXQ7qxyYe9wbm7i9Us4gyIPsn2ScBNrWOBa4xd5+uEc73/yIR7K5TCGXybWNqca0sIUOimaGUa3wJm/w8jenE+Mxq4IHoUmus7IaaEdLzK8/TxvxjuEchn9cBHjaIkH4TbeoIDdXRVTK7uFqwh2gj2skrmbGP1VLGmN03CX0GihnqyRWB1CozVlDLVInQ20kyKZu83E3yOxNuf8hVAXE56RJxoEjlSfzyAEr6KCp06BifY2od5G7wp4a2yK19wc5IndFoFdJ5z+u2EN80z8Dr5SFqG/XCCZ/htjSQWMfp43shskVhvtJI+vVRn7bQKjhHxyicAQ/z8Jzsr6vCEX6mXswQraiZhNpXYdV1rjLGgTGxXkg0vERoXe7c8SaCXCKWza7F/BlVZIrVnlvowvVzkPt4T+Wq2T2IIzYQ2qxOYGvrouGhJqh1DbwejWCPUOrlJHPlwhc7ZxpHVcqYMj18XnaOI1dZUG1qCKIwvTitvfEmwRvcTIaRLrHVJjn9TYJrPaTJxt1MM17kc3eHv0Mqm5jdNvEqtbvJ19AWdQxh3WuR/eIlZ3cXobhPI2Y/s6ZrcmGi1qQyhDFaERDdQtgilHwuzXCLQNIn0Ts1/DkZpExhb2sIHZr+OoG5jDdUJjm4v4RWJjE6tXweqVMU+K2IMNUus6kb4juBrGBpHZFpBOqUxmvIA32CSQO4ysbWKtTaC0BOdh0ObMu4F8d5VYX+ci2iVQa4RqE+OkzKl7ncS4jn7SYOzti4mZ1sRV6jhSk9jcZuztox6XiM2teYvDHjbw1TYT7xrOYA9XaovZiLlBqO1hD7ZwpHUcpYTeWyN1NsTEReoQ6bs4UhvlqISvrmN0VzkPdlHu5fGlDRJtl4vgFv3XllEPCkyc67j9FoHcQTkoMLZ3Sc1NpLvL+HKDkXUd5V6FkXWNsX1tqohtk1nb6MclpNeLJMY2ZrfMmb8tWFi9PKfeDhNnF/neCr7c5Nzf50F8k/5rC1i9Mm8mLzBxd4ikdSJ5nVBuox6U6N9exZU2OA9fZuLfYnB3jUDdmLZLdrEHbTLrBqG6R6juIR9USKx9In2PSN8n1PYJtWsYJxsEyjUCaZtUv4Hd3SKSrxNK+9i9Dom+w9jexVevk9nXcLU2itrBcF4k8T7PFyv/jH/7v7yfX/yBHP/2f/qzvFz4Dc7jAwz7iJPhIaZp4ttigu/a4qA+YwYmUTRvSKRRSuiJdsNMETpTlsZBQpqMiKOULB0ThjFpMiKJM6IwYZRN5tDJNE44G0/mbfrxFAcwayjMWAyzhsaswT9DAMxaErNpRhonjKfMw5mONJtqQqMgEIyI6fzCn04xZmDMKJi2MKZzDNe2p1wLfx6azEKPOI4JwxDP8/A8jyAI/tTt3UwLQ9MJPZ9RkuJY9lxtOvtaMzajeD0Eq9GyLHzfx7ZtbNvG933SNJ2HITN+SO7NNya8/eYZji2CijhyiAIL3zPIUo/E9wldhzTwORtlJIHPOI5Iw4BsHja8EzCM0pgo8Bml8TycyJJ3Duaz+4ugInxXW8FnnCVzYKQ4kLtzfoVt6nOg5qw5MVOYvhMWBPNDvrjvu9Wl4mOzMODdj5slgnUxSsW0ZNZaEJUUf34bpWKSMhllTEbpvEFxOs5I44jTccZklDHOkmlQkZEl0ZydcTrO5q/FTMP6jtnEmwcvgfdOq2Jm+xDByzv3n4Ucvmtj6pIIJ8wemnaM6yjYlopjGTwY+WSWR+Uz/5Tf+snv5Dc+9lF+6UOP8o3yP0V+tcXg1UW0e6uMLbE/G9wWrYdTr8nIquBKlwmUJQJ5FV8qCHXmsECsl0iMIpGWJ5DzBFKJQK4QqzWsk2W84TKhsoI7KGF3Czi9PO4gj3WyLGwY3UW84RrWcRm3XyFSqtNt7DLecI1Yq+ENSnS/dQmnV+Ai2GRk13EHK8RaFW9QwhtU0Y+uECp5Tt0moVogUouMrBqxXsLuC86G3VvAPLlKYlQI5CKBXMIbFomUCrG6zsRp4g6v4g6X8QYVMmMLd1AkVFcYWU20gwWs7gojszFvS6gHVznzOiR6DeN4CX9Y5EG4zdhuoR1cJVIrMLrGqVdDP7pMpJSZOB1SvYHTWyU1yiRGEUdaQT9ZJLVanPlbmL1VAd2ySvjqEp6yiqeIzbMnF4n0CpFRIjLXcOUryAcLTDyhPtO7C2R2hchYI9CWceQrDO9cZeJu4AwK9F5/FldeQ+9eZuxVceRFtOMFYrPK2GsSqAViszQ/sKrHz3E/7jDxG+gnV7AHS0JVaZVRjy8RTq+Ih0YNRynOa/m2XMDXBFdAaP0apFYdTy7yRrKL2RO6uom3SWSViO0KgVHEVfJEZpXYqhOZDcxhnsQpkzjiSnug14ntFpm3TuY1MIYLJE6VxBF14MHdBUbeFqFRx5LW0PuLpG6Ls2gbT62hdwtw/hJvTa5z75VP8s2v/QahVsFXysRGC0+qcj/aY+yuY/YWMPtXSJ0WgV4ldVrEdoNJsEFsNdC6y9hygYm/i6c2cOQqk2BrSoSvYUl5QqM6Dzoiqy6eg1HFlgpEVh1bKoi3zTrWsEBkNpGPltB7BVJng8TqoJ8sYHQXeZBsERkVDr/1qTmw1OgucvitTzDxG+LvqHuZQF3jNGiS2RX07mV8aY2JUyczy9j9q4ysEiO7hN2/xMgR0M2J30Q5ep5Qz5PaJWIzT2is4CqCLTJy6vjaKo58ldQpMgnqREYZZyj4CDNo6lvjvalqtkiolbiINkiMMo68ylmyQeBUGJxcQusvcBF3eCPZxByskbnr88AiMuskdnMeBlnDvAiFvDaRKdo2M2BjoFcxh6vTn5kqvl7E1ws4yjKTqEHmV3HkArFdJfNquNoySvc5IqvEJGwzCTrowzyxvS4AqE4RzjcZHK6w1/4Ej+dy5HKP8p3f+Z383//op1HlFwi8dbThlanRYY/v+0CO93xbjoefeJLcQzmeffY3MYYv4hnbjLJ9jMMmgVxm7Be4SBsoJ5exlBVGcZ4kfhb9eBFfKjG2N8jMDdTDNVyliqOW8c0Kercu9taDOiPzGl7vGqR/TKLukJrCDOPJq8RGgd6rn+WN8Cb6vSIXbhtvcIlAf5Fz53Pct7/E9317jsdzOT78vif42ucb3Le/QKhfZ+Rcw+qvEOqLpM4y0uGniZwyllLgV/7Rf8WjD+V46NGn+MhHPoJr/Afs/hoTW3AS+keLeHqds3CT1CrhyUu89rXP8sHHcrw/l+Plz+W5e3cbqd8gsjfI7H3ufLXO5zcqfMe3Pcqtl9qo2i1Mo4SjldCO93gil+PRXI5cLkfPeglF3kQ/XOPtcB9fahCaG6R2kzO3SGZtYfWKeEqJyKowClqYchHPWCcwtwQfRS4T6y1CrczYrZDZDbrfXOP53/4/xOM8muPDH38fJ9YXGcplImOFSF0iMSsE/Ss8SBuog2cJtCL6nQp/569/jPfmcjz26OM88d4civZFBsNV+kefIdKrhJKwTVm9ZwitjviZNdfw1auc+VXC4Rr+cQXvsE6oVrkItzFOlum99hyxXufU3UA/WmV4e4Gz8Aax2kG7s4J9uEYq14ikMs5gDWu4Cvdv8ep/+i3OnHUGr7d4LJfjI9/+OL7ydRLpJom5jjssox2t4ss1MquNfG8RX67hK4K1E+k1PLmEJxfnxgr54CqeXBKg5XtXsPtrpGaDzGoyccQFB6u7gnR4mbG/QWyJmYKvtUjsNpHZwJbzZO4mod7C6BVxlRqeWhcGGE3MOBJ7k8wRQYOnNKf2hJo4lFsbjFzRuIjNDcbeLo4kwJKxtUHmbqN1S4R6h4v4OmNvm7G/jSOXCY065/EOrv6OWSgwaryR7ZGYdXylJBok01BcMChKWMMyY29nPieyhgVCs0rq1vH1Aq6aJ3WEdUrvivZYoBYZu030kwXux5uM3Sa9259lcOdZJl6LkdNAuvc88sEl3hrt4isF9JMF5INLZG6FUC+hHi/hK3UuomskZhuznyexGoQzla/ewlMaOHKD2Nwi0jexBnXMXhNP6WD0KkRmG7NfmipGOzjDNo5UxxqKgGMGnZ1NR/RuCa+/jSfVic0K+skC7qCO3VsnUgVcMdLWeTN9AV9uYk3ZExPnGoG8QSBvMHG3uAiucfD1S3iDDu5gA6ffxpc6MPki5qBAam8IpaixO4VTbjBy9onNTTJnF6NXIXN2GXt7+GobT1knc3bInB30foPUvUbq7qP3qvjKOqG6znmwT6K3cQYbBIpoI3hyG3tYJ9TXicx11JMVtHtN3oi+wMjap//aIs6gxtjZFROFfgv1oMTE2WPsbKEfr2L18oydLcb2LtKdPL6ygyt1mHjXGNxdYuRuEWgtAq2Np7SJjS0epLdw5dZUibrJ2N0ntXbw1TaBcoOJf5PIWJ9OPDokxg1SaxdbKtK/ewVPrXM/foHMvoZyWCW19jkLb+JIDV7/o9/lQXydzNrBlzpYJ0JTeupeQzsqYhzVmNjXUO4VcfoNAmWd1Ngk1ttEagv5TpmJc5NA3sQ6qZMaO2TmDlavykVwnYnzAt6wjTdsYHYLXIS7vJneQD1cQz8q8SC+wdjeZvD6IiNra65JNrslzvx9xuY25mGJUG6Tmbv0Xlsl1LYZuy8Q6ru4chuz3yCx9nClDQJ1G3vQwZN38OUdlEOh2B051/GVbZzhJolxA2ewjXa0zti+QaTsYXc38Qa7nDov4w0F08I8KWP2tvDVTWJnm/Hk87jh5/DNF7m58gsUfukvcvmnPsbiP/gr1D7xD+i+/jK6dYhmyTiOg2f5OJYt5AhJOp82zDSc4lAdTUOJeMqMSP/UBCRLx8RRymg0IU1HZNmYJMlI0xGjbDIXLMTTlkE6ZRtmcTJvWGRxwjjL5naNGZRzPG1OzNoS80nJdI4xmk5NhEbU42xyShSEnE1OyRIhfkimQUY8/7xpu2P6NWcfn2lE4zCaBx9RIAKKWdMhCAJ835+HFu7UDhJP9aKWbsxfz9nXsE1LzD5sZ/64viuYFbqi4nkepmniui6+788bFUEQiMeeti9EUPHWOZ6rEYUWvqfjuzq+p+O5Gr5tMUkTxkk8nX+EYgIS+EzShDSOiMN3ggqh/bSn8wTx5yhNpk0Kf35of2eyIVoIs6nDOEunkExr3iQQytJ4Dt6cHdZnh34RZgTzAMI2dRzLmDcqRqloK8x4GLPGRhz601mFM5+LzLgXs+bDKI0ZZ2LOcXF2yjhLOR1nnI5HnE3G8+ceBT6TUUqWiNlHlkScTUbT55yQRAEXZ5NpOOO8a/7hzycgswaKa4s5TBqHcxvKrOkxm6oEnoNt6timjmUqGHof2x7gOEMcW8bUxfTDVfocfeNVFv/Nz7P8f/0o/+Tp9/Kb3/9B/mD553GOtum9cgXruIg3KKMfLqEeXCHSiljdqwTyCvbgeazeJU69BubJEsPbzzGxWziDZdTD55DvPkusVfAGAg5mnqwIXoO6yvDOp9APV8jMdUK5gnJXgC/t3jLuYBXzZIFYbeP2y6gHC2iHl8UBXi9jHC8RSGXO3G28QQnjeJHMrHLqNqfGjjKnzhaZWcWX8qRGhYugQ2bV8KU8Y7tBolfQDp/H6l5l4jaI1CLa4RUSvcq5t4HbL5CobU7dFmZXMCh6r1wi1TYYW+v48jKRUhYNjKNF7N4qY6vJ2G5hdVdw+mtESkUwMfp51IOrTJx1fKmI1V0hM+r48jIjq0ogFRmZLSK1xoNoC/NkAXe4hK+uoZ1cIVAr3I93CbUa+skSmV3lLGygnVzCU/JcRFucBRu4Up5QE1e3x36RSK+jnywzclpwdo3MqeDKiwT6MhdxjcRoIt27gq+U4PQ6oV5CO75MqOXhfA/9ZFFU9e26uDL/+u9hDxeYBDVOgxqevEpklFCPLpHaFXqvfwZnuAz3r/PWeBtfr5B54uq0p5Zxp/53X6vgqiU43Z9efRdX4AO1QmI0CbU658EOvp7HlJY4jURFP9DL6L3labhQxpKXCIwSmduaTipKeFqZs7hDZBVJ3TqhUcHXqvhqfepXbxJZNSKrTKBX8LQKWneNQG8SmS2Obz/DW6e7WNIikV4V3I5ekeGdBSKtgdlbIbWrhPoaZ9EWyvEivl7hQbY3nRJU5lf8J8Euw4NlYTCIdkiddTxN6FL1nggppKOrJE6TB9kek2ADX6vMzQiZ26F/9wpn0c67pi0tPLXG2N8kMip4cl5MKeT8vFKsHl8ltWpcxC1Ogzr2cAFrsEDmVJj4NQJNwEJTo8KDqMOZ16D76ifJrCKc7+AMrnD8yr/lLFjnjXQLs7eA0btC5pR5a7yBNbyMevxZzoI2I7eO2b+COXieN0YtRm4ZV1rBVwrCYqKV8JQCrrTGxGsx8VrEZhVPKRBM72NKq4ziDqFbJzAr+GqRxKiIBo7fxlVLmIM1EQhNg6DTcBNHKXKR7OCqJWKr8S6jRJWx30E9WWTkt7CkFdTuVfT+ApzvEloFAmMNX6swCdexpEVMScBZE6fCOFhH6y3jmw1G/gZa9ypa9xkushqxu05l9Zd532M5crmH+fAH38+v/4ufY5z9AccHzxC7K7jSMmNzgx/7/qd4LJcj99jD5B7O8alP/zLS8RZvnb3Mg7N9tIN17GGeUZjnNGminjSwpX0uRi+TpWXsfgHjaJVzd48H/nVipY16VOA03iNwWgRuHlN5nklY5jzocPLNK/RvLzEKGgTu5WlTahkm++jHRbz+Npl2g4mzzfGrnyD264TGAqFyicHdK7z0widwrM8Rmuv4/U9j9Mo8yPYwhwv0Dz9B5K7gmgU8Yx192OaX/uEP8cjDOXKPPMVjTzxJGnwDT65y5gktZeJtEhgN9N5VToMS3Tu/iznY4IOP5Xgy9zTF6jMo+peQ5Rrq8Hmko0/B5PNE/S/zo9/7YX79N36RyemfkKbrSN3nufTJv8PTuRxP5B7n4dx7+frtGpPsS2j3CkivrnD0yippcIPUbeIPLiEf5Bm5G/h6EX14FW24QGA3iZx99MEWD8JrJFoHd1AjteqcR3Uyu4Z8t8y/+ZW/xcO5R8g9lOP9H3sfVvYtguAGgVoSYbbS5EHYpHvndzgf1Xkz6xD3Wvztv/pdvP/hHI889BQ//F/8IF/7o3VsZ4u3L17g1N3HPq6T6Q1G1grKSQ1LXmMc5jmL8vjDBdyjCm9YL5KcbGMNCzjDGufhC1O9ZgFnsMips0EwaNO7s0Zi7HBq7eGeVDi3d7jv73L8ynMoJ8vE5jacXqf7jd8h0jd57jO/gKb8AerxDg/cfdxhCV+pIh8sMvE2YfIC+vEqxskqvixMRqnVQD64QmI2eJDsop8sEWoVRk5rqhEu48lFPKnIebBJ//XnCbUqE7fN2F+fTiUanMfXGXs7yEfL6P1VLtJtfK2B0S+SOiLMCLQmjlzF6BcJ9Cbn0XXsYQ1PaRKZnT/FYLCHNcZTRkVib86BkgJc2CE2NzgLrzP2hPnFGlbwtQapI4IST60S2HUSb53QnpqCvDbDu5fwlRIX4RaRKaCaZ9Eueq/AWbiPpzSIzA0Crc15vI3aXRS8IaeKNw3nPbWOKzc4Ddq4kmC62IMVzN4SoVYink71XGmNcKq0DdQijrSGPVgRNiyngd6/ijlcIbGEwtcaVKetlA0Rzk4BtL7aINTXp4FOi8zZY+JfRzuuY/brREaHzBFcA/lwTVg/rH30Xon+nSXG3i6u3MBXW0RGB7NfQe+WCKU9Yq1NqIuWR6S2sU6aBHIbe1DClxu8PbqFJzUY3F4mUjd4M3kZq9tgcHuNkd0mszYwu1UidZuRdZ1Q3mRs72GclDmLdoitDq7cIjJ2SMx9Ru4N7EETXxXzndTemsIq67w1fpne64v4qtCohtYulrRObO+SOXt4cktoM60txvYWp/5L4kr9cJ2L6EXMfpXY6mBLZcEksW6RaPvE2hahsk5qbqIfFwnkztRcsoM7aGD1SpwHO4Sa0No6/ZpoKRw2uB9/Dl9tY/TLPEhvMPZ3sAY1MnuXzNmdm2vkg8K8WeGrbXy1TWLcIjH38LUmqb1NZt0gUPfx5DZ6b5U3xzfwlDqe0iI2dhi7Nxm7N9BOKmgnZd4e3SBUG5gnFQJ5E+n1Im+lXyDWNrn39eewug1CZZM3k5c5/uZVrG4VT2pwEV5DOVgh1nY5914kUre5/dVnOfdv4kuiVXH8zcu8GX8R9aDCRXCDk1cukZpCcZ2amwxfXyVQWhgnJVJzk0ARFir9uIgvCxPV2NgilFqEkmB6vJV+nu5ra9iDDq68ycjZx+zV8ZQNzsNbnPovIh9UCdRdTr2X0E6qyIclTn3xvGNjn9e+epmL6Auc+Z9DO6xiHrdItOv4w10iZR/zpEmkbSDdXSGxXiDUt/D0dcL4JgNlG7W/ydd3/z9+/Sce4dN/8yP86o9/gC9W/zWe+sco+h2GWg/TNAmdd/SZf6rVMA0HXMsmjVIm2WQK2YzmrIgkTBmnE+I4xXV9kngaTkwDi/HolNFoMucNZnHC+emZMD9OQ4pZe0I8nlB2htPmwzzESJJ5I2HGPpyFCbP7hL7POBMsxRn4cgax9GeCiGlAkETx3Dg5k0gErrifpRt/irkRByFpmuK6LrquYxgGURQRhiFhGIrQwhGAzXE2wjJMXNvBNkzC6ffQPT7B0DTSKGbQ6+FY9tToIeYnvu+jaRpBEJAkCbZti0lJEOC6Lp7t4Fg2uQf3xyKocDR8V8d1NF751h+iyF2S2CXxfTH58DxG0/nHKI4YxzGjSEwfxEwimAcK777NdKKzcCLwXEZpMrd2zKYjaSymHaHvTt9+ZzIi9KU2rm1ND+zWfHYxax2I70NYQixDfxf7wpsHEbNmxQzGObOJeI5F6LsYmjr9XHs+q5h9f7P5x7uZGKItEs+/51nj4mwyJktEY0IEFuP5PGQGCp01ImbPTQQw/jwseffji9DFnU9VZjpX29TxXAvX1rAtCc+TMY0egW/MGRWRqdJ/7Yjlf/cL/MzHc/zrH/iz/OOnc3x19eeRX6tjHheQXl8gM1pohwsEcgG7t4A7WCRUV/GkK5jd54m1IubJElZ3BV8q4EmrKAfPkho13H4eu5tHvruA3RNgTHe4gCddwe7mcftFvGEJp7eGNxTTD/NkEe3oCsZhnkCqivd1rxJpeczuVazuEm4/jz8sYx4vk+iVuSpzZNUJpDLynYXppKJCqBQ589bxpQKpUSU1BNxSO7rEyKqgH11m4jSItTLxdMIRKhWUuyu4g1WUg8+SWRW633oe7V6ezBCmhEAWv7SGShnzZBn57mUCucTJtz7Dt77y26JNIRUJpBLesCDYF3oNp7eGebyM3V/gzXRLTEYGRXxJgD59aRVPWsKRFjgNmkR6hUCtEqhV7EGe1KpNDQwlMruGK+WnBPEGI6eGNbiCry0QajV8pSI0k3ZNWBa0FTx1kUBfYuK1p8aLVSKjgnTveRxplYt4g/vJBo60hnxwmYnf4iLuIN17luG9zzL2q7w13kA6eA6jd5WJ32Dk1gSgT8vzIN3g7ckOlpTHkvKM/Q6hUaN353nGfofUaZG562gnVwVMU5tWbYcFUrNFpDcY2R2M4SKJUyU0S5zFG7hKYdqoqDMJNnCUZfT+Io5SgPNb+FoVS8oz8ptMoiaJU8VRCnhalYvkGr5ax1MrpG6Ti3QDRymi91fJ3A1Ow10CXTRAbHmF2C7hSgXUw0VSq81FuIdysISvlKdhkIA3JnYTWy7MWxSJ3cSS8hj9VeSjVVyljqfUMAeCED8ONvC0MtLhFdEY8IQNJDCqc/5G6rZwlRIXyT6eIoBt8tEysdXE16qEhmiVvJHt4CsFJv46w3vPw9l1tOOrWNNfdj1VKGitwVUeZG1is4DZv4wtLcD9PXxpFfXgeR7EHRhtkVkllIPPcuZXmbgl/KmRIzZLvJFtEGirdG9/kjfHbU6DCq60Om1aFAj0RWJrBb37HCO3yoN0k0ArzRka9mCFxKpNgagrjL0WvlRg5DZx1CK+XcXSigRWlUArEyolUqeFp5bn0443RvuCUdFfxRisElvicDGbgCR2k9RpMfLb0xCiQ2RWCc0KmddgHDRwtVVSt0zilogtYQBJ3ArjsIanL+OqK7w53mUSdEi8Fr5ewVXWsKVLOMolLKVIde1XeOoRcdX8oVyOX/j7/z294w2ioEFoL+FKSyh3lvjbf+VjfPCJHLmHcuQeyVFvP0Nov4TWW0U6fg5P3aB3Z5FRsId83ETr3iI0/phX/3AHtfd5Uu/zpPYLpNoOp+YOE3Mbu9dEOmwQ2i/hu9uk4Q6h0cLttzl1vox8uI1nXycdXceV23D//YTyCQAAIABJREFUy+JAa77MxPlDtOMX8bUbZMEugVNC730KT/oMg3vPcXivgu+9TOqtEyufxhg8wziokIU1XLPOK39yiYvxH2BItwjM3+cX/t738/h7cuRy7+Xh9zyB1P88b4z2UY+ew1MrRHYHc1jEU9cIzSVSr8Jm45d5+pEcj+e+ndxDOb7y1S1kZYuzSYvuvX/N2+Mt9MM8h3+8ys//zE9g6TcwlAVGQY0//MJzPJnL8WjuMR7KPYlkfhFTucXgdhPzeA/p+DqqdANP79B99ZNYgwqB3uQiu4Z0soI+rGFIHW5/Y43B0RaufJOz8CvIh030XgFLXsTXC5gnDX77n/8EudzD5N7zKB/5+HehuN+kd7zJefASifUCh7dbRMYG2nCNNKriy0tkgxY/8zf+LE8/JLgkTz39XgbDPyBJv4BrbNG73cDpvYgn7xE7HbSTFpaUJzCv8saohXwnT9C7wbn5JYLeNid3K1jDm1iDF7mIv0jv7rMcfOvfc+7tcuF+kVe/voRy0iazbvEg/DLawTqRdpPT8MtIxx2Ugw6cf4lTs8lZcJ17rzfp9/eI3Q5n3lX04xUSo4EzLOLLZax+nthoYPfzpGYT5XCBs2BjbpwJ1YqwX9kt7sfb6N1lXLlIqFdJ7SaBViEyaoR6lcxpofeXceQimbPBWbiP1i2S2B1GXofEaaAer+EqNSbBDpNgZ3rArxGZ69hSBeUoT2JtCmOL3ia1t8QkQW7M3+fKDfRuiYm/h6c28TUx/xBmlxah3sHslwm0JpG5jjUs4qoVRl6H0GkSOU1crYyrChZOZgs9cmY1BQTWXcdTK2Ruh5G3iTko4atN3hy9SOYK9XVolgmtEp5WQOutYA3LYmagl3GlNTylMIcma8dX8eT8XEOtnywIFbW/jj1YQTm6QqAW8ZQCjrpGZNUIjCae2kQ5KuAqTc7jfQKjga/VSe0Ombs1tdm0cWXBPzC6VUbODexhC/W4yCTYFYdetUVi7TK8K1hHynFetFHk+jwUmgQi8PH6YtrB2TUSq0ZqbuL020ycfWK9Saytk1mbpOYmkdrB6TcIlQ3OvJv4ww7usIh8b0lMmNRN7F7rXVftK5iDAonVmU4i1nGlDRJrD1+dPhelQWi08ZQG9rCKpzQINNEe8dQmgbFNaO1iDpt4ighpAqVFrLexexVS6zqutEmo75Bau5yF1/HUhmjvKFVS/Sb6YQN30OLcv0Zmbgpjhtwm0XcIlQ0CZZ3EaOPLwn5k9co4gzoXwQu4wy2OX1kh0Dq8PXkJo1/EU+ok1vZ8omIPG0z8ayTWNkavSqhvEBmb+GqbULmJJ3fwtSaZs40nb+PJu0T6Fr5WIdDroi0jt4jNXTx5E6PbQD0ukzk7xHoDu18m0TeFyrPbQj2oTNWvQttp95qcuteJtU18uYVysMaD+Aah2iJSdgjkLTJzH6vbwO41sHs1LoIboj3T7aAd1Dj3bxDrbbSjPBN3B09q4vSbhKoIdzypgX5UwOyWhdmlX8GT6iRqh3gK47d7DUJ1k9Tcx5U3sYcdxt51odCVOrjSBqf+LU69W8gHNcxum7fGnydQN5APSwTqFqG2w9h9AbvfQTtqMjL30I/qhMou8p0aobyLN+yQWdtEWgtf3SNz9ki8LWx3G9Xcx9H2+XL9F/ndv/shnv0fP8pv/+RH6TzzTwn0P8GwDnFCwT+wdWeqFs2mDYRkHlLMFJxplJJMw4rT0SlZPBImjalFIwzjeUARRQnj8SlhEDMZn4m2RRAyeZe6dNauOB2NhWhh2uKYSRlmYMwZiyKZsjPG7/q8OBRfc6ZETWPBoph9/ixomD2XJIreUZjOLJfTdsXccjm9JdMQJPQDwZ8IQ6IomgcUs7d938eyLDGPicVExbFsHMueNzWCd0E6PduZhxqz9oXnOPNQYsa88H0fwzDm0xJ7Gn78Z0FFHNokscsoCwh8k9jziH2PyHXnTYp3BxWzecbMvDHTis5u78w+gum0YmbrcOeziyyJ5g2JGZti1kSYhRmeY2Ob+rumEN4cdjmzhbwz9wjm7QsBp/SmfAprDvAUnAtr+nUsHMtAlSU8x0aVh+iqPJ1gvAO4nIUrWRJNpy0+k1E2V6POnu/peDSdh2TTJsXpPIyZNUZmr8GMhTELYWavz2zuMeNSiJvzru9bPA/XNrEtFdMY4joSjjPEc1UsUxFQUFXh6Bt3Wfn3/5Bf/+vfzm9+7KP8i+95gj/M/30G3yoRyjX0wxXM4xWGrz+HO1jB6l3F7l0hUJY5C8qE6jLy3WdRD66QGnWc/irecAVfXuXc20A/XMLuChWbebxMoKzhDK8Q6YtkRgvzeBW3Lw7x3jBPIBfwpTzuYIVQrhNIFZzeCubJFU5e+QTuYImxXccdrGEciamHL69hda+QmWLS4UsF3H6RUC6R6jVCuYTdWxWzkGGBSKmQGnV8eUUEEK98CvNkgdSoYXdXCOUymdnE6VZIjSqhukxqlDm1txi8uohxtMzEqeD01nD7AvCpHy1OJyBNIrWCPywyfP15Dr/+u8h3L+NLRfyh0KNaJyv4wyLOYIGxXSMz6xhHy5jHq1jdZWKthHb0PJG5SqCvYfaWOHn1WdxhCU8uTcGTS4zcGplTE1e05KLQUmp5jN7zSAefYnj3ConRwFOKBFpR8AOMPL66hKtcxRmuklo17MEK+nRCkJhVnOEaRncJXylyFnSE4nCwxKnfJLXLuPISWvd5rMEirrxCoOVx5VVOgxZG7yqhXiRzxFVtrbsspg1Oi0mwgdFfnVf07cEK9+NNnOEanlzE6gu1oCuVhbZusEBgFImsMlpvAUfO42llxn6Hs3ib0CyQOGIn7GtVzEFhqj4s4agr2PIqidMg0Gv4ap3U2RCHfKtG5tVJHAH2jMx1EruDfLSMq5a4SDeI7RK+UiLSaqTmOs6gLDaqWoVAzRMaeVylhN5b4TTcJHVbGP13gJix3cCWqthSFVeuovfy6L01ErtF5rbw1OmeWa+g9ZZFQCIVcOSiAGpqZU5eu8J5tE9otNB7ed4YXSMy6/TuPMfw8DKn/rrYMveWMLqLoq1gCNtKpJcZeWXGXoXhvU8z8spM/IoAseqrBPoKD6IOkVbEHS7jyyuE6iqZVSDSlsmsPIFaEPMPr4ErLzHyKihHz5DYeSZBBU9ZI3VKpE6ezF3DkS9xkTSwhwv4ypoAaE5/IXflPCOngdEVLR39ZIGR1STUq4yCNrZeJg3axI54nzcUf5eRVcdTy6SuCC1iu0GgV4nM+jwAm3E9fK2COVhjcO/ydEpTwdfLhGaF06hNaJVI3AqxU8LTVhgHHdG4kJfI/DK+sUJgFIgsEXi5ZglbKWBLy0TmMpZ0CU9vsfjsP+GJXI7HHn+Sx594jE99+l9gWZ/j+HiByBNX67TDGj/1l76XJ3I5co88RO7RHI32s3jGTVyphCMtEljrhMZLfObf/H2+6305fvxHP8D3f3eO9z2a4z25h/ixv/ZRDu/ucXPrX5KZHdS7y/y578zxk3/tQ/zU3/ghfvyv/iV+4sf/At/8/Q5/5n05vuOxHN/z/qf40PufYmu7jqfd4vc//ww/9iOP8NEP5vjeD+b46IdztBv/jsD/IpG5z5f2/iW/8nM/xPLv/RK/89u/xr/6zV/iK19YJFTr2MPfY3DwGSLnOp/55N/jyffk+ND7czz+cI5f/X/+B/7Vr/7PPJQTQUXu4Ryq+gK+kccaXiFxNgitJpHZxBqsERpFbCWPa1znsVyO9z7yXt77gad45LEc//gf/02UwTUCc0eEQ2YVW6tya+8ZAnMbtfsM9mCZP/nyMo/ncjzybY/y4Y98N1/5WpvPvbjEj3z8EZ7M5fjuj+Q4OHoZZSjUhv7/T9Z7h0l2F2a6Z3pylIQkjAGvYeHix9c2OOCw3l2uH2xs4w3exxdfG19j43RtbMw6YGO8tjEIpQmdu3Loqs49QSMhEGEBkWyEUJqOlU7O+VRVd8+MgPf+capKYvePfmamY1Wpu9S/73zf+2plAmORyLqGJV6lMPX/8aM/KHD3GYGThwXuPCfw13/xa7R3r/P8M9NIrSn09gw98xr3f/C/cMfpUwiHBO5+7d1sN75KfvYv+b67BU6OCfzSO96C1LiKZV5FEufY/MZH8HcL/KefvpuTYwLCkZO86QfeiG48zR/84Vv5N68R+Mk338HPvOXVSM3PsrO9wk3vCXruEs99/cO4So0D71+5729+lx9/01FeeU7g9EmBN73uFKvz48T2l9mPrxG7ZV741wt843MZvvTFKT73xAX+5+MX+dKnpvnc9Qme/FSOL32ugtT6Ip76OF/91Ef5/NW/5UtPXODLT1b5xCcf4ub+FdTmh1C2JxA3LhKoJW5Ha7RfuICyNcHtaJVIr9B87uFUsWlUcKUcu888wL63RN9ZYPvpj6PsTg5+BtPnvCHY1uxkRtYdR87jqRUiY4lQXyQyFzDaGWwpQ9dexuwU0Fs5InOBxF4amV9sKZ10iJuz7PtXRtOO2FweWA9SaKYrv6Tp9JQalljGkav4amp3uRU9gq/WkHfmsKUSXWeRrrOI1pzFNUoEVpXArKR8IDFLoJV4MVojUIvIuxfZC+rY8hyOnCUyK/T9JXw9nRPGVg1HzuFpOXw9R2yl2t2us5wqH7UCWmMSX83jiHMo25fwlRx7bg2jOYXdmcVoTeO+bB4Sm2UO/AWM5hSOlkNpThOYdUyxQmcrgyXPsx9eYT+6jCOX0Fs59vw0WAj1RXx1gchYSZsU6hpWex5brGKJJWypjCvX8JRFxI08rpK2U2JzGUssjyCkvlpHbxbwOmvpwV9L9dlOp0rfegRjt0TfXqZvrWC3S4TqAgfeVTypTmKsEamrBPIy4sYl1J0Z9pw19uwrWM0qkbpCMNBROnIRT53H6lSxxZSp4SsrOGIdT1n4briqnLJLHLmMJRYJ9DqOuoyrLuOpy5jtKoG2hNUq4UlVYm2BxEivwnvyMo5UJ7FWCbSUUeFrFUL5KnvWowTyMp5UY89ZI1QXibUVeuaVgUEiNQolZh1XSrWfxm6RfecasXENT17BkxeIjPRih9kpEmiL9N2rqVlEquHKdQJtCUeqEekr2OL8gC9zFVtcwJHLqb5UWcOXLxNqK1hiDldJQzxlJ4+0WaBrXSPS15E2s0TGCrfDdSKthrqVQ9supSrSnQquWEfbzuFLS4TKysiSESgLmM0ikZY+/ol2BatZJ1bX2bOvoe+U0HeKuOI86naORHuE5jczJPoa+k4eV6xg7BbYd67ii2lrwWqViLQFIm2B3acv0rfT75lbwTWcRgnlRoZwoA5Vt4pYrTqJdQ1PXkXayuHJS/hKqp61O0vpXEdeT/kfu3l8NTW1BNoKgbqCsl0mNq7yYvxpXLGO1UwDl55xnUBeo2uso+3kSMxFQv0K8nYWXSzguKto9jUc7QqfrfwhD7371dz39lfy5z97F9en/zvK7ufpSM8i6W10XcczvcGB2R6pN7tRPGJHpK2HNKjw3YBe3CMOEyI/op/06cY9giAiiXv0+/skSQrSDMOYXnePfn8/ZTbE8UAfGnJzbz+dZPgBgZdCNaMgGLQn4lGo0E+6L81ABg0Lz3boJalxsjcwT6YvabMi8oORVXIICB0GLsNgYjgbeTlIM4VopoyOJIwIvJcmJp7njQKK4fwjjuMRryIcfN7h1xlOSDzHxdD0EaTT1A1cy0ZT1JFZxDGtlEMxmHp4npdCTsMQz/NQFGV02/+3oCLwDPb3IpLIwbVVksCnG6RMiuEEpBeGxL5HMDjID9sAafDwvzYqvjuUSA0ZQ7bEsIURjA75aTvBH719yL0YBh0vvc3/Lr7DsI0wnHsMQ4ZhM2HIrUiicNS4+F+BnsOmRgrsNEYQznT6EQ2AmBG9JKaXpHOWvV530KLo0o2jEctiCM+MAm/0PsMJyfA+DPkbqYr1Je3qsG0xNKAMGxamro74FWkjJL2dlqFg6O2B9aOBZYpYppIGGZLIM1/8BuMf+i3+8Z3fzwdedQ9//bpzfGn2N2h8fQ5tawZjZ5ZQLtJ69kF8OYPVGseXp9F3H8bpXEDZegCnM03fqg5AmXOESo6eVcJpZbEamYGhYxFjZxpfnsPuXCTUxomUKtpWagOJlBJWcxZjZxKrOYUnZrB2s2hbQ/jmDOr2QzidKVxxFqs5jS+mXAmnM40vzWC3J3DFGQI5T6xVsJpzhEqJQC4SyAVCuUjPmCdSy2hbkyRGgc4LDxAqWbTttIERqyV8KY/0wiUO7HU2//WfsVqXsFtTRMo8+lYOeWOCvp1+zuEeN/XNF9F3pgiVIvSv0fjmAxg7Uyib43T1KnZzjlgrE8gFukaVzgsfZ/Pr/0TzmQc4cJYIlTKRWsQT5/DlGZSd+xE37yfQ8ux7SwRKGV8pEWplErOCI83gqzl69jxma47IKNO1SiRWFlu6iNGcI9IrhFoJR5rDlWaIrRyuMonWeAhfzdG1yqg7l5A2L9B35gnUIq6UG1Rgs0R6Cb0xiS3OEOo5bHEKW5zEU2YI9fzgEJvaBvpOhcjIY7Wn8OQ5uPkonlqktXEBeWeSvr+ILeUIjPSQ6Upz6ZV2vcStcIXEqJKYNax2DlcsEjslgoH1Q21O0vfSK1hGew5pe4KDqIajZNDbs9hSuj329RK+nsMQJ3HVLKFZxuxkMdp5uvbSyLrR3nwYW87RcxexxALi5jQvJtcGdd7U+tG1qpitudT2IVXYd1dwxBxmaxJHnuYgXEkDioGFIrYGsxYpN/jFvYrRLqRX2PQqlpgfGSqMztwosHGVAj13gdBID+G2nMOWcwP1Xi0loxs1Np++H7MzB9/6BH2/ztc//0H2vTo3wyVio8TTX/o72LuCr+To2VU2vvFhDsIygT7DQVhGb52Hg2VCYxa9dZ5IzXHg1bCaE+mUq3kJ9pbRdx8iVKcJ9Tw9u5yCJLUMrjwNN1dxlUk8dYquXSSxcpjt83TdOWJrmptRGaN1kb5bJtQK6U57cHuszizfSlZx5SyenCVUSrhyAVvJE3kLeGYFV01bQ6GSMk2G4YQt5WhvXBxNQHreAnp7FrOT4VayNrJ+DAMfcWuc0CgRWRW6ThVLmkVrjdP1ygRmFledSUn/Xg2lcQFbniR28nS9NOiKrCqukSWySzjyLD0nx3f2luls5Xj4n3+fM2MCwqEjnDx7hj/7wG9jOp9H1et0WrPY8hI3gy/yl//3L3JKSN9POH2cfPk+9M46fXuBb0V1mttTvO93fp47hKP8+jt/ntbOKt3kU7z6XoEzwjkOnTrOW3/m9Wxv1gj0Ks1vPkzf+BRnBYG7D5/g2JEz/J9v+n7uOSPwp7/7Tt74vXfyule/lkOHT3Pula/lytLHOX1M4Pff83aOCQJHBIE7Tp/iVa86hmJ8GXV7nj3jOl977AKnBYEx4RjHTp7gw3//m0itIvv2PNrOPL/9a2/lmCBw711n+YP3/iq2+RV+6q1jfM8ZgWPHjiEcOoVwUsByH6Gx9U/wrcvo7RLSzkR6xdxZJTLrqO0szz49zdkzAofHBITDAq+4+xxjgsAdJw7zoQ/8DpbyeVznMTpSkVi7jtGYxdh9gFit8NUn5tIpjSBw5I7D/MVf/x7fe+9hTg7sI4IgcPiEgKp9Hlu9wl60iNwo8MxXcpwWBH7yB+9h59lPYkif4/1//O8RjqUMih96y91o+mO0mnPYSpE961E+9If/1+hr/ciP/xBv/4Wf5MQhgTNjAnffcQxBGONH3/JK4u5TbGylz0Fduca7fv41nDgqIBw/xpkzJ3nDG8/w/j//ef7TO9/E8cMCp44f5ey5I3ziszWc5jK3wsv4epXV6l/xmjuP8u5f/S949je5sV3kyDGBMydOcUQY4wPvexeNnSKKOEd7s8pZQWDsqMCP/8QdvOPtb+RtP/U6TghpiHLn6aOMCQI7GxXszhpve/Mx7jkhcO9ddyCMCSidx1Ab4yRm2tazOxlcKUtsVAbtvVQXnZjzaLtTuFKOnl3nVriC3pjBaM7QteYJjAqBWUFuTNHevEjfXyQ0K+jtWTae/ji2nGEvWMaRS0hbs+x5l4mMOtL2JFprmsRaou+tojYySNszeGqVxE5bC8ruHIG2kGplt9K/pxOAEpZYTicfA8Cm1sjT91LgptkuEWgLxNYyVqeC1ijQtVe5GV0dsC9S81Ns1XD0NKjw9BLJ4LkjNirsOQtEWhlbmaLrpZYgT89gitM4SgZPzRNZaTvPVfOEZjGdEmp5AqOMLRbTA//A9pHqt/Pse3X6bg1p8wK+mh7+X0xWETfO03r+Qfa9OolZpvncA3StCnvxMqFdo7MzQ2itshdeJ3LW2L0xSddfxZFLOFKqxYyMdI4Smys0npviW93HUXfKxOY6ffcy8vZsGt7JNfRmOa3SG4upHaWTPmaRsYQjV2lvTOOrdXxxnZ61iro7jiNm0kOpuk6oLKXTLm2BxFiiZ63SNVe55V8nkJcwdit0jcs4YpZvJ1dRtzMcuFdJ9DWM3RKuWGXfXcOWCkSD6UfffYRIv4wjLuIrS3TtdWJrAUssEOo1IqNOoM8PgKg1bKmEJS+Oph+RsUpsruKIVXxpnr61grpTpe88SqCuomwXUHayBFqdnrOM1pzDba/itpdxO3WMRhHxxnQ6YxDryDfy+NIigbKAL1ex2jl8uUzXXCLWl5E3crjSKl3rGoG2jNrIciu+iqtU8ZQ6ob5CbK6SWGt0rXUcscbN8PqAu1EksdYIlUcJ9TVCI20LHXiP40mXic01XKVIe2McX6vRc9ZJzCu0X8iNGBW2WMVozuHLFSJ1ib51DV9awReX0HdLeFKNUFkhVFbQd0qE6hJ2q8KL0XWaz46z76wRyKvE6mXM3Xlu+Y8R66v0rHWkjbn046Wr3HQfR9kscMt/hK65Qqguom4V2HeuY+zmccUqPWtlBOn05XkCuQa9xwnFGk6zTCgtEGurWM15HHERT14lMa9hd2r4yjJd6wq2uIgrrWA0F+ia1wmUy4ibc4T60sBmU8Xu1ImNy5itGnpjnlhboauvc+A+hi+u4rQXidQVYn0Rs5XDU1bx1QUSbwXHW6WjrqB2lnii+F7+8b+e48M/c5Z3v0lg9m/fxcY3HkFWX0AxxRTiaL6M+xCkbIp0+pDOHjzHpRf36cU9enGfg/7NAZ8iwrW8NLiIu6OpRxKnfIput08UJeztHRAFIfv9PSzDGDUehjyMm3v79Lu9kcEjGQQQ+/09fMeln3RH8MzQ8+nFCZ7jpOrRweuGoM4hx6IbJ3SjePTxoeePmhy2YdKNU/ZF4HppkDEIF4YATf9ls5FgMP0IgiCdYQzYFMMwIUmS7wpDhmYS2zBHoYtr28RhmFpAXjazcS0bU9NHTQ3btrEsC9u2MQwDa9C2cKwUc/C/BRVRaBEGFq6j0U28ETQz8tzU9uF7dMOAbhikDYuXKUXTJoT3XS/DacYQADk0gwxZEMNgYa/X/S7F6JD9MAw3XNscsCBeaji8ZA/xRy2EIYtiaO6IAn80l0ghn9HIrPGSMcQfHP7T2YgqS9imMeJeDO/j8HMMpxuWoY0ClqHRIwq8EURzOBcZci5S6KY/ut0vvx0pl8McWT2GrQlT1waTEm/UNOnGIZahjYwltqViGh1cR0SWt9K/29qgUaHQfGaXiQ//Nh/8uVfy599zN3/xfaf4xP2/jHqjzMbX7sNpZfHEPPrOJHZ7Op0ktC7iy1OoO/cjb97PnlPBbs0iPn8hPWhLc1itCZSNyQGDojyAZs7gitO44iV8JVWehkoFt5NHvnEJt50hkPP4UganPUMoVzB2ZvClDMkA9Ge3Jwbsixx2K4O5O0WkZumaeZSth+hbJSK1SDIIBm56ywRSAas5h92co2/W6Js1zMYs+s5F1O0LfCdZIZCzyBsXSPQKkVqm8/wF9u01nPYcRuMCyuZ51M2ZlFFh1jF2LxCr5dGcw2zMsP3UfSR6hVgro21P0nzmQazGLMrGOMrmeNqoUEoEUgGnncGXZwmV1EnfM+vYzSxWc4ZQyRKqGaTt+zA74/SdKt9K1nHFlLifmPPcDJZpvZCGGIlV5Xa4irozgdmeJDLmOAiKBGqZUCtjtWe5HS2h7l4ksXJExiy2dAlHmiVQszjiLHtuDXkr1e11rXkO/CVCvYi6O4HZmmbfr6E1LmF1JonNHF07j6dk8JUMRmuSnlOhc+NBboYLyNvn0RrjxNb8YEqRobVxITV2ODXUxjSuWuBmsEjPrmKLcyPnfNesY3fy2J08gZFnL5gnNAuEZgl/ANN0lZQ7cRDV0taEWSEya0TmPGpjCl/P46izJE4FvT1D4iygNdPasa+VR2aQlNie2kAaz13CUyvYco6+P4+tTNO1qmi7M5itHImxwLe713DELHpjHEeawpZy+FoJXy9xu5syJoz2HPLuJGpjmp67iitXUHbn6LlL9NylgZqvhKvk6XuLqI1pPLXIfrCMr6eHO605Q99bJDKWab0wRWwtcRCus+cvY8tZtp65D1fNEhklDoJF2i88hCtn00mFXaWzcZ6eXaXvFbgVVZG370feeYB9v0RkzhEZc2jNh/HEWTxpjpt+jUjL0LcK3PTL2O1LGI2H2fdqxEaRUM8hbj7I7bjOnldC2r4fWxqHW1eIjAy2dAm18XEic4rYmqV94z5scYquVcEW59hza9gDlkYwUJba4lz6M9rJ0vUWMQZhRWBWUXem6FvpfKPnLWC054jt+dFkaPuZBzDFDPvhchp4qSnPQtqeYD9cxpKyAwVulj1/AV/PY8tz6O0J+n4FR5nGlNL3vZUsozQv0tr8OJGd42a8gNIYR9wexzWz9IJ5nIEtp+uUuRV/ig/80a9wWhAQTqRNgjf/xL/l7/7p1/mnj72Dj3zkPzJ5/v8he/GPecNhgbvGBIQjJxCOCORK9yHuLNEz69wOanz9qx/jziMCp4S7uOPwYXa2Szzz/EeZgfc1AAAgAElEQVR5y48c4ZhwDOHYGYQjArBJ5NaRNi7R/uY8d48J3CXcgXBI4OgJgebONQz5CqbyGU6eGExNTp3g9HEBz3wapf115iYvcFQ4jiAc4+Rpgec2nkDcOs+3o1W+43+WM4KAIBzh6Okj/PEHfg7dzGDtlHj2C/kBwPIwRw8dw7F2ubGxwPbuHK+96yj33P09HDlzD2NnBPo3nyB0J9l57h9xlQVCq0yg1TCaqVnD0Wp4zlWeeXaBYycEjt8hcPjYIY4Ipzgu3MHdp+7mqCAwPv4XGM4TaJtFbro1bvsFYmWez165xIlDaRghHBP4N2+4F89u03UUzhw7inAoDT+uP55D3F1h58bH2Q8f5W0/cQenBYFXnzmJpzxLa/Nxrqz+A8LhsfSxOirw7AvL6HqN2F1GeqHI3/3Rz3FKENLGyJjAn77/vaitb1CZfXDUIjl9SuBzT9bwo8eJ3UX0zVl+/R2v5vBhAeHEYe56xVmefHIV2/kSuvZV3vIj/weCcJST587wc7/yNrSNKspWBr1Z5swhgXtOneNHfuAt9PdaNPVljp8Y48jYGc6c+h5OHBXYP/gyrr3Avz45zmlBoCl/jo2txzG0p/j7D/4BdxwfSy0zgsC7f/M9iO0q8k6d579c5Z4TRxCEc9x57nux1acJ1HVio0LPrqFsT2B3MtyOVtF2JzFbM9idDN9K1rHac2g7U9idDJ6cx2zNYneyJEZqNjLFDI6Sx9OK9LxFlMYU0s4ke8ESt7trNF+4gK9WiYwltGZ+oIassOcvYEsl5J1Zus4ykbFAbC6y+fRDIxvIregRjFZqDBk2JKTtOQJ9gb67ngIIB283WkUCbQF1NzfSl36r9wn0VhFlJ4O0NTM4oGZGetLIqWGpecJBW2s/WMYR08lf89mHSNwctjJJ4uQJrSyxU8BWZjHFaXw9h6sM4M5GAaMzhSXNYkupYUpvFgkHjbKhhUneuojZmmbPraVa7lbK8omNEp6SIxq0G0O9yK1wiebWBUw5T+Ku4ulLmFINtVUiMJcI7cX0Srxew5FSe0eoL+GI82iNEgfBI4gbeQJthYPgKoFWG4CdK0T6KvveY4RGCtEM9DQESuyVVPfaTn9eD5xP0rdXaT7/ALFZpmuu0LceIZAXScwFuuYy++46sb6E3a6w71xNr2hvl1A2C0R6mdiYR96cQd3KE8iL2K0Uwmm3i3SdRYxWPmU2SEsc+J8YHGQXSaxVus4SRjtHZNZJ7CUis06o13CkEr5WxZQWUJsVQmON2/Fj+MoCrjSP2ykTKjXY/wKdGwUifZ1IX0XcnCXUF4iMOl1niUC6TKRcRtsu4st1Im0RV6xit+dJ9HVcsU6kLeF0SvhKmUCtEOsLxNoyvrSIr1xm33uUzo05pK1Zeu4KsbU0CoNCfZmD4JFBIyLLvn8NX1lE3S0Qm6tE6mME6iqhXqdrr+KIK/Sdx7E683hqiW/1rpHYS4ibGRLrCoG6Rt95hMaz0wNzyCI9a5n2c9OEymrKD+ksEqnLaNt5Em0dt7OA3ZrH7dS4HV4fcCWyaDtZesY19u1H0bZKbD81wXeST+FLC7SenULfLdDTH2PPeoz2cxmaz07St9cJ1UXs1jytZ2Y58C6jbqeTD7NRgP4nccUqVrNIoNT5dnAde7dEIC1gNavsO4/gySs44hLqbpVv9z6FtJUfzH4W6FqPIG2W8OV1Yv3aqCkVGysk5hp95ypGax5XWsaVlumZ68TaKu3nskTKOk5rgb59hUCp4StljPYCPWcdtZ3FtJfQ3WvY6jpfXPgT/u6dJ/jLtxzhw+/4Pj5b+nuU3c+jmVvojoKu6xiy8V2NgHjQatjr9ejGccpQsDxcyx2BNOMgwXcDkjDBd/yUSRGlYUUYxMRxl73+AUEQ0e/t0x2EEp7j4jkOvaT7XdyJOAhHDY5h6NBLutimhWs7I16FbZijCUUvTgafJyb0ffZ7KQtjyK8IfR9LN4jDKA0rXqYsjQehiGPZoylIagV5Gb9iwLpIongUJFiWxc2bNwnDcBRWBEEwUrn6rjual+iKmoYojstQrepY9miW0o3iVJvq+YRhOAo+ut0uruuSJMlL4YWh4domwu29A/jWbQJHx7UkfFsh8kxC1yby/EHA4I0ChiGTItVpmsShS+DbJJFPHHnEoUcUusSRR+jbxL5H6DqpIcRz8UwjbWmEAY6u49s6nqUT+w7d0KMbeti6Qjf0iDx71C4IvCH40h6FHKGf6kuGOxvfs/A9A88x8T0J35cGlg97FHAMD/zDgOAly4eLIokjRsXw60ShQ+BbhIGN5xj4nkkSeSSxRzf2R/aRXhLRSyIsQxuoUK1BgBGNwJjDx/Al3oQ5ClFeMpH4o8ZEGlyk30CeY+JYKo6t4rsv7X0cy0DXRCxTRFV2MIzmyPqhqzJGR0PZMrnwt7/De37oCO9/1Sv5k1cd5cm532DzaxPoWxmkFybxOkXsVoZQyWO3pnE709jtCTz5PHbnIm5nFumFcRKthr4zhdWaxOmMc+AsoG5O4raL2M0CvljCaWWwmlOINx5AeeESgZjHa2XQNiZwWxkiuUj7mw8hPnsea7uA08hj787htWaJpCyJUkDfnKD19EP01Dp+u4DTmMHYvkQoZUjUEsbmNG4jjy/N0TWK+NIcTnuaUM3iijN0jQJmY4JYzxIoM1jNcZz2VBoQKDkCOU+oFIj1HPruJZzODHZ7BnnjAr6Up2fMo21PoW1NEsip4cRuX8JsXiTRi5i7czitEk9//n+gbc3gtgu47TxdvYbbLiC9MEGkVGl8835CJU+slQiVPD2zyi1/EfGF8/hSDqczTqLnSPS0rdE1KpiNKUI1Q6jO4qtpPd9X8uy5C+y5dVx5Dmn7ATqbHx3BuTw5y61oEV/NoDUu4muzHIRVErWSalilPLf9JezmNIGcIdZyHDhpTT/Si3hylj23Ruv5B9Ebk+x7dfb9BbTdCfTmFPv+AgdByrRw5eygmZFn++n70Xan6VrzJGaVUCsTaiU8OY/dSecqsVGlZ9XpWQsoWzN0zSV8eZ6etYKnzJGYRfpOhcRKD7ehVsJqZ9h3UyuIKU1jdKbouvOEZpnQSK90cfAoljyJJU0RmmmQEBoVAqNIYGTZj6pYUgZXKRLo8yTWEkYrPeB6WpauV0JrZjDaObrOArac58ZTHyVx5un7NVw1hyXNoTYnSJx0z2xLOWKrjiOnM5Rhw8IdADRtaXClXingyHnk3XG+s38FpTFJZ/MSamMWvZVBb2bRWzm61iK3gjWM5jRmawqtMY7WmKJnL5AYC9xMVrDlDI6coX3jYW4Gi6hbl6C7ji9m6ZpljMYEVnOSvl2C/irPfvmD0F/CkybpuTm05kPY0iVuxRVcZQJfm6Tv5dj3C4RqCVucI1AzfLu3iCVOoDUu0bOrHPhLdDYeJLFKAxtMAbM1idWZIjYLKVtFy9BzKjhiFlcqDKZLWfpuFVeeoefViO1K+liKc3TdebruPMruBJY4R2iW6Lk11MYkvl6g79eJrQri9kXknXG6ziJmJ0vfWyIyK/S8WroX13PEdom+X8NR5ojtIn2/grz7MHrnErGTI3ayOEoeR8nQ8yp0vSKWPImjzHAQLRLb8+xZVwncWfxwFlspE4oVzN0JJh78LY4eOszY6cMIYwJv+IF/y7t/+1d4xy+9kXf+8uv4xbe/np9+y6u5a6DZHDt+irFTJ3ji0/PIzTW0dg5Ly9DrzHNWEDh34l5eee9ZdnfKhE6Vn/nhM5wUTiIIpxg7LLDT/iyaXMfrZAhbi7zx3jGOCscQjgj87u/9JnLnCXZvPIwjLXFGEDgqnObYsTEqS9O0dpfxOhm+9thH0naHcBLhsIBofI49bwGvPU0s1rj7qMBx4SRjwgk+9pH3YikF2tsT/Lu33jE4mB/mR3/itQT+pwn1Ovb2LO/5rz/M8UMCgnCWw8eOokiP8Z2DVUzxIo5aILGW8dQqllTE1+fRmjmMZpFAWqDx1CRv+P6THBEE7rrzNennOHQCYXDQ/pmf/veY4fNsNWoYeqqlfeqzc5wSBA4LYwjCYb78L1dRpTn29DVef7fAiXMCwum7+P0/eA9JtITdnsBqTHLvUYFzwis5fvh7mcp+CFte4lr29zgjCJwcu5exY0d54IGHkTqzROoyVnuGv3nfOxCE4whHBM7ecweO9wKNxsdob41zekzgxPEzjAkCjzxWpyFfwtPncbbq/Le33cFZ4STCUYG77r2HdvszqK0MN+15vvLIxzgrCBwXDnPs5Gme+koBY+cRbnxhZdBoSfWw//MLFWxrkdefEzgxJnD4zFnG7jjE1765yMYzGdrPV3jfe95K+/mL+MoSnvgpzgjpXOiQcITjdwo0va9gtnLs24sYO3XOjAkcEV7B8aN3YshfwFdn6GqL2I0CnlgmMdJqu9acxVWLBEZl9LMcaLkBBLKI1Z7DFXPQfwRLmkmnVVqZvpvCMdXGDL5ehIMrLwM01gdhQgGjVcBV5nkxuZ6GC3ramvDU2og9kU5EljDbVXr2ZUJ9mc7GDFojT2gspEGGmoI3fXUevZkj1Oup5nSg69SaWbTmHDejdYx2+ndHLmKJeW7FlzE7OQIrT+QWsdQZfCtH4pdxtDksdYZuUCGyszjqNIGZo+fND2ZoKTsg1Gv0/UX01iy+lv7/JX0+yRPo5ZSdo+Vx5Qx2Z46uNY8j5vDkIqFaxZfLaK0ZXLWAP+ATmWIGvTVDYs9jtGfRBipiX6sMrrovIu9kCLRUWak3C8TWctqKaJeIzWUSawWzXUphmPI66k4FvVGmfWOWnrNObK6jN+aRNssESg2zWSCQa9jtMoFSx2gU8OUavjyP1VjAaGS5FaW/V0RaHbdTx5dqhGoZt7NEIK1yO/gk6mYZr7OMsTtPKK9x4D6G2cqmswljhVhbxWnX8MT5EfPBak8RamUCZQG3vYTTWiLW1vDleYzGHL6WTj5cuY4j1vHVZfRmKVWaWvWRBSTSl/G1hcEMKG3kOHKJnn+d0LyM2anha0sE2hKJsUykLqSHWfkqeqNOqK9yEF7Fkct4apXYXKLnrCFvZPCkKreC9QE4tkCgVIj1RTyxhiuuYbeX6TuP4StruNIyRrNKoK7Qd6+NWkC2WKH7MltM115NZ0oDBastzhNqy9jiPF0rtZuY7Qo9cw1tu4gnLtMzHsEXV5E3UobGgXuVm8EaZjOPspUl1lbRtotYrbT14UpF7OYirWezdI2r9IwrROoqnedncdrzfDt5nJveozSfmeGmdx1XrKFu5xBvzHDTu4LTKQ++1gJOp4LdzqPtzg5U7UXMZgm7VcGT6piNEtJGBmUrhyfWcNpVtO18GpYYq+i7RdTtPLG2PABdzqJsZgnkZcxGhVhfIlIX6Ftr+NIS5m4dq7HEnv0IXmcZfbtOIF4lVq5jN1dw28vYrTo98zK+lDY8zEZl8P21QKKvESrL9OwrKdj1Rp5Gs0pbW8I2V/n84vv40K/czdyv/QgPv+vHWHn4T0ms51C0TSStjWma2JqVmi0sG99xcW17xHQY/un7Ib4fvqQfjbskcW/UmojChDCMX2pVJD3CMKbf2ycMUwXocLoxZEcM2RJpuNClGw24F0FCN+qShAmhF9KNevSSlzSmacMjGc0yhjORoTlkCMb0BqDN4XSln/SJg5jecK7ihfhOQOiFIzZF4PlpGyNOXmqVDAwoo2nJ4PVDjoVrOySDKYylW6O2ialbuJaLKqmEXoihGriWh9yRsQ0bz/YIvQjbdNJzrO1gGSaOaaVfexDahJ5PaEXEToJws7/Hd27fwrNUbEPEtWRC1yBwLELX+645wrDRMGw+pE0Glyh0SWKf0LeJAgfPTQ/z/W5ILwoH8xGf0LHxLJNeGBK6zqCd4ZEELt3QY78b0Y8DIs+mG3r4tjH6Wt04xHNsLEP/roN+5MejPVEUuASeie+auK5EGCgj3elwejKci8ShPwJupnYSdxAMpPfXMvRBIJO+RIGDZSrEoUsY2GlQkfgDxkY4mqKk3IqYvV6X0Pfod+PR5KSXxKPbkN4fa8CgsNL2g22NFKrD2+U5qcrFNjV0rTMKYizDHKRuJqYup6YPvYFtdzCNDqYh41gGnmYi3hD5yJ/9Kh96x/fx3jOn+LPXnOIrufcg35gnkOYxdrI0v3keY3cGT8xiNSdxO9ME8ixde4pYn6Xz/IPo28MDeRa7NYndvkSkFHHbqYJU25qlq9fRd6YwGhO44hReO4vbnEPfnMRvZ3Eas6g3LhHLRfx2Fnsnj98qYu/OYGyPEytZzJ0JjK0JQrGAvjlDolQIpRzqxnm89gx9o4K1M4u1k8FuTRGqWYzGOIGS4cVwgZ5ZRN54GH3nEvSXccUpNr/+D3jiTGo0aUziSzlu+Yt0zSKhksFuT2PsThBrJdrPPYzVmGXPqtMzqmnzQ80QaXN0zQJmYxJ1cwpjJ4uyMYmxMzuAfs6gbEwSq1X65gJep0DzmftHFhKzkUJBu0aZQM7hS1m6Vg5fnsVpz6BtT3LgLqZtk85UaltxK4RaHqM5jbY7Tc+ep+9WCLQZOpsfxWjNsO8vpMwCLUdsFIjNPJGZxWhfItEqOK0M6uY4TmuWRC8SyBmMxjiemPrfA62Q7mq9+ki3pjencAeaSW/wYndmcaUMrpTBk7MkVgWrPTeiwput2cHVu0kivUxiVLkdrdK15tEbKWnek8tEWg2nUyLS6nTt9BAcaDmkzQt0rSqenKdr1bDbWbpeBV/PobUmBkrJOo6cw5Zyqf1Bn8HXswRGuqFOoZU5AiNHZKcGksisYolpBTU0avh6CUuaIXGLuEoZRy7h6yms0RIzA+ZFDlfNobUmiaxSykJQCpidLLZUIDRq7AdraK0ZAj1tgMg7k6NfZEOjgqsW2AsWMMVZbDlLYtfwtTLK7gx9bxlPreBKJTypgCNmCNQsB36NQC0gbU7gyxW6Xg1bzqC3pjHbMxz4C7wYraBuXmTnqY8SqjnczgyhmqVrFugaOXx5mgOvhLr9AD03iyVewFcn6Xt5An0KT53EVyeJzJnBNj1DoGXoOgV6Tqo1TcwyPbtG362O+CSpCSWLr2bw1SyeMkfXLmK2pnClNKjomnXkrXF6ToU9r4Kn5gnNErGdBkihWcJVc2ngoBUwO7OY4iz7wSKxXcGS5gZBUwrIjK0aoTnUkxaJzBI9bx5PyxLbJUIzBd113TJ7QZXEKRDZOSI7Q9cr0HVqWNIcoZmn5xdxtRkCM1VZxlYVa7eCZ02hmxcRd2eJ5Xl8cY7Zi7/LYSEFZB46JvC+97+bZ567jKxcpt0qkfiP8+y/5vmlH3sdrzx7HOHoCYSjY6ysThJYn8IQC7R3LxA1M3zm+v/gkUcvMJ37IIbyeZzOk7zm7BHuPfEKxoRTHBoTUO0v4zmrREqWoFnj1WcEjghHEI4JvP0XfhZV/Ay2mmPPf5Q7jwicOHSOscMCn/7CZaT2Opv/8k9cK/5J2gIRTnLy3BHa6meJjArqxkPEYo07BIEjwjEE4TiT4x8gsObZ869y8pDAiSPHOHrkJO97/7vY3Ep3+D29yB/9xo9x6oiAIKSNEcf+ND2/gtp8mM72JGanSGwtYrTzbD97ns7mLLGxRt9+lM7zJSz1Ce77h/fyva84zivOnuDEMYFPPnEVQRA4d/YVvP2Xfwov/DJiK8vW0xf4lydmOS0InDhylLEjR9huPolrlrG2imkj5KiAcPZuPvR3f4VjlUmUR9mzFvnLP/ph7j4r8HO/8GZ25etIW+t8uniRs2MCh4U7OXryBJVyDUMr4It1fDXPB//kFxgb3K87X/kKXtj4DLL8MFJjipOCwNih45w6IbB2pURDGUdr53C3F/jP/+4U58bSps3rf+B1iNKnMcQs0vMP0HmqxCvGBE4eOYYgHOba9Vm63hdwWwv8+i/ew7/5HoE3v/lVaMbXkMTHeN1pgdNjYwhjRzn3qpMkva9jdGqYjXlu+1/kwFrGl67w+lcJnDt5mNOnziEIAg9d/EuS/afouUuYzVkCaS1le4y9ghPH7kaXvoQjZWg+fZFYqdHVF+jbS2iNWYz2HH1/Ed8o0XjuPmKjQNcuY7Vn0Brpc3fPrqNsT2LLc3haYfC8NYeyM8tBuEpkVVAa49hSkdCoYYkFzE4eRy4RW3U8tUKgV+m76/hqnc7GzEhBOmxPfKv7GJGxit4sD9SOC/hqHa2Zw1er2FKJyFgYtAnq2FIJWyql9iYtnQbsB6sEehVldwazk8PXUttHYi+koYWSwdayvLi3TuRU6Po1PLOAZxSw1Ay+MYcpTRLbRYzONHprZjQVNDsFQrMy4ugYnZTHYXTmRnppR5rD7sziyTkCtYjVzuBJRTy5RNdcINBLOEoevTWDpxXRWjPIO5PsB0v4eglHKWK0M2kLRK8RGgtIW7P4ap2us4bayJHYKyNWx5DT4UhVbLGC0VxA3CjgKYuY7TKRsYzRqmC1Fwi1K8T6Ina7RGIs07dXCZQa6naGrrmMtp2lb17Hk8qY7QlceQ6rVcBp14i0JRJjHqe9iNmocdP7BPvOo8TqOr64PGhdpJYMu522FdxOHbs1jy/VUs5DM21j+kr6dqe1SCCtDXgR1dRIo5SxOkUCbSkNKRpl9v1reMo8ZidPoC1jizV8dTGdqqi1FBoqlzE7BTxtFUdZQm9ViYxVXKmGK83jtMtEap1Iu47RWMCVF+m76/ScZWJzAbWRJdAWsFsVQrWGr1TYcxcHFpwagVIj0VcI1CFTY4FQX8WV6vTdK3hqamiJzWWsTnnE/bDFCp6a/rdKX7eI1aniSDW69jp6s0RkrGC2Kyg7eXyphivWsBrzRMo6nriC3arjtOex2xW+nVxF383idKo47Vr6+MqpacVq5bjlP47dXEDbLg+UsQt4Yp1QWSSQF1C3iridBcxGha65RtdYRd3OEqp1EmOJSF1H3SrQNZYJ1CpmM4MrFvHlecxmkdazU/hSnVhbZs++jNWqjP5tNctsff0C8kaGb0WPse9cQd3KYbcqJPrKANhZI1SWCeQ6TruM2SjiS0vE6hW0zVraCGkv4XXWCMSrRMojxOo13PYSibZOoq/htOsYuxUidZVIXWHfuYa6VSSQl4i0FfSdMo60Qhg+zlarjCbXeXL5/fzNL93JX73lFH/w5tM8NvM3KDtPoupbKIaI4zioopoCIwcziJFxYwCijPyAIIjSwCGIRmYP3w9TJWnSJ0l6JIMJSBK/jFHRS0OLIUuiO5hfRH6QgjDjZBAE9NJgwo8GrY2EwAsJ3IA4TKciQ1XoMPQYWUAGCtUoCFOdadJ9CY7pB2nDwovoxj1CP6I7CEVebi8JBs2HoY1k2HoYvrw0VemmalHLHk08Uh6FN7oPgZsGI4EXEvoRnu3h2imQtBt18d2AwA0IvZTx4Tn+6PYPWRa2aY5gnpEf4JsBoRMh3Ozt8Z3bN0dBhWfJhJ5J4FhE7tCq4YyMGWlAEYz+7MYBgWeNAgvfs4gjj14SEAUuSeCPGhSBbRO6zkh1GnsenqWRBC6haw1aFS6x7xD7Dr5tjMwYw4N8GpqktyMFT6ZVklTzkjYgHEsn8DU0rYGhqaMgYDjdGM48fNcetTSGk4/04K+NFKGBbxOFHt0kDUL2ejFx6NEb/DsFZKbcim4cjcwf/W78slmJMwonhtDPl09U0nDCHHEr0nAobVVYupEmfq6FbSn4noFrG1i68VJQYcgYehtDTxWlrqNgWyqGpqB3drE6Gvf991/lz372Dv7ita/mT151gq9k38vmVzOoG7Po2xmUjSmkFy5hNWewW9NYrQmc9iR68+N48gTa9iXcdh6nVUB84SKhmqXv5HHac2jbk4RymX17GauRwW7N4stz9O0C1s4U5vYU9u4MPa2MtTuN+OxDxHKBvlHF3MritQq4rTm89gza5nn8ziyRnKerltE3p/FaWRK1SKxkUTcexmlM01WrxHKVQJ7Dl+dI9AJWaxKzOUGoZgmVLD2zSPv5j+FJ0/SsArGeJxg0KkKlMJiwzGC3p1C2LuBLmUGgMIPZmCHRq+zZVSI1j9WaINKyaDsXkTcuEGtVunodszFH65mHsZoZXgzWMHZScOhNdxmnnWPn6Y8hvvAwkZrnVrCI2Zik8/yDHHh13M4s2s5DiDceINFL3PQWcTsZAjlLqMwRKDOYrQlcOcPNQWVV3hpHa1xi3y8R6NNY7VkivUSoFfDkDLY4jStPExlZlJ2HaT93npv+MlZrFqMxhbYzji/PEek5jMb44OOyJGYZaesiVmd2FE5ouxMYzSlis4wjzmG2Z+jaVSKjhCPODfgEJQK1hNGcITaqg1ZFiVAr0XfqyNvj2J05XozXeDFeZ99dxpfLGM0sgVJl36vSc8pojfEUHmpVsTvpLzdWO4OrZYjtIuL2efbDRQ6iZWJrHlvOI25N0A9K9P0KWmsStTmdUtydCpY8Pbh6nic0q4NfnGv0vRVCo4zenkRpXsBVypidFGoVWfPsB0torWlaGw/jqll63jymODNoZqQH58hMfzFv3RgnNCvE9jzyzuSgbTE/gm1aYnYA+yzh6+mhXG1MY7QzOHIRVykRKFXsTo59b4E9bx55+wJ2Z459bxlfrnDjG/+MLWfZ8+t07QpPfeFvOHDr3PIXSfQSgZJhz6nQNQpIGw+g756H/WV2nv57bvolzM55InOWxM5gtM8TGtMkdgZHHsdVJnDlHHvuPD2nhLR1P6ExS98toTcn0RtT9N3KAJqZpeeUCfU8e26VxCriSrO48gxdu0zXqmK1sshbk/SdGn2nykFQJbYraeBgVwj0NIDQ29Oj8OLF3hq+XkgVs2oOozODJaVgu9As4WslQrNCz6tjirMERgFPyxKaeWx5htAskjhlXDWDKU7S88s46jSePpOGWFpxEHzkMKUJQitL1yvjqjlCs8K+dRVLG8cPZ0ncZW46q1i7E0yffw9nT5zi8BOedd4AACAASURBVDGBc3cJfPzjf4plPYHvL9FpPcztvXVudx/lP7zpXo4LAkdOnkE4eYxy5QEM6Rq+UcPWsxwYWfaTNczwETbbV3nXf3sr9xwTeP1d93DnkbMcHjvBseMC/RdvEAVrWM2L3LaucEYQOHfiFMJpgf/wH99Ku/EJbDWPp65wUhA4e+xuBEGgsjRJ4D1BpOTYePIidx8VOHbkToQxgYb0GexOhkTNYW7mBlf6T3Fo0Kgw5TyhepU3vGqM00fPIghH+esPvYeOVEcXJ/Dlcf74t36Ye+8cTEZOCgTe52htPkDXLZC4y3S2Uu7AfrCG2c5zK3oUV16Dva8RGZ9Fa2cJ9Gt48uf409/7Be46LXDiqMDpU0cRhOOcueMuarUHkZoLBOoaTz46ybkxIQ2JDgts7n6Bnc3zBK20ESIcFxCOnea9v/f/ooizdJXPs/3Ug3haAdN8HMP/Ik8+NcnbfvJOfvDUHZwUBE6M3YtwSODSxUlajQmcVhVXzvKh9//SqFHxfW98Ha3OV9C0C6itWc4eETh65BRnTgk88Zl1ZHsOSy4SNlcGjYo0qDh6VqCjfALPLBIpWbryY4NA6BBjx0/wofs/gOt9FmXzPJE4hScvY+lf5CtfXeLMWYFXCAInBIHT5+5COCbQal2l56zgNIu4zSV6/z9b7xlm6XmQaX7q6hzUkhPGGAbwYMAMYWB2YIElLDMDy+C94GJmYWcIJtoMwTDD7gILHkuWO1VXrpNz5a5udUtywDY22CZYtix1qnDyl3M8oaq61bbv/fGeOrLn2h99VXdJOjrVp7q63ud9nvvurHH70znOnZQ4ee4M0okTPHZUQlc/QWenwqv9G+j1Wbr3cpyUJI5NvI4TJ9+I1vksRjPFA3cDcyeF28oR6xVCrUhslfH1PHJ9Gk9ZxO7M4atpfDXDwK0SG0J57XazBEaOnlPBaKUw2zkiU6g/jZbQAbfvX6Xn1oisMlpzfvz1T2vMY7QXcZUKob6M3Smh7KYZepvj+YZaz9CzNzFbJTxFbPj3/E0CrYorF/FUAVf0tQp2p8B+uImvVkisFXytwl5wDWV3HkfO86j/LH13ZdRMqGK00uyHG9hqDt8sETlVQruCZxRJ3Bq+WUJvL+IbC4RWhtjJ4+tZjNYCe8EanlrCU8sCfixnRmF3Zvw13pGFTtmVU3hKGnc0bYz0EnveKt37M5jNNANvBV8v0tmexteKPOrfwOqkCY0y3e0ZBt4KA2+F9v0ZtHqKPf8aD+NbyDtpoSF11oWO1Vhm4F7DVSrYndI41DGbS5jNCupujlBfFjOZbo1Q38BqLROqS/hyFV+uYNRzxNqyOMTrK7TvzDEwb5EYS+y+/BSBlhGHdlnYI/T6Avvuc+w5t+jezZLomwztm0TqBl5nhb5xnVAtj9oTVdx2jX33JmZD3Mgf+Ouj6WgBt1PhwHsBr72G26oRaUvseaujv3srRMYqA+cGvrqK3SkT6DV8rUzf3sTuVEeA0BrKTorQWKLvrglDS7uGr6/T954l1NeI9FUibZmBtYbfLaPvrrDnfQi3u8TOy1fxtQquXMSVS2j1LHvudWJ9GX13kfbdyXGjItaXUbcy+KoAl3pKDWU3Tc9eJdCqBLqACB+GRg+im+jNHIG2RKgvo+ymMVsFYf7QVug74vP8ILw1NoPE5jqt2zNE6gpfij+C01zG66yy79xiYF3DqGdp3b6K1y3xMLhJrK3jtKoMnU3U7UUCtUSkXoPex3FaIsRw2lURUqhLGLs5rEYFt71E39zEaVXoGesc+DdQthZHYcwN3Lb4HHG7Bex2Fl8p4nZK+HIN+X4au1kiUlfoGet4nSp2s4TbrpAY62g7ufHPY20VfSeHLy+NmBqbWI0KffMabqdMz1zDbhbpGZvE2nVi9SbattCuRsp1/M4mPf15Eu0mTlOEE353mVBZJZBXsBplQmWNoS2grVajzNC+IZok5rN02kvI5jqWtsILmV/lfT//9fzfP/A4F3/x+yi9710073wc1dhCs2TBXDDdUQPBHd/iH1o5xm97ojkRhjGu65MkfcIgJvAjBv09krgvwoqeCCsGA8GqOAwv+iOLRxLFY6XosD9g0BMH//3BPv1EHPT3B/tCeepH9KIeg2Qwgm4GJNHhRCQYGz16I67FYdvh8MJ+2B8Qer74/yQDAi/EMR16UY9+MiAORMtCNC0iAs+jFyfj+cYhFDP0A5KRRtV3PYb9geBjjNgWvuvhmM44oGg32qPn3idwA0IvxNQsXMvFMmySsMewN8RQTSJ/xPpwHMHGcL0xZ+OQuREFIYEdEnkx0sPhPjx6iO/ouFaXwFWJA1s0HvxwDJ187RDuj1WiUeCNQ4l+EuA6BnHoEoUuvdEMJPJcekHAIAoJXQfPMumNOBfDOMY1Nfb7sZh5eDaRZxO6JqFrEXn2+NDvWAbDfm/MjLBNXag8w2icTokXLySJfDHRSEQAIFoN/nh+cagw7cURjmUy6CUjq4iO7wrtpwBY2l+lIX3N1CEgmsLocQjOFDMSm0cPD+jFEXuDHnuD/iicEMBOweEQhhMxCRGBxKAXj9oU7jhIET93X4OQeDaWKeO7Oo6tCx+tIwCgliGja80RSLONabSxTAXb1LGVOupui9RTv84H/8N38BvnzvCbT07w6YVfo/H5Mlv/dBGnmcfcTWHVFzHrc3idRcz6FNrOFRq3/xynPcnQrhBrFZR7szzwVjHqU7Ruv5/dLzzNo2gdfXsO+e4M+s680IfKCzidKbR7k/TUPGE3g3z7EmEnTdhJo9+/inLnMlG3TNDKYdfncJsz6NuXiZU0kZwhaKeJ5SLavSliJcuXo2X07StEcoawkyVRSvTNAqGaJlJFE0TduoIvL/IoWiHWs6jblxjYeUJ1EbMxjdueZ+hU8Ltp2q9cJNGz9IwcytYV7OYcTmuBgVXBaiyi3J9mYBXoWwXc9jz1Lz5N584lAjlHqBTY+fwH+cKn/oxYLRLIwhDitTP0jDL69iza1gxuZx6/u4jVmGFgFVG3r2A1Zhg6JUI1Tefu05j1q+y7VWKtQPuVS/jdFANLsATk7ctou1P0bdFO6N6fJDHz9OwsfTeNr2RRd6YJ9Rx9p4TTnafvFERYYWU4CNbYeemD9O0q+/4yA6dM6+4Fhl6ZV+NlMftQRe031HIM3Co9qzTe1QajXa3dXiCxSoR6nsgoEIz+G1/JYTYX6FkVBnYNt5PBV3LERolALTBwBBndaou2Rc+qYdQXeRhdp2cuCXOIW8JXREvDk0Uz49X4GkN3BV/P0HNLYi+sZeh7VWJLKEZdJY+nz+NpizhKis72FPLOtJgTBGXU5hVsOUNkVgj0Cmo9RWRUicwykZVHbVzB7uRQdhdE1dcs86XBdUKzSHd7ErMzz4NkFXn3Kn23iqfmOIg3UOvzmO0MkVkjMsvorQWM1iKxXRnrR0NDPN5BvMz2y08RmmLWcBCv0d2extcKPIivYTTSKFuz7PvL9KwCPatAqOVp35mkZy7jqBm05izt+1fw1SwPozUehivc/syfMzCF1SbW0vStHEb9Ckb9MgdBAbN5Cat1CU+dIbYWSewUWv0CsbXI0M+i1j9I6977CfU8rrxAz85id6/ia7McRBXM1gyd+1d4EC2RmML+oe5M8qi3NpoXTWM0Z4iMNEOvQqDmifUKe+4qA6dGoGaIjAx74TKOksbXc7iqaL4kThlXzYwbFJ6aJbHLPOytE+h5Bl4NV83gaVkCvUDPreKqGXw9i6elSJw8nr6I3p4isgrsR8L2YclzmN0ZeHSd9vYzuNocnpbnK/vXaW9fpL31DIOgSN8robdmkXdnCOVV+nEOw5rElAv4rQL7ToWn/+KdTEgSJ45JHH1M4k//+JfotjZRu4uEborASNG3lviJd7yFkyOY5pHTJ9m8vkBnd43EXWUYL+O3LuCZS6zffIqJUxL//FslXPnTvP6ExHHpOMeOnmTimIQd/T0H+8/hd2foK0u8/pgAY0rHJH74R78fS/skgVUiMjdH+s4znDhxlPLqNI55C7sxw0dX/njEoTjDsVNHeOnuDSKjSE/LYt5P8/pjEm9+8i2cPP44/+XdP0N7Z4ZXg09wZty0OM67f/8XCJLn6TYvERrT/MZ/fBsnJiSko8c4elJiZ3sFvT3DXlAhMFeInVVctYTeWGToruErKyxc/mXWK3+Gq30Gq3uF2CrhdqpE2k2a95b5dz/5Lbzu/DHOnX0DkvQ4T7//j3m0/w/ouzWeq76fM5IIKo6eOMKHP1bB1LI8sG5wfsSnkCZO8Qd/+G667Tk6d/LI25dob09iGB/lp975bbz+rRLTF36Nz64uc+6IxBHpPMfPnGLq6iyuXWLPvo6yfZU/eNePMPHYaaTjEicfP03SryN3LyLX5zgzITFxRKhpbz5Xw/CzqM0U1r0Kv/Bj5zkrneTICQnptMRu6zqBU6Rn5FFvL3Nu9Pylk8f4/ad+lS/czkF/gwOtSNh+lm/5BonTpyW+eHuDH/nmrx+1YCY4ekpCkW8RamW0uzMk8jpEn+Vtb5Q4e+60aO2cfYx/fGmTOy+m6MurOEqBxCpz/8UpMUE68jinz7wZ13pJBLPWCj29SvuVSeT70wy9ZQI9T3fnKraSgoPraLtX0epTJGZRWKWUHD2ritvNkThF5J0pYruGp5YZuGvIO3OojVl6bokH8RpmZ3EEnywTmaJ9ZnYW8TRxeG7fm+dBfJMHkajK290SvibmH0I5Ker9VrvIw+QWobGE3sww9DcEULFTINCFHcJVSvhqBX/UuNgL1uk5y+jNFHY3R99dQWssojUW2Q83eDS8iWeU0NtpbCWPb5SJ7Bq+UWYQrKG3J/H0BfaiKo6SYi9YwVXy2N08Q39DqKjbKWJLfG03WgLua3XSaM15Ai1LZOSFwaOboXPvKm43R6RXMJsZdl+5jFpf4FH/WXrOMt3t2dFERehQm3cnMVppHsbX6TurOHIJvZEd3f5fw+mWSay1UZtAmDqMVp6Be409/zrtuxm03SKuLOY3yk4Ko1lg37/Fvv+8OIB2ygSKCCvMeo5AqeK0Syhbixg7VQJFTPhiI4e+m8ZuVvE6FfTdeQJ5hUfRh9G287jtJQbWDfbdW+x8fgZtu8C+t06sL6FtZwnkFVHNl2sY9QzazgJDr4LbzeJ1qnidVYbWLXGobheJjQqeWqJnr+J0K8TGBq8mH8ZsFfHUCo/6zzL0nhWQxa4IK/RmbtSwqeFrFZRGCbNTw1VWOAifIxrpR7XtFJFaI9afw+2sYzbLo5aG0BnH1gq+WuNheItIW0LemiXUiiRmBbeTJ1CqJPoasblCZCyj1lNYnRwPk008tSCsU3ZlrH3t2euE+vL4dVN3M6Pm0AqesoTTrY6VpU63Om5ZPIpvYTUK2M0KfmeVA+95zHoJtyM4HwNnBbORJdFXsZsVnFaVffc6VjNHoBRRt0RD4RBi6nYq2C0RNJiNHG57iUBeJdbWab0yT89cZ9+7TufOHO3bM/SMGzwMnqd9Z47mK5MEagm7nSNQKnTuzhOpK9jNklDTtsrsuzfQd3JE2iqBvMQD/6aYlGxnad9ZINJWMesF+tY1/G6NnrGJupUlkGsM7HXcTgXlfpZI2eRL0SfQtnP4XdGweBR+HOVeGbuxTN+8QaisIN/LYjcrDKwbBPIqzZcXMOsl9pybIsjoLMHB3xLrNzC0DWz/Jo6+xtLFdzL1q9/OX/zg6/jdf/k4a5d+D2Xnb3G8FrqjoigKvuURuJ4wX4xu8Q9NGIdvPTfAcTyiKMGyHAHPjEWrYtDfe20OMgoqfE/MReJIQDX3BkP6ccJefzA2cez1B2Orx+EsIwpihr09+nEf3w1Iwh69uD8KG0QTw9SNsf7zcAriuy69OB5d1otQ41CJahkmoRcRj9oNSZgQB/Fo8hGz198TTQbXE/OOUUMjCoLRxb8IMUzdEOrSMBpDNg8NImpXE/OPMKGfDAjcgF7Uxx7NPyzdIg4TEVREPfb6e2iyhmd72IYz/n0/XAhYhjmeogjORUjsx0gP9/Z5dX+Ia6kEropjdHAtlch16AURgeeMrRuiBeCP5w6CwzDiUoQu/V5IHLoEnkUymkyErjO2hsSeR+DY7CUJoevQCwMGcUAv9BjEPoM4IHDMccMicMwxbDP0XWzTGE83osAfGUIOtz/BVwFFRJhh6uqIb+GOmyG+a2PqKr7rjJsTlqGPA4LDlkPgOaOWg3jsQyKs77gi6XG9US1GNCqG/eSrwggRrnw18PPw33vNcBL9/zZVXNscNzAENNTHtW1BP/XED8fSv0r94iB3G7iOgm230bRdLFNYPyxDI7Q73HvxJf78d3+KP/iRc/zeG5/kPW8+wedLv83u53JoWymMnTReO4/dSGHW59C2JxnYRazmNHb7AlbzCn43hbo1R9At4nWyOO05WrffT6gKQGWkFAiVIl4nI2YMu5dRtz+IXZ/Fbc7jtxdxG3OYO9Mody+h3btC0F7ErWcJOzmsnWn07csk6iJ7Vh5zZwr59iX27SW85iJ2fRqvNcOelcdpzOC3Uti7CzwMl/A6Cxj1KUI1TSCnMOvTRGqavlnA7cyw75UI1UXat5/B6y7SN0skegGvnaL1ygfY9yo4rTkGVhmzPoexO0ffFKBOs3GVRM8SyGn8bgZzd45QzhOpBdT7UzRfvjBqoSzitlNY9Xn6Zhm7sTBulhx4FepffD9eZ549t8y+W2brc39JqKQYOjmGTpHmy8+Q6CUCOYfbFkDSnpURMw9NaDQDNc++v0xs5mnde5pQnxtbO1w5NarvzuF059jzS/TsHAN3GV/J07k/yZcH1/GUDE53gdjM8ZW9a4JQvn2VQMsxdKso21dxRuaGoVcTv+6mGLpVuluT6PUZnM4ifbtMqImQIlQLxHoJt5uldefyePYhgokivpoRXnk1h9GYJ9LLRFqZfX+NvlPEV1O48iKeksZozNGzKvhKnr5dw9fTBIa42ePBTSKrhKfmuPeFD7AfruPpC7jaIq6a4cvDZ4WCTkkxCMp8eX+NxK7gKnkcuUBsLYuphyognn2vSHd7DrOdGSlFaxht8U13aOYJjDwPkjX6XhWlPo1an0Otz+HIebGtVYt42ohPoRVo3Lk8Np4ImGaewEhjdmax5HkBx7RLJE4FrTFHaJToWctEWhm7vUioZ3nUW8NXssRGhc7dGWKnjNVdRN65itmcE6/R1iSJLowNAzuPsnWRWE9h1C8TaXN48hR7XoZ9P4OvzZDYi/jaDEM/S2IvioBLm+EgKuIpabT6VR7GFQJ9Fl+bRd29SM/OM/SqxEYOqz1LYuYJ1DT7QZWdLz7F0CvzIFxi6JUwW7P4So59f41ILxNqBfb8GlZ7hsgUbZLIKmJ1F4msIrFdIjDyqPUZHvbW6TkVEUoYeb403MRVM6iNGfTWHI8G1zA7opWSOAUe9pYxO9NEdga9NcnAr+BpGXwjw15Upe8XseRpYidDaC0K44qWoecW6fv5MdNkL1wWetP2Er4zT9xLEzkrDM0VvhSuUEq9hwlJYkI6zlFJ4jf+8zuxtY/jW0u4+iJ9p0ogL/EdrzvC48cljp95HGlCorZ0Bc/4EJ2deUx1ka/EBf7yv/0Cj599I0cmJLrKLUytwtveKnFcOsmJE2c4dkJCdT5Fs76A15mmJ9c4NzJ4SKck/s2/+1G2793AN4s8iD7M60+IoEKSJDaeS7OzVcTvzPPiR58aMSrOIh2RMP0X8eQssZLmwNzgdRMSp46c4djRs1y++G6Mbpqou8nb3ijxxMknkKRj/PhPfSf9g4/TbU/Cw1V+/9e/l2PSa42K3Z11PC2N0ZrB7JbxzBq+8RqdPlQ2KC28hx/7obegdl9EaX2QyMoRaWW+FN+gfXeBxt1Vvvvbv44JaQJJeoIf/qF30NxaGjUqpkaMComJ4xKv3Ps4jlHAb1Zfm35MnGLy6gVcu4TRnuJBUsRRNvjmt74e6egR/urCu9i5W+az1y/z5HGJY9KTSEePcOnSJKqc4oF/i1DL8Ue/+WMcPXIa6YTEE1/3Ohqtz9JufxC1ucDZCTH9OCJJrG/msaIC3foCUXOdf/9DpzgpHUWakDj6uETX+hhqN4PTyuA1nuf8yE4iHZXI3vhTmt1VvhJ9hlvp9/OEJPH40SN88m9KyMoGP/Ft38RZ6TEkaQJpQuKlz+fp28sYW/P01Q0WnhKaXEk6jjRxlB/8N9/FvZ1VePUzkHyUnduzJNYSkbnJ8SMS0sRZpMdOY+r/hK9XsXYXMXcXGNrLDJwanpLFkVOEVp7EKRFoaZzOof2nMlJWZ8dcIb01Q2AUMDsiOBBwxwoDb4nYLtLdFiGur+Xou1Ws7iIDT3BpHCU9ZlIE2tJYjXl4+A71ZVx5iT3vWexOGaOZx5XLo7lHEa2RpnN/joPoOk5XaDrtToHIXMJs5UYzEPF8QqOC2c4w8FbHrYrEXsJS8gRmBb2TwdNLPBzcQGku4mgFYmeJ/bhMZAuDVGgKsK/VyWB1cuyHm2NQdGAU2QuFolo0RXIcROv0bWHwOLRa6fV5zGaKUCszsFcIjSryzhyhUeVBtElk1jDbWVylQGzWRoaSIqFRwekWcOUSsbmCK1dx5eoYgOnIZZSdNLG5SmdrAV+t0bm/QGxcw2yVCfQl2vdm6btrhMYyZqtEoK6x525it4o47SL6bpZQXcJpFcVturlGKF+j/sUr9OwCD8Il3E4Rq1EmUJZIzMr45vph8DyRujaadizTNzdRt3NoOwsESoVYW0HfKeB1loi0FWJdALNDTTCqYm0Vu7mE21odmSqWiPUKZjuLp1To2dew2lWczhJ95xqhXsPq5IjNdbpbafrOJn1ng8hYITSWMNs5zHaOwBDTD6tTRWsUcLpV3G6FnrnKgXedUL2J1Voh0oW21Ghm8NUye8Emib2G1Shi1DMkRg1tZxarlcKThY5zz7mOuptGa2TYD64x9NewuznsbobErpDYAvDqdMsM3Gt4SpXu9iKRsUJireGrNax2efwjNtcJtBVcuUbPvsZ+cBNPFqFCIC+zZ98kVNZwWhWU+4vsueskRnXE8xC61FAVUFOrmSNUS7jtGm67htddYs+5jradwW4VSIxl9r1rJNo19J0iB/4t/O4STquM2cgztDfomStoW0XsZoVQXcJuZXHaWaxmBl8uo+1kCdUVvG6NL8UvYDVLBPISPWMdqyH4FU6rTH/EqOjeXcRpV/DlJQJ5CbdT5VH0YQJ5GWUrhdXI8+XkBQJ5FWOnirZVZWhvEiqr2I0l/M4G+86H8NqreJ0l1O0M9D+G06qhbedR7mdHitUSobIqPk/bS9i7ZUJ5A0vfxHJvEDnXeSH1K7z3x07y3u8+wbu+6yRLH/gdzNY/YNi7GI4qrBK2mDB4jgA9+o47Nl8cHtYdW4QUUZQQx4JHcdisSOI+cSTaFnHcw/dD+v3hWFMaRz2GIx5FEsXj82kSRQx6Qjs67A3pRT2SMKEX9fFsD9/xCUetiiSMBDgzikePI359OO8QgYX7NUDQfjxiY8QJcZCIWYYfEQdCtZqEvRETIxnNQ4IxSDMeTUbikeJ03KyIYnzXY68/IAkjHMsaMzBswx4xL0QgYukWtulgG874fZEfj1oWEf6obRH5EWpXRlNULN3AUDXiUBhCDhWrnufhui5SP4z5ysMHmGqbODCwtBaBo4+mGeGYTyGMHcHXtCk8xx7PPfpJMH4bhe4YspkEI3NIEBB7HqHrMExiYt8bmUREUNELPYZJ+FqTwrfpR/74oC/aBebXGD8EayIeqWTcMcnUdy2cUfL0mt1DBByWoWNo6sjsYeDaFqaujecgh5OQw2CkHyf04niUfr1GUA1cb/SiRl+lUg2/ikkRfg2TIgr8cVBxCMv0XXscVhw2RQ65GUKXKpK+0PMJfIfAM/EcHdvSxsmT51h4roHnqgKkOWJUGHoXXZUJLIXG7Xs8/Ufv5Pd/+Cx/9JY38sfffJYXLv4s8p0iTrNAKFfYefEC+s4ce04V+d5lQjWNUb/KQZAmUGdp376Avr3Anr2KVV/AbgkziNMWalGrMY++M8ueU8NqzKBsfRCnPcmeVcTancZpzBB0FrDrM1g7U2j3LhN0FvCaWWI5j741ibV7BbsxibFzmUhOkag5gnaGoJMi6Mxj7l7GaV4lVlME7RTm9iyJnqNvFrCbs+g7V3k1WiZU0nidBfzuAvteEbc9w+4X3ofTniNQ0jitBSIlx767RKimsZszaNuThGoWu7mAujVN0M0xsGr0LKFrdduiLVF/6eK4edK+cxGvk0LbnqJvlvA6KeR7V4jUHHtOjUjN0b7zDFZzioGVx+3MkhgZIk0EIG5nFrc7mtjUZ4i1Al4nzZ5TwW3P0r7zFE53noFTJlDz2O00kV7AV1OYrav0nBR6Y5bELOErGQItw55fITaz6I1J9MYVHFlMH7rbU8RWib5XZeBXqN95BrMzO2pFZOjbZSKjIAIKt4q2Oy14FCPI5sCpEI3aFLFRwGzO0bNKxEYZbXd2PPvoWRUSszyebyRmjsjIEWiCcZGYJTw5R6AWRjd8ZXp2Abs9j7o7hd1eZOgu0bOq7HkrhGaWwMjgaWk8LYuv5zFaC3R3ZsS2tz3JXljFVdNEVhm9OY8tL9Jzi3xpb2UM3rS7eQKtOmZUhGYOR53HVYrin+mipeEoWXw9R2+ku2xvXcZoz3MQrwmwWjuFrxVxlSKOXMBVcwKWZhSFslQvjOBpRXy9gKstEBhpPC2F2Z0TrQA1I24bjSJup0DfqmE2xWEhNvMkZkm8r5HB7CzwaLiJ1phl9+Vn6FklrOY8sZqjbxR5NaqSGGl8ZRZfmSHS57Dbl9nz0litC8TmAn03jadO03czhMY8rjKNr83iyFMklmjf9N0MnjpFYi9gtq8QWxnxunTmCbQMsZEj1IW2NdKzBFqag7CGry4KcKacxW5l0HbmcbsZhJ6BuQAAIABJREFUHiVrPIiqIz5Hmp5b4SBepe+JdoSrZlDq0/h6TjQutByBIeYfrpIhNAoEen5s8ziIl3nYWyEwUjjqHA/7NQZBgWFQI7YLYgZi53CUOUIrRc/L4enzo9chS2TnGPgF9qISnp4itkvEdoVIWSP0FnHcGQKzRqJWcZtzpKbexZkTpzginebEkVP8yi/9HJr816jdIqFTxNPKqFtl3vEGoc6UHjvKifNn2dicx9NfwOzmaWxf4t5nnh4dNN/EN37T2zHtj6FrOf7lvzjGMekoknScYyck2trfkETX8TtzvGo/y5tOSRyXjiKdkPiZn/0JmrvPo7bm8JQ1zj0mcUw6PQoqUrQaVbStSzxf+T3OSBKPSYJjcHf3o/TsKl5rjled65yXJM6ffJKjE2fYWL2Ab5ZxGwXOSRLnT5zm1Mlz/IvvezPbjSXquzM4apZf+/l38LpzR3hs4nGkoxKB97dintOdx2gXsfQyPW9FzNLuztI3b7FR+XOOPSbx6c9+FM2oEvmbyDsL2K0U+94Ke/5H+PtPLHNCkjj/xJu5dm2G+lYaeXuev//IFU5LEiePTXDq7Blu3/8EvWiFqL3E45LEkZMS0pkn+Mu/+n8wtSxK8wJ9L8dbzkuclB5Hks7z+bsfxbdf4KW/nuSUJHFcej1Hjh/j+vWbhP4Se84NPDnNL7/zO8bTj3/29m9lt/53qOpluvU5Th8RQcWxCYlP/u0tWtoMlpyn19nkf/vBk7zhxBMcOSnx1rd/Iw35E3RbBcxGgXufLXHuiMRjRyR+4Md+ADv8EIH9ArsvrvA6SeK4dIZ3vP17+LtPLrN7P8s3nZA4JUmcOvfE2P7S3cmgb+eIlJu86QmJ08dPcGQ0NbnXuEUQ3OD+56Y4UD7Mxff/DEP/BoFxnTMnR4HGY8dotT6Bo+bxO1n8Thavk6FnlVF3p9CaMzzorZK4Re5+7v8dT7rUnSlCLU+g5ulZgiukNqaIrBKxJW6j5Z0F+u4yoVlE3r1KoJeITBESHEQb9JwlEmcJvZlC2Z0jMlaw2kUiY4Wes46rCEaFp1Rx5QqhJoCaohb/LK5cweoUCI3aiB9UItBEm2I/2CQ0aujNDI4sTE6+VhoHE55axO7msDpZ9sMNAT3WcwRWCd8s4uo5HC2HZxQIrBKt7at4+gKRnSE0s9iyaIH03eURd6MwblEIflFmNCUUf1fozQUGbgW7s8Cet4S2Ozuefhzau3ytQmKv4MgiaJF3FlDrqfHztzpZ1PoCPWeZ0KgxcMXUI9CW2PNvoDdy7Ac38NUa7Xvz9N2NMRshMlaIDaHCjIxlOluzBHqFQBcHZKezhLqdxmoWeDW6NTJxlMZhRWKsoG9XiLQqsZnD6S7gdko4LdGKiPUykbqK3SzjdaqE6go9YwNtO0esrRKqKyPNuJgG+N1lInUNv1slVKsji0aGUBNTgb7xLJGySaSujyCfaUKjiquUCbRlrHaVUFsjNtfx1SquItgVob7KwL1O884skbGCr1YIdKExDcxraK0KPecGrlzDk2uE2jKhUqNvrnLgfwy7vYYri7lRz15h6K3jdEuCLdEq47SLRFqFxKzgyTl8uYgvVxhY1/CUGoFWo++s4yqCZxUaFXytSOLUxqaaQ2XuITvElYUFR9nJou7m6Nub9OxrGM0ier2AK9dIrA3sVpYDfxO/W8Np1fA6y/SMdbSdFGYzTawLMKmxmxu1KW4SKssY9QyeXGDo3CAx1lG3MiMgZhG7lceXS0RalUhdR9sWwEyvIyCYdlN8fL4sWhxmvYSxm6VnLqHXFwnV8phrYrfKWM0SsbaKUS/Q+OIMdrPEnnOdffcGdrMkJiHdGt27i0TaKn63ht0qY9YLyPeyxNoaPXMdo55D383RM64RdDcIOpsYuzkSfX00/9jkwPswffMG6laWSFsZNTLy9M1NIlXMPkRIUaFnbNJT11FvZ0jU6+jdVfzwOVxtlb/OvYsP/MJb+Z1vlfi/fvKbqD71W5itv6fR/iKy0cF1XUzVJPDEjf7hzf4hCyKJYjGhCMXMIwwEqyKORCBxyKs4DCySpE8c98bNisNQY9jrC7NHEI6Bl4fcB9F8GBL60Zjj4JgucZAQeiG9uD+eo8SjS/LDKcYhBPPw8Q7Di8OgIQkj9gdDPMcn8EI82yNwwzH88rBZ0RtNUpJInG+DUVsjHOlZD6GZ8WjucWgFEapUIbOwDVsEIWEyboP4jk8cCkZG6IX4jo9tOgRuQOAKtkXohV8ThAidqZjieKOwwrZtLMtCOhgM4Uuv4poKoavhWjKhZ+LbFv0wJvQP9Zz+uAlwOHUQTQGf0LfpJyGBZ9FPwtfaFL49Nn7s93vEvieaFb5H7LmjpoVL7DsEjimCCc8m9p1xUCFYFK/pTQ9DBDGn8Md1F39EbfVdF88xMTVdvDijUODQ9BGHQmPaaTVwbYso8MfzlkP2hm3qIwOHSNbCUSUoDl8jr/ZG6pfD3x/R7hDBxf6wP368/1FJehhWHD4XweCwx+GEeD7ifYam4jnuaL/jkkQuYWDhuYKQGocRpq5imyq+p43UpIJR4Y4YFWqzTv2VHf7st/8tf/bTb+E3Hj/Oe77+MT6T/g9sfW4Ku57D2s2gby/QfPkSXieNWZ8mMbLou1cwW8/gdK7id1P0jRr69gJ2Y5GeKaYJiZGl8fIHCOQMQ7uGvjOD1Zhm6GQZOCnC7gLqvUvY9WliJY3bmqWnZQk6Cxjbk2j3ZnAaC8RKmgduEeXu05g7l4mURQZGQTAudmeIlUW89hT69kWCzhwDvUCs5OncvYDbnufLydo4tPC7i/jdBezmLPUv/ncSI422c5m+VcBpzRFrOWItj9/NMHSKKPcv4bTmaHzxmVEzIo2+M0eoFOhbKZz2NMr9yRFAM4XdSKFuXcXrzKNuXUXZmqR9+wIP/CWctmB8RGqWWMuhbF2gfftpEiND38pit6bQdy/zICij7VxG3b6AfP8iX4rX0XdmcdtpIjWLLy/QM9OYrRl8RQQUVmsRozGHsjPJg7hC+/5TKNtiFhKoWdSdq/Tswnj6YXdnaG9N4ap5ArNE895lfCNPaOXp+2W01jR6fYYH0SqBlsNXs+x5NQI1iyuL3a0npzFb83S3JomNAvv+En27jNtNEep59r0V0arQikI9aldxOhms5iIPo3USK0/fKYoWh5En0oXSLDZK9KwqA7dEqGeE6tQqiueh5Bi6yyL8cEskjggWDv32jpKlszU9CgYW6LlFjPY8an2W2CqPDq95EjeHM5p+ON0CWj1NYi/Tc2s4yiJGexpfKxPoFfTmIr5eHM03CljdBQFcdMrEdgmzvYCyOzPiS+Rx5DyJvSzUpXqR7vY0fW9JqOuU12Canr6A2pzE7M4QmtnxxxEYeXwth7I1j9vJMnCq7Ac1dl9+mlfjdUK1SM9aZvfOBTw9x0G0QmIV6d6f5Mu9a8RqDr+TovHKf6dvZxg6Wfa8LHr9gwTqVfr2PHr9A/jaDJE5T2KnRLNCnaE/4lUMvCyJlWPoFbA6Vxj6aRJ7nr0gj6vM4crzPIyX8eRFYjPP0CvjqykCLc3QLXMQ1PCUBez2PAOnht3O0DNr+CPuxavJ0mi+IQKI/XCF2C7hqVkcJU1slQj0PL6eYz9cYeAL8GVg5PHULJFZJLIKxHaBxCngKPMMgiKePk/iZujuPkNg5IgswaBw1QUcZY7ITuNqc1jyNEN/mb5XxVaErnQvKhOYGWx5kcAoMjA26YUZZPUirl7hwF7Hbc3z1J//HBOSxPFj4tD/J+/9NXTtw8TxOp32VTy9wkH4Ub7nzSc5IUmcPPcE0oREKv0+9M4N+v46g3iJv/q9n+KUJDHx2OMcPXGO2y9/nM99psIJSeLcyaMcnTjH0WMSD77SpL6TwW0t4O5UeNNJiaPSMaSjEt/9vd+GpX8Ko5vCbNXE40mnOHbsCC98okTgP8eenefvnv0zzh+RkKTHeezoBPXO32I05tmzijywrvGWMxKnJs5y/Ng5Ll94N5aSI5ZTXCv+qYBHHjnCqbMS93ZW8d3raM0Sb3uDxKkjEseOfx1nHj+PbX4SvTWP3V3A7BSR2xmMToaH4ToDfRmrvsLcpXdz/KjEt3/ntxEf/BMv3y4RWs8SqEUOvBpup8aHNyd54oTEY8ckOvJfYxl5DqIaNyp/yNedlTh/5iwnT5+lo76IpedQ76Rea1SceZL/8vu/g6FlSOybvPIPF3j7N0icPPIE51//Nl6881G6zZvUJt87amc8wfHTp3jh+Y/QaswwMK/Rdyr8ye/+pAgqjkk8+ebXoxsvoWmTqM0FzhyROHXyHMcmJD72N9fpmPMojUWC+go//a+OcXYE4XzyLW8hHtbpNJfp3MmzsvDfhOr1uMQv//Z/5IH/aeh9hvf8p+/n3EkJSTrCk298M/2ogVl/lu/6utMckyROjBgVd7dvoDSruJ11/vV3jqYuj51Ckk7xq//pZ9GUDXQ5xcPwI/zPbz/BJz/8DN3tIp3tCqdOSEycPMWxs6cJws/h6Gl6egn57iQH/jI9q0Rk5HHVFK6WwtPT9Kz8yPxRINCyDL0aiVnGbC5it9KjP3sVzHYarZGm764R6GX01jx6a4a+s0bfWaN1bwZfrTDw1rG7BfRGBl8VPIXXbpeLhMaIrdAuYHdKDNwb+MqyUFU610bAyDKuLIxMQ28DTxWTD9EWqOF0iwRaldCoEZlVes4yZjtDoJdp3r2K2c7wau8G++EGnpklcouETgHfzKK2Z3CNDLaW4qC3gtGZwuhMMwxEM8toL+AqeXGAlov4mjA5eWoeTxPNudAoYbZThEaJPb9GqOVwOim696/Ss6r0rBra7gJWM8Oef42es0bzzjRGK8fQ26DvrOGrFeq3pxj6a8RWDaOZJtSrJPYqriJgo33ntenHnn8drZ7F6hTZD27gKhUxnekuEeor2B2hAjVaaXytQqAt43ZrDJ1rDKx15PsihPC6FWJtGaddxKhnCbobDOxVtN1JnO4CdisvDpKK+HruyzXcjmAbtF6ZpWeuE2sruO0Kj6LnSYwakVYjUlcI5BUidU3AFo1letYSVntO2DS6NRLtOl57TUAf5QoDWwBPfbVKbK4TGxvExjUCbXnEIlkaHeqXxKH+UKuq14itZVylhK2soDZK7IfP093KEBtr9K11IrWGfG8edXuJvvUcPes62y9NYrayHESbmK0c9168hC/XCJQKdjs3gpUvEelVvG6Z1u05DsJbeHINuyOsK2NGhVZBa6SIzVUiYwWzXcBTqsTm6himmVjCYJJYGzwIn8OVaxjNIpGxxsC9jrydof7FS+x7G3w5eYHE2GD3C9PE+gqvRs/Suj1J5+40ZiPHvncDbTtP+/YidrPInrtBoJTwuzX61oZ4vVoFYn2JUK3gdgsY9RRue4mHwQt07qTYc28QKMLoom6ncNpFYRuxrtO+MyvmuFaNQCkh358nMVZHAUqZ7t1FARdVlseMip6xTvdeCq9TZd97llBZFg2MThW/WyNUlgm6YnZiN4s4rSLKVhqvs0zQ3cDvbI6gp6uEyjpmvSbMMG2hh1W3UqJZsZUjUtdHb9cIZBGumPUyUWcZv16lr93AM28QBM8Rmhtcn/xF0r/1Pbzn7RK/+/3nuX71j+hufYpW5xVUs4tt2xiKQeC9ptA8vHw+DAOSKBrPPA45FYPBnggrvJAwEE2Kw2Ci3xsS+NFYU9rvDccX3a81HMIRg0GcJwXcUhzuo1HrIYl6hF4oWg8jXelgFCLs9QfjYGIwCjAODR22aY74GokIGGxH2D5GDIxhb0gcJKPAQuhWDwOQ6Kt4FIcmFNswRavEssdzjySKx7yMB/sHY1WrYzpEfjQKICJCL8K1vVFAEogAIxJqV8GmEK2Rw8cO/QBTN8awTtu0cG0bz/PwPA/pyw9e5UsH+3iWhqE0iH2D0DPxTINhLA7Zg54ARB6aP14DRvYY9EKSsY7UHVsy+r2QKBBhxDCJ2e/3cHR91KIQJpDAscdK0tC12OtFJIE7nn7EvmA47A36DPu98YQjCg7ZEOF4z3KYhDmWLZocYW9EUPXGppJBLyaJQhxLBBOOZZBEwVhP+tWQThHE+OOZh4CiiMBirz8QVZw4IfRdhv2EJArYG/QY9BL2Bj1816GfxGPY5rCfjD4GMfEQYE93bAp5zaYimiNR4ONYwoXr2c54+hEGFq5tYI2mHwIyaqBrTYJAxXU6aGoDpdtAU7pozQ6du23+66/9OL/xvUd4z5vO8Zuvl3hl5ddpvTLPnc9+AK9dxGvnMXcXuP+P78NpzZPoWZSti3Tv/xVm4xL7bhWnmcGqp0m0El53AX33Eur2JR4ES3idFPf+8X3oOyLksJpXUHc+IAIKNY3fnke5exG/LVgUYXcRY2eSsJ3D2pklVtL0jRRBd5qhlcFuTI3CjRzG9lUGZpahmSFW57F2J+nreRIlz4FXwe8uEsgCqGnUp7Cbs/SM/GgSMolRv8KXkhXM+pRoXYQCRNh6+QJOa5aBXcRtz9O5c5FELzCwqjReukDjixfxulMMnQKRmuelT/0F+vYC5u4CiV7AbEwj37uM300ztMvoO1P0zSKRmkXbvoq+M0WoLmLUJ7Fb0yhbFzDqk5j1SQZWDq87h1G/TCAvMLBKJHoRdWua7t3LPAxrDN08TncevT7Nw2iNPW8ZbXcGX00z9PJ46vQowFgYBQdZ6q88jdOd4yCs0HfyRFYFrblAYBRJnArd3atorRl4eIPYKeDKaUItR6TnGTgVPDmN3V4Yqery4ptbPY+2O02o5dDqMxiNWZIRUHPfXyHSi7jdDEZ9HrebZeDUxo2KyMgQ6mkSK09k5DCbYq6SmGX6dpVQz5BYeXpWAW13Gm13BqeThuFNArVAbOfxtDTy7lXk3avYstC7BUYJeWeWvl/AVRfwdcEzcBRhlHCUBfTWJIFeIDIruEoJpytaEIldRalfRW9N8aj/LFsvXcRVCrhKTlgiuinM9jy+niM08si7U4IvEa0RmmUcOYdaXyQya8RWBVfJYbQWSewqoVEazUPEN7c9L0fj3tMYnWkeDdaw5QWa9y7iyCke9tbRdhYJtRIDp8rDeGXEfSiQmFWGztrXcBz2g2WcziIDu4LTnOdhsILXnWHo5GjffT+ePIUnT5KYc7jdS0T6FLG1gK/Nktgp9OZFfG2WnpMm0GcxWpdJrBx9N4cjX8VVJnkQ5+k5KezONK27zxBoGdjbRN6+wu7LT6E3pka60hxma4ZASzF0K/SsMtrOPPv+GkZjHk9JMfRKPEzWR9ONEqFZwJZTwvIRrQjeyCi4SJwyjpzG6i7iaVk625O4aobYLtD3yvh6ms7ORXpensBcoOdl6ex8gMQpMfArDMMqensapX6Zvl/ANxaw5Cn6bo2DeAVHWcDoTOFq8+xHNayuoO/vWTfoxzla7adx1BIDfZmhWeJ1pyXOnRKthfNPnOTIhERHvo6spgijPGo3hdaq8aQkcXZCQjp6Aun4BN/w1qN4xod4dXCLr7z6LC9+KCcaFUckjpwQk4af/tEf5Nf/j/+dx08L8OXJU0f54R//Rv7+M88g353EuFvinCRxUjqNdErixCkJS/skvllk9+V5cRCWzjBxVOKX3vW/4tg3COQ5shd+fjT9EOHK8sYV0XBSM7i7ec5LEsekE0jSCf71v3oDcmOeAzuL177J606LucKxUxI/+CPn+fSnLvKOb5H43n92ajT9eAPSY8eYn/k9jHYKuztP4q7z8OB5AquC3UqxZ67S158ndfUPODYhce6J80hnJD7/8jqG8hyRsUT37kWMep63v1XiyRMS//D5v0azPsSgv4TRmeR9//XH+IYnJM4cP4l05Dgf+XgVU8vxZf95EVQcl5BOnuNn//2/RVfSNF5ep299mDOSxBueeBLp+AlOv0HirW+S+Ln/6e2cPyoxIZ1HOjrBr/7Ku3jvH/5zHng32Q+W+cWffhvnH38Tj52UOPv68/jhfcIgxd997E84f0JCko5xRJJYWllE97NE9hJJ+xo//788zknpKBOnHuOx049z/VaG0P0YsfY83/ONEm954hj/53/+BZyhhnPnebSXl/ij3/o+zp6XmDgvMXHuCG/7pnN8+xslvu0Nx8TE54TQnc6m38tnP3WJ9t2amJCcOYEknebsmTfQ3v4MobWB2Z3jPb/y7bzuqET9zjJOd5PPfPyDHJ0Qn2fHzp7mn16sYOvCXLVn12i9chFl+ypDv4qnprDkeYzuDEOvLJgz9Wms1jyhlsftZvCVPIlRIXFKaM05Bt4K3a05EmsZR87hKBn6XoXEWkNvZHG6JWHsaOTw1SoDd4P98AY9ex29kaNnrxNbqyT2GrG5itHMY7WL6I0isbGOpwgIobqbITaXceQielOEHY5cxO4WcGShrTwMLFylhN3NEZlVQqOCqxT4yt5zeGoRo5Wm5yzjWxkSr4hvZQidHDy6wV5c4/YX/pL93hKJm+P/4+rNgyzdD/K8BiGhDSGxKBSOsKEwBdgJLhyiQFIVxymTohKwTRKEoUwcjE0ZYgJK7ECMZSPpLrP1cvZ9632Wu2pBEmAWI7TdZWa6++zfvu/f2bp75l6e/PH7+sxV/ujqud1zus85fWpu/97vfZ9HG93gItklsur4Wi2bYnQwxsIuZUtlEqeDo1TW2unIbBEYDSYPnsUa53icHDF3usgnmyin2zyO7zCz9zh75QbWpMZFdJe5e8T04Q6O3CQ2d0ntAwavXyfQW6T2Lom9R6h38bUu1rTJzD0WZgqphadmYM1xTbAP9B5z75jx63l8tYcrN1n4gh/ia21S5whf3WN6P4cniWr/4/gFfLmDeloiULr4cgdr0CPSu0wfPo2vFAmU9jqoCLUGib7Pyr3D8GubpIZoSyzdOwKqOG5yGd3GGtVQT8s44w4z8zbaaQVrVCMxuyRWndgQU5JYPWblvIQ33SUx9kQjwD/ElhrY0xahLsIKV+7iax2WwRGxeYQrdbHGTWbOMdqggjmp4astAca27+Cq+/jaAal9W0A35Q7qSRFfamGPj9H6XUL9kKV/B3taE40WqYGndJhZR8T6LvLDbZbZxZFAaQqlq7pLpB8S6Yf0X9kmNg+Yu8cEWhd72sCa1kntQ2bOEfJpkcQ64HH6Ip7SwRyLzz1OXsaROmiDGva0vW6IpPYxj5KXeJzcJTF7KCclls5dLoMXCNUe49dviefP6LJwjtDPKkTqAUvnHqHSQ++XcKUa5qCOM24J7afSIdK6xHoXa1Rm9NoNEv0Yc9DCm/awhoI14UyauJMm09e3idRjEv0I9bREYnR5I72H/HAbc1hFflhAflBk9OoO8sMSM/MIlr+PdlpBO60wvV9YBxeJfoDRr5FkwM1A7hHrBxj9JtL9Epfhc6zc24SqMJBEym1C+S4rV7xeQnkfXxLqW/2sQWocMjMPMActAnmfuXUHZ9xBPaniTrosnXuC2XHWZCYfYp110KV9TPM2rrLHn3T/Bb/+4bfxOx/+AD///Ru8lP9XmOM/Q9EeoloyiqJgKIbQY2ZWjStF5lUQkMaJ0JP6Iqjw3EC0J7Lw4kpFmiSZ6WO2ZD5bMpstREiRLtZTjbe2NK5MIOfL5Xr6sZyviLJmReRHgk+RLgQzIgsRroweV2uBKw3pFacxiYS5ZLUQkEyhXQ3W7YkkSpmni+xjiTB2ZLe7amlcfb23Tk2uGhqmbjBPUrys2WEZBlEQ49k+vnP1FmBqwsapTBUx9XB8XMtjnrVH0ihrXARXawhPnOOzgCIOI2aJMJ64rph/bFxeLHh0scC1dVzbwLF1ksjDc4wsbHjCpBA60qtWRZhBNqM1aPNitVi3BgRo8glI8opz4VjGW+CUV183zOYTwVr1edUumCXx1+lJRdggoJZpHGY8CXcdLFzxLN4aALzVunHFiHBtK4N0mtnXitY8C9GQcPEca31fZ0m8bk1c/R3xvMRZyhQzT1IWs/laG3O+XDFPQ9LEJ02ugpLMSXuljwl80jjCtQXU8+r++q6d3TcRXFzNQ64aJVdtDNfWcWwZ25pgmQMsSyhKbUvGNGRef/UrTF45o/WxX+EXv2+DX/n29/HRH/oOXu39c4Z/vEMkd9Ae5gmkBtPXbhApVWH4mOZI9DKJlsObbOEMt9AfbhJMKpin28RyBXuwSapXmBt1pFefxRuXiKQKkVxEffgU2skncEd5/HERb5zHGW4TyUW88RbayTPoJ88STuvEcg2rv8nk1X9PKG8TyjtoJ9dwRzus3F0itcL09U9iDK4TqjlSo5LdxzKRWsebFnAn25z7DSKtgDXaxBnneBwdEutF5naV1KgQKkVircLcauFNS1jDnXX7YuW2SfQqev8msVZh6TTXRpFQKeJLhbVSdOXuYg3yrJw9nFGRmdHGHhbWMM2Z2UE73SZWm7iTIiu3h/LwJrFWx50UmJktjP42sVZn6bQIlRLS/WdYOi1mZp0Lv4t6ep1ILbMKdpk7HeSTTeZOj4XX5TzsMLr/Mc7jKgt3H2tcINDKzJwqjrzFXy72OQ+7/PFnfp1Q7XHuHxPpTZxpHm1wE2O0zXmwx9zp4co7JFYZX8ux9Bukdp1AbWSE8EPcaQN7XM6aEnnUs5uYozwLZ4+Fc4A1LopfRFTxC4kzrbDy9jFHBeSTTVxJWETmTieDLNaJjXbmKu8KcKdSJjJEI8Mal7AnFZbeIZHWwVG3CYwSoVnn8ewuc2+f0BAa0VW0S2Dm8Y0SkdWA1QuERptAF4ffi1go4Dytiq9XWfhdBq9/ElcrsIzaLKM2sdXAVUtYUo550BKqOlfMBlxtRzRL5DxLv0Fk5rGnN0ltoVPVh9t4ah1frxGaVczpFpa0jaeVMyVdEWsqiPGOXMWSypiTErHdwVVqSKdbhFaFxKnhKDmmZ8+yiq6u/u8Q21VctcJ5tI862Ebub5LYLeSzTVy1wtzvsYzauFoOV90p27QsAAAgAElEQVTh8azDZdJAevAJEnOTubNNYuexpRv42haxlcNVbqH0P0ls5TmP6jjyDq4smCaroI2r5LAmm8zdOolVxVfzWJMtHqe7hHqR2Czjq3kCrUhiVbCHOZxRXmh37TauXEIbbmNOC4RWk8RpYstlXKXO3D0ktnZZ+AdY02LG7GjhaRVsuUhs1zmPe/hGCXV0A2O6iadVseUSM6+Dr1dYhl0cNY9vFHHVHBfJHqFVJbKqJG4NR91Bn9xgFTdJ3BKuXsOQ88yjFrFXwVQ2CZ0KnlFhGe/jK/sk5jGesocr7fObv/K3+Tf/8if5f3/9Z9j5+K/wu//6Z/iNf/F3+Ef/89/gf//FH+O3/o//ni/9eYVf+MgP8rN//6/y8x/5z/nffulv80//yY/xix/5G/zC//LD/PZHf5Kf/h8+yPisw8L+fX7tl3+Md33zBt/3A9/A0XPXuP/6MYHxGX7iP9vgmzc2+LZv2eDF5z7G2VmVr3z5Ou971wZ/64fext/7ie/hB7/nHfy1D27w9/7r7+c/fqHHt71zg+98zwY/9D3v4ke+97v5lvds8DM/9QN89Fd/ih/9/nfzoW/Z4Hs/uMEH3rXBd37rBts3foFu7bd418YGf+2DG7z/HRt8x7s3eM/GBt/27g300yredA9jcMCP/HUxQ/jWd2/wrndu8ImnP8o/+6f/gPe8e4O3v22D/+a/+i5+93c+gmV8msm4h+sc4egV9GmJwNzH025jTu5RuPbL/I9/50MsnC/RqH6U9793g7d/wwY/8sN/hfe9a4O3b2zwEx/+ELb5J1zGz5FYtwm0l3j6d3+Od29s8H3f/k28c2ODb3/PBu99xwb3jot8+/vE7d73zRt88zds8I5v2OAf/vSHcaVt3pz9Pj/13/51vnlD/J0f/oHv5k//rEOYfIbv+ta38+4N8Zg/+C0bOMqXGT58mV/4ub/JO9++wfveKX4G7/mmDf7qB99Jt3KNd21s8MF3b/Bt79jgAxvv4D0bGxy0fhNdbeDaDX7yv3s33/tdG/zRi7v84v/6t3jXxgbvf+cG3/FeYfD4yM/+KLb2KV7/WplE2iYc1TDvP8f7NjZ498YG3/L2Df7TD20wVT7PC7sf570bG9lEZYOP/OyHWcRf48N/8718z7eKx/POb9rgm75pg7d94wbf+A0bvOPtG7z3vRu87W0b/IcXPsGLvY/xXe/e4L0bIvx51zdu8N3/yTfS7T5DpDeY2R30QQ7tbBt9sJOFyT3sSQn15JOkRolIq/I4uU1stLGlimBNBJ1M9dwkNDqZgaODOigw93rYchFzUsbXmnhqg0fp3SzwrWdw4g7GqMXKf56Zcwe1X8m0jQKgmDoCophYB3hqF0dqY09b6waG2q8gn5SJjD08tYkjV7GlCjNnn5lzRGwekth72FIFV62wCLrM/Tah2SAy28Rmj7ndItKqeFKJy3CfhdMh1KoiiNdqgk8x3cKYbHMe7xNbbcYPNgm0DrzxeebeHvqogCMLkKKr1FCHeWKrwyo8JDSbTE42sSY1ImMPe9pEH5YJTaFm9uU6zrRCpDdJrTauVEI6uY4rFZjZTaxplUDvEup7WOMW9rTJ0j9m4e8h929hjiuswmN8TcCgbanGzNknsXcxJ5X11MKZ1Jnbe/hKA3NYJTUOkB+UCfQ2jlTDlqqERoe5t482FODRhX9AJL+APewwt/dwJlUidZ/RKzkWzi6OtIk1qiA92OYvZy/gTgXkUVwB38MZt7FGBTypTqQJoKYzEeBOV6rhTMtZG6/B3N7FHtfxpDYL5xBnUsWVqnhSnVjvEqk97JHgaMztPexJkcioYU06JOYxvrpLZOwzc45x5Rb6sExk9kjsA1L7AH0oHmtkdlAHOWy5wsLfe4uFpEakt/DkCkYG/k2MXSKlmSnm8/Dm51AfbuNNqpy7B1x4h/jqPmq/QqB3uUzE61sfVgi0PRbuPZxJE/W0yMq7w8w6QH6Qx500WTjHJIZoX7hKC0dqkDoHmWa3iTEWUNDE7KL3S/hyl8vgRaEXlbvY4xqh1iLSG5jDItaozmXwAqlxG71fZ24fYQ7FTEXvF1i4+0R6G2dSZfpgU/xuZQpoqTmskhg95JOdzEZT4Dw4wBzlMfoijDKHFUK1yfi1mziTOqlxKACfco9I213rUK1xlUDp4U/3CeXbLOx7zMzbTF8vMnmtQKwdrjW15qDJ0j3El1vY4xrqaYlz/x6huod6UkE/qzGzRLtG7wtYa6we4U46hEqXyeubeNM22pmAsZ5797LXeotH0QtYIxE2WeMWtryP57/A1Dykf1rhC7u/Ru03foJf/9F38Ts//YNc++g/RJn+GVPzhLExwfZcZEnFMR38bIoQuKGAT4ZJZrIQF7ujbCoRBzEXywuW8xXL2Yp5MmeeCo7ELEmyw7U44IeZOSTNzoazJBEBw1s4Emmc4NoejuUyS+a4tscsmTNPF8yTefbn2VrhOU9SHMtmlr0PfdGwEBDQhHlywSw+Z56s1jwMx7KJAmENWc4XhH42c3E9EXQEMUnGyBAzDfH400xfGvkx82RB4IYMz0YkYYpn+2v+RBzH2LZNFEVYlkWapkRRRBzHhGHIPBX3Nc7CD892iDMVrOc4uLaTzUnsdVhxFVzEYYTnefi+z8ajiwWPLpd4jrgyH/qCO+HaBlHgrA/88zTJDurBOrQQnAoxn7hiO1yxGq7ChXkav8WM4a8P5m/9O1dzkrfyHq6aBwI66WSNDn8dYDyxjwTr+3LVuLhSez6BbrrryceV6WOWRHiOAGuGvsc8jdcTkHkaZ/yLILsPIqiIAu8tMw4/m3CIF2SSpUDzLAm6orsuFzGzJCCNBVDzrfUaQVF11vdXPAYPxzLX733XWU9BAs/Btc1M12ri2lY2+9DxXBnbGuI4Ywx9iGlMcR0dy1BQ7o9p/O4v8xs/9l5+9YMf4Dd/4AP8efWXsF9tY/UruKMa09duEamN7AC/hTPeJtbLmP2nCaRtvPEOqVonluu4wzz+JM/CrONPdlDuP8vK6jDTmiRKDeX+MwTSNsbZU8z1Js4ghzfKM9dr+JMc7mgL4+waZv867rBEMCnjjXPYgxt441t4ky3MsxvYgy1CpUZq1NH7N9DOnsUcXicxKvhSEXdcxB4VCOQS7nSHUM2xdGs4k20GX/0Ej4ID5nYVa3QLT8qxcls8CnfxpgWk+9dJ9AbWcItYr+BN88ytBkunhTm4RaSWuAx6zKw6Rv8mkVom0euESgVfKqM+3CSUa4y+9iyh0uDcPSBSmhj9PEY/z+PwNvKDTUavPMXMbDK3WriTAkZ/i0itYg62ccZ5rNHV98+h92/iTnJEqtCgpkaNUKsSajX0QY7EbBNqVWZOjenJ72HLz2IOi/hKTagi1RyRmfEr7DqBVmZuHRLrIiAI9SoXUY/IqGEMdzBHIkSIjCqhXmLm1HiU7BGoVab3NzOXtgA7+kqFSK8Sm3XsSYHE6BDrXS6jo+z7V/HkSladbGJPijjTMnOnRWzWCdQq1rhApDeJ9ba4GjAUSjxfEUDQ2GhyHhyw8g4EpEttYStb+EaRud8lMtss/ANCo4UjlzmP9vD0HJFVYeZ1iMw2qbNLoDeziUiJ2OqS2EKpF1ttHEXYJM7jPRKngTUtsQoP0Ec5zGkeTysTWTVCs0Ls1HClCs60yNxtEWgFwXNwGvhKRWhZp2UsqYSnlTCnWwRGCUcpEhoNzMkTtZ2n1rCkMpHZwpgUmft7hEYTRylmh3kxeQjNmtCrygXU4Sb6OMfM6xAYNaSzW6iDLWZeh5nbQR1u4Wo5zpMOvp7HmFxn5hZJrRJLt4A9eQpj/Cxzr0zqFLGm13Hkm8zcEpGZw5xcI7WrhHqRyCgTmxVsaZvIKJFYVUKjRKAV8NU8sSU+Z002eXO+j5P9OZDKzIwGkVZD728RaFUcucRlekRoNbCkHJHZIDRaeEqT1Nln5u7iKGJ+EZkNQrOBLReJrDqJ0yB2asyDJqu4zSrcWwdNvl7GlvPi5+03RDChFPE0obA9j7tY8ja+kSdxK7jaNqHdInZb2Fqe0K3gGDlMZYc3z+8yfHgdVxEmGUcpYk7y6KMS5rjFzH4RVn/OdNDEUvfxrWMm/RquecgyfYnYu4M0qmEZR7j2XTzrHsp4D2nQxjeP0cZ1Jmc5rEGLufsSk+E+/eERlvMZ0uj3mTws40st1OlLzKI/4NWvbqKrdRyjReweI/fbBNqLLOM7mHKVh69+Em26w+Pz26iTHNNBDkdtYxkHDB6WmTyskejPMzNeRjndRx3eIXI/jzLKYyltpLMWc+/zsPoK05M9XPUuy+jT+GoRbZDDltrE1gv0X2tjSi/gW7+Pb3+O0eAYx/ws0uQunvUpZvFnkSd1VKmIa1XwzDqO1iAwdwmt28TWi4zud5EeHjN+/QhLP0STjlDG95j2n0cavEjk/gfGZ/u45gt4WoOZd8jg9R2M6T5c/AWe9GkM6bOYyhd4tPpzTl7r8pcXr7CM/wJt8ilOXttDl1/A1l9ibpV48BcfRxse4Jt/zOn951Gkl9G1YwyjgzJ4kfHDuwzv32bm/QkPvtpkEX6O8VkdddpEm34aR/88q+SLrOI/pf9al9j6DKH+EtOHXdSzF7mI/whTahC5Ncb9Z/jiH/8usfUyj+K/YNrf443lFznq/D988Q9LWPKncLTnGZ/V0OUmkbrDo/CA07/YZGZ9jq/8SZWL9Eu89rUmvvdpHsefI1A+zW71t3G1P+TR8otE9kuM73dY2X8E56/iK5/h5MstUusLRPpnmDmfx5k+R2p/lljdY2m9wPBrTS6C/4h89jzn6RdZzf8U03gOc5THlcqEWgN7UmT64AaR3iBQa1yEB3jTW4RKnlCpYI2KeHKdQG/g6TXGJ9fWCuDIbOHI4sC7ig7QRlv4utAsJ3YPbVggMjvEVpfQaK9hlgvvHpfxi0wfFvHVHqvgDom1hzkRMEzBq+hiT5vMnKP1zj/QekTGHgvvDta0QaC3WYUHmfq0QKjvEmp7pPYe59ERnlpFH2+jj7ewpCIX8W1m7gELt8Obs2M8uYwx3GbudNa67UivETvVbDZWwhjnCI0WF9EdHLnJyVeuZTMQAU7WRwUSu0fqiMnC6P4NIrOeMTy6mJMq8lkeT22Quh200RaeVEfr54n01prn5Mll0V5UxJwmtvYI9b0MtNjBVYQxKjTrGOMKC08EMtJpLmu0NPC1Nr7awhkLO0WodlBOdgjUJtpZkYVzG+l+iUDr4iltEmuf0NjFmlxNLfaE6lN6DnvUxpPqpGYPZ9wmkPdYeQcYoxv4chNnWmNu7+NJreyAXMeZtEn0Q2KjhTEsCt2ocwdf7qL3y3hSHV8RAGbBtWoLroLUIjH2CNUWodbEk5r4cofUOMKddrFGTUK1S6A2iM0moXZAYh5l85YWntJh7h4SGl3UfoFQ28eTuwTaLo7cItA6xNYuc+8AW6plcMoW1qjCm7N7+EoNX6mTmD3m9gH2sEQoN4jVJm9Ed/CnNZb2HgurR6y28BXxM0ntAwK9jTWtkDoH+GoPX9nDHjdIzX3m1iHmsIo1qhFru/hyWzBBpA6pfZy1XjrE5gEL7w6u3OHsa7eI9DYXwR2ccYvp60WccYfUPEQ9LSCfbJNabVbeAXq/jH5WI1IPcCcdPKmNclJg6RzhTpvID3I4k0YG2ewK/ki/TKjsopyUBJdk0sheJzl8uSH4ItMe1qiBelpg5R8SaW3caYOFfYz8sJw1GDqYwxp6v0yk7eJOutjDHtZgj/5XtoUy1b5Loh8Ra4dYwza+tIc37aGdlplZh9lU5AjlYYVQOcSb7hHIB0gPdvClDpF2QCAf4Ev7WWPiNpEmZieJcYA37WCNGrD6HP2v3sIYiBZPou9j9uvYk13i8GUU8wh12uVzzX/Ov/8HH+L/+vH38zPfu8EXdj/OZPBHaM6AqTFBkiR01cDUTMFxyJoHoR8xi8Us4mrWcAWhvAowrmYZi9ny6yCUvuuymi+enAmzgOKqQXEFxUyimIvliigIWcyWmZZ0zuPLN7KJhrB/CO5D9P+zYHgs54s1TyMOBNfBtXxif84iuWAWi0bFcr7IDCFCBuHZDp7j4jlCQiHAoQKCGfpRNkFJ1ryMOBDtjkW6wDZsVvPzNesi8EJcyyOKojXw0nEcPM9bvzcMY83mSEIBznQtew37fKttxTGttajCtZ014HTdqHh8ueTxoxWea+K5Jq5jEPg2UeAwS4K1leKq2TBPkwwSGWUNhifTkCuWxVWj4uqgv5gl6waF51jrkOHq/VVjY5ZE60BhMRPKUMFwcNatjKt5xNVE42oyIW4fr0OLJ9ONJ2+eIw77V9MP17bQVYXQd9dciSv+hvjYnMUsecv3j9fByBWD4gpgspzNM9Bm5raNhed2PgvXZhTxOJOMAHulmLG/Dk569fjE8+DgOTaeY+NYxtcFMKLxYeM5BoY+wbLG+L4kGhX2k0aFKo8ZfPkB137t7/MbP/Ze/sn738OvfuidfLn5y5z8wU3MLKhQH+6gnWzjTUvYox0CuYA92sQZX8MeXieY5tBPbuFnrYlQKuCNt0nUEv44j3G6Rao1sQc5nOEWZv8ac7NAMCnhT0SjYqZVsfq3cMdb+NNtYrWA3S/iT8qEUpFQzmEPr+NNtkjUEsG0wOmXfg/19CaPoh6JUULvX8OZbDMzG4RKDaO/k7EhMjDldJPLsIt+douF3UV++DSPoi7OZBvt7AaRWiZUK0RqjYXdwZcLJEYV6f7T+HKBmVVn4TSxR1vEWoVQLeHLBTypwNJpkxpNRl97mpW7x9LuYQ/LBFIdZ1Th3DsUvnqtTay2eRTcJtaqSPefZel2CGTBn5AfXOMy2MWdCGWqPdpm5bUxh5sYg1t4Up7H0R7WcAvp4XVcqQznL2IM8/hKBXN8C964zeTkY1hjMaMItDL68AZzt4orb+MpBZxpHm/awpnU8JUariTAhyJsKOLJVUJNgDpnTovJg6dY+i2M0RaX0SFaP4cxKJJaXZxpAU8pkFg1jNEOzrTMZXQnqwqX1kYSFnfxZGEpSa0WkVEjMRvERoOF28OZlEjMDqnVw5mI4GNmN4mMOkuvh/TwFuaoyOPkDoHSIHHLhGYZfbyDOsjha00ez+6iDrcJjCqpV2UZtTEmOfRxAU8Vh+LQbOAoRexpg8TaI9A6OHKdubcvwGhyGWtaJNDbwsc+LrEMDph5PXy9hq9ViKw6c3ufSBdWDlcuYE9zxEYDX67jK00Su4urVPD1CqnXwNeL+Ho5U6i28HVRJ/bUKq5SwZwUmLldLEmEGJ5aIzSbpI6AfKqDHfRxnkfpbR6lt7HlArHdJHVb6OMdbLnA3OvgyEUcpcjk9CnU0TUSp4wl3UTtP8WjqI0xfJrU3MFTt0idEqEuIJqRmWfmljHG1zHG14iMEnO3TqAV8ZQcl3EXc3wLX80zc2r85eIAW9pGH95gFbSZu3U8NY813YLlIZFSYWbU8eUSK7+LKxeZZ+2Hy9kh6vAmi6DHKjzAlRt4ahNbKjNzO1wkIoRwlTKp22Lud/D1MsZ0i8gqk3pCTepnHAtfr+DrJUKzjK3s4Gr59XMTGBViu4ZvFImdCr6RJ/WqRE6HyGliq3l8q0ToVojdOr5ZxzcarOIW+uQ6vrHDMmqQejXM6ZUBoMcqbeDq27j6Drx5j0XUQR0JG8t5eoht5DG1ArHXwdMbWFKFxG5zEe+hDW4gv36T/ivX4c0/ZJ6+yOnJDjx+GU8tEGk73H/lKSy1yvnsDsv4kNNXnyJ1OoRGFV8t8eDLH2Pm1gmtArGTZ/TwYyzCKoGRIzQLnLz2b1nGTVxlh/Frn8AabWGN84Rmk8huk7jbRHaO2K4yun8NVxYQ19CoYE43OU8amNIt5n4TTy2LWdTpNit/X7Bm9Dqj/ha+3cbR69hqCd8sk/pV9MmzmJKwKXham9Q9Rh3Ukc8aLINPMXdfRpe3GZ/dIPWPMKU2gXGIPKxiyjUspYoxLaKOclzO7hHYPQJ7F0dtoUyqvPnos3hmndTfY9rP4xu7zPzbDB5soU2KzKM95kYB6fVnOI8OMeQanrOLodVwzBq6nOMyfY6HX73Oo/QljHGT2D7ElhvEToeL9ICz+9v45i7n6V3mwR6X6QG2vIN0+klCM0dgVNFGt5h5NVKvwiKsMzm5RuKI6YE82MGc1jAmDRL7mJl7jD4uooxuYSlbzLwGxnQbRy1hySUSdxepX0AalLHkLqFWINK7eNIR2rCHdFYmsfeItH3m+nPM1A6x3OTC2SdVmySKuFDgDHZ4I9yH2R3UB7c4947xpuKA76hN5PE2gVsl1BqEWh1PrqKebRGodexJiVhvYgxymIPr2KNNAlnwZVJrl8TqYsvCvDM+eYq538JTK5iTIq5SJbaahFYVS97Glqq8MX8OdZDHlqrEljBZOLLg+Myc25jjBuP7OR4lL+CpbVy5kUEJO8TWPp4ipgyr4A6RuSdAh1JTfFzbxZVb2FKVubdLZLUEzFDtMHdvo5zliawOqdthFfXwtBKh2cBTGyT2Hmp/k9hq8MbsmMRuopzdIsg03L5WQR3dxFWLLPwusdXCnJTxVKGy9BTx/wxfaxGZwkJhTipEZpfQ6GBNqzhqgcCooo/y2ffssYoOGD94FkfJcxHcJlDFYd6elFk4PSKjgT7Yxp7kSZ09zqO7SCdFrEkLX+0R6J1Mby0sIDPnkNQ5wBhXicxdYlMwHBbeEYl+tGZCxHoHa1zGk5okulBWBuoe9lRYNURYtIuv7uLKXcb38/S/XGZmHqP1c+iDIol+RKIdoZ3liYwykdZh5R8hP8yxsI+YWYf4chdf6hEqe6RWh1Bt4UmCQ7F07uCM60Ram4vgQAQVeh1nWmXhHDK3j/DlFr7SxFfqOJMm9qhJpB6S6AK06YybJEYvCxSOcKQOkbGPOaljZbMPMbvs4Ui76MMWiXUbZ9rBU0TAFZv72FKTuXWHhX2bQGlz8qVPMLO7hFoTa1xBerDD3OyxsESz4s8+/VEehcekRodQbmD2C1jjNnP3NtqwjDEuM/dEK8KatHDl3WxW0xWsBX2PUO2ysI+wRjW0szKBeoA5amOO2syde5jjNvaky9y5R2rdQXqwiTOps3Buk5rHjF7JEev7nPu3CdUWw1efwZVqXIbPYY/bGP0Gj6KXMAZVIq1HrO1zGb7A4KubOOMWkbZPpO2jnIiQQqhLb2P0G8TaAbG2z9w+Qu+XWXm3ibVD5vbx2nwSqqIRM3ldqGkvg0+R6Me89qdPw8UX8KZdAvkAd3zIzHiZC/8FvOku0v1Sxo/YQzutMbfusHKfxx6J+7yw72H0W5iDDrF6B396RKo/hye1CNVdzEELZ9Rj6byAftZg6dzmtT/7OIl+SCALEOjZl2+hn9U4957DnXQYvbLD0jjE7TdItduYyiGGeRtt1OGl/D/m3/1P383//eMf4Fd//DvY+e2f58Ern0KxzlAdBU3TiLwQS7eEjSKbRiRZm2AWzwi9cB1aXLUrhJ0jfcJ5iIRoYZad62ZJwiLTjybZAf0KFRCvJxXJ+uJ2HMRiFpHM8WyPWTxjnszXnIpozbQQfMRZkrCai0nJLEm5WC1YzudZA2RBEs6F2jSKs/P0VZMiWJtNrgQN4oK54GJEgYBeJmHy5GN+hO96XKxWOJaNbZoEno/nuMziROhRfZ8gCAiCgCiKcF0X3/eJoghFUbAMUzQksjOyazsC4On5uJYtzsKZaSUOwrUa1rUdIcMIQ8IwZOPx5Yo3Hq3wXRPfNQkDh8C3CXyb0H/rAT38uubDlR70ir+QRFetA5/z5WJ94A88l3l69XkRNDwJJJx12PEkrIjXjYqrhsYTradoYXiOlbUconXQIUIJbz3buLJphL63Nm1chRWzJMruV7wOO8TswltDQ69CieV8hmUIK8iVevRJkyNcb5lCP2A5X6xnIMJrG5FELlHokEQeaRIyT1JmayVMuA54fNdZG0Ouwhox7RBtCssQgE/b1LFNg8BzMTQFzzEwjSmmMcKyhtj2CMMYYZlTXFtnOY8ZfPkBld/5Jf7P//J9/LPv+FZ+6Ts3+PPqP6b/R1vI93PYwyrGWQHlwSaRWiXWKpiDW7jTHVZuiUDaxOzfQHtwHfNsi1SrkahlBl/+t/iTHeZGA+nVZ3GHBZxBjlSrEErbmP2nsfrbzPQGdn8L7eF1/EmOYJrDn24TSDsEkxrag1t4ox0u3AbW4BqRksPq32RpNQnlKuZgi0grMbcFjHJmVvGmRVKjxRvxMeZgC2e8xbnfwJO2MIeCFRFrDTxpm5lVxZdzmINbqCfXmZkNLoN9jLMtUqOGM97BneSYvPYU7jTHRdDFk/KMX/sk3jTHzKoTKiWM/iba6SYrp0cgVRl+9WlWzgGx2kZ9uIMzKrNyDgjlJs64gjUoEiolYr2CO80xeuUT2KNtIrVMoBSZ3n9GzD4ePMPjaJe51cCd5jAHm1z4XdxJDn2wha9Umds9fKWGfHKTmVMn0Lbx9VuEWgtrXGBmN5i7NQI9j6fsEBkVUrvBG8kL2JMakdZg6XeJjKtmRFMoQK09ArVBqNcI1CKBVsCRclxGe4RajaW7T6DWMEbbeEoeXy2y8Dpo/R08WYQUnlxi5e/iySUcqUhiNkmtFuZoh8RqIJ/e4DI64HEiJijiF5CuIFqb1cxW0hGzgb6oJnLxMvogJyYYap7QrOOqNWbuHo5cZe73CI0axvQmvlFiFe6hj/IEeovE6eGqFcxpDnNcz67U9bJ6bicjxV+xJBpYkxpKP09i94itDrZcJjQbLMM9UnOPQBHwT2dawJ7kScw2iSlUbjN3D/lsMztkF7HkHUKzRmy3WPj7OHIJcyqaAwu/xyLooY22Wfg95n4XbVjAVQQIbe7vkzq76KMi5rTMZXIHZXATS8qTuk1SV/AYxFXDHKFZZRm30MbXUQbP4ms7uPIWc6eKPcuuzCMAACAASURBVL7BZdDAGF3HV3fw1B1iq8jSr+OrO0wefBxf3WHhNTNLzE2sySb2dItV0EI5exZ9eJPYLHMZd1HOnkU6fYbYrHAedgi0IsboJm/G+1z6XXy5wOT+04R6hUCvsAi7mNMdZl6TwKjia3XMSZnI7OBrdWZem8B48jwHRo2Z1yKya/h6kcSpYsvbuEqF2G6xivZYBB3xmKMOjprDlIT+NHFaWNM8tpwnceqsog76+CbmdJNZsM+jxR2k4U206SbLuMMy7jE5u8UiPCQwC6ziFq62jSndZB7UWIQNjOkmsVPDN64z9/M46g1CM4ctb3EedjEnOyy8LmlQxjPyqKNbLINdLqMD7EmeSCtzGbQJp6Kee/KVZ3m8eBF1VMTXq8ydCn+ZtgidEpaSJzSaeHKL6f1tQrVGpBdJzQLawwb+ZJdz5zkiZRdv2sQ4K/JGfIeF3cNXb3AZ11h4JeZOCb3/DLFRJLUqWONN3phXSO1tUruI3r/O3GlwEbbx5C0Gr/wbFnETbXKdy7TL3KnD/JBgksMfbeOc3eRyvo+l5JD71/HUAqlTQx9cg9UBqVnEkWvElrAvzL0DYmuXZXCEdLLDwj/C03a4jHuE2WElMXskZpeLcB9zvENg7vHG8mXOXrvB+HSLydkWnl7ncnEbebSFNrwBl/cINGE9MsdFLqIDRvefYnT/E/iDIqS3WQUdtOkmoVsl8eritaVXeGN2jDUukFo99EGJN9Ln8JQal/E+xniT1OuhDLcFtNWqoA+fQe3/Hlx0mLubLIIi+vgpYqvI3GviykX6r3wc+DTn4S76cAvp5BYLd583Z8/jSjUCvUrqVFlFdZRRhQdfe4o3lke4eh5T2qL/6ifh8jPMrCPM0TNI929w6b/AzLhDpHYYv3qdlXtMot4mnJRZ6C28UZ7Rlz+O9OpTwuLitXEGt0jVCvJr1yC5i/Jgk8RoClOPkUcefoKVv48vC1BgqNV5FB9hjYu4UgX1bAtm+8zMOuNXn2X4yjUSs4cj1Vj4+yyCXS5nPSx5R5iQnC6p08Gc5kndOolT4TK5kykbqyR2T4Sz2ewjsXvowxqu3GEV3CW1D7ClOuZYaEQTu0dk9DDG1exwnpk29C6R0SO2dkntQyKjS+r0cOQygV7H1xrEZo+Ff5vL5B6uUmP88Dq+XmYRdLCkIsa4yMI/4tHsiNCoo492CAwBRw6NGupwK/s3uI2rljAneVy1RmR2caQmsbnPefg8jlRH6RcItDaxtStYGVI907R2cRQBFXVkobge3b+BMRYtlMStM72/TaC08KSGgEuOS6hn2yzcHhfhPtJpjlDvMXdvExkHzJxjzIyNcR7vZ6rLfWJzj8gU5hT5rIid3cdEP8KZtAjVDivvEF8WV9UDucu59zyxcURi3SbUDnCmPQJ1H23QQB80cKQeZn+XhX2MMcgxd4S5w5vsYY2ErcuXG6y8I5STPLG+iz1uZPDGXZSTMrHRItLa2RX/KspJicTYxRqXkU82hU1kWiRQGsztAxb2EcagQqS1mTu7zK2jTJvZIzXu4k/30M+qnPvHzO1dYvMAbVAhNvdxpOY67HaVOqm7i68cYo27LL0XiPQjPHkXa9LCHDcI9T2WznNE6h7ywx08uUpsNFm4e2hnBXy5lXHXiiRam79M7rGwdpkZXZSHW+L3Of95lLMKod7lUXKXZXBIZOwyfG2H1LpNah4QqT2UhwVCtUdqHuDLHYxBBWtUZ2bfwxi2scY93kg/y8p/EVfa5+xrOS7Cl3kjuUekddHOKizsuzyOXiZQekzv7xCqTSK9Qai1GL+2hT1qoZ3Wmdt3cKdt3KngP8ys24SqeC24ky7OuIM76RJrhxj9NqFyiHbayFSmHS6D5xl8bZOzL99gbt1h6d5h/Nomk/u3eDO9h94vEWl72azoIAuPOljDBnP7Dka/TTC9TSg/h9Fv4Eu7pMaxmK1Iu+sJiDB1HGKcNTEHHR5Hn8Ea7KKddFjaLxPKd7Pnqk6q3yZSjnEn+zjjHpG6j3Zawhl3vu57JPoR+plQtdqjNsqrOzyy7mKcNLDkA2Rpj0A74vnNf8S//rvv51/9+Af4rb/7IQ5u/UvGp3+AYfXRXRVVVbFUE9dyCf1ozXAQQMiAyI/WwUESpiLEyDSfq8U5s3jO+eIC3/WE2CAIRVgRRixmwg756OJybdV4ct4LWaQzYc5IZyxnK5JQTECSMBHMivgKdJl9vXQmTJOeCCquGvmzJM3OrwGWYRK4EYEr4JriYriYWazmi+xriNvO4gTPcTPVqAhmrpoj83SxblSkUcosSbEyqOZyvljPT0QQ82TicRVSxHGMZVnEcSxmG1lLQlfUJ5yNLHTxM3ipl9k6kzDC0HQ828EyTMHcCAIRVDy6WPL4comftSmitwQVaRKs5w5XAM0o8FnM0jXvQfApordMIdzssB+uTRdXqs4nt4u+roVx1U5I45DVYraebFy1N54EHSI8WMzSNdjzqplx1Zp4EoRcNTqCt1g2hFHD0JSsWWGsA5Or2z4JIsJ1GHLV9hBhSries8ShaFPMk5R5mhIFQZZ2xetK0GqZEEcui7kIReaZ4nQxm2UE2GD9fIm5y5MWy5UyNfCumhXWOsBxbRPb1PFcA8uUUORTLGsowgprgq6NMXWZs5PX6X/pAdu/9XP8u5/8EL/+Vz7Ix/6Lv8rg7m/ivN5BPyki39/Bm9SIlAbOKM/k9aeJtbJQak6eQTv5OJGcY27Umb76NLFSZqaXiZRc1qzIZWyKGqlaxx1tYw2u401uYPW3SZQasVLBOL1JMM0TyQXs4U3002dxBiUSpY492EQ/fRbj7FlCaQdnuIk72sGdFPGmBUKlgDO5RWKW8OV8NqGo405KzMwG7nSHxCjiTG7hy3lircrC7hLIOUIlT2KUhanEF9pQb1rEGefXwUFiVLFH2zjjHUK1RCAXiNQyzmSbxBDhjXZ6k9RosnJ7BHIVX6oSyFUitYY9KhCrdWKtzsxsoTy8idnfwRptsrAbuJMdjMFNFnaDWK/gjLfxpjnmVoNQKeFOdvDlAgu7ycys4U1zuJOc2HdmbAdfqZHaLVZBC+n0E8y9AvakQmK2SMwaM6fKwqsRmyVCvYQ2uEWi75Gau5llo4E12c7gh208qYorNfCkGhfhHnOnwcypMXPqKKc3cKUSxiBPbAh2RWSUcOUcc7fF3O1iDgvY0zzWeIeV38NXShjDLRKrQWTU8NXyulGRmE0Ss5Xto3eJtDaR3sGVcyy8Jp5SwFfLhFpVfD+rzdLbJXbKWPI2oVnnIj7G14RuNDKbXCT7xE6Z2KniqmWW4QGOLGBoC3+Xi2SfUN8lNvfw1DapvY8+FHOQ2OoQWx2UswKe2iKxdgmNNnJ/m4W/R2Q1CU1RlVy4+6RWB/XsFp4ifjnzpDrGoIKnCoWd0GjmSFxxCLflEp7WQDq7ydzv4GllHKXIzG3jaRWMSQ5HKRJbHZbBAeoghzWtEOhNjHEJW6qQOj2WYQd1eJPEqePrJeLsva+XSJwGi6jBtP8UrrZD6lRYeHU8eZtILXDpt4nMEtbkFr6W5zLuEGh5tME1YqvERdTGkXawp1tcxj08JUdsltGHN0msKolVxRxv4kjbhLpoXvhqPvtvEWolWplALuBOc4SaAKMGRlkEFGYFW9khsqp4WpXIbLMKD0mcNo5aILTKLIM9Ar2GJeWZ+23eWByxjDrIg2vok1uiUaFViawGi0CEH6GZ/cy1PG8s7hJZLWypSGBUCc0qtpJjEbaZ+Q0iu0fq9fCMKo5eJLCrxG6LyOlgTCskdou5v4uviauwsd3FU2skThtfrzD3Ssy9Cq68LfR9UhlfFmq/lXeH0BK18dTpYk+qLOx9QqWJP61gDbZZ2ofYoxrTB3lRW/aOOA+P8aUqvlRmGbeIrAbaoIj0oIQ36RIpXZxxEWe0zVy/i/qgxtK6x0w/JlH38SdN3HGVRGthnF0jNSo4ky3mboPUrhEoBXypQKpVWHp17PEmK69NpFZQT24QqmVSo4Yv51FHRTy9ycLbJVAqyK8/Q6pUuLTapFOhkbWlAjOnSWzUCJQykVIjVhqE0zqB1sreRPCXOl3MsQjmPLVKbFTx5TKBUiMxOvhSA29aJ1SazKweoXkHW97D1w/wtV1iew9TEppfX68SqCVmVoulu4c7rePLQt07s1rog038QZtz5xhfqWFIWzh6Hk8rEelNZkaPQK0Rak1m1j6B0sOdtvGkFq5UJ9KaOEqV0GziaxVSu44rbxNqOUJ1i4VTwNc3saUtHKlEbOySmgek1j72pIwjiQOYrzRwJrVse18j0lri/gx3sJUDXHUXR6kR2w0SuyZAw3Kbc+c57OktArnBXL/LyngOp18jVlqEUpeV8xKj10s48h6hcUigH2BJbXx9l9AUpgFnUMEZlFkYuzijEpPXnmXuNAVvyCnhSRVio4k9KWFPiqJNYbQyfkCVmVklkEsEco3p65tEuggIHLlGbLdFSGyJFk5ktvB18W9rYFRwtfzXBRTGuJRpnkVYsQqPsCaNLCw+xJEbmT6zRWJ30ccFbKnO3DsgNAT7wpHqrILjNcxSOSsSm10Sp7OexyVOJwuIC7hyg9TpEZkNjMkOidPE06p4WoPY2iW2mwRGDVMqsAx3Sdw2sdNCHW2TuG1Co4Y5ybMI9rCmFebugTBLqLtcxi+y8I6wJnVCvUds7TFzDzOdZpfQ6OEbQiHtaw2hvtba2FJZGI2MCrG+izmsEGldzoNjrFEJd1rhPDggNpqEeicLZg5wpI6YFGhtYruDLRXxlC6r4B621OI8fI7IEOGFmIqIg6E7bZP8f2y9WYylaYKe1QhuMPIgj43vAGHLEiDDjSVkJC64M5aQjICRscGWxlwMRka2kMZ4PLLlcXVX5RrL2ff9xJKZldVd02PAYMsjW57pnuquyiWWs/379v37/58lIquq++Hi+8/JbJmLUGZkbOdEnIyI7/3f93msMRtvSuaMuA+f46/6+KsR1ryHvegTmxfcRT/AXvRR3jTInGfsgs8QiynGdY3cHXAXSrOCt5CP88Tu4CsdQk0GIak5wZ132LjP8JZ9Qm2Mfn1CZEjV5X34UoIUtT6ZMyK1evhqhdTuYM+r+EoXb9klUHvk7oStkA2EUB2S2Ze48wGBMipAngWfYdEmNEdyumIOuE+eY8wqKFfHfJO/wFfP8FZjYvOSzH1OoMm2SOZeEOgjMutSAh8XTXJnKA0kaouwaIFEaodI6xBrXUK1jTevk9tDEr1HYvTwlBHuqsfav0Bo7WL+0cZedNj4LzGu61i3TTbeBT/LfoBYdvGV3gFWas36CGWCr06x58PD393liFC/INS72LMmviJBpHf+Z9izNpE+lD9n7B7a1SneosOd/5LMuuTqR0/5Ov6M1BpjXLcIlDGpecHGfUFuP+PNv3wMu/9HPjYWY65/dMLWfUlmPWP2xQnuokdiTtm4l/irEYsvT+X3R73LzRcP0K8q/Dz/Ie68z+qrOqE6wZ5Jvoj2poq3GPIu+B2sa6mjjfUznFkP/W2L1Vc1UvMCfzUit5+TGBckxiXamzbmVQ/7Zsja/j7qqx5b94fsxHP81RDtTZtQueRd8I8IlDPM6zaBOuQ++AHeYoj+poV53cFfjVk7L9DeNNm4n7LRp4S3Pfz5CFe/wDTOCY0L/q/6r/Ldv/Dv8X/857/Mf/cnv8NPPi+xCd/i+ouD9cPVHYTrExTKzP3sIRRRERJIPkWe5AReIOUMResgCZOiXZH8wtOHAMq9cCFP5dlwbxSRtkh5VsyTnDxdH+wc7xsc+xZHoQWNIqJCVRqHsmmRRLE8pydR0dbIiQPZ4kiigO06OXzMfdtfXjxP5IX1fF3cr7RgbmyIg6Rok+zf33uQ574lIt+XvK9JkpBlGYZhsNlsME0Tz/MODYuwsJ0I15PgTE8QFgHGOs2kGjWKEa57MJBIwKkgDkOCIJCMim/ebfnm3Y5AOPieReg7xZ0PCH2naA2khxlEEgVs8vQA0dwf6veHbWkCkYf43WZdvN77JsY6S8nThE2eHd72/fxDBhX7EGLfctjPPCQ3IjrcDmnySA9vv2927NsXH4YNH+pV97d/H7RIIKf3CzaO9yFLfAhjNnlahBTy32TTQ37B8kRukbZFLWeTr4mCgE0ek8SC7VrOX7b5+lAVkg7c+DBfef953PM/3mtLZdvDL6wgTsGqcIuASccyZ1jWDa47RwgFx1ZwbA3LULCvVT7+tf+av/Fn/hB/7Zf/MP/jL3+H89/8L5n9s1PW9hlre8r8i0fc/Oh7hEqdWG+Qmg0ivUJun7B1K3jzx5hvHxKrNcJVCX95xNqukep1GUK8PWJt9YmUOsGyRKKVSPSTA6MiXFZZWy2MNw+JlDJru0G4OsF4dYxzfcrW6WK+/QR39ohYK+HeHmFfP5UBgNEk1CroV5+gvPkuW9GVXIql/MXsm/gMd3GMu3jCzm8TGzWMqycESp27oEtsVPEWxwRqBbEqE2p1dmLE1hvizI/xV2Uyq0VmtciddgHOrBUhQpXMbpFaLdTXjwiUGvbtKf6qQai0WL36HokpNadrp409k3yLQC2TmHUCtcw38QhfKWFcP8JbHhMoJQK1RKhVcBcnbL0eqdlk+dX3JLxTr0lziS0ZFYHWRCiNYl9ZJ/damPMH5H6FUOugvn1KYrd4lw4R6jGRWWHtdUidNpk1xZ7VcZc11l6Pd8mEUK+jXx+z9acklpxdZI4MIjK3Te728NUm3yQvSKwu1uyEjd8lF02+XY/xlFOcZYncHSLUCvbihNRp46vyQOMpZVKnzdqTLYRAq5M5XRk8WD1ioyfBX2oHT5WH4MxtERo1rPkx7qrCRgzZBROEcUpo1diEIzbBVCrn9HbBmqgjjFMSr0Xq9rCXNX62+YzMG+EoVcmc0HuE5gBf77L2JyRuH2dVxVNr+EbjAEvz9RbGvMQ6GBWsihqOKreczqKKsyyxFh1iq0FkNvFWdWKzT2B0iewuQq+RuE18o4KrVrBXVYTWYhsNsZYnCEOq/hK3jadV8LRqwVyosfZHeGqNwGjhqjUyT97GyGoT2XW02WNcVU4dPL1M4jZx1VOs5RGpXycVdWK3xtUf/L3CwtHCnZ0QKjJMiMwqudfCWR4RmVW2QZfca+EpJ5K7oZdJnQaxVWcX9kidJqFRwV0dk3ttErtObMnHXbpnWth1rPkTEqNGbjeIzRrWTLZ9IrtOYFUl5NStk7gtXLVKYLaxl1Vctco2GhA7sqa9CUakXhdPq+BqZYReZhP1yP02mTcgtNqElmR3xE6L1GuRCjnzkBvyLrHT5Zv8Et+Q7Is86JH7XRJvQuQO8K0WeTTAM2tEbpfEG+GbfTm7EWNCc1BcvTzD1wcERo/A6BBajeIQ2yd1hxKOpg4I9QmZ8xzPaBI5A0JriDVvEWgDUmuIt6wRqnV8tUdiT/CUHsZNA2fZJdAkxd5Z9HC0OsJoEztj1uIS7UpWdiNtwNo+w1l9TGQdk9gVlDffw1k8ITJPSZ1TNkEZ++qUxOhizsrk/gR7VcNTGmRWj2+CM8SyRWaNuAsu2HhTIl3+Qr52x2T2iNg+x9P6xPYQoTbwVzU2zpBU7eHdNHj9owdk7oSv00tCvYV5c8rWmRApfZyrJva8yi44wy+u2tvzMpnTI7E7uMsyvtLgLjgjtYbYszpxceCRWroxm+i3id0XLN82MGddYusMYQzJrIl8sgd4iybOrMWd+BSx7BPrI0KtS6R32DovMK4beFqPLDgn9adYiwa5PSHVR/hqn8gYk1gX+MqEtfspoS6NC4HexdVlmBVYfXy9S2z1Sa0BsdHDW9QxlzVy/4zAHGLM23jaEHPRRuh9PK2LelUhdaYIpYe9aGMvWhi3dVJ7QmJPSMxnxOY57rKDWHVw5g0ivY87a/F1+Bm7ZESoDzBed0lXlzhXsom39s7Z+J8RmM8x5iNsZUoqXhJal2izLqF9QexeEulDtDdlEnNEao0wb0pYt6fEZovc6eIsqmhXR6y9IZkzYPaTTzBuTvg2e84umBKpVZzbE36WvsBbtnHmLTb+BaHZx9fbZKJfwDT7CK3HWpwjtDa+If8/7tWggdFlG54XPCDJdIhteQi/i56zfHNCLqYSdGxIDkbqytmdflvGU1t8u/6MTXDG/NUTYnvAJpDqU2NWITBbuGqZTThEvTkiMLvsomcIrUviDomKsNhanuIqNd6lz7mPn2MpFbT5CXk45N36AkupYKsV1tGIPBii3R4RWR2pH9WkVcTXhljzLrn7vLiK3ycyR/j6AGveZOM/k0GFOSZx+oVetIGn9HiXfEZkjSSAU2uwdi5YF1MAX+lyHz2THImbEtZsH5JP8JQ+a/GcQB/h6z08rcHX+QVCHWDNO+/VluaU2DrDWfZkA8N+RqAMijlFR/5MUnu48y72rTRlbIPnqFc1lq/L8tAtLnFXPdSrGlvv+2y8c9S3T/CWDcRyyNqRh+VQb+MrbVJrRKj1yOwpsTEmdy5QX9f4WfpDGXY5Y7S3Ul+59Z6TmGN8pS0Vt8tTEqstJ6rWmNw+I9QG8mf/qlH8HtAl1AZ4iy65fYZ5UyHUWyR2i9SZEhpDrEUDc17D1ztsggmuUsdeVRDKiNg8R6hDInNKaIyKqVCH2B6xEy8JlCHa2zK5OyTUW/hqi0CVgcnaHhEorQNAcz8DidQOO29C6jxj+bpMoEuzjKu0CIwBoTHGnvfInTNSc0JsjDGua9i3TXn/Vz28ZRdvNSDQxrirAfaih73osgs/w9dGrN7UCLUusTGUIepyyLfJDxHLHtrbCtrb0+IC0wh/1cO6aRfByxSx6jP/6RF3wQtCdcj8J8c4szapNWXtXhLpY2ZfHLH1PiVUJ5jXLdTXFVJrWrQ9mvhKh514WbQzOriLBoHWQXtbITGn6FdNcvsC+7aJt2wXHJMx+tsagTJBe9PhXfgDFj8to75usPhpmbXzAvu2S6BMMK7a2DM5OXFmXdTXDdz5kHfBD1l91cS86iOWfUJ1ijsb483P8JcXpMYLrJsu3qJHYjwjUKYYbztk5nMy8zn+coL+ps198Dlr64xEnWBcdUjCz1GNM3zrgt+p/yp/97/645z+t3+av/qf/Jv8oPLrqNf/FMu9xXY0LN3AVS08WxD60S8EEKEIyWLJiEijlE2+JYvzgz0jiVK2613RRPjFoCKN5WE7L86Ch1lI8WeeZhITEIRkiXx/kR8Riog4TEij7NBmSMI9oPO9hWR/YdwvGhlx5JGnezFDdLB3+J7NOgvZ60T3F9CzJDlwEnebLXGQkMVFeyJZHyCiWZzhu36haZUrgaTgTeRFCLNOM4QQWJaFbdtEUUQQBIc/XVcCP/fmSsnT8PBsB0s38D1BWExQ0ig+zEoCIZ98T7yHae6tH74njR9R0aZIIkEciaL1IJsG++bBHnq5bzi8N4AkB3aFtFP4/0pQsT/0y4Ah/OBl0SEUkcrP7BAy7Kci+8bGe9NIfAgUPjSS7G+bnHyIQ2ixybPDbdsHE1kS4XvuL4QFH0I6922K92DQ95YT+bGSQw1GNivkA2qTyTRqk0ekic8mT9iu5XZo76Td74g+/Jz6nntgbLy3muxVpu/Diz1c07V1XEfFc1cIIc0fga/hOiqOraGrc+Z/cEX97/wV/taf/bf5n//oL/G//Pt/iB91fxXjRy1ya4p1VUV/c8rV732E/vYpgVLFmR+z+PIjEuMxYvkAd/YIb3ZEbjaL6cYx9o3UjYbLCt6sfIBpmm8fESkniMUj/EWFRG0SrWqEyzL+4hT7+jGpXiU3a1hvTlF++hB/USLVK4jFE4LVMe7tU7zZCd68QqTVSYwaYnWEtzwisxqkZgtvUcWZlcntDvbsKalVlTDNxXGhCD0i0stsvBaRXsW6fUpiNomNJrndw5mdEmk1crtNbNRxZsdEWhVfKZOYDVKzSaRV2Xhd1m6XrRiQmm1CtYk3r3LvTzGuv0egHhGox7CdkFplEquM+vYjfp6PiPQyudNArE54F/URq2PE6hjr5hF3QRdnfnxodGR2C7Es4a/KiFWJzG7hKdXih9UAd1lj9eYRoVHh66yHMfsIZ1HHnpcL2GOZyCwTmRV8rYy7KmFc19j656R2n8VXH0tNqNkkc3r4SpPMbbEWHQKjTGzVyN0O9rxC5kzQ3tTw1TpClbDFzK2zCdps/A7W/ESyGvQqsdXAXZ2SOk124QChlgmNGrHVQCgVYksaIdbeUJpGVk1Se8janSDUEwK9xH085F0ywl2dEhkNtv6Q+2iCuXxM7DRInA6JM0C9PmUbnhGabYReI7QrpKJVaDwbZN74EGQEZgOhtUjcAYHRIna6h6vukd0kdlt4Wh1nVUHoUrcXmDVS0Sa0a8ROnchok7ldfK3MLuySeQ1pv7BarL0BgdEhMKT1YxP28DTZlFgHI9b+hNCqk4kOgVknMOt4WhlPr5CJDpHTxF6dIvQqud9D6FUcpUQmuiReG2t5QmBV8fQSu2SAp53iaadEjgwAtNlD9MUnuNoRP9+dYc4fY8+P2QUdxKKMWFQIjSqBXiFzW1jzp0RmjdiqF02KEzK3yV3UR795yC7ssw26bPzuYQpyFw0ITcmvWIs226CLr5XwlFN2YY93YR/r9pGcKrhNQrNCZNewlWPysIOrHeMbFRK3Q2C2uE/O2MVjlJsHhHYFT6sT2x3epWckbofc77GJ+nh6CW32kNBs4euNYlrTIHZa+GYV36zgaqdsgimZN8I32sxePcBcnLKNRtwlY1ytTOSMib0RiRjg6lVir0PodNlE51irFqmQXx/faBGZo8ImMCEweqyDCYnXI7Q7xN6AwOqxDi/wzQHCGBA7U0IxQFhdbLVFFkxJxRBjcURkV9hGDRY3D/GMGqnfw1GqeFqL0ByReM+InGeEYoBnNfGdBoFTx9UrOEqdQBvgLQcEzkPU2W+RiiqueoJv6QwXrwAAIABJREFUVBD6KbFbQbn5LZQvn3IXnKPeljHVBqbWwFbq5O4Q8+qEtbjEmjexFk0Co8fGP0NoHexlg8gckDjnCF0yW+QV/y6+1sKa1UnMCca8RWgNieyCIaLXyewezqxOakzwVnWE0sBXm4Xar423rJNafQK1ha81cFdV3FUVT6kRGm3sRY3MmZBYY5a3J9hag9gbEVoDfLWLMIbE6pBoNUCoTdbijNicEOlT3GWf1D7DV7uEhrxa7upNQneCcKY4+ghr1SEyBmTWAN8Y4htjAvOM0DzHVYe4Whff6uDqNTyrQ+gOCOwBjtpB6ANi64zEOie1LnG0KYn/nMAZ4xgtbL2B7/QI3TG21sVcNgisPq7WwlGb3L56jK20uE8/Y/76FG9RIlSb5NaY1Jzy09/9iI04R6gNctHDMkpk/hn+aky4HKK/fiIbcW4TQ62RmgPceY1QbZNZPSK9iVhVEasK3rJMHkwQegtjfopvNFi8/gR7WeIumsDmBUJpYNycEuntwjpRx1cb5O6Ad/EFW7eL8tVDNu4E87qOUPrElgzuEmdIaHaLpsCI1LnAmnfxNcnnCMzuwfixDydCs3eAaSbOkI1/UWhEJYgzMDoEZhtXreOptQJyPERobRJHApF9Q3KGnFWDxBlhL2tFYNIsQt4aodUlMGQIvecEbaMhvlFjHcgJ3y68JHDaCKtJLHrssjOE1cQzG2ThkMjr4ql11sEY7eaUtX+OUHtExgR70SO2Lgj0IUIdEJkTMvei+DxIS0mgDwmMHqkzxVdH2PM+if2M1LlAaH0ZQlhnJOYUsZStno13RmINcZcNYrNPZA2IrBHadZ3YkpBGoXVx1QaB2cTXRnirAdasw8b/lMQ+J7bOsRddQkPW/X1lINWUZp/IkE2BrXgur6gXE5XEHqO8LeEsW1K7qsjJY6yfkztjAq2OcVPCuGqT6M8JtTGJ1cdXOuTuBF/pYt7UCZQ+kTZGv2qwdp5JyLc1JNQGpNYZoTaSbQCtQ2x2cZanrL0+xnVJWj9WPXylS2IOSK2+/P1CqRMbPXJnLG+/2sDXKuzCLpE1OjRxIquPvawxe/WQwGixiyaExojQGJM4U+xFk0Dv4SothCafnFmf++ClNGtobUTxvTE2B/I+XZXYiSmp0ce6LhMqbYJVk40zJlRa5O5z3FUPofUOE7fYHmPN24TGGbl9RmyMiPURgdIns89kI0QfSh2nOSYyx4TmiLvoU9biEmMmpywbX4ZWgdrDuKqzdp7z9vefEOsTEnPM2p2gvn2Kt2ySO2dk9iXKqxr3wfdRXpf5ef45sTEg1HroV2XcRZPlq2PeRS+4+tED2P2QSB+xds5ZvTolMUf4qpwg+aoMbEJ1QqiOMK6rRRvnkrV7xlf/4mMJyLTHiFWzAKMPiAzZsHHmHb6OPpcWkusOoTph632KvxoTaWcEykQyKhayHRJpQ7xlj1if4s777MRLIu2sCF+ekVsv8ZcXBKtLrJshG/cl6usa7mxYTEImhMoZwWqKedUjs15g3fTxlT478SnqVRtNmzLXxlj6lB+2/hof/cqf4K//x/86D//in+Hzyt9m8er/xvUXOI6Oa9l4mo1rucX0IzkEFXu4ZBKmhe1Dth3CAqIZH3gW2b8SVOxZEFEQssnyXwwqCqjmpjB5REFQ2DVkWPA+oJAmjnX6HoZ5mHskKVmSEAipCF3nIVHgSSbiPiyJYtZZRBxJcOX+4+0220NQsbdrpFFKGmcIRxAHMXebO+6394R+xCbbEgWiWBG8F11s8pQ4kufTuJhn7HY7LMuSAM04PkA2oyAk9APyND3oVdMoxnNc/EINKxz3oIjd367DNCRJZFBxv8u5v1vjuSaurRNHgtB38IXNJt9f7d8DMeMD6FEepOMDe2LfaNht1mzXOdu1nHB8yJ6QDYT3TYY9ePO9NvS95WMfKsgWQ3qYXHz48fa3ZbvODw2N/exjD/zcNxTknOL9xGQP/PzQCvKhQUSCLJ1DILEPS+T0JC0ChgISst7IXdAH5g9Zv4nZrhOyNCDPokNQsYeq3G22v/D5ke8vKJSkDnuN6h6i+V5Z6h0Upr6QME3blowKy7p5H1RYGp6j85N/+nsc/c3/nr/5n/0Sv/bH/wh/9d/5DtoPf4Pw7QR31kJ7XSIzh4hFnftAQhy95QmhWsZbfg939j22boO11SDRquy8DubVJ6iv/gFifkJmNEn1Nre//xHubQl/cYp1/Qmh8pRYaZDpLcSshJif8nUwRCyOsa4eor/+HnfOhERtsfrpd0mNCmLxFHf2GPf2KbFS486foL99jLs4Zu02uAs6mNePZJgyK7PzRvirCv7qtGBYPMGePeVdOCG3e5g3ssWQWQ0yu8Xa7ZIYLWK9yfwnH/N1NCZUK9i3RzjzYwJFTj58pYz6+gFieUpiNoi0GrMvviuvOLoDrJsSsz/4hK+TDqF+hH71Efr1R7iLB6R2CWf+gOs/+DvsfMnJiI0q3vKI1KoRaWXE6hjj+gGJ2cCZHXPnSz1qYjQIlP0EpC2tHGaHrT8h1Nr4ap3IrPEu7WLMPiI2++yCKUKtkLlNMrdO4tTx1TLuqsy36Q/wVvLqSGK3MWdPSZ0O9/EZsdnlXTLkLu5hzR/hLJ9KWKTZ45vk+8x/UkJ9+4TYkqYR9ep7LF//QzKvxV00IjJbrL0Oa9HBXZ2iXj0k9zokdhNneYKzPCa2Wmz9IbnXJ9RbxGaX1Ja/VK29CYlTQ6gnpE6DtejgKSXS4n4nVhtXOyYPOgitRlxcvZJXutsERoPEqxHadYQmN8LLN0ckzoB32QW5P8BeVkiKaYC1PMVVy+ziIb5ZxVFPWF09Yh30yfwu6s0j1JuHxG6d2K3j6SdkbpfQqJE6dQnYs+T0QVpVmvKQrDcJrSahVStgmg3uknMSZ8guHmIujki9Npuwjz5/im9UuUvHJG6L5dUnsjES9djGPWK3gaud4Okl1kGXu2SAPn+Mp52yi/vkfhtHPcbVTrjPhmRBHW3+AO32AbFVI9CqxGaF1GjzbXxxCCUis0agV9j4PbZBj9CoktgNwqJhod88xNdK+AVEU71+QFSED7nXQqinCLWEr5Wx5k8OZhDr5qF8jKunCEV+HUOrSuq3COwq67CNsXhC4rYJjCb2qow+e0oqWmzjLsb8FPXmiLtkyl0yRrl5xO2rj7hLBvx8d47QG4VusC3DHKOKMGQ4tQ6kWSUXYzJvxDf5M1xVfp2l6nSMMHqE9gDfarNLpwizQWB3ZQvCHuFbT0i8CrHTYhuekThDYnuAr7e4S6bs8jM8s46j10j8AVkwwjWa2FqTwO7hWA2SaIipVQm9DsubhwR2icQ/JRZP8EUZXXnIJumyifu4Wg1hdkj9CyL3EttqoqlHONYxnvOEOKjg6WXUm1O5J5+fsA4mCG2AcdvDU87wlCnuaogxa7ETU9xVHVuto6lVPKdDLPpEpmyAheaYn29/m5svH3Hz5UNZ3Q+nGHOpOkycEffpBdrtE4zFE3bpEN9ssnh7hL1qw8//X2JvzOzNQzy9zC4eYMyeEhltNt6Eb5ILArXB2h2R2QPugjP0q1M23hRv2WAXj/C0CqFVZxP2yUS3sLh0cFYNdOUpadhFWHWM+SmR0SX2xqT6kGjVw1qU2IZTQqPPmx8/ZPm6xM+3v01gdHnz439IYJdIgy6e3UNZttFXfQJ7jHp9greqENpjPH2AMEak4pLAHpGFEzyzhu9UEW4bz2kjnC621iZ2p/j6BPWqhT0fEovv45gThNMnS0eoylMcu47ndMniS2IxxFxVcDT5+FjHE7R5iU18wbe7z1Fe/T3c2RO+jS/5OvyUtXPB4tUTErfFJm7juhXmV0/YiEvEosnabWGvPiEUZYRXZ/Hjv0+uVbh3W9hvv4d7/QlfiwaJ8gQx+wRHr+CZNUzlmNvXH0ntcjRg9fYh9qKEr8qZgXlbQr8+ZiPkHMZb1YiMNmu7w7fxOaHaxbyWhH5n0cbX+9zFlzKQ0AdkzgXmbYfQOGMXviTQh8S2nHxknlQOe2pLcifsAaEpLSGzr56yFmds/HMiq4+zqrOLzsj9IfrtMer1Cd/kL4jtAfayzu2XD7lPLnGVBur1CfpthdDskos+odVAu33CNpL/3815jY1/TmBIc5C9KhU2p77k4VhD1vGEbTpFnZ/g22226ZQ0GOLoNVyjziYYF9OfLrE1KmwjZwTalMiU8wF52JRTi7V4hjlrkTqFvUHrYdw2Se1LEus58y+r+Kp8PV/ro76p4s47RPqIxByjvD7FmtVg+zmx0SM0+9iLFmvxDHvelW0to882nKLePCWxzvGUIYE2JjKmCHVEaEwJjSm5+wx/NUIse6TWmK1/RqhLXeY3yQ94F/4A5eoUa1HnPnnOXXwpAaBq69CA0d400K5O2fpDuPuc2RclrOsh98H3Se0BvtIhULtyPmqOEcsevjIgMc8wrpu4yxrmTYWduCQxp3jLHoHaL2YLfbxVqWhU1Nj5l7jzNmLVIbWH5O6IxG4TaI1imiTtNPLCSI3UrRFZ0qayDc7JhVTRzl49ZBdPycWAjX+J8rbEJriQlg+rT2C02YZTXLVOoIwLZWq/gGhWC7B4m1AbkFsDvEWdSOuQmn20N8dk1oDU6CMWciKzDT5Fv61h3FYIzT7WvEFin+EWGk3rtoF92yzaDBcsvjyWDbDgOZE1KsKhJrvouWxjmENCc0jiyFZpqPUJtdGBvyA/x112/jmJ1SW1Bsx/ckRinKG9aZLbl2hvq3wdv2T200cEaoeNmJJag0JNOsC8rZDZI65//IjEHLHxzsndSfG9eYx5W0Ioda5/dERmnePMm+TuGP26RKD2iPUJoTph9fop1qxSXJRq4CzKJGZfclC0IbMvTtHfNtl6n5KaF8T6GcaVZEgkhrSIzH/6hG/Tz9iKZ8T6mKsfPYH1/0msTzGv21g3PXLrM3be7+AvLjDe9th6n/F19DnmdQ/ruk9qPMdfTYm1S2ZfVHgX/pBgdcZaXKK+rRM5z3G8F2jeM7L0tzk7+hU+/kt/iod//k/wv/7ZP8bnlV/nx//sEhEsMS2FSASEpsAxHdmSCBNp9ghlaCAKZWhWQDV36x1JmHK3uWOTbUmjlN169/8z/ZBN+T3PIS3mIPs2wp4tIY2PMigIvPezE2nZ2B5mGPEHOlM525Bvt85yeWE8D8jTkE2ey7lEMemIApcsFYepx77REYehfLs0I/QDtvmWdbbBswVJmBJ4Ab7rE3hBwcuQZ+UoEIcL5tt1Shh4pHFAnucIIbi7u8MwjAOnwnVdlsulbEh4Aq8II5Iw4m67lZyKoj2xh2uGvmxwyEaFfN09mPM73+zu+PZ+RyQsQk8n8g3SyCP2PWLhFxDIkCwNSWNf2kCyD00WIUnss8llipMl8nXjSLDJk0OQ8KF2VIYS7+0Z+9BiH2Z8GC68Z1mERVsjPMw+3rMuArbr/APmRVDMQMIDV+N9y2I/P5FNju06O9y2/esEwiNP4w8aIUnR9kh4z6xIiulJUgQo7/++f//bdfaBKSVhu85/AUi6D2De35+oCCC8gx0lCnyEa+N7DrZpEAgP25RwT8cy8D0T4Wl4noIQCq6zxPcMXNvEc1z0xRWvf/f3ePi//QWe/OX/lF/5t/4N/uIf/Q5fjP863qsJ+psS+htZH87tHsuvPsZdHPNNPOQ+7GJc/Rbu7AE7t83a6uDcnCDmJTKzwZ3o4N6e4FyfsDYHZHoP7aunpFqTRKuQaCXEvES0qpFqTXKjjfX2KbHaQMzLhKsq7nWNcNkkWFRwb48QiyPCVQnn5gh/XiFaNXBupAUkUk+J1VMipUy4qpDpHTKrjq+cEmplNl4bZ/aUUCuTmDXWbovEqBKop2y8DhuvS6TXifUmodrg62hKsKxw9S//Pu/EiHsxZG11iFY1xKxEsKxiXD3FuDri6+gMZ1YiUhu48xLam8ckRpuNU8ebP8G5eci38YDcquLNn2C8/R5ru0ZmVwg1CfLMrDbu/JS108ZdPCXUjrkLBpjXTwlWdXZizH0wkayM5VMyu8xdNCAy6ziLU2KzSe51ENoxkXXENiqzDQb4WpnYLhOaR4TWUzz1EbFdIrbK3IfPMW5KuMsyG7+Hr5WIzDq7cERstkls+T4DvUqgV7mPR2RuG3d1gr04xrx9irM84T4ey8DC7RAadTylhHb9mFBvsfEH2IsjjNuHpI7kYwilin59zF04Ze31ia06kVkhNMps/C6BVsdb1Qi0GpHZlFVltw/bl4R6G/OmjLtscB9P8dUmYtVh7VyQO5cY1w0Sc0Rmj9mFXUK9Lr3sK7kNtWc1PKVE5tXxlvIXgdSStO+7UE5f3NUpzvIYWz0h8Vpkoo12/YBAK8vHj1GTjx39hEA/JbFrGLeP8dXqgbdhzyv4RhVPbRBbEuBpLh+SeBVcRVLcI7vJLh4RmHXUm8fYq1PuErnxXr59QGr3WYs+gV7CU5+yCRqs/TqhWcZeHBE7MgAReonYreNqx2R+nXXYIHJKRWjSInUk/OxdMiWxOsSmfLKXj8m9Nmuvz1ZMCLUOidXn6+ScbTAsGjtt7qMJGzFAvzkidbrcRxMyt4c1O+IuGskZj1JCqBV2wYC118WeH+NqR6wDCS+0VxIiF9kNUq+BME+wlAfkQQNHOZYsB9HHUcrYqxN2SR97JWvd62DIJhzy890zMr+DevMA36zI6YVZZxeP2EZDQls+n7htCRcVF4RGn9jpkfsDErdLYLRJ3TG5OGd1c0LkDkj9CXfpM2JviDA7xO4Az2hjzEp4aoPcH7EJJqyunhI7UmUbWV18XX6Nc7+PbzXR5icIq41ndYiDMb5ZIzDrUqvqtgugp2zQ+EYNV3uKrTwlduUVQGdVI/eH2KsSsdMi8Wp4+gna7AGJ1yT1WgRWHXNxgqtW2AYjAq2BNSuRWJLxIpQWkd4jtUZsxEg+DosD6dob4i4lmyBz+rxLL1m9fcp9Ig8pmTdFv60Vu/gxytXJQS25Dc9Rr0+xl3VCs8cuusBetsi8M3y9h9A6RWOphb2q4hstqdtdyJr7LjojdQeY8zJCa5L7I1J3hLNq4q7kpECoPYzbBta8wy58SWi28fWWhAfGl4XqsoandnmXvCR2WljL0kEL6K66ROZIXsl2RzirFqs3ZTL3GRvxGZFxgbsa4Cpdac+wpgT6GHfVl7V6bUjqnONrI9xVn9Q5O+gw1+ISofaLq+h9nGWHtbgktia4Shd31SV1zojMMZ7SQ7+pk3lTNsEF5rzO4tUxuTgrGgRt9NsquTvBvK2QuyNWr58Qmx2EUsNenKJfPyGx2pJ1oTcINKmtjMwW1uwEoUjFc6i38dWG/L9qt4mMBp5Swpo/xVclzDgymnhKFWdRIjJbCLUmDxZKjcQZ4KzqhZVjhK/3cVYdtOsauT0hMUZSHan15GHKHKLcVtHmdUJzXHzOzkjsKbvwBbl3UQAO5ePCUztk3pTMnZLYYzbBhWxk2GMCY4RQ+2SutCXE9qjY+vfQbkuE5oB3yadE5hD9toq9aLL2C/3kbRV3NSAwhgRGF312Qmx3yP0h5ryCMasSWAPW4Rme0URfHJOFfYTZxNGa2EqLRAzJwwme0cK3pO0lEUMCqyOfd7tYyxKxI79vSHbRkMwb4yoS8OupTamZdD4j1J+ROZeEZhehV7GXNUJT6j8DfUxsTXELnaq1qMjAJ3pObI+wl42CPTQkMNqoN8d4qmwNCLWDs2oSml02wYR1MEa9PsLXpdIy0EcE+pi1+JTMfYE9H6BddYjMc2mluK3hrJrcxZfE1gj9poG3GpKa54jVgEAdkRhnxPqUQBkhVgMS44xQnSKUJrkn25DmTQ2xlK+bmMOC6dIn1AYk5gihtIl0yZfx1daB2bTxzli7lwTKkNSSLQP17SlCqREZHWJzQGKOyZ0zvk1fYs+rvP3RP8BXZcMh1Lp4y45sJ5gDMnuAUGoIdcA2eEFgDNFva6Tu5ACcDs0uoXrGffAD/NUQUUBFA1X+jIuMDok55T58Ied4q7pUvOs9EnNMZp3jrWqsvRGB2iFQ5e8PG++SzJ6y858d9KNbcYl128RX+mzFMxJjjLfsYty2WIvnbP1PsRddtOsGu/AlmXuJOWtjXrfI7UtiY8ripyXceY+d+JRAGbH8sswuGJG7Q3Jnys2Pj4h1qffcuM+xb1uyVfGmJK0g1iX3wfdZflXi2/QzQq3Lnf8pNz9+yk684F30fXL7AuO6yc/S38ZfDbBnTbxlh8yaEhsjZl88xbxpwLt/jPqmzO2PHhOrQzb2GeZVDeWrU8Siw7fxZ7z5Fx+jfvWESGlh35RxbyuoXz1BLOp8E12ifPUEf9kh0UesrTNe//OPEfM+3qxPbj7j+veO8OYV/GWD1BxhXDXwV1P81SWh9hmLrwYkxjPEcoK/nKC9bpEaz0j0S7Q3Lbz5qPgatNGvqohlB3vW5C54TmZP0a+qxNZz3FkHX+niW2c41kvs1XN+9+xv8et//pf4+M/9B/zGn/uT/KPWbyK030cz36BqC/IkRegO0X72EWc4pvsLrIp1upGsijhjk21Yp2sZZCR5MdNIybI1cZySZxvi4vksXZOmOWmSsy3Uo9t8yybbHJgX+6fD8+ka3w0KNkZatCwy4jgmy7KD/cL3fbIsI8syXNclSTLCICaOU9b5ljTND7cpy9YFgkA2MTZ77EARlGRJSpZlrNfrw1OWZaRpSpqmRAWUMygsH45pHfgUe25FGmWHgGc/YfEc8YHuVTYkkig+2D3ifXPCE0R+cOBXiAKquW9eCNfDtR2E6/Gdb3b3fHt/RyRsQmGQxQ5J4BILjzxKyBKZ2GRJQBIJosCVz6cheRFepLFPXjy/zmOSyCcOBXkaFWrT+ANopAwP9tOL/fxDgjbfTyqyJCYQnqyXFDaPfUNi3+SIw6BIesQhkNhPKPbNhw8NHR+GAnt45T7QkJOSpOBUuIe2xoeBwvv5R/ILIcP7l6Vs11kxW3k/FZFtj/AQZuzvz4cGkX0Ys7ep7G/DfkLje+6hVeFYJr7noK6WuI6GYyvo+g2r1Ws8V8FzdVzblDqbwEbMFP72X/ov+J/+o+/wV/7YH+av/6k/wj+p/GX812es7Qn2TRXlqyfEeout6CNWp+hXD0itKql5gr98gvH2E1K9iXt7ind7QqSUycwamdHEeP0Ef17nnTgjVlr4izLB8oSNU8e6OmJtdUk0Of9Qv3yAe3NCZrSI1Tqx0sO9qRCuamivPkZ//TGJVsW9PUF/9Rj3pkSqNwmVEt78Cf7yiFitECzLmG+OSMwagVoiNqpEeoVvkhGZVce6fYy/OmXnd0itGvbsiZx0GA1ivYG3KJNZHe68IRurS6TUcG6k0SQ3OxivH7Oxu+R2F/v2hLXTIzXb3PkjjKunOLNTNm4f/c13sW8ekls1fpYMMa8+wbp+wJ1ok5tV7NkD7NkjcrtFpNWxbo7I7Ca+csLVj38D8/ox9uyYjTsg1ttEWpPcaRNqp+jX38VdlUntLr4qDyvm7JjMbeKpT5i/+ru4yyqR2ZQtCv2YwDjG144IjTLW/KncHS/qxGabn28u2IU9MreNszgl1JtY8yNSp0Vk1smcNoFePUw31qJL6rRJnRaeUsZZnmLcPkG7fsy3+RncvyAy2gilUsw+unydDQmNKqHRYO0NZXVRqbAL+9zHfXKvWTQnKrjLKoFeZhv0cJYnrL0uQqmQ2B0JLdTkNGXrDwi0NtZtDV/psvHOiU3J0ciFhDxGRhuxahObA97F59xFfSKrxM5/xrvoU9Q3pwilydobEFtNQqNGaFQQegNHqWAuTgoGRZXEqpA7VWL9BF87IbJks8CaHxXBipx9+KrUZXpqU3rtzRaBdYpy+xGeWuPr9HMcpYQ+e8o66HOfTjDmR1jLE3K/Jy0XZpfIlEyItWiQulWEdkQuWiR2gzzoEtl1PO0UVz0mtCt8vR5gq4+5+vI3WYs2a9FGqCVmX35EoNfY+jKAsOclEqdG6jSwF6e4ixq5OyZ3h6S2DIu+Ts4OAYXy9jHuqkLmdImMJr5aI7aabP0+gV7FXZWwFydsRI/Elo8J3zwh91v4Zg1HKeMbDRlUiCbCOMG3jki8amFuabGNxuyiMZHdQJ89YhuOiW25Lxd6DXt1QmDV2IRdUq/JOuiTeh3WQb9QD8p/WwfyCmtsS5Vf7st/S9yWBJbqLTJvwre7FwR2h8BuEzodIrdH7PXIghGh0ykmD31yMSIXI/TbU9b+mMSVQYWnlkndNpnfQ5gNPLPBOpniuz1CMcTTKgRmndiR8x9reULqdfCNGr5ZI7RLBFYFoVeJ7A6OIpkkQq9J7WXQxDdPcbVjNlGP0JbvKzAbhFaTjT8g0OrY8xLOokJsdgn1Lr7SJij4NBsxxrg5lZpiXdoxAq3F2pOV+E0wwVpUCgBhicQe4SkdQmNwqOwLrY2nthBaG2fVQGjS0uKs2nhKB2vRKCrVbTxVwi4zMSR1B3hag8BoI7QmYQFdNGYlHEUqfwOjgzGrFofXCc6yQ2SO2fjPSb0BsdNDaM3DhMBT2rirNrk4xzdqBKa0SrirNkKTh16htoltWQe3FvXiIH3OXfQZzrJT8BB6OCtpkdiFz4mtMbE1JrJGhMaA0BhizBpo1zXeJZ+x9mUo4WsDInNMYAxxlS65d4GrdDFnTbTr2kF/KDR5dTUw+gSGrPorVyWE2i24OBIamDtj9KtTnEWVb9JLUruLNT8hMpt8k57ja3WUt4/xVhXexVNCvcHqzSNyt8fP8hfSdjIvk9odcreHOTsiMiW4di0GGDdHBFqd1O4QW22cRUkeIO0OQmsgtAaRJS1E5ryGvWxyFz1HuSqjvy0Taj3W3hnWvIExqxNYQyJnzOzNCe5K2iV8bYC76h6q9qkjbQy+3uM+eYE5r2POZXAjtC5C65I6k8JmMUG5qhAYA75OPyWyBpjzKs6qTmD0iSxKNTb3AAAgAElEQVQ5Jdn4F8T2CP22Ki0L2UtS5wJPkXrSxO1hzE9YXT2Rrbn0BZYiJzdZMOQ+PyMNegR2G9/skoopllLDt9ps4jNSf0gqhthqHd9qkwXjA6BT6A2shZxdRVaPwOgh1Dah1cRVGgT6GF+dktrP8bVhwe+QHJvMm2AvWug3xSHVO8eYVdBuTgiNYaHH7uOumgitReaNCK0OQm+Si3OMWaGktYfEzoDEHciX+UPWQsI8Y2vKRjwnNKYE2gRnOSS2LomMM0JjQmgMi8BkhKd2cVd97EW/qNafk5oypNiHFbE+JdInRNo5vtLCXR1jzY4wb+rEurRHJNaQxJgQaSNCbYBYdfg6foF+dUpmDwk0GYCndh+xkrDFUJUNj8QcEWhdIqNVzAW6RPpQHi7NAe+iC/kzalGS/C1VvlxCJLsy3LDa+NoQT+kj1B6hMcCc18nFFF/v4CpNQvWM1LwkVMfYty3ZDHDGhVK8xn3wErHq4izq3IVnsuWxbBJqA3xlwF14RuYMuf3JQ9buGbExJLUmUv+pjxCrLqklGRSJMSY2xqTmhNSakttn2AvJ1QmNCfaii7vsk7vPiMwpxm0LXxmSmGes3Wd4iz6BMiSzztl4z4mNKaHexFea7PxL9LcNUvOSb5Mf4i17vPm9B2TOSAYo6pDVV1V2/kt8ZYC3bDP7ySMCdcTGfUbuXHL7xTHvws+ItDGxPmH5VZnYGBGoRdikDngXfsraOcedtzGua7izFhv7HH/R5fr3H+Ivu2ivyqztM7xZG29ew76pEGsdNs4Id1Yl0bvEWof5Fw+IlD7aqxLvgk8x3zaI1THBYsjafMbqpxUyo4c3q+PNWyivKsT6JYn5EvXNkNj4AdqbNt5iJCcd113JpFhN8ZcT3NmQrbjEuK6x8S5IzDGRPsRXeuR2wQYxn3P7B08l+8d7hqE9w14955+M/gbf/R/+XX7tP/zX+K3/5k/z8vR/55//4xGGfYVhrBCOi6ta2IZNHCSss03RbMgKuKVkRSSH0OL/Y+vNYixdF/MsiwjhKBI3kXFwcJQgJMQV4hKJGxI7EgIJRVwECaIAMQExBCvIFmBjO2efs4furmHN81xjd+8+Q+z4EBIzxIntc84+e++ucQ3/PM/TWlXVw94PF9+/VveOuChV1erqWququkvre//3fZ5C6EjLJsU6W4vwIt+QxBlJnBGGsQgpkpw4TomiEsTphSRRuoNdZuWsIysVpJuSgbHONuRJQZ68s3FEUUSWCWhlmopgwff93e1pmpMkGWmS70KSJMlIkowsK8iTFMe0KLYzlBJPUGS5CC6SZGfW2N7H9rb1+l0rZNuASEpdapHlgp8Ri8ZJvJvKiO9X4IWss7UINBxX6EdLWKZAH4TidRCW4MyonLlEOJZF4AmoZuj5Iqh4e/+Kr17dE/sWka8TBwZJYJOGPndZQZ5GrIuETZEIMGTkkWcRaeyTxD5pEogmRRqSZxFFHlPk5eQhCb7Br9gGAnHo7xoQ75oI4pAvggnRihC8hi28MykNJFFp+hATja1NRDQy3oUUIsjwdwyL7aRi21zYqkDFnMV/j0kRvdemSMqPzXaTFQHb9Hehiggcon8OtPm+hjXYNSy2INEtLHS7//nnQ5d32tZ3MxDfdXbVG9d+pyfV1SWWKe0aFba9wnU0bFMXSZWrc/PPfsJv/s1/n//1r/55/vYv/iv8jX/1X+SPhr/Cy3+4j30rlJrqy32u//hbGNd7ghqvVFAuvkNh18iMKtb1I9QvP2FjDQlWdewbYe24c0ZEUgtv3sCbN8n1IaHUwLx+hDN/xGt/hjevYt8cYF7tEcst3HkVd14hWDWIVgOsqyrBsk6wqmDfPsGd7xMsa8RKG3/RIJIFwDOUD1G//ADr+jFvwyNCqbULKUK1RqzVSc0WkVYnMZr4cmX3trM8wF1V8KQa3kqEFKHcIjd6vAmOWP3kO1jX+8RKi8Ic4NwcEklNMrPHm/gY5eUjCntArLVJ9A6R1sZdVjGuPiIz6iRajXuvh375IZlRJzPqhPIh5vwjEqNBYfeINRGSWLd7xHqd3Gli3u6RWT3WzphAbuOtSmK/1SR3GujXhwRqj8wSADlXEtq9xG6SOsL6EWpdIqNNZNRx5H0yt0NstAi1FuZtk6/yT8mdIYsvvk3h9Qg1wVhIbUHyT8wuidXDUxq8zU6JjQ6OVMVTGqR2l9wd4Ck1Aq3Jm+yE3O2jXj8iUAU/w5UFCyE2GwSamAdERof78BjjtkJsdkWw8eocc/mY1O6y9kSgoN58SKhXeZtP4f6Mm89+h8ho8TY/JbG66POPyL0u9+GUjX+EcrFPag15iI/Z+CO0+bdI7AaZ0xfhhdwh0tukThNPe4wnDcisI8x5E1/p4koNYrPL2htwFw6xpA6JM8FVWqyDEZ5yQGrXiI091l6FxGoR6g08pcp9NCE2O0RGpwSEDoltsbt2lT6ZNybzWzjaHpZUY+09Kw+d4vAZmu3dS2R1CIwWmT0WSle7S6BX8dR9XGUfc7FHoDXQF0/wtBr36YTYaaItPsbV9sn8Jolbx17tod18zCYY8CY9Qr78BGtZKQ88He7CPquX3yF3huTOBF/plbaXFoU34lV8jLWo7A5JhTsi1DsYtwcU3pivijPky0/w1QZfFac8xFP0W/HYHqIpidfElPbIvD6ZN8LXW0Ixata5S/p4xh6BVSV22iROH18XB/DU7ZG6HUKzh6e1eUhP8PVWGUoMRIPEbu3aE0UwwlFqBEZLBBR2F19vkthDoQJ0u9jKAb5RJbbbpO6AyOzjmS2KaExgd5BvH5OHI9JgSBoMSbw+9/EphT/DWNRQbg54kz/DkVv4epfEHuGVPBFPa2LKNe6yU5RlhcAdYeld7tOZUMXaHRy1xpv1KebqEFuuCniq18A3qvhGE2tVx9OEZSJx+uiLPUzpSdmmaOFqVVy1ii1XWYcTXLWBuTgkUJukVh/1ag9XauJKLTJrgrNsk1ojjNsqodbDlVo4ywa5MyYxBvhKh9geYEsNNtExvt5jE56KA41zhC31SJ0p9/E5kTlCvakS6INdfd9YNIiMKZEhav6pM8XXRK068yboiyqJM9oFO7bUZHnxmNQZc5+cos0r6PMa6+C41Fh2BdxWn5B7ZyhXDVy1zTo8IvOmqDdVzGWLt8X3ym36AH2xz118RGyNUa7qxOYRsTnDU/uExoDEHvAmf4an9jEWnZ1dwte6bKKjXfiRubMdOyE0hrvX9qq/C07e5j8gMmdlA+AUTxnhSAMxczCPCDTBaoiMGYE2wVfFwSnUx7tGQGRMCI0xrtIn0Efo1zUya4q1aHAfnqBe7ZNaIpy0S/30duYWam3mn39I5gxZe2Nyd4R2XSHS++TOGE9usHr5sbCvaCJIDtTWrlGx8ScEWhtfaRKoLRKzh3y9h7GosA6OeEjOy7bMiLvwKffRM9xVh9SccBeck1hTbLmLb4wEhNae4soDQmNKZM4I9QmuMiQ2Z/jqiNfpd/GUAbl7gi118RTBQ8i9EwJ9hKcOiM1jIuOI3D0jdY5LuPGI2BqxCU/Qb5uE+pjMPeYuerpTlMaWsI/kzlMS61j87OyhAEyqgj0U6EM8fUjiTimiGbHbJ3b7GFKd1JvxdvN9fLNH7IxYx8eEtrD9hNaA2B2hzis4cp3EGZA4QwEzloU6VYR34v99aIiAxlmNceWJYFJoPcyVsNxot/UyTBDmjsw9xdcGZO6EyJii3TTK1skRqTPFWgmwcO5Pyd0TXLlPZIqgQWhY27hqm4fklMI7w1UG+OqY3D3HV6d48pRQPyHST/GVGZ4yJnfFNMKW2jhyn9w9p3Cfl5rJGaE6xbzpkOjCfuNLI5SXDULlhLV7VAKUWxg3bRLtnFg7xbhpUthnJMYRcdm6CdUhgdLHV7qsvSMSqyd+z+hjHoJPya0z7HkP46bJfXBObPSIjYFgI1jHhOoY/aZOpPdh8ymR3iVQu6TmlMw6pnBOifQRvtLhPjwqJ0bHxJb4fSVdHJbmjRab8AR3OcVZjAmVI+68Z6TmjNSakjvTMgARwYN+XcNXOliLujCO6VNCZUqkDcmdGcrFAXf+KYVzTGrOiNQpgTwht05wlj3Mmza5fUqkTlAuatiLHpl1jK9OMRd9jHmPzDknd54iXzZLaOYLIm2Gcd3GXQ55m/yAjfcM87aLvejzJv4e859+jL1o4Sz78OofI3/ZRL8S7VDufg/1qiJ0r3MB0rz8oyf4suBrPITnKBdNIu0I86bLQ/hdjJsusX6MdtniIXghzGTSEHveJVIn5LaAmX7xh9+hcM54FTxn9dMD3EWPr5Pvw/0PiZQxX/w/HxArE7j/PVafP0G7rBAqA8i/S6QO+OKf/A6ZOaGwjnEXPdQvazx4nxJKUzL9DPOqz9vw7xOsOkTKAH81YG0/JdHPsRdHFO7v4krPcBZTUuMp1s0IXzrGWx1h3gyJlFPc5RTjWnzfPWmIvegRKpPd286iT6idw/r3Sc0py6s2SfxDQvMHnO39dX7tP/iX+Y1/7+f47//dn+P3u7/B5Y//Pl6wwvNMdFXD10WDIvTCkkmREPoCahl64vAtuBUiNEjCtIRNiolGFmcUxWYXDqRJ/s2XVIQPW8ZFkRa7z7nJNyTl59m+nSc5xa65kQpeRZJQFMU3Ww5pSp7nom2RivZEHKeiTZEWRFGya1ZsMQNby2TyngEkK40dcRwTRRFhGJIkye79tFShbrkXW4Xo+zwO3w3I00LwNIKY0BNQUt8V7ZDQ88niZBdMbCcw75sx37/dL4OMJIqxDJMoEA2Mn3n78IqvXz0QBzaRb5BFtph+eC5JEIqpRxqyLhLWRUKWhCWow9spTDdFUu5kYrIkxPcsiiwqb0/KKUZWGjcy7jfFzuaRROGu1XC/We9Ch23LYHuQ31o3tlaOPE2436zxHKvUjlq7w/82/LBNfdds2DYzRCvBJY1DXNsiiQTAcp2npRbVZ1NkZeND3L8IUOJvNB+2M5RtgLGddRRZUppPBK9jG8AIHoa/+3qEhlVoR0WQ8665sW1RCLuHgGnGoY+mSPiug6GpBJ6LY5k4loquLVCVKzT1CtNY4DkalqFjGSbG6prLf/InPP6f/hrf+o//Df6TP/0v8F/+4s/yo8l/g/uFaFPolxXW9hTz5pBX4Qxrvoe72sdePMa8/gDr5kMyvYl+8ZhU6xJKDUKpSqRUcW4PRWNC6bH88ccYF4fEShv7Vswf9JePeeVPsW8OsK72eRMeYd8c4M2rqF98gnvTwr6u4c2rvA4mFGab1Wffwrh8zNockqo9rKu90hTS4k00IpSrOLcHZFpf8CesNr5UIbc7OMt91IsPuQ+GJHoT7eojIrVGYXcJlXrZqOjgrxoEcpNE7VCYfUKpSaK0MS/3CFciHFE+/5hEb7Nxh2iXj1h9/h2hEHUHOMsK0hcf8jYeEUj7Yv5x+wkPXo/CamLfPsK6+YS36YhIqwrrx9UTMrNPrDfxpAPc1WNeRRMitYl68WSnOvVWVQqnzauoT6gJGnNmCc1o7szKmu8h5vIT7oNzAqWLvRSAQ0+pcBeOsJaHuFKD1/FzMmtCavUJ9eZOPVm4Q3JnJGr/8RG+2sSV6pjzQxypxkN8TGYPSK0uqd0jNtpi8iFVuQ8nBFoD+eJjAcj0hOZSn3+CI+2Ruz1io0ts9Fl7U1K7T6DViYw6sdlgEwzLCnOPV+mAwm/jawfY0h6vsymx2cSc7xHqTXKvQeo0SCzxxDtQ29jLCvfhmECvYyw/KFsVYo4R6T3RBvFbBMZj7EWXSBvzKnpKbAzx5CaJ1SVzemROV6jmDFGRN+b7xGadzK5SuBV85Tt4Sk0APo0WiSnmFY5UJTY7+GqD2BZX3Nb+mYBq2jVcbY/UHeKrU+7i6e6Q7ap17uIpmTcQoEyjRWwMCdQOsdlmE/RJrAbG/BGR0eTr9TlFMCAPBujLJwRmjU3cJ7LrGKtPuM8GBHqFxG5izB/xOp2y9ges/SH2skLuDLj+7DfJnK5gbWg9tOsquTMltYbch1Mu/vi3WfsTYlPYXgJVKGLN+SH30RGuXCM224Rak7U3xFoesPaHxEab3O3jGxVCs05kdUjdgfi6jSaR3STxmmRBg9RrkvuiNRFbfWy5RuJ04esXAqhn9bmLZ2TekPmX38ZWKrzKZ9zFI2y5Sur2uU/FXMbXhZY1cXtYUgVzVSXzB/hGjYdshKsdEDutsnkx4e39GYHdwjXqRG6XxO/hW008s0HkdnhIzthEx7hqm8gckLpjUneMp3ZInTGh0aQIhnhak8DskIVTslCAFX1niCmJn2NotXcBSmi2seUquT8k9ZqEVgNjeUBiD9DnVZSbA2K7h7k6wJQe4+kVirBH5vdw1Crm6rCEvnbx1bpoNEk1YqNLqHVEa2LZxFo0MOc1EnNAqHUx5zXuwxPMuQgulMu9nZ4xMns4suB5vM6eI18eIl9V+HrzvRJS18JTezwkTwn0AfLVIdLlAZkrDpPWqrMzMYTGoLwiLCYzsT0kMgfcx6e8Ss+xVg2MZQ1f77IJj0jsEeptRSgv7SmBNuIufIZ63cDXhPoydcZC0btq7+B/6nW9BM2ORfX/pkloTMndUxJ7inZbxddbbCJxQLv56WMSa8ZddCYMM1KVwj8iMgcYy3qp1jwitob4Wg99XuMuek5kzNBuWkL7aM5IrGPsVZ/YOiIyZui3bTbBM+7C59xFz/HVMb46JnNO8dV304dAH3EfP8NV+uWOfYZyeUig9LkPTylcwYewlzUyZ0Bq9YmMrmhEaG1CvUPhjsScQ23hrGpo1xVcqcXGnxHqHRypxtob4at1PKVGYvZ4nZxgLipoZbNi7U9wVjXM+SGv81PeFOe8/JPf4eJHH/AqfUpsjbGlDp464D44JdIG6Dc1fLXP2/V3MVYtEk9AaAVgUrQjIkNYbzJHzDxS+whjLoKaTXBOaIzF2+E5vjYkNqfo8w6ONCB3TwmNCZc//pjUmXEXn2HLbfR5k8w9ZhOeCx3pTZ21f8YmOEe9qeMpYpKTOjO0+SGXP/4W98kJkSl+b0f2lIf8GYHV4/Kn38I329hqk/v0KevonLv0jLv0jNAeYqttfLMvmhRah9AeEppdEa7ag93vgFfpM0J9iK8NcNWWmGpoI1x5hCsPRRBj9DEWFWJ7xOLLPXL3lE3wKauXIrT4evN9ImuIKw8w5qI5kthTklLLmrpjQrOPqwwIjQmFd8Ly5V45Z2oRWwNSZ1Q2mXrcR8/L4GyIfNlk7T3nVfIDnNUEX52Qe6dsQtHk8FShMv16/UMK5wxn2ec+eE7hCIODL4/IrRPcZR/tsk9uz8gcwbBSLxts3O+zdj4lNY+w5l0ibcqr6FPW7inOsoMv99j4x/hKF/32gMQckttCYbl2niK/rPMqei4gnIowjonnKSNeRZ9i3NTxpDYbf0rujogNwcCINHGQtuYiwI90wQLJnFMy5xRH6pE6R+jzBg/pUxJ7jC8dlarKZ6TG8e6ixH14Su5MKOxzQnXM2j0mMQYU7hRr3iTSxpg3XUJ1iHFT5z48LZshHQJlyJvk+yT6KYV9SqzPCNWxUBObx/jyiEidECgjEkvMyNTrNq485m3+u3jKBE+ZkNpnrJ0z7HlXNDHMY3L7FP26RWoes/Ge8jb7lMw64vbHeyVg8phAnrD64oC36Qs8qYt+3SBUpmzcT4XxYzVi9cUBG/8Ee97Hl8b48oTcOkP6sk4gT/BWo/JnUROAT2VMah4jv6wSaVNCZczGe4ryRZXcPMZb9omVCfZNB2/RI5LHbOxTbn78CepllTv/DHfVZfHTJ7irLoVzTKgOSfUZoTxCfVknWI2IlSO8xRh/OSXXzwlWPczrJnfuOV+lv4s9H7P6osPXxT8m1J7jrY4wrgYU9gvI/g+M6yH27Zh77/u8jn4P86bL5R894lX0PfGzVKaoF01S84RIO0K/GaFftTBuGvjWKZ7zAxLn9zh78tf5zb/2c/zqv/Nn+J//8l/gD6YfIF3+Ixx/gePqzG9usWWzNFuIecdWQ7o1cWzbFIJbke3UnXE5cyjSgnVxR56vxcxifbcLDIp8w3p9J8KG99oUW2uIYF4ku4lJHCb4jk+RCmVpHAhmRhzHpGm603TmeU4QBLsWRJYVBH5EGIjQIksL0ezICrKswDEt7jd3wqjhuDug56ZYs87y3YwkiqIdX2LbrHBddxdq3K03whpS8jIiP8DQdNEQSXLSKCP0QjFfKb8/gRvgWjZhCcjMymZGEolwInC9XViRRDFFlu/aF1mSvmNxZBk/83pzB29e4duiTRG4KqFrEro2aSACCdGMCAU8I4vehRLl9CNLQ4osZp0nolGRRdyt0/Jjk/d0oWGpJk13IcC719F7wUS4A12+axz4uxnFu7aDmIdswZmOZew4FSIgedfYCH33PQ5FvLu/7ed6H+q5nZb8/1k+3reRCGioCDHuN+v3oKHpLqB4x84IdzDR7Rzm3XQkfs9YEu0CnG2DxHMs4lAEF1s96bZZEXgmtiVjmQsM/QbbXuF7Bqau4toOlnzL53/wh7R/42/w63/lz/E//Ot/nl/5i3+GPx791zifTzGvG8hf7BGrfe48AaZUXn5IpApbhbMQUMzcbJFqbfxFjUhukmhNYrWGO6/g3lbZWFMybYT25R7+okZutMmMOsbFE6zrAx68CRtriHtbQb94jL+sk6odtC8rBMsO5tU+1vUTlC++jb88JFZapFoX56ZCsKqTaA2C1T6RUiGUqiRqi1wf4EsCVJlZbe68PrFWJyw5A5nVJlSrJEaDSBUBQyDXCdUW7rLGq/AIf1nDvjlkYw8JpSbBqo63qOEv67wJjtCvHqFcfMzaHeBJVZzlIZ5UwV4csHb6JFqN3GwSyYckapVQOiCSD9EuvkNm1HFXj7kPBoRqA19qkOhdIrWBs9zDk/cI5BprZ4i7rBOrYvrhLA/JrCaBss/aPSLSh+jXdaHx0gZiz6zV8NR9fLl0lCtNXiXTUjtZITIE+Ci3j0saeAdHErBDTxFtCV8RrQDj9pDUHhJqHe6jIzy5ib2qoV7tlYfTw506NNJb5G4f/XaPxRffLtscHWKzhbl4TGI1WPsDPKWBJwsjyV0oDtCufEBk1im8PonZJXfGRGaFzG3iSE+IzTqpLTSYgVYn1JtwN8HXDgj1OqHW4lVyQmYLTWhsNrlPWoSGeHyh1uV1coan1PC1fSJzj4fwOYEyJNJGeFJb6FiNTnkA7JA6J7iKqK3rt3votx8TaHtk9gGJ+RhHqpVXPLvot3vicGB1dpBKTxOwN3FYGeMbh9ynfVy1iXrdpghG3CVTVpcfc/3Tb+2MI45Sw1FqeHKPh+gMe1VFvvyQxGqKoGaxT2QIDWkeDIjsFvryEbEjuAem/AhHfULqNAj1CrFV51UypvB6uHIFV6qy8UeYi0c40gGp3edN8hRzXidQe7xOzoQ6VmtjLSpk9oDXyUmpvx1xF0xJrD7GfJ9Aa5BYXe6jCa5UJXf6ZE4f7eYxpvyY0KwTWm1Sd4g2PxCHy6BHaFXxjD2KsENoNQmMNq7SFM0KoyG4FWqbxB4Q2z1yX4AAA7OJq1YIzAaJIwKJ2O7yKjsm8wakbh9LqhDZHdbBlNBsk3nC4JF6LTy9RuL0iMweWTggtNt4ZoPY6xK5HSK3wzoZ45kNLKkhFKXuBFdpo91WiO0hhT8j96bo8z1Sp0fi9omcPpbaxLcHxMGUPDkhtrvYcpX7ZLZTzwZmq3xMAyz5MfryEa/zExJ7iLUSExBzVRH8EatGYNawlQNs5bBU3DbQ5ntYUpW1P8Ba7JdTrCG+0sSVGoSamHZEeo/Vl4+4D4/JnQn2UkyqMnvE2ptSBGOuf/oBb4pzMm9MZA1w5Bau0qHwj3czj8yd4ak9bj9/VAYKE1yliyP3caQevjbEkTrYkji4hWYffVHdzTZcRWzvU3dMYAj2xzo4KkGofRxZGB62V/RDfSRaGu4YV2ljLOrcxWei0WHP8LURsTUjsjvo80M8VRzWXHmIMW9jSx0K/whHqeOpbQJ9IA6D1gxX6WIsq6Lho3WJrdEuoCj8Gcayji21WAdi5rHlUETG7N3sQ5vsmBTbYMJVhniKOKyG+hRXHuKpA3HIXrTRb5t8vfkBynVNTEHUIaE6IDUnOKtWuZEf7pTNG39MbPaIzR7m/JBAa5PZAzxZ/D43bg+wl008uU2kC5CygCu30W+foN8+2bEttiGzvaphr0So5axqeFoTV21gy3X0RQVbamIuG2TujEAf8CZ5RmwMUS4PkC728bQeltxik5wR2CNeZy9w5R6BNsRT+sTWBF8bEGhDEntGbE1x5N5uwqHPm8SWCDgEBPE55rJH5p5yFz3D14Q9IXPLoEkTytPMPUa5qmFLXRJrRu6e4Mg9Qv2Iu/A5iT3h6iffxlhWSJ0Rgd7HWDR5lb/gPn2KfLuPLh0S2l0Sb0QeHhOYY1J/SuyO8IwentEjsAbYahtbbZOHR8S2UB8Hekf829X7RNaIyBDBQmwP8TUxeVoHp0TGmNSZktgjfL1L6k6wpQ6ROWPtPyc2T8icEyJzjLVqsPbPdmGWLbW5i84EB8MZYUkNbKnHugx5rFWb3JsRWyMcpSWCRfeI1Bb2DmvZofDOWfvPcFbDko/wKbF5jLFol1yeYwrvDP22Q+Y8Y+Od4ctD3GWv5BqMSU1h8Yj1Cf7qBGfZZe2PWHtjAciczwiVU+7857irAb40IrOOeR0/J9JGBGofT+7gySI4c1YNIn1Mbp+iXbZ4HX0X5aKKdl3DlRokxhBf6bN2z/CkAYVzjCu1CNQ2idUnMYeYtw3cVR9fHhIbYzypXf75Cd5udjQuJ1ZiqubIHSL1FHc5wZcmFPZZ+XWNCNQeiTnEl8asnVM8SUxQ4nKGEusTHsIXaFdNrHmL1/EZodYRjJ9lh437nLX9QoQn1gmJMcOad3AWYng/9OUAACAASURBVOKycc8J1Qn2akjhPSOxTpEuGhjzHq/TH+ApE1Yv6zjLHhvvnLVzyvyzPdxVnzv/KbklNKHOsstD8Lxsogwxrrvc+c/w5T6RPsBZlRepzBNS4wx3OSY1TkjNGYV7RKjOSI0TMvOU3DojNU7Qrtq8jr6HtxoRadOy/XEiGgnqBGfZK80kUxJtinnVZG2f4i56SJ8f4i8HvAlfsPrsAPmiQqRPcJZd5IsqgToiNqY4qx7/7P/83/AWPezbDok6ZfVZhVCakKonODdDQumIt+ELEnWKftli9XmNtfMpmf0C6WUPcz4jM58TSMeYN0NC5ZSN+z381RHG9QBfOiLWjrHm/R1jxbrtk5lnzD875FX4PULtHGfRx111ib1nfPHTNpH1A/5g9j9y8Cv/Fn/n3/5Z/vf/8N9k/MGvUPgvUfULbFvDtR2UGwnf8fHdgDgQbYptsJBGKXla7JoO4uXd+0HJYNiGEnGc7gKLLaPi7u5BfJ4k34USW2PI9rYkFLOTPC3IEzEtCf1ox37YtijiOCYIgl0DYtt8CMOYwI/EfW/bFdG7sGQbAuRpJoKJEsq5hXP6vk8cx1iWheM4u+bGdgISh9E3JhjfCBo8oXbdtkTiUu0aByKoEF9zjGPZ+K5HkWY7PkW4tXqUalLfcYlDwaXYGj/iMBIKU88XjIqvXz8QuAaRp5OEJpFnEvsumzQnibwdjyJLREBR5DGbdVryKDwRViSBCCzKPxdwzW8qSUUzItkd8reMiO3HbKcf7xSh0c7UseVPbKchaRyVkM5tmyF6L5yIdmDL9+93G37EoV+GGu/Am9vH8O4+/DJceMen2LZB3p9ybIps9/6WsyFuz3fNinfwzqgMWrxvBDVCPertggzByXB3j1m0RsL3eBU2UeDj2hauo2HoSyxzgaZeYVlLXFvFMnQMVcPTV7g3Er/zt/4q/8sv/wJ/6xf+LP/Zz/8p/mn/v0L94z7eskso97Bv6ziLGqnZLVWfLQqng3719wikPTJDBBWR1MS8fEKqNcmNJonaxrjYI5I6rM0JidLDva0QShXWtphRmJd7RHKTtTXAua1gXx9gXu7hzisoP93HuKiQqh38pfh7AqZ5gHm5T7hqiumHXMVb7hFIBxRmh0huYl0dEipVEqNJYjRJjeZuBhIoVXK7w5tkytrtsfri2zsVaKg08VcNcmtYTk7qBMs6mdZlYw+J5Cax3CJR20SqCD4Kp4svVdh4fTKrTaTV8aRD5C++RSgdcOd2cBdPMK8/JtXrBNI+iVpl8flvESgVCqeHLzfQLp/gSRXWbhdXeoJx8xjr9oB7b0ZmDLFuK2RWl8SoYy0+JjZ6RFoPX+mSmCMSs18aHA5xlUd4codI7+KrNcFTMKp4ygGZ2xXgTalHpA8EtMrtcxcOcaRDfLVJZg+5D4+J9D72slEe4gUPIzb6FO4Ee3VIoIppwrpkFei3T4iNNq/TI3JnjCvVSO2OUHeadQKtTmr12fgzArWDtaxQeH3uwgGBVhW2CV3A/rSbj/HVCg/xmLU/wFfqpFZvV32OrSqbsCfmJld7eLLYYgdaE0+pkvsNIrOOJzewF00K90g84XfaBMY+mXXM2j0l1IaEWp9I72KvqmSO4DrYsmAU+FoLc7GPpxySmDU2fpPcqRLpXQH1ksVh3ZUq4uuz2yJ4sdsk9hhHEkpUffkx2uJDUndI7p4Tmm0sqYIlVcj9Ier8CZ7W4CE9IveHbLxTPFmA8HK3R+Z0iPQmriQOHOLQXiU0xYQg9dplAHCAKX1C7jW5j3s48hOkyw/w1QqbYCBAocsDXqdjUruDs6ohX+xRODO+yj9FuXzC8suPeJOeCn3czb4ArnpjAfTTO9jLKl+vz8kcEUz5agNzcUDhDcidPpEhHkvitjFXBzs1qAgb6rjaPpb8CanXxDfquGqDdTglMNrYcgVbOaDwJ0RWD1sWV8/X4ZjAaBDZwrySun08rYGnNXaNit1sxhuQOpMSxjliHQ5InA6e1iDQu2TelNDp4eotXL1F6o8IrC6JN8RWG8TugNgaEug9AqNH6oxx5Bbmqi6YFf4UX2uQOF0iu0vsDgidAZ7VJ/TGxMGMyOqg3j7ZTXy2057t43uVj3DUA2y5grmqERg9Al0wKIzlPoFZJbREUOEoh3h6XUxJrA7y9WMc+YC1LxpJ0sVHrL0RsdEVT+LNgVD7GX0Sc4A5rxHr4ol/Yg7Z+DOM5T6v8xOM5SGJM0C92SexRxTBEaExwJbEIX8dnBBb45L5IaYS5rKJr41IHXHFe3VxQOpMSZ0xmTtmdfmE0OiL9knZQlmHRwRGj9XlE2xJwFNzf4y5qu14GbE1Rrmu4io9EnuIr3exVg1Sd7qbpcTWTBxMjBa+LsKU1Dkuw4QRjiwsLYU/K2GgwrQg7AwTHLlD5k0wFk1cpUfhn+DKPTy1j68NyL0TcldwJtb+UwJtgrXs7RgVmXOKfttGuWqQ2ifE1hGhMcWW+rvwQrqsoV7XS2jnlNAQExBfG+IpA/R5E/nigNye4UptIr2Pr7QFQV9t4auiOeEpTTJ7QOGOyOwB+u0BrtzAU5rYywa+0iExB/glbFO9fkygNVh7AxKrjys3iPQOhTcmsweYi4qYgKgtXLWOevuExOlzFx+h3uxjrRrcx2cEeh97USdQu2T2mNybsrrcIw9mhPYQz+xjLpu8LV7gqX2kywOMRaOcAAlGgKv0WftnhPqY2JpyFz4lMibIV1UxwVEnpOWMJjImbIIzXKWLcl0RDZ74OdptA18bch8/IzZF8OGrQxy5x9p/jnbTLG08A3JvjLGolCaQY26/3MM3BrzZPCfxByT+AFOu4+l97tPnmHKTwOrzqnhGYA3I/Cme0ds1KsxVhdQdEugdPLUtwMjWCE/tEZsiRBOq0D7KzQGJPcJY1HBkEXTF9ojcO8ZadrFXA+7CT8m9M8xlC2NRIzKmeIoIdoSKdFSGIQMSe8g6OBfqYG1I4Z9wH5/hKh0Se0juC81q6ohZiKf0CXUxJ3GkIfZqgCdPiYxjEvsI9aYm9LDGBFceYy1E0yGzjvBlAZV2lh1iQ3AgfHnAvfe7eNIA9fqJCBzUIxLtU0LljEidwf0PCZQx6mWdSBuz8U5xV21SayysHaYwijnLDu5yQKIfE2uz8sq9eL6SGEPM2yb3wTM23jn2ol3+juqLf6tql4fwKYEyItImJMaEUOsRGz1CXeg9PWVIah+VPJjhTp0byMfk1jN8aUKoTEiMmWig2hM8uS2Amas+9rLFq/iMQO1iL1ps3DNy64x7/wUb74yLP/57vE6Pyd0hgTog1o7JjE+JtMlOOWovegTKmFgXBpdEnxEZx4TaEZFxjCuPSe2z3du+OhVfizoks45wVz08uU9uHxFp49KcMaawz8jMM6zbAYEypXBOUa8OkS+ekFoTEmNaNgnaOIsRhXOOs+wifblPYpyUIUef5edVcvscZzkUytGrNm+S7+LLQ+SXNZSLGoVzRm6fcvuTJyw/P+C+bFUk2hT7toN+0cBfDUi0KRf/9MPd9167aWItu2TO6W4K58pDrJsW1k2bRJvh3Pawrru48xFr6xmxckJhnuLc9onkGfplB+2qi3k7InNe4KunO5imt5zhLKZE6imxdi5mIMsZ9nxIZp6XGtWjndrUvBF6VFc6xl+NiPUxjnbEcj4jc/8Bv9//2/ydv/KzfPBLv8iv/dJf5EXl76Le/F+Y9g2KusDSDSLLx3N8bNMh3+pHy3ZFkRas8w1xqS4NvZDAFayJIluTJwKQmcSZAGmWMMs4Tne8iHVxRxpnZKXKVChNxZRkna13XIdNfkfoRayz9Y7xsD34J0my40dEUUSe56RpShiGxHGM6/pYpkNRbIiihCTJdnyMKEp2U404FFbKdV6QJakILvKcMAzJc9GsuLu728E0t59/ZyxJSvNIOdEoMsG6EADNkDiICb0Qx3RwTAfP9jE1kzzNRLgRRjuIZxyE4vGU85E0TnbgzNDzS+imv5uFpFFcMioe7ok8k8DVCFwV39YJHIs0jEhinyKL3k0/SrBmkUWkSdmwKF+K0gaSpcIEIgCb75oH2+ZCkSXcrYtd4LBtPrxTlEbfYD1sdaBbu0Yai3mEUKG+m2VsFaXbMEO0IwQ/Yjvn2IYGAlbpl4rUd7yK7csWkrk1dohJxxaW+c3bttMSwb0IdtrVLb/i/UbJFqa5fWxbRsZ2zrLlaXiOtWuSOJZRNimEmnT72rEMwaOwZFTlCtteYprl9MPUcUwLz5BY/Ohzqr/+n/Jrf/nn+ZVf+LP853/uT/HZ0X+H/qMhhTXDX3VQvtzj9sffxlkcsvEGWPPHzD/7LSJ1j9So4s73UL8QTArn9gDr5gn6xYfESotg2cC5qeMv2hTGiERpY5WMisLoE8st9IsnyJ9/RCQ1RYvh+gD94jHOTQtv3iRcNQhWVTKjibc8xLk9JJJbhKsW/rJGKFVZWy2c+WNyo02qdXDnNZzFHpnVJrPaOy5FojconC7u8kBMP7Qad/6QWG8RKg1So0tq9EWLQWnzJjzCutrnzhkRSk029ghvUWNjDSmcjghsrj8mt9ukZpNQrRKqVTZej8xoYFx9SKrXuXM7JFqNtd0m1WvcuV0yq14aPDq8iU8IlSbWfJ9YrxMo+ziLA7xVjVjrklsjvFUD82aPtdvBXnxCqDexFodsginOqk5idojMOqGxj699gjmvsAlG5G4b9eYDYuuQ2KqQ2HUis0GkjcntKfayhrU84C4cEunCtJGYIqB4iE7Rbypo14e8zZ4R6X2Uy/3SMlAjs3t4Sh17VYG7p4R6C+3mMb7aILWGBFqL1O4QGXV8tYKv1gj19i6oCHWhHk3tFonVLA/kAx6iE8zFvjB0OH0eoiNio0dmj0hMAZo0l49IrBa5M2TtzbCXTUEZ98bchVMceQ9frZMYQ+78czxJXO3JnB738QB70RX+cLnH6+QpgdrGUxql6aSGvjwgtNrEVodX6Uy0OdQKsVYlVA+J9D6B2sGV6tyHwojia1UCvcom6JX8gi6O1GMdTHHUPRztCUUwITKOseUqpnRIEYx4uz7D08sZgNMjdfsYN00ye8ommGEtD3a2lYf4SLRV7DauWiXzBIPBlJ5gK0/IwzaG9AnKzQf42j6vsyGhUWH18lskVpO13yfUGxR+B2u5x9qfYM5rPIRnOKsW+s0BRdmcCN7byMdGF688+NxHR9yFY1y5VjYqpnxdnKFePWL18iPuwjF52MFYPSE022yiGZ7WIjDE3GET99jEHUKryiYakrpihmCuKkRWm4d0gi0JQ8pDekLmDXC1upiJWE1Cs0FkdUicHutwjDbf27EfYkc0GRJ7RmKPybwxvt7CUeo8pKf4Wk8ceMw+ntEjD49wtDZxSf3PghmhNWATHpN7U3ytS+qMeZWeExp9cXB2xmRen9Bs4WoNIqfPq+JcWD+sPpYurACp2y8VnELHuW1WhGYbV9/H06tknlCx+loXXxc6WwEOrRGYVVKvg7naw5QO8PUGm2iKJVXJ3Q6+WqXw+8SmsNW4Uo3Y7GEtKliLOokxwFk2SC2hAA5U8eKsGkR2G98QQY+j1LmLjwj0rgAHSk3WwQmRudX+DjAWDXLvCO22xl10RuaeiHmUPiJzRbgRWyMSZ4SxrBHoPXJPXGEO9B7Gokbqiu+jLTeRrh7hqg2KYELuTYjt4e4g6Kl9YmvAJjomNPo4soCjBvpIHEq0EfLNI+5iAcb0VWHiyF1xZdtcNvC1AY7cJzIEZDDQjln7z1n755iLJg/JCwrvHHPR3dkqMueUTfgMY9HhPvoUW+qTu2dswmck1jGhPiX3zkisY6xlD0caUHjn3IXPd1YQXx2XQE3R5MjcYwJtxOLLfTJHvJ25x4TqgEDtk5pjArWLdn1A4Y4JNTFhky8ekVh9NsEUc36Ier1XzvQ6xGaPUO3hrkRbLNQ6LD7/kEBrljDNzq5NERlCA+2rLXxVNC/ugimx3cHT6jhKbdceCI0eiT0Sh+5bAVXOnBHrYIZ0tUcezgjsAa/XzwjKn3fqTHiTP8fXeuS+YH/E1ghr1dl9DwR/QkxDzKWY8Kz9ZxjzLol1RGIfYa86pM6M2BqTuVMy51g0T4wxhX+Krw13nIrUOcJeDXGkAXfRGak7IrIE0yY0h8TmmNQ7JvGmmHKDwOoQ2B0Cq0fkjImcGYHZJ7AGJN6E2B2TBTNcvYultDBWdTythac1SewBoSHmQKEhYJrmUrSHIlMEJJ7WIrJ65L6wdrhqh9DokzriMGevBvjKhMickbli8mQtu8TmlNw74S46EwDRcoJUBDNcZSCAr/qIwj/GU7t4aofMnbCJjvG0Lp4qtK8P8VM8ZSAOjO4p3P0DvJJRUXinZbNjTGRMWfvPCLVjrHkTe9Hmzj/FlbokxriEpx6jXFRYW98n0Wcl56RHop+R6i8IlTMxJ7BPxdRBm+BJ/TJQ6BHrQ1JrXDJSOqTmlNQ4xlkMuA8+Rbmo4iw72MsaqTnCV/q8jl9QOKcCiq2If9+B1iZQu6zdExJ9VgITR6XGfIArD8mcszJEnJZNrBJm6k6xboaEyjGReoS7HOBJwjAS6YNdoyK3jvFkARmWXj4hMcbk9gn6dZu1+5zEmKJd7xMZTTJH/F+N1GNC+byEbo7wVgMy85jMOqGwT7HmXTLrmMQ6xVMmWMsBr5LvU3jPkC+bBNoM7n7IQ/QUX+7hSV2+yr/Lq+gZxm0Dc97k6/x7xPoM86aHt5rwNvk93NWI5ef7vIrPyB3RyHKWPQJ5QqQe4y7HOMsB1rxNqA6wbnsYN13WzlOseR/tsiWmI59XufOe40kDrLkIRN6m3xNmNGWMddsht0+IlQmhPMJb9Pgq+R5sfh/ntsPtnzyC+x+izzt4yhhXGXEfvyA0ZqTOKdaqz9p/RqyOSbUpyhdV7t1npNox4WqKv5xw736XYDnGvOzwNvoBd94LnMUY83ZI7nxKZJxjzyd4qyNi7YxEP0e77FHYn5IazzCuh0TqSWmhOcNbTYm1UyL1hEQ/Q7vsEqhnBLLQ6JryhND/XZSbY/7o+a/zq7/8p/ngl36RX//lv8Q/HPwW0uU/wo8kwshBkxXUW0kYP6J015QQDYHk3eSjbFMk2+CgfAm9EM/2diwI3w93QUGWFsLAkeTlLCIlTwqyWIA6t8FFVn7ePMkp0oLIj8XHlX+nSAWbYtug2AYW22mGmH8k37B8bNkYcZwShvEOfLnVnK7zgrScW2yK9W5WEobhLqQoigLf99lsNqRxvGtACFNIQhKJ4CGN4p0RJU9yXMsVvI+yZRF4Apa5zvKyzZGUWlaPNIp52NzteBTxbgoiPu/28W5nIz/z1cNroSf1LQJHJYttijSgSCI2aS7mHUlAFDh4rklRhhLrkkuRRB5x5BGHLnHolhOQmDQJWBfJe+DJeAfGXOfZexOKZHf437YJ3p9QhL73HiTz3eHetS02Rc79pthBMtM45G6d75gQW2PH+xMQwYQQIcQW7CmUpM7uPrYK0m0IsW1HbMOT98OLbeNi24bYNjLuN8V7fIy4nLxk3wgstk2PbSCx/dq2s49tYOO79m764bsOjmXiuw6WoeNYKoa+wLFX6PoNprEg8E0sQyMOQhYXn3HzRz+h85t/k9/+j/4S/+1f+Hn+i3/tX+Lq+d/F+XzG7Y8+JpB6bJwZ6sUT7oPJjlHhy4e4y4/JTGHxsG/2SZQ2qdYu4ZYVnNtDNtYI97aB/vKASOpw74wxrj5h+dlvk6gd1uYA9ctPWPzoA9bmAP3i8U5bemcd482bSJ99SGF2yI0WxuUnGJePSdWu4FDcHuIu9rl3uzz4fYJVhVhpcedMCJTqTk9aOF0irU6sNQiUatl8qOGtDoi1BpnZIVKb+HKD3BwQKm0iuUWmd3eNisIc4C/rRHIT/eIJD+GQWK8jffEBxs0nRFoNX67sbrv3uqR6HXfxGPPqI16HAwqrhXn9MdbNx6RmjY3XxZ7vo148JjV6ZGYHa/6I+We/yVfpMYHcwJnXiJQuodLGk6q4qz3uwy7q9ScU3oDE6lJ4QyKjSWTWiKx9QvMRr5NjIqNJ7rXIvTq5V6PwG/jaPsbiE94kL8qKZp3M6WHMHwv2gyOeCMTGgFDtcRccUzhCdehKrRL8doCn1MjdPo5UZfnlhyy//A6OVOVtdoJ++4RA7ZA7QxKrg3bzEZ56yKtkirk4RHr5mMQU4LhAq5M5LWKrQag3sZdVArXDXTjhVXJcXtGvi12pO8VZtfHlLpnTJrPFrjt3pvhKj8KZsfamQn1m1NkEY2J9iCcNcZZicxtq4r4SfUZmHZE7R+g3FXJnTO4O8dU6jnRAaLdw1Aqp22F18R3YnBFqopETKlUivc/am7H2Jtz85FukdhdPqZC7bRx5j00krrrl3gnmqsYm7pG4dSKrJ0BbJYvi7fqMh/SIIhgRWeVVf6NFas5wpQ6v4hPuowmv0xmB1sCV6uIq+WqfyGqVetImm7hP5rewlcckbp3ErpA6NRK7RmLVuY8HZE4b+fJDQr3Bj/7vX2Xt9yncEbkz5frHHxFqPXJnRO4O+ekf/gZrf8JX+TmuVMeR6sRmr2zETPjJ//vrbIIx99GUxOqiXT8mMto8RFPuowmG9IjEFaaPwh9TBOIqeOp1eJWPMFYf4huH+Ea9rOmLMGEdjvjq7hR9USE0urzKTnhTnKLOn+AbDdbREE+vYctVfL1J7IjWxLZtsIkmZN4ATx2SOUcU/gxHboiDjNr5/8h6sxhJ0wU9C8kSsmQMYkC2GUCyLCwLuLAQNwiZK8uDZOTxJcgSwkYMyCsCe4ZBZpgz5/R0d1VWrrHvW261dXXPzPHYGlvIBg9zzuk+3dVVlZmx/fvy/fsWEZlV1d0PF98fUXWYi1BVZmVGZkVkZeX3/u/7POTijMw9J/NP8c0eoT0gC06xlg0iZ4ijttgkD7mNLwjNLsb0hMwbkbgDPL0lrRZiRO73dge9RPS5Kx7imi0Cd4Dv9HeND9+o4+lyquIb9fJg2OZNMaQIOtx89QOM6RHmrEJgtHdAUVc7JLQrErhpVFCuPt7NRiK7hTW7zzro4msnOItDPKVC6nQRyyrmzSH2rEruDgm1Nsb1EYUYsfYn2DMJrLvLJoR2g+XVPezlCanoYy+q+EYbT2/x7eoZQm1jzevoNxXYfIZ6dYw5q6HfVHiTfoI9bxEaA1JXAimlGvKYTAxZhac7C4int/h2/RRPb6HfHOOqDTbxhFT00G72CYwW9qKGNZdX9O+SR8R2j8juSYCg2iJxRtiLFolzSqAPyzCqR2D0ePmTe6TO+Y5RsXx5UEIXz/CUMe5iTGRcktjSFCGULs6ij37VlD9UW+esg6dswk/Qrpr42vgdHNMYEZnSZhGaY9xlj8y94G3+2Y5ZsQ4e803xW1izNvpNg3XwmECXEw9r3mQTPiphoUMCfcBd8oRv0qfYszrOvE5qD/g2f8zyxX0iQyqZX8dn+Godt3w+U6dXfm+UTB6pdtwySI7J3T6Z2yUyG9jzAwox4E1yjruo8OIPfp3E6rAOxjsTSCLaxK4MK77+8a/z3eYJidtn+vyenCZ4Y1K7hzk9xpgeS16L0SINRvi2rNjLIHBSthhOiaw+rtJkHV6Qe+fY8xa38eNSfVvjNnpM4kxwlQ5CGVD4j1iHj7FmTRYvjkiccQl1la2TN+kn5OIccyYVqbk4J3Em2PMWyos6b7NPWQUXLF7uYc1PuEsvSBw5lQisEavogtDpIow6vtUkdHrk4RlC77GKzrjNHqLNTnC0pmyKGG0it49vdUmF5M/cJud4WpPQlC2t1J0w/WqPTIxx1Qa+0aLwhxizQ27jMxJngKs08fW21JiKC2LrHHPaxtMGfLv6lFSMdnrfyJKTGV/vEFk9Cn+MNa9Iu404x9fk17izbEquit2TzSujUwZFYzlF2Rp7zDGZuEAsx5jTNuvgId+tP8VZtrBmLVLngsg4x5k1cect3sSP+Tb7hLvwIbOf7sl5g3fB7PMm/nLA2+ySN8lD3NmQYPmIRH9C4T7i6sd7pNYZG+8Ra+8Sd96icE8JtA7mjZxFuos6G/+SzJY2C3vaIdJH3AYPMadHpPaAzB6TmqdEmpxWFGKCM6/wOj6XFyRu6qTWKal1KhsNZo/UKSGmSr+E6I5LTbJ8TITaYuV+gv6yTaieEuny/3qxbHMbXki1rzYmtU53IPJQ72BNa2T2Gc6si7cYIxZdVt4IZ3HIXTyWkwr1FO3rPs6sTWZJCGhsjHGmbRkcqEMCZYD6qkGgTwj0iWRTKLLNEpvn+NqYlTjHnkkI6crbKl/bvImfULhnrIQMGArnMRvvGYE6JtKHaK8OeZteoL08liYS84zCeYwz7eNMO4TagLvwIbfBJ1jXbcS8T2Keo76ok5jnBMqItfeE6Rf7+MqAu+AJK/GQH/2zXyOzz8vQosdX/+IHUPxQzjf0MYufHhIuB6ycC2JtxMuf7LEOn0hNsT4iNE/x9S0X5RH+vIuYdUiNU9buI8S0h3vTY2U9huQfEcxHmC9avA4+5S74lEg/x5kP8dRTVv4z9JcdguUZif6QW+8zYv2SxZd1vk1+l1v/t0jNh7uAIrMe8U3yQ6Y/OWHjPSMxLrFnYwrnklDrYylDiuz3ENpT/lHnl/jVv/Jv8vf+/B/lV3/hz/Ds5O/z43/+ENO+IooEjmkRmALP8UlKRaiwRTlXkM2HqARrbkOKHUAzLVhl0tSRprlsTqQ56/UteS5NIKtiQxjGu4lHka7IkpxVvqZICwIvZFNsyJO8tH7IxsU635QTkIy79WvyPN+FE1tORRiGrNdrOQVJC4Ig2nEptraP7QwkjWPWxYokjCjSjDzNytmGzzqXgcTWJhIEwS64SJIE27bJk3SnCt02IbbhQpFm5Emxa534brCbxIReRJbkFOXHi4JQNjmSlFWWk0RyUpK817bI05Sw72sfzgAAIABJREFUVJj6wtuZQpIo3gYV0vqRBBaxL60feRSShf//g3a6O0xv4ZhbfsO72zvzxvtMhyJLudusdwHENqDYNiW2B/Rtw0I2EsIyRBDvtSbSnUFEHvjfzS6kAtXfBQ1x6JMmgjz1ydOAJPLL2ksJMAkSIj8gT1KZ3ngSpBn4TgkDjXfNjPenI9uX8zRhnRdS05JIwmkax2yKFXkqn5R1XlCU9ZnVTumSyNdFccnP8HaPnTSQRIS+t2uGBJ6LLxwCzyX0vVI9KhCOjesoWNYM07zGsq7wxAJPaNiWhmvbiOkc/dWSX/9f/wp/9y//2/z1n/9j/L0/+6/xu/d/kfj6Ic5NFWdaJVDKSYRygq8cUbgNUrtCpD4gWO6zslus7R6Z0ca+OiA3m2zcDq5yglCqJFaXzOoz/ckHiNmR1HNaFYL5CZFSI1JqpHoT48U93JtDbt0+/vwE/fkB/qxKuKjiz48wX35MrNQJlxKyeesPUL7+iMySbIdYb8hmhFYjtztsvAGBWiVUa+R2m7tghLc8wZ4e8F1+QWo10F99zG3QJ7MaRFplF2xktgwF7JsDyC9wZ0cUThfrZp9ArZIYUnO6fP4BG79HqFVw5weIxSGBckzhtIm1E5yb+2Rmjcys4k7vc+u1EdM9nOt7hMsqa6eLPz/Gud4nVusSFGp3idUauVPDmT1ALI649UdsvCFrr4cz2yPQDnkbn+HOj7GuH7Dx+/jKEYF2TKSfsPJaxHqHxGhhTx9wG3a4Ddo4s/vkTpPEbHAXXhLqbQl+tGq4ygGxXSd3O4SG/GE4sST80l1WiYwWdvmDsnlzSGyWzAurijW/R+41EMohQjmRcwulTmA0WUdDtOnHRE6NIuzjKFWUV/vExoDEblAEFRLnuIQ69vHVNu7yhDfpGKEcE1sNjJt9nPkxkSH1n7k74HXawtPu4+sHJHaNt9kp1uyItT8hd0akTg1nsU9sNVl5Q2KrjTU7oPDapE6Vwp1IU4rRwVdrZG6HQD8htqtkoo6zOCAya2RuA3uxR+rWiO0TPG0Poe3hzI8kONLt4iyOiMwGt9GIyGwQaDXerobYyhHazQG2sk/iHfJm3cJRD1CvjijCNpukh7Xc49VPf43QruJqB6ReA6Efkog2d9kIW91jefU91kmLyKngKAcIvYKjHFGEPXyjirU8wDeqCE3aITK/Q+Y3CawKvlkhtGqkXmdnyliFI7TpAxK3TeJ2yLwBnt5Enx5T+KfcxpfEVofM7bMJxhKiOTumEANW/ohvssuyzdFB6Cc4ypG0d4gWsdPk+svfYHn9AXfZiMzr4qo1ArNFaDVYRT2s5X0i95h10kHox7jqCZnXZRV2WV79AM/cJ3T3ZHuihM2twgF52EC5/oAi6PNN8ZTAaOEbFTZJF1c7YBMPsZcVvl09401+idDq2MuK1Jya2715n9jpElgNedgVnZ3iNDDLSYlRI7CquNoxRdjH06vMvv6IVTgmsrtEdhehH5N58rETWhP1+hBPb7COhqyiHo5SQWh1YkcaTWbPPyLz+tjLk/L1TRz1GN+sEZj18rnp4ap1PK1J7DYIzCquekQRdsn9juSRzPZI3CavswuseYXIGrAKHpK5ZyxeHOAqddbRmNztY8+O8bUGm3BCVr5sz455k16wiS6l2tEZ7WwGgSEPnJJTMGD65T638WNcpSOvkKs9hNLlbS7BioE1wFKaJYRQwgq12SGxkBrKTEwQmrwyrU8PSJwentYhF2ckTp/I6uKqTVJXTjsia1QqQkdE1mC3N3+dPi11jU1CY8Jt9AmR3UW/OcHTurxOnpXzixau0uB1domntdBvqrzNP5M1bEMCMUNzQGT38fU+vtYjtrcfS85TYluCEmN7QmDIz3H7HGbeiKQ0XsTWOSv/IZE1RJ8esY4m2IsKsT3g1ecf42t9YnuMs2ijvDzhNnqMp/bQrqo4izZxCfBz5lUCrVkqRFsIRU7gIqNBaNSJzCZCqeAujvHUKqnTYeX3CY0WkdEisbu8SS9Y+aOd6cOen5CLHpHZwNeqWNMDnPkRnlph7Q8oRI/AlNrf0OpgziulpaKCp3UIjD6h2Sd1x1jzOq4igamJMyoDiUFZse/vGCaJMyJ1x0TWoAwqTuVzXf66vQ/ZmJjA7Q+xF20CvU+g93bPQSbklMPXBgS61NYKtU9kjim8SzmfmLUI9CGFL+GZQqvjGy0iq0fijAnNMYl9zjp4VGpqq7zJ5O+dRYdAH5N5A1K3Tyr6uIqcnq2CMer1PtbihMQZIlSpxvX1Hokj2xGeOqDwHhKa/XIC1d1ZY7aPS+GfyelZ2erJxSWhOcLXu4RWB+XqPpFRql0VCY319abUWJeMjdgakjhjzFkDY9qg8C8JzTGBPsaaSftJLs7xtB7adZV1+JDUOcW4qaNf1yjEM1L7EdasQ2SO8bUBnjok0M+JjIeQ/1AesGfykL7xT0msIZE+IrXOufU/xbqpUXh9xLJOoIzwl6cSHun28JadXajxXf6pbDsY8gp2Yo6I9B6pJS8UBGoHe1bnbfIYZ95Ae3WMNT3mbfIIsWwTakPEQrYypJa7Ld/XHBDqPbRXR4R6l1Dr4i6aeMsWvjYh1E/xtTGBMSa2JuTehQy19B4b/4cE2gWeKqdHq+CMxBlizupE5ojCfEq4PCVWx6zdczJzRLjsEmsjVjvQplSUWtNjUltemPCVLrExhuQz7KsmkTrk1n8sbSGGDEftRRftRYPMumTtPcFfjnBmPVLrgtx+SGyc4S3bbPxLArXPzecPCJQhmX1BYpzhTHs7lXuoS726t+yyEueloaxOYp6S2Wek1hn6yxrf5b/N9PN9CueC1DpjJS5x5x1eh09leKIOufn8AXfhE+xpi8K5YPnVMRv/MblzTmKeMvvigMK9QH9VY/n8EHfeIlAl0NSeNeVEZdnFmbXQX1XeMb4U+bpIH6C+PEF/VcFftEmNIcpXh8x+8gBv3uNWPCbRTpn++BB33mElZOshUEdk9iWJcYG3GGO87LAWn5JbTzGvepivOmy8TwiUMeZ1C/umw3f5Dwm1CfrLxi6M8ZdD3FmPwnlIYp0i5h08bYjwLlDsMeqiz9PKf8v//l/9e/zqf/qn+B//83+fH17sYThf4bgKrm4S2wGeViow/YAkjAg8f6fijMPScFEertMolme6NNu9PgrCnQEjiWR7QU4dQopMhgJ5aQsp0oJABLu2waq0e7w/F9lqTbfK0bhsW2yKW1bZejcJKdKVbGTE2e5jb4ODrU1DhgiSM5Hn+W7esdWbblsaRXke3YYCoe/v3j+Lk12AseVkZHFCEacUcUpgu2Tl2Tkug4i0hG3K+wp2LYqoDB+2j50vPLIk2bUm0tL4sZ2DbBsWke+RRMEfDiqSwCKLPJLAY5VuGwDRrlmwWcl2wZYn8a5ZkOxaAltg5bspRrxrI7zPgtiGDtuX33EpAjarnDj0d7OPJAp3zQapHfV3IYdUlP4sZ2L7eWSJR5YGJUcj2u1zsiTdfUGuspw4jMgT2ZSIgq3pZGsRkWwJCe5MdpDMdZHt1C3bJzZPt1+gKUUJL9ne/+16s/uz7ZOaxuFOSSqnKH7JzpCgTzn1cPBc+2eaFaEvCDwXy5xjGlNs+wbXlYGFcFVcR8dzBcbLV3z9+1/wP//3/wX/4K/+PP/Nz/0R/sF//HP8qPvXyeZPiLUesd5FeX4fd3ZMpEvQY6AeklgVQnWPYLlPolW5FQNitUmsNsiMBplRI7FbWLNDnHmVN9EFsdbCeHlfchvcBiu7Q2Y0EdNDcrPF7Cffx3hxn8JqkxlNZj/+CPPFPoXVIVJOWHzxfZyrA1bWgGDelJYNt0ek1VG+/ghvecJKyJdTq0Wo1dj4A9z5EaFa4y4Y8V12zvynP8CZHvJNOuEuHGDd7KGWNpDYqGHd7JGYdWKjga9USMwmsd4g0upkVpu16GNePyDWqzizfTZ+D295tFOg+sqx/HVxQG7VKew6sXbM8svvkeoV1m4Lf7GPffWAcFnhVvRJtEYZVtTIzRbLn35AoB6QWnW85TH+sop9IyGdsVHBvP5Q6mLVGrFeJ3faiMUBgSqDpEI08BcNAqVGYjYQiweIxR65UyfSK9jTfbRXxxRCXg2PrTq3cZ9MtDCnDxBKhUBvchedYk6PduYHX63vdtO56BNbTez5AxKniqcdkDh1CaO0u6TuAO16n9t0TOTIg5+ny0bB2/yR3Iu6LdZRjddph0L0cectuSFVK9xGA1Z+d8dUkLrUDptgIg0dzgmroIVQDrDn+6WBpEOgtTGvK2SiTqCfEBp1EqvD2/SC2GzgLPaxF/dJ7SGJJUGhzvyY1GkhlEMC/QhfOyB12jiLIzz1hNCo8TYbExjHOMsHFH6Tldcv1azvVK3u8phQrxMadTZJH09rYM1reEaN1K/g6veJ7Ca5d0EetHBUqaFMRB1HPcCY3yP1mgj9CHt5hD7bI/Mb3KYdUr9K7FbRpvexFke46nGp3pS/D8wagVkjdpoEVo3YrZN6TbTpvbIZ0mYVDtFu9pl9/RGhJUMLyVI4IBMDIqtbsgWkJnblDSXMT2twG05InR6x1WH59T0St4XQTwjMGnnQxTeqeHqF1GujXH+MZxySCMlb0KeHZF6fxG2T+W0SUSN2T0iEnHEEZoNNMiYPujjaPsbiQxL/EN+syoOM0ZMhiDghsI5JRVdCLrUamd9lFXUR+hGpaCO0OqvgFKHWcZQqd+k562hC7HQJrTa5PyTzBjtuROb1eJ2d7V7O/T6J6OAZJ3hGhczvkpStjcBo4unyFlgVQrsh78uQ85DElW9rzO7j6RVc9YTU65C4bYR2Qu73iJ0medDDVvaxlQMS0cTVjhGaVKxuIYeBWcUzKkR2Hc+oILTj8rGqYs4fYMwOSVyp0xSq1OBKk0UHfXqAMz8hc/uy8q/WSeyu/Ddc2lv0mwqZmOAqLVylVUIne7sD6vz5IW+zZ9JS4UzQrqtsokdo11Uy9wx9VmOdPMRc1HG0JsJoEYs+wmjg6hKcGJo9HKVWtoeahGZbTgOsbX29VU5xWvKqsDUitiekrpx0CLVdqhnPCE2pfwyNidyn210cpYGrdIjMCbm4xFm2Sk3qhNju42ldMvec0Dglts6JTKlXjew+oTkicU7JxCmRNcTXO4Rml8wb4ar1EszZ5i65JPeHxE6P0JS6SF8bMH9ewVP75N4puT9GuzkgsrusAvm5b/kKuTgnNORzZM9l2JN75yUIs4v6cl+aPJYVnMUxoVFn5fdJnTaR2cCZH7H2B7zNzssgo4Kv1eScQ62z/PqeVAfrTSKjRVhaQmKzia9VEUqF23BEZDYxbvbJ3A6Ft7VaNPGNJo5Sx5pXMWe1nabWmFbx9e4uiLDmddbhBZmQ7A9n2dyFFta8vgu5ti9b8zqFL/WhzrK5e19rXie2h1izJnfJ0xKyOSo1sX2EKhXAm+gSe9HAnjf4dvUpkTVEqJ3ybU9ZB4+w5k18vcMmOiV2enhau9TlnuMs2tgLyRlaRxOWr/bw9Rbc/hab6BFCqxOabd4WD0ndPsrVA5av9vhm9YjY6WIvKxT+CE9rYi9qctrinSFUCZAValt+X3Ik92Srtt3eEmeIs2jia4OymTPcBXfG7IDMfUjqnnP1xceEVodNfEoqBljzGsa0xm38CFdp4yodEnvMm+wZrtIl0KVyVP77kvpWc9YgdU93X2fOok1kXBIZ54SGnJHYizbr4AmxeYFYnrLxnhCoA1JrRGz22PinhLqcE8y/PCa3H5E7Y+z5EdqrAwrnEaF6jjNrkzpdXsdP5NXqmzpi0WbjPyTUBlg3dUJ9wMo7I9Tl3FIsm7D+DGtaw57WMK4rfJM/LDWhcoZp3TTRX52UfIsugdYlsSTvQixb+EqbSO+RWEMJxLQv8RRp0DCnbQJ9SGAMd+Fjaj2jEJ9iz2WQ4ywb5N5kp0JeWU/x5yMSbcytd0GotInUHok+IjPOSE3ZtkhMyczwVNl82viXWDdNvFmXzDglLiGUgSrBur4+wpy9azKk1gXuvE9qXuDOesT6KbFxxsa/ZOWdE+lDjKs6xqsGr8NnZNYl2osGuZDN1kDrlbDLMbf+Y7ylNHRtvEes3EsSc8KX/+IHst2hyqDp5vN9Yn1M7lzgTNvcfL5PpJc2EmPC8vkJG/8RYiFDF7HosfYelSY02SR5kzxFLNo8/5cfIBZtcucU66aOt+wSaH1CrY9YdkjMcRleNHehhv6qQqIPsK9rBIsuypdHODdtzJdNMuOcRJNaWwlvHbD8qlJOdIb4ywnubEhqPiY1HuNMhzjTAWvxlNS8wJl2UV/UsG46hOoY66bD8qsKa/GYzLpA+brGbfAJsTnGumkS22d4/iVXyzY3Vw1+b/S3+bVf/NP8nT/3R/mVv/wfcdb4Vf6fP3iGad9gKHM83UIYLsJxiXypwNwaMdIo3k0d0lgGEO/YDHk5eUh27YA8Sd9xIOKEKAh2F6PfTT9yaRMJ4t2EJPIjVqsNSZyRpjl5JoGYSZyR5yv5uuRnb3GpUS3SAt8NdiFKkeW7OcaWP5FG8U5lug0q0jTdBRWr1WrHn0jea0q8bwYpimI3OckyecE9DSM2WUHoeu9mG+Xj5buiDB98fCF2RYC8PG97rmCzWhH6vlSmRtFu5hEFQdnYCHZBx1Yo8YeCisg3SQKXJPDIo/cbEu+AkttWxHZe8f5ta/nYNjBkiJCVh/t3DYrtfcngI91NQt6fV7xv33gfbBkFfjmvWO1aFdumR54m5aRDsieyEgIah54MM8owYVs5ifxgl0rJJygkiXzS2GeVR6WZIyzDind8i63G9Ha92T0R7zY88e7J337hbAOSorylO/KqbGgEnrtjY0jApr+7hb7YqVOTaNuwcIkCD9/Tcew5pnmNab7CdecEvoFjaViGSe64GNcKv/q3/hK/8ld/nr/7H/wJfunf/SM8P/ub/OiHH+LcVMntIe6swuyLD1iLLu78QQl6/JDMOiJU9nFu9tC/vkdh9YiVOurzDxGzfUKzjq/V0a8OcKYV1u6QRG8gpnuI6T1uRY9geYLx4mO8+RGpXidSq1hXezjX+wTzJvarI8T0CPvqPpFygnN9gDetYr864eX/+2skZpNQrfE6HBPpdVKzRWI0ScwmyvOPSMwmt/6AzG4TKFUyu03hdAnVKr5yTG63EItD7sIBmd38GeDmyu2yKVsbK9GjcLtsvAHay3vcBSMSo87G76G++JC11yUx64RaheXzDyQbw6ySW/VdqyI3a9jX98itOt/EA7zZEbnZIjOavAlGmC/3CJcV5p9/nztvgFjscRf2Scwm3qKCebVPbNTJ7AaBdoh1vU/hdEnNJtbNHs5sn0ivsBItboMO/rJBYrRJzDq5W8ed32clJEsjNupYUwnJTCypNE2cOoldJyqfN0+pUYgBQqkRm225i9z+MFxezQt12VpInCp3SY9MNFm++IjQaHKXXmIvK6Sijbl4QB60Ce0GvtFgE53hKx1iq84qrHKbtLGmhyTmiJWY8N3qkvnz7xPoJ3xbnPEmneCpFSKzReb0iIw25vR+2Y5okYse5lTW21eetKH4+iGbsEcuuoRGE3dRITYbFH6bwm9iz2rkzojE6pE6XXxNKlI99YDYOsFT6qWGtUtstvCUCkI5pvA6fFucEeh1MqdDqEutqa/JCU0uerxJz6R9wpK6xdju4WoH+OYRq3BCbF1gzvcIrCq5L5sTqWgi9GMSIa+mm/NDIrvBOu7iW0co1z/A0Q54W5wROW306R6+UWUdDRDaCbHTJLIbBFYN36ii3nyIo+5zl40Q2jHK9T2EViGy2yRulyLos3j5EZ5el1cV1TqFPykry0024WR3BX4TTsicHrHZRn25RyEGrKMB9vKQ2GlSBPIA7mrH5H6X1/mE27TH7MUPCMw63D5lFYxwtQrm4gHfrMd4xgG+dcIq7JN5fSK7haMelXOHQ3z7AYFVJ/fOiO2BBGh6FYqwXbYzJGjzdXaKb1bZJEMc5ZjcH6BeH/A6vaDwR9jLStl0kGHF9krqdkIR2S0cRbIiIqdFaDWJ7BaZ1yZyGjiqDBFS0SUwm2TekHV0yirqEVr18sDTkbvyrZZWO6QIO0RODX12D2N+n3XcI7CqLK9+k8CqIPQDXF1CM63lAyKnjm/WCK0GjnpCZDdx1WM8vYI23ZMzE+2EzO+WAUmXwGgRWj3cpbwy7SwbhFYboVXx1Torf4RQaqR2V4YVJW8kc3q4SotNdFleMZZXhbe/t+Z1ImtEbEtlaKAPSg3pGOWVNDLYapssOEe5OWadXOCoDTyrTeoPiEUPayZDurv0gtyXjRWhNUrgYh/t+pBUDFmHZ+XH7hGVGktP6+9mIJk4ZfnymNiSUwxZ9T7DWVbZxBcItUOgjwiMEZmQV01dpUbhTyi8M0JjhDPvkdjn+Lo8RAZml9iaENunUq9pyUNk7k1IxZBVcEpinxFbY4TaInUH2MsqQmtjzZqY0xahcUrhXaK8OsJaVFCv97lNzlGvjliHlxSeVJRuOQtbEGRsj6UJQ+8SaG18VVoMPKXGyh/gLo/Rr+4jljJkFcoJxs0+7vKY22hEoNVkQKo1JBhTrcuW2/SIxO4Sm+0yuKgTWy08tcImHBHqdfzyfcXyhMhu46o1fKPFbXJRQiDPdwdvCcRsI9Q2t/FDfL1bshJkS0Koko+w/fX9sGtrhkkc2VbZNi+2jJNMTAjNEfp1jbf5M9bh5Q6CGNs9adQw2mWDZYCzrMupg9MndvqEZrfkgfQQaovcHyG0Bo7SIHUmrINHeFqbTAwpggGx22IVyjnW1jLj6Q1S0acIRvh6UwaYYoCjVFm+2sNWjvD0GpHTxpgdEVqdHW/F09q7v+v2sdiCZ52l5KnIoK0jgzfnHPVVRbZORJ91NEJ9KSdC9qJBKgYEZovAbMsmhtEn0KUBJ/fO+ab4lMQZ4+s9UnfCm+zpbkq0CR+xDh9iz1tSVxo/ZhM+wlNOcRYDbqOnuEoHZ9kmsiYE+inaqw5i3kcsOqz9c+6iC/m1qHRIrQmJeYa/HJM7E2nCUpv4yoi1eEZiTvCUmpwmLtrExgjrprG7ou4rPW6Dh7iLJoHaYeWd8U32BLFoEpsDYrNP7k4wb46IzR6JOWTtPSwnFFuGRJdI7yEWTQox4S68JLVHhHoPb9kisYaE+imBPiHUJzuQozFtkDgTMveU1HpGYj3GU4do11UCo0toysZNYk9wrwfciqf48y7OTY1QaRMoHWJ1QGpM8JY9YnMoWT92l8TqIhYNxLJN4V6wdi4IFj0SfYK/7Euw6FUdofRZh9LWYV418ZUht8FTVu5DYuOUSJsQaWM2/gXGVRVv2SV3zrkLn7L8qoL+sgnF75I50qKSmBPW4in+csL8pxVu/Sd8m31GYk7QX9YItSHOrM2rH91j4z8mUIdE2gjrpklmn6F8XeGb9DOWz0+ItBGLr474NvsM7WWVt8mn6C9r5M45ytcVVuKSVz+6z134lNSaYE8bO7hqZk8ItX7Zornkm/QZ9rSJeV0j1Adk9oRA7aG+OJbTFeeM2ed7rJ1zCvucRBsTLAb486FUlS67mNcNCveS19EzYkNyNjbeM95Ev432dYdgec6b6HeI9QvmP62Qmuesvcdk1jnmVQtfGbESj1mJx+ivmqVydiIhonPJCrGXPTR9gOaeoi56fFb/G/zyL/wpfvnP/3H+5l/4d/jdhx/ycvrPcLwppjpFmAZpIM9/geftDsZBCXMssnwHenx3pkt3es6kvLCdRPEO+ChbAunubW/X613AsGVdZHHGKn/3+tVqQxRKtkWeryiKNWEYE0UJd7dvdjaQPCkoSgtJ4IWsi41UnJYfa9emKMOSbfMjjuNdk2Jr8iiKYmcNWRfF7oJ6VDYgskS2RFZ5QVEUrNfrXWCRxQlZFJOHMYkflmFMumthhH4gORhxwqZY7T6/JIx+xvSxvQWev2tQyOKAtIpsQ48g8HAc6w8HFVJPapJFAZHnvweclABMyZdI2azyn5l5bG/bsOH90GI7A9myHX6W/ZDuQo537YiMJJK8iff5E5Jx8bMtjyjwS0BlsGs+SC5GzJu7251tIww81kVWBi7ZLj0KhCcTsDKZkkFBQBJ5FGVQcbdZ/wzU830Q5rYClG+DiJKGus6L8kGX6ds6Lwg9XwYVZfqVpxmhL20fgee+9/nFeK5DEoUEntjNPrYBjC9chGNLRamr4jgLXHeGEHMs64YwMPGFhecKnMWC3/+9/5tf+Z/+In/nL/7r/O0//W/xN/7Ev8IX419C+bzL1R98gH1T4S44xbzeJ7WaOLMHpHYN4/pDAuU+sXZIZsjJgvVqn9xsU1gttOcfMP/6QzK3i7uocvP5hyRGh9xqoX/9AYuf/hqvgwHe7BDz1T3s6z3u/D652eD6D/4PFl/8BrfuKd6sivrVR7g3D7jz5CREe76HN63zJhrjTA9YfvUhbJ6wcruI+fEurHgdjsnt9m6ukTsdtJf3CJSqbEkYNVKzgTPdZyU6WDd7hFqFu3CAmB8SGw1yW76PfXNApNexbw4ItRrGK/m2a6+L9uJD1BcfSnaBVkEsDtFefsTabWFdfYw73SNUDkmNCqFyiH39MearDyG/JNHqmC/vEy6ruDeHONf7uDcHbNwer+Mu9nQPd3bIt+kF/rKGtzwhtWq8iXu8iSbERpNYr0v+hlEjdxpE+jGZXSPSOsR6E395TGJWSO0KoX5EqJ2Qmg3eJI+lvWN+xCbs4SoHFF6HyGyQuV1CXf7wnDk9rOkRodEi0JsUYoA1PUJ5eZ/EbpGLFsb0I5YvfgN3ecB3q0tis81tckHhD3HVE26efw+hHxHZTRylIgGF1qiEAVbIRPmDt9ZDLJtkbod12CG2qrjKIZ56gq9Vyd0uvlqjEJLJEVsNErtVqvvq2LMqoS5tJkLdl4YPvYan1FBf7RGZDb7JJ6ROFWsquReR0ZGTCUC5AAAgAElEQVREb71G5jbJvSbW/B7OvNz4622c+Qm+JkF1id1Eu7qHp1aJrSbrYFDyGeTjlthtfLWKvaxiL1q8ST8jExPM+QNCuyZr9uoZxmxPthyiPquwT+RI3kRQchhctUrmd0m9JoF1zDrukAdtzMUBidslFW0S0do1KTy9sgsp1tGA27RP7Nawlvu42jGJ2yIP+hizQ1bhiBc/+T95nZ0RWk3M+THzF/dZBTKo8PQ2L3/8G9zFZ6ROD3dRwbg5JHf7mDeH5GKAMXvAbTLC0yt4eoWb599nFfXlFGVxgK0+IHbqRKWeNPPkhCJ2G2R+A1t9gG+e8Do7JfcHZKKPvTwiEQ1WUZvYlc2JVXCO0BoI/QBz+SGp12QTnctDRMmkWEdDqfQsGxKuWkGfHhLZHW6TM3lF3O7uphipkMGINIk0WEXDXbtkO49Zx32KoIurnRA7pTpWqZJ5Q26Tc1KvhW/WcNUab/NHxE4f5WqP1OuwSQYkooa5uE9gnxA5VVKvjrm8T+hIXom5vIer7RNYJ2R+E0c9wFGPSD0Z6IVWE6FVZZjitLCXx5jzQ2K3Tey0MWb7FMEQZ1knNPul/WKIq1YRegX9ap/E6iCWVRbPP2blj7DnJxRiQFAGBsa0uoNkrsML7EWD+df7RNaAt9kzli+OMWcNzFmDTfSIwBgw++qA2+gxeXCOMa9jK02K6Ix1csHi6gG2WiX1B6yDSzytgzk7JhU9NvEYe1EhFWMic0juj3CWNTythafJ5oS7bONpfRJ7gr1skLpyv29O63haH08bkNjnEk5otMg9Oc9wFl1p3XBPy6vydVbBGZ7awZw2sWZdYutcTgisIb7eJrJO8XUJGIzMUXkQlG0i/eaE2+gTEvu0rPe3iawesT3EWXRKIKHUlsb2iNiRUMXE7ctZl39OYk8IzSHOQl7BNab1HUwycSYoL/ZJrD7fFU/wlBq528eaSfaPnJI10a8fkIuebFroMrTInI4E+zk9jOsDXsdn5G4fT61TiIFUj6p1QqPB2+wc82af57//D+X3SbeDNTvA12q8yS/IvAHW4gShSYWsBKf2sRfNsuEwwF40EGqb1+njEnTaYRNdUvhnpVL23UxkFZwTmn0K/4zCP8Oa18nEZHeAT5wRt/FDUneMOW3wJnuGKNWmgdFFaC1ep5esw1OUq3148xn69AhnWSU02xJsWSpDPbXPt8WnCLWJvaiU2tkxqTvBmsn/f27jMxz1mPmLD0iENAoFRovEHVAEMjQwZkfYywqOUi2BnLIllQddbOUQ36xRBANyf1C+TZfI6pK6459plQi1Te6dEhi98nGRRg+h9HCXstGQOENCSwJ/p18eE5nyscnEEGt+grOs8Tp9hK9vGxAP8bVeybDokokxiSsVptJyIUGlm/ARzqKNs2zzTfEpd/ETAu0UoQzJ3PNyIiO/1oUyYBM8Y/lVhcSccBc+ZO2fIpYNVt4ZG/8Ra+8x1nUPsWjxNj2Xas5Zn1i7kEpOu4t5XcNXuhTuOWvvgukXD3iTPCW1xvhKF+XrAzJnTOaM8ZYtYnNAYkoeUmaPSO0eod4hMYe8iT/h1n/MSpxJ4K/eJLGG+GqbQpyyCS7wlTah1mUlTnFm9XI6I/kPoVFCS5cd1uFDhNIhdz7Dno0l1FLr4SpNHKXJXfKYxJ4QKWeEyxGJPiRU2oRKi8IekRpDxLRNap3iKdJcsgkm+GpDwj29c9SvK4hph2+iZ3jzHtqLqrSS2Gf4+hBX6ZWH/TN8ZbBTlxbuJc6sg3nd5Da4xJ42Sqj5OcvnJ+T2JaE6wVdGpNaQzJ6Q2xcUzhNy+wkr9ymzL45xZh3mXx5h3bRIS5Dn9IsDfGXASlyy9h7izjpyjqINWYuHzL884nX4FPumRaiNmH6xz9vkU6ybJql5ivqiIhsYszZr8ZB/+U/+N1binNQa48yavPrRR7jzFhv/ksQccfXjj8tpzCli0SbUBiWM9ZzMnuBOGyT6EH/RxZ93MV/Wsa/afBN9RqqfE2pD+bGtM97EnyLmfdQXDQrnCW/j38G6HuDcjFi5n/BN/Dt4ixE3PzmE9T+GN/8U86qFWAx4E33Km/gzVu4jjKsWmX3JWjwmsSbyOdSGWPaEZP1beM4F/Q9+kb/1F/44h//ln+WXf+HP8E8efsjv/+Qpmvkc117gmhqOZchz4O5K/3p3AdkvmQzbc927WUdUNuRDkvLgnkbx7lC+yiSXYZXlvH39RvIbyvZEGqVkccam2OyCi6JYE/jRz+hN16tbgkC2LYpU2kVWpWkki7PdLQ5kuLJFF6zKM2foB7vWx/sAzjiOyfN8FzrEcbxrRKzyYhcwxIGcrmQ/A+2MiCL5dy+SlNARZOG7tklUzjfCsp1iG6ZkYZSsifcv2DuWRZ6meM67Rkvo+eVkJse1nRKsGeP7Aj8QZVBxuyEJXOLAJI1s0kgQ+4I0jHYhwTY4kG0IGTa8CyDeNSS2YcUql22Bd2yLbRCR7IKOd82LbGe82LYp5P1LtkUUeKXq8/3JyFb3me4Ck3fNinc3GT7IlEaGBNK6kWcxqyLZEUa3SZT8u3qsipgij3amEtnUeBeKbFkVm/dAJdtq0Pv6l21D5N30ZRvqBLvHZ9sceadifdei2HIp4lDqSB3LLEGaOq5tIVwVy5zKyYeYIdw5vqdj6Ess3WD24mvcpcXeP/yv+V/+0s/xP/zJP8bf/3P/Bv+88ddwp5doXx/gL5uEapNArXHz+fdQX/wm3xVjUqtCoNwnVA+I1Qqv/TH21SHhokqi1UiNGtb8AE+tIhY11t6E5Zcf482O2LgtcvMEb36AvzgkWBzh3uzhXN8nVI4Jl0fyz2YNvFmVRGsQLI4RswNSvUmwqONcVUiMJqFWI1CqhGqV3O5gXu1JJoXT4XU4Rn95n8xq4y1PuPWHXP3412H9GF+RgcTsp79B4bbJnRaxLmcfgXrCm3iE/uo+7uyIu3DEyu0SqjWWzz/kdTgms9osn3+AOz/gbTzGme1jXN2TmlLRxVeOEbM9Yu2Ewm7g3NwjUo52LYvll98j0RrkZptIqeLNjki0OsaLe0x//D3uvCErr0lmNzCv9vAWFW79Mcar+6gvfpNN0ObWH+LOj9Ff3Seztm2QY1Krxko0Kewh3qKKr5yw9lpEhtRrFm6L3JZVSl9tUogem7BH5jaIzCqJ3doxKrZgN0+pkVgdecCxu7iLCub0sKwnV/H1QxKnSuo0cBZH2LNjhNYksttkfhdHlRX3dTzEN5qYsxMyZ0LmtkjcQ7Tr7+MpValMcyTnIRN1UreOUA7IRYvIlEaOXHTJ3S5vszN8TU4vQqPByh9gXO+Tiz6p02UVtIjtmmRHhBNeJ2dkbrucgxzhLVulfq/PJhjJXbhZxVMPyEWDQozx1Ra+2sBdVvGUKpEhg4rEbnIbjTGn+2UTo0Vit4jMJu7iWGoCzU6pUjyVG2chZw+B0cOaDdnEI97kZ7jqMdPnP6AI++RBj9BqsHj5UXmYlkYPoR+S+XJq4ek1YruLtThgFfWJ7Aba9D6p18ZVj/GNKolo4ZsnCP0I36wQOQ15/36PVHRJ3C5Ck9MEyawY4xstHEUe8AKji361j6/W+Sa7ZOWPcOYnGNcHrP2RbNY4DXyzSmjX5XRBPyH12qSijXL1MebiHr5ZIfPk4cJRKqSiQ+q1WF79gNCukPsdHLVCZMvPIXE7OOoRQj8kcuTnlrojcn9A4lVIvGOEdiyr1W4L36iR+wO+XT8mdrpEdpvQavB2dcbr7AJXqRFabW6Ts7I1UpN2C7O1Y1FknjxEK1f3Ca0m36wuJYzTOMFVj8gD2byYPv9NIrvD6+ySxOlhLfcReoXE7ZWzj4Fsa4g2oV0jEbXy71HBMw7xjCPJGFEfcJv1Meb3ShZJg9zv4GrHJc/jhER0MeeHctri9blNTsm8HoHZLCcfXW7TEfbyGFetcxtflHv6FrHT5u3qjMTqoL16QGS0WPsj3GWVlTfEXVZlW2bRYPHigNw75XX6mMDooV7Jx/YukbX6rWIzNIcsXhxhzZvSuuCc4modbKWFb/UJrB6B3UOYLYTRIHSkrSAw5CbfVasITYY81ryGu2yzDk8lNFBpkImx1INqPSJL7s2dZXN3tT4TZ2TifFejT+xzcm9IaPaIrBG5uKTw5QFFqE3W0alUyxp92ZywzknsC0JTXpUOjI60gehjYkvqRYUiLQ2pK4GOgT4hts9IbBlg2IsGsTVi5T8iNE7J3Ef42rBUS3axFicUvpy7bHfwviYDCmve5Jv8U0JziD1vMXt+QOGOic0e+tUhzrzCJhwTWy2M6weor+7J6dn8qIT0SrtOYsuGhLuUmtFt0+1tekFktgm0Bpkj1aQyNJXfy0OjgT0/ZPn1RwR6ncLrEVotfENyEXy9hae1dlYL+Rj1ShtFc9eCMKZVQrPPKjjftS8k00KGOPpNhdgechs/JHFGu/nI6/Qxq+B8dz9vsies/EucZYfcOye2Rwi1hb2oE1pdXqeXFMEYY3aM0BrS3KM38XTZGArMtlTFilNCq0fi9imCMZ7Wwlm20a8bBGaH3B8SWg08o8KbYkLqdRFqHXtR4y45pwhGmPNjlKsHZGIgFclGC6HV2SRDIruBq53gKCfcpWfYywqZGLKJZBAj1PYu7JNWGsllie0hRXCGs2iSiwtS95zb+IlsnZgtbOWY1L4kNCTnI7J7eHqD3B+V4VuP3LssFaZdnGWTt8UTUjEgcbv4RoPQGJK6p/haX9pl3DMy9wx73iJ1Tln5T1kHT1h8fUho9sm9CZk4w7hp8ib9bV5Hz0itU9QXRwRam9vwnEjvY1zVufWf4i3G5O6E1OmQ2n1W7iNi7QJv2ZNtS/dM8gmWHdx5W1orrusk5hh33sJTZMiQ2kPUF4ek1pDcneDM6mivjiXE2xniLdv4Sp9QG3IXPiTUOtizE6ybKpk94ja8wLypor865ja4YOWdoV8dE5nnpM5DjJsWgS75JZE5Qr+u4ut9UvsZa/+3sGbd8vtCW359lwrizLgkN89J9AGB0iRSWwTLJqkxYOWcyXmH0qFwx6y8EaHeItQ6pPaY2Bjj3rTx511WzgWhOiSxTrFnbQJjRGCMmf10q0C/RCy6uPM2gdonUAd4yx7WtI6vdlkJ+ZgGitSLZtYlzrRHag+JjAFi0cdbjEnNRwTKKe68j1jIOYiv9Hf8CWfWIbXOSK1T3FKXqr6oktvnfJf/NrE+JjEmBOqAtfeQ1DrDummxEpdsfDn70F/VeRM/I7PPsW4aZZAy2LEqNv4lr+MnLJ8f4c7buIs2sTFk/uUBiTkiNoaIRZvpFw+I1B6xNsCdNjFeVHFu2uTWBbE6Qf2qRmqdsvEfYU/bvPqDPdbiCRvvE5zpAPumz7fpPybRH7H4aQ2jZFRklpx+mFct3kSfkpX6VXfWY+09IdImeIsB7qxH7p5L/azSxw8e8uVVBc+54J+O/w4H/91/wvf/sz/JX/sP/1V+7/HHzBb/F5r5HM24wbY0LMvANi2SKJawyPKKfvwe/DEOo3cchi0eoJzvb9WfRTn/2HIHt6YL+X7ZDsq5bVRs2xRFWhCGMUWx3rEpikLaQvJ8JVsWSUEaZQQi3IUb63y9U53uLoyXQcn7DMQ4jHZwzG3gsNlsiOOYKIpks6KctGznK0nZaMjTjMDzybKMKIp2k5EsTiiSjCyMyd57rLYmkVVeEPx/ZL1JjKRpYp5HwBZ8kSHZFggIhC1YNCwI8sE6GBIMgxdvB14MHwyD9oGWAZsC7DEt09Zijzicme7asnKLfV9yrarehjMmxyApiTJlcYYzPV1LLrH++/L9+xaRmVVd/fjw/RFVLR4ClRWViIyMysrK7/3f93nKZkkgvDKAkI8Z+oHkOJavty88bNMq2Y4xUSAfy3PFts3iBwI/EPzcV3dv+Orulti3SUJ5SyNBEnjkkTyUb5gJ7+wW4XvWiq8HFaEvtmHExu6xOYyvi3zbmNjcv9GWbgINqQDNSONo++smENm8vfm4737dWDL+dMNjE0TkaVamYhFRKLkVaeJvmRFbUEo5/VivEpJIbJsT789L3rU7NtuboAwl0i1ZddOuSGP/a7coFMSRRxL75STFK29+Cev0ttwK1za3bIrAEyWrQpo/hGOXelIFy5xi2xNse4JpXuPYSzR1hqHpOLrK9MU1v/mNX+bv//Jf5H/5S3+Bv/fX/g3+sPnfcPUnLcSsgZg3cGdVEqPNbTAks5tMfvpN7sIugfKI3KrhXO+wdvrEShPzYodIqZJbTQJD+uD1qz1W7hH+oo472St1nQ282WNC5YBgsYeYPUZ98R3c6Q6pUSXRq6hfPMa62OPGHRCrNZzrx4jpAc7VAc5VFXu6R14GCNZkF3u6x60/ItTq6BcPSa02mdUh0hoYVzu8iY659UfY0z0ufvQPeZses/Z62NPHKC8/pHA75E4bZ7aLrxyS2R0ivYE9ke2KxGiRmC0Kt4c7k9BNe7LDSnSJ9BpisU9mtyjcDsbVQ5zJI3KrzsppYV3eZ/nFt0mNGl9GQ4yLe7iTfcR0nztvSKzWidU6/rxCYXVwrvdQXn2HxJQgUHdWwZkekjsdYqOKfvkBN94IsaiUjIoWkVYl1A5JzCqRfoh5eYC/lG2LzKljTe8TqPvc+D1u/AGpPSbUO4RGk6+KEwqvTWjWsGZ75GLAm+SMxOpizw5xF1USu4e7rOEpdVbeiNTulbC3DZ+iijF5SGg0eJOcEZjyB6rYaZdgwn1ip01kd7iJz7CmDTz1kLu0xSpokAuZyGfOGGdxiKftkjo1ErtGYByS2I2yQdHEXR7g6xVWQY/YqmMvdgn0igw+rDrOYpfQPCQya6R2m8hoE5ltPKVCbNdxljtkzphCHGFODrBnBwR6jciqE1lVQvOQzO3jLiqYkz0yV9oVQqMq7SRGhbvoCP1qh8hslbT9JondKbWxexIgqfUJjCOE2sZa7BK7DW6TJ3jKMZnXJzCbWMsDqdW02zhKZXuAtuZVVsEYV6sQWFVsZZc86OMqNZxlHd+o4WqHeEaVyGmSBz18s4ajHmDMH2MuHpGIJoElmQbK1QMZBCwrWItDimBAYDbRp7s4ShVjekDsDIisPvqkUoY7p1jTA8zJPqEuLS6J1WX2/D5F0MeYPyaw6qjXD7GX+6Reh9hpYS/3EcY+jrpPYDa5/Py75P6IyG7jGRVmF98m9Vpkfg9Pb6Be7ZH7R2RiUDY/OsRunciWdevQapL6FfKwSmQ3icwRN8kQv2w0RHaPVXBM6vaxlQN8o8I6OiYw24RWh8Tpb6+WSo2grIT7RqOcJFS3ulNPr2PO9wnMGp5eIXbbBGYTbbJL4vZIhbwqKnTZfkmFrKOHZo/cH0pOhrZP7DQRmtSLGvPHqNcPSpXsvoSEWg1CSwI9zfm+nOA4AwKjQ2j1yLwhodVBm+xhL6vETo/I6uBpDfm1ZVbLFkmL5cUuvtHB06WyNg+65WSpTWR2SsJ+V0LqyobMBqT5fnV9U1kXagftuib5CuVswdcGJM4xmXsqD9/LFok4JvWOUa4PcPUWRXRMLPpos31CY4jQOqTuQJpRnA6B0cZeyAN/4g7JxAhXbeEsm4TmkKCcfiTOCatAghL1SRV32cHXh7jLPqFxTGydEpodQlNOKRL7BE8dsAqeINQWodUldiTTIHPPKLxnJPa51JeaQ1J3RKAdE5tnxNYZkXmMpw6IbQnbTOwjAu0EXzsidU5wlptDzoDEPseeD7HnAwrvCa7SxlrU8Ep+ia9LI4Y9b2+1msuLQ/Rrye3wtD6pc7I1KC1f7uDMq/L7n1ZHu3pE5nZZ+0OcxWHJwOngb9g3wYjC65OLobyyfb1H6vRZeSPUy8cEeovX8Smx1cKZH2DP9mWoq1S336Mio4m9rOIbLUKzw218RuzIWUzijPG1HsuL/W1ok3snRJYEP27gmNp1ZQvUFGpnC5SUfI7KFrC5+ToLjD7r8Bz16rA0ydRJnBPshXxti+CU1B1hzauEZle2DwzZJFiHZ6yC09KM0ZdgREsGwIHRo/DHWAtZ77+JnpGL8xKE2sNV6mXIVy8nYKesgnPM+SFCbXATn+AbLcz5IdZCBo+ZN0RodVLRLwOdFsb0kMQd4SxlgLb5/EJzgLNslVrW4baJEllDcnGCNZfBSWKfyH9jdlcyeYJPKbwn2Ism1qKKpzcx5xV8vUvhn5UB2kgCZq0BntbCN5olfLe2nWWtgidY8xbWvFVqX89JnRNC44TCeyoDQK1DZPUlaFQfI5QR3lJOLrxlB3NSwZnXWXln5RX2U279zwjUHtrVDmv/WFbqzWcStml15RRAG2yBiq+jj7AmTRJzTKRL9bl6cUBqjXgdP2PtnZKYQxJrRGwMSKyu5LRofRJTMgu8ZZdA6+IsqryOn5HaI2Y/e0RsDIiMAc6sgXFdldMP/ZjYOic0jhHKoFSznmIv2rhKB7E8J3M+wZ738bU+Qm2XVpo2ntrHue4RKSNCtYe3aPA2eUKsd7Cvq4RKj9fRJ/hKD3NSIdQ3zKaj8vA+Ym2fo7+sEpcBQGqfkthyXubrIzL7BO2iSmyMyZ1TXscfl6/VkLV3jjtv4ys9MvsEb9kn0uVkITFOcWcDVt4YX2njzNrY0y7eYkSsn6Bd1FBfVRCLHrFxjLfsM/18F2fWxZ13CbWR/DsyJPjUXw5KSOY5gTpi9vkea+8ZK/cJzqzL7Gd72wlJap2gvKygvKzwJv4YseiivjpELDoUrpyqJOaYlXeOt5R/llrHaBcVcvcUd97GmckJkH1dJ1h28Rc9/HmPG/EMMe0hpn3EtI89baFf1kmME1LzjFv/U6lYnQ4R8zGBcsbK+QwxG+NMpRbWV8bol0385ZC74FOsSRcxHxDrJ6zFRzjTHv5yROE83QZCnj7GtI5wome41ik/7P8av/rX/yV+/Rf/DP/gP/8rfG/wm8wXf4RmXrBYXmNZFoZh4LuCPM2wTaucPcgZQxYnW4bCdl5R8ik2Z7tNQ2B79iv/PCoP7BuY5qZJkb+nJs2ScsoRpTKcSLKtOSTPVmRpIQOLskURB4lsVWyNI5J/IWwH2zC31ow8SbehRZFmW1vIhlXhOA6WZRFFEY7jfB3GmW4ED9lWa7oxgARBQJ7nMpCJEtZJRuwF29cqjeJ37YqyifIO0OlLOGkU4wuPwPNZlYGGsB2Ccv6xeVtCNGUzw/cFYeiXQcXrW0Jhkka2bFUEJaMi2vAm5EF905bYNBk2gcRGL7oucrIk2oI2V3lazj2SMniQv1/l2dfCjK9rP5Nt8CEfJ3qvfRGVQYK/DTo285JNO+HdY5QfN0q3SVOWpORZTBJ7ZKlPErtlk6KswARh+XFC8iwkiTw2+tBN2LJpWASebHnc3dxSZHLqEW+/iDP5hRwn20Bkc0tijzT23t33ntI0jUM819mGLKEvCH2xnX1sJiBy9uFh6pqcflgzhJhjmlfY9gTP07AtVcI0lQXTFxP+/v/4n/Dhf/Xv8Kt/7l/mv//5n+NnZ38b/eoYd1onUNpbmKZ+8VDOBsyqPETre2RmBfNS2jpuxYhIqeNO9wgW+yROm0BvoLzcwVs0uPWOiJQa5sU9rKsPcScPSY0q/mIXMdshNSp488eI2SPE7BGx0sW+3MefVwiXFSKlipgeIKZVErWH9ko2HlKrTWq2CJTallkR601mn39n235IzTbLF/e4C8YYVzuQnbN88QEr0d1OOFKrKQ/8eg1vecBa9Lnxh7JZMdsn1pvceEOufvwt7oIxa69HajVRX95j7fVIzAaF20F7dV+aQJZ73HodnMlDbr0OoXJAYTeJ1ANeB3LGEi6rFFaXWzEgMyRENFzWsC53sKYPiI0qidEkMTq4swq506Fw22R2DWe6T+H2ufEGWJMdMls2MBKrhjN7RG6PWIkh3vIA4/oet2GHxKwSahWUl/eI9D5r/4TYbDF/8R3u4gGBXsFTy8O50//awSZ3BxLMpza2dHnZZqjg6/tkbh1j8pDIlK2L0JJX7SK7SezKm6Mc4htNbqJTUvtIHv6tx9wlHRKrgz1tEhlSabp49S18fY+7pMdt3Cc0q6WVo0FitzBnD8hFk9iusgpaRJbUcQbGLp6+Q2RViMwaoV7H1+TzDY06gVGl8Ft4iiTvu4s6viohoLHVILKqZKLB1U+/xevkiECvkokWkVUlMg9xlo+4jbvEZovEloaS2JK/CqVKIfq8zc/x9LpkBhgjPL2Fo+4S2oesgiMS6xz1egdXrZL7Q+7SExylgqfXy4NvB2suTRmJ6BDa9VJDKq0V9iaoUA8J7QaBVZfhgFYhD3oIvVI2KvbI/A7Wco9EdEpGhZwRhHYLz6iXysyatGIYHfTJIZ7W4av8Kdb0AP16j9fJGbk72M4JUkc2ObTpI74sTinCPpnXRbl6QGDW+ermnMitoVzdI/flHvw2OcFVK1jLXW7TAYmQasRUDAiMLpHVJzQ7RLYMKkK7Xqo6BwRmDdd4gGc9KoOKI1KvSWDVKfxRCW2Ule3U67CKujIYsbols6FOXNbzA7NdNh+6rMIRidtFn+6+CyrK12QVDUjcFr4pgwxuP8Y3WmiTfQr/iMzvkArZFgiMjtQ3qnV8o07uS8PKhn/hqlX8El7qG41SUdolNDtl6CRVj4kzJin1jfZS1t1fp+dY8wrm7JDQ6nITn2LMDiSE1WmRij7r6ITMGxE7XUKrgbnYwZ4dsvLHmNMDUruHp9TJ3IEMHa3utqLvKm3Uq0MSR4Im7UWT0JQKTXfZlcpDfbg9dGtXNWlA0Hs4agehd1nFZ0TuAEeTbYrQ6ZYhXQ9Pa1EEI+av7qNe7bGOzhFKF+16H9/osA5P5eduj7eNitAck7rjskrfl1pS60iyKLQRzqKH0Jok7qjUMkpLhDSH9CW7w+jJ3xtjQkMe3FLntOQnNPHUI2LzjMQ+Z+V/JPWm4oxAHxKaI1L7GWI5IjKPiK0xmfUbBf8AACAASURBVDjB0wa4yyHuYow972/tJI4i/w2FZpfQ7ONpXYxpoww2jvH1AdpVjcQ+JraPiO2j7fef1B4glnWUi0ckdgdnfoBy8QD9eofb6AhrJmHC6uUjaRia7bN8eV/OPZY1Qr2FUOqYk31ugiM8pc7y5UNpX1JkoFp4fXy1xlf5OYFW5/JPviW/z1gdXKVOZPXIxJjcOyG2x+Teaal6HG5nHoHR5zZ+SiaOiawhntZlFZxtYZnOssXr9KPt11FoDsjEMYV/yosffXc7L9qEGal7irPsEhrD8v37vMk+InGH6JMDAmPIXfIxoTnCXrTJhJzThMaIXJyVutghiTNiFR6xDuXsR7k8JDTGxNaxBPEaXTIxIvNGrCNphcjEOcbsgNDqsAqPiO3eVmG8mZjYixq+LoNST+9izhqsgid42gBfH25ZFBtI6L9o/xBqm1VwXn7N9LHnMtjYhKT2vE9oHJUcix7r6FiyNpSWtK7oY0JjLMNBcUQqBuR+H3u5xyrqE9tH+Npg++/SnrdLoO6ZDNz0I4xpk7vkGYHZJTR7mLM6N9FHCGWIftHEW/ZZ++fcRedY0yqRPuDGf4Z+2SQxzuVcw2xjXB9iXXcJlidk9qmE8i57eEsZWNyFzzCv69wGT7EmDXLnhJV3ijNrkNljImOAWzIrEmvE2j+VEzSlTaQPyOxTElPqQwtXBuTqq33ceROKzyjcY/TLQ5xZg7voKYU4xp71cUuYZmgcY807BMaITJySOEeoF0NC/QmJfY45bZTmmSaRKS0g1mWLRB8Taz2c6SHeosaNN8ZfNrEnNQJlSCFOcecN7HmFzBmQWAM5B1GHrKwznOs2/mJAYkgoZGgc4WlDAmPMSpzJeeuyI7Xoah9v2SXUJc8hMcck5hhr0iTURuTOOcsXVZxpn7vgM7SrR1jTA1beKYkpAZhi0SNzjonNAdqrGva0TWafIha9MqQYY01auPMu5lUTZ9YlUIZE+pF8Wx0RqEOuf/IYZybf318OKJxzboOPKdwnTH7ymMw+I7GOiPQR8y92KVypT73xnxJqAzL7uISKytZFYkrdaqD2mX+xS6gN8RcdQqWPP+/izXtYl02syzaZcUasHmNc1XFmHVLrlNx5gjsb4EwH5LacuJiXAwLljFv/t4n1c4xLCc+89T/BWw55+f89IDZOtwHF4nmVlfuMtfgI46pNoI2kanbZZ77o4KWfoClDPqv/Kr/xn/48D/+jv8zf+aW/zPeH3+Xy8p+gaJcslzNc1+V6tsRzhYQ5lhiAdVFsWxQbxqBs2ssz4qatsAkpNgd1ybJIWBcr2SoQngwr4ow0ep9RkX3N+rHViaZSJ5om795O4mwbSkjjR/q1CckqX29bENuJShhtJyB5kv4p68fXQods0/qIS0OH1JlumiFZkmzbFHEsZyRpnJDHCUWUkJTth41W1HelRWXz+W+4Gb7w8IWcgBRlCFJk+bY54TnuNijxSgtLIDw8V+BHPl7oyenH27sbfEcnDW3S0CaPPfJIkj1lmyHcHs7fDyNWuYRh3qxy1kXG3c1qGyxkScybuxveV5lumgkbvsVmzrEJATZhhAwiZLgRBR7rItvyGeQ0wudmlW9Dkk3L4/3wYnuL5RdLXO6IVnlClgbkmU8cOVsrx+ZFzZKIVZEQhS5ZGmznLBuo5gYM6gtHcjaynDxNWRcrNurTItsASmKyNPjarcgi8jQgS2TDYmM5kYGEW84/gu38YzM5iQKvBGhK60caR1iGtmVU+N4Sw7hE1y9xnSWmscS1bZLI50/+6Mfc/9//S77xS3+Wv/Xn/wy/8e/+OV4++waLF0NirYf2ag8xr+HOD3kTH6G8/ABf2WP6+TeJtMdE6h652cSd7OPPqkRKncxosvziO2hXj8hFH19por58TKi0SA3ZLrCvPkTMdhCzHZzrB6RGlTdhn1DZw7y8h5jt8Fqc4lwfoj1/QGG1iZQq9tUuztUhmT4g1pssnn9I4fa4C8cUTk+2H7QGb6Ijbvyh5EpMdnmbnFI4XUK1jjPbl2+X1g7z+hFrr4e3OMBbHnAbDIiNOmJxiJgfsnL7eMsKb6JjxOIQe7KHt6hsQw2x2Ee/eCBhnFoVMd9Dv3xAbtXx57tE6iGhcrA1fjiTh3jzx5CeI6YSFurPD8mMFuGySma0Wdld7sIui+ffJtLq3PpjcrvH4vkHFG6Ltd/GmUoex40vtaXqq3sE6iG3QZfMaXAjjgkUaSHJnDprr0ViVkitBub1Dpk9lj8kK1VCU7YEIrNGLrokVgdrekBi98jdwdb44asNVuUMwJoeEFtNzNkjjMk9QuOQwuuQWC1e/PN/iDGtUASj8kArYYKBWZfV13mV3DkmNGoUQRVP2yE22xTuKZHeI9QbvC2GxE4FffIh5uwBQt0nc1sEelWaOIw9VkETX98ldSskziGJc0Bs7+HpD4nMQ26jAb5WxZzuyyaIPyBxmhjT+zjzBoU4Yu0fy9mJ0yF1mtiLHVK3jj55yJt0TGTVUC6+y5tsQOE3cJVHqFffJjJbfJmd4ilV1AvJ64iMJqkjr4YWQR9XaZK6x6RiwE3SJXIOMeeHeOoIT5eGh5tYMhqMmTRjJG6PyG6XYMsmsdPmy+KEVdjHM6ROcBWc4OlV8qCHOd8ldlrkQY/U66DPdkhEW0InzUMip7HVhkaObG28yc9ZXj0kcbt8WZyjTyXkM3YGLC928bQOy5cPuY1OEEodd1HFnOxzF8sfUkO9xYsf/1/cpUfETgvl+gHWUsI/86CHtdhjef0BedAt+Q5S42kt9vGNComoYy52SUUPY3aAozQQWpvQ7LAKR3xZnBBa9XKiMcQzKgjjAa5+n1R0yMQ5tvKYREiLxzo8Q7s+JPNG3MQj7jIJxkucPkUwJvdH2MsqmTcseRny9Y7sNqtoRCrkJCZxu0R2u7SQDMiDHqElA4fcH5ZVcRkYyCBFKkU9XV5Vz7whmdfDMw7LNlGP0JTwz8juYs4PSoNEt2QpNNEnFUJziL1o42kDcnGOu5TP3V7W8I22NAVM9vH0FrHdk39XrgSnumqNyRf38HUZCHhlSBVbXex5BU9tkLkDEruHNT2g8EaY04OtbtKayx/iA6NPaA5Qrw4Ramd76LHn8grkyn+Cp/UxJpJXEbvHLK4O8Mw+eXhCFhyhTvfxrTZFfFS2E/r4RptU9LiJj3GVRhle9LmJTgmtHsrVPoEhr/baizaJfYyr9DBnNexFU+7rDUn0D/RR2X6QrRZPayPU3vYq5oY/ETt97GWDTJxgzdqYkw6Z8wRX6Zcwzw6J/ZTIPMPXjsnFU6k4tI5wl12E2mcdfIazGCLUAbfRM3Jxiq8NMSddEuspufionH4MeLv6iCIYE5gdXKVVmjOGqJdVAmNI4Z+TiVOUywq+PmDlP8FX2yxfPiZzhqROv+Tg1Fj7Q3LRK3kSe/L/UK3GOhgSaHWc+QHu8pDFy4eEeoub4Gg7+cjcAYsXD/DUBnfxMXfxMS9/9E2ufvptElvaPoRSwVOrfFk8IXbkZEW52uN1+gxHaZG6R6TuEW+LT6WdY1Zn8WqPxBl/DY6ZieMtdDMTx8T26GutAk/rbt8vtkdc/OTeVn2bukcE+pDIkl8n9qKFenVIZPVZBSfokwPcZY9cnJeml9FWCyqDpyOMSYtVcE4qxuiTfexljdDqU/jnpQXmCYEhbSKR3S9ZFg3epJ/xOvkeoSVNGzJcbHGXnJG4fSbP78lmhT3EXjRKc8mQ1D0lMo9K3kR3CwzdhDZC7VD4p9vXzJjWCM0hufeEwnuKpw7KZkqXwGwyf1Gl8J6QOEf4ervUJ7dZBafMXuwSmScyJLOPSJxROXuR35eKsEtiH28bOrk44032Kbl3xvzlPoV/TmTKGYgMmsalendIaIwkn2UxRCx6vI6e8To6J7WH5YF6SGKeoryQnIi76JhQ76Bftli5n+IrAyJTtgFy54TMOSHUhsy/2OXL5BPceQdr0sCe1onNIYV7zPRnjzCuKryJn5GYQ9x5U04ptA7uvEWgSgBkYo4I9S6e0uDGP2MlTsr/p4/hze9wGz7BnNTQLg+xpj3s+YDMfcpt9ClCkWHgTfiUVXCONTnGnAx5nfw2gT4gsmUYlnuyEeZOuuTWCakxwLreR8wrWNd7vAnPya2xtGIs2qV1pFaG9H3epp/iLfuk2hFfxZ8hZl2mn+8iln0K7ym+NmL6/IC78CmpfYQza2JO6pLv4J9L1eekwV34lMw+xlf6MoCwz7CnXUL1mFv/U1Z+j5U3xJ7VSMwxt+EzEmuMcV2hEEckxjGJeYLyskpun2FPO9yFn5QmDxlsvIkl/NSetlk8PyDSx7xNfxvlRYVXf/yAwj3nLviYWD/iT/7xbxJqI25LjsUf/fDvkphj7sKP8NU+xpWc+4hFh+WLA/749/9BGVJ9hDVpMPtiF2/Zk4GFNsCbt4nUPpEq4aSpfow36xMpRxivmmT2Cal1gq8MKdynTH+6T6ie8Cb6AW+iH+BMxziTMbn9MWQ/RL9oY0963HgfU7hP0V41CNUjCucpt/4nBMoYe9ojNk5Zuc/wlAE33jOseRdF7ZPc/AB10ed7jf+Ov/Mf/wXu/Y1/m2/8zb/EDwYf8rPPfw9XaOi6jqoYeGEmJx9bkKOce/hCvDOAvMemELazvRC9CTJk8yLfcim204s0k/OPKJVBRZSSlG+HXiiBmmVQEccpaTkDieN0O/8o8jVxaQjJk5y8DDeyspmxyiRT46ZYbZ/nNixJM8lCjGM8z8P3fdI05e3bt0RRhGmahGHIKsu5Wa1lQFGyFVd5Xj73mNVqhW3b2+lIGsUUSUrsBWRBtNWIurZDnqaYur4FbEYbk0jJYyyyXGIWwqjUlMbb9/OFh22YW2aFLzyE7eBHPn7s83O8ueWr1zdEnk3su2SRRxp6ZJFPkbzTj76vEZXQx6BsRiTcrIqtanSVZ+9xKcL3AJppCeP8+u/lvCPcTis2Acbm8d5/ewP2lEFFIZ9XnLznrE226Va2TbfS9zga8XsQzGgbEmwYHFHgbycl0izyDvK5uW/zOBuDyWYCssrTbavj/dumWZJE0lKy4XJs+BtpVOprkhTfFSW7wiXwTQLfJPTlFGTTtPCFu7V+eK5N6AcY2hzbnqBpz/G8Ca4zQ1dn2KbF9WLOxU+u6X/313j8K/8ev/FX/y1+/a/9a/zu4/8C9/kYd9pCeb5LpHVxZ1WMq8dYk8fchQNio0pm7RFpu3KqodVxrvfIjCb+Yo+V02Tyow/JjQE3zphg0UB7/hAxPSTVW/jzCpMffwt/fsiX4RH21S76yweEyxrhsoo72cO63iNU64jFHtrFByxe/Ba+ciCnHtf7hFqdtejjK1XUlw9YiwGZ1UHMD/GWFXK7s52GZFaPxOgSaW38ZRN3VkfMq6gvH+Ev6+R2nxtvxOWPfgvyZzjl81Sf3yfVm5Cek+pNjFePIDvHnUhgpn75gC+TI3K7vYVo3oVDArVCZjewJg9JrTrG1X3s6SNSq05q1Zl/8Vvb+xOrhjt/jK/s4y33iI0q2uWH3HgDnOk+znSfUK1LRapWx7x+jDs/4E16QiEG2LMqzqxGIUY48wMiqwbrI2K9RWy0CNUaidmkcNskZo3cach5iNFBLGuy4h8dEVstErtJ4XXJ3Bb2fJfQrFF4XfIS6OarDQox4iY4xle7ZM4Q5eIh9nwXc/aIQK+wDgayoaA0iawqibOPs3xY/jA9klYRfYfM6ZcQTHlVMCz31qHeIjI73IoehdUkM5skRpPM6hCbbQK9ReoMiO19YrtCaNS4i49J7O6WIfE2Py5bHi0is0nhDXmTnJXmkCqRVWHtnxAZPSJDAl9vo2OuP/8OnlKFdVkDnRziTA9IrQ6hVkd9dR9fOeAuHOAtuyXno0Fqd0ntLpk7JDYH2NMmmdvFmlYJtSGJ1SP3mmSijrus4c4H5Wsud+f69Q6BXuculnYT/XqHN/kzArOFMXuMMd8h9ztETguh1Vm82iER8lAd2W08vU7idvH0OqElOQWZ3yXzOkSOPND6hpzf3KYjfLNGaNd4nY8xZjvkQY/Ilo2CwGxxE8urz5EpgYt36RPU6x2EXoGvPsbVdhFandBqI7Qa9lLOGWK3QWhX0aYPcNRd8qBLEQ4xZgcSYim6Emqn7EhgZTgqVasV3uRnRHZ7C41MvTahXSN25XwlKS0cEsbZJnH7W1r/TXzyNR7F29UzUndMaHZJRZ83+QlCq+CqNYTaLJkDVRx1l9usxV0uZxuSqVDHt3ZxtUNW0YB1PELoNXxDQkEju4dvtAnsAyKnTmA2MWfVrfUgsgasghNiR4I5I6uLb3RYvHpEZLfwzUNC+5A3ixErp8PSrrHwz3DUU+4mR2SvRrjLz/jSPKbQ+jjzGo5Zx3Yr+OEhlvkBN/kBmGesl32cqwqe1ca2q7jigCg+4GZd50Y8JFo85sY45s46J9d7eIvHJFaF1+mI1+4nmM+7vHH/b8SkR2zVMBf3EVaVPDlFV7+LOr8nwx7xFP2qi3bdxNHbCKspdX12H09ro8+qOHoL12yhq4d4ok1uPiWZVVkp91jbD4ndKpbWxZwOuLE+IVa+j2V+C9vp4Vr/DEM5xpnuczd5AuJ3iBafkC8GrC6/z636e9jmfUTQJDD/H9b275DNO8wuK5jBGeHdUyz3AEfbIRUjsvBTwmmH5KrH7eIcsn+Eoz8lCD7FVgZEiy6e+QH65B5r75TXwUfEapeV1SdXj/CvxqydOpleZ+0MSfUB7qxJYvWJrJacBJkSpmkvegh9hKMN8e0ThHWMpY9w7Tqe08A1KqR+B8+o4ho1tMUBy9k+ufkHhOpH+EYdS/tN8rBCpB1hXw4I5/0y9JCqWmsh9cOOekAiWhLkqta2tqHC60vDx7JC6nRKoO8BsVknsupYi11c/RBT2SMLeyizh6hX+5KtYg/wtHbZbBkg1BbWooa9POQmPsHTOnhaj8w9xtNkGym0mqSObJh4mpx0rIJTPL1DYHZJ3eF2ErEOpdFj07SQ73u2hbluTCupO0BodXJ/yCocUfinGLNq2SQY4hstcu+Y1D0lNI5lYFW2dqQiuFV+PtKyUfhnCFUqWFfhiER0y8B0TOGfySaU2SKyOuXMY4C1kAFj4kgujac3CU051YmtE3xN6i9z75jM6+AbUnGae0fSmhKMiZ02jrrPKni65UckzhG5d0xkD4jtAeasUj5/2fIKrQaBVSW0a0R2g8CsE5nHJLZU6obmkK9Wn5I4A2Knx/T5PQLtCanzjNQ5w9N65eREhnm+NiYxnnAXfibr/0qX2/ApX2W/jX7R5Mb7jNw9IrGGpLa8Gi6v8h/jLwfExgmRdkxiDjCnu9yGZwTqMWJ2QmKeUbjHOPMat+EZmTPEXTQI9S6x2WPlHWFNKvJ9Zg1ug3O0iwPceZPX0VM8pSMZE84I3xpwEz/l8vP7rPxTCnFCYsm5R6h1+DJ9RmoPcOZ1IqPL6/icxOpjTg6xJx1WpaLTW/bQL6uk9piVOJHmEO0phfNxOSvp46stCjEmsQaEep/CPZWwTjHgNhqyDnqs/B6+WsOeHVI4Y3J7QGy0MK52EPMKodLmdfCMzDjBnXfLdkOfUG+jXcrXKTZHeIs+1rRKYg64C58gFm3M6zq5c0ruyFDBV9v4ipxquPM+kSaZDYHWQ73YI9F7rN1T/EUP67LNjfsM+7pJsOyQ2yOcaYfCfYL6qsbr8BMK93zLpkitU8S8x9p7hnnV5HX4CXFpMvGXgxKy2cOeNrgNnhDqfcknuaqQOUfEpjSJ5M4ZkX6ENWnJ9kXZzlBfVbEmFTylRWT00K8OiIwevtom0DosXz4m0o+I9CPEoo/yskqgDrkLP8aedrj88UNW7hNi/RjtosHyeY1IO4E3f8jsp1Uu/niPu+BTcucpyss61nWHtfiItfgI9VWD6ecH3AWfSqXpfIi/PCK3PybWniJmJ1jXI1x1SGSeYC67uN4pF7M2k5ddfvzs2/xPf+Mv8l//Kz/Hr/ziv86L339Knhio6hx1rhK6CYYmAwnPFV9Tjr4DQ3qs8gK/5Cq8U5ZKM0aWSJNGkiTSoFHaMTZmjTSVc48kTCRAszR+5ElBka1kyyLJKbIVkR+xytZEfrSdeqyy9ddkDVvzyHuWjSgIZXASvTOTrPJiiyEIgoAoiratiCzLZOCQphRFQZIk5HkuVaWlgjTLMpIk2d4nhMD3/e39GxBnFMlZx9aAsuE8lm0MaUnJSMK0ZEVG2/BH4g7egTY39pS4DIw2rJAgCPD9rwUVDkkgSAJB7LvksU8W+eUsI94aOTaTjXdQy69zJjazjs19mxnH+9DMzeF/08rYMCg2Ro8N92Lz8b7+eO8YFnEYbP21mwrOBmqyqa9szCBJFJTATn/bwAh9sb1/owbdADs3n9/GNPLucaRxZGMzSaJgO02RsNGvT08k5PNfnLnI57EuZBK3/UIMQqJAEPoOoW/jC4PAc4kCr2xb+Li2hXDkBMQXLq7tYJsKrjvHNF8hvAmWNWG5uJLVmjDk8z/8nP/jV36Jb/yHf5b/4Rf+PP/bv//z/JPOf4vy0y7BskuiD5j8yT3InvE6PGLl9nj+z/4u5CeE6kMCRTIlUr3BrRjgzfYxLu7xNh5ivtonUbv4szqx0iLV27iT/XLu0Ma53kVMD4jVBpFSY/aTb2NePKKwOiRak+XzHcyrfTKrjT19jDN9jDs7QMyquLM6/rJK4fYwrx6jvnxAYrbIrA7OdJ9AqbISfTK7g7eokJodQrXFrX+CmDcQszp3wTFvolPEvIo9OeAuOCYxOniLGtqrHRKtQaI1CRayyfFVfILx6hGp3sSbHZI7bQK1QmzUcWa7WJMdcqe95VwYV/fxlnu8iYc4sx20yw8J1APepmP0y3s4sx3EYhdWpxhX9zGu7qNf3uNNMsRT9nBm+7wOx/jLKosvPsBbVrbcDPPqMc58n5tgTGR0CPUuzqJG6nTw1APUq++ivnxA4fSINKlRfZseEWqH2NNHWNOHUHxEqLdxFxIGGeh1UqdNoFdJXRlahEaNQK+R2G1W/pDIaOMsqoR6G7FsSyPG/IDXyYjMbeIsdqWxw5e2DHe5R+ZVuIk63ARHpZKvym0syd6J3SN1+mTugJvwmFwMEcsa7qKKP98nVqukRoPc7iAWh6z9EYHeQigNhPqIddjB1+TzL8SQ1O4iFMmzyNw6kVWTsEujjafIjXegV7hL+uUPPz0yZ0jmDHCXVRKrjVhWCI0GmdUnUBq4swqrUksbqBUCtcJdOCSxxjizeqkxlS2UxOoRGdIxXng9rGmN2BgRm10y0SAw9iXR3DglKqcjuZCsj1z0iYwmQqkSmy1SMSIwW7hqBVuRB3dHldOZ2JF8CWtxsG0C2EsJnzTn+2iTx6Reh8hpos928IyqnIiYNazlHkXQw1UPEVqVPNgcEEb89I/+Twl2U1uyXu3Iq3Cu2iQwWyWHoo3Q9ymCUflc2qyjIZHTJPXa2MpuCfE8IHIa5L4k60tg5oDQrhM5NXyjUSo/GwitRuJ2WUdjPL2OPt0lctrE5S20mqRer2xnNInsFq+z8+18wtObRHaX3BsRmG2sRYWb6JwiOCa02lszSuYNyL0xiTMi908IrDqhc4BvHpI4A3y9T+x0iUWVwKphK/uEdpPcl3Ocwh8RO32E2sC3pKFEKg+bBMaA1DnCmFbRJ3KmI8ONgWzWCFn5jp0G1vIhkfoAz3uEm+0z1e6RuTXeWFXE/AGa/lDqSfUaplHHctqYVhvTaCHMLpEzIAwOMa3HLLXHaEaNKD5BWEPc5QD7ukPgtHH1DoE5JnZOyPwjEq+PqzeZX+yycL5JUFS5nt3D95qY6g6Z3yHQBrjTY3S9j+89QdhPMJVThP6M3P8+gfUEbdqVuk91hLPoY0xb+PqQIjgjMPuY8yp6MMYPT4mdM65+UsHXnkoA5bKOP3tIuPgh6+QxkbOHdtnDNh4h4g9R7SoTfQ9v1cGPPiBYNvEnHxHYbTy7i6f0+TJ+RD7/LoU+INN+QDH9IW/n32f9asgb7ZTCGHNp7OGJGq+jNvbVdxHaAZHXxTfqeLNdDKWFbz8l9X4XfXaCMq0jrBZFfELin+AbT/GNJ4TWE1x1jKOO8IwTPP0UTz9j8bJKJp7iLKVtwNP6CLVLVDYLXLUrYZ7WiMAYYEzrGJMGsXNCbJ9gzQ8RaoXMGeMvhxT2J1hXHXxth8D+Jq7aIDDauEqNVTjmJh7jqAcsr+7jqgeEegNfq+EuK2Rul5U/RLt6RGyV31O0Csb1Q3LR4U1+jLncRRgVinhAJKT5wl7WCa1eqdZtElo9iuBYBhZancIfE5p9QnNE7kmjR2TJqVRkHeEqPWJrzCo4J3HGpb2lg3a9TyaOWYfn6JMq+qTKTfRkaxGx5g2piSyVpJkYk7pDYrtH7HSJ7E7ZPnjXikocOasovCekzhNi+4TEOcLTOmWYIT9+ZI0IS2hqbA9ZR8esozG5Xz6+PcReyIaTpzfJhLR5bF7nyO5iL6s4SkWGCOYAe97BnndJHGnPcJUWsduWBh6ri7VoEJr9UmFbpQgH3CWfkJY8l017KXaGCLWFdr2PUEbo1w35fJYV2c5y24RWS36fEk9wFl0ia0zqHuNpEhRbBEc4So3YfEagn+KpQzJxWjaihlJBqo9JjHPEfECkj2R7Uetz4z/FmfYQ81Fp1DjCUzoEah9f6RPr8kp9ap3xOvyM2+CU6RffRSwb3HifkJofY026xIacjVpTac66DU95mz1j+fIxhRhzE5ywEieIRYu1f0buSMWoO28SGwPuoqfw1Q+ZvtpFuTrEVTs4ixbWtE5qjcjsMbHZI9S7hHq3ZEkd4i7qsk1gDfAWAzm30EaE2pCVOJOH71ldqk2nxyXXYFgyLjr4alP+n2+PSW0J+ly8eIBQDkmdFqHRwFNrBFoL0o8JlCbLF/fJ7A43/gh/0UTM80hK2wAAIABJREFUWrIdsJSqTntWI3MG5K5sP0g+xyk3vpyvFO4xa++MQpxhXDUI1BEr8bQ85MvQINSO0C4aiEWPQpzI8ENpY13V8Bc9Uv2ESBlTWKfY1zW0l7usxVMCZUhiHjP56WPM6yaxcSy5DMs+qXmCflGncJ+gX9YRix6hJkMUZ9bhy0S2LaafP2b6+WMK95xQG6G9kqFCoA5RX9WI9DHuvMfi+QGxcUSojfEWfRJzxOL5Hrl7wuTzR1LlWs5+fKVXzkxG+MoAa9LGvG6V9hPJJMnsExLjGHvawZn2uPE/YfrTCrF+zlp8Smad484HeIsh3mJIoB4RG6foF03EYoi3HOIvR9jTHuZ1l1v/e9jXQ5zJiNT8GKGNSN1zLKWHZR+x/vL3WF6P+J3GN/if/+Yv8OF/8It88z/76/zB2QHPf/aPMMw5uqISuAGz6bIEaToS9FgaNNJI6jk36swNr2ETZGyYDmmc/Cnt5wY+ub0/TIiDuIRivvu9tHbErMpmRRplrDJp+cjiHN8NKNJia9F4H1IZBSFxELLKC8Lyz9IoJnwPbLmxWkZRtJ16vK8p3UxBNmDNTUDh+/422MjzHM/ztsYQz/O2cM7t51g2OYosJ42TbSNClBOOyJef+6ahkSVJCez0iQI5FdkAPTdAzmyrOc3eBRVfvb7h7d2aUNhEnkPkOYTCJo99Yt99z8yRfK3dsLlt4JibIOLdDCPZtiPeh2VuGBMb7kOeJtuGwftmj01YsQFXbhoQm+nF5sCfJkEJpvTJkoAsDSmyiJt1Vt4Xf63FIIOJqJyV+Nv7NpDOwBME3juI5vtaUtmyCN+FJGXgsi6ybWCxCVY2t83nsjF3vNOoJkSBV6pu5F+OTJUEgeeQRB6+kCwKyadwEI5VBhVWCdWUGhfbUtC1C1T1ZxjmS0zzCstUCD2fq+cv8SYO3W/+Lb71y/8m/+tf+QX+9l/9V/nxk19DezVGeb5HZo5QX+xiXx+ivHxAbDSI9BqhdkioPiTR94jVQ+yrHSKlxtrpor38kFg75LV3Qrhooj1/hD+vsnb6hMsq1uUj3Mkub6NjzIsdzItHJFqDWK3jzQ7wZof480PErIV9XcOZHpJZHVKzg5hXsa6rOJMG8y8+YPn8HnfhmC/jE/SLR7jzAyiesBJ97MkuqdmicHokRpvl8wcESpOVM8ad1QlVyX4Q8yqx3iZQGrxNzrn4429x6x9hvHpIqjdJtAap3sS63OHOGzL/6Xdg9YzC7RAohygvPuAuHPJVdoI730N5+SFr0cWdPyYxa/jKPmuvs21TOLMdbvwu3nKPQD1Av7zH23SMt9wjMioY1/dZex30i0c403dsDLE4xF9WifQGhdPFnu8RGi0io0uglf8Jm01Cs4qn7ZIYLSK9iTPbRyz2SyuINIDc+B3Ess5ddIpY1pg9/5CbcMRtNMLXKmhXD7Dnu2RuG2exz+VPvsVNMMLXGqiXj7FnFcSyjbto4KuSUxHbdWKrjlAqrLyh5F/YDVzlIZloyFBkLi0jt3GH5atHmNMDWH/M2h+jXT7GXdageEZidblxOrz2+yR6g0it4ys1Qr1J5g5J7D7O8iGroEPh9SQzQ22Q2F1W/qBkTcgpS+p0KMSQzJXhQWzXWQVtxLJJ4Y7xlCbuskagy9lGanfw1AqFM2TlDlm5A3Knx60/JHfaW4bJSpzJK1LOgMTuIJbV8gehPnfhM2KrRe7IHWpsdrEXj/B1qfZMzFM8tUYuemRuj8hs4iykejAX8qqOMZM2jDzok4oWrnZAYDWI7C6u2sSY7W11mur1jgRAWk3ushOsxQHLqwc46iE38RhXreCqFWKnjbXYR71+hKc3ywN+D6G15A/fpZ7QmNa5jZ+VeskquTcitNqEdpPEbZUNj6G8AmnUSdw2N8mIwKrhm4d4xgF50Obqi2+Rej1uYmnhMGa7hFaNImxv2xQb60ZkS2jl7OU9rMUBQpWfq2RnSDZHYEg4ZmR3JdHfkJXpjXY090fSwuHKin/sDLbmmdBqSNilM0CoHTL3VCpJ7QqpkMrFxD4hsnp4hrxynQc9rKWEwCautJcEpgREesbetlGxCk5KEOERkT0kMGW9O7Q6ZajUI3YGuGqVwKyRiAaRscfzeZtl8f8ytX8fRf8hC/0zbNEnz6po2h6WU8cLu5h2iyQ+w1K6JNYpxkWTq9kOC/0QN+yj2w0cp4/QB8TmMf6sj6kdYWh9fDFC1yoYWgVhdXG0DoE1Zu7uoLgN3PAcRekRiDGB1SPSjgjnTxDeKbYzwHbaeF4bx6oQui2cZQV3USXzPsXXT/H1Y6xZl1AfYV7X8BZtAqWDvR6j+0fo2jlC+R7GxRliPuYuOcHWH+Fpf0DifUCqfUixPCZwKijRKT948Y8Z/uSf8xPzjzFWQxRlD3cxQGgtIuNTsuX3ubO/SxjeI4nq2JNdkkkVtAFvxDM+fzXg0x/1+af273PtfUbkdRHTD4mUA9beKYV4ijNpkfifYCkf4ajfR18+xbHGOG6TIB4QRGN863fxrN/Gt5/h2ScU0UcYswGJ8z1i6wfcxJ/hKAOpI5y3ic0BidEls3pkVpe4PPBFxgliOSS1z0ntM9beMwJlRGh3CO0qkVXHX47RX/VJnQHCus9i/uvk/hGRJds7+nQPY7ZHHvTRJo9QJw+Jzdb2e4azOMSe7/Nldor//5P1pjGWnYl53uSH8sOCFNiGF1mGDMWIIiGWFSAObCOxBMlBAicOJAcxrGgxpJGidewZSaNtNPtC9lrb3fe11l455Iw4Q47EGc7CIYdks7u2u559389dqqq7ySc/vntvN5EfBTar61adW91V1d973vd5FkDOR0mXQM1jjjZw1RyulsO3ithaFsfIM/O3CXTxtS/4MDVCs46vC16Mo+QF2FVvEOptYV1RqlhSnokr7CUTd49Qb6H2cthSacGaEWBbT62tZiL6IE9ktlYzCQHZLDMP9gXgUVuEo16byKoRWULtmTpdPK2y0JNWceQqntIiMfexRjVm3h6x1cRRivh6BU+tklhdUnsPc1gW7Y1AzDvO4220wRYTd5uZf4CnlQmMKrEl2iuuKiCsoVnDGGYE5NhcAmYFGyUyukRmG1sq4aiCaZE6YroiQs4moVEhsis4Uo1QbzNZWU3KxJYwhqRum0Ddwx63mLi7OIsgWJiLqkRmYzXtmDjCsGKNSwR6jZm/zXm0R6gdEBn7RMb24mM0VwpSX+3gjdvE2jYzZ5dArWMPi9jDMo/Cu9iDBvFilhFpQoM5sUQVPzV2sfpiPuArZVK7gnR4jdTYIzVuCbCjVETvZZi5XUKtit7LoJ1uchHuoZ1u8TASocTE6qD3csy9HdxxmYnVwRwUiPQmcj+LpVTw9AbwEtLRBkY/z6PoBlNbzE08WcxDRGghbsikVovUaqKflnBGdR4Gt/HlBkavgCtVuAj3CbU6znCbiXmTUG3jSeJ9hFqFmdvFV6o4o+qCwVFFObmKdHSJuddc8LeK6CdbzOwWvpQjUPJMrTpnThf9OIfdq5AY2xi9AjO3iysLs1igVhnf3xBNBK1OpDUJtSYTa5uJtUOgtLH6VVJDTG2mzjah2ubCv8PD4K5oPEhVLsI9lMN13GGZx8FtUm2H4ZsbxGqbub1NpFaRD3PYwxoX/i1mzj5Gr0yib+OMxJTE6JWY2vurwMDolYkXQYZxWsLq15iY+4RKl8TYw+rX8OUOylEReyhmE2a/jC+3mFi7zN0D3HFDNC0W38cGb62L4MXeF/BOqYl2UhRsiF4ZZ1Qj1rskxg7j+1t44waJsc25fxP5MIM9rHDu3+LME00Jq1/nzL3Dhf+c0I8O6jyOn8cbt9COSwRyh4fBXXy5g3yYWwRVHZxRi/E7eWJtn1g9wDht4mtdQmMb3+wylmvY4S0c/RYv1z7K7/6zv8cf/Ojf4N/98H/BV7tXMPW3cLwx0vAUXVHRdX01O1g28aOnmhWCpxAye0r7+bT5Y5I84T7Ecfy+lsJ0OhUNhCAmjQQ4cxJPF/+dMJvMmSSiWbEyeQQxZ9OzFXRzmkxX1xMFobBwPMXDOJvOVvDLZBGwTJJ0NUWZT2dCQbpoSqy4FE/9OgzDVTixVJkug4ogCPB9H9d1V8FEFEWr5xZFkYBeLooCAorprT5Xgest2hQx4YJnEXo+viusm1HgkYTR6nFpFBN43qot4jnuSo36gcfnMx6dTfEsncAxCRwTz9KZRB6BY64ChaWNYwm4FAHDE1bF8sC+ZDksA4snc494EUTEq/cn3l7YPcQUIuJsNnkKXPmkfSAaDE9sH0s2Rpp4zKYh00lAErtEgUUU2sxnEUnscjabCB1pHHI+n7HUmj4JQ+JVeDCbpEzTZGU4CTxnEbKIYGI5/XgCFn36cxKsoKDv15GK6UfgiWsJPIfZRDA3RIPjCWE19D0C38X3nEW4YS/aEzaBJ5gVrm0uAgsdy9AwdQNVGSDLhxjGEYZ5hGH0cB0dQ9NIXJ/vfeU1Pv4rP8vmr/wUv/0jf4tf+9Hv495zH+HkzTL6cRb9OEuqNxm+fYmLoIN8eIlQzaIeX8IefIHU2CJWs2iHl0m1Ek5/A/P0CubpZcJxkXBcxOlnsHsbuINNYjWPdngJ+f4XOLPrmCfXMY6vY/fWeeS3ieQ8o7c+j350jTNnH7OXRz1aJ5CLBHIRZ5DHG5WJlBaPoq5oGowEP+IiaDN+51nxQ8WuMXNqTMwKg7e/wMSsM7ObRGp10agooB2vrUKKSC0zfPsZQqXExKwzd1pYp2uEUg53sMXUqNB/4zM88ttYp2tMDcG48MZbqEeXCdUckZbHk7ZQji5hD9d5N2ljDa4xvPcZJlYRs3+VqV1ieO8zBMoW536N2MgxeueznHlVHoYN3PE6ytEzTKwiU6vK6J1niPUSnN3kzG2iHl/lwm/xMOyQ2lWs4dYC8lRn6rRQTq5ijdeYuEWY3cAebhEoeXw5i35yBWe8zplfZWIVCPUKgVom0IQrXe+tEep5IqPA4J3PEZkFHGkTT8niylk8WRg/fKXIzBWArJnbweivYw7X8LUMj9IO0tElzMEmZ/4eM69O795foPUvk1pNZu4urpQjtrLw3peYeW16b32BSK/AxV0Ss8bo/mXmXpu5VSaUMlin14nUAmdeC723jnq6zkW0wzwoE1t5nHGGh9EugVph5raxRxms0QYTtygOAQtGxcxr4at5bGkd5fQZnFGRubeNNcyh9zdxJdFqMPrruHKWwVvP8l6yj9XfpPe9z4oQLN3B7F+j/9ansYdlzvxdpk4L9fQ6c6+FM84zc8WOc+rUCFSx2XTGeXx1A1e5Lujh1gHq6XUmTo2532TuNwn1Ir6aXwQXJfRBhtiuMwubhFYepX+Z2K6gD7eYhzuY4y1mQYvAFP9onngNAqOEfHqN1K0z9Zucxx3k3jX04TqpW2MWtNCG4tATW3USp4U+yOJrNQb3r3MWHGCNK7hynd69K7w7uy2MFkYVpbfOw3QHW86gD9dRems8muxijjexpE0cNYNv5LDkNRx1E0ddzDeMIp5WEqBHs0Rg5nG1DbTBOr5e5NFkF1vOYkpbxHZ10Tqo4MglUqdFYNQIjTquWl6YQVpYUoFAr6zAmJElWBdTry3YFHYdY1ggthukbl3YUuQtQrNMoFdx5DKpvUds1/H0LBOvji1VceUWid0mcctM/RqzsIGr5TDGmwv1qTjcJHaD0M5gySIsEgeIPeSTDLHd5lF6Y2XxELvobaxxEVcpEFklLtImzv0un9jY4Kc/XOLn/ugG//RXNvnY9jdRJzLpIIcq59DkLIlfJ/UquPIW6uFlHrpt7ONNhm8VidQ9AWy06zj6Bq65RhJlcc2r+OoBsdPBsTbx3A08q4Da2yKQqyRqjUS9S6S8SKB8DXVwh9i7i601GBxu4mvbPI6/jnzSQh9Xid06qStaTerba0SndRL3AKmXx1ZEcDTzxddnata58LZJnDLqcAtXqzK125zb25iDFkP1RY7tN+iNX0YzPks4eJZH4xcIpDu88Opz/PMP5vmx3/pLfv537nJkn+D4N/CNCq66idN7gfngHuejG5xINzlRm1hBAT+4julk+eo7+/zkb3yEv/MbZf7tn2zyXXnIePgCZ8ZtkuE+bv8WqfZlfOkGiVVHOSliDXcIjZvM4gNso4AiZ1CVMqF+F1dZqmwL+OoGsVZmqu8yUW+h9CqYozpT74CZu0uoipAilAukehmnXyTROwRqh9DYYerdIDLaxHqdSCkTSH+JrRWRlGcwrDKSWuF0dAnXyxH5O2j9DI5cWgRdZbT+BracJfXqBIaYlgVakUAr4kgZzOEmU6eOK2dxpexCO91EPb2G2l/jLO4yi9po400sNSemHlYDtbeFr1fF4deok7ptjGEOS8pjjvILsGNrYVapEZnieiKjS+oIkGNktjGGIvzQ+ltEZn3FrFiqTF2lSmJ3mHo7CyjnLokt4J1CiVrhPNrD0yo4SpGH8W1iq40lFdGHWcxRnnlwgCO1cKQOkbG94P+0V6HrxOsSGoJjchHfZubv4cjC6BHbdVKnjS1VcSTR+knsFp5WYeJ1mPnbIvSQS6JVYlVw5AKuUiW2tonNHcxhZXWtIhjtoPXzJNYOgS4gpLZcRD5dQz3NE5tdZt4ekdleQF7Fx3KVEp68R6jtEhndVRPF14Sdw5HLi3CnjTEsIB1v4mv11efQlsqk1h2sUQtXbuIqNWKrvYDJtonNXdxRk6m9z5m3R6TXScwm+mlOqCm1HSZWB0+uEOstJtY27rjGxNrFHTeYOQcoR6JZMHEqwihzmCeQd5mYu8RGjYfRHmY/u2olmoMcE7uF0c9iDfOoJxkeRjcItQZGL4czLpEYLUK1Tqg16B+u4Wg1tGEBrZ8jtTs8im8wvr+GNSgQG3VmTofUaoqbCk7nyfsf5ODipQWAcgtPqpOaXc78PfRelsHbVwiVAwJ5B3fcwFdEuDJ12ljDPM6oJEwbWpOJ3cIeZZj7TTwljysV8KQSzrCANyrA9AZGbw1nlCHR66R6B/mdDO64zpm3j69U0E438OQi7yY38eQax69fIdSaXAQ3cEYVjr57iUBpcxHcIZA7HH7nCr5SwRyIQ70vt3FHwsKinmQw+lkeBXucubtI9zbRj4rMzANitc3gzat4oyIzZ59I6yLdzxDILdxxA2dYw+pXsPoVxve3uAhuo50UCNU2xmmJWN9eqE3LDN/OEijbzOxb2IMmve9t4o7aJPo+ntTh21/9GHP3gEBu0X9zjdG9TZxRndTcxeiV+O7XPsXMvoEntTB7VY5fv4YzFMHBxNrHHdVxhjWChRUlNXZIjB3Mvggw1JMsnlQj1jtcBLewBjUSYw9f6jCzb6EcFnBHTebuLR7Hz6OdlDF7VS78O8ydm8zsfcxeGXtYE9rSfp2JeYOZfZtYO8AY1nDlFqZUw3Z3caLbDI7qfDHze/z+P/8h/vTHf5CP/68/wTdurTMefRPHH6ApPeRxH8vSMXUDSzdWMoVp+pS5I0lXbYZwoStdqjt918PQ9NVhf3mIn0wmhGG4CgQCNySJxPwhjSb4brACYoYL9kQaTTibnuFaLpNkKmCbi+Ai9BarAc/nbDZfWEZEQ2E+na1sH8vJx7LtsYRphmHIZDLB932m0+n7gomnQ4n5fM5sNiOKolUYsVSSLp/LMjRYvk0cPwGOJqEILSaLG+/LhofvBLiWAG36jrgxr0oyvmsvsoKn9KhP6WCFptReNUI+8Ph8xrsXc2LfJnAMQtda8SlmSfi+icPTU49lIJHGEfPpZBEeTFbgzSQK8F171UZYhg1P2z1EiOAtuBbh6m2fnkqIA7qD7wo2w3jYX0E2RWDiEUcOk9RnOgmIQltoRWOXJHafan+E73vfT09W3q89Xc5D4qeeV7qYezxhVixZFUu2xbLtsXz8MtRY2jyWL09Cl2VTxCeJfKLQI4mDld5lCR3xXYfAewLSFGwKYf5wbQvLMDD0MZp6jK4/QFbuYZp9NHWIZZhIJ32M+yqf/83/nT/9ub/DH/z4P+R3fuIHeLXzQQbv1PFGVdTDTUKlinq4RqgWccdbWIPrTO0y3vgS7ugKsZphZlZEK0LJY50Kbanbz2CdbDDRq4RSDvP0Gu5wnalRJBhvYJ2uLQ79FSI5jz/KEMl59KNrqA8uox5mMU9zREoVb5xHObyGL5XQjjLY/TK+lMMbZwmUPPZgkwu/hXG6xrnXQjm6QmqU8eUcgZzHlwtMrQbeuMCFt7OozrW4/61PkBq1VbtCObzGhd8VgYVepvf6p3kv2mZmVnEHmxjH15lbNUj2COSsgGaaJWK9gPTgGTxpi1DJ8m7cZWqXMPtXmbsVBm9/Gme0Rqhl0E8v447XiXXRTPGkDYzeFcz+VUItw9QuIT34PL6UwxlucuY1MU7XmNo1Iq2I2V/Hl3PMvAZ6fwNzkGXqdJi5bVw5iz64SmRmmJhVplaNQM6trCba6WUSIwezbexRDqO/xcNoh0fJzgLStsl70x1mXhVjcB1jcJ2ZVye1q5y++TkCrcTc65CYdaTDDVypyONkh1DPo/Uuk1hFXFlo8KxhibnfJNA30ftXifQ6sd4m0Mrog8vY49xKc+rKBRwpv+JWxGaNiV4Q8w9F/BnOHEEgN/pbeEqR6SKICLQiqdUi0uuEmlAwXkQdZn4Z+eRZAq3AedAlNqrYY6EsnXolJnYbZ1TAHGR5b3qDuddm9OASkV7CHG4QaxX0k3UitcTEqhHrJbSTK8iHz4i//1INZ1zClQqkVpXUqhGoZYx+TvwANsuY/Rz2sExi1pl6RczRFXF9/h2mbh17nEHvrZGYlRWfQu+vM/MahIZoBmjDNRx1C0fdIjCe3KWPrAqOIgIKbbiOpxdInOW2Or/YXQtIpKPkie0a5jiDpxWZBW08tYQtF0hdcUcz0Bv4qlA0hoZoI+jDDJElbBzaYBNPK3KR7KD219GHmzxMdwnMEpa0iSVvkrglIjuPNryCo67zcNIRm20pS+LUmQVNAjPP8dufwNOeWDBiu8pZ1Fk9p8haPEezjquUFrrOtmgumHV8rfKURrDAw3SPedDFU0vMgo4AZtodjGGW0KyQuoI9ERhlHk1uEFstImNbHLjsgjB9KHWMQZWpv42jZlAH14isIlO/TmAIDWhkVUWzQ6/g6RvETpHIruIqZaxxmam3S+p0UPsL1aEp6P+2VCGxO8RWHUvaErDN+zf49x8v8d9+/D4/9J/v8X2//hI//Ocv8e0gBbWFP64x0RsE4wyP/ApTfZOZsYU3uEIkbeAf5jhX6pzrFYLxGvb4CrFXxPcqeH6D6bhNMFrD15/FN68QW1UipU0q1yDskvaeITzZ4My6gSN3GPazKFoe3+sQ+TfwT7+E13+Ox/FfERm3Gd+vcGF9iQv5BZLDWzh6jdBpYGlZ5OEVNOk6prKFpRaYhrs87JVwDq8Qqmv48udI9OvIyj6fLBb44+232P7a17ivlVFO1zjvP0eiPseXvvUC/+Nv1viJD3+Hn/7Fm/RDC824BdPbpHYWZ7RPLH2DC3+XSP8Wev8uvrLH3LtJv7/H5XaVn/r9Ov/wj97iX3+oyGuSyXj0VRLtJsZxG/10j9DeYx43CdSrhEqBh/4tHgV3MQd5ErNBqLSYW3cWCuotIm2D2LhKaqyR6llStUo8aqD2Svhqm4mzjzEoM3G2mbrbxGaTidNmagjTwfgkiyZVif1d9HGOUCvgDq/h9V/gtHeF107W+epbL/HyvW9x4t7Bims45jb6IId0vMHE7SAdr+EoxQX4sSCaOWqB2CzjymKa56t5Qq2Iv5iEGL11PDlPZJSxpSy9+8+Q+k1mcZdpJMIIVynjKuVVs8JVyoSmCCvMUW6htezgSA18tY01qhAuVZnqommwYDDEdpvYapK6baZeh9hqiwOo011NPhy5stJ3emqLxNohNrsYg+JCY9okcdr4ehV7XFtYPdqYo7yYixhdYmOP8YMSntpaNCpamKMstpTHHBc4Cw+EFcjaJTTENMSSCkxcERYIW0ab1GkTmU1cpbJoPDUXlqYqsd0isivEdl1MX7Q2ibUrGBVKTQA2jZrQ+ipNImOHiXOw4Ek0iKwGib2DdJQhMjtMPWFHsaUiU68jZi76TSJDWEQSW4BYI0swXzxVXM/U6xIaYvKynBAtAZqBesDEvoWvtpFPMgR6g3mwjz2uEWhdZvYBE2sH7TRLoFY583c483cZ3lvn3LvFzNkWKtBBkfcmd3kc3yFU2+inJZh8iUhrE+kV9MFVLqIukdbB6gsdaWrVMQdZIr2OdrrJ1OkQ6fVVGKCebBLpYnIR682FYWx31bJQjjaZBLv0H1xHG+bRhwXOw32ccZlIazC+v8Z7k5tIh2tEeg3tdFOweoY5pk6H1GzijhvMHaGhNPslJtY2Rj+PPSqSWm0m5h1S4wb6aRF7VCQxBc8rMZuEWp3EEFOMmbvNxG7gKwWmbpNArWD28/jjMpFaITUqSPcvMbMbi/CiytzaxxnVOPP2ccZFxg+uop1ukJotQrWJ0Svhy3Xkw8yijXAD7biEM2wyMQ9whi1Sq8Wj6Cb2sIr0IIcntXBGNSZWF3OQw+rnCKQqdr+M3asxtw4wT8X0xJfK+FKT1NgRHIhhjVBtC5OH3GJq7TGx9nDHDeTDHI/juwSKmHAYvRKJscPMvkUgbzN8O8t7yZc59+6in1Sx+g2M09rq7WN9G+Uoz/h+BndhCLH6FYzTCtaghjNsoB2X8MZCn2oP6ozfyYrnYu4yfHtjwbZoc+7fxJManLxxlTNvj9TqovfyjO9vMrF2FzwLwfB6GD6HN24xvp9DfpCHyZex+jUGb2+hHZeYu/uEamsRxHSEuvWwiD1oMnfuMPVuopwUUAYlksldZHMHZdDlG+2PUf3tf8PaT/9jfuGHP8D9rzU4fPBVbLeHqQ+xDQXDVLFNE99xn7QCFvaLwPNJomg1s1gM6hVHAAAgAElEQVQCIH3XW80q4jB6H6Ni2aiYTCZP2gsLY8cknjJNZkziCaEXEnrhAq6ZLGwgiYBlJlMxEfEjQk98PMeyhQHjqebHfDoTsMvJlNlkynw6W3E2xHxCYBCWQcPT1zmdTlfBynw+Zz6fr35/OQtZ8iyWj1lOP5a60mXI4TnuKpxYciKXIU/kB4ReRBKmKxDpxfxsMRMJFmZLfwUzXWpKl9wL3/VWM5MPvHsx592LOZFn49siqEgCl2nsr4KKpQ502UJYtiqW/IXlYX+aJgsbR/IUkyFasSdEsPHE9rFsLyyZE8uWxpOXaPW68/nsqY8xXSlPk8h/Slm6CB+ScMHR8FdK1CczjmQVUCwnJMtrW/IqQt99X2ixhGEuQ5bl459MRvxVI2T5+mWL44l+9P0a0tXHjFyiwCaNfQLPXqV5y6RpOVER4EwRVHiOhWOZ+K6NbZioyhBdP8W0jtH0B1jWAEXqY5sW77x9j/4bPf7g//4XfPRn/hYf+bF/wEf+6d/mldqvYh5vY5zk8aUqw7euMHfaBEoBe7iBPVxn5lRwR88SKmukWo5IzvHIb6MdXsHqXeNRUCOSi6gPrgjWg5onUfPox5cIpA0mRh5/lH0fPHP45uexe+tM9LIIBU6y6Ceb2MMM9mADs7eGL+Wx+lmUBxsrw0eoFHBGWwRyfqUqVY+uEig5ztwGznAL6cEV3ksOmBgNzNMM6uEGD4NtEr2KM8wwuncJZrd4GGyjHl2n/+YXCKU8U6NCohaxTteY6BX8UWZl6lg2KCZWmUjL4443SfQCRu8agZLFHl7H7F/l3K+hHj+LJ23gjNZWL9rJJZzxGnO3sgJpetIGkZZl9M5n0Y6v4cs5EqPMyeufwuyvE+slvHEW9egqen9t9YNVPdnEHGQJtAL64CqOfB2zt74ylkRqnrlTJdKyIjBRt3gY7WKNsjjjHBO7RmpXceUMviosIA+TNq68hd6/RmSUuIi6C9vHlphfGC3sUZ7EqnIWNLDHa1ijNUK9ALMbxHobV84tJhh5sYm1dkjMBhOnhDHYwpULTOwGM6+NPc4xsRtMnSbK8XWmRpFzp0ak5LH7GzijDDO3tZi4VDBH10jtsrjbc7SOMyoxdbp4SglnnOU8rGFLGyRWhdSqcxFtC8Dl4Bq+uklsNPDkMqFWxR7lCLQSjpQltas8TrZJ9Br2QPBNIq1EpBVRjy9z8sYncUYbuFIVa1ggtRoCajrcJFDLPAz3OfP3iYwisdEg1tt4cpHYymEML+PJBVJzn9QWilNfzRPpJSKjRKAViY0ykVEWFeqgjSltYiubBEYObbCGr4k7fracXTEpIqtCaJYxx1s4Sm4B2Cyu1JzGKIMt58VkQRHb98Sp4WlFpJPrBEYFT6tgjQuiPu10FhrUrFAYynlctYg5zhFbAmIpph+b4jrsMolTxjdyBKaAwjnaBtrwGraSJTAqXMQ7OEoWT8/iaptYUkYcuIziilER21VMaYup38TTiqIBYZQxxxnO4+7qmm1ZGDaW1/Uo3V88pwbzsMvEbXEW7hGZ9QX7oomjCnheYjcX2/cOnl7ANzZFy0Op4CkNEqex4GsUSRwxdwmtMolTX1g8KsR2A1dfJ3FLJE4Na1xYHKhKeGqV2GoKM4gu7jb37l1f3O2sLoKkDIfDm/zQ//Nn/KNPHvK3P/xtfvCPv8kHfnuXP/zyy1zYbc7MHaZqnVjK4Q/XmFgVYq+DojYYq11cq4xr5DHHa+gD8fcxMPZw9efQled5pHaYqpvE9hUco4g+voUnfwVf2mdmV5gFf0jkfYogzKF6JSSngGoVkeUKnnGAPf4ciZdnMuvQV7Y4kbaw/Ra+2yZ22lhKGUstEHoVXLdIf3ANz99lLHc5PG7y7uk+D827uE4F07mErl/nG/du8i9+5yp/89e+xM99pMK96RuM9D384TaPp1WOjAy/9IXf4Wc+/WfcfPNlBuFd5NMWM+kO3ngNUy0zGBZxJp9irm7yyKxyPqrzaLiN9WYTU36Fj2x8gZ/52Ce41r3F0H2DsZzh0XkHz21j+/tYXgHT+TTy+DqJv0tiPYfZF/DAibnNzNwnGOwSyOtcBFXO/Dq2VMCSq8zju6ThHUyti680ifQusbWDp3WInH0cYxvb3MFzD7AHBVJnl/5Jkbfe3sQPbpFE+0gnVwiUDfT7a6jeFn+c/QP+2S9V+O//Q5f617/MiVMk8ARrwRqXcdUqwaJRtFRqumqBQCsQGWVGD55daJI3xfcOvcSZ3yK16nhyAWec41G6hylliZw6nlkh8Vv4WhW1v8Us2F41GaZel0CvoZxuIh2vo5xkSKwdrFEdR2oRmdukThfldBO9X2TmH2AOBUQ2dTp4amURfFSJrTb6IL9SeD5MbjL1dlB7WVylysP4OYxBhcjochbeXClRPVV83ST2Hta4Sqi3eHd6h5m/J+Ye7m0uwi8x92+gnGaJrCaPJger6cfU21u0H2r4Wpvz6ICJ20E+3cBT65yHtwi0LvLJ1kqZmjpdjGEBX6vja6KNZSsi/BC2ky6e0sLXWoKBYTQWfI0mgdYlsQ7Q+zVicxdHqpE64jmFelu8jd5gHuyS2C2MYRZznMOVu4T6NoHeIFiYQMT8rYSrihmMpwpQ50V8QGKLKYinNpkHNzAHbQJ1l8fpFzkPb+CpNTy1zkV0G3dR95/Y29ijAtYwS2I1OA92CdQG1qCCJ1dIrTauVBE/q8c1zrwbeFKTQGkzd/eIjDJ6/zKxUeYiuEWi76EcZfDVAmf+9mr2kVpNLsJdjH5mAaysE6h1Ir2BrwgmxNzdQe9lmdpdYqPFJNjlnTe+wDw6EOwTvYF6kuFxfJOJJdoTei9DbDQwehkSs4F6soGvlAUIW+1iD2pYgwqpuU2oNXHGZQK1hjUsMDHvECq7SA8yOOMS1jBHpNeYWG2Uo03ccYtI6+Ar4gbDu+k+9jgvwJBqgzN3G2eYQzu+Lhq6dgN3VMA4yZNq23hSA/VYACUfJXvMvQ5GP4sv1zn3b2INKszdA5xRnUjbJpAFM8OXtvFGXYx+FrNfYO4ekJqCJxJrHUK1gT0SHDXzNM+5e4DTrzF6a4tQbnLu7WGcZrCHTzgQzrCG2a8wMXdxhjXcUR2zVyY1drCHQl0aaR3cUX3Bl+iSmnvYwxrWoIo9qOGM6tiDGoHcxhnVkQ9zKEc5ZoswSD8pEiz0prHeRT7MEKotEqNLrHewh1WsgVC3OqMap9+7jn5SfB9LI1DaqzlIrDfw5AqBKmY7U3uXWO9i9MpYgxqpsUeodPEWNo9A7uCNWytmRag28aQa7rgmgLHjJu64hXFaJVS2icxdYYcyutjODqZ/A328yyvNP+MT/+a/4z/9yPfx4X/5I+xl/hTPvY/jj9DVAao0xLIscUhetCVmkymThQEyjRPOFw2GJIrFuczzFzwGYceYPsV58H1/1UyYTCYrbsUT7kS6UpKK8EJYQNIoffL7qVCRJlGKa7krW+WyZeC73oJpKOYRlmGIpsIiPFnqP9OFgSSJ4vfxKJbX9HSwYi9aCyv45wKsuXzcsoXx9HNcvo/JZEIaJ5zN5k90rIt2xyRJiYKAwA2Jg2QV7CxDCcFYtFZTmjh88jyXc5LA9f7/jIrQtfAsjTT0VlDN2HdWB/llC+JpDejTwMlloLA8tItpx2TVYli2KZbWkOWvl42FJ22LJw2IJeBy2dZYTi6WetLQd4n8gPP52Yo4+jR0JAnFHGUZViyZF0vI59nsSbIT+t4irAgWhg8HQ1MJPHfF1lhe39IUIq7nSfCwfN7L1z9tS3m62bFsYUSBR5q4RKFN6Nu4jin+Yi7+MOMgWQE/RXgiHue7zopVYekGmjrEtgaY5hG6cYiun6LKAzRF5aTXw5E81j/6i6z98k/yG3//B/iPP/QBBi/8MaPXiiuYpvxgDeN0E2uwyUXQQjsRjYBEXyPRNlAPv4DVEzMJMf+4jju4RiQXCMY5vOEm/miTiVEQOtLeFfzx2qpB4fQ3CKUc2uEVzJPrRHKeUMoRqRXsQQb1+Arq8bOY/avYww3cURZfKuKOM7ijDN44S2KU0U+vcxG0sfobTK0a6tGVBUiySSAXUA6v440L2IMcZ+42/Te/gC8VMHubPI52UQ6vYQ8yuKMcD4NtjOPrPA46DN/8PA+9Fmd2HX+UxelvMNErxHoBe7iO0buGM9pgalXwpC2s/nXOvDqxnmPuVpAPv8DjuLWygERallDNkBh57NF1EiPPuV/jzKui9y7jjNc492vMnTqxVhIkfL9NIOdRj64QayXmbgNjsE5iVon0KrHRQDvdWNxZy4hpwzBDqBYJ1QLq0WUuggaJUSBUtzB6l5k6LR7Fe8hH1zh963NcRB0Sq4wrbyEfX8KVt3gYtxkfPsvowbO8m+7hjEULI9DKzL1dYqOOdHQFtXeFi7iJp2yh9a4JwJu5gyfn8VWhMY00QYz25DKBlkE9XSfQyottZ4nYqBLqFWKjiq8UMY4vE463eOi3SPQS1mATZ5zjItrFGGSwxyIUiQ0B0HLGZRKjhSeX8OQC8vHneZS28ZQczjgnFKtyFmu0RmzmsEcFzvwdXKmIK+Wxx1nmfgv5+AqxWeZhsIM7yhEqJQI5jydlmTk1UrNEapaItBbuuERqNXgYdbHHGc78LnNvB0+q4Sk5Il04x61hllDfwpGvEekVpvYB5nCD1K4ydRt4cg5rtEWoF3mUbGOPtwiM2uIufpnQyhOYOWw5Q2iKA4bSu46vF7lItuk/eAZfLwrLhFlGPr2GOcoSLjbY+mALa5wjcRrYcgFHKeLpWTwtS2gW0YfrmOMM0ZIJoZaJLNHEsOXcajsd2w3U3uaiLt1g8OASs7DFLGxyHreQe5cIrTyzsEriFjFG10kXjApbzmHJGVKvwiQor8KJiSfYDUtjSWRVSN06liRMB/OoiaflkE+v4Bt5XDVLZJVWrIqLZBfp5PpiXiI4Ev37l0icjqhT60UcJcPEqzH1W4tNvuBIhGYe31wjcsTnJrE7otFhbxFZxcWcpUDiCHuIqxaIzBqJ0ySys0x80QgJ9Dqpsy3uhJotUlc0UoxhHmNY4v5rz+BIVQK9JrgYRoGrX9zmRz/a4R//+av8wuef48c/tMYPfOYF/nX5eSTvTXwtg6+JEMizWgzlLvdGz3HffoPXtLf5y/5bvCq/zvekl7nf38exbqENGrjjLlaviX9awpW2CKMG90+bHPe+iaweIilf4bC3SW/6Tf7q9Hm+Jb9KL3kb4+xVZHMHY1RhqnU5e6/A904+xqFVRTr7a06Sb/K6+gKH1hc5NPYJ9QP0UQNTbWLZO4y1HY7HB4ytVxhbr2EZL3Nqfp3vKC9hXnyPofkyryk9/smHSvyXv/cq/8OfvMzXL1wOva8zOr6Fr18lmlU5Cr7DK9YRR/FXkewK0WCP4M0ucyuPpOQZ6S9ybB0wstvowT661sQd5LlQ6vTe2kALX+F169tI6juo2i1U9TKGvYEefAnF+w4n4136o6v0jZf47r07nAxfQVb+Csf+Eo6xQ2DtoA3qXJzfYjgoI8u3sd1vMVReRXZfR/K/zdD/OtOFmlE5LZIGd5ClDoZ9G9W5y/1hh1S/g3TSRdeepz++g2q9wFjaxje3sYZ5JsMa7tkuH6pd5u//0vP81//v9/jYna/y2nibwzeKfO/VT/E4vY18soU5LqINMgLMKhewpBx6fx1rtMW76S6xWRaaabXAxKmh99eZOiLU9ZTiYg7VIPXbeEaF0ekaid3CkUvYkoBomuM8oVknsVtEVgPldAtzWMKW6oT6Dq7cxlfFTEMwJeqEepvU2VkFdKnTXs2zXKXKu9M7xFZ7pfFMna4AjUplfLXDzLtJoHcXUM4OwaJBEVttEmufxN4lNMT/B3qLibNPYt4Qxgt7F1sSPIfUbRFbdRHoKHVcuUmo75BYu0SGaIwJhkaTQOsQGUtTRhdHFmpRV6ktnltd8CAW1g9XEe0Oe1zHHtcWGt0CjlzDkerY4yaxcQNP3sZXtwn0DuaojDEsk9o7eGpjFYIkdlvwKLTKylqS2C0BCTbz2MrWggMkmlueWsJRSvia+LjRot2S2nuLoGIHc1ilf++64IeMy8z8A/yF4SFQ6yRmg8Ssofc38eQS76a30U+LWMMCkd5g5myjneSwBmXsYZUz7yajdzIkZgdjsM55VGPwzucFa0ndEQfLgQgMzEGW1GqiHm8wfOcq76Y3Fg1PMQ2NtAahWifWm3hShTN/F1cq8yi+iTrMw8XzqP0cid3BGpUIFm975u2iHG9w5u8QalUexfvovQyBWoXpbRKzgS+3CJUOodomVJs4owoTu0tqtVFPthi9XSSQd2D6Jcx+HqOfEY1LtUqg1gjkrlB8Lv7NoJ6uM7FbpFZbHJytNoFcwhlmiLUSgVxgaraYGl3MkxK+1MQeCctFbNbw5CL2sECst0j0bQKlhTWoYParzOwbzOxbTMwbWP0mU+s2idkkUOrYwwrOsMGZe0u8/aDA3NsmkMu4wzJTY4dI7mKeiMlzqrdwhwXsoQgXAlkYQMwFo8Lsl8X8Y1DFGdWZ2vuM72+hHheQH2RRDnNI9zOoxyJUcUYV1OMc8uEWzqhCoDRwRhWYvCCaE72yMIno22jHhVUYcebtYvRzyIcbuOMyD8MD9NMs8tEm76a3eBjeQT8tohzlibQOylF+YQGpkZo7KMcbqCebXIRiniQfbpGa20ysXVJzF+l+DqNX5cy7TaTt0H9rk4l1wJl3G/mwsDCp5JjaO4v3n4P0BWJth9731nGUNjP/Jr7Z5fg0h2rv4hm3ub32W2z88k9z7V/9GH/8Mz/GG1+u8JUX21jOCF0dY6gatm3jLZoKy5bE0j6xnC+Iw3O0alssZ/ppLEwWy0P+MgxI05Q0TVetimkyJY1Ei2KSTIn8mDRKicNEGD4W5o9kEWR4tkcSpYReyPnsgiQS9pHJYoYi2BjJIiCYLYKUaNGymC4gn9EKXrkMH5IkwXGcVdCwnHCoqoqiKKtrX/Islo2K5WOXM5Blk2IZVgSuCE1m6WShHBVzlSUg07N9Qi9anc+XcxXftRfcRx/PcTE0XbQuFsFQGicr60cYhu8PKlxTI/Lshab0/XpSodecvG/isGxHiIlHsuA8JIuX9H2gTKEzTRbMhqesHdH7pxWzSbJSmIr2RrriSCwBlmkcrXSdSwiHbZgiBZuf4ZgW03TCxdnZ+ywdT7gXIU9zL0Rw4K4CiOWsJI0jfNdZBSRLoOaT97GcizxRnc4m6QqquWyOPP0ilKYCkBn6LoFvEIc2gW8xSaNVkhR4IZEfE3jOyjiybFP4rrNIo8QfsKFLuO4YXX+Apj9Alh+gayNGgyFDReLVl77NZ3/33/L7//L7+eDf/X4+9GM/wDt7v4d/tIN8X7QaUr3J4K1nCZUi+sk1EqOAfnqFSL3OmZMnkDYYvvU53MEmTn+DRMtjnFzC7q1zZtfRjq6g3H+GSMmQaFmMk0soDz7HRC8TyQXUB5fxRxkmehm7t452eIVgnGNi1lGPrqAeX2JiFQjUTezhGvrJdSK1LACTwy18Ocd7yQ6xXsKXckRakXOvxbvxNoGSRz26ysSsLXgUFUKlSqzVGd27hDfOox2v8V6yj36yjjPMop+sc+F3sXvrpFoZ5f4lHvltYqXA1KgsGhXrWIM1QjWHNVjDGW1w8vonmVpl5MUE5FHUJDUL9N78JJGWRXrweVKzgDNaI1C3mFhFEjOPfnoZZ7S2moP48iaRliXSitjDTczeOnOngX56Hf3kOjOnTiDnCNQ84weXeRjt8ji5gd7bxBxsMPOqxGaWiVlDPrzCo1DoU63BdYb3PsPDqMF7aRv1dAO9v8lFtM2Z38IebaGeXiU2i7jy1kI5eg1XzhAbZZSTa7hynkiv4slF3HGZd9MbGIMN9ME1Aj1LqOewx1tYwy3sYZXEqhHoGaZujaktCNyBWiXQsnB+h9RucPT6Z/BkMc9wpTyulIfZTZjskGoFnME6Z24DLu6QmDWMwRaJ3cDXMqS2gIj6So1Yb+FJFVypxMRuEuoZ5n6NxKrQf/sZzOEWnpLjLKgzdYVWS4C1ytz/zqcEO8Kpo/fXsMdb6CfrnLltEr3K4WufZGpVV+0Zo3cV6cEmj5ObhHqV4TvPEhllHiX7WIM80oNNzkOhQkuMDs44zzwoExpbJGaNqXUg1KR6ibnfYurUV2rB1K6SWFU8tULqNgjMIrOwTmwXSV1Bqk/sJoFRYh62kU+vMQtaOEqOxKmtAgBPK/Mw2VtUxgu4ShFPK2NJApKnj64RWnku0jaWtIk6uM553CWyqujDTWKnylnURRtsLDbeDS6SPVy1LKwO/XU4v4UtZ5BOr+BqWaZBFd/IoA2voAwucZG2seXsgtdQw9cLpF6F2C2sNKrLJoUlZXDUHOdxV8xJ5A0cdYvHs67QMWqbWPI6E7/CNKhhjXPMgg4P0z304Rb6cItZ0FlNQmyphC0VSJw6tpIhtsuioTLOM3G72HJBQC3tdWI3xzxsE+g1YqeMrV7hLG4Ju4JZxNMLhKbgg0zcFondQB9fxpLXiW0BH/RUcfBJnY6o0BvLTfk2M28f+SSLr9dInDoXSZe/+X/8Pj/42zf48d/7S77410f8k1/4Vf7ex5/nv/nMV/lGP6A3+ATS6BkePjzA8vd59XCfzzRy/Pyff56f/sin+Ee/vsX//GdtfvGZHK/Jb6OYd0j8EqH6DBfuZdxRg9DuoNgtvvnODr/6n/+I//jhP+eL37rJ63KTf/XhNj//ya/yk7+W5X/5/Sw7f/USivkS7rjEY6OM4X2bb9x7g9/5ZImf+7Vr/Ls/3ONnfz3H//XhMn+0dhfp/i6OdBdbv4Ht3GUg3+KDH/o/+fjlP+P5V17k4J19fvajv8H/9onP8BetAzovvsh/ulbjx/+gxff/ybf4kT96id/c3eHPq5d56cW7mL1t7r9ZYiPb4Q8/u8Nm5y8wjF3Ohl/k8eAmM2ud49MO5dYr/MrvXuN/+q06v3ztBuVXv8vr6tcYjraRejcplUp89votDtrrTP0vI/Wu0htUqO7UuJLd5a+/8RqW/jqtr3yFv1jP8qn1DKWdImPnFfpGF8Nsoqt17OCAofkiL33rOdYrVT70iWf49Y99gk83cmx/90tceHvEWhtLahB5t3HDL7J9+095/pWrHBtfJFJf5tt/VWFr6w955uqHuPvlDLL6Ion3Ig+j55gdv8zu8x/n3+c+zX/1wb/k7/7WG3z86/dpfrnJd774MuppDuloC2NYJDKbTNwO+jCD2heq35nXxJGymMNNpKPLJGYFR8oQm2XxfcRsMHVa6P1NrHGOh+k+gVljdLKGo5d5b36bxGlx8tazhIY4MNtycfF9p81ZuMfE3eXw9SsYgxrn4V3MYXXBlWgR6G08pYEtVTkL9/HUGq5Sxhjl0AcZUqe7mHO0FpDeGp5a4yzcF+BHrYsjNUmdfWJrB1uqkTrbhHoT5TSLPW6KYMLexpYqBFqLyNhB7zeI9JtMnCcgzonXZh50SZ021qiMPa7D/EV8rUPv3jUcucw82OU8EnVwe9TkIr5JbHVQezkCvcHM3xNTDlXwNcTXvAgxPEVMVc6jW7iKCD1Co83cv4kjtdFO6wTqHql9g8jcRu3lMYZlLuLbTJwdbKmM1s/iLWCjvl4ltfe4iG/iaSUSt8JZ3GDiV0m9Ko6axZbzTH3RqnCVyoK3UceRGsz9mzD/GnP/LtJxHn1Q4L3ZXSbuDlq/hN4XLQN7WGJit5j7nYUGvMLU3mZq7xJpYprkjMtM7R1m7h4Ta5dAFhYao5fHHm9xHtWIjCLqcZZI3WZidfHVAsrxBpFe48zfwRyISUagVnDGBUKtSmy0iLQGidnGl6uYgwLnwT6uVCFQa6ijAjx8gf6D60Rmi5m3y8zdRjrcINIaqxmJr5SZOR2Y3uJhtIdyvIF8tMbE2iM1dwV/oV/ElaqruUliNJnZzxFre3hSg4ndWYDD82KCarS48J/DHtTwlTr2aMGmkMUNmNTs4o2KTIwG514b5fAKkVoiVmtceAeM3trAHde5CG8Q6XV6bz2DNczyMNxn7u4yvLdBpHZ4FD2HdlxEOy5x4T+HN+5i91voJ3VcqYQzEk2VUO3iy23RqNAaRFqNc2+HidFGfZAlGLd5N3wOf1RHPdwiNZpEWpdAaZGauytt6JJVESpt3LGwovhSk9G9TeTD7KIx0+D+t5/l+PVnmbu7+EoNT66inWQJFvwQT6ryvVc+zcw5IFBaDO9trmYl6nEB6UGG8YPrBGqVmdvFGubpv30ZZyxmuK5UYvDWutCkjoQm1R3XmbsHqznJ+MF1Yr1BbDR5FN3El+tEWpuJtcuj6C76SRlfahPruzyOvrhoS1RW4FGzn1+BYGfOHrHexR0JUPnEOsBRRLDpGR10s4MT3cbRbvJi8SN89Gd+lE/91D/gP/zo3+Bbdwoc3v9rFO0UTR7hmha6Zq70mE9zKZZAyqXgYMmEWMIqz2ZzZpOpaGHMZu/jUywP8ksQZRzExEGMZ/tM4un/x9Wbh1l+F3S6XGdGhxG8gqKAqCAoCsgFddSro3Kvd7w+9zpzfRzHceGRyBZCAglLIMgSIaE7vdR+6uxrnTq19d7ZCYEAISSBTnqrqlNn/e37fpZaupP3/vE753Q7f9RTVf1U11nqdD/1/fw+n/cl9CKGveGIQRE3K8YKz17Qw7XcOMhwA/rhgH4YYRkmg5FVwx/xIDRFZRD1cC07hmo6bvx1vd4Epula9qT5EIYhkiTdCBhG92/MrOj3+3HDZMTXiKJo0g4ZBxRja8i/socEN4FFR62UsWZ0tz+Y2EzGsw/Hshn0eiO8QjwdMTUdTVHi1ohpTZgVlm5MbucVL127zrWDXRxLxXPjt8A3Cby4ZnKD5xCN5hzB5M/iFoRNGNj0wnGbIJyEB5EfP5D+qE4Tjj4fe15D/w23hOsAACAASURBVAYvIp5qjPkWN4CXN88pxvMQ1zYnoUO/59KLHMLAohc5cTvB1Rn0PaLQHrUh3MljGIcK8fdzJ4/Dd52JdvXGbcYp0KAXv0h6QRgnRyMlSy8MY3/t6AU+ecx+QD+KiIKAwLMIfRvfs2Lrx4Q9Ycf/EGwL37aIPBdb1/Bti8CxiTwX1zRGFhBzxL2IP46NHzqubSILIpZhoipdOu1NZKmJLLWRRQmx00VXXC4+820O3fHXfOUv3sPn3vsGPv7rP8nF2j2YVxZx2mXsVpHOizNEyhJ9fQltZw6rncATUwRKAlecR905ytDKo+5MYbbn8cQUrpDC3JlHunKcfWsJu7WIujVD58XDvOStotfnkK8eR6/PEUk5pCvHcTtJtK0Z7GYCs7GAdGUao76A3Uxi7iQQLh7D62RQrs5g7MT2i313CVdMou5MozVm2HMqeGKs79y1luhpxYlydNdaQtmeIZCz2J0kgRKHHeFIf9o3ctjdOfbdAt2r92G35zAa07B3ArMRa1jN5lEIS7Re/DJa8xBW9yi+MovZOYa0dT97Tg5PXsBoT2G2YlK03pyJZx7taRwhMVJeJgjVFIESz0fM9gyOEL8P1RSumGDPruKJGdT6DL6UpacVsTuLBHIOT8wQykXsTgZ5axbx6nF6WgG7u4hSn2LXLtPT8rHOtTVP3ygQaTnU+jSukITeGr5cxWhlGDrL9IwCRmcOrTVLzyyNAFYL6O05dp0KrpxCbc6gNmeIjALXwxX0nQSRkidUc4R6DqOzgKsUsMRYVyhvJ3GkFJGZxlOS6K00kVoj1OKZiCMniIwsoZ7FFhdxpBSenGVoV9FaCXwrngh4SoZQLeN183jtNLtqnn09x8Cqjn7BSLPr1rCFNHorQaDGcK+BXRi1O+bY88o4UgKjM0tkZNnzKzFQq5shUAsYnQRGZx5fTTJwciiNI3S2p9CFJLaSwdWyqJ05TClBzylgK4sYYgZLStG5cgiunWJoZlF3ppB2ZhgGq/hKmUgvs33hPnbdMqGeQ28v4MmFWNfmlXDkebT2UQJ9kZ6VRdw6hrA5iydXGDrl0XM+S88osefW6Fw5TqiV2ffWsKUiWneOwEygdqYI9DJqK24VeEYCR03gamm0ToKevRzXa7XyiG6fHV0VzMZ7bK2MLeexxBz7wQZKcxFxZyb+Jdosxr+wi0mkxgzX++tYUgqxcZjIzjH0lpCb86MgJEVo5ZCaR9HFaSIrVvi5ao6DaI2eU0LrzmArc8jNOfaDVRwli95dpO8sEZllxJ0ZlOY8PTuHq+Ywuhn07gJ7UR7PmMXTMgzsDfajJWxlEbUzi95dIDAKozAkx9CLX2eRUcSRFnm5X2PPKxFoGfT2AvveKq5SxtMzBNYiAy8OhlylHEMz1XksKcnAraC252LuhV6k7ywjNxboWct4xhy+sYjUnMJVCiM1YGXUnCgxlFK4ehbZSBLYObAq7EtVGo0q555L857bvsHP3rrKX88toHoP89FDt/MTH1vmjXc+zWL5EmJ0lLBd4qXtErvGCguP1/jFT6zw619/ijcfqvDq2/P80pe/ybu+9Cint0x06XEOhFkGRpaWUiUKTuM3NtCVKt1nUrz+H77G6+6u8J9Pwh/ceYi3fXSN3//Ss/zyvd/mFXc0efPnazz07DaunUR35/mB9AD/5RNp/vfbL/DGD5/gN+7+Fm/7xHnefMcyr7/tLL/56TJPGAc4TgHje/fghxv8yi3H+ZlPrfGXxS5v/5fv8arbcvzCJ7/JH399k/937iy/d+8Kr/nwed78tWf48S88yns+scTb/vuLfPrEBVrKGb7/XIJfff85XvWZ5/jF92eoe+fYsyqIXomzFy7yl/fM8d5bn+ZNX3mGV33kJK/9ynd57d2XuGulxaX6STr1df7s40d51Ydr/Nxd6zxnbXNN+wabm3nee3uJV95xikM/hH+4e5Z3fvJbvPnzz/P6e1/gtXee4f/66jm+WxfRhCeIlGW2OzP87eHTvO39NX7tk0u8+u7zvPGTj/Pu28/ymtu+xd8mnuDCEJrSFJhZnr56jLfetsgrby3zkdMBfz2V4Z1fyPPLd1zgp/9xjtd88Axv+NzX2AFekta4qj/JH35snXd/uc0r/vKb/IdbFnn9Ry/zls89z+tuP8vl+jMI6lk0bYrr/RxuO49wKUfPWUWQDqFJc3hWFktJ4el5XCWP2kjgSUUG5gpKMwZQDpxa3JwQ0ux6q/TtZUwhg7A9HatBjRqWUMLoFLCEwuhQXEXcTuOrK5jdMlorz7XwHEojh7idQmsVsORlbKWKq1YJ9CpDZwVbzKA15xlaZQJtmUBfjpsSSmUUOOQnLYxAqxJo63jyBrYYcyZMMYmv1dj3HscRV2lcTOCrK+z5p5DqSSJjnb55ip5xmlA7gdldQmlkiMza5JBudisc+A/hyTW0dh6tHcNuLSmHIxcZ2BuY3TIDp4oppNA6CfrOEr5WwOgmsaXMyDqyiK/kRvaGJSJtFV9ewhHi+UCsPc7iqSX0Tg5bink0nlbA03LIjTnU1iJ73gn2vFPYYhlTKIxmLSWErTQD+yS2WMaRSvEczYinZ7acxu4WccXSCHK5gifFhzJfrtA3VtAbBQbGWdzuBo6wxPVojZ6Zj2cOjQq79onR38/SM5a4FpxEqadQtnO4wirX/NPozSybzz0AvYeg9zBD8xTNF+bp6ycJ1CJmJ4XeSrLvrTOwVjDaWZR6ikCp4kpFIm0JtZFkYK0gbS8QqBUCpYyyk0DdWWDPWceXqyj1LEazyK61gS3k0ZqLXA9O07o0w0vhGeTtRSJtGbOd58A7SeviDK5YpnN5jgPvJL5SZmDVEDZncMQsVjfFwIwPv9bo4kSkVzBaGbRGllBdJVJjLoTRynHgr9MzlhC35jDaWV4Kz2K2KrQvzbPvbqC3kuy5NZSdeeR6Al+pcM1dwxUyiFePESgZQjWHL+WJlCp2u4jVyeHLFRyxRE9fJVDiOYorLGN1KiMo5EkCeRVtp4C0mcEVltmzz2C2ylidPI5YxBFK2N3SqP2wgdWu4Ik1HDFHqMZTiRgqeRKlnsaVSgRqaQTqXkbeXsTulnC6FUJljdaLCQbGaTxxDX2nTKRsECrrDK1TdK8sjmY9Gxy4DyFt5tF2SpitCk53CaNZwOqU8KUqrlSKv7cQ60yNVgFPWka8msbuLGEJRVx5GbVRRNjK40rrWN0qaitP4+I0jpgl1MqIm3PozQwH3mnMVonNZ4/jiStc988Tqms0LsziSTVCdY2heRJtJ0/nUoJ95xy+tIaynUetF3kpeBirvUTrxUV8aY3IiPW9WiuL3EjjKSsImwUC5TyR9iiu+Ch6q0ZgLxMNTrLZyNO4UuOJ7D3c9/+9ly/+6qv5wh+9k8eWFhCVK1xtPosgXUFRuzh2fPXfNswRh8IdnUtjDoRjWZOWwDi86Ee9WFE6miyEXkQ0akWMzR398AaPYvx+bPbohX0iP8JQDRzLxTaciRnDtT08J2Y6hF440Zr2gj6e4+O7AY4ZBxmu7Y2MIjdsJeNpyjjQGPR62LY9aXeM2xTjtkS/38d3fAa94WSCEnohvaCP7wZ4tkfkRzimO2Fp9IK4FeLZPrbpTJgV49CjF4SEjsfAD4kcb6J8jdmL9kinGmGo2kRHOn7rjUKi8eNxLBtXN3F1k1e8fP0lDvYG2JZKFBo4tkzgxZOPYX/wr4KK8bxj2O9NOBX9yJsEFcN+NEpRbkA+emF8uB9vZ+Jwojd6MXg3GT78SWthbAcZBwzj0GA82bi5WdGP4nlH3HIYz0vcSTMjbjDc4EzcmKH4k2BkHI6Mw5IxHyMONfzR89Bjd/R+vGEa9PqTNG5cWQm8OPG68XUOjqXRi2L1aOj5BJ6H78ZU1p7n4Zkmkefi2xah4xC6DpHrEjpxODHWovqug20ao0ZGDBlVJRlDUzB0EUlsoKltDE1EkQQkQcTSfLYufJ/7P/5XHPmbP+Qjb/4J7nzXT/N0+naCRgG3W8Jq5ehemiZSioRKDnnrWHyIdkrYwiy+EhtA9pwSQyueW/hSmqFZYqAW8YU0yuYUB/YyXjdFJOcRLh1hz6gw0EoIl47id9Mxz+LyMUIxi7Y9g9lYwGmlsJtJtK05ui8exWosom/PY9QXMOoLqPVphmYpPoDvxDrOUM3GrAolO5lwxMHAAkOzgiukMJrz2J0kZnshZlxIKaStIwRKEleKYZaeNE8opXC7C/SUNPLmYYZGBq3+AD01QajM0zMWkOv34SuzBOo8vrKA2jhCpKWItBTS5gyemMaXU4ibh9Gax7E785itBGYribZzHE9aZN8todSP4ggLsfJUWGDzuS+hN+bo66XJPMVsJfDEDIGcQ2/M43azXPfWGegV7E4SozlPqGTp6/k4MJJSeGKSQE7T0/OTgMJozqHWp9l3T6LuLLLn1rDFRfa8MraQwBaS9Iwy18IV2lcOcy1cITIKo2lIHqM9j69kCJUcdidBpGXYc4sEegZbTmNJOSJrhUirobXmCPQkgZamb8R1SE/O07MyqM0pbHGBPa8SXw3sJHCkNPRPojTmMeVpenYWs7uAvDWDVl8gFHOEYhq7OUtkFOibJWwxidKYYd9fJtTyyDvTeEqGgV3AEhdQGsfZ9cocBEsEWgaxfhSlOUWoVfDlIkYniSfHjAi9PY2vJojMFJ5WQOuMZg9afOA2xAV0YQ5XTyE25tkPajhiArc7h9maJtQyhEYRTy/RunQcs5PiIKjRM/P0rQKOlCZQi9jdHEZnmqGTw5Fn0TvH2A9KBGqWQCnSN1fw1TS2uIgnx7OYuF6awWin2PfWsMQ8prhA5KQwpVm0dpJAr9J3llDaR4nsLFLzeEzDt6qj+nEBuTFHZJUJ9DKdzWl8vYyvldA6KSwph6sUiMwlQjNHZ/sIprgAL51F7cxiK0l2/QqGuICnL9DZ/jo9u0BoFuK5SWeWvptD2Pk6pjTDwC3g6VlMMYXSmkNqTHHQq2KIM3hqHkNI4ihZDqI1IrMc153lTKwBVRdjXaAa8yrU7lF6bjIOjIQSoZXDUZM4agpfz45ee2kisxwD67QSkV7AkRY5CCr07RyhnsWTMwysarxHV1MEZszUGLorGN0cPbtM5KRpXP56bFewSnErQ0jFFg+1iN5NE9qL+GZqpIjNTZgCoVHFU4tctxIEVgXdWENoLBB2phloObr6w3z80Cf4mbvP88Z7H6a41SAyvkV6aZFf+sJ5fuyTj/D7XytyyX0CtV6AzgySVuV37vkaP/ZP53nTR5Y437hEO3yO57UX+OzCIQ4XvoZkP4Srl7CkHEIjR6d7nD33LF2rxjfOH+dXPlHi9V98iFd8+Dne/Xef4wOJAvfWHuR9//xVfuHT3+eVH85w6+wjyNaTCFKNJ6Uned9HD/OXXz3OwlPnWP3hs8x/5wn+fD7JG+48z5s+Wuazte+h26foX05wdSvPb9+5xBs/+yA/94FVfvOjJf70K3P8+Rem+K+fvoe7c3fzt4fu57c+9Tj/y9+c4t9+qMB/u/cIf/35Uxx6aBlZKfH9H8zx67ec5ic//Thv/cRZmr1vYDSyXBRO85/uPML7vrLCH3z6Gf74cI1bDs3x/xya4223HOfWQzlk7RQXLq/wh3ck+PefeJxfvnONC/oV+t0HeerZed78oSL/4Qvf4/W3P8Vv3fJl/uxLs/z5V0v8+q1p3n77w/zG7ef5WPIRLstP4RqzPPrcOr/9oST/90e/wd9/eoUPZ89yR3mV3/3oLK+/6wqv+bspbpnZoC3XiK5kqIsbvOP2Cv/mnyq8+wvf5U9uL/I7n87x9o9k+M2Pz/Abd+3w5nte5NbMBbbqJ7l4eZn33XI7b79rlld/8Jv8wl3r/PItZ3n3HYf5488fZqv5TSRtDdua5Xo/S08pIW/m8IwlLGsB38phKkkcLcOuH4NkA61EpMVXsuMGRmKitLTELFo7iacWY4aKkkPvpPG1Ko68hCMvERmxsrSzeXzEZKjiKcsojSyesowjLRFoKwhbSbRumcBcxzfifzeBVmbXrRFqBTw5HQMflQquUsHXqkTGygQEGeo1DsLTGJ0KjrjGnncaV4kbZD1znVA9S6idwhaX8dUaQ2eDUK/hylVceYWecQZLWEZt5OmZawR6FUcq4khlLGGJQN1Ab5fw1GV61spEf6o2U1wLz2J0yhjdmG8zcKujSVxyojxWWvMEWhZbSOFJRdSdNK5YwRXjw7Anx+wbo5sc/Z+aIjJX6FnLtDePYwiL7AWrBHoFqb6I1soTaDUis4bWTmJJGYbOaaR6Bk+p0rNWCI2lGKYppXHVDPvuCeTtRRwh1l2H2jIDcxW7G0OpI22VnnYKs1lD3s5gtBO4UpID/wRD8yyuWB7xkXI4Ysxu8OWlkZJyFU8us+tsoDWyRNoKRqtIX9/A6VbZtc+w564QqEUaLx4hVCuEajyxkLYWueafpm/WRu2IIrvOGtf8E5idDLaQZ99bh8EZ5O0EdrcEvUfYs+PJSc+oceCvs+dssPPCcQbmKla3EM8lu4WYjSEvEarL6M0skb5MoFSItCWUnQXURszEaF9awBXKDK1VIr2C3koSKDGQMj50V3DFZUK1itXNojcXcYQcnhSHPwPzJGa7iLQ1T99cYuhUifQSnStT+HIZp5MhUovIW8cJ5AxON0mklDCbWbxuBUco4gjxdMPulujpaxjNIk63Sk/f4Lp/ns6lBKGyysA8id1dwhNreFINX1qZ/P2YtVCi9eIcZrtEXz9BpK0jbc9hdWPOhd2poO7kRq/BIsrOAp5UwpNKuGKZ7pV5HGEJbSdPIK+x9fw0ynaBUF7Hai/RfGEeeTvDnnMKq1OifWmOSIlnKHqjhNWuYHfj2+hpqzRfnMGTyij1JJFWQ2/kcIQKeqOAL62g1vNYYgzYNbtLaM0l+uYZ1GYJeSeL2S2MTDJ5rE4cfmg7ecSrGQ7cB7FaVYxWCaWeg+hhtJ08eqOAKy7T0zdwukv09ZN44gqeuILRrOBLq0TqBsp2/BgDbRWjU6RnrqJ38jjSMspOGUc4Rag+TPPFZTpXc7h6BUktsPfyd7Ckh6nedwt3/eGbyP3pu7j793+NZ06VELovotl1/EimH7pYWnzR2DZMAi+eIYzPcb3RhefA80ZIgWhi3QhHF6N3+wOG/V32BnsEbsCwt0vk9/4nzWgcZHhOzKvYG+zF9g/TIfQjfMeP2RVh3LYIRkFB6IU4pjPRmgaT4CLCMR2ioIfv3rBu+KNAJRqdTUPfn0w/xg2J8duYqxFF8e2PQ5Lx/e2HgxsQ0LCPqVtxUHHTfRnDQceBx0TN6noEjkvkeISjACLWqfoEI8XqWP8aePFkxb1pKjIuBIwVp5HrE7l+HFRcP9jDcw36PZswMIiCEYMh+Nd2j5hPEUyCiijw6UUuvcglCt3RVKOH78YNg34YTZ7AGzTS8KZGxY2Jx3heMm5XjFkP40AiDhVuNB7Gn0dBSG+0Fwo9fxKI9MIYeDIOLmIYqDuZffTCIGZEjACZN8IS96b7EU7qQKF/Y5s0Tn3G5NXe5LFEoyDCn2yY+pGH6+gMev5IdxpOfiiRH9APfDzLJHJdfMskdB0Cx8a34pbFOJSI9ahxo8JzrBvqUsNE6DRRlQ6G3kES6+hqF6HTQhJEvvutH2AKdb7ykf/Cp/7krXzxd3+J23/jVeyc+hdazxyhffE4kVJCuHIcafM4VmeeSEtjd2eQtr6O0TpO38ig1I/gSQk8cZFAyaCMrtrvGRXMnXmsZoJAyLBnVOi8+AB6fY6hVsLtxMGFsjmF300z1MuIl49iNRYIpRzmTmISSliNRexmcvKx181idxIo21P09QJ7dpm+nke8enQSVAzNCmp9Bqeb4sCt0XzhEIGco6cVidQCvhxPRTwpRTSaRvhyAr15jIGZQasfJ5CSNH50L0MjiyfMESkLtF/8Ci/5BQJ1jlBbQG8ewepOsevEPAp5+wg9PcNLwQbK9jR6Y5qensaXE1jtuJGyay0TKGm0nSlCJc01b4lQSaM3Zwjk+P5Y7UW0nTk8McOuFbdZBkYZp5vCFdLojUUitYzTTWO2EoRqHqe7iNGcxWzPYXcS7DtL+HKazkhz2tPy2N0EVmcBTyrjiHl6RokL3/scoZGhbxVQm7OIW1OEeh5HilsRwuZRroU1HCluVljCIrtWEUeYxxFn6W7ehyFMY8vxwd6W8+y7J3DlNJ66gCuPa3o1ArXIrlfAVRZx5UUiI8fAKuFI8fzDk3P4Sh658QC+muTAr44CmzS+kMXrJAnEFFprGrU5xUFQxRLmCfX4/vtqCqU5ha+muR7V8JQkanNqol711RShnmFg1RjaNcStmI5vCQu4yiJy4wgDJ8t+sIrWTrDn12KLhhCzEQxhjr5TYOivorUX2HPKmK0p9MZxAiVNZJbw9BL73hqhVqRnFpAbx/HVFJFRYNdZRm+lUJpHOQiLhEYCrX0EtXWUQM0Q6WXk7QRKY5pQz7HnVbGEJNL2DPveKn1jifqFw6itNLaSJHJSdLYPoXdSGN08kVVGbj0QtyzMHL6WR6jPobZSeFoZU0wj1KfY9VdR24uTfbotZ2M1YTuB2koQ2VlsZQGlPUXfLTDwChjCLK62iNw6xtDPILceYOgX8fQ0PbuALsww8LK4+hwDP4/UPEZo5tn1a1hSGltO4mpJOFjFljPxL/pK3LhQWvPIzThEGThVLCmBJY6vlpZxtDkCKwZi2uISSmsKU5wnNHPs+lUCo4Cr5nDVPGorQaAWCfUCkZHD6MzgKglsMcG+X4trxfYqnp5BF+MJzEG4gdGJSf+BlWTglmltPsCuv4zeTdCzKnS3ptnz1/G1Mo46hyXFili9k6Zn1UaawAqukscXvoTWyeIYT+Bp61itr2LK01ySnuRPb7ubH7/t27zlnid4XndBeZCrz5zit+9a4t/d8W1+6oNVzu60EYXTvKTfT9Os8rv3V/jVIx5/n2niveQi7MzR2s4wHHwbNzhPS19iq7mIqVTwhGWiIInaznDVKPPDi2d50ydP84q/K/ArX1Q5/WybBpdpCud47NkU7/nUKq/46DK/fseDPHrpaRrNM3jqC7Qbj9PUc+xfO4HbXUMWapy7tMKb//sXeN3HHuKvjj2Kd/ADrndWuVqv8tZ/XOQXPv0I7/7MU/zTvRlesLZxDrbRtFN05Ad44uIp/vjO07z97su86zPnuepc4KpR59tCEVte5Ac/SPC2f1jjtV94jJ+740HUl75Pv71M+myK//UDJX7+0+d53+cf5zv2FnrnJC+0TvG9+iUK1RS2XuJ7Lyzx9g/O8jP3bfMbnz3DFWsLe3ud7z6f5i23bfCKWx/jjZ+/wG2VJ9GxuGpdIX3qEX77n0q87sNP8q4vPMEP/DauO4OpnqbwaIULm9/DV76NEX0X0a1w6rk8b/xQmt+a2uKvpr6JZH6La9sn+e5TSd55a41X3X6OH//bZe584Puc2nmR53sCXz+T5dc/cJl/f8tVfvueJ/iBdp6+8hhPPF/mY2tH+MlbzvDzt5/hc+sCz+g/5OELa/i9p9GtZcIgQbf+ZZR6bGtob81iGosEThGxNYNvFjDFFHJjjkArYgsZlPo8Q3cFVymMdJeZeNJhxvMmU8jQsypYYg6lmcbXanjKMnonniwFRtyw0Nt5LKE0smisoDQyWEIJsZ7CECv4xhqBuYrWjjkKtpgm1PIMrNge5CoVQr2G1s5iS7GxwlViU4jeyRJo6wTqSWxxib1gJW4pSBWM1iq+eoKhczZWbYol9ryYZ6G3y9jCClqrhKcss+edxBRyaO00PWuVXfc0WquE0SnjqcsM3bXR5CIG2xqdAn3rJFonQWiWGLhVtE4CU0zhKFn6Tqw7jYyYldQzlvGkOKQYmOtxW2UnMZrILdC3a3Q353GVCpFZjWd2UoqeVaHv1NA7MY/CkeMmiSlkUVoLiNsZelZsKDGF2PIRB6E5XDVD31xFa6Tx5SX2nA0CJT68R9oyfWMFRyjHvAPtDNe8szhSDGYO1SqeuIHezMbMB7U00XL2zRV8uYbVXmLr+cM4YpGXwjMxcLJdxGwXeTl8COFqCkfMYgsZ+mYVtbGI3kwhbSXYd0+yc+E4nlzCbGfYtVfRWyn0VhpfLhGNph5qIxHPRIQyjrCE3iwwtDbiBkQnjdZIM7TWcMWY4yRuJSYNhX3vJK2LswzMNXp6jUirItcXeCk6id5aJFALqPUcvlwlUCoj+8j8iIO1hN4ooO2UGJgnCZQq3aszmO0UgVpiYK4gbS0ib2Wg9yBqY5HW5SOI21PsOlUcMYfZjmcePa2EK6boaXkCJUsoFzGbWQbaGlY3H7cihNIEFKnt5HG6VYbmKQK5ht0px+0ObY2BsYHVKWO2SwyMDexuPn68QpF951TMguhU6GkbDM1T8TSkk8UVKwytk8hbGZR6GqW+iCvlUepJpK0EA3MNvZmjeyUxgk/GwEm9USJS44aGWs/RubRApK2iNbLx204RT1zBFZbpaevozRhKabRycRtWKNK6OM2uvTHhXjjCEnZnCbWeR2lmkHcyeMoaffMMequKJVRxpCoHwWk8cRnhSpKhGbM52heTROpJfHEdT1xH2srgCFX27NME8grqTh5lO8uefZpQWUXZLqA3yrwcPkKorNN8YYFI3WDXOkv3cjoOIpUakbGGr9VoXlrgWvAIA/NhLjw1gyM+RN86R89do9FKIqgb9N2nWL7/Fv75P/8q6T96O1/6o3fS+NY5nv7Oedygg+d0MBURratNrt67tsNwNFsYnyltMz6vja0g4wvs4zPg/nCX3f4u+8MDeqNGRRxWjOYOI+7EuHERzyDiyYdjOriWi+/4OKP3/WgwCTrGoM1xq2LYG8bNCtufmDTiYMP/VxOVaKQv7YXx/R7PPMbTlJs5FEEQjL6fh23YE9tIL+jFwYgbsDfYI/RCPNtnb7DHdzdDIwAAIABJREFUbn/vpsnKDZBoGIZxu8JxiTyf0Hbpuf7ouXNGvApzcpG/F0a4ls0g6t0E1IzPxOPZSugH+LZD4Li8gpde5vrBHoYmoqltAl8nCuxR6NC/qW0QTgCUMZxyzFywGfR9ojAGUPZHN3xzjWNSpxklP+MnNv7h3zCA3Gz+6EfBBHY5BmuOw4Yx66IfhQx7/UlQMOj1b2pujH9gNywd4xnIWB0agyrdSXtj/HZDu3pjdxP6o8cx2il5jsuw159MWeKvi1sU46TIseLnJgzsOLCwzRG11ZkAUHq+FzcpXAdH1+KQwrZwDJ2e5/2rgMLUVTzHxjYNDE1FV2Ucy0ASWqhKC0ncptm4iCw1aTe3kYQOja0uLzz9JMc+9fd84c/eyV3veC2ffe/ruLj8eaQLMxiNBOLVKczWAuLmURxhHmnrED0jibJziO6V+xiYWVxxHrM9S6hm8KQUvpxh50dfw2kvEko53HaSrWfuRdue5cCqYtTn2HzmK/TVImZjAbeTxGktom3NYO7M43VSuJ24TaFszqJtz+N1s2hbc3idDFZjkYFaJlKzCFeOsGuXY0aFHIMjIzXHnl2he/noqEWRxhXiw/3QrIzmHzmM5hyBnMFozeEICdSdY/T0NHrzGI4wi9WcZaBlka8+QE+JuRvXvSLq9iGs1lH01hH6RhK9dRTh6v2Y7WkCOUn70v34UhKik5jtBNs/vJfO5ftRd47GAURnEbuTjpkHWo72xa+j1qcxW3MYrTkiNYcrJrHai0ibUwRyjn1nmVCJNa3joEKrL6BszXHgrhJIudiI0pxj1yqN3so0X7ifA7fKvrOEtjND59JhDtwq14MaB94JxK1ZbDGJKcxhCXMIWw8wdMoM7Qo9o4CnpLGERRwxibwzhSUk6JvFWIPXnWPPyWN1p7DEKTpb99Fz8qidebROXOXsmUX0zhRK4zieVMSXq9hChqGT51q4RGRk0duzk9vcdatsPv9VODjPgVfG6swhbh6hbxTYs5ew24s43RTXvBWGTh5fSyLWH6BvZdE70wRakkBPEeppbHFhFE6k0dszWMICensWV0ki7xzDV0r0jCVcKUvr8gOozWkiI4PWOkbz0r9gdJJERgmjk6B56VBsRRl9T6V5HFvJY0tpAiWNeOXr0KvhyynU1jyGmGHPXcUWYrid1ppm6BSwhAQ9c8TpUOaxpWl8bY5rUQF55zCBlkZvJ+gZVdpX4tu0xSS+mmPfW8FXCmiNBNeCDaSdBHvBErY6i60sEBoVIrOGISQJzEV0YQZPi1sGrhJD4iKziqPk8LR4VrEfriLWZzCEJKaYYugtY4lpOpvHcbUFek6Gbv3rdOtfxxCnudavYIjTdLbvR2zex/VhBbUzxdUffRmtM8PAyxPZSZqbX8FW5ojsHLaSQmrMMvSqBEaO0Moi7Bxm4MRXMgdONTYZjKB/Lw1OEBhFTClBoJcZOOvx1WIziacvIDVmMTolpOZxenaeyMpPOBihUcTXi5hCikgvcxCsYHbnUZvH0TvT7Lpldp0llJ15rkWnsORFHG0OQ5zFkfPxVVG7giXPcq23SmjG7Ay9m8BV89hSdqRDTOGoCRw1yfX+Oq5ajLWEWpnQrLDr17Bbd2OLFULr+/St81jC12h2D/PY1tP80aeWed3fP8zfZH/AJfMi15V51EaeP/n013jnvU/yni9+n6+faXOx+w0c/Ut0rSTvfyDFm255hFf/RYLfvfVeit95DHXQ4vKLeZrbixhmAcnIIIuxV97YuZ9r1jpXjTJPfmeZN9x+itd/5kHeeOujXGw9z0WhAlqBAz3LX3yhwis/9xg/+8mnqF54Gs14EqLv0byUwuhl6fcfYV9poHUe4pEra7zngw/w9vsv83/ef56W9wTXpA22O8v8xkdSvP3L3+A/fv7bbKuXePbyIpawCuFpxKuf4Ynnivz2hxL84qe+yZ9/5Udc3Moz3H0YpZ8nFBL88LkK7/nY47zyjpO86e5HadunGFzJcttXP8cbPn+B13/paTJPR3SVPP7OYSIng9R9GFd4BLX+Lzx7qcg7PjzNT979NL/15ad50azjNtZ5/DvHedtH1/mJu57g9+7/Pt9WO7zYOEWoncbufoP/40Nf4lW3PsnrvvgMJ7oqoXsCNudpCHkcv8ZA3YjBnNocz22XeNdtM7ziH9b5uX+coaF/G9oPc/FHVd57xzqv/PhJ3nvoBZ67epFnO2n8a2fYVDP80W01/u0/nuctn1ziueBhxGfL6GKWj6X/jtfe+jA//dFvMPdQl0tbiwTWEoJQxTDy6MpRBl6CvpVHa6VQ2kkGYRWlu4Cj53H1AkJ9moFbxegsYnaS7HsreFqRvWANsT5H68pxBm4No5smMpfwtCKBHjcrWldm6FsbHARn0Tux+ScwSjhyBUsoIu2k6Nvr7Hon0FpZ9E5ctw7MDcRGFkdZIjJruHIBo5Okb5a55tcwhQK2FDMs4mAiR89aRW1lCPUajlTClVfw5A0iYx1n1KhQWzl2nUeJ9NMMrNOI2ymG7okJo8IWa3jyBrvuGXbdkzQvT+OpJXytNGo1FXDEKvv+OfrWOu2rs9hSDvbO0bNqtK/McxCcx9cLXOut092ewpLS7AUro/lahv1wlZ4ZBy++UhpNPsr0jVUcoYAj5vG0HJaUidWichmtncXoxrYOcWc6boiYVUwhj9bO074yjy2V2PXWcNU8eruIp9QwhRLSTpK+XYuhoEYBuTkzmpssj0CR8aHWaMWGDkcocj04jSeu4EsbmK0iL/dP0LdKqPUM+k4NXy5jdbMEapF9L75AoDVTDIx1+voJXLGA2c7wcnQGT4ofW+viLAfeGcx2CbWxQPvyMfbcURDRjIMFR4ifD72Vom/WcMQC0tY8nlTEFQuojUWUeoJIr6A1UnjSElanjNEsEqo17G4MtLQ6eQbmKnI9ibqTgsGDXPNPU//RUZR6kpejc/T0FRovHsdoZ7CFHKFWRticZtepceCdJVCWkbcTGO0UjpjD7uYZWhu4QjWer8gx2NpXigytZXr6Ena3QKTVGJgn0BpprgUbWEKS7uZRPCXL0F7G7KSRrs4QKgWuecvUf/RVnG6SQC7gdPKYjTyhWp1MN1yxgtkq0tPWcbpLCFdTaI0c1/wzE6jl9eBcbOFo5lHqGfpmPOdxhBJmu8CBewZfHis2Y0NLoFawOkWUejxn8eUl1J0kVjeDcDWBI5SxOkUCeTmGp4pL6I08Q/MEVnuJSF1HreeQNlMjUOrGyJSRR97OEcirGM0idrdM5/L8qP2Qx+4WqP/oKANzFeHqAo0XpgnVFax2mfbFBIG8SuvKHKG+hriVxewsI20XCbR11FYeUyhy5fvHueY+hFYv4XRX2LXOEamnqP9wgT3rQfr6BoGyytZzx9lzznDNO4crVNF28kRqPPmwO1UGxmn27LMYzQp2Z5nr/kMcuA+ityuIW5k4rDDX2HVPY3aq7DmP0NMfwhHP4cnr2GoF3ayhmucwxYd5ZPFTfPg9P8V9b38Nn/+9X+PCuSpXXnwK1dii3bjApR8+S2e7g6np6CO+4c1n03E73nNcBr3eqFUfTUKMXhixN9ylHw3YHeyxO9ibQDEH0ZDd/h4HuwcMogG+GzDoDbF0i93+LsPekNCPcK14UhGzKAb0w9EUI4o/jqcdvUkI4jsBumLQD/u4lhu3LUaTFN91bzqH9ulHPUxdJwzDia1jd3eXIAhwHIfhcIjrukR+DPz03RjyGfoRg95wYijph4O4bTG6zfHj6YX9uDXS6+G6LteuXcO27bidYrs4evzed1z6UcSwP8CxrBvtiRGgtB9Go5ZFPPUYNyl0VY0v+rsermXHjIrrB3s4torrKAS+TuhbE0bFeB5xY+oRThoPgefEB3HfnqhAxy2D8V4mClz6kc/N5o9xEDHoh3iOPWlM3Kw8vaE+9Uaqzxsa1JsNGtHI7jEOEcb1kfHsZBxyjJsV4/c3WhbeBFh5Q0k61phGkypKcFO1JhwxKDzHmUw8xq2RcRjjj/Y3nhuDMr2JQcWfTEUC1yNy46lH6DiEjo2j6/Q8l8CxCV0H147Bm6Z+Q09qaCq2aYwULxqa0kXX2qjqDqK4hSztIHR3UGUBS/MR65c4cuf/4NbfeQMfeOOPcddvvoanM3fgbKUxm0mU7Vk8MU3zhfuItDRmZxqzcxyzfQy9eQy7O4MvJ3CEBezuAvL2ca55y0ibx1G3ZjB25jiwqgiXjqBcncJuJfCFDEZ9DunKcbTtGQZaCaM+h9NaxO0kES8fRbx0FL2+gF5fQN2cpXXhAeQr03idDOZOAunyFJ6YwunGLY6enieQMwRyGkdYxO4kCOQcTjeF1V5kYJSJ1AJ6Yx6nm8KXsoRKFrM1j9VZoKdlsTpz2N1ZBlYWX15A3jyC3Zpj18wTiAlaF76C0TjKda+AJ86gNh7AVxYYmBmkrcO44gI9PYcvp3jxe/dgtpKo9Rk8KYnRnsbuzqLtTGGPggqzvUCk5vClDNrOLL6UwZcyMeNDTBHIuUk4Mb7/vpTFaM7jS1mG5jKhUkKrzxPKeYZmBU+KAZyRlsXpLjK0Sshbx7ju1/DEFEZzjqFZYs+poOwkMNqL7LoVQiONsH0IU5hl368wdCq4chph8+ho9rGMK6cwOvPx1+t5Wi9+DU+cZ9/L4SqzOPIsjpLA07Io7QShWiXSC/haAnH7CI6QJ1CW6RkVLHEWT1kk1DO4cgztCrU8RjtBqBUJ1AJ9LYfbXaCvZ3HFBIGawWgt4Mk5XDFHZKRpXvoa18IKnrKILc0j7xzFFufZD8qozSnU5hQMVtFaMzjSIp2rh+mZOQItjdnJINfn2fNWCLQ8anMaYesw7K5gdKdQ6nMIV4+z7y3H9hJxEWn7KLYwT6ilcbUitpRGbUzhiws4nVlccRFHzmApOWwxM5oeJLDFOYZOfqR7ncFX8kTmIj1rEVM8itY+jK8t0DNzdDePYbSTDOwSZmcBqT5F3yzzUrSB2lhA2o699T2rhtg4jq3O4qgJBk4NvZPFEBZx9QVcbRFx5xi+XsDXSrhKaVIvNsUUhrCI3JylZ5fx9QKmmIxhkXaZyCphK/MY0gxDP48pz6J1p7CUOYZ+nshOo3aPEFgp+k4BW07i6RkcdRHfWEQXjhFaKQIzg6um8bQRxV5J0XPyeHpsJNkPV9G7i+jdRQJjXHvOMXCrRFYRTy1jCUUic4mhX8AQp7GkDL66St8pTKwcgZnH1/OT2YivF2PtbCdB3yowsPMY3TisGtgVXCkXf28pgWcs4Bsp1NYirlKOZzFWEltO4Rs5LCk2n4RmCVOM9+673iqGOEdg5LDlLK4SBxW2lMOS0vhGjmvuMVx5GalxDkeqEVqzSN4a/+O+Q7z1tof5lVvL/OPKd/n8YzW+evIwU0+u8t+K67z1nlXe/eVzvO/2UzxvbSG6c4RWggdPz/Gxf8nyjk8u894jT/HvPnaed9zzIJ/Nn0W3LxPoRZzuEZTOLLZzipeVKrvtZepKjq3LZ3nrHev8yt0b/N69j2L1vklLrnJt+xgvi3P813uKvPpLT/L6zz/LRv27dNUq3a08jzW+zT9srPGuL57iLX+9wX/84Ay/evvXeO0dT/Kzn32KP/zqCbbd88gXjnKpkeAPPpfnLZ87wf9251kU7xSqvYh0NU1vc4kDPcd3LpzmNz86x68d+ibv+9QLmFYMlVXtBXalZS68cIL3fOybvOGep3nzx5eRtCXorvD+z9zOqz7xDG+5/3kuWDC0ZvFb9yPsfAVPPcee+iD7xjHqrRp/9qkFfu6Ok7zji8/xtHwFr7PK8xcTvPOfSrz21hP8zdGH6VrfQW6ewd/J8rJznr/70ud47WdP8W/ufJzD37yI0Xkcdp7hYvf71DYf5QOHF3j/4e/yd3cX+evPZPmp9z/Gq//5Of7T4Ue5oj3G9fYG29tLvPv2HK+8rcSbPnUaqfsQlpoiaifoOwX+4q4kP/vJdd7xmRUue9u4l09hbU+T/+YXefWHHud1n36eqZNXsYQMPTmBKuYRmjPs9UqT9o7SnGPoryC1FgidKp36DH13efSaLxDqBUI9jyenUZrx7COylrClHNLOPK5SoGfFGlG1nRi1fyoozWzMdxAKmEIWV4mbFlorQ2gs07dWMTo5LLGI2soQmSs4ag2lXcBVqwy9DYTtOfa8FazuIgf+Mj1rFWE7Qc9apWeuIjdSOFKZvrUGw4dwlTJas0TfPBsfMsQUfaeCpyxjttdiOKV+gp65gSkUUVtZXGWZgXUaq1tD3skS6itE5jJKM8HQW0Frp2PFsL6Gr64SGauYQsyfCYzKaCJSIdDWcJTs5P8LT8vj6zGjIjYc5fCVDJ6cGwXsS3hSdQQEXMUR8/EcrZ1AbSUZuhvYYhFLzOHrRSKrhK8X0NpJfK1KqK9iixWMbo7IquJpBcTtNEPn1IQNEllVhPoMgVGgZ8f6xVBbxpcr6M1MbN2QlxiYq4RqlaG9wq59CrtTQ9qM55qBVsATqwTiGa75J3CE7AiimSZQC4RaBVcs40s16J8mUEvozRRqI8lL4RkiLTY72N1YN2p2UiP4ZBmtmcLuFgjVuGHiK2WuByexOlkCtYwnl3DFOMTx5RKRXhkBrks43SVCdZWevhq3HuQCL0dnJ4+re2UeeudoX5oZNQQyeFL85wNzFUfIs+fEIM1QK+GIWa755+hcnsMViyOA9hLC1Tl62gqBsgK9x/DEZTqX53DEPP0RoyLUqtA7jytW4saKUhj9vpNCqk/hyVnonyKUi2w/dx+7VoWelh9d7MoSKUtESg1HKNC6OI0rlXkpPDfSexaJ1HV8eYXulQXsbolQrWG2Y0WoK1Zi+OdOBk8uE6hLaI1M/LlYxROXUbZz2N2lSfBid0uYrRK+VMNo5mLYpZBlaJ3E6pRpvjiL0Yx/t5K2kqNp0DK+VJswKeLmSRXh6jyBUol5IvIKjrBE5/ICu/ZJPKmCupPC7uZHJpQCRjuL3S2O5jRl1HoOT6yh7uSRG2l65gbKTgGlUcbsLE9aTp3NBax2Dau1jCeuo9ZLyFsFzNYSkbqB2apw4J7FEaqYrRLtiwsxYFyqIW1lsDoV9uyzuEINs1VBb5QYGKcwW0vojTKBvEakn0ZvVdh1TuOrtbhl2SgSaqdwxBPsuk+gNsrIrSxBdI5GZ43O1gkeSd7FfX/5Dg6/++e55S0/zYUHa2jKJoJ0CdtqoUkdVEGLgZOj89qYH3jzheaxurQfxa36m895w158WB8zI1zbG9k64nnHGIo5Zj1ENzEgblaUjsMBf8ShiBsODq7lTeYhE46F5RIFccPCd/xJIWDMzOiPAJu9IIzv/2jiMVaSjjkV4/nHeHLiOwGhF7K/e8AgGjLsDSe3MZ6uhF5sI/GdAPv/J+s9wyQ9CzNdfvicY3sdwcY4gQEvXmGDAw4Y25z12osXX95gX3vWuz4c22CisEBCCIFASAik0WhCh8q5q7s6Tc+MRllCASEEKCFN6u7KX875q9DdMyPd58dXVRLX/qhrpnu6q2pqaqR5n+957ttyE+HDhHcRx3GiOnVcAtvF0U0i158VEoLJmXdqCDF1I4GBOs5sXuOY1gxq6tkOrmXjeV4C05xOPzxXJwwNAl8nCm0C35n8obw6g5iGFlMN5zAO2RtHhL5N4NmTYOGHNzyDOJk/DGOfQeQnAcjk4ylTYgrKnIIup9rS6eemdo0omIYW/uz7El1MNAsspo2K2U4neJU38dqAJQ4DfNeZNSymj5PAOu0Zl2M67Zg2Q4azpsirb+hpmPHaNsf0zRyFDnHoJq9PHPxvQUXkuoSOQ2Bb+LaFZ5oMAh9/MgOZ6kgdy0BTZBwrCSps08AydHRNRFN7aFobSbxIv38OWd5FFJoIvRb9tsL3Hn+Az/3PP+cff/Nn+MTbfpyvvO9X+Xbmk0SdKm6/hNnO0Xz+Di55qxPuwzxm7zha6zBW7xiOMDexgBwhUHLEegnx4l0cuMvEShmnm0a+cJTL7iq+kEPbOY7Xz83AmUZzAbO1iNlaoP/iIbSdOUKxgNNNZh/6zsIsmOj94E5G2hJGM4V07ugsqIjUIp6UZWhUCOREWzo1gzj97EQvmcOXCti9DHYvAVIGSgFXzKK3juPL2Rmjwu7PobfvwhfShHIWr7+AtnuYUE4hXfg6Tv8oRvtOjM4RbOE4kZbFERYYWRWM9lzCvZDy9M8dQWvOEap5QjWD1TuOsnsEp5/B6mSI1BKemMw2Wi98A3n7GIFcwBVySNtHZzMVs7OIeOHIbAYSKkWE84eTxF+p4olF9NYCoVJkbNXQWseRtg8nhhCzitGeJ9ZLDPQy8vYRrO4isVZkZDfwlCLizmEuhTUiM4Mlzs3mGJGRUOQ9JceVeI3IKOGIGYZWNanFCmns/gKBmmFoFxjYRUwhhauWGLprKLuZpI0hL/DyYBVHSLRWoVYltvKo7aNJkLC/hbybKE09uYAnFzF6GYZqiaFWxOnNo+zeSaBmCLUitligf3EOS0gxcmoM7Sqtl77O2F1iaFcRd+5KKPhGAUdKERkFxN3DjL3apLEwh7B9KKFGqzUGZh2lNUdkFImMPGOvTPOlmzE7aTwxz0CvYHYXJ0CtPAOjiNWbQ2wtoHUXGZplIiWThBViGk8tElhLKM05bDHN5XgFo38UuXUnr4wSHoi4fXTSppjH045hCIcIjUVGTglPyRMbtSQY6i1i9lOEWhlbzGELeRyxiCMUUdoZxkGd0M6g9o4mMM1O0qBw1ElLQMtO2golhs4aei+H0c8kW3Cnhm+UMKUMlpTBVRMt3tQc4mpZ1O4xXDVDZBdRe8fx9CyensOUFpPHNAtYUgZDyGKJOQZODUdN2hyhlSM087haHl9LrpZGdgXfyGGIxxi6yxj9zGz6MbDrGEIGRykQGlXG/gq+VseR6mjdDOOgiqenseUirrTKwK3g6TlsOc3ArTF0l4itGoFRJbKWGJh1fLWIK2cYWEUcaRFPySaATalIaCwTmMUZoyKBDlaIrBqhnUXrzc/MKoFRwVGKBEaN0EjAo5aczFB8LTncuUol0Q7qRWwljd+bw1PqWMo6SnuRfvMuzskP8t7P3sXPfOJx/t1Nj/Ir153hzZ89za998jRv+cTD/MyHH+fH/uVh/s0nHuQdH72bh0yNC8YyI73IJfk0F3fv4fr6Mm/7yr386Odf5A1feIGf+fAJ7jr9FGrzFJfFo/hyira2xl5/g3G7gaAXePqxDG/72Apv/GSZ3//qvZyXlumKDQ46ZSJ1jQ9++RQ/f8u3eMcXH+fe5kNodp3nnr2dD177Za768kne+Jl7+bf/+Ah/ce0Kf3nbEm+/7inedON3+Ms7z9Dy7sY4e5jnzh3mfTcUuerme/jVD5VxwnVMewGn18A6v4GwneKs/jxXfXyeH7umynu/cBHb2yJSSxjmCm57lW8/U+LXP3KCN173Ha76RAVJqeG/WOADH/0HXvcPJ3nzjffxPfEVXOEQpprBthfxtTMMxdOE8iFE7Qwf/Nwiv/LJBm++9glecJuMjRNsnLqWqz5U4Rc+cZL/5+tb7LQ3MNpbxN0KgX2a/3X7Tbzx+jXecdtTPCqN0S4+iKOf5Y+/eoxfuG6et19f5Hdufoo//dwm7/lkiR+/9gf8X1c/xts/XeKsfh/6uSxn22WuujrDG65t8FtffICX955joG8hP1mi/UyBv/38Cr904xl+5/qHkZwRoXUve/0Vrv/GP/L6Tz/N6z7+AOl7W+jNDK6wQKDXMfo5fK1MbFeIrAKmtDhpQ9Ww1AqWUsKUi7haiaFTR+vMY4tpDvxlIrOO3s9iS0XG3hqRWUfrZSYTiImmWCxiCmWMXgW1U8RX6yidNEp7Ab2XJzITlovSzmBLZUIjaQiYQhGlW2HoncJVl9F7BQbWCkN7GXn3OJGe2EH2/C2kZgZHruEpdfb9k+jdIrZYJdCWiYwTxMZpHHmZgVNPph9SnZH1wIxDEWhrjNwTxNY6jrSMr6wzdu5B75ZR2zn2gw32gjXUbgpLKnIQniLQGujdKrZY43J8ikCv4SpltG6eS9EZrP7SzKoxbVGYYnYS2Cb61z23jq8UsfqFSYugMQksarhSmUvxOmo3hatU8JQl9rwThEYdtZvCEFIEemUyt1ll5GwxcreIrVXUTgZXLXE5uhe5WSAy1rgyuJuRu4bUnCe2lxg4S4ysjcnV/wauWONycGr2cXJlPUWornLJu4+xvZWYuIQce/Zp3P5p5N0F9r01BlYNtXUcW8gwshvE+irChTR6J0WoVfGVCp5cweoVZ+YFX65jC3lG9gpGN4stFLkUbOGKVeSdDJHWQG9nkbYXuPDMN/DlKgNjBaOTw5MqyfxDKrH7/J2TWUmNWNvA7leJtMSGFesN5J00Q3ONsb2JLVQQL6Y48LZwpRqR1sDsFvGkGq5UQWtlUFspRvYKoVZF2S1gtIsMzVW0dhqrn8eTEvCj0a7QfSnN2DqJ0S1i9wvYQh6zlyfSllGbOXy5zp67gXDxKErrGGM3+X9u++wdqK0FQqWKLxXpnTuE2ZknVIr4YolYXcYX69hC0jyweiUGxjqusIQnruCJDYbGFqG6gt4pTEwWayjNLK5Yw5eXGBhryLtpHCEBpQbKCmanQiCvsmefxhMb7LlrRPoydr+K1UsYD76cwFzbL95J72waV1ghVNfQWsXJ15WSsEGsIG1nccU6ZreM1son+tF+YlzpnTuKK9TR2yXsfjUxxPSK+MoSWjuLr1SJtBX0dh6rV5rMdxJGhdmt4YkNLKFC+9wCl4L7aJ/N4ohrqO0qejdRF9u9Bka7jt1bSRgY/TrSdo5QaeAINUJ1HVdcYWicwOrWMNoVQnWdgb5JqKyht2qEygaBnMxAnH4DV1hF2SlhduqYvTWEiyVCfRNhJ4st1rHFFWLjFPJODU+5G1dewxCruN5puuJJ2uc3eKz8Ba7/92/iM7/thtxsAAAgAElEQVT4Or785+/miY08nf4P6ChnEeQLiFIXQVAn4URizIgn57xoAn/0nVcvRE91ma9lKewNR8ThgDgYsD86YH+0P9OPBm4wYTkkU45BmHAopu2IOIixTWfGgki+J2R/fJAEGUHM3nBvpjdNGBJDPNuftCASjsRoMJgtF0LPf9X2MUEhhGE4u03BmtOZRhRFBG6IruiEXjiDgfpOAthM+BjJbRiPiIJ4MkNJWiHDaJS0KCb363lJIBF5PgM/xDWsZIkQhPiux95oPHt9Td3Adz0sw2QQxclM5TXq1+kZ2nGSsOV1L1++wqWDMZ6rE0cWnqcShQ6B50yaAa/aNqYH/NfaOfZGIeNhyCCethaS9Gk0GHJpb3/Cr3AZRC7D2Gc8DBgNfOLQIfCtWUixNxrOwoTX/jiFYk4DkySccCfhhUvgWYxHEVHoEofJYwxinyhwiKMfVpImE5NwpitNgolgoli1GA8Hk0aFM2teTP/wp4yK2Y4merUG9NpZizepr8ze8L6F75kTFYvxvwUVoesQex7DwGc04VWMwgDXMBKo5kSRGgU+pq7iu0mrwrXNyY8astTCMDq4roAgnJ+0KtoI/RbdlozSvsD8jf/Elz/4Lj716z/Bte9+Pc9WryPqVOi/NI+6k8Xtl/GEErFWxe6lMTvzKLtH8OTFCa/iTqzeHIGcxRUzE07CIiM9gWkGQh63l2GglLFai+i78/j9HJFcxO/nMHbncXtZ9N15nE4as7nAQK1g7C6i7Syg7y4mM5CLc9jtDGYzRSSVkyaEUSZSC9i9pM1h91NcDhqESmE2kwiV0iSwyOOJeVwhh9PPIl44jCNkGBhlAjmxb6jNw5i9Yxjdo0RKDqe7gLpzmFBO4/bn6J+9FWX7G4ytHAdeFbV5GK11hFDN4YpppIt3YffSHLgrWJ0MgVzA7CStE09aJNISKJMnFrjsr00sKhkitUwolzA7qclUJY+6m/A1pkDNKUwz1ir4UgFle549q0GkVichRh5PzOLLOaSLhwnVwqRlUqD94tcZWVUueSv0zx2i8+I3GDsNQr2Mp2Z46XufZ+wVuRwtsfuDr7L9/M3YYoaDoIHcPIbWnuNS0MASUujdBVw5xyV3lYFeQWkexezNE1tlXKWI3ssTGqvsuycQLh5m36/gSClCtZ5sOeUSgZ7FFOaxxUXGbo3IKBHqJUKtTGzUkHfnMLaP4/VS7JklIjWNvHsIrTvPy8NTGP0iwsUjOFKePXcFR8yhdxaxxRx7XgNx+yixVSI2i2idY+jd4zhSij1vCbl5F7FZJDaWifQ6wvYxAq2ELaZ4ZbhK98Jt7PllXg42sLsZlO1jHLjL2N1FQiVR874SNzDEPEOnzsAoEWtZPHERX8kS6GUCawlXzuHKGQItg6cuYInH8bUMoV5gaC+h9Q4R6HP4+jECYw5PPY7cPJTwOqQCWmeOUCsyspew+hk65+7kwE/AYdLOPKZQxNNy2MpxdOE4llTEU5eSf3RLyed8PY+rJmo8tZPUix2liNSaYz9cwVVzKJ05dGERR8kSGEVMKY0ppnDVPLFdnUwfUvh6kb1gBU8r4OkFxn4dTyvhKmVG7jojdx1LKhLbNfbDFRx1Ed/I4esFYquG1l0ktMrEdjFpaUw24WOvkbQQJocEU8wSmlX0fhpHrrHvn8bXljClBXwjS2jUGVqn0frHEzaGW2UvWMGSsthyjshaSq4Wa1UGVg1HSuPIiwztEgOrTKCVcMQCrpKoXwMrTWjlGXtrxNYaej9FaGUnutcykVVNrvTqFXw92fsPndVErWpUcJUytlQm0JcI9ETBGpoFvFYVT67i2XlcfR5drJE/UeS3/jXPj3/2e/zCPzf44J3f4/c+fZLf/MdT/NcbL/Dfv3ieP/zX7/Gz//Qwv/y5Z/nqo0+zaz6CvF0nkDZQjQo9+xQ78ot8vlzjbZ+p8hOfeYI/vfVRNLvD4OIxrpgl2uomlrjOvnWStpni8fuP8rZPnOaN1zzMr33x++we7NDRlzF7Kzy3vcHbP7rCz33xEf70K4/wA+27OO4pvrr4Wa76b4v85mcf5MsPPkTXeAZduJunW9/iPR+b4w3/+m3+7Msnea69whWpzvmdNL/zqSzvuPFBPvD1szjyaVRhjlDbIJA3McwcD5+7jz+8doW33fQk7/zSiyiD0/jyBrb9MFZ3nXufvpW3f6zIL33+2/zGRwr0zdM4/fv4p7u+zs9f903ecv0mS09aPL9dwtBrOG4RrXuSsfZNBm6ZC8pj/OGnMrz9hm/yW194jO+r3yOUl3jsmaO85f/b4sc++ST/M/cSncHzvByfQO5UaOnP8je3lvjJf1zlqmu3eFaWeNk+w01Ln+NnPlLmN75ykU8uf5t7Os/w9PlTNB6/l7d+aY2f/uiTfOD2x9nxHmekb/HE+UXedV2Nn/r4Mm/9yAkU/Qk86xT+7j1sX1jmPZ8q8qbbnuQ3P3c/TaFHzy6D+jB3HP8av3jDs/yfN51h7oHzKN06slrG6Rd5OboHtVVEbC6i9o8Te0Wk1jG0bg5NKDAKNpDaKRylhCGkkzBZSmMLCwydBrZUxJaKWFKB2F4mNJZwlTKuWp6oivNYYgVfXcGRlrClCo6StAtsqYwpFFA7GXytlsB7xaSJFBp1LHkF31jHUepYUoVL0RZaJ8XQWkJrz+NrywydDdRO8hivbVbovSK+VudyeB+2sEb3fCqZopgVQn0Nvb1GbJzCk9dwlRWG9gaRsYojL+OIDRxxjYG1MbH0JGwaRykkzTGlRmyuE+ob+OpKYuDx1vH1Gq5SY2BvEmjrydTMqjFwkoDUVYsMnDquWsSW8wjbh/HVEmNnjUhLGAQDYx2jk8dXqiideRylyMvD07OWSaAvYUt5pNYxfL2C0c8ztNeJzKRREZmr2FIJVy1hC3ViM3mOvlrHU6uM/VVG3jJab2HCoagyNNcYmusMjFU8KYEnjqx1ArWM1aswMk9xyb8bVyoQ6TUG+ha+cAZPLicsh848e14dV8oxMOsEyhIjaxOjm8YWckT6EoFaxezmifUVhtZaYhoxk4sKgVqlf+E4ejvLJf8k1oTLcCU6ibg9z5XwJO2XjuDLVUJ1iUBdYmAkrAdbKLFnn0DZLRAoq4Rqg9hYIdRqqM0skd7AFipcDk4hXlzkcnBqNnPpvHScfXeLkbXOvruBeHGeS/5GcqHDWKL70iJXwruxekUCpYK4Pcfl4CRmt4zdX8ITVzE6FfbdE6itdMK2UGswvIfu2XkGxipGN4cj5YiMIkZ/joNgGUtIo7TmGRkr+FIRo7OAK2RwhexEWdrAF+rsu5t4cg1XrCUBjLpKpK4nME39xKQJUsXsFtl3TzAwVidWkiQs0do5XKk6YZCcxJOWUXYLDI0trO4S4vYcym6asX2CSFufqDobGJ08Zi+H02+gt6rYvSX0dhmjUyLSkrBI2kl0onavii/XUZuJdU1pphlaK3TPHcHu15B3sgyMNVovHkXv5DC6OTy5gtpMMTBWES4uYHSKDIx1rG4VV1jG7tXxxAZX4jO0XprDldfw5I0ZN8boVQn1Bk5/BVdoYHWX8KUVDrxEQZq0Wur0z6UxOwnAdWydRN4pYHaqjK2TM0aFKzSI1BM4/RWUnRL7zhkueffSemEBu7+J0V1h7J5BbZdwpKQp5SsbyLsVzP4m+/496EKVdqeKrN+Pqz7K3XOf5Oo/+imOvO/XuP79V/HYiQIvXnyKnr1NWz6H6WpYbjg7q3mT5oTvesRh+EMWimljf9YMmKIG4lfhkglnIuTS3qWZ9WN/fDBhPLzarJgGD4NwOONCeJPGxf5ofwbNnEI2p4GE7/iEXsKKiIME0DmIhjOjZtL4CGdn03AidJg2KKZBwpRRYds2g0ESmkwtI0kIEk8+F+Fa3ixUCSaa1ciPZgFMFLwK55xyMBzTwrcdBn5IYLt4jos/CX1GE3ZG4PnYhollmLPlxbRx4bveD98mLZDXXTm4xP7eENfWiGMLz1WTEMFzJmmTMwsmpgf7KUfCtS2GAx/fNQl9h/EonvEX4gmzIY5cwsBOzCCxRxTY+J5J6NsMIpe90QDXthhEU7DmNCgIJtDLYMKTsGeTjClgMgo8bEthOPDwXB3fNRjELsPYIwwsRoOp3cP/ocbEtE0xjMNJIOMQTNoLrwYbCcPitW/MhHmRvHFH8SDZ1kyqQtNa0GjyNQk9NmA0DNgfx0SBOwlJfjioGPheAtB0EoBmYNuMohBb15JZSOBjaCpxGGCbOq6d8CksQ8PQVBS5S697EUnaRlV3kOWLSOI2mtpFkbtsn2vz/Sce4ssf/ms+/p438aFfeB3Xvfv1PFe9ju73DtP9wTxWu8xAW+XCd78+gTdWibUyavMYgZom0rOY3WPIO3didufRW8c5cJeRd45iNhcIxDxWO8XZJ79EJJcIxQLiubtwumkGahm3l0HdPobVWmSoVfH62clEJJPANFtp1O15hmoNu51B257H7xfYN1ew+ykirYgjpBnoZfbsJUZWFbOzMJk5pPClAoFcnAQGSQgwPfh7Uo6RVUNrHsMRFpG27yTSsnjSAmOnhNdPEUgZtJ27iJQM6s4hQnkRded2Yi3FnlNGbx9F3rkTu7+A2jyG3U8n4Yde4ZXoBKFSpPWDr01MIims3gKRWsYVkudl97K4Qp6xWcfuZTE7aWI1mXjorXl6Z+9k31mB0SmcfhZl5zgHboN9ZwWjncHu5mBwij17Ga01T+/cIRhuMrarDM0KZ7/zJdg7iSdm2Hn2FvTWcXjlPsZWFa2dwuyliK0ir4xWkFt30LvwNV4ZNrgSr+JKWWwxgyfn8NWJgULNY4tpAq2AL5a45K1hdhdxpQxaZz65qt8r4Mh1rF6JS8Eq7bO34EgpBsZKUgOVilyO6+z5NTwlgyunMbqJBtXoprD6GS4F6+CuEYs51O1DDM0cL8fL+GoeYWeesb/FnruKJ5foXziKr5TxlfLM4z4w6iitI3hKhoFVwp08jrR7GF/N4ikZDvxNArWKvDuPLWYZmGVCPU/n/NfoXbwNvbnAyFhCOHcY8fxhLnnLyNuH2bMrBHKGS4MtAr2M0Z1Dbx1hbBaxeguYQgbfqE0gmCn07lFs6Th7XokLz36Jfb+OpxRQO7cTWYt46lH2giy2dARXWcASFhnadYzeAo6U1Kgjo8LIWUbamWPsrHIl2iLQ6wzcKmr/MEOvTGQtYwllLDHLK3tJUBDZZYTdY1hikdhq4Gs1LDExWZhSCktOJ1YOOcPAqXJ5uI4pphBbRwmMMvvhGkpnHqWzwMCpM/KWEZvHkdvzuGqBl4cnkVtptG4BUyhzOT5FaNYQm8eSeYeRw1Vz+FqJwKgQ2wmQ09UWEXaOEVk19sO1WUjh62UMIZNwIuQ8Q3sDW1xiYK+iC/OEVj7Zo6ub2HKKyC4RWSXk9nEcJU9sLxFZS8nGXioydpdx5Qxy8072vApDu4ItZFBbi0TmCo6SzFQseR5HKbPnncAUM6j9u7gyeS0sKYspJqT+gbPCwG4k8EynhtpdnGzUq4RGHVvKM/RqeHqWqH0CrZPh8n6F0J5D7q7yD5+5nj+46T5+5c4e6ztNnhAfox3dizt6jMefPMzZ3gluXy3y3s/k+DefP8u7rrmVlvEdFOERnn5pjY6XZS9McfliCkfZ4P3X3cxP3/Akv3/oBzx57hxX+nWuaGXO79aQlFU8ex1xWOR7Txd588fv5003vMjr/uU5btw6gTI6gaCf5NjdR3nnFx7hTV94hP9862N03ZcQhU3+6lCWf/vZPm+74SzfHHSQ1EXGTp6XlCf4o+uyXPXVFn9x8330rG/yirSKqp/gPZ+q8Lu3PseffvEFYvFxtHaaQEvgqLp7hEd3tnjv1Q1+/qOP8oufe4JzzjKR/TCd/kMorWW2nrqO37gmw+uvuZ/3fu4kneBJLPM7fGa5wi/d+E3edesD/JcbT/Ok9DSyWMEy87RfqvPkmSMIQoknm4/wnmvq/NQnHuB3b3yQ9vBF7F6GjUdu4S0fe5QfvbHFT370JPlnH8RW7kL3TlF5/CHe9o8L/MFXt/mbr3+bZzovYGzfwT8f/zRv/NBT/MV1cK4JrrZFfOFWhtrT/NGnc7zjc9v83qc3aYffY2DeTf3hL/PvPlPjrTd8k7+67RzPNzdpSQsMnVUuqAXed/MyP/LFu/m9W7ZQg2c47xzHuXCCu+aO8YbPfYsfvW2Tr2x8C0U+ieyvs2eu4/ZWsPsrBPoKoV3ClI/j6wX2vA1cvY7ay2HJJXy9gqcWE1OFlGLkJHOHvWB91qqw5SKhsYTSSeGqZTy1hC0V8dQ6A2uTQF9F2EnN5gsjbx1HLiO30gzsBqGxjNxK4SpVBvYqQ+8UUruIo9QZuRvYYhGjm+ZKtJEwjdo5lHaOPX+LsXsCW6qi94oE2goH4Sn2/BPIzdJs+pFolJdw5Dq+fAqtvURsbBEZ6wztDQK9wUF4BrVVweo3uBLfw8BOWgiOUmAvWMXXq5x/9nZCvcGl8F4sMQknjH6eyFxm6KzTu5giNk8wdJYxhEzC6gnXGdh11O5i8t8dd5nL0RpDq54c/LYz2P0qQ3Mdo5snVGuMvDovj05iiUUsoYzRL2HLZcZeYxJUlBF3Fxg66zhyHbmZw1VqDJ1VtF6ayNgkMtYJJ7wOtZPhUryJpxbp7xzBlWrsuycIlDryTjqxREg1Im0FtZmFgzNEWgOrW0dt5rkSnWBkryBvF4mVBxg7DQZmDVfK4is5xm4do5chVOswfIChVUdpzjMw64RaDatfYGSvE6rLKM0MRjfDwKwTG3WGZgNXqqC38+w5m7hibaIgzTC0GmjtLGavwIF/ArNXQG1lcMQiV6JTDM0NXCE5hMf62myqse+eYGxvsPv8YUJthQNvi1fiM2itHJG2AuMHuRScon9+nkBZYuysMbIbCBePMXYavBzex8BYp39hjlhfwpfLmL0CRqfEvnMau7eMLyUNEk8uJ5PTfgFPquIIVXrnjhMoVWKzitlfoH32tsmFhSKulKf74mFircrQqGL3UoRqEbuXwxdrqDs59E6eS/5J9HYB4UKKsb1FIK+i7paQLuYJ1WXsfhmtlUO4sACDe/DlJKARLy5wOTyFJ9UwOgWE8ykidZVQXWP7maNE2gaRvsTQXEVvFxEvZAmVNeSdLHa/RKjVkLdLSBeLjMyTDIxNfHkZtZlFa2WwhSKuuMTASBgToZboRl2pjNpKYfXzyZxDXCLSGkjbKXrnjuPJFeTdRZTmIr1zcwyMVbpnjyNeTBMqSfCjt8oJoLNbJNBWab64iLxbYWSfQdoporaLRMYqRruSmEjaiRVFaWaSVq2UqOWnLIqhucUr0f2MzC08qYG8U2BsncQVGmjNCqGyyUDfwhNX6Z3NECqbXPLuw+ptEGqnMbpLxOYme/5phO0ckbHFwDyNJWwycu7GkuuY1km88Fv0t09x99wnufEvf4n63/0R//Rbb+Sh9QwvbD+FFLbZFl9Ec1V0x58EExO4o+PiWjZxmJzN9sd7swvSe6Mx48FwxiicXrA+2LvE/mgfz/bZHx+wN9qfQDKThsJw0lKYNiemHIphNJrNKvaGCd9iCsqMg8GrDIhwMAkpkrnF9HsiP0oChSAkDpN2x3AKqJxAQaMgnAUV4/F4ZuaIoogoitjb25s0Ql61j7i2x6W9S7OpSTB57oEbcLCXQENd2yOcBBbTGcnBwQFBkJyLYz8gdn2GrzF7JDOZEaPBkMD1cC0bQ9MnfI2Ehxn6/uw8HU4wDp6XhBWv4/LLXN4bE/kWkacT+waRZzLwPUZhPOE0vAqaTCYR0cyckcwpohl8choEJBDLmKlSdBAFr2FN+LP7fK36NAr8GShzGoxMQ4Pp40w1oqHv4bvOa1oRrxpEAs+ZMS5eqyKd3kcSejgzFkYU+D/UrpiGGr5r41jmD81Ppo+VaFrj14A43Rn7YhqOTM0l0+nMNOSJAm9239MpzfR5TF9n33WS18tz8S2L0HUIHQdDkQkcG88ycY0EBKPKPXq9c5jmLqJ4Fl1vIYltZFFE6Ks8+60H+frH/zPXve/NfPUPfoXrf/f1PLzwzzSfvxOrU8Rs55EuzuEKeexeGldM4wgL2P05QjWN2T2KI8zjCAs4/UVcIY0rZLB7aZzuIk53EV/I4PZS2J0FfCGL0ZxD2zmG189gdxYxmnPou8ew2vP4QgarPY/ZmkNvLWC0FzE7KbTmPFpznlApTfSeaax+Fk8pEqglXCmHJ+eIzRKOlMKVU7hChqFZIVQKGO35SSqewZdyWL1FPClNrBXw5Qxa8wi+nJl97IopzN5d6J3DHPhltPYhjO5hrP4RBmYWpXk7evsYsZYn1guozSNI23fiCIvs2RV8OTPZjJZw5TTi7iFcZZFAy+PJeYxuGkvIMnaW8eQC/YtHkJtzmP0MkV4h0iu4QoFIraLszM9+7ovFBMSp14mUJfadDcx2FnVngZFZx5eKyDvJhGRo1IjUcmIEUROGhdlJEallRmaNSFnG7ZewulmGRpVALqLtLrBnrXHJ3cIW8/hKYVKdL+GIaTy5QKglO1d1Zw5PzHHJXybQcpjC4sRBn1Ddld0ssVHBUxcZu0nl0xGSqUVk5vCkFLGeI1AyjKwSY7uE3j7CgVfDERcY60V8IUWk5IjUArFeonf+MANriUArMzDKyNt3MdDLHLgrDPQqVjfDgbOG3cvjCPNozaO8Em3gCgV8qYTTz3DgLjGyipjtLMK5o1z21xnoFfT2cdTmXTBYwRGPI164C7O7yIG3jNo8it5OArmhWWBkFxlr9aQB1JojUDL4SmYS6OQJtCp6a449ewll5yiBnOeSt0KsldBbczj9NCO3gNa7E1+fw9OOEluLyK3bsaUFxm6NkVtCaR/GlVOMnAovD9Yw+4tY/TRWP40jZdG7CwztJVwpx8hZQty+C6O3yKVwDUddQO0eJTBLuEoJRy7NQJqOmkPq3I5vpAnNpAXhKAW6Fw8z9uuM/RpS51AyifCWsKQsWm+R7vYhBm6JcVhG7h8hdIoYchpLyaOLGUbhMrFXpt+6A72f4iDaINCXkFtpInM5YVVYRTw9g6dWuDzYwFYy6MIcnp4hMJOt/dhfY+gkQEBPK+JqOUZebQKwKxLbDQKjSGCWCM0ynlpk6K4ktg1jiSuDk4laUC1xKVjjIFjDV4q4coFIr+CIOVypgq/m8NR5PCWFr1TYczaxhAymcIyBlSh55eYxBlaN2KgS6TW0dpqR3SC08oRmsm9PDkIrOHKZ0KwR2zWGoxVceQmvn8VUFrioPs67/+kb/OTH7uWXFy+iKN9CFsporQX21LuJzA2a2iIb3y3xH//5GK/7SIbf/tj9PGO8wDnvfn7v747wz+nnuemRNe588Lt88t7v8ds3P8gff/473Fx+DE28n7D1dczOHdj+GcJODVldQtGf5snnl3j/Rwv8/I1P8X98vssbbjjNn91U4/3feIC3fuFefvbqNd55XYH5J57govV9dnbz/F12jt+9Zo4PfLrBzTfdy/dPfIt7N7b4b1+q8VN/f4ofuWmZvz3yOO3+NufOfZLntRx/dl2BN1/9FO86/AhW7xRBuIGkZLB2C8QXcgTWGf77rbfwzlt3eNu/PsoHylv8/cIjbD74ImM/xfPPrvNXn3mUt9z6FO+/s04zPAveMi8+U+A/fCrN669t8XM3fJ+PnNnhK/cV+XDhKd7/2fu4o/YkL23fxwudOr/30av5pauf5BdueJJnB99mYMzz3eeOcdXVG7zui2d4/e07/PSHN/lC8bt89uTDvOOmr/KGT83xG9c+zScXe1z0THp2no8cm+dd11X5+WtOcN3DT3HeuZ9HnkvzN9/I8iMfeYgfvfkBPnjL48iCiKPcwrPdRf7jDXXec1ObX77xDJLybSLpHoJ+kQvGvfz511K89Zpv8Ydf2OR7YxGxX0a3TlE9neGvbszxsx86wbu/+hTHH3uWJx7+Khe6D9ERT+DadaTdOxnqVZx+BV2ooKvV5O/xxJxjiXlcJVH5+lodvVdA7mYRW2kO4lOYchlXq+HqS1hKBVMuY/RzeOoSgb6KJSzhSCtYYtKccNUKnr6Oq20gtaqY4jquuonaq2JKVUK7MVGFJrfQWEVpZdG6OQK9zpXBKTxxFadfZ2iuse+to3cyiNtzXAlPw+VHMfpFAm2DoZWYPUIz+btui0vsOQ/iaw08tcHAPklsncTo1TH7DTxlk9i8G7VdxerX8ZRlbKnC0FknNNbQOhV8dZPI2MSVlwm05aTFoFTw1ISB4cmr7NvLybTPXiK0arhaCV8ro7cXObCX8cUsoVoiMpYJzFUcZRmllSeQa1x2N7CFHMLF4zC8ZxJibCBeXIBLD6C1F5HbC9hSiZG7wZ53ErNfSRg41jK+VsZVqnhqlchaZuCsEFt1bDmHr5cYecvY4hKxtcnQ3kz0i8rSJOhIdKtuf4OReQazXcfq1tmzTzEwNrD7FbRWjlBZZ2iuYfZTmP1jMF5jaCUHZbtXZ2SvMDDq6O30bFKRMC3yxEadSK8h7cwxNJeJtDq+khyqXbGG2S2htfIYnQKetMTY3pg0B7aweiXEiyl8uYHRLhPIDex+DVeo48sruEIdu1/jkn+C7rljjOxV1FaGfXcDtZnmcrCFcHGOA+8UkdbgUnAKeSdFqNXpnD3C5fAErlQkkLYQLxTYs0+iNDMwOIO8k8aXV7B6NS55Z+i8OM/IOoErLrHvbbH93CFCdYmB2eBKdIrt5+6Ag/vROxkCtUL77CHG7jKRXkHvLOIrRQKtPJvI7Dx/B7GemEbsfnnSjmiw7yazGE+q4SvJryXg1RqhukKsr9I/P48n1RgYSWMl0laJ9XWEC2m0VpFQTSYRym4eR6gRmxuIO1k65xbQuiUCbRWlXUDcyWL0KnjyBq0X09jCKkPrFFqngi3WUTslfK1BIK8hXcyhtYr4cn3SlIIS5ZEAACAASURBVClMbCI5IqWG1c7hS4nu1ugU0TpFHHmZQF/DkvJIzcWkaSWuoHVqONJKwoLoFLC6eUJtmcBYw5CWkbsV9H6FUFum+9Jdk+ZVA7lVoHchi6esMbS3EHfTGP0CkbqGLzawuw3M1gp75r24/TX0ZhnxQobYuBe908CR1nDEFWJzC1/ZRGuvoLdX8ZR15N0SvrKBJ2/iShs44gautIUjbBLo96H2lxDEAqKzjj58DFl6hLXDV/Ohq36SL73z5/jYVa/nxdN52heepClfYFtuoboWkqrMruj7jjuDUU6bCVEQJuHEhHn4w/P/SZM+jHEdnzCI8f2QQTwiigYMh2OGEyjlKB4lk4/BmNCPZqDKaQhxMD5I5hbxiEE0JPSSxkLgJkHBcMKRiGdQzYDxYJzc38TqMW02RFESHgyHQwaDwQzIOW1yxGGiRp0GHmEYMxrtzX4fUThgMBgxHIyJ4wTKOeUzDl9juxzG8czQMTWOTAURcZigGOIw4WDYtj1jZXieN5uexHE8sYT6MzbIdHYTTgoCluni2LOgYkTomQSuRuQbRJ7FMPAZT/SerzVxTEOJ1wYP0wN5oi2NZ82I6VzktbONpDkxvQWzoCLwHMbDwWuCjmmg4c++7rX2kSl7IpmmvArpnD7Wa0OKqXZ0+lynocX0OU0DkOnnp/efhCmv3v+rs5FX2xnTBsZrA4zXzmOmbY0o8GZgzGmDJNGV+pPH8mc/T74uufm2hW9ZBLaFY+hYqkroOLimgaWpWLqBqvSRpW10fRtZOY+utVDkHrIgsn2xzc4L3+HQ1X/L1/763XzmHT/BZ9/10zxVuprt79+O2S6g7aYx21mMdopIK6G3j+MIC4RqlqGZR965g0BJ48tpRmYZZfconpgl1sqEUg51+yi+kCVWCri9FF4/g9maw+2lMFtz+EKGUMpNAovjON1FrPY8RvM44oUjeGIes5Oi+9Ih1N057F4GT5y0JdQyjphnYNUItCJ7Xj1RU7aPEmjJDCWQ8zOWhS/ncMUMnpidzCKyxFoBqzeP2TlOqOYIlCxG+xielMYWjiHvfoPYyGD1j+ArC3jyPErzDqz+UbTmUezeAoGcxerO4csZAiWL2Z1DbR5Ba6cwuovs+3UcKeEPjN0qrpTnhW/fRGxUCdQSnlygd/4wtphjZNex+hm65+4kUioM9TquUMDqZnGFAgfOKkYrjXxxbgJ1Wsbu5jFaafadBk4/y0CvYLQXGBo1Lvtr9M4eYs+uM7bqM2NIpJbZtzeJlCXEC0e47K/CYBOtOY/RyjDUV/GVEqFWQm0f48pgFbO/SKCW8eUqY3uTQCpitOYZ21VGThVPSfbUvl5n6G4SqstY/RS+lmI/qE9gXIkq7XJUp3v2G0RqgZFVYWRW8KQsjpBi363TO3s7kZxhzywTSBnU3aM4QgZPLrDvrXLh2VvRmsfYd5Ymh/95RmadUKlgtNKEcoV9t4InpieTmRJDYykBYkkZ5J1D+FKFUK7giYUZS0TZPUykZxlZeWKtjN6aI1TyE6NNBrs/T6RlCNU0djuD200Tq3ms7nHk3TuJjVJyKFYr9M8dwhOzDM3qxMOewZOyjKxaEpYJc/haCl9bQGrehikcwZHmcaQMZi+N0T+GqyziSIs4UgpLWMQSUhwEDVwphy1mMHuL7Ll19M48jpjBV/LYQhpXymJIx3C1NKFVRmrNY4kFQrOG3k/haXk8YwFbXSA0iwmIUi5gCGksKc1BtIxvpDHEeQKjyNhfwRSzeHqB2CkycIv4dhbPzGMpWUbhKpZawDOLuEYW10wnX6+WJ/yGpHEQGBU8PY+jpojt5clcI0NsF3G1DJ6egDdtKbFrhEaN2K5iSSl8o8DIW0btpAiNOiOvjtKZwxTT7PkNPK1MYEyAllIRR8rjqyUGZm1yZTFPpFcYmDWsfoY9Zx1HSjOws0RmngN/A0+q4sp5BnYOtX0MR8owduqzSZInl/DkcgKYs/K4apbYXsKRS3hqDU+tElt1HCWPLs0xMNeJ9SqycISHnprnrz/1Bd75L4f5h81vIUh3o6kFzN48TquMLRbpaUd5urPE3197DVfd0uJPr73Al8sFHhXu4y+vX+XXPlrjd29K856rn+QD16f4r3es8beHijwlvICtrzEWj+D0ckjqfZjqBn0ljSJs8uRzc/zxv6T51S9/i7de/yh/e/NtvOsTG/zB9Y/yW596iD+5/pt8YvFenhXP0xdW2bdTPPLcE7z/K0u8+3Cbn7v+B7z1M6d459Xz/OZnF/n9O2q85Zoy/+tL9+LpOrvnvsYFeYt//5EM/+XmXf7qlgewd9fxnVUefeLzBOomV7QN1F6FL+Zv549uWOHnPv40v3Fbhbd8JM2NhYcQ9+7mgZe2+O1PrfELt53mw4dPoA9beGoaS1vi1kqKP//yBu+54STvua7Ku65f4u3/usY7rz7NtcV7uGg/w8NnN/nz64/y9mue509uu8A59yWG0knuvTfLH33627zhC0/yG9c/xe//v0d586dW+LVr7uN3btnhPV/5AX/9pQ2ebbXovLBEdPYuiqdK/PHVNX79Rpm3fnaX3/zsMh/4WpZf/tDt/Or1j/CWGx/lf9zyDJLg0Npd4CXlPv7T507y3ut2+ZNbnkIzHiGWT+F38rzYWuMDXzjMn930HP/h2k2aAxO3P4enFHl2+zR//sUUv3TTS7zuU8/zxs/cz29fX+KF81vsdlZQxCxq+wihXMTpV3C1ZRyzzkG0htJZwJYLHESbjL01HLlCoCcWDl0ooAtFbLVKaDVQulkcrUbkrGIpFWy5hCNX8dUVjF4NS1jCV1cI9GXUboZ+M01kb+Jqa7TOpbCkZVx9hdhdRe6mkJsFhvaJ5OCv1Bm7m4y9TbRuDrmVIlQ2CdU1AmWZVwanuRRssu+tI++mEw6CVseRGvjKCS5H9+DIBWK7xsjZYs99CFep42srOHKd2NokNDbw1TUcqUFonEBuljH7NUbOCSKzgdrJYYs1ImOTkX0auVlA7yZcjcisM/bWk4O+vYm0W8DupIn1CoFeRumlEJrHGbkrBEoRbXcOszXHyKrjKTXUXomhezJRtO6mkS/Msec2sHp5PLmGtJ3Bl5fZczbpX0iAjANnmchcTlol3kkG1iahvoLayWCKOUbuBpZYIjTqHEQnGLkNlM4Cvl5m4CzhKQ1sMWm7DKx1QqNBZK4Q6Et4ag1f2sRo1wmVTQ7cM8jbOex+DS49QqAsJzV6ex1HyqK070Jt38XYrTMwEtCiKxXxlXLCqpLLBEqFkd3AEYv4cpmx08ARC0jbc8T6MrGxgi8n+sppOOGKNZTdDBw8xNjeRLy4SKQ1eCU+Q6St4UvLeNIyV4IzuGKdUEkmNKHSYN/bQNpewJerXA62iPQ6tlBiaDYwuslh3RVr7DmbE7V5HbOX2Jx8pUSknsTpNwiUBtL2Ila/iNFJmgLihQxOfwmzmyhRhQuLBGrybxC7X8Ts5ROtqbKEvLuIcDExiZj9DEY3hSPlYHwSS8igtRcZ2StIO/OE2hKBUkNtJlYzZTdDoNQZWetYvaQ9EaorDM11fLlOpK3gTOY7rlhNAgq9QWysTt4zK0TaKpGaQEztXpWhsZGARLczyM08sblBbG3QPjuP3i0j7eboXUihNKuorSpGdwmlVUZuFonNTcx+FaWVx+hU8KQVjE4ZeSeDI1bwlSp6O5PAyNUlnF4BZSeF1SvS/MER5GaOg/AMcquI1s3iyDW0ThmtXUPvLBNoJzB6NfRuBenCItJOFlOo4xlbmPIqlriCLdTQmzmEnQU8pU5sbuIp64jbBdR2if3gFFIzNXl/rOKL6wTSFlZnFaO1hC8lAY4jbOHJWxi9ZSxhmVBPALt6p4Hd30TrVLGEFXwlmYB48gnUZp1QuxtfPsXAeghTaiBKJQR7lbO9VdqtMzxeu4Wjf/8+vvLbb2Lxf/zf3J/+Kmr/eXalCzS1Lkbg4roujpm05p0Jo2I685he0R/GgxlQcxDFswP7tGkRx0PCyYF/esiPov+frDeNkTQxzPMIBEiM/EiQxBeQGLEiII4QIYksWzDk/IgCyTKiIA7iwIrhSEmcQKJMWpRNyZJIkRLF3Z2do++u+66u6nuO5ZLLFY8lZVKUqOUud2f6rOO77/uqqu6e2X3y46uqmbV/FPqu+qoxW9vf+73v86T4fkia5MaMxWwijXKTRzoPLxzTxXcDpumMSTIhmNs1FtOOhYlj0coI56HDgmkR+RFxHC+5E0EQ/FsTjziISaKUyM91o7PsKg8/kknenAiT/DlECVGYkGVTJtls+bwW7ZEXRRKTue0yCkIm6fOAIleNekTz4CKLc4in4+Sa1IVpJAxDgiAHcf6bIUUcRoR+DtO0DRPLdLAtl49x84xnVzMmscckcZkkLmnokAY+WRi9wI/IGxOzSUqWxMwm6bIpsThhX9hBFp/PzRnx8vOLEOCjTYxgrgR1uZpOPtKwmGbJR9oIoe8xzZJl6+LFFsIilFiEIYsg4vnPunPGRkDguUvN6iKcWBz/i9OPJArnzzNa3sfzECRvfyxaFouA5XkwsmiDBMvfw4uMjyyJlyrURVCxaFaEvrsMVNIwIPa9fCLieViamjcqLAvH0PFsB10TscwhmvYETTtB0y7QNQFZEBmPFB7/2bf4zC/9HL//93+cT/2N/4D/77/4d/hO/RNoZ9uI769hDebJ67BAZjYxBqt40iaBsk2sFwjULVxxfX4St4EvF/HEAq6Qtyjc0SbeeItALBCIRdSTO3jjbSZGnUAs4AvbGOcrJGqFVKviDDdwR/n3S0/uYo+2cYUC1nCLUKngS2VCpYovlZk4XTy5kgPz5BKhXsESNuaWhU2mdgvtYgVrtMHUaeXQzXl4YY830S/voV/eIzEqZGYNa7SGdHKLa6/N1GkQKBvE+jbK2ctE2haRvo0jrqJdvkpmlZg6DYx5qJFZNSKthPD4ZazhGh/EPQK1gXy+iiNtMfObpHYV4eQWlpBDrZ7G+5ijLbTLdTK7jXKxRmq1CLUaE6dDrDXRzjdI9TbX3i7WoECo1Lly+3hihUTrYF6WiJQmz4IDfKmKMy6QmS30izX0i/Wl6STRG8yc7kfMJ7HaZub08cQS0pPbpEadG7+Hdr7J6N17+EqVm7CPPlzDGK1yHXZxpTKx0eHiB3e48fpESgV7vIEj5jYQSyxiCGUCvctNeJ9ALWNLq3jKNtf+IdYovzrhKptz+GcnB5sqVWKtTqzVufZ6GJcbqCevEitFiPu4whby6V1cqcTE3WHi7mCPN4n1KqFamYcKG0ztLp5QYWb3CJQtJlYd43IdTyhz5fa48XsIj19h6tbJjC43/j7mYIvUaJAaNa685lzBW+LK7TCxm2gX95g6jdx6M17FHq+Q2WXsi02cwSaJViI1S3jyBoFWIjYbuUlELeOJ29z4XTwxZ7sESpGboEtq5FtyT9nG17awpVXM8T2ugg6J1UI8WUW5fJWbuE2gbaMN7iGd3SbSqzxL9hg9voUrF/CVIpnTQLm4hysXuAq6ZHaD4fsvE1jbpF6d0MwJ/45cJbE7BEYNQ9hgGlUxpRVcrYAhbGHLJbh+gC1vow7vkfk1UreOoxQxhAKzsM+zbB9b2UQ4f5lZ0mJ88Sq2VuTp5BDPqOGZFQx5nWnSZOJ1MYQCqdNjFhwQmR08NedqTIIGvt7IgXZ+i8Aszo+1iq9XCYwmplDB02qEZp3YrqGNVoms3GLwNDkmMKv4RgVPK8+p/U0Sp0tg5IFBarXy9oRcxlerBGqV2GjgiEVm3g5TZw9L2CCxC8yCBqnVxRzm/JCnSQtPKaJc3IPJEbGRT2/Uiw1Sq0ugNojsMq5WzMGf/h6R2cXXmrhKlczrog1v4cu5slTX1hiru9QPqmwedvm2+h2GQhlZWudp1MEbVvDEbVx3HS1ucf+t23y8epv1na8wUr7B+3qFne+/zq8/rPA/FX6Xv//SG/zq766x+71v85b6JqdOB11cZyqXCdQeY+khA+0QxVxnavd467tf5G/+Wo2/8OsP+Zk//BonT17j49U3+PlPr/DPNjp8vt5h4AwZjx4Rqk0m0i1Q9/nON+p87nCPv/E7m/y1j6/yq6Uu7zqP2bj/m/zTlVv89hdv44l/jC2tcKl2+Phnv8DvrD3iU7fv4D/pkfm7yFodS7vPxDwgdOq8PTzkk/dW+dl/ccBPfvK3+dl/VWTnu094x2zxJ2KPn/mVT/GzX/w8X7i9ycX4LWaTPXx3m0uhQ++r+/yvv/lFfvGlDj/xW1/mf3j5a/xK/5jHV5fEN99FEL7OJ37n9/nff7POP7pV50x5QDQ44Lt/9pC/88++xX/6G0f8Su1tHr31R/zd1T4/9htf57//1Dn/x+e+zf3vf52hWWNmNEE5htlXaPVX+Uef3eYnPvOA/+bzD/h7Kx02/vRf809f+iK/8MoWv/TbK5yc/Rmm3eXRn6zzy59f4+f/eYVf/OI6orjPVH9IMq6jaEf8P1/4ff7nT+/zi7+xzYXyLkQdbvwWur7Pb29/gR//5xv8Z5/+Jn/l17/GT/zua4zE11G1A07ffwVX2UI6ucu1f4Q6KiOP5zpeO9eMypcb84AuZ0i4SpPU2yUwu4zPNwjMDo7awNGa2EodZVhg6u/hyA2MUS3Xgyo7OHJ+1d5TG/hGC09vo40q+PoOttzEVRsEVoPAqqIP6wR6n1Dv4Spt1MsirtLgKjwgsXcIlX1mzv0cwHi+SaDWSa0usb5DqO7kJ+pCF185wJbaxFYLVy0Tmbv4yn0m3i6p3cMcV7DFOhM3b0ioF2USc5/EPMRXe7hyi4m3hylUcOQmE/cYV+7hSO152NFm4vWIrHauaLb2CPU+kVwhUKqkTgdDKuIbdWKriSMUyPQGoVQkMZrEZhdTbKCN6sTmLvaogjeuEGg1roMDpJMNrv37hOoOM+8AfZA3D1O3S+b28dQWwsk2od4jtXdx5BraaIur8JjQ2MFTW3kTy8yPcxb0cxOJ1pvv/fsk1i6u3CSx+2RuP39NdR7ijLukRr7xD5QdQrVHZu3nE5VhjVBtE2o1MqeOp2yTWE1CrY09bhBqDWKjRay3SMw2E6dHbLTx5CriySq2UOSD5AhXqiI8WWXq7C3BntaojjmschMckxg9jEEZT2oSGz3MYQ7AjLQeibGb8zCGNSb2wRzcuEti7GIMipA9Qr8skBhd1IstrvwD9EGRmbuHdpFPQJTzrbz98P2XuA72yOwOU3eH0Q+LTO37JMYuM2+f0fv3uAmOCJQ2U+eQ0XsbXHnHZNY+4pMNpJMNPkwfEmktfKWOflnkg+QBZ2+/wtTto5yvw+wh2mAd6fQunlImUKs4YhFHLJNaXSZOH2uct0oza5dI6y6Bmpm9R2z0sMc1Im2HqbOPflkiVLu5SlZpYwzKBEqHa/+YK/eYSO1hDKrM3CMcoYkrtvClDtpFBUtsEhm7pHb+7/79P72FNqiSWPuolxXUiwaBtk/m3Ec6LaNcVPDVHZy5IWfZzND7KGcFfLlFZvdxhBwQG0h1fLGOK9RQzvLwMLX3Ec+KSOclHLmJNqgSavvExn0S8xHiSQ1P3mXmPSQz9pFPy0TGMdPgDSx5H1PoYY87REoPU6ginxd5Gr9Oat3HGLaxhDaW2CAyd+YA0C7X/pfxxAOsYQ9P2uPKe0Sg9tAuegTKETPvS3hyDsf1lD1S6xHGcBdj1MYcd8ichwhPqijnLTz5kMR8jfHjOtb4PqFxjCTWUPwDlOCrWPo3aPz+L/F7P/9f0f/HP8M//s//Au8+LHP++FsI1oChKaJYxtJS8WKjIvID0jhZsiteZFNkSbqcfiwxAFFKFCX4fkgUJcsmQhzlrYoFiDKbTzkW848szpaTjiRMl9aPNHrOpVgEE8ugwovwbI84THJGRJB8pE2RZRlJkmDb9rK94C00plEO/Jwk+eMsAgzfD0nTCUmcEcfpslWxCCzSOMGx7CVjIvT9JVx0MZdZhjhz1kfg5myKLE6WwcliwrGwj2RZlrdB5j//or1z0dqIg/A5o2LZqPBMAlcjCU2SMOckXGUTAs9hmiUEnrM8wV60B6ZZwvVswmySLVsVi/ZD/vWUaZYs2w8vhgDPZxg2kzRXgS7YE88Voc+bGjlPIp9jTNJ8krL4+kJtuji5X+pP502NxWNOs5SraYbnWMvHeHGKkn//ogES/BsBR4hrmwSeQ+C5+K79kTnMiy2LFyclL7ZIfNf5CCMjCryP3M/isRZcEFNXCWwLS1NxTQPfMjEUmdB1COzcEGKbFrI0xDQGCOK7SNIPEYXHyOKA4cUl7793xtt//Ca3P/kP+bW/+Zf5/E/9NV75uf+SJ8efZfTuPdTTbfTzbVyhgiuUUE7v4UvbRFoR5Sy3XiRmCUdYY/DuF/CkLezxJqFaQXpyB+N8hanZmDck1ki1KvrZPSK5hHW5Pg8lNvGFbZzhBubFKsb5yvz9tSVQ0hxsEsg5HNMZF5aAydho4itVXLlEqFURTl7FHK/D9SGpXSNUysR6lVivzuGaW7jiNlO7hTlYJ9ZKy9mGK26SWTUCpYB6fodEr5BZZXx5A3N4D/XiVczhPTK7gnz6MqlZJlSL6Jf35gHNNqlZJTUqKGe3Sc0qN+EhgVbn8ocvERkVfLWAr5ZxpTKJ2SUxm2iX69hCYdmusIQCmd0mUKv4UhX9YpOJ1cWXqly8/TKhUudZsE8o13HHNZSTDT4Ij3DGZeQnK8sT/Su3y/DdVzAHG5Ac4ktlnnzv8xiXG/D0da7cHUY/vIv8ZIWZ0+ba76Bd3EO/WCMzO8Rqi8RsYQvbeHKBxKpijjeI9DraxXa+nZWrXHs7WOMNQq2ELW2RuV20YZHI6uPLbTKnRaBvk1hVZm6uJxNPVsicKkwe4gol9IsNbvxdrr0++sUmoVKD+AjiPt54HWe4zsRqwNUD9MEGwsldZn6fRK/ijDeJ9RofRPvc+H0ys4Nyuo49LKFf3iExqsRajYnVxbjcIlKrzNwW5vAez8IjptYOp3/2hbnVo8yzqIt2eRtbWGHqNIn1CuKTV1DPb5NZFSJ9G+X8ZazxXZ55PVKtinr6KvrlbZjtog/v5aYUrcqzaAd7vI5+uYIxWCUxKqRmlVgv48vbxEZtvoktkthlMqeKI+UQyMzuERoFfG0LU1jlKmgz9Zpog1Uyu0VmtzBGq0RGZT532ibQioR6CUfaItBKuNoGkV3GN/I/mqfBLpZUwhS3uUn6RM42k6CGMriHLecAy8ztIF7cQR2tkPl1ZlHeDjCFIq5aI3HaGOIG47OXkYavcpV2CZ06plxEE7bIwg6BU+HiyR/gKCVCM68357v2nTnZv0RgFnHkCoawxU3aJ7RKWPI6iZOrAWOrjas2uIr28fUKjlrAlrfIvA62VMYSKyROg0nQwZYLiOcreGqVWbBLaLYxxnkY8WF6iCeXkc9XyZwOqdVaglcndp/UruMqq+iju2RWl6mzT2w2kC9ehskBkVHFEQvYQoGJ08EcFbjydrHGedhiShtkbndu/GjiKnViu40tl4i1daxhlcDsEkdVDL1O5Pwx6vAIW9/EMOsYSokrb49M7eKNymRuDcfaRrU2UL17OKPXQH+A9+QO2mkbzWmiJVWGyhskwSVG8A2MpI8TNHGEOlPtCF/f4Wx8l4F6H0tfZSrX+LN3t/ixTz7kY7/5PX78EztYoy/zrl/nB0YJa3aE7nSRhiUCs4crVlDON0Ao4b7zB6Rhiat4D/1kB3/4OuPzBnbUwEofMThtop2vkoVfxPBWGOmPSCfvkURvcDU6Zvz4DrrVJo6+zjR8ncjZJol30Iy3OP/hm1wMD7Hd99CFb3ATFjEvbuGLX0VTX2f8zgHi4ADD7DMJu0TDEjP9GEH9Y/5YfBvBkNCCJwzkXUKtgf2DFa4ud/Au9xif7zOKvkngrOJfbLH3xi3+9r98yI9+psf/XTzizHgT9eoBI/O7nJ4+4f3Tb6J7e8jROnpQRzJeA7EGxhHBRZP3hzW+elnnNHsL0/gjnilv8gPtPnb0HUy1iRe8wrn2MpfO1xD8d3Gu/zVP3iuTiA/Bf0Ti7XNpfY93JINL+ZzAeYAw3MPXWlwHNZ5NjhgM7/PoyzVOHn+NqfcOo8EhcfAQz6oS22VCrcbUO8CW60yiPoFRwxQLBHodX2+gjwpcR4d5rdraIXb7uFqTwckqttrAECtMggNCawdbqTPxdgn0NuJZgdjcJzL2MUY1jHGZabDHLOxjSWWm/h62VCO2ulhSEenyLldxm0Drow/rhHoPT2kzC45wlcacy9Dnxv8SxiAHIyZGh8Rs48v1OYOgR2z1CLQ9HHEXW2zPFcUNLLHJzP3qnI/QxpWq2EKVWN8hs/eQT7exxw0+SL9CZPQ5f/cOkdnmJj7CU1vI5yVS+4jU3ifQuyiDrXnbKm91GeMqs+A+RAf4cgVPrXCTHfA0O0S5XONpsEui1rlxO3hSmZl/QGj2cZQO6kWJibVLqrWxxgWMYWEOStzDFVs4Yp0rfw9XLudgYLFCbPXx1R30YQ1HajDxd4msFpmzP/+dNRk9WcXXW1yF+wR6A3WwiT6sk1gH+YnpoJwrUJUmgd4iMjtMnSMirY8vdbFGDZi8QazvznkaLSKti3S6znWwS+a0iIwa1rhAbHS48g5xxDKeXGPm9UnMNo5YRj3f4Gl0QKg1UM7XcaUKUzc3dpmj8hzuuYc1qiM8Xicxekydg+WkIdJy3aYnNRGfbDJ1DrDHdRwh51skRg4EzcOrLabOLq5YI9LamMMSE7uPPa6Q2X3CuYHi8p3bRFqLmbfLTbjHxTsv4YhFSN4kVPo8/t7LTOz8wpA9ruT60cmX8aQ2odrFl1vEepfUypsj+mCbp9EB0ukGkd7BGpeZun1sIZ8KBmqVxGygXq4RarX532YNzFGRD9MHuGIecqRmn2fRQ8xhBflsewk8NYdVzt++jXpRUai4KQAAIABJREFUzG0mQm7duAmOmdh7OEIjn98ILcxhnZlzlIct7hGJvpvPZKQO1+FDZv599GEN5aIMT7+OLbY4+8E91EGFUN/HGrfRhw18tUfqHOCpHTy1TaB1CJT2XC1awxUbKGfbOEIdc1hh/P4a4vsrREqTSGmRmn2ug2My54DH37+NeFZEvSySOUcM3ttGH3TnPIge2mULfdhEflIi1g+xxT2Esxae/gB9uIM5bOMJXRy5ia/1kE4rePIez+KvklrHjJ9sEZn5dMxT+mT2Q679Nwi1+3k7YtwmMnbx5GP0QTcPJ+xjtEEdW+wRqEdMna/gSD0CbR/1osl18GU8eR9z1CfUHpCarxGqX8GV91HlJrKzx7l0wMl7u3yj/hk++VN/mU//2H/Eb/7dH+Wt9m186wQtEBEsCUGRUFX132pULAIJ3/WWLMEFTzBLUqIgWAYVWZIQxylJnOF7IXGcEoYxQRCRpdN8ApJM5kDK56aObN6amGWzedshIolywGYaZUySKdEL8MoszoGdC87F4uuOmZs7FkaPxeTDdd2cP5EkRAuWRZA/3jTNuRcLAKjr+kwmM9J0QhQmXM1umE6u8imIl7Mj0jghm98WTZLQ8wk9n0maEXh+3qx4YfZhmxZXkylJkocVixAlyzI8zyMMQ3RdJ/D8pS1zMfcIPB9ZEInD/HnlMM3ZNR/eXBE4BpGnEwdG3qgIfdIgWp5oL0CWCwPIolExzZJlkPAiD2IxGXmR05CHFj6TNA8oFq2LRRiyCAoCz102E0LfW/IkFnOKwHPm9/18hrIIG563PJ7fFkHCgiGRTy8W0xR/HsI8b2YsFKiLacvid7B4f9HmWOhNoyBveiwAny/OS14MURYhRh6yPGdhuLZFFPi4tjUPK/JjCOd8itB1llwK37ZwDT1vU5gGlm4giZdo2gWi+EMU5X1k6QRNGSOOBWTJ4Id/8g0++8t/j1/97/4in/zRf5/f+am/ytu9TyO+v4YzqqKcbKCdb+KJ5VwjN1jFHK6gnN1i5tbwpA30yzs443XEJ7fwpQKpUceeMym88RaRXEJ5chv58W18YZtUq2KcryD88GVCqYgvbKOd3sM4XyGUSuhn99DP7qGd562AnFGxhnK6wszp4gpFlNMVpu5OrrIcbeEpJa7DHVK7jnD6CsZoZWkg8eUikVohsxo4461lgJEYFZzxOqFaJDWreNIWrrhJoBTIzCrSySukZoUrr4k9XkU6eZlA2Wbq1PHlvJHhy9tkZm1uDMntH7FeRr+8R6R3cMQKkVHHU4pERg5pMobbKOdb6IMNroM+gVbDk8s4YpHEzK8EG6MtQrlGrDVJjTax1iQzO6R6C2tYINFaJFqXzNjBGZXxxSozp0es1ecziBaBXGZqd5Ce3GVqd9Av1giVKoFc4crdIVKbuEIRe7RBalYwBveYOi2083WIj+eBwA7q5T2YHaINVvIavbmT//GpNQjlMoFawhY3sMWt+cniAZ7WwRUbGKMNfC1XhKoX2/ku02wT6NsYl1t4YplQqRGpdTKzgy9ViNUGsdYkUYukWhlP2CRUSoRqBe1ynVCrw9Uj7PEG5nCdp2Gfqd3Gl8oM3rlFqNRJ9TaBskWslQmVCldOD08oM3z3ZW6CLolRwhOqyE9WeRbuE+s1nPEmjrDOzKtjje/iSVuYwxVSs4w1WkE6fQnl/GUifZOpW8K6WOPKamAO7uKKq/jKOrGZBwXaYC2fQ9k1fHkLY7DCjd/Gl7eQTl5hYte5DnsEWj4BsYRVJm6dUK/gShXscYWrsIk2uIM6uEOol7gOu0hnd/CUEqnVRDq7hSWuk9pVrsI2oVHClvJG0dRr4ptb2MrGUh+aOF3U4eYyqNDF21jKGrFTw9MquGoF6XyFzGsxCVro41Vip8Es3EW53ES62MBVq0yDDoFRInCKBE4FWysS2E1it42tFYm9Gpa2jiUV8yq10Z6fPHXxtCraeI3ALGKJZaZBD1crYohrJG6VyK5hCNuERpOn6X20UX7leBp28LQigVHDlst8kD3kw+kBnl5GHeZKv0Cvz6+a1nGUGtmcZZI5HSKjgadUCNTqUvWqXxYJtCKJXWDqvXC1V6uhDl4lMqrEZs6/sYU8rIj0JqHaQLvcwlE3iefHG9vdXHdqtBHOVmB2n2dhlUTroY+rONYGs3iHQDomEhpc2X+Ab3cIjH08cYdM65EqO3jj/DUt8VfxvTLx+HWuzr4E4yNuxm1S6R4TbY1snENLbW0bW98mcQ6I1a9gD4+wtAJu9Aqu/mU8ZYMbdZevfWeFn/jtb/Oxf/k2v7B1wnj0dUZnn8HTbjN1N7FGrxAaJTyjhW7sIih7KPoRftLBd17Gvvwc01EdrDcJ9Nd4MiyRaBVCqU6kbuObX0RXXiIyD/CFAyKxxpV4n8SoYRlVLONL+NYDAmudQFtjZjxgZjTw1W1caY9Mf8iNvU54cYsP1deIh33wivnVZ/WYSP8y0UmVp1KD0GwytFtMrSqRuo43epUbuUjywwIfjvo8NZrowh/iKm1myks81fp8+ftlfvw3DvmR3/sSv1z9OifpW3jaXRK9TKpU8c43sc83CPQddPcBkvsGmvgNno7vc/VkldloHV+o42h7hMIuWI+ItDaxskNmlAmMz+Pbr+KpHVxhl6ndx1QO8UcPeaod8yzpoBgNzsWHBN4Dnk030LVv4psHZOYGM+seqbZBptWJhQI4VSLny3jGDoFVxlU3c/il1CAwWkRug8DIzTmuWiUy85PX2OriyvkVS0uuYYgVMn+f0NpZtioCq4tvtAmNFo7cIDZ3MUZNUvsIX9tBOt/Clio4cglbKhFoTUK9ja828NQqgVEmcSooFxUm7hGW0OQqOMaRGiR2j8TeIXP7GJctUvMAc1iF7CHWqIgtlJm6+zB7A1uqk1rH6IMON9EjbLmMp1W4Dh8Sqg8I1QaeVOXK28MRqnhSA3NQ4do7ItZzroYt5uGDJeaMjvx1Zhdf7fEsfQ1Xznk3gVHH06pYUhlXaRJbu8RKDU8qEVstPKOWv35JRRyhwMRo4osFXLFEoLVI3QN8vYcjNgmVFh+GRyRmC2tcIlDaXPv3MYc17HGNQGlwHezOgcA1XKWFp3TyhofSwtMaeFoNY97QyMGf97GlWh50Wl1mwdwSYu4TGbu55lhqEJk5uNeSqiRGj2v/eHlCGmk9MnOfUO2Rmvt4Up3YaGONi6RWiyu/lx/zqESgtvgwPcYWct11pLe4Cffx5CrWuEhitrGFEp5cJbW6JGYX6WSdWN9h5h2Smru50nJUw5NaKGfbmMPK/ES8Pmcw7KCe5xMJX2nhig0m9h7WuIp4soEnN3L45ahMavWQTtbx5QYfxPe59g8IlCba5TYfJPfRLrfw5ArK+SpP4z3GT15dBmGp1Uc8WeXK30U932Dq7uGKDUK1kzfa1DaeVMdXcuB2ZnewhRxK6Yo1XKlGoDawxkUCtUagVYmNOsLJHdTLNT5Mj9AHW/hKHWtcxleaZFafQGkzem+VzNolVDvz9kSHib2PI9SxhTqp2cce1zFHVaxRNZ88qfnfRnmQ0sv/LY8bxPou0kkBY1Ajsw5w5Q6W2MRVckW3r+aNJ0dqk1j76MPGMqSYekf4WhflooAl1vDVFpHeQT3fXgZDsd5DvywTKrnyNJQbmJcFEj1vheiXZZSLUj4fEfP/Z2uDMrbQwRZ6OOIettjHFru4Uhdn2MIed3HlAxz1GFM6INTvI59WyYwDAm2H1D7k9M/XCLUjfOUAV85DSfWyTOYe4Wu7qJctQu0+N+GbpPZDLn64QaD3ufbfxBz1scZdfLWPI+1giz1sYQ97vE9iHqGc13DEHpn9kEA9wpMPsEa7ZPbrJOqb6IMeitDACo/R/K9wcXLA/q3/l83/86f59H/9H/OHv/CT/Pn9IvL4+0j2ED00EQQBS9VJwgjPcZdwzIV6dAF0nKRZrtxcTD7mBshk/nGSZIRhTBjGxHFKEETEcUocp6RzY0Y6Z0wsmhHJvBGxvMXZnE0x15jOlafTbLaceKQvGEDiMCGLM3w3WDIpFqyKBQMiy7I8HAhTpumUaTqdH0f+80so5/w4F88hy+YBy7wZsmhRhH7ANJt8RAax/L0k6bKBkiV5syJwvdyakqZL4GYURUuORpIk6LqeTz/moUfwQvARzlssQRBgmiYfe3Z1zbOrKaFrELgqoafh2zqha5P4HzVwLAKJxQn3InTIWxbPpw8LLsWLkMrFtGIRMiwaE4vZxYuQzAU3Iod2enP7hrsMQvKTeHcJ5Fy8vzj5f/G2CCcW3xuHPo5lLmGgeRDiLQOMJMoZEYuWw6IFkk81vGWbYvF7yacr3keMIi++XTQnnocoC67Fi4DNENe25o+bP988tPAIXYfIc5dBReQ6eKaJpSq4ho6pG6jyCEU+zUMK+T1U9QxNFVAlmdFQ4r3vfZOXP/4P+PhP/CV+7Uf+PX7np/4K32t/CntYRj3dRnx/Nb86fb5BZjWxRus4wgauuE6obuFJ61ijVczhKplVxxysITx+lUAuLRsUvlDAvFgl02vEShnp/VdxR5sY5yv4Qg7dNC9WsQfr+MI25sUqznADe7S9VHSqZ6u4QhFruIU92s45C2YTT67gKWXM8SaRUSUyKhijVXx1O1d1yjmXIjMb8+lHPk2Z2M1lOBHIBVKjii9v40lbeOIWqVlFv7xHrOfNCWe8ztRpLMMIX97GGq3hy9v484AjUovY4/Xlx7HexRGr+EoVTymRWA0CtYYjVNAuiognd3NAn9nk/AdfJJnPPuL5SZVyssqV28cX82aFL1VJ9BaBXEN8fA/5yTozew9rWEI9XSc12qhnq3hicR5KVJjaHcTHt4m1GjOnywfRPo//5HOQHjGxuoRKFeU0bwtceQ2mTpPBOy9Bckxqd/CUMsZoDZ7eJ9QrOFIpd8gHxzz1d9HPV/GVIjdRl8xtoo02CYw2E/8Q8ckGoVbhWdohNMpYozKB0s3BVNo24pPbZGaTmdvBHm1ijTZztolaxR5tkWolpmYNe7iWQ1qlIjfhLp5SQR9uMrWbTOwmnlhAv1hjYrW5cvs4oxLKyRozt44j5BMTa7hNorfm0NC8EeSOK4RKg9TIQ51Er6Jf3iWzy3hSDsh0xZxJ4YirmKM7xPomobaONX6VwdtfINXK+NI6N0ENfXgLR1ojMit4ShH59BUcYY2nYZtQ3UY5u8W13yQxStjjfA4T6gVsaQVTuIMjr5LaVXy1jHS6SmKVcOR1XHmTQCtijNbInCbGaIPYrJM6VUKjiDa8i6dsEhkl9OFdPHWLxCoTuyVcbQtttE5ktQj0fJZgCFukbpPA2sRR13HUbXy9SmQ1cdUyjlIg9er4eglbLuIqVQKjjSmUCY3596jbuMYWjl7AUgv4Zh3PqBE6dXyrhCGvEllNbKmMPioSW7ktI7d7bBHZ5bmRYBtXLeLp28R2hdiuY0kFfK2OI9fIvB7y5Sq6sI6tbBNZddTBJk+TY2ylQOa1cJQinpYfvy1X8LUGsd3FHG0R6XV8pcLE7XIT7qIPNvDkMpHRyInqozUCY5PILGGO8j9eP0gOcJU1IqOKr5ZwpeL853L9X6g1MYf5Mft6CfF8hdTtERodTKGMPt4m8zp4yhqptU+odzCkV4ntCoF4QKY0CZV/RWg0cYQ+ntTPZ0BiC3/0OoG4S2C8gmh8k7H6dSS9j+Nv4+i3CPQ7BGoNT3yELd3BHN8h1lpE6jGu9BVM+QBL28Kx/4BYPsJXiyTqId/41i1+7tNd/pNP7fHTn93ldPgmk+FXCM+OiQb7XJl5dd3SuihGH9HcQ3YaiGYBSd/CDdoYSpdQO2SqdInPNvHP6mTyIbFxjCG0ccQ2obBHNDpkJj0kFA/x5HVCq4gtH6AJe1jKBrG2zlP9EN3cQpYKOMYBafAGlrmH7x7x5M8rcPU2T7272NI2rvKAWPsj/EGPmdrAldfwrC1m3jrm4A+ItAqBfkRgfZ3x8ADL2UH37pEpx0wvajxT3uLoWxV+6lOv8WO/9U3+r60/5zvit7GlP8IRu4TCOuH5Os/EI65GrxMPDjGebDKYvolg9En0Ns57q0zEHXy1hW1tMxK/wEzaB/cr6I/LKO+v88zbIxHbTKR9okGPwNkllF8nGO0hnX2BD252cIxd5MEGgflZAvk1AuMAz6ljmgW8sIPutDlTKgzdJuaog6fWMcQVYifXDBtChcBoMo3axHaLwKijj7YI9AaZ18cYl7GlOlfhEY7WRBfKuFoTz2hjyTWUYYGb9D620iDQW/lJr5BD+BypS2Lt4SpN9FEBY7RNpLdyreF5AWNYItQbpHYTbXB3HhS08oq62Sex+tzE99GGRYxxiZnziEDuoZxtM3V38ZUaV/4egTIHDNq72EIHa9zjg+zLRFZzrljd49p/k2fBEeZlkVTv8dS/z9Q6IFb6+U3dZfxka65A7eXqYL3ONNgj0LtogyraoIwj17mO9uZh7RaJ3cHXWygXBXyhRGa1cZUyllLGVspkbhdHKGJe5BdZQqWKI9WwpCahuUtq7aGcbmKcbfFBcsjU3UW7KKJdlEnNPUK1jXa5RWw2mQX9efDQX1b4fbVN6vTIvB1icx9bahMZfW6iB3PORv5aOfX30AY5QDHUexjjGqmzR2TmwW/m7jJ67y6uVIPsEU/D+5jDKqGyw7PoNWJ9D3NUILO72EIJ7XLrBYtHG2ucfy6zuzhimdhoo55vEBstIr1FqDWI9CYTZwftcmveOtjDGJaxxjVScxdrXMtPvJU2N8ExV94hwuN1gjmzwZPquFKdp+ExM2+f1Nxh9N49pu4eibmDPiggn20ydfdg8hrK+RbWKH+cRchijopY4yKR3sCTy1hCbhwzRuuoZ9V8NuHto15s4IglXCk3smiXRaxRhdTs4Yg5IFS73MQaF0jtFurlGq5YJzF2cIQq5qhIZneJjUXLdZup18UWCpjj7RzeqTXxlQae3CDSO3MtaR7KBEqbWN/BGFQIlDYTe5/U7OMIjTlYc5fE7OPJLUK1Q6DMwaJSm0jt5ZNYrY81auAIzZztoe5gCU0cuY0xrmOM6miDKsaojiU0kc5KOFIHW2yhDSvIF4W54aaCcLqOOcr/VgvUHKBqDnMTiD1qYI2azKwe1qCIcVnEEer4chtHaiGeFTGFJvpoi8jq4sgtLKGd82S0XfRhDVtsoJ4WccUO6qCFox7g6oeMn5SZ2EfYwzrasIYxbJI5jxi9X0F4Usca7xCbh1hCE1fdYeI/xJZ3MYVd1EEX8azOdfw6+riBOdoj1h/gSrtY4za+2sdX9nDEfVzxkNQ+JjGPcaU+48dlAvWQSH+QwzSlQ6bmW0TqQ3xrn6Hc4lI5Qhk94v69X+X3fvZH+P2f/ut85ud+nG/17jG6+C4j7QzV1VAUhdQP8WyHOAiXYUX8onHC9Qh9H9e28xNxP1i2ChYtgyhKmE6vSNPJcv6RxHPmQ5QwzWYEbsAkmS5DgoXyc8GkmKTTeUiRLi0ccZgwTafL71vMPXLNaUgUxLiWi+/7ywDA83LuxmIuEcfx8/sN06XBIw4SHNPJmxlRHlaEQZyDNbPZEgjquXl7JHmBT5GbQINlaLOYx8wmU9I4IfT8ZdAT+vlxLI5pMVNZtCxc1yUKcvOK57i4tsN0HlREQUjo+Uuuxcd4+gEfXM9IQofQ1Yh9g8i3SHxv2ahYNByi4KMQysWEYxFQvMideD7BiJcti2mWfAReufi5hXo0/9qLzYxg2ZhYTCniMA8mXgRRLgKFRXvixdui0fDi5OR5GLJgWQTL0GKapcumRM7MeA7ZXDyn58f1/L7ysCT4CLhzwa9YhCuLOcnz430+E0micB6U5KGQa5t4jk3se8TzwMK3rPlbE1OR8W0LSzcQRucoyhmGcYYgvIOqnqPKI3RFZTxSuHj3T7j9yX/IJ/7WX+Xjf/3f5bd+8i/y/e6/wB5W0M62UU+38IQqyukq+sUa1midSCsysavIpy/jivkJnTNeRzq5hTFYY2K3coilWCCUinMGRRXjfBXp/VeJlTJXdotMr2EP1hHfe4WJUccd5YBN82IVX8gnHvrFOr5UxhkXcIUioVLFFYr4Um7OWFD8faWMfH4XY7S2rMmHSnnZqPCk/K093iQ16vhSEfHJK6RGHlYIj1/OTR+jtRyqqRSItLwZIZ/eZuY2ufLaKKe3MQYrpEaVQCkQqcUlp2LqNFDP76Bf5kyD3HnewJPzeYp2uTa/WrFDpO2Q2m3Ek7sEWg2m90mtFtLZCuZoi1Cv4wplrGEB5XSNUK7nzIqz9Zy/INewhxXMyyL2sESitfCEcq5jVauEapXMbGFc5jpU4f3bPAv38MTSXH26gXa+zo3fy6GgwhoTJ39OoVLh4u2XcliYWMAWtxi894e5VlOpYgyLqOcFnFGBSK0SaWXM0RqJVSfQ61hiFWNcyyui4y0CfRtzvMaVlyu0XKmCOV5Z/p5jrUyklQjkAhO7TqKXidQizmCVQNzk2mnhClsYg/W8dWK1CPUGnrRNqJa59roI77+KL1WYmB3sYRFPrOZ2DruBcrqCMyoyMTtkZhPx8StEWoFEazO1dpCfrJAaDRKjysSuoZ7fYupUiLQCobqVM0nsEp60gq+s4kp3ifQ1tJM7hNIWzuguM6+MI97Flddw5E2uox2s8QrWeIVA2SQxiihnr+DJG8RGkUDdRBvcxhjfJjQ3CPRV9PEtfHWD2KzgykX00V1CozAPI+5hjNZI7QaOVEA+v0dil/HUTSwhny7oo7tERpHIKGCO72Epq/hGEV3YQBlsMHx8l+toH0+rMHjyCpGzjTJ8FUNYx5IKeFqVzO0QGBXkwR0StzGHbNbw1Cah0SEy2zhyicCsYOsbWNoWrlEmtJtETgtbK6JLazyb9fC0al65nsPfHLmGr1UJrQrTsImn1QnNOpFVQxuvYIhreFqJabCDrzUYnaxiyxUyr0NoVRHPb/M03cOWK9hSDWWwgquWyLw2idNCG22ReT1CI7+6/DTaIzYahPM6b6jVcKQSidnkw/SQ1OwtYZqJVeYmPMCTGoind5l4FczxBoFWJnNay/8+zVGBUGtyEx4QmEUCo4wp5pV7S6yiDLaZeD0sqYAyuoM1zm03lvAKxmgVV3qIpR4g668QKFt4Ygdfq2NqX0Qdr+GNv4o7PsYUPoeiPkT0agysNUbGy5j2K7jmNopcQtDW0YUivtghlvaxx21MvYrtVnH0Gs64Tix3sawymtTnnbc/xz/5xKf43165zcfv3cVze8TSN3GFN5Av99HEPraxi6E0cJQ6kdHCl+6QGWW8cRVfaxAFVbTRLcLzO6DWSIQegbqLJvXxrQdM7GNipUaidEi11zHlQyJrC1+5TaodEOqv4RkNQrVKMjhkIJVIotexxD7SZY3xqEMQv8Z4VMRR9pFHuYkgEOvooyq2s4dp99DHJTK5Qmh3CI0+ltAi9l7Hj15D0neQpSaJ0Sdzvkoy3CG5+ArffvcW/+Mnv8Df+cQmt1rfJky/hi5+C/FyF09rMfX28IVdgssemdiEsItmlRmbJSStxDQ5xB4XSKwaqnkPLdvAH+4TGw9QRh2Uywb+uIF1tsbE3MNXHuHY2wTaA2L1EbFVJrQ38bU+ifkQY7zORGvjaQ1Mu4uodVCMPWT9ENV/yKnVI9X3SMwmkbWNPLyNcL5C5u1hCAXU0V1ctYKrlgmNBrZcQTpfJ7Z2sKU6tlQn8/dx1AaGWCWyd3j7u58n9XaRLrdQRkVcpY6rNDHGdQItb1WYQmN+MpxfeXfFOs64jjNuzg0GOZTWV0tM3GP0YY3Y3MMYVdEGJYaPV7kKD/hw8pCp/ZBQ6RNpO1y+8ypTt8fU6WMMykgnW0y8ffRhk8x+hDFukLldMq+DMapjDHdJ1B4fho9whg28cZuZdUyqHuCPe8RyriuNrR76qJBDevUanlrHU1vE1i7muIIlVrClErHTwNPKc/BtncTuYw82idQaqdPGVsqIF6tEZpNrv4c92MIarGMMNpm4u5hig8HjDXylw9PgmECoIZ+vEhttIq3DzDkiNfdIrT72OJ+aOXKZzO3hyk0m7uHcjrIwAzWJzQMcqYMlNPG1LjfRAzw1t64ol9tExh6e0sWR29zED8mcPdRBkdBoM/X3mLo9Qq2BMSxgjXMbR6B0ibVdMutwDv+tYo1LOGIV/XKbQG0QanU8JT95T60OrlSdNxaquFKV1Owgn63hyRWu/F3MURFfbpAYOXdBPt1GOSssNaKB0saTW+iXebskUNpzTkM7h1bqba78faTTdUKtRWrtkBhdxJN1ArXJtX+QTz9G5ZxbkT4kUJsM37tDpDeJjCbP4n0u332JxKoz89vM/DbKaZmJvT+//z7K+Qqp1Ua92GTq7M41sjl7wxoXccQSkV7nKuhhjjYxhiWsUYVAbebNGLWOJ1dwpRL6cANXKvEs3kc8vYcxzM0okd7GEWrol0Umds7syG0nh3Nta3NuRmniK23MYZVAac81s10So48ntZjYe/hSB3NQI9b7eFI7n4G4xyTGHup5aWnUceXOklMRGbu4codA7+EpXWyphXJZQjjZRB+Vicw8LDfnbRhfqeOIVbSLAvplmcw6wBm30S5qTM0dAqmOPaoQa10CpUOk97n44Rr6qI6vl3HVMtqoiCPnzQ5f6+LIdXytycTsYY6q2HKHxH2ApfQwxs08yDJyO4gxbJFaDwnUY5TzNraQNzICrY88qGBKXVLvNQL9Psqgiy3vkrj38fQe4pMmkX6fxDzGHLfx1V18ZS9/zT3rktr3caUevrKHJ++jnLfw5UMi7QH6oEcw/iqR8hBl1MAO7iPZX8LV3qT0W/+AT/6t/5BP/7d/iT/8X/42b+3c5e0/fR3JGnApXRJFEbogYep5q2J5gj0HO86yCUkUMc0mpFFMGsdLy8VHJhBhnJ/cpxPCIP84iXNGRRznjYmF+SNvMaQsqaIXAAAgAElEQVTL6UewYFIkE+J5OJHPOxYq08lSVbrQmuZBRZAHD164bCvEcYzv+0v2wwJWOU1nOY8iTOe604xpOiX0c33qov0RRTlIc9GsWMI054DRhfFjMmdzZHMmxWwywXfcObsjb5ukc35F6OXBxCI4+QhEM8zVo+l8KrJoaqRxgms7REGAazuEkY+qyXzsw5un3EwyYt/Cs2RCTyMJHJLAI3LzBoJrW0yzBNs0XuAxuEvDxyJYmKSLOYObGyvmAcc0S4kCb6njzLWe+f1MsxTPsV/4WW85M1nALhesiRcDjZxVEX9kAvKcEfH89mKo8DyUeM6eyJL4I+2MF5sdizZI4LkvADOD5f0ueBULpsWikfHidGQB3Uyi/5+sNwuONF3Qs84VwSUmMFxgwAYHjAkTMcGFsbEJwpiAG+wbggvmggjCwWoIj8PGDs/MmTlLd1eVqiSlct9TmVpKtfUyfc7xDIxnYDww49OnT9cmKZWZ/77va6akqu5+uPgys7pnLhSprpZSqSyVpO/93/d5Ym6vV98ITf5ki2RZ5ESB963wJY8i8ijaBhSR566DCp00DDB1A02Z4boLFOXnzBefYRiXaOocyzCYXkq8/KPf4x/90l/nv/23/wV+6V/+Dn/vF/8UfzT+ZZ7/s++tGRUNnKsG8osdrOkegVLDXexhXd1HPX+fUK0Q6zW087vkVodQbSC/uMPVz36IM92jMLtoL++hvrjD0ha8Cuviwbf4FaJ1USeUatv/l6jrMGJWJZCb5NZge+tLDQp7iPL6AZHRpXBHrIJDlNf3SO0O19GI1BEgw1hv4cwrrNaH3dIdkFs9YSfR6ttmhC8fECpVlq6YcXhShcwUtgf9YodYbxLIVQpbNBDc+T6FLeYjxuUOidEkM1tCdbpuYrgL8cM60nsEamt9YOoLJ7k6ovQO8eQG6sUuqT3AU5pi8mH1yZ0h1rRKILfxpRaB3EZ5+YBY7bJ0JyzdCfrrA7x5m5V3QmaOUF8+2KpI38YnzD5/H/XVfVg+IzP7mJf7uPMaLJ8RyE1CpYUvC7ZGrNewZ/dxZrvcBGNW3oTcGWEvqtzEE6z5HtrlDonZp/SO0S8bhHKLVO+QWR0ivYG12CdzRzhKF3PR4W3yIeZsH1fZw1XWe9CFqF8mdoMv07FQiF7tEGlVbqMh9kzobilPiOQDvNkuoVwlUhqCwi03mD2/S2oPKWzx95gaHTKzz/Sz93BmdQKpTWaMMKc7xFoDb1Fj6U4wLw+wryrEWoProM/KOyFSe+jnewRyA+PyPqXbxZf30C7eI1QP8OQ9POkBsX7Al9kQV7qH9PK7+Mo9rp0+wWIP8/J9fGWHm6iDp+7iKvvEVps38ZBA2SdQKwTKPl/nE8zpXXx5j5uwT2LX0GfvsYqb5P4Bsb2HJd0jsZsUXh9beoCvVSj9HoXfI7U7xGabZF1NdaQHROugovA7lH4HVxFQzjLoEtlVbGWP2O4Smj2K4IjA6BIYbXJ/SBm1yPwW5mKXwGgLNoQ3xJIquNoBiSOCi9DoI59XWEWPCI0+5uIAR6mShR0Cu4FvtfCtLrE7IA0GhE4TXdrB19v4eofUGaNf1UVQYfVIvd42qMi8IYHRxNMPsJV9ErcrAIHuIZE1wtfFYczT66SeUKu6apvIHBLbHTy9QWR10GcVWD0TjRGpiX5VJXeGsHyKOTvg/LMfkLsjVuERxnQf86rC0j9lGQxxlftIr35IZh9iz1pERgdb2uEmnhAZLVK7J0jwqvjFPjGHGNMqmd8hsloERmd7dTq2RkRWH0uqEjgtzHmf2/Ah10EV/fI+rvopWf57XJgVIuU+mTkishu47q9iqPdIjN8hVn8TW/41iqs+136X2DnCkz/BevURN9Yf4GuPudK+h6U+onT+CfHisdi0e3cJsgNC+wj/4mMSbYAbDzCsUzz9DtLFj/j/Zp+gRX9AZHxAEPVJygmyXefzi/ew/S6O1iBVmrw1hxjmE5bBb5NIz0iNCZa9ixFVmKldPPv/5DYcoEp3MZ06YTgkNPbx5e8RmvcJnBGG9ogsqFE698nUMdbVKbY6EFBB+UfYcpdMecgb5ZByfkBpDFAufshtXCWc3cP3PhXwPb2Oa+xj5WPc8kMc7RT/iy7W1SEr8xnXxkPs6S6BeZ/SO8D52QfwekxePCMze1gv68z0X+P3F7/L785+xvOXv09o3OON+5DcHBKZbUy9imHXUe0aYTnCTdt8/fIY98WQL69/hzx9hvFqn3TaIzc+xVZ/h8Q9QTPaeMkEy+qgTe+gXX2X62LE8uZTFtJ3ieyHBOozMneIfH4Pe3bGjf8H3Ma/RabWsdUGfnBK5D1Bf9niVp2AfwzpmMI8IVAapG6d1G8R2QMsqYOntVhGPWHVsXrEdp/YGmLLLXLvGP2qQeoccZ09ITCHaPMGqXdMHp5iLFposzplfIardvC1Ab52SOY8wpoPmL88IPdOhF5UGwirgT5h5T2mdM5w521ivcfSHxFbJ2srwUM8dUjqHCOfV4jtQzJ3wsr7EPlFnTfJM1JLXLF3Fk1K94SldyYq6voJkf4Ia97Dlhus4iMceUCkPaW0HpJpx9gXXTLtlBv3Q27dj1F+3uLa+Zgv84+JjBGvPvshiTMg80Y4chNP7RGbExJ7gnp5wBd/+F3K8JDU7eNrwkjCl7/FtTvGnh3gyHXK+IivVk8xZgdo57t8GZ1C/hBPamDOm3jaiNQ9w5x1cOdtIqlLoLZxFk1i/RBz2sa4bOHMOxSOuBK/4fMswzM8ZYg+bRFbE1JHzMOseZ/b5GOsRZ/Z831cuU/mHuOpPeTzCqE+YRk8JXcfol+10C7ra1NIF/l8H24+JrPF/MSTu7xNPsSXh9hXPcxpjzfpKfMX99aQzDGhJvgMt4kIcEvvCPX1HrkjvqfdRA9xpSaB2iUxBsivHpDZI2JjQG5P8JUe6nl1a7Vw5h18ecBN+JjUnFC4p+uLM8IEIpoMHXylS26PuQnPyO0x2nkFa9agcI5g+Qnq6wq+0oM3PyExRsiv9vHlLlx/zHV4wut//n1K/xCun1L6Q17+0a9S+n2+yj7FXfR59Yc/4MvsjMTq4Up1XKnJl9kzCvcYY1rDWTRJrSGZPUQ5v48r1ym9EUv/lEDt40kdlv4x5lVVtF+1NpkzIHMG20bFKjjGnjdITRFU+EoP7bzGbfwU/aKB/LKynX14Ug9z2sSeiSlMak5EI2nW3s5RtHNhvbCuOsT6BHfR3zIr7FkPc9rBkQYYVx08dSSgltYJvnqIftXmNvmIzH2IMetgzbuEhgDoemoXc14n948oXNFIcRYtQnWwnui00C86RNox9mWNQOoQqQMK5wT1vE5iCp1oYp/iG3Vctb7+N9UnMsc4cnfbGnRmDTL7CFseCDWpekjmnbF4uY8vdZi/qJHZj3GlY5b+j1gFPyLSH3H5+QGuPMJWR8TOI3L/I5bRj8m8T8j8j7h6UeOr1U/wZKEivYl+k9vkE1L7Ea40wVmckFofU3hPhTJVPSF3nnEb/xhjOsaTz/CVRxT67xArz4icR2jWCZfqQ6SLRxx9/5d4/2/+Ah/8Z7/A//5X/iz/9+ke8vwP0f0Fl/IleZ5jyxqOZRMFIb7jYhsmaZwQhxF5muG73hYOuWFVbMCRG+jjdvaRFuR5SRQlW25FudaRFllJHCbcLG9EW2LdrNjoQou1djQOky14s8jK7dsHXkgcihaFgGqu9aT5kiRJtk2KDafim+DKfP1xsjgTQUecCU5FVhIHwkySZyV5VnJ9fSuaFGG8/bw2YFGhH11PYzahxPr1jU60yHIR7GQ5yzXPYxNUbMKJzUzlXeMj3jZYsvXUJgoCAer0A8plThwHfOfrL294c1OSxD5J7JMmAXHokcQ+UeCIP4t9iixitcwo85g8i0gijzwVc4tvvnzTnJFEAUUeb9+nLBLKPCZLAvI0ZFkka0hmsJ1QvGtAvFOMbmYWG3bD5nYTAAiGRML1svwTTIpNW+Gbxo1vTlM24M1v3m4CiY2RYwO/3MxUNlDPTWCxaUdspiXf4mkkIXmRkmUJaRZTpAnLLCULQ8rk23yNbz6ud3DNaDs3CX0P37VxbQvfdfAcC8ucYdszDOMCXX+Npp3j2AqGpmDpBhcXU376ez9i/+/+N/z9/+jP8N//6e9w97/4C/zT7v/K+c938eeHqC9rWJd1rKsKkdbAme2jvb6P9PwuznyXUKnizPbWjYUW3qJGrHZwZlXM8/u4V/tkRptQqhIsqmtl6Q7qizu488q60t/AnVcwpw+2dgR7tkeoNDAuHuAtqgRKnVhrsvSG+FIN/fw+uTsg1Js40gG+2lhbD46IjBa+Wid3+nhKjdzpk1oCVHgdTQj1FurFfWKrRWQ08ZQDXOVAzBOUAzxF2BtCbZ9AbnDjn5HofYzLu+ROndRs4Vw1CbQavlpjGQxw5Qq+ViO12yR2G/n1B2S2ADW5UhtzWidQe0T6AFdqkxhDbsInJOYIZ1HDkQ62nIdAbVK4h9wmpyRmD/V8D2fRpHCOyKwJ1qyFcdlg6R+RWSOM6QGh1iWzRoRaF19pU3pH5NYhmTnCuNgnNXo4swNyq0cg1/gyPWb2+Qdk5oDCHq4Bo/uUTg97tsuX6QT19QdcB0MiTUxlYq2FLzX4On2Efr6H+vw+/rwG5SMCpYL6+gMyp0vuDonNPtf+Me5iF1/ZITXrWNMamXFErPWI9BqR2iQzO0RaE3dxsG29ZFaXwumjvv6AWG9QOD3eJseU7pBAbhDILfJ1LTU2+vhKG2feIFA7RFpPqCOtIb7SJFCbxKZ4TKtwgnrxAE9pCPaG1GB+voen9XmTPiFQOtjTCrFSp7TauGodfbZHYndxpQMCtYZ5eY9A2ic3m6T+fQJrB898gGseYCp7WOo+tvIAW7nPjd0gVvbRru7jmm2W+SmWWkO5vEdiNSjMEbHaQXl1h2XQJ3PbZF6Xq5cfkAWHvPH7JMZ9POV7+OodvspO8ecdlC/us7S6BGoD9XIHR6tSpock3gDp+X1K/QiSH+Prv46j3Cfzj4n8PklawffeI3FqxNoIa/pDIquC51TJy0Nsr8l0+gGuWSUwaxhyDUttErsjIneAqdQx1QMir00StJHle7h2i8g9xJa7BFqf0uuT2nv46vcJZxXeuIdkap9w0SXVhFkltetkXpU8HZLHA/SrB/hyA3fREIR9tUcSnPJmOcA3m6jTGpE95O1yjGfuYKv3WSUTvk4fYl7uEmktbqIJrJ5QBodosz1Cq0PpD7AWuxSemMjkXhvj6g6pUyP3xFVIXzvA1++QeRXUy3skxpDcGRMZbULzLpG1S6Ad4CxqRFqf3BkTamJqZtt30eRdTLmHNm2TeWNSp0egtcitCWU4IbS6KNNdUm/EMj7G19tYco3YGfBVcUxstnn9z3/AbfSY3D7BnLbWpP5DPPcYRerhWUf41pDr7BHS+c66VVPFdzsE7gmO/ozI+YTAOcW1ethWF8caEttPUC5F9T8LJmiLCp7RIQ9OcLVDHONjDOWhaFKYA87Pd0iSY+L4BFlu4c6fsQye4htNLHkfa9Gm8B4TGYdY0gG52WfpHuLM6wTaAEfuU0bPsNUxi8sOtlIhtnskzghX6QqGh3WC9KpOZBySeyfE1iGpI2BpsXmGK42JjBMK7zHa/ABfH8LyJxgXHdQXdUrzGPJn5HoXa9bAmbfh+sd4Uh9XEvt6bp7iSHvIr98jd455E/4TwQYxj8msQ6yrBrH2EE9us/SOCbUexrRKYg7Xm/4WmXWIMxuSGieU7imB2iN3JoTqkMI+I5AnLO0TvHmLWO9S+kKR7WttEluAJXNPHEoDfUDqHONIYmKRWA95m/0I35jgqgOK4ITQ7KFO90msEbEx5iZ8hr0Y4qkjAmPAKj4mNDsCoCm3KfwTXKVLZI5QL6t4qtDjhsYAR+7gKB0srY6ptgidYyz1EH3RxzUOScMjlPk+kdGm9MY4c3HAduYdnEWLSO9iXu0R6EIRbC3aAtBnjblNz7DlKtrVfSJtyG38GHvexJrVBWg2OsGcVfi6fIw9PyG1xXY+8w5x1Aa+0cE3+qSu+N6dWcckxhGB2kabvk/m1nmTPOTa/5DZz++SOxNWwRmpKfgxkT4it8dEeh/96h6xVWcZdkjsGoFewV7sE+liDhDIDUK5KX5WeBNic4CrdCnDh+T+Kakl1JSJORThudnHVxrY8wqsnnBT9tClu/hmk8Qb8+XyEy6+eEAenBFaY2Kji3lVITa6XEfHuFIde14lswdw+zGh2SMweqTOhMIX4NTMG+MbTUKrQagOKBwRIqSWUB9n9pDUFo8j1o7JrVNSc0yg9jCv6uT2MUv3Ee5iRGYKOHVqiolp4U5IzDGRNiY1TlmFh0R6E2u+T6Q3+ap4SGS0UC92cOUqN/GIxG5hLXbxlCpfl2eYV/sor++zCia4iybq6z1K74i36SNWwQlL7wj1fE+0OBZtnLn4fvUmFoyO2+hDvMUQe9bHU3tYixaJPV43fXoU/gnWooV8XsFatNCmNa7jRxT+ydqaNCLQB5jzJqE2wJ63iPQB1+EprtTEvDrgOjwiswfk9kPMaZOb8BRrViF3+1x89n2+yp9QekcsvccYlw1WwTGuXCdz+hjrVuvSP2HlP2T2xT0CrclNPBJNxEWVyGywCoc4i+q6idcnUDvY8wbGtMbSPyXShuTOgPnzO5TeZN3K6AqAuPuIWD8i0kY48w65fUzhnGztIKE62n4tm9MG5rRJqA1xF8KWIpgjgmERqWN8aYgvDwnXr8f6hK+yT9AvmlhXwu6x9B7jzHuE6hj1VZ030YeYszbGrEViH3GbPmPxqoK16JB7pxT+Q1ylSWAIw1bqHDJ/uYs5awoQpzVBftXCV49JzDNS+zHy6za+ckRkPCTQTrAX3fX05Ajz6hDtYoCnHFH6T0jtY6yrI6yrI/TLEb7yEF89xZyNCNRjlsFHlN7HhNojQu0Rhfsxt/FP8ORTtPMBqfWMm+jHWLMJ5tWI0vuQxHpE4T1BvWgLkO/ilMz9GE89wdePSd3HqNM+tnzCdfRbhPpTzKtjHOUxSfLbzJUzHO0jfnf0D7n7X/+H1P7Sv8ev/LVf4A+eNfn8+f+F6s6wHRXbNlgsZgSeT+j5xEG4DijEzCEKQgHPXPMYxMH7nZVi0yzI4pIivSZPlpTZNavilmV+Q5FeUySrLUAyz/Pt4XyjEw2CgFW5XCs6I/JENDhCz2ejQt0EDXGYbFsXZVaSpwXZWou6CUo27YjNjCOKxONdFiWrQvAmxH8XJGuI5ebxlpngTxTZxqoZUuTiAvwWQ7A+j244i3marJWr2TaoSKNYPJ+hT1mkW0tKnqZcL1fbqUeyfnvXsgk8n40aNgmjbSDk2c42E/gOX7/h9rokChwC3xYBRehub4s8Jk9D0iQgjQPyLGJVpuuQIf4T4MoNr2Jr40hDsiSgLBLS2GdVpqSxz7JIxP1tZxHJ9qD/zaBi06rYNBg2/IgkCrleFt9SfL7Tn76bfgizR7y93TzGzZ/98SDj3WTkXViwCUv+uMFkE3R80/yxaX1s2x9pTF6kJElEHIfboCL2PIr4XTvjm+HHNyGfcRgQh8E6pHCIAm8dWrjYpo5pzDD0SxxnhqK8QJZfYhpzVHmOpqjouslPf+9HvP8//Ff86n/653nvL/9ZvvtX/01+/vTXUKZN/NkhzrSLN29jXx2Qmh2s6S6+VMdb1HHnewRKFWe+vwVXeosa9tWBmBioTfRX98TWU23izSoEiwPUF3dQnn+AefkAT6riyzX08x2ceQVvcYB+voMnVTGnuyRGG29RxZOqxFoL+2oPe7ZPZnaJzQ6h1sRT6mROj5toQmp1mT1/n9zt82V+Smy0secVAbLUm5izPRypyk00ITIahHqd0GgQm01W4VDUs7UaN/Eh+sX7onkg9/HmTdzFAxKjgi8dkOojFi/fx5H2eZNOiM0mjlwh1BvEa/PC/Pld7HmN2/gU+dV9zFmV0hsLWviitnZs9yhc8QtFqNdZBkOsWQX1fBdPabAKJ9jzGosXO2u/+VBAqBad9WayT+4cEmo93iRn+HIbZ9FAeb1HaU+49k+4/Ol7LJ1DcmtA4QwwLu6TGm3exg+5CY54/s9+hTfREaU74DoYobx8n6XX5+v8mMxqMf3sN6A44010RKi08BZ1WH7IjTMhUdror+9y7fdJzAaR0SQyOpT+Efa0SqhVWQVNUquBNa0RLESAYc3uEyqCHRLIdUKlgTOvUNh9Er2FNd3DXexzHQyxrh6gn+8QaS2W7kh87c1qXIcnJOYQc1rFnFax5w1CrUfpTtbQrEPsRZXY7CK/3tmCFHNniDmrENlDInvEbfpEEMDNIZHaorDahMo+sd4i0hoUbh9PPhAtG6tFYjQwLu9hzO7iKg8oozaxU8WSdnAUMc8ItRb+VYVUb7KKBljyA17+7FcIjTpvoyPcy30uf/YrfF2O8NV7FN4+8vmv8mXeI9T3CNR9TLlC4FTwnR3mV9/j6vwuiTchtLu4xj62ch9Hf0Ac1nC8XSznAYp0l8BqEJktCvce1vweodknD0dY+h0c/T2s+T2W9hGBtENsHOCoFZb5MZ7TxdRq2GqVIujjGfu4emXddGhjq/t4xj6BvUcWVrH1XVy9SmwP8FVRMV16QzK7SmLeJ3QPCJ0aodPE1qq4Rg3frhH5VYq0gas3yf0epd+kdKv4yj1u4h6B0ST1xxjT73MbHxKqHa6jQ0zpPfJoD9e8x5vlEStvROkMiLQmvlInsbqEZpsiPCS0OqjnOyRWl2UwIrZauEoFXzsg99rkbotYn2Be7ZF7Nb4sh3hKjWRju1EOSJw9ErtK7nbx1RbK6z18pcPSP+I6OiYw9oitDqvwjEAdktojobQzuzhSHUuqE9tDPK2No7TWM5ZjPK2DLTfJ3Q6FO8CYHvAmfkJiTMRWWB8Qaj1cq4dr9vDMHr7ZFW0SpU7pD/DkCnncR55WCYyH5MFTQnvA/PIDTKXCMj0lts8wFgKouErPCKw+yrSGNmuTeY9xzUNso4/v9vDdFqpyH9us4jktAq9PqDzEWbSI7TqxVVuzgFoEWlvwUcwagVohMutEZpPE7WGrdRyjhaHUCK0GtryPp9eJrA6JI4wurtokMDqEVgNL2sNRakRWj7f5EyJziDlvEltjEq+Dq9XRrip8VTzjNjrDWzTwZgdkhiD1+3IX86rJdfCYwj3BlZq4cpUy6HMTDwjUJoEywJcH5M6E0hthzStEegf1fB9f6VB6R7hSc2s/8OQ2odrlNvpoDbrrMv38LjfRQ5x5m1A9xLzsEitDrr0T3EUda1bhJj4m0DvYchtL6sCbT8m9I+TzCupljcwRtW1fHRObp2TeGbF9hKN01ofaLr7Ww5V7FO5DYutIqEaNLoHZIrLa+IZ47pbRCa7cw5g1US/rXMdPcOQenirmHKlzjKd3iKxDXGWIr01YvKrjyAOu40fk/gT59T18pUXpHYufRcoAZ9Eis4f4agNbauAqbXxtQGxNsBdtAr23DnDvE+tCd+hJnXXFvC1sF3KD1OqTuU/J3DOMeZNQ73IdHZHbI3ypQ6KNyJ0xsT4hVCZchw9JrCaJ3SSzD7kNf5NQFUDE2DiE4hNy+4TUnJAYh0TaEHt+QLj+uemrB3hKldjsifsyJuivH5Bbfd7GD/HlFp7cJrEOiW1xZdiYVkmtETfRKZefv48j1biOJkRGG+nVHcqwyyoaEhodLj+/izVrkzunZPYR2mWVt+lDlv6YQG1x9cUH3CanvElOMa8q6Jd7rGIRTpjzDqE+pgzOcJXOurnWZ+mJK/q5M+FN8mjNk2iS2QNu42Nuwg+FRtQ4JDVH4mvVPSE1j4n1YzLrIbE+IdIEO8GT2wRKn+vgCbF2TGS0yOwesdnGuNpFvdhZ66uHGNNd7DUnyZUPUC92sGYVSm/EKhCshsQcikO+JJ67d2HKiMId40ltfKVHYgpV55v4GeZlG18eQfHj9dyvTxmcUvgn3CSPmX6xQ+Gf8FX50TpYG5J7x/han8WrPVJnwtv8GbbUZvF8V2hAvWNK7whfaZNaoungSDWk5wfcRk94k5yhvN5hGYy4jo5wpQazL+7hywLgmVqiGWpc7ZE7gr2hXVTQzquU3hGB2sBTDyi8DtfRBEfaZ/7ifZbBmNTuo0/3iY0+sTHgNn6Er/RQXlUItQ6J2V9PRvpk1mTN7BivgwUROobqkNw+JjbG2LMOgSKmafasjbvokloTEmOMM++IAEMbYc1ahKrgWATKSHAr9Aml+wh30cddDHDmfUJ1jHXVwZy2UV/XWXqPUV/VcRd9Am1EbE2QXh9gXLUI9BGu0ke/aqJNG2TeIYkzwpzXMdccqdgao1zUia0jXHlE6T8mNk9wpCG2NMCRBjjSkMQ6xVUGmLMerjTGlY4I9TP0aZ/IOGYZPsa8OiJQHuFKJyxetAnUUzL7CY40xpXH+Mopt/GPifRHLF60sWbjd9BN9Qz5VY+l/wm5+yHG1RDzSsyl7MUQRxpug4rEeYopjUicRwTGQxz5FF97gq8+pnQ/xdefoaqPeX014fL5kN/u/j1+8Lf+It/9d/4V/vF/8hf4yeE9TOclsnWJ42oYpoplG3iOQxwKw0cchGu2gjhIbwCbGyZFtj5AbwILYcIQIUUel1wXtxTpijJbUWbXlNn1dpaxmT5sQJJJkhAEgbBjrFbbw/yqLAn9YDuf2ExBkjAhCRNCPyJLcjzbJ/Qj8rzcNjl8PyRLC6IwIY5TolDwNoo0Y5kXrIqSMi9YFuU2wLgub7f8CmEyKdZn25Bifb4P/Y2ZMvwW1iEOA4pUNDOWRUkSRmw0pYEnOJChH6wVsKmYhawbGnmSsixKAk9YV66XK1blEn9jX1lPcTbn7+/w9Rve3JREgUvg26SxTxJ5ZGlIGvvbcKLIIvIsIl23IcoiEQHGGjq5eQk8Z0pXI5UAACAASURBVD1fWP9ZEpDGPlkaksQ+18uMPI1YFuk66HhnFNk0Eb4ZVLybgmx4DtG2rfFNRemGj7G53ShPRbMh3d6uynw7t9gEJJvpyLcfwzsYaBpHRIG/5VRs/sI2IUnob2wd4Z8IRrIsoVzm5LloVSRhQBZHXOcZRfwO8rn5PDcsjU2TYgP6jMMA3xXcitB3CX0P17awzAWadonjzFHVV+j6Ba6rYOoylqnz6uU58+d/wK//d/85//Nf/FP87X/tO/zqX/kz/P7o7zJ/XeXqp/tYl238RQdfqmNc3MeZiZZBrHXwpMo2qAiUOu78gEhtE6ltSueQRG3hzQ4wzx8QLup4swOM1/cxXt8nN7r4Up1Eb4v301p4Uk1AFecHBOuDa2Z18eUaodrAk6rbdkVqCKCSI1WJTRFGxGaH1O6R2T2cxQH24oAvs1PM2R7WbJ/M6a3fposr11DO77CKRjjSPurFXWKzRWwKE0BkNPHkB+TWAO3VAd6iSWo2sGd3hGrSGuMpVTyliiPtv/uBf3kPe7HP2+wIT64R6k1yd0BqrcF8WnNbJxdAzQr2vErpDwi0GpHRIjY6gs4t11DP71P6Y74unryrnFtjSveYxBhsf4G4icQVh1DrEek9AfQyRuTmCF9qsnLH3IZH+FKNzOygvrpLYY8I5Bax1sG4eEBu99aTlT3Myx1Kt4sn7VM4XfSL+3iLKrk9IFI7RGqbpTUiXNSJ5BqhesBNNCS1OzhSjdgcEGtdfHmfxNwnsxoEcodUn1DYh+R2m1hvESp1vMU7bkikNoi1JonRRju/Q6hWuQlGWNNd5Bd3SPQOS/eQQG5iz+t4covUGq53uOIX5kjrEWo9gjVwVXn9gFVwJIBcekcobVUBhkydMdKrfUrvlFjfHHp3iY1dErVKotXw5rukRgNfrhBoNWKriaceYM9rJGab3KmTmLt4stCUptaAlf+Qa/dEtFDUfSJrl9jcJZR38af7rLQhgXGP3N/Dkn6DQPsBpXcfc/pdbvw6zvR9VKmC79XwvF0s4wGmVse3+/heE934AEe6QxHVUOTvcTn7x0wXv8qbtwMs8x6f/eEvkxp3eRv3MWe7nP/815mf/zpv8g6F3cR49YAbr4knPSC1O1z8/H0ctc0qOSHzB2jTHcqwQWRVcOQHZG4bR97lJu3hG3ex1R+witvEdh1XqlK6Y95Ep3jzA3Krzm3YwvX3MawHBEGDKGzju3VCr4bv7hG4u0TGmNTqkZr7hMoPya27LH0xZcn9QxJ5l0xtkms9Vl6P0NwhCXaw9TuY6i6F3aOwewRKnUBr4MpVUrdHZHdIvT638QmOVCc2uyRWF5ZnONI+udsldztcB8+E4tg8wFrssAqPiPUhrlwndepE5gG+JsLHwhVX2gO1u4YCngh2ilQjlJtk5oDEGJJaAxK7R2S2cOQ2rtzhOn6EdlnFXgiDQGIfEmh9zNkDfKVO4Y7Xe+kuiXlIbAgAaOwMiJ2+aCXYPfTpLpndW0NnB2J6Yopf3lx5SGi2sZUH+EaN3D/EN0a4Wh9L6ZCHJyTuBN84xJZHxPYjIrdD6DTx7RqBUyX2G/h2DdeoEntdQulQqKC9JqG2tzbjtIm1FqlVIzIPcJVdyrBDHnRwtH1sbY886hG5TVKvSx70Sb0unl7F1Q7w9BplNMI3GhjSHVK/QWhV0Wc72HKVVXyCI3ewFm10aYdVOsJV65jzGvaigSc1KJw+md2hcEfkziGpNSYxxxTuMaHWXX/frZNYbRKrgyvXyB3BHrEWe7zJxqSO0ACr57sk5oC36SMWL3bQLvb5MntMZo/ITEH2F6R/cWVVebXH0jsjkEf4c9ESyq0hodbCmO3jqS1y74jUPSZxxtuGg6f2ia0JhX9GYh2jT9tE+phQH5HYIyypRuIMiK0hoTEidU7WUyLBVrCkPWxlj2U8xFVrOEqdwntE6T9aMyL6xKZQ/jlSH2veJbOFmtGXhxiXHVLjBGfeI7OP8JUeodYk0rtk1iGpOaF0T9dXhhtcRxNie0hkDYnMQ2JrQmiMsBYNUrfPm/yYpX+KK3Uwr+oU7oSb6BRrJg7wzqKGJXe5SR9jy02cRY3M6HHtTIjnXYLLFs6iTumeEWun4mp8ckzm9HClLvr5AMofE2mHOPMOxlQwAZx5d22cOKVw10pKpUnuDsnsAdpFZc1IGJIaXSJFNF7E4XoiJmPWIcpFlUDt4iwaLH0x1bDmAlIc6k1c+YDF8x+SGB0Ke0xpH2NP2wRSH/Oyxm14ina5hz7d58vsDE9pkqzBvZ7cwFdbJPaE0BC2Bk8+JHPOCPURqTMitntrZtOQzBoTG+IAHeldYrNLqLUo3ccCumiMWPpHfJk9xpU6wtxgnLB0HxOqIzy5Q+EKdXJijMisE679pwRqk8hok7sDMrtPqLdJrR6lP8KVatjSPpnTJTZb67cbrueposW5Ck7InTHmVRXtooIxPRAwTvuQwh3zdfEMa1Yns8ac//QDIm3EdfAY66pDYT/kOn5EoA/wtT7mvImv9behhCN3eJsL04kttbEWLfSrOpE5InUmuEqXt+lTlNcVcnuCMa1iTAU34k1yynU4wZ71eJM8Q788IDI6XH7+fXJ3iLNo8FX+jMXzA1bBGcZUXKzwlTqR0SFQhenEngmAcmx2cOUKrlIhtftYM9Eqyew+rlTHkURbKLVGrPxT1NcHlN4Jb5Iz9IsKzqLJV/kzUkvMOjypt30ujEsRlBbOKYEyWDM9RCiRGJP189XGuGxuta/uosfKf4S7GBCqYi5rXXVQXtVw5j18ecTieQVnLuYixmUL6UWV1DjGuBQcisXzCpExJtBHmLM2F5/vEBqH+NoQbdpAuajhaR0CXZhm5PMKuXtCbE1QLuooFw3K4IxAG+EpohF2kzzFnLfFRMk5IXVO0C7bBNoJuSOgl+ZsiK+Oyd1TEuMZxuWYzP4QX3mIsxDtCE+ecBN9gjEdkpiPuYl/hLM4wpGO1u2Jj0jtp3jSCan1jNR6gnrexZHGW6CnKx/iqY8pw0/J/Q9xlDH6rE/qPsVVHmLOT4iMD3GlMyLzIyzrI9LynxJYn/LDv/0f84/+xp/jH/65f4l/8Ff/XX7ndJ/PvvhtdOcKRb3CNDVs29zCITeTjySMWBWlgGn6AWWWrw/2ommx0W9mSSoO/tmKIl2SxcX29Xcv5bZNsQFIbmYQcRwThuG7RkUYcbu6Xk8fwu39b5SkWZwJiGb0Db3p8oYgiESbIi1YrW7Is1JMN+KMJM7eBSvfmKxkazim4EMU2ybDm5ub7ee5KovtWXlznt/IM77JplwW16RRxnW5JA4joXWNRcEg9N3tx9t8jhtbSLFWwQaeL2wfeUGRZsRBSJnlREGwhWoWWb4OKm6XJJFPHLpk6+bEpklR5qI5kSYBYeBQFglZErAsRdCwAVK+exGNis0nlMY+WRIQBQ55Gq7DDTEzEfeRbUGbm2Dh29OP+FvKzk1jYvP6Oz1p8q1g4Zuwzs1jWRbZN5Kh5FvgzM3tO0DmO9WqMIK42zmJeD3aJksbLakAYrrrBsT6NvLJcjH7SLOYZZ5xXeTEnscyTbca0s19bRIk0eIIt/cTeC6OZRB4Dq5trcMKF8tU0LUZpnmFYVygaa9x7AW6NsfUZWzb5fU//13u/k9/i3/wl/8N/vF/8K9y77/895n/1l1efbaD8ryBed4iMw45/6PfQL/YIbdFwBAqTQLlgEA5wJnv4UvVtWWjjXlZQXp+j1huceONMV/vEizqhIsGxusHFEYf+3Ifb1HDmR0IRaZUx5ca+FKDzOwTKi0Ku49x8QB3fsCb6AjpxQfkVpdrf0RqiiumsdkWu32rw8Vn38OTa3xdnhGbbZTX99YwvCGZ0yfQmmR2j9v4CPn1XUJdXAmMzSah0UCf3ucmPiS120iv3sdXdqF8gnXZwJdaFE6bwqkjv/yAWB1Q+n2WwZDZ8x9uGQ6R0cCVK8Rmi1U4ovD6LF6+T+Z0SO0O5myX3BV2klgf8zZ9QmYPeJud4CkHApjoDim9McbVLoHWJHcGlP6Y2Rd3yawRkS6uEvhKG19pcxOdkhgDLn/2Psa0Ctcfcxs/ZPrZB1x99gFfp4+Jta4wgqhN3sZHRFqDUGmz+OIO3H5CbvUIlTrG5Q4rf0DhdAjVKtbVfSgf4i4ORLNlUWfljYnVDuG8SaZ1WDo9nPkDIq1GbLQwZxU8pcVtcII5vYcr3eU2GpDoA0r7FON8n7fJGHu2jydVyawu1/4hN8Eh5nSXSG1AfkZqNgmUKvr5Pa79ETfBmEBuYl7u81VyRmwMiA3xy+nmuYi0Hq4kCN7GtLquww5YBcfr5on45TR3Dim8Ebk75vn/+wOW/hn2rIFx9YDQ2MWWf0Ci7ZIa++gXP2AVtMi9JtrsDra6R+Q0uI0fEWkt5Je/QSjfgaKHM7+L9OIuoTYiNQ6RXtyldBss/QqUXYzXv0E03+ONPSZ29pEvv0sZVrhNhcVA+uIfsbSrlGYVV2+weP09ruMmX2VDUqON/PIOobVHme2RK3tE8g6O9EMS7z5puIutvUeg7xCo94nku3jSHXK3TuLWuMn7LF7+OoG0xxt/wNKrkJoH+EoVY1rBnNcJjA6OWiF266yi1rZOHeptQr0plKmL93DUH/A26+IrAsQaqnVirUFur9soxj5p0BMtCqNO6rYJtANyp0XhNMmtOoF6utbcNrn1KyTae6y8KpHeIHXG3JhdltqAcNYmNzuExgOyoIK+2MFWW7jzfcGNcbo4UoXC75N5PYpwyOz1+9zGp+s20w7Sq7uswkNukwmLl+/x+R/8H9yGH1J6Y2zpPurlHcFyscaEWoPFq1/nOhriSHvrgLNN6QumjADK1rHOd1k5HRJtj0DeI9a7Yot/tY+n7VO6x7hSh9I7JrXGeHIX/bJG6Z1QeidY8z1CrbUG1rXwZVHfDlQxZwvUEaV3SmYfYl4diK9be7zdxId6h9J7RKieol+0caQ6hScOOsZlE1NuEloDXL2LZ/RZJY+JnWPMRQ/tqoOt7OEZVXyjSuy0yIM+kd3BlA6w5TqRPCZU2hROm8RoE8oDUu2Y0pmQGA0c5QBbrpD7fXK/T2g1cdQDUr9L6nUw58LeknlDQqst2Cdqna9Xz4isIbHTxNMrxE6Dm2yMJVWxpTbL4Kmo+QajNX9hhC11YPUpsTlCm1aYvbhDancpfREgWbMmkT4gdw7JnD7qxT0K52xtGBKNm9I7JlD6xGabyKywCo7I3dH64NLiJj4hsfokZk+wj5wTQk3oDFO7jyvVUC/24PZHvImfMv/ZfUK5y7V/xFe5UCYGepdlJMwT5z+7Qxmc8vXyY8rgFGvRInUmrKJHRMYI9XWVSBuwCo8FDFY6ILIHpP4xqXeCOa+v2TJDQqtGEXbw9AqR3SJ1e/zs939AoI+x5j30aRtHGpBYJ4T6BFcZkltHROoI56pDrB5C8Zt8GX/I7PMH+FKP0hsSGT2cRUswBpwT3EVLBLBWF09tr9krIzL3BGshIH2J0+M2OyLShnhyF1/urq9Md3ClBqndx5FqaIsD1Kt9ymDCTXhEbvRxLioQnbHUBsIiJfdJjUeU7mMivcd1eIQxbeIvToi1Iyg+Rb+sEyhdfvb//BqB0se4bPEm/pil9xh71kF6uUdsDODNpySGOLgt3SeQPyLVu2jnuxTumK/ypxizOpbU5uvVJ6yCY/TLfVKrz1f5GV/lD7EX+2iXO8Rmk6+TY0KpQaL2WFrHKF/ssbSO8edNElXAeT2lSai11wDGKo5U5yY6pvQO0a+aBPohX+af4iljrLkwgCT2CE9rEWqC/bD0T3ClFq7UJDH7FO6I1O6v1ZVHrIITzKsDEbzbh+T2MfasS+GcYU7FjCEx+6yCo/XctId11SF3hmiXe9zGJ2vguNB7XodH3ETH+God7XKH62jCV/kZN/EJxrTC0j/mbfoY7WIfT25zEz0kMQdk1khcALFE6OPJLXLnEGsm/m3F+ojEnOAuesT6mMgcCV6IdUhoDAn0AYk9xlN75N4xt+kTMveI+ctdUmfCbfpkO2WKrUMoP8GTu0gvd3mTPILVR4R6h/Offp/CHfJV9pt4ch/98oDCG/E2OyWz+0w/f5+v82eE6ng9t2iJhko0QZ/uoV3sQ/nheorbIzbaBJp4Lqy5sDtdh6diJiLXyWzRLLFmdTHbNQ95Ez9BuzggdyYY05qAgsaP19PcJoHSw1cG3EZPxdfoi33sWZvb+CmZdYT8skKgjIj1IwrnIea0TaCMSIwj7Fl3rbodEGsTPGmAddXlq/QTrKuuCCXME5beY7TzBvpFk1ib8FX6CfMvKqz8J6iv6pgzESrE1oTYnKBfCShmqB8SaCOUiwq+3l+HSQMcqYdx1SaxxfcQW2pzkzxh9uKBCI6v6qyiRxizJvJ5Bel1lVX4FPWii/SqQ6g9JNJPseZ9tMsG6ushkf4UZ3GCfjkkNh+jnnex5iMS6wzjakionZJYj8nsJ8TGGebVEHt+SOE+o/Q+Ee9nPCJ3n+ErR1jzIdfRR6zCD3GVx+hXY/TZiMg+I3UfE+iiUVH6Pya1P8GZP8SWzsjz38EJf8zi/IhPqv8Lv/zX/nVqf+MX+Tt/6c/yYe8HuO4rgkhlNn9NGHl4niOu+K9nENfLlWga5AWRH7AsCtFEKJeCTbFuOWzaFdfLlYBl5sstP2KZi4Aii3PSSMw8NkyGPz7/KIqCjQK1zAsCz2dZFCKoiBPxeJJccC5SAc/M4ozQjwSzIkpZltfkWUkQRBT5kqJYbhkTWVpsA4Fkfei/LpeUebFtMJTrgEB87JJVuWRVLrczjc1qYVMC2KwPNufw6/KGPCneTWPWz0sYuAS+I7gVRUmWpNyurrfa0TzNcG1nHaAIa0iZ5fiuCDeKtVUkT0Xz4jt8/YYv36yIQpc4dEWbIhEtCtF4iIgjjzJPxNxjHVQUeUwcedvNyjvWQvytT6TI4m04UWQxqzIljrxtaPHNcGHTJhDq0Hdzkm9aQDZ2jc3H+SaA89sATH/bnHgHxwy2/Il3BpDwWy/vGBXvTCPvuBjBNkDYNiaSePv4NhONzZwjCvwtmyKOQ+I4JE9i0jAgC0OWabqFi26Cns2MZfP5bWYkG4CoaHd426DCdUwcS8Wy5vi+hK6f43uymH8oV7huwE9/70d88D/+Tf63X/zT/J1/61/kh3/9zzP9yQdcPt8nVo4xXjeRvniwnX74smg1yC/uktvi6rt+sYN5+YDC7hMqTYyLfZSX90nUDpHUwr6oIH9xl9zoY19WsC8rmOd7eIsGzqyGeVlh+tkP8RYNIrWDM6shv9ihdPoEch3zchdjff+Z1cWa7olmhdogtbvkTp9AE6+HWpPYbKNPd4lNcbhK1nyKZTDCnlcI1Mb68NEksVr8/2y9d5Sk+UGeO9c2OgKBBCLIFhchbBAZE8wFbJM5mAPGyMQLBu6RARGEVlrF1cbZndQ9Haq6YldVV+jcEzZJKy0IBGixhKRdaXd2Olb46ss5Vurumd197h+/qpqV8R995kxPdVdVd0+d/r3f+z5PbC6jN+cJtPy0VWG0FtEPL+JJeRJtjb7RwGrNE2ppemYZu1nEU7JExjKunKF14xy2lCYyiiRWie7eJaEcVPO4chZfFbOIl3ob+Gqeo+cfEQRoZQW9uYTRXMTqpLmdbBAZFeS9BVw5S89ewZVz+EpRXCFu58aH8hKxUSfWazhSEbOVZ+Rt0rdX6e4uYHeKDO11PKmELy0TqWVGziqBXMCVsljNFLG2MoZqFugZFVwpS6QVptpWVxJTh0AWfBDjKMWxu8rIWaX9/AzazQVieZljp8qxu4LdWWTgVonNFfRmllir0jOLePIcTmeBkb1OrKwSyGX0IzHvGdhVYm0Zt5MlUpeJtWW8bo5AztMzS/StMomxPGaXCIPJwGoQKuUxh0LwOHylQqBUMFt5cTXUrAv4lVFn5G1yGu6gHWaJ9Bqn4Q6+UkG6OYPZzPFy/Di3o8dxpBKRWWQQZom9GWzjPJE/hyo9hGvOjq/kX8QxFzC1OeTOZVw9RWykiJXLjOw0QyeD0Z3hcO9BPCWD1ZlDOzzHyF2CQYnbUR5fmcHXLqM1F9Bal4mdLD0vQ89LC1bC4SOY0mUSO4PVOot9eD8DeY5hN0fUSePJFzjtX+ZUyxE0Z+gbi7wUF0msRQJlDmv/IrfMMureQ7jyedT2/ZwOl/HMNPLhRSIjze2ogNL6EIZ0luOwRGKV0FuLyEeX8JxFTPMieucS3cOLuGqRk+gKvlah71W5PawRe4v0rCUcaRZXnmPgFdBaF1Bbj+AbsxwnOfyjZcL2Ml4zg99eoqcWOLFK9JQMAy1HZFxl4O5gtzP0jQKeNI8vpwn0ZU7iHehtYx1m6RtrOFKW0EwTWmlCs0xobBLIGYzDOY69GpFR5JXhFlprHt/IM4zqIliYti2Wpm2YUM/hyCn0oyVCI0ffzeGrS2MNXoNAy2N0LkxfG1w5jXo4w8AtE5vLmK0UrRcuEBslbiUFLPk++t4CsVEWh4hWhtjO0DMbmM0ciVGnZza4Fe6IQ/VRllivjVkKWbTDtKhty2XcbgFfzWN1FhnajxJpm0g305xE20RWDVsuI+1lGXjXcaQyA/s6vrSD3arTd1bF65pWJ9K2UVopbLVIP9ig52/gmzUcrYwpF7AUESqEVonAKHPzuUfw9QquWsaWi9hyEeOwQqhVOQmEwtA8qnLifhRPqnH0/HkCs0LPb+DpJaT9efreKreSK1jtAu0X5+k722PjSwVfL3EcbXCaXEFrFpF2C4RGA0cp4eslIqtCz10lMjfo7pZQDxq0biww8HZw5TqJfQWjXWEYXqHnbzCKN5H3L4nXS71C31oVhyizzq14i0Arou3VeKX/OFZngcSqEKnr+NI2vlznOKjhSHlxBbaTJbGqRHqZ2FzhJFhHPVwkMYVKWT9KYUtL49d6MS9zpDI9bY1IEQ2zUBN2mECvENtrxNYGx+HVKUdi4AlVpd1dZuhvcppcoaetEmuCpRNbFSJnBUcv4Vt1XLNBZDUIjRUCcxlXyxCYOUKrgC0v4etFPLWBLa0QaKvozWWsToXQWMeRq7hyDadVIlJrBHIF8yhLqFToGQ08qYLbLuMpY+2jXKG7uyTggMEO8t4CI28VvZ0jGDc87O4KrrxCoFfxtCKhtUxirhPrq5hNMdfYf/Y8L/euYrWz4iCsLWPLBRKnznGwgSvlcdpLhEqOU6+KJc0T6VV6xg6xtonRzBGb4upzz7iG06nzcvI4PauBejDP4ZfOEenCpjW0r9J+IUuorjPydoh0MVUIlCp2u4LXbRApJXrGirgA0hVWH+UgQ2iuIh9mic0qysECsVHhlcEVBm6V9ovniYwC3L7G0M6j7V3E72R5JbyCfVjA2MsQdivc9jfp23XaN2Y4DTc59tcJ1BLtGzNw/BgvJTsEeo3IXMdTV0ls8XOsNfMch5skThVfrhKqNXrmGgNnHbOVIzLEZLFn1cbayzrH/iaxsUJkiJlBYq4TKA1CdZVj/wqeXMLpFjBambFic00AL51VEqs+taPFRpVAKxNqlXFIt0LPrmK0lgi1CkN3XcyelAonwQ5WO0+gVsatzRq+UiHWa3hyGV8RzYtArdCzGnhyWRzYVaHs9LpVPLWK2VkmttaIrbVpoyI0GpgdoY61u2UcWXA8fK2GJZXGStlr2J0SjlTGahfHM9eKMJYoy6KhY2zhy7UxALTA0KuLSada5sTfxpdXUfaz+EqFnl3jdrLF3rMP4ytlGDyG2y2hHS4RGWX6TnWsBZ8j1GrcCkUjxVOK9GxxUciThfEsVOskxhpDZ4vuzaUxr2KdSKvjyRWsdmGssBYzD2EDqdMzN+hZm+iHBex2BV9eY2BdwenUcCURWoi5SgOvK1gXPXMLs1nB6dTw5QaRuk6grBIoa5jNMq5Ux5cb9Myt6STE7zYYOlfRW8vorWVia4Ohf4VAX0XayxDoq5xGj44B11XMTglHrqI3BcBz4F4j0rcwOwK2G5mrDP0duvuChZPYG3hqbTxpWifUtnG7m3ReLGE0a1hSDadbxe5sE6jX8eQrONImnryFr25jtOoYrRpWp4GvbDL0HmfkP47RqmG2G0TGFQbuY/TtJwi1q0T6NXr2o/Tt64T6Fnqzgq+uY3evYEqbeNo2x/FH8fUtjM4aRmeDUfA0nnKdxHiCQH8cz3uK3cNVHO1Jnlm/l4X/98f44zd/BTO/89M898lVPO8ARTvAdjQsS6cltYiCUOhJxyFBLx5DM8NIzCAmPIpYtAYmB/zT0TEno2NhxRiDNu8crpPpYTwcAyUngcVoNBI2jpHgV0y0qL1YcB6G/T69KJ5aNV5tA0nChDhMGCTCEjIYBxNJ3J+qRZOkT783nNpHJtOP0PPHIcud9sOkLTLsD6Zti0lQMwksJmfhyTl3skqYSi58YSeJgzvsiSgIpjbLYb/PrZNTjgdDTkbHJFE0/dr04oRBTwQ/USCmHoHrMeoPhDY2iqctlzO8fMrt0xGBZxH4tphqRB6eY9BPAoaDmChwxV6lJ4KGJBb7ldC3p9yHSavh1WYNEWIERKHLoB8R+s6UVREFDmHg/LOg4s7H3YFyhr6YeUwO6q9uS0y4FZPgQNzOY6L7nKhFJwf9SQAwaUz4rs2gl+A51rRNcec5xdPZxaCXYJv6ODhwXsWv+PKg4tXcijgMCELRqoiTkGiibI0j+mHIIApfxZxwpsyMyef2XYfQd8cbIaGJ1VUZXVWwDB3XtnBtB12VsMwOltXCMA6xrRaadoSuNfn8559l9/N/x8Pv+C+84zu+igd+6N/w4H/+Vr549V4G/jX0vTJ2s4K2l8E4TOF3c9Pph7I7j91eFG0KaQltf07YNPYXCeRlYrWC1yrgtQq4zTzOUQ6vVcA+ymEdZND30titPH63hNspou2nsZs5ArmM0y6g7qWw20sMB2xmKQAAIABJREFUnRp2a0k0K9pL07lAqBS5nWziyXmk3RlCXVQcj4M1Oi9ewmilGXkNXDmHerjA0Gsw9Br4qri61rNWGHpV1MPLhHqRgbvC7WSD7t4lbGmJVwZbuJLYuHqdCp5UIlQzWO1ZXCnDyNkUh5b2IraUJtAKhEZR1LmVLD27jNXOYEs5joP18W49y9BdnaqvvG4NX1nBk4v4an4cZhRxu3kSs4Z6dJmeXSbQCpjtNL5aJDIqxEaV7t4Cyn56Cn8zW7mp/3zSKjh2NhlYq8g3FwiVEqfBBoFcwGkvYTVT9M2aMH908iR6mdNgjcRYxpXShGqOgV1G3Z8lVPPcDte5HW4Q6xX0gzS3wy1uORskSolQzgvdp1kchzLLxGYd8zCD3Vlk5BUYOiXMoxx2s8yxu0Gs5/GkLD2jQqgU8bt5zGaKnlEmUpdR9+ZwOml65jJWc5HOCxew2xmGdp1Yq9D84kVe7l0jMeu0b1wW9U6tKnRr3dJYJbZKqNbo3FjAkUqMxgA1ZW+J9o0FvE6GnlFDuZmlZ2zjditIBxfx7Vk++Vdv528++9tI1kc4lD/Ak0//N/7+079Pu30fvThN5C/SNe5D1R5iFOaI1EWMw3P45iX6gzmc+CFc7WFc5QJ9K4Oy+zDS7oP0wxQnt1Lo7ofRjlK4ahZdmkVXz2Pb5wmiGSzvHLpzFts4S2A8SF9/iL50Hn/vIsdGjti6hKbcTWvvfSTBLK79CKF3CaV1P173EredEidakdhO4ZoP4zj3cXPvL7GseZTODIMwB6+UiPsPYlv3YaqP4JuLeGYKy5wh6M2ievcRhjNo6jk8O4tnLRO6ZRxzgV5vAcu+D1u+jK3M4hmX8e3L+O4Muv4gSTKL7T5EeFjmVF+DcJ2BnqZvXSYyLxLZFwms80idR7D1BTwtS6QXkfcvMfArmNplwjBNp3MPvXgJ25jF1B5hkMwRODMERoGhe5WeUWTklFH2LzH0KvhalsQp4Zt5Irso6v9mEVdOE1sFfHUJoz3LwCsSW1liO4OjXiS25wiMFKFWxmzl6TtlTmIB2fWUNL6WIrLSSPsPYnZmuJXUia0ilp3C9h7Cjz+I7z2Ioy5hd6oce5tERopALhLIRRK9grI7h9fNc+yu4kl5nI64ah2bKwRqGaOZJdJX0JspHDlNzykw9B4lMldp7V3Es1MEfgrPS+G4S/R6VTy9TGiuYUoVev4avrWE3p3B0QqcxI/Rbc7haAVco0RgV+k2F9DlRfpRiUFSxDGzKNICtl6gF65haQUcM08/rmCbi9hqDtdIE9gZfLOI3i6jNSu4Wol+uIxnp7H0RSwthW8UCHQBs/TlFQK5it5ZwNVS+OYiob1IYKUxpSXMTplQ38bXGjhymcAs4+lZfCOHpxUJ9DpD7xrqYZ6hu4N6mCdx1vHMErq6gK7P4HpzOPICjpzG6eY4CTbHmsXMuP2Q4cT9GE43has9zElcQN0r0DeexJMa+FqOQC0SGWIWJA7tZeT9OU6jDcxWGv0oIzbv0hJ6c47IECFSpFdIzAaBVOWWv4PbKXD0/HlCvUTPaWDLZbRmEbu7QmwJiKCvrTDwNwj0iph4mBW81jKJukKsl1EO54jdFRxjGcdcIQo2iYw1IrOBr5fw9DyDoIohiVZK31slcdYwO0UCvYavV8fNkwKBXqPvbjDyt/DUMnY3y8CvYnQW8dQCfXcNT61gtpcItAq+skKg1In1NXrWGupBSvAftAqxtToNKnytztDfRDlaoHs4i9MR8xK7I4Lzl5Kr3I532H/2ERwpx8hfx9eEhSA0a5z0tgjdIlLrHJ6zQM9NozfnGTo7HHvXBB+kK2Ykx96juNIKI2+TUC+S2AV8TUCujaaASh49l6ZnbDPydnCkIsrB4nh2t4l2kEPZncNqLtG3BFMhMRuY7SIn8TVe+Nw5waoK1zFaKfTmAvL+DAy3MDvzdHbPcbufx5YvYLZnsdppbkfbDJ112i9c5vC5C5yGIqzQj9J0bl7mlf5VHCmP3cnhdAtY3Ty+tkJoCHDs7d6jJHYd+UiEqf1x4yrUagzdDfr2KraUp2fVuBUJHkeo1ujbDUbeKj2rSqCWxexTXxPWjW6Zl3tXx2FajkAtM/LEAd5sCeC2r4gGmN0piOmG1RBwyHaGk3CDQBP/byb6TRF0NqbwTKOZxZGKJKZoT0ympifhBnozzcBdI1Ar3Aqv4HUreN0VTvwrAh46hmiextemc4+es4GnVunspui7mwy8LUbBDt39JSJzlVvJdXythitVSEwBqnSk5fHUs8Cxv06olTl8bmF8+F/FbC1httL0LKGDV/bS2O0VTsNrBGoFeW9uGkaEmpiGJmaD03ALZX8eq7NEz64x9Bqo+zmMQ2GTi40V5L35KQesb69jtZexO2VCdQ2nsyIAu/YGI28Ls5Un1Fbw5GVCdRX9sEjf2qRnbWK3y2MTyI74/hyt4LTrDO1rOO06dquG1aridOrY7RqHzy1gHJWg/xSuJIwdt8PH8eVVOjeWsFqidePLq3RvZpFezBLrGzidGqG6jtYs4qsNQn0Nq1Ohu5+l727jKXXk/Rx9Z4tAb6Ac5IWi2NjElVdRDyuY7Tp6s4SnNISx5mgZX1vDUxoE+jpOt4Z2VCTQNvDkDXx1B+2wjtmqY0t1LGkFs7VJoFwbzz42aN8oYrVX6TsidDDbNQJti8S6QmRsE6ib+OoGsbnDyHsMR9oaT0q2ceVNQm2bUN/G6tTxlDXs7hVi63Fi+zqm1CAwtgnNq4TGo1idHULtMbzuVULzSTTtOkHySfr+J3ls8Z284/u/mvf/wJv48C//IB9dneHGC3+L40k4toptG8iGgmvZYpowNn3EQTidRvTieHrQH4ybASejY26f3pq2AOLxbCIaf9xwAq0cAzijKKLf70/nH5OAYmLlOB4M8V1vzGzok0TRlNEgJif9sZo0xrM9Ij/ieHhCPxYmj35vOJ15DIfHRKEIKIaDYwaDEcNen5PhiGF/IBoNQchoMCT0fE6PT6ZCikko0E+ScTOizyAZjicgYgYyGvS+bHUw7AtWRhIKy4dtmEz0pCLUuDPtmARCg6Q31bxOAhoRXIznIeMZjms7IjyJYk6PTzjzykun3Dod4rvmNKzwHBPb0ohCdxpI9BNxx/0kEO2IcaNiwneYKEAnb5NJx6AXEocug14ogJ2OSRQ4whqSBP+HoOLLFaKi0SCaEJN5xqTpMAkTRPPAm9pBJo0MAaN0X9WiCP/Z/U0+5tXAkAlvYhJqTD6HCA6EJtVz7OltXh1UiCmHN+ZLeAShh+NYDIY9gtCjF4X0QqEcHY6DFgHS9F4VoHy59cN3RZjh2iaB547NHzq2qePaDp32EabRQVX2MYwDTPMIVdlHUQ5ot7t84R+eYu5dv877/p9v5v3f+bXc9X1v4OCpC9hKg+azafT9InazSKSW0Q8XsJop/K7Qg8o3L2K3U4SqsDW4nSzyzTn8bpGRs4p2M4XfXiaWK8TyCtrNFG6zQNApkahV1L00djM/1knWsJt5jMMMgVzhxN3Eaqank5KRW8ftCKhmIOeJNDH3ENyHPMrBPK58Z6s+9OrEZmXKhrClDPrRIgOnRmSUUPbn7sA0VQHT7O7NEOgCzmV1UiRGFq9bwGmVcNpFhk6ZQF3EbqfxOmXMdgpPyY7ZEnlcJUtkFKd/9+QyTqdIoFamUw11P02giisjgVLH7ZYFnM5eITZLSLuXCLUSZjtLzy5hdRbHn6+AvD9HbFbo23USszbd2CZmQwCjWjncrnCfh9oKVlMEQX63RKiU6ZlVEr1MrC2jHcyh7afEQX13jlApCvaHXsRszuPLGczmAoGSxZez2O0lBlZVNGmMGnYrR1+rEnWXcdtLBHKGgV3C7WZw5QKhXiWQy9jtBUJtkcQsEKlVfKlG32wwcitCK2qUxeZdK+F3xfc1VItjJkmaQMly4tXxuzkSo4LdyuJJBQZWHaudH9dla+MrOhkivUo4Brv1rXUirYF6kKV7M0WkN9CP8qgHWXylysiqkKgrGPtF1N0inlzF6C4gte9lbu4tnC19M88bf8Hax3+Si7m3snbtJ3GCc3Q6H+apJ3+V7af/A0fKu7GNi8RGFkea44Uv/hmPfuIn+NTzP0vn6I/puY9gtS7Qt8oYnQU+8/k/5rFP/QzPHP0KTneBgZ/DtS7wwu47+cTf/xJ/+9yvUnrs+1h58gd4+jO/ym7nj3Hde9A7H8FVZgndJZ578S+oXP0htv7mP/LkZ3+Bj33ul/jHg9/jS613Mrq9xNH+B9l97n141mVU7UM89cmfZV/6S0x3jjgpYxrn+exnfosv7P06z938XUzrPnx3Bse+RFe/l6ef+a888emf43Mv/CaG92Gc8DyH7Y9guZd4fved/N1nfgXZ/hMCK4NnLeI5l9H0B7C8B7hx+Ce8cPgOuvZ78bs59KNL9MM0SXKRrvkebnbfwRc7v8/nm7/LrvQHONF9eO4MtraA0Z3DtmbwokdQnPeyq/0he+ofIbvvpa39KZr1Z/SS+3H181jtFD2zwMgt43ZTuHIaT10iMHMMwhVsNc3QL2FJcyR2jpcHdQJjkaGfx5QuEBjz9INZAussgfUwwyDL0KuPYYwpAmOeyMgRGmlcdYa+v4CnXcDVLhIYC/TdPNtP/TfWnvwRSjtvZnD7QSx9EUdq0DPqROo8kZqfvgVKFmX3EolRJNYLBEqWzs0ZArXEsb855lRkCPUirpLC6MygSilsY5Ewuoxmfxgj+CAt/S9x+g+yr7yHKFrCMhexjEU8dx4/PIdp349tX0LqXOJ0sEHsrrD/wjksNccoqWEbl9HVh4jCizjeHEG0hKrP4LgpbHceP5pDtx8gSM7hh7ME0QVk9cMY5gUcO4OupXDcebzgPJL8PmznQRz7EQJnFrN7EUdeoG+XSfQSjvkAgfsgnnMvSXQWQ/0InjlDzysT6CuozSV6XgVXn0OXH0Lp3Es/TBFYKTxjiVvJGmZnkcDMonUvkcQpTOcBusZ7cHsf4laygiXNC7tLK8Oxvzk+lGVIrBWO/XXU9j2cjh5Ek97HyK+jH1SFFchOidbF4TzHfoNQXyY2Svhqnp4tGnqOVEA9XGDgVhj6FTx1icgQu//YqOJ3VrCbBfpmnUgviYO/vkJsr+HrDSypQmKJTb6nreDrQv8bmmVMaQn1xiIDo47XzeEqWRwth6UX8Nwaqloi0DYItFUSW8xifH0ZT1vG7ORJ7DVCs4KrFgmMMp5WwlWX8fUSjlLAlLIorTSeuYxjZHCMFJ69RODkib0qppwXnIJWlp65Oj5sbSLvpjkJtzBbS1hSAVep4Kk1fK1B52YaRylxmmzi6XlcqYInr5CYqzjSMj2rweGXLsDwOlY7g3GUE7BNZYXm3gKqmiEZVuja52ka9xHaF+l7RQJ1Zbz7bwiTVlcoP4fuBnozRaAv0fcyDIMcrrLISbiO01mmb10VtfhmfjzDyGKPLwYM3XW8Tl60KswaA3tVaDeNBka7SN/dEq1LbZmBUyU2l3G6acz2PCO/QqBnCbyH0JV7eem4RN9fRm0u4KllBt4mfW8T/SjNK/2ryHvz9O06brcAo0c5/NIFEVTIGRKnSmzVsLpFAR3WCsTOMoZ0mZd7j6EeZIl10UgYOGt4yjLxmCcxsDeJtBp2Jzf+mSwQm2L2OXC2GLnbqAdLDN1VTsN1PKWAr5bomatYLaFO9ZUKbleAt70xwynUquhHWZT9BQK1NGU8iSllHV+uou7nSMz6uOVVwmzlUA/S9McqU3kvxUmwjtnOMHBXcaQCZitPoAqwpCuVGQU7GO0illQiNBrYXfE+ARgVjSqjXcTXatjdMkN/G1dZmTItArWG0ynjdEoM7DXxf7udpe/UifQyXreBK61w7G9htjOC76WXx/Yvofm0WpPnJ17fPaWIJy/jSMuE2gqOJBgVfadKqFdIrBWsVgV1r0RsVPCVZXxlecr/ivQ6dqdEoNYZuWJ6EWlr9Mx1Qq02ZoXk8OTiFP6q7ufomZvcjh4VAUVzeTyzqmO1agzt64ycR/HldfrmFaxmjVDZJNE3SYwt7NYKkbaOflhi6FwlVNdpv5BGvpnD6dTomdt0bmQIlTVifQNlL0/3ZpbY3MDurqAdFWnfTOPIVUJ9Da1ZRN7P4XRXsKUVzHYFV24QaBuE+jba0QrtFwuchE+gHVUwWlUCbZOT4AnMVg2rUyexrtB3d9CbZfSjKo60Sd9+nJ51Db1ZxpVrxMbjKHt1HGkbs7WOelDFbK1itVfx1c3p5/fVDVx5jcS6gqesYbSEHcmTd+hZj+ErO2iHVeS9ErF5hUDbwOk2GAVP46pXMDprWN1V9HaN0LxKZD2G3tzEVx/Fbm/jyNcwjMdRrSdQWldYuf83efePv4nUr/0Yf/wfv5WPrs1wsP8MunmErnbQdJm20sE2TBE0TEwUcSLgmmNmhYBL3mk8HA9HnB6f0IsTTkfHggExAW+ObSFxKA7lo/6AIAjwPA/XdRkOhwRBMG1YDAYDQj8g9HxGA8HFiCePYWwdScazD13RCb0Q3/EZ9obEQUzohSRJf2r+6PUGRFGCZTni/VFvyozojcOXJBLQzND3RaOhH4pzfiICl2GvTxL2iPyE0Eu4Y6K8UxC4Y+qMCNyQYX8kWB9+gGs7hL4/vc3ENDJpaEweh2hR3AlI4nHLQkxUQhzLxnMcAjekF/Xv6Ek918R3LcLAwXMMojEAMw5dfNecTkGiwJnaQKLQnWpKJk9A2DcEjENYOyKSSJg/wnFAMWFeCFXp/ymoEA0NwX64M4GYgCxFs8L/MhDm5P4FwCOaJj8T7ehkQjEJASbhwqB3JwCZhA8CWOlMQ4QJTGTQS6YBhKlr09bHq4MKcdvJdCOg14uJ4xDXsxkdD+hFIZHnEnseo3H4MWltTCYdk/sQbQp7rIcRAcmEf+E5lrit59NpHeHY8hik2cTzJAz9CFU5wHMD/ulTTzL752/nrh9+E3/+La/h4i98J59d/wD7zy+i7ZbwOjXU3TTt5y8SKgXMo0UCuYh+kMJsLuB1l7BbKQI5j/TiDJ5UwO3kcdp59N00oVQmlMo4R3mcozxBp4TfXqav1XHaRczDLPpBhkip4naW0fczOK0CiV4n0pbRDuYJ1SIn/irmUYpQKU7Bi/L+nLiKZVdxujnMVhrtaJHbyRahvizIzW6dvlPF6iyNIZoZQm15vM+c5XZvA0/Joh5eprt3iZNolchYRj2ao2/l6ZsCpul3y/TMIn07T6QVUG6msaU0PbtMYpXpOxUsKc3AXcGVszjdJY69bWK9gbyXZuRuCSibUiXUarwUX8frVjFbAmj2ymAbp5uh76wQaiV8pYRyMENiLY/vp4Ir58cO8AZut0DnxhyhJn7xttp55L0UjlTkVrRDYtZpfXEGfX8JRk8wsBp0X5zFaqZ5pbfN7XAdv7uM3coxsOr4cgH9YB5lb5Zjr8bQqWC1FjGbCwzsClYzRc+ooOzOcyvYxJOKWAcZ+lqFSM4TqlmcTko0S/QyoV7l1N8iMQq43csM3TJDe51QbmC38twK60JJ2hVA1WO3wcip43eFPebleItXehuEao5QzUN/h0grjX++CtwKNlEPRKNk5G2OyeRFQnWFobsuIGCHeUK1zkvxo1htQRE3mgWGzhZDZ4tEKeA2c3jtKvpBGXkvg2dk6MULrFR/gHdd/grap/fwxOd+hXd88Aw7H/tpDPcBnn3uj7j/3q/n3sy/5HO7v02rdQ+WtMAorHD90Z/jQ+fPcNelM3zsiR9Ea72HkZvDamXoBTVmM9/LBy+/hk93/wuxuYhnnOfmzT8hW3krH5n5V9x14QznKq/jbPWruHv2K7l79jU89b9+ESt8GNddpKNeYGn9R/nLS6/lrvz/xR/NnuHPFs7wocLruNR4C0ub34Ps3o8TXCT0F7g092bmCm/i/pk3YCfzqOY8Leke5lNv5gPnznBu8fUctd+FH1zkYx//NWaX/i1/9uEzPJR/Ax94+AznU6/no5/8BTT3fvz+Izxw6Wv4w3edYW75tfhWFku/TBjM4wSPsFR6GxeWvonlze9C73+AW/0GrnuZ/e67+dj/+nkuVb+Re5f+Be+eO8Ofz53hcuUryNT+NR3t3ejaOQb9ApZzjk/+4y9x3+wZHiyc4Z7UGd534QxL9Tfy2NNv4wtf/EVi9yyePMvAKpIYeRxpgeYLDzHwyvS8EraSQpfmcJUFTuMK8uEj7H/pw5zERXruEmrzLC8+exe29iEG8VnU9vvpHtzHS70tBs4a8v4MytFZBl4JR57FN2Y4uvleXjnJ4RsXUZtnUY8e4W+eewcPZF9PausN3Gj9Lq6dJja20faWiJQ5Tv0KdmueoV0i1nJ4UgpPStG3lukZBczWkjiEWKIJZbWznISrRGYWo3ORL33xffz13/wOG1f/A6WNf0u28W+4XP46shtvIdX4Fv7xn/6AIJrDdC6w8+jPki2/lWz52/jCC3+IpH6EbvMyjp7H1YuYSoZu6wJPf/w3uH79Z1ipfh9P/93bMf3zqNYjaM55Nq79FLXtH+Ry9k0sld/CxrUfo7L2vTz61E/iRA8jGw+h2+f5wgvvYO3Kj1Bb/y62rv4Qn/vCb9DvnUNp34MjX2Dk53i5V2F//3/wzDM/z9b221hf/07+6bNvxzY/zK1REVtJ4yhZ+kGG0D3H/u6f8PTHf55/+LtfQZU/QOzNcRIt42gzBM4se7vv4h/+8e184lM/TXX7LWx/7G3E1hIDbxlPyXL4xXMkZp3TcBtPWUY7WsRTF3jm73+ZZ5/9WQ73f5fQTNMzN3DlLJbyAIlVwWynGHp11IO58cxOAI2PgwaRURHtO7uEK6fw1DR9V2zaA7WE8uISsVpj5KxxGq6jN1NYUp5bveucJo8R6gJAKQCBDTxNTFwiq0xklbAPspzYa/jdPJ6SRW7Nk4QNPK+O661idepE5iah2aDnNJAPU4zCTYx2AVeporUW8bQ8tpxDPpxHb6dInAqOksXTCth6HkNdYvfmAywt/SjPPPNOXDeD2l1kmKxzGm4QahVaL8xND1Td3RSv9K9xK9rE0yq4agW7W8GRq+O6dw5fX6bnrmC1S6j7WV7pPTZlVHR35xk4DW7FW5gHeZx2mYG/Q+Sto5s5Pva3f0Bm48co7PwogXWW2FpCPUgRajV8tcDAreAphbFxYh1LSuFpc/S8BVztAq56Weg0pQL0nsJqlTj60iVCfZnTaBWrk8JspUnMKi+FW4TyMtr+IgN7jWN/i9ha4+azFzmOrsLxddTDeeT9WYZelb5bJtSzdPfOIx9c4PEnf5J84W08/Yn/jm3OIbfmCMwqtrbCMLrC/rOP4MlFImOFVwbX2P3Cw0SGYEz4yjKWnMbXCyRulchcobN3GVfNMgwr9IM8RrPAyNsm0uvc/NwjuN1leladxKrSuTkrWglqlcSsCsWoVsRoCTuVmITscBoKkGffqfJyf4dALWG1C3jdFXrmKt3dRU6CbY79LQJlBaOZH6s7N0jMKlY7R89qCAOLVkM7yDF0t+mZG9idAkYzO4bLihaGJ5en4E9PEZMLwb5ITf9d3c/QM9fou5tozTyOXJmqSiecCldZgdGTxNYarRcXGAU7U9uH1swTGo3xjKSM1SpyGu6ICzB6hfaNGY79NUbuNRJjnRufPcvL/SsM3TrSzVm0wzQvJdcYudfQDsQFo5G/RmKtIN2cxR+3ThypSOfFWWKzwtBroB2msaUsfrfBy/FTWJ2ssLf46xz7orFlNPMESo2Ru033xRxD5wqB0qDzYgr9KCtYHmZ1/H1a48S/SvdmBu2wQPfmEomxTmKsox8VuR1+FE9aQ3oxjyutkug7OO0GTrtBpG4RaaIdMfkzMTaRXsyIWZMmNLWRuk7nxhJ2W7QrrJYIWrxunchYp7ufHQemm/haA6Ndwu4KboXeXMZV6sTWFqG+SetGBnm/hKdsYHfWkHaXGbqPY7TqBKoAZfas6xitBvvPLqG3SgzcaxjNGkZzlZH3UTHnUNcZeFdoPl8i0h8j1h/Faq8zdJ8gUHc4eC6NeriC2a4S6pvTcCI2twm0DWypQWzu0LMex+5scux/lNvxx+lZ12ndyDH0HmXgXmMUPI0tb6O16iTONYbB4xjtVVzlCqfRJwn1x/GV61jSFZLkk5jux9A716jc9+s8+MvfzQM/9R384Y++mY9vzSN3n8X3ZTS5hWXpeEmAYwpOReD5U7CmY9n04ng6/YgC0W7ox4lgOow5FbeOT0RDYAymFP+WTBkWk0bFxPIxHA45OTnB932CICCKIk5Gx7i2M55bjKcaybjZEQomReRH0zZF6EcMe0OSMKEXiYCi3xsSRz3Rqhgc0+8PsSyHOO4RhyH9RAQFrwZ1Tuwc/Z5AOwz7AhIa+QH9eEA/HtGLhv8b81Fc2J+sJk5GgsUxSIZTIKdj2eMQwuP0RIQTcRAyGAcWE5vHYKwynbRZfNdlNBhgqBpJFBH6Pq5t4zsBnhNwhpdOuTXqE7oWgWMQeTb9yCf2HQLHnPIm7hA/wzFYIxmrPsOpEaQX+/TH+tJJkDFpMUyepOdYDPu9KTti0EvGXIl4qh6dWDwmLIjJHOTVEMtXm0YmgYNrmwz7vWkbY/I2mX9MvuieY5FEY5NHHBG6Dr0gIPY9emFA7HlErksyDikmU5JhP/kyAuqEF/Fq8OWEdTHo3QF3TsIYoXqxp8rVVwNBxdsdHkbgOVNlqWhUuLj2RPli49omjmXi2iaa0sHQ2+jaEbbVQddaGHoXQ1PQO10+/8wnuHDXb/Gn//5NfOCtr6f6az/Kcxvv44tfOIv0wiL6QRZld1FMPVpL6AdzuFIKu72A38lgH6XwOzncVpYTZw31xQX03RTazRTaXg59P0usreB0sgRyQRyOm0WUmxncZgbnKIPbzKLdnMdv5+lrK9iHS3Sfn6FvLeN1M+Pgo0jfEJvZABBpAAAgAElEQVRgu5VDP0gRqSu4Ugq3e5lYz+F1lvGlGr60jN1ZJNKWMY4WGdo1BtYKgVLAG89GBDm+hi3lRX2zmSLSS/TsCp6SxWwvIt2cY+StM3AaKAfzGK0UTjdDoOVJrBK+UiTSywJ8p+QI9QK34lUiI496NMPQEbVeu5Wn/aU57KY4gMd6jkBdFAAqrYLbzaIezqAcXoLRFmY7hSvnxlcIxeZRtCWWp79UCJ3eFolZp7u7gHqwRKitjOcfNUKtit1OEWlCsel1swzsCiOnitNOY7VSuO08faOGL4vphd1KM3KrWK1FRu4Kbicrvm5yHreToWdUCGTBs5BuXEI/mIPBFsreeYbuMr6c5sSvE6llInWFWCuTGDl89TJ2+zJ9s87Q2iRSS8KsoebomSW8bhazmWLoCPVorK3QN2okRpmeWcHtZPGkPD2jitMu4Esl4nEDJ9GqhEqFSK8Sm3VCvYrezuNqFbTDJQJ1RfyS6m1itfOchtv0rFUirYoipYitCiOzTnC4RNLJ4MqzmOYFsuUf5kO5M1i3HuGzN/4nH3zgDE8+9Z/w3TymVeDS4rfzwcy/Y/tTP0HL+HMM+TyOcZG1R7+X+7Ov4c8ufQ3nGm9A98+JXatSYu/o3TyceQMfnv0abnTej91N8bkX/pT70l/L++dfy8NL38za1Z/niU/9DpWP/iIL9e/n7sIbeMfCGZ6R/gjLSuFpWWay38v/vHiGu3Nv4rHP/DqbT/4Cj6T/b+6++BW89/Jr+Ogzv8LopQyBfJmFzHfx3pmv4t78N7DvfADZO8snP/s/+MDFb+LtHz7Dl5p30fcyNOXz/OXCt/IHF17PUu2HuPn37+Bs+of54ENv4eN/9ZuE0QWa6nt4IP1m3nnpdaT++j/hGxVOg6vERoOOepkHl7+D9+TeQOrx76UVfQBtP8cXbv4FhafexiNbb+Su2a/m7NL38FD++3l/+ls4X/hu/vTyv+Ls9W/gYPAXBOEFRmGe6s7P8YHCN/PH2a/h3vK/58HMf+bh8nfznuIZ7iqe4Vn93RjeFQbqPOrzD4BX5baxwkgrk+hFLDlF6BcZ2RUcaYFAzkDvCQY3V7CeW8QxU1ysvI3ZzdfzzO6vomoPMDQr+AclBt067lGK7osPcau9RGA9yOLOt3Ff7Q184gtvxzfniNtZ4oM8//jxD/K+zBv54OpX4kXnObYqdKRz6NostzvreP4CezceQt5NMdQaEG0yMEskVh1bbnArLOK1F4g7FXqddU7Nq3RvLBCYeVxrEd95lEuln+Bd2dfxh4tn+FDt2/iLhbfwnuJbuav+Jv76H34LSyrRuZHm7MJb+fOl1/KO9Bt439Ibabq/R9/MYh7NkBhV+v42H//bP+S9s6/jL9Kv4Z3ZN3Ax+424wQy6Ps8Tn/xt7i9+Ax8s/Esurnw99134Wt5TeTN3Zf41cxs/wr59D7J/P/m1H2Km8u3cl/pG/vLhb+Luwtfxp9kzzG2/lVEyz0tOntC9xOeP3sFdjdfy0OpruHf+X/DeR76Wu3Nfy/UbP47qfYjh0RUiv4Fq3s3aE9/O3fNfwYcqr+fhjddi9d/D0Mow6NcwvTme+vRv8EDm67mn+Drub3w1d5fO8N7SGc5eeQ1fkH+P0JsVr/9qFlcXwNagucSLzQe5O/WVPPzYV/JF+/exuwuMDrc4NeqY1v0kh6uMpHVGUpWRVCI4SHOiNbBuFomlbZ7bv5uP/9PP8InP/CRa50GOlSID5QKhmUPXPslL7QY9aRXfWMVQ0oz8NH3jEurBOXyjwi1vk6G2Q1++yi37OsfWKideFXV/kZeSJzD0Moa0wkC/wqmxyVCvMHCqmFod138C38jiahk8PUNkl/GNGoGxhSNfwZauE8k5RtYSvlRElTd5QbrIMwe/gxHci9OsEOrnCMw1SvXf5q6zX8s981+H5aewOkvY+2fZO3iQJFomdgpYrcsE0iIDK08gz9PZfQD7aIXj3jaWk2X3+YfodVfx92p4nTqhu4Yl3YPXPY99NMstp0Qkz3DsLDKwMrjtNLF0mRNvmVDPouxdhEED3XiI2a3v5L3rX4ek/X/4dha328CW5jHbl+ibOyTGVWK7wLN77+TTz/930lfeyJ9nzvDgY6/j7Obr+Ydnf5aR+2dI6nl8I4O+d5nbYQNDvYymzxLoeV6yr+C1q/SDdWQlhdLJcWI+StzcIZF38I11JGOOvpcDr8iJNEvPnEE1H+Sm/F5mSv+O95XfyAfqr+NDla/COp0jdHZQd1ex7Dz2ycOEdhr15gVuGZvcdh5Ha9Vp7mWIjWUIVxg0r9Jt5ul4OfrH1xmoj6H+U4GTYAMjmsHSL3LslMG7ym17B0fJIndmiI0c/W4e96iE2Vnh9q2nkdtlArXOsbOB2lnCC+tI0lkMrYLavUIcfJw42KTnVwiVKkPlUXryDLGSYuhUOElqeNYcnjmDr6Y4dhq87F6hp1SxDjNEWoXEWMGVBCcslMuoB0vYnSKn4TYnwRbH/uZ4alrAbObQugU8fYXEWiXRG4RylUBt4Our2Godu1smNBpE5qpoSIynIKHRELwKa52hu0lsNLDaBdxukaG3SqCVsNoZ2i/MkZiNMfzyOtphCqeb49hfJTJEKNIzVwmUKom5xtDdRt7N4EqCcxJqdazWsoDsmg1io4bRFOHwwG2gH2UFf0OvM3TFhES6uUCkiymOO56bCP5JlUCtjFsjoiEbGw3U/Qy+UuU0vEpsrKLuZ+jbG0R6fWz4aOB0Khx7V4VBqF0m0gVDpG9uc+Jfp3szi3ZQJFTXsVpjzoQswggB1xSMikBeRXoxi9ksM3SuoDVLRMYm6uEykbGJ062jHBRx5QYj/zq2JCYbVqfK0LuGdlTC7tYI9HV69g7d/eyUYTHyr07nar7WINBXab+Yw1PWiY0rePImR1/KEahX8JWruN1tmi/O4ioVYnODgXcVW6rhKXV8rYqrlJD3ROjhKZuE+g7aURVP3sDpro85FVU8ZR1f3eAkfAK9uUKobxEZ24z8x0jMR4n0a7jdLV5K/gpf2SHUrmK21ujbjzP0P4beEpOPlwYfx5bXkQ9rxNaTvDL4NIHyFL5yhdjZwfOvI6nX0dsf47HFd/GnP/JGPvw9r+fun/o2Pv90BUX9ElJ3H8/zkCQJqSMLdWYU32kejA/T0fhwPTFSREEwZkgMRCsgigVHIfFxPZM4Cen3+4JBESb0khFJPBrPIoYMkgEno1OGPQHInAQNApo5nN5f4HrTQ38/6REEwXQmMoFwTrgXcSzWBIHvTM+FgWePz5De+LwsHmsw1oQm/9tUZWIwCcYNjknQIoIF0RbpT1gWY7XpRNMq5il3gJ/xJDzxI/rJgNATz2kCDJ1CMsdtCvF17BH6EaEX4tk+cRATBzGBG4pgJgwJw/CfBxWha9ILPZLAJfLs6YFagDGSL+M3iMaCL5oXr9KQ9nuhUJmGohFxPBxMGwaTt0nwMYFVvvqwHgU+jmX8M6PHq/kSkyrKBPDxakCmCCGcKbviDvfhTmgwgWVGnkvkOiS+TxL4d4IKTwQVk2nJZPIxUYNOSKiTYOLLjSN3+BWT+77zZzCdsUzCjDu1mnAajNyBg95pUFiGjueI+3csE1NXMXUVQ+uia21U9QDHljCNDromYRka7b0DPvupj/LAn/xX3vcT38Y93/H1XPrxt3Lw2P0Y6jLWUZHWF+fERKOVw2qKA67VWkDdv0QgZQmkHF47g3WQwu8U0HdT2Ic5QkkAJ7X9NHYrgydlCZQ88s3LhEoFt1PCa+Vwm1ncZhb7cAmvlSPoFHCOMhh7Yi7gdTNi090q4ncrRGoVp50nUsWcweumiY00bjfFibdFT99AublApOV4Od7Ck8TjjrVlTrxVrGZq2tAYumu0b8ySWFVis8KtaAOjtYgrZ4TTXV9B2V8kMavj1kZ2DLpL0XfKSLuX0Q4X6DtVYlMornwti6cs0XdLqPuXsZpphvYqym4Ku5Un1kriMeuZcYVQNCWM1jzS7nl6jmh99OwakVYVdVW9iieX6FkNUZPdW8RoZgnUlSktfGL/0I8yY7hUiVirEKklzCPxPfj/yXrvMMcOwlx/LgbXde/g2AY7BgOOIYRQkhDCvUlI+SVAOjUGbOO23t7bzO70plHXNE2f2eJ1bxiDwQYbcNkyRb2cXnXUZmbXJe/940ja9e/+oWf0zKM9I2n32dH5zve979uFad62p8ic6KQoDlJVXf2gI0SoqiNoqQEcMYiV81KSw1SUYfSUl6IYYcWIsmK4LQg3sAi45pCcFy3Vw3vlMYqSHy3lqR3P1aFW9RBapg011YkSG8DKDPNOYQZb8CDFujhlRbGyPoTFbkrykNvuyIaQljwUhCDvFqfRU17kuAcjHXBr1sIIVibCO/YsK/okasKPGPNiZF3dliUNY8sjvFM81LB/KEn3SpKrfhxGTvioFKYwchHkeQ/FZIhCyosteLCtfnoG7qR38g+QSp28+PJd9Ptu5PXXv0fRGEQRAnR23cpDHVex03MRemUHjhVAk3vo9F3N5p4m7j1wHut7m5jPbETP+RATnfT5/pAN+z+AZ+zjxISdyOJOOvwf5sGWJja0n8Nrx3+IXfChGWEEM8Sx2Ca2eK5mXfAC9oavQ9Nb0cVuuoJ38ED/JTzsvYQlZwtiaR9xfSPbBy5nfdcF9I18ErPQjSP20uf7JOs6LuS+1g+wZGzgl298j47gH7LHez2/jN9FPLUNMXaAx5/6DjsHP809/VeSLe+mZLWglLvQCp0o8gHKxT6MQhstgY+yKXAN7U98kpLVj5XvoSh70YwO9vk+Qtv4DQzM3Ipzah+2MEl09uts6FvDw70XMPfTf0SyfOjlQcSKh9eOr2W7/zru6W2ia/qjaOYBqk6AuWf+iR8cOJeH+5rIlg4gyCMsZfrY2nsND3Y1MfXcn5OR21kpjKFnB9CzfWi5LgpmD4a9H7m0i5PivZzM/ADt1EaUlfWY5e1Y+k4UZQtL5j3c29vEf+5q4pXMN1DL26k47vtlprpY0QO87YRxxG6Uyl72TF/FvcEmhn/+eeRyC/l8C3K+nRcf38ie6EfZNHEBWnU3YnY3eWcb2qltSOl1LFdH0GU/as6HnG6nXGilWt2HZm9HsnaRl3ZhaJ2U9DCOMISWCGJmAtiSFzF9ANWcZGD6L7i350P0P/FJEtZuJN2DqPQiGO1UT3k48bs25l/vpCP4cTYNXs6e2dvZFb6R8cc/jim0UlJ9aFkfsuiluftW7m/5EF1HP8H9vktoGTgf1dqNonRx6MlvsaX/enZGPsIxYSOJbCuLqWbeOr6NZGwfBc1DteRnIHAn4ZkvMPHsXzEY/Sp7h25m3fAFPOz5ILKxm6LcRT67k97h21gXvo7w43fys1//O0ee+zZ7o7dxT28Tv4t/k6riJZ/y0tv/UXa2n8tWzxVsDF/CvsnzkYtrKQoDvG2MsmpGePzwNwkPfYGf/ea7vLp4P9HH/w/r265n29iHGHvqTzGULlb0UQpyGEvxUxC92EkPiVQbO/xXsnPqHF5OfwtH81NOTFJSwuStbaQTu0jFdlItDlC2OimarSwXerElD1Ujyuyzf8Zu/4XsjVxIynyQSqkdObGD5UKIRKKHFSOCJUcQ84OIQhBLDWEJYZa1R5EWH6FSiLBSHkIR2ig5XTiFA2haM+WiDynfx6lVLwWjGy3fSlHrpmJ2UdTasaQOyoaPojaKJYfQpT5svRfH7kESmzGNDkqlftRcN3quFTndT7H0KIGZr9MavY6jL3yVghLhnVMD5LIBTsR76Br+JC+88S1iyb2UlWHKuR6EhSBldYaKMUN20ePCh/MjlLIj5N/oxZj3oyR7UOUOxMx+7HQvp+VBCmI/gnAAMRWkqj9CIXcYcX4QPeWjaoRxtCBKzoucOoCh9KCI3ZS0AEqynWee+VfWd13C3f5zsIrrKeghzNwkFS2MkeuirE66sD6tl/6JT3AgcA27us+jdfAqeg99nA1dF7Or9RJSSz9Cj09Tyc6xKsxSFUdJnTyALvhYMWZwUlNIx7spSyHeLo0ixtrR4n28a4zxrjOOmGpHLYygK2GW5RGsWBA7N0yxOMFrC1tZ13w9WwLnkaoe4NcnWkgshSlJ41SUCI4yRi49zDulAKf0Aax4J8p8L//jHMURRzBSnZxSuvgfY4yi6UOxepDEfrCO8E5ukorkQ9OaeWf1CHJykMxbg5Tlx1Cyk+jSBGXjEGX5IEVhCCUd5HRljpIxSFHyctoY4rQxRUmeRV1qZ1Wb4L3SUYr6MOn4Liy1jXeKUez0CNpihIo4h5WbJjnvRcoF0YQwZX0aOT6CcLKHQi6MmhggdawdOT6AlXP/LypJo5SUMRxxBGHJg5YO1tgLgziiOz+x9SiGOISZH2JFn8bOuqBPLTdKQZumqE4gJYNY4igVYxojP9yYeRj5Yez8KHIiSFkdZ8Wcdq1d4mBtbuFOgmxhuPY7vB8z52pUS8oQWsZL9mQfSjJIVZ/Cyg1jZIZYNmYws8Nk5wcQlny8UzyClg6jNSa4buNBSXlrLZJhxJgbyFS0CcrqOHLCX5vURnmneJD8osursYUhzFykNpEZpiSPU5TGsPMjyPEARWkMIzPIe+WjiEs+itIEZnaUijqDlYvWwpNxSsoUjjhBfiFIfj4AlaeoanOUpGnMbBQzG8XKjiHHIohLYYrSNMKiy9h52z5KRZklN+8ndcJLWZtDTY8gJQcRYmEsYQI1PUI+FnItQMo0Ff0gcnIIM++qci1xAkuYoGLMYkvjSMkwSnoQNT2ELY5jCWNY4hgFyWVWOPIcJeUQjnQQMzeLIx1hxXwSNROhrE0jJ4drk5Ax9OwYetb9e1aS4xTlwyjJcaR4lMz8IGIsSlE+jJmbwchNICWGUVKjmPlJCtIMBWmmcV9NTVLRHsUW6j/3cCOosPJz2PIRxFpQIaVHUTLjOOoj2NJRtMwR3nZ+SUV7HCE5SE4YJy8/Si72KFMH7uLAN/6ILbdfwv5vfI5Xn47w2mtPkssvYlkGgiAgCDKWYVA8y4pRLDiNk/nV5WWKhQIrNT1psaYsrU8VCpZFuVLAcSxKJYfTp09TqVQwdItKeYVyyW0+OHaRSqlKtbzstiGcMgXTnU3YjYmHy2+o1vgWjYDEcd53KxaLWJZFsVjEcc4IIdxCgN24Xz8ProcDxVowULQLZ9oazhkGRz2wqZTKDctJ9Sw4aP2x9ed6annFDW7KKw0DSaVYbbw+S7cp2mdmHm7YU6g1VAoYquaaQmqhRNEuNf5MwXIhopZhUyqVKJVK/29QYWky5YLZCCvqk4Z6aPD/Z0S45g5XaVoPKsolu8a0cB9bn4HUw46z7Rt1CObZvIiV6hkgZj3gqAcOdW5DPZhwpxxW40T//UGF3ph61EGXLlDzLBaFZVItOpRtm0qhwHKpSKVQoGzbVItOrdVhvi9MqE8z6nMUU9ca/1DOmEAKjbZH/b1yn6f9vnDibC5GPaA4Y/kwGyYRy9DQFBlTVzE0FV11ORWSkEMWs4hCAllOIAhLGHoeRcqhKRKLbx7n5G9/zs4f/h13f+oqtnz0Mjq/dDNvTm0kvtCNGg+TP+lFjvlr4YLfZVFkBtDT/RjJAay0DzXWjxbzIJ7swUgGKOaG3alHyr2SrCb7MTIerJwXOx9AiQ/gCMOY6QBmyo+W8GJlgqjxAdSYBycXoSKNoKV60FMeStJwjVY+iJYM1k6w3QlAQfCxbATcD6fZQYzkEGU5ip33oqUGOG1NIMV6ERd7UJMeSpLLRLBzwVrtMdpI8MvaMLYYRMt6EGJdONIwRjaEngmgZ/yUlCHMvB8x3o0tBSiIEYys373lfGgZjwvZS/dii17EpR6UuIeKEqWqjrle93wQR/RTUgKoSXcraeaDvFOaZNkcRk72UjVGEWP9GNkweiaEI41wyp5xT8RzEfRMCCvvXvFQU0GK8iinC269M3Oyh+x8H0aNTaElAzjCMKeMKfc9z4TJz/fxtj1bex/DFMUh9LSPqjaCmfVSkkPIcReOWjdzGGkfVi7QAF+u6FHeLkyQOXGAZSOCmuxi2YhgZX0U8mFK0ihVdRQj24uZ78SRBtxgKT2EIw5S0dxApKoNUlYiFPJB8gvdaEkvq8YkRXGYkhyhotZgc/PdmJkQJXEEKzuIkx9GXvJipsOctmYpCMNY+UEK8ih6fhBDdLe5dt79cKGmgpSUKHomhJ4Js6xPUlDcKyB2eohT8gTakgdL8GNqPn71yv0sZB5mMd5GNt3DiWP3UbY7UVJ+tGyYt353H1v6r2F7/3kI9mYEoZ9EvJW93Zexte9/0Tnxhzzc80F++fr3UYUuCnofw1OfY2Precw9+3+QzU7Mwk729l/Mxp4mHvnVX2I57ThyiIo2g5ofQ897CUz+CdvDF7Op6wPkxc2I6b34x7/Ev2xtYkPgIoS3d/FG6l5ei/+QtrGbaR+/hYHo5zh2fDPvFIeZPvw1dvmvZnvwcua1B9jbey0H/B+hO3oThZVeODWGk/URCf9vWoY+w/cPnM+vMnfxVvzHaOU9mM4BygUPFStALrefvf0382DvBQR++Rns0h4MdTeW3Ixq7KJv7KNs7f0Qo4c/haJtREwM0+75Y3YGrqdz4uMkpANUi7OUrWlMc5BqeQT/7BfYNngVWz1XICjNWOYA0cf+hh/1XkRrpInSage2OkUiFmS/7w4eaP0Ae7xXkhA3oUsRVkpTyLl+8tkD5OXd/OrNf6dn4gY6x66kJXwZmwMfYu/k5bxl/oiEuY4XXv8mu4YuZfvshdwbaGJ7dA3NoSv5/YnvYmp7sIQDFKRubKmHxYVt9M3cwcaZS7hv6hx2HryWte1rOPj031N628fU0Pf5/v4P8vD4h5hX7qO57Xr2Dl/OwFPXczL/bySTrRh6kGIhjGY08+xLXyUwdRXBQ9fTP3M9089/maS+GbPYgyr2oaQ8lJQQltCHnmsnJ0fY4/sEe6LXsW/kOvJGC6bgo5D1U9UDnDyxjtXiI8QWPdy97UNsDl3MzG//iZ2+m9jTdxGmvgtF6MRUQ6Rz+zgwcBPtI7fyO+1+ftzeRNfgGmRzC5LcxjO/+AG7Ax/jvrZL0U75yEkB12AkhqgIIUo5H6zMsHhiO5LRQeEdH2qmj/Env8b6oQvZNnoJP//9f6KK+3npl98hPPNZWqc+g/NeF0UniFmco3P6z9g6fg7TL36cVHItLz2/jqDvDn79+n/wzO//k43Byzkwuwa1spGiEMSc76eaDZI71owt9iHm2hDVbhYyLfQNfoX2Rz5C79jtKEIPRiqIkvJiSF6MbB+rcgRNDrCh7UJ2T5zL68K3MWQPZmKYV379AD+b/xYJ6z7eyv6Yx1/6e95M3UXWvI+4cDeV5R4W53fz2Gtf5P7OJjYMncsr2tc5nv8uptaNIfZg6NuJad/k9eQ/8tKxr3M8920W8t/HLO5Gk7ooiqMoVg9LuQ3ElXuQq/fxu/g3OJH+EUqhFcMZwLDXkZHvxVjezkLuXhYz95NOP4gpbcCRN7qhqxyi7Pgxzf0sxu8hnr2bk8nvMp/6HoWih1x2B4bqIZb20zn6RTYONDH1zJ3EY3vICpspLU9zLNHJCXk9x4V7sGw3+NcW9lORR5BTPaQzzaTlvSymNlEue5Hj+zmthqmmQpSUflLpjRRLB7C1ZkxpLzlxM7nCJnRzAkmYQM5MouWGcAwPoriVePYhMupWVKOLnNqCqO/HMvp4uzjCG79fy67+a2l79EZy8v0I6X6UeJTThShlbcBVfIoBnv3pN1nnO5e+yY/x1PN/hyg1U1wNMZ/bw8HH/pGFxQ2UU0fRFyK8bQWxpR2cqrSQWPoJ5VIXtt1LVRpAjbViZtrh9AgrxX4kcReStIPl5W7kyl4Wsg+hG604WoiqPUte8HP0pX9hV+Qqumav5ri0HkkOsWLPUZS8FKQ2KraHgh7GFHZTNfejZnagpVqpysOcMkbRUvuw1G2UnFYkdTuKtY9ycYBidgD0EZTYbqrlNizbT6kyiKx6kBQv1coUth0lFuugUBxmeXUQWexCFTspmh0Ujb04cgtGcoAV8TAY09hxD1XNy6lqD6LyMLK+CdPqwtLDLKuHMIVRdDmEpnsplEIUigEMw4Ou9KJl+6log1g5VzfvCINU1XH0dBArF6EojXLKmiE730t2vpeC4AYVrm0rQkEfw5KH0TIh9GQIMz1IUZ5ATg9iyONUzZmG2eNsA4gljlLWp1CTEbRUBD0doaK50E8jG8IWBmv2k8mGDaXOprAFd7arpgdqbI8hbGEEOe4nN99fCxwma/rUQczskKuMjnlr5g53tmVkg43PUiUl2rjYUxDdC0GuAco1nbghxTAlOdpgfrgT0xmURBAx5ued4hFsYZSqPo0Y8/M/laM1vXEUPT3EafsIRWkCLTWInY+yYsxRVeewc+MN/aiVG0dJDGJmXE3psn6w9r0h7Nw4cnwQIzOKnh5BSQzhKNPkFoM48jTxt/oxcmMUpCnEeITsQoCKfhBbnETPRUmf9GHmxzHz46jpEYRYmGXzII4ySW7JT2bB2wgu9NwIuSU/juxOQqTEMFpmnBXzMbTMJEpyAjkxQUWfQ0mPYOan0dKTlJRHKIiz5BZD6NlRlo0nUVNTtds0Vv4QZnYOLT2Dlp5BSY02+BdSYhgzP4ktTqNnxxHjQ+iZaar6YxTlI6RPRLCFg2jpKQriIXILwxTVo5jCLAVlDkueoWw8Qkl7FCk5jZw8iJ55HCM7hy6MY1pHUM2nUTJPM7zzv9jx17ey8bY1tPzz5zgU2kEy9Wvy4iKKKiJJCobuoCmq2zSomT7qTIViwbVY2KbZsIBYhtloPtSnHtXlMqWS0wBlFovFBodideU05WKlYe0oOzXFqFN22xROGbNmt6jbMuqGkYLpMiQcx20V2LaNbbsn7pZl4TgOtm1TKZawa8+rHkLUdaSGplGoTdBeuDoAACAASURBVC3qwMr6tKRaazbUZyp1Tka1VG4ENu4U5QwEc6W6zKmVlcZrL5gWy+WVxmurlpcpFyusVFcpO+Vaq8KiUjOJLJcrjYlNvalRrOlWS4Uyhmq4ZhO7SKlQomA5jYnM/xNUmKpEuWBQcSz3VjNfLFfKDU6DO/kosbpcbUw+SjVbSD2kqJYdlqvFRkBQt3asLldwbOt9YYRtGjV+xBkg5dmziHqoUT95P5tnUZ9T1NsILsSz0DhGnZtRB2K6DY8K1bLbCCmaBsvFIo7hciMqToGSZVE03RnIGf2p2dCTnjF7WCxXyliGznKl7Opa7DOcCkNTzgpJ7IbZw7WYuKaR+vEtQ8fQ1NrrcIMKU9dqVhO9waawDA1dldFVBVPXXKimKqAqGZyCiCInkaU02UwcTZFQ0jnefPl5tv/gb9n0pY/R8/lbGfjqJ0g9vo/5N9uQFoPoySEyx3rJz7vgRUcII8d6kGLdaPE+tHg/8mIvZtKPmQogL3iwUiHyx3sp5AaxskHSx1tREt1kT7Yix3uxskHesWcxM0HMdAA14cXJRyjkwshL/di5MGVpGC3Vi552g4qiOErqzW7K8hh2NsyyFq1ddfdRlD3Ygpf8yT60xCD/UzpMRQ2TO9mJmfGzrI1SkgYxMz5WzTFXhSmGkeIDFOVhzHwIPesndaKNUwVXT5g+2YqS9PFe+RDCUh+xN/bXdF5DyKleMvOtrFoTFJUhksdb0TIDCLEuThWimMIAeq6fZW2MFX3cVbuKg6waYxSlMMv6EBU1gpYach3qGRfouWpH0bNeVq0JjGyIojRam3mEKIjDKEk/Vn7QJaGLw42mwOnCHLYw5H6YEIcpKVF36hAPoKfCVJUJzHQEYd6DkY6wrE5SVSdR416c/CDL2phrVUl6KEphVs1R1GQfwkI3RTGCnvYix/rInujAEcOU5EH0lBct5epL3y6MEn9jF47oo6IO4giDlKRRVvRx5HgHRbmPshpgWRtHiQVxhAgrRqTBwaioQ5wyx3i3OIOe8qHEvbxTmK1pS72UpEGWtSgr+jiF/CBWdpDT1ixWJtywxtj5IdR0sOaoH6RsTpJ4q7PB7DCyERJvdeBII8gJH8vGJJl5H2ZmBC0eQosF0BM+qkYUMd2PZUTIJJupmIdZ+H0P2fge3i6HsHNR5KUgQmwXm9ovY3vPh3h1/jssJdt56ZWHafFcQ+jwLez1fpgNfZdw8Jm/RjcOYNr72bj3ArpGbiVj7kFUOolnt9I7ehv7IlfxyxP/RsnpQpnvwFj0Q/Eoy/lhpua+yv6RK9jp/RDp3IOI2d30D3+Ouzsu5d6OJt6Qf0TK2sTLS99js+dyNvdfxVMv/Se5dAe5xRbC0T9lbecF/KS9ibkXv8JDu86hJ/pRTHZT0LtIvrkL4XgXmUQn7eHPcH/XZazvu4w93us4mflvBGULttZNxQxjmV729NzMjsGr2XvwKp787d/wyrH/4uXff4eXT3yH5uFraB69guDcH3LqvXZWKjNs3Hct9+xrYuKZP6dQ8mNmIlSEMeycn4o6wmJ+B+v7L+PhjovJq/tJpVs4+OI3+XH/RYQOXYfm7EBTO0nkd+OZ+xSbAxfiP3oH+WoLwmIXy8YwjuSnbPop2D20dN1AR+QmdnsvoyV4B91zn+M7e85he/BjSNUBHn/pRzzccQsbQ7fxo8D5PBS8mM6pmwlN3k6h0IKjdSInO1GS/bzx++3sj3yaDZPXcM/YeTwQXsP67quITP85itPFC8+tZcPQ1Wx75DJ6x29n5/4beNBzHj8JNdEyejGa2UU6tx/Z6mbq8b9kR9+57A19gOATN7Jr8EJ+eKCJ4OOfIqFvRTG6sFUfZTWAleumqnuIz/czNPdXbPatIfqzzxJT1mMYHejqAdL5jQipZgxping6wLr9l7J/7FpOWlvZ7/8EnZEbWUp9n2LJTyrbxcxjX2V/4Gp8M3/MS7EfcU9LE52Ri9AK2xDEFn76yvfY4b+WrYFL+dXi98mpB9DL7ehWO3J2P06uj/zxFk5bo2j5ARw7gpMLMDj3Z6wNXMDemetIWVspWN1Mzv0l7UMfZbvvWk4k7mPVGUEWZ+iZ+jv2zF2D59HrKSwfwMiGKGhdmIUOeke/wAb/FRyYvRCpuA4zFeJdbYpKLkQh04+Z70CTW5DNPbyVvped/Vexe/IqDr3498Tnm1FifspaFF30UhC9SCdaWTjWQuDgnTzU38RLC9/A0n2oqQjbD9zMf+1t4nfqf7IjeAUPtl/Euu4LODB6BQvaDymsduL1/wU7Ah9g2/BH+EnwXNaNNtEcupjXf78LRw+TSn2PTZEm9o400Tm6hp2+Jjb3NvHYK39OZaWDZX2AE0IzzYGbGH7yD3l+4c+4Z3cTO/ou4+W3fozqeNjU1UT3xDX8PPUNmsdvYF3XpezsuorxuTtQ5B9hyX7yqVZe/fWP8fg+TqfnenYcOJf9/ZfQ3HcRP3vtO5jlFuLJXexq+Ty7/Z/k7gNN7PaeS3vXJxiZ/hzxXA8/e3Uj9+8+l4nHP0cyvZeCEILiMGlhHdHDn2Nd6wfZ6r+IfcOX0zZyNVnzJ9iVTQgL7Zxc2MAezzX0T93C64kfMDh9B9t6L2Z35HKOvvIXxLW1GKVWdHMfv3j5H4kevJVdfR9kc/cH2NN/G10jn2Refpil5GaERDuPHPwXdvZdz/0DTRRX9pBN9OPkD+EIQVYtH6YcYH5hF/u6rmLnoYuIPvUnVGw/ldwIVW0KTY2gGCFyoodVbQxZ2sdrC/9M38h5jB66iqGZa+gYvJSxF+6gsupBV9uwtS5efOk/6IjcyFNv/C0ntXtp899A8NA1BI5ezevCP2Ot7iaX38vUoa/RO/kRNo02sS7YROvIBTz/yy9h2dvIiNs4lljLoWf/mN7IOfR4b+KJn/8V2up2zHIbQroDMd3N0y98g+jTd/LLpX9m+LHP4h27gxPxDSzFtuIUe1hMPsQTL/w1+zouJXLoNn4V/ydyK+uJ5R9Es/exkH+Q8We+wPCzX2ReWsfPf/OvTD/6WX76u69wIvddJHk/djbKijxOWQswv/gTnn35L3nmta8w8sRn+Nmb/82i0kalGEHW9qE4m3jht3/N86/9LU/84mu8Hvt3lNJ9SGI7Yqad006Ud51pTumTqHE/ZSWKI4+QPtFTa2rOulaVRU8N1j3ratCTA1jyMI48irTko5AfpaROoeVGUYUoQtxPSZukrE/hKOOomQgVY7pmwRlFSURYMebIL/gws0PYeReC7bYeRinKUcxsBCMb5r3yIYrycEM3XdGGYfUpzOwQUtzPijHNu6VD6JkgqROdnLKnsPOjFIRRhCUvrD7uTjdSLqz1VMHVSOcWel3OiDRE/M02CpKrQK1oY2Tne0m81cGqNcO7pUPICR/i0kDDMJY92Y8jRtHTkRr4M0JFnURLhdEzruFDSYSxctHGVzM74gY06SGK0hRaahg9NcKyfpAV/RBaahgrO0ZZniE370eKhVnWD/Je8XEqyiyZ494aVPMgZn6c/FKIsuZCLSv6QfRsFCEexhTGsaVJcotB1PQIZW3O/Z44iZkfR0kNs/Rmt2smUlx9aUWfRcsO4yiTSIkw+ViIFesIcnIYW5xGy4yjJMcQY6Mk3gqgpkdQU1G0zCRibAw9M4MYH60FDRGk+ARl9THU5DRSbIJT1jPkFkYRlsbIzY82AglHnkVKDOPIsxi5CWxx2m1W5GYbrYqCeAgtPYWVn6OqP0ZZPYqem0XNTiEmR6hajyCnx7ClQ2iZg1T0Z1GTR1FTU5SMg9iFo5jO85T0l4hs/3d+8KkL2XL7Fez4m0/x5Ph+VO1NNDOFIGbIZgU01W00FCyLguXyKgqW3VBjqrLSgE5WSm4gYBlm4+S+Wq6wvLxMsVikWq02OBTLy8tYluUCM0tVVqqrFCzXpFGHY5adsjtzqLUU6vaLkuNQKZVrvAyblZWVhtq0UChQrVYbcxDTNBsMiLqZpFCbsNTtHXVAaN1CUnaKrFSqrNaYFeViiVMrqzXIpWstWV1e4e1TLjC0/phy7fhna0XdY6w0miLV0jK6arBcWWG1uuoGNM4Z3WulVGocX5UV91hOpRZUlFAllbJTpuxUsM2COwspFGpBxXtv885qlYKhYmkShiJSLpgULZ2KYzVO8s82Upx9q5QLlIsWTsGgYOmsLpco2DrFgkm1Up9yuE2BOgm03ip4//TBbhy/3jwo1xoN9UZFY67RaDMUGqyJs//8mTnJGdBlfZpRh2PWv1aLjjvzsEzKtmvjKJpu08LWtEYDoz65qAcN7jHtRoBQD1nOZmvU2RVntybqjA+nwb8wGo+tMy7qkxF3aqI3vtZnJ+5zcTkVhqagyDlkKYUsJRDFGLqWQ5aySEKOxLGTPDk7woPf+BLb/+I27r/iA7R85jqOTW0ifqKL3HEfydd7UeNh7OwQ0tIAStzjsh4yPpSlHsT5LuxMADsTxEj6a0FFGGneg7TkRY65SlEjM+AyE4QwesqPngwixTxY2RBmJogcH0CKebDzYaSYBznmoSgFEBY7sXMhzHSEqjKJnR1CiXtREwOctqbRUr0oyTa3UZEbQk8OoSUDaKle3i5MoiY96CkvVtbvMjJyAfS0O2dYNibQ0gGK8jAldZiyOoyU6EVN92MJPsSYh6I8UlOLeskvdWMJASr6EHpuADnpwRbD2EIIWwySX+qkagxhCV7ysXasbARHGHIBkTkXCnnKHMXMepFiPSiJCI40jpF1rSRKyuOSq8XBWs1wsFZF9JFf7K/Rq4MYtV/eLtzJT1EeRc+EeKd4EDUVJDvf6yrcpDGMdAQtEcLMDLKsTWGkwggLA1jZIbe1IA0jLfU1GhNlJUL2ZBslOYQjhCkrQ2ipAaSlXhwh5OpiUwMo8T6kpW5O21GSx/aiZ3rIzR+gIAR413EnGVYuREn2Y+Q6cKSBWiNinKI4hLDYip7uxxGDFIQA0lIPRsaPnQvjCIMU8oPu35MUwc6HMDMBVo0J5JiXQn6YkhTFTIcx0yEqyhhVbcK9QpILY8ujyLUrJGrKrZYuGy4crK4PWzGnyc8HqKozFIVR9GQAPe2nrI1iyYPkkh7MnAczPYORnkZItFLUBjDTUbT4IEW5i319H6V39CPMPPNFjid3ERz7Gnv7ruSJl7/Gc698l52hG+kfux3N2YFkbaTFew1tkVtJiHuwTD9P//RedvXcxsPtF5O2N1CwmrGS+6jkOqnK3VRTER574h/Y1HsO2/o+wBsnvkcmuY3eyGf5zq4Psi96OZ2jN9DsvZ5t3VfwUPdFRJ7+MglpD0q+Dz3fQ3jsC2z1XckG70Xs9l/N5rY1zP3sK6RX15Na2IqV7WPVmMBSwjz23H9wz/bzaR68hZbB29gfvobRQ3+KbrZjqh4q5TAdgdvZPHAJu6cuZ23v+axrX8M+7000D97ED9ubuLevieHn/piUuZ54fA+7eq5hR/BCfrn4L0hqCyUxiJPysKz0Uc4NojrdbBq4il3BG0iKe7ELfgaPfJW14SvZN3YDv0n/gHn5HqLP3M62oXN4OPgBDr/6LczTYyznPDiJbt5RI+ixLoxsDy88/wOy8gFyVisLmV0cfulbbA3dxLbALZwQWpDMAHG5h80dt3HXwOUcOvbvLNg7EK39mGo3juzHzIbInuwH51EWMy10HL6TtZErGf7p14iJ+4gvtbB0vJlnn7uL+/znc3ekiaEj/5v5WAfPLD3AXb0Xs6Hven7z5l0k5V08+8q32dxxJeu7LuDF2L/ye+UBjhk7uX+gieaxq3nkpb8jLe7D0rzkFvdTkvpZNbwUspOMTP1vmkeuYevQ+XTOfIzdgRvomv0E3mc/SVHykEuN8psTbWztu5rW4Ss5nl+Pf/zP2R+8heG5j5CR21GcCD2jN7K5p4kXXr+L11Ob2d5/IX1D1yOo27ELfTz6039ie2ANP+lsYuzZTzDxyJ10PX4LbZM3knW2c+z4g9hiLxUpjBr3IC72I6fa6Bv+NPtnbqJz+uOI+gEUsYPJI19l08DF9B+6GaWwFjW1HzU/w9jT/03z3MdoHv0IGbWDihzBFjtR5C4OPvdtNvqvZP/MB8kXHmJZnUTOetEFLxXbx/Fj9/GbN/+dR1/+Eq3TF7J9rIkdY1cQt7YhZrqxs4NIcQ+nyuOoqS6qgp/kUhvdo7eyJdTEq+n/IpfppKBO0Bq8g3uDTXiO3sxDnZcTfvLr9B78PPuj1zL+7GfJas088sg9NI/czA/b1rBu9Eq6n/owE0//JVI+iqFE8A1ex6bobfTNfZmfvfEjJp/+Gx7svpxtvhtZSO2iIkVw3pthXeuVbOhvYoO3iU19l9IauJPXTmwnmetire8CHgqcw739TXQ//lk2+T7O2rYbWdt8Ib6ZjyCkW6iWfASDn6O9+2P4hz7D0ef+kcD4F9m471q2dF1OTLyfhdhWWjq+zLaeW9nsa6Jj+DJ27r2BsYN/SkYe4MVXN3D/jg/QGb4WQdmPlO0lfnwTu/zXsr7nItqnbmbdwIX8uK2JTf7z2D91NW/Z3yeX6SJtNvOw5xLWB9awM3Q1LZEb2DxwKZsHL2NLsImfL/wDaW0jGWEjkdHbOeC5mv6JT9Ax8Un2BG9jR+gaWkevQ3b2ImV7ePGn99MSuIXdU5eQku5DE0OYqRmUxW6UZDNKvpcXX7kL79TH2DR9Dgv6Woysj9O5OZQTQWx5GNuMIglDJGOdPPrLb7Ilci7rfE10DF9Ai/dCtgfP5/7I/2Ls519BXe4gK+7jxde/x4bwpbQ8eSPrQ2vY472OA/7z2BFuYmOoid9mvotpdzE+/ld0Rq9nw1gTm+cuwffYR+nyXU1O3cDsi1/ngZ7z2ew7h7Fnrsc7+Sm2R9awfXwNx821qOYAiUQbu3030/PTj9HzzC3c3dLE3oGP8ovX7yZfaWXk2b+geejDdIzdSJf3WprDa9g3dTEjP/0UenUnhfIBxh79Ag/1ncuexy4h/OydbG27mB0D57N9tInmuYt4PfcTdC1EJuvnldfvY6fnUnaGzmP30Bo2D1zO3vAnOPjSd7CcMGllG4GZm+kcu4Jtfeex1385LYGL6Rq+CNVuQ9U6yCdaqUgR3jVnMBIuQHPZchsOZi5S++o2KVzTVsg1bQhhbGWEgjSCnnKnMVZ+FD0fRc6NICWD6LkhpGSQ1Mm+BpuiII+hZiKU5OkagyGCnhli1ZpzVbnCMHZ+CEd0wwo9E0JOeNHSflascWwxRGa+AzsfpaxMoqZCSHEfFS1KbrEbSwhSUgcxc8MUpXGKsqtVLatj5Bf70DMBVwstRlCSrpZUzwaQ4v0oKS8FcRAjGyS/2F9rWYygpUPkF/qxcq7qtaKNY+WHKYhRtFSYkjJO5mQ/ajLEijFDVZuiok6TW/ChJMKsmoewcqOU5EmsXBQj41pJ7PxEo0FRECZr4MyRRmBhZccQFoIUhAmUxBBachglMYgjTrFqP4IlTJA45kHLjOLI01jCBPmlELY4iZEbI3HMg5wcgndfQE4OISUHsaVJCtIUljCGlHBnH2V9hqI6hZEfxRSi2NI4WmYYR5nCyI2hpt32g5Yeo6QcQstMkFsMUtEOI8ZGSR2P4EhH0DNTyIkRpMQguYVh9Mw0amoSKz+HnBhHTU2iJCcpykdQ01GUpDv7qBpHsIQpzPwkWmaMqnEERzpMSXkEPTPN6cLTqKlJxFgUKz/He+XnKapHycVGKGqHOVV6AiExgp6fpSA/RkV/FjP7BI50BEefQ5SnEJTHyC4d5Qnvw6z98nV4vvZHPPDFGzn50gS/ee0I6eybFBwDQ7eJLeZqQEd30mGbJgXLakwUymedZNebFPVpSKWmK11ZWUFVVYrFIuVymVKp1OBJWJZFpVjBqXEXHLtIsVCiUqo2mgN1XsPZ/AdLNxomkfrco96gqFarFAouD6NScZkWuqo27Bl19oRju/fNmuaz/jManIiafrUePFi6wXKl0uBTVGrhTLVcxlA1qmU3dFg5izXhzkOqVIpVSo7L4jB1C9sssFxeplKqNp5PvcFRh5JahhuyVIpVFxaqW5SdCgXTtXy4to8yhmFgWdaZoMIxNWxdcecetaCiaOmNE2/X4FFqhAqNcKHWpCjVbivVYoNTUXTMRmOgrjZxVaPvn1Sc4U6cPZkoNNoc9cCh3og4OwiolIqN+2ef9NftI/XNTn0CUreG1GcVJdtqBBN1gGbRNClZFgXdnY+4oYHeaEjUJyp1FkX9dZi6VrOQuOFMnelRD17qlpCzX3/9tZw9a6kHM/XZh9uqqN/c4EJTZGxTR1dlN5QQk0hivAbUzCIJaSQhh5bOs/jbX7Dlv77G9266gE0fuYieL36Ut8bXk13qJ38igHAygBoLY6QiOMII+Xm3EWHnghhJT23+4cfJhXFyEbS4DzMZRFn0oicGERe8mJkwcqwfPeXHEYbREmG0hFu/09J+1zueCaCmfFhCBCnuQUn5cCQ/WrIfIx3Azg5hZYZw8iNYWXdXWZajFAQfjtSPI/mpKOMUhQkyx7vRUr2UlSHUpAcz45olrGyAsux+r6q5qb2WDlAQB3mvMkdBClOQQmgZD7box8pHsIVBjFyQqh6lqAwiJ/uQkj1U9CFyi93YQpiKPtKAadqin+xiK5boJfF6J3oqyLI+ipXz4oh+HDGAnhrAyPiR4xFK8iRizIueca8UuDMUf61iGGbFnKrR1Pt4t+Q6waVGjXGw9gtzsNa0cB/rSCMupyITYlkbR0v6sXMRqB5hWRsn9VY7WtJPURiiJA0jx/o5ZY7ztj1BRR0ic+IAds5tn+gpVw+7rI2yokfRU17MrNtSKQhBHDGAmuxmxYzwTjGKlupHTQygJ4NY2RBlJYCZ76KiBpBjA2iJMBVlFFsYQEv14YhBjIwXI+1FTQ5Qlkco5CPIMQ962g2YitIgZiaAkx/EzIRQ4n60ZBCWH6UiR1n87X7XA5/wYYnDGMIgJX2c98pHcKQRksc6Gx84rPwgairofthSZ9GTYfR0AD3jQ8sMsGKPI6V95GIeqnIIZXEMPT1NyQqRju1DSgxRVWYpyT088+JdNPdfQU/0w6QKe9nR/QdsajuXt1J3cyLWQuv4HRwI3UjefoDnX/0qmzrPo9l3C8XVMGKml4nZb7Oj6xOs67ycX8e/hyBsZFk+gJnYSUHYjXJiL8/9/J/Y4ruA+/Y3sZBch6F20+n/NGt7L2OT50O0Dl7PA3vPZV3Hxewc+jCx6jYWslvRhV4K6gD+0T9h08DlrB9Yw+gzX+bBvRdy/+5z+WXyu8jCDlSxAyXvo1wYwzIHSAu72d31MZoHPs1P2s5jbevFTB79GsVKP4pxgDbfraxtv5DuI7exb/iTDD/2dbqHv8DI03/DQ97LuG/gQ/if+DTG2/swrV52917FzvCFBI/cRjq3nYrsp5zrxUzvpiqEeGPhIfaO/gFruy4mIe5GUbp5/KV/4+6Oc/lh/0XsGL6OlqEr2BU+h/0zF9Nz6OMYb4fR9XHKyS5OCz7KqX4qOT8FYQBV7EV3BkiprZyM/4iX499i6+CH2B29hLeke0hK28jrLbQN3Mb9fVfy04UfolX7kcU+F3wb91LIuYYa7XiQXK4L79EvsXXoD4g+8zccn99NURnlHfswz71wF2sja9gycxVxoR0xM8KbagcP+W6mOXQnkenPk9B2cfCFf6J97Ha2+q7gZGEtcWcvvzixjq7Hr6dt+iOMP/UVJKODfKoDW/BSFD0sa17MZJSJg3/LnpGr2B69iI3+S9jguYo94zfS+fStmMleculxfnWilfU9l9ESWINs7eOnv7qbXb23ED58JSmtm+dfXc8Oz7l0TVzKonKAl367np0dF9AVuo5UbguG0Uf00Fe4v62Jdd4m2qMXs6/nQrZNXMamwBpi1gZy4k4MoQMr34eR8aCmPEQmP0/P1CfY4r+KX5+4BzXdS1UJ4xv7LJtH1rA/eiWCcS9VrZuCPMnhF3/ElqFr2R64lrzuZ0UOIC3tQxM9jB/9N3aNXE/zTBPqysNU1UmcwhC24UfKH6C371b2dV5C2+il7BhtYudcE0cX/5JUcTOa1M27zgxGPoCS60NL93JaGWJ+aQ97fVfRdvBSXkt/GzHXi5gO0xz8NA+Mnkv0kTux3g6QL4+w0/tHbB24jM7RD6Pa3djaIzz62t3sGrqFtrkPE7MfQJF7KclzLC21sLP7Yu4N3sAr2bWYKx3ErLX0PXsbm6MXM/7kn2JLu0ioATa1Xc8mz/mEn/ljfpfbgeCMk82HmD+xj7XBK7inv4nwC58hUW0mZvvpnfj/eLD9GrqP3kTR8mCbPbz223vIq/vQSp2kjQOcFPcSnPk/bOq8gBde+3sMq4sTJ7t55Gff5769TUw88cfk8p2khc2cXGzjzfkWtrSuYVfPeSxkNqGa/YxPfZlNvo+xdeB25tV+5vM+jjz/E3b4/ogft11E73OfRdd9vJ7ewObwNawPX0bX7KdZtHbzm/Q6fI/+Bdsjl9IV/RRmOYyhR3j9ja0khAO8Gt/OvO3hdXUDW0IXsba3iQXpfvLZHh577Mds7LiOnbNrUIrryKf7sNMzLEsRKlofqtjHkz//TzrHP8yu2fOQlve508nEFMviMGq2E0eN4IgTZBJh9vk/y0PBa+h79Mvo1SF0a4LQkX+h+ZE/Y/P4ZRyXHiYr7WfmuX/gHu+53BVuYuhXf8Xjv/oOv3tjJ9s8N/Jw6GJ8R76MKg9REGf5+e/Xcr/vUjbMreG42kb82Dhv/L6fbd4b2TB6Lk8tfoMTwm6y5R20HrqOh4abiDz3eUrLI2SzA+wfuZ2dT17Fvf7zmfrFP/DCKz8hJrTzavZhNkWu5CHvB3lN/Q6VcogFazM/7Glib/QmfvHK3UiZAV74zQM0T32GtTNNbAlezFvxh3nqtW/SfPgK1k804Tl8B3mhh3wxwD7fx9jUfx7t09fx3Px//4SqQwAAIABJREFU8DthO4+//GN+8eZ6JG2OyUe/xW7PNTQPfZjfiQ9zXNnD4KNfYWv3RUw99hVO/U8ANd+Bkwvwjj7NijKJngkhJD2NWYSS9GNmI6xaM5TVcZRkgLI6RkEfQxcGsWqMirI8gRQPUlAmqdiHKGmTVIxptOwg71Uf5ZRzCCHuZ7VwkJI2iRwfpCBMUtVmWdbnkONB9PQg/1M5SkkeQ1zy1tSqI5TVUTInuyhrI6za4+hZH3Z+DCs/6jIiEj7UtI9Va4ySGkZMdCHFAxRrHAkXDBqkrEYpysNk5rtwpAir1jhCrJfMyQ5KqquAFWK9CEs9bhiT9JNbcC8SuaDyEcSYF2HJQ1WbQor5a4HIGEVpDEeKomdc84meHqKqzWLlRjGzo5TkKaRYCCURoaxOU1ZmUBNDGOlRCvkJxMUQWnKYZf0QcnyQzHEvdn6cqjaHuBRGTQ5RUWex8+NoqRHmf9eFnBxqtCUWft+No0xT1uawhAn0bBRLmMDMj5M64UXLjLoMi8wISmqYsj6Dmh4iHwtgi+MoqUFMIYopRJFTERxlEjEexBLHKSozCLFIjR8xiyVMo6QjGDkXillSDhN/04ecGKGiz1E1Z4m9OUBuMUJVfwQlOcrJ3/agJKMUlYMUlYMoKbdVYeRc60e9XVGfgKgpN9AoKY8gxccaZhErP0d+cQQ9N4stHcRRDyJnoi6rIjmBkTtMRX+mNv2YxdFm0Y1DZMRHEJNP8Hx4C53/+jl+fM0HefBLN/N4dC/HTjxFTjyGKKVRFQsh53Ip7Fp7oVIs1aYYrumjbsqowyMtw2w0BAo1Fedy9RTL1VV0XX9f88FxLCxLx7GL2GaBai2cKBcrlIsVDNVgtbpKXR169gzDUF2b43LtePU5SV1zqmkalmWhKMoZtkSx1qA4S7NqGSZ6PWSo6Vbrto9yrRFSPuv11EOI1eoyqzWVaLUWLrxz6jSryyuN96Rg2bUmRtmdfzhlqqUqpmZStIusVFZYqbr61sZMplRutCrqExA3sCnhWMUzbZNipcGpqINEm3jvbd49tUzR0hthhaVJlGydkm2876S4HiS871a0KBctykXX/LGyXKJUtFipFikWzuhA6+2Jequg3hxwgwezYRc5O8CohxBnGhWFGtzyTLhRb0u47Quz0VI42/t6dsDx/vtOY+pRcQpnbgWXT3Fm+mE2nufZDIl6eFCfo9SfT/01utOVwvueSz14ObsRcqZt8f7woz4JOZuJ4SpM3dDE1N0ZiFIPKqQ4khRHkdMIuRRiPkvyrZMsvPoi/eu/zUN3Xs/6a8+n5Y+u/b+MvWd0W4eBbstxEvciF8m9t8Qpztwkk+6UGc/MneRlJpPkZtJvYseOu2TJalSXKPaCXgmCnVSz5LjHvcpFthobOnB6RyMpyU72+wGSUn699wNrCSAFHHBJCzzf+b69OTywAmHKjTgWQkt0UzjiJXuoEysbRU16UZNutJQHI+VCT9ZuuYNNGEkf2pQXMx2klO9GT8bRUzHURAhpwoOS8KEmgihTYYr5QfR8ACXtRcv6scQwej6AmvEhpzxMG31YeTd6xoVdCKGlAmQPtWOkQ0yrvdj5GmvByHZRVtzIyRb0dBAtGcHIBClJfnJHmpnVayfbSqJrgbFgF2ptATXtY1rvwxJCFCbbMXI+lHQXluBDTrWjZnyoGR9a1oea8WCLQbSsG1v0o2Q6ccQwasaDI4XQsm6MvAdL9GKJHkzBjTDmoSh0U5YjyIlWxMkmrLybihLFyPgpS8MY2dgcMDNSa2gUam0JccpLUYwhTLgoK3GY3rOwj6yovQvbTTMfXpiGZI+2Iye9zBgDWIUI+aPNlKUwRSFERY4iTLThFAKUpDBFMYSS8FASo5i5AH8rj3DMiCNNtjGjRzFzbnJHmimJYUpimIocxch4MeesKTNaD1U1Su7odo5ZUUqSFyvvYlqLoqe9zOqDlMQIZr4TW2ijJHtr7ZJMlGm1h6oWpCyHcAQ/Vt5HSQxhZn1YuQB2PoxTiOAIAdSUCy3lRk97ef/l1cxq/RSFGGUpjjLlQU34mNH6UVN+tGwQR+5BL4QxxChKyr/A+Kgp20ILV4WkhJdSLoYy5cHMeamaEUp6kPR4I1LKzTFnmGK+AyPZi5yOo6udCIVG1HycsjxEWWnnjTdXs67pIupdn6JwfC2PNJzJ6vYzkIpbMM1RVnRdz/LGc3j10J3E9l7H6vaz2PXSf6KYHrS8l0OT61jXcS1r/Yt5dfxnFKQVOOIW9PRGbLkBu7CBXc/dwZrIhawJXM5UbiO5dCO+nq+yrP082oevw6aBA7n72dp9I/e3nU3XntsRrC2kx9bjaF20BT/H0vbzWB+7kkPaMlq7b6e+4xoae2+jNLuFvLKJydR2MolWZqwwSmY7gtDK+2MbeSR0NY96r2Bt5xXo09tQixvpjH6GR7dfQPezd6CXI+TyLmTJz3h2M6F93+SBpk/i2/EZEsIDFPItrGm6lNaR6/Hv+SJ5aRtm3s2M6qGkNKAnmnnr4F080HY6y10XIpgNiIUm/vziT6kPXM7yoYtY23MpgR1fom/vnewffxTV9mEKIdRDLpyslxNGDD3dTlF1MT3t4cDUfTSErqZt5CYaO5ew1nsWy2OfYO3gebwr34U220hKXEd06A42hC7hQOZPHDq6HEcKUsl3YyV82FkXs4afE2IvutnB+tA1LPMvZvSVH1OQOqloA8xqozzx5O/5Y/tZrB+5BsMKYOb6KJQ9LHMvoSF4A8NP/YAjYj39z/+Qxv5beLTrdFZ7zmB7+Crao59jTfhcOkdvxdv3ZQzLRfJoA2U5RFFwUxK6EHI+hp75AQ93fYqNvUvQPmqloHeRkdpJao2UM14yqV7eTLRy96Z/oL37EianllJQOljTfDNLW+p47dBKRp+/h1Xe0+h+7gYKjo93DmxmU9N5tIaWkJPWYJpu9j3/CzYEruG+pk/yduJujiRW89r+P5BK16OLjVCJYIttpKfWYZc6eGX/73nMey7LPGez863/wLZ8TCd6OC704h34EitGzmZL7FYEYyVWfitKxktg+PtsHryElsFrOJrcQvr9VcyqLtScm2dee5AVvvNp23caOeePGNkwlurCEDooyR4SH67lg/ce4vk3fkFg79d4LHAp6wY+RXD3Z6kUu1BTHVT0KKmxrRy3Y5iJLhLCFjZ3X8qKcB0fiL+naEXIJ4I0Rr/Eo0PnU3TWksk0YJRG2fPi79kSuIzGwIVISiNF5XFem2rk4dZP0DV8Ho69EcwdiEdaePL5H7O05XyWj55F0+BFjDxxK43dZ7J65B9Ytet0AnuuxxAfoXx8gK74F1nedgZvZ/9ErhhF0nYiF6JMHVrL8sBiNoQvQCg/yPHjXVSdIZ545iFa+r/ChsELqdhhxEIzdrGTlFDPuxP3clhaxpNv/4S2vs+zpuNs3j7yU0rFLoRsjMbOb7C67QL+8taPySS7yBfqyWd9vPv+erZ0XMom11kktTUcTK2kJXgTD7sW89Sbv8ex+rHSA9i5PtrcX2dp58W0PH8DVsHN4anlbAlfyyMt5/H6oXvQTQ+mEaZ/6Kes8FyEe/gbqHaIfMaFJHZyjBjjxkbeEh7jtcw9PNhRx/bhs3h78n+wi1H2v7eFdf5bWL9nEROFX1OywxipPqQjTVTVTjKp7ex6/r/Z1H0x7XsuwzzWjJTwUMxE+agYwNG3IU5sZjrTw3uvP8hG7/UsDV/BZLWJsrUD8XCcRMbHlv5vsrzvdPa98QOmjq7htf138bD7Ajbsvp4j5jocPUbVeZwt4S/yaOwSOnZ9EUOJUhV38Zc3HuaRwOWsHryErNqFfng3B19to6nnczwSPY3J2YfJyw0ozga69l7L+p1n4dvzOdRsF7lDHQRHv8X9vacRfv47zPytl/yYC0uK8tTbv2JF5ALW9pzDRPWPSLkmsrPr2frElTSMXMeHh1Zw3Bmid+ePechzNY/21DEmLMURIhSLMbYO3MrakUtpjn8WteDhvcwqtoavo953LkeUe5HLHSRSnXw8u5u/zYyglPewvuNWNkUv4KX0j/jL5O8x6Cb27J0sazuDzvit5LV1GEoLxYKPUiaCk4nUZg1THViF6EKbwMyHsfIRykocPRuqXVwRIxhihJIcpyj0YGWjVLUhbLkfKRtFyYTQchGEhA9H7uWYs6OmHZXiGIVuzGwfZq6XkjTEtDaKlo5g5moGDz0TnmNy1Vodx6xBzEJwThccxRaDlOQBimIfVqEbIxdEmGrHlvzI6TaMQhdmvhs1FaqBNrOhORhoEEeMoGa8td/nMm4Kk22UlAhFOYwl+NFzXjJHm+Z0qzWOxbx6tSTXJiFmPoyc8NemHukgFaUfR+jBzEeRE34coYePnN1MHWjFzMU4Zu2cCyy6sQu9zOg1PoWR7aEkDVEUBzCycabVUcryEE6hHy3VjTwVxi70URQHEcYDmLk4dr4PPROjrI1QUobJTwaY/LCDWWs3ZXWExMEuPnyzgfxEDaip5+Jkx3xIychCgKFmYxSVAUwhjpAIICaDWEIvSjpCSR3EyPfgyH3o+W6UTISKPoIjDTJt7ELL9pI85GHWGaEw5UPLxmoNCGkIMRlGzUZw5B5K6jBSKoKWjSGnIuj5OIXJAFIyjJyKUJRH0HN9yKkYhclwTccsDaNm4iipWnNCywxi5IZJHQriiDsx8yMYuWFyY1EceTemOIqa6yM3GULLDzDrPIWaHUVIDDNrvoyaHmLqiAvd2InhPA+zH7D9nn/mlzd/ksduXcL6//2P7AqvIZ19GauUZCpxBEnUKVofUZxjT9QaDLUTfMe0sE2L2Tmo5HyjwpybfiwYK4oljh/7K6KoUq3UmhXlchnbMSmWLJyijqXbmLqFbdiU7BLTlRkqxQrTlRmmyzUg5XyrYaZaayBU5iYWM5XqwvRhPqgwDINcLodlWRSLRWYqsxStEtXSNDOVGcpOhUqxSrU0XWtvzPE25hsWpzYpTto9SgvMiPlJy7GZGcrFIoaqnZx8OMVaeDIXekxXajDM6pzhY6Yyg6Xbc69fg4fO/5wqpdrr2qZJpVTCNi0MVaNklxeeY7o8jWM6lIu159XVWjBjGMbJoKJk6RRNjbJtYKrSgvWjXHQw9RqU8thM9RQ7R+1Wrfy9onR2pkzR1pmdLlGaa1SUHJuZamUhhJhvT8xOV5hXcp6qKJ0PAuZfo8aoqDU6agyKU1sY1sKc4uSE5CRb41R1qCpLC7MKU68FL2XbwtJUSpbJdKlI0TROakrnJh66qiwc8/z8ZD5sqJRqjA1DUxcCF0NTFxgcp4YpJ9seJ6csJ2Gf+il8DWPh79bmJsbC+61NPpSFAEnXZBQpX5t+SAkkMYEkpshnkwj5LCVRI3ngDdb/7t/5022X8Kfz6lh78/kcGVjB+6/VI42HMdO9ZA66mHq3GTMToSL3kDvSQvKDBspCkIoYRjjaijjWzrQUw0jWzB/yuJtpeRdGKk7mYBdaMoid66Ys9GOkejBTfRTlbrSsHyXtRc36KMrdOFIUNeOjpMSwCjX7hJJwUyzUdpBVuQ8nH+ZjZ4jCWCfHrRhFqYuqGiT1YQtOvpcZrZ+PnDjSVAd23k9JDDOj9VAUQtj5AFraTVmOYItRbDFCSenGEcNYQoCyGsYW/UjJNvRsgIoaR0q40LM+po0einIIJd1JYbIZqjuY1uNkjjahZd2UlBAlJYiRd1FSA3xs78YpdCNNtqNnO7ELLspKECvn45gxgJLspigOYBW6Kc6ZRWp7yW7EqRp5uqLWGBVVrY/cWCfCpJsZY2DhKkdJjmMXaryK3FgnViHKCWekphFLdmLlawpQM+sh+eFW8mPNUBmiIodJvN/AtBqnLHejpdxoKRfyVDsn7DglKYiactUYEVIYI+slc7iRGb2npivNeFBTXciJNipqgKLowcq7KIoB1FQtoLHzIaSpJqZ1D7NGCMo7UaYC6Gkfs2aEkhRAS3dSUcIct/qoqjHkqS7sfIiPnRGUZBcVOUJFjjKj9cL0HuQpNyUhhpWLUDjaiZEOYBeiqCl/LfCRYpTUXtRckPSh1oVWyjzDoyjFsApRHLGb7AetzKhxjJyb/FQjuantVMwoSsZN5mg7ytRWKtIgYipMIrEBp+hBE+Lkxr0oma3oWj+bWy/nvk11ePfcwlrPIraGLkSyGzHVPfj2/TNbAlfQ+8RNNIROZ3XHWbwxfh+67aeoRBHtRjZ6rmC560w6B69Gs9chpTdiFlopmm6yU/dS334u6+JL2BT7NEYlhCR00e7/Aiu6zmNzeDH7U38gU1rPkx/8lPvbz+L+pjN488M/MGO7sZQOuiK3s8q3mD81n8FkqZ7eJ/6N+rbrWdl5Ne9N/IKUtoaJ3DbEgpvCWAOzqh8x00a24KXr5Tup7/00jzQtYlx8ELWyjpbgDWz2XIt399cxlChWvhcnG+fokU20hG+jIXQFgcFbMfSVHJ8dJjDwLbb1XE9L72cwSl5yE23YggtHa6YsddDsu4EVgfNZE1yCbDciZht4+a3fsbLrYrY+fSlpVnE0twFV6cZURhCnIpSSEWaOdFFRBzALEZR8F6Wyh3eP/pHV7efyqO80Wp9cwtsHH6TnL3fyq5bTuMt1Dh9Ya8kX3aRlN1s7vkFDdBHvT/2aI4eXIk+2c0zoZVaIoCe3o6TWo011kFU20/XEF1nTfxn7DvwfZMdN4mgLkx+08NzzD/GI7zLW9V9DqRjlhD5CUtmM5/HPUN92On1P/Ii01Uxgz/fY3n8jjUMX8+cPvsaOF/8Xz77+bwy//i0Gn/sO7xx9EE11Y0shzJwXI9NJWXIjmR5Cj3+LTQOXEX/xm0wWNiFnIszqeyjKQ5TTPlRlF88d3MiWnuvY0nUGjr0dVffiG7iTztEziez6b9Z1fouV3jqePPg1JoUODh5ppaH1Ijq6L6agrKGQb+Gltx5kjetG6gM3cjC3HlGJoB5tp5L2U064wYyjJhqwnVZePfgbmvtu4WH/J2h/6hbeKzxA1YxCejfH0r3E9nyb5bvOYpX7Mwj6RvT0dspalJHn/411vZ/Cv+8GjJKLSr4FdXIzas5D366f0zRyHZuG6nB4lKIYQ5zczAkjxDE5jHCwCS3twbG7SSkdtMW/y+YdZ7DOfQ6yuIn0wU2UtTC66GZajyAcaiKlbmVzzxKWhep4M/FzLC2Iko3R1P1P3OWvIzd5D1UrjJDtZscTv6Cr7zrc8UsRxE2UxF3seHU5rl1X0RCswxLqqYyH4dgIbx/6NU07PssDsTPYHLiYvqHbCe+4nQ2jN7N+z+eIPfEDSmKYo4lNuHu/wPALX+OosYqxghdV2Vu7ypzazGPeC2mKXohm3MusspXE29t46dnHcA99jfr+c8gnO5gux3jpld/T5vs0G9qX8Oj2M2npu5Y17vNZ7zmXF9/536hyE6Y8ys69d7Gh/TJ2PfmvmEovmtJAIePnjTdXsa5pEd6hq5lUl/N+ejlNkRt41FfHe4nfYWSb+Vuuj78JMXaN/jPL2utoffEcihkXU1Or2Nh5Oe7B25lIriFztIlj+ghv/2UNayKLaOy+lcpHQRy7k9Ed36QtdBmrPZ/kvtY6GuK3Ut99Jo8F6hhT72Ey2cTeJx9kledGHorXoU0/iKa4KBdGKGbcmLlGTN3Pvtd+yaNdp7MtfiEJYTXTRh/FQoii1kjF2Yye2ExlIsCrz/4rW3xn8Vj0U6SclZSlGNNTQ9h6mNUdV9Dy9GUM7Ps6ZamTA+89xMboNTTt+QwZYzsfqztRsiE2h29g5einaN93Bbq2ldyhbbw39gB/ctfRsPNGUvlHmc01kjv4GOs6L2Nl9DyaBs5le0cdzc3X0BC9gK3DZ9LouxTxcDPGYT/RoTt4tPdTvJm4j6IZwzzSwzF5hC2tN7ExdjHNOxazvft81q09i+ahi6h/vI71A5/AE7gBLbeFD5MPUD98Gauj/4AsbwVpH2Z6hK7h77Nh6Ho8g1/Dzkd45dA9NEWvpa3vCqaUZTimH20ywt+0XfxVjvP2+Goae65i62AdjbtOI/LS56kPX47/qdtYH61jW/Aq0soqZso+juvdFD5oRTri4m+VXcwUBxd+97CFKLYQZfy9Bsx8mOP2CHLSRyHtZcYZQs+FMbMRUh+2MWuOouVjZKf8NbOH2IMj95Kf9JAZ62LaHEbJhHDkXo5bj2Nk4ijJKI7QR0UdoqIMICX8lKRejlnDOGIMKeHhmDVYM6GJYTJHmygpEaa1UdR0mNxYF1Wtl5ISRcl0IqVa4eMdFMVecmMu7EKME84ox+1hUoea0XN+ThSHUNIusmPNFOUwf63U7itpF5YQ4OPyEOPvbUPLBJjWBzCyIRIfNiMnaxMSNR0gdbBtTkUaJz/mQsuEKSv9yMkAjtCDnAhx3NqJOOnHyHajZaLomShKMoSe7UZLx5ATEfRMDDPXS1EcQElEKIwHsPJ9nLD2IE+FmXyvDSPTw3FrN+JEECvXy0f24+TG/SQOdjFr7WbW3o2eizP+fhuz1m4q2ijCVIj8RACj0MtfK38mN+5HzcSwxYEagPNgO2YhTlUfWeBT6LkYx4u7yY57ULNhytoglhBHTkfQcz1o2Th6rg9hKkLycAtFpRclE0GYClHRRnGkfsSUn9xEJ0ahh6oxQm7cg5gIoKTDVI0Rxt5vZvxACyV5FDUdR8v0UtVrAUjioJuKthNHGkbLDCJOxSnJuznhPM20vg9hsgdH3Ik4FceWdlFI9KDm+ihpO6iaj1NIxClMDaCkd5I+XIN4WsogurGTyuxrGMLz9G7+LRv+49P0/Ph7bP3Pr/LOM37s0kEUY4xUehxdc3DMjxZMHo5Va0iYml5TgxZrJ9PFOcBmaU6xOc99mGc+GHqRY7Mfo6rGAp+ipip1KFdqkMiSXUZXDabnWA7TlZkadLIyQ8lxFkKAE8eOL8AsdVWrhSimuaDoNE0TURRRFIVKpYJhGFi6TbU0zUfHPkZXDIp2mUqxim0WKTk1xWh1bqYy/zo1DemcGrU6XQsz5mGctkPRspmdnlkIFI5N1wCa05Uqx6ZncE5pX8zrSD8+/jGVUhUhL2IbDiW7RLU8vdBGmbeGOKa1MAOptS1qgNGZ6izHZ08sBCzzwcX8lKbuxEczTFccqo5J1dCpmjpVp9aS0A15rqVwkgFRA2oWTwkETjYI5psD8yfhs9OVhbnD/CRi/vvmAZGz0xVMXVuAXs6fvM+/nmPVgJXzTYi/b1CcnH+UHPsUy4e5ELCcDA+Uv1OEntSk1movtmHimNaCfmaBojr3nmvhiXWKOtRceP55TsVJW4e+cCwn+R7mwuyl5NiYujbXGKn94zj1OE59/VOVqLZ5MhAxNAVDU9AUEU0pIIlpCvlam0IW8wj5AkJOIDeZ5tBrz+Ne+it+ee1Z/Onqs1n/zWt5LXI/ZTlO4kAXqYMu8mNe1HQYYcJN+nALRSmCmfdTGGtDnOigLHVj5cJkD7WRP9JJSYgjTXhREz6MjB897UZNdVAYb8LMetHTPgpjnYiJjtoHQyGImvaipLxzLYEISsrPrBFHnupAmuqgJIYoS5Ea7yI9Nz8wYhQm2hEmXdhCDEfsmQMmuRAT7XxU6id9tGHOpBHBkfzIqXZs0Y8t+ijKQZR0JyU1hFnw4kgB8pPNlJQQjhwgO9ZGWYkxbfQiJjrRcx70nJtpI0p2fDv5iTYqWoyqHkNKdiElOjnu9FOUax+mZj5IVY9j5P0LH65lNYwleJGSbdiFXkpyH7YQQc24kFMdzFrxuZ+Hj6o+jFHoQZjyI6VCC9vBotyPlArxUXEYSwiTn+hATnk4bg9SVmrGEDnp5mOrl4oSpjDVSi7ZhqOHUbIuzLyHGTWKU/DXgoVkRw1qKYdxBD9qqrMGMZV82AU3erYLYaKFkhTCyHrR0x5yR1qYVvsoCmH0tAs50YaZc6GnXUyrPWgpH3rGRUUJY8zxScysGzPrpigGMLMe9GzNgy4n/UgJL1ahGzMXQUnVVGG2EkfLhdEzQaxMmFKhZvyQ034MqZui2IucDFBRBnCEOFVtkNxRF3omQnnuSkdhwkVF6eOYNYw05UWc9FCWe2sA0mwPwlEPdq6bqhKnokTRM10YuU70TBuO7EdJt2PkXUjJNrRsF2qmAzXbiZLuwLSbGHz8Djb5lrAhdAGbI5cS2XMHpZkYUj7EU3/5Ca2Bm1nXdSGr3WfT0X8dsr0JJd+GmQriWB56hr7J+q5z2NhzOoFnr+KA+j8cEe/iw6l7ib/2RdZ4zmdT63W8tf8hLCuAoLez2X0bq9quZPXAxQjaOpzJJqxMC/UdV3G363Sadt2KVNlE1QnSPvgVNu6+lWX+ReSlFUjptex69r94wHMtK9tO42D+HsTyVkaf+neeeu1HpJRlWJVtmHYTzTuu5+HGs+iM3U5O3cpkfi0dvZ/j0c6z2fHBHUwKjRiZXuzxEQpCgAfcF3GXvw7/zk9zzGiimA/yyl/uosl1DSua6tjz9tcZM+6lTBOiuo0PCj/kj6113OM+g559/8qsEURNbiX21B08MHIRnTuXMKk8gmOHmFGH+UgdRpvqxCx4qdo9SFNR1FSMWWc3+ZyHp1/+HctbLuSx0FlMcDeVqo/+13/KwwM380j4MpLiQxjCKrJiPW2jd/Cw92xeTP0IqfoAsvQw4vganIQfzN3I4z60A0GkqVa88c+xLnQmQ2/ejnj8MSShHmV8Cy/85Xdsi9zKY+ElTBn1VMUIxwr9eHu+zgPdZzP4wh2IpWaeeeku6tuvpj56DmPTd5PUNiBmojjFLgr5ZhLjLRyvPk7VHkUteFCEJopmE7baRmTw2zT03EzL4E0I5UdR1HpM2UNJ38X0TDuS1s6BiY2sbLqKzsFr0Y+tRhG7eHJgLQ94r+UXjXVs27uI1t4r0c128ukOPkispD54KUvddajmFtSJdva/uYz7ms+ifnARSuVRjhU2MD1Hj9qmAAAgAElEQVTrZXY6QFF1k5vYhql18uzr/0O971I2D15Fl+taNMmFVGhFL63EmWnGKe1gz57f0xW6iu2jZ6BpmzCP+NGznbSOXMPqgTqGnvsKVbmD48IgphBAULax87nvs813JY2BKxDMFTiz6zAnm9HGtzOjuEgdXYWtNqOKWyiX2hgc/C4bRi9ihfccDiQfRCq0ceSNTczIA+jpIBWth6mjG1nrvpQHg5/kxcnfIKbc2Klugv1fZeXg6RxQHmW60od2NMgzT/2S1ZFFrB2+mHF5C8fEp9m//5c0hC/jEe+nGFdWgjUE0g72PfsLfttWR2DvTRSKzWTzMZRMnJLiR05vm+PgPIldjrLecy33tZ3Gy8k/YJcH0RKj2Ike1MkmNvRfwbKO05hQ7kXROlDFx9n75EYe2Hwjy/znU7TDZLQW1rpvZmPwRmJ7v8d4Zj2H0408tv2rPBo9k1emfkoi2UBReZ6evj+wYvtidr3yLyT0JmSxD0Hq5qW3HmL5psVs7FrMlLqUgt5KS9t3WRu8jOf3/x5TiWGmauyk7v7vsNpzJRuGbkbLDDOR38Ca4Jms9H+ScXU1uh5Bkfz8+alfsWZwEVvDt5ETXaRyjazvupxl7ecQeerf2fXyw7yb3UDr6GfYHD+fA7l7KIheXn9zA6s6r2H9jrOYlH6DpgSxssPY2RaKhS1UtW7ee+cxAr03szx0AX8Z+zkn/ubnuBShPB7ihDiInAuQyDaz98X/Q7P/UppDZ5KQ7kU0fUym4ghSDy7PN1izczHP7P8NZj6ALDXRMLCENb2fwpjdSjUT4Zixk8buL/Cbrjqan/gcxZlupJSHfS/+mA2jF7D96WspWC0oExHe37+Otl1f4L7IJ3lm7Fe8/MrDPPP6vbz74b38ed+/ICY3oRXCHJ5sYHvfjWzb8yn2H72HbMGHrT5FxdrFyJ7vsy10Do0jl9K7//vsfuLbvLj/Zzz1+k948vmfMHV0LRW7g2de+jFbA1exLv5JVHMp0ykv1cKTuAb/neW957I5dgW61st7z9/Hdu8trOi+nDF7NcV8F+QHOCZEMapBPpxsocFzHatb64jsuYrePV8lNvx9wgNfYmDfF3j1vQf5K0PYsg99opPpTIhyJoie9nC8NICYDKBmI1hiHFuMYxRqatGKPoScDmIKUUwxSlGJ4yg9aLkQRSWOlgthyzHkjIeiEqeiDSGlIhTlAUwhSlGNogseZu3h2nMIEZSsn5LWgy1HKKpRpHQXs1YvllCzoilpF0UpPHexKEx2rHkOYtmNVYiiZfwoaQ9SspNZqwdHCmDLPej5MEah1kSVk16UhJdZbYC/FXeQH3MjJwI18GUyiJGNoiSD2EIcPRshNdZI4sh2jheHmTGHKIp9SBMhzHQvVXEHeqYbMxfHEfrQ0lFK0gDJDzuw8nGOmTsRJ0I4wgAlcQgr14eWipE/6sfK9+MUBrByA5SlUZREDDXVg10YxM4PIk1GcQpDzJi7KCkjZI76yE8EKMpDZI76kJJRKtqOmoZ0IoCaiVHVd+BIg+i5OGIijJ6PIybD5CcC6Lk4VX0HcipaA2Cmu6loo8gZL0rWj5oL1pSxuRhGvg8zP4AlDGEKMWwpjpwOz7EvwtjCyJwitB85HcTI91KUdqOmdlIU/0xuLIYl9CMmfai5IQxhFDEZxxKGkZO19ymMB5lWd+AUhrFygyiJHpzCMHZ+CDs/hJKIISdi2IW9KMlaYDFr7UWYilCURpnW99aYF6k+tPwgtjLCbHEv6bEAFWMvs/azFOU/o6R2YuSGsZURVG03ifRu5MwzPOF+mPZffJmHrljE0q99hld2BLGKGRL5oxTULAUtT0bLoWkahmEsNBdO1X8ahkFpDu5YdmqBw3R5eo6jUDN31BgNlQUmQ2Xuvm3YTFdmMDWTeR3pTGUWQzWolKpYurVgBCnaJUp2qfbnOZXpdHlm4XHbcBb4DZZh/50dw7GshfNHZ874MV2p1uYcRs0OUiqVqFQqmKaJNQfonIdyzk8/HNOiWj4VlnlSmTr/2PxMxpozksw3TSpz4crx2dlaS2NOR3ri2PGTppG54Ge6XFmYgdQmK7U2hmM6zE4fW1CcOlaRslPGMh0s06Hu478eo2jrVCyDqqFTMTQcXaFo6ZiWunD1f97Acep8omhbzFTLlIv2XNth/vF5l2tpgW1R41vYczMHcyGoKBdrJ+1F+yTD4VS45v+/oOKkpnR+UjIP76w1E04CME/OKoy5EMNZULCcmvo4c67c+eOttT4MNEVeaDbUjvvkbGPeNHJygmIsBB3zj52Efc7rUmuuW2suKFkIKWx7rmIzD9SsPZ+h1QKR+emHrkqoSgFZSiMKCRQ5gyTmyGUy6IrB1OGjvPuXJwit/gP3f/FyHrrhPB75/CKST21h8v0GpMkIiQ86yR31YBd6kJM+8hOd6FkfcspVm39kfDUF6VwN30iHsHPdOPkepAkvRjqEkqipQmtX6H3IU16UKT96rvbBoud8aBkfZr5WtZOTPrR0jSlRUaIY2TnGxNyVfKcQRJrqoCiHEKc60TKBmsM6G8YWokjJLspqhBPFPtRMF5mj2ykpISzBh5LuRM10UdWjWIIPo+DByHuo6LXvP/ruOqp6lI/LAzhiFCnhwsj5+bg8zKwZpzDZipzqwJb8GHk/asaNWfBTlMLYYggl7UJNu5k1e7GFCErKg5HzYxWCGHkfWtaNlGwnO96INBXAyEUwCyGMvBcx0Y4lBDDyAfRcEDUboqT2YhSipI92IKZ8qNkQYsqHKdR84LYYQUl7UdJePi6PYosRpIQLNe3FznnRMy7kTBdqwYMu+jAEL44YoCqHMXMerLwXOdGOI9RCi/lQYVqLUlWDaOl2bMFLRQlzwu5DmurAzPkpSxEqchw97cXMenAEHxUliJ5xUxTCVOQe7EINzjkfiFhzx3PciteAolMerEKUshLHKkRRkr5axbRQq2rK2SAVvR89HcTKhCjmo5ywRtCyIfJJDx85OynJfYiTXpRkkJLch5Kq/cJRlvs4bo/giDFyYx1zGteaXkxN+XGEbkpCD0rCizxVm5dYeQ92wY0tdFFRvRxzupFSLRRlL9NmGC3XgZppR8t2oOc6cUwXfYPfoS10E0sbzmBtxyW88eHd5POtZCY7mZhahyf8JVZtv5D69gvof+LrSNombMmFPN6FmgvwwQer6Yr8I5u8l7M5cCFrOz7Jds8itjSfxYbAEjZ5ruaJ536GqrjIJJowbR+Nrs+zzXMr9ZEr0IwGKqkOzFQrnr6v8ojrElZ0LCEprOZ4MUZ45/dZ6rmUFR0X49jb+ajo5ekXfsW2vq+wOXAegZ1fIFPaxPKGxWx0X8EG92Laez/D8oZLWNZ6HtsCN9A98l3KM36qxwO0Bz/HvfV19Dz/T0hOG2YhRDU3iKJ6Wdd9DQ+HT2dbaAkleTO58TC6FiM8eCcr2y9nXegytvRcxtbgpaxuP4/N7eeyve9aGoY+y+FMPVami+N6iMGn/o0Huy+mJX4F2nQTsuDFzvUiHnZxwqj9n9YKXmatPmwxjF7wk8s08/q799AUvZH10QvYdfjrPPXMd+h5/mv8tvUfeCx0CYen7kacWolteWiJ/jN/aK1jy+Bi9u3/Jm8c+C8MbSvZya1YagBJ6CD14TYEsZHgrq+wwn8ua2MXMPLat3nxrZ9RLXfy4ku/pjV2K9sGryFf3EBJ9FDJ++gMf55l3Wez75X/JJHbSirTSkfkf7E5dgGRF67lQ+HnaPZ6xrK/5K0DPyUvrMM2fRhSAClVC8OKkgtB2Yh3+HbW9Cyiad/F7Dv4JZ5658s88863efzN75AvrCed3c7ByS1s7LqFde0XIDmrEHLtSOPDBP/8b/x2Yx3bBhbjHfw0utaBJgV5b2wl6/zXsC5+NpPCUgypg+G9P6I+fhXL+89h7zvf5+03fs6bk7/lzSO/480D/xdB20DeXEdD6FrWhC5kVex89r3zJd6c+i1vjP2O/Yn/4UDqQSof/ZkjiU4a3DeycqiOp9//ZxJTD/DS2z+jY99trO6/gv2ZpdhaGE1rISmsJWE9Rvylr7I6ci4bYxeSmnmIw+pdHDveQSK9FG/4Nsaz9yOVVnNE+CMHsr9la2gx63qWsNZzOUlxE7YWwspGsDO1eaIlBEgk6tkcvoLl0dN5JfErVLETLe3B0/tFlsfreOa9n+BYHpyMn3fevof1kfNZP3ABYrkJ6WiYV19+hMc6LmFZTx0vF76HbCwln9jAweRGVnX/L+p7T+cd+W7GlQ3o022UP96CZC0jI26iIEfJCQ2Ed3+Ftl3Xcdh4hJkT/VTlEbRJN+LERpp2XM323gt5Z/K/yRbWIeQiPPOXldy/cQnbR67ElHt49Z3l3L12ES19tzGlPUjBWs77ybvx7/waKwNn8NbkjxkfW4Gj7GLH43fx0OZP4d55I9JsCxOJbaSFFj6ceoxV2xfRGrmCtPYIBWUL3dH/YJn/NFpHbsH4aydauYUjmQdpjF7BAy2nsW/yx+TGwoyl69kQXsRq75kcSDyIY0dJTjYzMPhDlnXX0dJ/Cxmxibffe5iVLYtoGrqSl1O/IlHczDvppTQNXsm2vjOZNO4hmdnICy/9iXWeS1k3fBqlj+qZPLoNI92PlW6nIrVh5YOUrG4ivV/G/dxNNAxewrvZX6JU1iJZ9QjGet48eBeTymqefn0ZjaHPsDV8Pq9O/pDD0jImzW28X3iYdf5FLO8+m6P5Fei5Tt588/esdH2C4AvXkjUeQTy8hao6SEv0dn7XUseWwRuZSG3hWHGAp17+CQ976lgz8EkK1jqcfJh33ljBuuDlbNu7mAPG7zg0cR/abA/FE34OHX4AW/FgS6NMTPnZ5P0MK4NnUbDWohleUhMBChk3o49/h+jj17HSdxqJv65gtvwGWWGEnNqPrA5QNXeiF8K88Nrd+Ee+yrrYGUjmIxQzXRiZEYK7/x8e6zmHpsHrkeQw44fXsbLzCpb2nM/r+q/IqcvRC5uxy118IK9h/8FVtIVuosF/DhPK3RzNbcCZ3YNo9TGWa0KyOlE1F/nJJpSxdj5W+rASXrSUBy3npaj0UVL7yU24kdO1FoSe70ZI+CipA5TUXgoJN3ohzLQ5SEnrRUr7sMRujjkjiKlaUKHnujlm78IS46jZIKYYpGJEkVI+lGyQaWuQWXsQIelCTLk4UR7EUcLoOR9q2k1JiTJt9JA+0kRZjVLVYxh5H3LSz7Q+gJTwoGUDFKUIJSWCknaRG2+mkHAzbQ2izenJHbGbGa0fcbwLadxFSeqlqg4iTvlIH+6gqg5g5KIIEx4coQeO7aSsxxg/sI3ceBfyVIAZdRQ704eZimPmejBzPSjJMGV5EC0dZdbYUZvzZrspioNo6ZpOtCwPU5KG0DMxnEI/ejqGmoyhp+NUlZ3omV4yh7xMqzuZNfYgJ7pJHnKRG/fzcfkJivIQuXH/An8iN+4nN+6nKA+hZmILSlIt17NwX05FsaWBhe8payNU9FESB7vQc3GKSgxLjJKbdKFlI5S1YUrKCOkjfoz8IKYQwxJ7scQa58IShpCTtWCiJO/BEnuQ093Ywk6M7G5m9GfRMkMomRipIx3ImUH0wihqdgAl3UfmSAA11UNV2bEQVOjpPqx8LazIHQkiTXZTVXbhFIYRJ4cw87vQs0OIiW7ERJSSsgNLGEGc6kXJDKLmBiiqO9AL/ZS0nZS0x8mOx9Fze5ASw6iZfkr6KKI0wpGJAZTs08Q2/A9NP/s8y2++lC0/+jav74siKkeRjAy6IaLoInpJx7IsVFVd0H/ONxjmVaDFuWbA/JX/GiCyBscsWkVKThlLtyjOKTpt01kIL2aqs+iKMdcwKC+cgFdKNYBkpVilZNcaCcW5E/MFY4ZdxtRMKsXq3NdOmkJM3aoZMcxacFCca0ZYc0aS+XNJyzAX9J7znIv59+Y4NaXqgs1jvvkwdx48Xa7UGg+l0kKQcWqTZGYOijnfOKmWa2DPU9sS87OS+eOqzilK58OPmvFkesHyMR/EVEu16cqJ2RNomkGpVKHur387jioXcHSFsq5S1lVsTaZo61i29ndBRaXkLPAm5tWg85OL+ft/fysuwCNPNXKcbD3YCwHFPOthvq1w8gT//yuomOdQOAvHU1OW/n1QcCqo8+9uc9TXU0Ek862KklOcm1lof3fs88c5XSn/HZtinmNhm8YChHN+MnJSU3oS7OlYxkLlZr5mNB9SlBZSMmPuZ6Mv8DFqUxNlrmEho8r5WpNCSiFLaXRVIpvOkJxKkU+kSX/4Jut/fScPf+lKHrj+HDZ86xre7n0YMxdCTkQRxoNkj7gpjHvmTiADSAkXwlQHRtaPnvYhTXTVeBHpIHoqiDDmQUuGEMf82LkYWtKPlQthZoPIU17MTBQ714sx58M2CwG0jG/OoR3BnNsCFsZaqShR7HwAOdGJPNWJmfPVDB55P4XJVmbMXhwxipz0Y+Qic+2KEEq6i/SR7Ryza5ToQ2+vRU51YYsBzIKP1OEGsmNNHLN7UTNucuPNyKlOKlqUihZl6sOtVLU+rEK4BvvM+iir3VT1GGrGRX6ihYoWwyoEMHI+bDFIUY5gi0EsIYBZCCxALi0hzLQeR896sYQakbooB0kf6kLPRpjWe5kx47Vjy/soShFsIYKYcqPm/FhShJLWg5h0YwghTCGMIYTIT3Sg5wJUtTjHnaEFMKktRigrMeTJNrR0F2UtQsmIohY82HIQM+dZ+JqRdS/MQ5RkB2bOg5buYlqLUhS9SIkWrLybqhpBmGilLNcsJk4hSGGsk5IUxS74mdEjTOsRynIYJeHCyoWxCz6MrBs776OihLFyXrR0F47gp6rUtqdWIYKZD1OSa22YUwFeSi6IJUQpSz1YmSDyuAs7H6Gs9SJlfOTHXYhTXo7bo5SVPsxcBFuIoWfDOGIPthClovZi5EJICQ8VtZeiVKuSSglPjYdRCKCmurALXvRsByXJg5RowBY6sKUuxGQjtuTCUdwYhQ6MQjtGoYOK7qMoB9j/xgNE498gPvoNvN23ky1spJBupqx2YyoBemJ30ub6HJ7IF3jv0B9RpG04gosZIYqe6saSYwiilydf+C2eni/hj3+W7oEbiPRcSUf0H3n/6DI0zcWRAxvQC16UQgcjO35Ip+8faYl+HsfsYjbrQ59s5cjkWsJ7vk9T4PPsf+deSmKQnU/8hJb4F+mM3Y4pN3HCCCKJrbh6v41/x2dZ2byYtyYeYt/rP6dj8PMsbT6blR0Xsy36aTpjt/Pa+3djFd2kk9vQlU6CkW/g7r6dJ177IYrVjJZz4WSjmIaPNe4rWeY6j77Hv4EjNXC8+AyFXIyJvIfQnv9iS+yLLHctZmv8CjZHL6LDcxuuvq8gzXQgqS6KmRDFjI9dT/6YTf230BS8CcnsoGgMIoyFmJUHMTMe9KwLU/RTMULMOjGEZAum5sYsdtDs/zSPtS5ilfcCXF0XE91zG1sHrmJL5CpktR7KIVJj23nxjVWsid/AmsgStkcXs/OZb1CqtqAqbSRTW3DKXizVhaS38Nx7v8X/9B007/gCj3UsZsez/4JsbGDnzn9nxbbz2d5zLYKzAUfsoCy46Qp+lq2DV7Lv2R9j6n4cLc5Lr93HypbzaBw+m02hOtZsq2Njex2t/kUU5BXkspvITjZi5vxUpQhVMURedOEZ/B5Nu77Ava461nbXsdZbx8bwJ3i4o4633rwXRXXzwZGNLK2/jBb/jSjWJgzZj5YcptnzZdZ1XoN/xxfY+9x/8NfZfkpanES+idUd19O15zrk0gaEwnZefvePrO6+iscGLmG5+3zWbruYtYGLWeO+iG2Ba8k59bxy6Jc0xW9gTehC1vcvZnWojjX+c1jtvoB67wV0xr+K6AxjTe/m2df/yP2Rc1gfOQvf4GLaey9jXexGul/9BcrxQUwtzltH7qY1ditbe65m08Cl/Kmzji3DS9jYczHrghfyxsFfkbNXEd7xBVxDN1HvOpvm/ktpGVrC+vAZtA58kaff/i1ZsY2iGudjZzfSuJeiEMGRgiQz69ngWUzD8GUckv6EY/swRS/tkdvYMHgBUmU9U2NroDTIiy/8go3BRXTuuQ7JaWBaHmTqoJ9VbdexfKCOpqdPY1v0DFL5leT0AH1PP8Dqnk9Q330R7cO30dZ3Ne29F+IZvJz9439Er8bIF7aw3XcNq1zn8PS7/0WpHKQixykLQaYOPoZv7y209i1GKj2IINVz8MB6nnvxIZZvu5w13nOxxX6sYpx17Z9mW+A6hp/+Jw4lf0HP7s+yqu1s1naex/4jP0JIr0ZMhti57/9S776IjeHzaYrcSt+OfyWtbOWNg/dQ33IxbaHLsar15DJr2dn/E7aOXMTvt9TR+9IdPP7+D3ik7RNsjV/Etvhl5I/XUxQHGUvU0xi5mi2BJUxmV2LIbnTJywsv3s2K7jp8o58lKzXw3sFH2ey9hubhKzig/YYDhV/Tu/e7bA6ez+buT/Bu8qeI8maSqQ209d7A5uFPIKormC72kDnoRpvqolhwYeZCVK0BXnvtAdaHzmBT/Bwahi4g8PwNDLz9j3Tuuo4tgUsZeeF7CNaf2dT5JdZ0nU/3c7fw54N3MvzW9wg+93m2Dp/H9qEbmMyvQcm28cYbv2Nz4FzWh/+BEzRyTHdj5kN4ev+JR1xnM/jqnYhaB1K2ixff+DWPtn+Str3nolc2UJbDqAU3LbFbWB8/k9HXb+dI+pcc0lZyULyfZ1/9AdlMPSWrm/HJBrZ5bqal/zLG0w+iqB2I2SBy3sXTz/+A0MgNbPCdzbNj/4lsbuTDzD0c1e7niRf/lRMfdWKam3j61f9gY3ARm7ovRLSWUlU9lNQd+Abu5LHQWbQN30RBDqCoftYHbuH+yFls3HUhB8Sf8fbYzwjs+DLPpe5GVFwM7v4u7eElDD/9ZdLmBiaU7WTsVj4QVvLh0dVIYjtyqp3JtzdiJXw46SDTWhxTCOLIcY45owgJH1oujCl0YwqxOcVoGFOIMmMPkZ90kT7aji3H0PNhbDlGRe+nrPej5yMU/l/G3jRK1vygz1MSQpJz4kBwDsRstiEgxYdVFrbBHEMcjJyEGIywdeIYzGIbQYSDQRKLpJE0M3fu1lt17fva291npNFISDISsqzRNjN36a6u7d33/X2rqpc7y5MPb1XdO/aXfLinb1d1vV3dp093/3/9+z3PII8xKeOpDUKzgaMUiewqplAi0BtEZotAr+GqJdTRJonTILKqiz/a5An18uIPPyXU43UcMceJ2yLUGotZShV9uI344CrBApAZ6hVsuUxktRdBRR5rXMCXKsRqg6ne5NTbW/3eOHd2CNUGU6uLOSrgiBUsKY/QX2fqdAjURsq7EBr4QgvruIotVLHGFXy5kbIy5Ca+0sSeVAnVNlNzj1DtLCCYu/hyG+24hCs2ibQegdLDGtVJ9H2m5gGe2MERWsT6HtpxBVdpE5u7TO5v4yltLLGBr3bQRxW0YZnE2ifQehiTGlK/gCO1sMQUmKkOyqv7jHGNyf3sSk86eZDFUzpEZhNfq6OPC1hCFUdqEep7mOMWoX6N8+jGYh7S5mH0HCfuHRxxF33YxRb2CPUu5qSBMeoQKLeYWh/HHPfQR/U04NBvYIq72NIeynEDR+xijpo4kxbKYQlX6GEMmoTKPupRDf24Qajs44k7ROoB+mCfSLtDoF5n+HKWxLqGPmpgTlJzyFn4AqFxg/GDItJxhYfJ8xiTHsKDFo50m0C7RWQcoItV/PA2TvBpXO1TXPqdn+XyP/0hPvp33sr7f/7tfKK3gen00R0BSR6hGwq2Y+L7PrZtE0XRioewZEIkSZICHuPZipsQeumsIfTSkOJkwZw4mZ5wMj0l9CPiIG1hLBsWcZAyJCI/Wmg8Z4+mEW8KQiICNz28B26A7/jM4vkiGIkXGtATHMsl8tPZxfLsOkumb2pTLGcej9tIZrMZs9mMOI4Jw5AgePT200VYsQwSlhDR6aIdkUQxp/OTNKSYzZktwoplOLHkeSzBmY/YFAm+664CkeW1T2ZzTqYzXMtbQUbnyckqpAjcgNCPcB2fMIzToEKVJ3imRmQZxLZJ7FokoYcf2G+yXDziTSSrlsRy3vH4bUuWxCyJmE/jFS/idD5jlsSr205mCY5lcnYyWx3oH4UV//+CipUmNY4e41c8amQs2xaPmBLRm/4tdTOB5+FaNr7j4lj2ipC6hFcueRFL9Wk6NXFWAUza4IhXMxHfdRbTjkfhxLItsnw+6aQm1dEsKzjRY1OQJIxW4cSyGfJoarJ8TuYiqBAwDQFVGWEaCpZhokoatqxx9OLnuPTbv8hvve1b+PDbv5unfvb7+Mb+H3L01Y8h3S/gii2kB1kOv3pxBS0SH1xlcv8SoVLGFfIohxvoxxkitYE7KaM8yKD3c3iTJlN9B3OQxxkXmZtttH6WUGrhjpv4ahHp6AqOlCcxGzhiCj+0hRLWpEiollaGiTO3jX68QaiWOHXTmr7cv0Js1lKas9Fh9PJVPLlMqFeY2jXufvmDOFKqtDoLOqiDDTylgK8UscUctphLE/hxBlcuYIy3mFp1Zk6T/jeexFdqML+NfLSJ8OAqJ26bUC/jSFlcOceJ1+LEa+GrJSxhm0BNWxMzp0mol/GVGmf+LoFaY2a3CLQKgVZi5jSY2jUCpUWkt4iNBp6cZ+7WsYTtxbSmjKeVsOU8lpRn7reZuk1MMUdk1bHlPOpgi6nd4sTt4Ctljr72JNYkx6vxPsyuM3n5SUKtyNxvoozXMeVtpm6NSC9hDtaxx5t4UpaZVcWXc2jHVxf8ijL6YA21f5FYzzM1y7hiBkfIEKklpmadqVFP9bCjNIg495t40jZnXgv9eMmOyGONU07G3K5x6tRJFtdmtseJ2yHUakhH60R6nbnTZnz3EonZ4LV4n8huYokFfLnMmd2B+IBQqaAOM4R2k+CvcusAACAASURBVECtM7U6qMfbWJMi1qRAbLSwhTTw6n/9KRyxyMNwF32YWbBGCthCHn24jT5YI1Rz2JMNEqOAOb5CoG4SGxnM8UXU4QVsaY1A30KfXMLXNlGHzxBbWeTjp1MLiZTF1tZR5SeZJtsc3/9jTr0K5nADV6ryMNnlJKnhe5vMkxz65ALOZAP9/hXO7CaTu1fxtBqe1cQ0CsjS0wTeRU6mF5HVdQ4fPMlZvIOvlAiUEsNXPoalrBF625juNscvfxiCHeZKBWFwmXv9JxDkC3jmOs4wx7D/JKdvVJid5PHkDcZf/xixVUJQLyEof4pmXEYzs7hRGXu6xQP5A3zh3ns4Mp7Ej7fQ9SuowlUis8x51GYeV3jp5f8Xy7+AaWbwlBKeUGEadvDPSrw4+H1euf9+bGGdc7tLbLQZ9TOYbgsjrvGK9AQHn/k/+Yb0O0ReFT+ucDh4knnQ4VTpEgzLDI4/xteFP0AyL2LZZcYP8sytm7jjErFWxJW2scQcpriJq+QI9TJnUQ9DyRBOy3z5/r/lC/d+l5e/9B4k5SN84aXf5sV7v4cuP4M1uMzryT62XqfvXOJzL/0Wz//5L3L/8L0kQY7ALDC4/xHE8ZMkVhZdXsOws7w8+Citm7/Ep77wG9w7/EM09cPIwkW+8sq/4ZXJ+4hmBWKzxJnX5FOf+TX2Pv2/Mx7/Ma6yTSS3cbUmgnWZvc/8HDufegcHn/gR1orfw/3Re7C9i7hmBuV4DWecY6ZWONWrvBp+ms//xUc4+LP38NyXfpePf/E3eO5z/4zdF97Ftb/4NQxtHcvMc3R8kduf+Gd88jPvJk620YUt1KMqyugKtcbPcueFf4yuX0I6vASnt3nl3kco7b2TP/viu5gl2wiHT+L7BW5//t3kb/00F8o/zO1PvZvG8/+Ard7fprT7s+jBBrJ1hd3b/4j2zX9I7ebP0fzU3+NK5wcpXn8Hlf2f4dqd/xs/2EMS8sBNGp/5ddZ6P0Lj9vdwtfptfOHe73EoVTDMHr5Ww4iv8rGtt1LY/7tkr/8kG3vv4HLrx2g9/79RvfFzqP5loldzPPvn7+Jy6a1cbb6V0s0fJXfwVoo3/2e+2v9jpq92EYVtxve3mJt7REoTV8hz+LUPoxoZbn7ml/nDS9/Gl+7+DknYxlIqFNv/C081vg/DvkhklVGPNrm290vUr/0k9Ts/hRtk0ftlTtXbfObP/xWXen+dy7e+k8uN78ZwL+M7HQLvJrf/4hdof+Jnebr0PWR3/hpXKt/C9Rf+Dpp9Ed2o8vX/8IeUmj/N9c/9I/T4KrFf5dzdYWq0mBxd5GLlB6kfvAPd/hNmcQZDzvDx536Tq7l3sNl5O/a4jCxvU9r5ea5WfpTtyg+xtvHX2ci/lduf/UUurL+NBw9+C199Gkds8+LXnuFi+W9wofxdPJN/G839v48Zb3DzhXezUXo7Nz/xTmz7KZTBBexBgee/9Itcqr6NDxb+Gk91vp/1az/Alcb3IehPYOibJHqXl+/+CfneO2je+ClE8cPI/aeZehU+99l/zfazP0hh5yeYTpsYZomt+k+x1v0b/PHGN5PrfRfN3Z+hfuMdPFX6y7w8+pcY2tMc7P4fFNo/zkcr34ptPcVZ3MIalhh85SLS3UvM7TamUEab1Pjs5/8J1f0f59+u/2e8v/oWPrr/l/hY6y/zhxf/W75y71+jibf4ylc/RLH9o3x445v5k81v4pnGX+ED23+JZ3p/lZfED6AZKcjyxS/9HlvVt7Lz/N9CMf6U2MiQWDVKzZ/iie2/wmbnxxCVi4ROha+99F6ezHwHHy39l/jJBaZmG1dpcOMT7yKz+1YulP47rua/lT/Y+CaeyP83FLrfy0t3f5Xx6I+wnQuUum9jvfktfO1r78XW88yDAxytwnDwBC/8u39MtvUjbPf+Jk/n3kLh5lt4svEWqje+jfv9f4offIgvfP3/onjrJ7jS+kFk9/141jqu3qVz85e42P4u8gc/jGqXseQWvdv/hO1bP8FH29/KE/n/gvdf/M/Z2Pkhnr37GzhGlaP+H3Fl+9t5OvvNXG18Kxu7/wOXev8Vf1J6CzduvgtdXsMSMmiHG7ijApFc4/X4gNeSA45fuYyr1nh1egNTLOEqVVyliq/VSZwuUn8LX6/ja3VctYopFJl5PQK9gS2VOfH3MSZltFGBmbuDLZfx9RqeVua12QGB3sRVqlhikdhuMXVaWFIOVy0Q2zVO/TaJWcMWs8RmldeSPaTDKxjjDHO3tTCyperS1+J9Xov3CdQKwv0rvJ4cEJottHGO0GgSGU3mdpdYayA/2GBudtAGWZR+hlNvl5ndRT7aIlBqJGabE7eHLZfQxllCo8nU6qYzkXEFa1Amkjs4QjUFdk7KxHqbQG1ijNJ2rzUp48tNZtYu2nEBa1whUNp4chN7wakI1VRHao5qeFIbV2xx6t5g8koGfVDGkRoYkyqh3sUS65z615GP8+ijMsw/TmLtM763jSu3mbvXV62LQO8R6D3Ow9vI/SKe2iG29tBGFfRRlal9wHl0G3mwjSWWmbm7JPYe2rCCK/eY2bfw5D3Ewyxnwc1Fg6OMJ+9iC7v48nXGr1QXE5IbqMdN7MkennwNfdhiat/AEhqYwh6uep2p8xzqcZMz/+O4Yi/92XRYxh51sUZdpsZNXGGXuXUbT9zFOG7hCjuYwwP04Q4z+w6hvk9sHqAcV0nMm3jyAVK/RWzdJjSvo46a2PIOxmSHufcpfOU5lOPUKOJqLbzgJoPJHqH1Wa6v/RYXfvltvO9HvpPf/qn/ied6azj+ACdQEcURgZOCGpfhxGw2W9k0lg2EKIoWk494NQFxLTdtQfjRYyFCGloEXsjZ/IxpPFsxFpIwWYEmw8X9s3i2smWkYUWyYlZYhr163PLgHnohgRcuAJwpwyGJpvhOyopYwi2nUYzvuisdaej5K2tGGIbM5/NVUDGdTjk9PU2ZE37wKERYhBJLy8l8OmOeTFdzj5PpjFmcBiSn85NVuLFsYyRRlCpI44RZknB+cpoyMmbz1bQkXpQCPMclCafEQdpK8RfhzHICM0vmBEEaVrzl9TfOmUY+piLiaQqxZRK5Fr5rEoTOihcR+ku+gv8mCOQjsKS7mmw83nI4mSULRkUaViwnIMt5xpK98LhdY9nCeHMT4dEUZDnvWM5RliHH47yMZaAxjUNc21q9zbKF4bvOQr3qEoVpY2RpC/E9+01ciyUE9PGGhmOZzJJo9ZyW9y+BnY+mJsuGiLf6fL3ZFOKSRD6BZxP6Kdti+VyWGtWlHvVxDarn2Li2iedaeI6OY8to6hBVGWGbKoamIwsyjmrw9c89y8bv/Qq//7e+mz9427eS++Uf58GtP8YWcsiHRYR7OexJCgGSDjcRH6wRqGV8tYT84CrmMEOkVnGFIuYwnXTMjC72qIw3aeFN6nhiFeVwE1coEch1zOMSRr+CPtrEU9IJhTbYQhtmiPTUgmEM87hCjkhNuQjmaAtfLjA1qvhSIbVXmGXUwQbS4QaB0iAxOwRqDfV4g0ArMrUbWEIOW8gxtRrEZg1jnDIxPKWILeZx5SKJWceTiyRWHX24hSOlmlC1n11YNjq4UhlHLOJKBRwpT6iVscUcnpI+LjKqOFJuNQHx5JQIPbO6+EqNE7eXsigm2VUDY2btYY6KRHqdh1EXfbSOK+WIzTq2UGDqNnHVIrFd5zzeYeo20ScZPC0NMVKFazod8dUKidXEEvJ4ckq2jpQ8jrhNYBSxtTyxW8NVc+jDddxJhkQvYQzX8eUcsV4i1koLC0eOqVEhULOEao6pmdo57EkGXy4QKiVCpYQ7KRKpFexJJp19iFu4YpYTJ1WiumLaxAjVAqFaIFDy+FI6NVH7V/CVMlO7SaBVcOVieuhVSiTWIrRSS/haBfnwKiTX8IUC5mibxG7iaOUV5MuTK9hCEWuSRz3OEBtNTtwe8tE6jlRg7rSZu208pYQ1yRJoFeZOG0/eJtYL+HIGfXgZY3SFqVUg1DKE2jausokjb+Aqm4RGltDI4qlbeOoW8vEF3HERe5zFk7dx5A1CI4OnbOKKmziTTdR+FnOczqRenXYJ9ByOuIkxWMObZJmZm0ytHJ5cIDa72FIdQyhjigVOgxah3UEebqOPsuiDDJ6YRz9eJ1AKTK0KkdXGl0voR1cJpUI6mVIquFoBS17DHRexxE0c/SqOukaslYjlKtpgDVfbwBGukOg1fKmFJ7cwxcXBXMsgjrfwzCyulsMUsij9Dcb3LjF1qsz8EorwNGI/x8PwNo7QRB4UMLQqrlPH1iq4coVodIUTNY8/KaAd54ntHTSxhCJm8JwiibuHo5UwxS1mZpPXnRsMv3qF86SHalzGNLaRRlki8xqB0sMRCnhShlO3gSeV8dUGidEhVFqc2Pv4ahtNrDCf30Sz6oRCD1/p4Vk9bKOOMkq1mq/HO1iTLVyjiynnOI+rqP0LuOM83rDCidZBeOkC0aiAfZTjzD5AH1bw1TaeUsUVt3GFdXyziWvXMbRiquoTawRaC9uoIspbOM5FAiWDe1jCn+ygKV0GchbF2kLVniH0m7hmA3lUwBRqnLj7uJM8iVbk3CkxHXUJlB00tY5t1TmNdlPivlhhIleJ/SaanMPUi3humdAv4Ro5YqtBpLdJlAryaA3HLaLLW2jH63hCgSRoYgRF5k4Z8ZVn8EYF5mYHXcihaTkct4Yk5VD1EpbZwDM7CEfpNjoy9nDlDsJhHk1vYdpZFOUy4iCDOW4yNVqE8jZTLYumfwrHbaIZf4TjfARbLeHKByTKLlM1h2820MQCntPE85qYVg1ZLuFYHQJnl8TdQR5msbUytl7A1LbwvRyaeglFuYDj1bCMCp7RwpGaeGKTQK4TqmU8OUv/OEs073I0fhLHKeEZPTxjH1HOMzIuow03eTW4ifSgxOR4C1XfQDXWUSZ5pPt13jB7zO06ppVjpGygGxXOohv4Yg39wTavnd7EMYo8uP9BAn+dWbKFq20wM3eYyjdgehvHrnE0uUwy7/EwukYgNIm1PRLvJl5SRlavIIwuEBhFTv0dDKmMKGZxozruaBNxfAXFzfD1B3/KZHyJ8eFlDKWOrLXR1RqOepFIXsMc9PC9FzBmNQ7lD/Li197PWLqI6ZSI5/u8dPdjDEcXcPQsvtTAfNBEFzbw7Bov3XuKZz/9mxjBFq6bRX6QYfClbUKlie9WuT/8MC8/eB+meJFzp0JslBFHazzQP4SgXMEUyqjjCrrT4MXD9/P8n7+Ll+7+OtOgwdH4Q3z5/u8SneTxjSKOVGA0foqvHL0Xof80prAG0+vE8g76UZbEKHLi9ojU53D6BU6DJkPpQ9z+i19k99M/z93x+0jiCtLRGurdEuZgC0+7yFe+/M9ptf82n/v8r/HKgw9ieWV0o4JrdPHUXcZHG7z44u/x4lffg+/kMCYFPKWAqjzD85/7Fb788v+DrKzzxsPrDPpPcPvOP8QMP4hjbSLeK6Aft3CMGor5DJ/94rvpXf8ZMr0f5tqn3snR+APANQIzhzq5xGf+7Nf40ou/QWg1cJQGryUfZ/Igj6s3cO0yn//ie7n9iV9lZ+fnaF/7GT75xV/hePIhzqN9PLnD3VfWaV7/dT75hX+BP7uMoV1GF2v8hy9/gOe/8At88gvvQlAqPLSe49S7yVe+9j4ub/8Amer3c+v5v8/H/+zdjOR1lFEGU11DUT/I7U/+DN3bP0Sm8+1sdL+F7me+H028TGQXkPtXCJQqZ84ukdrAFkr4ahVXqeCqVRylgqdWie0WrlJJg3U1DSxcJTU82FIZY1JIgwu9znmUghVtsYYllfHUKpHVIDBqaTt0nMWWKlhiichsEltNXKVEbDew5RyGuI0lZPHVIoFWJtTLzOwGtpjFnGQW3IptzoIukVFDPlrHHGdRj7c4cXvM7A6eVseSyszcHuakkJo/lBqBVCVY2EQivYEjlhaT08rq/6FWxxTL2HKVubeLLVTQB3kitUUg1omUFp5cS+1Ecg1fqWON05AiVJtYkxKuWCfWu3hSA3NUwhGqi0lIB09K+RZz+wB9UMae1JiaeyTGLta4hjWuEVs7eGoLU6jga20CvY2vtZD6OWyxhq92MSd1XKVNqO+Q2PsLjWgJY1zD17ppw0LtEJt7WGIDV2njSC1cpY0+LqCPi/hamxPvBnK/jCP1mLvPkpi3CPUertImUHcwxi0C9Rq+fJ1QvYX4oIV0VMIS2njKHq60h3rcZO7cwRI6yP0y2niXQL+NLe5jjnvYwg6euIMz6eIJPTxhD1fYJZAO8MQ9nPEO1rBLIB+Q6DdxxZu40nUccZe5cwtP6aGPGthCj7nzHKF+B0vaxxR3mLp3sMQdPPUmjnSLyHgBSzhIVapGFz+4zZe+ksdWXmD/0m/wp+/8Xtbe+eP86o/9j9z94jUG4xeR9SETYYSl6QyHQ8IwxHGc1SRiCa5chhVLS8csTicYcRBzNj8j8EKSMEnvW0AyU3hkQhwmC97CdNHEiJkn89UhPA4esS2WDY0oiDmdnxEvrrkMK2bxfMXDeHwikoTL1kayMnskj003loyJJElIkoTZbLYKLJIkWTUtUvRBuOBNpCaP5eTj/PQsBW7OU3vH6Wy+mnnMV7rRNJCYJVMCNzV6TOM4nYlE8eLtk0fPc3F7HIbMp1NO52eLucd8Na1JbSVpmON5AWEQ85Y3eEgSeWjiGF9TiSyDyLHwHRM/sBezjeVBecmeiB7jSQQLPoO7CBDeHFQsw4AlhHN5vcfbAelMwn/TZGQZjCzZDsswYNleWIYVj5oKjyYlS9Dn4wHHIz6GuwoLosAnDBxC3ybwLDzHJPRtfM8iCl0cS1uFC0umRWrkSAGX82m8AGemHIkUqGmvgpC0jZEyJZY8jRSEaa0+Zt81CTybwLfTuY1rkkQevmcR+PaqYbK8tu/aqznKEqbpeyauo6IqAyTxGMtUkSYC4kRCOO7zxef3eeJX/1d++4f/e/70x76DJ376OxE+/SS+XGByN4t4L4c5quCKNeSjLaTDdRyxwKnXwRhspZyKSQFrlEc/zqL1s3hCFXdSQT3M4U4q+FIFTywg3ruM3s8w1TsYx0W04QahXsaVC6iDTaxJPv0BMUr1kYFSxJcKuGIOa5TBmWSJtTL2ZBt7vE1iVTEn2+lcQG8TKGkV0Bxv48o5pnYTVypiiwVCPW01qMebeHKJ82CHmd1COlzj1OuSmA0Ss5HyIcQCU7tJpHewJuUU+mi2ccQioVbFFvIEWgV9uImnFDnxWkztBpFewRFzq/nH6JU1XLHGa/GNNK1X00lGZNSQjtZwhBr2pIw5fgSBiowyxiiDdLiOJRYJ9DqmUEA63uJhcg1XqaCNssiDLYxxlqnVxJGK+GqFN6bXCLUqwv0rjxgV4jaeVsBSswRWGVPMYE+2iJQ8Mys9dEVakVOnns47jq7gSVlivcTMKhHpeUI1R6jmOXHq2JNtwoU9JZCrBHIZe7xFYhRhtoszyZDoNZxJkVhPg48lQFMfrOFJWV6Pe2mDY7iJLWSZ2Q1io4ot5nDlApFRxZXyWEoBXy9jDDeZ6VXke5d5GHQxhSyuXuY83CWxmoxeuYR6vEmoVRea121sscDUTsMpfbSFLeZ4Y7qPNtxEH24iHV4hMUrYk008aZupUU5fH28Sqnk8cZvErqAN11LwqZbHkbYRD5/hYdTGnGzgilms0dYqgNEHa6km0Szjy1m04wzmOM95kDY6lOMN9GGGSE8/VrX/BL68llpHjjbQh0ViM92TSv0CxqTC3NvDFkuogw3McYZTp4MnlrGHRbSjGnO3hymlYNoTax9v0kLpb2IIV5g7PWZWGVe4hH58MVXfChWM4SYP/QpTPc8b4TXUe0WcUYNYa+BK6deUK9ZxpByhVlko3erpNEstEmg5IjNHoh3gyz1CYzeFbR3msMcVZlaPyGwTja9wphUIxlkSuY50dwtnXIPZc6j9PI7WYeq0iZQcRn8tNQOpHV6bXWdy9BTaZD3V2MkdjHGZM79FbORwxRz2qEygtXGlOsZxEbNf4sTYx5c7KKMKgb2HM9gjFA7whB6xtYejNdCFHIlZ5cyqESvXcCblRTDQJJFaeMdNgmGDM61DMqwRHFd5zbyBP2wRCm38cQ13VMQfFzl8+SrasExs7BFoPVytjTap4MhNXKnNeHSBWCtyLreJBl20QQdD28PSW6ijLRxhB19Of0mTDytoxyUSs4WnZAn1DGdKhkDewNY30YU1/NEm0WibmV5jFvRwjSamUsZWSyRuG1suYy4o/Z5cYq41GD9Yx/d6aFIx/f6pFIidKoZZIhIbJHKDUKgRjGucmwfYgwae2sM1eoRquiF2hR6esEusXMcd7RDL17GPu2iH+xjjbRKrxFS7jjvYJ5LynJpbOP0rOMfPow9rWPImgZZlprWxHtSIhConeh71sIgvtrGHNUKpw6l5HWfYxJ90OTVv8Zr/HOagxugbm8z0HaZam9HXLxHKNZjfIbZbyIMMtlQj0ruEaht7UuTc73LiNLD1PaRBHmuS56F/gCt1Efs1pGGJ0Okgf2ODM+vGYse8h6WUUIdbRPoO1ngP9egiM62JP2kj3a3ginskxjVOjB7RuITdb3JqXcMYFXGkCo5QZ6ruE412mE9u8tC+jiM3keUqtt7AE2rM1B6u1EOTd/HtLpGzg3qcY7aYpblyDXlYQhrVOVELHL78YXS7gO3VOYmuoRyVMSf72MbHidyP48hX8YQrOKNr6NILSHobWd0mMDrYeh5NqmIb+4wGZUythm/UEe/lUO42SPQezqSL8EoN+UENX25iCyXuff4i3tE1EqWNKafhkTBYxzy+CvEOh19+AnmURVFrnIXXCYQmvtRBV5u4fpdR/xmmVoZY7eCYde4dXeD8/EbKEOqXcLU6jlfnzNnn1KsyfOljTLXrTI0evpp+Xz7VP8tr2h3MoxKBVifxmvh2hchqItzdYirv4fQ3iMQ8c72MO9kk1oucOG0CpcXklTzacRHpqExk38BVW/hakZlbxxSKSIMyoV4lNPM42jqavIYkbuHbDWw5S6BuYClr6fRS3Uc7avJ6dIdAr6KIW9huFS9oEYfXMIQe5mCPqXYHT9gjUHeZOTeYmjv4SodT7xb6qMHcvYU+aeCbbc5m+0TKvyPxP42qtXGNDufOLc7MmxhyGc3PE/o72M4mmrxOoB0Q6V1c8xnm8yKauksy3uHcuMWJfgOpv46hXyKOMgRGhfE3ttEnVzgJa3hGgcHhJTy7gSpVmcWfZDzYwZbWCPUctpBNwwmlgSfXCbX062AZKlhSEVPME9stlOEWvl7lNNzFU2tp4KPWSOwOJ/4uodHE02r4Wp3I2MUYl9NGg1nHUQpM3VYaTNgdfK1OoDeYuV0cuYQhZBk/uMzDZIfEbSAdXcFXS5wHXXy1hDHewpXzK2C5K+UI1CK+WsIWcsRGnZndQTveTq1pYhFHqXDi7zK5v5bqybUGU72FNcyRmM1Fm7VEbDSYOx0Ss4lyvIk5zjL39vH1FnI/iyWUeTW8jjMpYw7yWIMC58E+8uEmnlxhZnWY2V0csZx+7tQ6J84u9qSCNSkzs3eItBa2UCHUUlinOSpjDEuc+9fx5RbjVzZwhDonzgHmKFW7mkKFxO7hqU2OvnGJyOwwc/fQx0W0YYVA6xFoPeR+kcn9LIHWSwOKhd3DGNfwlM7qd4rI2EUfVYmtvQUUtYx4lGPmXH+M/9DCFnY58W+iDas4YofEvIk57uHJ1wm1O7jiDWyhy9y5jTluo/RrBNo+M/sWvrLH6G4eU7iGLV3HU28yuVfDGu+g9ZvE2nWM4ybOZA9nvIsz3sU47qAeNnEne8yMO/jiAfbkBnPn+YWStJfqS7V9HHGHQL2Op97Cla/jadfxtGt46jUi8znMyQ0C7ZOcep/FFnbxtF1s5zYT6Q7G5AWaH/nnXPyVH+XDf/N7+Dd/7we4UXsKSX0Z1RYIgoAkSZBVnTAMsW17dduSVbEMK5YBwVL5mSxCBM/2U4BmNE3nIQvl6LJ9kQYcM06mp6uwYakQjRcH8dniOsFCyZmESQrSnJ4sph3TVaNieS3P8VdhxTRaNBkWIM0lY3HJjZjGjwKK5dwjiiKm0+kqrFiqUJfMiNP5yaIZkVo+As/n4dkZJ9NZ2o5IpquWxel8zun8hPPTs7RdsXjM6n0vwollQyMO04lKtDCoeI5L6IU4prNqrkwXTZF4YS+JwiRlVMCrxKGLPBrg6yqBoRG7NknoMZ/Hq8bCsm2QthSiRWPBX2lDly//46AiPWi7K+NFav94pBx9pN70Vg2FZTDyOJfhUbPBWz32EfPhkSlk2ZhY/n/52GVY8HhDIg1QXKLAIfAs4ih9PYk8osBBVSaPtSWc1aRjaS3xHOuxsMVZBSrLkMSxzAUI01m8P29lAXkUwNj4nkkUOkSBjeca6UvHIPSt1efPsUxc28LUVSxDXwQVFrap4doatiWhyMeoyghdFZFFEU3WUCdjvvKZGzz1m+/kvW//dp76yb/KxX/w/dy98T7koyuo/TL2pIF8mGP08jqOWMaa5FH662nrQCriCgW0/hZ6P8OZu4MvVtGOshjHBfR+llCuYo+38aQcgVLAnqTqylhtMrXrKP01PKVIpNc49boo/S08ucq5v08gp79cB0oRT8zjTLJEahlPyhNrFSb3n8FXSkytNsL9DbRBDn2YZWY3caQs2iDD1GrhKWXko3WU400iPVWiaoMMxiiLLRSIjcbisLvFzE4rhfpwm6m5Q6A0Vx5uT07ZEaFeI9Rri6lHgciokJg1XDk9HLtSHlfOkxg9fLlBoDSZOz1sYXHgk9IwxJebuGIVVyqRWFUm95/BFrc587tM7TbKIEdotHGVOo5cQxsVsMQKntrAUxuLwKRKbKRaU2O0TaBWcOVSOgcRtnHFbRwliylvY8rbGMIW534LX8wiH15aw8aG7wAAIABJREFUhRVq/wqhUkjnHVoxZUloy1lEkcQo44pZPDFHpFXwxDz2uIB6tEGoFEiMIpGWJ1SLKIdreGKZSCtiDteJ9RKBklpAHCHDzKwSKHk8JXWWn4ddpnYdR8xijDZTR7pZxZRzDO9d4Nxvo/fXsIYpo8TXSvhmBW2whSXkOPW7uHIRc5IlWahmI6PG1K7jyXnMSYbhK08TaKUUfGqk0FNH2EY/XseeZIi0Mr5UxBMLeGKBWKthjDKog02McQZPLqZwLyF9H46Yx5U38NXtxSSmjDVKgbGBWiCxKjhyGkAFahV9kMMY5lEG27halchpYo3LBHIVXy6gD6/iKVm00QaWXCJye2ijMvIgS2BWkQZXcJQ8an+TSG6j3C1gH/VQhzkMY4vAKWMOKszk61jDAsr4IqZYJNbyBJMrBOIWtlgitrtIh5dxhhfw/asY2iajo3Vm/i6RXUMbr6WtE7lJpFVxhAKWUCQ0GsRWE08pog3XOPXqxPIO2jCHo5eIzCrRpEQyKRHKOaZBEVtOK6iOXEkDo+EGU7OOK5aZmjtMhnl8tciZlefUKqINt3G1NqZQIlSL+GqO82AP9ThPbDaZe2V8dTP9vjCsEdt1ZnYDX8wRCDke2m1OrBZqP4OvNrCEbWZGDX+Sx5wUcK0mUbjD5P4a50aHRDsg1BtIg4vMgpRwHhv7SIc5Tv1dYq1LIFVRH6xxatXxFvMuSyoij3KokxyB3Gau7TMzdrHVMoZaSIFsL+eZjItYowLzSYnXtC7epEFo7OGrdezhOt6gQSR0SJRdrGE9pchrDQwxjypkmOolbCWHZZSxpTyJUOA1rUooZlDGl9GEGr7RJLKaWJMyrtAmVneZGm2M8QYkN/H0LoJQZzzMceI2mGk5AjWPKmYxxTpns+vYRglXKTOVewTjHpF5DcPuEkgdTp1rxHqHQG/h601Cs5VWtuUa/uQmkblGYFwkEPexB9eIjAK+fgVXLBFMMszsGrHbwFXK2Md5XrV6REqZ4YOLOEKOM7fLTG9gHWex+tucWx1mWp3+ix/FGGRI9DqxWiOS68RKE2dYwp9UieUmoVwmVlNTUGJ2SczOgnGU/rw4Te5gjyo81Dv4xwXO7D20URlPbsL8OfBuIb60zsw/wJDLOGIJa5Blbu0wc6+jOVXkUYFE3CEW2ij9LaRxBl2u4ai7SN/IYR6XOXH3kYdlhncLBPIBc22PaFREfWUN6TBH7F1jcrhFIOaZ6xVCo42u76CPKuiDCpx/mkCqEChZArVAbOwwtZ7lDbPNw2gH0yojiNsM761jDWsE6j6Gsoc83kXoP8HMukIg7aFPPokidxGPNwnHDUKtiCPWsaQd+nfzGEoNz6zjq0304xozr4sxaOINr3GufRzruIorVrC1OqF/gD2oYIkdIvcOntyl/8WPcCZXeN3bQ5/U0Ic7nKi74B8wVSrokxK21uLE2uWh0qT/7y8Rmh1EqUAS7mKPK5wZ+8R6F12pYR62scZXOPfrBOIec2uX0HyaUF1nKrzA3L2JOa7jiXUSrc0b4Q2ccRX9qIx+XEUbPoV2vIY7qZGou5y7B4y+cZHJyxu85j+LP6riiFVCu0tg1nGFPDO9jivVsLQutlhEvHuJN8IdbDGPKhWRJwUcoUQ8LmIcbXLq7WBMyvhyg1OtRyw2UAYVVHUHX6vhS13s4z2c/gH+cA970MAXunjCDtawRKTVUAebML+DOWnhyTt4ShNXLhEJL2AKO+hKjpOwjjfcIJG2Ca0NdO9pEu0TmEoBWy9y7r3AQ/0OiZRhaleZep/Gk3O8Zt8iHt/k1P44s2gHYXSZh8EBD7VnmflltOEWtlDhPLjB1NzDGLSY6Z/mRPsi9uQqvpI2DE+89NAaaG0Sq4sjVYjtJpFVx1VL+HoVT6vgaxUcpUhiN4mtNvo4v+JSOHLakAj0Bq8m10msa6iDIp5W4zTq4qoFXLVEZLVwlTqB0cRTa0jHW7w6PUAdZYjtlE9hybmFTW0TXynyMOrhKan9I9QrhHqZ2Cwj96/gynlO3DbqIIM5LhAbbRKzi6NUMMUiU6eLdJQGCpFaJ5CqGMfb2GIeY7yNr6R/HIqNGraYRx9mCLUKntrCVZtYQpVQaxFpLSK1gTXMM1+0d7VBZqE8rxCoVXwl5ZLN7A6x0caTaliTEjOrmwZAkxLWuEioNXGEKua4TKC0iPUuodbmPLiOfJhFHxZx5CrGpISvNbGlCqZQJjI7SP0MUj+DK7dx5Bae2kHqFwiNHWJzD/EwvzJ8WEJj1bwI9R0soUGo76AOyiT2Dp7SQjzMIR2VmNo3SaxbaIMO2nGHUN/FElrYYodIv44r7RNptzFH+/jybUL9GnK/hq/ucurfwVd30AZ1zEmHE/dZbOkGjnwTV76BMdpFPmxgDDqYgzaxeh13so8r7OOM99CO2kTKTdTDFuaghyfsE6rPEWl3UI+bKP0qrtxFPqqgDpq40j6h/hzGZA9L2mfqPost7eOrtzHGN9BHt3gt+vdMzY8zelBB12+jGZ9h8uA5dp7+Vzzzy2/nyt/9Af7lj30Hn7uWQTXuIVsTDNvCdH10P8Q0TWzbxvM8kiRZBRTLQ/2yEbFsQEyjJdQytXEsWxPLqcc8ScOMKIgJF62L5aH7/OQhSZiyKB61IpIFVDN9+/OTcxzTXbEvpvEstX4spiGRH61un8XzNFRYBBTL0CH0g1VAsAwk4jgmCAKm0+mbwoolV2I+nS3YETN812OWTDk7OSWJ0mbFo3ZE2qZYAjVPZnOm8QKMuWhXTBc8iuW1Hwd1rsCcXqqDXRpSQj9KTR+LlslsYT4Jw/ixoCJwEQd9Al0jNHVCx/xPph9LiObjUMylinM5tUhnHm8OKlLGRLwwgyT/yXwkbU5Ej/EkwtWcJGVC+KtJyHJmsWREzKfJCuS5fNyydbGEey6Di8BzH7OSpPONtB1hEXgmnmswTXziyMW1NeLQIQqdlWp02ZhwbRPHMgg89zGTif+mIGUZSjiW+VgLw12FPcu5SxrkWDjWohVha3iuQeBbuI6+aHqkj7VNY3W9ZShiGRqh7+C5Bo6toOtjNHWMaxs4lo04kZj0D3n5C89x6bd/gX/xg/817/neb+LyO38A8y8uIx1ewhjWMEc1hHvbSA8yuFJaj5OP1lH660RqFV8qIj9YQz3cZGq0F4yKbXyxjj0qkOg1jOEGrpjh3G9ijjYZfuMCoVJLD4tSmuj7ShlHKmILRbRBllBrcOq0kO5fxh5vE2uVhdo0m5onxDyWkEknF2KJUGtijospJFEp4asFplYLR0wnAYFaxRhlVyGEJ5cJtRq+UsEWCmlYYKbTCVssEKhpTe/UO0A+zKAdZ/GV6grcdOJ24OEtpnaDw699dNUCiIwq0tFVzsMekd7hzLuGepxLgU12l9hooA0yvBrtce5fxxEraUPFbxPqRaZ2HeH+ZUKtxllwHVOooo9KnHgHiIfbuEqTxN5NYUVKGX2YIdCqDF9+BmOcZea0mTvpfe4kgytuY0vbGFKGxK9jCFtEWpFoYeJwhEzKjTheQzm6zMyqEmlFhLtPEyjb+Mo2c7uCfHgJa7zJmdsiVEqo/XVmZgtPLDA1Kgy+8QSnbo1YK+EKeUYvXeLcb2GNNzl1GmjHV3notwmUPOrRZQIlz6tRD0/J46uFlc98dPcCtpjlPOwyjzrIx2vMrBrnboszu4F6vEZs13D1IuZ4G2O8zdxpoQ420QabeHKR2KzjSAXUwTr6aIM3Znsox2uIh5fT8EIpML73DMrhFR76HaZGDfnBVaxRllirE6k1lAcbiA/WOPPTyc7w5YvYYpHEbBKoVYT7a5jSFTx1i8QsYY0ynNodztwucv8q0vFlfCPPWdRBHW5hDAuc+gfEVhd5lMVQiriTa7hCh0CpMnfKzLwcvrmFb+Wx9BzaqIQhFAntGrOwQWCWsCYFIqXLTL2G09/DlMrEsyqGvo07aaK9UuXM2SPyCoiDDbT+Rd7wyvjCJpHVQhikbaOZuslQ+wCKfQnbK2OaRUajC5zO6ljqNsN7l3CEQnrg1Os4SgVXKRNbNUK9iNK/hHmUJ7ZqOGYGR17nVbNGeLyJJ1xBkz+Krj2Pqd/C0jt4VpnAzmHI6zhqFkspcDK7gTZaIxAu4QtXiew6k0EOV63zerDL3KrgCgXUwTZnYRdl+Az6+CKvhbvM9X3k0UXU4UUeBlUIG+iHF5hqBc79FqdeG1P+GIGSVuN9NYuuF5if3GB8fxP97jbquIil5XGcLVRtHUXJ47s7WHodWdjCt5qIx2s48iauchVHuYohr6OqWXSjQuLVSLQ61mGeUKlialnGo4uEepUzpYdj32H8yhaYLQh2eOh0MCdZHHGdU2uLcJQlHOeZa01OrB6R0UE6zmJrDWy9gS8/iyHfxtDuEBjP4o96nEhdvEkRQ85iSi0Cs405yRNpbUJpl0DcIVKbWMIG+iCLKtQw7QNcu8fcbTDTthHuPkloNdG0KoZXYShfZj7tMDXaJNoek0EeK+px4nYwJ9so43VOZx08t4BpZFDldc5Pe+n3L/1DiOPf5zS4iTHaZxpWUaSnmPrXCNU/xdMvoSnb2FqVE6eNL+UwxSzz+XUiO4erbuFIG7wetUj0PPb4CtrgaRIrg6Wso04ucxY3cNUskVnm1G+h9NfQjjexBxleD/fR+hnkowwnbo/zYA/pwVW0/jq+0eTU7PCa2kT68pMkapVAq+EKRYJRAZw9YqlC5DQZPLjImdcmkUt4Qqo2FMIeptXFGRdxh2u8Nq8Sz2sYbhdVu0mo1HCVIrOohyJWiP1n8fW9tGknX8U+ukpiNJmH19DG2zDtcGLmSLwmhtUl0rok+i5TvYt6dJVI2+RhWCPWW0zuVniotJnbXeazfWw7hQ3OjAa+WkOa5FDELp55CU95AmNYwdc/jW/fwBznOZG6vB62sMdF1EGNo5czOGaDWdRGGmwSmT3iqIYlVZkqN4hG+0RiC1cvIBtb6HGVUGhjT3aYup/k1Pn/yHqTGNn2PL+rFuxggbzAAskgEJKRGWzUbBBj4wXCCyRkJATqRYNlS7YRyMg0qMvqrldV790hx5jnMec7vVdV7ip3G2Pj7qbd3VX13r03M2M+8zwPEZHDvfd9WPwj490nFkehjIzIjHMUcU78v7/v9/P9MXgvSMcV/EmND8uf4s9eEE+7RNe7vHMbWIsisXlENO/yQT0mlweEeh/b7GCqDdbuMfGiRaz1kUYl1tqP8Ra7BOo+6tsWidFnHT0iVB9hv3lOFA9ZJqeYswryl3t8Hb7AnzfRRkV+8Ye/xTKt4hl1tEmb6VdVVv4FvlbDXhTQRnsQnBCoNcaXnyJPnrI0G/jTArHRxdK7pHafWG5yZx3hzuskwSmG2uIuuOBOHaK/3sOaFvmwfkas14lnFe6MEzzpGFk6Rbn+DTLzkFu7RzArYVz9kPuwTKQ/Rbn+BHda5l08xJb2iK0m+rgG+e8Qah3M6S7WVY275Bh18RmBfkg8qYL9CnfeI4nOCSY/JrYGWEoNf/acW+lzyF9iXh/iSD8i9gu8T15ivD4iVj/Hc464u3uBs2jy3vgxidXFlZpEWp8P6Tnq9fd4n1T5kLRJtSrG9af4coH7+IRAazP5cpdA65E7x2T2AGW8T2i2WAYDMq/H5PVnrMIhjlIhMBrb2EfmDjHnFeTRAavgBF8XLAtj2uYmfE5gtFhcPcaSC6wj8djcO+EueYaviRiJMj7gPjsnMBqYUoHc7/IhPydz2ijXOzhSidRqCSaYVsORiqR2A1s63AyKOtzHZ9yGZ7iScACn7gBjXibQ2/hKQ0Q6tA6J1ubGPdpEZJuEeoPYaKFc7xJqDVEpr4hKeE/tsvLP8eQ20pt9IrXN18lznEkZ9XqflXeENSvjyXVcqSYiJ6qIldizKrlzhCc18JUWrlQnMXsY4xKR3iWzjkiMAZ7UJlS7GOMK1rTGyj1l5Z6S2ANsuYE+LWPOa9hSA1dpchNd8D5/SWKfoo5qRMbxNvKhTxqs/Oesgxdo4zqhfrR1VFgL4a5IrFMi8xjluoQrd8jdcxLrHPmyweJNg/voZ7iLM/RJk8QSbgZrNsSaHeNKF6TmT3Dnz5l+WWXpvmLpvcKVB9xGX2DNeoTapsJUeoYtPSN3fwdXuiBQnpGZLwWXwnyJMRoQSBek+isi5Tmh/IxUf4U3P0N+3Wbl/AxPfoY1G5I5z0msczzliJX/I2LjBYH2OanzYyFQGC9QxwM89SWp/TM85Sf8/s/2WDo/ZRn8fQL/p+jmP8RT/h9+Wvk/+et/6c+w/5/8eX7zL//b/NNXFRx/xJvpL5lIc0YLmZlpb1s+HlgVvu8TBMG2yvMh7vEQ0/Ad4QK4v3lHFMQfgTTXG0hm9i13QJaIRouP739wZTyIHrerW7JYxCDe370n8uMNdPMbyObD80W7yIabEaXfiAGJYEWs8uXGXSHaLD+uJ42iiPV6vQWFrlarbavHAzfibn2zhWU6lr11P6Rxwu1qzSpfbsWKB/Hi/vaOZZaTp+n29mMY58diRbZ5vb7jbkSLeBujWeWC2ZGECZEf4VouYRCTJBnf4f0dt8sUaToi9h1i3yF0LbLIJw297ZZFHnkckEU+eeyzTEJWacQqTUjDgDTwyeOIPI5YJjGrNGGdpqRBQBaF5LF47DKOyKOINAxYxjHJ5nnLJBY/+z5pELBMYtIwIIl9otAVzofYJ/SFiJImAXHobgWCByHgY6jlQyNHniaEvvetetIsibeuDSHABB/d/3FUQ9z/4GJ44EY81IU+NH183Pjx8fbwuNB3cW3roxiHt/n7InYiWBURURAQb1tAom/9P1GJ6mxdGlHg4bmGcFU4LrZh4to2tqlimnM09RpDfssf/uyE3/ir/yW//he+w9/8c3+Gg//qVxn/7q9jj/uolzWk1yXcRRtf7iBfHmwXb+poF/2qgDkuEOsNrOk+0ptPMccH5GaP3Bqivi3iTKtEagNfrmBNDrAmBW69UwKpjT07IFIr+HIJb1Eg0iqYkz3s2QGpWSdU6mRmB2N0gH69R2q0ya0O9rS4qTxt4qtVPPWAzBGWOnvaxJqVWfktUqOK/OZTcqvOu2iAO9/HGD0l1ip8nR4TGXXU0Q6RUecmHJJaIkriq8IRYS8O0cf7ZE6f3BmiXO1hTPa5ibq8y3rok3208R630ZD75Ah19ITYrJK5dUK9KKIRWoNAKaOPnqBcfsbSEfsQqU2cRQtfaZNa3U2M5YDEbBCoNW7DEzylijUr4it1WL4kMXvERo/EGBBpvQ15u4st1UnsIavglNw7wZzX8NQ2qV3HnO1hzvbEwt/rEeoNrFkJe17mQ3pKotcxxvs4syJrd4i3qOIt6uTWgEhtkFtdlnaPtTsg1prY0yKp0SIzO4RKE29REyR7o7eJ+DTwF3UhRE0qvPNPyNUGzvVTImmfzCqR+VWk6Q9x9T3u4g7OZB/rcpdca5CaVVxjD1n+PqzPWAVtLv/0uyjXj7iJuvhqEenqU8zZLkuvRaAVMWe7WPO9TTzjkEAvERkVkriCrjzBkffxFgVSo4GtFLDMIqZb2jh8ChshrIUnl3HkIr5ZwTWLGNN9Aq2GNStgzUsbKOoRntzEmlbxtDq5P0QZHyJd7RNbomveWjQxpjXW4TnquEzqDNEmJUKjg7Uok/sDpm8esfSaWPMDMruH9GafzB6y9o/QxjvMXgvoZaiXseYirpK7fVKrhzktYUwEV2TlttFHOzjzQ0K1grcokOg1cruFp+4gjz4hcyvos0e4yh6hUcRe7BGbVdTxDzHnT1n5m/iQ1iS1u6K/3qiyuPwBqdOA9fOtELbyevhqkcgs4SwqrLwjYlNEmYzJPrnbITbrqKOnJGaH2/AYY7JPZIhp2G00xJXLLN4+IbG6WPMCsVkjdWoEegl9ssdteM7SOefeucAdlVnbLd7HPczJU4zJLjfBMe+z52jyY0xpl1u/C+kF4bRKJLe4jS94v/4cc3aAIxVYeh3WQQ97cYg1PyC1G9wnRxtqfB9P6hDrRzjzNqHaJzWHqNdFPLmKvRCuDm1UIFDbuIsmiTFg9tUevlHC1Qq4WpHrL7+Hr1ex5TKx3UafHeIrIioW6k308cHmGDdIrQ7mVEzwPLmGJzXx5Q6B0mXlnjB//WTD1DkjNIZ4aofAaJP7fTy9QmRX8Y0SmXuCr3bwtS6JLVwPvtbF17pE5gBH6qFP69wlz8jcHvrsEFuq4GstMvcId2O3dpQSidvEkgvYcoXQ6LH0zzdRCvEFPzKa2AvhQIuNvrChK02cRQ1zUuYuOmflHaNcHRDpHW6DUxKrjnz1iMQSGXNrXsCaFcndPrz/+4T6Eea0iq9UWblNQrVEYohzYmKdos4e4WktMuclS+8V+qyMKe+TuE0+rF4SKBWcWYkb95gb7wR7UsKeFVh7LQL1EE9uYEzKxPqApXPG/PUB1kzEFgOtgj2rC4FH76OPK7iLJp7UItb7WNMakS5y6Oa0hCfX+Dp/wdo7w5w0sadduP+/MSctrGlT8IjcIbHZxFOKBFoZ1y3jWW1GXx7wPvsxH7IXJFYbfVwmVE94F/0IX+6iT4rkXp/77BRLqaDOCxhShdv4gtBooYx3SZwWsdXFnDVxpWOs2QnL4BhHruEqDUKjizmvkVhH+Fqf3D0TLhalSWQe4atDZl+VCbQjVv4zlFGZwOiIaa3cQXpT4sZ7SaQMiOQOl//vJ3hyk9w+JlB6eFKPUO2T20eo13v4SoW74Asi7Qj5soA1q/AuPceT68hvD4j0PrfBM0KtgzUrYU4P+ZCf40pVtFGRWB9wF55jTXqobzsE8hHuoo5yeUBmPIfkn3AbnqNeF4mNPoHawZxWMSYVAqVNbPQxxk2UywqJdcRN/BxLbuDoHSytia2L9+vS7bN0B4RqC2smnptZR7iLJta8KK691hHWtIEvd0mMPuZMVIqvg56YrKtNIr1Hag42LVLCCRhqLb7OX7F4fUBun7Jyz3DmtY1Docd9+DmxdoJ6WefGe4U377O0zsntMzypzY33HPltiQ/Z5ziLGkuvz8rvEptVtPFjMvsIX25xHz/nD373f8eTmtwEZ9wE4ris3HNS8xhr2sCaNYj1IYlxjC93kd4ckhhdUquPrzRQrw8I1Rap2SO1etjzKku7Q2618eZFjOtd3oVH3Hp9lDePufF6rKI2sVNFmz1Bn++Q+U2WYRtXO8SS90m9ujgX6WX02QGuUmfpnxKbR3hqn9w7JrF7ZF4XdbJDZNXxtNpG9O4Qu+eE9hGmUkOe7mFrJSy1jGc0MZWacLIYfQK9t6lFrRLoXW6iZ/haF2VUJDT6xNaQQOujjWvk7gWZc4ExbeHKfRL7DF/tk9onOHKb3D0hdYab70cn+FoPT+2S2ifI1yVS54TEPsZetIjMnnCRWYONC6ZHoA0xZ20y51x8L1bENSS1hoJLoTS5CU4EN03v8HX+AnNSIjY6WLMyodYmd4bCvbWoiXOC2UMfF3ClOivvmBv/BOnNLqnTx5yXseU6ntom0HtExgBr3sTX+qKKVO5izlrYkojaxNYJynUVXx1gzVsk1snGUdHb8CROcRZD1OsWkTkk1PtEhnBkROYJjtTDU4YY0zahfoyvHuGrx6TWM+z5gNR6QahdoI/7ePIZgXpOpJ8Lt5B2hDlvEWjiOrT2fgdXOke97mHNhqy8L4j0C7RRC3XUItResHR/gnrdQxv1BANDP8ec9XAWAxG/Gw/x5XNi4zmhdo4x6bLyP8eVj0itFwTKS3z5cwLl2UawOSHUnuPMviBe/BR3eoZnnaF7F0z1F8jTz/kn3d/ku7/6r/HJX/y3+D/+81/hVesRV+M/YKy+ZabN8fOULyczwkA0OkabSs/ID8iTlDTKiPyYKEyIwoQ0yYnChCTJCMOYOE5ZLkXcYb1cbjkM6+WKZSrYD/kGHPnQqvEQe0jjhPUmIvEQ4chiwbp4aL1IwpR1fkMWr0mjfAOdjAk8nyTyybOINPY2IkbKagPrfGgaydMlgRsK98bGCRJvgJwihiKiJ3c3GetVyt3NiiSKxD7kN9yu7knCnDTxiAKbVR6TRD636+U20vHQAPIgXtyu1qyXAqR5t75hlQsHxgN8M9/AOB/cF4HrbUWPBxdHGifbytUsTojjjDjO+A7vb1lnMepiSuhaRJ5NGnpbsSIJnI1Q8Y1AsUxC8jggDT3WWUoWhWRhyDKJvxEr4mgrRKSBTx5FZFEoBIokFs+JQhLfF0JGFJKFAVkYCvEiikgCX0QjfHvLksizSGxpuF3cPzAqHlweD00lD6wLwYLwvgX/XGbpdrH/4ALxXWfrvnBtkzj0CTxn66p4YE88NG74rrOJl7jfuv14exBQhIjyTWPHNooSextXh7v5f77IHAUhoS8e77vOhmvh4TnCWfHNZuA6Jp7j4Fo2jmVjmaKuVNdGaNJX/NHvnfLbv/Zf87d+5Z/jr/3Zf55Hv/of8qfP/yr2pI/8poI9bWOM6wRKF2NSRh8XBGhyso87qxHKovlDv35KpFbwpDL69SHevI47axCrYlEeKuLCGCoNtKsC5khERyK1jjMrbm33id4ikKuolzsEco3UaBPIVexpkUQXTIRArhGpDUK1j6dU8JQDIqOKsxAk5UBtEmhFEr2KOxfZ1VAt40uFDdixIqCRuogChHodd8OWMGcH+Gp1s3grE5stEReR6iRmB3teIDYr3MZtXLlMYrVY+T0CTTAMQr2MtdglsSrY07IQbqwmoVrEGD8hMxtEal1MYGdNMmuINSshXT7Cmu+TuyJy4CwqSG+fkjs9zGmRSG/jy4IxEKgdkX2UqwRGi9Bsk3kDPLWBo9SIrA7mvIynFPCUIonVYB30BZxKa5BYHVKri7coEm84IGtvgHa1hzuvsHaOuA/OufWP0K/38aUqN96Qpd3DGO2TGm3uwxPsSRl/Id4DsdrCuC4Qq21Btjf7uErDqkj1AAAgAElEQVQdV6qQqA0+BEOs6x1Cucja7xBaVfT5EzK7TqrVWeltrMs9IrVCZJbxrUM8tUBq13CVQxz5gNiqkrkN5OvPiMwKqV0n1Et4yiGRUSa16wRaCVc5JNBK3OddUqfC/MvfJpIK+LMDUcmqV3CNCrFaI1HreLMiK7uHuyjjShVcRVhU10EfdbSDOTvkPj7FmBQwJkXyTR41NFuokwNiq4s+KzF7s4OvdUidYwKtx9I/46s/+gGu2sKYlTEXFcxFmcBooo73WXpNxr/8RLh4pJpoujFaqKOn2NI+9mIfRz7EkQ7FBMlqo40ONs044j0daRWc2QGxXmXltvGkwqaxZQdP3SMyi2iTRwRagaXfIrFqSJefEWhlbqIGt1GbX/z+b3ATDHHl6sb+WsKVD8mcGoklJpQfsgsyp0uo1/CUArlX33wuqoR6k0Cro1w/xVfLrPwOsSmcUb7SYOkOtlyWyGiwDgZYsweHVoNQr2LOdlgHbUK9ytLt8+aPPiGSiuRmhVu/xtt/9ndYBxXWQR1l9Aj5+gkfll0Ss4Dy+hOc0RPIT1k6LbTZLqZa4D45InOaGNM97MUB98mQ2KwjXz3GXhwQGmWM6Q6p3dhUBjdw5QKRWSV3G+K1aQ1RFTwpIr3dx5xWeBe/wJNaaLM9HLXEOhpgSUW0yQHGvMRtfEagt9FG+8Ll5PZxpArmrEhqd3GkCs6ijDkT3JpAbePMm+ijCmvvFHNaFE1CcofUOSG2xGc7slpEdoPEbZAHTSKz/80XWLOPq7RFBaA1wFM7hPoxrtJhGZzg63UCo44tV0gcYdvO/SGJ0yF2miROk9CqExgtfK1D5p4SKKKuz1fr+EoV6e0Tlu6AtX+Kr3SYf/UUY1KEDz9DeruHNROCRaS1Gf9CnM8yVzQwjX7+Cda8wNf5M3Knz+Uff4IxKvIuOifW2njzCr5UI9ZaBHIDT6qT+QdkbgNrXsNX2+Rem8A4RJ08xlOrBHIZX6qQbCqMfUmcy2K9gjF5RGb3MCdlQq3Hyj0js4/RRoekdpvIqKJeFwnUDqk5INZ7uAtxbk3MAepVAXMiAHyx0cGVKsiXe6TWEPWqQqKfMf1yj/voBYHSwZObaKNDIr1JbLYI9TrS5BGxI3L86+CISK+RGFXRXOUdoY12SKwannpIaJUIrTLy9CmB3WadbqbLi0O06Q532ZDQrKNNCwRaT0xFrS7mvIyrNLmNn2HO6wRaD3vRwtf6OEqVwOgQ6H1W/gti8wxt3CA0jkid402UsE1knJCZF2iXDZxpmw/RK1K9R6C2CbUeiXGEu+hgz5p8nX/O/PUTHKmIPe2SWWck5oDU6pFaHTK7jzmtYIwreFIbTxKfn9vwiEhvYM1LpNaAtXdOoBfE8dVPufFe4Ml1PLlIqDVZe8KJmFlDQq2LJ4lrpT4uExt9Qq1LqNYEr0oqkdgtHKVM6nWw1TKGVMCaigrrQGlxF15gTiuEWofMPsKVmiRWC2NSINK6+HIHdyE+i55cI1Br+GqZ1GoTai30cYnYEIt85WqHQKsQG21mX+3wIf2cQBEDBDFMELEEXy1jz4usfVF5yfpHmNMS1qzIXXTEXfgSfVQhMfvkzoC76Bhzto+vFrmJOqzcExZv9gXzx+izdI4xp1WceZ37+BmZdUyg9oi0Ps68SWIckZrHYj+UHva8wn18gTUrM/nl442roIWvNHAWVXKrTWo08KUS3qLIrT8gUmtkZgvl8gmxUyOyq4KBtNgl8xsEZonF9ackbo08aOEoh2izPRKnw116gXR1iK/1uE9fcRNfYC0qwgkU9vCNKrHdxlXqYvFvNLDkIrFbZxW3Ce0ynlEidlpEVhv5uoAxq7IKzsncY7RJGUcW7/XMPSbaiAih0Scyh8TWMeZM1GxGxgm594zEOsWROoTGkMw5wde6uEqL3DvG13oo12WMaZ1A77P0zwmNAfJVCU/pkjpHGLMKttTgPnlJoPVJ7VOseRtz1uJd/Ap30Ua9KrFyTwm1DqOffybEe6NDavWZ/PIxK++IxOyy9o+R3u4SaqKpzlca4jud3CAxewRqC+XqQDh3tTaWVEW63iex+yT2kNmbPXythyO1saU26rhGoA2xFx3k6wrKdRVP7ZPaZ/jqgJvwBY7UYfa6QKifkLsvyOznyJcNpLcNbsJnmPMGszeHuEqPzDknNs8wZ12seY/IOMGad/GUIUvvFbH5DFc6wVfO8eQzIuMZxqRHbFzgK8cEmnBveEqP0BiiXQ9Qr/us/Z+QO19gTPpYsz4r7xW+eoz0po0+HrLyfox82UJ628CVj0mt5zjSAPltl0B9RqBcYEwGpNZLlu7nG+dHFWdxhDU7w5m9IDU/x5V7hLpwfiT6P2Bl/l8E8nO0RZeFPsRJfw919gVf7P8t/vav/Iv83X/9X+Y3/tO/xD86KzEa/wF2ICOpC/w4QnPE+i6JAsFLCCN812OZfgOrjKKEMIyJogTPC0jTnDhOSeKMPF8RBQHr5YosSQn9YCM+iPXbw+L8wbHwwIBYbhgOcSicFmmUCnbFBsQZ+dG2DSMJM/JE1HUmoRhkJ1FAnkakSbCtPF0vbzZRk5x1fkOe5HiOTxTEIloRiMjIzfJm0yginrPKY/JMYBviMNqIBSKuss5vWS1jllnE3U1OEvmsspzb9XpTiSqiHg/CS55+E/lYfhRDeagqXS+XW1EjjePtccnihNDzt66QhybMNIrJ0iVZuuQ7vLtllUZYmoxn6SSBSxb5RJ7NMgk3goUQKrLIZ5kErLOIPA5IApd1mpKFwcYhEbFK4m8JFmkYkAQ+yyTe3q7ShCwU4kQaBuTxt0WM2PdIw4DY9wh8G881CX2bwBewy3QDmww8awOY/KYh42NmxAN48+H+B3aEEB3CbZPGw/0PzAnL0HEsY9ts8sCTeHBCPDAnHiIhnmNtbx8cGw/bx3yKB9Hk4xaQPA2IAkfENVxr+4EJ/WCzeZvIiXBTeI6Fa1u4toljmbiOLu6zbHzXw3c9bEvF0GfI8ltM9TWv/+Bz9v/nX+N/+De/w//yb/xLHP6V/4LxP/h1nMkA7aqOPW2jj2pMv9zF35CSJ19+KgSCeZ1AbqBd7aBePcaTCkRaHWtSxFs08BctfKmJOT7El8rooz2M0SEr55hY7RNIDZypYB1EiviC6kt1Ur1LIDcwx4dEaoO1OyBU6niLCoFcIzM7xFpTXJzNJpFZQrl+TKB28GXxZUK6+hRnfsja66KNdpj84hNyu0WglgmUMrOvfsDi7WNSq0Wo1ZAuHyNdPiaxWkR6HXteIHc7ZE5XdHAvqrB8ga9WcOUD9Okj3iWnxGYTY7qPOdtnHXQJjTLq6BG+VtiKOLFWJVSLvE8GOPNDfKlCZnaJtAHmtEJqdcjdDolVR5/schsdE2pi4nMTHqFe76ONDomN7reATLnf29SXlvG0Kq5aITDqpF5H1HxpJVZ+h9RuMvrFJ7hymczuEmwWX+Zkj9xqkRhNVk4fZyaYIqHcJFRaG/dEm0RvieM9K5KZHbxFBe1qj1hrk5t9Yq2NMy1z658IG/bbfW68YxK/i6fXcRdlgnmVe2dIojSwpocs3S6RVcFXS4RKlVRt4owPSbQ6sVHDV4vMXn8Pa7HLOmhhzJ6iT55gzp6y9Jq8S/vok8cYs6fcJT0caQ9t8hhfK7D0GtwnPRZvPsGd7/B13GWpFwhmO8RSgUSp4M6KBJMSsVQlmJfJTSGoeVKdWO/gSQ3shRAIBHOkJmI2eotAbZI7A/TZAb5ex9fqxHYXY14msQd4apvEHqKOy/haB2tRYxmcsLjaIzRa6LMCy2CAOdsl1Ktooz1hPb3axVerZE6Ld+kQc7aHp26ms1IR+fLJJupUEWDOyQ7mZIeV28Ke7eHM97nxOzjzA+S3n6GMPiW1q0RmBeX6EbFZx1PKKNdPBbhUE0KGMd0l1Gpooz1cWTg4MqfBXdJBGz8Wtb2umC5q410is4It7ZA5PYxpAWN6yG00ZOV3Mef76JOn3CcDnEUdfVwid4YESnMTmxKtOu+zE6xZldTq4MllYrNGbFbw1CL3yRBjus+7sIU7f0RmHeCrT/DUJ6yjBrFdwZYPCBcH3Ng1EuWQpVEi0YvkXp3ALmObQjS8jfpYi318tSQECaexnXjnXpXYKmDOHxFZB2RuaVs9uw4bpHab3Omijw+EsCc3SK0B2qjEjX9G6vY2YtUhodHBVZp4altMtu0jQr1JbLTQRvvcJ2dEuoh5pbb4m5FeJ3N6+EqTQOmIye6swsobCHaP3iU0evh6G3NewtdrBGYNdfoUfb6LJdWJzB6pc4Q5r+LIDRy5SeoMMedV1uELARzVWiyunpD7XTytiqcJ27avN/G0OpHdwNPL3CbCZeEqYioWaeK1ZY6okvbVTY201CDSeoRaE3teJlAb6GOR1TYmRRKzy01wgqcUcaRDMqeFPt4j0hus/aHgA81LJGqNUK6T6j1CuYs9qRMpIk5jjfZI7KfERglvUcMcF1h5TW7DOq60x/jnPyAx6iRGA2cmHhMqdW68HubkCYGyvwHkHZPbR7hSi1DrklpdfLVCYtd5Fz/DWdTx5CZ30QW34Tn2rEqodmD1BbHew5Mb3IYnhHqDxOyIim65y7voR9iLygZc2sBXvmkh8pXmxgY+INBq3CVHTL78BF8pkOhlUr0iRDi3QmwdkrpFxq+/izZ/TB728Iw2i1EJSyoS2Q1yv8307Q/QZnssgyGe2sSc11HHh6ROH1uqYUt1PKWNp3Y3C7YGsd0RLox5fbt4C7Qh+rSGp7Q30+QBnjwk1oS7ITPOcSYt7rxnJGYfT2oRaUMCZcD45zsEapvM6XGfHOMt+hjjOokpAL5v/tlv4clVWH8hOC3jiljc28I5JV89JXf6rNxjFq8PGH31G9wnx0T6Mca4JaCZbgNfL6JNdsmdYyJduAgza0hqDsT1b9HAmdcJFvsszSqJVsaZ75NaDaxNk9hdfIwxrmNOGkTagLV/TmL0MSZlMnsIy1cEahVPqW3305UEoyNzeiRmE1cRIkju9ImNHos3u7hSlcxpk7ligJHZA+TLQ5x5U0QOFMFXiowKy6DOfdpn/uYzfLWOI1VZh0dYi0NCo8JdeMFtcM7Vn/xQxFSVyqatrMld3EMbFVn7ZxshpUVqif1fuSdEeo9Q7eJJLRJzyE1wIcDC0zpf518QGwNio7P9PL6LL3ClOrk92C6Unblww+Z2m7XXQ7veIVRrZFaLd/Exi6tP8fQS66jLKuoiXX+Gb5S5TQesoi7abAffqLAMerhqVbgFvSN8rYMjt7ClBrl/hKNUMKVDbFkwKCKrS2T2sKUDAr1E4lSI7SKZV8VTC4R6jVBvkHvHOHIDX2tjLepbh4OntjZujT6B3sGYVbGlJq7SIdBFq0XmnKNPmjhSl3fpF8TmEfJ1CXNeZxWcEVt9HLm9FSkicygcBsYAY1oXAp7ZI7b6eGoHW2phL1oY0yYr/znSZYVYHxIoPaxpnUDtECjisx/pbdTrA2KjQ2x0SMwugdLEWVQJtRZL9whnXt0IoHUCpUlq9YmNLsqliOzdxxc4Sh1tWsRTW0RWH3Vc3ryuI5b+BZ7ax1PEZs5F7ain9JGvKzhSF1/tY0sdPGWAPmnhygM8+QhXOiK1nhOZQzylgyN3UEZVjFkLXx0SGaek1sWGTzEg1E7I3ZcE2hn2fEikPyNQz/GUY5zFEGcx4Cb4HE8ZEmyiJql9hjEeYkyGRNpz1v5PmL+uo4875O5LbsIv0EcD7Pkpa//vE+nPMSZ9nMWQUD8jMS+Q3nawZifchj/FWZwwf13Hng94n/2UzHlOpF8Qqq+ItB+jXvWwF10i84jU/Bxr8opM/10S4xWW2ke1jrHin6HOPufi8V/j0X/z79L9K/8Z/+Of/7P847MiivTH2O4C1zWZzyVubz6ItZvv4LsuSRTj2s6mwSIWIkKSkyY5WbYkjlLyfEWWLbf3LdNs4xwQboo4FILCA9DyAXD54JJPY+GoeABOPnAqHmIe6SbWIVwVCYEbbl0YD06NOPyo8TJMCNxgC9xMo4yb5e2m2nRFFMTcLG+2MZSb5Q1JmJKnS26Wt9sCiywR0YwtqyJfikjLMiFNAlZ5QuA5WydF+hGTIktEy8gyy1jlS8HG2EQ8PuZUPMRFHpwTHztOHhwoN5vYidjneNvC8h3e3bJMQhxDxTFUIs/Ctw0CxyQNPQLH3IoUD86KdRazTELS0GW1ESCSQDgj1lkqIh5J/K2YxzpLSXyfu9WSVZJsox95FG2FjTQMWKUJse8JN4XnbUGXyQZ6mWcRt+ucPItYZtFWaHhwRXxThRpt4ZwPromHxwnnxDdNIKJu1PqWyJGnycZB4X70/HAreojK02DjgnC3t9/UiortoRpVqHYfiyreRmQRfIxoU4kaesJVEXgecRhtHR2B5+Da5paR4VgmjmXg2jq+a+FYNqHn45jWN44KfYyh/Jy3f/SKnb/53/E//Tvf4W/8K/8C3/+P/wMW/+hvoF92to4K6U0B+e0hqSlAk/KVyAwGcotQaSC/eYI13SdQSjizItakSKR0SLQBvtTcABfr3Hh9nFkZd17DX7QJ5RbWuEyq90n1PoneQ/pqF2/eIDX6uPMyxuiApd0jMzu48xL69T6Z2RHihdrDkUrEVplQr6BcFdBHNZFFNEWFqLMQC83c7WziHAXseWFbK2rNDnGkEmu/v23rELVYdZZel8hoCECnI4jQkVFHHT/GkXbJ3c3vZwfEZp3MaRLoJRx5n8Such+eESp19NHOxtVRZO12CJUaid5h7V+QGH2U6z2s2cFWVLDmRfTxIZEhJs72XNhMBVG6QbSZ/tlKEU8rk3ptQquOq5bQZntY0iF50EWbPCXQyqz8Los3j7ZChXy1izEp4C4KaNc7vIuO+aPf+zubaE0f/bqAPSmTGsLBkhptzPEB9+EJt/4R8punWJMCH+ILlvYAd15l9Mc/INbakL3EuD5k/Kef8v7+GbHbxpwW0S8P4d3PCBY19Ot9XKnEKm6TuDVc9ZDF2x/CzTPc+SH27IDManATtpAuv886bLIKmrA+Rps8Qp8+JnOr3CVdUqfK6Jd/j/nbTwRs0SgiX/8AdfwZ/mKfzCiSajvY49/Gn/2AeLFDMD1A//IJ/qjI2ugQSCWmr79PYFSxFkUSo4N+VWD61feFU0cqcPWnv83S6xObbfTxIer1AdL1UxyljKNU0KaH3GcXuGoDdVxg/OUTlFFpO7lM7D6x3cOWK1hSmdhq48oCjOYpJTylhCsXcaQCmdMksepo4x18tcTSa5PaTezFAfpkl8io8fXyDHu2iy8fcht0CNUi+ugxxvgJK7fJym2yDtss3v6AdSgcDtp4ZxMh6bL0+ijj72EtnvA+GyJdPsacHrDye4R6BVc5INAP8dQDAq2MOhIiSqgLB5Mj7+BKop5XOJH2+bA8xZEOMKZPiUwxXXelBr7SJlCE5VUd7WLMdkmdKonZRhvv48plll6Hld/GkQ9Yek1yr4E12cGXD1l7bVKrhnz1CHXylPv8hGXYQ/7FZ4TzIjdOi9uwg3z9KbZyyDo7IouHjH7xWzjyAbdxj9xrMnvzfTylwG3cY+m3uPyT7wphy6/haTsYsx+SOCVcRUw1zekB5uxwcy7ok9k9Yr2zmdK3uc8u8NQG8vUBsSWmXoHWw1o0Se0T7qITAq2BvSiT2l0Ss401K+IpNW5CwWex5gVuw1NCtUOkdVGvD7iLjoVwaQtXUur0SN0ullQk9dq4WonUFeC62O5jziuk7oBAbxPobYx5hdDosPQuuIkumL99iq9XCYwqvlHDUSrEdhdPa5C6XfTZPnnQ4SYe4ml1tEmZd9kX5M6xYP7oDd6lJ3y9PMNXqky/fCwWe+tXeHKNyS8/4316LgCBpgDM5W6fld/GXhxgTPd4l54IlsxYRJjeJefcOm3M6z18ucmH9AvMaYOlfYS/KJMoZXxln6Xdx190yM0hoVrGmj1l5fRI9SErt83K6aBf72GOC9yHx9izfTx5H/X6++Ruj7V/hCs1mL/eI7UG3EUnOFIB5foz7qIzcnuAen3I+BePSMwu9rxKrHewZhXW/gn38Tn2vIR0+UREgeZVMusYZ9bhfXbK/M1nLL0egSocRsrVASv3GH1cZG29QrkssPQ7aNMdrHmFVOuzNnrEswIrv44xe4Sn7qPPn+AbVQypSuKe4RsnJE4fa1HFkmosLvfJ3IccehNPOSJ1+6LZQG0iXxdInSNCY4B0VUK6KnGbHBPbXaSrQyZfHZDaZ+TuOYvLh8cOCY1jXGlIqJzxPvodYuUU+asisdInt4ebxXuPxDght09Rrg5xpSof8jNy+xx9VCWzB9zFJ6RWC2tWIDbaJGaPd8lLjHFZgAaNhhgK6E0CtY09a+Cbu2SuWPhooz6pc0LmdfD0Ite//B5L9wRWP0IflZDeHhDpPVbuCfasxts/+gHvvQGpXMOdFFn84hHOpExuDUn0PqM/eUSoDlg650TaAGNcJdZ7m7jXBoJoieYPX2lgzaqbrbypzK6T2nV8tcJNICbkt+EpqdVBHe2gTZ4ye/2Ir/MXJEZPxFOUFku3jzXfx5rvcv3l32MV9si9I+6TV5jzJok9YBn0iewav/in3yUxO9zFp/hKlcXbR7zPTkjtBtLlZ1iz2ua8ecxNcI4nCUeLPa9t4y+3wTn2vM7KOyU2+vhKG3te533yktjoEusdYr2zAT62SYwusdEhtwfY88JGjO2QOWK/EqtFardg9Qxl/BTfqLAKe0RWncX1Ixy1yDLoEphV9Nk+md8lcTro00N8rUHmDvA1IdZm7hH2pmZ9Gfaw5AI3sYgrrYIzbsNjcreLp5SwFwfkbptAa4j99Z/xLntOaHaxJPEe/7B6yTo6Y/L6KZHZ5SY6Y+kf46pNAr2Dp3bI3TOMaYPYOuZ99mN8dYiv9onMI8GbCM7wtQ62VCc0BiT2MUvvHFtqIV+XiK0jUucEY1rHnNfIvWNy70RUgipdXKVH6pxz/fM9xj/fITGOyO0TtOsS2qjITXDK0h1y+cffx5gUeZ8+w1lUmX31hPlXT8W5XmthTkoEaovY6BCoTYyJYKBZs7IYSJldYruHr7dQx4UNRL2HfF3CU3vcxS/JvQvUcW3b7CFfV9CnDXL3glA/Yv62iC11yNwLQv0Y6W0VTzlmHfyIxHzO1c+fkDonLL1zzHkL+aqCMW2Tu8+JjDOkywq5+wx70efqTw8I1FM8+ZRAPUe97iJf1YnNc6x5D+myKngW6hGeMsRXhkTaS8zJEfb8GHM6ZOl+Tqifo1w3iYxzcvvHxMYrpLctQu2C3HlFZFyweCPaelj9Y+zZCdMva9jzY26Cn2BMe0hva6T2cwLtDE96jie9IrW+EC4z44hQe06s/pTF6xN8+YLYPSOMX/L6uosl/5jfbfxvPP5v/z1+6y/8Of72v/+v8g+PdjHVn2MaY0LXYno5IXTTTRmBjee4pFGMa9ks0wzP9kX0I0qI45Q8W5EkGUmcEccpYRgThjGB65FEMVEgXBk3G45DvnEQPLRfPGwPQkMaxURBuG32eHBV5EnO7ep20yAiHh/6wbaV46HhI0/SDZtCxEKEk+KbKtVoU3sa+ZFoz3hwXuRrAeeMhWjxIEoIwWW5rSG9v7kl9HyWeUIah7y7u+F2fUMUBNzd3HCzvMGz/W3LxzcMi/xbTor1ptL049f+IGIkkagqfThGD0JGugGDhn5AmqakafpN9MOzdCLPJvad7W0aeluHRR4HGyZFRBK42+hHFomoxjL+xkmRhSLWsUoTIUAEPqs0+RaPYp0JJ0YS+KySRAgagXBmRJ674V4ELLOIPI3IkoBVHov4RxpuRQvBnQi2FaQPjR8PQM+HSlUBr0y2bIoHKOiD0CFaRLxtm0kc+hvWRbRtD/lY3PiGieH//7Y8Tba/+wY+Gm5Bnx8DOJNIMCqy5AHwGYqMThhtPgTB1lHx8ebaJpahb4UK17aJghDXsrEtIVRo6jXy/A/5/Z+1OPxf/3v++l8UQsWTv/wf8fYnv4b0ZZPFVyWUtxU8qUOoicqqQG1gzYo4ixL2tIo1KRJrDZz5IerVY+xpgdzskeo9nGkDby44E86sgDMrECoN/EUDc1TFXzRI9R6x1sUalwmkJqnew5eauLMagVwj1pobJ0WVWGsSKvVNZKTByj0n0utok0d4ipg+uIsO2uiQxKqS2G1cpYIrl7mNjsm9HtpkH2fzc2I1RXuJXiN3OlsQZmK1eJeeEhk1lKsdcqfPu+QCfXyIK5V4nw1FpODNI+x5kdzt8D47Rr56JBZafpPUqeHMKltGhS8folx+Smo2Ng6FNpE2wJrVWHlD3mcnYrKtV7FmBW7DE3y1hrMo40pVErNLZvWxNtbPpXOCp5UJjCqeXiG2G9ylR7hqCX1jSfeUIvbiQDSJREMSq4UjlTc1q23uoyGeVMJdlIjUOnf+Mfa0TKi0SLQOmdlBvdwlVOp8nZ5vhIwu3kJkwyO1RSDVycweqd4hM3p4ixp3/qmwYts1YqeNPa/gzxssrSHOvMQ67jG9/h5JUmK1qiPL38d1don8AqFdIHdqGKPH2NIOqVPBmD3CWjwhscs48i62tIM5Fz976j7W4inK6IcE+iGusoevHRAaBSKzzDqqos5+E1v9LqH5PZzZ94gX+2RSjVujhz3eQxl/RhpXsK2nRH4RT9vDnu1gL/ZwlQKuXMCVi0RGHWN6SGK2ceUqvlHFlot4moCLeWodR67ib2jjodHHmFU3jIoiodlBnxVJ3R6Lqx0cqUhkVokMIQyY8x2WXovQqGDO9jdMhX1sSURZclcIcMr1Z3jqIc58F3PyBHexR27XSM0KznwX+e0PyO0auVfDWjzFlnaFvdyoYM728NUyidXEUR7h63tERolQf+CyHHCf9FFHn+EqO7jKHjdhF228g704JDIrLL06nrqLvRDTr3PsSvgAACAASURBVAcRJTTKpLawsnvqwYbP0MKTmxgTEW8JtDLm/BGO8imxVcVVDgn1KpndInNahHqF1KmRWBVuvTP8RYtAbhNqXTJ3iCVVcLUagdXAmhZF007Q4ibvEfl1DK3IKj0lcgfbY7oO2qyCFvZiF2uxy9Jvsg5a5M6RiNqMn2Atdgk3x8GaFXEXdVZ+l9xto0/2GP38+wSqOP8t3SGuVMdT64SmEAcWl/t4ahtHFtlfbSJ4FPaizE14jDEtkJhtzGmBfONEWYc9YrOxmer2yOyBAPuqFVZ+h8RpC2idUSOym+RBF1spEpo1EreJpzYI9Bae1iS2RY2gPi2y9I94nz8nNAY4coPE7uAbVdTJUxylyDIYsI6OMeYlUbc43SO2GzhKCUepsgrOSKxjQq3D0h2Q2i1cuUDqiErm3OlzHz/DU6r4ag1frbEOhlhzcV2IjCYrf4CrFLDm+6R2E9bPSO026miPSG/B+hW50SDWazhaiWXax9SKWPIha7/LjdMh1NqY4wapfsHaeyben9I+t+EJK/cZvlLAl4os7Q6RWsecHBCqJW6DJp78FOVqh9TqbhanXcxJSQhOThN9+hh7XiG1eiRmF2dR2TRGDYl0AWi2ZhUSs03udlkHfWKzSWJ2CJQO+kg4TBKriSuXWfl90bik1HClKjfBCUv9J/hyF0vZxzUrLKNnmJMBS+2E9/aAzO6xdAU7JbLqJG4X3+hgyR0cdYg5L2PMKqI5QT0iNp7hLE7w5Asy60eERhtbqmLOKzhyk9gSE1JX7ojGoOkullRiGZwSGUNCfUhkDHHkJtPXT7EWIuseG6csXlcJ5WNCeUis9HEmNZxFndw5JlD6eFKXd/Hngh9ittHGe2TmKc5ctKXcBANis469KGLPS6z9E3L7BHNSwZgW+Do/Z+X1sRcVrFmVpXNK4vRRR008+Rkr7/+j682DJM0P8swOe1lAGHFKwtgcixeEWANaROxibdh4RRhjwoAXewWs2SUQQtcgMTpmRuq5p6+6q7LyPivr7u7qnkOj0YEEWEIINNJoju6uqjy/+76/PKqqe2ae/eOXlTMidv/I6OjMiqrKur/3977P8zSxvc3Aa6L3VvHUBoFSp39jicTcgPGnMdoF+i8t8XJ8DV+pM5Q3OfzbS7ziXeeOew23UyNSNgikdSJ1c9qENDu5yQVjnpG7ga+URbPDqwt2SidLYjSxuoLTE+llQr3ASdwk0PIo+6JJ4StljPYKiVUhdcq8OrzCkS9CKbOdZ+RuYfWyxGaRkVchcZuo7TyxeZnEukag7eJrTWKnjq2uEBtVYqM6DXvH/hrKwRwn0Qb9m5cI1QZmu0BqbrD/7EXuRHtYXcG0EeyONUKtQaDUcPuVyTRlHfnWCuqB0La/nFydXPzWOQ52SYw1zE4O9WCFkd8k0IX6WjlY4HayTWRWUA4X0FpLnCRbBEYJ+XAeo7cCJ3vYchats4TSXiB1RZPClvMYvVViuyHmnnKJ2FrD1xqT34U5bCXLKGwSGBXU9ipqK8tRcJXIXBctLqVIaNSQ9lfwtSYD5yqeViV1N3DVCma/QOKsE9tNAqOO3slidLMERo2ht4Wn1gT3whTNCFsSjIVAE+rOO+mTDNxd5P3VyVTqypRP4WtNImMTX2viyPXJjGQTW6pMDhk2xGNSfcJ+qDP2rzNyLuPLa9gTJbewDtVwpRKx0ZiGQlYnz9DZxGjnpua3QK2RmGLuYXUL+IpoXIRafdrIcuTShOdRxVVqmL0yibWFrzZx5AYn0RPYUkNAM/VNYnMHV2mityvo7QrH4fXJ42WsXgOtVcPurRMbe/jKLsfhnuByWNt0X1rF6NTw5A08eZNA25lMPvbQ2zWUgypmp0lk7OH0d5Bv1fAmYE69XUNrVXCkdTxli1DbxZW3CNRrjL1n6L5YwZV2GLlP4Ss7qAdVtMMaZnuLxHgC7XAdq7uJr+wSG1fRDmv0b5ZIjCcI1GuYnS3s3hautIOn7ODKW6T2NRLzGk7/KnbnGkZrk9S+jNWrMbCf4nbwFXztGbRWk8DcRNc3sNynUFp7fKlxDzPv/gVW3/WLfPR/+xd8fmOGTuvLGPoB/dYBtmKhdM1JQ92YTjOiIBBASj8WrYpkMJ17+F5IHKWiSTEYMxodTdkTpxfZp/DIo9FYXKhPoJLj4Qh3ApA8DRlEcyARDYdYTDZG6YjADSc6UjETEVyH8DXuxWRK4do2SZjguwFREBOHCcPJpGOYjCaQTgHgTMJ0ysBIo5Tx8GgCAE2ntpDj8dH0/T+ddMRhINgTg9dsIIN4yO2jOwyT8fTjNhoMORqNRMNiAs48ncSchhWn2tPTVskp1yL0A9HQSNPJ608IJ2/r6OiIOI4FTPNklBI4JrEvQopTVkXsO6+DaYpGxTAOiH2HYRxMAoxwOukYpwnjNBFNiUlD4pRdcTRIRXsiEtOPUfLt4cQwiqYTkshzSXyP0BUX8Z5r4jkG8YRTkUQeSSx2OqcKVLHbec0YcsqlOA0fToOFOPTxHHsKuzydYbzGoxCNitPWxWmgIMCZwf+v5vT1U49THWrgObi2NX0/REDyD+CfEyWp71piejJRtwSej2c7rwN4uq8LKqzpN5htKliGim0I04drO5iGgqF3UZR9DPXvOfjGdZY+/G7+6OfO8J43fyePvPMdHHzuj+l/q4J+UEE/LKPuF5BvZgi1Osr+Eq6UJ9TKKDdXMFtZAnnCgJCyuL0cbq+A3Smi74t5SKSe6ixXcbp5vF4Zv19DvbVEIJewOzn0gxX8fnHysiKkcHt5Ark0DSsCuTQNL3ypiN2tYHRW8NQVcQrcr5CaO8RGQ3AK9ApmL4ct5UnsBqFRxVXFTtvsZSdsiiyhVmLoruEpBSKjTGrXic0KsSmI0KndFHMASTi7R16V1CmiHi4ycBqTqmdxwoMo4KkZBm6ZWKtP3tcsA6uM3V0UvAq5hNcvoh8KKnSoVWm/cB5XXoXRFeT9hQnwcpUjfxNfLdN7aR67VyQx1gm1Nayu8JwHRoXIqgl12OT5aZ0VIquGp6ziqVnsfoZALRJqZZx+nkATf3DHegm7m8Ht57gdbON085itVRJ9jUitc+xt4nRzExtGbQrTPPY28aWi+NxLFRKtwZ3wMsbhKpFSw+0WidQavpYj0sv4kgik5FsLRE4R11tiv30vz+//Gc8ffphnb70fyXmArnYW15vB1i6ROiIw8LVlYmsVX1uif+sRIjNDZGZI7Cyeuji5LRHoywz9Iq66iNGdwdOWGI8a6OYFOsrH0b17MJ176Rx+FKd/iUTJM9RrqIezSNJjhKNFJPt+LP8RVOUsgXWBxC5idhdI7TIDp4qviov5UBN/sFpyhsgq4yhZHCWPJeVw1RKeVkHrrOLItUkltYLWziHtL6EcLnMS72D2c/hqAbO7hKeuYPbmMHuzhHpW3KfkcfqrBFqBUC+gt+ex+0tEZg6tfQmtfRFPWuJO3KD7wsPEepahXUS+dQ6zPUukZ4mtFYzuRVxlAUde4HbSwJYWMbrzOPIKibOMq8yht2dw5cyE57CAtH+B20mDgZfDlubR2rPcSTZJrDKuskJsZRm4wmFv90WIE1tFejfOYfcXia0cvrZC98Z5XDnH0N3A6hbQDheJrSyjYAWt+ym6N+9nFBTw1BUOnntEtKOMCpEhILBOt0pibOP06oTaOq+MHmcQNJA653nxWx8jCJfw4wVutD9K37ofL50nTLL02pdQOxnRuLHyaO1L6J1ZONnF1zIY3TnM3jyeVMPoiHnUwC3AeBNbWsHq5kmtLTovPobdX+HV4S5HwTp2L4vdy5Faa6gHolHjaSVOkl0cpYR8uILeyXEnvYYjV9FbKyRWg1CvYrQz0zZFYtaRby1gdEQ7xldKU3L8yF3H7mfwtRyOmiX1RIPCVlbx9QKRXSG0yvh6gdhq4GllXFXoAyOrztDfQOtk0DqZCYSugqcVSdwKem8RR1kltCocRVt4WgVbzvP1r3yCcdTEVfMERpWRv0tibZOYTfT2CnY/w8gT3ysn0aYI6vpFpFtzpHadk2iLUC+jHi4S6mVOoi08pYB069LkYlCcTPtqkdvRDp5cpH9zAaudJ3YqGNY8Pf1hzHAG3ZzD0/JESp1xdBVP3cLoNki9dRxjHte8hNI7T+RUOPJqBEoWo7VIqBQZ2XXs7iKRvsLAEVBkVxZ164EtAghfLZBYJRI7LxTUThNPKeGrZfG5tdfw5BKuVJxYokSzzlfz6O0lQk2wEo68K8j7i4LboooLdKefJbUFZ8VTckTKHraaYXySIRpmkKQivnaNVNvlZXcdo5XD6ubw1DyRlcNSZrH1OQx1FktfQOk8zDAskrh17qRPMLAfx5WuYHV2GTnPiNmHVMTXahxHVyenrk08ZY2jYI+BXxeGBq1Gam8LQKAuTryH/hZaJysu7oxNBtZlAnmDQFojUupESpVQrZMYG3jSGqG6QaiuY3WKeHIRrbVIam0Ltke/QKSXCLQ8A6eGMvn9JdgJRUKtythfx+isoLcyBKoAxyqtMlZ/A0/b4mSwiyZfwlRniZw1YvuqqNMrdUJt7bXJR69MqAmbhX6jhN9tEsubSC+u0n8pgyNVJtDiPGZvHl9bRW/PM/bXMDsrBGp58v6KBpfWWhAcJaOB0c6R2g1xQHFwif6tcwycCkOngdlZZeg0xc9/PY+vZbB7p9apDY78bWKjLsxfVpHQyOJqFfReGVvawJF3OI6fwjer6PIFomCWQBNTD1/NcRSsTRTlF3h1uCt+38g1AqUuuDWtPG5fzEvG3i6JuTEJ2Iqk1jp2ryAugrU6Y2+L1BKa5lCrkZhNjHYWo53jyBd/H7WfnyU0KwRGGVvOYXRXGHhrk3BU8GxCs0Lq1omsKr5eIjBK+EYJW87h6yVGwRa2XMRVywy8dXy9gtHLEtsNRsEmib2J2RdcisStoXYWcdUCo0BwdwJrC99soss5HCOHoS7TbV3kztE2SVDDkYtEVh1PK+PrFfTOKrZc4CjaITLr4neoXsHXqzhyidTZJDKb6J0iWrtAal8h1LfQ22Via5ujcA9HrhGZ6wy9bYxOWbQJOmWUwzxH4R6RsSnaE1Kd1N0iNJoY3aJQlJpbjP1rdF/K4qkbDO1dQlU0e8XsuEpiNnH6RayuCK7sXpFQqzGw1tFbWXHgZK1Pvt4Ew2lgr2N28ljdPJFeF4Dido7EaRKZApZudIuCQaM1sfpi/qEcFOm+tDrVj3ZvrJJYuzjyGq4sZh+RsYUjNVEPy6T2HpF+GaO9ht5qiOdrbiLv5zA6FaxeXUA3e00CbZtQ38HsNvCULV5OP0tiXcPub+HJuwTqVRypQWhsYfXqJJYwcoT6ZXxlB0/ewWht4vR28ZWrRPoeyn4do9MUYM7eOsqtNbTDDY78Z1AP1tAOGwTqLqG2S6jv4it7OP1dfOUKRnsdo71ObO5hdcWERTtsEOtP4nSv03uxht6uoLVK+MpVQuWzmNIT6J11QnMT392l091Ea+9xbem9vOcd38W5X/kfuP83f4ErpbN0ul9B0W7iOyaWYmFpgnMorvuCaStilE4MH04wtU7EcToFavp+SBjGDAaj6STjVL952pw4mkA1j8dHRH7A0XCEZzvi5V43i0gnXIrhxAIyiIdTTed4MCYKXIZpjO+6gtsQxYR+IAwZyZgkTISyNBkynAA0AzckcENhJZncfzQULYhROpreJ5gVJ4zS8TQEGQ+HREEwMXMGjAdDfNcjjRPunJxMZiVHDOIxcTAgjQX8cpikHE/4G0JZmk5bEada01MGxmAS6JwGLqfgzPGkiXLavBgm6VQZe4Y7x9weDybBhE3sO9M2xSDypyaQ04BCsCnsKVBTgC+DKYNiFMdTw0foOtNpx+kU5DTQOG1WvN7wcXrfKa/Ct0ziSSgRha4wf4TexJLhEvj2NJR4fahwqjAVzAl/2oI4bVKcBhZixvGavlTYO15ToAq96Wv3CbWoPQ03XuNPvHY7ZU+83hgimhjBpN0RfZvydZAExJF4LqdQlzgMCVxvCtMUExHndZwKC88RwYbvmZi6gqHpaIqKZzt4roFhdGm3n8cxn8Vs/wX3/p//mj/5hTN84MfeyEO/8nZan38P+q0m/RdzmO0q+mERZT9LoNaQby1idlYFDK9fmTAqFtD250j0EoFcwDjMYLbyBFKdSK1jHGYwDsX8wzjM4HZLDM0tRnYDu5Mh0koc++t4/Sy+nBfMAr0yDSZO4ZmvDykitYzbr0+nH6cwTbtTJTHX8NQMvVsLk1ONDN2b82idVQKzhquVUdorKAfzpHadUCsh3ZzFlXKkdh2rl5mAAfMkZm2iNhWnMbFZQWvNYvXnOQ43caSc0KEdzjP2G6R2STAsWrMT5kaBSCuSGJPbRN8ZKlWxcVRq4qRWLeApWfT2EmN/A6O9SmRUsbpZPLnEcbAzSePFL0V1P4sjl4mstakv3FHK+FqNyFwj0OuERoGhW2PkNTC7K1jdDI6UnwDxNjEOF7kdbJAYVZSb80RqlZG9QaI18HoltP0ljr1Njtx1ei/MEKmVCey0yMBsMHY28SURyARShbG9idsr4nQLvBxeZmxVcdurDLU1Eq3Bq6PLhGGW65/9LRZrb+Ohpbdw3+z3cd/8G3k4+2YuFn6cv/nmH5Kk81jaY4TGMoG+hKcuEJkZXGWeyMzgaYs4yjy2NIsjzzMOSzjKPLeeu4/IzJA6OSIzw1Nf+EMy9V/mU3M/wJ8/dobP/92vE47OEfmLONISgVIgdHJ01Ac4l/0xzpd/lEeXv5+tq2/HD+7DU1dQWzOorRmGbhWjszhpVSyTmFVCs4DZX8ZWVhmH64IhoJdx5CLH0Q6RuYHVK6O2crwyehxXKRPoVQ6ev8Ao2MTui8qrpy7jKHO4yjyhsYqnZIWBpL+K2V0m0PJYvUU8dQVfW8bszaB3L9J+/gGsjtjjp1YO+dZj2L15fGWJSM/Qfuk+QnMeX5/D6J1HbT3G0Mtj9mbo3XwYpfUQsb2CqyzhyCviwtKvEWgZ1NYFAmMJozczaRrkGHk1XGUFqz9HZC7jq+IPbbO7SGwWBETWyhFbgv/gyKLB4KsFhm4TrTVH4mRI/RnujOcYRQvYynkceZ6TaJ1IFzXsSK8RauUpcMyVS0R2FVNZYDRYRVbu4fN/8Rv85bd+my+99Ft85tl38cw33sVXbvwu+9Kf4boXcLRZHHmR1CngyIu4yhIDt0hkZnGVpQljQwSOevcxPP08vnEBW75IYovA8iRqMg4a3Pj6/fiqaGbFRhW7l2Ngr+FqWRw1i9pZIDTLGL1VsdXuT6YVUoEjfxP1YImhK57faWgRqGVCPYev5XGlPMrB8vTC2FdzaK1ZTGkJ38hhKxnUzjyBUcSSMgRGCVvJkrprRFadQK9gSXmG/jqxVcfoZVHbK8TWBgNvk8iqEJgFErdEZJfw9AJaZ5mBt0HqrKF3l9G7S4yCJp5WweqX8dUmsVEnMWv4ap7UKfPyYBNXnvzsl8ukVpXYKBNoRXy1QGxW8BQBJfaUPIlVJjZLmN1l9NYSviLMBpFew+rmcPtNNHmFfOOXufwX/4a2fzfecA7HLBBp29hmEUsv49plJOlR9lsf5Jsv/D599W4U7Sxuf5GX43Ws9hKxVmLk1ImNPK40h6/O8epwF7ufJdSqjNxNhu66CBuMHC8PmgzdJq5UEIyVYJOTcAurK37uvpxe5iTcxpPzuHIWX80SGSXsXm7CTNgiNpr4ilBW2/0crpwl0LIEWgZHXiQ0Knzjm3/CX37913n6K7+OmxaxzHWsfh7j8BEGdh1XXmHgreLb57GMT2Lb9+B499CTPoCufZgkfITAuYTen0U+WJywTzax+2tYUhG1vYqv1TB7osHlKg08ZQ1HbpC6VWwlh6dV8dUGgdbEkaqERoPEbpJ6DXy9Ijb/9haeVMPrlwnkEmOnMWkZCEC1119DOyiQmOv4apmh20A7zE/nNFZvhd6NCxO+zg6uVEQ7yPNqep2xt0nnhYu4Up7YqDOwNtEPC7jaNqPoKq6Z4/DgbsLofpLkPIGTxTe3OQnENDLWm5idIq8k1wmUOvLNFRg+ydDaZuztCN6JXWUQVPHtDLY5T+At4ajnOY5zJE6GkV/ClTNEhtCRv5zs4WtiVvdysiuYUJ0cgVoitat46qpohZkFrN4KviJsHuJnXo7IFF8PA7uB0y9MTsPF4UZo5FBbF3GMLGmwhmc0CO11lN4Srj2Had2H6XyYyMjja+JrK9BEWJFYFfo3L5Fawn4TqHVCrYEv1zA7RY6DK8i3Vhh7uxz52zh9cSHsSiUBOlernIQ7JOYad6Ir2N0Cdq/I2NvG6hamgM2TcBdLzuGoeRK3wTjaQO0sYSt5EqdOZFdR20vYco6hv87QX0c6mMdVi4yCCQizX8CWS8T2Go5S4iTeIbJq2HKe2K5xO9nDUysYvQymlEHrLuGqBY7CHV4eXEdRV3C9AlGSw48WkPX7uUMexbifdv8TBEYFvZshddYYeOt4WglHLhDbdVK3yTjcIHHWpoBgs1/AU2uMg8sM3G08ZQOr12DkXZ18T9TxNQHglPYzmN2K+DlnCbBmZG4SGZuYvQqRuUnqbGL2SrhKHU8V31O+toEriwt/o1VCbxW5E13H6pZw+xXMTp6BvY7RzpJaTfRWlrG3hdHKTiGb8q0lPLksgNhqjdhoMLDXGTqbE7tUhdgQDTlfq+IoFUKziS1VcZUGtiS4EmP/GoEuQgq1JTg0A+cKjrSG0amiHBbRWiXG/jV8RbQkjM6asAZ115H2s4yDq8j7OU6ix3GkNRxpHavXxJU3UQ5KpPZVzO4arryFr+xidtYJ1KuE2h5Wv4ot1Qm0TV5On55wIy5j9TY58p/G7Gwj32xw7D+D09+hf6OM0W4y9p5k4FzDbG/h9Hbx5Ct48mWMdhNP3ibUL3PkP4nR3sLq7hDr13GlXezeFr66i93fwOo2MTvr+Mp1fOlJQu06dr/BcXidgf0UnW9tEjqfI9Cv4Ch1bGOdQfoFbOkJvnr5AS7+wc8z8663cu73foXP783x9eeeoq+9hKr26bUkdNUnDE6FCqIBEPnB5PRfACWjKCGJB7iuj++H0/lHHAuYZjy5+BaQy8msYaLpPFV0RkE4uXh/rUnhu+6kLXFE6IVT24fQkApWxXhwRBIJw8dokBBM+IW+E5BGQ5JwOJ1+nOpOxdRDzD8CNyDwwsnsQ4QaYu4xFgpQP2IQjyfBw3CqJR0NEkaDmCh0pmGCmHiMSKMh48EJSThinJ5M5iwho3QwaVS89rxP2xZTlsVET3rK6Aj9gCgIpuHEqU3k9GM4SgckSUgcB5x55WQ8DSpEQOFMTR+DyMe3DQLHZJyG3xZejJJQcCp8H9+2ROAQRdPZxzhNCByb0alm9HWzj6M0YTCZhiS+z8lwSOg407BjEIXTMCOOPMbDmHQaVvh4rkngWdimShIFDNOYNA6nZg/fdSaWDGcSZLxmAjmddqRx9G1K0tNGxqnVw7WtaWDx+tdxGnYIToX1/zn9EEFI8LppiD9taZw2Nk5BnFFgE/gWri0sI65lT3dJcRhOmBrC8HGqJ3Vtc/K6hJ5U12Qc08LUDSzDxNAkLLOPabZ5/rkn+eoXSjzyR7/OB37pDH/6T7+bi//2X9H94vvQbzXZ//oCZruG1alidcv0XxK1XUfK03r+/EQ9WkE/WBSax14GT8rjdPIkWpNQXiPVm2j7y1idDIleIZTLBFKVUF5DP5wj1ovY3RUSo0RilPDlHE4vgy+JU3yvX8BsZRiYjakFxO5kSQ0BjrL7WWIrz9Cto9zKoNzMMXI3xfRikvaHZh1PqxAYNeRDQeaPrAaBWpyAEvP4SoGh08DorKC1Frkdb/Hq8DJ2P4fZyTF0NjkOthk4deT9i3jqMq8MLhOoRczOCkdBk5N4HU9ZRTm4RGIXGVrr6AdLRGqBxCgQaTns7gpWO0NqrPFq+pSYcvRyHIfrML6M3l6i8+Ilhs46ZndVAPjk4qSumcHsCD1gYogKry1VGAeXCfQ19E4eWyozDi8L73ZviUDLczveRN6fw+5nceUCQ3edgd0kNSt4/SyhKgKhoSXAmP0X5tH3VzlyN3C6OUZ2E68vjCyJXsNqr9J+7gIMruNLZfT9DFY7R6I3YHCd1jcv0n9xHkZXsW8tM1QbmAcZRmGd5174cz5033/PpxZ/iPn6T5LZ+RnuWXwDd898B2eXvo+zF7+Pz33pt0mTOcZhiUBfwlUXkPYf5U5aQzp4FLM3Q2KvMgqKBPoSSusc8sFj3BnUCfRl+rcexpHn2Pvsu/nT+76TTy29kbsvnuETc/8YMzmL588QmKsohwsMkhLre7/Kxy5+D/ctfzd3nz/DowtvwI0+itGdIzLz+GoGs7eIdOsSqV3F7q+iHi4gHc7galk8LYfcmseSsqLmKhewpDzKYY7U2caWyrhqFU+t4MhF1PaKOAHXKwycCoG+gqvOkToZEQIYRWKjgtXNEGpFlINZEqtIaKxiSXME+hKpm2X/G59CuvkoJ2GVWF/Fkxfx5EVSK4fTn6e3/ylc7SKjMIMlnUPtPIKnzTHyc9jyDGb/HJZ0kXFQFuFbbwlXXiF1isiH5zB6F4jMDLGZRzmYITaLHAVVjO4lOjceINQL3I7XUQ5mUQ9nGLplBm6BzksPobUvMvRFaCHvz+DKWY7COpG1wBee/k2+9uXf5eDFD+Cb5wiMRXxVNBU8uSL2uXqNVwY74iJBzxNYq0idB5Gkj/NXX/4PPHLxH3PXxTP8+fwZLm6+gftyZ7hn4Qxre/8Tx7fnSPwL9G89xtArcRxVSZ0C+8+dJTKzjIMKgZ6hf+tREmcFrXuWW8//Kc/+7e8T2o8SWfOM/BK2tIwrZ0isMlprgdSqkVg1jPYKvlrm9mADS15B684zChqkbg3fKNI/mMNVi6T2GqFWwZEKHAdbJGZ9OgG5E+8S7Xp5aAAAIABJREFU6Fn09gKxWRUKRa0yUR+uEho5BkEFtTNLZBcYeFX07iKxU8HXiwSmsIDYcoFkcoIp7S+gdVYY+Rs4cgFfb+BrVRKnxjCocZI2SdwySnuewCzj61VsOY/WWWLoN3CUHJFVx5HF6aGvlHHlPGZ3iZFXxZVX8JQs2uESY39zMldbpPPiBUZeA8ZXMbvL9G9cItRLHIdrSLcu4cpZbseiZdG/MUeoV7kd7dJ5IY9lFcht/BIfn/1H7Pvvw0zP0e8t4Ks7dHvn0PQF0kGFdLzI2u7bWK39MFeefDvJ0SOY7Vmc3hInwTpma4nEKJNaBYz2BRzpEo60yivpLno7g3RzEbsnQpTYzONry3iT4MRXhdUkUEvYfXGqbnQyk9P3LKld4eBbDxPqwsqjt3L4cgOnV8WTqpMLEqHItvuLxHaWUVBE6Zzn2qffSePJf85s8034J6t0eit4ehazexZPyWD2LmIpD1Gvvo3Nrbeye+Vn+cznf4nG5j/ja3/3Lq5e/QUc6158+wKxk8fsr+LIJXythqtWSOwmtiS4IrEpGCkCBlhn4NVI3LoI6dt5joKruEoNrSMq83eGO9hKHrW1gtEW4Eu3V8Bqr5DoJYb2JlanhNWpEuvbaAcFPEkEbSN3jZG7S2I0J02hVV4ebE3C9mWMdoZIXxfTBLVCYtWIjAoDZx1fqdF9cYnEvcIg3ETuP8wTn/5f2d17K3/ztf9IFCzTubWM2Snyavo4VrdE/8Yybr/CsX8Z9SBL+1tzxHaNobeG3Jpl/4WznBwXuXHrLl68+ad84/n/G7V7H2r3k7jaeUJziUBfncCRywRqA7u/hCNlSO06gVrhdrQj2FtqDlfJYHRnsXqLvDLYEdMevSwCS3kZR17k4LlHGHlNXh3uobUyWN0sqV0lsYsohxeQ+xdIwwqWmsWzirT2H+SLX/ptSrUf5fITP0nnpUcYuGUceYVQz9N+8TEGTo2xv4YjZcWcwNzA7VcmWthV7sR7eFIV+OJkxiLgjbejXU7CXYbOBtLNRY6D7ekFsCuJgw5XKk2Br8fBrvg5pRUZhRsM/CbdW7OY0ioDv0lk1+jvz08aY9skTh2ltUhoVoUpyKohHSwzDnbwtCp6N8uNZx8hcQSzYuCtobVFYJu6a4zDJrFTJXXXJm2XEqa7jO7M8fhn/wMr5Z9BDz/Jszf/Kw/Nfh/1yz83CTzqk6ZokTvpZUKzitZZIbbr3E53sOU8rlrC7OdFKGs2Uds5InN9Co+NjG18bZ1AXyexRPiQ2BuTOdQ6vtqczORqU25FYm9j9Uto7Ry3k+tY/Sr9m6tExhapfRnloITVqZAYW0TaOre+fhHtIEs80b92X5ybTKK2ibQ67ednMTs5fKXKnfgqiSl4KSN3k/6NBexeEe0gI15er6O3soRGndCoo3fzOLL4O09vF/G1dWJzG7NbQ7qV5zh8nNS+zMC5gqesY/Xq6J0KxuQ2dPc4Ch5Hb9WI9MvExlVhz9hfxZZqpPYOobGFK4smhdNfx+41OQqewFc38ZRNjM4avrpLqF0h0gX48hRCGpvbuPI6qb2HdLOCr1xmYD/Jkf9Z7N4uZntzau2wehuohzW0Vh1PvkqoXUe+VceTLxNqV/GUHcxuk4FzDae3S6DsMXSeYug8KRpl8jaJeZVA3cHpb+FJ1/CkJxhYT3EcPk5kbjFyn2ZofQlduo6n7Qp9t3+Zbmed4/CvaDz2bn73Z84w9+9/jrv+7U/y2b1ZzOAFuvpL6IaCabg4VjJt0nu2MwFeCjVm5EcMk5HQkA7GRFHCaHSE74dEYUIYxAS+mCvcPj6ZXnyftglC3yf0/Kn5I4nE7OFoMqM4Go0ZJCmjCVdiPDyamD2S15gVwyOSyGWQBPiePW0pREFCGo0I3HjajBgkgkMRehHHoxOOR8fC+uEJs8jx6ESEL1HKKH1NUToe3OZoeHsSzEQTMGjM0ShhNIymcM0kjHAtj/HgmOPRHXwnJg3HUwXp0XDEeDDkeHzE0eRjcBpa/EMGxTBNuX10TBpP2iHpYHKt+5otZDwQwUkU+URxwJlXbx9xMkq/jU1xegtdS8wvXGfaiog8l8h1GYShgF5GnlCHhu4UeBmHLsM0nOhDA9JE3ALfniZE6YQz8Q85GLHvfNv/Q98mChyiwGE8jAkDhzT2CTxr8pg/CRq+HY45TIWaNAyciS3ktdnIaTsj9G18zyKOxMsFvi1uk9edxD7R5PkPopDIdQldh8CxCV2HyHMn0w4x6XBtcxqWnKpM/+G85HTCcToTOX3+px/zQeTjGCpJ4BK6Fp7pEnsBkW/jOyqha+BZJo5mY0g2rm7j6Ca2oaEpPVSth2kp6IZEp3tAr3WLr33xCufe++/447d+F3/yI2eY+3c/Tf+ZxxhoDfov5uk8vyLo/FYdV84h3ZrFV4V2Urkh2hFur4DRWqb7/AW8foGRvUX/hSWM/RL6rRyJ1sDpZVH35xlYdax2Fqudx+osEqo5fFk0KczWMr5UxOnm8KUSZivD0Foj1qpo+0uTi+k1tP3FyWM1hnYdq7NCrJcZOQ0GVg2rs0KklbA7KzjdLLFa59jdJZTrmK0siV5l7DYwu4vY/QyJVWfobBDpdaSbcwRagZfTTbT9eezuKq8mVxla66IN0s8ytMtE+irGwQqhXOblaIehVcdqLxNrRWJdaOjcrmBuKDcXYHAZT8qRGnVirUEoN/B7DdxumUAuM7LrWJ3liS60SKLXGVnreP08vpwj1vOM3SpuL4O2v0hqNCbKyqoIa4wax8E2vlIhUGtiv6qXiY0qoV4hMesc+dsEShWjnSNURcU10MSecuRs4/TLBGqF1KrzymAHR8rgKeKkkNFlQl0AGVO7Ku7vFvH7ZQKpQqTW8Holhta6mH30y1jtVSK1iSPVMORlutKneGz+R3jg0g+x/eS76LdmOYp26L40j3RwnuWlt3Jh/k08uvAmJP9+7uhNRtYycvsjhPrHifqfIFLu57DzEfrpWV4eFzC6j6EdXMQ8XGRo1zH6i8jSRdxwmc//9b3cO/sDPJj9Lu6Z+SHufuiH+Yu/+R1s5yEcOYun7xL4D1Ksv5lPXnwzDxTezgcvvZGzS99PX74Hr93Aai8SW49iSp/A0R5Akx5Cke5H6t/LyFzDaRV4NbxCoCwS2Y+h9D5KHM+zf/AwUWubpFNjKK8wknOk/SoDbYuhu42t5fG9h5D1Zawki2TdTepeRH9hiaGVx3L+nCN7lbA7y203g9z9KIr3MazwfgbqCt7fLRIYy7jmAra7gGJdQLbO4UdLeNYcN5+9G1/J4Clz9PY/SuQ8QGTdx0n4GCPzYYwbd2PfzEKyiHXwAaz2RXR9Cdu9n7B3nvDrZdLOo0TqApqygKZewuh+EqjiaAv01Qw94/2kzkXSXg7j5iUk6VOYyUM48Rz7N87hW3eReFUMfQZDOo/b2sAxVik9/lY+Vvxx5q/8E+TRR5GNR/EtAep0lGVCt4znVonkKmY/M3msQCTlic1lrjz9q5xr/iB3rZyh/MwvUr76qzz+2d/n2qd/i6+/8F6c9BGs5FES6VHG5gxDaw5GVRjWuOOXcfYvkXSXCKQVAr/I7uf+Mw/Vfoqz9R9E55MY8Tnah4/hdM7iagsk0WUOX1gk6hcYGfN4xgyyfhG/JywDo6jMzRsfxzLP41vL2L0lvH4OzKuMrQ0cq0jr8DzG4Rx3nA1ipcHhS0to8gKJXARjB+fFPIm5Sbe7SJIUOU6zDJ08bucCYes8t5VlopszDHsVXvaewGytEwXLjJxznGjLvKxdp/9ChjiY5ShcJj7cIums4/RWiMNFRsEi7v55hr0sd8I6cZzDMa8SyruM5W1SpYhvzuJY8xzZu4QvbTPSGhwHc6Rmhduj85gHdVJzkUSpkxgX6Bn3kRob3JEvEx6c58jJEGkbhHKZV6LzOP0ZYmuZxF7hOCzA0RZpb4Xb/RIMP01o5pGNAhdrb+d8/ft5qf1eYmObRPsMJ+kenvUoZvcBBtoaI+9pys1fY3XjLXz92d/lFWcHyXgQTT5PrBQYaNv0blbo71cZqJuMe1Wkm48IkKC+i6+sIx/MEVurJEaGSFnF3p9lqNXxOgVeSTYwuw9z7M4zkOfB32DQv59jfwmle4Gxu4Nzo0pyuI7XbhA4W9zWC+gHM9hyhmO/gfniDC9rDZz9HMfBHq+Ottl75t/z8aXv5NHCW3DCRTylQiDX8PUiGLu4SoavvPBe7in8MB8ufQ93Zb+HD818L3dffBMfqv0091V+kgPrI1juo9hmBkupMtK2uCM1GR9+Bkc6R0f6OJ7dJJKeIjioMJALRL11jqU8sXQZXdmh310gUho4z2+Sdqt4ysdwD4r4/TVS4wruQQPMx/FeKhAbTV66OUO/e4mRUyXtlTBfKGDtr5Goewy6OxwdrEO6h9nJ4hoNpP0MI22NsJXD6axiqTm68hz+fgEOL4NynURroCjzON15XlFLxMom8nMljowvslz8YR5c+QnK134Fvb9OohRw7bP0bz7AsbEN7mcYdOrYt+YZ2kWUw4sYWhb1xgp3lG1e9df58t/9IQ+WfoD3z5/hgfXv5T0zP8jduTN8bPUMK9d/kq+pf4j36j346lmObjQJDrcZ6+uMzAyROkuiF4jVJm6vitMrcaRUGKqr+L1l3E6FRG2SqFkGSoYTrcZRv0bQLjA010iVEq+YdYaSAHs7bpljYx3rsEFqfYY74adJ9EU+99l/w/nKf8fHK2dw0rvQpQ0ic5fYncXtVjiynuCVaItQqhJ0tkmMZRjWcbvrjKxrJNYKAzND2N3BV5q8Gj1F1NngRNnjZeMar3p7GK0VUq/Gq+4z4F3mSMkw0JcZJWuEzhrHxhrpzSUG+h6eMkugZEj7n+a2/RS+/DCB9Bhpbw/6f8mJ/gSdXpb9g1lIH+dIbqAeLqC6KxyZTcbmNrfdPWK9wSvpBnZniai/BslfM/K/JIwXynkOb97DYW+GtpLDVBdItIu42i62u8DWp3+Js8tv5O9bd9MJ5ji7+BaWd96MJS8TWWL2ERpCwexrdQKjhqMUsPriZvaKpM4WkblOOgFhpvYurrI+bR/56iapLaCS0q08jD9HZK5PD3s8tU5sbaC18zhylaPwCq5ex9XrOEoNX2tidMqE6gapuUsgbzDUd0nULcbWZQb6JrEioPDGQZYjewtPa5A6W/RuLhMb6wRKnUCuM7a2sA7zhHqBZKLPTu3KBFQ9sXxJGdRWHl+bmHt6WTy1gq+JVofZbRDb1zD7G1jSBvJhhcDYwew3sJUmrrrOK0efJjA36NzIIB0UcLVNLKlJYOwiHZSR9/N4ShO7v0Zk7GB0GrjSltCNKoJr4ypNjE4NvV3H7G4Q6dcYWE/hSleJ7SuE5i5qu4Z0UCGy9nDVyzjyLmp7ncS5RmhcQW03kA9rpO51zP4GSquOJW0y8p7ElXYx2tuo+5uY7csCwNnewFN2iPQ97N4WqfX4ZG5yBfWgQahdxZV2SB0x7dA7Gwy9pxm4n6F/aw2rf4WT6Iuk9qdRDkqYSonB+An62hUOnt/gvzXP8uhvv43NP/pNfvMtZ/j6kwVs4xt0jefpaPu4romvmYSeP2mv+3iOSxyGhJ5otod+MAkAEtJowCAWzYU4SEiilMANSZMjonBIEo8I/IRBekQSj4nCIcPBCUk8JgwGpMkY34sZpMeTxweMhrcZpiMiPxYgzGTIMB2JtzVhSQwnAcSptjQOEzEXmYQOg3jAMB4S+dG0VZEECUmYMIgGIliJEtJkSJIMGKQjBumINBkSx6LlIHSsQql6qg89bVGkyRGj4QlxNCKJR4xHd0jiEUk8ZpAecXJ0W7wPk7edxoNpo+NoeMx4eITvBoKl4fgTFsfroJ+eP52BnLYuTqGecRByMh4yTCLOcOeI2+PBtwUUpxfOaShCich1BGtiohwdhCGx54mmROSRTAIF1zGmIUAaB8SRRxr7U6aEgEa+9v80CaaQzteYF/6UjTGIJi8bebi2IVoVgTsBT3oiJPkHQcUpTHM0SIVxI3ptKhIFDlHoEk7+PVWevj6oiAKhRA0mtyTwxfOdcDgGYUg6uW8wgWKehhGn4M1TPoaAd4bfxsc4bWmcci5eCyksQtciCdzp5yD2HQLbZRBGRJ6FpfVxDBnX1Alsl8DycQ0LXVIwVRlTU1DUPpouY1kGvX4HS+/y/Fef4O7f/Z/54Nu/n3f/kzMs/MbPcmPvPiKpjNVuoNzM07+xjHKwiCvn0NtL2P2sgAn2apitPE43z9CqE6klIrWK1cpjHhbRbhWw22Vx4SoV0PbnGdlrKDcXSfQ1AjlLpBUwWosEch63n2NgNnA6OdxeHq9fIFTKUzVpIJeItcp0ChJrZRK9gi/nSfQKTneVWCtjdVZI9ApufxW3l8WXSgzMDRK9iX6wQqyVGdo1Aj2H3c8QamWOgx1RoZQLuHKWkV8j1su4/RxDs8mJt4PbK+BLOUI1S2LkBG+jXyCQixx56zjdDE5vhUgrEChZ5JcWibUqY3eNSM3jSavcCTfRD1bovTBP7/klhuYmI3sddX8OX84KuFxnFaudRT/IEGsVAjmH2Z4nVHOkRplALqLdWsaVs5MTwiqxUSMx6xOAmNg4mt0VIqNMoJVIrPqkUi9ATqFWn9S0y/hKhcQQJ12p1SQ2qwycGgN7jf6NOUZuk9vRNp5cmJ44Dp0mdjuP2y2Q6g0YPE6iNzBbWV4OL+NLZZxulkCuEepNIq9Mbe1fsZj/KT7+0BvoO2fRpQxmvyDI71aemy99mGLtbTw8+2b67gNIrUW+9vW7OHvhhyk03saXv/JfKJbfzv3zP8r7L7yBL//N7zNIFtF75wnUDGO3htVbROtfwjbn+W9/9yDlq+/gwdwbmKv/HJfyP0958xcx7PsJnSKxv8tX//a/sJT7AWaLP0fz8/+Zj8z/AOfybyGILzCIy9y49WGau/+S88vfy8Xsm3hg/gc5V/wRvqX/EZa7TF+epdU9x2r5HZxf+qeo0b1sP/1rZBrvZDb/3Wzu/SyO9wBy9xKmUqTVepi9z7yTytU3sVJ8I4vlf8EjKz/K3zz/O+jyg9y2n0S5WcOyF7jymXeSq/yPZIo/QXXvZ9j8q5+n/vRbefaF/4ovP0roLXPY+RDr136a8t4PsbD2HVSu/hiHygew/fPY3UcYhZfYufIOrjzzv9CP7mb3i7/K8ubPsrz5szx78P+g+H+AFvwea3v/kvLjv0DzCz+Fc/RBbh/NcaxmcORZnGiWtv5nfPoL72D72j/j8jM/wd92fg09fgTbXCBSSqitC3zur/4jz3Z+D/f4fp678ac88xe/zPWnfouu/gkO2x/G6hU4PPgUq1d+jPdc+Ed8Mn+GW/b7+NaNu9F6i9j9FUZ+Fd/K0+8uYh5kGIfr6NIi6uEcd7wmnjLL1hPv5N7sd3Ch9FPo43kkYwnbLnE83MBSV3C0Oo5ymW/sv5uW8T6M5F6+9tIf8MW//0985Vu/R3jyGN7oQUJrBkl7iNoT/5qHmz/Kh1bO8Kz1++jpWcZHeSJphm996wPI0SfoBO/hpfbv8M1v/Cc8ewZZyiC389y6dZaufhfPtf4Pbil/hO48SuRepvPiNmO1Qhrkee7gLpzRowxPLnDYfh9d7c/YNz6InZzD1s8xslZxejNoxjnswQWM6AE60p/xQvcP8QcPYdnn8OxFkmQWM/wgzyv/O9/U34EZLpAmswyMFbx2E0srYISfwAo+jCHdj61/Etn8CJJ/F3Z0L4HxGF53ntgqEycNvDv3oDkfQlffRxh9GGdwF0b8UTTtAU78Kmr7HMe3LxKmCxzzMEY/h6U+SBoUiQaPsq+9n1FSJVULaO2PYjj3EI4yuNEcfeW9xGYG35pHN88h2w/SMe/FHj2GEpzlhfYHcJQ6fa3KQ4W38ej6d3Pg/V+44QyGPc+h9mH85GE852FGQYN+q0pwXEQevB/L/xiBVMH2M5jWLIE3g6E/iqw+gm4/Rl/5OIH/SXzrPK62hCuXGTpb+GqOQFsi0ldIjSJa5yESN4elZhmlTXR1hsgV05ZU28FpzRC5y/jJPKr5EKb2ELF3AcW8j33zI4zsLIGRxdHz2NoSUutTuManMIyP4cWfIk6XWHv6V5i/+uM8UvnnKNY8qbVJrNXQOzMcdwoE/Tm+8cL7mWu+lT+f/z62vvgbfOGrf0xPmuFLX/0AX/3r9zEyVzl2K1hGHtlcQbFm8fwZQn+OaPBJFPMehsF1/O5TeEoW27qfwdEMun0X/mAByb6IH53H6l5g0N8hMdax/QfwzUv0ug9jeUs4/gKa8jCO9hiDIItvZzGkAqlTxldmkFv341gz2M4lbOsRHOMsY6dM6tYw1RxKbw5Hm2Ucr2Do59CMi8Qvl0j8HP8vXe8ZHtdBoG3PhvTEqXacQjoQCG1ZyPIusLCwtGXZd5fA8vIuYQkkpJKQxN2WZcuW1bumz6h3yy22U51AerUTV7XpM6f3aZJiB+7vx5EEfN9+P841RTO6zsg/fJ1nnue+9ckG9JlGLLMTxWlGNxsoaU3IyRb0RISScJDp7F384cRdvJ24h1yql3mlBy01jJYZJK+NYekBNKkRLeenJO/Fih1CyHgxk12oR/3YSR8ju7/Ljp6PsiZwHpuiF+Md+wGhPX9LTfhy6rtuYVNgJU+9+0+c+WMr+XgPUsxHbqaGP853YqhbUaUdyEI9jtWBIGxHnmpk3ggiJWsQ0zUouUZMoRUr00lZ7MZWt2MqTe48K96Gk+3AEZqQs9Xki+0Y0haK+U4k0YulRvggH2L37m+yLbCChr03YReeQE0PoQvdWGYVutJOLt2K7TQwOxdCTrch5bZwZjaMlhnEFsdIxSqZLbSQizchiHWkk9XMWmG0RAvCqXqUWDvM72L6+A7E+BBFaYR8JoKU8BKP+0ilu7GFMcrJIaRcB4ViE+nkZoSZEAVpkILShJasRZ8a4E9qJ47RSFzajOI04qgdzIphLCFCOutFl3xuiKwGyFt+Ck4nsliPqXTy4dwoptGElgqSzw1x9MgmtrRcSXV4Bc5sC2cKuzDEYQpFPyP7v0Jd8EaSdh2Tcg01wU8w9sKX0IVOl8kjRbGkHsR4YEH1PYAphnGUHpRUAEt0Nc6W2MecuZPUqU4yU37mzN1YwiB6pg8jN+B+4y4OkZkMoGX6KKiD6NkuTKGHojaEketGTrqK56I2hK32Y4g9SMkQarqLsj6GluoheyqAnRmgkBsmc9yLOhMhn+vHSnUzr46gxgKU5QHm7J2omSi5aS+z+jBldYjUsRaKYj+n9VHUpBc97cfIBhcmxiFsIYwluOY3U+h19ay5MKmJZmypGykRRE11o6UHSE9G0XMjWNIYUrKXzEwEWxnBEAcQ4hHS0z4yM37mnT0U9J3ouQFseRQ9N4SS7ievjGCJbnBj5gYpqrtwxJ0kT4YwMsN8YO8mNxNCS/dhZIewhDGk2ABGeid2bg9Kug9bHkVK9qJlhxDjfUiJARx5D5a4i+RECCHey5x9AEceJ34yiJjow5J2UtL3kpvqxsqN44j7kGOjWNm9WLk95KZ6kRP9SLF+HHEXjriL3FQPtjBOSd1H7GiAmff9WNI4SnoINTOCmh5FSoygZcZRkjuxxH3Y4pPomUGkdAjdHMUsPIOUepLB6l/wu69dxb03XUTNj7/K/mAlJ449Q1o9QUaJI0oZLFHBNl39p66oSwHFoqbUtWu4oYHbTMhjm86CPtSdathWkbxTpliYo1ScxzILS48Xn1s8bKtIsTCHY5coFecplz74K4ZEaSGomCvPU/iLi//Fi/rFpoVtOEvhQClfcmcdZp5ywQVoumpSt2mxOFEpFsqUSrPk865WNZ93f2abFuViccncsQi4XLKBFOcpFuYoLHyexc9ULp9mtnya03OnKeZLFB33/GzTwTZsZouzzJXnF4IWN+gpOEU3QFm4LeX/DBpdDEichZlMfuHfxFBlLF11px8flPNLEM3/b2Ch/blFYVsULXfasciRcJYCA1e1+ZdWjrytYxoKlqFQzLs8hrxjuC0LxyBvG0vhRMHSyJtuQLEYXDiGutTQcGGTktveMNWl5/7fQcViULA401g8B3shiHD+4v3m/9CocCwdU5fdn+uyG0r8hblk0WxScmzKC7yJRd6FaxTRljSnfxlMuIe+NBtZnJS4rRX3b784synnrSUtrKlq5E0LS1NQhDR5U8FQRORshmwihSKkSM1Mkk3GEbM50uk0mUwGURQ5cuQIExNv8urzvWz59Tf45W3n8fhty6j99q1kn99B+lg9mVMhUie8yLEAsaO16BkfYsxV9iVPNFAQ+lFjAZRYJ5mTDdjZILH3ajGSYWaVYex0P2aqG2GyHWGyBTXeQUGMIM90ujyDZBtGugM13kZBiuDkQiixDtSYl4LYjZUJIky2Is90LAQUfsx00A0z4p1I063Y2SAFMYKa6HCDklyQstKNkwstNBtcvWb6RAtGMkRZ6UOJtTNzZCtapp05051YJE80oadDzBr9KMkOUqdqmNd7Kas9ZE+1IE51MKv2U1a7FzSQNXxgDJEXogiTreTFCEUpQl4MkjlVh57qwEwH3AaGGkaaqcfItOEIPsyMn/SJBubUUYqi25pIn6jFEfxI083Mab2Y6SBWJkxeiOAIQdIna9BTbehJ928xpw1SUKJYQtA1sCQ60VIBt+4p9yHOeLHFIEbWhyOGEaZbURJejEyIvNSDmXHhkI7kVpeNTBQ75+r8lEQn8eM70NMhHLEbLeUqWm2hi6LSj5oIIE53osb9S3pSPRnETIcpCD2kjjdRkvuwMgGMVITMZCcFM8Lw2LeobrqaquarMefrMZUwQtyHGA+QV0OYej3e4KfY1ng9B1/6KVnRy9BTd/LIjsvY3HYNa6quYNXm5axvu4G7q8/n0Q0e3jhyF7PldnKx7Rx9fTV2rpOS5seR2xg/cD+bGpf39TtaAAAgAElEQVTz260e3jh1P+u338iqzRegWJvJpGuR5AA19VdRXXcxocGvU9/7NR6sPp8HN3lIZzcyM1PH1h23srZqGds6r2JN/TJWtVzO3Vs9PNzyEQ5PrSFrN3M8W8GWjht5vOZcaiLXcP/Gs/nN2ot5otXDE/Ue6kI3klZrSIut9I5+n431F7GpzUNNx3lsaLicnz3qYV3d2Rx+727UZARLGWL1pqt4uO4cdoSuZ1Pr5azrOJ97aj2sCZzH8LNfR5S28f6pX9HQeS1rajysafGwJeBhdZOHh7d6eCf1c1Kn1pLNrWJ9jYfNwYtp2v0JflN/Hvc3X8BDHefz6xoP3oPLqfB7qPBfxl1bPNzT4mH78IXEnVU4iUZkYTuvHv8lVb6raO27irW1HqrCHu6r9eAf/ypJsQFTCfH22w9RF7yax5s89D/7aXZ4V7ChzsO6mhW0Dd2EWl5D3uxi27ab2dT2N2zuuorKkIfa4DW0e7/E6cIgjhBEz7RhKQEU0Y881U5BjZBLNqFnOrGTnThSC+NPf4Mn2jxsaLyGhLaNtFRDIrEFOVeDLfuxhEHe+UMLq4Me2p68Ht+Bj7M5eCmVwcupCF3C9sHlHHHuQle30Rb6DOtaV/DbjrOp37+Syu4LWb39PGLJteiJetZWXkjt8MXU7PGwus3D5noPsdhGpGw37yf/jaauS1nX5GGT10OF9ywCY5/h8PSDpJXtlHQ/g+P/xJrmcxl6+Qu0Dl/H1s4Lqeu9jLUhD8Mv/D0ZfS2Z9EZMu5oa30pC+z5G98FP0dF7PavqzuLd1K9IFTbwXvYB/OOfYk27hw0RD9uGPWwN3MK7k3ejiDWkpn28+vbjbGg7i9ouD2+d+iGD+z5FpdfDtp6zCey5kfLpGhJTlWSSLchGmGdP/SMVrR4qajy0RJbR0H8pbyV/imBvRcg1kkhspiG0nNaB2zgu3olphFGUzTzzwl3siKygpusyBHUH6fg2Qr03U+n/CM+dupOWkU/SNLCCQ4fuQlC3c3j6AdpGP0VN//WsD1xG+97beD33c2x5DMXeybbuz7Mq5OHg8b9j38vfYVPLVezoW8Zz73wPrbCRXKaebK6b4afvpGVoJYcn/wsh7iOZaaSm+eP07/4CJ7L/xQvvfBff4C34R29g76t/i1OoQJa2ko3Vk5cjzJldSPFa9HQLc3oP703+M4de/wfauq6ie88tjDz7CQ698xVSyoOcoZUP8/v4w6v3E97zRY5KP+dY+qfs+/2X2RG9lLaD1xGLP4ZttpFONpHO1pPRNrDr0N8x/OzHaR+4hN8f/gnDr3yFVaEL2BK9ibTchhQPM6f2oufqmY91Mie38+Y7v2Jr50dZ17yC4+k1pLN1JE7WkjlRxRkhTHnaR+a9ejJCB1NGDeNv/JD+5/8X4y//I4eT/4ZqrUVKdJGe6MPKt3Ak+TPGX/kH9h35Inve+i7PvPvvyM4jFPUqtJifVKKFF4/+nNeO/IiMtYb3sg8x8oevM/r7O0hoDyJJG5g3vJS0YcR0LVlxFZPpX/Ly4R9y8NVv84fj/8bh3E84dXw1ptqBYwTI59s59PK/M5G5B7W0kRPJ3zL20g944a2fMjvfgKxu5njyUfa//h+8cvznTOUeZnp6NWeKA6iJYeLSXbybuBv5w01IQp/7/5+4j3JpFyfTa9n/1rc4ofwXemkruZkg5fTr6HK3+412cgQzGeSdY49Q3X0DD9V7eGH6fzM548MpdfDq2z+nIfA5dvR+nA3BczmRfRBHHyIeq0Ez6jDym4nnHubIqV/z3sR9JJVVGHMVZOPVOLqXmdg6krnHkI1NyHIDhhjCyIU5Jf5fZrKPoCotGJIfQ2nBNKoR5bW8ffj/klUeRM6vI2dtIZHZiqk18+bb91ATupnKwetRhEfQ08PIOR96YQ2yU0Xa2MqR5H+TctZTmG9BK2wkLWwml+5FlYaZmF5Ffn4rObWSnLOOnLkOUdtAqdSArTeg5hqZdXrRxTD6bANZqRLbqiOW2siMUkUm34RTDqJkm4jLlSTUx1DzlVi2DynTgSG2MGdGmVd3I8kPoZXWE3dWkzQ2kEyvx5SaKZm9qFI3aaUB0WwkrWwjIWwkKW1EdraT0StJyBvI5xtwVB+WEOGlV+9hY+vFrO08G/n0DkwngiUNIMvN7H/uX2nw38bR2EaUop+26BfoHv88luxHTneg50I4Sh+m0IOR68JReihoPa71SHCtH3Iy6HInEmFOO3swcn3Y4iBSIoopDGDk+klP+LCEATj9HNnpILbUhxgPYEt95GbcOcqcNYYl9iInQzj6IEo2ipbtcg05mV70VA/iVBhxKoyV7sdI9uJkB9CTXdjZXoRJLx/a46RPtKJlo+RmfBTUQaRYgA+dXTjZHuQpH1o8RFkdxMxGF9hvrRTkfvR0BDMTxchEcOQBMtOdqOkgei6EnovgyP2I8QhmbgglNYiU7EeI9yDEu0lPhVAyfSiZHrRcH3ltGC3Xg5AII6W6yatjaLlB5FQfcqrP5W1kel3dcarPNX2kBpDjfS4LItWFlumloIxxJn+QorIHR9yNMNWPI+4jMx1GSvagZQcpaLsRYr2omWFseTcfFp9HSQ9iimM4yi6U9AAnD7chxHsoaLs5XXia1MkQamIIR9zHrPYsWnIcPT2OmhwiL+1y5yWZUbTUMGpyiOn3fIgzfRSVvZxxnkFODZJX92AK4+Rm+slM9TNrPIMtPkl6sh8lsYuisgdbHSSViXJyuhct9zSvD1Xy2D+uJPKzb3HfF6/j8IEg7761h4R0jIwaR5KzWKKywEmw0BQVRZIXTIuWy5Uoum2GRZ7DUlBhF7AXHmuqiWMXcewipeIclpmnkC9TKs5h6PbS/bxTwjQcbLvIbPkDyqV58s6fWxOlBXVo0XFZEG4AUXZbEwsBxSJsM2+5k5HCgirVcQrMzs6j6+afWxPF8lIgUSrN4jgFyqU5CvkShu62LGZn5/+qQbEYEvx5ulGgVJrHsYsUi3MUC7PMlj+gWJhdOk7Pua2QxUnJYujiqlUXmBiFWUzNxDZsLN1itji38DnyS4yKUqHoSiQ03T0f28E2TQzDwLZtPB/Ol5krOpiqiKGIfzVDMFUJZyGoMFVlae5h6xqzhbzbqlgIKRzL3dLYpkqpYC3NLJyFoGAxcHBsnVLRXnptOW9RsHQKlr7Uqli0isyX8ktzjLyto0jZhYDCZVRIYuZ/mH6YlIt5HMugXCy4VFddxtRde0jeNhZCFGNpFvJXQcXC+RYXP4PhNkcWw5mibS3dlmx7CZTp8iYMNEVegLOYqLKIrspLhpE/Wz90DM3lZyzaVFw2iIom5ZgrOqhi1g0qFA1bM7A0N6CQsknETAIhEyebnEZXkjiGG3BkU2lyuRyZTIaZmRkSyRmOnniRVw5FaVn1b/zXx87iN9efRd13P07imS2YaS/x970Ik0GEaR/CdBtywiX8J47XIc60I0x4cbLdLixzupXU8TryuShGMkxRHECPd6MnooiTHViZIGbahzzTjpUJY2eiWFkvWtJlWxhp34IZpBMn6wIbC2IX4lQbatxLSe5Gnukgc7KJWbWPguhOPrRkJ2W1G0dwmxTZU42csQfREp2YmQ7MtKvS1JNBilIvuYkWrIzfbScoIbJTjVi5MLbgusb/knIvTbfwoT1M5mQzuYk2ilIPjhAiN1lHSfEzq/ZhZcJkJ5ox0360RAfZiQYKUpBZrYuS3IUSb2X6yGY+sCJQ7kdLtiBON1FWupnXRkgdb0KabuVPhUHsnJeCGCRxrAYt4cXORjn5ZiV5McQf8/3IsSbSJ2qZVXvJC10IMy3kppsp673o6QDCdDtaKkhJHcDMRFFT7SRP1lLSukgcr0WMtaMkvOSlbvR0CDnRhpb2U5B7yU66ujNH7EZOdCLMNGNmu9BSYRzR1aJ+YI1RlAeYeb+Bmfcb+KOzE2m6Ey3uqlj/lB/HSkcQJts5+cZWmB1HjQewhG5ik9vpG/wa4YHPsmHHpWTMCspOH7lYJ0a2CynZiiRso6bheu5/7CP0jP8zuhkiuut71PV+hke2X0J4+KscnVnFm9MP80DNMqJPfhZv/ydJZNch52qYN8MUBC/x9zejxOs4+OKjVLVfS8fATUiFetrDX2XV5osY3vcVJmIb+P0bD9AZupXm9uuI52qI7v13VrdcRo3/KuLJDSROdvHK79fx0msPcTy5mYTRwv53HuSh2ut5oH4Fz79+H3LJx/vpTTy8+SL+63ce1jZczMFX/5O4XM8j227j4cpraOv5Eml9O7LZyZ4nf8OBZx4iq/g5ldrMqVwj91WuYH3LhTz3yncwjSaeeeFONjZ72N7zt7ydWENMr8E3/nU2hW8l/My3mZRqEXNB2vuWU9W2kvrAFzFOD3I0U8+20Gd5YLuHxvEreOedx9GKVWwPX8YTbWfzu9bldD75Tzw38d9UBlfw69oVrA9cQUXbCrr3/yeVka/ym6aLeaDxHF6deYTcxAasQg2N/bdx79bzeOrdu8gW2nkrXsGqlk/xYP05vHrqPjJiDe+euI+1TWfzeKuHqvDFtPV9nMjuz7Ch5aOsaj2b4RfuQJJ9vPzyg3iHbuKRunOo6b6QA69+j5GxH2JLEfJCCEf0IadbMdUwZ8wh9JwXMdNMSQszK4UwsnX0jn+Jx5o9rPV56Dt0O137Ps7v3/0mv3/rG1ilDZhOC++9t5WKoYtYEz6fB2o81PV/jLWtV7A+cDmrQ+czeuwfyGYr8Pf+PRW+G6jov4YH2jzUDl/D3he+j6Y3Ezu2jvU1l/BEyMOGYQ+1I1fQ4P8YMzPbOXakhm1dHur7LqFl6A52vvQbQnt/yu92XEt47+dIlO8lna6mZ9//YrX/LDb2nM8G76U80XA5OwY+zqrIJTzc4uG5Iz8ipWxGLlRRFbiEjeGPUBm+gOb+69lcfzsvHr2bmPMo7btvZEv0CrZ3f4LI/jvpGPkp67ovojJ4HglxNZIS4rm3H2R7/yX8apuHda0eOvtvoip6EY90eqjsvpAXDv8Ixawlmath9MBPuaf6Yrb6b6N/33eoDX2S31SdzcbADbx28jGmUy3EUpVs77qcBxvP5j39ThQlQLHQytD+H3F/s4dtoQuZzFYg6c0Exj7GA00eWp+5ja1911MRvIje3d8kVahkm/86Nnqv4HfN57DRfxkN/bfy5Ov/SvyUj6Tcw46BL7Km20Pt2AVUdlxFQ9/tPNri4bFmDwfe+Cdyah0pMUpT9Mts8p/LU298F0PrIZ1poGv8Djb5PDSOLGOb73zqwit4ZLuHVUEPowc+xdyHNWSSVWSn6zAzbcxqAcRYA++9uo6agIfmnkuojixja/BsHm30UN9/Lvve+jIx60HE7AB7X/gZ1X3L2d5/AVWhc6noPJ+60ZVsHL6Q7b5lnJj+LeVyL2mxmYGnv8kT7R5adl7BjvC5VLRfSmX3ZVSOXMn6wPXkdD+TR5r40Bpi3u7Eifux5E5+/85/U+FfSe3gDRx461+IZR9Hk7ZSMCuQpzdhxtsR017emdnAtr7bWRdYwZqOC3m84wo2tpzFod9/GzFZj6x62ea/jkfqPWyL3sITgbNYH76GX232EBz+KJqyCjnVxNMv3cOG4HJqui5l+NA/sKHtStZ4L2b72BVs8J/LO+//AjvVgDDTSjy9lpbeFWwLnEdjZDkbmy6mInAJmwaW8erhuygU21DFeg4++wNa+lfSsWcF46/8PRtql7E5dC1rWi+g+6lP8+x732OrdyUb2lbwaO05bAxcxMnkrzGNNozcGC2hS+jZ/znGXroDwxxw7SDFSgb2f5Enms5ifdhDy57z8Y9dzZtv/xxhuoaSM0JZ2ol6oovk8WbeeP9hqsLX80TrubyV/hkF5SAFuYdZK0os1cCalpXU71nOrre+zclkK1reT8bYTmffp9jUeAlbWldS0XwVm9qu4Kh0N3a+haee/SU7mm+ltfdK4savyen1SHKY48c3Uz3qoT66ktfeeAAx10pG2UZ052epbr2Yym1nUxdYTl3XtRzO/BoxvwVB2kpG3ERjz02s67kIVXjcvSATm8mV7mVHeAWNPbdQ23UFTX034xv9BCelu9DK1WRyPcSTYWo7bqEufCnyB+to67+Rlp7rWLPDw4E/fA2juBnLaeT4sc0c3Hsfv2v18F7233nj+L/R3vdR6vpXsK3vMiaMe0mov6V98PM8uv0jeAc/zkvv/Ay74EOTfcgZL3POIDtf/DJbfcvZ0nEd3pEv4O37LLJehWV0kNe7Ofjm3VS03MDO57/Fm6d+wa7nv8f6uuVUB6/j4JFvUyiEsfVGnn3mB/j7PkVl8KPcX3sxDQO3Exz5Anm1F13u4IU/3EV78A4ySguaHWR4/Afsf+YH6EKnq1nPBlHTIWbN0QWrRyeO0kXJGMSSuiloAxi5Lpg7gCX0kTzZQUkbJS8PoSSjC6rRKB84e5i3diEnIojxMLbUhyP3U9KHySsDZKe9lI0R9GyXC9EUujDlXsrmKImT7aROdZKXhplVx8mc9FMQRyiIw5iZPlInOhCnA5S1YcrqIMK0FyXtNjOK6iCpk22kTrRiZ7s5bYyhxYJoyQh2ro8PzJ3kpnwUZZd3YeV60ZIRitow2kIbRky4XDW39dGFGOuioO3BFMdQ0gOomQEcdSe5eIRsLISjjhA/1Y6UilA0xjClQZR0L2qmH1seQ4h3I8UjGNl+yvo4tjhCbiqCkRliztzPzPs+EifaKWljSPGuhUbFTvLSHjKneph4x4+S7sOSRynou1HSA2iZYYR4H6YwjpoegblD5NXdzBz3I8R7saQxLGknJw+3YUs7OeM8hZocQpgaoKQ8RVF+CiOzC2G6DzU1SFHZi54eWWpWzOr7Kch7kGL9mNkxLHEcU9iJEOtHSY+ipsewxL048n6E2AjizC4+sJ9GF/oRpEFE9Uls5XlG6+7ml58+h5Yf3MH673yWk8/3oslHiAnvkZJnUBQBPSsi5QR0VXMZDIqCY1oYqoapG1iGgamZaLJG3nYhl6qk4pgO9gKgUtdNCoUSju0GAfl8cSEkKCMIEoVCmXJ5bskY4jiu3tS28szPnSZvuTONgl1wmxR2wf3dRfei37HyFJziwoW+s2T5KNhFFFHFtvMu1NMu/NlEkncnH7Ksuo2KQhnTtCkWXebGIiC0UChRLrqhwNLUY+F+KV/g9Pw8peLs0nsLhZL7O6w8hUKJudkPOD132g1UrDyzxVlmS4uKVZMPP/iQgu1OPQzNdBsepms6KdhF5krzOKbl2kYW9KeLilfbdCc4qqq6QcWfTs8xX3IwFBFNyi5dLC8yEpxFTaimUrBMbE1buFXJG8ZSc2LpWJh0OJZOuehgLTAf5ueK7msXph9us8HVnZYcc0F9aiyFFouHY+nomrQUcmiquNDSUJcAlIswTHdmoS2EF+7kwtCkBUbFwrRjIVBZnKK4gYnL2CjkTYoFC00RKC4yNUxjSaFasExXvWpZS8+rskQx7yxZQf4S3OlaQ4yl8zM0daH14TYrNEXGVMUl/euiErZgaUv3HUN32RiqjpLLoopZTDWHKiWQhGmEzAmE9ARSLoks5sgJGTLZOLHEcRKpY0zEXuTQ0+00PP49/vMmD/fdeDbNP7ydE3vXkJ2sI3HUR+JoO+K0DzPr0t1z080IM61oKT+5U16EiQ6sTBhpuhV5pg09GcBKR9HiEYRTAfRElILYi570kTxWQ1Hucl+TiXLs9XUo8RZOW/2cNvvJTTTh5Fzgpp2NIE23kxeiiFNtC+yLXkpyD+JUm6vMFMMUxAiZUw1YmQB5MYydDbpwz3gHc3oUO+dDmm7DyUVxclHUeAd6qgNH9GFL7szDzIYoyL1YuSh62k9Z78YWfWjJDtInGrCzEea0Qcx0CCXejjjdgJltQ5hoRY37yItRrEwAaboFM+NDTbRhpt3zM1IdyLFG1GQj2ckdFCQ/jhCgKEVwst04uagb4MSamDeiFOUguYkGrGwAJ9eFnvRhZlyex5wexcr6Eafb0BIB8nIEJdFBbroFR4wyZwyiJl0oU17qJa8EKetRxFgzZs5PWe/BESOIsXZ3JpJoQ015MbNh5s1RrGz3Aok6yGlnADkeQE2GKKtD/LGwGyMdxcp1uzORdNSdfiQClJV+PtCHMFMh0iea+aOzEz0RJHuqHkdwN5am6iXc9UUqdlzC9paVTGQfI2+EsOQIYrwTMdmEIm2nM3A766tW0D32z5T1IG+98wAba6+muuVmYjPrMZUGZHU7O9pvZHPnMpqjN5EQ1pFJbqWo+rDSbdiZNoxkI7ufuZcNdZdT472KtLyDvU/dxX2PedhYu4y4tJmB/d/l8U0edtRdg6T5aOn6BhvaL2NjwwUoWi1m0oXk5U0fOaGWeK6O9+Nb2Np2OxvbbuDQcw+RyXSQUdqobPgYlY3X0Dv6FXK5OqRUgENvPM4Tm65nW+2tyHIjBbMHKRMhnfAjSSEEu5VJpZ21rZ9gfct5jOz/O5LJCt488iuq/GfTOPAFcvl60mI1B1/8KRsar6V377cQxEa0pJ/fVnvY1H4xM/p23o/XIhSiHHjzF6zrvIT1obOYiLeRNLaxqfMStoauYfzQTxCUToREFXsH/57V/ttY13oZcWE1mtHFqVwbG33Xs8F7JS8d/w3CZBWHT9zLEy3nsT58Jce0TcT1Jk4p9XTu+g5bBy+jue9WZGsbbx77b9Y2fYT1vnN5O/Fr4vI2xGIDTb1fY03HhTT2fZRMLoKqdDH29NfY7L2G1uGrEIubUJQWtJSfohhBT7WiZlrRJR9OJoiWbUdbAHqWxQB5pYnQ4Kep7r+MNREPj7V7WNfuocp/DtW+c8nlf0fW2M7BQ/fzhO9yHqq+mP0v/QxBbSaZq6G645OsaV1B095PYujtpNVG+p/7dzZ138rm3utIzm4gLW3HkIIk4+vY3nkDDzVfSu34VzgqNJNIhykVB9iz98esqr2U2ujf8la8jpcn2jicCVIT/ToPVp3LO5mfkEjVMvzcP/G7Tg+/bf8Ir8ae4FjWx0y+n3u2f4J1PRfQPPQZBKuRw1OPUBW+nB3DlxI6+FkmlI1k4s1Y+XYOvvpDtkevoCJ4KVP2Rk5m65nJdfFI1N3fn8rcS1ZqYeDAnWztuZL14XPpPfQNjk1VMW1vo278Np7wXkR03xcR81VM5dZTH/k0DzfdxO9PPU6u2M7RzFpWtV/Fzzd7aBr4AjNSFUePV7C64zzuaz+Hl9PfJ5cI40id7Hz2bh7pvoStgWXopSCqGcW/89M86vXwWOgCxt/9Ca/F7ueN2P0cfOdOtgauoTp4DcpsJVllE3KuGkduR876mMp2siHwCR4LeKgZuppD7/yWV05sxbvn26zt+gj1A1ej5FtwZncT3fU9HmvysOuVb5AVfKTTm2keuIFVAQ/VA+ez78XvMpOuoKL9Vlr2f4Eqr4fJ7K/IZbdQVAPY2Q6sTCtmrgM17aV/5528fWILymwP7+W2ENj3VbaGb2BH1ydJFetIpbvZ+cKPqIhcwGqvh+rgdbwTe4Khl37Mw51XUdnl4VjyN0hiCymhicrgx1gfWUFo///i9SMPcOj9H7NjaCXr+5ZRP3Y7aiGImoqSO9XMmXyYfG6AZLKJ5979bzb3XcuDnR42dl1A2/BHCQzeQsPIlbybuhfRbiZlt9C552vcX38Bq1uu4MmX/gPfvrvp7L2DV1/635TyTTzz5p3cV+uhKnozu5/7Lc+ceojOfXfyUPW1bO64lFjmQdKZHbx58lG29F3J4z4P6xovo2f3t2kbu4PVkYvZ1LOMZ1/7EcpUHXmtg55df8fWngupH17Ormf/hUMv38Om9k/wWHAltdFrkO1t6HItY3u/xqaAh3VdHnZEL6Fr4Et4d3+RJ9rOpSJ6Ppv9F+Db+Wmae29nk/9KnvCdw+CznyYpbMWU99AUWMbmtvPw7b4GK+/aHPoO3sCmjnOoDFxF3wvfJvrUV6hqX8HJqXvRpS3EJlsRJkJgPkV6sp2jsXWsa72C39X9Daf0e9ASuyiJAziZHhSpi+j+r/GI10PjzhuZlvwkjGb8o1/jseqLGDn0Tzx9+CeEn/wKd2/wsDV6BWl1PbFsI9tbP8lmn4fX4t8hqdUgaCH2PP1DHu/xsCOynEIhgGUG8I78HWs7zqbv4Cc5fPRH9B38BpWBldT1X0eusA7NquLpF/6VquCFVAx5UKRVmMooWbWOqoiHSt8FNPXeRPjJ21jfeCUbfRcS2HM92cIG4hk/gtpNe+8n8Y5fy0bvhbR03Upt8Co2Np3FNt9FjDxzB0phO5rpo6P9+6zt8tDQfyHra85ih+9K1nacxbrQ39A8eg1b2y+jovWj7AjeSlXnlWxuuohXD/8aRYuiyGGGRr7DluDNVPs+S2Dku6yvv4mK1hV0Dt6GIFdgCs08/d5vWNu0km2BlVR3Xs2muqupaLmR9W2X8lCdh1PT69DUOvr7vkZ1+0epCC3ngcaP8FjjpTRFPk1BjaBk25ierCKVbqRUHsDQg0yeqkTM1KBk2lAznRi5EPP2GI7cT0EdIBfrYM4aREr4KGj9iAk/Siq0MJWIIicizFu7saV+9GwPptBLXhnEzPW6j3O9ONLA0vRjaeoh9aGm3dZCURvClHvJzHhRs10UtRG0dDclZRQ13s1pcy+z2jh5cZjshJ95c5y8NIg440dLR3CkPvLqAHquG1vsRU2GsXM95IVe1FiAOWWIsjaKnurGzPZiZXtxhH6sbC8FeQhH6McUetCzUfRcGDUTIK/2YUt9pCf8aOl+LGknuVgPeXUXhjCMLY9iiENIqS6ERARbHSSvDZOZCfwVo0LPDSGl+tAyvTjyMGI8SmYyhJEdwhHH0FKD5Ka7kZNRysY4uekw2akIZnaUvLgHOT5M7GgEJdNHUd+FmOghPRXFlseRU4PouTEm3vOhZ4ex5XHUzBBiwmVW6LkR1MwgthFPtjMAACAASURBVDyOI+7EFnYhTg8iTA1RkA7gCHuxsjtRUy6bQo4PoCaHEGf6SJ4IoyaHKKn7sAU3pJCTg8ipISxxN2p6J3JyFFt8Elt6EjVxgNxkP3P5J5GUEST9ACcP9/C0/1Eafvp5Hr19Bb/+/EpeGmkmnXyNqcxh0vIMgphBz4iosuI2KTQdx7RcTaluLFw0OwshQnGJJWEbNvPl+YVmwCzFYhHbtnEch0KhgG3bS7eWZZHP55cUm6qqMjs7i23blEol93ahTVFcbFBY+SXWxGxpbsEEkv8zXNPKYxs2BaeIrhgub6JQ+rMytVBeCkMKhRKlotumsO08luWQX5iDlEqzlMtzS6pQx3LBoKUFYKfbtHD1oItHsVikWCwu3S8U3NaEvaBHtQ17aQIyW5pDlVRK+TJzpXl30rKgSF0MNIr5EpZhkrftJbuIvRBcLJpUTNOkUCi4jYozc6UlgKUbWOQWvuXXMBQXqJk3DBeeaejkF8KLkm0vqUNd4OXCxX7enXYUC5YbVBgKc+WCO/VYAGsuzj8WGxXlvLV0wf6Xh2WqaIpA3nFDEV0Vl0IHQ5OWAJqG9mf16GJo4DYY3BBi8f1L9xdaFAXHwDJULFMl7xgU8ya6KpK3XWDnYjiTN40lE0nedP8Wlqpi6q7n1g0n3JBiseHx/xdUuAGKiipLbmtlSfuq/g9BxWJYYWDIKoYiYigZFGkaVZ5AzB5HyJxCzMbQlBzx5ATJ9DGS2XeJp1/j5MzTPPtUI5vu+TJ3f/YCfv1RD9XfuYWTT64ldWo7qeMBhKkQ2clOspMtCDMtZKea0DMu/VyeDqAnQtiZMEbKh50NkptopSD0UhQHESeCmKluzHQYPeljVu3BSPnREn7sTJSyGsVId5CdqCd9sh5HCFMQo0jT7QiTrahxL3khghrvRIl1YGfD2FlXW6rGvdjZIHkhjJ70YmUD2NkgRsqHI4TQU16Ksh891YaxBLGMoCU6sHNe8pKPvBxEz7g7wUU6tpbyY2R9zFnd6Ckvc1ovdjaCEvNhZyM4Qog5PUpmohojFcTJRbCzYYpSFCvjJy8GKUgh5vQu0ifc5sQHRg/ZyVrKapiyGkWJd5CbaMXORpnXBzAzXjfMSLhhhTjViDDZiJ4MUlZ7sbN+pJlGtGQrRTmCnvQhz3gxsn6Kahd6xlXsGVl31mHlXBe3q1HzoSRbKaoudyIvR9DSPiwhjC0GXL2r4CrjrFw3Wsol4Je0LvRMCCMTQk8HKSq96OkgBaUXKe5lzhjEykQwkkGsTAQzHcZIhsgL3djZKFoigJPzY6QDSAkvptZJc9sn6B37AlVNy9Fmt5OMVZFLNFJQo1hyO7GZVbR23sqm6hU8/8YvsBL1vPziz6lrvZWqmuvJ6y2YqVpsuYbWlptZ13QhjeFbEPVt5K0OiloAI9OGMFOHJbbx/OuPsaV5JVVNlxNPV5MR29jacA1N0et5+dgvaRv8NC3h63n/2IPoeg+DB37Kb6s81PiXk0xtYd6uIzn9AOM7P09t42VU1lxOZcNytnUuZ0foUl59cTViNshkrI6qxk+yacdK/vDqz5EzLZTlMY7E/4PNdefQ2HITmthBaqodRWzl0EvfJ9B/KVtar6DK/wlWtS6n0nce4cHbccwuXnplNVVtt/JE01mMPvNlnnvxe4zu/hIt4Wt44c1/wdArOfnGg1R3r2CL/3w2tXloH1hGR//ltPWtZG3teTR0fYKc2I+Yb2R984VUdqxgMrsDORNlVvTybN9Xebj1I6xq8pCT7qdkdGI6HXSM3sC2qIdXZ35AIdfDnqf/lXX+j7Cu629oHb+ewOjHGHr6NtpGzmWVz0Nkz+fR7WqOTdxLRfP5NA9cS8baxNzpHrKSl5bot6kMXUl9z9XkpB5MfZDhA1+lom0FdT2XIxcrMQ0vdi6KmfBRkgOYQge5RBNFMYyt+JFzzeRlH0a8GUusY3DvHaz1etjSdxN73/0/PPvuvYw/+588+8ovyektzKTb+cNrVazzX8Pm1ptR9DYsMUhRi9LmvYNVNVfQeeBvKVghzEKIrn0/ZEvXJ9kx8HGEuW3oehsFsZejk7/ld9uWUdf3WeJ6O5qyG2FmCEMJExn8Eqtrr6S5/2b2Hfk6uw5/iQMnv8Lqdg8b2v+G9+WfIQh+xl74LnVjK9gQuJy41k48NUosO0bfvvvZMrqMbeFbyOotpLXtbGq/kIrweTz5+r8RE5pxcq2oYgNjB/6F+p6PETz4GY4oP+HNxHd4N/4ttu+7noadV9C/6/PMxLaz/8VfUNV9NeuDVxIvtZFXxzHnuqkb+hxr/FfQMnQb6lwVz7zxI3YEb2J1+ApeTd7Na1P/zWvT/4fwoc9Ss/NqvHs/SbawgWyyhcquy1k/vJz3zB+jTEc5I3dz6PUnuCd4Hs09V6NZITStj+iuL1LZ/TfU77yJabWaRLaRyVwFx5KP0xD6GBUNlzO6/x+x7FoMoZHMyWqkdBtT6VZWt9zIhvAFvJ34BYIWwcrvJzryY6r3Lmdbz3KSSg3xdITBg3eywXs2r0zeyWSslrxZT2PftayKenjqxHcplgM4Ug9HpytYHfgoLSMXciT+M5LJjeQlH0XBj5V2gwpTCjIZq8Yo9RDXOzgqVvBS7G62dV/DZv9VJIqbEcUB9rz0E+qGrmJd87kIRiOK2seM2MIW/+1sHPTw7Bv/Ssn08cLvf8nm0LVs6FqJUG5ATUUonO7Ev/OzbOy6mMbRW8lqdZwpjKMnQ8wc3YaR7EXTQvzhxH2si65gXf8yHvN72BpeRn1kBVsGLuT3Ez9jSt3Oqycf5aG6i/ld0wXsf/nHfHhmmJOpYSwzREGqwck3UtV1I6u7z6Xv2W8y6+wnnm4jaw3RMvw9NnqXM/rM14hltvPUKz9na+QS7vd52P/6j9DEILoZwrvnDjb2XIF35AuYcjvZVBXVoWvZOnY5u9/+PrYV4Yy9jzeOrGJ15zWsjZ7Ly+/9DCW7nX0Hv8n6gIeqsbOZUB5kzgoxma3At+tzrPGfRef4LaSVTcydiTD6/A94tP0iOvdei1pqRZP2M/zkp1lV62HwxZsRNC8njmyjqutsGrpvISY3olpDmNYIUxPN6GoUIdOJoXSRm/BzWt2DmPLyh8P3srb1EraHL0MoPYwQ78HJ9qFOR9DFHuqit7I+4qFp5/WcynbS0nsHLX2fwbf7c0w5T/Ba/De8Kz5CRXAlG4PLiCsPoeV7CA9/n5qec+l//mbkYicZtYOGwArWDXkYeurrzJrdHH9/PauaLmJj/7nIPIFqbiDmbGVr9Fqqey9j/6vfQJDX88xz/0Jt5CK2DHkofFBJTuyme9c/0zh0Dm0j15EwNmAUq5mb7aW6/zru3eJh14vfZP5P48SzbWxuuYJN/o/QtPNWYvEdpOUq9r34bTa1nMuG5vOZlFYhWh1Ee/+T+xs8bG69melEK3Mf7ia6+zusaV/Jb7dfjm/gW8SEeg6f2kB45EtUe5fx9Ms/IpENkJI62NxwCataruZ4dgspsYWT6Y1U+K5gQ+f5vHbk/1BQWnhlej1bfDezqXEZw/v+kcnkFt48tob1zdexY+AqDvzhm8hSgMzMGMemaljV7mHLoAf5T9uYP/MCjuTFEPzImQAfzu8lFWslm2ilbHZTVMJYsh9DdA1aeaUfI9dNURtEz4Wx5S6kpB9T6EJOBlDTYfRMF0oygpbuxpGHkBIhHLkfR+5HTUcp6cM4cv8CkLIbPdtF2RhBToaQkyHmrDFsqY/MVKcL2JR6EFNBtFw3jjxIWR/jA3M3yWMd2NlB9Ew/ljCEnIhS1sdwpAFsqR8j24Ul9lA2R0lPdVJQBilrw6jJMEWpHz0Rpij0ocRDGOkuSsqQC9vM9uAIfZiZbsxMN2I8iJQIYMvd2FIX6clWHHmAkrYTJdmHlh3GFMfQcyPET/pJTQYp6uOo2V6UdA+62EtqyouW62XW2k1B24kljSAmelDS/cwa40jxCIkTnZS0XaQnQujpIRxp3A0llGFix9sxsgN8WHgKMzuKFBvEEfdyxjmEmulHTvdhSaMUtN2UjH0kJyKUjQPMWk+RnooixHpwlHH03AhCvActO0RedV8rxfvQ06MU5P3YuX2kT/YhzQxh5cbRUoMoiUGE6V7y0u4F68dezOwYwnQvwnQviVNhivo+pMQgYnwQPTvOvP0cQmyY3MwwJeVl1MQuLGmM6ZkIVvEFUlPjvNi9hp993MOqv72Wbf/+Zd7dHySbegPBmORU/H0ymQSmIGPqBrIoYer6QovCxF4IK/K2vQTRLC7MNBZDAlMz3YlDPk+xWCSfz2Pb9tJjTdMol8t/FVbkcjkcx1kKM/J5l9NQLs5SLpQ5M39miUdRXGBgLNo83GlFeYlVsci0KJfmKJVmUVUdQZDI54vu3KM4S6FQwjRsDMPigw/OLIUYi9yKQr60YOEoYumGy6UolZkvzy6ZNxZDilKpRLFYpFwuMzs7u3TfnXuUmS9/sMSqmC/P88fTf1rQopYXwomFgGIhpDgzf4ZSoezCSw2T/IKStJjPL2lKbdNywxDHcYOK07NFVDGLoYjosoAuC0sXyouzj7xpuLeG2yywdW1JH2rqLofiz/BM94LftrSlEKBcchYCCmMpzCgWLGYL9lJA8T8FFXlbR1fFpdDD0GWXO6HLWIa6xKMwNBXL0BfUoxYFx17gQrjvsQx3+rEI1Fy0gCye5+J0peAYbgPDcqGas3lnqT2xxOUwdBxdd4ObhSaHYxkLulJXc/qXzIy/DCoWuRWLetHiX3A6/qegwtIkt9WiumGFKubQpCRi7gS57HtIueOo0jTp5CnSqUlSmROo5ineO7mPl96MsPtAA37ffdz3H7dw9+cu4NfXn8WGr65EeGUHuVgtyeN+lHgXmYkOkicbkBPtZKeakBMdpE81Yaa6UWMBMiebUROdlOQutISP3Kl21Fj4rxgVZsblRYhTreiJAHPaEEq8FSXeSl4MLgUNatyLPN1BQexGjXuXIJpGKoA03Y4a92JlQhgpl/9gZvyUlC7MtB8z7UdNdFCUo+hJL7nJGgpSACPlRY13IEy2uErOdBtKvJH0RC1lvRsl6UWc6URPh9DSfoSZZqR4sxt4JH0oM14KQg92JkxeCCHFmiipAYpSD3rSjxLrwFrgY0jTzeTFoPvZYgHsbJS8EEFPdiBMNWFmApSkXtR4kNxEG1rCy6wWZVYPEzu6mexkDRQHKcph1Lh/Ibhpxkh3oCVbcQQ3vNASfvSMD1sIuXYPKYqc8KKnQ5TUAYx0BD3bhp5tX2iOdJCdaiQvRyjIUbT/h6y3jm7rQNC3NdMpt5OUGVJup4PtMOMOdH6zO7w7zFCGtGnIjmMm2ZIliyUzhKEpN1NumhRCRrEu6bLITjrpPt8fst2Z/f7Qka+VcyXL5zi+r9/3edIe1LSbohJGS/uJH2ynIPZRlGMoSTe56Xa0jLdqFJEC5KY7yKfcFKQgthRASbiwc2GMdGAhiPIxrw5W7SiT3fzTHKWSD2BkfOi5AHrexejmr9DuuZx231XI5RrychO67KSg9mLlnex97kfUt1zAfatPYyL7MHOCk7Ghr/PQ2uXUt15LeqYWZaaeEwUXPu8tPNJ0Ni0916DoTaTiGzFlD7roRkq3IaSb2bTnN6xtOY+NHeczM7uReLKd1Q3nc3eNA+fAh9gYvIR1bWciShvJZoIEh7/HvQ0OHm05BcN0MpW4E2/4Wja0nU6j61xGH/sim5/6Jus6l7G682TeeruOZM7FUbGJ2p4b+fu6U3nhjd8iZjsxMgO8Nvkd1redTHPXFUzOrmZydiMd3ttZ3X46NX4Hm5/4FiOP/ycbgtdzf7OD4OAtmPkAihLkkfqLedB1KrWeC2lqv5SWjsvp9F2NZK/GMpuYPrCSBztPY033KWzdeysju65gaPOVjG/9BP7QJ9m8/YekDnuozHfxUKODxsil7D34ILI5hCJ1MTrwce7xfoC1Hgei9BdsyYkst7HedSr3tTp4/O3PURYGGN3+TdaFTmV9/8m0RC/G5b8Gb+ACgoNn0BC+jrFd3yMvtbJ/329p6v4gLf6z0ctrKJhtiGkfvZHv0Bg+h7HnP4aoBJiaauWZ17+De2wF6z2no5RqMdQeOLYDK9VLWfRiiW6UTBdzShgl3YGte7DlHo6rAQyhCf/QLdRGz6TBv4JZuZZUthNLi2JKvYjxTgpyjKd3PMCayHk0Bq5GtzowBRem0E1s8Aus6VrGhuFzMBUnVtHDwO7vUx+5idbB6xEK61ByLZxQhsmY9azqWEZN15nYpXqslAd9OoAstFDvuoBHWhzUeBys8Tho6Hew2uegKXY6HbGLeSv1e6RcjJHHvkHDwBmscr4fId+GLowjpSNs2fEz1g05WNWxDM12MxFfyUbvWTRFzyKhr0LJR5Am2silGwlt/jwbBy7nPu/72Th8Ng+2O2gLn8ojodvY0HsNO3Z/l9mJjTz5j1/TObyCVT3ncUhu4Z/SFmzLj3fsE7SPXUPnwApyxUfZ+fz3qPNeztq+U1jlOpmm3gup9ZxLXeR87mk/nRrXCmSzk/jhGh5wOrgz5OBo6QegjmMfaWfnk79j7a6LaPaeTiLRiKUO4B/4EDV+Bz3j1yDlOzAyQY6Z/UiZVobHvkJw7KOs7V7GXbUOBh7/IkflBxHjXUhqmJ7xL9E2fBFvzv6KgtFHbjbCjh2/4aHYaTQOXE5aaSeZjhIY+TbrPaey6+WvMDnbQD5TT1PoUlZGP8CTh39ESQtxQhzGNNvp2XUtrm3LeWLfN8lka5jXw5gJF2XJi57rRsm6mMn9lD3Pf56BXR+nZ9MKaoMnUxP6AI+6TyH/7jrE7AiuyOdY1XEa3bGbkHJu1GQfth5kdOeXeGTwdJ5+7SeUFBejw19ine9UundfSkpaxbvCKO8eH+fxl36Me9sKmmIXUjjWiSUGURMh4oc6OZ4IUJbcPPX8z9kQuIq/tpzKczO/5Y3kg+w79ABH4g+gyC5mJzp5af+91PZcwhr3ORxNrCY16UUSB1HjTioZD8lENy2bPsffAw5enfovMm88ygk1hm2O0Lv5O9zdcSqeLR8hpbTz0v57afJeygNjDrRjzWiH/ZjTUTY/+QNqBi6iuf9qZL2BZHIjj7gv5O7A6cTnNyJO96K9FeCY7aZz6ELu63Ow6ZmvcqzgZu/zP6QmfCoNm5ZhzLeiHw2Sinewvv0KWocuZ1K5EyndhDTr4rmX/krL0EdYHzmVrN1BXngcV+gymkMfpHfHMvK2lxf33k/d0HK6hz5EKtOKme0DcwcVeRQp3YeQHcXWI9hiH9nDPVQK/bx69O+0DlzFGtfJHEr9BEkOUtKj6KkIJWOY8JZPUBtz4N1yNYIewzP2YZwjK1jrPYMdB77Gk0d+xN6Z/2Fj38VsHFjG4y99kUTOy/juP9AQOoOm6Okk8h3M5JrwDp9NzdiF7D98DxUhxhM7f0Hj4CU8OvYBXkj9iOee/2+ePvxTIs/cwmq/g5EnPkwut4pnn/oZLd6LaBj8AOrxVWStGDU917PS7WDPgW+RN9oxhG7ms1vp3f1pXFuuxjtyM0K+C6scpHf0FjpGL2PTa3fwjvkU8Uknh6YfpKbrPJrDl3FYvJ9pqZmW7q9zV8dJ+Ea/TqW0A0Ua4O34Wlr7bqU19BHSWie6OoahjVHbeC0PbXAQ3fQZtNIY+46u5tFuB3V9y5gS7yWb3UBCfgTn5iuo7TuDkV2fR0u1smXvX2jovYV650WIcg3pZDeKOkBky/d4qOMs3P23oGp9WMqzPPHsAzzqPgP3rvMp4EJMjWFLTo6ZfRSUIZR0FF2MMGf0M5fvQ5vpxc73UtRC2EqE7LQbQ4iSTweYN4eQkm4MIYQhhLDlKhhz5mAHSjLI/5Z3UlJHkVN+TDGKLfchJ32UtSH0XBgtG6o2EyZd5NNBTpS2YoqxqjUkP7gE1JQzAQy5D0vuR81EqirTdIyiOIyWjCHGwyipKHPGZlITPeQzYZR0kHwmiJoNYQhR1EwIPRfBzEXIJ/zoySDHtVGMZBAl0Yua8mMJYQpSDCMbQol7MXMh5rQhxLgPMdGLIYTQhQD5tI+SWg1GTGGY3EwUNTOMmh1CSsZQMn0U1DHkdBQxGUJI+BESfnSxHzXXhymPYCljqNlBxEQUWx5GTUexpWHkRJR8sg85HkNLDyHH+5ASQUxxkKIyhpLso6RsRY4PUZJ3kE+MUta3IKf7ULPVhsScuZP0ZBgtN0Zupg85VTWS2Mpmyvp25NQAWm4ENTtEPj2Imh7CyI6jJEZRk5vIJzahpcYxsmPIiX7U1HBVWZoeQU0Nkz4aQkkMMqftxBY3o+VGEeP9GMImhNkBxPgQJ0rPYorbSR3tw8o+h5ndiZweZHIqQKGyl8MHojwTfohff+j9rPnMNdz3xRt4a08IUz/E29MvVacfeZF8OoeUE1BEaWn+YWr60sWzbZgLU4uFFoNVWrgvLgAj55eaFIsX1P8aTGiahmEYWJZFqVTCMAxM01xqYZRKpYVz2tXWQaGypCstFypLEwlTM/8NRmkvzD9ss0Bpbh6zUEQzLQrlCnapjF2qUChXMOyqUnVx8rHIrFiccNh2tUlRMC0sw6RgWpQKReYXYJqVYon5+XlKpRLlchnDMCiVSszNzWHbNuXyQnuiNIepWcwvtCSKVglN0apNiwXo51x5fqFtUeH43HGOzx3n2NxxSoVCFahZqoYmpYWbbVZ1roZdxCyUcLwzV+Ld43OYqkzZNtBkYSmwsDQZQ1FQJZGKXQVJ2gtQycU5hGnk0VQJc+Gif1H/WSwY1YBgQS1aKVmUiubSPOT/BhVGXvr/hRRFU6NSstBVmXLJWmJTFG29CtI0VQxNXZp8LIIsLWMxDJCXmBSL9g/LyC+FJ0tQzgXDx+I0xVh43boqVa0flkllAZ5paSoFXVviVFTnHtWphyIJC5BMa+k1/N+gojr70DG0PEXb4li5sDR/WQSY/mtQoSsClla1f9iagSrmMNQMknCETPp1VGUCRZpCzE5hmQLp7Nu8sn8z7sDdhIceot39F1yu33HXT2/gJ9c4+PWlDu752FlM7XmUXLyRqf1O5NkQ4rQHKe4iO9VObroDSwwgx91YmSglsQ9xqgs1WQ0DKkof2SNdlMRB9GSUsjSINN2Dla3OJspyBCsTxMyEmFNDVPJB0keaqeQjFIQqPNLM+JlT+ihJEbSkFysbwMz4kaa70ZJe7FyQkhRZmJr0cFzvR0v2LOhIXcxrsaqqcqYZI9PNvBZFT3spSaFqUyHVhZntwhQ9qOmeqnp1wXmdm6raNIp5P3NqBD3lRZpyocx6ECa70JJu5Nl2bNHNu/YYasJTDU+yVQaHON2OEndSlHz80xhHnHSTOtTKvBpjXo1iZvykD3VyTB3ln+YomSNtqMkuzFw3Zq4LI9uFluqiIFaDkNThVoyMh3esGGa2h5k3NjCXjzGXH0CKdzH1Zh1zWoyCFEaccZGZcDKnDS38R9dKaqKeY1aEUj5AbroNU/BRyocxcj5K+RDCjJOCFEWYXlCW5kLkU1UlqZ71LJhBeslNt2MKvahpF5boQ4o7OaYOYufC5ONehMluCrkwx/Vhpvc3ko97OWH3IUw5yae9CJkWpuP3ERi8hXtWO4iMf5KC1Y6Qqic9vZFX/vF7atafQ3v35TQ4L8d8p4OS7GRg4MusbryE2rZrKNpexHgjQnI9Lc2XU++6nDbPjaSyNQiZVjSxByHRjip1IwmtBEd+wPq2C+jsvZqc0IGS9/P8gV/gHr6W2p5LubPBQf/Oj6NqbeQyIVyhr/FIxymsbT8dVevkhQN/Z23zldQ6r2JSWYc052Um38EjTdfwYOOFvPT6SjJGD68nH+WupnO4q+l0njv4SwS5neRkFy8ffIRHG66mwXUNCXU1U9I61nfewv1NV/Dc1J+RtBiFE3tY2XoL693L6Bu9GVWuZ8dj3+WRZgftmz/Py5MPsfelu5lNNpMznEyk65EEH2oixn1tJ/FI+wd57dCf0VQnmdlW7LyfshUil26hmAgj5x7BN3oRG6Pnsy9XwyHBQ8bqYGj7bTwQvIRHOk5F1WpIHe5GzIVY1X4+97Q52Lb/69iZIHtf+Tm14WU80H0qk0IdYjqILUUQEw0kzCZSuTbUbDf7XvotG1pOxtN/DvHs7ygadRSUfvzhb/FQu4PW/jPRbD+GGSC67Ubub3HQHDkfwVqHKruYyw8wJ4YxU12Ygoui6sfOeimovQjpZuZ0P9JkI2WtA0/seu5scdDqPRe7Uo+htGPneshPN2KnmzESTcTfWM2awQ+yIXQRarEBXWwhMbGK6OgnuavZweqhk5i3XYhSA6N77qApej13N7wP+8QGpFQN8qEWntr/Rx5qORlX/1lYxt/QJlYxl3ahiHWsaT+L1U1n4B/5LFNiIzNSgKPpCAlxkJmUH1HpQ0jFGHvsW9SF38eGwMlYhWYswYOcbiDW9xH+3uXAObiC8nwvYn49jzRX2RIHE3cxV9pMSdiMJHYx+syX2LhpGR1PXcGzmd/xerKJfYd9vJB28drkKiyjGznt4pnnf0XHwMXc13YqcduFfriLvFTPln98kZahC/BuvgHteC37Z/5MjesK1sdO5k3xF+w98FPenL2X1+IPciBTz/6pZlLJPtIT62gZOoNVIw6myt/BPOrkn3EnT+79DX+KOHCGziCb2Ygu+IkM30J7v4Po9hsx1G6wd4K4CT3uQhEbefHQT2kcuJCVwVNZM3QenU/dSHaqm6mZbpp8H+WhNgcZ/a8IiWbEmR6ef/Z33BM4mdbha0kI7eSVcbqCX6LOfwYvHf0BUr4LYWoD7pFbud9/CrsP/Bd6ysO7mT5MrYaOkdOoi76fx/f9B8WSCyvnxU550eId2FIPEwdr6eh5H97YxfRv+xid/dfT0XcdzaGrqPfezMtHHkZMjfPMK3+hvW8FHb7rkAI2zwAAIABJREFUmTcGSL7uxBDaeOypz3Fv6EyeePlnvGN42brp87QOnEz9sIN3aOadWT9yws+mXd9jnfs0/NuuwZprJn64ESMdwxKHKL3VxAmpmwP7/8T69kup9V7LU6//GVEPEJ/1YKa9pA+4mctuZeJgLQ09l9MSuZzZdC256TBquptCqoW5ZIhDh3pZE/scd0dOYt/kNziRXQP5XqR0O5FdX+ce18m4tt1K1nDz3At30e65lvWPf4CEspLC2xGOTY3xxLO/YE14Ga2jlyMXa9n/xkpqI9dxf/Q8hP91Us4N8e7MIPLMg4S3LKNm99n0PfYZtGwjmzd/hZbh81gbO4OUWMuJ5HZMoZ9O38dZ417Oa0d+zZwa4J/SGENDP6Yu8CEe8TuYkBrIJHbjDl/FetdJ9D97CZOpDezY9lvqN59F18jlGPY6jORa3hHbOKZ4yc72cPCgD13xYQlRchMesiknLxz6I2s8y2gfOJ+E+ivMcpRssgNbjJHP+XH3X0vX5vcR230TBw+30dZ3KWu9p1AXOQ3npku5q8lB48AVNA1fRE3sFPq3X89k3MVMzkfPpqtZ6z6JfUfWcGh2NfUeB49GLkK33Lwrj7Nz/Mfc3eHgvgEH9QOXUtdwAw2Ri9k4cCrRvRfjH78MWazhpef+SHP3lbQNn4vy7irSRpDm6EdY5XVwKPcHDMODlYwyN7Wbrft/zP1t76fRezGC0kFGbGVdxzJWuU7nqcnfMi88j54dJZVtpM1/DbWeC3js1R+RLboY2vZbGkfOZmj315iebKVgxTiUuJsHmh2scy1DP95CKf8E8/ZTjI7/gNjmG9n69LdI5aO8fOQhmvtP4V6ng5V1DoLBjxId+RhrAiezNnoKW5/+Bla2m10v3MsG5w20uq7E0FooG2Oo+U0Mbvspa7ovIjTyn2RyfmxzlJf2P0hn7HYi279IRmkhn/PBXJSKGiVxuAdhNkzFGOUdaxjhaBeldB9zVoSCGiSf9mJJsepFesqPKYUxxAAVfRBdCGFJUQwhyrvl7Ri5GJkpL6YwQEkbQsuGKeYHseV+5s1R5KQPMe7FECKcKG1FSviWGhbpSRcFZYB5c4yCMoAuRSnpw+hijNSkG3HWjy0McsLagTIbRsv2Y8sjHLe3kZrswZQGsOR+DDFK4qiT1EQ3x+1NSAkf2Uk3c+owRjpEMRfDSAYpKX2U832IMy6Sh9soSBHUdC8Fqfp7WEWvMjmUVC+52W6O26PV15rtJ5/qo6xtR80OI8RjqNlBNGEIMRFGSkVQMlHy2QiWMogpD6KkowiJELowRFnfipiIomVi6Nl+LHGY2YNuiso4cqIPIzuCnhnBEPrRsn3kpgPED3mwxHGK8jb09DjJwxG03CB2fhwpGSM9FaoGEdlRLHkLyaMh/lncgy6MMnu4d0FPuhVTHCM54Wf6oAcl0Y+Z20TqSBQjs42ysgczuwVpdoDMZAg9M4olbCI7GcHIjlFStlFRd5CdjCDHBzDEcbTcKFJyEFveRm5mACU5xjHrKSxxB4m3N2Nld6FmR5DkcTLiNvLZ3Qw3/Yr6/7qJv12/nAe/chMvjjtJxl/gzckXyKlJUuk4qYlpFEnG1A2knICxMPkomBbWAmSzXChTXGArzJXmsXR7KUSoFCvYtr0UTCzOIUzTxDAMyuUyoiguNS4WwZBzc3NLF/0lu9qY0FWjasooz7937iUNqrFgyiguaUtNzazyHspzWIUSmmlhFooUK/MUy3PYxTJ53WCucqzanCiWl8KKcmmOSnke2ypSKhQoWjbzC6YNSzcoF0u8M3+s2m4oV1sV8/PV9kihUKBSqSxNMirFahtkrjRfhWouADSPz72zZEopLihJF4Ggi22KE8ffrQYlC0rSReNKwbKrNpJiCcMuUp47VrV+vDNXWjJOvDc3qM4M3rt4fg94OVe0qBRMSpaGns9iaiJ6PouliRQthUpRo2gqFMxFK4f5b/elgrVgyaieo2wbVArV0KJsV5WlBUNd0JRWL9zLto6lyUuvw9IUSpa+0KRQl9gQi7aNatNCX5qwLOpW/++xqeYpWSZmPl8FhOoaBb0aTqiiiKGpaHmZom1WdacLz7E4LykX7QV4prnwvNWvs2BVw4v3lKnmAnjT/Dfzx+J5Flkb/9cSYpl5dE3C0GV0TUJVcihSFkXOIgopktLrJIU3kdVJsvI+Xnill5HR++lo/RldLb/G4/4zXc0/5JdfW8b/u9TBX64+j/s+ejF7un/E/ud/zcFX6xCTLjLxDhLTXWRmgwgzQfR0D0q8HmHahRx3oyRd5FPdJA41YeaCzKkjSDMB8rN+7Fx0QePZg5npxUj70JIB1HiQ3EQbVrYXaaYLNeEhe7STohBBmfWSO9qFNO3EzvnJx10LjYkqcLMgBCiIAdRkN8e0KFbOSz7RRVHyc0yPosSd6Gk3+dkeCkKYslxtIBSEEAUhjDLbQ0EIYWS8mBkfZTm28Lw9lOUw8mw775ghchNt2LkA/1sYR030YqT92DkferobNdlB5kg779pjmBk/8mw38owTisOUZD962o2a8GBleynJfoTpZtRUJ5V8dX5yXB/ASvvQ4t3YWTfzeS8nrADiZD1l2Ut+tp2SHEKe7SKfcHHc6KcgBrAFP3qq+n4W5CCW6Ccz0Y4Ud2EJIUpKH/Ksh5LSz7wRRkl1kp5ooqyGsMRe1HQPlhjgRHEEWwpU9aVZHwUpjCkEMXNVdelxcwwl6aYoR9EzIfRMBFvoJ36wnePmMFQ2cfSNRvIZP/9b2UpZHSB1uIPZN5uhtJX5/CCzM51kM70Y2iCG3k8228XW7f9JQ8sldLgvosV/JmNP3EJg7HLaepezsWM5G1suZya+lunpWubsTWzZfActbRfgdF6LmO4iMdmNkGkkHL2Jmq6z6em7GcVuRFY60eVe5EQXSryD43qA7Xv/QL3rGpq7lnH8eCO27uLgoRoae1awvtdBXf3pvPCPP5HLhMmKXvq3foGHGh080Hga09o6cmITaxovZb3rfEZe/hQvCz+gZ9Nl1LSfysbWs3ni6ZVMpdqJKxto9F5NTceFbHnsu2hqF2UzxuOv/oT7N5zFysZzSJkbmZEbWNVwJffVnMbY07dzcPLnPL3/yzzS7mCj6zTGN38RVW3FE/069zZcx+rOc4ltvZa+zefzxCu388LRH3E4vYqJo2vQEq10xj7CBs9FuEav4uXE9zic/zEp89e8eODr7DvwXaRMKxnxAVoD59IauZrn37ybRLYLWWlgy+aPUxc+jcbQecyK92HazSQzq9jQeh7rXacy8vLNmLlhJo7WUee8ikc9pzC2/2PsU37EtPVXXp38Fdtf/DA55T5yqXW88ebvaPCcjnNwGYKxkrzQTjLeQWj0c9T7L8Qz9GFKlV6MvIexbd+mzreMdZEPcNj8KW9M/xEh14uS72Zwx800xj7AMxN3YEhehFknZSVCUQowX/AjSOsZ3vlZ3IPXENj2UdLlR0maDzOr3I9WqUVUGsmLYfZseZR1vefT4FvBkdQj5KQWFK2VwPDt1Ho/iHPzhWhpJ9lkG0/s/T11nmt5uPsMZkp/ZVa/m5y5lkNSE+39N1HbexqT4l9RtV603DhKPMaukV/S4r8dZ/B2EvlHeGP6t8zm7ke329DUENlUmLzczOCuz9EwcD73tDt49tBPmBQfYNa+j7ZNl7Cy+xT6dnyFvN3J24m7WdVzKutCZ7A/+VemUq3kBQ+G3sHTz99Bh/98OqLnMWX+hXjpYaaLa5Gse0nn7qRseiirI+z9x69oCpxGw+AlHCr2UBBjzM934hu9lOa+09kYvRj5hJOM2crGthtY513O/tQfkI+3oRTdZEUXYs6DmQ8yXwiTyQXoCNzKusCp7Jz9Bk9lf8uemT+yNnQJK10ONoxcjWhtREnW4fF/iLV9y3E9+yHEUivzmVFKSidWroeJAy3Y+jiKEWPTMz9lred8nFsuY05sJy956Ix+irXukzia+zmS0ISt9PP2G2tZNeigLnItUmmQrNlHePcdPNx1AU+9/nM0o4P8TAPB4K3UOk/jsRc/j1WuI5l4lH37/kxk6HZaes/hzSO/Ij3zKEaymzkphp7rQTU62Pbk96kJOKj3XUnODnE06+T5w3+mLbqC5uC1zKgNSLNBRp76ESujF9DYdzXHzB7ezUaQUm24Rj5Fm/98nnzxh1j/9LD3zZ/jjJxPV3QZk7n7OZJox8BJeNeHWNXloLv/OgTVQzbRjy0NYmQ7oLANW/EzNPpN2v3X0xq4iv2TvyEjrEQS1pKd6cSWO7DkZuR8A3WdN/LQhksQhTootnE8HqWcX0tG+RtpfSW1zvOodTp47Y3vUy55Sc+EkIwmPMPX0hG4ivHxOzDyLiaS97Kq833cG1rOhPhn5kUP2vQOegd/wiPh0+gcOA9xtp6pVCN1bedR1+kgKf+CeOZepmbXoCj19EVvZl1oOY+98nNyciebdn2TDR4HnYNnkFUeRY6HEWci1HRdz73ek3hb/AN2zs07uVEef/Z3PBC6AOfA9UzKG4grnbj7b2Oj9yQGdl9HWm3iyJEhOkIfoLXnXCrHvIhCmFy8D2HGD5V+ilIrqaMx5NkhThQfJz7h5M23HqS550rWe05hn/QflJKPYQn9KIVaXov/mObgmbT3XsrLL/8GOd3Is8/+nTbvNXQOXcB04U6m800ksj6KRozszFr0rAtDDnBkopGhHf9Fc+hqNr9yG8Hdl9E++EGeeeEbGHY7hhVmZNsPaPFdQs/o5Uyq95O2upicaWVqspH4kQYq+SjFfIgt275Lk/8cWgffj26soVQK0T/2Dep6HBzMfZuM0IYpPoEcH2Pg6ZtoCn8A79AtSHqUiXgX7oEbqA+/j32ZO0jGo2TFFiYzv6E7uozO8LkcTP0F8589dEe+zOrek+jb+R/kpAFS8RCHjzxCg/MSOmK3EC+1YqefwNT9tAWu4mHnB4k+cQe5Y708se9X1HScS9fgLbz49t/Y9dRfeOHFVRx4/VHefO0+0pM1cLyfx/bdT13PCpp6lqNZdVj6CIeOePCOfJU7WxwEdn+WtOLEEIfZ+/j9eAOfxhu7nUIxzJz2GKYSwpCDaJKfbKIbJetDzQXJ50KUjWEsOUhJi5LPeBATbjLTXZhimDlzhHw6QHqqAynZg5YLUFT7UTOBapshE8aWB5BTPir6KFI8iJyIUlLGKcjDpCdcWHIMOz+AnA6SnnZTscYwlX40MYqSDWEq/ciJIJY0gCH0UVJHMHJ9pCd7UFIhKvoYRWkIYaoXLRXhHXMLVq4facZPQRzEyMRQEgGK8iD5ZICi3E8+2Ys062ZeH0SOuzGlKLoQQBN6UdLdSCknStpNUY2hZgLYch9Kqhct5yc324WW86Gk/FjiAEZuEEsew86Po6T7yUwH0XJDiMkoSroPQxymrI5jS2MkDwfJTQ1gC9vJTkYxskOkJ73IqX6U1CC6MIaUGKSk7kTLbsaStpNPjVOQR7GlEbKTgaoJJDOMKYyjpkYQZ/qxxBFsaRQpHiUzGaSkbEFND6OmRpDjAxw392CLVXtH+miIkrIdMzeOMN2HONOPlh7muLkHJT5C8lAEPT2OkhhEScbIzfgpyTsQpwewhC0UpG2Yuc0oieHqx9nNqJkx8ulRtOwm8ulxxPgIlrgTNb0VI7cDPb0NcXocVdhDSniMmexODr/dx5bOP9H2k0/Q9cPb+eMnL+bFrW5e27+bKXmChJAgp8ikUilUU0VUBDKZFJIkUCqVME0TSzcomNYSE8LUrSqDYUH7WbRKC82KKmOhaBeWzBmLzIe5UhlT0xcaAtXPVxYMG9UGgb1k8LCNanNjkfGwyHxYVJKWF471vL4UUqiyWmVLLJzX0HTmSuVqwLBgziiYVlX7aVrMlysLsMpCtS1Rfi9oWZyuLM48KpXqY/OVOUxNr5pA7ALH5uaZL1eYK1coF6s8i8WvvWBV2xmVUglTNyjaBY7NFSiXquc5NvcOc6V3mC//k2PlExwrn6BUKFIwrQVGRqnKp1g4p22Y6JqNrhVwvHu8wvFK8V+CCgVdEZZ0me8BHrV/CwkWP1cwZMq2im1IFEwFS5eoFHXKtsp8uXqBXirYS/emrlIuFhaaD1U2xeJtsVmwOIeoGkCUpWnEYpBS1ahWGyCLoUF1amEsXPQvsiJMbF1ZmFAsMh/+/djS1CWbScW2l1gcZauqIV0EX5q6hiwKFBeUpIvzklLBRsvL2GY1gClY5tLjix8vBhSLQYRt6kuP2aaxxLh4j6vxXuhiLLQ9dFWqzlfyInklR17JIYlpEuI+Urk3yIhvkUjvZXDkYdw9v8DZ8d+M9D/CprENbB9dzfo/foZf3XwWv7n0dH5/7Sm47/s4T2z9f7z10lqOvrGeowfXIwu9xCfcJI/2kJvq4LjpQ5juxsz5UdM9mOIi3LEHaba3+sM6FUGN+xYu8P2oCXd1spAMoCfDCxDJLsysD1sIIk52YefCSFNulFkv+bgLK9uLMtuFlatOK96zg7gw0j2UlSBGpgcj7cYWeilKfvKJLpS4k2PaAHYuSPpwG0baR0EIoSW9ZI92cEwboCgFMTO+akAhVZWgRsaLmnRSyfeiJl1VmGXKj5kOMq8OIM90oae7KSlejLQfPeXDSPuwcn4KYgAtVf3rXUGsTlWKYoCC2Et2ogFbdGPlPCjxLgpCCDPlw872UhZ7yU3UU5bdFIRuxMlmskcayU20UclHUBNuxKlOjIx3icthC1W4qZruQc/0Us7H0DN+9EyAotxHUepDy3ZTkHsxRQ+2VG1BKEkXRraXshrFyFW/Z2bOj5kLYOaC6JkAZq6qIZ3X+5HiPWjpIPPaGPGDnZSUASpqP2qqBynVixD3MGcMM28MYwkR1EQvx7Vh1Fkv00dbOFYaJzPrwcr3E59sxTZ6CIc+TVv7VTQ7r6DTcy0tzivoct9AW8cNTE2u5vhcP0Kqm6NvtfDyi3/CH7iFttZr0SQvtjaAkGnC2XUlHd1XMzr+FY4fD2DrPlKTrWiZHipqgJLSw2PPPoQv8lW8vo9QsbrJp3tRhDAu/2eo91xET88KjHw38YkexFyQyOCXqWk9j57ox5FsF5YeZXzLT2h0f4hVbRexsuUcVrdchDd4Ox7Pp/jH3jWksy5mc3U8sG45zd3XcnR6JVK2g5Lax3Ov/J51jVfg6/8Mb009zGSygdDAf9Ad+Cju6PU0Nt5Cg/N6fCO30dy9gs7OG1HVDeTnaqgJns+j3RfSEfgY6xquodl7LQ+3v4/W2IWkxDVkJ5y8+uZf6O27jXWt59LddzVrW0+lxX0edU0f5OlnvoMpuigUGunyX0535BZmc80k092kExt4es83aY1dTGPPxYj59YjZegqmE6f7RhrcF/KPyTs4pg8gZtvZsuf7rGxZRkvflaxzLafefTEdvhXU95zNG2//ETHRiJZvxtt/A119l6MVNlLQelFzvXhDn8I9cDPhkU8j5ZxYUojJqdXUdFzAuu5zWOc8jfDQbUiCi3RmI2tbHTza7SC4+9NkZlqo6BHkeDf5pIuS7keWG9n+xHdo863gb00OHnQ6uLPOwcMdDtoiyxl/8nYku5aX999Fvf8KPAOfIC1uRNdc2FYPPYGP0uK/jOhjt3DMCCBlOnn9rZU0+W7loeaz2dh7CRu7riRvt3NgcgMtvTfT6Dmfmdy9qJofOTNMZibI0bfqaBo8g5aR02kccDD43GXsOvARNvo/QHv0AjKF+yiZg8Q2f5XGgQupjZzJBu951Lsuo3v4eu5qcdAavYq9+35HOtNCPLuerqEbubvxfbx29O/k80FK2mZSs05UrR1X4GYa3OfTEbuULS9+mT37v0vvpk/QEb6RI7M1ZLIRXjxwNzWeM/lbyykc0N2UhQHmCj1sfeLzdA1cRmz350hbzcxk6nH3fp4Hex00ji5n7NVP8dzkd9ny4hdxhq/hlYO/ovhOG0ePbGRgyxdojn6Q+7odxP7xZdb4rqXGdxFr3A7WRy5BMGo5ZncTjH6U1rFLGdz3GYxjnVizfnJiPa8e+D0ju27j+SNf4a3894k8dR3rQ2fhf/LDvFMOoxUGaAh/lns6TuKQ/HuMop90JsT4jl+zbsBBR9+NSIaPmUwXXX2fod53BY+/+ANSyTXIygaafBdQE3WwssdBaOu1PLvvOzT0nkFD9P10h1agWXUIiQbm8zH0RC/FfABV62Bsx7epDTtojp7FS1O/4W3xr9T6TsG1eTn1wbM4JN1JRRvixSN34nnio7T3rUCMr6cw46RiefBv/iwt/aez9fk7yNkRXj1SR/fgbdT2nkpw92W8HP8Oe175Lg2+M2nrO40W/4UopoeCvp3MhJ/s0TZm3nIzM9XO27OrqPFeQdPglQz949O8Lf2WV6d/ziupr3Mo9RMSqbuR1FrqvTdQ67uM7tHLmM7/gANv/w97X/sajz//PTKql8DYf9Hgv4S2geUcUf/AZOZBdr76DZqHL6bWdwkHjqxiZraNx1/4JYGdH+NO9wfI2feizjagzg4wuPNnrA2fTlf/uRTzTRzJ9NDou5UNnrOI7r6Bw8JfOZK7hxcO/z/u2eigJngOU9KjZIUW/LGP0hw8me7hMxHUR1ASHub0QVz9H2dt9CxeT/+CsupiPhdm5+M/4WH/uTT5LyY/145gddEZvJnabge7XvwYaaWWN9904Ry8jobghbww9QPE+XuZlv7KC6//ksMTq5CVHiypj+y0G0sKYeV7eOmV39ATvYbW2Nm8qXwbo9RN1qpl0z++TPPQJWwIXUCd5ypky4kkeQhFPo9v4Do2+Byk5n/PgfSfEArNGOV6Dk/+HC3bhCo6EaROXnzzz3T0r8A5ch51QQedQ2eRya4hr7gRxQA7n/g5I499nLpeBwelHzNr30faWk1aXYlVrKNSbMPSm9i268t0Rj5IXdhB0W5lZrKFSP83CW+5kt2v3kxCuRu73EVOWkPvlktoDp/Erue/gZgPMTHjoqbjMh5sdTDyzBdISuuZFP7CCwe/Rs/guTjDV5GQa8npbgL9P6Cx70y2PPs9MoIHWfST1xpx+q/i0dZlTBlrMdPbMLRe3LGbWe++CN+WbzCb7+SN6ZWsaTyPzoEVTOcfIq3VE8+uRzXrEcU1GEoTc6aXx165h7bgzbR6LsAqNjJf2cT8scfY+szPqPWfTWDrfyCpIXRhkNdfeYgm16U4+y9CO74aw24mE29BynRRsWMcLw2jCn6kdC+m0lcNClIu1JwXWwlRVKNVTakcxZSi5NN+dMGPlvMhJT3YSgxDCKNlq7d8OkQxP4AtDyDM+NEyAxTkUZRUhNyMB1OMUjZGUYUISqbKMCkbI4hJH0LChyHFOG5vQUmGUDMRKvoYljSAlAggJQIUlCHKyghaOoKWClPJj6KnIxiZGFauCsVUk0FsoWpMK8rVWW38YAtG1s+cXmVlqJkgWtaHnHYzfbABLefnmDWKnouSmfIgzHqpGMPMGUOkJ7uwpH5saQQl2U8uHkZKRjGlEQxxGCEeoahtRkn3IyQiyInwAiBzM2Z2M/nECO9YjyHFoxTkUXRhBDnVT3Y6Qj49TCG/HTk5jJQYppjfiZbpR5wNYwojvGPvRpiJIscHKCnbebf4FOJsGGEmRFEe57i5k+m3elBTw5Tz22H+OeIHfQjTMY4ZuylIWxCmY2jpESxhE3PaTtTUEOJMP2VlF5awjczRGOJMH7Y4ipqOkU+MYOY2o6XGyE31Ic0MUlJ2oKXHyExE0XObULPjqJlNiPFh5OQYBXk3ySP9GLkdlJXH0dM7SE1v4ujMJmTzOUztGXa4/85PrnJw14fP5U+fuoztwRqef3GUlw4/w2zuMIncBJqaQjVUzKKJZVkYCzpMXdfRF6YgWl5fYkTYZgFDM7F0C9usth0W//pfnU1U2wmVUnkplKg2FKr/rlIsMVeuULBs7IW5xaKe1DYKS0rSkl2deZi6tWTKKNmlhYCi8F7zwq4GAsfm5jFUjfnK3NJzLV7oFyx7QT9qLylAF8OKgmVj2/ZSw2ORQ7EIA52bm6NUKGCoGpVSCcsw/yWkKDG3MA+pFEv/HsKUK8wt8C6KtoFl6v8C6CxVWRgLt/kFHkapUGSuXH3fFoGeJbtAwa5gmSUc/PMYJ45VMFUZS1OWGBX/2qxYVIYaeYm54ntKzZKlUTDyVIoGtq5gaRK2oVA081QKBkZeoGCZlIv20n118mBiaAtMiYWGwxKTwlD/5VYNFBYfW4R8VoOKqkJ1MfBYnFm8x4wwMLT3WhmWpvxbS2Px2MwrS2aTKrQyj5FXsLSq3cTUtYUg4T0WxXutiGobohpUGEvhxGLosHi8GKYUbYtKqbAQWGhLs5WCZSxMRsx/Y2wULBNDUzD0PLKYRVVE1LxEXhbIywKSkEHMv0lOepOc+DqPP9FNY/MPWV/zDbZsXsWTezo58PoIMwfH8df8D7/78Ln894UO7vzwWfQ+9Ek6N36IQMfXiR+uJTVTR3K2hdRMD2IiiJ7zYQpd5JMetIwXcbaT9EQzRs6LkfMjTvcgz/rJzwbQkv4Fy0cvesqDkfZjZkJYmSh6ugdxurM6m8j4OKYNkI97yM96mVeHMDJe9JQHM+NdalboKQ92zr9g+VhgQgg+7Fwv0nQ7ymwnVtaDlnKRj7sxMz6k6S6k6S6EyU4KQhBh0ok80400XT22skFyR6tmEC3VQyUfIH6whpJUBXlmj3aip/yYmSq4U0l0Ygku5vL9pA+3o6d7sYUAx7QYuYlWCqKPfMJJQQgiTnciz7ZTyfvQUp3kE06O6X0Ik05KuTCFrB8r42ZO6WX2zTUc1wKY6W7m5CAFMUBZDmNme1ETbk5Y1ffEyvkoiAGMrHchbAihJHqY0wYo5/sxsyHkuBdDcJNPOTGEHtSMi4oWoaJGURIukkda0DIebCmAKfixhCBFJUpBiqJngsy+3YqScFcBmlIfSjzAMX0cPR2wjE33AAAgAElEQVTEFsPVcEQfxFb6yEx1U8r3c8wYpqL0kzrUjpkKUNH7KChR4oc6YG4XRi7M/1ZGeHvfA8AQ05O1JGY3cvTgagzFxT8r/Viyj8ThFvR0ADvfjyK0kcusxjba0UQPQqIHRWjn8KG/MnPwQdR0I6bQTUkJMafF0DJuhNkWZg6tZXoqwMSRZo68uYpKPog45UdOxLDNKK+/fRdvvfY79Fw3JWUMKRUmMdvA/jf+ztuHV5FKu8lN+xAzPva+cA8j237E64ceJp5qQ5fDbB/5I4mjHmy9H1V18Y8Xfscrr/6JouXBlgNIM16mp+vZ/dgv2Lf/HjKZNiyzD1n28fwLf2Zg5Avs2PRnDry1gbenN7Jt1y85enAVttlA39ZbuN/pIPr0l0lb3cxkvbxw6C7uaXfwoMvB82/+D1LKj5hsQcw28tSzP2fb7m/T5b2JcOyTvPrq7zC1FqSpVnjHx+jYZxkY+TITk3WUzEF0wcm2oa/QE7mRHXu+gyI2UjF8JI7UMtT/DQZGvsCh+F/Q062ouTasQg9xoY6RXd+jtecmGjuupG/ok+x49tsUCy7MnAdV6KK+bQXBkduZP97Lu+Vh5BkXu3b9lED/p9i68z+R4i6MRAQrH2QysZpA35eIjdyG13crxyoRkunVrGl1sKH3TA4qq0lPNVDWgugZD5boR0h0IubamJpdTf/YV3FuvoJ1vuV0jlxHx8DltPVfyJ59X0Od38hLb/6Noe1fpdv7MY7Nh8hnnaSmNzI68i18sY8ytOvTWFIXUqaTnNjFjqf/h+HHvkVr70109HwCQewmnfUR7v86of7bKc13kcm4SM2GkLIxFMnH3ok7ae27je7RT3Jf43IafNfREf0YXf2fYVKuQxUGGN31fdpGLuZht4O+XbfS5rmK4NgnqfddzpOv/jea4SY360QSOnEGPkpr4CYycguZGTe56QhFdRQ518uhI6vxhD5BT9/NdMYupT12IWvcN9DVfxuHk/VMzPrYu+9BekY/xMbw9SQrA8yLo5woxRgY+jyRkdsYf+w7ZOQ28vleEtOt9Oy+jfXhC1kfPovOsYvZ4DuL1uClPL3vR2hzTcwVouzc821i2z6Ed/P1PNS8nPVdK9jz8vfpCF5ES+xGBHUDBa2d0c1fYn3vefRsv5Xp1KPYST+Hpzt58qVfE9lxIx0j76d1yMG6wPtpH/oYrybWkUq0cOBoO12j36d3z6d4W/gbaiFCWuxnz4v3Uhc6k97Bj2GbfkTRTXj0KzT3XsOzL/wYVagjKTbRMXATD/Q6WN9/Cs2R82kNXsI6z8l4dp/H0Zn7kaUmMtPNVOQ+Ctkwes6LlncyFV+Fa/Bc3INXsrbtXEKbb6V78Fy6Bj5Is+9C7BNdqBkvvQNfoD66As/QRzDlZgrJLuRMI8HRz+HatIyn3/glaX0YwdhJd+R7+DZ/hPqIgw1hB+7otYw+cSv+8Utwhq4ilWtBk4axhTEOvriemUM+kkkPw3t+SufYx1kTvoB10XPY2H8Bf29y8HDMgXvTRbx99M9kMx28fmQ9D7Zfzsb+c/hrq4PVrvfTNXQ+W568g6NTMV7e101X/yd5pNfBhqHlNEcuYn3oTNZEzib6+DeZTHaSE4LsP/IwzcHr6Nl1EwnpLuTZjZTkAUZ3/IiN/vPwD11FUa0jZ44z/uQv8Ix+hJbIZXQOX886zwV0b7mMxmEH21/8LpOpNeiqm2f2/pj24HK6B5Yja48iznQwcaCW5p7raIxewFvJ3yIn67FSPbz+xt/p2nQj3dEV5MutZPJt+Aduo77rFMYeuwWt0EIuE8O//dvUh1ewzn8SrUPvp3vT2Tj7rmTTnh+iF4coG1HmrRjpqUaKejcTE3fh77+edZ0ONgYcbPRdwDrvcu7tOJnGoWvZGLmJZw78BbUQRtWiiGItfWO3/H9svWecLOlB3rtfbjCGi2yTg4wNiCBEkkT0xQaJH+YSdIVABGGbIISEEAgkgSSQNp08sXOOk+fEPZuklVBiV2mTTpqZTtWVc+4wc86e5X8/VE/vrn0/1K+7p7uq660P0/U+7/P8H/5x5R7Otr+O7c/8DBc/88tUdn+QncdfQ2CewVLPEoZ5nt/7K5ar382Jwv/JSvsbqV/5HnynhCzkCb0teoP72H30J7k/fQ8nC/fQuvqDXPjCz9J+5LVk69/FV5/9XVz3Yzz2xC9RWP8mVtbuYRLmuHt4gS99+YMsFr6Llfa/prT73Vz9558hu/nvOF34N+TWv5l98b14/ha6uUZp46c5Wf5WThb/A5nN72H9Ez/Eyto3slD+ZtYuvQnNzqHqFdLZX+Vk6evZfuRN2G4Rzy5y7fp7Wch8J9n2D6FPT6EeNDDUFQqNH+fe5e+ksPVmZL/A5MUWD577Pv4h9Q0Ud36UZ7rv4vnun/L09d9jc+eN3Lj+V2jiIo98/t2czf0Aq8VXMxA+iGtVscwW21d/k48ufR3tK3+AolbwtTadWx9jofTtfDh1Dzuf/xEuf+Zn8ewUlrZM5JWw1AyamGESbBLaa0i9PGO3iSlmCYwKvl5hZLcY2W3MYRFbqhAYNSbeGrZcRDxYxZGrHPrbhEYbR66jdLPYUo0X4oeYOBfQ+zVMIakxNYdFBvspQmsNjh5msLfKwbVFJv4O/3J0FWVQ4NA7jzms4qktXLmJJdYYO9uExjrifnKPO5o1dIg301iDMhNrk1hfS3guwwqB2sAelnDEMiOzia+UMQcZjH4aT13DVZq4ag1LKnJ3fB59UMAUKoyspBbUkZv4WpvIXMMcVgj1TUJtl9v+YzjKBra8jqdtEpo7mGIbW17HlNoExjZ6v4beb8zgmDsE2nlcaQu1W8MWW8T2BRxlA7XfQO42sMTNWbXoNuJ+E0dqY4ttPHmDUE+aOCwhET4OnYexxTaO1MYR13DEdeSDGnqvzaH7CKF2EVfamsU3dvHkbVxpi0DdxRpu4IibaN0mkX4JT7qALeyiddexh5vYYpvI2MLob2AJW3jyeazBFrawzch8iEC9iCPuoA82cORd9MEmtnQBvb+NI1/CkS5jChewBxewhcuI3QsM5IfR/c+gSVe5mnkvy7/3Rt7z2n/Le//v7yV/3ztptk6w8XCOTz11ns8/dZHh4IsohoJumbiui+M4OI5DGI7wrIBRcMyJmLVbzJwVoZfUiY7CZIJ+LDwcuxeiGV9hOp7gu94rWjVGMwEh9AOm48m8KeNYjBhF4yTiEY5mIsZk5qiYzOtJR2ESRxlH45nYEb4Chvly0WA8cywk9aMjJqPRzN1wyNH0ENd1540kL4d8zhkUMyHi+HyjIBFkovnrcA6+HM9cGsfnFHo+cRgm0ZLpiDu3x0ShxWTsMh45RKHFOIrxnETImI7GjMJE7Dl2fYThGNedwTQTR4WKZ2n4tj5zTJhzXsXLRYSEXWEyChwmkYdv6y9rC0mAnAkY0kyaPAJv5jTw5o6D4zaMcRzNhZDj+McocBkFLuPQndeWTuOAaRzgWforoJOWJuO7zjwqcTzxdyxz3rBxLIK85AB55etwxpuIPPcVVaShkzR9HMc3LEOfOyPGcTgHZgae87La0ZecEImIcdxIYs7jIS93WxzvMxnFBJ4zY2r48zEd7xsFHq5tMooCLEPH0FVMXUVTJAT5K3SFp+h1/4nTJ3+f1ZXfIZX6HTqdbWTpMxjaF3nyU1Xe+9Y38t9e+2951/f9K/7q9f+a1F+/gczp/0Rl8Zd4aPNtSP0HCNwimlRAOMgSWg2EvRPERo2xXUfunCPQ8hiDFUItWZXXunnkmxlCpY7RzcxFBndYxBXKuEIVR8jgDrOzto48RjeDJ5YJ5BrqXioRJwZpxmaNQC7O4yOhUsIVcwmEU8rhSVkCJY+8dxZrsMqR25i9XkDvrnLbW2Ni1nHFHNYgncQm1DJGd4VQKeMOiwRShUitJe/pBfTeWQ7tBqFSTmIjSsLLCNUSWuccsZGMxR7kGRsNHCHLyKgSKHlcMUOsF5laLYRrpwiUHJGW5U5Qxxosz8Zd4La1jr63gt1bYWoWuevXiJQM+sE5XnCbTMw6wrXTOEKWsVnD6qeJ1DITs441SKN2lzEHae6EG0ydNp5SRu9lGRktXKmCuH8KpXuWsV0h1IvYYgZbzM5aP0oYgxT2MDurKC3hKWVCrY7ayRCodQK1jN7LEGktPKmBK9YJtSZ6P4M1zGIMi4RmC3F/Fa2XZWy1idQ6nadPYfcLTKw6Y6OBup/B6BRg/BBH7hahUiZQiwRGkUAv4Kk5PCWLLaxy22kiXT9LIBaIrRa2ukroLDPs3ocppbn5zH0EZgbXOM1ITBMO0ri9NJFU5tBuoXQWEA9OootnCcwL6EIevb+IurfAbXsXX1pH2FvEUJfw1bMcOg1uPHUao1fh0N9kGrSQummG+0X0gzIjax2hs4jvlQj9KoHdoPPcEvKtMp7cJjbb9G+cxNNSmNISI7uC3s+hd0vE9jojt4EyWETpr2KKNRyliSasEHtpImsbVanytZunMfQ6SjeDZyxxOpWs2l157q3smf+AEi7ScT/K3+e+ng+s/m988cafMI5qSNfOMLx+iqOwRuTlkcVT9PbvZeyXcJUU+t5ZpnaGFw/z+NYymrCKLRYJlRyeeAbbOoEmPUhkZLj5pY8QKQVcOYWtLvDVL78bo/dxImMFS0lz6/ppVDnL4bSB0P8oB7f+EsU6wySoI15bZnhrGcfN48ZZFGkB9WCZiVpn7JXpdD+OZ+WZ6uvc1nZRD3J0O+dQhTyhu0jonsGzUjzx6d/mTP4bqF/5MQQ3RaCl8NQ0oVHC10qog1WG3bMcThqM4hIH4llks8h+P4WsF3CCIpqxiiIXsbQtur2PELgpYruA3lui97X7OQyLWOYpDPs+5M4DTPwaQn+JaFxHtc8hqifxvDKqWGbkbBN7dTxnlTgqYRs1TK3NcFDAdesMpR0UbRdBavL0c+e4dZBBUlrY3iVs5wovTC6wdfVN3F/7P8hf/Wasww+y3/0wQ3UZ73YTw00jdhe54+4QaDX6win2hft54fYW3Hmc0KhhCHmmwTamWmY8btEX76Mjf5DPPfM73FTO0NPvJxzXcMzzSEKeg8Hf4o4Wsb1tXnQuox6k8Iw0N298iP7gfiwjQ+S0GdxMI5obDPQSNwcPcumxt/LkV/6cweAUo2CbwV6JUK8wCnLsd9/PI5/6f9kb/COml8J2FxHED3NLvB9dX8WUV3n6mffzfP9vuSF/hFFc57a5y/5+E0mpIumLPP6Zt9Hc+nm+8KX3IikVHOcKoVHG9y/z+WfvY/effoOB+mFMuYJvX8QOG3zhuXfw2c/+ES/GW5higWee/Xs+++Q7UaWTRMoqX7t+P+eqP07moddx9dm38MRT7+Qzn/0brjzyRzx98CGufe3D6NIKkVEj1ppMzDUCvYQmLWCa59DtPJ//5w/y8GPv5tFP/inxUYHPPvkuLl99J7K8ji4Uee76P/DI59/BQ594O3fHa1jdNIFR4vFP/TGPfPZNPPnVd6PpG1jmVYJ4h53Lv84TT76Fx7/wJp749J/RFT/Gpcd+jSuP/RbjyRpfffI+Xggu4AkFInWT5798H9G4Sm3nzWQ3f4aTldeyuvmz3F94Had33kDl/K8yMqvE4hpKv8GTz57k45lf4O9XfpzUzo9Sv/KTON4ygfIokf5JetJpTlS/n+zVN3Pv0quoXP4pLj35e5hxHV1sY/WrCJ0HWNv5OdJrP4rlnEU5WMKRK3z6c+9hqfijbO/+Z24HK8ThQxzd2ebyY2+luvVzFDd+jlPFH6Z6+ad5Tv8TvKM8up7DEPJ8+hP/g+b2G2ldfD1D4WN4wwJ3o10a7TeTaf04XemjjN0GsdriM596F+XNn6XU/GkkfRFJyXDl4d+l3PwxLj70X1DVBWxtA8HKsvP421iu/wCL9W8ht/E97Dz6i3zl+Q8iqWVCs0xklunfeABbXqJ76+9otH6KQvOHOVf8Dh4sfTOVy68nt/vzfPrZdyM6Kfy4ybC/jC5ksZQ0166/n4uP/iLp1g+wWHsNpwr/ntzG97P+8A9zO86hDs4SOlUsc4V6+2do7f4E21d/hk9/8S30984h9/K8MH2I0K/QHXyAxubrqKz9CGdWXs19+Vex3PxOGudfh259DMs4y1e+/B7Wtn6K5vZrkPsnCa0aplbg4cffTn3nJ1hqfBOnK19HZvvf0d7+FfYG78NyzqFKLQShyInV7+SDC/ew9ok3crL8rRR3f5D7Vr+FS594C7pdpNvJce35M1y59MdUNl/PY5/6A3rdc0zjNUThBPniG1jKvA5BP4kjN1DFRRprv0C2+gY2Lr4VQV7l9gvbaPoK2bUfZaX2w6xUfpDKxo+wmP02Urnv5blnPoDcz/NP//w+ams/Tzr//Tz33HvQ5QyB22L74m+Sbf4QG5f+G7bZwpWq+Haajav/iY9lvp5zzW+hvPsaJlGRwM0y6DyI0DmDZ1aYBBs4WoORu8Xd8TammCWy6gRGjTvRNo5cQTpIM/E2OQo3sKQCtlzClsoEeoPYWkfrF4mMNf5lcimpLBVq+OoGR/4VYnNr1gbSZBrsEtnr2GodsZvlMNxl5G0hdbMYYgVLrOGpLWJrE+kghyM3sIY1YmszcVoIZSKtRai12PvqKVyxmlSQai20bh5HrBCqjRkDLI0nl4jNOuYgjSPl8NUNfHWN0GgT6A3kTprYWufIv0CgbeKIxw0fVTylyVFwEfmgTKRfTCbsxg6uuonSq2GKbcbuxXn0w1E3cKQ1tG4NR1rHlTeIjV2Em3kOvctI+8XkHkdoMHIuYknrRNYlxP06vnYBX7+II60xts+j9+sIN4t48ha3/UdwpR26zxewhk0mzkX0XvL+i/EnCNRdhjeraN0Wd4JHGFuXGFwvYAprhNouoX4eo99C6zZ4Mf4kem8No7/FyHiYQ+cxRuZletcyuHKLkfEQ4q06nnweX75AbFzB6M3EC+k8jrxLZF5BOmgR6FcY248xuNHEGJxn6j7B8EYLW7iMoz1OMH6Kr1xr8eTnUmQ/9Ot87Fe+j/Rv/wLv+8+v4auPFjm78Bdkmh/jgeW/oFD7CL2DxxA1gYHUw7INgiDAdV3ieIJr+sT+BNf2cGeuitHM+ZBUliYCRuD5hJ6PZztYhkkcJs6JcZw4EJKa05dqN6ejceKmcD2m4wmu5c4cFSHBsXPDSzgYk3hK5Mcz1kOMa3lzkOcxtyIOQyzdYBTF+C/7rsgP8F2P6WiMZzvEsxhHFAQzASE5l+Nmkslkwmg0IgzDuUgRBAGhnxxrMhvPcfTDd1zimXPjWMg4nEw5mkxxzESAmIzGTGbjjUKHODIYjXRcVyAMVI6OPEI/wDGtJIoymSaiz0zgmMQjonCE4/jcw93b3JnG+HYS9UjiEObccTAOvXn0YhS4czbEyz9zLABMIp/AsRgHHqPAI3zZ5Px40v4STNKeCxWuqTEO3dmx7Pn3Ho6CuXPjWFx4udMicAw8J6kIPRYrjh0NyUTfe4VD4xhU+XLR4uVOinHgMw6DBBJqW4lwMeNHHDspXi5AJC0j/iu2URTMnRfJeTmMopccGcesisRl4s0iI8n7k1HEKArnLA/ffanb13NcXNvB0g1MTUdXVFRJZqg8hzj8KreuPcK7/uj1VPLv4MqlD/DMs22G4pN0u5/inx4t849/8uv8/g+8ir/+sVfxoZ9/Ff/c+ku2yn9EfeHXKC/9Is9/6W+w9RSaXGDYy6FLeQxpBVfOYw3TuEoGc7iM0j2HpxQYW206z51FvJ7CEcovRSaGuRkjooDRKWD1U4RKEVvIoh2soO6vECo13GEZe1DE7KfwpDx6dyVxZIg5AiWJZ1iDJGLhSVk8KUuoFpjaNQIlj3jzNJFaIFSKhEoRT8ph9lP4cp5Yr+AOs/hyHl/Oo3dWGRtNnEEBf1az6ogpXGkFvbPMxGrMzjmHPUiECrO/RGwkcM2x0WRqt5BvLWD1U0ysGr6cRTtYQLq5wNSqMzbLDG88wMjI44pprH4Ks5dGu5VmojWY6BXs/hJHdplYzWH3V3EHmST2IWSQbp0jVEuMjdo8QuPLBcZ28qM3uHGGUKty6K4TanXk/RSx0SI08ozsEmr3HIFWwFcL+GoRTy4yMuv4ajH5wZxFPzyljCOW8OQqsdHClQu4UolIa2INKthCFV+pM7ZbvDjaxhSLOEqF0GjyQriLtLdK77kzvOBtM9IaqAfLBHKZSKnjChW0/Ty+VOeOt4PZzaH2ziUVsWIaZ5hCunkSV1jiRb+K0z+DLRUxhikCM0//1oMYw1UcJYenZXC1Fe4odeJ+AbeT4choYvVTGP1lIivPyCswsluo3UXEWw9yx68RyFnUgwVis4wxXCJUs8m1FGtE6hpmv4TWyXPo7OIM13DFAsKN04RmgaOojiGuMNw7x8TeIJBauGIV8cYyVj9DpCTsEOUghT2sEOjr2EITT0lWcdVOCldsoRyUsIYFfD2Dp+YRBueQtRyW1iSQ1+k+d4bHn/g97st+Bx/JfDsnit9GqvkdfHz1G/mb09/CSvsXEdTTWOppJlIV7dYSameJyCoTWiWM4SqdZ+/H6Cxzx6mhd84g3LiXu3ETV8ziS0W8YZZYzuHrS5jCGVxphUDKcWjW8cQc9jCFLaXw5BP4yjKxUUftlWZwrSKuuowlP4AoLTFx2kRiA3Uvj6nVcbw6hpzB6afwulkcOYdlFNDFHNZBnrvGecTrKSythi+tEVsZQmsJTVjkyuXfIFX6Dr58/X/QVwpEehpXWcWR0wRmkdCuYkoZdGEZQ1gm1Ot4UotQ2cERGkztNr5cRN8vMFYv42jLBEYGQ1ji0Klz6NQwh0sYw7NMwzwTL4c2WMGSSwx7KxhaCl1ZQRvmsKU1HKmOPsihC2n6e+cw1QrSoICp1xEGGWyhTqC0UDtZzGGesdPCVUtYUh5LLmLIK9R3X8+Zta/jwer/jhHei2vWUYYbDIYbDIcpXLnKSGox1tcYhZt4fhO5v4I7yKMNTnI7rGGKWZReFkdrYGkVNDWD5xUwpSq+tYIjLzHVLxIILabWCrG+hHlQxR0m1uOR1cZWsujSIpaS4jDYZmpfQuvuMHWuEGhV1O4Z9N4ZQrHIbeM8fmeLQ3eTyKgTOzVsrYA6zHFnfAFjWCTQq1h6m0l4CbGXw9CrWG6NKNpE7pQYybvYwyIvBJewBhUCuc1I38IdNvDFNlNrl2iQY6RfoXdQ5PCwwMRZJug1CMRtRkGdgXCOI3+DqdrGE2ooQgHTqCWZdLGCrT5AbeNHeDD/f/HFG+9g0DmB06sz0rfQxRxidxFHKSQUfXsdeW8Za5jBN3KETp4bzy9iKE1Mtcl0tI1p5NGVPKa6hm9exZZaeNYamlpCl0vogyK+0sJVmmhiGSZraJ0FrH6aI2eNI3cNvZPD7rfxBrtE1uNowy1ksYZtNXHMOiN3DWlvgUDKcddqEwxzGL1FTDnFOF5D1+o49g6h/zB9s0rn1iIv6i1G3RSxUqHfKaJo5/GDJ7h+M41lreCpy9y1rmLvt/HUHJpWRDMfQRuscLC/iGXt4GmXUZ6tMuk1iaUlHPUfef5rHyKw1ojMC2hCkUF3CWmQxZZyGL0HMXvZ5H+GlkHsnMaUswRuE8+pMRwuo5k15G4Jp5c0Fjhuho5wL45W5EX3IUb6DnI/jaauoqt5LHENtdPEkqoEbhFdz3Kwt0LgXCBwNpAGZxl2TzDxNgm0iwROA3WY5874EpG1Se/GKtJBlshqcxgkrAGjX+JucB5lbxm1s4QprxCGeWx/BWF4BtMqMBnvIAtFbLmOI5a4667hdpcJ9W16N1fp7p/DcvJ0h6eQzSWudz6MaN4HR+uEeo3B9RS2VOZoVMe2zqJoJwmiPEdhG1+vog8LuFqZwCrjmQUMJUPoNLjW/Xtk6xRD+QSmXsA3N1H7VWytSOilcbVlIjtHZNcR9rMYeobnbr2HffUDWNMMprxL6NXw7SrCfg3bqpNuvJrSlW/iC91fYaAu89TTH+BgcIogXEceNtDFNQypjKmk2Nu7F9so4RkNxE4abZije+s0nb3TTCebHPrb8OJlDvbupde7H0E4iyqniYM2g84Shr+IoJzk+q2PcPXRt/H8196DOPw4kdvEUbbwvArXr32IZ575cwJ3GUfPJ0L+wX08f/0vEPU8ulxAO0jhawVUa5nPfe19fPKpd/L5L72Hw1EdXV5Gl1ex1ByGlCO0W9hKFbmXQ+ouMXYb+HoZT6vgqRUCvU5ktbHlStL8oVUYOW1ctcrd8UU8tYEj11B7CTBzZG/iKW18dZND7zK+uoYj1VD7OUbeFko/jyaUGPvbjL1tdLGMIZZx9Sae2kIflDGFKoG+xu3wIuJeFluqE+rrjMw1pL0UllCCo4eZ2BuYgyLOsEKkNRmZbbRuhkCtcuSt48pJ1DYyykzdOo7UJtDW8dTGLLZSwdeaGEIVtVshMnbwlPV5/GRsb+OIbSxhHUfc4Si6inhQRu3XGTkXsKQ1fH0LS1pDG9SZOJcItC20XhXhZjL5t4ZNPGUDR1wjsnawpBZKr4rSqxHbl1D7LSLrEnK3SahvYQ1b6P0GSqeGvF+buSN2sYRNQn0bR1pD79UZzoQM5aBBpF/EHKwTGbuM7UvovQbirRJH3kME2g5ar0H/Wg5TWMeTdwnVy+i9TeS9Fo6YfGdkbOIrF5D2Gnjyeezh9jwKYvQ3MPobxPZDM1fFeRz5ArZ4AbW7xdR9Ale+gnC9Sfe5Bq7+CVTzk2xd/jiXz/8j7/zl7+a3vuseTv3qG/i7//oT3PsXv8FDV1cprN1LffcEucLfkFp4Fzc7z6BaArajEEYutm3jui6TaErojubNG57t41oeoRfiu8E8AhLN3AzHzoJJPJq7KMZRnLgDwgjfcZmOJy9zJiQRkcSZMZ4DNMdRsiVVnofz6Efghni2Pxc04iBmHE+SYxw7J4KAwEuqPgWPEjMAACAASURBVJPtGFQ5eon7MIucjONRUsk6g3oeixPH7SXT6ZQoil4615kYMYoijibTuZNkMnNBHAM4x/Fo5hhJhJnEWRJjWxLjsc54rOH7Ip4n4XvqnKUxHY3nMRVvxvWYjifztpR7eOGQo3H0yqaPGQvCt435JP/Y8RB51tz5EDgm4zBgEoXEnss48OctGSPfI5pP0r1ZNCKYRxuSGIg9Y2JoTCIfz9LnnIpjuObLxYtjseElZoY9FwOOYx+JoJC4NxzLnDEvnHncI/aPj/eSoyJ0nfl5J60eibNiEoVz7sVxHONYcPAcaz62lxgUiVBxvCWCgzNnUCT7H48/msdAJqOIKPCZjuNXjCM5djBT5hxcy8YxLWzTQldUJGHIYHgNRXyeG09f4Y/e/sNsNd/FhZ2/5aDzCIa9z7PPn+e5L13k3j97G7/7mlfxB991D9k//DGe3v4Y7cxfkvv4r9FafQuPnP9Dhr2zyGIOoZdF7KdwzTzWMIOn5LClFUZ2EWu4jNJZxFMSTkIoN7F6BexBHqObsCiMbgZfqhHKLdT9RSZmjUgto+wvz6IVBdxhGenGCo6Qne1XwOyncMUcnpjHl5IoidZZZGSUkwhIdwm9u0SsJYwKo7tEpJVwxcRt4YlZAjmPM0wT62UCJU8gF5iYDYbXFnjB25ozKkI1x8jMY/VTHNrN2XkVcYdFRnoVa7DM2ErG5Usl7EEWrbNCIBcweit4UgZrsII9yM2EiwxmfwH14DSumJq5IzIEwyp37A3cQYbh1x5krBcIxAyhXMDpZ3DF3Lx6Ve8sI908y9isMdKrSRXrMM0L0QaxWWN4c4FQr+ErVVwxuf5y58xMqFhA7S7iyjlcOY8t5nDEPJFRQeutEOlVLCGHK5eIjebMTVHHkws4UkJW96QG8l6WWG9jDwuMzDqx3Ubuphk76xiDfFK1JVchukAgVRkZDbRumlhvEBtN1IMMI6ONLZSxBiUcZZnQyOJKKcz+MnZ/OREqgjLitY9iD3NovTSx2UTvp/HVPJ6axRRW8LUCU7XBodbA7qRQ9xbw5CyOnCa2i9jyCr6aJdByONIyhnAWR1nElZcwBosEajGxYQoJ48OXK9hCBVuo4YqNRJgRM4R6gdjMExoZPHUVpXMWT8njKyU8pUSkVYmVKr5QwurmsYQyplglsDew+i0irYUjZtF7KeS9HKGygSUUsIbLqN2zWPoqsrqIMkyj3CgQy+t4doP2xbdxqvAjZOr/kUL928jW/iNrl3+ToZHDs4sYnQeIlALqwSLWMIOj5InMBHRr7C8RDrIEShprsIzeWYLJDrFewh2m8aVC0qpjplE6J3DFZV4I6lj9FdxhlkitcGi3ceQl5IOzjK02L0YPoXWKhFoNX8swcbNYegV1f5VYaEBwlYNraUy9ycipQ9Rg+OwJAq3KdLSLIRZwehlua4nDSpcrSDcKTL0Svp7i1tOnePjSO/jKV38fzbgPS1vHGpxjbBcIzCy2lsJUVjkM64zMEmZ3kYm1gN45iTdMc2iVuBsWuO2tIt+6j4leYepWMYQlfDWLLa3C4RaOlMIUlhFunSQwUwRaCVeq48k1pl4Tc5i4g9zhWjIZHxaIzDah0cLVamhCFt9o0r2xjN3NEkkVArHISKsyvHEWtbPE1GsSGmVCp8juo7/M8vqreaDwrSj6OdRuDX2wizjYxnPWiPQmoVDl4KtnUMUqqlLB1cpM9CJa90FiI4M5WEXrpnHlGrZUw5HrqP0Cfn+dUF1mYqwSD9cZCZtM1QyxtEzUb8HtXfRBEb1fY+ptcnfSZhqWUXtp9G6DQ6tBIGXxxRWm5iqHxgqBcI6xlOVILaF1sxy6Wxj9EtagTKi2CJQWzrBBpG2hHTTxtC0ccwNNrqEOyoTaJlPzInavzcg4xcRI4Q5y2J06+q0yd91NQmWVwfUPEQ9y3HEeQ9ivYioLhNICL2oXCIR1dGmRkb/DbWcbey+HL1SxlAahv03n+QWCfglTfB+trVdzqnAPz+6/Bd84QdjPMlHKRHoaXy0TqBVGVp1QrzB1W2j9FWwpiyvnMORFRn4BW1thsP8gtppCGy7imSlsbQF9WMWRmoTqOvJBHktuoA8rBMYG9rCBebPCVG0Sy2nc/lmc7gq4D2Fd38W58RhG5wpm/xIj91HUYR3HqOOoeTwphy/miIUcQT+dtN2IJaxeCXewgSdcRLm5jWO2sAZLjAenwV3GFe8ndEv45jpGZ4OR8ilCvYrZP0coNPF6DTwxQyC3CPqfw++2CNVLuNrDmN0LjHvbxHsF4sEqh06WQMmhddqE1kNYeglTzDNWryBfKxDIixj7S0RShSNzg9vWNt6wSiC2CMQ19P0qhtLg0LqId9DE7VewtSJR1EbrF7D2GvjiBqHSRjnIYkst5F6bkfUw7rDJ4NnTOHoTz9hG668x3Cuj90vYYgVXaqLuNfDlMkfOLofGw5gHF4jER5noV/GlNpFWQ+kUCNU1IqWN1SkQyg2mzhaGmAiKY3MXZb+EL67jCS2sbhl/UGIsFbH3F9C6DQJtm9DYQh+WUQZpDDnDKEjEVrFzCk+uEEobhGILs7eK3D3NJGpi6RVGTpWRXcbTksjr2F7DVxqY/QojYxNLqaCLOQKrztS/QKBdxpMvovZKxE6VO/Fmwk9xG7zgPoorNlGkBwmjEo71CJH+CZRuhsCo4am7hF6DVO3bSW3/Kz7feTOWtI0pNTCkMr6+hj+z1b8QX0AZnMNVG+hCAVetMXY30QdFQmON0Gwh7C0T2WvEdhvfqOEbZWwlgzpYIrLqRGYbXV1C6C7hGk20YZbYLRPZBXytxm3vKq5axtWzRE6WyCmgCSl0Icvt0Tq3RzVEvYhv1hirVUK5gqnUGAyLRNE2Y28DZZBhEmwQWE1Cu4kpl/DNBtNwG0etYgzTRFYVTysR6FU8rTpzTbRxlCqeVsaRizhyCX2Qw1VrxNYatlRl7GziKjXGzhbyQQFj0MCR1pK6TWudyGwx9rcx5SrKoEBgtnHUOoZYxlEbjP1tRvYWareIKzcZ29vE5iae0kLu5HGVJvawiD0sYQlFjrwtjH4erZvFGhSYOhscuutYQh5fKXM7WEftLuOrhQRqLqWxxDq+1sRRKlhSAbm7QmQlFamO1EDplLClOrG1jiWWUbo5Ju4uvrKZRCeEBlK3QmjuoPbrDPYKjJwLeNoW6qCOI20g3MwTGhvE5gaWWGVs72AOGhiDFqG1ha200YWkwSMROnYwhKRRIzZ3UTplfHWLQ/cKjrgxExd2Egim0CQ2dpg4l5g6l/HkLdROg5F5eQ7FFG8VOfKuMHEuIu+X0fsNJs5Fpu5lXGkbT97FEXcxels4w11caQt72MaRmui9dZzhDp58nuHNGsp+aw7S3H8mh9JtE5lXiK2r6P0txs5j6P0dHPky0v4Gh84TTO1P0b25ySf+aZml3J+xs/n33P+nP8e7fuIbuPeXXsdHf+ONfHL9NM8/d4nPPb3FPz+/zdkzf8rKqT+mtrbKrd5XkNU9ZLWLYcpYloFjWgkjIYiJZmwK30mYFbZhz5oupvOmkFEUc/vwiHGUuCyOIZPHXIYEuBm+xLCYiRr/f0JF5MfE4YijyW0CLyT0Qo4mRzimk4A2Z7GPRMwYz/kPx7GJY7jlcd3ndDxhMkpiKqHncziZMSbGSXtHFEXzytTJZDJvMfH9xEERBeHcIeE77jwOcsyiCDyPcRRz5+h2Mu5j0WY29jj0Z24KldFYJY50As/kaHrIOE5iMceixiiK8WwH/7iBZQb5vIcXjrg9ifEsfR7rOK4KTfgQLzEk/mdXxShwGfkh02jEyA8ZBxGjIGTkh8R+QOwFr4hBvHxinwA13blT4vi4k8ibRT38mZvDnjspjkGeiUDiJfvN4iTHDoSXmBVOEpeYgTkj75XMDc/SZ+JH4p6IvST+4ZkGkecSey6HcTyPfhxDNI95GAm7Ipq7KI6FhyQWEs5FmeOIy/H4jz87jkMOJyNC35u1oNj/k9CRHOfYwuNYNpZhJo+6ga5qaLJCp3cDTbxF92uf4D1/+JMUV97OE489iGU/w/PXvoQbfIlnv3ieM3/933nnG17N+1//jTzwa/+ep3dO8tSjNaoP/CHNxbezXnorg4Nz9A6WkYdF5GEGXV3FFFaxpRS+lsFVVpm4ZXwtz/DWAvawSCg38cUqVj9ZuR4bNaxeFm9YIZCajM2k1cKTCozNBr5URu9ksPsFpuZaEhcRc7OYRxlfKmB0VxN3hFQgVAv4UpZQyWP2VzD7K/P2j1AtoHcXsQYrmP1lYr2I2U8YEc4wzdgo40l5PDGP2cviixU8sYQn5vDlDKGWYWLVMHtprF6OQ3s94WvIBeJZNOTIWUfvpLEHWY7cNmOzRqyV8KQsR259xtxIYQ2WOXQrmIMFAiXH2KgyNuqMlBZWJ0sgFjiyatj9ZZzBKpFcJBCLM9BoAU/Kc9trox4sEaklRkaVsVlDPljEVxJ3RKBWiPT6vJNb7WTQ+guJq8IqY0tpXDk3U/Sr2GIOTyngynkio4reS6P30oRaHUsoYg2KOFIeX60Sak18OdkCpY49LHDw3IOEVgtHqaD2MjhSGUYXibUG+195kCN7PbmhkCuYYp7YbqIPMoycNv0bC9wdX8A3MhjDFQI9qeqaWG3ueOsMr5/gyCkTamVCtYG6nydQ6gyun8ASl5nYNUKtjt5dRe+ucCdoE+p5xk6ZQM+hDxbpXrsPvb+ELeWY+mvYSgapf4LATBNoZcSbGSyxiqsWcdQ0an8JT6kyMjYY3lzGHmZxlTK+VsZXC5jCCo6UItQLWFIGU8xiKxksIY3dzxJLNUKpQai3MdUaslLGGbaxhkUiq5Tc1FpruFKDyKwT6DkCsYFvlbHtFJa6gnpzmUBosn99Ec2rYHppLC3PHX+b/t4ZZPUsrr+KLaSI9ooM9x8gtPNEbgmxe5bBzZM4gxVwG9g3TvP8l/6GI79BpFWx+mmM3gKRnsNT8gxvruAMz3LbLxIaq8idB4nMHIGaZ2I2sXo5pN4KvlFD6aQZ3lzGFUtJHKi/hKukib11fLFEPCgTDVvY0gaOvo4hrHDHTjFWS2iDHJpaI/LWuO3W0G+d4MhvEAZtJtYmunAGT8tz5D2CLVV5YZImshaZ6BfwxRUiPYOjrWBpy4iDk1jSApGSYqplcbX7CYylhMUiLSN2P44u3c84yKEKSwRqHl/NInZOE9p5LHmFwEwAtIduC7l3ClvM4w0bTM1N1P1FPDFNqFSI1Q1it4QlF5D2s4ysDbReGvlgibHZxh02iJRNlL0SobqNr2yjC200oU1gX0AWmsidOl969sM8eevdtC7/V3y3iSdt4iptugdnUeQKod7AH+SJ1CaqWMc02/hmGUc4gy+0mOgbRGoNW0gxtirERpmx2cSTaozFS0TqCrG5iN4pEyq7aP1FXHmFkbaF66SwtSqm2MbXWsnqrZO4kkyhxdQtYwwWMYVlDp0mR26TsVnGl1OMzQITv4S4fw5rUOaufwF7kEfdX2ZsbDDSdvC66wxupgjDNUy9jCPWUa/lOTK2cIZFxkYG6eaDvOCvE2otpt42g/0F4qCErp7D7K8gd9eIo8fo905gDE5zpJ9PVrrFE0TODmYvzVTJMdbzGHKOwF9HPFjC6S9jSykqzZ8i1fqPPPW138M3FomHBdzeKlrvQRjtYPRXscU0rpoltsq4ch5XLBKpdaZeDrn7ANrgNJFRwR5W8JUivr5EYJ0k8iro3RSH2gYTfQ1dyqJrGWy1SCjXsHsbOEKFSMsTaBmcYQ5fajHWt4jUNexBkRejy5hiDU0s4lslfCNPoFQYKxvo/QKeUsOTywRSFbtXxB/WMbsV7H4DR0txZJdwOksMrp/F89pIag5lkMYXcozlq9hiCk1aYtCp4ZkXMaQVfCmHfXODF63L+PIuirCFOmgx0dcIBjm0bhpNrnDHqOINz6MM28jyaRxpBefmJt7BGlN7gdCsYQoVIn0Hq19DurHM8NopYqXKC/YuvZtnsLtpcDY51OrceOY+hv1VJs4W7kEFZT/NXWeHYFBnal1g2KnhaJtESou4m8c32kTmFv3rOSJ9d+aOamH3S8Rqm0CpcdvbQdrLcNu/RKBuEOrb2FKb2NrmTriNJ5UwuxkIzxMO6xidIrbYIDC2cYdr2IMawrUF/iXc4tBK/hdq3Qx3owtY6iojp44llBhpDe76TdS9E9j9FTwhh28tMnEqeIMy0aDKWCkxMgqo/WWEgxR6L4WnZAj0VQI1hT1IfgsO7QrDGx/DuJVPFiKEAnqniCdtEahbuEqR4cF9vDh5nNjOYgtLDL9aZKpsczfKYknLfPnTGQ6dh5A7pxk7RVx5jdCtk61/L/nd7+Rzt36HWDhPLLZxBikcIcPY2MAT17CGNTy1ym33PKFWxVHSjL0qkdngyN/F6OWxBhm48yjWsEGkb+NJNXwlhyenmdgNtG4eX19lbDW5GzyMcquEL1UItRy+lMbspXCGiRAYWzW0wSqhUeOFaAe1kyLWaxjONppQZKJWGUnV5LfP3iHS2xwadTxtE0/bwJKaOGoTz2jh6jVcvYou5nHVAq5axNfLhGadsbuGr9UIzRaB3mTitROxRCnjqVUMoYCvJY6KqbeDsLeCpza5HVwiNncZmbuE+gaOXMeRKwz2UoT2OndGFzHECo6aRE5MuYrUyyXXUUmiH8O9DJZYY+rtYok1hnsZBtcXCNQqL4Q7s+c1ps46nlxGOUgR6jUivYbaWUniVVIWT8kRGUU8JZs0eBgNXLWIKWVw1DxKbxVLKs0aP8r4WoPYbuFpFVx15rgY1DAGTbRBndi+QGxfQOnX8LRNIus8ltTGN7axh4lY4Kkt5G4GT6sTmRvo/TrGoIWrtfH0dQyxzvCgiG9s4xs7qP0GSq9BqG/hq5v46haRcR6t18RXdvHkHcbWFRypTaht4UrrhNoOgbqD1m0xth7CEjZxpDZqt4KvbrzMnVHHlddwpLWkAlXexZMuEOtX8eQLWMIGnryBNWzgirtE2mVC7dK8/UPttIn0y+jddeROC0+9gK9dwpEv4CqXMIcX8NWrHDxXxRpcQOvsYsqP8MnPLLOcfxcnH3gbH/vvb+Tv/st38+ev/Wbe/6bX8rnzK9y69SgD/Uk++/Q26817eXT7LA+eez9PPfMIun2LaKRgOyJBaCEN+4zCCM/2EnimFzEZTRlHYzzbx3N8HPOlqIXvevOow3GsIhEQRvOYxHH1ZhyGs5aM8H8RKuKZMBK4AdPR4SxmMppzMaaj6bx1ZBSO5k0Zk5cLFjM3R+KiCOeCwbGQEfpJpCP0/LmT4hiiefx4/PzYFXLsmEjcGDHjOE7gnVE8H/vhJGkViWeOjmS/mFHkM5nYhKFEFKkEvkngekziF5iOx/NrcszXGEXR/Dp6nkcYhsfRjxG+bcyjH8fOBt825lWhx5GLyLMYBQ7T2Me3dULXYxqNGAcRkzBiEsaJUOElQsWxw8F3HRzLnEEvk8n/ZBTP3RPHYsXL609f3vyRfK87F1JGgYtrari2iefY83jGMQ/Dc6zEyTATJ47HcOwSsXUl+bvr4s7EidCx588jz2UaRXiO9TIwpjdjYVhzUeG4DvXlr+PQZzKKmIzieaQjeT+cOy+OPxeHAeM4nNeTHteqJvWlzivyT4am41g2uqKiqxq2aRH6Dv29Z+lfe4I/+I3vo7z6+1y9+DGGwyeR5AGff6rC1QurvO+338zbf+Df8I5X38ODv/4f2H8kyxeuNLiY/gClE79Fefn/4dbzJ7h57Sy6UsXQigx6p7HFNJ6SQR8sYEvLuPIqsVnGk4sMri8Qq2tMrQ2MbgZlfwlHyHJorxFrLZxBBW028Y61CvKtRRyhgN3PE6kNArmGI2QIlCK+VMAWMrO4R5FQTQSDUC1g9lcIlDy2kMIepFD2zzGxqoRqAU/KoHcX8eUsvpxlbJaxBqszZkRyTF8uEqt1+s+fJZArOMMslrCCLSwS62XsQRarn0PbTxMpVUK1hCOmUDunOXLWUfdX0A5WknrS3iqhWsSXc7hihiNnDe1gCaO3RKRlOXQrBEoOZW+BSK0wklsIz50jlsvccRsYnUX8YYaRWua23cbspTB7iQNjbNSQb52j9/wJXow2OXJbuHKevWfu49BtcdvfwBKS6MFtf5uJvY4rp+hdv5+pW+V20MIWM+i9VTylSKhXcKRjsaJAoFWwhDwjs4UjlvHkRMyIjQaRnjAqPKmBPSzjSiXEvQU8rUZktXHlCpZQwOjlYHSR4bUF9IMMvt4kttsYwxz9W2eI7CqOmqwcTIN1fKOAPkzjKlWMfplQXaP//ALusMDErDEyqyj7GXxpDaNXZGLXCLQM0t45Iq3J1G+hC6uIB2fo33yAkVNC6Z5B6Z7lKGigdFcQbi0xcjYw5Tzy4CyxU0LupHGE9WSFVMxiyMvowyV8rUpktFC7KcT9U0TWOo5cpX/93Cwek0RnBrfOInaWsNUUjpRJhAq5gd0vE1kbiEIey20yvJXHVcpI3dOo/QUCvYopFHGVApGdJxJ3sKQyjp1BF8+g7Z2l9/RJHK3K6M4Og+4CnngZ/dojHJqPoytnEIcfZKJnOdzbprP3j5jaIq6VwTWzSJ3TeMMV/sWuMOotMdj/OIGeJzYaHDotRlYBR14m0Iv4WhNrcJrbYRFHOUfv5j/8f2S9V6xkeWKfpwcHwS+2BRhweLEh2rAgwAmmHvRAQwJs2LAtkxLhIEIibEkQCRqUZYtBprmcDdMzfbtvqJzjjR0n7Yx2Ka6WXFKbtLsTum+odHL6n5yq6t7unv38cOrWzIAPB91dXbhd1X1v33N+5/t9P1KvRmI3cOYV9PMDrtNHZP4xQmkgPbvLyhvyMj7Elg6YP3udSIx5GRwTTqp88oev8dP8m9xk7zD56DWUj/4Rr4IRL/PHTK7KPP/oDq6yy7VbIfcazGf3WHljhLaDo1Rw5mc4iwGxvcfaqxIvTngV9gn1A4S+S+RXiIMKrnaPRN/npVPH0vZI/SGeeYS+6HDx7E1UucSrF+8iTTtMfvJlrqMBtrqLqewwu/gygVWEdStvjCntkIshiXaIN+tw+b0vkZkNMqOLM2kwu3qNwOmQeWcE2hBjso8rl0n0HmLSJRR1dOkA1+qQhMf43iHCG/Ps8h6a3WQpvs2HH+8iB3Xil8cIc4CvDDDme6xWNQL/mMX5PdZOn0+TRyiLNpreIwm6vIzrrI1v4s9OSfUxudMmNkv46i6hXiYyaoTKE0LrgMi9V3SqtVN0ZZ/Qq2PJPT5+9htcLx+wjt7Bktqos68hjDtwc0YePEaZlInFMYHxAF97TKA/ZR18HUca4MgdNPk1QruCp9YJlEJcvHI7eHIDZ9bixjzFketoxj6uaPAiPCWTe4irMiu/S6Q+RTnvEVkPsNUBtjHk8ryKbT9A18+I3BaTqwGm+wRTlPGtEq48Qlm08dYNDLmOLx9AWGclSsjzN5DkXdKgw6u4jT55yvmkSvDqEFmU0eZNMv0p7nyAOt3FvNpl5XaRzr+KPruLdPE6QiokyNZVFXNyQKS3EfM29tUhK/ObiOkxkd7BU3fQ5K8R61XWeh/l4zdJwhaq9gaeVcaXKghlxPSTXRJ3SOT0cbUulx/d4cVygOfcITJ3MGZvkAd9bLWEtngTW97jxjsjVR5y8byEqfaI3SN8s01oNDGnu9uaXmRXMa8q5PbXka/eQTF+H9V+B3XewrrYQUwbmModgrjDXHmA6byDJO/gGzs4z8us3KI6IWsdNK2FpZYJzAbKosHVfMBLq8G1eIfJRQXhvwHrPtHlKfZHLUL9S+TpAzz7hIsPqwTmIVw/wNfv8/wH/4ilaMPLMyLlAO1Hv8e11SQPemjSAdLzeyy1IUvR56U4xPzkgEQf4xhDFtMq/qLOT40etlzDkZv4Wp+1/5DUPCRQOjjTMi/8MaE9Jnb7LCZfI0+aZEkbS68yvyojTXukbpfYbGJe3sOblYikBoHcwbhqFhdFUpXAaBZBpnIfW75PYLXQpSa6NEBZ/Da2coe132HlNHGuvkyw+CrXdoVrq40m/WPk89+D9BTSB+gff4XEOCC2GwR2F/nZHkLeJ3X2WbplxGKHUN0ls3eIzd9jKfXwr/YJFkXtVb0osfSOsOUdfOsrTD7q4ij7vAy73OiPyRZdcusrpPYeufEtArXLKjwgMO7iqT1cq83T9/9rvv4n/x0/kX+TbD5krXdY2xWWVplArnPjP0Z5XudV8g433mlx00YcsIoapG6H2OxiTvf5NBljyx0i8wwxHxNrI16GYwL1AGu6R6D2MaavESh1Pg3eI5gfkZtjMquOcfkV7Okd3HmbSO9zE56SuWOsRQ1n0WDpHGFd1YjSDzAXbXK1QzCp8DJ8yNI/wZcrLNU9cv8djPmwkELqY2JxTOyOEXqLxBtykxyRun0W5ztk3pCX2UN845aqOOQmOUGoDcx5BUduwPptPK2HdF7CmDX46fIthNLFmndI7DOW3mNC4xChdAiMHqEzZp08wlY7KJMqsXvEMnqA0HvYShtb6myDCXPWwlq08bQBqTjBmDWLm3Fmn+vgpDjftYek9hBfbbP4ZAf1Ypfr8Ah7UUF+fhdPrRKZDWKriTG7R2QPSN0hjlpBneywDPs4agWhNhBKi1VwRuKM0KYHGPMDruOTQhCq9Fn5j4nFQyL7DOmigasfcbOpgvjGCb55gvS8ha8dEuhDPK2DUFtYixaRecLSfZvpswO0WZPIOSG0T9GmHbRpl0QUzgp7MSA0TtCvOgjpEOW8Q6gXE6KB9pDQOCbQj7HmA0LjDF89QZ8MCLSH2LNDYuuU3H3E7OMK2lWblf+EQD/GXgwwZ11i6zGh/ghffUTufB1PeYg1GxObZ3jqkKV4D/1yhCufsRTv4ckPiPQnWLMjzMkhmfcui+ddlMshifMuysUYY3bGi/ifEZrv4StvKDVFyAAAIABJREFUERvvc/7hiIPq32O39vd4/92v8nbpV/i1v/Tn+N2/8hf5m//Jv8X3320wufp9vv/RO8ys7/K9Pzrmg7NdGv0vc/ZWjfPJd9DNZxjWhDAqFhYj393ULiJCr5BeFpWPooaRhMm2TrGdBo0L0WSepMRh4YKwDHNbw8hvFzK2BMSfJirW+Zo0SrleXpOEKcFm7eMzmWfhsLheXm+oj3i7vFHQEumWergVfN6SDuvlinW+5Hq5QpMVoigiz/ONmyNluVxu6x9J8nkiJC4CkPSz134bJsSbNZAsSYtVkE1YcktWrPKYPBeEocIyFyRxwDp/wXXONugIfb+oqKSfLX4ErofjOKRpektUJATC3BIVkWcTup8dtwLL2wpIUaHwthWQWz9F7IutADOLfFZpRBr4LOOINAyIPY8sDItqSBSSR18MJLLI/8JcafF7wbaSEW18EsXHKlY5buWdBW1hb4OM2+Dj9jV5trGlKj6jLFxi3yMQTvFnbLwUse8Vc6VJsVJyuyhShBIBn02MBsSR94UjT0OSyCeNA1b5LV3xWSDxedoiDn2S2GeVx8Shy2qZbD+G71r4rrVdR/GEje8KHMvANg2EbWIZOpYk4WiXPPvoA37rN3+eSuVXefrkTS6evc9i8h2mz/+Q6Y/fZ+fXf4Ff/dl/m7//M3+W3b/2X7B4v8rse2P23vwVegf/M49b/w2f/NGvEhotLj8pYcxbeFIJ8+o+nlwiNqrERgVX3mMpugRKE+OyhDdrYF9WuHbGxGqbUKoTKQ1CuYaY7hNIJXypRKzVEdMDQrlOINXx5zW8WQ3nqsbaPiRW2ohJmURrEsgVIrVCbjWI1RpLq41xcRdfKpGbLRKtjn11n9RosLJ7BFIFd7bPp9GQRC8TSGUSfZ+1W0O/uE9itlm7A6zp/U14sU+olUmtGtakTG4NeBEc4S4KV0RmtVm5PczJPbTzHVKrw6fxCfInb2Jc7nLjj1mKPtLHd1A/eYNAqnDj9kmNOpFaJpD3yawqgbyLmJa4cUfcuCPEtIQ3r5AZHfxFFXdW2sy6tknMFp5cxp7tE2ltcuuQ3DrGlYsqRyra3MRDUqdFLvrFxKjWx1OrhEYNV9lnHXaKfv5in1wMeRk/YB0M0Cf3CPQ6r9ITll5RsQj0Ni/iU0K9S2T0sefFXX1fbaOc77P2Twj1YmnEWVR5EZ2QOQNis8vH3/sS3LyNI9WIzDazj+/A8iHq5Q6OdID0/HVu4gHKxevYiwLLT5wm1mIXVy1hzu+z8rtoV29izO7hqiVWfg9HOiB1Osw+fp1AbyDkCrk7INRbWPMDAr1GJjrY0h6eViJ1Giz9E7RpGaHWSd0ugdXEmJfwtDau2iVzD1EuD7DlxvYEqLCHd0jdMZHVR5vuYy4OyIMejlrC1WrFnJjUILU7RYXEaOHrLYTaxNFaeGYP1yi69Ma8shF+1XG1Go5SRqhlfLOGa1UxlD1cs0LitvCMCub8PkIuaivrsIV88TX0yQ6x1SZ3++iTe2iTNwjMAyKrTmTW0Cd3Cc0anlpCyPsIeR9H2iOyDpAvXsNavMkqaHEd9Vg8+wqxXcfXynjaHtL5lwnNMp/mh4RGFX16D2u+R2Q28bWCnLmJjkisDs6iTKA3CfQmrlLl8kdvsHSPcOUm18Ex9ryCI1XIRI/YahNo7WI1xi4onEArJnBduYE5LeMqFTLRJXU62IsD5PM3uYnG2IsDErtNbFdx1X18vUTi1Is7i/oBjryLpx3gGVV8szhCu05g1hBamczvkHptLPmARHQIzAaJ28E36/hGHVersgqHhHYDoZYJrCae3iAwW6TuEHNekD+618CwuwhjiJCaZHYLa34PoTUR2iHC3CdyO4T2COWqia8fEZgDbLVM5NZwtB5C6+GbAzL/GM/sYqsNPKuD0Jss9TbhokakNEnNLtfhIbZcxlJKCLNKavSJ1A6+3CY2evhqE2uxT2hVSb06wqjjqX0S9Ygba4w32yEx90lEh2V0RmqdkhrF/70rq4M92WXtj/DNJsv0EOXZAZndh+URyuWXceS7vEoG5E4PX25hTHe5DkcIuUImBrhynVyMsOd1nEUDW26wjk4xFzWMeZVEjHiRPmT68Q6+3iV0hqT+Ecq0xE32iEgMWUanGFKdLDgmMDvk3hjlao9UDLGkKsvgEKE0WIVH5EEfU9pnHY/QZvcx5nt4eo3QbuIbdRylSuwUVNT8+ZvMnr2BpzfI/WFxF9bqFwSUdI/MbmFelQjUDqmok3hFZWrpDXCkCp7SwJFq5GK86ZZXCxpMbhZ3OJ0hvt7FWtSJ7SHGvMoyOCZzx2iTEuvwhMDsETtDXLWFq7bwnFMMqUMuRliT++R2G1epEblDdLVFHIwwtSa21kVofYTcJzGPCeQBkTLAv2jjTA7Igya+28DQWqjzDq4+JPeOcBYF+ZaYI27CB5jTGsZVhbV/SmwMCPU6xrSE0LosoydI0yrCaBCYBwT6XcxpBSG1CLUhmX2MPWtuqn+t4s6vVXzeu3ITa1YlNgcEWocX0VlRC/JOUc9LLMUxQmqTWmMCtYendAqxoNLDvqoRyF1eeGck+hDjvEyk9kn0IZ7exFxUiKw+vt4j0Idokwapc0agH6JP68yf7bMKzvjp8imWVMdcVAitLokYkDpd5PMdlt6A0GiROl3Uy/tch+PNGtk+sdUmMloY031cpUZsdbgOx6iX9wm0JkKuoV3u4in1Qkrtj5h+dAd9sseLoE9q1dGv7uKpFdbBEHNRwjdbLIPxxhnVxLi4z9Lu8cIfI318h1Cpw+oxrtwis0fkYlxUSMw+QmoQ6T1eJQ8RUrsgjbwTQr1HLsY4ixq5GBLoLZTnB/hKl5fxYyJ9gD1rEKg9XoQPSe1DYrNPqHeJzQHmtEqodcnFGFdusvaP8Y0mqdsnET1cvU7q9sm8AcrVfXJ/SCxahHYTV6tgLvZYx0OEWsbVKujzXXJ/hG+0Ccw22vSARPQ3d/bbvMoeINSCCAjMHqkYFxOhZo/A6LEMjotqgzHGU/sIpYNQ2nh6l1VwzCo4JjBP8Iwxntkn8UYbR8WQ0BniW8PN99IukRgS2H1stYnQ2wR2H6G3cbQWkRjgaG18q48lt/CMAYF1SOQc4xkjUu8Mfd7EWLQJrEOE1sdR+4T2IZ7WI7JGeFqPwBgglA6e1iO2x5vzgxFCaRfLHNoIXx8jlG4RcphdQr2YII2MAYHWxVfbqBd7REaHF/EJN8EZ+lUZc1ohtQc4iyr61S4rf8jSGyDUBrHTw5JLuHqFyG7hak1Cc4CvDZCeNfHUIYkzIPcHxU2eSRV7MWLlfsBSPEVIh9jzEfZ8SGI+JFBPENIhoX7G2n9KZJygX7UwJm0C7YhQPyY0jvHUMb56SKgf4yyGhNopvnpC5jxFLI5Rnne5Dt7FU49wpAHSeXVTnzkm1B8Tak+J1IeEygOsyQjtoo+vPsBVz7DlY2z5hNA4wlXGOItDfPUBK+89fO0UezFAyH1C7wzfOcOQD1lM+jjGA3znEbo8wBenvPK/jXV5hjt7hHlxiHk5JjffIpBPceeHOMoxlnTEMvg6ufc+/mbxI7Y+wFk8RZk8YP78hD/4xl3efv9r3Cn9bT74xhv86INdvvK//pf8g//83+S3/4e/yD97cg/Z/BNm7k94Ln2fH33/G3zjYY+Tw13u3PmHfPTsO8y0czRHQwQ+nhtjmQHCsgl9n8AN8ZyQdX6NL1zi0EPYahFQ5EuSjfsh+5wLIttchEd+sJVEJrc1h81FfLapisSbcCNPby/WE0LfJ0kKoWSSZARBRBjGpElOli5J05x4I/ZcpqttLWSZrkjjjCRKPyf3LOiOJIq30sptoLEhQT4/FXrrjsjinCzOWWVrVtmam9UL1vk1N6sXrPLrgrrYEBnL5ZLVakWe54RhQWukG3/FretitQk3bkOU25pJHMes1+ttDSXLMpIk2To7/lT1IxAWgbC2IYXvmJsLf2cbUBTVC591FpME7vbx28rIrf+hkGu6haDSLxwQt8FDHkebAMPbkhRp6G1pimUSbmiLmDyOyKKQxP/MKZEGPnkc4TsGaViQEgXlYW9rHbdUyK1v47bOUhAa7rb6cRug3AYUkecSCkG6WfW4FWXeLnrchhWB5xKHXzyyNCSOPJLYZ5lFW/HmZ46OIrTIknjj6XAIA0EUuuRpSBx6LPOYOPIIA7FdDPHE7Y82lqFhaCrz6QRTmqMtPkaTv8v7Xz/gt3/r59nf+zWeffQBhvIjJpd/zPe+fcJv/fJf5dd/7t/n7/zMv0rrb/9XTL5ewnj+hE71t9h77b/n7e7/yOV3/2+E3ECdddFndXx5H0+uYE7u4cp7ZE6dtddBv9zBmpRYu0c4V1XsywpiWiWQijuVYloikKqkehN/E1R4ixLevFx4GRY1gkWDQGqQaj0iuY19VSLV24jpPrlZzHm6s128+QG52UI/f5Nr0WPldIm1GoFU3tAJVZZWB/Nih9xssHKauLN9Yu2AzKpw7Y1JzDZiXkK/vLdxS+wRamVio0qotonU9nbVIzFaiEWJzG4TGw08uUqkN8ntwiORmh3cRbkgPtQGmdEiUmr4iwPc+R5r0SbWyiR6Ge35V8iMDjfukExvI334OqFcBDmx0sC+2iPWu7iLKiu3X6DfTpfE6BLIXYyLGondI7ZaeGoZa7GLrxVrHKHew5k3EXKZpdclNCrY0n1iu07udrHmFZTzfTy1gq8VOKI1P8BTakRmMT+qTw7wlBah3sNXi5Msc1oseyzdQ6RnhUjRnldIrB4/zR4SGR0CrZg6lZ7fw5wd4Kt11v4I+fxNjNl9MtFm6ReLJNZiF08rk7tttKs38fUKtrRHYjcwZveIrQa+XkXIJczZLp5awZFKZKKLfH6X1OlhL8q4SnGnwlXK+FqF1GkSmlU8rYertgitDq5WJfV6m15rm8DoE5p9rEUdT+sQmL0CHbWKx/VZhdgeYMs1IruF0MoEVq1ANPUWQm0RaHWcRQlrUcaSqnhGG6G3cc0eQu9iy3UcpYGj1LHlCrZ8i3feR6hl5NldVukQWyshX72BOr1LbDcwpjt4aglrcRdrfg97sY8528eaH5A6LYzpXYzZG4RGFU8t4WtlbGmPwKgilINi5WR2j9guo1x+BU/bIzTLeNoBkVnFWuxizu/zMu1jLXZQL18nNKuwPEG9vIs+uc86GOJIFczpPpHRInV6ZE4Pe1EiNIpFCFdubU/QUruoH0VGC0+t4ak1jEmJxOoRGV1cpYE9r26e08FTGhjT3c3nb5X5J6+jT+7ja1XM2S6h0UCb3OFF0sea76Bd3cGc75CKBqFZwZzv4BkVIqeBZ1Tw9ArXyYjAqmFJe8SiyTIY4GpVPKOGJR+wjkZIl2+yCodMn32NRLQRapnQbpGILstgjKPUCcwOr/JHBH4PbdHAU45Yi8ekxgB7UcNVR2Te14mdEea8gav2cNUBgVFMyCXiCOl8H6H1SL0TjEUDbV5FX1SJxADXbGMpNVypxlIMiY2i5uRrVUKzhqseINQ9xKJKanWJzQ72osTS6yOUEo68TyIapP6IxD5GTAdk2hE/DU/I7A7qZQlzPiAye8RGl0Rvk+kdrsURkX6Iq51gq2esrIdEygD9Yh9WD0mdLvq0jK+NyN0nReBktvHVOqndQ0h1zGmZpTgksUYoVwfEznDTGe9gzmvE9pDruLDzW0qT0BkUMr9pCc/ssoxOcdQWjlZc/KTuEE9vYS4qJM6AF+nZ5g5imZfZMYHZwJZLqNN7JG6HxO1gyQcEZoN1dEjq9lEnu1hSmdwf4mp1jPkBsdMltY8xZxVyt0suugXBIzXx1Ta+3mQdjPDVOi/jE2KzS+YMWXlH+GoH+fkeQinWBJb+MfLF/vY9LoNj9GkFoTRxlCaxPUAoTcxFjaV/hKu2WZzvEjkP8dQxYt4mUXtESoeX0SOUyzqufkQWHBFYfS4/fBOu3yOxRoh5A2/RZO0c4k/aZFYHbXaHdT4i8o/Q5n1845iVf/ZZIKAX1FtqjTGnNRJzRKj3EbMaiTEmMk6x5WMi+xHqVb1wP7h9Qr2Dr3aJ9CGu3EN5XsJX2+TugHUwQDnfJ9A6XAcnmzDyhMjoYU6rLD65x9I9IbMPiY0hk5/sEKg9EqtwUjjzJmLWJNEHJPoQ66qGv2gTawNibUCo9BBqg8QZkjgjjFmtqCc5xyT2Cda8Q2SNSZ2CapPO97AWNXL/EE9vERhF6JM6XUKjiT7Z24akqdPFmh0UP85LhHqT1O6yePYG18GYXPS5+slXEVKF6/CQQGtgzQ5wpAquXN0E4E1u/C6xUci1E7uFI5fIvQGx08VRayRGe/M9v0JqdTCv9li7QxKjTWK0YfUW1qyGr7a5Dk54EZ0hpCYr75ifZo+59h9gTRtcB2e8Sh4V7iKpznVwBMtHGx9Uh8w+5EX4kMw+xFk0yZ0jPk2eEOpdMmdEoHUJ9R6u3MKVm9yEp3hKG226x3V8RGC2cJQqtlzB1eqswjGWVCawGgRmnchpbb6m6vhmnczv4Rk1YqeHb7QJrS7qZJ/A7ODpTXyjzYv0jJv4QfG90+iR+0dE1gChtLAWda6jM6TnFQJ9xHX0GF59A1/vEdtDfKMIK+bP62T+Q66TR4ROH9/u4pkdXKNHLI5wjQ6hM8AzeyzDExLvENfobMMLobdwtBapf4RvDQjsEZ4xxDNGuNoQW+ltfx3aR2T+AzxjiLFoYytFOOGqXQJjQGyPeZE8JrbHKJdl1KsirPa0DvaizXX0FFcZ4shdXK1wSqzcU0JtgPx8H18t6qv61QGB3mLpjfCUDvpVGVdu8mn6EGtWxpjssQ5GpE7h3Mi8Ib7ZIA/6RHbxd504Y2ypS2ydEeij4jxEqWBJFVJxTKCf4ixOUC87LN23cOUjhHyIdtkhF0/wlGOs2RAhjzZERRFORGZR5YjMooYRW6cE2hHmtEdqP8aY9HEWh4T6I14l3yA2H6FPeqz8x9xEbyHkIaFxRqg9gvUfE6sPcedHhOoDbsL3US/7uOopqfs2L7NvYs17+NoxL+MPWLrvMf+4hTkbsfbfYh0+RZ93seQRkf2YyH4LWz5FqCdY8ghbGWBenBJIT7kW3yA13kH5pMer8Bv48inaeQ9LOiK0nhBZb6FNxljzM1z1KZ76Ntb8EZ8uf8jVh8ccDf4f7u79Mu9+6z7f/V6Lxpd/ib/7l/9dDv76z/J7f+Nn+dE/7TCV/xAlfMa5/AOunv8JXz9u8QffHPL667+O411iejNm2hVBHGHoFqpi4Tpi42hYISwP1/Y3wUIxrxkF4cbTEOI6gigItmFFtqle3F6Y35ICaRRvCYRbWuFWxhmHhcsi30yapukmlEhyfD8kz1bk+aoIKaJ0I9zMyZNbMWfG9fK6+HmSb6oUaSHyDEKWG9JiK6vcBAm3lMTta7mVgq6yFet8vaU8VtlqS30s0+WWwFiv11sJ52q1Io5jbm5uNrWOZEubFM6Kz3k00pQoigjDcBtY3B5RFG1mWJd/uvpxG0wUE6ViSyTE/hclmrfERBKIbSBwnSfb59y6LUJXsEoS0jDg5WpZBA+bwCLZOCo+P3+6zuKtnyKLfPIoIvY9sigkdMVGdumRBgGBcLYVjttKR+w722Dls2UP+wuzpMViyOb9ed6Worj9eRaG22DFd8XWeRH67hdkl8Xj4gtHmgTEoUsSeeTZZ/6MW4nmbUUkT+NNJcQn8B3yNCRLQtK4oCzi0CUKxFYW6jo2nnCwTQPL0PCEjabI2OocYU5QFt/lD7894Hd+53/jH/5ff4NPPvx9Zpff59nld/jG1zvs/vYv8Yt/4V/jl3/mX+bOz/+nGH/S59n3+/Qbv8vBl/8nTsv/LfMf/L/YiwaWOkKfV3HmdwtBpV7Dk/exZneLi3utji83CNUO7rSOP2/gXJUJpSap3sGZHBDKNXKzQ6zVELM9AqlCrDaKXqjcIFJaxEqbUGqQaC1ipUmiNfEXZVKjQSCViNQq1uU9llabSKkSa3Xc+QGBXGZldwiVCmK6z6twjHV1D29xgDO9R6o3iNQS3mIXe1oiUBqIeZlALeoaRU2kgj27z8oZ4S5qOLMygdrg2hvizAoXRmI2WHtDnFkJ5dndouPtjTCudrGnB3wanxCrdWKtjn11j0SrYl6+iS/t8SLo8MJvEyl1/EUZd1YiM9skWoPMaCOmB8Rqg6UzItbb2NM9MrtNoBarKd6iTayNcJWCqPD1Kq5SXMTGZptQ7+LKnUL6aNSKO+h6Cfn8azhSidwdEWpdQqOGp1aIrRaR0SKxu8RWF19tIeR6cUKvtlm6h7hSc3uSZUwqhHqPlX/Iyj/k4kdfJTQ6mNMS3LzN8x+8xovohJU/InP6KBc7sHpA7nWxF7sIeZ8X8YDEabIOesgXd3iZjIjtBqFZQ7l8g0/zI1ylgq/V8NQqK79PYrc2M6tlVn4ffbKHfL7Dq/QETy0CjZXfIzSLvw9f7yGUJq5WR5vtIl/e3VyMNjFmdYTawte7+Hq3wCKlOtaijlBaeHoHW6rjag0cpYIl7+HqFWy5TGR1i7BDqxMZLUKjVUi9jDahPcBUmqTBMYHZRSgNhFonET1W0RihVQmtBp5REBWadB/PqpJ6bYRWIjCqxFYDa34f6fzLpE6D3O2iT3YxJnvEVpNUNDBmd/DUEvp0h8Ru4KrFBaw1v8/S7xIaVcz5G7xIewRGicXzrxTOEquOkA+IzAbm/C6sj3GVfS5//LtY813WwZClV/ybBXqTn+YPUC/v48pVAr2JrxZOk7U/4lXyCGfRILWHaJf7ZGKwfU5oNLfYq682uImOCfUWrlyISDMxYOX3CY365j0Vfhtrvscq6BcUiV3D0w7w9RKRWSGyqpjznY0Lp4wp7RI7TYRawlEO8PQisEjcFqa0i6OUWYYDLOkAV6uSuB2EVsE36thyqfh30KsIrYpQi7vzllQlc0c4SoNMdPDlLv78kMx4SGKM8dQOxrxPaL+LpxziygNcpYMj1/G0FkJu42sj9KsOkXOEbw6xlTahPUTobXyri291EEaTSAwJ7R6WXEaf3ceR94jNCrFRZuU2sBb7pG4HbXKX0KySiOYmjCoRWQ3ycEBoDPHlY1L9lNQckFg9YusQTz0lNDskVofc7pHqXVJjiKeMie23EPpTbqwnJOohgdwm0FrEdh/PGJB4T0i8d0mdHo5UIXX6RdddaeEpLdbeCWv/FGdzoe7pBYEk1BbatFzcXbWHOFpx19M1urhGF8/sMT/f5SZ9iNDa+EYbT2/h620cpU7s9NGmB2TuCF9vY8slMr+HNr1P4naI7Ba+WcdY7OEoZRK3hz7bx1Gq5P6Q3B8SmC0suYynN0itE1J7hDk/wNPLeEaF0OjgKX1y6zFCrrB49gbq5X2cRZXI6DL76C4X/+L1giSTGujTCrEzLCiKWRVXbWMt6rxMH6FNythSk1V4iq93N88dFRdjeg8hjfCkIbl1jH1RQ0wahPKAtfcEc9pDvSiTWCNcqYk5KRHpxbJTqDQwL/ZI9SGZ6CBffQV1sYMutUjdt1Avuzz/4Q6e0iXQ+nhyF2vWQCzarNxTxKKNelEm1wdEyhB3McaeHbNy3yNQjvEXXcJFg8QaoF9VCLUhrtQjMkZ4SquYqzbqeEprG1Kv/WPUiwMSa4g9q5E5I6Yf3mPtnRKbQzL7EPWivL2QTswR9rROrA8JlB7uokWk9Vk6R3hSm1gfItQW6/AUfVolFcVMo68PsaUOoTHGVbrE9iGOXPw/fR2dYss1zEWZwOyw8obYizKB3iC1u3DzFGO6jzU7gOsnJHaXUG/iKjWW3pCVPySxu+iTPcgfkNgdlIsdIrPFT/MzErtDbLWLZRijSaxXScwaQtovKq1GndjuYCxKuHoDsammrr1hIftW61z7IwKtgX55HyE1IH+Cdlli9tFOQSZGD7DndaYfvok1bUD2Np7S4fJHd3DlJj/NHuFI1eJ7aPgQIbVwFi3EosWn6VPizfSlelEmtYYEWgchNbkJz8hFQVm4crP4Oo0OseUKvtkk9QqawlGqpF6fZTDCWOwj1CovsmM8vYar1bDlEtfxIYHZwFxUCYwO19EpQm0Sml0sqUYqhoQbciI0+yz9Y4TawphXuY7OiO0httQgc88Qcg9z3sJVe2TuMbE9IjB7OHKD6/g9QvsEU2qhzioEdg/P7JGHZ7j6gNQ/xjP7hM4QoXfxjB6e2ccz+8RivKG1ygT2kDw4IxJHRM4xgXnIy/xdfHOMqw+JnGMsuYut9Ei9M5bhQ2Jxgq8XMsvcO8HTejhyG0/rkTiHZO4xmTcmcQq/jy318NQhqXOMq3bI/UN8tUdsFPOrsVkIwzMxJDI7KOf38OQ2n6aP8dU25rRUeMDmJW6iw0JkPq+S+2NcvaAtQ6u1obF65O4DYusUa9HG1dqYiwq+3ia2DkmsByzdd3GVY0LjDHsxxlNPUC46hSTTekjmPsWc9fHUYn3D144J9BNi6wGuekhknRGaJ3jaIdpVB1c5IjQe4CyOcJVTrNkhjnRILp7gSH1sqYc17yGkQ1L7bZbifXLrCd7iGF8+YeW9g5CPCc2HxM4TVuF7LL3HmLM+xmSIfjXCmIxxFkeExikr/wmJfYaQxqT2U3zlIUI6I9AeEOqnROYJ7vwR9vQMd/EIa3KMeXXE0nmXSHuMuzhFKGfE9tuY8xMC4ymu8ojYeo/c/SeYswdYi3/C26ev8U8/2OX4wf/Hu9/a5fziEd8cv8Zf+/N/lr//F/51fu3n/jzfebvCRPojrqwfc6X9mMXkhxzVd/jG+y1+4zf+Jh89/wMk42NUa0qY+jiOg+sW4wVJFJFGOZ5TLH8kUYznWkShTegHxBuSYpnl29pHlqSsNvLJ0PO3k6RREG4JhlvaIg7Dgl5Ikk3FItlKJtM0J4oSsmzJanlNEmfbsCLPVsRhsq2lLNMly3S5rYlE/mdEQ1HTBkHbAAAgAElEQVTT2CyApJ+rWGw8Gut8uQ1dws+9ztXmta6yvFjnyIulkZv1mvVytZVvXl9ff4GEuA0v1svV5/78ZBuG3C6P3M6gft6PkSTJ9mMErkeWJF8MKgJxG1LY26qHZxvEvmCVRghT21ASRQhw65coljr8bRjw2WpHQUEskxjPtooAYBME3K6FLJPgC1OnRVARbYOKVZIUvog02cyIFpWPxPcxVYXQtbcExucloLdhxDL5omvjNmgJXWtTcSk8FaEQRK5L4NhEnkvgOMXvbRZEblc8iuDh1ksR/emgIg6IQndb4SimSm+XQ4qA4vbIkpgk9nFsnSTy8D2bm3VGEvuksU+WfOarELaJY5nYpoGhKQjbZDGbMr/6CFM7x7E/QVW/y7e+Neb//LVf5N23h2jyc+bqT/jDb59y5zf+F/7qv/Nn+Fv/4b9E9X//OT58b4fLjw4Ztb9E5/4v8VbnF7j657+FvWhiqSOMRQVz8mUivUFqNXGlPbSL11HPXyd3OgRKA/XZHktzRKr1sa/K2JclzPM9YrVJKNfQn98lt1pYV/dI9Aa5WVQe/Hltc9RJ9SaRUiPVG3jzAxK9gXV5j7XTJVKrOJNd3Nk+124fXypjXd0nkIqgIlZrLO0O0odfJVKqrEWXpd3GvLxHajRI9Truoo76/D4rMSQ2WljTPTKrTWYXE6SxXohAjat9lmKAWJRZe32c+T72bJfcLjwavlIj1lvbCda1Oyy8EmYb+2qXWK2RmQ1e+j1irYwzvUtqlAnkCu7sgKXVJjOaZGareE/zA174Q3y5iZhXyOwOkV7Hmu7hSQ0yc0Qg91Ev72MvSsRWk9xt42sVMlHgpYk5RshlhHxAbNdx1X0CvVzgq7MyzrxOoFdx1TKp0yETPVy5Rmi0EVLhNfCVIqgQUnNDVrRJ7SH2vLhL5Mp11v4h1ryCK9fxlAa5GHLxo68S6G1Co0XuDlAvinqJqxSvR716A1vaJd5cYHtqidRpsvS7RQVEOWDpdbgJD/G1Ootnb+AqFVLRRp/eQ8j7sDrmZXJCYneZffw6xnR340ypolzeITJr+EYfW6oTWh1Cq0nm9fD0JqHZQyhtbLlBZA2KE4F5jcDooU8rqFclHLmJNiltLp7u45s1AquOo1YIzDb6tEwuevhavejwG20iu49v9hB6B6F30aYlIruPo9TQZwdYUonYaaNN75F6HTy7hqHs4Vs1XuSHpG4bTytjzu5xEw2IrDLm/B6J3WTpDYrFFrVMKhqsw3ZR1ZjcZeV3WQU9zPl9EqdJKlrFvKhRQii7BEaJxK4XdRCzgadWcZUKgV5GyHss/S6+VsFeHBCZLVK7i3K+w8of8Wl2ijHd3wYXmdNDn+yinO+QWMONuLWMfH6f1OkTGi1cpcri2Rvkos9NdIT0/C7qxT2uw0Nis7gT6spVUqe5kdHVicx68Tr0gohxlQMy0SAwSvh6cViLHXy9RO41cdV99Pk9Mr+Db1bxjAqOckBo18mDLkIroU3vs4qGBFYDRy2jze6TeT18o84qHGIrB8SiTWg18Y0GtlxhGRwSWT2E2sSdv0lu9kjUI1LjBEdqEFgttEUNzzoh1E+IzDGe1iCy6yzDHpk7QLmo4KvH6IsmyqRK5Iy5yR7jW310qUrqj1gnJ9hGF2VRJgn63GQjArNMqJdIjCokh+TRkFA0SYM2gV1Bnb5OYFTIRHGRps6/iqvVWAeP8bUhyuUunl7lVf4QVxkg1C6B3iW1uoRqBXu+xzoakcWHzGf7pMohRE/IrC4XP/4SjlbmOjvDtcdcPquy8kcs3SGh0eGT779G5oxZeydYswb2vElkDUicEfqsglBbrIITPK1DZBdfU67RRZtXWSdnGFKd6+QByrSMa3SJ3TGu1sSYl0nFEHNRIXWHSBf3WYVHpO6Q+fkdbKXEMhgUNZDFPq5WJff7pG4XW65gLA64SY4RWjEjGztdUrePuSjx/Ae/i6fWiZw2kV9nMf8SkVsmF2OsywHmbJ8X8REv42M8pcHSHW2qDQ9YusUdYltuEJg9pp/skDgjXK2Nr3eJ7WGBsmtdfL2PI7fwtB7mvMGr7GkxkXh1gH6xB9fvkBp9xKyO+mwfrt/Hl7uE6pDZT3Ygf0ykN0nMYjo4MVosnQHWvAjSQqfM/OJ1QnOMIx0T6g/xtUNcqUugDXHmbZTnZW6CR5iTBtasSaSPyPUWodzCVwYE2jH2fIAvD7CvKgTzarEQpXYwJnUifcyL6DGe0i6CSaXMi+gMa1Zj9tFdXsYPuAlPWbqHKOd75OKQXByR2YfMP7rP0j3h0/QpntzBnNYItUJS6StFiJI7R5jTOp7SwZk3Wftn2FKLyBqhT2usgjN8vagIWIsmgTEkcY5wlS7S+QGZe0ho9YntPrZcJd7QdEt3gDHdw16UUC52eJkco1zsFA4mpYaQqyRWZ+NkqpM6hXspF/0NqbfHi3hM6rTRrnZYPLsDqwckdpvEqOEu9sidFmu/Tya6KJf3iEWPdXyMI5XJRJ+VN8TbhCGuUiUyWjiLMtfBCea0uvU+kT/FWTRw5RZL95BX8RNcuVPMWVrDQijtjnGkKpkYkFhjPk2eYE7rhatJ78PqHYyrKpFR+BBCvbcJD4/JnDFL9wj5+R4v4wdk3gBbrmBJZXyjWYTl4ZjpJ3d4lZ9tq1OR3SF1+3h6A+lyh3V8SGQX9FBkD3iRPMTTOmTeIZ7e2cxo9hFKi8w9xFzUsKQ6q+AER27iqm0SMcJTB9hSlxfJU27ix6TiiNw7IjC6xM6QVfguljTAUYuqZOKN8a0+sThiHT/h1fItInGIrbSx5BZ5cEpgj3CNPllwyqvVW4TOCFNuoc+bpN4pttLHVgbY8oA8eIg+b+GbYyy5y4vsLSLnCFvpFpSFOcRVuyz90y1dcfs5WQQXdcx5nXXwEOWiTqCPie0jQrOPqzVRz8sEap/r4Ax7XseVmyRWH1euc/Gjr+AsGmT2iNjsc/WT19Eu9zA3pI+v1cncQ26SM4RaEJepO8A3uqTiBFcZknsPceQujtzakKEDAn2EIw2x5iPW4bs48iGOcog5LyZjtUmPVDwpJofnQ1ztmMR5jC2NCc0HePoJvn6KPu1jLnr4xjG+cULsPCJz38KWjojtp8gXRSix8t9CyAOMaZtMPCSxHiGkU7SLMb50RGY+wpoOmH1U4yZ6D0c5wliMiMUTEusBuXiKkE7xlIes/Q/w1QfMPqrha0esvaeE6inWZExmvYMvPyRQHmDPhnjymFfxH+DMzxCLh4TaU5bu+zjzU3zlEZH+lOvom7jqI7TJEbZ0hi09IDTfxpyfYsxOWPk/5OnRa3zzvXv849/9eT6ZP+H8/BHvdn6Hv/4f/Rv8g//s3+NLv/CXWfyLd5kr3+MT9QdMtJ/w3T96j1H5DY5HX+Pk6E2eT76N412hWhOyPCAMQzxHbEWYkR+Thjme42/kmQ555pNs5kZvQ4ktOZGkXK/WREFIFISkcSGxvBVRplHM9Wq9dUZ8nri4XdhIo5g4TkmSjChKEI5Hli7Jsw1REReEQ7yZK03jjCRMyNMlL65fEnjhtm6RJclWfnnrr4iC24AkZZXneMIt3ku+JPD8L/gpts6LjYzz9vV+nqi4vr5muVxuaxz5RpQZh1ERzmzqJEkUbZwUxRzqrR/jdiY1DEOiqKiF3BIqf4ZPX/BynRO6ReXDd0ySwN1SCbe//nzF4/NLHZ93UqyzaFvhuPVA3PookqCY+8yicOusyKJws/ARbQmNW09F8fHi7fRp7HskvkcoBIFwiFy3ODZ0x+2ax2eVDvdzj4ltXaUIYMTnVk0KMiP+XK0kC4PPfBWbmsdtYBGHt+siPqFfBBJx6JJsyIjQd0hjnzwNN8FFtPVSLLNks3zibyshWRIShS7LLCJLArIkKIiKyPtTRIWwzQ1VoeM6FrqqMJv+BEN7hqF/hGl8yOTqTxj093jvnVN++L3voItLfvyjD/g/fuFn+ZW/8h/wy//xv8Kv/qU/h/THTX74x1X2d/4unb1f5NuP/haX//w3sedNtHkXoTcQ0tcQixKudEColXHm97BmO+ROB19uFOsd0zqZMSBWOpjne0Ryk0Rr4Uz2cWclxGyPl/6AUK5gX+3hzSvESgv7qoRxvoc73+WFV6xhuPN9MqNBqjcQ0z28eYm10+WlP0T5+HUWH36VteiRW23sq/ubC/9m8fzZHkurg78oF48bbWK18Gi8DE9ZiRHyJ3cLskKpFeSC2UR9fh9PqhNpLQKljnG1S2q1WXt99Mv/n6w3D5I0T8zySruzt6RdaXexhBBIIJCxjAJCNkbYiAAsgbEkZAxIjjBIYCwLBxDGYgVoV9prjj7qzMzK+6jKurure3quXUt7SLvrlWFm5+ijrjy++76PzKyq7p55/McvM2dW+qOiOmu6qr+qiqyp3/u97/NcRTu6xthtM7Jb2P1VfKlEZjWI9SrW2QqJWuah30G7/wy5WWFkVciMErlZwj57BuvkOo/CDUZmDfXe0+SmuGb79DqxWiIz28RaDV8uktt1xk6LSK0Ryk3G9i7OsIgrF1FPruApq6I9YdZxpWkt0RBziMQWVPpAE6FGard4nN4kdxu48hqZ0xDUe2UdV1on1Oo8Tg/wpCqBUmfkdrkI98idLvrpGo+SG0R6C+1kGVdaJ3c6PIx38eQy/TeegfPbeEoFXymjnS7B5S30s0Xs4Qr2cJlJ2CR3BVAq0Apcxh0G9z+PfnZVhBRBk9yt8WZ+g8QSd8C00+sEWhFPXcVXV8XddrVMZNRwpAJjv42nFEQt3q4wDhpTAngdT6sIkKe+jqOsk3mbaGdFcn8L9XQNW6pwEe8Tmi2sYZnIbOPIVSbhzpTCXSTzGyKoUN5uVER6FeNsCXtYILKaRFYLV6/jW21srU5oNlHPVoms5pyBYMtrOKrgVJjqCo5RwDWKWMoKkV0m9+roZ1cxetcYB1W0s2emE50yiSWCGuno84wDEUgEehGzf51AL4rZgLKKdPQUI6/OW+MuyvGTKMdP8TDZ5GGyiXZ6Hf1skcSqE2gFem98lotI3LmNpmBVX61wHm4RmzWk+1fInRZmf2XKqKhwEXYZ3r9CqDUxeyUm/jaJ2eL4lc9xEW7hKSXGfgdPKeErJUZeG0cqoJ5cn/MrIqOKp66SOhV8bY3ELuPIy6ROhdgSXBUB/1zF11bI3ArjoM7DtMPp65/iMmkT2WUcdZVJ3Cbz61NexTqpVxfBhVogcQSr4mEumAeuViT1GiROncSpTSvOdQKjQmjWcZR1bLlM7m2SmytYp0s4/Qb6WRVXr+CYBQK3giEXmcSHpP42/eOr+HaZy9E2llpClyrk4Q1G4QGhvYnaK6H1S5hymcTbwFLWMaQittki8No45jq+XcLTC7w13kc9WiFS2uTJPlmyTehVCZwiqV8mNAo4w1Um3gaxu4SrFUmcbcbRDTyzQuyVGcdtLuItHGWDzN0hd9uE2hqjYJ0sLOI4i3jBKv3Xl2FyB+3sOm9OuoziGoa6SBK2SMJN0umcx+oXyexNIq1FanbRT9eZ+PvzoMJRBMch97YIjRbq2RqTcJfE3eQyv4k2KOGbTXyjyXl6gNJbI3I28LQqqdMhcdpYUonYbvEw28caij8nbp3ErWMra0R2VTx/1QK535pyKqrfdtiy5SKp1yK2G6hnS0TGNUJjnUl6gGGs4XhX8dwr+PoK2v0CsVkltRvERh17UMQaFMW2X6kj3VvCU+tzLsXwaEnwKpQaI1/MOwKtLcxBekdA6qwuubdLoHc4+tYVEnMd4+wauddC661wEe/gKVVivYF5skZmbBOrbdxhibHXxlMEuDSxNgm0DQypTeJvkAd1BvefIlA6eMMdIu2A8/A2sd5FPSrhy20ugkOM06r4nuYvYJ5V8QZLBMo6kdEmNLqEZhf9bI2xVyeQr+NK5amKehPjtEygtAi1Bp5cwh6u4EnV6cG6Su5sEqiN6cG4TqA2CNQWodYW7T2tzcjdxu5XxFzB2SY2Nhi5O4Ram1Bvk1pdrH4Fa1DhcXqLzN0hMjcJdFG9186KKCcFMncLLp7Hkes4coNxuCcOuGYLY1DA06pkbgdrsEZi1cmdFkZvhVCv4EhFXKlIajdw5RKJ1Zhqtsv4quAm+eo6nlIitWuM/RaRUSZ3G+Rug1AvoZ9dJzLKXAZNnMEiviKmh5OgQ+a1cJR1IqvBRbxFYjewpQKRWSO26uRuG+10icxtzb9u9kBApiOtiT1YJ7U6cPk8dr9KanV5lNwkt8XfmzF93hrdQD1aw5cbvJneYuztYpyWsAdVHsViFjLjhkz8bXylhnq8iq/M7uKL50BsNxgFG/PwbhZKpG6L3O9MnzcljMEqo2CDwKjhqmVcVQQPk3BvGuK3uYgPCIwWjlIjNFqk7iaRKQwas9aRI1fJ3C6jYJvc2+dxdgdPbaP31kUQIFcZhzt4Wp3YOiT1DrGVFo4mGleR0yVxd7HklrByuNsk7jaRs0VkC8Bq5GyhDypYSh1PbzMKD/D0DVJvn8DcJrR2MQYtjGGNyN7CUdsYwzp5sM8ovIElN3C1NqHR+TZGxXl0QO7tYPTL2FKNzN3AUxsk9haZs4cjtYnMLuagTGy1mHh7aMdFYr3DebBLagkdu5g7iueIflogUOvw8Hm002XU40UmwQZvjfZFGKJUyf1NEqeFp1VxlBqxtU1s7hJbW7hyA08VYahyUiD39onNXXLnJpF9A0fdxtf3iOwbJM4htrxFZN3AUbYxpS76YINRcIfIvklsH5J5t9H6HdRem9g5wBi2iewDlLMmw+M6Wm+DN8dfxtX2SaybOFIXX+0SWzsYvQZWf0PMON5o4g02SfV9fFlYP4xeG1vqcp68gHRSJ9B2Sa1b2IMdAuWQxLjD4G6DSD8gd28x8W7jy7v40j6D1xq4/X1i7RDztENu38Sftixi4zbOcB+rv0fuvIiv3CI2niOxXkA728FVDonMO/jq4bRdcYuR/yInr97iS88t88XnrrB98O/5+mt17t3f44sbn+X//Kk/z9M/85f5zZ/9q3z1Zpk3HnyFnnOfI+lbHN39BsWnfpNq4RPcvrmCbb9OPtFxvCG2o+E4DrEfkkQxru0Q+QlpJHgNcRiRxj5xZJNPrR+jdwQUM/BknorQYcanmDEqZgrTcT6ami7Sucr0nVrTcZYTRQlpKl5HYUIYxuJxKEKMPBlNzSACxnkxviAJEyajc87HF0JXOp1zzLgUcRjNdaBpFM+bEvEUijlKhdEjn4Iyx1k+51uMp9ONmZ50FkxMJpN50DBrVkTRtDUx05nmo3nbRPAwkvn7zGYfYRjO5yBpmgrQph+IRsWj8xGBYxL7Dr6tk4ZvMx1ES8GbtyRm7IlZYDE7/P9hhejbStOISZYKzkQUMk4SRrEIKiZZysUo5TyPGafhtJkRMskizvOEy3HKJEvJI8G6mM1FksCfWzmyyJsbQM7z5I+AP7PImytO89ifN0dm15dOWxoioBD/zoxVkfj+HwkqZm2KJArwXVvwJUJXtCfSkDBwxOxjyqqY2T5mJhBh9Qjn4UWeCiDneJRMWxQi4EgijywRYUjgOXiOReA5+K79bTDNowffxPN6yPJr3L37+xj6EdLwAV948TleffkVesPX+NpXb/DP/6f/hl/88Q/zi39ygcVf+gnOvrzKS7c+RXHlH7PX/EUOa/892hu/RaA1id0D5LNFYuMqqVnj3G+hHT+NLy/jyyuEakkc7tUm4bBGJNUIhhXGVgfjSAAkM73G2Gpgn17HOVvEPl0iN+po967inhWY2BtEUnV6oL+CP1wiM9bJDdGsyI0aztkyqV7G7S0TDAVIU39whVQr4w9WMY+vEQxXGVmCYZHpNR4FXUK5iP5giViuMXG2iNUmxvEq1lmBzGyS2016r32eUFln4m5inq4SKhVGTpvMamD1lkmMMqlZJZBLQpOq1/CGRRKjhjNYIzXqRFoF+3SJTK+SaOtceE3O3TqxukasrhDKS29DQbUS5slVInmNsV2bBjPLRGqdsdvBl4qoD65wGWySGi3cfhXrRPzy5SlFtNNrhEaJ3BPqUWdYwZXEYTDQikRGEV9b4SISTAujt4YzLJPY1bcJ80aNi2iLyBAAxMRscRntkVodArWOflrgYXww3cJWsQfrPIx3MXprJGaTSK/jq1XsQZHzcJvYaMD5IcN7Vxh5bdSTq5j9JcZ+k3i6ww+NEtGUqyAfPSXerghIZKgXSa0NErOF1S9w8upnpvOGJTxtmUBfITJquFIRX12f+8l9tUBsrougwtrAVarEdpPArBBZYgZiS2VSZwtfa8ynH45SxZGr6P3inJDta3V8vYqjFHHVNVytgK0URF3daBIbVS7Crjjca1VsuUxgiUaFPlwXOjGrReZ20Pur9O8/zWW2jasWGB4/g9S7QuzX8Mwiau8qgSHCBqN3Dau/iDW8QuqI79PZ65/HGRZI7argM+iC5eEpqzjSMtZwiVAv4iqrBFphCia9TmqX0c+ukto1IqOC2V8hNuswusF51MGWVvCUIo4kQJmZ3cKVy4y9LpndRD9d4jzs8ma2R6CVMc6WGXmiKZE7XdxhhdzZFDDNYZFJsIk9WCO1G0gPnsGRVrmINnGkVdSTazzOdvCUIsrxFaSjz3MeNQj0NYYPPosjL5E6Yu7hqct46jLjoEagr2H0rxDoa3jqMom9jnz8eVKvRmiVMaVl9MF1HuZdTGkJtXeVzK+T+U0Sp07s1FBOrxFZVWJbhBOjsE3i1gjNMrZSIHWbpG4bWypxmeyRuhtopyv42jaWfBNtuEv/rMRweJ1R0sI3y5wcFZAGbR5f/j6GehNLu0X/tEPgHWKbXbR+GVcXVgdLqWIrVSylTOy28c066qBIFnVxzXW04SKJ18LX25j9Dol5B8+5yWT0HFGwiWeVhBVDXSZQi4RKmYu4g6e28fSbpMHznI9u4TsVpNOnGftt3jp/CU9rYUslzsMOD9NN0rCO61TIRl1i5zny8A79o2UuRl3CqXkjsoUacLaBd6UKY3eHQGlhnpV5GB0SaV30nniuZG6X2OpgDtYJ9Ob8UGkrVbJgm8Tr8nAaWCRel9jdRDpZwRqK6rOrVtD7a/iagJna8jqR2ZxPPXx9ncAoix23U8NVi9jKGpfZDp5WRj69jqutC3aAUsLXp1pD/WkSaxO1d8Ao/zJxtomqfQZXvUaqNxl5bXFgtZqcB1uY/QL66RoTf4eJv4NyuoojV0ndTXJ/C3OwjqNUGQc7BHqT3hvLmIMaF/Eh9rCOfFTAGtanjxuERonAqGLKVaReGc/c4VH+Io7UxpNaOIMmmd3FGhax5AKR0ySwNpFOG9jqAZa+T+zvYg5XSMwaodxBe1DnInyW2NokVDdxBi1CtYsvd9COy1wEh3hSm4fRbTy5it4r4+ld1GGT0N0m9jrYyhIjvzhnEEX6Br7cwldEa85Xy9jDFeQHy+ROl8toD6tfYuRukVodrP46rjSdeFhdAqWJ3a8QKE0uwwNcqU7vtWtE5gah0cGWauKwpbXJ3G1ybwdzUMFXN4jNLRJ7G19rE+htEnuD2Gpjy2U8pUlkbhCZgn0goJt1Mq/DOOgSmzUx+3CaJNPWROa0puyiNdGc8Nq4colALWMP1niU7BAbNbTTJVK7gq8JQ409XMKRlpmELUK9iHT0FLFW5NxvkNtVrP4Sudci0CtEdgNPr5C6IhTztTKeVuZhtoveXyHQK5xHXXylNn/+XEZ7ZNMGWu50mfjbPIxuYverBGqTx+nNaUOiwcjdYOxvktlb07ZFl8vwQDRR/D3O/T3sfmXOU0nNDhfhrpjtSGKKl1odXHV9PodKnCauuk5sN0hc8efQbBCagrfgqpWphWWd1O1wEe/Ov1e+1sKWaiR2d8p9apI6W2Rudx7mRWab1NkUgE2rw0W8j6e0CbQNPKXFyN8ToYDeZBLuElttXGWXwNgjsnaYxDeInS6BtUnq7hGY27ham9jZIXF3GIUHyKfrBOYmk/gQV+sQ2V08vUNkb+MbXUypjaNsMo6eZRzeIbLFFCTz9zClOpbcJPP3CcwuF+ltUmeLQG9jDavTz2d7+nuBAGqGRoPU7Yrr924QGdvE1pYAv5oNIq3DyN3Bk+skZgdfqTFyN4j0OpnTnvKbGkR6k/NwOoPUKuRui9xtEegdYmuDyGqROG0iszn9WrdwpI0p02MTT23hyE2GDwo8Su/gKcIoZqvbBNYBptzFkDYxpE1C+wauvos+3CB2buObN/CMA0x5G62/SWjdxFJ2iN3bJN4NHG0LU97E1XdJ/dt4xgG2sovW7/I4/QLqcR1f7fIwvYOndAl1wajwpBuMrBvoxzVCdZuxd4tA38EcdhiHzzKO7iA/qOEr+0y8l8jtF3GHN3CH+/jKPmavg3rawuh3OQ+/SOa8yPErVQLtkEnwgpiuDLYIjUNC4xbWcA9POcRTbmMNDvDk27jKbSLjeUL9Do50g9R+HnOwQ2TeIjQOeZS+wVdeWOb5W5/m6cV/xMC5gxd8mRdbn+J/+MH384n/+s/zmb//t3j1d/b5yu8fcmy8wYn8Gi/d2WL96U/SqX6a3vFXydMhttfDsiU8z8ZUdfJQzC8c0yIJU3wnJA4SfNcj8Gw8V5/DMEfv4FKM5pOKEcm0tTAzg8waDHEYksXJPJAQAYB4/ySM5sFCFImXMIxJk5w8G5PnYzEHycbkSU6ejt6GZ8YZoRcRhwlREM9tIzMuxGj28adQz1kbZJKPpo0PcR0XEzHZSKJ43vqYNStmU444jOahxAyiOQsd4jgWoUWafpt1ZKYgHWdC25qm6TycmM1IZuFFmqbz8GeBRxc8Oh/hWTpZ5E/tGN4cSClYD95cGzprT8zaCn+4xfDO9xXzDdGoEM2IcB5c5HFEHr0z8BBNDNGiEEHFDKYp7B5vtx+yUChFQ+dtcGbk2Zznybddz+zP7wwvxOzDnt+6NYcAACAASURBVDcuAkfMP2bmj5mmVMxL/mhQMdOHCgWqxyiP50yKOHTnbYg0CYgCdxpshFP9aDRvU4yyqap02qCYjBLS2BeMi9ifTz8CzyX03an1w5kHFKauYZsGsvYGin4XSXmd1+9+g1e+9XUsW+Pk5ATfj/iD//gl7n7rd/nXv/TX+ZX/6o/xL378u/ns//jnGHxljTu7/5bF63+Xg42/x+/d/gWC/ufo372Kb+2IXwylz2OdLRFpJcyzq1j9qwTqKoFSxO4V8IYV/H4Fr1fGOlnDOS0Qy1WMo0VSrcrIbOAPV0nUddz+CrEiQJLa/eskap2x2SFUruMOruANrxNIy0RKgWC4RiiXOHfaeP0V/IGYTozMGv5wDW+wSm5UCYZrmCdXOHebGEdXpx+/SqyUMB6s4vcrjO0tjJMC9pkAZ6ZGE3dYxDxdxu6t4PRLBHIVu1fAHRRIpvVcZ7BCYpQZu22s3grW2QqXQZdEr2GdLROqZXK7iXW6iHWyyKNgg1gp4g+XcfvXGFnrvJV2mNhVjONniJQ1Lv0GF14D+e7nOHfrhPIKdq9AIJfJ7QaZVcM4XSTW6oKYPhSgMF8tYfQXCfUi9nB5WnXdILO3cOUCvlrAU1awpUUBmFQF/NJXashHzzAJ2oR6eWrSKOGrFQK1htUv4gwr+Eqd3NnEk2uoRyu8lR1inBXI7E08pTJvVMRGA0+pcBntMLh3lUivE6gVRm4H6cEVmBxwHnXQe9fEFt8uz40fZv86D5MNUqeKN4NDDpfm289AE4DG0Fgn96q4yiK+vkRs1rH6a4y9DsrxVcE6cGrY0hLKydMY/TKR1cbXq/TuP4UlrZI4LUKzxYNXnsIYlObwTOV0FV9viHq3WmdwfxFLKuPrVRK3IfgUyiqxLRoatlzBk4vEhth05/4mer9AZHcIrDau0cToF0hdQbdPnBap28IYrmDJq+R+E98uo8tLhE6FwFoncapCi2pXGfsNbOkqriK4FOrJdbSTRSKjPD24P4N8/DSBViBzayR2BWu4ROZU5xaVGWAzd+vYw1W000UeZ3skVoOjlz+DfPQMj7MdzL5gfYRaFV+pEOkNnGEZT1nnrdE+yvE1XLnI+TSUkR5c5SLsklqbjNwt7ME6+ukqj9N9Aa8zqpj9Fc7DjrgzqxRI7Rq525jOf9bInDqPsg7q6VNk7jqxVSRzy1jDa8RWgdyrYEuLxGYRX1vFVZaIjALy8ee5TNqMgxqxUyEPGhjDRUJrfW7/CMwSrrY2n/t4emluihAzD9GMCYx1AlO87WG+yyjYRD1bIfe7aGeraIN9fu7v/Cn+8k98jH/4D/8ipvUcpr6BKYs7oUH4Et/4xjr/2ccW+JEf+hA//Tf+S/75P/tbjMf/H5K8h3JWwhhWyYJdsmAHU64QOW0crYLSXyEym4RmHUtZxTXWOb1/jcg9ZOmZX+TX/ulPUi3/76TxF7CtTQZn1xhFdUJjjVArEcgl5LtVdmv/ik//xj/g1//V3+b0wQaO0SXzdnEGdQxljTzs4CplzLMKgbrHH3xlmf/w6z/H3/+5v0Cr/u+49/o2hnqDPDokMJoox4ukRpNLf4fYaNF/4xrn/u7UMtDFk5rE+haR1hVqSb2Jp9ZJ7A0sqYwtVXg8OkQ9W8OQyujDdZRegfP0AFdvoA1KuHqdxOsSWU2xvTYEr8JRysIA4m1gS+s8Hu/iaSVMaQXp+AqBUSZ1G7hqUUBS9Qq+Xpnv8AOzinK6KJoVbouRXeBnfvK9/PGPLPBTP/ln6A92UKcBKfENrMEqRm+Z/htPTSHATax+CXtQ5jzYw5YqmMP16cxDhJOJvcHwwRK5t4WvdojMLWypydg/INQ38bUN9LMK59EhrtxB63cwlAMG/QPy9BtEzpdwpDsYJ/sYfVFnH54u4ZgVbLOJa+8xONtBk5/HMu5g6Vu4WhVvuI7fq5PpuyhHBeSTRSJti0Tf4WH4LMZJlYl7k0DexB22SfQdMucl5JNdtMEhnv0SlnGIPGwg91eRTp8h1BqEWpNQbZPZOyKwUOrTA36T1OyI0HtYwR6Uke4vzqcxqdVBPVrD7JUZOdsEShP5wQpmr8zY2yXU2mhnJYxBhdjaJJkeAB2lTups4aoN7GGb2NzBkVvovTKh2RHcIKOOLZcI9A6Zu40tVTEHoirvqiJ4zrzO3N6RTgOKy3gb42yZQCvzONvjPOyin4n/T8zMRfawQGIKYKirrOBra9jSEpOgQe5WsaUlMrfKedTC6S+S2xUSQ3w9PKWIp66T+R2s6ezIN0RwYclFpJPrZH6b82Qbrb88NX10GLldlKMVwXXyt4mNNvKDJbTjIufB/hRGegX1eAUePo8jlTh+5bMwukNibBBqbQKlycTfY+zuYPXK2P0KF+EurlQhUAXYePaxjTMx7eTRsxiDVVx1nTzo8DDbnQd6vi7CichqEZpNErtN5gnLh6tW0XtraGclQqND6mwRGhu4SpPU2Sa2usTWJuZgnZG/TaA3MfolBg8WSeyNuS0nc/ZI7B0ydxdrWMNTG8T2Bp5Wx9frROYtIusGkb1H7IjmRGBukrj7RNYesbOLpwsopqdv4KodUm+PyN7B1Tok7u48pAjMbSJrj8DYxdO2OY+fxzc2CMxNPH2D0NoicYUJxDfE29TT4rQ5sT2fHUXmBo5cJ3O3Cc0mgd4iMjZJ7F1CvUtkdnGVOokj2DC+0sRXGsRGG2dY5jzcJlCr5E6bQGlwEe4RqHXOXnuaid8VZqfhGvrZEpHZJTQ6OHIFR6ng6w1CvYM1aHERPTedmbVI7C0Sa4fL+FkCrYsjtQj1Lpayhal08a19Uv82Sr9N6NzAVrcZJy/gWzcJnVsMT1o4+j6Ovo9n3MBSd9GHW4TuPml4C7nXwNF3yaPnmCQvIZ21sZRd9NM2Y/82kbE9DU86pPYh9mAHT7pBZu5hnNSI9R1Sax9H2sDTtlB7dR7mL+BK28TGIbHxLM7gBhPv/yFQDjHOunjyDra6g2/cxNUOCcznSNyXMKV9LHkXS9nGkrYIzZt42gGxdQdfu01svUhkvogj3UY73ScyXsBTbqP3BKci0G/iawfIx00G957lC7ee4mtfuU6p8Su8ctpgIN/kVvn/5t/89I/zq3/2T/DJn/0bvLixxn985Xd4oL7Og+GrPPO532DlM7/BK9+4xeD46yTREC9Q0PQhQRDg6C6jYEIUBDiWTejF+E6E74T4rjc943lkSUroB1PrRzg/zKfTQ/mcPzGDRybJ21DNJCWNBbsiSxKiIOB8NJ6yJISFI4pEcyKJM7J0NG9UhEFMFCaMsvE8pJgFFaN0RJ6OSGOhSJ2BOmeH/iSMiIJw/li0PmKiIJzDLsV1pKRxwDhPpmuAmFEWcz7OSKKAUSagl6PRaG7+CIKAPM/njYgkiqeKVNGiSCIRksw/z/GYKIoIwxDf9wnDkDiO59yKOPSIQ//toMI1NfI4mB/8RcPC/rZD/zgN3wHLFKHCLLDI42D+9hkrYpLF85bCrEUxSuK5WeM8z+bvPwsoZi2Ny3EmpiTT8MA1DcG3mKpKXUM8tnVlPv/4wxOQWbNjxqd45+cyu87QdUjDYH49secR2PaUW+H8kaBCtCqCqQkkFK2H0CXPIkaZ2C7F08d5Gs0tH2+HE+F8DiLCi4AsDZmMUpLII/SdOe8iDESDIg4DAs/Fc+xpSKGiqzK2aWB7p9w7+gamfYJmnPDyK1/n3v3XURQFTbV49Vtf4+tfusFnfu0X+KUf+25++U+/i0//nT/Dtw4/zde+8CTlys+y1/7bfPPF/xnt7r/jwcufJXR2SdwWvvIU2vE1PGmVR3GbQF1BefAk516bQKmg3F8iGFTJ9Q650cY5K/A42JkqSEsYR9dR7z1Foq5z6XXof+tzPPS75EYTr1dEv7+E3XuKy6BKpCxj967iD5ZR7z/Dhdsm1arIbzxJblR5HG2S6RXssyXUe08ztutEcpGHQRtvsMzIrJHpNZS7Vzl3mmRam2hYxzotEUh1LoNd7F4Jp1/CPF2BbJ+zVz/H2NkktzrEWh3p3hU8qcjjeItAKXL0nz7JZdjFk4r4UgnrbAWnv0ZmNQiVMp5U5KG/QSgXieQi/nAFkk384RLm6dPkZolLv4l1epVYXWNsVxi+/hnO3RqJVuTSFxMa5cE1xm4LJgcM33hKHCKCfTJjC/1sBe10Ee30KiOvjnpyFe10iZHb5dzfw5HWCPV1Am0NTxW/lEVGhdRucxnuMfKa05CjTGo3sPqruNI6Y6/LxN/CHpQJ1QaTqYJSfrBMaok7B5m9wemrT5I5HRKrha9USKwW5+E20v1reEoF+cE1Hsbb2IM1HiZbREaZ1K5iDUVokrk1fHUNR1omMkpMpowKcbiu4Uo19NMCubNBoJYx+tdx5EVyb53MLaKdLmH1xd17wVeoMPLq+NoajryMrzUZ3L9O6goFmABZNrCG68TWJtawjNYr4Kl1XKWGcrJKYAj9mDUUsE1XraCcXcc3SvhGidCqYg2nrQupgDMsYPRW8LWqACMqFWy1xijaI3E6mMMStlQSNVungS2vYQyXOY83yKImtr6Gpa4Knaa0hNG/RmKVmfhNXGWR3hufJrGqvJnvEeoV5KNn5owK/ezqvEEx8uoYvWu48grjoImvFbj/8m9yEXUI9fVpc0bQ7115HfmBsIlkTgNrsIp+tkygVsnsDr5SZXBXaP/ezPfQTpd48PKnmQSbYgN+dI37/+m3cKUqb2WHWP0Sg7tXeZztk9pNXKnIyauf5TLe5CLeQDm+gnJyhbHfnD5+BuXkCiO/SmwVCfQVfG0FW7rOOKjhKkuYgyuMg/q8WZG5FYYPPss4qJF7Vc7e+G0GR0+SejXGUQt9cB2tf43UqzGJO8inz2AOhdpyNh8whstcZlv4xjp6f4nYqTEKWoRWFen4Gvdf+QyJI+5u/e5zv8aHP7jAB9+3wLu+Y4GFJxY47T2Poe0zPCpjHNd43/sXeN97F/jQ+xf4yIc+wPvfvcB3f/BdfP/3LxDEXyP1dsiDPQZHK2TBNufpPqf3rxK7bR6ODxg5G4R6hcBYZ5Jsce+1q/yxjy7w0Q8v8N53LfDeJxa4f7+Na+8yyfeIvQqusoQrrZAaNX78Tyzw0ScW+Oj7F3jfwgIvf3OT/nGbi+h5jJMWnruKa6zx1uSQ3D7kr/wX7+U7Fxb40MIC3/muBb73Iwu8510LHN895MFrZe6/cg1Gz5EoHfS7Baz+OueBAFI6gyqX4U0CpYMzaHL6yiKpK+6gCp5LgcwTlHxfb2BJZUbRLndf/hzb7X+EfLZGYLY4u39NqEntDufxDra8TmDUBRvEbgmYpr9JYrfp3X+S4fEz8PCmMLYcXyGyq0RWlcStIx1fmypl29hyEb2/QmTXiay64I3YVf7Y+xb4wMICf+nHfhRZ+iKqXGMcbJLrmxi9ZR7G25yHXUKtRqjVCbXGXL+ae1tTMKa4YxxbHXytgafWxUZfbjEObqCdVrClJrbURD0t46kdcm8fX73Jb3/i7/J9H1vgQx9c4OMfW+A737fAX/2LH8cb/h6xs4M6KBF5bWyrxq/+Hz/ED/7JBd7zngX+8z/3Ln7hF36I115Z5Tw+wDhZwe838M6anL12lZ/96QU+9r4F/tpfWuDeN58hNXbxpQ1CtYs7bPP3/uYTfGhhgR/8+ALve9cC3/WhBYqFX8Myb6PKNfKoS2y0CNQmgdLi3D/AlRqEWgNrsMbYb/FWfguzV0J+sMzE32bkivfRT9dwpQoPpxME46xEZm9xHuyhnRTRjguM3R0SZ4vY2qR/f4nE6eIoDdSzEoHRIbI2sIdtHKmNOahzmRziKnVCs4VyukzqClBs5u5g9Nex5Sqh0SK22/TvXxVq0/4KI69DbNbQz5YweyuEWgV7uCZAl6YAYwaa+Nkn1MoVPLnExN/gPGwyfPB5EruMq6wQ6AWs4SLjoMHIrxMoq2jHT5NaFQFxVotYwzXyYIM82EA+vS5UpZEAIjpqCUctMQo3GYUbRHqT4b3rnAci9Hszu4lxVhANJW8LRnfwlSaB2oTJHR4lB7hyGXtY5M38gMzukpqbyPdX8KQ6l9ENPKnO8N4y5/4esdEiszembAShHE/MDsZpQYQWdoPYbhCaNTytTGTXybz2vFlhSevEdpvU3WAS7RAYDVKnwzgQh3T5uDCfM408AZyMzE1ic5ORv0fubeEoVVJnUxyyp4BNV6lxkexzER3iKW2sQY3I3ORhepNJKJThudflIvkirrKDo24SWl1id5vQ6pK4+wTGDo/Hz5N6e3jaBq7WIbS2Ccwu4+gmttLiYX4H39hEH9QJrR0ukufwtG0cRXAb8uCAyN4i80UQ8jC/MwdqGsO3AwqjXyaxu5iDCoHe5jK5SWJ3uYh3MfolUnsb7axKYu3gKi0is4PeL5A723iSsLLopwUR/Ol1cqfD8N4VPKnGZBr4Du9f4zzYIrObxGaNwb2nyd1dwcbQ6jhKhUm4i6s08bUuob6LOVwndbqM/X2koyKT4BBX3iBz94mMLdLgWXpHFSx1i8C+gaPvoA07ZOGzjJMX6B3VMeQdEu8OefQCprJDYN/ClHdIg+dRh01MZYPEPySwDzDkLqa8jWfewNEPCNRdImOPUN9GPlon1LeJ9H08eZ/UfA5v2CFUtkjMPVx5A1fZZBTcwtO3iJ0DJv5zePI++skWkfYcmfUSrnQD7aRDah1yOf4dfOsWd79VxlJv8eb5N7DUmwzPOljqDhfJS8gnLRLnDqPgC1jSAbZ0SGS+iK89zyT4MoH2PI58i8R+gdC4TWTewlP3sKQtLpNXeP7gt/nK7zzFk9d/nv/3boHX3qjzewdP8o9+7Ht5+qd/in/5136Crx40eO3u73Os36On3Wfxyif5xos36N/9PWLnBEs/QtVP8QMby7IwZJtRcE7geXiOI2wfQUbgCmWp5xg4tkIaxfiuRxSEBJ4/n4HMwJT5NJwY5yMuJ+dk0yBjBqXMkpTA84XSdDrJmIUIF9OgYjSazM0faZrz6NGbTCYXjPLJlFGRkoQJeZITehGjdCxaFnE2nam8o9kw/XdCz5+3QGbzlDSK39aHTtsgaRxOEQUCXZDGYk0wGWdkSUgYhoxGozkE07bt+Rwky7L5pCSNRThxPv28LyYT0SgZj+etjNlsJE3TOadiJp5Y4PGYNy9zAkfHtw1sXSVwLELHI/b8OZRyFgK8feh35+0J3zbm5o938iHeGQzMggTRtAjeDjKmbxPwzXgK53ybfTFKUtIgIg0jItcnDSIizyfxAzzTJo8SkiAk8nxGccooTkn8kNDxSINoPv2YvczaF7MpyGxKkkXht+lJQ0dwMGamjrdfZlBNMeFIg4AsfLv5MQtTZq+zJCIKvPnff6emNIlmCtNpoyIJSN/BvBhlwkXrOA6uaxGENq6j4tkqutzDVAdoioI8PEORTtCVY3TlAcrgLtrwCEM+5fioz1e+cIsn//U/5F//zR/hf/3h9/CJv/mD3P/Sp2lv/Dwrn/1hqkt/Cfn0SdTBMp7dwNQqGFKB0KrjDwo4Z8vkRo3cqBNKRVKtinm8SKZXMR8UCAYVxlaTUC7g9hcJpFUiuYTXLxD2CiRSmXhQIpXLBL01MqVKrlYx7l3D7S1z4bZItTL22RKhXGRk1pBe/zza/WcIpQLZtD0h332KC7dFMFzD66/gnC1xEWwSyOtEahn53hWSKVXd6a/hyyUySwAwvWGFR+EN7N46I6dNrJcIVDFTGVstJnYL6+Q6bn8Z++w6Y7tKpKwyfONpfKnEyG6S6BU8aY1YL5EYJbTjp3GHq4zsOu5wlVApMfFaOIMV3KFonsRKnbHVwji6QqQsE6lLpNo63uAasbomzChqFbdXwDpeITfaJEqDcFjDOV3HHaxi95dIjBIXYYOxVyPWyxgnK8Rqk0BdIzZKBMoagVIkUIRONTHqvJnu4StCh+bJFTJrg8voAO2kyMgVd2SF6aPCZbTP2NvmMtoXjIr4gJG7hSuXMXtrnIfbhHqdsbfJg5c/y1ujm0RGA2OwxuDoKjx6FrW3iDZYwlHXGMctXG0VXy1hD1d5nG1PbRUNscGXF4mtIu6gSKxVSM0K2slTPEra5HZ1Oq8RQKqH8Tb62TL2sICvrmMN1oQWVSsz8joYvSVSuyZAm1oFe7CO3a8R69vY/Rq+XMeVBU/Dk0tY/SK53SVQ2wzPlvDNioA06iUCtSAO9GaLLNzDklfw9BKZ18Q3KsR2E623iqdWcdUqmbvJ8MF1HEVUgx21hK0U8PSSeFHKWIM1nGGByKign13HkcQvzJlTEZpVo4Ry8gyxVSaxK6S2MILY0jJjv4F+dhXpwZNkTpWLqI05WMToibDjzdEWR9/6JNZgidisMPbb9N54klCrEhk1QqOAdPQUmdMktdoEah3pwSKToEvutjgPuyjH1xh7HVxZzEOUIwGsSy2xffb1Co5SIrYb6P0VTGmNxG0SmjXO7j419b+XSb36FHpZwDcLePoq5mCRQCuQWGUSq0xsruPKK4SGCLFsdQlTuo6rrZB4ZUZhHVdbYXD0Oc6TFqlXYxQ2kE6e4jLbIPWqRHYZrX+NUdgg82tkfg1XWyUPmozCNoFZ4ezuU6SuACB6WpVR2CayykRWnZF3wDOf/Bm+54kF3r+wwBMLC3zgAx9g4YkFTP+bHJ8K60PQL/EnPrjAX/2RP8snfvlX+PT/9Q/44MIC71n4IB/+8Icpdf49kbUr6stuB11axdbWMJVVEr+J2l8ikpskepWR0+T0tTV++PsXeO+7F1j4jvew8N7v4qMf/Sie/0VMdR3rtI17uo7d/3U8+VMcNn+V93/wu1h4YoH3fOcTLCy8j5uHNXx3kzezJufqJr2XN3hzdIAq/Tb/4lf/FO9fWOCjH/w4P/O3/jr/5J/9FX7shxf4noUFXv3i85B+kdS+Ru41iJ0tBmdXSPXnCLybDLUyeXYL5+RZHusvkxqHeOFVjl/9dUZhBc9cx7WajNNDHE1U4cdencRb4/3vFyHPx37gIzju14jDFvfu/gbnl5v4J1uMnC2GvSfRzEWcsMFbfIHTk0UGp1eI0y4nJ9dJ4jZ5XsKyP8lofI00LTPObhAZG6RBCU39LSTpU0jSpwiDp8nCAp5ahmiLP/U9C7xrYYHv+/7vwXW/ROBUcMyrWNYymvUkudXlTe0ljG+VGPkFdOM3Oc/WeeV3/y28+VuovRpvjo947evLPPba2A+WSKwmrz74t4ztLfpvLPJwcgdFruG7WyTeNvrpKv6gxB+89C/5vvcu8PEP/kkWFt7NwhMLLLzrCd698C4+8qEFFPUQw3iGty63+J4PLPDdH/oBFhbey3veI8Kk97x7gY9/7I8jWS/gxJ9l+PoK+yuf4kc++gTf9cQTfODd380HPrTAvbNbOM4ukVrnTedZPvG//Xd8+D0LvPu9C7x74Ql+4CN/gYWF7+U7Pvgulmr/iijeZ+I00U/XSK1Nxu4usd7F7lfnjApPKWD1KryZ3ibSO+inJax+hUjrkBibeFKDxNgg1juEaotIa6OflgjVFo/im2ICojRI7C6Zu01id+fqR19rcR4d8ObkBfoP1khdcUBL7a7QeSo1LkNxSLSGZS7TA1JXBMszhtAk3EXurRI5bc7TXWHi0MqEehlXWiWxqrhqEUtexdWKhGYFTxftHHO4gqsVyd3mdAq5hNFbmgKfi3MV8HnSIXYEB8c31uHiBpFVRzq+jqdVCIzK/OeeYDtUSR1hh+H8DoFRJ3Xa9O9f483xLXJ/G2tYxVObZO42kd4hVNvk9jZjbxdnUMOTmzyKD7kMb6CdiRD9PNojcTbEz53pdGLkbzN4cI3AqHOZ7ol2ltHA12uMgy0cpYzRXydxNqcWnvZ04lEm9VrT+UeFi3h3quBuYQ6KOEqZ1O1wHu2Ir3O0izlYJzLb2HJFTJ/CHR6PDkV4Z3eILQGBnM1AEmeDh+kNQm2PUN8R8w9VTMSsYYXc2+U8OsSSRUviIr3JKNpG7a/gmw0myb6YdRgNsmCbyN7E1drogxq+sc0kuoMlbZIFW0ROB7VfxFbq5MHeFKjZwlHb2EqLyN7GUUU4IUKQXTy9gz4Qc5jEEYDtzNskttrTRmWD0OhwEd/CHNSJzS4jfxdzUCZxNonMFoHeYBxsc/LaFaxhnYfpbYye+P7kfofUa5A7TUKtTDSdJ83YKCO3xUW4iSM3CA3RZAnNxvTjdgj0LvZwA3vQJtS701mUaHcIwGyHxNonc+9gDLawpW0y7zbj8A6huYdyWiOy9wiMfbRem8Q5RO+38bRdQvOAQN8j95/F0zfxNNFgMaUO5rDD6RtFIusGtrxF6mzhKS1SZxej18BTtvCUHXLnWeT7TYyzDr4qOBSevEeo3cQe7OLJN5h4X8BRdpiEL6KcbBLot4nM2yTOLcxhB2PYJNB2CLQ9XGmP2HiWQLmJJ+8RGQeY/Rax+TyOfBNPvY2rHGIPb+Crt7CHBygnXSLzWVzlBq58k8R+gdR5CVe+ja8+hzW4hW08z5e+8Dm+8PwnKdd+mS9/c5HX39jg2fp/4Od/9CP8+l/7UX7lJ/80v/dshT94+XlO9Nc5Ve7zta9+kbNXX0EzemjGKZbTx7DO8AIVxzUIggDfi8jiDM/yCN2QNEoJ3RBbtwm9kNAV/IQoCIiCcD7XmIUVMzbErFUw+2+T0Zh0CqSMg5hROiKNMuIpFDNPhW40T0TQEb+j/TD7GALwGb7d3JiyJGYhyAyaOWNUzNgX5+OxaH5Mpx/vbC/MtKDj8RjP80RYMGVrzFoh41zMPkZTq8mMezEHbE71q0kUi2vK8+m1iNDk4cUlSRhxMZ6IqUs2Jghi0lToVpMkJ0ly4igljkTIk8YJC289GvH4MpsHFa6pEdgWiR+S+OG8JTFrKQgIpTUPL2ZMilmQMdOYJoHzbfOQb3+ZNTSiP9KomL0W7QqPcZKRJzTblQAAIABJREFUhhFZGBN7AYkfkEcJsRdgaTpJIEKJxA+ZpNk8qBjFKZHrza/pnRyNdwYVM3hm5LlkYcjoHfDPfNqaSOO3Q4o8Tb7NADILOi5G+dv61GlDIw0Dxnn2bSDNGasiCnzyNGGUxaRJMIVpRiKsmFo/slSkVaal4zgmni+Amo6pY2squjREUo4xrDMU7R693n9E1+8yHL6KoR8z7L2Bfjbkta9+gX/zCz/F//JD380//b738lv/7Q/wtdo/ofz0T3B74+/wlef+MadvfAbpbAlLq2MoVeSzVVK3g3F0fTqpKOP2VhlbDayTJYyj64ytJtGwgXVSINVqZHqZzCjj9pcIpCKRXCZTKpj3r+H31kjlMmG/gH20iN9bY6TXiZQiztmS4FKYYrYRSGuM7Qa5UWVsNwglMQfJjSqhVCBW1wmkAsbRVTKzjjso4EslPKkonOdSEe34OufeBhd+h4m3wenLTxKrTWKtgTso4AyWeJS0eTPaQX7jGUKpxMisE0oF3N4i3mCJ3CwTqVWc/hqJXmXitRk5DXx5jcwqk5rrGCfXiLR1zv02qVlFO7qCLxe4CDq4w1Xs0zXs0xXeiruEyjLKvd8mlNcY22USrcjwtSeJ5HUe+l28XoFYrpGqTfx+hUxrE8hFEqOM3b+OeXaFzBZmkECu4PTLeNIygbJKZlWItHUyq0agrOMOCnjDIv8/We8d7lZi0GmfuNtjz8TT09hNIQsbAiFA+NhAQlng49kNgeUjLOX7HlgSCEloYQkESJ/i8e1XuurS7c0ee8bTMpOQHpiUGY/bLaqn96oj6V6XmbzfH0fSONk/9NjW1ZWOrvXYOj/9fu/rKzkcKYMr5wnUEm19DrORI1BmMRv5BKCnlrFbfd2Zt4xRTxNqZbaff4BdbxFla5xQL+EreZTtCRwpS2zNIl4ZIbLK6K1pPD2HXBvFN7K4WgpDGkdrjqDXx+k6ZYzmONLWg1jiOKGRxlMnqV38BHYjjS9nCNU0dnOUnp0jUFK4YgqrkUKrjn/fp2SuNJNMRNQsvprt6zNnsFrJ3EDZHqFrz7LjLqNspWjriyhb07hSjhvtlX7IMU2oVoi0BQKngtqcwFVSXPXLmI0x2laJ0JqjVU3h6xkCM4evJ/VzX8/TtmeJ7TmkrXE8rdjnVJRobjyEJafpeMnOvrn5IFYzRc+d6zM8TmKLU3TsAtLWAzQufQZPTREZGdpWDmnzAZTqQ0RmFmX7BHp9ZGjMsKXkpF9vjBIZGcy+OcVTE5CqVhth+/ynuRrMo2yPYjamCfUCL3bmsMVJmpcfRKtOwe45xCuj6PUpOnYZW0yjbI/SscrD+rR45SF23Dliq4RcHcNVs+wEC7hqdvipndPfbKu1qX6tP49SG+8DKzO4ahpHTVG78Gl2gwodO4+09SC+mqLnFpOWjThBfeMz+EYKUxpDqj6Aq00ROVnUxkPYygSxm8fVUjjqNNsXP00vKOEbaQxxPAnCtGlCK4vaGKVtF7jeWcbXc7hqlpd6p2hbiXkiNPMEZpbr8SoXv/UAhYnf4w13C8zn/5m3vPkeBCE52W6oX6BaL2JJeTpKhW9/eQz5yqP4ymNI9Rn+9I9/jL2CgCDsZTz3WTaeH8PV5rGUPLE3iy5NEth51NYklpqh4yzga1nU+hjl9G9xy16Bf/rYH3HrbfsRBIH9+w5i2p9HlSZQNsd4KVgkkO9Hq57kba8X2C8I/OVH/pD9BwSOHDrO+ee+SDs4Tf3ip2k3FuD6MzjyNI3NExw7IHD80EGO33KcFzbO4V8/jWfPcfHZMjeCr3OtXcI3P0egz9N1vsp3vpHh9PxHaDbzNIwxnHiMwBnDaowh1Sb4znc/x6XvLKA1n+Arz0xz7vSDXDm/RuR9gWY9gyyP0nihwiuPCRy+7SB3vuoeLl/8EoHxeSy1jOPksOVxWrX7OH/+k7xwcYrnzmdpymWCOIcTfg7TLKDJi1w+X6a5vUS38xiet8o3vzFCdfMMN66dprY1Qas6iyE+jtp4HEs9hWNlcL2H6DXHuFUQeM2r7uINb34Trvc8tnGai8+PY+pnaaqT9MJ5gmaaUMwSmAvE4WNc+m4O6cIK+vYaauNxRLGCpn0Gu/Ug5pVVQv0reNE59OYjRM4z1LYWeOF8itpWFlebJTYrdPQi6ZF38uZ7BT73sQ/yxafTFIt/x749ArcdPcYeQeDbz66hSBX+6H13c1AQEISDfOqzH+X8+XkeW/tHDuwTOHTgVpZOf4q6+Gmc+gJvuV3gngMCR/cJ7BUOI+wR+PaFJVR1jlDJE7cq/PYvHeen37KfC8+V2Q2/xB//7lu45zaBfcIefv2X341ZfQz78giOmEOvpnFaJdr6IvJmCqM+w443z64/i3RlEk8uc9VfT/5fUBMThVnPom6nifR57GYeRyzitAq4Uilp8jVziJcniMwFdoN19EaWxuVxtHqGnreKI5cSuKI2j6cvEJiLmK3EmhJbC4RqCbOe7s/2khnBgCcU2wv4ejlpvlkVlGYKVy8QWiVcJdMPH3K48jSxU8LTM3h6ZhhY9IJZHCVN7fJ9dOxSX+GdXEI9258PFvGUNG0nl8zI5ASA3Np6aBhI+3qB0CzQdsr4eoG2XcGRc1yN1pK2jVwYNoUCvUTbmqPjLOLIJRw50a5G+jyOWKStL3AjehhPKmE3C4TqbD/oSXgPHWeRnr+M3pgZgihf7D6MLWWJrAqRVSE0y0Pdb8ed74cShb6hojC0TzlKhq43S9su4Si5l7/fKNP1Ei6D0UrjqnkcuUDPW07mT9Yc16J1Os4iWj1NaMwSWXO4amIAGbSpPC1h1MTOAj3nESJjjchYIrYXE/iuvUBkLmJLFXxjFUueJbQWuNF7GM8o4mgFYm+ZwFwgtOYJrMTyYUhFbGUOS57D05axpHlcvYQp5+j4y4TWAtuXRvGNpHFhtEr9acgivrGA3iomSlJ9AUsuo7cS1kmgF7GkDB13ka67RGTOYzRzuEqF2Fqh46yh1XPDSYivJ6/J0KgQGhVctYSvzeMqs1itAqE5i6/nCc0ckZ6nbRZx5Rliq4RWG0erjdM2Eni5r80RmfOJ+tUoEejlhOMh980e9TKWWMFXZwnNOUJjltBYwFcX8JRF9MYitryKJS0TGqexpMUkxBHn0JpldoLHcNVVbHkZoznPTnCO0DyN0VrAlpeJrFUiexWjVcHXV+j5jxBZp4mds5jiIpG5iNHIE9urdJ3T+OoKRmOBHfdx2sZZYusURr1CpCdwTPFKgUA9Tds4S9t4hMblPLa8Rtt6jI79BNLWHGZricBcw1HnaVyaQa/NseM+gSed5vKzKULtDLveY4nWtL6ELa3jqWdQqgtUL+Tpuk/gyKeoXsjjqWewxHVC/Rx6Yw1pc4mu8wxW6yye8hjd9lc5/60Mc8U/Y2Tsd/n6d1NcvDjPevpv+NAv/wh/+MZjfOw97+AbjxXZ2P46G9ILtIwaUmubQJURpS1kZQvTbuIFMqbVwrJUbNvGsX1CLyRwAyI/IvIjAjfENmxcy8UxHUI/SKYgQUDgecNgIY7aw5nDICSI/IDA9ZImQ79ZEbjB9z1GJ+rSjXu0w5jADYZth8FkpB2E/UlGNGReDFgSAy7GTrc3DCwG4cnVPhyz1295DFSog+ZCELzMm+j1eniel1zXn6d02jG73d7wz71+SDFgXwxuc/PEpNtXnw7CksG0JLGM9I+t3SGOuxi6RRx3CYKIMGjj+yFxO1GlBp6P8OK1mBtX23iWimdpBI6Z8CD6DYbIswmcxAYSedb/MalIGhE23cgbWkAGk5CdOPg/go6bgZw7cTBsW+x2oiEMsxt5/XaFz047Ig48OqFP5Dp4lkE3CghdG0fXCF2bwLESnoTn4Nsmvm3Si8JEL/oD/IwfDCoGutPQdQgcG880h0DNbhQOrRsJQHOgC03MH4H3MuBzJ24PVaedMBj+OmhPDGwfg9AiAWqGfXpswrjotH3afb7FwPqhai1cz0JRRGRZxtR0HMPE0U1c3URWN2lJF2mIz1MXv5NcWs9Rb75Ao3kRq1Fj65tf5LP/73v5m5/6Ef7m9Xfzv//zUWb/6scZ++hdnC6/l4v/9nGU2iSbF08i1TNsXxqj568hbkz2VaMZ9M0xQimL10yjb47R08t4jTRteZZYKeM100RyGrs+hl0fI5KzxGqBWMnj1afxm2nachanNkUs57C3J2hLWazaeKL21HIEYorWC5/DbU5xw59nxyqhb50klGcIpTSxmkXfGsFrJWaPSMlQe/5zfQBlAX17HG1rbGjouBEsEal5Iq2IdGkEX8rjiVkCOYPVGMeon8RvzeC3ZnDqU0RyhlBO01ZnsOujREqKtl7EE2f6etIskZbFaU1i1E7ScwqY9XF8OY0vp9l1Kxi1Mdp6jkjLsmOXCFo5QilL18jRVqdpq1OY2yM4jXF2rBKxmqOj5QnEGdpKHqeexmtm6Blz+M0cgZKhY+aJjQyOmDQrIi1L10xUeIE6Taim8KRp9OoIkZajYxTxpAxOK42v5rBbaRwxg15Lqt5X/TW07TSRNocr5Yc7W72WQrwyxkvxaZStSXbcJRwxQ6SXMBspXuqcom2U+V7nFJe/9Skio4wlprnWXubCt/6FG/EynjaDo0xjiuMExgxXg3lcOY248SBcO8WNeB6zNYq4+Tl8bYpYLxEbRfTqSbpWltoLn8Ssj9KzywRKnsgoJPOPxlRfRZci0PJo1XHMxhTK5gytyxOwexZp8ySunCLQshiNKRwpi1FLgHCBWkS88lDSMlCLGLUZ9GoWRZzmaryEUj2JunWCSM8QmSUsOY9rJNpLTx8oS3O4ag5TnMFopomdeSwxM3zz2LYrfZBZEUuextNniIwS0uZIPwjIYYtTtDbuZ9cvczWoYIsT6I1ROnYeqzU+BL5Ffdio0RjFbCaaV1eeIjKzQ+OHJU5gNEbQ6ifZ8ctEZo7N5z7FjfYyXXsWaXMEeft+brTncaQ0gVrEaeXouYsY9Sk8JYPdSsHuabTqOIGWIzIK3Ggvo1XHia3kk6Or0RL1yw8m8EKjQNsuY8vJG+IXO2cwW1kCvYJSnUogiUYBT8sRWsUhVyPQ0rzUWcQSJwj0GVx5CkeaxFYnUJsP4aiTmNIY4vb9aM2TXO/MYUhj2Mo0kZ2EDKGVw5anUOojvLSzgrj1II46jaNOsxvOodRHURsTqPUJrrVX0BpTWGKWQC/i6VlcNVHIytszhNo6vvwwofkktx0WOHh4D8I+ge9cXEG3lojdBXaNZTYunmAnfBq5mWdnt8IP/4jAnn0Ct955N1PlEWx5AU9fwDdnMaQ0gV3AUtMEdhFDStOojuAYWa51FukFC8i1IqH9Je65Q+DQfgFB2I/tfplup0TXnWLHmuGaN8/U/b/FbXsEfvQ1R/nyUwX2CwK3HT7GE4/O4VordL0i18yz9MwSjjTBtfZp7rlV4O5jdyAIAl/77iytdhbdmqK6kcNWZ9npjNJpP0R+8g85Igi85ngyHTh+LHnujz95P932Aq46zYf/9Gc5sucIewSBd73zbRzcI3BASC4/+9OvIYj/FX9nlXv2JdcJewQOH72Ng8IefuINt7ETPE3cXuBTH/9tXntPErjceugI99z+Kt7x9p/g8qWzaOYqppbix94scMsegd/+jXfxiX/+X+zdJ3D4iMCB/QKfu/8XefzcfbzpdYc4JAjctn8Pb//Pr8NxzrEl/QO91kP85A8LCILAG3/krfz333wXhw8lTYVjxwS+8JUJmo1xAuMEgZ7CVB7j//rpN3Bkj8CtewReffQwH/mz92H6y5jhJxCrn+SP/ttbOCQIfPyTf8zv/PY72bdX4HWvFTD0J2lUKxhikdgsEypprlz+BPS+hnx5idic48pzJ3nrD7+SvcIebj1+K09/fglVOsuRvQLHj+zl7rvuxfCe5cqlMax6mnvvEji09xg//0tvRJSn+dcz/8T73vUfqH23zC/93O0cEI5y8LDAZvMx6o0cN8IFCNfYsR6m7XyewDzFxWc/Qcea484jAkf3HeWQcIStb6zTraXo2gv4cglHLOHLswTKbMLoaE7jKmnaxjyOWECrpmnrc9jNHL5SpmsvEagVfLmMJ5cJtVnEK5OIlyfQqmm61hJ2q0Dj8jhGM0fHWabjLGNLxf7kLofRzFG9NEE3OI24laZtL+FrFQKtTKiWCJQijlKg6y4NT9gDPeEJqfUUjlwg9hextQKWkiV2Z9nx51Gro3hKmh23zIu9FeTqCIGR40ZnmavRApY0jSlNETslfHUGrTZKxy4QWwUiI4vRGMPXZnCkaVxtGluZ7JuEirjqDNfayzhKFqOVwpLSfShlAl1u23OYrSzXonVqF0f6vIektSBtT2JLea63T6PWMjz/zU/htPJ07SXsVp7mpbE+VPNhrGYObTvN1XBtaNVRasm0asdfoXF5FEvMcSNex1XzCYi236SIrApmawa9maLrLeNrZXytRGhWiJ05QrOEKU6jN5MPmzy1QNdbILIq6M0UeiNFz1vEVZKfua+Xk2mCmENvzODIBa6Ga2iNNFo9zY6/QtuaR65OJVMpa27IrBg0KgJ9kdBIru95K8T2Ml1nHVtexFGToOpqfIrImcM3KzhahbazQttZwtNniewEiBnZywTGMo4yT2Cu0PGXkrBCyuPps4TWIh1/Ha1ZwNXmMaUSSj1Hx1un7azi6QvYyixdf52Ot4avJw2UwCgnr6tamshMpi47/jr1i5Ncj87yUvcc4uYUPW+F0JjFknLULj6E0Zxhx18ltpcxmgVCY6H/95VGro0kPBSjhKckNq2eN4+rZPG1PNLmKIGeBBWmmCEyKwRGOQF8Kgv03LNExirsPoUlFmltTNC2k3aFI8/Rc88Q6A+j1hcwWovY8jJytYSnrRBa6xjiLI6yQtd9BLU+S2Cs0/UexVNXE4VoY5bd8CyOMo/eLGPLCwTGGrvh49QuZbGkJdrWEl13DXkrQ899mNg8TaSfRt2eo2c/RqAtEmhLtDZmiIxVrNY8rrREpJ/ievQkkXUGuTrHjv8UZmsdrb6MLSXH1/VPE1tJ68ZprSJemcUVT+HJp9CqFbrOGULzDKHxMKa4nFxaS7zY/QKRdRZLXMZsrRFoj+Brj6DVVjEap/DVxzEaD2M2z+CaT+PpT3Fq8W9ZXPprsnN/wVe+PMaX1z/Dn/zcq/nw21/Fn/7c6/nGowVa8vNUtU3qag1FbeKrMprRwHYlDKuBbtaRlC1cz8Q0TVTFwLE9HMfDsT1sy8U0bSzTwXV9wrDdb0ok7YSh0eOmBkQc3cSnCKMhMHNg3AjckHbQJvQjQj+i1wdktoM2kf/ybUMvaUGEw+ZGmNhCbmptRP2WxKDRMIB6DgOEmwKK4eMHQaIRbbdxXXcYVvi+j+d5ia1k0KwIgiHjohO1+1DNBL7ZjV8OJ25+3AH/YtD2GHzvcF7Sb3EMHjsIAnq93pBVMWiiCHzvKi9ejTHVFprU7LMbTGI/xDWtvoo0AVD22sFQ7XnzlCMJKvzhlKMbfb+F42bAZSf0CBzzJs5FOJyBXO22h/fRCT1C12InDvtBRdLYcAx1+LXBJfKS+x4AQdu++/Lz+IE2xw8GFQM1aScIcAydtud93xxkAMMctCkGE47Q9wj9l/WrA/jmDwYVO92YnW7Mbq8znI0kTYp2/34TzkUcJZyK8CYwp+cYtGMbWaljWTq+72NqOrZuIDeaGLKKpbcw1BqqvIEkXaJaP48ob7G1fQldV/jalx/nkeUMf/f7/ze/cttePvj6u/jQm/Zx+p/fwdnUT3K6/PtsfOcBtGYOpZnDNRZQ6znUagZta4ZYKRKrRZrPP4ByeQRtY4xIzuO3MogXTmBvZ7hmL6FcPom2cQKvNUEop3Dqk0gXTqBeOZmEGxuj6Buj2NVJ2nKOWM2jb4wSSmkCMUVbyeCLKXbMIj2jgFUdw9wexWlMctUpJ1pPLTcMNHbMIlftMpGWx25O0zFK2I1plI0RYr1AbCTNCfnKKL6U46q7QFsrYtUnaet5Yj2HvPEg6pURXvSXiNU8rQv34TYn6Ro57Poo+uaDuK0Z2loBp5VCr45iNyexm+M44gSeNMmNcIFQzWDUxrAaE3StIh2zgF4dRd8e5Ya3RCDOoG89RM/M0NZSXLVLGFujmNsTvOjPY9XGk3DGW0DfHKetFAlaOb4XrhNpObTtk+x6RV6MZjFqSYOjY1S47q2ibj1IpKUJ1TSBkka6/CAdo0io5OiaZXwli6/mkp2vVkTZmiA25/CkIoFaYeM79xGbc5iNDNeCNVqXRunaC0MLSPPSQ+x4iwRqAV/J89zXP07XmadtlLkereKrOa4Giyjbo9xoL2G1JrHESQI9zdWwgrhxgp5bTlgJdh6jOYqrTLIbFLGlMUIlT6BkiLQMu26BSEth1sdwmtO0teSTCr0+MWxVWK0UsVVmx5vHV7MEyhI9exWrmUGrJVDKBO6YpuvM4oglpI1JfLVAbJYItDwdex69NoO6NYNnlTCkaZTqSWIjy65XwdfybF04gSEXiZ0itpJCro3iaQkwU9waxRRniKxZTDGDJWVpWxUCo0jXm0XcPomrptmN5vHVPHp9Eqs1TWwV6bllbHGSrfOfwNdS+GoKcfMB2maWF+MFAn0GcfMBXGWaa9EcemMUaetB9PoI7K4ib58gMjL0vBKBlkZvjHAtmkWrncRXZ7jRXiIyCohXHsJoTNFxsrStHLaYQq9NI29OEOkVAjWP0Zik3f+ZREaR+sX7MRpTcP0Rai/ch9WcxpLS+HoeT8vhG3l2w0XadhlTTKE1JrkRn8Fs5bGlhAHiKPl+BTmDp+XpukVcZXrIJGlbOczWOF7/utCawRBHkWsP4qiTePo0UvUBun4BvTVC/cr9OEqayC5wtb1Aa/NB1PooXD+NraRw1XQSYCgp9OZkf4qSAOOM1gyWmOFqtIyrZpCro6j1Kb7Xe5T6xWk61hnazgKvvkPg8IHkZHuj8QiWt4ij5QnFOaJwnvnS+/mXj/0a733P3ezfJ3DkyBFe/6Nv4tv1x9gNz+EbSyiNGWJvntiroLUmcbQcu/Equ9eWMbQ0oVuiF87ialkcdYlXHha48xaBO+5+Lbr5FXR9hLbzaTzxJG5rjVuEhEmxnvt7TnzyvRzak5zsf/kLs8TxCoEziVGdQd8c50Y4D3yJ9/zaq9kvCAhCEjz83K/+EF/+6ucIvGfw3WXOv/BnbG58nGP7BW7bv583/9Br+PVfeAd3Hr+Ng4dvQxAELjxXpNee5QN/8g72CXdx9I7j3Hb7YW49KnD0QHIMewWBD3zkv3FJXeZ1B5PjFPYKCHv2cOctt/K6WwWuh18i9EvsFRJ2wh5B4G1vfTt7hFvYI+znzW++l1rjS/jWKL/5q3dybI/A0f3H2Ltf4MitAsfvFDhwYA/C/oQR8rp7j3F0fxKKHNlzjD/4g1/hfG2cuPkAb3qVwNFjRxAO3sqBQwL79grcdiwJL4RXCHz3uRy2eT9xVOTwQYFbjx1nryBwZG9y7HsFgf/0Y7fTUnPEYYWPfeg3uPXgPoR9exH2CBy6ReDOuwSajUdRWkuo9SyhnidQ03S7K2y/kKP5fJquluLFcJ2jgsBe4QjCvgPUal/G1J/g8N7kZ3fvvfeiGl/CVgvcMGe545jAPuEwd9x9EFmZR9tY5pryDIG0wK/+wn72CofZf0CgqX0Bw1yk+vyncLdH8eUSW5fTONrDxNYj/P2H3smh/vP96Ef/FN94klhOoVWn8ZUSrljCahToWst4chG9NkHXKbHrLaNXU9itHL5S6jMqKmjVFDvuEt+Lz9K1l6ieP4nVzBHpcwTqLK1L48RmUh03mjnEzSl2g2QKYrbyeGpi/9CaBVx9IeEFOMvYYgFbzOPJBQK11Adrloaf4He9JVy1mJwUu4uYSo7AnkVpTKE1JpG2R4itIlptFKs5gadnMMUpQiuPo6YJrfxw+uEb2aFh6Xp7nmvRHNfCObTaCL6WZscvY4jjiNsP8mJvmbZdoH75fvTWFDc6a0RWmdbmSbTGBB13tt9qqKA30vS8ZVwlMWrUL5/oW4TmE32vPoveyOKrs8TmHJE+i6+U6FgL7Hor7LjLiFfGk+ucRTpOotBO2gjzRGYShthynqvRSv/fsjSWlCF25oidOdTaFKFZxtcryNtTWFIOozWDLSdtkME8LzTLGK30sJERGEnLYqCA7bpLGM0MbXsepTpN25pnN1jFlvK4SpGr4dpQTRzbC0TWHLG9gC3l0ZszXA0ex1eXCfVFdoO1hDFizGG2irTNFW50Po+nLWNKZVy9AjceI7TmEbdT7EZn6AWnEo2osUBgLnEtPosplRG3Z4jsFSJnHqWRohus0PVXid0VGhtT3Oie41r8KL3gFK42T9tZxVYqXIvPYskVXC2Ba+4GKxitDLGzQGjMEZkL2FIZtZrF1xboeaeIjCUCbZ76pXHa1kLyWjRnUespPLWIp5ZxpDKeOoerVBI4t1FAro7gqonFyNeLSNvjhEYZW0pCCaU6QcdZITLn0ZtpLDGT2G5aeSJzBUdaoHVlBleZp+etEduL7AarqLUMgbaIry5jtJaRtip0vXN03EcIjHXURoWefxZHWWTz/DSWtMROcA52v4hSq6A3E11paJ5G3Mrgagv0gjNcbT+GKc7T2izgqWvc6HwevZHjevsMWi2PI81jteaJ9NNo1Xl85TRWq0jHXsVT56ldmMRXlzAaFezWPF3nLDvB49jSKuLmHFptmbZ1DkdZQ9zK46oLXAvOEeqnaF0uYjVWueY/jdVcQa1W8NVlIuth9OYCkfUwnrpGYJwiNE5jNBfw9VNY4jqOfBq9vkpsPUnbfBJle43IeIpQfxJDehyl+jDn/z1HOvUnPDTxB3z5SydZmXw/v/lmgf/5uj2kPvhenn1ilude+AotR2RLqtFs1rAVCduRMa0mulnHDxU0vY6lMHN2AAAgAElEQVTrGpimiesE+F6IY3tYloNlOUlwYXvYtovnBXh91kMCrRyoR312ut2kxTBoQQyaD/0T9d3eDjvdLqEfsdPZoRN1kqCis0MUtGmHMTudnWHA4Tkuoefju14f2hlyfffqsD0xmF10++FIe2AU6XTpdTq4tjMMMQLXS+Yo4cta0DiOcRxnyIjwfR/HcXBth27cScwfvR3aYcT1q9eSwCIIEo1pvyHR7Tc6BhOVwRwk8HxCP5nJOKbFtd2rCSsjCNnd3R2GFIPHv/lYBoYSgZd22en4w+lHwqSwiTyfth8MeRORZxO61pAdMQBuepaOb+t0Qrdv+fAI3SSIGIA3bwZaDkKOwcxj0K4YBB0DA8jLzQyLOHRpBw6BY+BaGp6l4ZrqUKUauma/7ZG0PyLP6h/DQJVqD5/H4LrIs/Ftg8hzCRx7yJgIbBvXNGj7HoFtEwU+rm0NmRJRkJg4BvaO2Pf7IYVHHPi4pkE3DIjcJPy4+fuiwB9COF+2h7gEvp2wKfoBRTcOE6ps6OH6ErrRwjBVNE3DMS00ScRUm5hqDa1eRW9WkWtX0MQtXEtGFutsb29z/vxFthrP89VvnuFvP/Ab/M7b7uHDP/Na/uGXXsUjY/+VxZmf5MI3TiBv5aldnqJ6ZRJNzCNupZKQQl1A2xjHqaUJxTx+M4vfzGJtT+PU00RyAf3KNHY1TUcr4jYmkC/fRyCliNU8gZhBunSCQMoQSBm8Vhq3mcIXZwikDGZ1AqcxSaRkiJQMxtYIvpgiVrPEahZfTJoTPaOA15wa8ixeChawa+NYtTEiNU/PrmA3pzHrk+y6c8R6kUDO4jRTuK08u84ioZJH3RrBrI3TMfLERiHhOUhZIjnHrlVJzCFymljL0DWyqBsP0LjwAC9GK+y6c9TOfwZPnCbSMgRqCkecwBWnCdUMZm0cq5GoW9t6jlDNoG6dJFaLRHIGpz6O0xgjUlKEUopQytGWS1xzy7TV/tfrk1y1Z3HqqeRSS5gTvpzCl6fomBluhLMESgb5yghmbQa7NY7VGMOVpgiUNK44jSfN0DFKXHWTNoMrz9BzZ7kerRCbFRoXH2LXW+4TxMsoW1NcD9cJtTJWM4O6PUXHWkiI42IGV84RaEVebK/hSlkcMUPXnsOVc8kbXruCr2SI9BxmYxxXmko+8W+No9fHcaQUbTOPq0wn/IXmCL42RdfN0rNm6Zgl7OYEVnMEszGCK05h1iawG2kcaSYBRFpleu4sZnMaR0qmHx27zFX3DB1zGXV7Cqs1TaBlsMXElBLpBdr6InYzj93K0DZKBGqub7zIYTeLBG4FU07hqWlCLY1RH8OW0nT9ZQy5SP3yfUk7QstgtKaQq+NY/Tcian0acXMMW85hiukE9GfkMcUpAiOLb2TxlQTw5skZbHEaX51Br48OafRdt4jZt3cE+gy+liYyMijbJ5A2HyA0MrjKNK4yjbJ9gkBLJ4pScQKzOcb19hzK9glscRJXTvU32Gk8JUukF4nt5L48OUPHmhuqZ0OtwI43R6DlMJvTfcVfCr0+iVGf5Hq0hCPNYLSmseUZdoIFbHmGxpUTmGJqqOmTt1PYUpEdfxVPLWE0Z7jRWae1OYIppofH76mp/lQl0asOwgtDHKXj5XG0KXwjRdcv4GpTaM2TuNoUgZFP2hBahtAs0HEreFoGtTHO9c5yAl20CoRWAV/PczVapuMuIG6N0/OXk7DEm6O1eZLdaInQrNB1l9DqOXb801yPi/z4DyecilfsEZCtL2K4JVrbI3S1NTYvj3LkFQLHhORT/zuO3sbdd7yZx774GPXoSSxpCU9fRtxO4WgFHD2Ha+RxtDyGlCGICgTeLIaU7etVSxjSDLcfTgCZx+95DVXxXwnDLK3tvyCQJ3jrDyUn0D/2Yz8E8df56uc/yevuETi0V+CLz+TRzRk09bOEeoFd4zSelCZ204TOHG9+vcAtBwQO7TvGK4RbOHxI4H/+zq8BW0jyFO/73Vs5JAgcP3KMi+f/nbj9FA+f+wzHjh/hzttfTz71EXavjpLO/iJ33rkH4ajAR//l96k2TvO1L+S49+ghDgh7EA4ItMJvY155iuNHkpDn0GGBa7GE03waszXHX37o1Qh7BIT9AjXlHC39NP/+3TyHjggcPS6gO8/T8R/ij37n9RwUBA4It/DnH/p9WvqX+OCH/3sysdlzFEE4won7P8rWdom77xDYJyTXPbf5MF15jKN7BA4c3IOwZz/T6QfQ1W/xDx/9Y159110Iwqv4wPvfgypl+ZVfTFoWx47ewYVL/8alS0s89fl/5sjBQwjCq/jOt56gG53lbT+avB5uue1uhFcI/K8P/D88cP+fs3Fpkd32E/S8VaStMWoX78c0KrjyWaztOdzaJH/+vjdyfK/Akf13ccvtt+E4j/PMU3/PKw8LHN6zn59/57vR7a/iafNgneXuWwX2C7dwx/Fb8IJzNF4osKuc5Ya3xH+8Kwkx9uwTOL9xGlVbQK+OYm48xHV/hQ994I28+12v4kf/wx0cE27h2NE7+Kl3/yiN4Ek2mpNsXf400sYYoVahrS+ibs2gVzOEWhJgNy7dB90zWM0MnpxH3pxI1KVSDl8poG5P4SsVQm2OSJ/HbGTZcVcxapnhDGSgsxwoIJNKfZmOs5yYJIwl9FYRT5snMhcJ9Fm0aoqONc/1YDVR3Lay7AarhEaiKPW1csJpCFawtQKeWSawyn1GxQy+mkw4dv0KkVXAVlJEVgFLnsbVEs2t1hzHVWdoW1k6Th5LHE/gy/IkbTPD5vP/wvX2HF2/SNcvIlUfwlFSXG0vcjVaYuP5z7AbLqG3pnixu0pz4yQ7wRJdN5ml1C6OwO459GaK0CwhbY/DtXNYYo7dYA1xc5rd4BStywloM9IrXA/XCLUyei1F25jlpfg0nlpCb8wQ2wt0vaVEjyvmeKl7ht1wFUfJ4SrJ3LDrLWBL2SRg6E84WhsT7AaruP3ph9aYxpJmCK3icPoRGCU8rYCvF3HkHJ6aGC12giU8rdQPV8oJf0IrYbQy7AarXG+fQm/OJJpuY5YdfwVTTNpzkTXH9fgU6naZ2DrFrn+al7pnscQckTVP112j66xjtpaw5UU63ilibwVLKRI5iVLUVRcQtzNE9moC1FTnsJUKXX8dvZXHlIqYco7YXcTVy4jVFGoji28uElqJFcSSy7jaXP8yT2Qv4xuLBOYilpy0cywxj1pLE9vLROYSkbGEK88RW6vYYmUYVAxey4l5JlHldtxF5O1p1FqW3eA0XXcVpTqdcEDsIrEzj1KfwhQz7EYrfRDsSdr2HF0vMako1RRXw1Xa9iyhWcHXZvG1RTxlCV9dIjKWCbQ51FoKo5lMp1x5Dk9ZJNAfxhJXUGtzeNo6oXmK2qU0Xe8Mnr6Mo6ygN+dx1RWaG3lcdRVXXaXjnMVoztMLHsbTFpGredR6CaM1h7Rdom2fRa3P4qmz2GKJq8EZ5K0ctriAJ69yI/o8ei0JdXx1nra5gi3N4soL2OI8u/6jGPVZPG0dTz3FtfAZlOoSZmsVs7VEL3iE0FrFU5ZpGw/jSeto1SXM+gqutEZsnsFXV7DlZTxtDU9dw5KWMMVFHGUFs7XYZ2g8hiWuE2iP4imPEFtP4UiP4quPE2pP0vO/gdV8gvqFVSrFv6JQ+Qin1/6er6z/I7/3tr185G2380/v+Sn+dSVFtX6e89XLiJaOYRi4uoZuNtHNBoZVR9G2MO3WEKhp9psTpmkT+BGeGxCGbSzLwfMCoj6scsBx6MadYSjRuckGEngecR+SGQ64Df1pRhzGhF7Y51EkrIo4jGkHcb9pkdx/HCW/9113GDIErjcMJ0I/GE4zboZmDtoTcdQealCjIBjOTwYa0DiOh4rQwe87fb7EQGE6mHsMA4n+5OPmlsiAnzEIKnb6wUViQEluu9vtJSDNuDNsVOzu7g6BnAOYZhRFw2BH4KUdrvZCPEvFt3VsXcW3TCLPpxNE+LY+bCAMAodB2BC6Vt+cYQybFL12QOCYw+lGHDj02v6wXTGYfwzCiZstHTc3Na52231Ap07bt4g8E89WCV0D39aIQ4c4dGj7FqFrEHkm7cDqf80m9Iz+9fawjZHMV+yb1Ks2se/1JyIJV8IzTVzTIOpDNeMosXzEUTgMKHzXGQYNsZ+EFL0oJPJcPMsk8hL2Ra8/90hmHkmLIvS9YWARRyFh4BB4VjL5GIQV/euiwMEPZVStjtkPKlqNKpbeoF79FpsbX0G6+Cxm7TzSlWdpXvl3apefpbl9AalRQ5VkNhov8NVvnuLDH/gF/uTXX8vvvWUff/VLd/BE/n08942/RLxcpnk5T2NzBksrI9WnMZoz6Nsp2lKFjjZLV5tFuTSGW8/Q1WYxt6ZxGxl6xjx+s4ixOUWs5omUNIE4RSBO47dS7FqzBHJixwjkLL6cwW2l8OUMkZrHaaYSdWltHK85RawlUxC3MZlANNXssG0RSmlCeQZja4RQSqNcfhBt82TCpxDTOM1UMtEQZ3BbaQI5gyfOcM1dw2vl0KsT+HKK2MgSaRmkyyfYsWcJxAzGVhIS+K0UTn0Cpz5OJE/TVtNDMKfdmCLScoTqDL48jdnXmtmNCbTtEXbdCtf9OQJlBqM2hiem8OU0di0Bi+7aRUJ5mq6eo6NlcWoz+M0isTZDIE0RSNP9YCaZgYRSFrs2hSelibQMvjyFL08SGxkiNUuoFLDrGfTaSdpGBqc1QVvPsuOU6ZolfCmDUU2AY12nhNGYQN4aYddfwGqm+29EJ7kWrBIoJQK1hLo1xY3oFJFWQdmaTEBsZgVXymLUp3GkLNLGKIFaoGvP0TbKdIwyPXsWsz6J3ZyiYxYI1SRAka7cx64/h14fx1eTpoBeH6FtZXDkcWxpjJ49hyemcVqT2M1RlM37ccUp9O0xjGrCUXDENIGaQ69PEukFPCUBVJrNaUJ1Dl8p4UgZAi2L1ZrEFtN4Sp5Qq+DLs5iNRMfaNkvo9ck+XLSA0yoROBWk6iimOMGuV8YRp7ClGRy1iKWWUeqjxG4JV8vg6zk8LYejZPH1Eo6Sx9eTyq2jZLHlGYzWFB2vQmQXqF36HK6cIdKTvapaHcUWpwj0GczWGEZjdBhCuPIURmOUQJ8h0GdQtk8Qmdn+bRMFqdZnVmj1kSQAkKfwtRSuMsX1aJ7ahc/25yWpIRE/0Kf7DYZESeorxeT5SxkCLYenZPCVLG2zlHBApDR2K0XHLhP1Zx6mmErgYf3Jh6fl+qyOMpaU6yveChitRN/XC+bw9SyxU0LaepCeV6JtZpG3HkTePkFs5/GUabT6CKY8TtvJ4unTmFIC1uz6BZT6CSx5nMAoDFV7RmuayCoNNZW74QK2nKZtlwiMIp6W77vqk5Of2FnElmeQq2Pshkv9jXAJS8zi62V2glUc6bPceUjg+MFXcmD/YarSk5hugdApEMnLtKoZ/ub9v8b9H/tL3vbGV3NQENgj3M4rDghMLnwQuVohNBOIm6eXkWrjhE6FyJlDbaRRpBEiZwFLrCBuPsT1TgFHy/LDr01MFcJeAa99GU2Z5qXdE1z5909ymyBwy/4jfOvC59nxvsDTj/9Tn2UgcPHiUxh2kVbzU7zUWeOadRZPSmM0P4dUu4/QWmE+948cFgSOCsc5duwYh/Yd4G//6n2046f58bcKHNmfNBz+x+/+An/94XdycuKPOHpsP3uE1/Ked78LQx7nve8V2PsKgX3HBQz/Kyhqhkhf4U//x3/hjgO3cOtth/nGpc/TemGSN75O4NDhvbzhTfeiy0/jqfOIm1Pce1xAEI7zs+98O4WFv6c0/wGK5Q9x991J6+HBE/ejt/6Fn36LwO2HjnLsyC1858I6LW2RZ/8txe0HBQ4cuJeP/MXHkaSnkbRP8V9+TmC/cJSD+15NXf06HTnNT/wngVfsF3jHL/wsnd4mza0VdoNvcPshAWHv6/mZn3oTGy9UeOPrEjPHW976Vh55rMK3vpXlS1/93xw7cgu3HXo75XyKC98d4//7vR/i0D4BQTjEt779MK3mMzS21qhezNC4PNmv2c+ht7LYShl5cxluPIe4PcfhVwjsF/azR9jLk18ssHlhDE+b5ZY9AvuEvbz7l3+Fhvokhlgm3Jzl2B6BY8Id3Hn7rXz3/DjXo0fRLkzj1qb5rz8jsFfYj7BH4IXNs7RaswRynnYrg7aV4lV3JROX4wf3cky4i/17X8mrf+SVPP38ON/eug/bymA2ZjDqM4TaPD17FaOW7f8bkMJXZ7DFPmjZrNC4eIKes4DTD6O16hQvxWfx5TJmI8eVb9+PJ5Vo64khRttO1JY7/hquUkatzfRDyzUssYC4OUVgJSeOSj1LoM/zve4jBGoZdWsSu5kZMioia25oXQmMCpaUQ9ycwDNK2Goe3yxhSTPEToXIyOPKKYz6GJ6WGeqHXXUGW0n1gbpJ0yIy00TmDJGZxpbGcZUJdoMSZmsEV5nA1VKEVhZTnMDTZmhsPIinZYmsMrvhIp6WpevNIVfHiJ25fmgwjyUmLTK5OsH1eBVLzODrZXaDVfRmFlcpcyM+S6gV2fWWMBopYrOCr+QJ1CKRXiLSk0Cm5y8TWQmfwJELCW/CmE3giloBT01YGLvhMr5WJDTLybGoeSJzHq0+g6MU6Djz+HohacEZeXw9R2iUk/lHf6ISGAlg01Xz+HoRvTGDqxaJnQU8tcTVcA1byqPUpgn6rIaoz07wtNLQABKZc8TOAnZrkchYw1PnaVuJzjjQZ+m6q4m+V17FFBeJ3VP0gnVcrYJvLtDxTmFKs/jGCrY8T9tew1HnaGxM0fVX8fTZxKrlzBNYc3jGbBJy2EvDUMIQE6VpMiFZxdXm2QkfxtPn0Zp5pOoMnlqm560Q6HPYYonYXqVtrWKLs9jiHF1nnUBb6DMq5nGVEpE5T2gmGt1AL9O2Fgj0eRy5gqtUEkuQlk8+wDDKOGoRTy/T8ZZobI4R2fO0nQVCK2lg6I0MPW+JTh/mGejzRMYyjrRAbK3jKvPYUglHKfZ1sElQoWznscQVIussrrqGWp9FrVfoemeJ7HVam1kC4xSOsoyjLCNXy8TOGTwtuW3jSravf51HrRfRGmVseRFLWqLrPoqnrbPjr2M08kTGMrG1jicvE6jrhFoSLoT6Cnq9iCsvEOpruNIyZmOeQF3Hbi3jKmu4yik89Qy2dBpPPYPWWMCSFgjNFfR6BUdcoms/hiOewmqu4cnr+MoatriAvD3Xt3is07hcRKsvEtvnkLZnETcr6I0VPDWBaxqNdRz5LJ5yDlt8BGV7jY7zdSLtS2jb55gefz8r6//IbOnP+ef3v40P/PwtjL33J/itNxzkK+tZNLXGpWaVy80mTVlCFVtIyjaSvIkobyDKG6haDdNSURQFVTGQZRXLcjAMC88LME0bWVLRdRPfC/FdF9/1El5EPxDo9EGWoe/3T+aTk/JB6DDgNPTiDr3ODmGff+EPORXJ9CMxeCQTikEAMOBhdG5Sf3b6PIyb5yZxf+oxnIH0H78bJw2PnW4/eOgHA4PLgFcxaFkMbCDtm2YrV3d22e0lwYNtWsP7jIKA0POHgUTo+cOAohd3hj+fm4OKQXtj8NhRFBGGIb7vJzOQTpfQDxB4cYcbu21cUyH0rKGy07cdAtv9Ph7FoDExmFEMjCCDKUcnTNgSnqX3Jxzu8PtunnTsxOGQSfFy28LuWz78/u2DflCh0fZNIs/AsxVsXcQ2RHa7PpFv0PZNQk8n8gzagUnbN+lEdvK1wPy+ICRwzOFxD5obA9tH5Lovzz7cJGiI/SRQCDxnaO8YTD7aYTILaXve8LaR5yZtiv6fdztxP5jw+pqV9k3NikG7IrF8dPt60yhwvq9h4foSpi2i6zK+76BIVSxzk1bzazSbz9B67hzPfXGWfz07wVefyHDlu2cRq1+jVf03dPkil55/li88VeJvP/iz/N679vPXv3Y7f/7zt/C1lQ/zzWf+jo3vZhC3yqitIt959hNI9Ql8LY8vZnGqKfxmHqc20w8qskMdadAqoF2ZJFYSloK5PY5dH6etJKwK9cpDdPUSXauC00phNaZp6wUcMY3dTMIFs54EEgOApi+mktCiNY3bb1qY26O4zalhy0LbPInXnOKqU2HXKqFtj2E3pon1IpGap3HhfjpGadiocBpFnGbCpUj4DslEwqxPEip5IimH10jRVrJcc2eJlBm85gS+OElbTbNjz6JtjWHUJqCzSmzk++2FaXacAj27NDR+vBgt4ramktuI07T1HE59Ers2TqQkTY3ELDJGR52joy5i1U7itSa45ibtCqcxiS+m2THLtJU8vjxDbOQItRSRlkLbPoEnpeiaswRyEUccJzazBEqK/5+v9wyT7DDIrK8mZ400yvYaRwxYrG3ApGUxSzCsF7OLMbvEXdZ4MZhgFnvBFs6SR5rp6VjVlburc09P1FiybGGQcA6SJU3oVOnWzTlW6Eny2R+3qiTDft+PerqnK3RV9TNP933v+54T63nsegL+DOQcTmMSoz5CZOQI9Ty+mkVaH6JjzyCtDRMb0zRXR9lyFzFqGbp20rAI1GmcZqLxM+tpQq1Ex56l68wlEDmzzObzR7HFDN+LTlJ/4ShbdpktezqZpRg57PoIvjxBZBQw6mO0rIRXEJs59PpQ7w/INLFWwqyN0zbzhFoaRxxBrwxh1sYxqxM4UgazPkGoF7HENIGWxxJTRHoRoz6BrxSQ14dxpEkiI49ZHyc2yrjNEuLlCcx6oedAL2E2UqiVUUJtClss4DSnUJtpAquIq6SxG6OEWpa2XUauprC1MoGZw9ezmM2Jgemi5cyg1lL4+hShmWyALSn549aS0sTOFJY0gSVPYDXSGLXxZKaiZum601jiGJGZMCes5hiONE5s5YmtPGp1CEcax1fTCcdBGk+aKGYOV0mhVo7TXH+YG9Es8sYjSeBRP8G1YAZlcwhLnMCVM8TGFMpGEgZdj2YJtDwbzx3FV0rERplQL+LKGVw5Q9eZQa30mBTmVGJS2RyhY5cHAUWfT9FyyoOGwoudFWK7TGAUkSvJGUyurbB56dN0g2lcLUXXm8JojGD2lKqhkcUURwn0DF23RDcoodSO4RtpWm4eSx5FbQwROzlCu0ewt6YIjNIA4Kk3JpKznT0LQGAUcZQcvpY0OtRqmhfbZ6ldHqbrz+LpeczmJGp1gtCYTqY6VpnG6hBd+zg/eLfAPuFWdgmHMPyvobtZNGmU+nMTiOvjbHw3T6idRapOcv7UA+wQBARhF/uPCGi1OZobBTx9HrWRedmB1TSamMOQhrHEItecC7SMMpuXPsLNrRXuPixw4JY97L3rAHZwBUMt4huf4H2/fTe3CrsQhD285e338LY3H+adv/Zadu8W2L3zNn7qp9/C8sm/xFSztIwz6NUhrnoFLPE4XTdPqJZw6mU6xgVOfPyd7N27ix07dnDwgICsnue2wwJHDt3OPffcw77DAnfs2sbevUnr4cjeNzD0wKdorqX55Ed/gcO770YQDvDMcyvEbpHrVpaH/vKXuXO7wO6dAjXzBTz5Ee48JHCLsI9XvvKV1CpzOOoQWjXDoW0Ce/a/ml179rN9e9L0uPe2XRzYvoO923cyMnQCRx7nXf/htRy8ZT+7tgs0lNMoxgTXogsc6QU5qfQYteoSYetBPvTBN3L7znvYue1O1pVTdPUZDu4W2H1A4A33v4LNzZMJgFAp8do7BLbv28mPv/XfUL14gX29mYcgCLz6dbdxYG/CCbnvzrvZJuznwx/6DUJnmf/yjnvZKQhs27mLzfUFVHEZuZKnZc4gXjlGqE8Ru8u0g/PYjWEi/Txy4zHueUXCLxGE3czNjlOXpwiVOTa+kwA/dwh7+Lc//mM0jPM4Vpawnudn7xfYIxzi7jtvw4vPULtynLZUoKsU+YX7t7Fd2M6OXQLfvXwGSVqkay7gVbKE8jzf+foxnvr8g3xu8aN88I9+id2CwO1HDnHb3Tvw3X9Er6Xp2PM0Lg3jNqfw5RlCdRanmceoT9D1ynTsWS598xOwdRZbnKRllhFXh+DaeVwpS8daZPXbn+VGcBqzlqNxeRRfnqZtLuA0S8ibaYxGnsicJ7YW0GrJQXqfVWGrszjqLGoth1rLEhlzhFoZu5HDFnOExkyy+RdzPb7BIrZUGIAPI3cOuTaBp5dou7N03BmkjeO0rCJ0lntntUs46mTP7JOobV01kzTa1HFcZYzYynAtnMJTx9Fqx/heZy4Jy+UxPH0SV5vEllO03WnMZpqON0dj7TgdbwalOsJWsICrJq0FQ8z22gYZPK1IZCb6z0vf+Qx6I9tjGiyw/t1jXPXmuR4u4St5vv3Uh/HVAtfDJTw5h7g6xJafNNH6QNEtf5mOt4hSSdHcGEtaD0phoPgNjClcpYDZzGCIk7ScBSJzLtFsN7N0vDkCo0hsJ6Fyx50fhBqeWqTl9OwTegm9kR7MOVylhCnmUGtpPHWKa+EKtlQgsmYHIUZjdYTImk3CDClP/cowL7a+QGSsYDeTA/Kut4Svl7Gl6cRcYSTQRt9YpuWeJDAT8GXsnMJsztL1H0WtTWGIZSJrGVsp0/ZPojWydIIlPGMaS0nMIB0/MYU46gyWPEM3OEPsnOzBWhcGzApTmiayl7kWn0ev5/DUMqExjyOV0WoFPGWetn2atn2aQJvH1+ZxlRm0WnJbRynhaVOERhlHLuAqU3jqDJaYqFtdpYSvF/D0LHItTSdYxjNnaFZTtLxFImee2voohpwoeTveMo3VYbR6KlG8quWEQWGfxWrMEBqJwtRVSrTdxV7LYZrr4efQavPo9QUC/QyWtIglLdANLqBUS8T2aQwxCR7kyjRbwecIjFO03fPIlWl8/RS6OIUlz2DJszjqAo66RNs9j1qbQW/MEepzxNYiymaOq/55AvUkoXYa8XKR2HiUUFvBlZfwlRUi/SyefIrYeBSjusg179uoD8MAACAASURBVIt42ikC/SzSxhxd74t46jkcZQVxPY8l94GhMwTqWSLtUXz5HK60gl6bxRLnMBonCfQLmOIpAv0CjnwWo7GCI58l0C+gVhbxlHNYzdM40jmM+mmM+hkc6QKW+Cgt66voG48jXXmUtYsrLC5/hOzEH/LXv/ta/ufPbOdvf/ou/vZX7+eZx+ZYW32Oi9Uqa5KMqMhoioqm11H1Koq2gWnXMcwGuiGjKAqW6aLoBobloFs2mmljuR5+GGM6Hrpp96wf3kAp2m849IOJPsyyHbfweiDN/nW+6+E7Pp7t0QrbdOLOwADyknI0GoQd/QnIIAjozSLave/bv00riv4V2LI/yeiDNztx0pZ4eYuh327otyza7UQj2g9Vrna6BK43aFRELwtB2nFroDZt98KMZH6StEz63/dfBhXtToTr2URxQKsVEoQeQejiejZ+4OBayfxE4GaHm1djHEMm8pLWgW+ZBI5L5HqDmUS/UdGffvR5Ef1JyMtDCMdQ6MbBoD3x8iZGPzToAzT7M5D+de3QG9ynE/kEjpYEDp6OZymEnk47snEtmdg3/1VQEbo6gaPhWjKhZww4Fv3GRuTZOIY6eF2tHgwzcl3aYUCrN9vo60kDz8U29UGwkAQVLlHgJZDNXsDhWWZi+YhCPNPEty1avv99wUZfcdp30waeg++aeI7Z41S4+J5FGDiJtjR08QIZwxKxHR1JquM6MpubX+M7zyzxjW8VOF/6K0Y+9i7mJt7LQu5PmUr9CV96/ATV1cdYu/gY69/5Nk89VuQvfv+H+fX7BT76ziM89J7Xcumxj3Ppq0cRV2d57hsnMJUZ6pUxGpUhrGaKoJlFev4Y8qUR7EqGjjaLXcmgrY7TUso41Sy1Zx/BqeZoq2WkS8cwK8NYlRPc9GdoXjyKcmUIR0wTaQXktSG0zRF8OUvXLhNpBZpXjuE2xvGb6eQAvaci7RpFQmmSWM291KpQsriNZP7R0QsDloUvZfGaGVpGCb0ymrQ11DxdaxpXTKOuTdIx5rjmzWLWTmDWh3ClCa55c6hrozjVFB2tRChlaV48SiCl8ZsTXLWLXPzqhwnVAh1zGnn1ONLqIwRKhlCdJFTTVJ77BIE8SahmccQJ9MowjjiBL0/iNMZR1o5x1SrT0Qto68fQ14/T0Qtcc6awNrNEzVnUtaNY1SG2rAIdI4/fTOE1UrTUAr44id2YwJfT+PI4kZ5G2XgYT0rTMWfomHO40jhWYwRfTiYiemUYX84SaUVivYRRH0Gvj+CriZZNq4zSsspo1XG67jy1i0NJ80Au0TJnqV8aQq+maZlzxMYM8voInlJIgJr1NNL6CPL6CNf8xcT8cfERWloJrznJzWAOX0phVIZoGzm27AKhnk90cs1xXDmFVhvCEkcGfzxqG2NIq8fpWEXCXhjTuPQQsVagZUwjrZ/AaqRo29O0zCnUyihmIzFaxOYUWmUUrTpKyyriqZM0145jiznMWoHmlUlssYRRzeDJBSwxjbh6nLY1i17NYIslNGkSU0pjiok5petMJQBSuYCtlzGlCdreNOsvfAalmmyVfb2EUp3AEDNotRS2nO9tiNNYUprG2iMYzXFabomWOY26OYpRH+daMIsljmPUR5A2Hh6wJaSNR4jMHNejWbTaCezmGJ6aZsubGtgxAj3Di615jMYIauU4badIbOZQK8cwG0kY5cppLHECX8nhStkk5BFPEJsJ30OrTKBsTBCoU7hSElrZzUla1hRGPVGodp0Zuu4MRn0cS0xjKxmuRYtIm8Mo1VFutk/Scso0N/rMjiItZ5r66sOo9WFcNY2rpQitDFrjOKGRxVNS2L3wxe7ZSwI9kzRDzEkCczJRlCpjqI3jhFYGpzcFSZob072gIounJYaRllNGb6Sw5Qxdfx5XyWOIk2i1NJ42TcteQFwbQ1w/Rseb7Z0NLVC9dJzYmqHtzCJXRrgRjPLD9wrsFW5ju3CQS2vnsYIC3bhMpCyh1ybQq1nqa5/Acz+GaaTZeYuAIBzk1sN3cTX4POJ6gfpaitCaoxMs0tgcxTfLdMOTXAumUFYn8RrL0DrP1bCALE5w9+0C+7cdYsdt22jI36YVnkPe/Dt+7z/dzn5hN4KwF+FQcnC/e5fA7j3b2bXtPvbtPcjrXidws/sEVnWFQH8ERzoO3RWal05g19LE6iRXnTF8+ZNs25PMMu57hcCV9XkO3yqwb+dBXvnKV/LMlXNEcoNHH/8rqmaWz3/+GHbjCbhRID/5awkkU3gla1eeRqufQHn+o/zVe97AXdsEDuwRuFT9Z7ruMfZtE9i1/V5uO3wnunoSS3kI2o/xo6/aj7Bb4Nf+y1tZOvkQpxdGef7rT/L0F+f50j+MIqpnCLRp/tPP/xC7hX3s372NKxslXD/NjegsdwsCOw4K5HJHcZ0LiM2/5k//+Ae4Y9crObj3Nla1PPXnT3Db/iTQuO/V+1hbK8HWPN8LirzuiMC2AwK33y6gbv4jt+0U2L1d4Kd+6sf5z7/xS3zhQonc6Mf5nXe/h9n5h1GNGUJ7itffnWhrDxw4QCt4DFuZg84ZWnqOQE6jV8eJ7GVi/1E6xgjPf/0Y992bPNdb9gmcOn2BIPwOXpClJa8Q1le4a6fAoZ13cvDIIVaVOXRjiEAa4rAgcNu2e3jlfXfQUPOsPv9JCJd40ZrnDYcFdgrb2LFLYKPxRRr1ecSLo/iVAlvmGaqrU+ibaVrqJNesBX72zQfZJezmjgP38cSpCaz1HEZtkmv+ClolS6Qv4EnTqJsTmI0UN6J5rvoLXPMXeeEbH8OVclwLFpMAe+0EoZa0JzxpCml1nBvhGdrmArE+h7w2QaTP0rIX8bUZpI0UbWcJtZrBFAv42gyROY9UyaI3p+j4p3DVMvUro7hyiaveUsJvMGdoOwso1eQgbuOFR4isWYxGlkAvI9Um6IZLKLVxtMYEtcsPE+p5zEYydQutArac6KM9LUvbnUatj2A0x2l704RGGrX6MNfCKTpuHkceQdr4LFeDIi07i1Q5hqOm6PjTxHYRvTFGY+04vHgBXy9iiCnE9SGuRUvE9gxaLYVWnySy5uh6y3S8ea48+xlutk/T9ZcGAWlsLdB2lgnUAvLGCHRO4yl5uu4cRj2FUU9xI1wmNGYwm4nxZCtYJrbmCPQySiVF11/C04oJD8mYpuXM4ihJIOEoedruHGxdoLkxTqBP0/UW6HhzGGKK0CwRmMl95cpYojfVS4NLaEwjV8aSkEQucj06NWhM+No0tlQYcCr6DYrm+hieOkVoJCYQWy7wYusLWI0ZXGUGpZJOZiRqouAM9AW6/ueTOr8yT2AuEDuJpSMwl3GUBVrOOTxtCamSxzcWaHknsdUpAiuBbrb9RSylgGeUcdRpWu5yb+4xhylND+CZkb1EYC7QDc7Q9k6hiyWUWh5PLaPX8/jaLL46x7XgHIG2iCXOYDZm0Kp5tFqBq8EZbGmK0JjrtTAWqF0ewtemUKuT+OosHWcFuzmVgF7lLFp9BFXM0vaXcY0ycm0STcwh19J0w5ME9hymWMSRS5jNbI8pUkKr5XDlOTx5EUeaxxKnMRqFJHBq5pPAr1og1E/iaadprJboeo/xYudJWs45lOoUhjgDV5/ElhdRazP4+govdp6kvprDlpeIrbPE9jka65NY8gyheZK2e5b6aha9MYstJ2pTtdd00msFIuMkjrSAIy3hK6foOo+jVWaI9DN48gpWY4nYeBSrcRKjukTX+QK2vIwhLmGKK4TGBdrO5wn0MzTWcrScU9yIHsOTl9Er80Tao0T6BWxxGXWzjK8m3AmttoIjnyMyHkdaX8CVE3Bm7dIMLftxlMoCRmOFtv0FWtYXMBtnCbTP07b/gc3nV5Aun2fL/iam/CX+6akxLpz9O/7s3ffxxz+7nb//ufv4g/tvY+2pc3z3ma9T0w02FJ3NegPLsmjKG4jSGnXxMppRRdEq1Bub1Go1DMPGDUIMy8ENQiRFQ1K1JKSwbMwe66HfbOi02oPZRzuKk6mH6xH6yXTDNq3eQXv80n3iDr6TWD8cy8XUTOKwRSts47vBYFbSabV7k49goB5NuBjhQBk64EK02klbIUimE3GPB9Ftd+j0uA/9r/WDin5A0WdWRFGUgDWjGM92kiCmB8BMWh5Rj1HRGTQ1rna6g6Dk2tbVl4Cevfv5vdbJy4OKOA6wLJ0w9Gh3IsLQIww9PN8mCFw82yH0fQRuXOXGVhvHUHFNDcdQewBNazDV6M8mtlrB4KD/5QGFa6p4lj4IAvq36c87Eg6F1ws63F444Q3CjD77YquVtDD6cM3+NKTf5Ig8uzfbsL4veOg/35fzNPqBStwDY/q2hWcl4UM7DJKph/2SCaQfXLy8JZI83svaEmGQfO44A+Bm6Caf91kV4cuMIe0w6GlIE4hmtx3Tjr9fb+q5OmFg4bkardghjhzCwMT3dKLQxrEaBI6ErjQQFZUNtUlDfZ7PLX+YzMd/gn9e+gO+ffa9/GP5v3Ju/Nd5ovAHfOr9b6X+7TzO5lkqa0/xjS/N8tHf+zn+8mfu4a/fvIfjv/VqLn7+I1TXR3GkHPLmGLVLQ1hiEb2Wo7k2jlpNY4rZBNi2Po5VS+E104nlopnFFXOYlSxuPUvQzKFcOcZVu4RTH8VtTGBXJ3CqGbzGBH4zTdhTirbUHNLlh3FqY/jNFB0jmYwoq0dxG2N0jBxeY4xITuM2RomNMWxxCKM6nLQy1Cns2iR2PZl3WLUJXHGSUMnjNNLom6P4UpaWUaJjTqOtHSdWc4TSJE59DLs6SkvLDcIR8YWH8cUM1+wZAmmS2nc/RSinueaU0DeOoa4mDY5QniRWMwTSBJ44SqylMKvH8MVxWloGTxzHqpzAbYzSUjN44hhObYSrxjJuLU8kF9A3TtDR83iNFEFzkubFY3zPP4lbT2NXxzA2h+iaBTyxx6ioTuJLk7jNCVxpjNiY7LUOJgjkPF6zQNvKYzeGiY00oTaB0xzDl7OEyhRdcymho7tJXdYSU0RGCbOeJlBLtK1Z2vZszwgyjtWY5EZ0EvHK0EA/aovJZKBtzdB1Z1ErIzTXjnEjmqftlLj0rQcSNoKaoWUVic0CjStHuREv0HGmMRujeEoaWxrDao5gNIbwtXFiK03Hy6JujHAzWMRppFA3TuBLCRjUbowSqKlEK6dNYksj+PoYrprUdwM9w7VglkAtYjUmsZtZArVIqE8ldeZmlrY9S6iVcJpZLDFDoBbxlQKulKNlllE3x2iZyet3pDSWOEagJZ+HegmrkSXQ0rjKBL6WxmyM4mtZzEZiIOnYiaZMb0zgqjl0cQK9MTGATxpiYiBRK8P4WgZPSWM1R7GaSdNBrx9HF08gVx/BUsaI3Rwtr4AhJfYLT0/RCabRxREaa58lNLJseVOoPUPJdW+ajlvElsZQNo/jymna9hTS+hBxrxlhieOYjTFCPU+g5XvhzjgtcwatMoEjTWLUUnTsedTNSfRqFr2a5lqw2DOs5HpzmyyhXkTeGMZXcliNFDfjJcTV44RaEVtM07ZL2M0JXHkCUxzBaAzTWH+I0Mqg1o8PJh2ensJRx3G1CWz1BJYyhGeM4hljRE6K2E1jSMexlCEiO0NgpjGaydlPW5nAUdLoYsKviOwcujjSM4PkcLVkgmOIab7XPYWlpvDMIlJ1lNgv0g6ztIIim5fG+coXH+ar/zTH3r0C2/YIbNsvcP6LJ3n8yTzVygyV9c/yy79+C//0jQf42ndGuLS6xK+84/Xs2SOwc5vA4X2HsS49zfe6j/PH738t+w8K3HHXXiR1hTiYJFQmeNE/zZY9T3NtBKWeY/3yFN/+8hSvec1Otm0T2L5L4BvPLvIPT59A1hZ57rljZMffzWL2Q5wvZiiO/RYf/F+/kEAsdwh87FN/wdlzR3H0M8TWAvrag1xzSnz3yx/hB18l8IXHPkxzs4wfPs7q5hSH770VQdjHHYf2EntP8mu/dCv3HNmDIOzn+Y3ncL0VFOOLVLWT1KsLhM2ncMUcH/7gG9lzyy6EW7bzjv/4k6xXHsNzv87tBwQObBd4w6sOc7Ut4iizvPlHklnK4dv3sFl9Acd+lmZtlrf8iMB9h17PLkHg4vNFrl4rE8YPc+1qmovPfAy7OYejDPO2+7dx275dCLcIGMFT1KUM3egCtwpJ0+PvP/FnOM4Z1lc/xk++VeDOw7u4+1V3813lC3jqOL/8M0eSBsS2bTy/eobLlRxPPP4J9gvJ9OPt//4tGI15fvXf7WDvNoHb79yOan+Frz17lMAeJramsevTrH7nU7zYLfOhD/4wh/cI7BLuJDC/iaV+jvpmCrk2Rsuao60tYqylUC4d42anwA//G4Hdwi5u23sfD376g9Sry2j1KbzGKWTx77D1Se5/o8A+QeCufUeQVr+FK6/wza//LsI2gTvv3s9ffOBdyNULVC5maKyO0vWneMfbBXbdsp2dgoDc+CKWPsP62kexlIe5/LVPYlxaQhVP0BSP4gdzvO3HDnDngVvZLWznsVPjSPUpnEbSsIvUEurGBJaYY8tfwJLSVK88hK+U8KQirlTAamQx6xluhKew6lnktTFaxjyePEWkz6JspDHrOdrWIr5SxqhmMcUpLHGKUJ9PtIpamUCfIbaS+rwtFRIFpreI2cwlGlKlSNtZwGzmsKUCoTHD1fDkoClgy8ncwtfzyJUxfD1P7BQxpRE8PYWrTeLreWw5i6/nk5mZU8KUxrHkMbrhFLYyhiYO4ZnjBFYKpfYwjjKGp4yz5ZZoXv4svpTCbIzxvfYSlRceHKhLb8YLNNcSCLSnFbkeneTyM5+GrbMJKLgXFFwNl+jY80R6GU8uEihTgyZi25rje62zWPUiRjVPpM1xMzxNy5ztsYKKxMY06uYYsTHNtWAJTymg11L4SoGr/iKunEdcHyI0S1yLFnuzwwyhWSK2pzHEFJXLR4nt6eT9MgqI60M4SpYb7WV8vUBj7QRtd47ILBPbMxjiJLacI7ZneLFzGr1WJDIW8bVZOt4SWi2d6JzNIlejBYz6NJZYpmWf5Hp4FlPM07LnaDmzvNg5hbyRwZVn6HqneLF1HldJ5juhUcaWC7jaAq62QOycwjcWkKtZImeJlrdMYM3h6wvYygy6WCK0FtAaOdr+0iCo0KppbkQrBOo0gTaDK03RMhaxxSlCdR5dnKHtncWUZrHkGWLnJKZUwtHKhNY8W+Y8xmYaZWOcUC/jqCV8awZbn8LUinScU3jqHL42R2TM99oOSQhjSTm6XgIWNRoZXuycpuXMUrtyDEuepOvPEtlTuFoOR80ljUs9j9YYJ3bKBGYRq5lYPkJjmo43i6vmicwyjlxCqWRpWctJkKKXe/9fijhymVBfRq1M0zIv4Eor2OIS0toUvrqCUZ8hNk4hredx1SVseZ7YPk1zI09onsLXTyJViii1Kdr2Ms31NKG+kPwcrVOY9Rli4zS1Sxk8ZR6tWmTLO9fTzK4Q6qdwmkuY9XnUagFlM0/XPYu8UUCtTKFslLgRPkFztUCgL+DKczjSPFp1muZaDleeJdBn0OppOvZ5fPUkysYUWqWMKy0RGacxarNYjXkMcYa2ew5LWkSrz6PXl4jNx9Drp9CqK/jaWfT6Inp9idC4gNU8ja9dQKutEOqPI62f4Zr/FZqbp9ioLfHP3xlj+eQH+cyf/zQfePvtfPJnf5Dfed1hnn98DrH6DBVlDdOSUdQ6qlhBlC5Rr6yhVhUq3xWRLuu4socmSqytPoepOViG2VOOOgS+jmHUUZVNTLOOY9mDeUTrZRyKVhSz1eniOQ6u7STTCM/Hc9ykeRCEbLU7REESRgSuh9cDZvqu1zvgTyYf/dmEoemDgKHPn2hHbVzboxN3CdyA0AuJgxjX8gi8ENe28XsQzrD3vPpQz354EAUhvpuEAt12mzgMe1DOnq0kDGnH8SBcaEXRgF3R16bGYUS33ekxOF7iUvTbI/1pStxvWQThoHHSfy19lWk/nHEsm7A3lxG4eY0Xr3UxVYnAMbE0GdfUMJQmjqHgmloPVmkNQoJ+QBC61oBJ4Vn6ILjozyu2WmGPVeEPwoZ+cNGHZfb5Ef3r+tf//wUVLz1+8H2gzz43ox9a9IOGvnrUt6x/FVS8nLHRZ270w4pOlMw4opcFEu0guW8nDJOAwvdo+R6twKcdBMS+RzsM6IRh8r177Ys+k6LTiojDgNBPFKdx5GAaEoFnEPgGcWQTRzZhYBJHDq6nEfs6hlpH1WQq8ibPvPA4M6k/4PHcr7N84qcpfepHeDT173g88/N8sfSrTD30NuaHf4Xat4+y+o1ZPvDbP8a7fmg/f/j6vXzwTYdY+otfZO2LH6exOcrmlXHWXhihvp7Gksu4ygxqNcP6dx/GbuYJlTKumKN5+RhGdRSvmcZppNE2JoiUMtZmikguoKwew2uM09ayWJXRHiyyiN9MEcoZ3Po4QTNNS8th10YxK8N4jQms6jDG5nG6Rj6ZRGhZPHGMQEohXXoIsz5EpE1i1sZQ1oZxxQyRWsCsjdK49CCxVsBrTiYcDDk7mH1IV45j1ca56c+hrQ8hvvBQ8v3VHMbGCYyNEwnEU8phVcZxahO0tQJds4i69giBNMF1d4pQyhBKGZzaGLEyyVW7iLF5jJaWJlImUK4cxamNcN2dxqmPoq49jFUd5qZfTrgT9TzKlWFuenPo68do60nYETTTKFeOc9Wax2tMEis57FoyEXHrE4RSHreeRd8cJtZzWPVhPHmMLaeYKFLrk+ibKaz6CJGWxpVGMKrHaBlZYq2A08ihrKbwlDS+mumdhUqmFEY9hdXIYNTS+Eqht1PO4KtFWmZ5cNDfXBumY88NDu49OUdkFHvtjAm06jCBlh2wIexmT3lnJBvi+uWjbHnTBHoGefMR9NoQsZUhNFKY4nGa65/BaUz2fmYZ9M1h3GaKUJ2kbeZxxNFeMyDdA01OEFsZAn0SS0xmFX24p68UcOU8npzHkXIEahGnmR1cb4mZ5LpmlkArYYsZXCmX/HHeSGM3Uzi9mYUjpWnbMwTqFKGRoWXlaVl5GqtHMRvjtO0pIr2I3ZzEEFNcixaJrCkql44mWk6jOAgqkvdghtgsULn4aYzGMC07h6uM0Vx/iJabJ7KzSJWH2bj0SXTxBJY8iqenqK89iKOlsdUUjpoaMD66ThFfTlF/4dP4ahqpx4FYffbjCWhOzSdK2uYkRmMUSxzHUzLo1TEcKYNaGaPrzKNXU8l7qyaKWk+eomMtolfThFoRX02YFUZ9nC1vrueJH8US0+i1ca4FC2iVMSK9hCWmMOpj+GqGQMug10+g108kQYWdwTfS+EYatX6cwMoQOzlcbQKpcpS2l0dvnkCpPULsZFFqj6A1jhOYaXwjRWBNYkqjaI1husE0kV1EqY309ukpfCODo6Zw1EmuhnNEVon66nE63hyxN42lFNDEDO1glsjL4Vs5PvZ/foIjewUObU9MEjuEvWy/5VbuOHIvtx/ahiU9TTn1Pg7uTcCKe7YLHNy9kx1C8u+dwk6uPLtGJC1RvTLCvn2JcWHnboFGc4lOsMA16wL65nGuumVis8yX/+EB7jgk8AN3JgaIZEJyK7t27WLnToGZmT+H7z1Gs/EwlbUH6PgpfHmW6dSfcmCHwKF9As985xyO+QRyNQ9b57lpn8Fcn+ErF47yujsE9gsCd+wQuOfwQQ7s2IGwTeDee3ZxdvkoV8N/4ukvPMSebQJ3HNnG7r0Cv/+en+Adv/hm3vSju9m7XaD6rfNEyjQf+uDrOXJwP4eOHOTArQK3HRY4uEvgvkNH2CMIfOxvfxdFOU3l0gRv/iGBA3sF9u4ReM2r7+HO2wW2wqe5sPJ+tgtJqHPnkX1M5Sd5xy/9LO96589xcL+AbT3DVlDgN38tYX/s3S0gaRdY2zxBxz/HG+8V2L1nB0PHPopnPE5o5njkE+/gjr07EQSBDf1pYivDvbcK3LprL/t3H2D7boG3ve02bt8rsF/YhrBNYGb6AbRKHm19hn09Teq//5m38MTnJhga/RPe9etv4RV3C9jGP6AZ8/zGu4+wbbvA/n1HkGuP0azOIdfTXPnup/CUaUJ5nrA5g7E+wZ+//03cd5fALcJ+BOFW3vCm1/DWn7yLd/zSa7jnVoEPf/BXcO2nmUj/Odt3C+w7IPCqV9zKB/7Xu9i/s2cguUWgWb/A2sVROt4yH/qzH+Ndb38Nt28X2LH7ANu2beO3fvtX+a+/82OI4iJxcIG7Dgn85jtez5/9z5/nS08M8Ye//1Z2CgJ7hR3ce2gfl58ps9Waw2mkCOUCXrOIL5exGoUELGjP0HLLSGujqJsTxMYMvlJCq6SJjRn06iS+MoVVzw+mHpvPHadlLhDpcxi1HNrmJKG+wNXgLEolS/XSSA9GuIAt5dEbGRy5SGwl7ILm+hiOUsRVS7hqCV+bxlWmcJQSVjNP7cpQT/WcxVYydP3ZhDmj5zHEUbTGCXRxGEdJ4SiJ3aLtTg+CCk+bRNw4im+kid0cujiEo48SOZNY8jCRlcFujtJ1igRKGnX9GNL6cba8GfTaKL6aQa+NEuo5tOowXbeMKWa4Hp/EUfIDroOrFvD1xKgR6zODuWTbmqdtzeM088TGDNf8ZdzmFKE6S6TP0Tbn2XIXkdZGaFsz3IxPEqhFlI1RWtYMN8Jl9FqKUJ+i68wR6VMDNk9sT3MtWsRspnstsrkeIyhNbE/jqjnkygihmcwTQ7OE2UwTWWU63jyOksdsZrgaJi2NPhDaFEv42iye2guY7KR9ptbGk8dS53GkGTw1MVN4agKotJo5rkUJS8FqThObi1wNTtNxkylLYCRhhastoovThOYyobVEYC3iajNE9gItd4nQWsbXF7DkaRy1jG/M0vaWsJQillIgMGcSBoQ6RWDMolQzOEqZG61H6fpnsOQ5YvsUrraALk4RWotE9iKOVqa5mSJSp4m0xL5iP4+WhQAAIABJREFUN/OJ/lObwlSKmGqRjnsKT5nFU2exxCJWs4C8OYGrFJM5TjOPp/bZKVNYUobAKBGaJfTGOL5RwFGzmNIkoZXYVtreLFvhPFJlGFcu03YWcZUiW8ECZjONrydmFFMsEWjzhPo8kTmHVpvEaOTY8k/Tdc9Ru5ihZT6KUZvHEhexxQWM+iyeskRkrCQhkjSPtFkkME7iqIvY8gKOskBgnMRVF3GkWTxlgZZ1Gr1WJjJOo1VmiM1zePIKrjyLsplnyzvH9eACW96jdOzzPPuVh+nYj2LUS5jiNKG+hK8uYdZnMOqzbLkXcKUljHoJX10gMk5hNxewGnME2iKBPounllA3p5E3StyMnsBXT2LUZ3GlJSxxnkBbwZFP07Ifw1XO0FybwW6exlPPYzfPoNWWMRpL+NpZXOUstnQatbpEbH0eSzyLVl3BqF/AFj+HVDlFXTqNHj7B1742xAfe82r++Gf284E3HOZ9b34FT06f4MoL/0zTrKDpNRrNKwR2g421r/LVp85z6dtP4zQruFIDq1lHa9bQ1QaarGMZJo5l47s2nmNgGhKyVMH3dFzbHjQZ4p7+M+4FFwPoZY/bkBg7XoJutnqAy8H9egBO13YGbAnfTYKNYBCARIPAw3dcOnEX3/ETnakfEbiJ8jT0IxzTHcA7+9OQqBeQ9PWkfTvIYLbS42f0AZ39r7+cMdEPJvqNiX540ediJErTgE6rNWhZ9AOKJPRoDVSpnu0QBS9NXPrvY6fVptsLcuIwRODmVW5e7WBpcs+YYfU+NwgcYwDS7IcDL2c+9I0agWMMWhP9sKEfMPTNH4OpRS+Q6AM1r3fjwX3aodsLKNz/z6AicExi3x6YRV5qPlj/6mMrcAcMif7lXwYVvq33HtPpBSHaIPhIFKfJjCPuTURi3yNwbDpRSGBbBL0Gxb/UmnaiMNGWhkEPptn/GBKHySTEdx2i0MZ1VDxXJ/BNwsAijhyiwCKObAxDxbFkxOplGs01NHODs2eOc7rw3/n60n9j86n3sfDwD5F74Ajpv93NubFXc2bsB0k9cDcvPPn7fO3U3/CZ9/4En/mtt/Gnb7yLz/z0D7Hw/new9oWP8Y2n/4Z6fYZLF1Osr6aprqcx5WnkzUlql4axGnmMSobm5WG0zVHqFx/Cqo+jricO+Eid6YE1U3SNEsbmEH5zAqc2TijlaClTOLWxHggzTSRnMDeH6RhFYjWHUxtDvnIUY/M4V+0iHT2HuvYIbn2ULatA18yjbvTmI2oRr5lDXj2B25wgUCcI1FGkK8cTNWl9AqMyhtNI9/gMaYzKGFZ1hKCZxtwcxqqMYNdGieQMbS1PKE0SSjkiOYdbT2FuDif60+YEbmOUSEkTK4kO1W+m6Oh5IiWNUx8mkEZp65M49VH0jYQzEauTtNQMZuUEW1aRUEoRNPNYlTG2rAJ27Thm9WFaWopAGue6O42+No5dTdE1S2yZRZz6KL6YJlaKtNVpnMYEsZ7DaY7iyWM44iihmsA0Y7WMI47RsXKE2gRm/Th2Y4SONY3byGNsZnGkFGrlBHYzRagX8OQcdjOZQnhyAauRnFG/6i1gixkqzx+l685j1NO07Vn0agq9OoHVmMRTchj1cWKziLR+rOelz2E2xrGbqcEZKbMxjq9muOrPsuVPE+pZXGUCT51Aqx3DkUdQa0cJzQk6PQaI25zkqlOmZeTx5RRuc4y2mcNXShi1FLFZxGyMYoljvdeRx2pkB20KT84jb4ziSrlBaGHU09jNbNIg0UpI6yO0zDLS2jCulOtdCgRaEbuZ2CjcXlDRssr4SqnXppgk0JP30m6mE0ilmlxsOYNWH8cQU3T9OTwtj9lMZiCOkk1mL+I4kZHHbo4TGhlcZRxbGiEyJ6mtfQa5+ghb0TSRncUz0pjSCLp4gtjJoTdHMeVxXC2d2DPkCfTKEB2rQNvMU734KVx5guvhLIGWJdByKBvDxOYUlpjGbIzRcaZQNk/gNCdp2+Xe9GeCxuUhtFrCpqhfOk7LnKNjLRBq06iVEQItx814mY5TRlw9jl4b42a8TKgX6dhlGlcegfYpGleOcT1YwFMyPfNIisjM0nYKvNidp772IFvhFC03TzcoIVcfwVHHMZrDBGYWUxrDUVPEThGtMYzRHCWy8zhqCqV+rBdyTGLJ4zhqCltO4aoZbGUSUxojdgrYSgpLmsBWJnGUDFvBAtXLj+DqBQypwI32o4ibY/hWDrEyxMrcezm0U+B1d+5gr5BU/Q/t2ceBXTt45ZHtGJUnkS8v8Zfv+2N+4K572SPsZJewg7sPHubfvvEVPPPNk1x8bgmz8RDd4DRv+IF97Nq2hzuOCPj+o9hKma76BZpXPk2opbkRLZEbezd3HUrOrN++dxcHtu9nu7CLg3t2sXObwFeeHuYbX32ATitLHDyMY/w9yuoJrOoSBwSB2/YKfP78QwTmaWJjmhveLNqVCZTLeXjxEn/3/ndxx06B24Xt7BF28Nq7XsuP/OARvvzUMN3wAjeCL1F5rsDoI+/k8EGBnbcIHLpFYP/2pBFxZJ+AdeWfCaVp0qO/nKhObxF49etu59C+5D3aK+ziN3/lF/HtL9HqztF2zvDE+U9wx60Ch/YnAcyBXQKe+iR2c4m3//I+9h1M4J07hYMc2HcvgrCdO+7axZXNf8SST/Cf33F78jPYIdCUTqJpOapXxjmyU2DHLQITxz5Cy3iSrlXmf7/3R9kvCBzacwtN42noznFkT/Lcfv89v5fYOnYloNLbhbt49++8jcC5gFUdo60s89bXHWS3IHDgFoHbdwkIOwT2HtzNkTv2IatfZb02x6veIHDoDoE9+wRWnyshVorE3iwtbwa9msOuzdLRT3HTO81vv/tN7N8rcOeRVyLs3JdoWnckStZ92wR++PX3YhrP4re+we/80Zs5eERg106Bfbu2cWDnDnYJAg99/I+orhWx1Szf+vJHOLAtCZz2CQcRtgncsnM3O3fuZNtOgampB/j6VzPcdVvyGu86vIs7bhPYvi0JhI4c2MtM9kEMcR5LOYrbyOI2Cjj1EpG6SKQtIq6mkCspXuycQa9O4kpJG8CTS9hins3nHmbLXaRjz6NXMohXxrgRnCbUklaFeGWUtrVAbMxRuzSGWskRmYu07EU8tYwh5rCaCXTSEBPNpt5I+AUtex5bKqDXM7hqCUdOLnp9kq1gEV8v4utF5OoIjpLBVQto9TEcNU3HL9JyC1jSeMLM0YpEdonq5c8iVYaI7AKRncNRx4mdLN2wRMvPIm4+SNvLcTUoEWipnuI7xQ1/hlDPo9dG6LrTeErCObLEca6Hcxj1UVrOLHJljOvxSeTKGLacIzLLtOxZmhsj2I0cHXsBp1nArGXw5CJb7hJOs4C8PoavlGlbC5j1HNpmCqeZY8udx5NzGLUJrofLbHkLg1D9qp9Mb/TqBJaY4VqcNCn6v2M63iyelscQUyjVUbh+DrOZxhBTBEaxx+vJ0nLKvWZfAUfJ03HnCYwptHoKvZGm482jVMeJzHl8bQZXmUatppErE9hy0hZRaxO07ZM4chlTLCGuJbff8k9iiFlql4e4GV/AV+cwxRJqJUPbSXScLTthXzjKPLYyR+ys4GpzXI3O4ZtzBOYcrlbG0+ex5DKePkdoLWArUxhSgcCaoe0vErhzmGqRwJkj9pf53vXHCd1lqmsTOPo8WmMKV50nsk+i1gv4xhyxs4itlOgEy4TaNFYjR9ddxO6pcF1tCkebQqlP4ilzRMYisbmItJHC18q4yhSWlOhXbakwsKJYUg5XLWA2J7HlTPK7XkzRdsrY0iSmmMKSJvH7EOpGCkeaxpaKVC4mtixfL/TmH1kCbQ5XmcVuTqH1FLGxNU9kLiGt5wm1U3jyCoF6CqM+hy0u4KvLRMYK0nqOjnMGtTZNZJ1CrU3hactY0jyuuoRvnESrT2M35/GVZdRKmdg4i7IxQ9v6HMr6LIFyDkcqcyN+lObaJGvPDtO2z9AyT2M15pDXS3ScU4T6EvJGnthcITZPE6gnkzaFegpPnSfQlvHkZeT1KVrmGUyxjFbNJa9FP41WLdO2zxGoK3jyMk5zEUdaJDbOYDcv4Mqfw5EexRTPoNVOYjZWMMUVYutz6I1FfO0snnoWrbqEXj9JZDyOp1xA3lii4zzF81/L4GiPIypnqOmnMcyz/O0f3c+f/NxBPvq2V/E/3nQnT82P0tj8JnXtMpX6s9Tr3+LZb5zn82fHWZ7+FOfnP8szT8/y3FdPcuXZJ3GNKqbWRG5KOKaFbZh4tpMAKsMQQ1MwNBnP6YUKPV5E34IR94wY/bCh/9E2LXzXG9w2elmAMWgZ+AG+47LV6SShRRjh2jaB6+FaNq6VtCQSJkWLOGgRuGHPFhINggvfecnI4bseru18ny61E7cGj/9y+GZfhRq4Hu34+xkXgefT7c1MLN0YzDn6LYluq52EKL1mSH8y0mdqBJ4/ULg6lj14fv0gpx+AOJY9eG6J9ePGVa53W3iWjmMoxL6DItYG04l+wyBReVqDcKI/k3j57OLlwM1+yLDVCnusCXPAoeg3LV5iViTNjKvtBLDZh2/+v4KKfoOi3/BwDHXwXJPn8xKcsxO9pA/tX/5f04/YdwbzE8/SaYcJm8M1NWxdw7PMhF/RA2+6pkE7DHANfRBQ9JsV3TgatDg806TTiogCbwDSTNoVfT2ph+/qtFsutqUQhTa+ZxCHNmFgEQUWlucS+iZK4wq6usal1S/z/vf9Bx6b+xPcZz/FM+f/B/9U/hW0b/53niq/ifwDt5D96HZmHryLR1P3k/qbNzD6Z/fz394g8N5XHeYPbtvJI++8n2dP/28seYzNzWleuJhiYz2DWMsiViaorw7jSEXsRgGjkkFdHyNUCnhSYrSwain8ZoHKd4/h1XNYm+ME0iTm5hBOfZRQzmBtjmNtppODfDFpVdjV5LpYzRJIk6hrx2hpGUIphbr6ML44TiinCeUUfnOclpohkHOo6yO09GkCuYAv53o6zhNE+ijX3FnsRqrXIkhh11MY1TE65nRiAamPY24Oc9ObHYA6u2aRQJqk8cKDdI1pWmoRuzrOxrc/Qaxk/i9Zbx4tWWLQ503OcWwTcDDJwQESw4kJxMQhIDtAfIITzBISm4PNCWBBwm4nmEWIHSSk2Xp6ef2W2veqV1Vv757eZkbSSEiy0CBp0MxoZrr7LbXdfd/vrapX73X3zJc/blVNi/xRp/u9erW9N/2m7u/+ft/HmdPA7K0gvvU074bb+EIee7COfnQZZ7iGL66TaDmEt57k3GkQSFl8IYN5soIvZEi0ItLdZ4mUArFSJVbLGCeX8YQVPHGFRMsSqVkiJY95kiOUKkz0lF1h9RdNjyoPnB2mVoNIK6X8Bj2PdP8CoVJiYrZ46O/jiBv4SpZIy2EOr6SmDbeNL9VItC62mCUyKgRamdisYwl5YqNJqDXQ+zmO37jAzN8m1BvERhPpcJXYaGIO87hSGeVkA3NYwJXLBFoVTykRmzX0wRqOlGPqtnDlNKRIrBrKyco8sKhijjJ4StpUmLg1IrOIq2xgS6v42gaxldpgPLGIL5fw5SJjs0ag5AnUPK64gTUqM7bahHoVXy1iDDdIzAa+UsPoF5GP17GE4vLMlK9UCbUUAuqIJcxRYRleuFIZfZAj1OoYwzy+Up0r+KrzRkWOQCvO1abp9MORcyRW9T3lqVFHH6QzmZm3haOUlm8aE6dFaNbRRhlsucjEa+PKBSwhiyVmGNs1Ar2ANriC0rtIYpcY+zXk/iWUwWUejNtooxUG959etg40YQ2xd5nYrnDqN5GOLmKN1piYFRK9hKtkSawK/bee5lGyjT5YZ2w351aUPI6UI9TLmKP0+9b7ygXMYZ6H0T6x0cIWs0zdTXylysTu4skp7E06upIyRQYZZl4HTykvgw5PKePKRUb3LnPqdQi0tK0jH6c/e2O0RmgU8dQcrpZF7l8iMAs4agZLXieyS9jKRmr1MCuEVhVbyRNaVbThGraS5zTYxBAzyIP0tqFVxJTWkXpXMMUMzA5InCamtM7Yq+HpRSwpi3SygiHmOIu2McVCOvlwdwmMHQaH6wi9Fc7HO0R26n73jQ6hfQ1V3EMeHeBbt4mcPRw5T6htYGjbCP0ugf1p5MELGMoLBN51JHkDx99g6q3x2udyfM0TT/A1T3wtkvgZDLOO1FvlgXuHh1EL5eQSZ2GXh+MbGOIWX/qLDKrwMp75JQ5PCnj+dTz3BpF3G0vpog4qmEKZ4d3570S5y0T/OPdfrXHq32HqdvHELLFSYOauE6grhHqW4b2LPJq8yN3X8vTudXn1lSKO9BcooyycbdP7coFIuc67sy3GwRZ/9R86fP6lDd764k2E/h3Ka78O/iFTrcsv/dw38Def+I944oknuH/vL7hza4UXn7+IK32eh/Eb+PY1RPkyY6/D2Hse3nmdl25d5RN3Mhy/tYev32Z0v8w4qjI4WePVV65w8+BJLj33C9x+4Rl09wZWssvhG3/C8F6ZL32mQqf+u6hSm3cf3mQWXuf4y0U+/fEr9N44wBvuMfrKR7n3ypO8+nKdz3ysylfeLDK6/xRf+vQFspd+A0t+lc9/tsKH/vBf8pef2uTkrz6Hqt0kNDvMzAJjpUasv8yN7RU+/Ds/zQd+8X/mzy5+kHz1Ob706k1E4UV0bY83XltjY+0XeOlOjsS9zeBwg8RrEtkNLKGBfL/OQ/8FZs4BhvBJnv3wL/L//Mr/QbfzLKur/45/8eP/gLULH+Qjv/Nb7LUu8/oXmojDDtPxJ9isf4Cf+NHv4gf/8Xdy+c/+gDt7z+BKLzB1bpFYW/jKNr/+C+/jV372h/m3P/9/8oM/+E38ws//c378h/5HfvLHfoCD9jO8/WqD+1+ukr/8fr7z27+Rb/2vvobv+Z5v4l/95A/wymf3SJy/ZOYfoA0+QqK1CMQGkdJlbOwTajuE+jaWVCM02zwI94n1TZTjLLHRZubtEBubjO6uMra68M7LBGoL4d4Gkd7h1NllbG7hyU0coUZi7WKLTYxRjbGzuwwqIiudf9hSFVet4yp1zsJ9PLVBYqeKT3WQRx8WCY12CtW0N9ODar+DrRSx5QL9u5d5NN3HUfOPWYGaOEoKl3SUAg+Sbc6iDq5WYOzVl3wcXbyKpaziaOu8O+sydsr4apbR208zcxsw3iGx6wiHl3h3srtsUignVzkPOyRWCrGUTzY4i3YJjeayieAoFcZuh6mzjXqSJTHbjK0uY6uDK9VIzDa2UGFqb6P10mldYrZxxBKR0SDUq5yHW0vltyuV8dUaY7vNzN/GEop4SpXAqDHx2thyEX2UJTTrS7hxOiVIDUwTr83EazP1O0vgsKOWOPW3MYQCgdFg4nY5i3aXBhBPS+0ivtZctl5O/R1sqUJobqIPi8TWNoHeIbG3Gdxdw9c20Yfl+cSjw8PkNsawhi02CI0ujlwntrvEdgdbquAbu1hym8Q5ILJ3cbU2ntEhcraw1QaevoWndfGNLpbcYBrsowklJv5Oyqcwm9hmE1NvoCk1DK2JOCwTevsE7h6xvYc6rBLZO7jaJp7RRh0WsZQqk2CHqbeDcpJlFuwRW500HFPT5xgYm1hiE1dpM3b2MIUallhD6eeJrDbaII8t1RAON3CVGvooj6/XseUSppTH1cqYoywTp4Ul5LHFtJ3oSAV8NWVEjZ29tGGkVLHlFAatDfP4WouxvYsjb2IJ9XmbpcvY2UY5KZFY15g4t3ClXSL9OvJxnUDbw1O2kY7KJPY+sbnH6KiMq25jSh0m/k2Ufp3IvsZpcIvQOkDrb+Ir+8TGDabOC5iDHbSTLTz5ecbmi/hqm9DYwhzVGdv7OFIbR+qi9ZtovSaxucvMv4Fwv4g5bHHq3STQ9tF6LXxlD0vYxFN2iPTruNIeM+8OvrqNfFLEU1uchy9iCV2koxqxeZ1Iv4YtbuFKO8TmdUL9ZczhLbT+dXztBWzxOtpgm8S5Q2jeIHHuoA22cJXrxNYLc8DmHq5yi0B7EVu8gyXcwhBvoJm3OBS6COIWn+j8Jr/xQ3+X537ku/i/vusbeGU/z5e/cIcT8VV6wit89jNNLnzk5ziof5Db3d/npd0PUrz0r1l58id57ZUW99/6FLLwNqoywnctLMPEtVziYIxreTimlYYXrvfeXCEICecH5o9PJ6K5sWOhGY2DdO7hWvZSW7oAbiZRhGc7+K6Loem4dhpQuLaDY1rpY8zDjHGUNihOx7OlLSTyI85OzxnHExzTXYIux3E8n2rEy+e3eMzT8SR9TovnMW9RuJY9v33C6ZxNMZtOl69tEWAs2BepkSRcBgzxnIuxaJgstKVnpzNCP8DQ9GWIsWhdePP7iMOIs+npcrbyxKOzKe8+mKHLAqFr4ZrafMZhEnnWkl3xOLfB1pXltGLRmFgEDI/DMx+fhzwOy1yANxehReQtZhb2smkxjYOl+WNx23Te4T429XCXgcKi/bH42sUlms8+FgHDeB5WjMOAwLaJPIvQNZeBTPqcrWVYsTCCLDgVnmWS+N6SS7HQkC6AnEng49sWSeCn2tPHgonQd1OlaRQwjsO0ZRHaRIHFOHGJAoswsBjHLqFvEkcOumPjWCq6eI9h7zU+98pt/uD3fpaNp3+a+tM/zq3SL3Gn/FO8cedn+Ez7e7md/S8o/fET7F76ZvJ/+Hc4uPTdfPhnvo4nf/Lb+K3v/s/54/f9fTL/5p8gv/Isr3/hg9x9c53Du2uYapXj+xfo3XsWSy6gj/KovTzWoIx2nMEe5lCPr+JJebSTdZxRmVhr4/SLc55CBl/IYg/WcAYZJnqTqdFGO1rh1Kxj9deWoUUopQFG2rbI4QzWsAerTIwKD70WznANd5Q2FCZWE1csYg+L6CdpAOEIGczhZXzlatoemOtJzUGGSKviy6W0TTHKcWrWCaUCzmADq7eGJ+TwhCyekMMXU2joRG8wNRroRyvYg/V0giHniJQ87jA7n2Wk2lJP2CBScnjiGoM3Pox2dJmJXk7bJGI2ZVOMNnBH61i9q/P7rxLKWXxplUhd59Quotx/Fk/YYGq08UZFxnqVRC1y7jZ54LbxhRL6YYZzr40v5/GVLFrvEr6SKkA9sYx+nMOTsgRKFnNwhUjP8W7Sxexn8KU6Zq9MbKYH+OYogzHIEOo1XLmMp1SZedvLxsHEbi9bFeYwT6g3mHnpPEDtZYiNJpFRxxhkkI9XeBB3mTgNpKPLeEp6cJ/YdYzhBpaQNggSq4Z0fInIKBOZJaZeDaV3EV/LMPFKhEaWWKvjikXGZgNHyOFL+TSoUHLERpHYaOPJNYxhhrHdINQr6RsBpYavNJbKt0XwEKg1AjVtXHhKNd39DnJERhNHKhMbTYxhnrG1OQ84msjHazhSHk/NM7z7LImVMjmMQQFfKy1DnlCvoQ+yWKNiqvETU11p4rTmb0Ay+Hp1eVEHG/hqibHdwBxtYIzWEI+eQx+uMHErBHp2abowpTV8I4+jZXG17BwuuUFolVGHV1H6Vwj0ImO7ij1aJ1ILnHtNzqNNBnefJjLL88lNAeVkFVss8DDeW4ZH6ZylldpThCKuVGFid3g07qIP1hAPr5KYm5y6W8RmA2O4Pod1rmMJOc6DLc7DrdSaYtSIjDqBlp4VlI+uEmpVJk4Trb+Kp+TxlBy2uI548hymtJa2RYw8wvEFArOQgjKNdK7hakU8vYSjFgjMCpacw5kHF66WwdNzuHqOwCzxcLKFLeewpByhVSNxa9hKesZVG60zCzuYYloNfzjeJ/aauHoLZVDjwfgmtlbE0Yt4xibvTF/GkLI4eg1Hb2MpbXyji6uVMYTLnHoZPG8F29zA1CqoQoPA2iUJOojCMwTBZVwlw3/7zU/wnzzxN/nQB3+dSfLnyNI6lrqKr60R6XUSq4Et57GVHJ5VwjJL6GoB26rhBWU8r44iFrHUJrF1gC22MYd1xtYugbjBmb1DKO0y1g+YWG08OYMnbuD0N5g66/jqJTz1Mo5ymXFQQhYvo4pXiYMGzug2iVPFUa4w/EqGSNnGUa7gqjnM/vM8Cre499oGttHhPHyJqP8xglGRqxf+F77hb389X/e3voHJ+ATT7BB4BSw1R2h10aUKrl3hfLyJIWV5+cUPYCo7ONo1tNEmrrbJLNplrDfwxBzWcANjuEJg5gjtIknQwDYKJHaRUO/gytfQhls4WoNp2E4NBMcNOLuOdK9KonSx+k9iDy/iS9dw1ZtoWoGzsI4l1LDEXe69nsW1W0jiGpHf4eRujih4AVssE4pX6b/2J5hSmXF0G6lX5OTLT+EHN9CUDuqoxtuvPsXM7RIoDexRG+FuC23QILY7yIOrKP2NdNMu76Mc17BGNR56LxFIuyhHFfRhlUBvoxxXCcSbJPKn0laXmMcTC0y0XSLhJrH4IsM3ysT6nNMgtZgaN3nkfRJPuIYx2kIWqhjzs69abxN/9CIT9VP4w30CoUkoVJkobUajbURpH9N6Cct6mcHRPrZ8kIKQD59FPcyQqG0mxi5mv8HJ6+vM/OtIxzkSp8vE3sIRK4RaE+n+OtP5x75SRz3JMnP3sEZVbKFGoLQ49w+whhUcsY4j1gmNbXytiy01caQGrtLEkqqM3S3Oon18rcnE3cbXmrhKnf7dFSwxPRAOjU2MUQlTKDML94isTQb3rjB225zH28R2A0sqEZo1ArOMOlrBUjZI3Dqx3WAW7mBKOSZeCsLs3X2GyK4QO2Uiu4Rv5kn8EuOgjNx/DktcZeJWGVsV7r/6pzwKO5x6Lc7CDraUwxiu8yDeIjIq899/6cRj7HbQR/l0OhHuYstllF4mnVTMZx6eXONhdIAn15jYW6gnWZjcwFfqmMMiM2+bs2AHWyxw6rVRTlbh9ABLKBJodaZuF1+tcfTaMwRanUfJAe+Or5E4rdS25G3iKCU8Lf1/TsrwSJkUizP4idNCOFpBHWykoUUhfKnWAAAgAElEQVSQPu/YTvkU5/EeSi+DJZV4EO/zINnHUaokTgdXrRMaLZReDlMocx5f593pbQJ9M23HWF0exNcJ9DaWWCcytkjsHTylja92CPQus+DaXO+ZhlRKP4c2amLLHUIrVYgG5haGVFs2KsSTIqG1Q+LuEdpbxM42vrGJOipiyhXEUR7X2cQymnhOF1Wq4ZhdTK2NLNZRh1VOw+s4agvf7OBqTSyliqVUidwOkd3BN1rooyKnfgo7NYUy8nGGh/G15fQj0LtzAOoOgd5C7ed4EB8QmR08tYkplAiNJqHZxJKKuFqZ2G7wINzGGGSI5y3DeP4eaaFUt4Q6plAhttuM3c05Z2QxJ9lCH9YwhTQ0jMw2rtLA17qYo01m/gvExnUsoTuHXG7hyh1CfQd9UMORWsT2dRx1G320SWDsE9nX8PRdDCH9ONQOsEZb2MIOE/sOem8Le7TPefBJ9N4OSq+IfFLgYXKLqXcNfVDHFtuch3d48wuX0PpVjGGDR8mLBOoOxrCFJ+8ydW/jyru48hbGoM3Yuol4v4Ej7eJKW3hz5ao16uKraYvCEbcR7lWIjeuM7Rto/RbG4Mbc4HETU7iGr93EGKXaU1PYJjBu4KnXiczbaP0dbOk6E+cTRMZL2OINfPVFYvMTeMaLDMRdvvhWDkXb5eXub/Kb//zv8qF/+vf5V9/6N+hc/B3uv/kyI/lL9MQ/p1n/APX8L3P/c0/x6f1/x43aT/PKC7/Np278LjvN3+bVv9zCNL6Cph1h6EM8x8R3AlwrwDbc5ZwjmLMfFvOPRbMimes8XcvGtWzGcTwPKt6zgMwm03lo4afch2S8vN2iYbAIPwLPW84xgvnnTydTAi9kHE0YR+P5ZcI4fu/jOAyXU4vJQl26DEXi5cxiPIdc2obJ6WTKOI6XQcpCkRrNw5HFbdLn+t60ZRGiLAwok+Ws5THN6RwmGnge0+RxsOe8STKfuMSLZsc85HninfPTx6Yf5lcxGhbBhWfpRJ71/wNNLr5+cZtFULBoKSx4Eo8bPxYhRRpmuPNg473WxIJ1sbiPhdb0ca3oIjhZhBfvhRjeMkD564yK0HXSYMJ1U1aF6+CZ771Ox1DxbX35epYBiOMQe+ltxkGAb6V2j9B10umIbaUTj8BfGkAWQUg8V5MGnrNUlC74FHGYzkAC3yAM0lAiiRzi0CYKLXR1RBhY+EmE7+nErsCg9zrtbpmPPv173LmW4TPXL/OZaytsZ36B2nPfxys3fpjblW+l/JH/mNaz38iHf/kJMn/4jbSf/R5+5198Lb/1T7+OX/r2J/i9//U/pfKRH+Dazk/y2uf+gLuv/jGvfOrXsOSLxG6W17/4u+hChtjpLIMK9WgVTyoQ61WUw6tYgwKn9g7esIw3KmL3N4iVAu5wA/3oKnYvm8IgxTzeKIsz2MATsrjDDJ6Qthx8IUco51DuXyRRi6iHF1Mg5WgDs3cV7egyRn8l1XyOcgzfvIg9LJDoVRxhA/XkIsevPUWsVQmUMr5cwhnllyYQ7XiNh14bX8hh9dZSk4haJlZSTag7zPDA7WL3s4y+cgGzt5ZOQpQCxvFlfDHD1Khj9tKQZWbVCeUc4ttPE0gbvBu1iJR8epHzy9egHV5ialYI5RzGcRb57Ss89Nuohxd46/Mf5MypEsr5lNVxkmesNRhr1fQ1H14ilIpo91exewXsUZaJVcMerWEMruDJGdTjFTypTKJt4sspaNMWruKKa8R6CVcsEClN9OMiSi9VuTlSHlvM44gp1yF1uTcZ221ssYQtFNM2xfzA3xoV0PtZEquNLZRQjtdRT9Y4D7fwlCL6YA21dxVPKRLoZZSTq6i9q8z8FOAYaCXM0QaRWWbs1LClDeSTi0Rmgdgq4KnriEdPMzHT5kuglOfGkiKRVsSVMtjCGoGaBgSOlAIafTWHJWTw5BKeUiXSUzioK1dwpTSACbQ6jlgiNlt4cgVzmM5XxnZ6Ris9UC/PA415Q0LMEeolbGkBnqzjiJUUNjnKzt941HDEMtaoSKillVKlv748syUcreCqZWI73RZbUmE+/cihD9ewxQyOlGHq1dAGlzl588/wjDyenlsyKWxlg8guYUprjI6exTdLxE6VwCgiHV9C668QasVUpaoVUXuXmXp1Qr1E782nCfUKD+MdRvcuM7p3GWO4TmRW0p+TVuFBtIOnVFBPMkydLsrJJVwlz9TdJDaaqCepoeTdyQ6xVUbrbxCoFRKzwdRt4yvlZbsi0Krz5kYORyzgKUXEw0ucR21cJYuv5tBGK1/VplAGl/H0HJ6RR+pfnIcVafNC6l2id/cpQqtE5JTTmreyjqNl8I08oVXG0wpYUpbYrsPZNSx5A08vENkVJn6L07CDp5WRTtbSLbFbIbQ3MaUmibuNKqxhquvEXosH45sE9gHysIWt7DF2X0DttbGFLp7cZWLvI5w8jTq6yizcJTR2MEab+No2ttRiFl7n7qsf5ce+/1v46R//fizlRRS5xKi3jq1lSPxLuHKZmd/FGK1jiqto4mUcdwPXXsWxVlKnvfc8ltzAlIpoo1VcdYPIzOMqq4RKkZm1jd1vYA8qMNklMQqId59DuZ9hqt8glLaxBhXG5iaJXcfSsthqBkfLEus7WKM8rlRg5m0z87aRj1dIrBYPg1tohx9hbHdwzCLqSQ79zSYzo0hh45/xt594gr/zt74GYfgiSbLJO48KKMOncLUSE38LUykgDy4S2RWG9y+nFhyhSGS3cNQiUu8K9v19ZtoNxlqTSNvAGD6DLV7BFnKI99YZu2WMYQZbqBDpLTy1hCVmsIQSkb5NYD+HPaoQSU18+QIPwhye1ETpV1Dki0y92py9UsGScgR2FkV8CstYwTFz+M51zGGBiZYn0tZxzCK9/hUmYZ2HQYnYrXH4xoc49SpMrSJWb4VQquBLdU7dPYxhE+Fwbc4+2cQYzYF2QgN1mMUXGkyMTRwhg3T4HIlRZmptoh9lEd5awZOvcmrnUe4+hfbWCmFvk2jUJpTK+NoKvpFnbG8yejPP8MsVrONtPKmJbxYw9OcY2zl8qUwkbROOOjxydxkrZZyTNeJRGUPewNZqKEIdU93CUtuEZgfx7hUY7xMpNexBkUTrEGlbTKw9em9eJXG66EIec1hEOtyA2W3E++tEegv5aIPEbCMfpSpSR0xDCk9qMLa2caU6rlhHOc5ji01m/nWMUQ3xKIurpMGENiwgnWSw5SqxtTgQ3uQs3MeRawzvr6L288RWl8hsow+LqVFjmGPitTHEHHJvFVMoEFl1QquCp6fhpq3kUAcbCEerKP1VJn5qZ3LUPMpgBVfLYoiriCcXUIVLONo6oVVg7FYY3X+GqVPjzGviS7ll48xTCpijDXy1uOQuBVqJwGiQ2G0sqYQtpS2EyGqlfAq7jSNWSMwOjlhhbHWI9M2lfnXm7abQ4kGeUKtzHm6TmGnYbolZHsRdHoS7mHOA5thuM7Y2lycKEivVQ6fq5zKhVcfXq2mrwklbFa5aJrIanAZdJl4bT69gCDlOwy6eVsGSSsuwZepvEVktLKmEp6aTkNSkVJ9fFqHSJrbUwNc6BEYTV6kRGJvE1haO3EjBk9YuY3sffVAjNncI9S4Poudx5PTnnDjd9Gdu7qH0a/h6auQQjvNzhkQLR23OZx9bBOYWgdlldJQhcro8mFxHGeax1Cqh00ETSoR2F1tt4hldPGOLwNzGVpr4RofI2Saw2nhGk0mwQ2A1UYZZNLFMaHdQhwW0YYGJu8Wpt4M1LOGK1WXQNnb2mAUHKL08D5LrqIP8nLPRWepjEyeFYZpiAVctERhVrGGWQCljDdI/1eNVHgbbnHkd7GEOpVcicbZx1RqmWMAQchhCkcTeIrF3UXsVpt4+odHm5M3L9N5agbOP40pd1JMmvrrLzLuFclJDPq7ga1uchTewpSb3vnwJS+piSR3UQZPBvSKuuk1g7OFpu5him8S6hqds44hbGMMOoXYNR9zDV67hiPucR9dI7G2UXhGlV5rDMTuE+i6hvpsySpQOntLFEtp48ja+soun7BEZ15GOahiDDlPnBezRLka/iyfvMHGvMfOvEWopnNMadXGkbaxRF1faIdQOCNR9HPkAT72Oq1zDkvbQhlu4ygGWtIt43MRVri2nH9JxB1+7havcxJVvYQnP46kvYI6uI/Z2OOxvMjT2GIxavLz1m6z92vv4wP/w9fzq+/4eH/zZf8Zu+xKy8UU++4UqH/nQD/P5T/4pn97+CTYvvY/qU9/LX73027y89xvc3P5dKoV/z9HRbWT1NSzrGNuS0jP+VoBreViGQRIHKQBzDsNcADOjOTxyceC+AFn6jpsGF/NZw0JXurhuOp4smxmL9sECJrmAXi7ZFa4350ekLYpJMp1PPxLiOUxzEqdgzEVbIlkyKOaNinlwkETzx5m3FxaaUd9Nw4TpPOgI5mrShXVkEUC8N2VJ2xiLwGYxIVnMQxaP+TgvI5jPXoLHvn++k2pJF9dHQcgT7z6Y8XA2fuwA/b2D90UosWgvLA7+F8HBIqxYNCcWQcRfn1Msrltcv5hqPB5CLDSli+tPk2B5/ePXLQKQx80j701SnLkR5L3LOAxS5eicHeFZJqHrPNaISEMSz9K/Kkh5r/XhE3segW0TzJkUC43pOEynJYFjL+cfj19i31syKRZAzSjwlsyK6TgmjhziyJ6HFTZRaDMZ+4SBxdksJkhiNKXHJJBxLIETYcjhqM9geIQj3ef4jU9w+OUWq0/9Y/78xg/x59f+e4rP/A3+w7XvJ/+R/4z6le/kT//fr+Xq7347H/nZb+TSz/6XPPv+byLzoe/mox/+dtY/9O1c/qNv4aD+P/HSwY/whc/8HKG9hqlkOL53CU+oYfbyqEdrKEdX0E5W8cQSrlDBE+vY/QKBUJrPI1IYZiAW8IUS/qjCmd3EHWXnjIcagVQglFJexcSokWglEq1IrBax+lcR336GUyvlU8RqAfnoaQIlQ6gWCZUq2vEG1iCHI+SJtDJjo441zOLLJaxhFqO3jjPKE6oVEqOOdngFf9meSB/XF3J4Qo5QLmD1MnijAr5QYGY15zyKHPZgFV/MEMkl7P4G7jDDqVUjkLJ4wjqhnJmzJnLzBkaeqVnB6l3F7KXMinfCDoHQwO4XGWt1JkYVX8yi3L/EI7/LudPBG5YIpQqhVCSQ0tBmrFU5NVtYJ6kJI9bLTO0qE6tMpBVSRapawxfTmcTCCOKIq4j3nmXmtnFGZU6tXY7feJJAS8/qT91NHKmYGi3EEraQAiZjo0mg1oiMJq5cwVdrKfdBrc25D1XG9iYTZ3NujkgZFZFRZmw30AdrREaFqdsk0Eq4SgqnPAs7uHKO2KrgKlnGToVZUMcUrhCaWR6Om3ODTJHEqBPrVVwxy5nXxB6tEWkF1N4anpIntkqYwhV8LUOg5/GUfHqdXEHrZ5cH2cO7Vzjzt1FONpCP1rCFIrZYItIby4+nbncJ1rSFMr5aTbWeWpHISC0d+iBLoDaIjBpju0Wo11OriN5kam+hnuSZubu4WpnAqC0hmlM/PaO/YFaEegVfLc0BpBkis0T/7SfhfJfILKALV1GHV5ZQTVNaQxdX8Y08kVNCmzMbQqtMbFU49ZpYozVO7Rpm/ypq/wr9t5/iQdTBUwpo/TXk46u8OzlgbLcY2zWM4fp8gpJjbLeWP2u9n+PUrzN2alhCFq23wTvJPmdBl9H9CzjyOo/iXSbOJsrxKr03nyXUq0uQqCMVmflbeEqZQK3gynkejbcxhdT44UgbPJx0MMRVpF4aSjwYtzGltRQYahaYhjWU4UV04QqJV8I3s2jCFWK3iGdk8PQsoVXE03Oow6spj0LJY8t5pJMVHDVLZFfwjbSR4RsVLLnA2G1z/OYFXCuDJmSZRdfRxSKz8SaBm0OTVjm5e5Gz04/jmPtoYhdH2SU2b2BL21hil+OvZBib1/CVLlqvQqB0cMUWrtSB8cdQj+ucRW3Uky187RqicAFFusLY+RhT9xaq8KcEep5Az6fTJ6vC1G9imUV8o0hol7CFVAmXOG0iK4/cf5qxm2fqldD6KwRanVjvMjX38aUao7efIlCzTJ0OY/MaiXKDWDnAHjSwBuX0INPf5lH8PK7cwhyuE8h76VmwoInSX2Fi38SXdnGlHPhdzF4dQ8zzMNjngXYLu/cRPvWxf8P3v+/b+NEf/m9Q5GvYZpHzcRdfaeFJW0Rmk8TPoY9KmEIJY5gn1OvogwyBViE0UwuLLtex1CaO3sKQClhyuu0O5lOtxCkRm6U0mBytMnNTk9Ho7mWU4xye+REeRQccv7pKbGQJjBUio40pNRCFZ3CkLGd+m/6bz6T/NsRVIruKcLLKJNylf5Jl6m5h9zd4Z7xNf3AZ1SjiW1XOnRb3vnyRs2ALc7DCubeJepzFGFYI3Q6OU0E+rOApDRK7iavWsIRNHHkbT2/hmUXEXhldTAOPid9COtlA6uWYBFtEfp3DNwvYco3zqE6kZYiUCtaogiEW0NUctpr+/jD6GcZaHW9QIBDruEITo9/A0TewlTKhsYOndvDUlI1jDOrYg10CcY1AKqGdlPG1LhOvi3D4HKFSIJLLjI0anlDEEcpE2iae0sSWKthyibGXggYdMeUseHOugnqShdPbRPom8mEWa1Rl5u4xdXZRjnKoJwU4fQFbqCGflDCFxtL64SpNAr1FZLXx9Sa+3sSSKii93FJFGlsdfK2JLVUJ9E1Cs43Sy6INcky8Lvooiz7K8CDZ4TTYYnR4GVcr8M7pFmdxC7m/QmjVmfpbnEVdtOE6urABD68zDRrYygbToM5pWMc1NrCUVU7DOlO/xqOkTf/NJyHZZuY0COZcpUAvcx520Afp78qZv4kj5zHFYqrztFpEVgu1n8UUU56GeLRGoDYYmx1m7g69r1wm1FrMvB1m3i7i/XVcqcKDaBdHKiEdXcVTSkRGhVOvhXJyhcRsLRkVgVrjYbS3nC7q/SwTr502KfTUKjH1O4RmHUcpYUkFzuMdAqOGLmSx5SLaMJOqSc06E6/N2O1wGmzjyGlosQgpTv1tbLlMZNVJnE1Cs4kxKuIqdSJzi7G9i3CYT8MNs4Wr1NCGJUK9y9Q9wNe2iIxdbLFFoG8x9Q5w5CZTbw9faxGZbWbhHrPoNolzDUvexFY2Sdw9lEGJ2N3B0zc5T24RGNt4egff6DD294jsLuqoQOJtERrpf0sLbWdodPDUNq68mbYhjA6W0iBxtwmsTSbBNo5WxTPr+FYDQ61iaXXOx9eZ+rvIxxlCrQnjG8zsbRJ7j1DfItC7eGqLQG+TOFsovSy+3sSRayR2ytuwpDTUcZQStlzEkvIEcolQKRMpFaR7lxkbdWZOG/1kHf1kjUDrEJod9FEBV61wFm3jqXW0QQlPbTNxDkjsHYb31vDUBg/i62iDKpGxx8S5iT5oEup7RMYevrrFeXgTU0htIlNvn8g6QB02Ca0DAnMfX99NPzb38fU9zFEDW9wktvZx5S5ar8HMu4N4v0qkXydxtjgN9tEGJcbOLoHWJZgDVCNjD0faJDJ20fo1zoJbhPo+oX6AI27jyXsE2j6Beg29v8Wp+zEi/SaesocptAi07nLq4YjbRPo1Eut5HPG9wCJ2DrDkDp62g6/vpWpV5xa2vIcp7BBbt9GH29jSAbH1ApZwDeVkB0e6iSPdxJVvIx/vIA93sbw7fPIvLzAYNfninT/myZ/5r3nuf/sO3v8Pv5aXWxeo5P6EGy9meG7t53npzu9ye/cXuJ75dq6t/yP+cv9nkL/0LK99/KO8+ukrbHc+wKtfLtEb/jmW/RaeK+A6Jo5ppayGwGUy9ucBwjw4eIxLsQgYfMddhgzjeSixCAgWzIZFMLGYSbwXdoTL2UjkB3MAZbIEYqYNh/Hc9DEmicbzwGJM5MfMJjOSMMK1bDzHZTaZplOOOJmDLeMlnHMZPjzGm4gea4bEYbRkSIzjePl64vnznk2my+e9bGw8FrZMknEadCxaFnNd64KZsQgkojkDYxFULNobT7z7YMb5NFkqSNMpxHsXz9K/ik+x4EM83qpYmDsWitGv1pAGX2UDWYAyY9/hbBLPwwF3Ph8Jv6p9sZiGLNoWi/bE4rFC11xONBbhx+MMi5Sd4ZH4Hr6dNiFi31sGF7HnzZkUHp6lM439ZTNk2Sxx0jbGdM618C1rbvgIviqwGIcBrmkwnWtJY98jcl08xyIKfJIoJA7TycckiYhDH9+dMynmpo+z04gwMNPpR2DiuTqn52e4tsRZrBN4Oqrr8urbR3zx1dewVB3buMvR23t06z/BZ176UT7/ie/jVudbef3TP8JW7h+wU/5+uoXvJ/fR7+K5f/vNFH7jO+j+2fex9qffRWbt+8h/+NtoXPoObm3+AN3SP+ITN3+Ml1/4KXqHT2KoRfTjPGY/bSmIdy+iHF4h1uoYJzlGb61i9wvoR+sEUgF7sMaZ3SCSS+hH6whfuYwnZAnEPPZgY9lMsPvruKMMxvFVIqWAM1zDG22kfIp5MyFSCpzZdU7dAo54FWu0zthsECo1nFEJTyyRGHWcUZ5TZzM1fRyu4IzyxFoNTywQKmVCuYB5sso7QRdnkAYOvpAjUcsIb13A7md54HaZWS2Mk1XswTrucJ1AymKcXCGUi0RyibFeQXz7WbSjS7wTtnCFVe598Q/mrYsKvpjBOLnCu1EXT8gg372AM1zjgXNALLcwjtZJ1AqRUuSR30W5u0Is1xirLWKlSiSXSLQSnpAhUSvMrDZn1hahWiZQCrjiBg+jFrGechycURFnWMaTsoRqDmt0lcQoMHzraQKljCfWmNl7y7NEiZVW9Y1BepBjC0UCrYFwb2U5jTBHBcxhnlO3SzhvJfhqnTN/B+V4HWuUQz6+iq+mb7ZCPaWkp6DIFNopHl5ibDdIrBqhXsbXCrhyjsgsEeh5XGWDwMiSOAVCI8vU3iRUKgRKGVfMEesVIq2II24QqHmUkxU8Nc+DuIWvb+Bp6zjyGr6WnsE3h3nMUYF3J9exhSJaP7tkUgRqbcmoWIQVC0bFQmFqDApM7M2UUaHkSOxqarsQi2kFWk1tJ5aQzk0Ss83M22V0dw1PbiD31xi7m7hqGfH4KpZUILIay1ZFZKQhwOJ7ERqpvaT31keYuBVMeY3evacIzALvzraxlA3UYQqQTNwK2mgVXVzH0/Kc+k36bz1NoKRmlEBJoZWRWUI5uYI+WMNTUm2qfLSKLRRQTlY4C9qEegXlZBVjkJnzNbZJzE20wWUsYZ1AS8/8O1KRQCtz6jWwpXVis05k1PCUEuYoy5nfJdSqaP20eeGrVSb2JvpgA2O4nk5+7CqnfgNH2sAzcvhmfqkkdbXssmGhC1dx9XUiJ4cpX8EzNtDFS7j6GrGbRxk+h6NuYKsbeEZqPrGkDI5aYOpvIh5fIbLLxE4VR80xuP8cSn+VxGkudX62vkriN/GNFrZaQehfIHA3mEQ1TCWHpGzgB3U8t4oqbjA6voyjlwjdBq5VZWLcwpe3MIcFfDXPqV/F13K4yrydpK9hSTXE/hVOTy+ThCU86ZPYw9s8Om1yFlfQR5fwtBzn0Tbn0T6Dkyy21OQseJ5ZsIPSu8LYyxOYV2DWQuuvYQ9bnDkfx5Fr2EITo1fDl6okZgljeBVfaxLq19F7G4RqmYldQetdwlOyhG5qIei9sYojr/FO9FmUo23efv2PCewCZ96nSLQXee0vPsBU6DBVX8ASGgzeuEpw3IZpAWn0R5wc3SZOPolt72LrLY5e2+CR9zm0w12MYQ5TfRJb7CAdFgmUTaR7G5z7O1hCEVcpcxpsET68ysh4EtMroGplwmAbXckTuHniYIPjr3wYV17nQVDDFVYQ7z5JqBZgfECgNXj79V8lMbZ5J/wkrlzg5O0/Y+LuM/auIQwv8sbn/4hAKfEw3CbW6wzfWiGx9nGVfZT+DoeHFzkNtrCHBSJzkyDYZSRWUEd1ZuYByskuY/smw7sb2GIDT9/BNXYYjLIYfhmSj2MOKxijPInVIbb20YcNArPFbLyJJG4jiU2S6IDZ+CbT6AUMdRtdb+AGVRzzFXTlAF3O4hpXUIeXMeUa0+QlVG0XoVdG7mdg2mZiruMMLvPQOSAW7mAdfRzH3ESTW1jqLpq0yWtfeobIPSB2XkQb3OGB3iIRN9Hu1zF6dcTDFQI9S6hm8YUskVpkbNTRjjdwhApaP89psI14skJoVzkP9gnUJlovhyNWeCe5zpm/y+juVdSTHExuM3V2OXn9MoHaYmxt48lNpMMMgdJaVufl4wJjZwdTrGJLVWypkloftJRJYYplIrONcLiOLVV5NH4+5RjINUIjDTUCo4ncW2fitRGP03aaKRYJzTq2kiOyS/TvPc2jyTaR3UA6WceWCzhqMeXbjNaw5A1ip4xn5HDUDWZJHUNeIXaKeGqGQMvjShlivYQz2iCc66bPww6Pkm0CvYzaW+VRssNZ0EY6WU8P7INtZuEOnlpD6Wc4j/c4i3Z5FF9ndPcq7yTXmdpbxEY6GZw6qeHj1NvCUyqMrRaeUuI87GIJGc7DNudRm1Nvi0hv4ClVQr3B1O0ycTp4SpWp08EQcoRmfRk+JE4LVyvjKCVip8nEay/NH4FRg3fuEFkNxOOriMdX8fU6rlpl4nWJzFYaUEhlDKGANsxhSXnk3hqPJgdowzynwR4TZxf5uIg+qJE46WwkNFpYYhVbahCbu9jiJpG5h691icwdxvYurtLCVZr4WgtfaxKZm0TWPlP/Bsqghq1sogt1EncXR2sRWl3OoptYcgtXaxO7OzhaE7mfZxbvcz6+xnmwR2K2ceXUSpWY25jDKqfuNUK1S2B1seQ6kdPFNzeZxfuoQh7PrHMabTOJ97G0OpZSI3a6eEodc1DA6OVJ1BaW0MRTOyT2Lom9gylUUXo5bLlKZKVNH19PgxdbKuPI5RSSrVdS20c/w6nVIpBLRFnsys8AACAASURBVGoVa5DBGeV4GGwzMRq4SqocNYQigVGfs0YKnIUHjJ099GEN4TDLLNjnQXxtqS21hDYz/w6BtsvxGxucBTd5lLyAfFwkMrbw1HnrxdhD7tWYhbeZhbfRhk1MscOD5CVC8wDlpIQjtXhnfIfz6BZj+xq20CHU9zkLXuCtLz1FaLTx1CZjZxdTSE0oltDCU7tYYgtP6eKr2yTmARP7eSyhizXqEmoHhNoBsfE85nAHV7rGo/hTJObzqL0akbmDr+whHdUItH2mzi1i4zqutPNes8LaQh1WiKxdzuM7hOYB0kmD2LpFaNxg4r6IKeziazc4Cz6JJV5D7e9iSzdQe3uYwnUs4TrycBdB3cMev0h/2OBW7Zd59ue/k99539fz/n/4taz9/s9RWP99nr70q3z04k/xws3f4qk/+u+4mftW3nrxJzC//Ee8VHk/+9lf5JM3PsT+zu9Qa/4ah72PEUT30bRDAs9KNZ6uh+9a6QnmOZMicL3lgf571o/39JuLecTjrYYoCJfzB8e0GA0GKShz3pY4O50tv37JeAjCr9KWRn48h2mGTOIJcRDjOz5REJOE6dTjdDxhOp4wm0yXRo/ZZJryJcYT7DlrI/D8lEWRjJe2jcXjT+f8jEWrI5g3NBbhwsIOsph8TMeTJWtiEcaoksxserqcg2iK+pgCNV4yKeIwwtC0pRnkdDxJrR8PZ5OvAlQuwoPF3x9vLUwib8mmWFg4FsHB4zOPNKTwScYBceIzjn3Gkc8sCXkwSXg4TUhcewnN/GrOhb+879N4TBKE85aCSxw4BI5O5BuMI3vZ+PAsfdn4WDznxd//eqPj8dfjWSa+nf4ZeS7jOVtiGWS4JlHgkEQe4yTAdy0CzyL0bULfSS/z69PPO8SRRxJ5xKE7/3ob37NIIi+9r9gnDBzGcUDg28ShS+jbTMYhSewvP2+b6tw/u9CZ2vhuSo0d9Poc3j3iePhXyMpfcPPgtzjY/GFe/cyP8ee3v4/XP/d/s1//l+wU/3f+8Je/mcu/9T386+95gn//43+PX/nhr+etjz+D+Fd5XvnkRWob76db/hkyF/8Jqxe+hd3W9/Klz/48vTf/CEu8hDZYQ+kXCaw2mrCGLa1i9Vbx+yWsXg1nWCWQa6jHqzijLK5YIJArGL08Vj8FbE6MtDVg9zMkag1fSIGbvphJYZRiBne0TqIV01nEYI1ELeKLWTxhA3uwRqym4YUvZDCOrxBKKUfC6qeBh/jWBdxRllAqYfezvOPvIN2/hHZylXO/jT3MEGtllKMrWMMNzr1NIiVDIGXwRhms/hpWfw3j5BKJtoHZfwbjsESiZXCOmwSDJon+Z4zVi7hHeayT38cYXCVUC7hiBmu4RqgVUtinmEG8d4FQKqYtDjFHIGZxhmvEah53tEqkZHGHqY40lPNESo5QzjI1q4RSicHrF0jUGqdmE2+Uweyt4Aw3eOB25xDT8v/H1pvGyJYe5nlGfuaHEQSBkQWOBcuQHQN2YiSBIcQAbUGW/MOSLciIZUU2rFhSJCiWRS2URJrLDOduvde+b1293XWGFEWJFiVR1EaKM5yZu3RX13L2fT91qqr73jvDJz++UzUzVn4Ueu+uvt23u7/3vO/zEKplEqNOqFYIlbxpodQxLg7wpTqroI+vVnAkcbBKrBaBVsOVy6R2a3MQ1S/3eJGc5BrPFva0SuYc4kgVcbXUaDF3erhylenjO7xMTkmtDtpoB18VSkxrcoA1LeArFVZ+P1eh7uJrRTxVQB9Do8zcbRAaZUbf/gyh1mTpHRKb4n6Fei1vIVRwpH3eS+4xt3vMntzCUwpEZjXnRbTxlSaL3FJhTQTsMjZFqCB21h1Sq4s5LgoVq9Ei1JroowNCrUmgNoj1Hp4srvD6ai03gbTEH0HqEEsq5/vSIea0wvTJHrbU4OX8dZSLMrbU4jp+QGIdcvnOFp7WIvMO8dQ6s2fb4g92p0dsd9EnB1y+e4PEbZEFXdTLbRZ+i8Sq4sr7KBe3sKU9YquKcn6ThddkFTZx5V1saYe5U+XlvI853UJ69nmu4w5cnyE/u4E2uk3mNoQKdnSbudvgOuria7vMnr7KVdTnKjxk6R9iz0poox1epIf4Sk1ASPUmLO7zXnqGPSujnO+ycPuYswLyxTbfWd3Dlkto4z0xaTEbBEYda1Iic0RlWX62RWSImYk13SM0Ktiz3c3X25X3UUe3ic0Kq7BDoJdQxp/HN3fxjF3mgTj4m/ItbHWLeVAh9SrEbhlX3+M6bZN4QjXo6nusklZeB68QmBWWUY9lJGrjxrSQTz9aBHaN0KkTuQ10aQ9TOSByG6RBG/OyRKC2WIXHJO4A3+qiKzV0tUYQHJL6J0T2IabcYHaxT+z0SYNDpufbOHqNyOoRWT1cpY4+KYrdvFzO/yA9wNfrggAvF1Eut0ncJr5RxtUO8PQiod4gMuqEepml3yCxKznEdJ+F2ydxKyzjFtr0NrZ+gK2X8R0Bl/OcAfZFm4VzF2VUxjM7hHYbZ1bEPt+FxUMS6wHWrIWX17cDvYU5LeMqXSLjDF9vip263ydy26zmxyizCqbeIvKP0PQSjlXHmBbwpCqJ1uDa62NNdrmODon0BonZwZrUiY0hkTHAmFYIrBpZ2MSciSp/ZDeQLm4TWdXczFDE0wsb7Wxo1YishtjVSwVspSC+rm6dKGigKwcYSpnxkztY0yLPgyGxUieJdnDN22RRg3e/9WmMaYm51ycw6sijO3j6Dp6yT6y3ePePXmFlH6Nf7LH0GyiXn2OeVIi8KrpU4o9+75O8XP4m8mUJz6jx7W98gtg+JPOOkZ7uoTzbI1CaRHoHT+1gTBsEencDF0zsQ54n9/HUNpPHu7hKi0jvoJ4fkJjd/OfVkEhvIz/dIzY6vExPiIwmvlLHleo4syahOkA7r/EiegNn0iFQBmTWGQv7LlfeA0LlEGfSxpl2SMwuodbGmTVJjEOkJ/soz/b4zuIu2mgrVw33CdUus3cP8KQWL+IzPKWC9PQmC+dYtGRUoSZNrZ64um800S/3yZxD3FkNX2kQqOLz8eQ6qdUTgEj3CE9t48hNFv4Jc/cIfVwhNHos/BMCvSXaFUYbV20Q2z08tUHq9FkER6ijMr7W4f3F64RGh9AQU4vIamNJJUylxNX8mHnQQx5t46oV5k4HX6ngyWX06R6J0+QqGeCoB9jKPldJl9Sr8uztT6GPt3g/G7IM2qij20RGmZfpAEfaQ7m4RWrXeC8bol3ewZ7tsvBbpHYNTznAV4XW+Srs5cF8nYXXITbruHKBzGsTG43N762l18ORirC6jyOVWPp9nFmZq/AIV67C8gHWpMh1dIw1KfJeeoYn1fGVJiv/CFeq5XyUGlfBCZHeYfT2HSKrzSrq4RsFjNkWoVVlGQr4pTbZJXVbRFYN3ygRWmUx+fKqpF4VbbxP6grI89zv5tyfMolT5yrp4aoVEvuIuXOfyByKuY0iwiJWv0nm9/E1ETylziFz55jEOsLXBlyFj0jtM0LjkEDvsYpOSOwOvlEVDUCvTmwN8VRxdT3zTomtIa7SITQG+JpQmGbeIYHeIbEHeGqbQO8zdwRoMtJF89FXGzxP7hEafSLrCE8fYsk9TLlK7PbxjBaJNyC0uyTeAN9s45vtXCXaIbLysMDsEppdAl3c5s5R3m7o8iK9h6vU84lHE/Vyn2VwiDkrExhdrqK7RFYPbXyArRSZ+01CvYyvlvDVEguvTWSKyWtq14nNGp4yILVPyLzjvK3Sx5GbIuCxTvM5YQNPbRIYLfRJAVuqCWaGc0ZknWFM2/hGn9DqEzuHJO4xttJHOq8TG2csvEcYlx185YjIOBPTDPWY2DjDk4/wVREYCDVpj7nzgNi4S+Y8JLaOiU2hMQ20IxxpgK8ckVoPSK0HLP2HhPoxsXmKrx7jKcek1gMy5w3m1iNi85jEuouvnOBKpzizE1zpiNS+S2QcIz9tEWp3ScwHuNIxsXGfQD3DlY5JrYcExgNh9Jge48hnTJ+2CY2HeOpdQuMBlnkPbXZEbD4iMx9hjQ4xxofo0jGmcZcnb/d5+u0OpvqAP/zGNn/89ICJ1adV/hF++of+Mj/xP/2XfPKf/88UP/HP6e7+DA/6v8I/+9h/xbe++CqlX/4+fu/4p3nzS7/GG+2f4g8efZovnX6KN05e4eHRTe4ObnIufQPZeoYV6HhhgOUGRF5CGKc4vkfkJ0R+QhLOSaOMNMpIwjlxkJIlS+I8oFgf8D88d3Asa2PDyJJUgDPDSNhA1gf8D9lADE0j3Fg6PmBZpPEahBl/oPr8EFdizXxYzOebqUcax5uPm8bJ5n6u7+M8yRsgUbRpTiTr+5YHLvGHIKBJJFgY69Bi3bjYBC35065li8ZGFONY9iboWT9ca13XDYv5fEGaZH8xqPjwgX+t+FxrSX3bYB55Hwki1lONqyzeQDDXb79IQpIkIE1DFvOI5TwmDTwixyR2LXhxzVWWfGjuEf/Fx+OULEpIQ38ToKSRyzx2mEfO5r6tWx1J4PxnQcUHn8s6rFgzLkRo4W2aFqs0JYuizcQj9kWYkMY+aRIQRx5J7H/kFocuUeCQxj5R6G5CjTQPJdZBRBJ5IqxJQ5JIBBzLRUKaBxpp7JOlEXHofuTthR0kYJmlzJMIU1dxLAt5OkNXVJ5Nvoysfom7w5/itP2Pufjmv+PLp/+E4iv/gMOD/5s3f7vM7w4+y52f+0F+7vu/ix/87r9E45Pfz9OvfhL5zdeIjIfIT9s8/eYWW5/73zjpfB+V3b/FWe97kZ59nMTZxddKSOcFHK1JYFVRLj6PN93nuX2IN2nhjGtEapProE9mNUTlTasTqWIqEStFQrkgJhezIolaI5QqRFKVVCsTq0WC2T7uZIfZ258jM6ss7TredA93srN5PJD2ccbbzHWhBTXOb6E8/jyRUuDKaeJN9nHH+yyt9mbS8TzsM7caeFIBY7TN0m2TmvUNDyFS9ohVMU2ZG/U8MCjgTm8yt3a50s6IjX9PIH2CVOoSy/u4l1tEsxYvwgqBUhBMBfmAUC3iTHfRzm9xHXSwxtskapVYKRPKRezLbWZvf46VU2dhlZkbJdzLIldOl8yo4c92SbQiS6uBPdpjYXZEHXhWJJQKXLtiPmKP9knUFonSJVLzKYhRZ+F0SPQGoVInVOr4Uo2F1yXMLQ2BVsthmlVSu40x3ic2xUEpUGssvYG4mqM2CdQW7/7J58icHrHRwp6WBIAzPCIx2xjjAur5ruAW6HUSs4k9KxBoVRaemJjIz+6QOnWWfgtXOUC7FE9b0x0is0Kgl7CnZYJ8huHMSsydNvbsAFcWLQTjsogrV8jcDnOnQWrXcWXxvNTqEaodQq1FkitGQ70iQI96m0Bt4+U8jkhv4ck1XLkqro5rDQJV1LBdqUqoNwj1eh5WtEjNIYE8yGFunRw0VsBTW8zdIfplBX1cRRtVyLxjYquPPi4J/ZneJDLbArqlN4ntLondwZbLJG6bLOgiXdzGVgokVhVH3idzG6ij2/hqgbnbIDYFk8JT9kjsCq6yh3z+Gra0zXXcwZptM373M5u3Te0a52/+RwK9RGiUSSwxHfC1XWJLWFm00R6uXCUymsztFq5cYG53WfmHuHkgZU9LAu7mDcicHonT3lDlE6e9ocyvg4qFO8ibJl2cWQlrcsAq6JHaDfTLbazpDqkt2iTmdAcrDy4WXhNzusPFO/+Rl8sBvnGAp+9jq7sEVpHALKDPRGMisqv4RonIrmwOuIlbyycfH2hL535baEu1ygam6eglbK1I5DZ5uTohcpsokx0Cu0YWdTHHZRKrx8I/Yhke4+ot4mCI53SxzTaXj3fRJlWezx+wjM+QLvbRpkXmwYDr+Sm+1sZVm+KA5fXzK8ID5n4XfbKXb8Cb+EaNRdBFn+6SuA1Sr04WtMicHqndwphs42sHeOo+11FP6GGNFspon8TpYctVnqenXCUnzP1DJk+2MaYVIqnLwj5i9nSHLBwQ2EJdmBotUrVJqNfJ3DbGZAtP28fXDpCe3SRze3xn8Qh93MCVe5jTJsvgLtJ5kdQ55jp5QGAMePa0gDJtMnfvcuXdw7qo4c2avEjuYUxKzJ0O1rSMNa1xFd7DllrE9oDI7nD5+Eb+f6COo5TwjSq+USHLNbShVWYRdgjMCup4i8CsEDt1EqdOYJYJzBK+2cSUyriqMBKs/CNirY07KRMrDa79Y7RnRZbuKUv3jOfxffRxkchukvgNrqLDvA1WZeWdEKqCtRDpXTylSRoMefvPP88qvkdsHeFIbaxpg8Ts4ytNXLWFMiqQOgMio4N2WSTzhjhyHen8gNQZknnHWLM6s6f7+JqovztyE+mZqJnP7T7axQGzd7eJtDYLd8j47dtYkzLOrESgCmaMdlEgUDosnFP0izqJccLCuUusDTFGDdxph8Q4JpD7BEqfWD8i1Jp4chNPagkGhXuMPa1gTYViM9RaeHIDZ9Yk1gck5kCwJ/Q672XHWOMa1rjK8/AuqdVnbvfRRwe8P7+Lr9YItRaBKppkxmWR9+cP8mCkyuW3b+EqLVJniC01UC6K+fSjj6u0CPQuodHGkqo4cp3I6nKdnJE6fbRxkcjqEhp9Al1cdXZk0cKI7Q6+3sDX6oRui8TvkHhdwf9x2gR6TcB73S6J22LutQnMKup4C22yRRY0WMYtRo8/s/n946kFzMk2vlog+tDPR/XiFoldI7Frm0BVNMzE64R6laUvIMG2dEBkCE115rbyW5dAqzF32qz8PpFez3+PVEjMJtfhkdCNTks8j09IzDaJKX4vrXzx9Yn0DgvnkKvgBE+u48l1Vv4xK/+Yq/gUV60SmiKIMKVdfKPC3OtjSzWMaZHE7pC6nRy2WSUwq8z9Fq5aILK6RFaXQG9iTkssgj6h2UAebWHM9gnNJrE1JNRP0EZVsqBH7AhriK92CYwWidMT8wd7QGj08/ChR+aesfQeEJnHeEoPXxPNg9gWYM/UEzyLxDrCV3t4anejO03tY+buCanbJ3X6oiH2ofcfmUMCfUCk11n5AxKri6+1mHsnBMYhxqxDYJ4QWF1Cu4tntAisDql3iGe08M02gdUhNJukTpdFcIh8sU/qDHLLzGE+VeqS2ENW4Rme1iIw2qRun9BskfkDAj0P1fxjYmuAr7VZBIeCh2NXybwWsVkjc1tERpVAK+OpxY0FzRjX8dQOqdMnMluYsyKR2SHQu+iXNVy5x9w9IXEGGNMSjlJjFZ0S6H1mT0uYsz5z7z6r+AHquEJoDVhG94msU9TLNqF+hCv3ceQexrjJwrtPZBxtnr9wH2FPB5jjHoF6QmzeZe48wJ4NcGaHBNqAyBgSmycilNCEjcOVhqTWA6xpF1ceEBmnxMYZiXWfSL+LJ5/izI7xtUMS6y6BeoYnn+HMTjDHfVz5kMg4wp4OCbW7uNIxzuwI6UkTfdQjUM9YuG9gSyfE1utYs2OUUZ9Af0Biv445O0YfH6LKx7jGfTz1LuqzLs7sBEc5xdHvYep38Yw3+POv7/GF+79KufYTdM9+lsHp/8OdT38fn/yJ7+EzP/Q/8ur/9Xe5V/hZ2vs/w0n7Fyjf+GEeVP4Fg8//H/zp67/CH7/+a3zp8D+gvHvC5J2HnL/9m3zzjx/y5O2vMpLfZaZfEqQBfhTiui6RFxCGLkFobcKFNWNhnuQMiSBkniSb6ccaRLk+iK9tIOsAI0vnGyVoEkZcLUTIsTZ8LObZxv6xfr3/fD5ytVzlQUO8MXMIEGa6aScsc8vHepqxhlmuw4c19DMOw41u9Cq3hcQ5JHMdfKQfaoR8OMwIct7G2mLy4aAiyrkXgeezyLWpy3lGFAS54UOwO7I8hImi5P8/qFjPK9bTjjT0NuGFZ+mbUCB0zY/YO5ZpuJl2rGcf88gnijyi2COJPNLIx9ZkvvrlLxHZJqFlcJUlm+nGB7pSbzMPyeKEZTonDYUxZB77BI5O6BmkoZ1zKIJNOCHu9/rz+ICp8WHQZ+CYm4BjzZ5YNypizyPMH59HIVHg4HvWpg0RBg6hbxN4FoFniQAjdJmn4aZFsX4oQgzxsiR/fpa3KcLAYTGPNuHEB2FGtPlY69ZGEvmCb7FJ3mwUaYJjaSjOl3nz23WOuv+aLxz/KG9+9d/xOyf/isHev+Hrj6q4j7/NW1+4x6/+yA/wr/6X/55f+ad/k1//sb/G+I9+g/M/+TjSkyaufMzk3Sq/96Vf5o3Tn2BQ/xiHzb/Hf/rNf4ivv4YyuoF8cYAyLjF+cgNfE7BL+9k+sdrHnzXw5SqBUmZhN/HlIr5UxpeqpHqJzKzijHcIpANh+5gV8adF5npDzCzWtozpHubFbVK9kjctiviz/TzoOCCSCzjjbWK1xMppCn2pWmRuVLBGW6RahVAqEckV5noTb1Ik0WvMzQba+R1irSJuehVfLmJPBGsikPZItQqJWiEza4TyHubo84TqbVaTIYn9A6ziH+G53WIuDwnkKp7UIraqBEoBd7ZHpJVwpT0WjrAyZHZdGDnkMqlWI5SLJFqZpV3HOL/J0q6QaAXsC8HB8Gf7BNIu9uUd7MttVnaHud4ikqtkRpO5XiXRSsyNKpFcJZabIqjQyoRqCWeyhz3ZFzBRrU5mdZmbHYzxPmE+QUisJrEhDuTiViPQqhjjPZZ+H+1ij9njLZbekFBrE6gtArWOdrFHYrbJnB7G5QFLX/zxH2gNFl4Xc3KAp1R4Hg/J3A7GeI/EarIKBsRWVVyZMso5VPNg06p4HvfInD6+UifUGiRWKw9UxFUKoc4citlFznhwpD1CvYqnVAi1Jua4gjOrEOkNrKmwbAhHfSXX54m2hTUtEqh1YqOJK1VIzBb65T6hKgIMe1rAkYqbt03MQyLtkMzv5wCtCsvgiMwbYkwrGJMKL9IHXMf3BEROb7MMj1lFx+iTApZU4mV2hqvU8LUGidMRFWa1jHK5RWTV4PoMV94nNiskVpW5U8fXirjKAZ5aYBW0Mad38LV9UrtC6lTQLm8hn3+eF2mXq6iNPt5CHd3mZTrgOuqS2DXMyTZXYQdzuoOv7ZI6VZTz2yy8HonZxldr+EoZ/XJbTGSMFl4OIl36h2IGlOtp516XzO8xeXJLHP7y4MLXawRmnaV3iHFZwFdrvJ+d8SI5whgLZknmCf6FK+8TmRWWQZsXSR8rb9mkTp3UaxA7NWbnN4jsKpEtgomrpE9gljdGkNhpYEli9hGaNRK3yfTpTQJTBBihWUGf7hJZdRKnxSIYoF7ucTUfEjpNXKOKOtkVhx6/Q+K3SYMO31k+ElaHywLquIijNXGNFq7VIQmGpP4JoT1Am4pGma02UCcFruenKON9YquPqzRxlDqB3iQ0Wx9SCpaZe+Kqpa9X8XRhOAktAUi1lX3O33yVxGryMj3E1w44f+tTJHYt1wB3CMw+i+AUW2oQ6h18pY4nlVm6bVZuC/3xPoFUI7YapH4TbbZNFvZInC6e3CDWuxijIrHeZeUdMzeHzM0TYu0M47zH3L2Hqwwwxi2W3n1CdYA3axOrfV4G97h42kC+7OBIA1LjhFDp40xbxNYhy/gerlZhEQ1xlAaRdYg5bRCaA2y5ia+3c4VkjcBsEJp1XK2UX/0tE9lVUq9FYFSw5D0WYYvn8y5Z0EC6eA1T2mYVnpFYfZSnu4RKg+fBkESrY5zvEMpVvPMmV/oZ+jtVUu0YY1QjMrs4ahlLPWD05i0yd4A+3mcZ9lFGu0RGn9m7JV5Gv8XjN/dZxo/wtC6ZN+Dy2zdI9S5zdcB73gP0cYHQFFMPR2syeryFNilxnZzyndUDpk/2sGZ13ssekXnHaJdljEmVxD5kGZxy/q3XsCZlXsR3SYwuvtIgMXuEaovn0SnaaJdAq5PaPRauAGmm5hHGqMHz4HVifYg76+BJXQKlh3ZewZM6xPqQxDgiUJtEWodQ7eLLHZbuCa5Ux56Jw1Jidon0DoHSIdYHeFJLXLnX6wJ8LLXw5TaBIgKUhXuIcr5L5vRw5QrTd7cItRbvpfc37RB9VOA72UN8pcHo7S1ia8Ay/x71tc4GumjN6ujjEnN3iC3V8ivFPUKzi6+3cZUmkdHH1zrYUj3XZA7wtAaeWmMVDlnNj5hebGGrZV4uTrlOjrCmB8RGg5XfJ7Tq2HIBVyvB87tkQQtlfIvUq/HeckBklFEvbhHoJa6jLoFewlUORKsraONIe5iTbVJbzN3C/OWpU8ecbOOpJXy1LNhLapnMbYmfbW4LY7yLIxVZeF18tYI22iFzOkRGncgQ4b1QgYtA0p6JVl+g1lkFQ8xxgcwZEBvdTVMnswfERodAbZGYXa7j09w4UuI6PRSmI69DoDcIjBZX0dnGzLHwh8S2aA8ERgNLLm4O457aJjQEGNaWq7y/vE9sd0Tbwhqy8B7ia31MqUBkC7W2Pq6RugMWwRFzd4h2Wc6DqSN8rbcJOMQV9xN8NQ8ZctXmwh+SeafCTmEfswzukthHhMZAADitofh6qw2WwYloIJn9TZCReWf4SoXYaJJYXUKjy1V0n8Q5QR03uUq+QGD1cPU2sXtI7ArtqWe0cdQmi+gUT60RWx1W0THmtEKwbkONa8TmYR6SdfC0Np7axNeaOEoNc1bC1+v4Wp3AaBEaXaxZndDosvAH+c/yEvKz21yFfQHMnuxt1KRzpyVMW/4xmT9EvtjBUUukXlsE13qL1DnEVXpExgBbqrMIhlzFJ5izKua0wXX8iGUg5hyu1icLzkjcY7RJA1c9ZBl+AWNcJzIOmbsnhLr4dw20Pgv/jMgUAMtQOyWx7pGY9wjUE3zlmMS8hz0d4Kl9ImNIqB+RWGd4yiGJdS+3dByTufcJ9WMcaYCnHAkApnxMpN9n6X2RUBffA558jCefMbdeJ3Me4StDMQ8yH+QMiwGBKngWnnyCJ58QqGfo4yHGZMhV9Nt42j187R6h8ZBAF00LQz3DMx8Smo/wtftEgSul+QAAIABJREFU5iMC8xHKZMib3zzg/vDn6ZX/DWfdn6XX+WkqzX/Lycm/57WPf4z+p/4ZDz/9j/ni9o/zhebHGVR+iWHrl/j9L/4G3/qtn+dh4Xv56r1fY/fTP8Tltw5hdY6r/TmueY5pTHA9g6eXIzTbwnBskmyO7Zj4robjSUSRTBR4+K6TsweDvP0eEgVebnuMN7OP9WF+/qHWw3pC8WGF5zL74CCfRjGe4xL5gWhTxMkG1CmsH+GGZ7HKLSLr14uDcBOCrCcpoR98SBUaf8TGscwhmou1djRb4NkOaZyIgGOx3EAwl/mcJIkELHQdrCRhJEKKteLUdfMJTLxpUqw5HWHeLFlmiw2Icx3OrDkWaZCwSpd/MahYhwW+bWwO/r5tkMUBvm2QBKKJYOvKR8KND8CaYs6xblbM5xFpGorWwBqwGQe8yFKWobB6BI65UY2moZdzI0LxME65yhbMQ8G2mEceWeyRhjaBq22CFcdQc3OH9ZHAZd3sCF3rLwQavm18RDsa+57QizoOoStu2Twi8G3SOCDwLNGiyJsSUeAQRx6+Z+Xthw9mH0nsEwUOoe+IoCJvY8Shi2sbXF9lWIaSz0lsktgnDBzxPmKfLA1ZZjHzNGC1SD/yTWDqMs+evsl0+hgv+Sq/+9Ub9Or/J6NvfZKvvfFjDIs/wDd++xbuxR9w+Wd/xB/dPeLGT/5LfuYf/C0+8U//Jh//4b/CO7/zC2TaLtZkwJtfv0lk3UMedfjG127QLv8T9m5+F/eP/jZ/+gc/zsU7v8HsfBdHbWErJeRnr+FOdgnGRRbWEStnyOydm+gXd9AvbhNpZayxgF6uHHHw15/dYOU0iBRh4HDH+2RmcxNi+LM9FlaN536HSCkgvfMKK6dJopXRn90iVorMjSr+bA/53c8LloNR4UXQwRlv44x3SLUqL/w+zuU+xrNt/GkJa7yLLxfJrAa+XMSTCvhykUircPnW53juN/Bnu4RSAeXdG6RaBeP8Bs7kJtblK6zGNdLwe4jD78F89knCySGJ0UAf73D5+BWWbhNnuktiVFCe3uB52BUTEL2MMbqDPyvgTQ5ItQrm+R2s0R2e+y0u3/wkkbJPprc3IM2XYYe5USJWSyytNiu7h3Wxx8JscuW2yIwq/nQfkhOCaY1IauNMhekjs+ssnBaRViU1m0RqjUgVesnM6TB32vhqFWtywNLvY1zuEen1fLpRYeH1kJ5sIT3dJtRaOLMakd5Bu9jL5wJlUqvD6K3XSKwOS1/MBqQnt7kKBvm8RDAs5k6bhdclNht4aoHYrDB3GyR2DU8t4GtFrsIOkVFmbvfE+/MGLLwegVYlNusbEvv4nZuYk32+szhm4TXw1QPemw+JjDraaJ/J29uklgB92rMDHKnA3OnkrZA22sUOsZEDIOWymL1IpY1CTH62y9zu5ByGCr4imBaZc4Q7a+PrVVytwuTJ7VzzNsBTm1izGok9QLss4WktPFWoBJfhEH0igGaLQIQcrlohMOsERo1V3Mec7SJd3CT1GhiTbfTxFi+SPtdRF/3yDrMnn+cq7LDwW1izbdy8VZE6FczJnQ3rw9f20S7vfBBwyPtIT19j7tRZBW18tYA5vUVoFLFnB6yCw/xrvEXmdrgKe5jjAk7+tZ3bXexpCXNcINQafGdxn9TtkPnisJ26Ha7iIaHZyIF3BVKri6/USe0OrlzGlUsbeOiL5FBMPpQDIqNMaJTx1AKOvL95fuI2Ca0ajlok9VpkfhttLCYSjlrEnB3gaVWWYR9LKmDMDtAne6ReB228hzHbwVEPSL0mvlHB0yu4WoXAaCCdb+OZddKghyEXcbQKllrmeXaCIRW4fHITR20gjw54Pr+HKdcIrA6u3sSUazh6k9Q/IXGPsJQmgdXlen4XU65gKRW0aYGFf4Q5reCpDa6TU95f3kcZ7SJfbLEM+6yiIaHZxJgdEDtN3lsc46gFHPWA91dHcP06idXEGG8zd6q8lw1w5H20kQiRXK1GaImWjjkpEqhVQrVIpO3hSbe48o6J9SbqxW0mTz+HZxzgmRUSb8CTt24zeavMe9FvESt3eecPd3gZfIX3w9/HeHrKO1+r4htNrpMz7Fmdp9+8yfPgHgv7EPuyiHG+g2edYWsDEnuIOSnD8iG+1kSXqswui8jTA9JoSBYdo89qPE8f4shtrFmTuXNCbHUI9CbL8BBXrfD+8kyESW4TY7qLdL5FaIo5SOSUOH/nUzjaHu+vjrGkfS6+fYNQq8H8iEQ9wJvcYeXW8OQ95ItbuOdbcPWAaFbGuthn4QxwlSa20kSbVjFGBTK3jS7dIQ7KmNoOvlnHnrRYWA+xlGNi9wT5cpfAKJCYJa69Nto721ybx2ReH0et4ZkdHLMHL38LW2tx/u0brMJDruN7WLM6xqTKMjhFH1dQLopk3jGr8IzU6mNclnBnNUKtTeYMNhOSQBWg3kCtMXf6pFafSOsRKD0S4xhn0kV9ViJUe7yMH+FMW5iXNTFL0/pY4waR3iKzD4mNAeZlnUAVh9zYbHLx1mfRRwVio8vcGuJMm0Raj6vgGOV8G+X8NnNrSKh1MUZlrEmF59EprlRFH+3jShVYPGLhHvL0m68Sai2uwxNSq0egNgnVFgv/hMjsM32yJxgVUmMzg4nMPuqoxPuL13HkJoHeRR2VCI0eiS10kPJ5kfey19HHAjrqKHViu4un1QnNJtOLLWKvQ+x20Cf7KBfbvEiOcGZFtIsdQrOGPt1j7rdZxT0seS9n4RzgmwXU0W20yzu8lw15Pxtiz3ZR82lc5jY2s8TMaxKZFeTzmwRake8sj8XPz8kusyc3YXXG+9kxnlIk89pcR4PcGNLAkUpcR4esgj4v02Omj2+JdoUhQNXmuMDz6Jg0B2fqedg/d3qb6Y4n1THHZVb+ManVx55WiPQ2odkicbqYsyKx3WYRDFgGh2iXByIUNYcY41p+4G4LvaXZEfMat48jCebBdXyf1Bnia20CvU3mHxKaYl5jjGub6UcW9IicKup4D1/rYUyrhEaXzDvGnNZw5CaZd0yg94jMfh5UnBAZJ5jTNrElQozUOWIV3mXhnW2mHNqoyiq4h6+JFsHz5CELf4ivt0jsAZHZY+GfYs0E3yCxj8XfFkqVUG+S2H1S9xhX7eHph8TuXVbJPZRxGd/okgUnZOEpjtoitPq4WpvY6hIYQplqy43830CELLE5xJFbGJMay+BE8IBUEQClbpfIauGpNaxZmdDoMneP8LU2xrSIp5XRJlskVgv9UgRWV8GAyKhjTvZJ7RahXuPZWzdw5Cqp2978jrLlIq5S4yo6xZqJn5W+1ibzBuiTIrZcx1M6rMIHGNMBoXlGYB6RBXdx1A6jdw7wtGN48QeM393NpyQ9XiQPkJ4doF1WeJE+5Hlyn9njGs7skKX3OtfRF7FnA3zlmFA/ZeE+Qr+sE+qi/RAZJ0hPq7jykJX/Br5ygjXtMLfvklh3Se37yM+aePIxqfWIzHkdV+7hygN85YS5/Qa+cpdAPcUYd3DlPkvvCyTmA8zxgNR6yHvp77Bw3+Dy2xUy53VepF9BPu9hTI6ITKEmtaUTPPUegX6fyPtNTOUulnqP0PkCtnYfXTrlW3+6z+nw/+XB0c9T3fpR7vV+jnsnv8iffaPIW9+o0nrlx/j5j/1VXvvh/46f/Pt/mVd/9oe5+cmfpVv7DH/yu3tc/tlnuV/4Xt44+mUeHn4CS/oK6uQPUWbfRlGmKLrFm++MOJ8oyIbDfHmFpmlYtoLrzHCsEXE4FS362Ge1SDF1mWwuGvhh4IjWfRTjux6+64lQYgOnFA2LwPU2Jg/BhRABRuB6gofh+WRJugklQs9nmTMr1jyL9TRk/dCzHZL85WEO+1x/zE0AsA5Q8tf3HXcTniznGXEY4lj2BwFLbg5Z388kinNIpycaEq7H89WVUJMmKbZhbjgV648n+BWi6bH+N1lPTXzH3ZhJ1q2NVbYgsgMWYcpf4uU1710vN6yHNafiw8yKD8M11+2HyLNZpuFGW7oOBdZgzPWEI058oli0AxZpxFWWkHgOsWPxfJ7k4YOfvy+XZRptwpJFErKI03z+seZW2MxjjySwiHxzM+NY308B0PQ270M8T2hW1+FL7NsfYnFERK4r2hOeS+jYG/1oEohgIfSdzTfket6xmMeEvrOZfkShi+cYpHGwmX9EgcM8CTftiixvVqzbE+vGRRL5xKGYhoS+85GpyNUyZpnl39Sej++6RKGNbU/QtMd8880uv/e7d7h/+NN0Cx+jX/xf+f03/iVvfu1TPPtmjSd/fo/fPr7Jv/2Hf50f+uv/Bf/ov/lL3Pmpv8NbX/pF3vn9X0J71uPynSLqtMnleYvHb9b5nTc+Tm337zGo/zXuHX0v2uRz6NMiptRAHe9jzXZwxttE0xLmRQn9fJ9ErxPrZZzZDs50VwQCUplY3SNW94nVA9zJNnNDzDbcyR72pTBrPPfamBd3cCc7xLlxQ9g1DojVIs54Z8OxSLQSwWyfSCmQaGX8mZiHzHXBgkj1GvZoj8xosbQ6uLMD1Ge3WXkdQqVMataZvP0qsVZl4bQIpB3syztkZg31ya38fe7gTm8hP/kk4dPXSMPvIk2+G3/669gX+xjj1wiMfZTJZzdzD/3iNrFe3kAO7ckO+ug2SX6fIrlEKBfwZ3t40x0CaZdA2sWflIjkMpEi+BRzo4w33SNWKiRqg5fBkGu3izfdx3h2i8ysEczKJEqLSGqx8pv4yj6utEegFMjsJoFcwp0WBGg06GNND/AVodnM3C6uVBJkfqNBajWZ223mTocX8QnPoxNCrYUr1QnVNsblAda0xCJXpy28Ab5ax5MF6d+RSiRWE1cSFo7M7RDkCkvlfGtTp7Vnu+jjLUKjzDJok9o1lPObPI9OSK0u+mg/v7pYZeEJe4irFFi4PSKjhivvExqFXG9ay2cedeb2IZ4smhKpLYwkrlwm0tvEuqjVu3JRBBBaFW20g365S2I183puG0+pCJVqbvyIjCZX/gn6RQV1vENkN0icNtL5NrZcYe4OCM0O8vk+Tg6Nm7t95PNdPK0mtsB2E1M6wJKKXCdHZEEXeXQHS95nFXfx9AKzi9dIrCqpU8dTC2LqoRZ4kW+opaevEZklHHkXR94h0A+4Clt46j7KxWsEeoGl30K7vENiVbmOe8T5lCQyK/D8LtbsNr52wNLv8iI5ITZaqBe7pHYTnt8jtbvEZhtrUmTh9jcq16V/yHvpmagA6zWu4iGOUkYZ7RDbLQJTTECcWQVXqpA5PZZ+Pw/CuviqMLOEeonUqYvP065trlZ6ygGxVRXzF6eBoxYJzOrm5ull5l4rn3FUSdw2L+bHhGYDT6sQ2U24uocp7eAbRRK3wfP5kMiq4+tV5l6P95d30WYFYq9L4nVZJUcEdgtXrxG7HSKnjSZVsLUGWXTMIjoR0DX3EFdt8N7iAb7Rw9E6BGaPyBngmx08o4khl4ncDrZcJ7Z6JE6fwBBNDkepEFoNQYW3xB+9rlrGlgtkQQffEGBQY7Ytvv/kEq4stLWBXiC163hKmUCrk/hV/uxrv0jqdTCnRVbhAE8rIl+8yiIsE5qn6JMajloiC+okbgVT2kMZF1jE9wmtBrPzbWK7j6e1CYw+iT3E13ssglPUyQ3GT15hFR0RGh1YfYHZkx2u4yNWUR/H7KDNiuizPV5mh4RWFW26RxweEgRDXGfIdFzm+ep1PKtLYPaQzwsEao/n0UNW4TG2VMVVhWkitluEVp3IqnMVD0jdDqFZxVH3CKwCi7DJ9NktzFmFzD1Bn+6zCjoYoxtce2UC6RaufId52MTQDrgK9rkOS7jSLYzxbeaOOPR4Sg/pWZ2l08bTCiRRjZn8Gu+9f4Sh7PHe/Ax3IgII16jx9O3PEFgFErfE86SHMdpFencLe1bC19uMz4uMLqok8SMmF2WW4QnaheBQ2FKDyOwT6F2WwSmpM8SRm3hqm9TqoV0cYE8r2NMKL6IzfKWBei5YErHZJDZb+EodfVQUzAi1jzPp4M36JMYhodbDzxsRK/+MuX2EO2uiPC1uZnqpeYgntXGmDZyZmPa5coFQa7H0jkiMAfKTIoEqrBTysy1WQZdI6+HOGnhSk1AT99eVqkR6E2tSJNI7JGaPzB7kTbMuC/eQ2OiiXRxsZi7WrM4yON3MYNaTkMQeYkvNvP4uIIC21OB58oDMOyGxDrFma6NDD19r4WkNErtD5vdRp/ukQY+XyzMu3nmNzO8R6vVcs13BVUs8nx+Ruk3k0W08vcAiamGru8ij13CkPZY5d0J+doNQL8H1GdroNtKzG4RGeRNgTB+/ysJr8jzpE+olrOkOC6/DwmtjjHcI9MrmafF4m1AXwfcq6GNODlh4PVKrhT0r8DI9IXP7xPnc4yo8+iAQnpXJnJyPpLeZ231W/hHOrEaQMyuW3jCffbRZ+EMis8v0yQ6B3uI6PmERDJg9KRDoA5bBXZ69eRtPbRHoIqywZoI/kXmn2FITX+vg56rNyOww9wZi+mEOSa17+FqfZdjHN4qYswJX4T0cuY0ttci8E8FoMHti0mN2WfhHOdvgkNQ+4UXyOq7cJdD6pPYxL9NHROYhjtQm807JvFN8rUegi5c7Uhv5Yp9VdMIqOkUdlXDkFqvgLkv/LuqoiicL2LWvNgi0Nr7eYxU/JDCPmDyr4GgdsuCUwOxjyU0i+5Dr9AGhNUC6KOIqDa4iof9URyWWwV1S5wRH6qCN6sTWIY7cwtc6eKpg+bxIz3DVKuasmDOG+sRWP2exNIitDpFVF5whRTBTYrOJNSmQWC3xtNFEG+2SOoJ3EZh1bPkAbbJN4rS4io85f+sm2mWd0OjjaS0cuUriCOZRZAxQL6qoox6WdEjq3iMwh0T2MaF5wuxZA2UkplO+1sFV2nlrpk9iHeLITRy5SaSfEeqnONIhmfOQSD/DuOwS6WcE6gmpfYKn9LGmHVx5kN+GLNxHLL3X8ZRDzEmHQBPMC1ca4iknzO3XCZQzIuMIXx0ytx/y9JtFIu0+rnSEpwyFxls65jr8Ep58wuxxA+OyT6CekVoP8eQT9PGQufsFIvMhxvQIa3ZCZD5CHQ2Qzrto0xMc4xGW/hDP+QKW8ZCvfuVVHpz9Eu3qT3L7lR/kD7/8WS7erPP2n1cZjY5RRvfovvKv+cV/9De48f3fzU/+3f+W1w9u8tbXv8qXv3jKV75Y4St3f5XwvMzlOx1eP/0NRo8fIk+/juNMmCkyM81hqkUoVohmB8xUBUWdEgYGUagRuTNWsUGYX6yO8nOiYBqK81zg2URBQOD5RIE4+EeBmDXEYbjhRyRRtOE9rGcka13oOuBYz0U2No71NCI/3MdhxGI+J/T8jwQXyYfUpkKV6m+sGvFmshFv2hfroCFL5/iu+8H9yYOGTTsj52SsmxOLvHGxBmOK+xbk90uYRlzb2XA3knwCs+ZaREGAv1aSBuEHn7Mfk7ihaFS8/3z1kQP+OnhYH/TXBox1a2Jt2vgwPFNAMKMNGHM9Gwkjl/k8yqcfHrFnk3g28uic6yQii/1NA2Pd6LjKEpZp/jHCmGWSksXhhkGRhg5pZBN6+kfgmR+YST6wkyyScGMEyWL/I5+faFl8oC6NfY/Ic8mikMT3SQMRTMShCBMETyLYzDjWUM3AtwkDB881RQCxaU94Yt4xj8TbrJsV+fsSwYS9YVkksS9YHouEeRLkb+uzzET1JvJj4d8NTGx7xGT6Zzw7v8ew9x/olX+cV375e9j73N/g1U/8D3z2V/8Opa1/wX/67R3e/XqLGz/zffzk//5f8wsf+ysUf/7v87Xjn2b6zVdxLu8xfVri8eMbaHoPaXrG179yg/u9H6F066/Sb/1tZhe/ztvf+DS+Ia4uKRe30J/d5LndwZlU8GYVUrOOPdnGV/bx5X1ivcrcbBJre/jSFqG8y9wo4c92MS9uc+W0WFoNrNEW1ugOmVnNmRS7REqRQDrAvtzOlafV3KqxhTfdJZQEgFN9coNEK3LlNrEu7uCO90jUKldOF3u0hzcpcuV3ifUq7vQAd3bAldclMWpIj2/gSQVSvUCkFDCe3cYZ72GNtgikXUJli0i9w1LdxdM/Rhb8KFfOLqm+g/L0k9iTLUL9Br58gDvbw57skBgVtPNb2JOdzQQkmAkuRySXsEdbyO+8wsqp4Yzv4IzvECt1IrlCJBdxJ9s44y1WdpNUq2M+2yOSqyzM5qZ1kmhi1pJqHaE+lXbInCr2ZAtrvE1qVgnVMrFWxc+BXq5UysODKpHRIDYaOLMirlzKQ4ASxuWeqCBb3U1Q4czq4o/VvK4aGa18NtEWPIOZaCjM7Ta+WhGKSqVCardwpCKOVNq0KezZLr4qmAzWdAdH2kMfb5GYHRKrkxs79pk7bRypgCsXSO0GidUkMqqERglH3saRt0nsKtPHrzF3RGXZlar4ajW/kl8jtdqEWhN31iDQyjjSAYFWIdRFIOEpxXw+UsSTheXCkfZZhZ38ZXWx7ZaaWPJ+Xtev42lVbLlMZLWJrA6B0cKclYlMwSdwlDKx3ST12thKQVzh1yokTovEaeJqRRz1gNipiqt945uY050NZFS/vIOfN1DWM5eX8x6xVUK5uMHk8efwtQNSp8L0yecwJrcJ9BKJXUO/vIM2uo2vFUUwJO0R6CU8dYdAL+ApJQFQtTqkVpvYrONrJYy8UZG5fVypQmwKda2YybSI7RaWVCSymmR+D0cp5zT+EnOvizOr5A2bAfrlHq5UIrUbOWCsiDXdwVcLBFoRR94XitZ8DuQpB3j6AZFdwdX28Y3i/8fWm4ZJdhjkuWVJtixZljAx2IYQuFwghkACXF9inpCbu4Tn5gIhGG5CAsEYbmJidtsYgwEv0my9Vte+d/W+TI9Gm2WQA9gYy5ZtaWY0M73UdvZ9P7V0T4+W9/44VaWRn/w4T8/0Ul01S1ed73zf++LpOSw5jW8kjAJHTY7IrjD0G5xEK7haHl1YJLYr0wlFZFcYBU08rYgp5sb3dwXfbGApJWJvlWGwgSkXUboZBv4a3H4cqZdHVyqM4h1O+ru4egNXrTFw1hnYaxhiFU0oM/C2uD28xI0XzuCbDV699SiB3ZheoYysFYbe+pikn6fvNIjt5IplYNSwpDxaL43WW8Q3Cgz9On23gtnLMXKbBFrCIQm0HH0r+XfvyWVCM8Orx5so7Tx6b4XYeQLHuESnVUUSG4Th53HMPdr7CzhKllDPorZn6dsreOoqhjGHJJ1HUxc5vbVBu3UW3yvQbn+awbCMo8yidmZw1SqBsc0XP/8p+sFTBN6jxNFlFCGPLucw5SWGfo39q5/CNZvo2ia28wSGeRFVXUeRG8TBFppYJDSb+EoDvVVE6xQIjSa+nvx/MYRE2+vrFaTWHJ5WwtMT/Wxg5jGEJXytiS1uYLS3eOX2kyidDIFaxBPSaAczhEYTy9ikK64x6i9j6WnioMQgqOJoefRejlBfZWhfxOosJbplY4XbL30OTV+h20pzGq0zsqoo3TlaN85yOriIo67hGVt0D4s4xgqulUw0Wi8uYps7tDsrtDsrSEKTyNrEl2tE5hqRuYawv4R0mB2fLDRR2wXEgwyOWGFor+FKSYAQ6cvc8rcYWGvJVXOtgq9WcMQSRqeQTArVNfrGDna3yS1vB1eqY/UqaK3ErmJ1yzhCjb6xRmw0GZhreFIDR2jgK03UowyRXqVv1zjxNlAOMoTaKiN7mxvPneHE28QW84R6CfUwjyvWGTmbeFIV9SiD2c3BcA/5cIFAqaMeZfDkGlavyCvxHtL+4vg5ooQt1abzt0mbIgEHNnCVBqG+hiM1CPQ1bLHO0N1B65SRD/Pjivr2OKwoY8tV9G6e0FzG12vJjMGpo/SWCKw6oVXDFHNERnK1OtKrhFZyxE4NrbcwZtnkCa08gZWfMn8CvUDfKiPun2XgVDkNm5i9BUKjmAQZ41basVdPIMZefRywpzkNV8fBa4FQL3HsLRMZZaTDGfpmndvRJpaQ46V4a3xVvYKnFGG0y8nY6uErFU6DzakOPNLrnAabDK01Qq2BLZR4dXCJkZNANUf2Osfu5hgE2WDkbeGrK+MmQxNfS34uD90dfHUFYX8Jbn92GvTEdnPMSlohttbGytAmx8EGoVnHkvLYSgFbLiYNB2sPX1sjNKu4evLzM7Y2Ofb26FtbGL0kbHKVBoHRJDSW6dsrDJwtwnHY5Eh1+vYmgb6KpzYJ9TWGzg6WmNgvToI9PHWFyNzgJNgbGzEqYwjnyjj0qybTEGsLS2wQqOXp9COxw6wS29s46jrCYZnAXCcw1/GNNUJrg9DawNPX8I01tF4FX0vCw769gdmr4kjL+OoarryK3qklIYHcwJHrYwZHHV+vY0lFjF4OT6sQWU18LYFvngQ7qJ0MtpLn1ZMtBlbSSuybywzHz6Gx0SDQkp/fntoktlZx1Qqx3cDTynhaFUssIx3miIwtImM9aYEJhSSo0Jv42grKUYnIfAxDWMdVNxGPSoTWNsfB4/T2q4TGZYbuRRypiSU0MLo1PHWNQN/AEhOjych5DKu3hiWsoXeavBQ/TajvohzVufaVWU78S1jCMo60St+6yMC+hNZq4IynH7ejJ9FaNWxxlWP3MWLjEpG+h9FZJ9T2cOU1lKMat8On0dvrWL0tAnWXQN3CV9fpXa9gdtc58Z4i0i/hK7u40jaBehFb2ETvbhBbT+Aqe7SuVbClXVxlj9B4DK2zgaM9Tuh+DkXe4/qNOqp2mc8+9Recf+TneXz3Y3zpby9gCBdpv7jCtRdqtDsXCYxnaD78fv7be7+T33rXffz+j30fl2YfQTm8wY39r1MqfopH/vQ/cP2LBa5+bZ6H//xf8/xzVQztyxy0voJqKBz1VGRrgDfqc9DroBgStqPgWBKmLuDKIrFuvI5BMRxPOybAywk7IvKD6czhTiZEFATTk/4Ji2LydjTReY4bDv1GSe+jAAAgAElEQVRx0NCPEs7ElGcxBnUO+4OELeH5DOJ4qvWcGEZc20mCEc+fTkvuVI9OFKWT8GA0GOI77pQzcTy2hExubzJVicdTlHjcnAj9pPURBcE0hJjoSye60desKMkEZdo2GQccrmXjWFbSuAj69IN+oid9+dbodbOP0H0tqJjYN+5sJtwZYEw+dme4Mfm6yfRjMAgJXAvP1hlFPsPAY+A5DH13qjeNfXsalkxaEqM4IPaSox8kLY04cIg8k35o41nK9D5MuBOT+xI4Br5tTEGak/s3mZhMgoq+7xN77jSkiFyHQRgkjQo3qfD4noVr69immkw+vgma+c3NiknCNgFsTpgVg9jH9ywGsU8ceXiu+bqgYzSMpoyLaXAxcMdgzRDPTpIm25KQpCso2jf48pezFDO/TiPzKzza+E88tvxL7NX/I6WZX+UTv/dLzJ7/XVazf8qHf+En+fUffQe//1Pv4sP/5tu5+tRHka+eQ795Cb1bo907yxe/8sccHK5y7bk6j63+Bmc+9p08/cS/pHXzIwiHc+xfmcWSSyhHMwRSBv3mBVyhjNnOoB7O4ogLBOoSVm8Ou5cmUIqEykJizejOEKkZnO4c2sF5QjmbzEDa8+iHM8RqgUjOYbbm8IQ0npDoSu8MLozDmWnTYqIDnbQsnM4Cbm8Jt5vBF/Lo+/M4nUR36YlZtKM5PDGL0V7gxEmaFlY3zbFVIpSztL7xSSK5gC9msdoz2N3zOL2zDNQSautDhNI5hkqDQHoY6+gM8pU0L/sJRDNU8zhiGru3iCMk7QZXXGJoVXC7Y06FWiSUcuNGxRyRsoTTncPt5InkIrFS4Ngq4XTnCKQsgZg0KpQbs/hCnr5a5JZTJ5TzBGKRWK6j3cyiHp3F6s0ysIoMrBLq4QXMzgIDs4rdW+LoyiOEelIxtnpZtNYifauO0V0aX3XLYQs5Qj3ReSqH6TGcskmoLROo1aR2aTQwujlssYgtFOhbTU78DU7D9WSbazfoWw0cKY/eWSLUK7zS38YUFhMomZbnJFjGEhYJ9QKxVeY0bCIfLOKIJYb2Cn2rga+WptMBW0xMHmZvkYFdwlUWUTvnGHkVLCHRY3pyfXylL9kMG900fbOB1StidIp4ah5PyeOrBaSD8wRakdisoHcWUI5mscU8vlpEac1g9OZxlSzSwSx6O8fQ2iCyK2i9ReTxSZWvV1DaabRulpGfWEEcpYzey3IcrtF3GphiBrU7z0m0gq+XUDrzWHKGgVcjtIpovVlMaZ5XjlcxhUXU1sz0yp+nZJEOz+OrOYZOFfnwLK6yhKuk8dQltM4FxIMzHPs1PDUzDiMy+GoSCk3eRuMriGr7LIGexZVzOFISQPStZXxlTCc3GkmTYqymHdorjJxVHLGI3skycJv0nWUMIYspJjA2Vy1hywV8vcLAXsWVysiHC3hKaWywKI7BYjluhU2M7jy+lufYb3DsN7ClJTw1R2yWGAUVXC2NrS4QOXkCK0tgZgmsLK6Wpu+WGfhV1O4Mcvs8fa/CwKtgiPOIrXMMvCqRXcJWsohHM8ROHUcpYIo5hINZBv46vtnAM+oo3SwvnzxK5KzQO1zg8MXzBP46trmMLBTo+5sch9u4ShWjW6BzbZbI3sCUayidAsNgC0erYSllHK2CrZWxxMp4e5+o/2K7iadVcNQilpTD16vJn5VRwVELDP3lsfUjg6tlCfXEvNO3KogHZ/DVDLa0hCVkCbQqjpDF7lUR95t8+EP/O//oXSm+5aEUP/LPHuRDf/CzbD36ME7weQL3InJrHr11gZeCFSKlhi8tMz/za/z7X3w33/GOFD/4Ayl+5Zd/mM8/c54wfBrT3MHqLibVc3mbz13+NB//6M/xkY/8LF/9xgpu/8sIrRJ9bxtXreNry2i9Ol/4/BnS87/J+tqn+MtnztDtbSArq8hiGaGd5lac1Nyl/YWEraElV3ItKdFNxvYySnuR0KxxEq0RWmV0YQ6lM4OjlHGkDS42/oDcmV/n2S8vYCm7WL1Vus9nuP7lBf7ms2d58olZvvjsOs88s0S7fQnHfgJFWsa3m7haiUAv4SsFbtt7rOTfz9bKR0kvfpD9m7u45mO8+NVHODYrGMLCuAFwkf0rW/z931Z59ssVevJFdO8SZrvEcfAYj+59hJ29j3HzcA3LeBRX2eDY3uLghQs4cp1jf2e8r29g9MqExmrCrDhcGhuI6gRqHeUwg97OERvN8e8XcOUE+OvLdcQbSwTKKrG+jdVdxlcahFoTs1si0ldQDrLc8ncwO0VO/R18pUaoLuPLywysLU68XVypit5OM3Ib048nwcYmL4WXkA/S3ArWic0qequILVQJ1OXxz/wGtlCkby1PYZpJYy1R3rpSFfHmIi/Hezhime6NRSJzDVdpMHA2saXaNKSwxCpqu8zI3cXoJlfuQ32dyNhA71SwhDqeukygr2L0ynhag5G/id7NYYkF+k6TW4MtxPYChpTj1ZM9Bm4To5eYpfpmjdv9DTo3ziaMitu73IpX0MV5AivP0K8QW2W09ix6d56X+2tERpHOi58htspwvEWg5RFuniEyS5z4DQZOFVfJcho2eWWwPg6580RGmaHbwJFySAcz3ApWCLSEbRQZVRwpj9VLwvmX+1tjVkEZq5dn5K4l7cNeHr2T5Xa4hdnLo40ZFcfuJupRhqG9xtBeIzZWppyK42ANSyrha83x1e/muAVQ5CRcT+YX+jKxvYp0lB6DSJNQfeA1saTS+CQ5YQ0Jh7M4Sp6TcIWTaDXRnuprONI6ob6BJefxzWTm5ylNejfyuMoqp9FlLCGZKCRA1GYSCJrLdwAxJ7OSDWypSt/eYOjuYHSrWEJ9+nfvyMu4cpORu8tJsIUllbGkCsf+Nn1rA1OoYfRqvDJ8kkCt4MklQq1ObK1yHFzEFBtIrQpD/1ECcwNXW8U31gnMDWJnG7VTwVaa3IovT608jtxIgJ5Sk9DYwpFWGdh7BPoqobGWcD7GjApTLOAoZY79dQwhh3CQKKgtsUrr2iwvDy8SGGXaNx5Ga2XwlSqWUMARS8RGEt47UonIaOBr63jqCp7WQO/leXV0KVGQtooE2jpmr44jj9WvcpmBu4qvL6O1SwTa+ngCsYslrREYW6idOodXM9yKPsfIexpXXkc9qhHq28TmLlq7jiuvE2hbxOYuVi8JKGJjD0fawJU2CbQdAm0nUYzqicHFV9cxxs0JT95k5DyG2V1FPqwQaFsE6haWsEZsXsKTtzG763jSDgPnIq68gXizSt98DLO7iXRQT+CbemL2kPbr+MouA+sxIv0SnryDJ++gtVawpV3U9hqmsMWt8C/x1Evo3U0i8zGU1hqW9Cimchnb/iyCssfXXiiytva7nP30z/HMk5/iS3+3hNy9RGA9QxR9gSsvriB3LrM991/54HvfyfvflOIjP/K93HxsFfHwyxxJX+PZ55/kictpnnl0kee+9AmeuPTbfOkLF3Dsv6MnPIumd+jIMqLu0tbaXO9cJRrZqPoRniVjGzq+ZOH3HHwnoB8NsA2bW8enRH6Ma7m4lkvohVMo5GTSMAkmhmOjxmsNhIB+GGGo2hSyGYchjmlhGSa+602DkIlNYxIyTEwf0/BhAskcty/unJhMwpIJnHOiSfXHYYvvetMAw7GspAlhmFN7x2Q6MjlGg+G0aTG5zUmr43g4moIxJ49nElZMPj++488mGrMyJvfTsWzCMCaOB6RevjXipZPhlA8xaU1MQJR3Kj5928DWlXFzwcQx1PHn2NNg4c5mxiD0CCOXKB4DJwOXk37IKPQ57UfEtjm1b0wAmne2IJLAIyCwHWLPnc5EQtdgEDm4ljxtetxpKPFtA89KZiGT+x551rRZMWlfJIdL5LlTRalrGgSOjWPoyWHr0+aE71lJMDFuT/iuSeg7OJaGNwZsTrgVEx1pOGZOeK45ZVn4rjkNJwLPmsI2J42NQT9IGhf9AN/TcGx9DBs5JvQDbEtCN65z7cZf8id/+n+yUvstnvvr8zz71J/xeOP/43Mbf0Tvhac4eO6LPPPZbepzn+aRD/y//O6/+CF++yfexYX3/1OO/vrPGKpFrIMnufKVRxCUc/S0JQzrMl/9QoFHm/+FS9Wfp1L4Hp770gdQOosonTIHV84R6kX0owuYB7NYnQKuUKD1wqcwO7OY3RnUw3MY7TlCpUCkLmJ3zxNrS9idGV7y68RqDnX/HOK1hzm2KmMOxblxOJEbMyfmGBplYrUw5k/kCcQMI7OM10vjCUsM9BJmaxb5xhlGRpm+VsI8WsBqpRloVbxuHr01T6SVGNn1aWAxMCrEepn2lc8Qq8mkxBOWEK4+wkAv44uL2N1zHH3jozjtIk53Dr+9hvR8Hu3g45zoJZwbTYwbj+CKiZPdkzMY7Tle6a9h9xZRDs5j9xbHwUkOq72A200Tq3mGRhGzdQFfWiSUysRKCW3/Ar64yNAo4glLWO00oVTGOFzEbi9xbFW5ZdfQD2YYGQ38XhnzIE+kZbB6s1i9OTxpCUdYJNKKWN00gZLQ35PmRIWBlcwyjr0VutfPYQsJTyA2azhS0pQwu3kifRlPrqG1ktbEib9B9/oMylEaaX9+yqfo3ZhF2p/l5f4W3evnMHtZ1NYCfauB2ctiCdkpSNPX8smJuJrDVbLJJljLI96cx+jkGLmrY1tIPmlFWBVMIY3amseWMpxGy5jCDLY8z8ir4KuJilS8mSZQ6zhSEXH/Alp7IbkdsYwn1RH3zxMZZbROcjuekgDR1PYcamsO6WAOV86P71eG2CxhdpeSFxtiFUfJYitZ5NYshphBbi2MLQZFPLWC1s0mSjExz8BtEhgVbCWHPQ4mfKOEo+bw9AKRXSa0igiHj+CoaWI3mUPc/PonGDhVXhlu4MoZOtcfTqYcwTJaZwZLXMBTlziNGgj7j+CpS9jSAra0wJVnP4av5fGULCOvzrWv/PF0ZuGpObo3P0VoJC+0+2YDaX8+eeGnVxg6NQ6efwRfqXAr2GTkrOJKJXy1Om3OWFKe2G4gHs6hdtKcRMkExJYLyO0Fjt11rF4Bs5vj2Fsds1CS7+erSXCitmbw1VxiOBEWccbNGltaQhPOE1hL+GYaXbyAIc1gq3OcxBXE1mcw5TkseR5PX8KQ5hBbZzDlOV45XkVqn8GS04RWEV1YRG7NEhjlBNooFzm6dhZdTHgNplzm6PoFxNYSJ/E2tlpl/+o5bLuJqdcI3DX6/gZyK4un1gm1Br5cw5Tr6EKF2Nkgdtd59dbj2FqV/atnsNUyfXttfBUzYZTc7m+jdtJYcp5b0TrHwdpYVZrh1eMdbvfX0XoLmFI6gUcGm9hiDkfKMHDKBHrSqLDFXAKw1Vf42G/9GN/5YIpveVOKtz+U4i33p0jdlSJ1T4rUvSn+3X94N532MgdXzuIKiwTCEuK1Gf7hgym+5b4Hue8N9/DGVIo3plK85e7k7U/8+A/x5S8+ybG1ybG9R2H2P/EP7k9x790p3vq2FKk3pvjS157k5ePPcxw8SetamsMXFnnxq0XuuyvFm+5K8aa7U9z/QIpOZ5tebxlJLOFbddTuImYvw8hZpW9voPdK2FIFo1fgJNxEOlrE15M5VXf/HJa8xEvDVfpuFfkow/7XMjyYSvFgKsWP/ej9jMK/I1Sf5B+/M8V3PZjigbtT3H1XivvekuKue1LcnUrxkY/8RyzjLxHaRWw1i949y9GVj/O3l/6Eh1Ip7hs//h/5obejdJ/AldZwewmDIDa2eft9KR64K8UD96Z46MEUX/zqCqr3WV6NHiO2LvHA/Sne9OYUlfrvoKmX2H9+iRN7d3pyLh/lCI1VQmMVrVMcTxlWccQynWuzOGIFV6ygHmWR9hfpmytE+jLS/iyeUsaTKxidAvJ+lkjbIJDXcYQVutfmsHplXuk/iitWkQ8yRPoKL0V7HHz9HL6SMCoCdQWzU8UVEw6GKxeRDmeQ9hcZ2ut48jLqYRFfaTK019DbadrXHmZgbdA31xFuLCLtpwm1Bo5YTCxMQh6rWxw/H1QJlDqh2uCWtzV+fsgy8rY59nfo3UzjqcvjK9NraJ0ivtYk0NaxxQaxuYnaLiMfFYmMzTEfoEH3RprY2iC217GlCo5c4TTaRm6l6e3PogoZTofbmHKezs0LdG9e4Ha0iSsVUA7nkY7mGPpNfL2I1Jrh4OoneWm4iqMuIRyd4SRYxpGW8JQsp9EK8bi9NmmsBVoe8eAcJ36DkVvDHL/vNGxyK1jGVwvonUVG7jIDOzElCTfPMXTqcGuP2+EGytECL/e36VsNYrOO2c3gq2VuRxuEWg2jk6VvNemby7hyeQoqjo0Gt/xtbCHhl/hKLeGJmCsYnTyuVGHoJUphS6zhKQlLwFObyTzGqnPsb3HjG48Q2ysMvTUiq5EAMY0KvlFG7SxhCLkxa2gZW8nh68WxyrRAYFRxlSYD6xK+tkbvYGYK0+zbW1hCk9jcxhTqtK7No3UKicHCSKxW0tE8llTg2F/HU6uonSwDd53jYIvYWuM0fJTY2kQ+KtC3txg420mTxtkhNNY5jXcxhCK2XB1PhdbG7Y0mfWubSKuOL5bUGDgbjPxd9F4NR12j714iMDcIzA0iewtXW8NRV9F6NU6iy8TODp66PGY4rGCJDWxxGUtYJtS3iIwdlFYBT22OJ0slevsLyEfppHli1HHkEr5ex5FrY+XuJqZYwFULjII6llBITFpqDVsoYgtFjE5uahmTDooc+3v0bqbRewVG3iaWWOXwyjwn/mV6N7LYUoNAbyaBj72C3itii3UicwtL3EFtr2LLG5yEj9O+kcOS1lHbq8TWE8gHNXrXS4zcx3gpfhrxZhlbXKdv7nHiPY4jbqC2Ggydy9wOP4vZW03mG2ISWgg3cxx7exjdOpbQpHUlQ9+6hC2so7ebCDcL2OJqYgMxLnLsPo6v7tJ9sYIjbtO3dulbe9x4Lk2gXkJvrWH1NrB6K8kkyHgUo7OG2U0aGAPrsSSgEDaxhSSQ6N6oERqXOY2eQeusI+w3CI3L2NIOhrDH4fUmpvkkpvc0Tz/zCLsXP0Y+/Z/50ufP0+k+Sq+1hyo8jiQ9Tke6jNx9lPwnfpE//L++l/JP/Tif/Oc/yN83LiC1/xZ7eB2rf42rV5/g47//Pp7Y+3VWqv+eve3f48oLq6jacxwcfZ2uLHKz3UV0uohWCysQEOWbBI6aTCmUELfl4Vo+cTDAd0ICNyIOBjimx6h/gm0kJ+y+602BkVEwmWIkDIlJKDGZVriWnfAoXI9BHL8uOJiEEp6TsCksw5wGE4Hn4znOdGYyaUY4ljWdl0yAmpMGxwR6OQkFvLFRZBD3GcZ9XNuZhg8nw9F4rhFMTR7Hg+E0iJkAMhPQ52vNj8QIEr+mXR3PVTzbwbHsKYzzTnuJN25YxEGI74WJ9SNpVAynLYhJwDAJDxLWhDeFXHqWPgVTmqo0DQkmAMxJMBD79uuCjoQ98Zq2NNGbBt9k+PCmzY5JoHBnS+Obj9C1CD2V2DfwbZXYtwmcZC4SewF9P5g2PiaP55sZHJHr4NsWgW0TuePQwrLo+z6hY+M5NqHvYZs6gZfoQj3HYtiP8F2HfhQQBR6h/z8+4tDHdycEWG9MhHWJguRjozgxmSRBS9IeGQQRgyCi7wcMg4hB5ON6GlHs4jgGkS/hO8/x7JfS5M5/gL+6/AhLM7/Cxc0/wjP/O0L7aZTel7C15+lcvczffzZP5VMf4Ge/+y5+9X96A5/8f/4RwZUcrRfO0Xr2PNLVdFKL01fQ1Do3bizwhb/5BB/64A9QWPgBvvbF30DvnCfUqhw+fx6llSWy6phSGu1mmt6Vc2gHM+iH5zFb54nVHIGUxemkUW9ewDxKQJeRXCCU8lNmg7Y/g9GZxZUWccVF7O4ckZLB7czhtGfpy4naNNGSzifWDKOc2EOkDEO9hNWeG4M3E1BnJOewWnP4YoahUcI4nMNqL/KSt4LXy+B2lzCO5jmx6kRKkZFR5fBrf8HIrHJs1gilPG53iUDKI1w7g92ZQzs4R18rYLZm0A7O4wmL9LUC4oufIVSLKAcz02BAb80zsuqoh7MESgGnu0AgZqb3q68VcLuLuL00TmeBWKtgdzN4YgFPLHJir+H2SmiHWTyhQl9fxu7m0FsJ9+N2sIYvlVH2MwRSE1daIlRz+HIWT8oxtGrorUV8qYgvlwi0IqaQHtdWE7OG2UueSCO9QaA2cIQKjlgl1lcSArlcx5WqyAdLRHp9rM9LJxwDZxXpYIHTYJPe9Rk8JY+nFLB6yYygby1jCUsMnDLiwWdwpUUiPUegZHClRazeHKGWJdJyeHKa03CDUK8iHcwiH85yGq4y8upo7Vk61z+DJ9fwlQqWkMGRl5KQQsti9tLIh7Oc+KvTFkeglvGUEq5UGMMxi2OrSRpbzHM72iTSq+idJTy5mGychQKuXCA2y7jKEkrrPKFeTFonnSyuMsfQKzDyytjSItLheWwxw9BZxuxlMYU0L8UbREad9tVzqEeLSShgl+jbeXRhFlNeILSK+EaB3sFZfKNEZFVRO4uI+2cZuTWOx5aOQC9w7DcwewscvPAX9O0SpjA35kwkj11tX8DXstwK6wzdShJmCPO8PFhh6JTp3fwMtrQItzYZWcuY7SW0o0VOvQ1eCnaQbixiHOUhvszQXseX6/hKnVv+DqGW2CKSynpCkde6WQKjTmQtYwoFfL2Gp1UJjQZGJ5vUmc060sEsRjeNLWUwuguM3Bpyew5HyRPZVQKjjCEu4eul6SG3zxDaWXwzQ+zmOYlr6MIF5M5ZfHOJwMoQWDlMaZGh12DkJ3wPW13k5eMmgZm8IDelLL5eRheWsKQsrlrg5eFWUm1WSwzcJrHdwJIK4913lZNwHU1cwjcrRG6d0KkhdxZwjRKhU2cYrhBYDTyjxijcwJAKWEoJz6zhaBVcvUrkrBC7q1hKGaWbwdGqWEqZyFnBN+uEZo2B2xyrA8sM3CaeVsYUkwlE31xNmAJGojAMtSpGN4PeSRMZFSI1z1tSKd6Yup/v+a538L6f/gnm/+Tj/Nj3fDcP3ZfirakUDz3w3XzwDz9KR99AlT6M9MJf8J7ve4C7UinuueutfNtDb+MjH/olfuZffRc//D/fxb13pXjDG97At73jB7jRepqj3jl2Vn6VB1Ip7k29g9QbU6TenOL8w4vIxgyu/jjC/jwvx2v8/L/8Ae5Ppbj3/hSp1APcddcbOTzYRZdK+MIqx9o2gTRPZGQYWHu4ziqd9hK6VmU42MZxGvh+E8MooWl5LD0xgsRGhZFdZOCU6bWqPPRgilQqxTu/7fsJ/cuInT/ind+S4v677iaVuocfevf38q633c9bUynuSd1D6q4H+PMzH0OQ6zjaGSJ9DuHGHD//b+7m29+c4r7Ut5JKfTtv+gdvouddxjByGDc+hXTjd2HwKG97c4p777mL++//Th649x38zL/9SbrGFrzyJKf9Ju98a4p7UykeW3sGU1mjczWLeCWDLTUweoni0ZYamEINrV1m5O2idyoEagNXqtA3VhLWg7WK3s5hCyUcsczQbqK10thiCatXYmhtEihrGO0agbyB0Sniyw1ifZVTfw+jXcEVm4zsiyj7JaxecdyYqOPJTeT9LMfuBsrhPCd+kxvPneF2uIcnJRYn+SCdBJJyCWl/Dm88RQi0Gu2r5xBvzvFyvIPZy2OLRV4dXcZVahi9Iu0XZzF6ybQn0JfRunkifRVHrOHLDaxuGVesESjLDKwNXLE2ZXiMvO1pyyK21unbG2P4Yw1XqfHSYA9bquDrjSSwUKr0nTUMocjAWec02sWSyijtLCN/k769Rm9/gZFbxZHSuEry/OCrOQI9T6DniYwCkVMitAuY0gKemmFglzjxqnSvfQpXXCTyCpz269jCHN2rf0EgLTFyqgRGEVPJcBquEhplzPF88KV4HU/JoxzNjrWUyxx7K7hSAV8tcTvawJULhHo1sWBZK7hyYrXqW41xiFFMjCxGGatXGnM/EtOWLZSmOthIX6Z3cwFHrvLy4BLS0RKBnihAPbWO0SuidnJjyOQqrWszYz12ncBYRm3n6N6cJTKXie0mtlzCFApYUpGBu8ppvE1k1Qm0VazeKkPnIqFRR+8tEVmr3I6epG/vEhnb9K0dhs5F+vYujrSCJTS5FVwmMpOKf6hvEpvbxOY2vrpObG7jqWsMnMdxlE08bZ3I3kQXytjqMqf9xwnNbfruLlqvgqM1iN1VlG6W43CHwFynu59HFTL4Zh1Xr+ObKzjqMkN/j75zkc6N/NQeonWSGZLRK3EcbOEqVYT9eY7tLQJlmUBZpm+sYfcq3PYv4kl1HKHKabSHJVbRuyVuhRexxCqRuYYt1caB4yaWWMPolbkd740hpU0CI4FqvtLfJTLq+GqFV4c76J1FjO4ifasyBlzXseXaeM5UpXtzhoG7xsDZ4OjqPEYv+b6BnlhW9G6Vgb2DK69iCU2MbhIsRMYeobZLbOwR6RfRWsto7SautE1sPIotJHaPUN/FlTcweyvY4iqRsYMtriDuF/HVTWxxBb1TH/+dXsToJM3Rkb2Lr2wmsE1lg8jeIXK2sKUGkblNqCXhhN5exxsDMwf2JfRek+PgSRxll97NZcT9FYzeJpF1idjewxQ28LSLmOImSnsFU9zE0y4SW5fpO4+jtrewxF0i8zKetoMtbeLIOzjyHkZvF7nd4Dh8mpPw8zz/5Rwbtd+jnvuvfOmZWUzxMqrwBEprD0O4hCzu0hW3Ubq7PFX6Q/7op/8xv/39384f/OS7eXYni298nWe+0GDv0fNsrXyc3/vAe8id+0Ue2/gI82d/mWvPbxMEN+kIV7h2eA0z9JAMDd0xaHX3MSwRx5RxNRVL0HAEazr7mJxo+45L5AfYpjVtB/iuN51q9MMoCSG+CWgZeN50gjGZdEymEZOGxDDuT4ONZMoREHohkR8RBTFxEOM7AbIG60cAACAASURBVJEfEwd9Ij8ewzSjKSRzYt3wnIRVEd3BjAj9109RkplHYgCZBBHDcYgRBcG0FTG4o+kxuZ+h5+OYFmEY0u/38TyPwWAw/f1gMMB13fEUJglgJvBOf2w4GcZ9giAgjmNSvHzKrWE8bRl8c1DxPw4ufE4G0RRIOTnpn4QPdwYMk88fxf7rAoqJljT2HU5H/Ts0pwHH/ZDjfjBlXtx5fPP3izwd31HxbZXIs/Btk37gMwgiQse9g1vxWkAxmYkkjycgdBJw5iiKsDSV2PcInASwGfou/SjEc2z6UTDV0SQaGo9BHBGH/jiYcKdhRBz6xGFA6Lv4bvK1/ShkECdHHAbJ1/o28TTAeS2kiD2fwHbpewH90MPzdfzAwg8cQk+k23qa5doH+ZsnPklp/pf57N5HeeErSzz7xUXa+xfpHX2W0Pk64v5TvPCFZT7+a/8b//Z77uYD3/8mzvy77+PvVj9I+4Xz+O0VrKM64n4BRagSR7s8++xfcOnib3Lm4Z+kWfpfkI7+DKM7i95eQjnMIh8uYUt5IrOMvp/BbmfH0Mhc0kbozBHJeUKpgCdkpgFFIObQD2ZxOmluu83kfVoWT17CERawu3OIL36aWMlyrBexDi9gHs0SK3nsTgLwdLqLxEoeT0hjHM2gj+cgdmce/fACbi/NLbuG20vjixlOrDqhlMdqL2K1F7jlNPDFLHZnEf1glkDKMdArmEfzWO0FfCGLdjDLbbdJXyszMssoN88Sq/npzMTtLRLKWdzeItrRHNrRHJFWItJKSDfP4/SWCJQCnpidTlpCOYvdnkc7OI8vZhjoRezOAnY3Q1+v4okF5JvzWJ08A71JqDQI5DquUGJoLuOKOZzeEiO7QSBXsNolPKFBoGQJlCxWdxFXzOAIGcx2mr5RJ1QqhEZprPvM07fq0020K5UTW8P4BbR6lMURKwysNTy5hnqUweqVuB1t46tJtVE9SnPsrSPtz9M3l7ny95/gNFrF6mVwpSKOWOTEW0NrzxMaeZT2WXxlidjIE6pZAjWDJ6eJ9Bwju4x8cIbYrBPqVWwxh9lbSkBlSg5bShOZRSK9SWw08NUirrzE0C1j9OaxxcRpH+oVXLmALSbVW08pobYSSF2glTnx1/CUIraYwDQ9OTkCrZK0N9QqZi+DK2c58eu4yhJaew5PKTKwmrjqPLY0i68tMXQrWEIya3GkImYvhymkk0aGUsaVE+d7364hHZ7F6F3A0zOEVgHfzNPdP0PsJHvqzo2zqN1FRl6dvl1BObqA1p4l1AsEegFLWBxr9TKcRg3kw7PIR+fw1CWO/SpK6xzCzYeJjDyBnsPozdG9kQQUI69KZOYR9h/B6WUJ5CIDo47RymB3C4zMVW5729jd0jgIqjNyNvCVOla3OA0p+uZqorlUJpXUJKBw1QqBnhDpk9nOKmYvR+/GBQKtxGm4iq8VkA8vYEoZgjE80RCXCK2kcRKYZYTDC2jCBWI3j28sYSlzOOoCoZWl7xURjh7G1RcI7YRX4ap5Bm4dS07jaGn6XmL58LRiEnwYZWKnjnQ0iyVnOY0TQ8mkFXIcrjP0VjDFHJ5W5qXBDkfXz2MpJU76W8TeCq5eJbAauHo1eYFs1PCMGrG3iq1VMJUSplwkdpPPlbsZ+v4allImdlcx5RKh3cQ368idDJaUZ+Sv4qqlMTgyuRJqijkMIUtk1Bk5yYmOJWQZuQ2Gbh1HWkI+usBPv/c+3vXQ/bz53rfSWP4USncDt3sJX34CsVvlB9+R4p7Um0i94V6uHK5iiGc490fvSUKHe+/ll973U7jmV+ne3MQUNhEPVvnNX/vnvPneJAi4fvDXxMNt/st/ficPpFK85a638zO/8L9y7wMpvvX+d9Fql5C721jqEgOnxre9MWkn/Nh7vpt733I/b7znzajq5xjF23hCE7/bYGTmCY0cws0KvrxCoCSgx1BNTmr75hq+XMOTqwzjTSK7idlNE2kZQiPP1W/Mc8/dKd583z289yffgyw1uBVXeM+77+LBNz7Eu77j7bSEy+jWCp977MPcc3eKB7712/jhH/1n9NpPYgo5AnWJyKjywBtSvO3uFO964G3cfdebSd2TYuXiBRRxg5FW4ba7ROfqLN9yX4r77k2RSt3HXak38vZ3vJG28Dk8pYEiLPL2t6S47+4UpfllxG6FgbVNICQV9sjcQOuU6VxPExkb9O0tjq7M072+xC1/C1eq0rs+h3yQRmvl8JWksaMeZZKfQ2IRVyqjHGZRD/Oc+pdQ9ks4wgp9c41QbWJ2yti9GiN7B09cQbiew+4tcxpsj4PmJKjwlSZmt4jZzSQqTX0N7aiA2Slxy98mNpqI+/M4UpGX4x18pUL3+gyvDi7iK5Xk6rWS3Ke+uYyvNTi8ch5OHsOSEoWoIRSnJ8S+sozdq2B1y1jdMqHanAYXvtJA6xTx1GVsqTadwxi9csI60FeIrVX0boHAWCY0kz1/AiBMoI9aN48pllDbOUb+Jo5cRWll6TtrieLRLBGbJUKjMG6RZRnYFXwtacg5WgbPyGIraSKrgNaZwVeWOHYqDMwCoZtj4BXxlERV3tfzhFp+GlTYYoZjr4mnFrDFDGYvTWiUGdh1LGEJo7tE30yeVwOtMp6BFBg6y/StBkNnDb2T5TTY5OX+9rhlmCe2KkRGeRwqLTG013kp2sWTqkR60qoYWKvJlMJZR23nOI12MYUSnlqfPn5PrXMSbqN18tyOL44VmzWG7gaOXKXvrHASJi2AZC6yid7LYQh5fL3G0EvAjaGenByfxtv4epmBs55AEq0EmKh3avRu5IjNbVx5lUDbYGDvToOJ0NjEVVaJzaTyH+qb9O0dfG0PT9smMLYYeDs4aoPAWie2t+m7e9jKCsfhHrZax5CKmHKJyF5j6O9iKys4WhnfrBM5KyjdPKZUIzA2GLh7GOIKaquM3q1y7F8kNFaxxMo4zGkSmU0cocrAXMeT69i9Cr6yzC1vB6NTJFSbhMYqsZVMaAJ9ZRqk+Vrysb69ga+tcHR1Bl9bxpLKCf9Hq+LIJRyxhK9UcaTktU/CAUuCqL5VQTrMJxpevcHIX0NuLY7NYTWkw/xU5+trTVx5GUuoExmbSVAhNnHlLTx5C0/ZRrhZIdQv4ivbWL01jO4qsXEJvbOCdFDDFtbpW5dwpA209jJaq0Gob2OLq8iHZfROnVvBYwTaJuJ+CVtc5Za3iSvWMLt1PHmDvnUJQ1jFlFaI7EQtawnLxMYex+5TRPplzO4GenuFSN9FOChjCGucxn+F0d3Gli5iSzuonSa+vo2wX8MUNujbj2FLWxjCBqawgdHbwBA28NXHMYUdLGkb8bCGdNRI/s2oj+IqlzGlbUzpIrbyGP/9qUf4q8c/w3rtt3nhK1luPF/ANf4ST3sK+WiTXmcdP/ocuniRzB//LO//0Qf5hbek+MN/8W7+qnaOtdoZfvXX/zW/8cH/m4/83s9Rnv8Qa8Xf4rm/WWJz+aNc2n2Ew6NnsL1DjsTrdLUuumvTlbvIShfbUfBsDU/X8TUHR7TGPIYQz5kEB/50zhCH4bSxEE+sHuOgIhprRCe/DlzvNYCmZSdTj/5gGnyYukE8NojEY1BlEnJExEFM5Efj0CIJKfphckwYFpPWw/FgiGs7iSp03MS4E5g5ed9Eo9oPI06Go2SmMQ4jhmOt6jDuczwYTpkTx8PR9OMT5WkURcRxTBiG07fD4RDXdfE873VzlGgc9EyaI3EY4nkeYRgm1o/bx4PX6UnvDCYm4cJrJg7vdWyKCf9h0lZ4TTfq3dGm8KchRHLbr/069h1OBhH94LVQ5M6QI3TN1x3JbTpj60hA7JsErk7kmXh2wrYIHZvY93AN83VTj0lQMWluJO9LJh++ZY2tH4mWdKIqtU0D1zaJwwDHMgg895u8udE0hOhH4evaEpO2he/axGEwDS7i0Mdz7ORjjnFHmOIyivqMoj6DICRyffp+yCDyCSMbz7MIIw9NvsG1F7bZWPtvXPu7GUoz76Mw8z6Wc+/n4tqHaRR/h72tT3N043EOr1/ma39b53fe9+P81nv/IR9777v4/Z94APVLF3jx2U+iX6+jHy5z8+sLXHt+lk4ry9e/9kl2tn6ZT/35P+GpR3+egysfo/3ip5MdulzDEcoIN2Y5uvIZIqmOtr+I9OI5rPbcGAg5RygXGGhVIrmAeTSPL2QZaGXc7hJWa4GRWWVk1gjULJ6cxpMSM4h842EiaYmBkmWgZDFbs3eYQhZwuotESo5YyRPJOYzDGW7ZNcxxi8LpLk6ZFlZrjhOrTqwUkW+cZ2RUiZUiA62MdjBLXy1xYtc5seroh3MM9DIveSscmzXEF89ybNXwxcx0fhLKOSIlT18rYhzOcsuuox7MEmtlIq2E0V4gVItIN89zy13G7CSBxsReEkpJuGG1E7tJIGXRjxYIlRKukMfsZJFvLhAqdVyhgnaYxWhl8cQikVrCk3IEchFPLOGLdbT9Ap6cwZezhGoB7WgO8fo5PDHPwGxwbK9gCgk80lMK6J00nlwk1BMoZqDWcKUKWivDwFoh0hsYnRy+UmNor+GIJWwhqfX7SiWBQ8llui9e4DTcSqYB4hK2mGXkrHAabnHir9N58QyvjtZ5abBMqGUZ2WXMzizHboWBVcST0sRGHl9ZQm2lsXpZBnaDY6+JfDiDr+YZ2BWGbhVPqmJ2czhSFldZonvj04y8Ko6UwewtYfYyWEKWSE8sHo5UGG+Fx/o6JYGF+koJtbWAKydXvly5gNnL4koJZNRT85i9OUIjmanIh4keMtDTBHoGozeLLaXHRpIyytEiI2cNW8pgi1m0Vprb4RaOVERtzTF0y4y8EoGZQ+1eILSLRHYZXVjEEJcY+U1eGmxiCYt0bzxCaBQ59upYwiLSwTlsaYmhW8NVltC7szhymr5dRO/OonVmGHlVTGEOpXWOvl3C6M0SGnni8YvxQM8R6DlGdoNYr6AdLaAfpRmaTVyhhNHKoR9lGdprRPoytlBEOUxzGmzTN1fQ21mUw6QCG5nLSEeLWGKR42ADRy5jyyXkVhqGj6K1sujtDIFaIRz/PQzsOpFR5tWTHfReGkvKMnAb+EYJrbuIb5QYuA1OB8s4Wno674icAp39TxNaOSI7j6PNE7tFTCmNJWXw9SKeniN2ixjSBVwtT2hVcMbhR2RX0XuL+HoRXUhzK1onthPNrCFmp5BLVythy3leGj1K39tA7uTQheLY6lHHkMrYSpVb/R1idxW5k0EXC5zE2/S9NUy5hKWUCawE1umbDUylhCEV8Yw6gbVMYCUK1ZG/iqeVUTrJ5MFVS5zGm3hame71c8RmlaFTx5EydK5/hkDPcRo18NQlvuOhFHen7uUtD76Vr10tc+3qR3gprHLi1jnpF/g//kmK+1MpUqn7+cbVXQJ9mX/1T1M89KYUqTfdy43rTUL3/6frPcPkSgwy3bLSBI3HHgdsbGAvwUvY6zVgeDCwBBvMXViwuQtcLyzBZBywTTDXYBtPltTqVDmnzq00yTNO2HickyYodKh4cs5V1UGamff+ONUlzd5nf9Sj7lZ39amWnuo63/m+9z1Pf3sa9pbYeuZeLn07zUtvS3DnSxM8eOJfEcQaxeQ7+O7bj3IkcQtr52c4dCTBy4+8lm99vYFjfArLnOHJz32I44kELz96B3/87l8lcSjBkcO3omqfwdTKROoyXrfGjpnH13KE+sOYnSR7doOBXsLqzeOKKfacCgM9R6imcaxFLLUaN76UeUxxBlNZ4vit8bzjDT/8OtqtPJ6W4ce+5yXckriTH/jB1/HsdoFt4V8JvQp3vjyewrz2ta/FVr+K0S3hyTm+9aWPcEviKK84luDr/77MoUMJEkcP89M/92bam4/giWV6T30Cs1vgtsPxhOSnfupnOHYkwaFDCf7ln/6Gr3zubmyzzrFEgtuPJahmGgj9HENrmaG2wNZT08itPDvuGfa8c2w/M4PSKvDC6FGuRw8hbsyjttI8F54h1Opo7czYxLFIoNbQOkmMXgZfqeArNdyxntSXlng+fAxHrIyvCNex+1U8qYknLeAKC4TqCr5Sxe6XCJQmgbLAQF+if2UGVy7gqXmejy6gbGXx5JgvEbMPipi9LEOrgSeXUFrxTMcRC4ysJsaYQaR30rhKFaWTYcdbQelkcOTKJERwlApmr8TAWMIVq6itLFa/TKA2CNRGrD1t5xjaK7hKHbWTx5aqE0uKJVbwtTojZzluCPRysVpTik+2I2uB69FZfK2OJcV6yj1/javfeYDAaLAfrjMwS4R6AUdKxywjq4TRmyPQ8wzMEro4g6UkMaU5hnYRU5iJm3xuhZGZRxWnEFv348nzXHPLjIw8amsKT8/h6DnU9gy+FuuyldYMantmzDkq4anx75E9bwGlFc+dxM3TPD9YReskscUsjlgk0ut4cglh4zShVibUSzhSBrM/z8BoEqp1jG4OvZMj1BpEWgOjm8PsFbgWnkHr5bDEEqHRZGDF9g9TKGLLZXb9VXytjq/X43aF0YhV2UqVHXcFWyriqmVCs85+sIoh5FA6KYb2AqFRx9NKOHKDgXkOs19HbifZD5fwtQZqq4orLzAw13CkJsJmDkuIWRmO1ETvVfHUJRxpgchYw+zXJwGFry5j9GrY8jqeto4lLeCoTUJ7mcBcxhBq2MoSvr6CsJ1l4K5gaxVCu4nSzaELFXb880ROA0spIrZTBFYMzdT6VbR+nf3wUfb9C5j9Glq3jNouMLCWkVsZbLnCrreKK9UI9QUCrYneLRBqCzhSFWU7yzX/LGonPwnRXCVWvOq94oS1Yokxe0VuZ/HUWHWq93OYYo7QqBFqNZTtZMz32polUEu4ch6tEzcrYgXrCle/cz/9zdOwew65naJ3dZ497yy+1kDrxscQ6ktcjx6mfzWLpywRaKvI29WYLSEuYwlLmP1F9G4TV1rBFpbQ2vUxe2IJvdOkf7WI2V/EV8/Eho9WFbO/gKesxnMMMTZymL0mZq9JoNbRWnmU7RKRfhZHXMXoL2DLS6i9KiN7Db1bRWs3GJqPMLIew5Njs0egnSEwztC+nMcU1hhYnyQyHkPvrdC+nMcQFtB7Sxj9ZSxpDb2/TGg8NAkrfO0ctngBUziDJa4RmReIrAtovSUs4Sy2eIHQeoKtZ+v0NlboXFkhN/fHLFXfw9e+eBKx00ATL2ArD9PfbCAKy3SEReTeCsun/4iP/Lc3kPntn+d//NDLeSh1N597fIHPf+khvvDkOb75tQs8ujbLk4/P88Un5vn8E3MsND7CV766wOXNz2GFHRSnjWqqdMUOpqXg+SaGKuFoBraiERpx2OC77sSucfNs4QCc6dkOvutOpg0HYYZr2y+yXOwMh/H0YzwTOTCF+OMGxGAcEHi2MwkYIn/AMBwSuAG24RB6IZ7t49oenu1N5iXR/8K2sE3zRqNjHHwcNCOiSVAQ3OBGBMHEHhKMmxee40wCjOCmBkbgefiuGzcxggDXdQnDENd1GQwGk7d3d3cnj9O14+/v2bH9Y6JbHQccief3d3h+f+d/26DYHQQvsnjcbPW4oQZVJ9OQncjHVKWbJiDx1xywJ25uRFzbGTAKPfaGIQPfYXcQsBN5kxbGgQ3k5tvNetRh4BJ6cXAx8G0sTWJ34I/DCPdFMM2D73twLJ6lj1shcUDg29Zk8hE4NjthgC5L45DhRrMi8Bwcy8C1TTzHwrWtySQkCrzxx+1xq8Ibf8waz0NsQt9jNAjxnPj+Is9iGLpErk3oOoSuR+TF0xXfcvAtm9CzcD0D3VDxPJt+9yJf/2qZ9bW/4RN/+zP801/8JI8u/BPf+rc8Zxt3c//H/oQTd/8lteLH+cyn0xSTH+Djf/6rvPP7DvPeH7uD6d/5UZQvnUTeTGK3l2g/lcMUVhA6FTS1xle+/I9Uir/KA/f8CBfW3smVp/4Zo5/E6GXjK2H9EtKVGVoX7yeSGpjbGdrfuRfx8gOxtlRIYbXncboZhmoRp5ek9/R9BGKWF/xFnG4SdfM0bj/FyCogbz2I1jrFyMjzgl/H78/Ru/hxvO4sgZRB357CbE+zb1cm71udGUI5Q6Rk2TVKGK3TBGKafasy0YBed2tY7Tn07RmGapEdo4K2dRqvnyaS8wRilu5T9/KCv8hw3KqQr54ikvMMtRJON4nbjxsXVmcOszUbNzCUAmZ7FmN7hqFRJlTyyJtT9C8/yHV/AVfMoLdnMbtj0GdnBrs7i9OdwxdS7BhFOk/dHU8/1BKemMPqpgnkEmYni9HOEsg1rrlrOP0C6tYce06DXbuG2Uky1Os4vRIjfRVHnGdkFnGEJGZ3fszgKGN10/hSEa0zy8Aso3Xm0DrziJvTDIw6WieN2k6z+Z37xsq0WD3auXSKfW8Fo5vBlYr4SplAreApZTy5xNZTD+ApZYZmg/7VaWwxPeYS5NE7aTa+cy+7bh1LmEVpP4gnJwnUNHZ/llDLYHRP88KgSaCk6V2+h/7VKWwxx47dwJVz4zZGjoFVJDTiOrQjFQi0AqYwh96bZmAVGZglHClL/+opPKXAnreA0UujdZIMxlBPeXtmbKGIoaGhXkbajMGfvlpEbc1h9uIXmnJris7lewiNHPt+A1vI0Ls8hdY9ycDOo7RPIWycYMepYwu58WymjNKKFXa+EnMd9v1lHCmD3pvGlmex1SSekWE3qGGI8wycMo6aQ+nOIbdn2ffr2FIqJtCrWYz+HGZ/LgZiajm2nv44rpIk1LNEZo6tpz/G0C5iCbPIrZP0rt6L3ou5HaGRpfVszKQYWgUscY7epQcQr5xkz67znL9M++kHcIUCI6NBIFdoPXMCo5tlZDXZseO2jCeXY1iqs4jcTsZgMS8GRcrt5KT2ej1an7yw1jvZsQGkgrh5mqEVB0+RVcGU0jhKrB3VhSRyZ4bdoElkVXDUFJFTwNFSdDbupbd1P2LrBEOvhK0kMaTTeEaakVeN2R9SGl2YY8cv4WizYyhlhsguoQvzGGKSkVfFEOYRW6figMSJAxK1N48lZxjYVUwxjbA1RWjFsExLrmLJVSJ7GUero/TyqL0CUieDJhTYCdZw9RqmXELpZfGMBr7ZZDdcxZDyKL00+4N1nts5h9CeR+6m2AlW4IVH6W1MoffTXB+ushcu0b5yAlvOc32wCvtnscQUWneGyCzwwnABo38aaft+hM17OTYOIX7p7b9C11iBFwrsmjNoG/cTGdOkP/ZzHE8kOJS4g89/YYlAe5jvf3nMY7jlla9GlVYY+muonROYvfsYGFmufHuOWw/FJ96/+7u/S2u7zpnFP+fOlyS49fAtbHQe5/u+L8HtidupFWbwnSexnFnuuiPBbYnb+dk3/TR//O63cOz2BInEMa5srNPensHolti3zmB0TmOKWfTuOXy7gqnlsPU8qjTPKKojC9OIvVP4bp5up4TUK7LjLhBqKfTeKXxjjePHEhw7dJg3vvGNuM5Z+lt380OvTXBb4jiJRIKN1kN0ulXe/9dv5mUvT5A4nOCP/uz/QpOX2ferGN0Mb3lTgte+7Id51UsTdLdrvPLVCV5yLMHLXnEXhvZNlE4e7UqSUGtw1/EER1+S4H3vfw//+U3fxZ13JHj18buwlCcIw0c4djjBrbckWFtYI4wW2H72JIFUYeSs4ykLCJsZRs46+/55Ai2uddtSnV1nmaG5iLgxR6jWGZmLqK00jliaBBXxc2w8uRI30gyNVTxpEae/gLKdwewVCZQmWqsQBxXiAiPzDK2Lc2MwZwN/zKhQW3kGRhNPLtB+9j72nHV8uY4rVtl+6iR6J0ukxy217uVT7HvLMY+im6F76RQjq4k/fn4XN2cZWIsERgNhcx5DKKD38uMT4DKmWIynH70SjlBhz1kj1OIGiCNWcMQqO+4au946wmYqBmbKNYb2CiNnld7VeWypzLXwDKZQRGql8LU6O94KnlZD6+bQ+3meH57H1+v0NmbpbczywugCnlqjvzFHoBfHE4wKtpQZz/JiNau0NYUpz2NIc+xHdXwtQ2TksIVZzO5pPHEebdziemHYYN8pEcppbGGekVtFFebGIOYcLwxXGFpVAr2IvH2aXbfOC8MVQr2CvDXD9XCFoRXPQJTtWXbdJrtuE0+p4IhFrvkrDMwaoV5m121g9pMxl8Zo4ohlHDH+P7BjL7HrrGAL8WxoL1hD7+UZucvxz1tvoHazDJ0lInMBT4vnIc8NzxEYDSJzAUepTBoVI3eRwKhhy0UcpURo1PH1KoFeQ+2mEbZOY/Qr7LmPMLTOYEsFfL1EZC2y5z2M3MoztNYYjO0daqdEoC3hyk1GzhlsqYktxrMRs1/HU5fwlCV2nHOExipqdxFPXceUmjhaE99YwNMX4qBCXsQUG4TWCrYSa59dvYrQShNaK/jGCq5RJrDqKL0MplzB1RbQxyGHq62itEr0rmR4bvAokbFCZC5jiRUG1hI77ip74/97B+0IR67F7YUx/LV3dZ7IXGLHXUNp57DEyoQxExqLtJ+diUGmxiK2XMGRy5hCPjZ3CFnUVoaBEVt9Yq1vEVeOL35YQhpbqmP0i7hqhR1vAUvKYUnFcUBSZWgfNIxqjJx1LLGO1ikTaCuE+hpmf4Hu5SxD6xy77kPI2xXk7TK+uoYnr7B5cQ5xs8jAPMe14JMIV8vonQVG1iNcDz5F51KOQF3HlVe5FnySS9+YRtgo8cLg0wyM82x88wEG2jKhukaonaVzqUhonMeSlrDkRbqX53HlRaz+Ip58lo1vZ4j0h4j087jyKp62hi2vIbcW2HE/hby9hCWuo/cXcZQVPPUstrSG1GpgS2vY8jq2vE5gXGDX+yRadx25tURgPISvn6VzuUBoPowjnceVH8aUH0HqnEPuXuBrX0yyWHs/51b/jm99dYpeq8Iz38njag9jimvo2jpbnSqGvM6Z+Xdz4vffzN+/6TX841v/T658eo1/e2Id2eohGi3a2UUu9wAAIABJREFU7W/yjSfP8+TjJe7/l//J5x6fp5j/AB/9+O8R7V5Gs57i0vaTtFpXsSwVxzGQ5T6GqqCJMq5hoXT7uLaDZzuMBoPxCbY7mU/sDIf/v0bFQXtgEIY3GgTjRoXnuOiKOjF+2IY5mVIMxg0NQ9MZjO87cD0c00GTdRzTZWewM5mBjKIR+zvXboQjrjtpQbi2M2ZOeGOTSBwWHLQj9kY7E87EMIpepC49AF86phUHHzcxL4JxoOFYdjwtGY7wfR/LsgjDENM0cV2XKIoIw5AoiiZtDseyJ0DQOPyJ5zOe5xEEQdyo2B9F48aCwcC/EVQM/BdrR+NAwHmR1eMAWHmz7eMgFPhfJyA3K0MHfqwhHQY3piQ3T0PidoY3UZ8OgxtNiwOzR3y8LqFrMww8XFMfhxKxGWQYxFaRAwjnwXTl4D4cQ8XR9dj24diYqoJnmThGPB9xDB3XtnBtE9+1x/MPf8KZiOcb/iR0sE2dQRjgWObkYwdNisBzGA2iSbAR+uNQw9YnJpLAsRn6IUM/JHJ9hkHIwHMIfQs/sLBtO75ZWzz2yH1cuPA3fOPxB3ik+mFWMh9h/p4PkHrwnzm7mGNlIc2ZtSwb249x+eI6uY/9Me97y/fy+9+VIPOuN/HU2b9Ha2XoPZPH7q+g9ha5/PQ8htbgC597P//0969nbfHtfPFz70ET5gnNKtLWPL1LM5jtHH6/jNPJo29k0TZTmK0U8pWTSFceRNs6zUirYrXjQMBozWC0ZuKWhVrE7cVTEW3rNLY4h9WfiRsVUpJATKJtPIh29UEGUgq3Pz9mTszj9uaJ5Cz9Z+/DbM/EYM3xBMTtzxNKGUIpg9Wewe3Pc82pYbZm0bdn2DUqcZtj/P41u47bT2O2ZpEun2BHL2N35nF7KfStafbMKsrGFEO1hNmaw+2lUTamsNrzWO15QjmPeOkEyuYU6vY06vY0rpjBEdIEch6zM4/emmWkFdC3T6NsnIyPT87gdOfQt6aIlBw7Zg1XzKG3k5jdDL5Uxu0XUTdT+FKVkdHEEwtY3SSelGXPbqC30pjtAla7jC+nsfvzuFKagV4i0ooY7XnMToqBVsWRMmPlZpbIqIxBl2k8uUSgVrGEHFY/y9CsMzTrhHoVrZPClQqEepXIqKO0krhSkUCrTngVQ6tJZNRxpEx8dUkuonfSsVFCzuLI86jdk5OZhy3MomyfYGjksfozWL0ZrP4MoVZhYNbQu3Ez4Xq4iNGfQ+tMo7SniPQmnlzC6CXRu9MM7QK2lETvzaG2ZxmaNTylgK+WcKX4Cpe8NYMt5vDVuI6rtufR2vP4ShxO6N0kI7uOJWTjurOSxxZThEYOuXUST8my4zTQO2mk7QcJjVwMf+ynUFpz+EqZXWcZeTM5ZnTkCNQYmmaLubFedQZLnEbtTWEr89hKCl2YQ2xNYckZQrOMJWUw+3O4SgZfy+HIaVw5PTF52GKSkRNfBVRaJwmNLIGWwVWSKK2TeGqKyMxj9KbxlBSukiIycwib9xOZOa5HDVwxhSdl2LVr7Fo1rF6agVZlz14kVCqM7CZWP4vZyzCym7jywTQox/VwdaxirSBuz6H3smi9zORFr6dVEDeSGN0C1/x1RtZCfNKlxTYDYSMmzPt6EVfL46g5LDmDo+QwhFTcruhOEdmFsYo0yY5fJbTyaP1pTHmegZsltLIo3WlCs0RglnC1DLo4zQt7DeTOFLaSJrQKDJwSQ7eMrcSK02uDJoaQJLLKRHaFkVtD7c3hGwU8vcDAqSK1s+himdBawjcWkDs5LLmKqzUYOCsYUhlTLmMpFWyliiYUcbU6jlYfNy9yuHoFRyvjGTU0IYdn1nD1KlInFdP37TqmmB1rS2tjRV2B3ka8c7eEJL6WQ+tOM7AKDO0Cavckj597F8cSCY7f9kre+3fvpaMvY5unGMo53K0qkbTI5c99mFccTpBIHKfZnELYWOCuRII7bjnE63/kxzDVs0idHJGZYaBPEygZNr6d46VHE9x2KMFbf/FtbFyt8iu/EE86DicSfP3pJn/9Fz/N64/dwhu+9/+g2/o0n/zU+7j9WIJbEnfyyNky9594J8dvT3Dk6B30pcex7SqRsQSDR1Bap7j87Xt5x9u/m//+Oz/JBz/0Tv70z36ZP/jDn+WDH/pN/uhPfpb3vO/t/MOH34GqraEIdTpXTuHKsxj9U3z9i5/g1pckuP3IMd78429DElaRex/jV37uEMcPH+LIoePcdedx7jiS4M5Dxzh66DDf8/2vYKu/jKLei2/cgytVePXxBLccfj1/+5534LsrnDz56xw6Fk9eLpzP8MzFacSn53h+uMZtRxK86s6Xk5w9zRe+nOPY4QR3Hb6TB+75cwz7UyReErc2lprLbLdPofbSKBtJtG4JeTtPaCyjdUt0ryTj0MJeJ9SXCbUDXWgdrZ0l1Oq4UgWtncXsFYiMKlo7idnP40pV7H4Fu1/H6cfmj0BtEGkL6O0C4kYaq1dloK8SyMvIm4XJbEBvF9hzzqC18gzNRWwxR6AVUFs5rnlnGVnLbD91Eq2d4YXBWYSr0yitebROejLn85QyWifNc+Ea8lb8PLcfrmPLZcTtJFovh6fVsKQSSjuD1EphdouEWpNQbeKKVTy5jq80CLUFbKEyuVrta83JBCQ0Ftn11vG1Jlo3hy2X2XFXMPoFLCluDoycZTy1hiWW8NQavlafNAs8tYbRL8QTEKOMp+QJtCLi5hSekmdgVsfa7RRK7zSBlY+VpXqGgZlnZBWw+zP4cpJhUCCysxjdKTxhjn2nzMAooHSm8c0iu16DyCihtmcxhRR7XgNbTCNtTTEwy+w4DQKtjNlPY3RTk99HjpRn12kS6nXMXg5fKePKBfa9xbEOe55QL6C20hjdHJEe86HUVgZfrhLpzVhh28+jdrM8PzyP1ssRms148mI0UToZ1E4MaHTVKnIr5lX4Wn0C+LXlIgO7id7PxqHzuA3nKmVG7iJqL8nQWmVoXUDaKoy1sCVMociOcwFPXSA0YoBnbMdojhWji4T6EqG+iqcsTeYgN09BHGkBVzlDZJ3HN1bHLIoavrFEYK5iCA0cNWZXWMp43tFNY4glLLmO0i1jyDkG7gKWUsZRazhqE0tuYohN1G5tbLdYwxZjg4WnLDBy1hhYy+i9Imq3wH54DkepofWK7AVn8bQmeq+I3i+y662PzTMN9vwzuEqdHXcNS6wgbKYYWLFuNTQX0bp55HaakROzmywpz767TqA2cMQyvcvT2EKBQKvgSHksIYsjN/C0Br5eo7dxGqWT5Fq0jt4rsv30NJG5RGQuYQplNp86jdou8lz0KEq7jNGrTZgSA/MsrryMKy/hqyvo3RquvIwlNjB6NYxeA6PXxJNjo4bWWkTZWmBoxnpSW1hBazcxeovonQUccRVbWIn17t0KO9YF9r3HCbTz6L0lPG0dV1vF1xbRu1VscRm9s4TeWcZXzmH1l/HkVXx9HaXdQNpuorSX0Xvr2NIZDGEZW1lBbjdx5HW07iK+do7Ws3k89SymsILSXkBtr2GL59B7y+j9RSxxBVtaxxLPonbWuPJ0FVN5jKH/73z28QepFv6K1Oy7aG9VUaVF5P4ZlO4qUquJrq3RFRfobtXIf/y3eNePHeYffvw1vP/n3sBnavNsX/0OfUNA8SVUY5PNjSfRO9/g619YpFb8ME88fopS9YN8+5lVOuIXCYbbSHIH05KRFWEyVTBVHc92iLwAQ9Mm84yDBsKBfWMwCRiCibVjf2d3wo04aFccmDEsw2QYRkRBMGFC3NxicCwb2zAn4UA8tRjiO8GEVRH6Eb4T4FreeBISwy0PWhAH933DLBIf5wFcMxrrVQ90qwfNjYOQ5UCROnlsnn8TKNSfwDgPPs/3fQaDwSScCMOQIAhwHAdvDBYNvIPJxw2Vq3cA2BxPRSbTj4MQ4uB2I6BwGIXu/3YKchBCHNg2Yu6EeVMoEAcaB2HHwezjgFNx0LI4YFCMQo/9UXST9cN60fHEUM4bgYhvO0SeP9aKxt8v8k0iz2DgHzQn/MkEJG5YGPi2Pg474omHb1v4tkXoOjiGzsD3MGR5DMF0J22KAx6F58QgzYP3D4KHwIs/P+ZVuC+CaA7CAM+xx+GHFYccljY5PteMQaCR5xM4LgMvDlg8W8cP7BuplLNFufTXXHjoL3jy4bupzf4VX36sxFc/fRZh6xk0qYWobLDV/hZd+d/45tcWeN9/fzN/+5bv4wM/+lLSv/dGNj/5UQZGE7NXo30pzeazGcRunSvPzrBQ+20evPtH+fK//QmalGP76hRqL4OvVTE7OUKphtsp4nfLuJ0KwjMz2J0sdieJ2ZqlffFeQqnIdXsJfWsacwyzDKUcZmsWuzPPjl5moBToX7kXtXWSoZEnUtJ0Ln6cHS3H804FuzWF3ZmdTD+c3jzq5kmGWp5AyqBunkLbOoUvpjHbM9jdOezuXAzVHP/9vlXD7afQt2ewu0n2zCq+kMFsz+EJGa459ck8xRcyRHI+hn/KeSI5jy/k6Fy8j12jBsEKXj+LeOkUkVwiEPMMtCLK1mlCtcBAL9G/9ODkfbM7j3z1BNKVB9izyoz0IsKz9xEpOQZKLg4sWnPsmDWcfhZ5Ywa9lcLq5rF7RbStNHorzZ69gCtkx42JaSK1itsvE0hN5K2TRFoOR4g5Fb6Uw5PyYzhnlkDL48gZtM7c2EkeTzhsIY8jjqv6Qgz/cscwSkfKj0/6cwRqBasfv9DylTLhOKxQ2ymMXuyVD/USjpiPFV1CvM+0pTn03ikGRo6RWcCTkuidKQI1zUDPTVgVrlwg1CsYvRRqewZLSDEwS2jdadRxUBGolXjm0ZthYOVR21OonRlGdo1dt4nWnsdTioRaOT52uTBmUtx42xaz6J0koVamf3UKR8zFFhSxgK/E1WFHSuLKSYzeHKFexlNK+GrMyzB6c4zsOqFWwehmccQyQ3MJV86OrSnjF6NSgVAv4msZ9P4UpjSLo6Xw9CyGOM+OX8PV8vQ3T2GKGYZWiZFdRu1MY/RmY4OHnJ6YPDw1hSnM4ipJAi1DaOSIzDxq5xTCWF2645SwxFl6V+8l0DPxY+hP07t6H0Z3mqFRxOrNobdnGehlPCmP3c/iCnnMXhq9m5qwQoZWfcxLSMdzGrmIIeTYD1fZ9ZfxtJhNcQDXDNUFXLGG0clj9gronSy+UuGav0ykVycNBlvJYoipMUsij6cV0IUkUnuK0CriqBnkzmksOTUh0rtaFkuZwdVS+EbcxogZF/NYyhyhnUHtT2MrSUIrT2jlcbU0tpLE1dLsBFV8I48hzBPZZfajJp6eRxfiZst+tEBvaxbPqBM5CwzcJWy1jKWUGHpL+Gad1uUZtH6RgbvKbniW3mYSTSjx/M7DXB9ewFZL2GoJ36xjygXkbhpLKTLylwjtBp5WwtNK6P00vl5GasXzj6HTwFEKk6uvI7tG78qDuHKGQM/hyCm+9Jm/5lUvTfCSxGHe9Yf/D1d7i/hOjqFcR7/cxOutMfUPPzWZfjQXTxAaF3jloQTHEgle9R/+A7b+acROHa07x56bp3/lJK1nGtySSHAscYxf/eX/giKt0Si+m1feehvHb7mTi5cabF3J8YqxKeM733yMP/vzn+T2owm+/zU/hiQ9ztt/4yUcTSQ4fPRO+vITOG4dUyjz9JfuRmmd5gN//QO8+o4Et99+O4lEgsOHD3P8+K0kEgmOHkuQeEmCQ4cT/P0//jye8xCh1WTHzTGyM8itIrclEtyaOMTP/NRvoEpncM0HeM3LEtyaiDkStx69lWOJBMcSt/Ndr/4+ruEhaMvY1t0onX+gNPe73HU0wdHbX8VXvrJG4JzHUM5x+FCCI8eO8urXHkXTPk0g1Lj0rY/wslsTHE0c575P3E1fX+F3/u/v4vXH7+LWIwme+GyWo0dv4citCfK5Iq3eaSJ7AbdfYWDFL+bFzSzdy0kssTaxHEjbORyxjNkrECg1Wk+fwuoXiPQGynYaZTuF3k2xYzcxulmU7TSe3GBkrtO/nKHzdAqtnRurQ5v4cpPr/gXMbpX+pQxaqzye6S1idIp4UtyssPoFpK0ZhlaFffcM0kYKvZPHV2pIm/Pxpr6fYzRu0FlCnkivjfXUs3jjFl1k1GlfOo3aycLuwwRGA6UdMyNCo0lgNNDaeTy5htkrEapNAqVBoDYxu0U8uUZkLmH0S5Mr2Y5cG+tgY4uCKRRj1oVSZeQss+OuTOYmB+0AWy5Ppiah2cRVqrhqlUBvMLRqKK1ZPKUAu+diYLRaItBK+GoRR0vFrS27wNApYktzY5hzCkeYwzWSeHpszvLEOQZalkDN4ut5bC2LtDXFjlMn0ArxFXIxHbM/tAJ6d55AKzOy4+dMS8gSauWxmjTPyG6w760QaFWkzVksIcvIruNIWSIjnqwMzYXYpOKusOussGMvo7UzDIwm1/x4yjVylmMGRXSGQI9bE5ZYYmAvMrAXUTtZfC3me1hSHOSEZnMM1awQmnUssYDRz431ySVMMY/cTrIXxLpQcbOE0auNn9dLuEoNR4rbCa7SIDKXsKVqbLIRK5MT+oNgwpaacaNiHFoE2koM4LQfQe8vYIgNInsVS67iqA1cdRFDaOAbK3j6IoZUJnIXsbUKntHA1RZwtWV0KTue1xWx1RqutoAh1jHFJra8hC0u4SkrDMwz2NICjtTEVxdjy0evjC6UcLUmrtZA6RYYOCuE1jKWXMNR6xOoq9YtvIhRcRBehMYSA2sFrRsbnny9jtrN4OsVfK2CJ9cZGsv4cg1fqTEwGkibs/hKiV1nAVdu4GsNbKmI3J7D18t4WjVWPbfyWGKZyFpCbuWQt3ME2tL45xiDL41+bF2xhAatZ+axhAahvoq8XeLyN08xcs7gyk30bg3hagFHWsMRz2B0VpG3FvHkM9jiKnp3EV85Q6Cew+guIW3W6F0pMTJXccUmwpUCylaDfe9ThMZDyO06Yit+ftM6FVxplZH1KM+Fn8XsraC06njKGkPnAra0Su9qle1nSrjKBSxxHbXbRO3W0XvLqJ1FIvNhtN4SpriKr59H7y+jtJto3TMY/XUc5QxKp4EhLKH3lnHk81jCeXZHn0cWznLxWwWe/Pw0D539F6qlv+Izn/oElnEeVXwIo3+erWfL6NpZdPshxPYyJ//2rXzkN/4j//wz38vd73gLZ5L3c/Xyt2nrfb787Jc593iNpfVpinMf48LqNJ/46O/xmc9MUW18kEefOM12/9/Q7aexTIHQNzF1FUs3sCwH0zTxPI8oumHuiIKDaUU8nRhGNwCTO8PRBJDpjaGahqZPQoThWM3p2vakSXHQYjiweBzMSg6UogdhRxQMGAQDIn9A6EWT0CKGagYTsGXoBzHQ84BHMZ6D+OM2w80hwwHP4uapyMHjGIw1pcMo/rvRYMj+7l48cbnJNhLDNsMXNSgOWhRRFOH7Mb/ioE1h6Qa2YU5+Pge8jAP4ZoLn97m+O5ic+N8cDsTsCHsSUhzYM25uVRzMKiLPnjQgDoKHvWE4mY/sDoKJInQYHMw8/BcpQw9CkPjz/ReFFQfH5FnahIkxDFx8y2HgBzHPwTsIRnQiXydwlcnxHXzNzZOVYeDimSaeNb6ZBgPvBlzT1mMmRTztiMMJ37UnH4vhmjcCCd91xmFFPA85MH8cNChC32MYBeOGRRxghGNtq2+bDP3YVBK5Yz6F5xO5Fq6lxhDN8T+aaVym0Xgfn/7se1mr/AmfvfAxhuY3ULsXUcRN2t1nuNr9Olf6X2ZT/AxP/nuJj/zJL/PhX/qPfOhHXsrdv/zdXHn4/8XqF+hvzLH1zAydzQL9TpWHz7+X5PRbefzC79O9+s90tpPI/Tz97Xl6V2fYMRfpP30a9XIK5Zkk+kYefTOL2UpjbM/idFMY23Nom3P4/RJWO55MBFKWoVrEas/dgGsK6dj4Ma5iqlsnUK4+gL51Er83SyjMT5gU8XxibMqQs3hCCk9Iom1N4YtpBmoedfMkTm+eSMni9ucxW9MM1SK7ZgXl6il8IYMvZtkzq4iXT8QGEinHdaeBdOUkVnsOp5tkqBZRNqbY0cvs6DWecxbpXLwfY3uekVbFF3LoW3Ps6FXUrWlGZgWrl8TqJieTD7uXZNeq4gkp9qwyZnsapzeHsnESb8y9cPtJhCsnCZUinlTAl0pIV2eQr84xMhbxhDLilRmMdoo9p0GkFtDbc9i9HE6vjNkuYXRnMLuz+HIGozM3bnbkCOQiejuJ2p4ee+CL4+1kchI+OFIpVoHq8YsrXy1OJhKunB9rE/OTkMKVithiYRJW+GqFoRWHCL5a5nqwytCsI2+fJjJzsLeI0T2N2ZtmZBZ4PmwgbtxPoKYJ1Qw7dhGjN1anmlWGVpX+xglsMUWg5Qj0HMp2fAxDq4KrpOP2gBorRh0piyPlYsaFUUXcnEbvJvGUAkYvHfMruim0zjz6+E95a4Ydp4HWSSJsTOEpJSwhgyUksYQ5PCVFZBTROnPonTQDq4CvZscsijSRXiPU6kibKQK1gSWk8JQC3lijNrKbKO2YMB+aGXwjQ2jlMMRZXC2Do2aR29OEZpnnhiuIWyeRtk+x41QY2mUcKYUjpQj0PI6UQu+dxlVS+FoGR5pH2HwAefsE16M6oZFD7ZxC753GEmfxtQy+lsHoT8dNi/40ensKV0qibk9h95N4YhZlaxpHiIOsgVllz1tA3DyNvD2DI+Vw5fiqpNaZZ+QsEhr1uFHRzxIYNVyljN7L0t+cIdKW4tp5p0CoNRlZi3hyGXlrDqufYz9cxBTT2EqWgVONmyRyBlfNY8tZQrOIq+VQezPs+nV8o4DUPs1uUEfvz6EJp/D0OKhw1ByOksWU5vGNDK0rHydyCoy8Elr/NGpvCkdNEtl5bGWezsa9RHYJV4u/Ru6cZi9s4GoZTCmJ0j3N3mCF0KnTvnoSoTVD6NTxzQqOXkLpp9gfnMc3F+luJNH6JZ7beRhbqdO+Osf25RkG7iKGVMDRKthqmZ1gBVstoQk5LKWIr5fR+2k8rYSrFmMdoJzHVYs4SoFQq2ELBXacRbR2EmV7FktIM7KrbD99D7cnEhxJJPjxN7+JbWEdoXuKUCqzZ6zjqRV+9ccT3Hk4wdFjL+fiM+cQt9L85+9J8NIj8RzCNj+PKq6gC2kceZqR22D+1P/gVXcmOJQ4yupyln6vzkc//IvclriFQ4nb+fcvz2KqRV6dSHDbkUPc/fEP8bI7ExxO3Mqf/sFfsd3P8NZfS3A88SoSidu43DpHT0zianW0dgG1M0t/K8u73vGfeMev/yQf/8if8pfv/q+887/9BB9472/zP9/18/zxH/wCf/ue3+QrX09hGufQ+nnErXvwtVlcZTFWpSYS/Mrbfh1ZXKa3dTffe1eCo4lbeP3rvhfTvsg//P3bOJqImw5ve/tPc3VjjYFbQ90+yU+8IQ41jtz5cl75ikP8xA/fymvuiLWqh15yhEOHE3z9a4+ibswhtu/jtsMJjiVew9zJWXpGAUlM8aojCW675VZ+7Td+nMPH7uTQrQmajWUMt4IpV/DFJv2NNNoY5je018bwvCpDew1HbiBvpbCFIiNriUCtobez+EqNQK0TqLVxaFrAVyrxFfR2AUdo4IqLDPUzmGMjkyfVcYQajlDH7tUxOlWGxjp77grixjw71ipaq8A1/ywb336APW8x1ml2S2jtPL5cZ2gssOsss3XxARid47lwNZ54bMzE4OBxYNG9PMXAqOOrFQK9gSkUUTtZHLnC1tMnkbZT7IfrMfRy3KIwu8UJT8Pul/HlOlorNwYclibNikBfwNeamEJ5rDKNjRW2FIMhfb2OLceWkdBosh+sI7fTkyAjshYQtuZxlArXB2eJjCqeXETrJBladXacJmprHk8usucu8sLeMlLnFFLrBOwuM7KLeHISX04RyClsbQ5TmsHoTrHvlPHEJGpriuuDRRwth9adG4MRS/hq3NKwhDR7XgN5exphY4rIqBDqFbROEkfMEeoVbDGL1p6nf2WaPXc55h0pRcTN0wzMyjjsiLWkgVrH6MZBryuVGRgLmL0CtlCa6I8NoTABjRr9+KTZ6BewxNLk3ygwGnF41M0R6I0x76OAo5SIzMaEN2SKeXy9itpJI2xNY4s1RtYFhtYZXLWMqxZw5CqutIyvNQj0JoHeRGlnceTqOLSIbRbR2FBhi03UdjxZcOXFWKMqLTByHkXrLeAoS3EgIVawlDqBuUpkncGSmthKA0uusBOs4OpVXL2BJpQJzTVcvYxnVHH1KqG9xMg7gyU3seQFfGMds7+A2q4R6ut4ygoj+yy21MCRm+x5ZwmsJYR2Nm5ymIuo/SKBtYRnLDBwV5FbWUyhzMhZxZFrOHLMVbGleLZkCRWk7Sy+FptW1E6GwKiN1awzyJsZzF4ZvVMg0puo22kGRgOjl8XoZrClOqZQQutlGdh1lE4SuZ3C6Jdg9CjSdhq9Fwd318IL+OoiWidW0TrSAr62jLCRxRYbROYaA2ud7uUUvrbMnn8BT22itAvYUhNHWkZtNXClswyNT+LLD6O1FzF7K7jSOqF2AbXVxOyt4Ctn2XUew5eahMoKeruJur1A/0oNcauBr58jss7jKQtYQgN5q4K81WBkPYbVW8XsLeGIy+j95tjWsYYrX2BkP4EpriFuV+ltFFDaC5jiKo68jqeeZWA/gi2tI27XEbfr2NJDKO1lbPkMphjbQtTOIqZwBrW9RhR9ku2tGlcuV2lvr3LPJ95JNvWn/PvnT9HrrLJ5aZH+xiqO8giG9hDPXqmgCedZOvVuPvpbb+Qvf/A2/ug/vYZPlucwLZHPfuMLpJeSfGL6g9SX72G1dpr0zN/xdx/4NU6eehfnLnyUC488gGF/k674dUy9g6WLhK6H0BEw9BgCaZomlq3Fc4+bT6zHbx+c5Ie+P7FmRH6ANdaPThoI42aD57iTZsYBr+F2jambAAAgAElEQVTA9nFw811v0qhwLGs8EfEnEM3Ij00fUTAg9EIif4DnOJMw5Gajx41JiDeZptiT0CXEH89EfNedhC6jwXDyuHw3VoxOPj4OMELfn8xFQj8GaQ4GgziUGBs8oigiCIL4z3EgEls/tBsaUz9WnR4EHAleuMa1ncEEjnmzFvSAGbE78CfwyziIsCYhxUETYuA7k4nFAZviwOBx0IiIZx3u5L4PTCA3600PApPdQcDeMGQYOC+aehyEFzfmJO5kKuHbsRbVd1QiT8e1xMn0w7cNbF0ZQzjj7xs/zjGTIgoJHJuB5xG6Dq5pELrOuDUxNnT43iSkiIMKf6we9SZhhWXouHacwB1wKQ6sH3GAEc9C4hmISeAYE01r5DoxPNMLJprSyDVxbQ3bMSZJ3ubVJzl79sN8+rPvJX367Rj9FSLriwT2s2xtfZUnPrvEE19q0jK/wjevnuORR6Z54P2/xe//4G384asSZH73jVxc/xCOWELYmuXi1+4hsM9w5ZkUzeof8tiFv6C/eT9G7362Nubpd7L4RhNxa57WxROY2znkp+cYCQvIl9IYmzmky9OYrXmcXpqhWkG+MsNAruELMadCePYB7M48I62E20shXn4Qp5tk36tg9qZpP/2vOP1ZCBsYWydRr9zPc3aFkVZAvnoCqzPLNbvKSC+ibp7EbE3zQtAklGNmhSek2DFKCJfux+7Mom6eYtcso29NT8IHT4itI4GYZaAUCKUc2tY0gZhlz6phdeYRLj3AvhWzLbStacRLpwjEAoFYwGwlMbeThFIRp5vB6+VwhQyhWiBUCwhXTrDvNnCFNOr2NI6QRr76IG5/nue9BmZ7GsJFnN4cZjuGc5rd5GSqsWs1cYUi2lYKs53jOf8MZjuDsjXLUK+wY1a47i1idjIoG2kiZZFIz+FJKczuHIGSwxEy7NoN1K1ZfKmALcYnPUprBq0dn7APzDpqO4XWjkOJfW9hfJKaxeynGZjVCXDSlYpEeg2rn0PemkNpxeCoUK/F4YWSZddtIm3OYPayaO14I+zISQI9xZ5bJtKzRFoWV4xp64GaJtKzXA9qGN10fPVeKxEZZVw5i9yaYterxuq5XgFfKcd6UmEOrTvFnl/DV3PxZEPIjs0fOWwxh9qex5XjJoXRSyFvx4Arq59Bbc+NQ4Uiejc+KdTacdAQ6HksYZZQz8VqMTGLuDFDqOfY9Wr4Wp7Ni/cytGJLii2UY9J9bx5PKWCLeQK1gtnLEBlljP4MIyePIc5gK0kiu4Cn57g2WMDV8ghbU7FaU8lgSyk8JcPILqN1Z9A60zhyGr07g9GfHt9miMwcnpIi0DNjbek0aucU0vYJRnYRdpboXL6HoV0YBxYz6J3TWL1ZQjULgyUcIY0rZrH7GXatBttP3Tu2ozS5Fixh9tPxlUgpx9Cqcelbd+PrVSKrgadV2PWXcZQSjlzCUUqMrFUCpYndrzA0lzB7Bax+nl13iV1nEVfNI7WnCYwSgVFCbJ1m6NYYODEnQuvPMXAquFqO/tZJWpfuxRCTXIsWULozKL0TmNIsO34VR81hiCmU7jT7gxpK70QMKjUyBGYWqX0CYfsBLHkOz4jVsGpvhmuDBXwjj9qbxpKThFYRS04itU/hW2V0Kc0oWMDRC7h6kaHfwFJz2FpuTKqv4WhNDLGKqy9gK3UGziq2Umc3XEETsphygaG3yG64iqWUENvzRE6T0Kxiy3lMMX6hei1aQeunJiaSobmIvJXEEUtcD1bZ95YY2Q2EjSlcKc8rb4lbDYlEgrZ4jigs8XzYQOvMIPXv5w13JXjl7cd5zXf/AH3l01hSjt/8+cPceSTBoWNHqTf+Ecs8T3vzBP3WJ+hsPMDbfvFWbjmSIJE4xJVLn8V11vmlnz3CrYnbeNntr+OpS1V0Ocl7f+91HEkkuOVIgpcdfym3H34t/ZaA4mSYzbyFWxLfReLwHfS1TzPcXUUXClzzzhKZZQJzlYH1DYb+GXrbaSy1jmssoApFPHMBpZ8ncpd59koDUz/PczsXMIVTuMppnv36g7z6eILbE8f4L7/wM5jGOmpvlv/6s9/PscTLeN3rXsNWb5WNzif4gR9KxKyMQwlU6Vv0Lzd53nmMN31/gjsOJUgcPULiJQmOJxK89rYEr3rpyzh86FbuuOMuZmdnsTopntupcOctCV5++A2cvGeKLXmWixc/yE+94eUcStzCnXcluP2O15E4nKBRX8aNFti6NE0o/X9UvXmUpXlBphlTUGyCCIgiKi7YPbatg7bn6GhPt2e0tYXWVmc8Luco056eGUWnRQVPgyJCbZkZ6933PbbMrMzagGJr2aWAKqpyjYi7fvu+f/feiMisgmf++N24BX/cExWZGcvNiIr8fu/3vs+zy534Ko7cFFt+7yLHwWXMkZiD2JJQgrqS0FCmluARWKOzqn+T2KzjSiVis4UzrmCNqpiDGnP7Mqkh7ASx3iHWu8i3cuhHZUK1x/PRY8i3SsycHva4wtTaYfjcBs64xvPxJTy5yNOffw/H7j6J2cOZVJehyUmwgz0ucPTsA7yQXCTS6/hKBfVwkxeSi3hymcRsIt9ex9PqywZDZLbh5DF8rcHg+iqWVCZQW0t9aqx3mNo7xHqHxOgSquLg93x6dXknPrZ6JPY2tlTDVRocB3vM/B0Cvcn49gbSwRZzf5eZt4MxKqIN83zz+BEis41ylGVysAknj+EoIjxxJgWO/R6nwTaj6+dQDzfg9BFCrYozKTA6uJ/IKXESN9GH5wm0LNFClx1pWTTpPKZ0gRO/SiBt4k02CLU8p3GHyKlyGnYwhpuERpmpUyc0xGzj2G/xzdn+IuRdZ+q0+Ob0It+Y7i84SC3RUHO6TG6uMfe6HPtd5l4ba5wh0IpMnTovJJcXpo82qdXl+fjyMqgI1Don4T6J0yV1eliTMoEh2iaB3mTqbvN8+jDj2xscB3vLWYgxLjIPdokt8TPb06qkToeTcBdXrWCM85yEu0RWk9CsEZvbRPpF7EmbQK/jaSWsSZnIuEhkdpi6O8SWMGoYoxIzbxdfa+LINaxxk8TaZ+ZdRh/Ulofr2NpbBBUfITAuchxexZTqxM42gdklsveInUsExg6B2cOQKouQoomt1MQcRO3iGVUcrYKr14ndHrGzizlp4GnbzINHcCY9fHWXmXuFyNgj0Hfw1C621CQ0eoR2D3VUwpRruHoLbVIhdndw9Ra+2SGxt5czEWtSRe0XCPQ2p9FlXKWBMaoQWz2kgyzJolFhjguEZgNbLnH0zCqR1iHWO0S6mHW5sggeU6tNaPRInW3UQXY5/bPlMond4yS4jKc2Fo8WntomsfcwR3WMYYPUvoRyWCLQejhyi3gRWvhql6lzkbvJo+jDEo7U4CS4ytx7BGu0TWo9jtHfIzU/gt7vYg63mdqP4iuXMIc9XGmfULvMif8Rjp5Zw5e6nPpPkJqPoh52saV9XPUivnGJ8c0sU+cSrryDMeih93uE2sNExmWscQd10MDTLhKZj3A3+TSx9TjWZA991EUftZh6jyMftQhNEUBE5lXMyQ7GeBtfu0RsfgS1v40l7RHbV7GlHeSjNpH5GIn9UQaDGpq6h2s/ThR8mk987EH+rz/+KT7xsfu5fbODZ3wSbXgV5WifwVEPSX0YU36U1Xf/Om9/8wrv+7kf5C9+4V/w9BN7fOazH2fniX3+6r6/5G/v/6+862/ewYX7/pJHL63z+KMP8oF/eAel6v/Dxz+5gax+gS9+6QqhJxN6OrEf4Foeimzg+yGOY+G4xouGjDhezje8swP8gjVxNreYT2fEi7lDFIS4tsM0ThZsh2TJjDgLCYJvaVOcNQ2mccLJbI7vuAtdaUzghSRRysnshGk85Xh2wjydM0+PxcddfB5nUM8zRsbxbC5sHdOZMGw4Lr7jLtsR8+mUwPM4mc2XU5azCcksSZkmiynJoikyjRNcy37RFjKfE4Yh0+mU2Wy2DCzO7B9petYk8ZfzmCSKl38ngecTBAG+77PCN+7y/MlsacMQpg37xdlG5DFNAmbTiDBwCAOH2TQiChziSLQozqYeZ4/Is5f60VnsMotdppErlKNxyDyOSBYBQxJ5pHEg3l/oEZ19zDRkloYksc9sGpEmAWHgiN+PfaLQxfesZdrkmJYgrS6SrTP4h1Cout9i+XjRWHIG5Dz7tbMmSOgKbkToWsSeAGuGrsNxkhB7Arw5DUNiz1uaPsT040Vo5otti+jbdj5iPuKTRB6hbxEFYhYSeC6zNF6+vZiKRJiuynzqkXgmQRBgBgFj6TZbuXez3/tvPP6xh1Dkx1H6XeRba1z70l/zyPbvsfHgb/L1f95DHjzB7a9uU3r/H/JXv/SjvOfnvoeHfuetSF9+gC987q84/GqZ8fUiN796nq99bpOvf3GHZ760j648yu2DdW5/bZVQ66AeZlBvb2D1s5gHWcJxHeNmEf2wgHJrE+NwE2+cE/aPwy2mchPvsIRy4wLeKE+q1ZaHe/soQ6xU8EZ5IrmAN85gHa3jjjKcui28UYZoMcdIdaEFdUcbGIfnmFsV5Ov34Q7XObGrRHqG8fUP4YzFhCLSyii3z2EOLpCYWTxpC/XgIQIly8yu4ElbyLceIFRzvJB08cdF3EGeqVbnxO4QTEqoN1aZanWOzTaJlsE8XMcdlEnVOrGaRT+4D3+cIZzU8EYZzIXVxJ/kcEcZwoUO1ThcJVSrxEYVZ7KFPV4n1HJ4chZfLuKMC3iTCu6kSKiWsUcZ7gY9vEkZ9VaWWOlx7C4YFoMMZj/L1GxjDwvEahNnWCLWy4JfoZQIFaEyNY6yREodX6oyt5s44xxzp0WkVpiaDXypiDvJE6mihuxKFSK9Sag1iI0WxiBPbLSIjRah1sAaFTkNdon0GsYwgz7Y4NhvExkC2BjqRaH61Gv4aoXEqgvYpZbFlfPM3AaRUcYYbhBoRTwlT7S44POUvGBaqGLukNglAj2LMbqAMTpHYjUWDYkcnpJn5gkzhjVZJ9TzJE6HxGliTDaw5HU8fQvPyOAbeRw1S6AVMUcbOFKWxKriqXkCXUxWzkjxnpph6hbxtXUc+QKhkeE4qOPKWczJOTxtg9jO4Sob+GqG06hFYpcxRusEC65EbJWQDu7HmqwSWzlSJ8/g+t9jTDaYhy1Sr8b44EG04RpTT3AUJocPoU9W0carBGYBfbyOPt4kdRsEZpXbX//wspIdajXGN1eJ9DovpJcYXDtHqNW4E24TaGXkgzUBazPrxGYdrb/BsScOQ8bgRZNLpDdxpQqudDbTqGMMsiRWk5nTIbVaeHIZRzr7vQKuVCXSm5yGu4RahdisYgw3BbleLRA7dRytgCllsZU8nl7CVvK4WhFtuMHMb2HLefo3HkIfiZ10aLaYugIuJuqwNXy9gquW8PUKjlIUOk+zyjzooA42iKwaidMgNGvYcp47yY4g2tvtJTPjjJ9hSUVmfo/IbeLoZSKnTuzUie0qsSVUt3djcdEYWS1iu0XqthawswKxU2PmN/G0CsY4R+q28LTSAgpaxDcKJG4FX68TGA2x+zbqqIOMAI/abca31rDlHKFVwdNKaKMMnlZhHuww9XrEVgdPq2HLZWy5zHG4i6dWcdUq5qSIp9WorP4Br1lMMH7gLa+juvNuapd+k0zxl/ipH19h5aUixFi9/7348qNY4w0+/tif84qVFV628gO89KUrfOAf/4QvP91k9+G/4Xd+78e456UrvPLlL+V/+7n/xDeCT+BrlygX/oTXvHqFl67cw7Nf/CLq4UUi8zz3vGSFe1Zewete/lZ+4Htej+8+iaY2+b3ffiuvWlnh3nvvQZW+jCVfxJfypGqBVK8SmlVsI485KRIagpRvjPKL+nmH0GxiSSWOnbz4WTbqYkpFXHuTrz/zYV597wovX3kdP/6vfoxnv95Amazz3d+1wqte8RJ+5ZffQRg+xXSaZXxri+961Qr3rKzwB//nbxKaX6Bb/VNeds8KKysv5QP/+C4eeSTLo5ce4MufzlJd//NFS+UVvPF1P8FzT3ewozIrr1phZeW1FPMdZLWENH4XoZThZfeK933vS36Ul73iLTz5T10M5xLPfOX9hGqF07DJ1KkyuHYfrlwk1Bq4kxqB0ka5XSS1utjjMq5cQetnOPZ6+GoFrb/Jadhj7vXwlTLGcItvpHuitSY38CZtQmWPmX2JmbOPdpTjG+llMd1Q2niTHpF6Ge0oIwIQuYU7aWGPGjjjGpHeIrXaOJMyvlLDk2u4kxrqYZ674RXUwyL2qE5q9oj1Ds64ijkocSe4xLG7x/DaOtawzNzdJjU7GIMCej+PL9ewxyXMYRFfrpHYu6j9EoHexVfbxOY2U3efye0cc/8SvlzHGVeYOTuc+PskZhdXqqEeZGH+GKHaQr6dZWrtEKodPKmFL3eYWpeI1B20cZl5dInE2UE6yGEMy8ycXaxRhW8mj+CaFXyjytzvYg1y+FKV2BR36B29RWSUuRt3CfUS0u2HiM0KiVXBlYWS2pS2SNwaqVtDGawSGEVCq4Sn55n6deZBj+enF1EHWxxde5DYbqKPsvh6janXQR/lSN0OkdUkMpvM/B6BXkcf5Xhhdhl7UuLE3xGMJ6O2mIWUmLkN5n4TcyRCkNSuMXWF8jTQipwEbY79FtaoSGy0CdQ6qdlBvr0lwiZ/D/n2FsZkk8iqLZoQLbRBntBsEFk1QrOMq1aWOmlzUsBVK0vNdGDUGV9bx5PqaEdClemePbQm8+gSkbFLoPUI9G0Sex/lsIyndrkbP4ardHAm2zyffIxQFxpMeyKAmpGxQ2ztLJkF8+BxIvsijtLF1baJrMt42kWMSR1P7xLZO8zDSwK2aXfwzSZSP4Ot1JhHF7GUulCTWtvcSR8jMHY4vLaFL5cItTpTextPaXEcXiaye0yOtpCHm1iTOqm9R2LtYo4aRMYep+FjqIc17HF3AdncI7X38dVtPKWLIzdw1SqJ0yQ2e8Rmj0BvCeuKt42v14nMBtLhOjN7F2dSw5ebTC3RLtQOC/hKC08SE5mZt8fM20Mflpazp5m3h3KUJzIu4qs7GMMzUOk2gd5acEZqaMMCU3ebqbvN+NYGjlzFUWr4WgOln2PmXsGRuljjNo7UJTL28ZRtzFELX91ZqE47mOMG1rhBqG/jyu2FrUVoUrVhYdGa2cZT20SmaMOIlkyb2LzM1L6KK+2g9YUB5Nh/DE/ZRT1q4Mm7nASPL5SoLVxph0i/hK/s0X8uR2wIteng2RqD52qE2hVS+6owkowfZmo/gTXuMbyWRx80Sa1HsUeXsQZXiCZP4o6eINQ/jqk8jq48wgff/6tUc+/kiUvvRb+9jze8gjO+gmU8yuFoG3m0S/nv/xN/+6vfz1++7Xt59y/9az5SW2M0eI6nrn2FLzz9BYbj69x67nM8/amrPHGpSTF3P1f2N/n8xzN85uPnePpal4HzORxzgGfJKKMJsZvgGyGRExC7DoY8FIf7Bfwx8LyFbvPFCcXZ9CLw/OVLz3ZwF82I6WK6Yagmhmrg2R6hF4r5xuJlGk+JghjP9oiDGNfySMIE3/GXzYkziOY0ni6NH0mYLGcdZ+DOM5hmumBnnJ2Tp4sWxdnLs6bHLE1xbefFMCJJhd1jMfuI/Cmz5BTfiYiDFNcWH8+xLNGoWJzHkyhans9P58fLSYmYi4Qvnt1DoXCNF6+n0ZTIj1nhhTvcPU4JFmrPM43ocpYR+dw9nZHGPvEiJDiexQSeRfotDQgBg7SXh/6zA3/gani2QhoJO8csCkgDX7Qgwki8z8gj9O1lSHE8i0UYErqkccB8GjOfxczSiNC3mSYB0yRYvK1P6DsEnk0aB0yTkFkaEXg20bfMVc4aIK6p4Zoase/gWfq3aUs9SycJ3G/TrQrAZUTkusziiNBxlvrTZDHtEI2JCNe2ltMQMfnwlpWd6AxqEvmLsMXD90x8117OSmZpvJyLnAUYlq8zS11mgY2uasiWgW4OePdf/ybV3B/x7LUcg8Myn33y3TzcfDsffs9308j8PPkLv8b1p8pcf/YKn/1YgQ/+37/GO3/6Dbznf30j+T/5ab7+sb/GMHIcfPUcz3zhPfzTk3+Eo26hjarI/SbyqIxlFLAndYyB8Lybg4yYFBxlMW7lmGvbSDc28aUqxtEm+sEq/jiHev08fr/ITG4RSkWcQRZvlCecCL5DMClyYrdIlArm4Rp2f4O7fnsxESlhDzY5turYgw388Sanbh3z6AL9pz+AfnCOu36TqVFicu3DKAf3ceLVSM0Kg2fvwxxscuw2cCcbjK5/kKlVZmpVsIZraIfnSYwix24NZ7yBMVjl1G0RyUXMw3VitQTxLlOjij3YJNUqROomsVImlhsEkzIzs0ggrwnV6LCEP86i3Tq/DFfk6w/ij7MkaolQyjN67hzWMENslIj0HIGaJdKLBEoJ4yiDcZQl1mpEWhn9cA1zsEmoVPHGNayjCoFcxBpm8CYF3HER4zDD1Gzjjso4wxJGf51YKxEqRYyjDXypRKhWccclArmKO8kT61W8SQH9cGPBJygQKCW8SYFAExfNoVZdNA0ESNMe53GkgjjYyuUF0LKwMGZUMMdCezr3hQ7OU4qkdovEbOJMcnhKjtDI48i5hdKzhDXewpXzpE6dQCvhSFlis7rY/ubw1TyemsVTt/C1DI68QahX8dUy5nALe5Jl5op5RGQWsaVNPLWJo1SwpBy+UcSYrGMrGUwpK2r2Sh5HymJPMstgJLVrxGYFc7SJPdnClTPY0hozr4ijrGKMzpPaZRK7iiOvERhbRFYOR95A7Z8TNpLJ5mIOkiE0imI2YuRJ7CK2tIqrrBMaW5jSJpa8hafncbU8nn42O1gntivo4w1CqyzMFIY4qBvjHOZEVEznbhe9n8EeF/DVKpHRwFerHDx9Hyf+Nq4sGi32JIczyeMpRUKtgq+UCLUKrlwkXrA7fKVMajXRjjYxR9lFPbxBatfxlAKeUhCaSKNCqJeZuU1cqcTMaaMebhCbNYbXH8AYrnMStDgOBIMidurYSu5bQgoByky9JrFTJbQq2HIOX68w87towyyJ00E+3FwGEp5WZuq1BbvBqGDLBSwpj6+XSd0WgVld0OibTL0WqdvElvN4WlXMUYw6gVEntluYk8LizmAV16gSOg08o0xoVUncGtZkE3O0zgtpF2NcWALnTuNdjHEGY5JhHrZJ3TquWhJBjJIntMqLQGyT06SFp2fx9TKRXRN3IeUcvlHG00pEVg19vEXi1EhcUac+e053kn08rcbwxiqOUuE03sMYF1D6QgfrayJo8dQqp0Gb3/oP38vrXykmIPfeu8JrXinAl29YeTOveMW9vGTlHvZaTfo3nmAyqOCaDR7bfx/f+6oVvuOlIuT4rld8B9/3Xd/DG171Gu5dWeHHfvC7kYZP4Qw7nIRX2dv+M177GvFnrz/1CdSjDnfTHG9+0wrf+fIVvmPlpew21rjxbB5DK/GOX361UJW+4R5890vo4ybWcINYyeFN8gRGFWWyjqdViawmnlZDH+WXz8uSiiR2G6bbRGobc9AkMOqkcRldLfGKe1Z4w8u/g3/3Cz+LPn6M0c01Xv2SFV7zsv+JN3znd6OMPk5g5eDOw3z/96zw2lffw70rKxjDT/PWN4nZyFt/+GcYjD/C01+rcRJ/El+5SP+ZOm/9vhXe9Pp7eOXL7uHmM1cYjPO89o0rfOerv4fVh9Y5OMhwkubwh11+73d/UMxFVl7Gyso9bGTezeFhiZnfQ721yY2vvA99uAYnl9H74hDpjKt4cpNbXzmHdOsCzqTAabCNeriJdGudSG9w4u/y9OfeT6TXUQ83eCHdY3DtAfRBRoAp5S72sIM1rKP3S9yNLjG+scrU7hHpPeSbJabmFU6DXZxJBeV2nlDtYQ8bRFoHT64RqDUSs4UzKS/CxjaeVCfWe7iTJrG+jd4vYI+rnPoXCbU2kxubBEqT56OHmdk7KAdb+Iq48y/f3locnIWhxB6XkA4yxFZ3UW8vL3kT1qRMaLSQb29w4u/gyRVCrU5iigBFOdhc/HeLmdNFuiXU53N3l6m1zeRGhpm9xyzaZXB7Dd9skLpdQqOJJ1cI1BrPR/vM4h6+WcUc5fhGcpFIrTN1ejhqncgTIa69gCefBF2sUYZIr3An6pHaDQJDhIi2nGfmt0mcBo4ifqb5RhlzIr5nE6fF3XSf2BbTCV+r4mvi+3jqdTHGee6mF5c/t225ROp2OA120QdZPEUwK15I90jt2mIyWOJO1CWxRPDrKfll28KRBCh05rQXqtMyd+NdZm6HSK/hyiXuhDukXh1LzuFpVY7DPYxxEaW/tQh1hZo0dTqiBbcIcH2tRuK0Sd0O2mF+CUF15Qb6qIyrNQntHsfJw/haG08VvAZrUuU4uISntlD7RaxJjUDbRT2qYo4anIZX8VXBdXDkBpHZJXEew5K2sZUuJ/EVbKWBb/RwtR6W1MFROzhKG1drY8qicWGrNRythqvX0ScFEr+HrVZRhnnuTK+gDIrYSoNZcAl3UiBUxfdNaPTE1EJtELkdbK2Mrzcxx2VCo83M2yd19hYciBapvU9odFD7JcxRnalzCUcSwFdHqZC6LSKji6c20YdFnk+v4Kl1QqOBNszgqhVmzi72uEqkd/DlBqm1jTupLRoWHcxxBWtSRT7M4SoNbKmGOa5gSzXuxA8TmwIEaozq2JMmkdnDU5v4WlMwRhbcDKFKFa+HRkcwLoYlrHEbY9jEkbp4yjaBuosr93Ck7sIOsoM1bgr1bL+Cr4ophzVpYo1Fm8NVBPQ2NHrE1i7aoII9aZFYF3GlHfRBi1C/iCfv4kjbGIM2M+cRzFEHV9rBnvQINfH7niIexqCNr+5hjztIt2t48iVmzkcxh3s4k31C/RKBuot0s4Mx2GHmPoY16qL3W0T6FaSbHRLjoxgH+yTGRxnf3kEaXCTyP8UX/mmdzXO/z/57pWUAACAASURBVNXdv6X/tQb++BH0/kUs83EG0j6D223Kf/8bnP+Dt/F3//5H+NNf/BGe7G7iukMGZp+nD57ioP8Uvn0LX7nOrWuf5+bNL9KsfZhPPrrKX/6/v8gX/7nBVw+ewNQO8SwZQ1axFBtDsjAkHdfQiXxzGTqchRNnjYiT+XzBa0gXjQgB4pwvDvlnN9Q922MaT/HdgLsnzy9CiJTIj/DdgNALmSYzfCcgWsw8Qi8kjRda0jAR049wMfmIUuIwIVxwKs5gnEkULTWonu18m4HEd71lyDJdhAdnAcdZ22IaJ8zT6XLaEofhAqY5I43mpNGck9npEiZ6plQNPX8ZVpy1JE5m82U740yResa3EHyP6RI+Ol08x2Wj4iykOAsZZrGYcsymEfNZLNoTiwBhNhUBQxS8CMoUlo5oedA/m3/EgUkSCgOHMIoIS8c0jDlOpsShyywV4cLpcUoUusxnMfPFx0hin3QRTEyTgONZTBr7iyaGT5p4pLHLfBoQBhZp7DJNPKLQJgqs5fM6A2j6tkESOMvph28bS0PJmc70THc6iwMSfxFIeO5SXZr4nggrfNF+EKGCv2xUnFlBBFQzXH5hxRfZJ4l9Qt/mZJ4sZyEvWkKCb4F0epieTpo4nCQeoesxPT3G8cZ88IN/SKv4Tr78xb/j1jMf4ont32I3/zYuFn+czz3ydjqZXyac7DIZf4HHL2/yx7/2E7zjh1b4m3/7Rop/+m/46pP/jc//87vZr/0WH3v4d/jUR9/B5z/9m9x69s8JzE1Gtx9geOs+9EGJ0fU1tKNN1INV9MN1zMMtnKMC+s0s+mEOo59FO1jH6m8QSnmc/hb2QQa/XyKUCgRSAXeYJZSK+OM8ziCD3d9kqtcIJTHHSBZKUONgFf32Be56bSKliD1Yxzxa5a7XItVL2P113NEmgZRlblZxJmuYg1V8KY8nFfClIpFWwuhfIFQzJEYZT8riTrYIlDzmYA1fFiaExCiTakUiJYczXMcZrhPKWSIlhz/ZIlbyeONV8RzGVWK5SqLnidQNwciYVPHHWbxRBuNwlVSvCFjoOEMo5UnUEoFUxhvniNQCkZolUnMEco5QLuKOCgRymUARlhBzsI413MSbFLEGRSKlQ6iUsEdZUrNBpNYI5Aqx2iCQajhDAdGM9RKelMMcbIoQQi5jD3NYgxzWMEOi13DHuWVQkRg1fLkowg8lv7CClAj00rJ54KsF7EmWSG+QWE08ubRsNpyGHYbX7yMySsRWEU/NEWhlZk6HQBWzgcgocRI0OA7aKEerxGaVF9Jd5p64i5RYVWKriq8WscdZQr1MoBWwJpu48haJXcJTM7hSEV8pc+x3l3fyY7O8mH4UMIY1fK1NYDSwpDxKf53EaeIogpbuq0U8pbg8hNuTLJFRwVMKTG6dw5VFI8KR17HlVWZekcQuEpkltP46sZUjtnKY41Xmfo1Ay5E6VRKrslTM2ZMMqV3FkTaJrSK2tIavbzHzSszDlgglnAqhVeYkaiMdnSO0SpzEbdTBBo5axFXLzINtXLVKaLTwtAaR1cEc5fGVCqFeZ+71MEd57EmRqd3GV6sMrj2INcpyJ9rBU4rogy1CXUBSXamw+Bxz+GqRQCstGiwCeGqNM1jjDWKrvPgairlJYpVxlSyhUUQ9Eptqa7xFYpXh+cucRk2OnvuAYGOoeTytgC1lOAnb+HoRW8pgTraYeQ18o4jSXyUwy7ww28eWCwRGbXmBH5o1EqeJ0t/ANyp4ehlLypO4TSK7jj7K4mkVIqtBYAjOg6eVCU1xtzMw6iROG29xaIjM5jKw0Ec5TKVE5LYIrBqhVSOyKkwXYdfMrXE3vURstzHHeSypQGhWmQdtRrcfIrKrHEdttNEatrLF1K8yD2sEZpbJ0X0kXoHYqWBM1vH0HPOwQeJW0UZrBKZQ0vpGEU8r4OtFQrPKSbyNo5SYHKyjDbPYcpHQFHc4U7eNMc5hSQXmfo/IajA113nuix/m2S91+bc/+0N8/xtewutfvsJbX/sW/suv/gWve/kKr733Jdy7ssLb/pcf5DOf2yAMe/SvPcSJvctfv+vX+ckffiOvu+fVfMfKd/Ijr38LhQt/x+GNNndOrzJ3dnjuK//IB97/c/zrH1/hTa9f4bmn9tCHNVJvlQ9/4Jd5w6tW+J+//2U40ifwjCaxV+a+9/8Cb371Cj/8QysE3pMYUoG7cYNIyRLrVXy9TBI0mPs9wTZZzIcCo07qdnDVMqnbJjHr2KMavtLDkPLEYRHbqvD9b1zhTa9Z4b/84a9hDq5g98v88W/9EK9cWeHn3/YvufW1HaSbDzH3y7z33T/PS+9Z4VX3rvDM5zu88eUrvP7lK/z6L/8ew2ED397l4NkHFxO6bTIP/gaveskKL79nhVrmfUzGTV77OhEENcoX8Jw9TGkL5bkeN587x1vetMLrX73C679zhf3d9yMPqxiDHDOtI8JVJY+nFHClItpRhv6z52H+OL7cxJEzwupiVFCPNtH6WZTbWZg/QaC0kW6vo/e34Pgy+mBTQHm1NoHSJVT28OQm0aJW7kwqJEYXX25j9hsk+iUCtUaktfCkJp7UZmZfxBwI3kGkNwjUGp5cFSwEvcOd4BL2qMaJdxntsMQL8RWMQQn5VoapvcPM2cWXG3hSnUBtkZgd5u42xqCweOQXM4UOM6eHMc4TWU0sqbi8W2+M8pzGewxvXiDQysRmDWO4hXq0jj3OLSCT2xw9e98SRqwPRFjuSiVSu0Og1lEPs3hWFUcvkQZtArPKzGtjDLdIzBrmcAvXqmApeWKrzonbZWq1mDpdXK1OYHcItdqSvXHib+NIAhA9d7skZhNXFerIyGwS220iq4WrVImtFp5aRR1k8bQap/E+llRCH+WJrRaJ08EYFxjfWuMbs4cXusoSSn+LO8k+xiiPNVkom40mc7fL5NYFrHGWu/E2jpTFV/PLf2tDvYSvFpi5TaZOnUAvEZtVUrsmDCF2ldOwvXh9C18rEOpFpn4NS87i61WmXo/QbGLLRWZBi+OoRWgI+LGnVUndzhKOnDhtZr5o05x4+9yNLpNYPXy9jae3CO0eiS/Apmf8EF9rIB1ukTo9wctwukTmjrDb2LuL+UJj0RSrE1ktAuMiiXsZV2vjanUcrcos3FvMP3YXMM1dfKNLYHVRFzPj2O1yHO8zDdoooy08s8pxvEvq93DUGq7e4Junj2OP8/hKdQG27nAaXcHVGuhSkZPpHp5WITBqRGYTT61hyxUCo0Vi9xaH8xZTdxdPaePKbSJjW/A4RlmMcQZfbRGbPSJTgGSPrp1n5vUIjTraMIPeL3Di7xNqLfSjPJHexh6Vmbu7OIs5yZnx5kzVG+jtJbxT61fx1C6xucuxf5nE3l2EQ01iq4faL+LKzUWIsI09qaMPy9hSnUDroA8a2JMOob5HoO5iDJsLVsdVYvMi+qCOK3eJzX3sSRtr3MQat/CUHsphZTnHsqU6rtxCOSrjyh1cucvoRh590MJX9kitK5ijDrF5GWPQxlN2scc9HGmb1LqCNepiDNpExiWscRfloE5sXBbzIf0y1mgHc7hHaj6BJ1/CmexgTzo448tYo318+RKBeomp/SjSrTon/pNYw30m16tY4z08/RHS6FNcf65B//Y+F7t/y2c/vs7Tn8lgHl3GGD6MY3+UawctLO0q9Q/9Du/6xdfzgf/wVv7s3/8IjzQe4MbB57kpP8st5Wm+9uzHsIyvok++wjPPfJLDwVM8+kiBduk97Db+lsPDj2JEN1DlW1j6mMlghDrWsTWPxE+wdBVLn+DazvJAfhZKpHHCyfyYk/kxswV/4WwectYaiBfTD9twMDQTTdb42leeJvRCZsmMKIhJo5R5ekwUxLiWSxzEhF5I4IU4pkPoRQRugO8GJIvAIglT0ni6gGzOlmHJNElJQhE4nM1BkoW21DJMoQddtD88R/AvzmwhySJgmCUp83S6YFWIRsU8PWWWHDNL5ni2t5yrTJNkYSeJOT0+WRpNhCVkKoCbC/XqWdvDc9zlDOYsYBHtjoCVb9494c48JXQt0tBbHtxj3+F0ljBNQk7miZhfxD7zWUy6mIJ4jrlsUHiWzjwJCRzz29gUaWRzMgtJAnsZEKShgGDePT4hjX0x8VhMTALfFu8/DUmTYNGkCJdBRRQ4TBd/3ndNktjGtiSSxCYKTaLQJI4sZlOPMDCW7YgzK4lv68vP7axh8eLcw1+2KwR/Q4QUse8Re55oV8QR0zAkcGzxa6HPNImXrYqzoOEseIiCYJkmhb5oTri2TujbOLZGFPjM0ngZbIhpSEgUCJ6FE9lEoUVkawSOjWYafPHLT1LM/wV79T/hid0/5mPbf8DjtV/l0tZP0Dn3fVTvfwtr//0nuGs9xuHBF3j84Tzvfeev8H/8+Ct5579a4R9++818Yu+P+Yf7f4oH3/c2zv/Dv2D9ge9jr/OTfP7Tv8GtZ/4cZ7KOfHOdya0NQr2ONcowufmguGumlnH6WUZPP4R+lMMdF7GHGSbX7scdbjLXa9i3t5C/fkG0JJQi6s1zyNcf5MRuMNUrjL7+YdSb55ga1SW8MlZLfCPaxh1lUG+eY/Lc/Zy6TeZWDeXmQ7jDLWEOGW7hDDeZmzVCNYt2eB5fLhDrNSK1inzzPKGaZ2aXsYYb6EdrzJ0Gc6fO4NkPox2ucuI1OXabjJ79IN54g1O3RihnUG7ehztaZ26VsfoX0G7fR6yU8YYV3EEeq38ee/iQUKaOK4RynplZE+wNKcep28IfZzEP14iVIid2B2eQwRluEClZQjmD1V8jkkvMzRYzu0X/mQ8zdxrcDdu4kwyj5x6E6SPc8S6hHqyi3l7lxO1w7HSYWW20gwx3/X1mVo9IK+BJGUK1wKnfxuhvoB9tECjC7GANtvAmBbxJAXsoAqVEr+JJBWZWE2O0TmJXFmrMwrLZEJtlzNEGoVYlNhsoh2tY4wyOlEUfrhMZRfThKr4qWg4CvFnCHp+BOwXY0VOEvjTQiov5xya+WlxS04UtJLcAfW5hjTdx5Awzt4anZtD7WZxJEUcSTQHp1nmmTh1jtEGoF7EnHbRBFV9rElniIs1Tq9hSFU9tYg4zJGadUK9gDLbQ+5uidaBXsMbirlViVZEOHsBV1pl5ZazJGtZ4S1wQ2wViK48xvIB88CCJJVSmZ22QyCgvA57UrpDYZQI9S2jksKQ1bCVD7FRwtTzqcBVHzZJ6NWKnwuTwISypIOBmZhP5aEsoAI02vtYUNdFJEU+pMHe7qIebSyr/abjLwdP3YY1z+GqZY6+DNcoKqJzTIrWb3PjKBziN2iR2hdSpLiYwGe5EHWxpC22wijY4z524RWKXUPvncORN5n4NR97EUzLog3VCvUhoFLEmG2iD8wR6htO4TmRmceQMgZZH668uvuYlPDW3/J4KrdKiUVJg6jfx9TL6KMPU62DLRVK3RWjWmHrtZeNAG24xD7qkbgtjnF8ebqdel8ntdVy1wp1kf3nnMrHbhGYDV60sdapnF+e+1SBy2/hmHUsuMLl9ntOwgytnGd98AHNcxJJKcHIVRylhSXlMKctJ3MXTC6RelalfY3T7PkIrT//mB4mcHCdJjdjNEVo5HG2T2C0yC6ucxHVMeQ1bXefurC2MJrqAqMZOjbvpLo5SxJIKzPwuJ/EOSn9DqO6SXZ6f7i/UpWtM/Q7GwYd5Idhjaj9M4j6MPMxiyBnuJHsESoenP3Wef/nmFV79csFp+N9/5S2MBnXuhG2OjTzDW+e5k1zFkx/BHDyGdnSJmX+JwCri2Q9gS1l8s8zXv/qPmNpFQudTRPZH0MdZlMHfEVl1XGmHRPsovrzD3K+ij+9n5nbxpSsk4Sex9Q6OniG1c8RaAfVgA0vKM4sWfI5vUbRO/Q5Kf4PEEfv4wbVVjEEF7jxJaNcYHH6IUf8C0/Aj3E2f5vDaNoG8zVyrE447RPqn8Y3Pcex9FPtwDe3ofky5h6Z8giT4Ere/VkK6WSNxP4tlPYOrd0icnjD+6BX0gy1O3avY430C/aP4yud5/uQTHB0WuXntEmnwJabxHte+8g/4o8f4xvEOk4MCz3yphD5+HN94FGtSZ3RtjTv2Hhxfwhxl6D97Pyf+Nhw/gj0uM76xLuCyXhVX3kIfrJNaTaZ2l9TaZvDsBs64ybG/zZ1wh4NnPkRsVEnMJka/iDVsMDUfxpPrJGYP9SBHbPQwBxXsUZ2peRFf7qEPsqItoXUJ1R5Gv8rd8GHG19c5/PoD+EqNxGzjyTWMfpFY7xIobXy5zejaFpMbm8s7wdZI6BbNYRntMM/M3sEaFbFHJebuDoFaJ9QaOJMy5rCIK1WYeiJcc5QSM7+LLRew5eJiQlXm+WQHfbBBZFTwVfHvgXT7PCdBh5nbxBitoQ9Wmbl1YrOK1t8QwbJcYmq3UCcbJEEd1yigjdZxlCwzr06g5VEPz2PpeWK3ji1libQKiVEn0GpYShl1UkDv5xheE7YV9TDDnXCfmdNDO8qiHmaIrZ4wLzjbGKMSntpY/vwN9Ban0UVctSYAlXYHTh7FGBdxlCqp0+Uk2sVRyoSGsGuctSo8rcppvMfM6eLJFVKrhT3JL9hPBXy1QGpXl02/07CDOd7ibtzDlfMohxe48dW/J3XKy4cxWuUkbJAuNNqT2/fj6Tk8vSCmc1qNQK/jaiVcLS+gw1aT2G7hqhXUfmbZ/jhrWgRKk6m1zdTexleFmcWUhEY0tHvYcpnUERM1MYfocCe5iDHKow1zTN09HFnc6XcVoU2NrTauWkUf5Ujcy8zDhzHlKkc3zuFbNRKvwyzcRerneGH+EVLvItJRAXlQwDNa6JMSibeNq9UxlRyJ30SbZLDUIrZaXjCBqhiSAGl7sgA5u3KTyNrGUetMg22mYQ9PLwo9tlERwYNexZwUxPzO7TE52GTq7uAqTfRBBfkwT2i0FoFxFluqk9o7pO4O5rhE6vZwlAqJ08ac5MWkSqriK+JlYgpVqa/U8eQqsdVj5u3hKg2kg+wyqPC1FqObmzhSk8TaJdC7YnZhbOPITayJaDiYozqu3MYaNzBGdRyphad0cOQ2jtRCOaxijlpi7jFsMbpRwJG6+OoOrtxD69fR+jXMRevCWkxC9EEDc9TCHFcJ9C7GsMrkdh570kIf1AnU3Rd1p+oe9riHPe4xda6SmA9jDNooh3VC/SKBus/4Rhl70mPmPkKkX0I+qDG5WWHqPIwr76IetAnVq9yNPoUz2UfrtzCHLZ6PPo12uI0x2MEZ72MMekT6Fcxhj9R6BGYfY3izyOiwwWi4jaY+imd/Ct/8H3zy8VVufrmGNbiKMbqKqj6KZD/GzWt1Wg/8Puf+8GdY/d2f5mdeucKnLm0wkp/iuvQUn336Me4792f80ycrDI8+hevfwAuP+MQnGtRzf8XGfe/kM/+jzaH0VQzjCEMfYekGyljH1n1cy0OVJ0ShJQwdwYt6zTMtp+BUiLZAsoBW+q5LtGA8TJMUz3ZQJgqzdI6pWyKEWNg6PMdnGgv1aBpNmaXzZVCRhCme7TFL5zimg+8EJKGYXQSLFkYSpRzPTsTntZhRBJ5P4Pm4tk3geliGgeeIoGWWiInHfCoCjMD1FtwMYfEIPZ+T+THH09nS6iGaFjNc22eaiObF2bxEnH9DnAWzIg7D5XzEdz1818OxbELfX05EoiBYsjiWf6eLt1nhG3e5M0+Xh/SzNsQZPHM2jTieJRzPE45nCfNpLAKD0GWavjgRif0XZyNnpg+hE/U4mQYkgb3gWbjMopDjZMrpdE6aBItmhAgljhcTjzT2OZ4nJJHPNA3FDCQJlu0KwbRwiSPr2wKKFx8mvqd9m5b0zPhxBvCcJ2K64praslHxoiHEWbQrAmZxROILbeksEvOPwLHFFGRp9DjjTCREgcc0EaHFt36jRn6A79l4jkkY2ESBvYRsnjEpzvgWvuuQRAF+6hMvph+uqRNGHop+nfe95+3kH3w7V3K/zeWN/8ina29n8y+/k49Vf4bPX/zPPFz6A9yDxwn8Af/0ZIf3/9df5//7lR/lXT/7Kt77H1/P6n//N1zY/Hdsl/6I3drv8+ju71La/EnalZ/kqc/8EePrD+CN2sgHG+jDLdSjCxiDCxj9C6R6CX+UR72xxujaBaxhFl/KEchZzMMLeIMtvH4W9bkLGIereOMMznATu7+Ofvs8c7NKohYZPvOPAmq5UIIaB6t4owwndoNgkmP83H1EcpGpXkW7dYFYKTHVq/iTHNbRBpFcxJczTK0qoVLGHuZxRgUSvcbcqXMnaGL0Nzjx2mI/bdYw+hvM7AYzu0GklQmkLZzhGrGa5cSpEEhbBNIWqV4g0fIE8oaYr/SLBJMyxuFDBNIaqV4iluvI1x8kUUtM9QreKEOql7EHmy82LW5vEsslpnoZ4+AhIiXLVC9h3F7DPsqQmnVxAX10AV/OEOti6hHIVdxxlbnTItGr6EebTM0WU7NFarTxJhVSvY072SBUc9ijdUK1wMyuox+tYw22OPW7hGqZQC7hS2Ju4stFQqVMpFW4G24Tm2VsaUtAHZUcsVkWh0+9QGSIC4FALRNoJaZOHW2wij5Y5fm0y9yrERnicJraDcxhDmci7txHZglzvPYtU4LS4tBbJtTLKIer3Il6xGaDO+EO8u010cpwG0RGCWO0jqdklwwNcbHXJNTPLmYLfHO+z53oCVy5g3SQRTkSdUxHrmCOy6TOLnNPUOAjvcax3yUyaki3VvHkEqndJFCFXtUcr6P2H8QcX8CabJDadSK9SmwViK0ioVEgscrog3U8pcBJ0BXzCl3MJFw5jz5Yw1NzxGaRUM+hD88TOxVip4IlbyH3z2OMN0i9Go6axZK3sKQCU0/caZ4cbBDoTVyljjkWdztcqURiNgkXLImZK3Stk5urGMMc35xdXNyJFeHLzG0zdVq4clGARs2SCKCWJpE8jpRBPjjH80mPqVvBnmxw7Nc5DZsc+zX04QVsaYNAz2EM10msKlOnito/R2wVia08jryG2n+AmVtDuv0A35huM7z+IazROolVwpW3sMYb3J11MSaiUTK4cR+JW2cedHDVEo5SXEImxeQlyzzoLhoxRXy9Qup2OYn2BIxMKnEa7S2YEBVCs8lJtCv0e2oFc1JYKlSNcZ7YbhG5XSxFgNoctUygVwn1MrFREXt1W6jjYqtJZDWI7TquVsTTi4RWmcStkLgVIruIo23iaBvETp7A2iKwtgjtHLFbIHaLKMMHcfVNIidP7BYw5VX08RpTv4atZNBG60S24Dd4WhljnEUfbcHJZSKrxsFz9zH1WsR2HWOcwZzkiKU8J3ab1Gij9bcIzCyRs4FnnMdRzpPqeV5IH6PXfC/f9doV3v++32cWfoqp2WWu54msAvrwAjOvijZ4CH24RuqI/xeccYNkEaKZShlX7zI+KGNMasROA0u5gD1cw5cqJFqPmd3Gks5jyw8y8xrIt4pYcpvYaWCra1iTc3hynkCtcRL2MKV18RxsMX1JHLGd942KMAvoZUKzjTEuE1pNHD2PY2QJ3Rq21sDTL2JpFe4EbfTrD3BsNgjMDpbWJrZaHOsl/HGOmX+FyWj3/yfrPYNkOxPzPJb9x3L5h60quSSVXRKlcsmqsoJplyQWSZuWyqZlkxRtS6JE2xRZZliWmLkiaQqbAOwNcyd0zmny3AtcBO0uyeUuTVLLsEssgL1hQqeT43fy6e6ZuRfAPv7xnWlg7R9dM3dCh5lBo8973vd5WCSfI3P7hPo2wq1hiwFCHSCUHqkxIJi18CdtEm2fRL9PoNzHVx/g6G2E0yH0DrDULsJpkHo9Iv0YYewQ231iex+h7+PMe9hTqY9eOvvYkxLOtExYwHQjs4MzrSHUJpfBAdb0LkLbIfek9SF3R5x//Q65c8jKu481KROZLXKvVwCFB3jzNqE6ItIOcWcNjPMyibnL0jsmMfexxx0y+5Dr8FVSu4/yeItIH/I8fo1QGyHUHok5QKhNzIsy3rxBbPZxp03caQtn0sKZtElMeUY9MgbExgDjvEqo94iMAUnx8cjoIZQWqT0kMfu8l94nc4bMH29iT6qEVhtXrRHZbRbBEFeVQUXq9VmGI54lezz+6r8mNOq8lx0gtCqJ3cKebnMVjfCULfSL21xFA66iAcbFPYRaIzKaXIV72PoOodcg9ltYyhb2fJNn6RBzfJdAL+PZVVLRIbLqxEaD3Onizqu4egPflm0SaV3ZXzOYJIC0QWRI20PuH2BO6ljTBsvgiNAcIPQertLmm5evswwOMMZVHKXJdXJCYPaK4GJXAintHqHVYRnucZ0ckflDPLUh5xZGh9iUulf53NwnMmV74ioawuUJQqvIwLsAbNrTLVZBX7Ir/IYMjY0djPFtLqMOud/Emt7h0Vd/ldCucJUOEUaNyePbBGaT0GoUiudqwdLYxdeb+Fpz/XzpaQ1ctc6lOCLU5O/cnbd4nr2KNq5izpt4Rg+uXsNV6xiTMsakLBsnRhtXbZD7Ixb+UdGk6OOpbXJ/D2deW/88MnEfc9Yi8UdEXo/AaePqdVbJEVmwj28MseddPH1AKg5IvD18s0sW7HGVneAaVUKnSei2CJw2id/H0RoSumm0pUp7Xsebt3DnHRbBMZEzIvGH2FqNy2RI7LZwlBLCkMH4KtpHu9gm84Ysgl2E0S0aDAckzh72rCZnmGYVX+3yLHml+JvoSNOK0WYV7eMoVa7CQ6yxhNTKKZN8vWJPqoR6R84zlDar8LgIc3rrFoM9axbq10NSdx971sZVeiTOQWHx2CX37suTMRcdZo+qLMWrROYh7nyIMxtgjrs4swGxdYQ16clA272PPe0TaPuk9glC22f6qIYzG5LYJwh1D3c+QjuTIYUxbiK0YaGVPcFT5OeexZ8jc17BHPcJ9EPc+S5CPSDQDhHqAUI7WL/1lD2syQB3LrkWNwGHOe7izfeIjAcoTwZYF/sIeeYJ8QAAIABJREFU9YRAO8K46BCor5Lab2KeHzD7Rg9nekhivUJkHpPYJ6TuEZ6+h20cohsn6MZDTONzOPpvMX70AG/2BtN39rBnr6EZr+PnX2YyPqT74j/hF/7+f8KP/rV/l//7h/4WD5ovYNtvMzHfYvf+Fp984f/g5Rf+GYP6L/Lu11/l7Ox3mF18kdbmz1C7/RN88QsdZuY3cMUMTb8oTB8xYZBhGBa2Y+L5BkkxW7hpVbiW/f9TfH70EhXNhVAEBSMiJ/RDltmSOEzk1CFKyeKcqGhXpJEMK5IolZ9LJEQz9KPic/na+JGECYtUqkqz+MNmwroVkS8+tHrkueRMFPczLpSoSRSzzBeEQoI1V/mCRZZxfXlVzDE+YgFJF2uQaFo0NqLAJ4kDFllM4Is1A0MaQeTty7ZFtkYjfJRlEYlg3ebwHBfPdiSj4qZRcQOZvAkc8jiQzYai9XC1ylgtEsmmKKYXl3lSmDTidcBxow6V7QmPZRaQRR7LNCwmIQFX+ZLLfLG+rkUer2clq0VCloTkaShBngVzQt4XGZJEgUuWBKSxIE8D0tgnDBzi0CVLBGlSfE0kyKIbq0i4tovcsCvS0Mc1NWLhrMOWmxaGVKOGazNI7HtkYUgaBMS+zzJNCttHvGZVxGGA50jjhwRtRuuL3O5IYGgoHLIkWDcwQuGvmxmSUSHDDi8VRLFLHtgEtoltayj616ne+xfc+vjf4faP/yV+c+cfcv/F/5LOr/55dl/+yzyo/3d85XOfQX30O5jK1/njLx/y8//0O/mx/+rP8rG//e/xa9/357jzS99Bu/2/8MXXP8Xv/+Ztfvu1X+XB3g9zf++/5/MPf5CzP/0E9lmX1O0SmnXO33kB7fRFcqeG+vhFvPEW194Ad1LBHm9jnd9Ff/ISuVlj/LUX8M62eM/bI5jvYDz5LJFSIrcaJHoF+/wOiVYh0atSCapUiNUqqV7HPtsgUiusnA6hUmZpd4nVBtqj24hpmXBeJTNa2GebWKf3CNQSH6QHWOfbKI828Gd1noX72BebKI9fYun1uRRDpu+8jPrkDrnTZVkAJtUnd1jYLYJ5iUipSCOIUUdMt/EmW6R6jaVbwznfYmGOWFp9Vm4Db3qLUCmRaj2WTgd3vPVhMHG2gTfeYmm3yc0m7uk20azKpdPGH9/FPb+Dd36PXG+SKk3Msw2cySZLv8WlaONO75EYDQKljnUupxuXYoiYVxHzOvrTTXJ7QKR1iLQu1vg2iVnGV7awxxt4s21SqymZFeMtlEe3yZ0uoVqXM5JpmViX4UVqtotmQVnONawWQqsRGsUBuNks+BE1ErtJbNexp/eI7SqBvkPuNwp1pgwqEqtbgBhlOyN1ZYtCgitrRUthi8twwGU4ZP7kFta4jDur8s3lA4QmQ43IlDyLQK8WFeYBK7GHeVEi0JosvD6J3UZoNQJ9j9AYETvDotYqgWHmpEpo9rEmJSKjjTOrYlxs485ra9WqcbFDbMpacu63uU56CH2naAk0uQz38LUdhLaDp2yvJzJy2tJh6Q/x5lWEWivMH7LCG1t1hF4itmvFbKBEJtqsYgn9TL0Wnl7CN8p4WgVbKZG4HVKvV7RCmpiTCqkrlYHWuIQ7qyLUBu68hjUuydqy2sBTqkVIVMJTKizFEHdWJtDl/YzNprSiaDW8eVkyRooJj3zRLNWroVlD6BX08zsY4w2ep3sktmxqnL71KXK3C89fJXEaCL1E4tS4Tvo8i3uYF7e4CjpEeolQL5FaVYS6RWxWSPw6rr5F4tWxlS1CS6pJPa2KMOpS3el2SNwufvFCMrRaa4VnbA9YBgeEVg9fb5O4Q1J3hKc2WQb7RHa3oNfLg4XUG0h4nNOT79sDfLNL5AyKinePyGwRmU1yV4I4b+YjsdMhcTsIsy4Vqk6DXPRQz+/g6xVWcZ/AKiPMEoFdkiGFX8dW7xHaZUKnQuRUEFaJ1K8T2GWEVWIRtuVBg13DUXfIA7mN18ebRHaTzO+ij+/hKCVCu0nkyBfW2sUG7niH62BEYnRwJg38+ZBL8Sa+coRxPiR1t3HmJVLviPnTXczxK4TGG4TGLp5aIVQO8WZdIrNG5lfJvRZL7z5i+hrO0y/gG2V59lvvsgpPpBpSqRA5bRmYXGwQqQ1ye8BK9HDVO4S25KpoF2WEKrWN7y/7skU0qxKb8mBMvXgRYdbIRI/YbaFPNnHU8toAYyslQrfPIh5haVtcPP00trZDFgwInQ6OWsMyN7gUbYKLe1z7PUK3hudWCIwaS73DM2eIq3TQ1T7Xi9fI3Rbu7CUc4xbJUj5Wb9rDn/VZuvcR8yFitktm3uf95PMIQ86QhNkgNDsYkzLCbODrDTyty+zxJta0QuoOcJQ6yumO3N57u4RWh0BrIbQmod4m0JoItcFVdECgNxm/+1msydZao+zMKtiTClfhEUvvgIu372Kcb5O5PezpjmyfOX0CrUuk7ZIYx1xHB8RmD2vcINL2eBa+TqDu4k47LNxDlv4uS28f47zG/FGZpXeCPW4Sal0W/oilv4s7qxPqXTJnl9zZJ9QGxEXwYU8a+PP2GqoZ6X0iY4BQOiTWEOuiwlV4SO6OmD3aYP7oHpHR5Vl0jDdv4CoNYmdA4gxwlQb2rEbiyPlEYHTw1TqZ0yd3++hnW1zHB+TuAHtaJrG6LIU0RzmzbTKnw/v5EfZEPt+9n98nCTrYWonAaZCHPXLRxRzfY+F34eo+kWgirCpCr/BeukdsNjDHWyzCXS7zIxbeAF+tk7t9VsFuoakuF/ejjzWTys1VeEQu9nGVJr7WYRFIBac5qXMZnRCaAxJnhHZeIfP2WYXHkhlQPM+4ap3Y6aGPd0i9ActwD2G0eD+7T+YMMMc7hHqT2JLNElGcFFiIHrnXWU8ujYsNFn6PVdBnFQyILAlqvox6LIMOgVHGnW+yDDpkboPYq2LN75GJLpfxHrnoY8+3JUza3GYV7bMM9nCUGp4m2Sqx3cOaVbCmlaJlMyJ398ncfRylhTAHZOKAxN/HVVokzojc3ycweuumSWD0WIhDlsEDQnMPd97DnXfI/UPJjSp+hsvoNSLnoOBeDFDH2yyifUJngKW0eG/5JvqkhaN2CawhvtknsPssokNSsUsWDnENqXoWVofA7iGsHqE9JPb2ChZTl9zdIzJHuEqXyBniGS0ir0vstBFGXTbDjCaOUiO2+wi9zWV0ROx0CcwOkTUgdffJvL0i9C6xivtcxQ+YPdkhMPrSwOKNMKflgklyzErsop1uEltdMqdP5gxwZzW8eY2VkGpeT+2wCo/XIM0bDWpg9FHPSviaZFAExgBfG5DYh/jqEF8dIdR9Qv2I0DjCGvfxlX2W/kOEJtkRiX2MOx9ijrvo520S+5jIPMSZDfCUEfp5F2cqJxtL8VoBwxySua8QGkek7iHOrIuvDomtIwJ9n0A7wJ3tktqvILQD9PMuoX7ESryOdtYh1I8Q2gHfXP42ufsq9mSIN98j1I+wp0Psqfy3ZFjsoZ/3SO2H5M6b6Ke7hPoDvPkegX7A/FGfUHuNSH+D2HgTX3lAqJ+Q2MfE9j6RfUDgHGHq+2j6MX7weUzzTU4fH2Kpn8OevI43/zd87Q9qvPG5z/DFP9hkPr/PF/q/xI9+x39A98e+l1/7h3+D3zve4a0/foOZ+lXefufzbL78ExzUfpkvnbxAd+djPDx6GXv627Q3foLu1s/wzltvoPtn+MEc05rieR6+FxGHC4Qf4vsOvjAJPH9tyrgJLVaL5frAO0+/9RKKQHIggrBQlkoQ5jJfERea0VBEXC4u5ZQjyUlCGVCkUUokYiIhA4pFKvWkWZKTJ5JPEYcJefE9cZh8OEvJckJffDgBWWtG5QRFTi/8tVo0T7MPT7AXLAsZQhQBSxE23ExBbpoXwnO4XGbEoUcYOGvd6Y1yNSnmHqubZkahbc0Kq8jyI5MTyc4IiURwA9Nc4NvGt4Axl2kkJxJZvA4LbtgRWSIbEFkSyHlIoSa9mXzIA3xRKEl9VnnIKo+k9SOLyaOQNIhYpTlJ5EswZwHHjCOf1ULe7k1A8lGQZyAcosAlDiU884YLIVsNMVHgs1rkCM9hmWdr/oSctggC11pPXCQA1F/f14/ORNb602LykQaCJBCkYUDgOGtuhWRUSICmVJVGBL5LKHyE56z9uHmaFiTVaP1Y01is738ovHVdJg4DQuET+C5+FhLFHovIJREuIrCYaV9jUP8Y9Rf/Pv1f/M/4+vCH6P3Sn6f2C3+GVyt/nb3y9+AorxL5TzCmf8LjP37IvV/8X/mX3/UX+JW/+x/x8e/9s7zw43+dzTv/I+eP99DGb/LWv+2xc/sHuf3i32Cv/z246gburIF+sYGvlfDVTWaPP4FQN3AndwjnO4jJDub5FvZ4C3+2hXn2WYL5Jt7FBsGkhHu6hZht4U02COby/dSoYJ3ewh3f5XnYQ3t8C/P0Ls/DESu3SzCTBpBIqXDt9zGebHD6Ry/wfrjPpTv4CIxziHuxgz2+J6cT3ojr4BDrvEyoNrHHW+SOtFzMv3ELodTI7S7OeAd3UkLMq6Rmm0ipESl1Eq2Be7GNPykRzCpESo1YrZPbZcnXUDokaotELyHmd4i1ConaIVQqBLMSoVIhN5v4k228gtWRGQ2CcYVMbSAuNvkg6pOqJfyLe+Rag2haI3fauLMtErNCbJYJVBk0uNMymTXAm5aItDqZ3UXM64Rqk1jrkFlDnIsqsblDoG0h1C3M89sEagl3uiXVqOcbeNOyfJyaNIdkVpvEbOFNS6iPbxOZHXnAO6/hzqo40wqZO5D12ZkET+Zeh0CvFGdjmyxEE2N8C/3iZUKzLHkNSgVvXiN3B5jjLRK7wWXYJbYk+yI0aiR2i8xt4853CI36mmoeGR1CvcXSH6Kf3SOx28TFnEI/K6Odllh4uyRWH/NCvuALjSZCq2FcNLBnTXKxuwYhSmtEA+V0C19pYE9lPdSd1XCmVWKrizevY43LpHYPa7JNoFcwxneIrSqhUcWZlYrZRZnAkFOPwJAw0VBv4M4qBFqDyGwXEL0b80lDmkT0MquwV0A0K8ROQ9aWox7zs1sIs8pVOiRyagRWFU8vIYwq1mybXPSJ7DbmtESot8i9Ib5SZ+GP5AxGqZO7A0K9hTMrE1stcq9PaDSxJzvEZotVEVgItUFc/I7tSRlnVkVokicyfXRnrSNN7Da52+NZss9VtMfs8W158KS1eBYfMX98F+NCAjVjq4kz3yFz2+ROjZVoMnnnBbg6ZOHWScwS3myDq6CNcvESiVfDM7bh2TH2fIvIaZD6HRKvs7Z9uGqV1Ovh63XseZnU67EIhhiTKpE9IHV3SdwRntqSL4LFAdp5CXtWJXH6RdAglXGxLQ8eQquDZ/RIxT6h3cfTWqTugNwbEBky8Iqd/rq2LevqsiqceG0St0UuhniabH68tzgishv4RoXIqRE5dfKgjTAruNoO15mcekROncCqsox6RG6FwCoVRpoKVvH4ZbNkSGDVmJ1+lmfZHqtogHp+B3O6yVU64jIeEhsjnEmFQKtxHR6RmCdY4wPs2TGR/ZDA3SNyejLQcIZcO8fE2i7Tsy1su0ak3ycxj7AnTUKjR2wO8eYjxPyYK/HbuHqVwOgSaEN8pcOz5ABnvoOj1EncA4JZk9TsEygNuZPPhkRuDW22yXtXr+BeVNGe3MJT7pG6La7jEwKth35+F56PSNwWrlYmcVssoz6x2yL12gijSia6OEaNLO7gmHfJ4yah08TTm/hmDWGVCMISxvkm3xSvEsxaWPomlrOFb7SJJvtcGg18tcYiPWZ6ukMwb5IoTTJ/wNn5XWJjgDfvEmgjQvOAy/AhkbmH8qREpPfJ/S6B2sWfdXGnkg8RaHv42gh9WiU0XikAe3UJVHUGCLOPMa8h3DYLb4SvNPGVJtakjDnewRrvsBQjnFmF3B2SWD2scYn5kw1CQ847tLNNcm/A7NEdMqdH7vXktE6pk9ojCdOcjUjsDpHRxZm2EfMRiXFEZh0TqDcNCKk+9ecdLsUDQnVEqPWJzT6p3Sc2uzKo0Drk7h65u48/7xLpIzL7AH/eJtRlOHITVOTuPnERVoR6l9wdkdlDQr1D7u6S2gPcaZ3I6BY7/xH2rImndkicXWJbQgTNSR1faXIVHhJqnfVZZl9pkbu7KE82WQUDcq+HPS3hzaukdo/nyTH6WYnJu3fwrSaR18U3G4XWV84nYqvF+J2XWOYDTOUesVMn1KtkTouF6BO5HS6e3uYylOYPv+D0+Ko0QUVWg8isY8+rhGaHZbDHZXTwLTyHyJZ6Sk/tsPAPpQ1C7xFbIyJrhDWVTIrMl2GnNasQWV1Sd0Di9rFn1WKWIM1N7lxOHBe+tHt4aqkIsepkboel6MPqpAi75UWyhGRofxUNC+DmDgu/y1L0yII6jrpJ4rVIvS6Z6OGqJTLRJBN1zGkZR6lJA5LbZ/L4Dp7WYBXt8/7yAYHaJTYGZM6ePONv9InsEaEzwrcGaOc1QnNE7h8R6EMCY0jqHhCaIxJnH0/ZxVf3uAxf4yp6DaENWQX3Sew9nHkHczokso8I7V0W0REfXL2Go7UIrCHX2WuYsw6Rs88yuk8WHJKKfT64fJ3U3yWwe2TBHuq4RCr2uM5f5TJ5wDK6j3rRIPEOSe0uodbiOjoh9w5JnH0ysY+wOoRuB2smOUCraJ/EHeAoMpRNnF1Sd4/QakmOh9UnMPpo5yVip0smukyfvogxrhPofWJ7hHpWwp7VyP0RuRgxeXwbd1Yhtbt48xrmxQ6zx3dI7S6Z2ycy24SmhHNG1hDltLTmU7hKm9geEZpdhNHFnEgWRVrYScxxh8Q+xpnuMn/cIjJOWHivYY2HWOMhkXFCar/C7FENc9zlOn6DQN/HU0YE+j6Zc5/cfYB22sEaD8i9h6T2A0LjGFE0IpzZLrPHFRb+AzxlyPjdMs5siHnR5zr6HJN36+hnXRb+QyLzGOOiR2xJwGZkHMugxLqPUA+ITfnx1H5QqExlWJFYx/jKPs70gEh/SGw8JNBO0M96BPoB7yVfwh4fE+lvkpqfx52e4M0PWIj7xPYusXOCre2ja/sY1n0uZvso6gN87zeZnB3xpTdv8fJv/CO6tZ/m1t1/Rmf/F/iTr9bZ+JXv49d/4K/xr/7OX+Tnv/uv8pWjCrPHv8/F+VfwjLf4mR/5Ht7o/AYPSz/KYeknuPsb/5gvPniJk8bPUXn5/+S3vtDi7fOvYLljPF/DcRxsW+DYAWGYIAJvHVTcWDTyNF03CITrEQXh2l5xcwlFsG4tyAbDYs2jSOOMOIjxHUEWy9DBsz057xARi8L+EYqISEi4ZiTiNWAzFBG+K9bNCwnYzNaQypsWxw3I8ya0iArYZ1q0/m+CisvFcm0FuXl8y3whA4WCLbHM8zWHQ64IQoRnEYUuWRqspzBhMSW5gWbezFFuuBQ3atLAF2tgp/DkqiBLQr6N9695frnANdW1HeMmcMgifw2wvCxYEctFUvAkYhkeFAf5N02Fm6AiDQvzR2CRRi6LwvqRxwF5HBF5gvevn0njR+SzWqZFw0BCO7MkIPAdlrm0fywX0vjx0duWVpDsI47YGOF5a29tGiffAsmMhUssnPX9lWYPj1g4ay1rGvrroEI2LwSJ8NchxTKJCT0XzzJZpgmh8AiFR1SEFlEg1ryJUHj4rovnSFWL/OMUxKGcrfiusQ5Z8mJGcsOmuLkuNxEEoU0eOCS+g+2ofPXrX+Dh3r/iD1//Bb7W+T4Gv/AXOPqNv8jDu/8pr9X/c17f+59wrTcIglOs6R/xlS90efEn/wc+/g++nZ/7m3+Gl3/g2xl8+gd4ePRzjMeHnD9+hS++ucNe76c53v8h3nztf+biya+ij+9x8e5n0C/u4Gub2JPPop1+mkjbJlR2mL71KayLbbxZiUAtoT35DOqjTyMmm0TTMuY37jJ/99PkVp1Q2cY+v41zcRd3vEGslQlmW5AdEs7LqN94Gef8Hku7jT/dQXv0WZ6JAc/ELvbZFtbpJmJa4dIdyH8/3STVWyy9Lpnd4eKtl8isAfZ5BWdcxp9XuAoGvPX/fBxvWobVK6RmB2e8Q2K0iLQmYl7FOdsmUVukWotEbWE83iBWmlw6Q/xJBX92h2BWIVF7TN96GfPss6TGNpkp5yD22Qb22QYLq0U4L8v7P9nGOr1LpFTIlBbBuIT69mfI9Qqku7hnd3FP75EqTZZeF3u8gTvdILUrZE4NZ7JF7vS48vfxZ2XUx7d5Hh9wHeyRGl3ErEFqDvggfYXYLKGfvoRQt/CVLYSygzfbllwOr0ekNTDPNqWtZVIiVGss3B7W+SYrb4A1rqx1lb7SxJs3CHWpoAu0Nq5SKs74lHBmm6zCDqlbw9e2mD35JJ66xVJ0CfQ6od5i9ugOV9EukVnDmcszXzehQ2w1SJwWnlLGHG/yPN3nmwtZXz576yUugz2EWsOdlQj0GpfhAOOswvQb9wi0DonVx1fqWOMdvHmF1O7gKV1Cs48wmiRuG2u2ha9XsWYlUm9AavdxplWcaZXcHeIpdZxZFf18h9CQ8LZVMMIc38NTtrmOB3hKCeNiC2daRehlAl3aPQK9ygeLY5ypPCAJjRah0UJ5cpdAaxRa1h7GxV08ZYfYrrMIu1jzTXyjjG9UCKzqegqiT+4irBLWfIPEa+Co21jzLVKvQ+y0GD96GV9tILQm7qyKPSnjzWtrmKb69F6x0a2zFEMCvY55scXC77Pw+2hn93BndQKtjVBbONMaxnlpXXu2xhVCvbVuZyRWl8df/SRCbfAsPkSoDc7eepmV2OcyPMCdVXn81U8SW21Sp81S9FGffIYr0SLUtlm4NZZeA3d6l4VbI7erBHYJz9hCmCXeW+4WoUyZ0G6Q+V3yYIA53Skqyy1Sv4ejVsiDAZnoo12Uie0hub/HVXyMq7RIvd1iVyx1oLHTWx8sOEqNXEjKvTWroE1qrJITEn8XYXQIjDaB3mThDdDP7hGaUi+a+QNpGbFbrKIhqd+RJhOtSVSALj1NwjYDq07itQjtOo4q+RvSOLNNaNdx1R0St0lgViXDwtgmsEosoy7CrDA7/SyXyYjU6xA5TS6TIcZ0c/2+Nt4g8zus4gGZ/QpCbRc79RrLsM3s/EU89w5Jdpfx2QhXGZBqNRA9vMd3cS5KPLs8wg6rCL1G5g3wlBburIU5KePMtwmsTWJvA228ja/1yOxjjDMZ0HF1n/nTLeZPGyysAxbOPsbZDpHVwpxvE/sdPLuJcLuQvMKl12Ml2ljTbexZi9w7xFNLuMrLzM9ukXgtEq+Fr1dYhn2MyT2EWSUXXb7x9icwtLs8u+qyyts4epXI6ZP6HYS5heOUUJ7sQPCbiNkQQy1hO1Uy/4ho8pBwfAdntkXg9nGUHvqjOun8APO8j2MeYU3K5P4e5rRJYI54+vYG5rTOKtgnsTskTotAHRKrR8TaPpF2gJjfRzvrEzojLsMvExgH6ONtFmGfVXyIb/aZXmwRRV1Se0igtdHPtrmODvjm8gHevMrjP/kE19EeC0/yENxZjevosIANN3FmJZb+gPfSY3y1hjneZOH3caYVhNrBm/UR8z20sw18pUnuHBIbh0zfqeJNB1yK+7izJvqZtGVIk8egUKIe4M2bjN+5VcxQWlgXFbTTkjQUmBLIqT2tkrv75O4+xlkFb9Yi1HpyelK8Taw+3ryBUOV8wleaazhnZHRZBSfMn5bx1B7LQB4syufkEaExJLGGGOcVEmtIbA5wpg2caYOlf0BqjXBmcpa3FBJ8mdoDnGmdhbdPao+YnN4l8fsIs4U1r5C6PWKrjVDrGOdbaPO7pEELT90mtRokZoOreBdLKfP2114g0CssRKfQkUpA8PN0l+mjF/HUHRK3R+L28LQ6mT8kdfssgl1Cq40+3iEwBrjzNrl/QGQOeX/xOr7Ww9d6LPzD9TQicaWa9Hl+QmR3EUZLNrzsPp5SZylGhEaT3OshtCoLv4uvlnFmO3hqmVXQx53vsBQ9ruNd9IsNTt/6BO9lh4RGHfX0DtZEBsWSAdUg0GssoiahXcHTStjzEpHdxFF38I1thLnNB8tXiJ0e2sU29qwq1cn+EF+T6tLr8AR/3ia2hvhqh+fZqwSWbDvYapur6FVi64DQlGYKa9ohMvfwlD6eMiC1X8Gd75I69zHHXexpj8Q+JHOPpElDvM4yeh1XHaBNathqi2V0gj5pol40WIQPuM5ex5g2efL2bVytQx4c8GzxgMDq4ekdLtP7GLMG09MSxrSJb4yInUMi+xBnWirCwjae0iXzDtEnNQK7yzLZK5Sskq0RWn2sWUM2HIITUvdAvm5w+kT2AF/rIPSObF6oJRahbEIERp/Ikk2+xB3KEGouZ0+h3kRojQJ43ZHBidGSUzBHsjukNaTB/OkOrtLGUztE1rBQl+6zig5RTktcvHuP6/hVQmMPdz5k4b2Ccd4n917DVw5I7FeIDHmQn7sPSawHZG4xDRl3iS05p7gBakbmIc50JOGXmjRx3AQKypM2+lmP2Dog0Hcxxx0C/QCh7RdzjkO00x6r4HXsyZDpN+o4sxHX0b8hNk84f7vM7FEDazxg4T/EvJBtj6vwTQLtEP1MTj4uw9cJjWPG7zQR6gMy+41iBtJi+qiGOzvBmz3AGT/AHj8g0l9n/rhNZEmoaSYeMh/30NR9bPdVTPchZxe7nJ3t8eUv3qZ691/Qq3yMw+Ev8+C1T/DZrX/OJz/1/Xzyp7+Ln/qu/5if/Cv/Pj/7d/8KvzfcQnn0B5jK20yf/C4/+Y+/k4N7P8vJ7f+NL+/+Mlu//oN88egF6i/+MC99/Pv5yh/sMXMfo+pPCCIL27YxDRfXiUiSHM+zMawZnuMS+ALheR9RaspjvZtZxUcvoRAfMguDkDyRxo8bDWmeLiRnIpRqTs/25CwkSPAdQeiHa23pTcBx06QI/VDaQYowI/DDIoQxKCG9AAAgAElEQVSI1mHDzXFxKAJWiyVxoUsNPF+GCB8xcdzwNOKiDZEVrIkoCNcK0ZvmxTLLSaKA1TLDd01WixjfM4gKA0hSIBBu2iY3komgaKPEQVjMQ1J8x12HPMs8YZElfBvffM77710VOk9fwixTyYVY5DFZMb+4vswLXkW6ZkmsFsl6IpLH8qD/Zk4hQZSCJPZIY5ki3VQ80lg2JtLE/xaQ5k1z4kYxushjVoucPI1ZZClXqwVJFBSGDb+wavgksSAtQo4slVaNLAnX0wo5r0jWylDZgBDrBsONuSNLIhZZWkAtJdhS3p60eNx8feDL9kPgeyRRsG5y3Ng/bvgUeRoXAUa4vi55H8T69mUoIe9XlkTr77/5/CIJCSMXEbuIOCIIfSLrlN86+gS/e/wxlN/7KTq/9le5/5m/xZca38Prte/k7d//JZ486fJbv9vmKnzCV373mBc//qN84of+Hj/3l/4dRv/0b/Kl7r/kj99tM57+Jn/4lQr95g9T2/xe7o9+gC9//idRJiXm0xru7OaMVAt/ViLUKgititBbTB7dY2Xv4Z6XcS92ME/vorz7MsG0Sm70mb+9gf74FrFaJbda6I9vMX/nRXKzyZXfx3x6B+v0Lgu7zcrpYDy5TahU+CDew3hyG2+8RWa0yM0O5tON9fs3rYfc7JBqDcJ5lURt4J5vc+0NcM62iJU6udHCn1dwJjvkTodn0Qh/voM72yR3GlwFHcS8SqjWWbo9/FkJ62IDoeyw8jtcBh288RbBvMzK6bCwWkRqVQYQRgPrbINYLRMpJUJlBzHbJrfqBTizgvn0Ft5sh0irEht1ArWCdXGPxGzgTGTrwRmX8KYlnscj7PEG2tNbxEaT1Ohz5R/hjLcJ1Dqp2SGzeizdEQt7hDdpsHT2SKwqzvQe3myLzG5inm/gzyvERouF00c/316fgV94Q6kZnddw5zUCvYVQqriTHZ5He2R2i0At40w2yJw6S6/4n7DRLACUzWJDu8lV1MdVtrBmLxEaMgRI7Dauehdj8mkWolk0M+pkXptAr+Ip24RGGWt6h8yr8yyVVPrcHWJe7HAV7RHodbSzu8RWg+fZHgtP1pfnj++SOl2u4z08RZosAr1KYkrQnDevrc9GGRebeEqNq/CA2BxgnO/gKVWpEJxsoTy5S2oPeC99BVfZIrZqhIa0nyhPbxdnvQYEeoPI2mEVtnCVTfTz29jTbXK3v95/W7Mymd9HGHWs+Q7CqJJ4TYRZQZ/cIfZqZKKBNb+LObtD6FTwzR08Yxvf3MFX5eOILGnkCI0aQqvgzHck6NPp4s7LCK2G0KRO1pmVsKc7LPwBXD7AV6s4M/k1C3/AVbiLOd6WwYnT5lL0ic0G9lQaQXy9ia+3WEUHpHadQN0h0svkTmOt7g21EkuvRW73CNU676eHaE9v40638efbXIoOuSvBcJHZYBX2MScbpI60tXjqJr62xbO0jzPfYOE3mT7+DB8sDvDVMr5a4d0/+nVSr4ej1LhOj1DPt4ns/prI7iodnq+O8c0Gsd9Dn5Z4trgvz7JdlPHNHovwiMTfwzd6mPMm761eI/H2MKZ1Un+fy/SIwO4S2F2E3eE6P8G32thaXZ51c9okoo+wWyR+D2G3cI06y3gXYTXx9SqLUGpWXW0HYcqJR+xWcTQJR43dJoFVxVG3CcwqgSXbMtZ8s4CsdgiMGq5axjeqLOMhrlHFMSoIrcZ1tEfmdlFPN8i9PkKr46s1QqPJ0h8SGq3139vS3yezd7HGdYTaIzZ2Sa19YkOeSc+c3XWol9oDzPMmqbXH0t8ntbsITR40Zc4Ae1KTVgS9JWdbeqtQKbZI7R5B0ea5ig7wlTqTb9wuplfyeURoTRK/Sh62CKwajlrG16tEToPIqXKZSjZH5NRI/SaLsIujbiFMuavPRJtVNJAbcrVEHsiJiKeXMWdbXKe7LL09ErMnm0B6i8Bq4+oNhN1G2C1mTzeI7A7mtMJ7+QOE3sGeNQmMAdfJA6xp/cMtuHeI0IdE5h6RuY897WFPu+sX68ZFS1autSG+OsSedgkVOZMwpy3mFxWUSRXf6ODOG4RqG2F08TQ5UXJmdQK1jXVeJta6rJxdAr2JenqPzBkQaG1iU8IyA7XLVXDC0t8j1DuYFxWuwmMSa8TSO0I/rXEpHhAbI6yLBrEx4nn8KplzgPqkTGLt8V7yGqHeY+Ee4M16vJ++QWodoJ3K32HmdrHHTYTSJXf28JUWkdGVe/5ZC3/elY0KrUdm78oZjzlk4R3gzpoSsukfsAyOcJV28d+kPBN88/7C3cWZ1vGVFpfBAdfRMZkzKv62emv7zo1pQr/YwZyW1wwDd16RjRh/wFUkzRix1ZIhkt1GPb1L6nRY+gNCo8H88W3ZhLJa+GqVXAzQLjYL9fEIX6+zDEd4Wo0PVvdZ+G1Co8pS9FgFQyKzia/UWIpdcnfIwusTmU0is0Vsd3GUOpE7IPZGXKb3eX/xGomzi35RxRjXSJxdnHmrmP/ss/QOWPlSqfosus91eIJQOgTFz/RZ9AChdonNAak9ZOHtop1uERoteP4GiSU5CysxwBjfI3EaJE6d3G8RGCUW9oArf5dEbyHmZWK9SqSXWXoNIm0bx6iRRyNmZ3exlTKZJ4OcyGhiXmwRmgNysYuvN5g+vcUyHODrDaypfDye2kHoPSJrSGyP1ryOm/eX0Ss4ag9PH+Bqfex5F2veIRPHLML7uNN9Qv2QZXDCKjwksnq4SovIlHyFxDtBmHuE9gG+sYunjXDVIYvwVTL/Pr6+S2Dtk3onRM4RoXWAPe+TBw+InCNcpUnm7RLbA1ylSWj18NQWodWTNhJLwk9TZ5/QGHEZ3Sf15O8/MOssghGB2cKYlLiMDlmGh1zFJ4UitEsqdhFWD2EMSN0DfLVLYsvGna+UeZYO5esNtclKHHEp7mNdNLHHdTJnxGUggbPOtEZi9sndEaHeIdQ7ONM67ryDq7YJjDbvL08wJjsIQ5pAhNaXQMtZl8TZw1VbBGaP0BxiTzuY4y6+UgQH6j7uXNo4An2XwNjFUyQg05kNENoeoXGAOx+u9aT2tE9oHBHqR1jjAUI9YOE/xFf2Mc57RePhAb6yhzsf4My7RNYeQpOcCaEecRk9wBy38dV99LMBgXa/AF4+INAOMM4HCPWIUD/BOB/gK4d48wOEeoR5McRXDvGVQ1L7Vbz5AYF2TGq/ivKkg3baw58/IDZeRygP0M9GRMYDEusV7MkI7bSLY44I/SMsY8DkooFrHeMaD3n7T9q0Kh+jU/2/eLj/6zwY/WsGnV+lXvtZfu7Hv4PaL/63/Mi3fxt3/95/wQvf/bf42n6V8Z9+kTSZ8eTp7/HSJz7GQeslup/6foYv/xC/f/jLND/1j/j1n/ouNj/zv/P2V48JxNexvVNcf4YIHFzXxXUDwjAmjASuZ6wP8i3DXIcC6Vr7KYijlChKSJKMKExIk5zFYsVisSJLFwVbQs44pH40JQ5k6JDFGYFwPjwRH2YI98PmQxz5xGEoJxJr5kW6tmVkRSCRJena2pHFSdHuj9Zf89HGx42hZJkvCo1pcV3FW2n0yNeGkEWaSYtHEWTcTGAW2Ydtjuwm0Cj0pze3KxsULlkiGyg3sNE4lCGL7wguF0suF0u+7ZvvX7PMY4RnkUR+cZAfkKcRq0UijRt5zLOrRTH9SCVcc5lyfZmvlaQ3lxtjxiIJJe8hcuVUpIBvyAqJtInkWVC8jYq5R0SeRt/Cq1hk6bpxsMyzdWAQBb4MAf4/IUVSTCpuPhaHYh0oSI6EhF/K8EGs4ZVpHK1DCznbcNchguRNxHxUO3oTRkSBIAp8QuGvr0+qRWVTIg5FEVLIgOLmOm/ui7z+aP39H+pNBaGQDY8odvFjB0f4eJ7DMlT4nVc/y5ce/Dy/M/ghTu58N28d/TBfrP83PCz917z1xZ+mU/3nnBx/BuXJF/jS5zt8/Cd/kJ/4zr/MD/+H38bL3/vnmH7pNu8+afNvv7zJsPVjvPArf5vW9j/gzZMf4a0//A2+/tVbKLMhkdVCO99AO7uFOb6NO9/Cnu6gnW3LFH7cIJg1sM+2imZBG/UbtwmmdRbmaG38ENMdUr2OmO5gn20gpjskWg398S2ssw3JiigYD9bpXTKjwdLpYJ3e48obEMwqOOfbxGqD3GwTzCrYZ5sytJhWiJQ6YlrGOd9aa1Ct03u8nxwSG3IKYpxt8DzeJXeaqE9eQjt9metgF29WwTrfJDYafJDtI5QSxvltnMkGz4Mh4bxMrFYJZiU555iXCedlFlYL+/wO/nSLWCsTqVJtGmtSb+pPt/DnJSKtysLt4Ey2ME7vIJQyS6+LO91GzGtEWh2hlFi4LZzJJtfBLmLexDyrEChVvpkfY5xucil2CeYNFs6ISOsiZi0ivYw/3yJQy9jje/jzMmJeQcyrqI/vklhdRLGd9opwwp3X1ryDxGjjzypcigGx0ZDBil4h0EpcCgmA84rK6mU4lM0Iu05glEmcOu8vewhdtjIis0lklwitDRZCKjUDvcbC7+IqO8RWHWe+idB3SJwqnnoP7WyLyOhwHR0gtDqeUiGxW/J75jsEegtvXmcldtHPNsnd3hpGFhpVIn1Eau/iKXV8tYqnlEidNrHZxpvXcWdNUrtPqDcLhkST3OtjjSvoZ2XMyV18dYfUvQF5ttDP7304pZjdJvfrLPwWS9HFmcnpSeYM5IsUtUbmS7uBMOtEdgNPL+MbpSKsuEXs1YicKplokgcthFXCUe/h6ltEZp3QrK8ZHoFeW4cXQq9iT0sIrc5lOCpmF208pVKAPNsoT++y9Af4apVAl60O7eye5H1YbXK7hTvZItLrLLweodHEU+uEVhdhdoiNKqlVIzIqxEaFhdtEKDsIZYfcbRKqdYyzTS79ASu/VwQVO1yKLpeigzXZwp2XeJ7uYU3vkboyqIisMgvRJHEqeOomqSt/974mK8+y/lwmD3qEVoPYaRdsijaJ0yf3dwnMLnk0lEGC1cIzW1xlx2TBHsasRuztFmFDj9DpIawuodMjsHsEdpfIHZAFu3hGi9gbELo9Iq9fbJ27JP4QYTURdgvfbBB5XSKvS+i0CZw2kddlEQwQRg1PK8v5jlEmsMpETqVgbzTJ/Da+UcaabxHaNTLRRj2/LacfRl02krQKvl4h9tpY6g6J6GLrZVbBcN2Kic2WZK+oNVKnizevcBns4ik1VmIPX2kSGT1yZ4/EGuHOWqz8E+xxC1/pchWekNoj4uJsd2R0eBa9Ru4coJ+VcGYVFv6A2JRQx8joExptEquLrzbI3AG5O0CoDUKjzcIfYV7skDp9MqdPqLcItA+hkeN3bxE6Za5S2YDwtCrWvMRlMsKabzA9/TSLsEPk1NfzmMRr4qjbJF4Tc7bBdbqLMKrok3sFF6RZGFfqGNNNMltCIYXWWvNEhNWWu3W7LVtT3oDQlGdDI6vPMjgiskbYsxYLcYA9a5I4eyzEMc+ShzizLva0i6+O8JQBobFXKAKPUJ7WsKddluIBiX2I8bSGNW5xnT0kdHcZP93CnNVZ+Hvk9gDtokRgdoks+ZwilBbXwSGR2kZ7JNWjuTvgMtjjyVc/gzeX6sLYGHL21m18pYGvNLkMDjn701t4szahJhsT6pMKC/eQ3Dkg1IbY4xYr/5jMlvONQO2TWkMifUCgDtGe1lh6x/hKm9TukTpdEnOEP2+T2iMW7p7UOBpSeSoDjhb2uM7z5BWE2sW6qMkJUHQfoXRw5i0Co88Hy9c5f+curtJeAye18wrevMHz+ITMGaE82UJ5skmkd/nm4lW8eQNrVuH9xQMCs416vrWeZClnm3hag+toj9TpYFxs4szKfHNxgqdU8ZUql+Eumdsr5mkdcrfHdbyPcbGFr9b4YHGCMBtYsxLLcMQ3Lx+Q+f21Peg6PZAqT6PGe9k+7+dHMhhRaryfnbAS/y9XbxojW3qY5xEI8ieIYSMxYFgRjAQQhICxHEeWHEeOHUmxrcihoCiWDEsyJdmEBIamJEqURUrUQs4MZ+7WS+372tXdd5m5M1xEUVxsihItcZvt3tvdtZ59/c5eS/edGc6TH9+pmhn/KMy9Vbequ6u7a+q8532fR9pgQr3K0uuy9Pv4eh3fbJEFx7h6k8krt0icIZk3IvNGu6lLZPUxJhXsSVXOaRZN3Fkde1ojtQasvBGB1iExB7gz+fyvvCM2YkRsttHP9wmNBlfhkQwmF9JAtfLbCL2IMbnOZSQnV86kgDst8GZ6gjvdJ1QLrFzJtIq8Np5ZIwv6PM6O5YTObsnXErOBNa8RGC1Sr0No1wmtWg5ArZG6R0RWfzfXybzRbraTOEPZIvBO8PQevtHH03t4eg9hDlgGd/CNPu78iMg8IbFHpO6A0JR6UmmxGOBpfRlEeLfZRPcJrBGZf5fAGuGoPdbhs0TOCcashacPiJwTtHGdy/g+y+AerlLHUWpk3pClf4TQpVJ0G1RIvoTUdwqtR2wPyfwhkS3barEj2UVCbxBZnfxz7OIpLZb+CcJu45sdQntA5p0QGj0CrSVfg606oZEzu4w2S/cYoXaxp3UCrc1GjHYGnMhok9o93HkVayI5PWt/hKe0ZRikN1gFA+xFCU+tEZo9Mu8k50qMCIwentbEnMrwKDCGEmw5H+IujjAnXYxxm9g6RWhDaQJZdKTBYywNHp4yIDJPCPQR+kUz51QM8dURxkVHwi5nA+xZfxeAuPMRnnJEoB+RuSe4SidXmA64DD6DOa1jTpo48wFL9wWc2TH6eY9QPyUyT3FmR4T6HQLtNqn9HOa4jz0dEmi3Saxn0c46uPMRgXabpfs84xcrGBc91v6n2IhPY09PsScnJObzJOZ93PkJzuwIbzEiMu6gzLrYxgjfOUW4dzHVE8zFPb76pQM+fe9JDm78LPePf5f52QvY1p/y+S+W+b0P/zg/84P/FR/90e/ig3/zr/G+/+Fv8MXSNZyLb+A4Z5yNv8bp0R4n7ae4X3wvtY/9M54tvJd7pX9D+Ymf5ubH/xV/+Wd95vMvo1uvYFgX+MLGtm1cJ0CIkDAUJKlgs1yRxkkOrZQH+29vEAgR4nsBQRAhRIjnCoQfkiQZjuORhAme7ROJeDfhCP2QUEj7hzyOTfKwImGdXe6YEHH41szk7W2OtwcVURCyypakcbwLEbbBw9ZYsm1ZpNv758FC6AuSPDjYLgK2TYr1csUqzcjihM1qLY/t86AkEgGb1XoXTmTJlkGR5lwMqRyVzAp50j7MeRQ71oeQoU2YMzbe9cbrlySRVGYGviP5D7lRI32bjvTqcikbFHmbYrNKuFynXK3SHc9BwjP9XZtiGQfEoUMSy0bFKgd4yIpHwDKTzYdVFnG5yXKjSPQOiOZb7YYwDxPivCUhWQ7bQGJrDkkiX/49lYHHNhRYpsluXrG9vwwavF0AEgp/Z+EQnpsHEskufBCeswsXZGAR7BoWMjjx8qDhrY+5bYDIKcd2cxPuggsZosh/nyXx2ywgAcJzSAIfEVp4oYkjHKbTKbb2iD95YY/T9i/zlbvv5yvH7+Pb9/4tXxu8hy93f5jnKj9M8Yl/QqvwK3zu2Wt86bNVfv0Xf4yf/tv/DT/zN95F5efezfHT7+HT9z/EEx/+Bzzf/yUqz/wwo/pP8MVPvR/fPGI+HnL39kf46p/8Ip72DOr4D/GNm+iTZxB6BWdWQXtUxHxwiJhVCeZlMrNOpJQxHt7EPjskmEmg5JY7sWU3BPMCzsUtMqNGuCgi5gVCpUSslvEm+1jnN3kt6OOO98gMGXxceT38aQF3fECkVEi0OpnRwJ0cEi7KBIsy7vgAb1og1mr4syLBoow/LxOoVUK1ijs9JNarLJ0GQjkk1IvEOb/BnxcJVMmMCLUiQjkgtSqIeQExlwFFMC8Qq+VdcBEuirjjmwSLA4LFAZlRYWlWidUizsUNeZnuE6olYr2CvyjgzQ7xZgekVp3YqGJdHOBMZYMj0kuSL6FUCNUm/rzB0m7iTA/YeF0mLz6FP68Q601WzgBnUsae3CDQCrizfaYvfgJ7vIc3LxKqVbxZCWdWwltU8NUa9rSIOT6UAUL+98RoEml13GkBa7yHUIpkdh13todxcU2CB/U6kVnHV0uERoXLqEtgFPHVAxK3IIGZZhehVlkHdQLzFp4q+QbfWZ7mAUKBQC/z5voYa3qD0CyS2GUyt4c9LREaDZZul6XXIXNbuItDrOke7ryCUOuEegNfrWCM93ZBhdBKCKWDPZUHVu5C7o/lwX4Fe1bGnkrYljUtMH7pidzm0UQ7O0B5eEDq1hBagdAoS4WgK1WrzlwyKCKrgLu4havsE1uSi2FNCoR6i5V3JOcCZgNfrxI5DUK7hjnfw9ML0nGvSbCZo+4T2mW0yTV8o8AqbLKOWnnT5JBAL8vN9HSf2K4TGhV8tYh6dpPFw2u8nh7D5i7uosTS6yC0KtrZTYzxPkKTMNPQqOdBTwN7ViC2mhhn11l7LSK9ij07JNBrOIsyrlpDnxZztW0Jb75PoBaIjQqpVUMoBSK9TKhWeT0aMf72E6zcFq9FA1ZuA+XhUzizW1xFAzyliDXdw5nvE9sVPHUfZ3ETX9tDu3iK1K2gnn8SuI92cY1N0MVdFHgtOcLVDhBmCWGUeJwdkXqt/GyYfEM9O7/OMuyjzw95vLyNMS/h6k3W8Smb5A6uUSVyW6RBjyzs4+gVUtHdtSPmF3us4xFZIEMNz2gQuR1Cp4OwmiSii8iDichrE/sdIq+No1eIXGkoSb026vgGmWgR2hVsZQ9hFUn9Wg5EPcQ3JJPiMuljTN8CqCa2hOeZ0z1WQQdPLxG6dTyzQhK0SawmvlomNmVAEVsNAr2Kr5ZJnRbeQm6f12KIM6vgzKr4SpPEHBAbfdxZi9QaEel9rHGFQG2TWD1CvUWgNUjNYwJVticCrUZk1HHmJXylnp/h7eHOy4R6g8ztEVvt3RQo0OoEeoPpK9dI7A5c3peAuHmZ0Giy8gdok6eZnT2FMd1jHQ5Yih6hXSNyKry26hOYZTy9SOI1iN26BJSKFrZywFXSJ7Tltj4THTytjKeVCcyaBHDaDbyF/NxWXp/E6UjwqRgg7BbqtMBSDFAv9si8PrOHtwiM9u6MtzGp5o2AY6xZnekr+6TOMUIbYM/kG3Jj3GDp3cGatjAnTZbeHULjCHfRxZ61cSdNrEkde9EicAb4VhdjVsGZVzDPD/H1Fp7WwFOlolCoDZxJmdToEKmyCu7lc7OLbz+NPa1gjsusvGPmr+6jPNxDPz/kjfQe6qNDGbrOmnjzNrExJLUk/FIoXdSHRcyLGpE+QCgdnGmTQG2xco8xzmu40zaJeSRhnEaT0KiRWH0CrY2vtKTFQ5NWkVDvsPKOCLTObvIRaG2cWY1I78rbXXngmjhDzGkVY1IhMLq72rqvtSU4NZ+RydfEIYnVRT8vMH/1Jr5WJ3Y6EjZptaWyMxgijAbTV6/nEOYG5uQA7fwWqd3Kp3h7KI9uEOa8HWt6iHZ+k1CvEVtNPKXM+MUniZ0Wkd1EGDVctcwq6GMvimR+F228x8qXwXZk1Ejslqzmaw0CbTuHOyB1WvI2p0Pi9nI+Qgd1UkK7KBHbAzJvhK+1EXpn16aw53WUBwdcBbcRSiu3qtR2Ic/iwQHOtM7j6C6h1sGZyTll5vTYBEP08z1iq8VGDNDPbyG0CrEtOU5bRXegVkmtJoFayXlW+4R6idiscBV2SMM+2uwAz6gROU18vUrqtuXzZDYIzS6x08PXa2SigzAqKOe3eD27i6e2WDw6xM5tHytxspslBEYXV2lizhsIs0/kHBE5R8TuiNAeYistZmcFMvceQhvizFsyFJxXuYpvE9sDrGmd1LtN5BzjqF1Ce8Qmfg5H7WIt2ghzSCbuSNimPiB2Tki8U2ylwzK4yyq8x+vZPRylhjkrs4lO8NSGbFIYbd5YPou9qBJaXZxFi6V/KhsRTo/YbRPZddSLPZZiwCo4wtebeGqT0OoR6F18rZPDOTt4ehdXaUuDidogNiVLSzu/kYe7HZQHh2iPSlwFd0isHtOXr6E+3M/Dpw7qo33UR/tyRjuvYY6LpM6Iq/gOidNDOb/JJjrC1xsYkzKRNSQyj3EXHex5g8w7InUHeGobofUJtCOW7n2McZfIvE1q3yGxTzHGDVylS+bdlgHFYoCvDrFnXeYPKpjjNo/jTxFoI+xZH2vaI7HuYk3eAl366gj1rIk9HRDqJ3hKH6H1UM/KJPYpvnrE7JU6ntrBXfQwLtp4ixMi/Vmc2Qh7OsC4aBOb93BmR+jnXdz5iI34NEI93bUplu7z72hTXIWfxVscozxsYY77uzaFPTnGmZ0QGfcItNsE+m185YTIewFbP8XWT/HtZ4m8z+AZn+HPvlzk0/eeolH5ZT73wid58OJtpvM/4dsP7vPBX/kRbv3ae/iX3/Nf8tHv+Vt86Pu+l68PGky/9VXOx99ANV7i7p0D6oXf4vOdX6bw2/+Y0kd/hC+OPkT7xs/x9Md+Ckv7Ip7/l8yUb2I5EwxTwXEcDMPB8wSOYxFGLnEQSpbCtpUQRjtzRRrFhGGM5wnCIN41K3wvIEky0nTJKl0RiogsWe5aFZGIdiYP4du7MCGLVwh3266QJ/WjIHwHC+M/DyrCHImwvWyPv5c5SDPMH2vHjQgjolxjGvhiF7ws81DicrWWQNAcfLnKsp2tQ5o/ot3MZJ0td5aPIGd3bAOPUAg2qxVpLI+DJd/D2ylMIxETiZgkSYiiiHfB61yuUzm7iAXCs3ZzjywPKtJYcLlOpY40V5RuVgnLLOL1yxXLOGCdRjsl6eUy3rUq3j792FZLZPXEZ5nKx93kNpEoZ2Jsw4dlKoOCVSYv27Bhy3WQCk/ZpNhqS4MctLkNLITn7OYZ28bDNnhYZQmB77FZZQjP2dk6pLnD3HEihOdKMGc+y0iicBdkXG1WO9tH4Lu7tkYShWdPdM8AACAASURBVKyX2a6Rsb1deO7uc1qm8W4yItsU8nPatjuE55JGAb4wEYGBiHw2mw1xaPLiN5+l3/kg3/jiU9yv/wJfaP1L0hc/yv1b7+aT7/8rdJ7+EU5L7+P549/ls3eu8Us/8ff55R99Nx/43/46v/5//Nd89Ge/m1t/8I9ofuKH2f/I93O/9f/y6p//DoHeQh03+cLnPsHHf/8nGbX+Hvrkt4i8Zzh/9SMY8+u4aonE6PLoPz2F/uoBwbyGPy2iP7xGrJbZOF3ss0PO/+IpwkWRx6KLO9nn4ht/wMZtSdPHvID+4Bm+Ew1ZWQ0m3/xDZt/+BCurQaSUMB9dxxnv4U0KxGqVRKtjn++zstq76cfSbBLrdTK7RazX5YxDrZCaDbxZgVCrMnvpGUK1zmvhiMxuM3vpKby5VJounQbKq9dJzSaPgwHevMD5N3+fldtg5dZxZ7eYv/gEYQ7KtM9v7kKKpVln8fKTJHqZVC/jTm6xsmpkZoVIlc2KzKzKoEIrY41vEenyzYY/L2BP9ngc9lm7XZzJAYlZZeU2iPQy6sPrXPoj3kzvs/E7KA+e5s3shCvRJzGaGGf7vJncgdV9HocdJi/+IUtH8jq0h9fw5kUSs8nr0TH6xQHGxQGR2WIjhujn+wR6A2dWIrE7hGqdtdvHGh8SKBVivUaolknMKkIp7M5AxVYDoZVxF4fygNSqEJolrNnT+RvBjjRTaPukbkECWBd1+UZT9BBqGe38+k6VKcnlDQl7m5exp0WsySGRWUc9u46nFHCVQ8xxIT+jKicos1efJrHlAWBs1XBmTZxZDXdeyUOGomwkqNUcBHmH+as30c6kGlXq7yqkdpdQ67AWTRK7yvTVJ1DPrhHoFa4iCZN0F2X5OZolhFbEU0rSqjGv5Ge2B7uQwpge4CgFVmEXa7GPrewTOZJR4RtF1PEzGLObbOIuiVfHVvYxZjdZem08tUhoyDPvoSHNJ4ld58HXP8ZVdMTj+IjFw2uoj27kwM4Ga9Fj9uozrPzu7nqhVZk/uIbQKry5vM38wTX0R88Q6WUuRRd3UcSeFVmJAYnbw5yV8OeHXAVdQq20+1m9CnqEWhmhFJm99DSPwyMyqymrx3qFtdcks6sI5WBnhVn5bRK7RmAUCYwCgSFbFb62R2yX8NUDNmEbXyuQ2HX0i5sSripqLIMG+ux6/lyV8PUyvl4htBo4ehlh1fHNOonfYxmNCJ0u5qKKsLpSX+fUSUSbNOigTm+xDHskok3oNgmddt6okFo7Y14i9rokfp/AacuJh1XHt+oIq84mHRH7HYxFAXNR4HF6zGV8hDE7YHF2jdCS6r/YrRJ7VTLRJPUkUDMwy5K9IOTkIXKqJFadyKhyGfaI7BqRUydyG8SiReDK34/YbHAZDHLVbWOnBM7cNtakQGQ0eT25TWr3sCdlUmvA0h2xco+xxnVW7impfYQ9qeHO66R2n8iQrYrFK0XcWZOVOySxWugXt7gMhgi1gT2tojy6xWVwRGQ0Uc/28HJWiTWRINbt64Q5KWBNCqR2h7UY4qs1hFpDn13nMulzlY5IvS7G9BBzdkDqyyDO00s4aoGlaLMUbVy1gDa5iTArLIMOZy8+gTUvwNWzXCZHGNMDzNkh62jAZXyUA2HLbMIh62CIOSthKzVCp4exqKKc38KYFkjcHpk3wFHqualgyCa8zYtf+0Ou4jtcxXfJ3GM8pUNsHxOZx7Kabh1jzVpk7m3WwT0ex88TW8fMHhRx5h027m0iY4i9aBJ5R2zSuwizgz2rEOstIrvH4uwAe17lcXwbrj6NfnbI/KXrvBacsBYDzPEhxsUhK28I6+dx53XMcYXEHHAVnuAtakxfvsHaP8Y4L/N6/Bz6WYXUGmFP6hjnFS7FXdbeKYtXD/HmbTJ7hDtroTw8yAGZHQJ1gL/o4C+aeAtpBFp5A1K7j/qwyOTFPQK1jztv4s5q+EqN72T3WfsnnH/rGv6iSeYckZh95q/u4c4beUW+SeoesfSP8zlNdQfOfBydojzYw1vUuApPcOdV7GmZxOpyGUhVpzY+wF6UeX15J+dAdFmKAZnfRzu7ibcokbkdPKXEJuijn99iLXo8jo94HI8w8zA2NOoIrYo9K2BODkidNr5e5TI+wlXLnL/0JOb8EF+vEjst5o+u80Z2TKBLE0ig17kMRmROH+OiSGR0uAz68v8557fw9TrLYIilyNcWbVZmE95Guygh9M7O9mFMKiTOkDeW93k9voc1qbLxT3gzu8/ryT30syKB2uYquC0hlXqPUO/gKw3sqQROb4Ihvlpl6fbz37E2m2CAenad1G1KA8hYKrxXfic3Z1UQWmnHfFp6LZbxANeo4mhlEq9D4rYxpwc48wJLtyNbEnaXyG5hKwU2UZ/E7TB/tLfTZibOcPd9dpUmntpCH5dlQLWoS7Cm0cFWm2TBCZk4wZjXMOd11sE9QnOIdlFB6NKMsg6OEXoLX2/y2vIFUv+U+VkJbVJjGdzhcfY82qSGrbQx502sRYtlcIdM3Macy/uE9hHKRYVH3/okl9GphNhqTQKjzdI/wpiWcJQawmgRWT0JXjSH+FqHxOmT+V0yv4V6sSfNLI4MbKx5FWteI3VHvJ7dxzWahE6P2DkiNAd5o6IplcN6mbXo59O4HpfiDqklmS6x2cadl0jtHpHeZvFgD3NcJHMGREYHX6kTaE0ia8hVfAdjUsiBzKf4Wh31okjmSjvHyr/D+OVbWLMKS/8Ie97AXXRw5j2c2RBnNsSa9PDVIxL7NvasjTPvILQ+3mIg/928hzlps/KfJdBHeMoA5VENe9rHnvYJ9VNS+x7aWQt71kdox8xeqeLMhiTWHcxJi8XDIpE5zEOLEeqjlnxO1T72tId21mXjf5bIuId61uLsW4e8kX4eZ3aE8rCF8rDFm8svINRTJi9V0c46pPZzu2Bi/mqDUL+Dft4l1O9gXPRYuX+EeTEi1J7FmZ2QOS9gT4e7rzuL/gRDuY2xOMGzniPyPsvDF7t862st2pVfo1n9/+jUfpVXvn3Ko4vP8ur5Z3n2ztPc/NC/4Df/z/+J7k/8GB/+/u/jy7UCi1e+zkuv/hkPzr7Cn/7pkBfuPcNXjj9I4w/+Ke0n/m++cPSrfOuLNyhdfy9nrz7LZPJ5NPNlPDFHCJvJZIJpuAQiwrINfGESByGOJe0WwvN3rIUg/3MYxLiuTyCiXVCRpkuSOCNLV2RxtgsmkjBBeAHCFaRRShwkCM/ehQaRSEij5W6VIO0acmaxDSb+86BiB6p8GzsjjZNdcBD4IgdcRrvpxjas2Bk53tageO3qMb7j7iYk2+lHEkZ4jgxu4lAKJC7Xmx3zQnj+TpMahxGB53O53uxwB5vlCteypZEkSUkjaS5J05Qsy3gX33nM1eVyx3rIEtlKiEMZAmwnGatM8imyRAYCl+tUqkTTkMtlQhp6bLKYq1VKLNxdaLFZxyyzeKci2VZllmnEMgu43GSssigHaMpgZJlK9sRmlZBEAetlmh/0b5kSAY8v1/hubv9IQ+JQNkCSSBCHHkkkct5GtJtXbBWiSSSbFFuGxLYJ4drWbs4hP1a8u/87ZyPBjlexbV1sg5BtW2P72PI22aJ4i48h3jEr2SpOt4+91ZN6jiXTs8QjjCw8z0IIgeNqPLj4MuXGr3F/+CFGhZ9l/KXf5vOVH+L0qe+m/XvfRfvjP0jrE/+cb/15mW/+hw6/+d4f5yf/7nfz3r//1/lXf+9d7P/636X1xA/zMz/wLvZ/8/v4j7d/kfHXfx9zfMDLf/Ekn3v+N/jA+95Nu/g9zM/+Hcr0I+jqk8SihnJ+C3tcxnlU5so9xj47RMxKGA+vs3jpSfxJkczosHjxppyDWPVd+DB/6UlirSIP9F96En92wJXfJVwU0R88Q7iQalIxL2Ce3SBclBGzIpFSIdXrBPMyK6tNrFaxzm6x8Xus3A7jbz9JZre5CgbERgNnKoGaYlFn4w1xp2VSs0ViNFi5baYvPgGrU9kmmBWJDXmgHxtV3Nk+qVUlNkpEaplEq+CO9whzjao32Scz63iTfULlkNfDHu7kFuorT3LltwmVQ5zxDZSXnyDUykR6BWeyx/yVp0itOkuniTs7wJ3uEyhV1m4Hayw5E5ldZ+V0MB4d4ExqPA67PA57zF56Amu8R6zL0GX8rad4PTrBvLhGalVQHjxFYtZwZ4eyHaJUuBIDnHkZLz/g8JXqTqFnTQq4iwrupEyoNoi0Bmu3hzstEKhlErPOpd9h9uo1hFpl5XV5c3WKOZH1/cuow2XUwVVuEhp1UiunwS9uEZj7chPsj3I+RofUbhEa1bw9UCJ16rjKAcbFYU7Gl2e7NkGf2JJnoRO7Tub0EGqdQKtjTQ8lB2N+uNv+r9wTvEUDe1oideTUxJoekDkdXotPiYyufNOg13MoaBFfreZn06qs/Ab6+BpCL5LYdRJbntEOjbpscEyuE+S3ybPd8sxpqHdwpjXshWxUhFYdRy3iG1JBKfWjh9jKAYFVIXJq+HoRVysQu3LTL4wSrlJAaCX5tbpN3EUBd1Fg/uBprqIBV9ER7qKEOZEMj9fTEyYvPUVk1HkcHfFGeoJ+fgvjYo/H8YjMaeOrFYQm5yKxLgMHOf3okNgtAqOBrzfw9AYrp0WoVYj0KkunRaCUcGeHbLwOG79LrDcItRpLp83G6xAbVbz5PqlVIbUqbIIe+sVNXs+OUM6eJjRKhGYRX5OtipWoY06v8VraQz1/msSuEds1rOk+8wdPE3sVlkEDTz9Em1xnHXaJnYYEw9kNrpbHhG4Tz6ihTg4QVgtbrZH4Q0K7xzLqETiyoWAqhySijW/VsLUinllhHY8I8rDC0WqETgfPaODqdZbhEbHf2bUphFUncJqInFsROE0St0Nst0m9DubsAEctElgVYreGox5gK/tcJj1ip4Y2uU5gSYtLaFfQJzfwFgU2QRehl/G0EoFVJbBrxH4LQzmU38d4xMrvSdOMIjkkqdPOzyYPWPsDfEWaJbj8FI/DO7jzBs60TmqNSMwjUuuI2OgRaG0Zojl9UruHN+uQ2SM24piV12PldQmNRm4i6LDy+lyGI9ZiSKDVUR7eJNDqXIUjaZWZFonM1k49bE0KeEqVLOdUJF6N1G/h61VcpYqjVEm9DoElZzKZ3yEwayRuC0cpchkPWQU9tMktjNk+rlpBGHVCq8lS9FkFA9bhEGtexJzJ3/FAr2DPCyz9voSbOj2E2cW3enhaLQfpdlmKI0Kzk1P9ZXVdn5R3+/vYPiIwBsTWMc68izPv4qt9nHmHyBwRW8cE+pDIHOEuuqjnVfxZG1/pIsw+ttZienaAMS3LHbvaxJxVcJSa1Oj6R7izKpHWItHbREoT7XxPBsVGi8fRKaHelo0HvUtsyD27+mifq/AUVs/L69QugdoltUaoD4us3FMS8wguP0dmj7DGNVJrxNI9IbUH+IsWsXFEbBwRqD1CrSMnOrbUg8am/BlYvFLCnXUItV6ufW6S2gMSs7+DZ4a6tH4IpYU7b5A4w3xK08NTWzuw4FaxmNo9hNIg1Fss3UF+GWJcFIkNqQ0WeoPQarEUAxylgtAbBGZTqpgXRfS8SfFGeoIx3iOxW/mUrUJkSiNRYjUxx/uydWQ2MMf7vJGeYC+KOEpJzu/M2u7vkd3kcXqMMy8QmQ1WXo/EkvOcUGuR2QNSe4AzOyS1m4RGncTtkokBvtHCtzpErpxDbFWSmTdiE95G6B3ZJrH6rP0TMucIZ1YnMfus3BFCaRGbfS6D2wilLRkhzpCNOCa1eyzdfg70lcyKQGsSm208RX69gV7lKhpgz/bRxzfw1AKPk4GczPltEqeJ0Cuo5zextDJpICdsribD3cRu4i5KUlmtNPMZXQ1fL7MKuoRWk9CS7ZCVOCF1j3AWDckc8Y9zVWaHxBmyie9gzmvYSgN1XCL1RzhqE2F2CW1pPkmcIxJnxFX8LIHRZfzKDRK3y3fWd4mcI1ytQ2APyIJT9GkNW2mxie8ROkNib0TkHGHOG7y2fB5X65B4x6T+CdaiSeL2cZQagdEmMNqk7gBzWiYw22zCEzJ/INXkehdf6/I4fpbUGxBaTczZPq4qzSzmrEhgtnlzfR97XkM9L5G6I9LgCGF18Y0eqXfCZXiHxOrKnzW1SOZ08RY1Aq3D0j0mNgdYE9nYfC0Z4SsNUrtPqLVw5zXsqWSzuHPZMjUmNQmD9gckroR+J24Pe14jNCQE0561SN0Rvt7CUepE1oDQPEJoR8TmHSLzDt5iyNm39hGa5OvYszbuokNoHO94FEKT95FhRnd3/0A/QT9v4ylHOHM5/XBmA9z5UAYN8z7qWQ1r2sCeSyBqoJ+wdJ8nMPrYszaxdYfUvo9Q7xAZ9/AWI8xxh8i4izsfYU+HKA9bWJMB+nmXyJCsCf28iznus3Sfx1dOWDxoop93CbTbkl8xv0OoPUdivoA5lnaQzHkeezrEng5wjeextWfxrOfQFycYi9ssxqfY6mf4o/tP8ak7n6Bf+w0axV/ja18/Qne/ymzyx1Q+9gt8+J/8Ha794x/kN/7X/5kvNktMX/5Lvvjl5/jGi5/hL77W4zP3/pBPV3+R/zj6Ve4e/hz3yr/En33qCb7wwtM8ePEurveXOP45jjfF9Uxs28b3orxRYWLZyq7dsINW5qGAn8MphR/uOBVRlJDEGUmSEYhI3iYikjAlidIdHDMSEctkmZs75PRBsi8ykjDbgSjDwJW2jh3MUk5OVmn2Fnci13y+HeAZh+E7JBTLNNtNRLZWkq2QYsue2FpC4rddt22NbB9bNjaS3eRjvVzJOUweVsRhKJcVWbYrLMgT/8GOr7ENRiIREwUJYRiSJIlkVFxuMvlFhx5R4ObqTznJWKYSqHm5yXYTi2XOlFjnQcVWTbq1fmz1pqskIIllaLDd78jtimxjrLKA1TLm8eWKNAnYrNMdDHOVRcShbBlsVtkObrlNYNbLNJ9qBESBS5gbQeJccRpHPqFwdiHD1qghdaBh3saIdoaNZRrnTYfgHeaOLWRTeC6OZe4aHW9nTWRJ9I7JxlucCvGO65dpvLtf4Hu7j/1WWBHu4J3bYCMIAqLYIYhMfN/G8T38WPDq5Gt07jzFSfP9nJb/NZP/8Fu0f/dv8qn9v0Xzd/8qo2d+kM+1foE//+INjFc/wx919jm+/rt85Of/IR/9+f+RFw7/BeUP/S984J/9FX7+f38Xhd/5AT7V/2mUB0/y6Fsf49O3f5Zu6Z/ypRd+hD//0k9hqL+Hpj2N61SYPLiGOymTLlqE8yZiWsWbFHDH+yRaFeXlZ/AnklHhzw7QHzyDfX6TRKuwcVqor3wSMS+wcdvY5zdxx3us7CYrq4F1foNILSHmBSK1RLgok2g1gnkZMStJZajRwD7fwzrbI7aarP0exngPc3KAr1ZwZgWM8T6hXuPKPybW2+iP9rHHBfx5GTdnMtjjfS6FDDaMs5t4s0M2XptQL2FeXCPSpSJ1qx59IxwQa5U8oChy6bWxL25gnj3DY9Fh7TSwzq7hjG+ytKpEapHpS09gXtzkcdhHLAo7IOHaa+MvCrjTIkIpsXQaWOMbhFoJb1bEm1bwZw2syXWEesjaa5FadayLW6zcDs7kkNhooJ89TWTI6r41voU7OySzW1gX+5jn+3ILqzd2WsvIbMmAYl5m+vIzRGqLUG3iTEqkRpvEaJGaTUK1Ip+fcEhsNrEm8uy51KZVcBZ7hGYJoR8QGQ1CrSt372YJoe+TOk0uxSmesoVqNnJApdSU2rM97JmcdqR2N9fsSfVcbG2nDwUSu4Ov1ojMJtr5LZx5Qd5/vo+nFFi5pwhF7vHdRRFjfJPUaeYk7gbWpEJq9/DVak5Nl9aH2OzgzGr42iHroIWvFeQbwwt5hu8yHLLye5KpsDggMmsIrUZktPEWdfxFi8jo42lVqbU0qrhaicip4xslbGWP0K7gakUy0cbTSnhaEVcr4qgFHLWArRzKA1ilsAtm5g8+ichnLSu/I6cBSllaVfQq5uSApdfBnRdzEF0pP9NYQb/YI3Va+XMonw9vts/SbhAbVdRHN7BnBXmwYDRJvD6RXiPUqkRajdioE+m1nHEiw7ul3SExGkRalcSs4872EYoEbSamBGl6SpGVaO8MKaFZJDAO8bV9YruEs7hJ4lTy+UyVpdcic6UhJfEaJJ40aQijkutKG0R2i8BskgZdsrCHq1cRVpPI7RJ7A1y9SeINCZ02nlEndNoETovE7xG5ctYReR0S0SewJY9Ctil6hI7kVNhaVU493JaEafodPLNG5LZI/A6h2+IyPsHT5AwldtoIoyohbTlgM/Xf0pPKQKq6a1PYyj6RUSW1G5KpYlZI/Rah20A4NfTFAUu3g6eU8dUKiS3tOXLK08EY7zN9WTZ7JFR2iD2toD0qEOpdIqNHbAyxJw2E0mHjn7B0jkitHsZFAWtSYuPdxZlJi8/SlSyT1OlI2KbZI9DqmONDEqtNbLYI9AZrMSRzupjjQ+xZacet2Bpn/JxTIbS6bI14Lax5kckr13HVOqnXRRgVCdhcFImdFsKsYUwP0CZ7vJadYM0LzB9dg8fPEzsd1It9Fme3iJ0Omd/H12o4SoWVL9XI9vyQ0JQBWyaO8fQuttpmEx3l1oUukdVhJUa4apPIGpB5Epzna215kK11Sd0TnIWsM2+C50jsEzylh9AGROZoB9RMnBMy9zaR2sdbSNiea3SYXxRw1Qax1cWdVrDmFVJvgDEpcf7tp/GVOitniHlWwHh0QGy1SOw2+sUB+vkhQm2ydLbtlwZLd0Dm9BFqE19pYk9qXIo7ePM2/qLD2r+941HMXj5g7Z0SqF3MiypC6eIrTYTaQSg9UuuE1BphTeTr+1r0yNwW9qxMqEm1aWbJx7ZnZa7CAda4gr9osvFPiM0+xnkJd96QrR3naNee4OozWLPa27SKXalZnFVYeRLU6Uwr8jKrshEjGVwrFTK/nwdKdfm91esSqGk0EVqFpSdf5/SLW7uwwpoechkMyFwZZqROi6twSKBLS5MzL/BGdoqnVXbTj9eXpwijRuy0WAV9CdVclEmdDqnTZeUNEWqTQGuTOUf4Sgvj4ha+Il/vt0FY5HSJ3AHGvIKntnbshm1Ak3kjEmcooa1Ki9eiuwi1RaB1CLQ2a++Y1B7gLZqw/jSx2ceeVFl5RzI0cuTkKrZavB7fxZlJTsnaH5K5XTK3g9DKJHYj1x8XSP0GqSdtUK5aYhMO2YRHpGEf16jgmzUiRwaG1vSA1G5J6KjVYxWMsOYFfKOCqxYRRp3Mk/OVbSCxnbQkTq4p1doyjLK7WEqNVXhC6PQI7C6e0SKwJXA09Qb4epvIHBAaA3ytQ2h1CMwGnlYido9w1Ca+0UWYPZbBKY7aIhMnpP4xsXuEclEisPp4umRFBHYfYfVI/RFXyW20cYHI6rIOjomdHp7WwNclkyZxeoRmF3vWyOcnJyRuH2HUdowKGYS2SRxpj3IWDayZbF1FXh9brWMrLdbBHRkYqA3cRUm+bmtS65uYA2JzSGrJCZ7QqryRjbgKT9DPC2zEiNTu5ScxWviK/N22Zg05NTHlRMlRSoTWdp52hDPv4S46+FoHT20QWl1Csy/bEsqAxYM61rTP2r+Pt5CBxHayZk6bOYyzi7vo4y5kwyK2TvGUAZ4yILXvIdRjvMURkXkbdzFEaMd4ylHetLiNft7CVwekzjGu0sFT+gT6MZlzH2feQuiy0bERn8GbnxLp8jGFOtoxKlL7OZbu83iLY3zlBKGeEhl3d7cL9RRrMtjxLDLnvrxNe26nLXVmJyzdTxEZd4mMO7iLEaZyF1O5g2c9i2/f4z/96TUevdzEtz7Dw5f6nDY/Snv/gwyqH6bR+E0+84UDXnnxhNrv/2s+8n/9HW788x/iA//g3TxfusZLf/FFPvvHR/ze77+Xyv6/4ezrJf6o/is8V/hFvnry7/ny8b/n5S8XOW3/NrPzP0aIF7HcR3hiThC62LaNabhYloPrWvjCxMv5ENHbJxRbjkO2JIoSolBeAiE5FUEQ4fuSWxGJmCRMiMNEhhZRyipdsUxXLJOlLA5s5xh+TBotd8DOKPR24cQWQrk1dSR5c2J7nWc777gujRPW2ZLAl3rQrZJU3hbvrltly10wsl6udrORraJ0G0AEns/lai2NInlbQ4YWEuS5/djbxkQSRXnjI8hlGdkOtrlK8zZFlOH7PnEc8643v/OYq01GFHhvNRGE5EqEwtlNKjYrCfa42mRsVukusNhkMZfLZBdSXK3S3RRk/TZgZponKZfrjfxkspjV8q3H3nIqtjDP9TImS+TEY73Mdo0F+UXFb5uERITClRyMJNiZS+LQI/Dt3KYR5XyIaGfXCHw3b0b4+K69a1ts2wzbEMJ3nXe0JbYQze3jbhsSoXgLlLkNPLamEc+xSONoNxfZ/hvZCBHvCCu2n5+8PiAMQ8LIJgh1RGDjhYK5qfPK/Js8/5Ue3cJ76d/6Keof+9s0fvuv0v6d/4LhE/8tnyr/IzpP/Ch/9oXriIsvYX79K0z/9PN0r/8q1Y//JNXf/od85D1/jY/8P/89v/Uvvpuf/9F38Tvv/++41/sxvv3V9zGq/QCdvXfTL34v3cr3sc6KOF6B2WwPbVIg0VpcGd3d9CNSqqR6jVAp4U+LGA/2sR4VcS5uSRDlvCAZFWoZ/cEziNkhy1zl6Y73ELNDIqWE+son8Sb7XHkdNk6LjdPBfHSLcFEmVqvMvv0k/rTA2m6TaHXGLz/F9NWn4bX7aBe3WDy6Tmw3EVoVoVVZ2kMWL98kM3s44xL+vIJQKiydNuqDa4Rqldho5HaQfQK1SKSXiI0S7vwW4aJIuCjizw5keJJDNf3ZAf7sEHdyE+WVJ4nUIqxPMB89gzu+ycquS16FXsGfHyKUorR8TPZIzBpiUWBpS5ClO5NBRGJWpHVjfECst8nMAcqDJzDO+lA4nwAAIABJREFUn9k1KwKlhD8v8EZyzMW3PsFGtDDH10mtGurDp3GnB4hFCbEoY42lgtNbVPCVKvr5PqnT3VW71Ue3SI0emdXHm1Zxp2XEokqo1oj1OvZ4n6tIavzs2WF+oF8ntquY0xsY42ssfWkMMC+qhFqbN1fHGJNnCI0qsTlg7R+R2l3saQlnXoL1XUKjijM/xJ7tkzq9fP5RwrjYy8+klXeBiDku4C2qEuan13Dys6y+WsSa3sK8qEqAmd3ZQSiFVsaeFpi+ch1zLM9wxFaT2aufxBjfIrXbxGYHa1LB1w4JjRLOQp5BWYsuid1EeXQDY3xAYtfw1SLuophv+VvY0yqh1iVQ5fbXVctSrek28fUSkVMjsKT9wVGLeHqZwKwS2nUip4Gvl3HUIquwJ5WtVg0/N34oj57htWQoORxGBXO8T+a0Se3W2w5omyy9DuZkn/mDayR2k1CvYU0PZEVar5E6LdxFEX9+SGrWCFQJBbOmh0RWi8Bs4ShVvFmRWK/vWC2PwyOWdhvt4Q1CrUaoyhBDLEqkVoOV2ySzaxjn1xDqYa4pbTN78BSJLXkfiVMhsop46p40fvg11PNP8lraJ7Hl17sNrBy1hKuWCK0Gl/Ex1ryMpzYk9MzqshjfxFQKXGYnBI6EZnpGk9DpY8yrOFoDYXVkw8LpoU1LhE6P0OkSOj3UySFpMGAVjfCtJuaiTOz18mZGlTTo4Rryv8KqS4im85YNZKsvlQrUrgR+mm+FFbErD9aFUSKwyrtLaMvZz8pr46tFAqNC7NQJ7TqOViRw6qySPqnTktBTt81VONxNQWJLznuWnrzYsxKB1iS1+6y8Ed68Sah1cabNd1g/MmdIYsk3zJHRItKGEsaotSSjwmyQ2G2E2pBaS7uDOT5EqDVW/oDXk1P0833saRE2z/E4PpGvIUqV2GqzEUNCvYFxcUBqd3h9NSIwa/IMud3jKr6NMS0gjCqbuEdg1lmHw7z10MaaF/ODyTbfWd9BGBI0l3l9Uq+Ps5Asg9TrEztdPGUfXz2U2323Q2C2CK0+whzgaj1ctUpgNonsDsa0ROIMEHpnp5CMbGmoiO0hzrxJaA6xpk1i64RAP0K/qLPy7xIaRxjjBpE5wp61SewThD4gVHsEWo/AGuAaHSy1gb2o4Sk1MquLMS3Ls6BmB2dexZ1V8WZVEr2DmNcwxweEeoPE6uDMKpjjEqHeYemOsKc1Fg9u5dyCQW4DaZNYQ2JjiDtrsXSOd3wKoXSwJ1Iv6s5aObtC8koCtU+oSe1oZHSlpUspIfQSsdUmUPt4syGheoxYdKXZxa7jzRuyAWD0SKwBQm3hLZq7eZGvtXeMhvMXr7/jgNae1/EWknXiK42d+UPOACsItYmrVnPdZxN7UWYdHhGaLYTewJgW2AQDlm4Hc3KAcbGXA2RlEOEuSnI2qFV2TYrXkhFLr8P8wTMItcJr2QnrcIA1L+RK6jah3cCYHhCYdTZiSGJ3UB/tEZtd1t6IxBoQ6T2ssZxXufOCPMGhVOTPk9UhsLuEbn+nl0ycIa7SxFk0EHqHpX+Ms2hgnJcItc6OUxHlz2Nk9PCVFoEqv9dCbWGO5VRgy4GJjAaB2iIxe3iLGua4QOZ0Wfl9rMkBmdtmHbdYhk302Q2u0gG+USGwGoR2C1erEQs5UwudJo5aInXbOIsikVEn1KuShWB3eS07JfVaJF4LYdTxNTnr0cdlAqPL4+QegdHFnFbxtTZX8V2E3iFye3hGE2G1MRcVfLNF6g9x9QaLiwMyr4c1q5C6x8TWCGvWIHH6JG5LQnO9IY7WJPaGBHYPV28R2D18s0PiHZGKEcE2lEjvEXtDXL1F6PTZxHeIrC6pO5CATKuLMS2xEiOE0SJ1B7hKTcIx1TaJM8JVJDNGGLWcd1TNgbs9zGkJX2uyEsdEZh9zWsNSawR2l8Q7xp43JVfD6RMZdbSz68xeuclGnBLpffSzCsZ5mdfi28RWnekrn2D+6i02YoQ9le8NrEmJlTsk1FpoZwfE9hGx3WdxtodyfpPEbeMsKrKZZPQJjWOEPsCcVHFV+dxZ0xq+2mMtnmXp3mfxoI67GBKZp7iLHtp5HXvWIrJGqGd1rGmH2DrFV4d5kNEjNI6JrVOMiw7qWVOGFcpRDs48wVscYU16zF+tE5mnktszbxEaA9xFF18dsXjQJDT6BPoQ5WGdi29XMMdDnNmIxLqHpwzxFsdYkwHe4hjjokdqP0dk3MW46CHUU16LP7e7feW9QGzew1sc48yOMMd9hHIP82KEMzslNp/DW5ziLY6JjLsk9rNY2l0WkwGOeZsHLxfZu/Ee/uhTH8E1nmMxPsZ+8Md8qvtxmrc+QKf5G1QaH+DDv/YjvP8938sHfui7+PiPfz/v+6Hv5cXP32Z2/hd0hzcoHv47bn78PXy692/5xnN/wFdPPsKX+h/mhdoHebb+m3z+2ZssLr7Mo4dfQjVeJkoNPN/C930cWxCICM93MK0Fnu3smA2BL+cevutKEGUUkyQZYRiTJkuCICKOU+IoJQoTsnRFGmVkyTKfekig5jJZEnihbFeEspkR+iLnUyT4ridNH8IhDkJpHsk1n77r5Qf6ErK5vX0744jzhkWYNym2cM2twnQ7F4nztsXb4aC7ECQPZiT8UsIzheftZiPClX/eNjmiPMDZ8ie2948CWULI0mjH09iGMKt0je8GBHFElCZST/r4cpXbMgSBbyM8i2UWSbZEbv/IkoAsCdmsU642GetlzOPLJZfLhNc2GWno83idcbVK8zZFyDpXkKZxDuYII67WG5nGLBPWyyifefhcbaRVZJlFJDmf4ur/Z+tNYyxLD/M8/knkJIABG3AgBJZgIJaCSIpsIBGsxJYlyDaFGAoky1ZsbVZkSjIkmZQlUgopauFwpnu6u7a772vt3bNxSA5FmoskUhTNGfUs3V1Vdz37vp9zl+plhk9+fKfujJL8uKjuquqqW9W3u+73nvd9nnVGlsSsFmnOkXA2No04DAS3IouII09MVDKRMoW+aIcIEInPIk02M4x3wZjOBnh59fFFeBFuphpXQUaWxIS+x2qRskjFHOQqQLnSmV4FFb7rbCwlvmuzWqQblelVUCLmJt4G7nkVSrxXhyoAnR5hGBKEFn6o4Qc2jh+gujZn+j1enX2ZZz/2T6l+4kfpPfX3+drgH3D41F9j8NRf58XS/8or7Z/hja9XcR58gfXkPqv5OZ873qL29E9T/Z1/yMHv/G988P3fyc/84F/jX/3D9/ErP/1tXPvod7D31Hdwu/m9vPUn/wd/+vKP8dLRj/D6ax9kNL7GaLSFozYI5jWc+7tY52XCeYNQquLPinjTAkuzg/rWNtPXboj2RA7T1O4/y8JocOl08GYFLr75+6R6jUgWE4vxq38I6zssrRZy3rpwJwUWRptIFlaPx/6QS6eHcbaFPyuR2G2m964TGU1sqYR8dovU7pDYbTK3izmqYI7KPAlPidQWxkWBzOzgzEpEap3ZG9cJ5Cprr48nlVDPbrCwG6zcJrFeRrv/LE+CAbFSwZnsYJzfws+hmvM3Pokz2SJSinizHbzZLolWIZjvEcoF/PkeviR4FEunzcJq8TDoY463sSe7uPMCsdbEk0qEaplHoWAFePMyqdFjZR/iK3s4sy1SSxhJVm6H0Wt/xKNwn3fSY5ZOA/Xs2ubPBkoFe1rAGu/xODzAlWtID7ZYekMSq4s+2sOZV4iMNtaszOTuTSK1w9LeJzN66Oe72JMiqdnGl6so59v4ao3LcMjK76GNbuXTjTqusscqEHpRZ9Zm7R9jznbI3Bq+Kn6oh1obXxUsithoCRuF2cwnGCVio4Mni717pDexZ0WMibBhZG4L+WwbV64R6a08YGhiTncJtAqxWccY1fGVDpndw1errHxxBc4Yi7p1Ygwwxleb5hbroI9ytkWotXGlJp5awJxu4SlFHKlAZNTRxztERpPIaLLw2kSmUL1Zs3KulyuwsI9Yuaekbg9XreLpAqaZOE1MaSe3Q5RJ3Q76bJfM7xLbTTKvgz7dwdUqeFqFVdDLA5sm2mhL7I7dNoFWRXpwXTQgZkXWwQBrVmTp9TYvtdE29kw8oV8HA1y5IgIVqYQ1K6JebLO0m5ijLVKzQWK2WPlDQqOFMSszO9siUutkZptQqWGOdjl/9RMYF7s8iY9YewMWVofMbOPOikRaDXu6gycXiI0KkVbKVbJ1MqdFajdIrJo4XKq7JHaF0CiS2BX0yQ0eJX2WXnsDDbXnBZaBUOdZUoXY7qFcFHBkoW+LrX3U2S6WWiF2uyyjA9Jgn9gdYMoNImeAJTeJnX1S/whX72BIdZbhCaE9wJQazM63eLy8TeT0cLQG6rRI6g8xpArqtIhvNVnF++jzAm5uAFlGQwKria1VuYxPyLwhjlLDUariIGQ2WAY9IqtBYFaI7TqRVSNxG4RWlcCssAjauFqJy6CPPdsj0KskjiDRB1adwGmQhUK5uPYHm8mOsBxUCHURNnlyjVBv8iQ5IdTanL92jUv/BNafJjGHyPfLfCt7maVzjPKgiHJWyLf3R7hSHXPc4lH4HJk9JNSbBGqNlTcgcwa4UhNttMc7izubBoU5KbJ0B9jzCua0hK/UuQwOUC92MSZF8f+I2SHUmkJnOtvJjS0t5me7JLYIHHyjLtSjVjuvO3fx9QazBzcx56XNxGN67yaOXONb6xd4mJygjPbw9Rbr6IhVeIh89jS+WuQyErOQwOhgzOtE9iGBeYB8sZO3b9rYch11VNqAHs1ZA+WiSOYe4CodQmOINqoRaPuE+iGRcbRpU8TmEU/Sl3mcfgpPHaCNGsTmEbE6xJoKoGASHLOITvD0DtKDHXypQWT10SYlfK0Fb7/CtxbPY40rmKMSa2efh9Eh9qzM7N5Nlu4+72TPY0/r6KMKsT7gSXI7P+BUyOx9MvsAa9LAHDdIjAPk+yVCtY8ndXg7eYn5WwViXShpRdOiRawP8KQe2nkdZyZmBqIps4sx3WbpDnDnXYyLLtpZm0jbJ7P7GJMtlu4hsd5HPS8Raj1W7hG+LLSlrtTchBRXXIZVcJJbVIYsvCMye4A9qxFqHRbOEGcugJEr74DY6JE6fSypQmi2SRzRsJifbYnAwmyLeYJU4mG0T+Z0sedFzGmBhdvlSXKEMdnLD90iZLPnpXwaIlpmsdNGOr+Fo1bEFWulvGnwKKPtPBTI235ah7eT5/DlNta0QWoewOo2gVpDG+/iqXUyf4g2KxO7Q3yzR2wNkc+LXEa3SZ0DQqOPNW9wGd1m4R0RGwM8qZVPQPbzdkWH2BjwMDgl1Hq4UouVd8TKO2Tp7hNqLTy5RmQIHaw1qfJO+jyh1iYy2mS2aFlFeoNl1GIZtVCnNzGlXWKnReJ20SYF1HGByO2IsFWrERgNYqtFZAo9qSdXWHhHeeuhjj7bJbKbuGoVX2sR6D0uo9usghMcuYU2rrD0jzehjKu0CawuntFGn1dQpyU840rp2cZWGzzOTniYnKKPaxiTJo/TF7mMjtEmOwRmmWV0gq228Iwu2rRK6h2yjE6YnxfwdPG6t1cv4Rld5ucFpFGRdZLPTZQmsd0nsQc4coPEHmwmIJ4meBWpOyRzDzCmDVy5izkTlpDU7bIMe6ROLw9mGigXexjTyuZxvPCOsbUmvtnD1Xok9hGu0sGaVVl6fd7ODln7x4SagNk+jl4gMYfiOYtSxlUKZPaQ1Orn3JMiqTXAler4SpPU6hMaQ1JnH31awtNqAhKtC6hnYh+SObeJzEPUURlXEUBNR27jyj0RpqonhPopnnyAPm7n8M0e1ryDOW1hTrs40oDUvo0x6SA9qOHKQxbOc4T6Ec5ctCES6w7WdJCrTg+x50PMSZ9Qu4057RHqhzhSB1fp4coD9FEH7aJLYh3iyn2k+w2s6QG+chtfPkUf9TCnwt7hKyeo510C9ZTL4DNE+h3m95qbQGLpforJGzXMiTCJOPNDxq9XUc46LOzPop4N0S72Sa1PERvP51yLQ0LtlMh7GWnSx7Nv86UvfIwP/cb38flXPsZbd6vMLoaYb36Ou5/vcFT9ML/zm/+Urd1f4Pc+8s/4uR/+byn84g/xKz/w3/F//dB388p+gfH516jUPs4Ld57iU8Nfo3/j/bxS/w+88fKz/OnBx/jC4KOcVn6L0/Yfcv7m53GstzCdMwxrhOMaGIaBbfm4jk8Y+qSZn08pxOH/yoLhOW5+yBfBRBBELBYrojAhjtJNoyKKEuIgIQnfVZIuEgHYdC2PZbrKEQw52yFIScJMsDCCkDjycG1nYx0JfX/DpojzZoRlmJsgQcw8cplFFHO5XG2gmlEgWhHvZVSEfiBaF/nnu1yuNsYQ0RoRrIngPWrUJDeGOJa9CT2u5iHCjCImJFevyxJRGriyflx9LN8JCL0ILwxEUPGttx/y+NEKx9Y304mr2UQaByyTmMtFxiKKWKUJqzTh4XJBFoU8XC7yFkXCOotZJu9CNddZzDqLN3DMdxsSeeCxTFguYrIkZpEK9eh6KZoTIjzIxG3ps8g8VsuQKHRYLZLNFym2NsFm9nEF0bzia1xNWZaLmDSfiMShS5aEeI4ppiyRuMW+s1GqLuKANHTJIm8zN3kvP0I0MPwNq+IqzHgX2CkCENGscIhDL0/Ycvpq5OK5KmGoYZlz4sgVCVeSkuXO2zhyCQOTxHcIHYPENwncGY55H8d+Hc99jfH48zQqH2TvqX/J87v/gpM//F7qv/Ffc/rJ7+ZLvX/Nn5x8BGX6Cp7zZUajE87O+rx457e59fv/iu7Nn+HsS3vs/MHP8u9/6gf52R/6Hj7wT/57fvz73kfld7+dz7W/m8+1/zZ//PLf5qD97bz21Z/DnOyQmCdM3ihjTBrEZhdnVCKUalijbfzZLuq9ZzDObhErDbxJFf3sWdzpNs5kC3+2y9k3PkZmVPFmu2RGFXP0DCunij/fwhrdQL33NG9H/Vz5Wcad7bH2uoRqBf3iFr5c2mgSfblEZnZZOQO0sx3MUQF3VmHtDjBHBSJVbG5Ta5BXnweEWpOV18eVxdWaWG3jS1V8uczaa5OYNQKlQqg0WNpDglmNcF4jlGqEUoWl2SaSK5gXtzDObuDMd/DlAsb4JoFSxJpskRhVQrWENdkiUnYI5R0SrUCs7mKcPw1pD2t8nenrHyczm6RGndkbn8SZ7fGt7IhQrRDrNV79ym/xreVzREaH+b1bGKMCzqTMpbOP8WCHtTXAkreJjALO7Fn0B08RzLZI9RrWpERk9PHUkuBKyCXBidDE7tyelUmtHvp7YJuZLX4faE0ivcXCHaBd7Ak9qD+E1R0cqYQ53WUVdFl6Hc7v/gGxVedJesyT5BR9VCAxxWHbU/dQR7eIjBrroE9qN5HPbrAO+lyGfez5Hs60Tmb0SY0OsVbHGN0kNkos3SpPkhYLt0eoi7ZAoFUI9DKeUiAyy7y9GJI4+/h6G3m0wyoaiKvdRpPY7rEOTzFmJSKrs7lpkwK+3iTQW4RmG322Q+p1SLw2kd1AHt3CVks8yg4IrQaW9DS+toM2vkVsdET1/nwvD13KaKNbREYdV64SqA0SU2hVXWWXQN8ltPew1Ru4+ha+uYM6fZpVXEefXyP1y1izXSKjSmQIy4c93yPUK+jjLXy1TBp2uLj3SeTpLS4X+1hqEVMpMB/fZBH3WXtHWNMq0r0dElP8Xn6wS6h2YPUpYrOxUZdGeot1cIAzr2HPaiRmH1euYM2KZHaHy2CYw8NEGyk2hGnl6uBszwss3HYOQ93J1a4CXppYDVy5QKCVWIdtzNlNZvc/wTpsY823SJ0qozf+gMuog6vsEpllLl7/fSK7xDJsYUp7uGqN2O5izkpkXpfZ2TUyr0dst3HVKsasIGBkmpjbnN19isvkFE9vYysNtFmZRXiEKddx9TaJt08aDAkswahwjSax28dWawRWh2V0iK3WiZx3JyKO1sBSqqS++HOh0SG2xZNdR6kQWk28vB3hqCVSr0lgVlEnN7HkXVytSOzUCcwKlry7YVhY8i62srcBqYZWFX22hauWWYY9HLVEYNYIrTrLsIebKzufxLd5FJ2gnRfQRyUye8Cj8AR9VMQYl7j0T/HkNtZEAG3fTu8Qai0BvrS7BHpLwORyLWTq9jHnZcEO0Ju5Vm9AoLYFGE7vYM9qPAyPRciolzdgWGN+i8AsEtpFIqdIYO2xCvsERg1LLmBKe1hygcCokXptlmGP2GuR+G1srYRrVEj8DlnYxZD38Mwql0mP2Knj6WUSt0VoNXC1Kr5eZ+EPWEeHhEYbbVLAlquEZhtbqhIYLQKjxZPFKYHRQhsXcOQ6ykWBpX9MZA5ZesfE1nDDFLg6bF/xBax5g9Do4WudzRVOR+4S6vsE2j6BdoA5FqFBpA1Qz8r4Sg933sYc5yGp3MOZtfCkDva0jjGu4CstMlv8zJHeuklqtLl098nMPvp5EX/eJNEGfCt5Ae1iD1eqE+ldHkW3CZQuxqhGpA14O3kJ9UJAIJeuAG/GRg99VCYxBjnjooYn13M2guBP+EobX22Iw67RxJGqhGqHQO3lfIsB9kzAd0W7oLcxVtizBpm1L8KUizKxfoAndYj0npjXzauisaP0cOdd1t6JmIyMysR6VxzYxgVcqUpitnk7PSXQmhjjAoHaQB/tEeotMqfP2t8nMmqY0x08pcTC7eYB6w6p1eOd7I4IaudFll6fzOkwv/cs62CAI5VYen0CrULmCvbQwu3iKzUcqUJsdLgMj3iUnuAoNcx5GV9vYsvVvIHT4TI+Em3A8R6RIaYBodnDUVtihmDvb6YQV1pSW3oXMHoZ3d48tq6aJo7cwpzVWfrHuEo75zTVWfuHLNyBYARpNTKnzePkAHvWRDsvs/aPyWwR9OjjAqyfx5Wr2PMCvlomc1oo5zdRL25iz/f41vKY+f1ruHIZV6rwMDxCur+NPavgyhUexX2ks0+S2F0W/gBHqW5CQmW0y5PFKdL5Np7axFObuGqD0Oyy8PYJDNFKWHj7eGqbwOjhyG1CY0hiHWLN2jhSj4fRS6T2Cfq4hSP1eJK+xMoX8NHQ6InZldHFVlq4WgdbaeFobZSJYF3Ezj620iWyD/GNIZbcIbT2cdQuy/COeFv+vb9qs1z9OjT6OHKLyDgQcwWlyzo8ZR2eMH+wgzmrkDoDEqdD6vZRLkq4co/UOcHXBthSC0tqsI6O8dQ2ykWFdxYv56yLFqHZQp/tbPSyrtRk4eyzcIZY0zK+Uie1hTknNfsilNBbhFpTgDjVGqFeRzrfwpFrxPlERbko4yk90eCatHCkA6zZgNS5g6sMmN0vkeS2HU9tIz1oEKjHePIhoXaCMe6hXrTx5ENi4zbSgybGpI+vHrFwnmN+r4Ij9YjNI1L7GGd+jCMd4snCMKJeNNDHHXxFgCsD5TmsqWhZhPohnjLg/C93ifRTHsevMLtXwZEGhPohoX6EfFZHG7X41vIVFu4dpAc1HOmA1HwR/WIf7XyIK53gK+L+mNM2oXbIynsJc7JPbDyPrxyjj9v46hBPuoMxPsQYiXaGctYi1l/AU/Yxpm0epy+ycO8wfatBv/ZL7Fz7KT49+C3uvlrBNp7n4vUTvvjSx/mPH/gf+Oc/+l/ykY/8CL3uR/jIr/4T3v+9/xUf+tkf4ekP/QyvfeGEe69+lsHwD7hz9GG6z7yfz916P4fbv8zXXniG/3T7E+zXf5PdG7/Cn35lyEz+JqZzga6N0dUJpi5hagqebRIFDo4lkURG3sIXRkfPsTdmyKuL4aEX4jt+DswUVo8kTHP1Zrh5e+AGBF5IHMT4jvj1IlngOa6YZeRmjavmw8bYkYMpr9oKvuuJKYbn47segScYGGH++6tzs7hA7m2aElcq0qvmw1WwcGXsWOTciatz6nubFg/Xl6JdkU83/Pw+L7Ps3fZEPo15b6Pjqs1xBfL8q4aSEM9xNgHK+955csmjh0s81ySJBYjyXbBmQBaFrNKERRzxaLlgnaWs0oR1lrKIIh7litKrcOLq5TIJebxe5JyLULzMmReLLNqYPq5mHFdBwFVjIUsiTF0lTRyS2GG5EEHFMotzfoSAdFzBPa9YFXHkscwillm04W0keYgR5YFGmgSEviPaGL5DErg4hkoW+YSuhWfphK5FEjgbO4iYbPgbSKbn2P+/QYXnWASeQxR4uTlEzGmuHkhxGBEGNpY5JwxVAl/HdTRC3yVwvTzd8gh8E9OY4Tkaji3juRK+P8Fx7+N4r2N7r3L//DN89uVrlK//NK+99Nu88Ow/4OvdH+GLzR/hxdJPcLv0AQzlCzjWF9H1T3P/fo8X73yEyvV/y2HxA6zlz3LvG4d8/XN1bvzWT/Gz//hvsPub/yMHz/xdPlP9O3z16Lt46fDbOWx9B298/RdJ7Aau3EMft3ClNp7cIFU7uJMS7nQPf75HpJSwLrZxx0Ws8yKhXEQ/exZ/tos328Ea3cIeb+VNhBKhvIs/F7dQLuaK0j38WYlQqmLkV4PN8TaBUiY1Gznwb49QrZCZHRZWj8nda1jjAqnRIZDr+FKNpd3ncXQbV2ogP9ghzg/jnlJlfv9ZVn6fJ9EJqdFGv9jCkwqsvDap0UB66wa+VOfSGeJNK6ytPkuzw8rq4E0LJGqVVKvizndRHlzDVwqsvTb6xQ2ke0/zMOiyclu40238+S5Lq0aql4mVIsq9p0m0Mkuzhjnezi0bdTypiPTWNd5JD1HuP4s12RGGCb3F0h3iy3UWVo+V1ccZFbHO94isMo50C2f2LNbF0/izLUK5hDkpYkwF5yHQKlizPaxZAe1iW/AgpCrmpMRleCiu2ubhRGy0Se0e9kz8MI4NsUX3FcE9WLhdYrOBcn4Dc7rDwqvhyLuEeo2FI7SZ9rxA6tRZhy0exUOs+R6RUWPhdrClglDG5eRy/byAcn+HUKlz6fWJ9SqutIM1vYExfgZ7VhJNgXkRTymjXNxCeF1KAAAgAElEQVQgNqu4yh6BXsJV2zhKA2MuDnqT+9eIrDYXb1zHnNdRx3sEhqggW1IFc17GkipEVgdPa+DpVWyliKtViJ0m2nQHRy0TO00WQRdfv0XqlPGUIvashDkp5bXpDuZ0D08pEhl1lm4fY1LEmpUIjRqJXcGYXkebPUtgFlkEDeTRMyyjJo62izK+RuIJzWpk1rDneyK4kQp4SglXLhIaVQKngWfV0OU9pMktAqeBrZex1CKx3ybUBDPjauc8ffMWj6JTobGUREgRaDXBP1DqeZDUI1DbRHqXdTAkczroox3seQl9vIM9L25sI8Zkj0AVV/ft+V7+977NOuzwMO4R6oL9sXDbLL02ysV1IrNMYldYh00ceXsTVKR2ldSpoo+fZek3WQUtAqtA5FTxtAqhKQB7tlQh87p4WpnE6RA7Yt8bmk0epUcYswK+Xifzejhai8Ds4hkdPL1NYHaxlQah3Sf1DwS7wuoQOd3NLbA6eEYTz2gR2l3Cq9fbHdz89ZHTEypTq0tkdQmNFoHREFcjjRqx08RVS4SW4FL4Rhl9toWt7BE7dRK3gT7dEtDU/G1X7+uoBWJHqE2XYQ9jtos8uknqtomdJrZSJDQF/M6V6qjne2TWgJV3QGYNcip9lcwekFkH+HKHUBWBrD4qCi2p3eVxcrw52OuTIo/TU/GYVxv5lKXPw/CY0d1n0UdFWL24odYHSgtPbhA77Q2XI7IbG+1u7NRwtT0Sp0XmdfD1KupkaxO0mNIes7PrOHqFwK5jKgWU6TaeWWMZD7DUEp5ZYx33cNSC4HpYdZZBj9huYcyKzM9usQz28dSGCCnywCJ1RNgieBZ95mdbJE4/P3QIG4U1a7AKTrGlJoHeI8kPnVcHS1tq5lfH6ziyuLocmfuYsxbmtE2gH2DPuzizFs6sRWqJIEC/qGKO66zcExb2EfqFYEX4chftoow7b5KYfcxJmfPXnsGdlVk5faxxEenNW6K9Zu1jXlRR7xfQLvZYuvt4chP1rIgniUmHNWmKNoUm4KjWpEagdFh7p0TaEGPUIFSHZHaXlbePPatjjGr5LKROoDZZen1iU9hcQq1LYuyzdI6xpjXRMnCEmtSe1kWTQulgjCoEaofEHJBa+8T6Aa7UJrVEuCF+VnTIrAOcWQf5QZHEGLJwDnClBs68xsrfJzJaSPdvIZ9tb1o5md0Tpql8juirDWxpj4Xbzk1NVSK9IQCGsriwEOfNNl8RcODLcIh6sYUx2YUnL5E5TVy5iHpxi28tT0msNgtHzAlTq4cy2sXXm6Ruf/PYD802sd0V4Z1Sz2eFTXytJcCMRg9H7WDl9gv5vLixnogr3yK0MGd1PLXD0j/ePKbUUZnUOSCx95HPizjzOpfBMbHRIbG6PIoOBY/jYhtXLvN28gLuvIV2USIxRVDoyYIB40gVLsOBuMhgN4mtBr5ayUOd9mZCl5htErMn4KWGUJMmdp1AKyCdb+OqdR5npyyDfYxZCflih9TtsfAHPEpv8zA+ITS7uKqYHvhai9DoEBpdHLmZ/7vpYc6aeKrgtyTWMfa8h6/uk9qnBNo+rtwlNEQTLrEFzFaZlEncAxbhCabUwDN6pP4RmX+EKTfwjQGZf4old7DkNpF9iKf38Y0hvjHcgHCvAsZA77HwjgQod1zBmrVY+reJrQOksyKu2sZT2zhyA1uqYctl0eSRmnhKn4V3O59NDLHmdRK7z8I7ZOEdY06beGoXW66zjvYxpT1Scx9f6RBqXQK1nWufG/nzpSaeLCZ0sdHFkao5a6uEMy8RGQ2MWSmHyXaJrQGROcSWRGMisY7ygOAYVx7iyAMcuYcjd7GkFr7ew5nvi5nGtI8rH2BMeuijLq50gK8cYU0HG1Cmrx5gTNo5DLiLI/ewpocYkwGevI8177JwbxNoRyhnbazpAZ58ijEeoI3aBNoBgbaPPmqRWs8RanfwlH1ceYg165HapzjSAGPSwVcP8JQhoXYkoJfzIzzpNrM32zjzY1z5kJX/ItqoKRob2qmwhZwJ44cr75M5pzjzUwL1OUJNgDc9+QhXOsGZi/s8vVciNI7RRn1eOv6PnPZ/nU8PPshXv/RJzt4o83Lpl/jdn/47/Nw/+i/4/X//A/wv3/M+Cjf+Hc0bv8BTv/oDfO7oGl++UyCYfYOzu39MvfYRnj/4MMWP/CCfeuqHean6q5R+/8epX/s/uffnTV46+SR/8bVjLs6/iuWOsU0Jy1BwLBvXstEVFdd2CDwLz9GwTR3PsXBtC9s0NiGFmPxbREFM6IVEQSyAmUFMFi8I3IBVttpAM0MvykOMhMANScKUZbbCtR3CvC1x1XTw82DiSh8aer4AWcYJvisuigeej2vbhL74vFEeClw1FsS5O9qoT69epvG7vIpFmhG4nghL8tbF/zuo2FxgT1IerS83nIvk6uNFfzVcufpcV3OWzevzryOJok2A4bueeP8g5H1vP17z8HIhuBSRj+sYm8O8a+ukQUAaBsS+xzpNWWfppmWxSmIerTIuFwmXi4SHy3TDqFhnMZEnGBfLLM6Vp3lYkUW53SNimSX5zCLcgCeXWcqjyzXLLOVynbBahKxXMXHoslrErJcZ6+UiP/y7m6BiuYiJAgffs4SeNOddLLNY0FPzICPwLALPEtDOJGCZhMS+LRogsQgrssgnCdw8gAhzlai30ZNeNS0Eh8LfADbfO9vIkpgwsIlCj2W2wLVtfNfD9yzCwMCxZ/ieimMpRKG3Saii0CMMTCxzhuXMsZwptndBkIyRtL/AS97ADl9lrv8JZw/2+czJR/jy0a/x5fa/4MVbP8DnW/87R9s/yfjrHaTZpzGNz+N7X+A//0WFYefXKF77eY5rv8G3vK8xm/wxkfUVPnvw29z40N+n/Xvfy4OXf4Lbz/5NPlP6m+yX/gbD8neinP02q6DNX379j3icvoQrtxj95TXsixLG2Q6pXsedbLO0GpjnW5jnu8RyC2+2g3l+g1gtk2gVnoS9zUHdHm9hj7dzPkWFh64IA+Q3b7I0ukRyE18q4UlFFnYLY7RFrIvDfWLUycwm3ryKfr7LO8kpxsUegVzHnVVYOQPcWQVPFj9MMnuAcrZDZveIDUHG1sc7+PM69qTIpd/Hk/ZwpT3ceZFYa6KfF/BnVbxphUiuk6oNrIsd7NEOiVphaTVZOk2M0U3Gd/+QzKrzJB5gjm8xfeMTrNwWK6u14XJc8ThSrUasVAjmRXypxOzNp0nNBiu3gzPb23ydj8IBk7eexVfFk6kn8TGBXMOdlgjnVSKphjq+jj65ztIuEys7xPIeoVwm0looFwIQ6ef8A2O8iz0vEektXLkmqt1qA3tWJlAb2PMKnlIn1EU11ZVrJGaX2OhgTsV8wpXLREZ9c7C+jBt46g6uvIc13+VRPCQ2KwT6Hp62xaN4n8RqYksFQr3Gyu9izXaxZuIJamp0SY0ukdrAnu6RWQ1io4yv7OJJ2xvXfGq1MSY7xFaDxG5gz3eQz66JDbHaItAbTO49g69VSZ0u2riIOhKHGUepoU0KWFIlB/WJg8/8wRaBUcNRSthSAX26wyoQWjN9uoMyukVk7eEq28RWFV+psA72iQxxxdKTqwS6YD/4ap1H0RGp3cHXKljzLWJLGD4ctYirlVgEHSK7jqsWMec7PM72c21elYXbIXPE5OMyHOCrVVy5xOTBdQKrQRb08M06+nyPVTwktJsYUgF7VmHp7hPpYh8bGx0CtYknC9BdZDRYur18FlLBmpaJjS6R3sWaVrFmRUKtjj0vERtNUqtN5nRRzm/l4M4emd1BOb+FPt7mcbJP5jbRJzeRz57hSXqIr1ZQLm4QGhVCo0ygF3HkbfG4UHZY+k1m95/incUQT90jsauoF9d4lHQJ7SK+UWQRdFmF4ol0aLawpCKJI9SvgdEgcTssgwFnd59i4fdJ3S6h1cSQahs+xSI8InL6+HlwYcqiLeFodaE2DQ/wjBaB1SbxBqjTIlm4j2c0cfQGkdsjdvsEdgdbrWMpNTytmc8KqjxZnOKqFQKzjjnfJbLF1MOWRVPiyeKA0KziG+UcMtnAVvZwNRForKLu5m2+UeYy6ZO6bTytgjHfhYe3seQCrlYm9dq4apnEFLV1d14nUFtoFwUiXdTsY6OHPW0QKB0WzgGh1uFRdEKaHwataRFHqRGabVK3j681iawOsd0VzIB5hdQaiMDZGpCYvRzuOMSclLGmVRy5jqc28bUmidNj4fdx1DKWLP7OjPlu3ixp8zDdZxF0cdUyoVkn8zs4ehlbK7GMBzxaHhI6TVyjQug0WUT9vIEieBaJ00SbbBNZwgAS252c1t9iGexv2iALf5jXp+sYsyKr8ABHrqFPSiS24Cdo48qGLXBVZTdn9c0hx1XaWPMGvtYh0AXMzpE7JPYR9rxDYp3gygMifYg7b4umgiwO+9akQaD0iLRB3qgQsEtf7vAouk1qDZi+eRPp/jbOtIR2tkMgN8jMPsZFCXfWYOUc4U4bPElu48kNfKWFel4kULrE+pBQHWBNBH8ks44wRnWMUZNA2Sc1T7HGXULliKXXRxsVsKe13IDUxpk3cKUcniqVsWcVQq1LpA2I9SGe3CLUWmSOCFdio4+f6zQ9qYUvt0nMISv3iEjb3/yZxBSPq1DrsLAPCZQBK1dYL5SzAqHWwZMbRHo753K0eRQd8TA6EupbqcpleEhm93DmFeb3bxHqFQJNQHkTq0WkC+OMer6LfLYt2hPzEqFex5UEOPhhdMDs3nV8pUpqNze2JMGv6BFqTZSzHTH9c3r4epPY7golqjsgcwdYUkU0LXI+y8PwaNOoCK0+gTnAe4/d5Koh8TC+w8I7YhWcYM0bm8PzVVDha10uo9uYszqJvZ+DO/dzWGqdhTtg4fYJ1Br6eJdI63Ppn+JKTXylxdLd5zI4RBvt5iDWBr5axp7vsQ76ZG6by7CPcn6DhdvmSXqEr9axpmVYf4qFM2Tp9TFn26yDloDMWl0W/j6x3cOcV8jcAfL5Dk8Wd7DlBgvvAC4/ReYe4GsdEnuAq4jnD4HR24QD1qxJoA9JnZP8MNzHlfsE2oGA0ZoHROb+xpQSW0NS7wjfEIwXY97YQDMtpU1oDXmYvoij9jClFql3jG8MiJ0jYueIxD3aQEyFveSQzD3EmNawpSY8/AyxdYg+aZC5oj3lKC0uoxMCoyP+79KEiehhfIfIOMBTBpjTFgvvWEzC1AaO3OAyeg5z2iQyhxizCgu/z/TBNQK1u5lE6aMSytkurF8kMTu88fWPo54XeByL+db0zRukVhdHKpPZHYzJLr4mQhP5fA91VGbhHeFIAuwb6kMCVbQd7FkPV+oTmyJkMKcNAm1AbNzGme9jjHtiwmHeYem+iHbRQR91Scw7qBcd1Is21qxPZBwTGUdoozqze0XMyQG+cow17SE9qHL/mzdRL5q8nf4xifkio7tVFs6LWLM+8/sVPGWApxygnHUY3RUzEmvay80gTTLnOQJNaFXVixaevE9mv4AzP8IcH7L2P0eg3Ea76DB7q0LmiGDEnh2Qmi8RqHfw5GOsaR9f3SdQn8OeHePLtwk1YRCxp0cE2gmp9TwL/wVi6zn+81eucdj8AN/48jUOyz/H5577IAeNf8Mvfv/7+PnveR9/9C//Lh/6yb/HrY9/gA/+8o/RvPULfOX4P/D611qo9z+NPf4z9NnXOTp4hle/UuLFrZ/m5Y//Y14o/xzPV36Bzo1/yedOPkrpxi+hTr+CMnsVUz/HNDUMw8AyHRw7wDI9bMvFcRxMS99IF0Lf27AJ35UiBBvNaOTHhH6UzzzeY/XIZx+e7REHSc6nCDaAzXcnEummcbCxbGwaCX8V5nk1z/AdlzhMSWMxtRBmkDDXkjpiGZCHCFcfI3sPiPPqc12xK5bZ4v8TVCzTjND3N++z4V7kZ9krLsZVGLFeLDetjauv6SrYCFyPRW4sufr8YW4ped+TRysu19lmNiEAlO5mLnHVpkgCf9OmWCUx6yzl8WrJo1W2mXkIPkWQ60o9lkko5iNZJCYXOZgzyxsWwu6RbkCVl6sF62WWNxgEDTSOxIzjcpXmthGhbFlmsZiB5JaQ0Bea0jAPIxZpSBr7BDkQNPRtbFMlTQL8/GtcZBGRZxG64hZ5Nos4IPYdssjHs3QWaULgOTnDws0ZEy6LNN7MPN5VlQog55V+VNhDbJZZLOiwYYRni/vpuSpRqOH7KrYlYRoylqEJOGfoEEc2vq+i6g/QrHto1l385C3c6DWc6JtM1S+hOV9Dlm5z0vt1Xhn+Gnc/9UEaH/9+Tnbez3Dn3xBLX0RVXsG2Po8ivcj47Ih25Vd5+mM/yacP/4hE/Qrn41e4+2qNV05/ifZT/xNfrP8jvlT5exz/4X/Dc9e/ja/e+UEOC9/FN7/0C1jSFsq0QGQPcKQ6+tku9kWRS7uPcXaLe3/+u4RykSfBEPNsh9f/5GO4020yo4Y9vsWDv/goa6dFIBVItQqvfelDBFKJYF4i05to97d46O4TKy2WRh/rvEikVQnVygZGGalVEr3Owm4JMKXe5tLbx56UmL95A3dWZu0OiLUWvlTj4rXrXPpHPI7FLGF27wap1WHp9ZAe3EA/L5DoLR6FQ6R7T6OcXWdht3kYHDB9/Qazu9d5JzohkurYo12Ms1s88vrESgX97AZnr/4egVIkUIp40h7ObCff75dRzq5hnG3hTva4dHosjBYkxxhnW5jn22R6U7ADjDr6xS2hMlUrjO9+grXX5VHQZ+H2mN1/lstgyMNgiD0pYJxtbz5WYBTRRtdYWCViZRvr4jqRUsGelomMPuZ0O2cgtPKr5aJtIa7adJndu4k9E8A1a1pCPtvGmpVJrG5e1S0Qmx08uYYnV5m8+Qz2vMCjeEhqNwiMbRJbWB6kB8/gqUVSp0ZiF/E0UVP1tQoLV7AJHsZCu+YpYi6wtHtEah1zvIt+sYV+cZNQLeEre3lgIYKUzBZk+Ksr+L5axprtYIwrhHobXxH2ictoIIjddh/5wd7GKKCNC8R2F09r4OtNfL2Jo9RYBT3M6U6uTa2wDvuEem0T8NjyLQJ9D31yk8gQSjJzWsSeVVgHh9jzXXy1ijkpEBltlt6A+YPrhEaJd1YDVuEAZbSNo5RZRUN8vUZg1IntFvp0l4Xbw5zuEeoNEXgo1c3sQhvtsAwHeHoNfbqHMStsavGrcIg+3RO6SKnKw/AIT67zOD5GvdgVujuplrc+xN5ZH+0JNZ4iDhvK2R7K+RZLr0fmdDCnBZSzWyy9/mYHPr9/g9QW/17M6e7m+770W3hKAenBs8RmIw+gdkidOrFVIdALBHqBhdfAU8UUJjIEYDOxqygX1wj1IolXwVJ2BL8hb1RkXh9jtscqEjDGq21vaAlIWmg2seUy37q8gz6vErtDXL3NMjrCNzqEdo/A7GLMq7kNpEMWCEOIZ7ZIPAHTdPQGD7MT0mCIIZWZX+wInanVQZsVMaQKq+CAdXhIYDQxZkUiq5kbLUTDILJqG4DmImjj6SUCs4KrFUncBr4hIJuOWkCfbRHlPIvQqhE7dUJT3Dy9gj7bwZzvEZg1VmGfzO9w9urTxEaXR9HpZge9cIY8ik4JtTbSvT0CtcvaP8ae1ZDub3MZHuLKVVbeAEcWMLnI6qBPi5sp1Co8wNNE0+xJfBt7VkO+v0Ni9PJ6cwVrWslZIUMis4ejNLDmVRK7u7HdWFKB2GkKm4lVZ3Z2HU+vYMtFFn4XaXyLyG3h6GWysMv0/Fk8s4prVLnM9tGmt/D0Esuwi6uVmZ/fEBDEaJ+FP0A628aWq1zGR6yjQ4xZidTp4yp1ErvHW9/8I8x5CS5fZBUc8uC1Zwj0Lo+S51n6gqcQGn1Co7/RMBrTGpl7uGlVxNYg51oIK4gxaeWq0gNifYgrdQQXwjxgYR9hTRroo5rQg5qHqGcVYn0Ii5eI9B7S/R1Crc3aP+Shv489KaKd7UD2PI+CY9xpHXtSJzOGGOPSZvoR6308qYU9FcDMhX2Mcr9KZp4QqYcE8gHSW3Vi7TahckKk3s4ZNhUeR7fx5S7y/SIr7whXrqFebONIZZbeEGfeQD0ro51XWLqHGGOh7XwSP4evdLDy2cej6A6R3sea1nFmDTLrmMQY4slNnHmV2OgQ6V0Sc5/EOCQxhszf2uUyOGHh7JPZA9SLXZbugEAVoGX1fIfHyQmPoqONOWbt77P290lt0YhYB31is0lmd5i8cZ3E6nIZHIr/u4wm+ngXRyqxcAXsWL3YJjabeaOthqeUcx1rJZ9zFIQpJ9jHmosm3RUjw5FreFoD5WKXd9JTPLnK9K0b+FoLW27gqC18c0DsHhJbw42e1JaaPE6fZ3Z/d6PyXHhHmLP6pnGROgeb0GIVnLDyjnHnTS79ExbOEPV8T8CtlRrvZKcEandjWFm6BzyOT4n0Ns68Qmp1N2Dp2Gxgz/dY+V0Sq4n04Dq+WkYfb/MoOsSZV/GkBiv/QECU1SKroMmT7DlhpZmWMaYVPLWFOavm/477m+bH+d0b6JPqxupyFfLF9nAzu0jtQ3xtgCv3MCYtQv2AQBdX4R2pi6uIVpKbN1ESe8iT5csY8xbKuMrorR0WwSmu1kceVfCNIYl7zCq6w/RBEX3WJDD3MaU2ptTGUXs4couFd7SZbRnTGrE1RJ9Ucw5Ni8Q6xNf6Ap5rDgj0Lua8yio84uKNp4ntrrC3OCc5KLJPZAjGijEt42ltXKXDwj3BUwVAOTAarKI+kSZCPGfeYOHs48xFGynJgai+0iLWu2gXhU2QJ4whAma99I+JrQHauIIjv/u9nT/Yw5HbLJ3bRNoBF69tEyhD5AcVQnWIflFn+sbextRhzQZYUxFcuLJoWJjTPos8tJi9VcWV9/GVfVx5gD3voJxXke63Uc87ZPYdzGkbe97FnvWxZ/tM3mgQGbcxxkJzqpzXWHrPoY86ePIpnnwHez4kMk4xxj3m9+ss3BeIzdtY0wHjN8qsg5dwpUOke20i7QVW7mdxpRNGd8uYky7r4EU85YjR3Rr6xT4r7xXMyT7WdICviPBCftBFHw15HH+e1HoJX76NPTtCu+gzfdDCnB8yer3On3/+Kb762d/jz17+MNf/7/+Zf/sT38a1n/xbfPzH/hYfef930Xnqw/ynz7xIq7NDvfxBBtWf4c++dAtz9gra6Cu4xpvUKx/nuPFhPl/5ZT710R+l9Yl/RuGjP8St3/1hPn3w23zlM9vce+0lDOV1xhevoaoqiqKhqRaG5mMaAYbuYpo2QRBgGRq+axN4Dr4rbp4jRAmCUxgQBwlZzp64CijiIBYgzTjbKEnXi3UeWvi58WNBmDcjIj9AnkuChZEt8B2X0PcxdWOj9MzyACHMWRCu7RC4IaEnmhhZHniI0CDI1wHv8iMD19vMSDZGjyDENi0c0/orDYqroGK9XBF4Hos0ZbVY5mGGvwkfrjSnV+2KLElZZotc4erkrQoRwPiuR5ZPTkSAIjgZSRSL6cflOntXTZq/vAJartKERRSRRSHLJObJes0qTUSrIks3xo/LRcKTy3eDiyzyhfljERP69maOkb1HbbrMIi5Xi80hf73M/orRY5EmLDIxD1ktRANjvUxIIpfVMiZLfdL8fi5SMfUIfJsk8vK5hwg5ksjbMCsEFDTAdy0xPYkFkyLybFapCC6SwCUNPdLQ24Avr4wcIpSIN/dPaFLdDQzzyvRx9XKZRfieLaAleXUmSwJsS8L3FWxriucquLZG4Iv7H4cOpjHFNMbI2l006y6G+01m+heZ619gqn2emfZFJsoXuXe/w1c+d43ezs8z/8Y2J4Ufp7f1zzHODvGlL6Gbf4wkvcRffrPF7o2fpVv9darb/45B9Xdw5a+iml/i9PiXeb73w3ym9n18dvu7+NRT38nJ7/11vtH7bj5d+n6Otr6Ht776q/jmHo5VxVJFxW1hdDEe7GI82CbV6qR6FWeyjXF2C+3eLR77R0hvfpJMr2Kc38Cb7TC9+0eEUgF3uk2qV5i/8TSJVsebFrl0+kRyA/O8gD+tsTT6OLM9vHkRc7xNZjawJjvEek1MQJQykdrITRUNUqNDpDZZ2n1CpUGstUjMPqk1QH6wwzo4IDE7LNxe/qSny0P/iNRoo53f4u1kiC8XiLQaS7uHeVEkVprEcpNEbbKyugTzMpleJ9VqaA+exZ5ui4O1XBA3pYB6dp2F3cCVdvFnJZZmG+3+TayLbbxpkaXZxp0U8KZFAqWML5cwx9v4cgmWJ0RalUit8sbXfheevIgx2cWVy0j3nuWd5Iil1UZ961nMsy18o4iv7aKffxJ/eoOHTp1QLmGMCthSQ6hE53s4UlFcXff62POysHDMKlhTYbPw8wqsp9QxJsXNDEQ938WeiSdNK6+PPRc126XXYel30CZPEejiqvnCbWJMbhHoRRZelVVYJdCqrIMe2miLzGnhykVRYzXrOHIRa7JHpAouiDPdI1TLpGYdc7yFPd0R3ntNXM1LrQ6eXPl/2HqvGEvPxExvLo29WNiA08phYcD2jSHDuzJgeG0YNnaBNdbrFWRoZUVLGkkerWZljeIorKQZDjns6kon51ixA7vJGZKaPBpO4CTG7q6qE/+c8/+fc6qqu8l5fPH955AD+6JQzWKxu+rwdPf53u99nycPXApwdZuVe0Ssd3DmZTy5hDHZxZXKZFaf1BDtCel8B19vch2f4GmiTbHe6Auw4y76aJuV3xVTjFwpaYx3UEfPEegFYquCp+yjXtwgNlt5XVt8P5nTJtLFFtyVRRPC1wqkTlnAs4wGodnE02sYswKLoI+nifBh4fRy/WsBc1ogNlt5pbSKPt7D1+p4+ZstlfG1OpHZwtfqmPMSl8EBodbAnBYJ9Sax0cKZi93yVXjIyhOMD9GcaBIb7Rx412LhHIgX+3KF2GyJg4LTxVMqpFab6+iQpddHerhFYrVY+T1CvYqvlTbzG220vXkxPXCjQcgAACAASURBVH/0LNZ8h9AoYc1vEugFErtCYlfx1H2Ui+dI7AqRWcZV9lBHnyX1qwRmCd+oIp1vk7p9IquDJRUxZrs5q6CPr9dRxjtcxgeY8yKZ38PX6yTuEEdtkngHeHqbLDjCN7ubt/XMI3Z7hHYH32zhmy1cvYlvtYm9Po5WJ7Q7ufq0R+QK8KajNUjsHo5cy5WpLfFrex1Sr01gVtGmN3OApph1eHpp05iwlX1sZZ/rZICt7KOMt/CNMr5e3oQamd8hcVq4WhnfqLLwu2JWopXRp7s8iW5tLAqe3OAqOGHhDAnUlgC2mQe48xaR1stnGx0Ss8vKGxIbba6iY6GGVBviRtkbEJkdMQmRq8RGl0BtsXCGRFontzeIuror1XGVDoHex1PbRFafzDsgsXvo0yLmvExo1blOD3DVMhdvfxpfr5K6bQKzRmDUNrMPz6yhzfeI3BaR2yR0GgR2nUXQJnbE42ZK+4IX43Zw1RquWts0QMxZeWOPWL9l3oBVeCD25JMintbCnNdyeGZbaP5ydsD6/Vq9uD58rSvqjtzGmrcItAGO1MOcdrDngungSaLlEGkD7GmTUO1vZhb2tIU1aebtio5QJavtPHwQfx+tW3+P/WOcSZVAapEZQ66801x3XM9v04/wZMG/SIxDrvw7+PIQd9bHnQ9YWHdRH7XwpWOW1ou8H38RT6nizKtc+if5FKVKag3JnD6RLpTPgdokMfos3RO0iwqX/gmp1UM938GZN4n1Pkv3mCgHP8bGgEARcyJPEs2RSO8S6i2saZmVd0So9jHHTUKtT6T3ceYNMnuIJzdYuAMCrYE9K5FaXRZOH3Na2kwMPaWOnYfhvlYmtuosXPFne6jVceYVjEmR6/AYX60RaDWsmTBzCMixmLQJjWd506hYN8NSSyhAXUmEdKHZ/jFGRWR1PtCl2sK+oY8LLLwDruJbhFYfU2oS5nyK1DncsBFia7hhUqwnRev2wBpOuQ41Ft4xqXlIYh6QWYc55LSVt10Gos04beBKLZ7Ed3ClBrHRxZqVufQP0Mf7G0bFZdBHG21jTndRzre4joeEeg3p0Q3seZnr8Bj1vCCeS2qV66iHPn6e2OqTOgekzgHy+T621GD2aJfUFfyJ1DnK20QtjGkdT+2ijioY0xpX0Z1NiBfoPVLnmJV/G3PaIjKOuQzvsfDuYE47eMqAxD7mMhBtEldpkzqHBOYB6qRO6p2y8G/j60PkUZVleJfYOUafNTHmLTy9T+KKRoU+a+asCvG4ukobT+2QuUd5sDjchI6e0icyD7ElMedYBSc4cgNXbZJ5B1zFojUhnRVI7RNS+5SFewtbauHITVbhMZ7awpo3WXq3eJrdx5EFj8hRSqzcE7TzMp7U4v3sBVKrjzbaJzJa4k3v4sxqBKp4jSI/2saei9eWoV7DltrI52V8TXwv43duYkkNUueA2B4gPygxf6dAIPfRz2tM3txDO6sjvVtm/MY+ylkL5ayFMRFBwejNkmBV5BOQQD3FmPSZvVvFVw+ZPagQGUd46oDEPsGaHBJot/AU0XqRz6rY8wGudMzC+RzaqM3sQYWFe4eFdxvlvI41HRKod7n0voA1HWKMe4TaKSvvRbSLDtKjJql1l8vgc8TmLZSzNrFxD3t6gno2xJkd48lHpNZt5EcNnPkhsX4Pa3KCM7uFK93CU05QzprYs2PMySHm+BBXuoU1Ocadn2LPTlHPhpjyLWL7c3zri89w3Pg1/vbFP+Thtz/F3979dT750X+X/+ef/B0+8U//HtU/+kXu9VucTRU+9/Uv86lnP87ezV/iBz8oocw+z/jBlxiPvse3Xn+Znc/8Ft+//SmOf/9/4fDmv+B4/2d57f4nqW/9PKO3b2HI32Iyeh3bnuC6LqOLCbOpSugv0VUP14lxbB/LsnJJQojv2h+yNX7ALwy9kMANNurRNM7yqUdIGmWEXkiWhxe+4+ecioRluiQJEwHozOGXy2zxIeikh2PZIpT4UBtizaEIXE9AN/2YRbLcNBXWZ1DBW/Q24cO6+SBsHMGmIbEGcEZByCIRYcT6czc8i/x9kqtH01ioTFeLBXH4QVsjzcONdWCxnpKsP+a73qYlEvp+bjIR0M6PvPf0isdXS0LfwbG0DXAyXes+fY9FHLGIog/4FKmYfzxeLnMmRZTbPxZcL5ONnvTp1ZLVIiEOxTxjuRC7mNUyYZXDNEXrQNRnri+XxGHAapGyWqyNHyKlSeOI68sFy0VEFFikiZuzK2KhJs0bFGmuKI0jjzQOCH2bwLMIfRvPMYlClzQJCDxLzEAckyRwCF1zE1LEvrNphAgzxwdPvDVYcz1XWetMhS0kykOXcLNTShOfOPTy2s0aGmKzXPjY9gzXnWFbMxxLwfdMwsAmDEwcZ04UqTjWW4xHXyEIv8ubbx3w4NEx9cbH+cY3mrz++gHz+V1s9RW6hd/ixe7Hud/9dX749U/jKfcxZl9EM17h1Vef47D/CXq136G5/9uc9v+Y2dmXUKff5OzBCcfd/50v3/op3rj7k3xx6yc4/L2/yzeLP8lbw3/Ia61/zGuH/xuX5g7q7DMkUZOLh5/BV6okSpNgVsc428WbFUj1Kt50F+3hDYJZBeLbOJMd3OkO9ugmT4IemVFDfvcZUr2CO93BmwpuhXG+xRO/jz8r4YwLRFINb1rGnu6RWU08qYg9FaYMc7xDajbEHORin0t3iDevYk9KqI+2WVg9nGkZX6pxHZ6SmH2Usz2saVkwKuSqcI3bba69IzKzi/roBolRzZsRJaxxkcfBCbHSxBkVSdQmV05fhA6PbuBO9kjUKvZ0B0/ax5cLxHoFc3wT/eIGK7fFwmkgvf0MgVRgaTVItAqj7/8bQrnIY7+LO9nFHO9gXGxz6XVZOm0mb32ahdXEmuxy5ffQxts8zY5Qz7cItSr2ZI9ILuNN91HefQ5jfpPILBKpuxhnn8YePU8ol3DnVSbvbqONb4rDpVpBG+0Q6g3seRlfbTB+67P5rUAdfSRu5xOriyvXUM53ceYVrqMTQq2FeiHc9iuvT2q3kM+ex5zucBU1saVtIqO6mTA4coFALxKZBRKrQZLfmol/3+Y6GuBIBR798C9xZvsESpmV28GTCgRKmafRAdZkj3e/86e4c6G/s6Zlzn74DOO3nmXp9XPA5h7WqMLC6hOqddRHNzDHu2Rmm0Tv4k7raJMCsdUlNNoYsxKX4RGx3UWfFgXkSq+RWU0yq0mglDFG24RqhZXbYem0ia0qgV4kdaqsgiaeWsx5D00S8wBH2idzhNFE7K7rJFaD0CjhKtu4WoXQbBBZTUypQGg18PUqgVEnspqo57t5TbpDoDZYugNhMFHqaBd7hHpLGFGMFtKjmzktvk1sdjAmRQKtzsrrE+oNtNEuxmSfx/ERsdnCmOzjq1VhCpkWMMaFHIhXIzZ6WNMqsdEk1Bs5Ub+IK5UxJvubGrav5EpTo0HmtDEmO8RmjcugQ+Y2cvbJPkuvw3XUw1eLREYJY3qD1KlizbfFYyHvchW1MWc38bUCoVFi6TfxzX0StybUnWYrb7s0cg1fbeOeT90uTxenBEaDyBK8iCfZCYHVIwuO8PQ2y/AYaVTAVhvE7pBVfIpvtggs0apw9SaB1cYzmrh6g8jpCkaF3cU32znDokfk9PDNNq7eJHUHBIZQ+mVeD1su46hlPL2CKe1t2hPrYMI3yhsWhYBqVjeQTTH7qOPpJWKnLqCaZh3fEN+rPt0ldpqY0r74uF5l6a5r400CtYWTT0BCTTwHPUkoEX2lTaR1SMyeeI7oLS6DAwJDQGMDo8UqPNwc3Gy5SuYJE4IzrxOqba7DE3yliTmpcB2esnQPMaZVYmtAYHRJ7L5oNLg9ArOJJZVwtTKBWcOWi5smRWw3iZ0mllzAM6ssoj6B3WB6/jyB3SByW/hWncCuE1pVfKOUhzwVUq8D13d57Uu/i6vWWIWH+Hpzc9Bc+ge4Sh1HFv/u6eJ2zp+p4qpNpLM9Fp6g91/HdzeHydgabswN60NOoPdYBScoFyWseRNz1sSet4lNYQNxpD7mWMw8BPuhRaD2cecdQlVoS61JE1/uYk+bjN7c4kl8h4VzgPRwh3e+85c8Dg7JzA7jN55l/MZn8eYNFuYB2qMSs7e2uQqOyOwB8qM9Hn3/WbGHV8WvO3tnn1g7xJl1caZdjFGbS/ceiX4b+UETd3Yo9NFGB+nhHsaoxqUnZgTOPOc9OF0CtYk5qeLLXa6C24Ral1BrkdoCAKqdl0itIVfBLUK1S6B08OQ2vtImMY7wpA6JKRg8zrxKag6ItAH6eR1rUhd6VLWDNank4MgDYqONNS2JIFyq8jSHai6cPvq4QKS3SMwOsVkndZoYk10io8HKH/A4OkZ+tEPmDMicrggl7A6BVic2m7C6jTHZIzIapHaTQKugjbbh8g6BVidQG1xHx6R2b8MyWQWHLPwhllRBnxZ5nJ6SeQPU8x0WTp+lNyQyu3ham8Ds4+pdjLxx82FOwppB4WvdTStnHV64SnsTfrlKWxywpR5X/h0ifcDKPebKP8GVGuLv1PN9Hod3iPUBzryRK4RFkJHaXQFR9TpYcwGSvgx6REZdGLEcMQtxpBLjt5/DV5rEhpiJmZN9UqeBq+wRGn1sqYktNQXTYV7fBHezh3ss/VsY0wb6pI4jd1DOy9jzNsakjjVr5i2APp7SQR1VsebtnHNwiCOJ2YenDFl6t5m8u4+n9kisA2JLhIS+fkBknxBZxxjzNq42JHZOWAR3MKUOjtrb8ChMqb2ZfiTuCZ4+2Dy2odHH17pcx3c2/5zYB0TGAZ7aJzIP8NQuodEncw+FVtro4Os1lsEBgd7FljrE5jGhfoAjt/E0AVC1pQaxdUDmnGDPm0RmF1etok93CJQuodrDk1vooxLGuJRDtUvCfKQIXlCotTGnJex5OQ/o2tjzIrbUJdAGBPqAybs7GNMqriKYFaHRQT8rI79bwBrV0c+qzN7cR3lQRXqngnneZvagxuSdCvqoizUdID1qoF100EadDafCnPSRz5poozb6uIWniLDVVwfYs2N85QRz0sWedzEmLZz5AF85xZocYk47KOd18bnzDva8jzM/wpPu4Mv3sWeHOPMjXOmYULuVa0X7XPqfZ+V9juk7ZWLjDr5yi8z6XM6cuI2nHJM5dzGnIhQJlLsEyj2UR0Pc+S1S6x6Z8wK+fIqv3MKaHGGOj3ClOzizE6zJbYzRKfLkBFO6w2tfeIYv3P4Erx58lNvtn+Ebpz/Prb1/xF//6n/Bn//yf8U37+3z5vdf41tvPeT0C3/DbuWv+Ys/+Rm++vVnUeVXkKbfRlLOmBsjWo1neLn9Z7y89avcrvxfvP75v+Ju+19x7/CPGT18Adf5AT9860tY7hhJkrBtG0U2uDifM5/pWKaHZVmYpinYgp5D6Lt5Q2HdpBciBs/2SOMM13LJ4owkTDeNinVgEQcxaZwR5x+Pg5hFusR3xeF+zWlYsyCWacYyzVgtlhsl6lolGng+aRQTeF4+oRBTkjiMNtYO33U3jYrsQzOSdSCyyNWii/zMukg+CCrWs4x1KyIOQhZp+oHhI29trLLFJrwI/UAYReJkA+xM42SjcF0bRlzbIYmiTcMiy+USWZKIRsX11YIocPBckzBwSCKfNBZ8B9GoEIaPJPBZxjGPV0uWccTj1XID0FzzKd67XokmRRqJwGIp5hlZEgjTRxZxuUxzmGbC5XKxaVJcLkW7Ym38WGYJV6vLzTf/5PElWeKzyHyWS5/lwiNLws3UYz33iEN3E14kuclkDdRMPhRmpLFPGnos4mCjVE0Ch9h3NpDNZZYSeM4GpLkOIESDQmx91iDQdZgRh8HmyZtEHlEgXLhrd2zo2ySxjW1NCQLRrIhCiyiwCQMb11FRlDMM4xxb/R7vvnGPe3c+zV//5T+nWf8tivu/zrOf/gUGnT/j5tYv8dpXKnz5/jZbf/HTHNV/jVbx59Dndwjd1/juD5sMD36fYed3KTz/K7xy5zmmZ3cInbd58wev0C5+lGHpv+fLw/+Yb7X/Lnu/8BFe+uRP8M3df8DLz/0n1H/nP+X+9v+AN/o0uvwctr2HKm3jKxWciwLepMqV3cce7yK9/QzXnoBNZnqbR9/5a54EPYzz54nVMtbFFqSHXHz/L1iYNZzxNpdOjcwok+gl1IfP4s/3ubTbLM0mkVJhYbfwpCJLp02glHHnBdx5gUSvsXI6ZGYX/XyPa/+QSG0SqU3cWYWl3cedVbBndcyJcF9rF+Iw7is1Vl4f9fwmzrQiAo1ggHZxA18usHI6RGqDSGnx1D/myh5inu/hT0skah1/ViSQioRyaRNQhGqJWK+wdJrEegX17LNcem282Q6xWsSZbHHlNiAdoJ89i/Lg00TKPrFew5rsitmHVkW/uIknFcVB2W6jT3bQJ9tch31io4Y728ed7nHtdnjsdTGlbez5FqlRIJRuoj34NJlRJzba6GPBpnDlYm6o2EF6tEVstPGVBonZJTE7WLOyIMPnLYpIF9YAa1Zm6R3gyjVR4zVbhLq4/TKnu2ROi1XQwldLueu+Rmp1ic0mvlbiMhAvpjylxMLrEGhCH+oqQmt5HQ3wpALTtz9NoJR4LzngSTREfbSFNd7jyutjTWsY4zJhfggTXI065mQf+WwL86KCeVEk0ZukRoOV0yFU6pijIrHaFftkq4s1r+QqQ3FDa8tVXLWOfn6TzGzgzYs4s32uvB5Lu4V+cZNALpPaDXy1iCNv46k7JHaF1GphTir4cg9zusPCXbc9aiRmO7eTFEmdMo5axFGLWPIemd8msus5u6BAZNWYPdjClWo8jk+IzQ7K2S6eXOcyOGTlHRDrbRKjQ6S3yaxeXqfuECgNPLmOfLZFZreJjMbGjpJYLXy1SqDV0EY7RHkQ4cm1nNHSZeUd4UnC6rGeeSSmOLysfPFi15XKREaTx/ER5nQfY7LL43hI5jRRLj7L5N1PwfVdQr3GxZt/ja+VCPQSiV3FVXYJDRHwBHoBT9njMmwT6kV8bZ/ErpC5NWK3TOxUxe270cRV61hSmct4SGyL2ccqHGLLZWy5LBR8dptF0Gd+trXhUWTBEdqsgmd0iJwBkTNgFZ/imS1it4+rN9ClMq4uYJmOVt/wKnyztWlUmHI1N4IcsowOie0eodHO4ZM9AkNMNQKzxiLoEtn1DXci81t5m6JCZNdYhh0Cs5JPQCqsoi6RXcsP5WWWYQdHKeEoJZZhj0XQxdMrwprhtkm9NvasiisJhkSkdzAnZXFr7RwQG11S6xBfbrN0j3ClBr7SJLP7BGqD1OoQ6K1NOKFPi4RGG18Xj7M2EbyLK/8YayJ4PgtHwDTXP9dVdII+LeW2hCap20Wf7hHbTa6SIZHVwNXKZF6Hq3jIdXqAPtvFUUs8WRxhyAUcvYwhF/KQoolv1XENEWDYyh6OWmAVie/flot5C6mZq3/rmLPy5nvw9eYHzAqnj3S2jaPUyLwhl+ExC++Iq+g2swd7+FpvU2FfH25Wwenm8GnNG3iauKl1lQ7mtEFsHmJO27hyn8Q+JdIGWJMGodrHmjZZOifooxor9xRjVMOZtXHnHRLjgEDtol+U8WVhUwm1NsrDm2hnuzwNTzAuipijMtpZkfeiu1x7pxjjIta0wso7whxXsSZ1UvOQQO1jT3OQp3lErB/gzDpE6iGpeYozG+BLh0RGk8TsYs/qm8mIPirjzIViMbM7OPMqgdphYR8T60OMcQVPaXDpD3ia3N3oSWNjQKT3CdUukd7Dl9sCpjlvE6htMrtPavUEuHfeYuncwpPaLJwjQq2LJzcJNaG99pQaidXhcXTMyj/AmpWxZ2Uio42n1Am0JoHa4DLokTnCoGRNC6y8AStviD4qEOltfKXKwukKMOF4b6MtVS928suGJqndxJrtk9kdll6f6/AIc1Jk9uAmidPDnJW5jI42E6h1UGdJFZZOH2Nc4Do6JjK7OEoTR23nuuMe6qiMLTU32k5f625aOWsjyLqpE1tDjGlt00CIzAGBMiDShvhyj0DpEmk9Vt5RDj0+JTaGLN1j1PMil94Rgdri0j/Ampa49IdERp2FK0DG19GAVdAjNhsYkx2uwj7X0QGuXGX05nNcBSesvEMCrY4+3uIybG8YGol9wPvLl/JmxCHqqELmHiOfVzCnTX60epnUOcGet/GUHsa0iXxeyQ0bPfH7YxPkHeHKAxypj6cM8ZQhkXmEOWvhKV0ic7gJamL7FE87wJJ7JO5tfP2QzLuDPKrj64ek3gnGvEVkH7EIbuPpAxL3BFfLGxb54x2ZA6GDzR/r1Dlk6Z8QGgKAm7knLNxjXKWFr3eIrB6pO8SSBOMmtoa4srBthPoBoTHAUVo4ch1HaRJbB5izJua0TmwJ05Q63t78P0utIc6sxuTtG1yHR4RaE+nhTfRRiZV3lAe8xfy1074AVI930cdNlv4d9EkD+bzEwjvC01oY0xL6tIAzrmGeVzj/3mdxxk0Wxgn2qIN13sGbDDAnffRxd6MWXU9BlLMWj36wh3zWwpkfoo862PMBmX0bRxLTHOW8ijU9wp4dYs8HaOMmoS5+bE2HSA87+OoQe95BG9UYv71HbJ7iSieY4xOmb/Vx5sfExl3MyRDlrMvCeRF7dkSg3iaz77Py72NO+njSKb5yl+vwiwTqHS7eLKFdtIiNO/nPd0ykvkRifJ5AfQFjfIA5HRKot7Cmh9izYxb25/HlFzAnh9iTu/jyS5jqi2jT23zva1vcav4a33np9zhu/DNev/NzjL/yUe7u/Qu+PPhN7PNbaNrrPJQe8OrXX6VV/RQ3/vBneeHFP+Li/AUU+Q2m2ox3ZiNee/1vqN34OC+Xf4/Tyv/N397/FHvP/Cx/8+KzSPMvoDvf52z6bR5MvotqKpiOjaqbzGQNSTFQdAPV0LE8k8Bz8zZFtDkXijOjsICEfsQyXW4gmlEeUGRxRpSHEmmU4lruJsTI4oVoYITJpsGwbjjE4QfGj2WaEXj+RsKwhmGGfiAwA46L7wQsUsGFcExLNBl8cbkeBd5GL5rkwYCAbeYNiDgmjT9oP6wDi2W2ECFCkhKH4YaZcX15JX6cTz7i3NgR5kHEIs1YJOnmbd3cEC2QeLM6WAcvUW4EyZI0n36sUuLQI4n8jeozTQKSyCcLQ9JQADWfXonZx3vXV8IC8v8TVFwvUy4zAdlcJmEOzRQBwuUqZbmIuVqlXK1SVstk00YQQYAIK0SjQrQqlmnG1WrF46tr0jggiVyWmU8Umji2tGFrrO0ia2BmmgRkaUgcuoJbEboCoBkHYt6SMzNC18pbFe5GVbpMQhZxINoV+YwjSyJ818mZFN5m5uG7Dos02Shq1h8PPDdvh8TEkb/Z2kSB+JjrKoSBiuNMCAKFNHEIfYskdkkTB8+VCEMZffoah+0/52T4J5T3foXTw0/Qrv82g9YfcjL4K+7fe4aD7p/x7uvHvND/JM29X2Trmf+VN79fRVNe4ftvdXjus/+Seuk3uH/854zfvksWvIYuf5fXv/0Srxz/Pl++9c947fg/4kv7H+Grz/3bfHvrJ5Fv/x+cfvLf5zd+6iMUPv73mX7vD5mP/gpFfR7PKWPP9nFHBZxRiffCI/RHW5x/78/JjBqZ3sC+2Oetr/8Zl06LVK/gzfaY/PAvufY6hFIBZ7zNo9c/yaVbJdH28aVtzr77J8RqEXeyw8Js4E33CJQyS6dNYtTRzrc2TQpnto87L2BPSly6Q+xJCV+qEch1Arm++djs3W3McRlW9/EVUZFPzDahXkc5v8koJ7OzOMUcb+PMdsnMJku7x/ztLSY/eJal0c05HDvYoz2eBkOWZgPzfAtfLpAY1Q2fwp7uYE22uQo6RFqZUNklkHZwJs8Tq3t485tkZgl3tsWVV+dJNNwwKjKzweNwgDHaJjMbZFYTRy4inz/P42jAddDDne1jjba5tFs8DfpkfgN9/ByJsc97YZNrt4H26AYLZ0Bk9Fn5XdSLLQKtSmq3caQPbB7axT7axR7WtCQ4FEqdsx8+g51XT1fekPmDm9izCu9nt4nNFuc//BSeUobrO/hqGU8t5i80azjzKur53uYmKDIqxKbQWl5Fg83tV2zWic06S69DYlRJjBrObA93vs/krWfwpBKZ1caXKvhKG+28SKR3Sa1+vgNt4Ks1HKmMO6mhPdpj5fR4Eg6FQUVvYo2KhFKb0Ghv5h6e1kAZ7YnKrzsgNNusnDb2ZJdALnHl9dDObuDOCjwJB1y6HXy1TGxVcZUdbGmLx0mXQKtijiuk5hGRUcvBl1XRjLDaSI+e5yrqkNil3I5QILQqhJa4fXfU/Q23gKcvo48KGOMi6sU+j6MTfKWBer6H9HCbWG9veCKZ3ceT6tizCgtngCfV8hetu2ROm4XbZeX3kR7dILVbxEaDyGignN9k4fZ4L7uFrzRwpXp+k97YBBqhVseVK8hnW/hqlVBvkDkd5LObJFabq2CIp5Tw1TKRUcXXivhaEW20TWw2iIwaiVUXj5W892NhhDm7SWSKAGPpN4nMEsrFc0RmmSyo4ekFfL2KqwqNoNiTt1lF/U1IEdttEkcANZfBgPnZFoHRwFIaXGd3sJS6mHrkwYUh1QjtHvq8TLxmUmgNYfJweptWhaPViV0B2jTl6sYMknh9PKPJMjjcqGwtqURktfD0qggRlAKPs2HOp+igTW6SuI2cU1FlGXbwjXJ+EO+iz3ZYBO28cVHPFaW7+EaVxG0RGDWU8U08vcLT5THGfC+HZ3Z5moib+jUc+El0i5V3iH5R4Ul8l0DtbKwL7y/uEGpNzGkR6XyH91d3ie3uxnrz3vIOsd1FPt/FnFTg+nM48zrGuIQ9rcLyPq7UwJwI4OCT7BRfbyCd38SSCqyiPp4mwhlzvs+T7IjYaeIbVVy1zMLvEhg1QrPOMu6zjAfEXpvL9IDAbpCFPQK7Thp08I0StrJH1f0KkQAAIABJREFU6rXw9QrKeJvYbnGdHHOdHOPINWypyuPklMgUnI1lIFoV2qTAozeeYekPWQWHxHYffSIOV9fx3c2BaQ3QDPTej90wr/fijtzEkVu4SpeFK3bsYQ4LvPRukRgHqOcVPKnDe8n9jQnElTokxiH6RY3UPORJfJfY6OPM63n4cMjC6uLOKjiTMqnRJZBbxGoP86JCpPR4HJ1iz6rYsxqh1sWc1AjVPpE2JDWPmL6zw8o9yUOGA0ZvbOPLAy69u8TaEfOHNwi0Ju9n98isI6Zv7xIbIlDwlSqTt5/jR4u7RFoPY1QTqlGtlwN3q8wf7OErHVbuMZl1QKT3iI0BC/uQQOmQmseYk5yhYbS59A+ZvnOT1DzkcXiPpXOMOa6y8o5ZuoesvEM8WagbL4OD3C5V5HF8Qmp1N+yj6/CI2Ghjz/eYPXiWJ8khidXCnBYwJ0UWTp+Vd8DS6zN++1lCvZFzcvYF+NdsktodPKVIqFdJ7RauXMacFlg4fQJNtErWTaJ1sy5xejxOTzHnZWYPb/IkPibKJy1X0QmB0cWY17lK7rIIT8lyTsW6LSG4BoKTsApOuQxv4cgtEvuA1DncgFpFW+eUWD/EGNVZOqciJBpVSIw+idkXrSi5Q6B28/nNIda0wtIdYOfzPXte4DoaYEx2WHodFm6bVdBDPrtBbDa4DAYs3B7Td7dIzJ6wf5hNrPkuC6/O4+QFYuuA+aMCqXMkrBPzJuasga+K57uvDfDUPtasRWqfIJ2VseZtVv4dHLmJLTWwZg1CY0hoHOApIqBw5QHGpEVkHKFPmoT6EF/r55yHHk/SuzxOP4dvHCJf1InsU2L7FF8/RLqoE9unzM/LxM4R6qSOq/Xx9H4+F6mxCG5vfp9q48omXFxrSlPnkNQ+wZq1CHPmhKu0UEZFEnvAVXyKMt5BOtshdQ65il7AVfqY0xaZe8x1fBtjWsac1UjsI1LnGFduo4wKXEYHXCVDrGkdY1xFfrTPdXDC0+Q20qNtQq3J0hvgSo38z+QGqdVj4fTxVcGGEi3E20TGEdJZGVtqsfCOcJUG+rSIJZVJ1C7utIH09h7upE0w7yO/XSGcH5LIp4TaKcpZC33UJbXuEhu3Uc5amJM+5qSPdtFFOW8T6aeE+jGRcYI+bmLNO+iTJvrFAGPcJzZvoU9apPYp1qyPetFFPe9jzTt4Sh9j2mD+sIQrD7FnR9jT28zeHqKPBtizI8zxUFhA5BMy+0URXDzqkJi3WPkvIT1oo54PsSbH6KMhqfUCnnLA0n0Jd36C/LBPoNwnNV8hUF4Qv/b0gEC9RWLew5dv40l38KQXMEYHONN7pMYXSMOvYkgv8INv7PDq8b/mW/f/NfvP/EN2fu8nmH31o7xU+Wn6z/1jvveFT6HKrzKWv8Nr3/kc7d1PUv3kz1Nr/iqfe+kGb7z9VR7NJpybCmfzd7jTf46vHz7DV+5+ii/e+StOe3/AfPwiuvm3TORvMNF/wMx+wFydIGlzptKcyXyGrKnYnotua6imjO86BJ7zYxfaa1bh5VKwJ9bwzMiPNkDNRbIk8iNswyZwQ9I4I/DWPImIVbYicMUBf23xWJsjQz/AteyN0nM999iYJfPpxPXqkixe4Nni/LnKFri2g++6IqTwHHzXwzEtIj/AMS0sw/zAJpLPSURQItgUcRhxfXlFlAcl6+DCsx1c2yFbNyXy4CQKgg/4F3nbY23s9B13E7YkubUk/RBHI3A9okDMUj7y/uNLHq+yzWE98oTxQjQNBL/hw4DJNY9CGDJEerTMUq5WS1YLYeO4Wi3zjy24WmWbEGGRBweiVZHk2tKFAHfEwg6SpQFx5LDIRHNCtBii/NdJNs2FD9oNft4A8ckSnyi0yVKXMDCII3Pji82SaENkFVsi78ferxkTQo8abwIU0YzwNk9A8SQUzIpllm6+FgHQdDY7pfU8RDAy/M0TTKRi4uuz7Rl+MMPz5iSJLYKKyMNzdHxPxzQmvPGFFi+0/oDPHXyCfvm3ePi9I+SzL/Klz5eolX6H3u5v09n/GK/ce5bvv96mWf84+zd+kX75o0zfaPGNr+7xZ5/4n3jx5A94+eXnUNxvogavM5fu85UXP8nLg5/n8+1/Qv/T/wHtP/kIXyv9Pd49+B/p/s5/xh//z3+HX/33PkL/X/13vHbyS8R+BcUqo2h1XL3FpdPDGZdxxkUiuUKklDAvtvBnRTKtRSg1MM9vYo92WBgNIqWCM95Fe3SDSC6TGQ3c6RbOZAt3uo2f60u92T6JViPV6hvLR6hWSfQm+vku3rzG/J0tnoanxFobd1rBl+o8Do7IzB6J3sYcFfhRepsr74CVM8AcFbjyDkiNDrHWxJmWYXGXp9Et7HGZUGkRyE1WzgHerEaid0mNHktXbEkDtUGU2zCugkNCXWjfrPEeV/6AWGsI0OXFLu6sRGI0sacF/FkZ42wH7eEW3nQff14gUkroZ59Fe/QcsVInVuq4kyLqgy30R9tcuwP8WRn5nedZOkO8eY2l2UN+6waJ3MR4tEskN4RaVd0jlLZxJ1u4012WZptYbjP9wTapfIicNHl49hz+tEo6bxPMhYbNmhaxzrfFfGJaJLX6XAWnpKbYv5uTAsZkF+nsWRxpj6UnNpeOtEeg75O6BXzjefTJ8wR6iatQ7JJDrSEI7nYNa34TTymLOYhU5DoaEmhVll4XTyljTvcIlTrvJycYo11CpYInFbnyO5jjLVZuM1eBCbaGerGNPd8nNKokdp3EqpGYgxy6VsvVmXs4UpmFM+DSPxE3y3aPSG+R2aKR4Mq1jdnEnu/wJBngayXM6a7gLeiNfN5RQ5t8hlVYZ+k3sWa7qBfb+GqDpXuIJ7dw5F1iq5Zr4yoivFH2icx9fP0mkV3G0wvYyh6eXsaUCiz8Aea8jC3XcNTSpja/ZhVEVgNTElDFhd/H0+pok10St41vVEm9FvrsJr5RIjYbOFIRVy6y8rusgh6BXiUy66z8Hldhn8xpYc1EQ0IwKGq4Uo2r4IiF09/oANfatfV04GlyytLriaApHOLKpU2Q8SQ5ZOX3seb7JDl5X73YItSr2LliNTJquOoNInOX2C7h60VCq05ot3H0Jufv3sDRdojsCpZcQJ8W+NHlCyROF2MmmA7L6IjY7SONdpEnu7x3eZvIbSGNt5iPbnCd3SJyxHTDVus8XtzG0RrYah1Hb5AFB/hmi9gVutEsOMDVRWARu33kyS6GXOK9qzss4wNco87s4iZZOCD2RMPBUUtcRn2u4kGu6CyTuuJgbcx3yPwmgVkmMMt4ehFPL7EIWpjSDoFazQO9ApnfJPEa2FoFW2vgGV2MyQ5PkkPUiy2uoyHvL0+wZnso51ui7u0f5WrI2oZREaht1PN97FmNx/ExmS1I8yKMbBFoZSKzymXQYeE1CfSyUAm7bVJLtKIiXShMHbmBr7VJnSGx1UeflInMHqvgGGtew5iWcJQaqSu0odLFFr5R5Ul2iCntkXpNYqdO7NSInRqWvJdPXirYyh6LoEtgVNGm24LPYZSInAqRXSbxKjxdnBJZLdTJLua8yFV8SOb1BDhWrfIku4UjV9Em+wRGg9TtEtstVmGf1GuTuh0yv4cllbCkCqvwCF8Tt6rGtEridIlzFbE6KhCZvfxGXNz8+lqfxD4iNIY4Ugd9XCfQByT2Eca0kQM2j1EuKvhaH3veJrWPcSRxwxwoXZbuMdakhis1UM/3CbVW/nusysrrEWh1zGmR2OiSmAPcuQBm+nKP2BR/FvtKk6V7yNP4BTypizPrkugn+bSkx9I95b3kPtp5BWfWIjEOuA7u4kp1jFGZpXvCk+gFQq2HORF2jKfpIbHRxZMa+VSolU/WenhyI58QtQi1DpEubv9T45hQ62/gmZHeZ+WdYM+aRFqfxBgSGwM8qY01rW8O5ut5xFrXGZkDEf5IVVbeEHteITE7mz+HnXkFbbSPnUMjPblGbHbytp+Yb4R6Kz/sdYiMxsb+4eQMAGtWILVEQGtO9omNJtasgD0vwuVdtNEOvlokNhtktmBpZPYR5qSKNa2Q2j2uolsY0wqu0hLWC11YYEKjS2wPWHiHQtmptwmMDpHZw5bqeFqLVXBM4ggYqyO3icwjEusYVxH//cIb8n56n+k7O6TWkB8t7uUsA/E4rPwh9rSKPiryo8U9zEkZ9byAM6/zNLmNM69hyfs4apHLqI8x38OY7+FqZZ4sDtGmOzkzp4enVTFm+5hSEUsq8nRxgj7dw5DqrOITLLmCJZdRx3vM3t3Gl7u88befwlNbuEoTX2tvWBvyeYnMPRbMFr2X23G6+FqX1DnEmjdI7ANhPpF6GPMOiXtK4p4QWgdIFyUy/5jUP8LXT9BnHUL7gNgd4mhNpFGB2Dkgdo6x531i65jEPsRTWyz9I/RJjcQ6JrFu4ak9An2Ar/XxNRGmrFkyriK+HmNaw9eETjV1+nljrIajVFkFIhhQR0JdKgC7TbRRDU/p8zi+v5m6PM3ukXlH2FIDbVIisnqswlsiJNF7pNYAa1ohM3vEahNvLkIl5UMKXntewZ6VcaUqmd1jYZ/m6uISl8Eh2sUezqzOyhMhlnrexZ4NiYwjAr2POiqT2IdCUTrrIJ+18OQjPOWIyDjBmIi2lzlro48b2PM+5rRLpJ/ketIOsXmKNeuJ0GHeyw0dTR7HL+PJR4T6bezZEZF2B2vewZi28NUDlt4LuPIB5qRHZIj5hjVr4mtDYuOUS/8lrOmAQD1i5d/lKrzL5O0mgfIC18GXCZWXePubRZz5rdwEMkR+1MYYD0ite3jyCeZkSGbfJ9RuIz1sYSnHeMZtAvMu0qiLKR0RWC9gKcfMzzs40m1C6z7n71Q4aP8C33jld/mb4c/R/8x/y+Ez/w1nL/8+Xzn4DVp7/5IvvPIMvvca77xxj9POs9z8i4/R2fsk+zf/iC9/4w4PlR/wzvTbqOp3efu1Y7548Czf+2qBTvVjvPrqc1xIL/JIepnvvnmXr752zIMHX+XtR9/hfPYD/GiKG4wIEwlZfYjjqriuiee4Gz1okL9PcyDkekKxBkYu0oxltmCRpBs1Z+RHhF5EGmf4TrBpXqxhm+upxPrnXms916rSMLByRmJCEixJwmXOwwiIQhFmpLFgXaynI4vc7LEOBlbZAs9xN1/3+vM9x90AOgUDQ0w+NtrRzeV7uGlShDkIc5UtNvOOaMPFiH/MWrKekqz1q0JVGn5oHhIThiFRFP1/g4o1SHLNaVi/X4cUqzTczCRWqWAyCJZEuplviKAiIY2jTYtikYZcLlOinFeR5UrR1WLJKltPPhKyNCDwTeLIJo0dsiTOQZYeq0VGGkcsUqE0vVwuNlCPLHfDCptHSBhYZIm/CRo+CBncPLzwc6CInytRkw+BUMJNk2LN0PgAlhltfrxmUkSBt7GCrH/OzUQkcvMgJdnsgZLYJ4pMHGeG60q4joxrqySxsIQEvobnSRjGOYP6H9KpfYxy4f/ku6/vouuvoBtfRTe/zKtfep6b/+ZnKD3/K3z+/rN859ttXnzxOYq7v06r8JvUt36ZL97/S/7oYz/FceM3+dqXbjJRv8iF9Cpvfq/GSf2X+dqtX6Pwp/85J1v/JV9r/dfIr/40X93/R/zpP/23+Jm//xF+7x/8O/zFP/8PefS1P0CTbjCebqPKNexZlXhe4b3gFONsF+tC2D1itYxxdpNEaZAobVKthnWxTTAvkhkNMqOO+uCz2KMdMr3O/O2/wh7fYGFWSbQy+pnQeGZ6g1Sr48z2CNUKgVJBO98m1hq8n9xi5QyItTba2S6ZKW6t7EkJeyLYFPakRKy1eRIeE2stpm99ltTocOkOWFhiLpKZXSK1jTerszAHZEYfZ1olUtv4UoNE65JaXbHtz19grbyh0HnmXAFztIs12SdQqiR6A2daRL/YIdGbhEqNWK4TzCsCnjkrIL/zLOb5DRZmDW+6g3WxS6I28Gdlpj98hiunTyhVyPQmxtkOozeeZWn30c92Ib6FebZHIjdwR0WciyLXUomlVMAabWHOd1GlPZbJIdq8hDotE771KVAqJI92mH//MwLCZ7YFUHO0B6tbhHqT+YNtZu/uEKgdUWOcFvKb+haBVsWZlzGnRTKnQ2o3kM+fwZaeZxV0SG0BcIyMTm6fqOYH1r1NNdeRCtjzAp5SzlkHu8wffhb9YpfUbLN0uoRqRehZxzcJlAL2dJvMFpYKV6pz/sNn8JSqeGE63UO9uIkzb2BNKwKmqZRJLHFTaM+qmJMq6vkuvtrAV+ooZzt4Sn1zKPeVOq6yT2RWcOUCjlRAH2/jymVSS0wgxIShRGRUCLQy9ryYA93ETCZ16rhygUCrsXTFoT6x66ROmdDcxZR3SNw6qddEndzkKjnA02qY8xILf4ijloidZs482Ce0BJvAkgsYsz2WwYCr+Aj5QqhU1ck2lrzPMuyIQ7FSIjbr+FoFYyIML+sdc6BVSO0GjlTAVyukdptAq2/0lWuNYKA1xQEiv4n0lDoLR1SoY7OJ/GiL97IT7HlRKNeUKiu/z1U4xJEKKOc3yJzWZhLkSAKYeh0N0cbPEBq7ZF6Ny6iDo5Zw9RqRK0CXvrlP7AgAY2SJ9oslVUjdDqnbyj+nzSI8YBkd4GhVAqtB4re5yg4wpDKu3iDx+mTBAY7WwFJqLMJDHi9uETk9XKNJaIuWRGB1cI0midcn9Ycs4wMit4MplwjsFqHTxjMbOHqNLBzw3uqExGlizPcER8MSTInUbREY1RyI2SK0hPnD0wWLIvOboilgtfCUIuZsm9ASH48cAfLU51Uio85V2Ee92CK1W+L3xnR3U2f/8MxDmDjE7fvKFYfQxOjhK018pUGQN40ioyHmSLaw5ARalVCvcx0d5s/bDrHRJTZEPdpVm1jzGk/SOyTOgNDsEpk9rpNbuEqdzBvgKFXRanE7xHYz50m0Sb0GkV3bNIYcdZ+rpIerFQnMCpZcZBX2cbUSlryHPrvJ46yPo+2hz26wDAa4apXAaODrdTKvxzIYYCti6hOaLYxZfvvodLCVMq5axTdqWHKR0GwQWk0cRdyeJ06f0OySOkMy94DE6RKabRKnT+IM8LUOkTXAUzpchrdxlS7mtImv9ll6t3CkDo7cEbfDah9X7ua3xD0cuSOq8WoPVxHbc1/uYM8aeHKLQG2z8gQzQjnbQRvtEeZAS0+uMX9wE3NSZekeo19UBKhTrorAaF5DOdvHldpk1gme1Med9/lR9hKpecj8QQFjVONJdO//peu9gmRND/M83rh84ypZxbJKslSuEsu0ZFuixSrZ8oVFSQApCSJFCCQFEmQRYBFMYEAgCBA5bDphYuecpiectLtnscBigQUXIBLBjSfNTPd0959z/jvMzNmzwOOL7+8+2Cr7omv2nNmZ7tMT//d73+dh4R4g380zvrXJ/eiAUGsi3dnKoJ4dYqOFK4vQVDALCgRqg9TsZLyfIqHWILU6qMebwuJh9Jha++jHFQJFTMNio4l2lCdQWpx6+8wc0fCYu3uc+gfY4yrWpMrc3yd1+ugnpZWWc+ruog6E9joxmyul84P0CjOnI/Skdy6Jn6n+DpO7l4nNJtMsVHYmRUK9zsxt4Uh5UrtJaje5H/Xx1RLaYB0W17LXC64Oi6ssvA6xWUc5vMyb030WfgN7IpgYp/4+yr1tIr3N3O3hKWVsqYKvNVgEAqoYmm1suZIpOmvIx1sCzOjuYIyLOEqVQG+Suj3McYnAaDDzd7GlOta4gSO1mHn7hGYbfZRHvrvNm8kNQrWFdGed1Fq2XSp4SvmhnjY7lX8jvoo9LuFMKnhyjdO4izq8TGhVmIdtQrOMPlon9RriZ4fdwFEK+IYwQRnjLTytzNQX4YWt1XG0GqHdwNVKhEaNSG8RKG3Gr2+Tun18vYWripmIMapkJpMq1riGpzZXsxZPbWJNqplZIwv89B1cbYfI2iMwd7CUJqHVI7S7+Gab0LyKrSwBmR1MucI02CO0drBkcVGtDav4WnulRZ37+8zcK4T6LtJhntPwGrHVzwKgHqHRYxFcJTR6eEozg2vu4Kl1EqfLabRHaDbw1AquUmXm94ntLuogj6+1mTp7BFoXfVjBUztZo6S9MonEVke0Hk7y+HobY1wh1AXTSb63wXmwSyhXsAbi8yrMfn56chljuE1iNjPwbB53Ip5ra1RezTZDrYl8N0ek7WCPBWdCG1TxVaGCNcdVrEkDT+lhj8XNkXaIjH1cqUug7RDqO1jjBvakgzao46t9zFELX+1jTzok1hWMk6ZQgGp99EEDV9oh0q/gyXt48j7KYQtX6WCNmxnToo8n72COOvjKHvZkB0cS78ORdjgLnsUYdknMqyTWPlP3gJnzNM5kH0++hi/fQDvawZMPsMeCk2EMu2jHbXzlAF85wJP3CdQruNIezmQXS9nD0Q6wlD1c/SqmvIurX8EzrnJyr4YzuUpi3UQfdvjCx/4vntt/P68//xG+VPxFGp/8GV6o/BIvtN/NQfnXuHnwIcaDa2iTryPde4GbO1v0S4/x6Gf+mFZ3ne/f+QZadMhI/jav/s0Be9WP852vrLP5+Ht4/isXef32Lt39z3Bw7QKVymfodS5y7ckWf/3dL/H8Nw5QzdfQrFtI6uuo+iGer6wsGcuWwDJQ8F1XTB88L7v5K/5DnNkfQ19ANtN4yjSe4btBxrFICP1ITEPCcMVwiLJJx/LAOwkjAt/Gc5xMRxqRRvOHutHAeRiiuN7qbX3Xw83uP/QDDFUTj9lxVyHBfDpbBRFLi8gy3PBsh1k6JfIDTucC1CmmIImYomRmkiibe6RxjGc7K2jmMmRJ42QV5HiOu3ruliFFGicEQfD/F1Q4K6DkPAlWwcUijVaTiGVQMYuDzNIRr7SiZ4t5ZsUQ042zRcp8Gmdq0Zj5LOb+2YzFLOZ0ka7cq/Npwv3zOfNZxDT1mc8CwaLIGhvTRNhAHoYOobBuTE+ZJfNVWuPaTpZexUSht4JeLlsRAnYiZhmh7/1YYyIg8NxMQeqtZhxx6K+2Rw9vD4OLZagxS+OVmnTZ3BDvN2N+ZACRJIyYpgFJYuM6E6EiDV081yIMXALfxHMlbPsY27lHvfpBLlx4Fzt77+e5r3+S1+7UGY6vYbjPcvu4zqXP/hJXdz7KlSufYaI+z3Nfz1OrfoTnb16kvvF+nmz8IbXH38nN9h/yynfyaNpXOTy8wre/+nnaF36Bv9r7bTY++tO82PvPfHvnl3hm819T+8j/wZ/827/DO3/qJ/iDf/nf8+6f/QkaF34OdXQZVSpgSjUSpUlwvEUk1TizO8RKiZNXPsfcrOCNtrGONtHvbhIpRUIpjz1Yx5/ksqZEGXuwjn7vItbgAqmez1gOefzxJqleJlaKnNpNrJM1plaFQCmgH6/xo+kB6r013kwOcEZFkWrbbVKjQSBX0I42OHW7LJwu49cvIN+5zMxqw/Qag5cf/TGGRRtnlCdSG6R6m1hrYg8L+FKVSBUwxkRvEZtN7HHhrdTy7GWk1zn3u6RGHe1oDWeU4364gzvOI92+QCAXcYbbxEqFVKviDDcJJtt4o00SrUCiFfBG29iDTaZGjZlRwx/nsQebOMNNfhj1Gb36OPZJjjO3y9RooN65zA+DXR7YPdqX3o7zgy8wH+WYmlVMNcfLL32SwKkwt6uc6SXevPp7zG7+MUglpnIRabCOOs7ha1XOvF7WQCiSWh2skzLacX510RObgnvgK2VCrUGoiRAjMuoCmKmJU3zzZItIbxAb7dUvuEKLWcDXxGlubFUI9SI/nO9hS1s40jaxWcGbFLGGW8zsJrFWJlAKSHce5UfTPtbJZUavr4v65aAIi5s4kzLmSR59uE2gVnEmVcyTApFeIzLEzMRXylijAtpxXlhMhturkw5rXCDU69nbFpk6FfSTSzjyFolV5TzqkdoNpHuXMIZbpHYd9fgy5miTmdvkLOzga0Xkwwss/BahXsBT8gSa0LfO3BaJVcGaXCKytoidCo66TWCWcNQ8+mgDebDG1GtxFveJMrimJW+TuHWGtx/FnGwxD9ucxT300bbgMygFzpIdLGkrM0yU8PQcsVlZcUCWL5fKP0fKYUtCaRcZZRwpj3GytTq1FEaXwlvgnMvJj6dUUI834ewGsSkq2fpwE86fZO52kA8vM7l7Ec6vZTC7y3hKnrnXZOG38JQ8ytFF3kgaJHYe+fhRArOAbxSx1QK2VsIza4R2jtAq4Ch5EqeFp1ax5SK+UcZWcnhGfQXBjNwmjlbCVHIkfgNT2SZ220yDXtaoKBNYjdVsQwAy23iG4FToUgHXqDEL+0ROC1evYqtFfKtG7LWYhV3U8Ran6S6J12J8fBlHKeBkz/396S6eViS2a0y9FqFZxdXyuGoO3ygyyxgksVPF0/IsojaxUeE0aDF1K8zDGvrkMpFbI3JbLJIDMc0aXCa16yRWDW1wOWsvZTyXSWVlaAlU8TWWmG1CrcnM2UEflIj1LufBlRXUTZwe1wnUCvakQKTXmbldErONr9SZWjuk1g6h2iY0W8y8PqEh2hWp22Pq7WCOS3hananbw1WreFqVN+dXSd0WjlogtKrZ3EPMXlKvjm8UOUu6eLr4ON+f7uAoBVytyCLqchp3mAWNbApVYOpXUYcbuGqJRdgjthsog3VCs8Z5usvUb3Ny9wl8o8I86DL1Bcw0shorRa0x3sLXy4RmncRpYU6KuEqVqbuDNalgjHN4WoXIauHrDUKjnYE0O1iTGoHeJTR6uEoLY1TFlhrMvSvowwr6sEJo9JCPCkydfcxxjdjsi9edVPDVDqHaRjsuMLV3VrA9e1xk5naYOm0cqYh8uA6LJzGGecyTItpRnlP/gLmziz3OE+k1XKmMJ9cwh2USY5dY28UZt/Hk1so24k4awsChCQNJqIr5QKS38OSmgF4awrwR6lVCo7xi+ziTCrHRXvFHYr1FqDU5C3ZZeLvYoyq1XzF9AAAgAElEQVS+3MksHx1CTYTOgdLAHleYWj3mTh93UmXh7RGoTRbeHr4mAIbqoJDNaOpow6LgE1g9UruNNS6sLFKn/g7GcBs3ayamVktMHcYCdL38uSo4FxVmTgtPKRFqlaxSv01s1MT3W6VEYtUJVPG9LbEapHaTQC2vVKWpXSbUSySm+NoJlOXPsQr34z1Cs4WjVHDVGotgl8hqE1ntDMTYwNPqRFab2O6QOiLUc9Uanlon0JtoJzkSu8fcv4KrdDK2yS6x1RGmHXsXV6oLSGkGy5zaHSKjnn1tNpnaQlM7c3rM3T5zdwdjkGfh9UmcBrFdw5JyLMLuCsKsjTaY+i1SV6iCQ1MwXSKrztTrYE6y76dGK5vF1UjcJonTIrE63Pn+Y6SGmLFYkxoPpk8S6G3koxxTt09kdnkwvbGybYgQo4wj1zOmi1CQxs4VYvsAW+mgj2vYSpNZcICjNdFGJRLnSQJjH31UQ59UiOwukbODKdUJjD6JJZ43X2uTOj0cWcBJQ6NPYh2wCK7iyE0m93JM3X3O4xu4Sgt9WCG2+kRGb8WiCfQWgdHEkSuERoNF2MccF/G0Or7WwJxUsCY1fLVNZOwQ6D1cpY0jNYmtfjYtqeAqNSKrja/VObmzwf30BoHWwhwV8eUqc7vD3G6j3l3DPMlxHu1hjfJox5tEeh1juM3UbgvO10mdubNHbLRRjzeFEUdt4Izr+HKH2LhOZFzh6JV1Jne3CfQ2jtTAllrE5n5m+OigHtWRD6uYoxb6sI56XMaRWkTGPuaohXSvjHSvjD3pYE86+GoffdhAG9QY3S6Q2kJrGmoHmCdizjF8rSyee7WHNqhy/Oom1rhDoGX3O2wT6jtMnasYwzbKYZNQE//tyl1Og+uk1jV8ZQ990EU/7nEefgVr3EUf1kisPqF2FV85wB6L9khi3kC+10A9anEWPCsaFfrV1Ut9vIM27uEZ1zAmfabGl9CPenz7y5/hk3/8z3n0Q/+CHzz1Z9y6+SEOHvt51v/gJ7m59XMcvvjnVC7+e1788uc5eu2Aufc6h3/7HN/+8nW2L36WD/zJb3L9Ky3+5u5XeOnuM3zjxRqt+l9QufR+nt79DN/6+jZPXv8CX/zie/j4x36Fj/35f+Wpazk+9Ofvpdp8gt0rm9w5egHdfgUnuItm3sJ0DnEsWwQAyzZF1jAIPJ/T+fwtBos440wkkbhw92yHyBeMijgLJ9Joiu8GhMuZSBQ/bFAsNZ6OCEHE3wm7hwgjApIwXZlBPMd6CyRT8B4S/MwIMkunTDONabxsavzY5CPOmBdxFlAszSGB6630pSKISFb385AtIQKJefY2aZysGBdpLCCccRhmTIxEQEGz5kUUBNnrI5IkIY7j/6/ph03s2ySBu5p3zGKfs5mweUwjn9NpnIEn3RX48vx0vuJLnC3mvHF+yiyNOTudMsumH2kSMEtDzk6npEkgmhZZFSWNhRVkmgQs5hFnpzGzVEw2lqGH7z6cYSytIJGfEvkpcZBkN1FDsU2TwPUyoIm7gl4uA4okCvBdO5t7JKuwYWn1EGHDQ0jmMqTwXYco8FZBhe/aq+aFgGkuXxdmmyVXaGCy7VAcRsymIWnq4LoTLEMl8MX7dB2TwDex7RMM8y5+cMS1vU+T2/x1GtVfp999Lxcf+Y98/5uXGN6p8I3nPkruiXdSyb2Xb3xzm9snz6AH3+MrX93mwud/g89++D/wyff9E9Y+9H/ydPm3ufPdbaST67z0vQLfeurDfL3xLvpP/Fte3Plt5O9+kb996sP0n3gn3975GE+v/SF/8vP/Cx/4hX/En7zz73O98asYo20Gt9YJlR7+oIJ7Zw319hqxXCFRy0xe/yL+ZIupUUW9c5nxqxcIpTxnThPlzhMMX/48kVzg1G5gDdZQbj/Om1GLmVlEP3yck1c+SyBtE0o5pnqVQMpz6tUxBpdYuA3cyTahWsIabmEcb+KM85iDTWZWk4XTRjtcI1TLhGqZM6+LLxXxJiXhsD+/KYKMww0Svc6b8QHOKM/U7HDq9PEnVUavXRQBhdYkUhscv/QY9rjAg+SAQK1ijfIEapU30ytEeh31aAPl7iVCpczCbWMMxJ8DucTcbomWhVolVauody4yM2s8CLskagH59iNESo65WUM/vESqVZhbdRJNhDSzDCa6sFq4oxyxViUx6syMBtGowGJSYTYs8MZJHvlvv0Ckl5mHHYLRJvHffI70mT/hm3/2v+N/6F/ynQ/8E9546Quotx9Fk3LYWgVbKuFKJYavP0Koi32lK9VQ7m3jTMq4UhFPKRCbmXVCb2MMSkh3tnAl8RzM3BaD177IedgnMdu4kxrOuJqFGlX04TqOvIUjbzF1a9iTDXw1hzVeJ7HKGKM1UrNBpFUJ5CLWyQbjW4/yZtLDGW9w/MpnGLxymVjvEetdTr197HEZa1QkMdvMvR2Uw23scZFFBh5Tjy+TWE0ivYkni8fuTIoEWo2p3cYYbpNaLQKthnGSw1O2sSbrpLa44J/cfQJHyvMg2Sc2Gyy8bsagEG2N1KmR2lUSq4yv5Qg00eQItEo2maihHl9i6pY5jcTFnJXNOBZhh8Spk3oN1JN1QrNC4taZHF4gcerMwzZTr4mvl1CHa+ijjdUvnbacx5Jz2Una9sokEWjFjEFSJHXqOHIOe7LFadBetR304RqnQYeF3yGxGhkYVWgs9eE2gVZj4e+sQrjlidBZ0Ee+t4Y1LnAe7WJPigRqlanTJsyo/dK9J7An27yR9Jk6de7HPRKrij3ZxhpvYkuX0YaPMw9qnMVtFnGbyKlhqQUco0ziFnHUTUKrsmJUhKao9KdeA1MuE1hNHK3CNOxia0Vco0TiN0h8YfBI/R6eURMgTLvJWXqANs5hSEU8o0bidfHNBp5Rx7caTINeBs1swIOnOE36HN16FEPKwYOnOJ/tc3TrUcbHl/nh4iqJ08QYb2cXAW1ctYSnlYnsOvOgjSVt4yiZatSt4xslYrvKedJj5taJjCLm5BKutsE0qBI6FWKvhWvU+eFsD+NkQ9gPbBFUuEqeN9J+psptoR1tM3d3WHh9xrcuY41KPEiusfB2UQ8LTK1dYqPH1BJhxszpZZyANs6kxFm4hyuJC1VPqjNz9phau/hKG19r8EZ6TSj6pDJn0QEzv48+KmCOS4RGm7PoAOV4C3NS5DzZI3VbaCebhKb4/I7sKr5RwtOEDSVxxYRJzD5qhGaNwKgw9ZrMgha+ISYyiVvJYHdVFmEvOxEWk48HswMcpYg8uERkV5kHHSJLvK+zeJfU7eCqVTEH8VrEdgNXrWDLZRbhHlOvT+L08LQqvi40s4nTJXV6GWCwk2kZm7hyazX3uJ88iSu3MMc1EnsXT21jTxpExo441ZVbuEqLxNpl5h1gDEp4UoOpvcOZv5dxApq4UomzYIcHyVW04+3M9CA+NrHRRjvOidr/cDPTBjc59ffQjgo44wZn/g1m9lWGr64RaT0exE8yc/aR7ubwpCZnwTXsUZ3JnTXscZnz8Jowj7xyibNgj1CrYI03ke9tMrXFxdHo1iWMYSELNqrogxyeXMaZVHgzeQpPamfwxy6eXEM73uJH0xs44zLmSZHU6nLq75FaHQHUlKrMvL0VrPF+cv0tDJA30hucBn1io8HM6ZBYLcZ3LqEPt+HsKWZuF+MkhyuXVzrd8Z1Lq+nZzOlgjbdJzHoWVJTw1RL6cIOZ28Ke5LDG2ziTfPZ9rYwrFzkNBAzYGufwtW0io5S9jwan/h7WqCDmjrbQ95qTAq5aIbKaeFoNbbid2YdqzINdfK3B5N4Gi3CPxO6iDfMkdpfTaB9HLqOfFDmPr5PY+8TWHo7cILa63E8OcMY1oQ62dlbQRVcqExn17OdRIQOVdknMDvLdDQKlTqSLINIYbxHbWTCnFLCkPKfRDqaUw1VLgudjt5l6XXy9xszrYozzhGaD++kB82if0G4jDdbx9AqhUcdTaqj3ChjHVd5In8IYVTHHNTy1xYPpk1hSBXNcyv6txdWkx1Uaq9AiMrsisFB7RPYBrtbFVtrMwqsEZhdbqeMbbdRBG1/fZxZcJ3Z2mYUH+EYH9aSKb4ipQmLvY01q2HIVRxE2Hl/t4so9rHGdyb0cp+E1Zt7BagryIH2as+g6jtzCU9v4WifTyNbRTwrM/D5vTK8iHW6I4MFsMw/E/UiHeXy1w3n0ZDYlaZBYfWbePtakgnKcI3EE4+JHi2cY39si0Frcj66QWh28SYlYqxGrwmKzBI+fh7sEahX5npiHRnqdxNhlcnsTZ1Jh4e3gK1WccQVXahCqPebuTRxph8HrW3hKS7SQdMHRCPU+qXV9pScN9f1s/lEnNveIjP6qSRHqe+jDBvJhRbAhvBsCZmke4Ck9Qn0fY9jCGIqWQ2zcwJX2sSeiTWGNm2iDGvakg5cFGr66jyOJdkZsCrNHoF5l5j5FYl5hcrdAqO9xFtzEGHYYvFrkPPoy9qSDcVLFHFeI9Gu40h6utIevHBDp11CPWsj3GszdmyTu09jqPp5xlVnwJUL7Btq4h60eENo3OPe+hnyryTPdD/DR9/00f/yr/4Cn8r/J6zc/xWtPfoKrj/wMxY/8T3z3ynv4cue/Un7iHZy81iM2/wZHfoluYYvK1uM0G5d46ktlXjn6En/9cp9a5y/p7n+W+uafcvjSPr3aR3jhy2uUtv6IXvMTfPVLBW4crLHTu0Sl8lm28x/jyZvbDCYv4gS3sbw76PYdwWXILtCnmRY0iSKhBg3C1TQkiSJO5wuSMGKWTvFdD9u0iPw4m38staQLQi9klsyYJQ/nE9MMNDnNZiPpjwUHy5BhaeCIw2g1RVkGJNMkwXPcVZMh9AN8x80MIDGe465mHb7jrpoPsyRllqYrWOZSRzrLzCMPoZoRp7P5at2wbFXM0lS8vzjGtWx8xxXhRjYdcW2HNLv/ZSCzPNSfxgmu6+J5Hj/x4EwAMX3bWAUVoWtlcw9vxauYRj7n83TVtlj+v4tZupp7zNKE+2eL7OUpp/NpZvYQto80Cd7Cq5hPRWJzNl8wnyZMk5DZNORskXC6iLL5h2hOLCcmywZDFPgitAimpOGMaTwnjcUOx89Io77rrZgSoe+SxlEWJIhmhefYmQc3IvS9bErirwwfyybGsl0ReO6KX7GcifiuTeC5q3bGspEhGhVuNufwVjufKAhJYo8ktogiDd+ziIKHb++5Oo4zxnYOkdWX+OYzm+zXPkBt/b/wmT/9GWqPv5Pe2m/wdPV99Nb+Ezfav0en9rt85/tlbp08zUD7GprxAtd3Ps5jf/ELPFd5DzuPvI3nW+/jB19/hNP0r/jqzY/T3/gF9h/5GZ5efwftz7+db/Q/QvHz7+E7T29jvf4s/Qt/ytt+6r/h3f/P3+WPfvUfslv8L7z6rU9jHFUxD+tMpTZvOl0SpYF1tClMH0YZf7KFeucCsVJlbrSxhxtEcgF/vE0g5dDvXcQdbTK36jjDDYYvf4qpUUC+/UUWdpVgsoV5dJlAyouwQt0iMYoEyjbuRMA1jeN17JMtpmaDSC2jH68RaWVO3TbuJI96eIlIE+HB3G4TqTX0o01So4kzKuCMCoRKhQfR/qo5YRznmFldUr2NOypz39/jzN0lscTFnDHc5o1YMA88pcLc62GO8hjHIpxQ710iUiu44zypUSdUy5y89iixUsEfFzLt6iYzs4o/2cI4uoBxdIGpXiHVy1iDNaRbj3LmNnnDb2MN1jj+wadheoVAKjB87RHGd57AG+f4odvF+NtHmN3dxH7tCzzwm2ijddxJDqZPMrr8nxm9958yetvfhUfewa0//1mQC5ijNXQpR6hUccYFjLFgHPhqGe14G/OkhDEUtWBXLhKbVVxZhDOh2sSXW4Rqh9gQW82zcBd9uEZi1bOdcTX7BauDPhT1dXO8xmnYJNQLDF7/HLa0wWnYxBxdZupUCOQyc6dNpFVW5pOZXcUcXkI7egJjUBH3qXfxpDqh2kQfiL33/Wh/5aY3TrY4C7ss/DaD1x4lNlpZaFLLghbRonClEvK9NTEJUSpY4zVis8Rp0EIbXMZXi6vTOeNkG22wQWo3Hj4XWhFPzeGrOZSjJ3DlPJEh7kOcipaziUUO/UScBodmDUfJYyv51WzA0wvYyjbzoE3s1JCOLxJaFRw1T+LUMaUt9PEGidPClouiBm+J6YEyvIQxWec0FifvoS5ODSOjzMJvoQ/XVhC2hd/CkbeRDy+y8Dss/C7OpIgx3IY3nxXtEq1GbIpTxqndRhtskZhN3kyvZAFWWZhG1Br2uIgnCxjrG/EB1ljMexK7hjXexBxtkFg1YqtKbFbQBhfwtRypUyFxhJozsMp4VglD2cZWLpN6FUKrgi0Xiawm5iSPp5UIrQqR08bRqoR2k8Rrc3+2j29V0CabxF6dedTHN+t4Rh19UiD1uzhaFd9qcJbuE1hNbLWCb9aRhpt4Rg1Hq5D6IryI3CaR0yDx2zh6GdeoENh1Yq+FIeeJ7SaBUSOyxDRlOVNInGb2sk7qCnuHPhIX745SYOa3cbUinrLN1CmTukVM6SKuvoGj54i9JoZcxFPyOLLY0c/cBvLhBeZeE+XoEqFe5o3oCpHeJNKaeHKVqd3DlSpZNbzKqXcFT2piDsvcj66RWt0Vf2Dm9kitNrHZyirnXVJrB1dqkJp9Yn0HV6mJi65wH0+tE5ltwa3QG/iaAAh6aoPI6ojau9EgtptZ5bxIZNfwjTJTr4Ul5/D1MqdRj9RtoI828LQKoVknNGv4RkXoei3ROnGUbRZhj9RtYU5yRFadRdjD1yt4mjglfjDv4+kFlOFl9PEWM19ckDlyFXNSZhF2cdQisd3kNOoz83dwlCraSQFbEvaQwKjh63VCs8V5cpXY7uFIdWypTmTuEBo9Ar27mncsGxZz7wrKcZHQ6BGZO0zu5dBPKkI3mG3kPalBqApDhgDrCR6CfG8NTykTqE3MkxL2SASs9rhEpDfRB9twfpNQE8GfNSqw8HYJlDae1MYetfhh8iwze5/zQIQQb0Q3cCfiYxdpXRbuAZ5cxR6V8aQGP0yfxpcz3awmgldjmMeTqllA0kI92sKTaySZylK0FnaY2rtYJ3UibYdY7+ErdUK9Lpp2oyKx0crUmRVmTo+ZI34GBHobR66vdJ2R2V0ZH0KjgyuVSLJJh69UCLUab8T7q5NnK2sqTp3Oao7nSCUivU5qtxnfucCDZI/EqmONtwn1CoFWIdKr6MMNXLnIzG0R6dWMEVQm1AUY2JWLpE6JyCxiT3KiKaiKSr6vCq6Qr4vgy5KKuGqZ2G6ij7aZel0sqYh0uImr1Jh5fWJLtCq0YR5brnA/uYqv1UidHaxxjdQ5INB2sgvnppghqcL2EWqiURHpTZxJEV+tEJuCNSNA0V1Sq7PSDkd6i1N/F320namRO7hqGX20TWDUmHrCeqSP8pwnByROh3uvPEpkNnGUCjOvhyOX8YwWodPG0cpYcgFfr+JIwhAzeHmdw5fX8JSugMjKDRK7h6NUceQyqdNetSzuJ9dXAYUwgQg9qD5qENn7zIPrq0aFZ7Q5Ta4SuztE1pMExhUi+wBbaWFKNVLvgAezL2GMWwTaLq7SITS6uGodWxaq0NjcFZwFRQSDsdXHmtTx1c6qBWWOhMUi0Hq4spjc2FKdebCPo9QwJyVOQ2FzmdzbJDI7nIZX8LUOylGRyOgTm32MkVAT309uZGagfZTBNq5aw9fbqIMiqdPnh9MbBEod/XgLf1ISLVenIyYeUokkm1QuP6c9pYI3aaPcyzF3+/xwei2zetWI9C6RtpO1Cxr46g6xtZPxP8Rj0gY1jGEna1W0Gd8pId0rkdoHOHIba9zg+NUtwfkwD5i51/GVPqG+h3pcw5G6hPougbaLelTDU3ZRjhrY4x185QqJcQNf62GNm+jDumi3yGLm4Up9Ft5NoZ+V+8TGdWb2M0T6k2LGoe4S6rvowzr2RNg7Iv066lETV+phnNSYurtYIzFvEVOTJvqgg3rUItKvEWpXUUddXO0KtrqPIfUxpV08QzQsDKlPqN7kQfA1Ln3ibfz+u/4Bv/9Lf49LH/zXXFn/HX5w/VGOv/phin/xv1L+5P/Gs7V3cr38a/zga08g3b2JPvo2vjZhv1vg6RsFPvihX+T5b+R49oVN8rUP8vja+/nON5q88r0+1/uf46DzCTqVD/Py9zrIw+c4uvMMt1+7yfUrlyiVPkqh9FFu3X0WSf8bbO+QIJ5kwEdxCB0FAa5tP2RJZNd78er1okWwgk76AZEfE3ihaENkzYokTH6safGQ++DaDkHGu4iy+1uyHzzHFf9fuGxahKt2x7J9kUTRw8cUPmxrTJMkU5r6zFLRelg+vqU2NM5aI/4y0MhmLGks3naaCOCml7Uzlo8xzKYdy9uS3eE77uo+lqyKpRUkznSsaRQTRZFoVCx1oq6pEbrWSs25hGhOI381+zibxSvLxzwJhdkjm2aczmfM0iSbgCzhmqmYeMyT1W0+i5lPI+bZ30/jhNP5PGM/CHvHfBpwuohYzJbQzIj5NGE+TVYsjKUpZPlEiScrzVIsk8CziSNvBbqMAi8LQ6KVxUM0JsQ0ZAnmFFORIGtV+Cvl6CxNssAhXD0eEXC4qznIUkm6DDECzyWORJtjqV2JQxFUxJFFGKr4nkbgG3iOgW1p+J6JbU/wvDGK8jq3vrXP1fqf0y+8l8IX3sHGx36e2ud+mYPLv0brC2/jmc77ef7Jj2O7X+V7t/qcmF9jeHIN7XiH0iPv4KWD3+P6pV/ghd57ef7aBzk5avFXz32cK/l/xzNr/5zXD/6I9mf/E60nfo9v3mxhDF7GPPoeX929xG/9/E/x0ff9LO/6uf+WK5Vf57W/+hyJtM+p8ST2cQXnZIup1iKYlJgZNWHzOFlnbtUJpTLhpMrMrOGebOKPt5kZVaZ6Bet4jVDKk2pltMNHmZkFtHuPYQ8v456sE6tF3JNNYqVEpG8ztUrERgFnvE6oFvDlPIFcwBisE6klYr2MN8nhTraJtTLuJEeolvAmOc79PqFSRbp9kUCucObtYA23mVltZlaLU2eHUKljHOU483ZxRyVCpU6o1InVJjO3i69UsCdFToP+6tR54fWYOR1+lB6gH60TKCXO/C760Tqj1x/jQbTLqdtBvnUBe7DJG36PM6eFdu8C3niThV1lYVfR7j2OO9rg3Gty32uiH17AG28QTLY4c+pot59gYTcwTtYJjQrHL32OH7kdglcvEHz/EezXP0WibTI5fpypWWXxg8d4+pf/Hs4v/2N41z/jr9/59+H7jzP6zl8SeuLfM5VqGPfWOXz9UQKthDXOZ5OKEqHWItKbqEfreEqBuVcnsaooRxu4Uo2ZvcvM7iPf2xCwMzNPoOWZuU1mTovUaggdqrrN1C2z8GvowwuERp65XyU0csRWEWuyhqdsEsgl9OMNIq2CN8lhj4T9wxxewpU2CRTRjLBGJcyTAs6kSGI2sEY55HuXiI2OUDjKJSZ3nyDUy0ztFonZxjopoxyuE5tNUquFeZJj7naZOR3CrFHxYNpDG1zEHK1nXvocvloiMmoEWoXYKmONNwj0ogheRpuEegVPKRIZNexJjlCvEqhCzedMSsRmjdAQvyQHRg1PExdegVEmceuEZgl9fBlPz2ErOaZek6kn+A2+USIwy/h6SdggHHEB5molRncfRx+tM/UbzMMGyvAinlrAV4ui5q2XMEcbLPwWqVPHONlAG17mfixAmOM7TxDqVQFxGxeZ3Lmc6WSbWSW1umpUnAX9LLgQv0AHan0FExP15S4Lry+AmdmF9htJH0faJjLKWVBRJdDyJFaFQC+wiMRpum8VsfUcjpHD0daZ+uJEPjTrhEYDc5IXFWdbQHsDq5nZOJrEXpPAruIaRdKgiT4p4BkCkpn4XVK/lwUXgksR2i20cZ7U73KWHqyYFYHVJLRbpEEH36wS2nVsrUSUMSpCu45nVjEnBQK9hq/VhBLT7RBZTSKrKS6YlSKBUSWy6iRO88fgdmWUwRpTp0LqFHGUy3jGOolXIHJLuGYJWxOgzSV8NHXqONI2U6dOZJQ5C7vERpu5u0OktzCGeaZ2N5t3dLPT++7KBHLq7+LK4rRWqISFKcGViwRalbNwNwMp1kitrvhaz4KJ0GixCPfE7l5vZs2DOvpJOatit3FVofObel0Sp4Uy2BC6WKeRBUs1zIk46Q2tGonTwJZKxJZoVhjjHOZkm8Ao4xslHCVHbDfwtDK+LgK9xGky8zvEdgPfqDALarj6Nq6aw9WKuGqFQG9gS4L+H5q17GQ5z9TrkjriYjLQm5yGB0RWA0sqEtvt1en4w4vrNp7SXl38+FrnoblAaa+CC3NUIzJ3SJ09bKmxOsE1TqqYJ2USs0eotdCOczgTMWkY376IfLjGzNnDHlcxhyXGt9dIrQ6n/g7D1x9HH25yGvSYe10md9ZwJlUircPcOcAY1NCPa5wH1/HlFuawgq+0YfEsodplfGsTd9LgQXIFT6px/MolPKnJ/eg65olgNsSmCBWcSRlfqREodc7DfexxScxMTookZisLvZpMrX0CpZsBMzskZpM0AxBP7U7WdGgQGQ0W/g6eXF6BFc1xBWNUXrUplqpOfbhNareJzSb6YIvzcJep3cYeF1CPN9/CpLBGeRa+0GEbw20Sq8Xc64gAQimhHq/jykXmnggwOL1OajezUL3OG8kuqd1APVojNuvM3DaTwy8QmwVmboPzaJdArRFoVRZ+B3O0gTJYXwWPoVlDPl4jsuqkrphV+HqDmd/HVQWvQh8VSOwukdVGPtrCVassgn3UQRF9WMOetFgEV4nMDua4gDWqMLV2SIwuc7fPqb8rtKtqBV+t8CC5Rqy3MIcF9EFOnNqbHfRBHk+ucZ7sr1Sqi7CPpwljhNAld4itDr7WEDMVtY4tV1Zfv6HRRD7J45si5I3sBtLhGtaoRH5Tz+IAACAASURBVKC08SVxgTt1ruJILdRBkUBvMvd3sKSMBaMJg8fM20M/KYmvOaNDbPXE1EcRnIrA7GNM6vhGl8AU847Q7nIeP09s38CYtHHUDpbcJPWukHrXcNU+c+8GntJBPykT6AJWGmhtIkO8bsmNia0+59ENMb06qRCbfeb+FRb+dXy1lzEb6kj3crhKg7m/R+rs4GfzNU+tIx/nhP0ng+KG+g6RscNpeB1PaaEc5/FU8Tw6ShVXqZI6u2JaojaxRiXUwy0WTpdIqWIcbeLKZaxRPjPH5HHlsphT6nXsSZFI2yHSuhjDAurRJsYwhytVsU6qJPou49tVAnUPT+miDUqZ4aSUqV57TO5UcaU+vrKLI3VRj6qE+i7mqIE6qOCrfZxJF30oeBWO1M0gmh3Mk1bGqBBhhSvtoA9a2OMdYuMG+nEH9bgs4JyjBta4jTlqE+oHWKMuqXWdyBAzEE8+wJOuEulPEahXiY2rAr4p9XEmuyTmUxiDPq50BXu8gzao4cgtXGkP7bhNqF3FHvdXzIrUEoGHKe9iq/vokx08/SqmLJgVtrKPKe+iDq/wgxcv8/jH/w1/+Kv/iPe8/e/wh+/8n3mu82m+tvMYg2+t0X3iF3mm/Cu80PkNOk/8PNerv4t09zrjw69yeOe75Db+kqeuXuBTH/uPfO25x/jd3/lZSuU/5Zkvb3Hv7pd5+W+v0G99kuv9z/CNL69zdPsKof9dbt++zu1XDvjut+p87jO/wcWLf8DR8deR1JdRjSMsT1mxJuJQBAKOZWfKTXcVYoS+vwoblqyJJVBz2aSIA6EsjYOYOEwIXAHaXF43hn7wFpXoUv0ZB+Ka13dcosDNrn0zS0g4zQKJhy2FJdwyiaLVBGM+na50pHEY4Vr26t+zhF8uFanLgGEZJiRRtHp8jmWvWhHLNseK35HdVkaQKCL0/VWokkQxi5ngXSwDkjQSMM00TR82KgLHJA29tzQqlk2KZWhxNkveYvxYpNGKH7GYpasg4fx0ztlixul8mrUpBJtiMU9IYp/z0xlni5Q0FjWU0/lChA+x/5BRMQ1IE3fVdphPE2Zp8mMzDNFqWPpYzxYzotDF90yS2CUMTMLAJInCrImxhGHGq0bGMkyIAj8LQtIsMBGNC8cys9BCNCuWwcSSRyEgn8v2RYDn2Cs+xdI2kmZAz2WCFfkBUegQ+DqeKxEEMmGYhRWugWNpWKaM40gCtqm9xkH3czx98Je0cu/lib/49+Q//U4++/5/wcHGu7iaezdPdv6I69c/Qb33UfZufJZ+/8/41rMfI/fpf8Wz2/+B5yu/zNd7v8XGI2/j3t0SLzz3YW7W38532/83X9/6NZ4vfYBnGo9x8vpLDO7cRhm8wne/WufX3v4/8u63/w+8+23/HfUL7+BbNz6Ce9jDG+5iDKriRE2uEUrC0OGNN3kQtLEHG1hHm8RyHX+SwznZJJQLxEqRRCtjDzcwjy4TygUWdgnt8FHeCBroh08wt6rESpFILnLmtrgfNZjc+Twzu8TMqRAoOU69JjO7jj3axBlvcuo1mTt1PGmbhdvgjaiLM95EP75MpFaJ1Bqp0SRUqrjjIkyv4U1KHP7g86RGG3dcZuHsoNzdYOHsMDXa+FIVayh+4JyHuyy8HtK9NXEylLUqQq2GNdwiNesry8e53xPMisPLBHKJWKmQqFXswQb2YAN/so033iRW86R6gUTLE0hbBNIWU6OINbiINbjI3CpD2kN+9Yss7DrWWBD0zeEac6kAUhVOKhjf+WN+5BfwrG18o4T1zU/xtd/4x4x+7id541/9JA92/xSOioROg8FoC/3eFqfDCt7RFrHfFIBLuURqdYj1Dr7SEDMOqSggiW4JV9nElfK4stBaWqMSM7eHPtziNCzjqetYk3XmfpPILGON11gEFUJzg9jK42ubBLoILqZumdGdzzP3q8z9KsZgk0SvkRq1jFGRR777GJFWIDFL6MMczqSII4kTMlfKE2iiPRCbgqkRG62MoyAAnefRLtrxNoEq2h2RXmeSVYqXtWLteJPYaBCZRXwthzkWIMpAKxEbNUK9iisXOYtqBMY2jrQuLionORKziTMpEWrZHtoUcMKp3RMKVauBNd7gNKzjaVXhcbcb+EYZU9rCUbdYRE1O4yaju4+jjdbh/nUSp05kVwnNCrFTw9UKSEeXiawGi6hH7NRx1HzWxtgicSvEVpXEqmKNt4iMMvpwTWyyrSrmaBN7skVqC35HoJYz6GmdxGwxc0QIl1gtQr2+CixOs4sQe1LEV+okZifTJzY5Dw+yTXWBwasX4PQKsVlBPrywAmqGurgAd6Rt5p5QCHpqHlveIrRKuEYO3y7imjnBqLCLmfWkhTkuYMslYqeOJW/hGQ1it4Nv1nH0MoacxzVKzKI2tpYndjsrDoWllHH1GmnQI3Y7aOM86mibebSLPikgDTYyTWmF2G1jKWVit0nkNpmGXQHTtOv4Vo3IaTALu9nFQAtPqxHbbTxVnDaGZpPU7ZK6LQKjSmjWiaw6Pzq9hj7aJrIawmhh5InMbXx9ndO4QmBv4Zk5Iq/G2XQPbXCZ07DDzG0Qm5UMRrrNWfZ3zo8xKlypiq/UMi5Bk7nbRx+IC7qp08Ya54iMygqm6ik5YrNMatfw1WIGfO1kDaMsVMtOiZegwNBokThdHLkqgJrxDcxxFVuqiy1+sIt+kie2W1lw00IfbbEId5j5HR7MDrJQrso86BGaTTy1RqDXV82gmd9eAWRtWVwQRVY9ax4VBQwwm9gYk0vY6gansWC2GOM8nlpn5glTQOI0iOw6sd3E16sogy18rU5otJl5fXy9KsINo87c72NNytmFzAFTd4/QEMGEq7SwJnViq48tNTgNr6EelzJ9owgurEmd1MmMH6OagPtpbQKlSWKKeYV0dx31aJMfza6R2i3ku3msUZXU2iG1uoxvX8KVSnB6HeNkE+lu9ufzm4Ijofdwxk1O3euYwwaT21toRyXO/KtoRyV8uUWgdJjZe4xvbRJqDcyTIjNnD+ukiis18OQarlwksWuryUmgNnClyqqNswy/PLlCYnTeElTMnT08ucbM6ZJYzUznXWPmdojNBvpgM2uLVN8CV1waQJbwRf2kRKDV8NWHzbZlVT4xm8zdrgj8XdHyWr5+7vVwpJJQlPodzNEW5mjZpigzdVr4ivg+Pfc6BFqZQBPf32Kzjj3J4ylFpnaT2NrGUzdFs0wqZHyekpg1WmUiq46rlZj6bRy1iDnZxtNKOKoIICf3xHRg7u8S251VEBAaLRylin6SIzTFHCHQdzBHDcFOsDqEZkPATfUu7qSGPS6LcNFqiVN3pZxNtXbE17XaIDE7Anap1vHkKufxPrZcxpwUs1ZQE1+vowy2mHo9zuIrqIM81qTMm7MbWBkcVDAyGhhyhcBuEdpNArOKpwrV7PjWJjNLqCrNUYuZe5X78Q3Gd9fx1Cqn0Q6eXsKaVFcfy2VbJtBF08KWakz962ijBvqoTmj1CcweqbeHMamgjUpM3WfRhl30UYvI3sM3ehiTBid3i6TuDVLrCq7cxhpXcZUaodFieGsN9bhMZOzhax1isy9eWn3Oouukzh7GqCqmWUov4yEc4Kvd7Ou5TWT2ss/HKpZUJtBbeFoTc1wltvoEeg9zVMc4qWGOapnZp4A1Ec9f4nQxxgX0UZl5cIAj1dAGeUK1jjspEchl/EmJk9ef4DzcxTjJoQ22VsaaJRtr7lwhNfvogzwnr1/IQMZtrJMqzriJJx/gSjuoxxXMkQj9tGEJc1THV3tMnSfRjptY4y6JdYU3p1/GOGmgHldIbcGnsMedlfHDGrfxFTEJCfU9tEEdV+4RanvYkx6xcRVf2Uc77jC6VcUcN0isPaxxE0/piRaLtIN50mFqP4kr7xAb13AnBzjjKwTKDdzJAfZkJ4NzXic2nsKXn8Sd3ODMfx5nso961EA+LONMdgnUK5gnPRLzBpF+DWu0s+Jd2Oo+lryHreyLgELdXwE2bWUfS7vJt194gvf96j/kI+/7p/zF7/wMn/3Av+Ol5+vULn6EW9/q8pWdT/Bc6/e5/MF/xrO1X2f9E/+GO9+rYckvoJqv8eT1db77Yp73/+ZP08r/Fl+7+Xma5Q/x7Rfb2MFrfOPFNuXiR+jUP8p+9y85unsVWfkKX3uxQHn7D7i6+yk++6lfoVb9OEfHL3J88jKmqSCpCr7jZkGEvwoSplmrfxky+O5DUGQUiKAizmYhgRuSRlPiIFnpS9MoJfJjkjA7hI8fmjWWxoyl/jP0kixMCEkTP2Meivc/jRdv5T1kt/jH2hjLMMV3vRX8MsoYFSuQZhRnQcj/y9abBkmaH3R683EjNuy1AzAGb3hjI9ZhjDGBWQvYxTbXsotAQLAII8kSMEKAhLToQBKa0TGamb67jrzvu87u6Z5DMyOkQdIgaQTSnN1dXVV5vvd9v29mVlV3z+jxhzcrZxT4Q0ZXVHdlZ3VWVtf/9/5+z+MvGRmnE5LUYvnm+0/nIuECmLlEHrwFfZBEMdM4WU5ZXMte/tsFy+ZJGpA4joPneWmjYhb5GIqIrSu4poZjqAtWRaokPQVqnszi5ezjeHqqJ43eog+NmU9j7p4cczyfLfSkcWr5WPApotBNZx/TkPk0bUIcz+eLoCNgNg2YLkIK11GJAh/HMpbzjzR4SM0fsyQNO3zXwnMMosAmDEx8T8exZaaJvQwX0rAjXjYjXNvEtU2O51OiwMc2DRzLWAYap7yKU6ZF6slN5yLTOESRRALPwbGM5f3pqrx8bGn7wiP0LWxTW1Z2PMdNSa22hGmOsOxDXHeC58q4torrGFiGgiwOsEwB1bjNN/6+x9e+nmFn4xM89+QZSuffy1bhfh5v/Am9i7/DmU/93xSyf0y1+3HOrr6HzPo7KZz9VQqffxvbj/48L1/7E/62/f/QLb2T5557kK8882Gebf9Hth76UZ5bfSffqH0c8XtfRji4zfCgjzq5xdO7l3jXb/xL3v62f8a7f/1fkP3cL/OPT32GyXeL6PtdYnMb36qj72c4Mtv4Yh7x5qN4QoapVkW8cQGzn8MerhGrZSKliLZ/cdmqkG+dQ751jkBaJ5QzuJNVJq8+RCjnCaQ8U62KM8ows4oYowuEWg5PzpAYZXw5jzVeI9LKTM0q9mQdT8phDFeI9TKumF1clb+MdriOsr/K6+E2oVLjyO6S6E18qUKk1gikGno/x9zqId9e49jewBOqRGoTa1TEX1Cd9WEWfZgl1OocexvowyyDV89iDNa54/cwh5llOBGpVUKlgna4ijc5BWqWcCdZXve7uJN11P1zGP2LvBG2idU841cfwhpeJpRzi8CmlAYXexfScEPOcW+6iT5YIeivoT7/AL1P/1u85z+It/dZdPkSod8Au0fm39/H0Qd+Dvtt/xXcrDC9tYYbdHnt8DJOv8h8L88begtxkhoafDU9AJnjMspBCoM79ns4Uh65/wj6+CLHfovRzfNMbl1GH+Z5I7nC5NYFQnMFT1vFVdYRD86iDC4QGjnuxDWGtx7Allbx1AyhkWNw43Oow/OERo7QyLH/8mewx3lCpYI1zjJ45WH6Lz9EpJVIjBL64CLaMA1SXKmIJeQwxmvI/Qt4ag5XySDvZ9EGOb4/u4IxXscYr2MJacXalepowzToiI0mc7fH4cuP4soVjrwN5INV1OFFxIOzzN3GYrqwhi3mCdQKxiiLLV0kcQoYk0uYwhrqYHUxg6gTaR3MyelVlOLiUJ8C9GKzytRJq/KGUCAw6kzdFjO/hafnEQdncbQM3z/exRAyGGImhTS6DfTJOoFRITSrzP3uAhqYwdPLS5imo2ZT/aVSWGgp0zAi1MvIhxeXM5BAL3H7xc9x5LU5CXrIhysIe5e4G+5w5G4wszvYQpHYTH+A1obpbv0k2Ep1rlJ9CXL0lQa2UEm36VaPxOwiHlzAEjLcjXrcCXtM7QaunMdbhBV3gg6BVsLXisy8BoFVwlTWif0qlpYhdotY8toyqJi6XWK7hTZeJ3HqaEJx0YxoEDpNxOEKrlEhdGrYWgHPqGOrVQyphCmXMeUys2ATXSwSux0Cq0VgNZcTEN9sErvdFM5ptYjdFrqUxzOqBHaD2GsT2I0lYPNecoXY7jC4cZ7AaKahhVwhMJrMvA1mXjdtFZgpqM4Q8hwFG/h62qQJ9ByBlsHX15h6eY6iCqayimuWmAYdpnZ9oevN4atF1MFlHCnH3G3ha+lBRhvkeCN5jGMvZU14Uo07wS6J2U0DN73Gsd/FEfMY4zXCRYNFHV7ElbPM3TQs0ker+EqJqd1i5rRR+2sYkxL3kscwJiXEw3X0cXEJFFRHeXyty53wGuqwiHiYxVXrzP1NTLGEq1YxhDx3k220cXbRsljh3nQXRykR203uJlexpQqR1WbmdjkON4idJp5eJrRqKMO1ZSPF16to40w6+ZjuoI7WcbR1bGWdmV/H18tYUnExU0kr4SlcsIY+yaGOslhS+U3woVRFOLjMzOuhTwpIh+u4Srq1N4UasbWZHjCVzjKsmLtXlnXz0a11ps4OttTEFOqYQp25d4XI3EQZlLCEBlNrE+l2Fl9JTRlvJI9hTYqY43w66zC2CJQO8kEOY1RKGw2TPIFWITJqHHldXDkNjjwpnZEYwyon7nUidZv9Fy+QGFvc8R/DGtcZvLqCL7e5G1xDOSgg3l5FHxZg9hTWuM7otRVmdg9vwagYvnaBqdUl0tsL/eU6idkhMTtYkxKOWMaXGyTmJspBCUdoEWk9QrWFI5bxlAq2WGRqt9PQV6sRm01mToe5k3IKXKVJZPaYOlsk9uYysIitjeWhPDFbvDG9irB3CbW/zhvTqxy5PZT+OtaksJxVGuM8llBM2RZ6g/6rj+ArZe5Gm3hKyqDQhutERg1HSu0f0UJRagk5XKlIbNaJzTpKfwVPXSUyC0iHFxb8ih7mJEtoVLgTdph5bXyjiinlSNwm96bbKKNUBa2O1+Du0/h6E2NSwhBS/okyyGEIJV6fXUM8XEMbFTgJr3E3epKT4Dq+2iHQ2+kkQ+viyU2m5gaJ0UE5zBCode5G28Rmk8mty7hSdck3SbkhFe4EO3hynfHeJUyhxNzfxFNr6OM8sdXBVWsYkyLaqECgt3HVBqGRWjPMRcioj0u4RgvXaCCP1pEGK0zdDoHaZHJjLWWNyVuY4za+tokl1Lk3vYY6yqJPskTWaSDYW6pJjxa6Tluqc+TvMvevYys9lFENS27j6V0Cq4c6KRFaPYzJDtq4R2w/hqdtEJibaOM68qCGIXQR98vooxpzd4fITANSjp8m0DeRD6sYkxqJtY0tNvHVLtJBAUtsEBmbBHoP+bCCfFhl7j7GSXCdI+8qvtZFGaTtD1uqoI7yeFo6TZIOcpiTGqGxSWRu4aldxIMCc+8K3HkW6TCHIZQ58rdInB6xtYkyKOKpTU6CXQKlzuDlM/hSmbnZ4m64zf6LDxPpDY7cHsYoR6jVsRfTD+FWDuWgsADZ1lPQ+LCIMargSZ1U2TlqI+6X8NTO4jE3sMUWob6NNmjhStt4yjZKv45wu4QltNFGNSZ7OU6CJ9GGDYTbJeTDKuLtMkq/xsy5hiV0MCctbKHDsf8EwxsFjFEHbdDBlXbRh6k5xBin0xNxv4w2bOCIm3jyNq60hTFqE+mPYS2CCmO0w8x+mkC7irRfJTGfwpOvYwyvMHilSaI/g9rfQO13kA/qTG5V8eRdtEEHfdjFlXawJpsoh610FiKnzQnPeAx10kMTNpCHHXRxE3XSQ5xc5dknHqR46fe5//d+nN//lf+GbubDjF/5Et/7u23y5z7F3+5c4vY31vm7zvtpP/qrbK6/kxvfLjA5eIIXX32a1bUP8/S1z/PpD/0sW+X3Urr0Lr71lRyTw68y1v6Rvf5XqNf+hqeun6XT+DhPPXmGL39lhcu5P+Odv/2vePLqF1i/9Kd89oE/ZDz+DmNhD1EU0Ux3Ca50LRvLMPFsJ2UrGGZ6UdpN5xCnwMvIT/kVzvLP+yRhgu8G2IaDpVsEboC3aFoswwHbWZow3NNmRRDi2RGBF+K5NoYm4ruprtS1XHw7Ig5TZsSpljSFVnpvYUk4P6BXPZ16uLaDrqgLc4nL8WyOswgiTmcZp6FMqi1NlhrVU2XpKergrbdTg8hpcJGcMjgWLY1T8OYpvyKKIkzTTIOK42mErcvL+Uc690hhmUngLlsV8/hN68eyVRFFzKPThoXH8czjZBZzMnc4mdvM44CjJPyBhsbJLOZ4GqX3GwSL+4iYhgHH04RZFDKLQqZhsHx7FoYkgU/se4SOwzQMSHyPeZx+bOS6TMOAyHOJfY/IczFVhcCzSCKPMHCWnIzQd4hDF8fScE2N2HeWYczp5xw4ZqpnXbY3nGWr4hTAmepQ3R9QlqbBRhqQuLaF6yrEkbeovCSL6YeB4x5iOa9hWd/Esr6LadzC8RQEQUBSdFTTQbVcxuIYz7cZT/b5yjNXuL5dpFX4POcefB+Xv/BHtBofJLf+HjrVP+GpnQ9zrfk+NnK/zaVP/TQPfuB/4Budd/C1zm9w66vv5W87v8RXO7/Ct7fewd8338HuIz/Hd758jsn+Dt96ocz3XrvC7VvPYvdf4Mb1Lg/+1q/x2Z/8Cf76Z3+UzQd+mcG3P4Mj5ZH6GTylxr1wi2DSxTws4os5pkYO9eBhjP5Fjsw2kdQikHJM9RLW4DL2cAVreBmzf4lQzuGLGfSDC/hiBme8itm/hLp/nkQrEUhZPGEdV8gxNaoEchHl4CKxXlm2KeZ2A1/OYk9WccV1TrwGiVHCFdfR+heI9SJzq4UrFDh22rwRb3M32CBS0yaEI+SZGi3UgzUitcZdfwtjkMUa5ZlbqTkk0LZw+pfwhue442+iH1Y4UTtM5RKvz68QeXW08TrGYYYTrYtxcxVvmCfRKhx7TRx9BVdZwxmuYt68QDhYJRYuYY8+z+jWR/ClHSK9xd5LH0cbfZG5WSEaVzBeW+OO1GTq73I0qTB/8Rze987jm13G++vsZ97JjV/7Yfr534KbOY5fznN8o8VX/vDnMX/pfyH82f8W5Xd+GP7uAd549QLCOMNQK+LJOaKbZzgaZYiUGrpcw1KzWOIF/Ekd9/Aq+t42c3sb37qIJ/RQD1bwlYtog4cI5AKxtklk7BBZW4TmeWZOFU9qId3KE8hVAiVHoKR60cA5g6uv4UgVzFEZT8jiT86TCOfw9r+IM7jEVFtDOfgYU+dvmNoPE8jrGIPLGONHuKtsMJVaOOMKk/0VXL2INj6LLz/KPf8yodwgkdtEozonco/ZpEk0rhJLVazR+oIRUMVTimiD9cVOusaR20M+WEGdXCC0i3hGHmV0GXm4gjbJkThdHLXOeO8hjoMaR34DbbSCNlzFVypYQqoq8+QqoVbHHOdThetwndeTLVwlj3x4EUfOcxJ0sMUstpjFlfPM3OaChZFBHl0gsqscRxscvProAuqWtgk8PUditYiMKr5WxFOzWMIqsVXBFnL4ahVzsr5oghSYOg08pYi4fwFXLqQfp9YItDqekr59EmyhLza1zK9xJ0i//vRhPqXMLxSGkd5ianYJ1RaeXOfY21qS+z2lTKhXScxTlkmV2GxgTrLYQp7EauDKJUY3z+KreaZ2ldiqYApr2FKGQC9iSxksYQ1DXMVRcxyFLcT++VTfaRaxlSymtIYpZQiM6oKL0OYo2MbTagvbQx5Xy2IrGUKrjKcXmXpNHDW9Qj912wsVbDblHqilVIepFAnMtAGhS3l0KY9rVDGVYqortep4RhVVyBI57TQksds4eo15uJVenVwAPj2tzFHQxZYLBEYVWyky89rEdiOtTusZ5kGdwCxhyzlen+2gjjLpgdpo4ch55m4Lb6GXjYwK3sIqczfaSEF8Zgdh7yIcXeHIaxNoVcY3LzG3t7jjXyNQW4xunIeTa6kStr+C2l/jxN/iTrCLvL9OoDZ4Pb5CYrVxpfQKdGzWOfLf3GNPnY0FQHPRqpAqiwp0+nun1gNLrHDkb+NpDYxJeVHZbuIoFaZul5nXRRmupYdAvYajlEmcNo5SwZbTgMPX0xbE1G0v5xuhWSe2mymo1Khhy0WmXh1TWseSMpzEPTythCXlF+FGncRtoE3WsOUFF0QuYsslEqdLaLYWRpA0SLLlchoy6anhJL3q3CLUNwj0XgrN1HuYQj3lUmg9hP0cxqTG1N7BUzpLyKY2rGCMa4z3KxhCl9i6iim08ZQettDEEZq4YhNXSnkQ2iDPsbuFI1aYO5uo/SyR3iY2m7hSGeVwPX2NKQ1m9ib2pEaopvOemd1DOcziy01cqUGsb+DLHV6PnsAS8sydHsaoxNze4cS/iivV8ZXU1HNkbWOPqxzbW4i3VonUJoFcI1RqeFIZc1Qk0lvMnfSqryfXuRvsYguVFLyptAjVNp7cXLQCKsysTWbWJsaojCM3mDpb+FobfVxeWiJOJyGR2VtehT8FMUZmb8k4cNUGvt4iNFpYQnHBQyrjS0UCqYgh5gmtRsos0So4YgFXLBJrNdyFktoWs8y9FtLBRdThCqFe5shvM7zxyLKh9P3Z9oKnVCXUy9hiGgz6bgtDLWJqBSwtT+RWMOUVbPkypnQR0+ygiDnmXhN7mCESGxiHeeZeHdu4gDUpEmlNEqtLZKRX8S25SeJeIXJ2mekbWJOU4+DZu3jWNoZQI5DrTNU6ar+AI6Tq1Jm9hTEqY0+q6b+xvcVg7zLKMMfd6AqJ0cEcF/HVBjN/i9Du4iuNtEEjlJdKzKnVItSrqIMVXLmzsFs0UYfFBb8lw0m0hTbOYEyKHIc7hEYLbZRPFb5qHWNSWrStdnCkNpGxhSt3ic0dzElzwbW4wsCpMTt8ljcGX8KcZrj6yv2M5B2M4TWiuIM8ahGZV5mau+iHJXyphSHUcOwNRKWWBsZGD0vYRB9so/Y3SJzHCNw2k8lF1Mk695IvnXzCkgAAIABJREFUEWpPMnytgS1tELkbeE6HwSCXNnGEKoHYweq3CMRt7gVP4Skdxvvr6FobW++mGlKhSaz0CJUejtgitraZBV0Sdxd3wYFw5TbWpIYxaHFkPksk5giUIp5eIQp6DIdrSJMctloh0Gso0kVsI4ut5Zi6TUK1hjMs4o+reIMqodZG7efxpAaB2kLcW2dya5WZvUVi9ND7TcxRi1jfRB+UmdxcxxXbuEIXe9zDGLVw5U0cMTVzGJPGQq1aQh2WsMUunrKJ2q8TGbt4yiaxeSVtWkzauPIWrryFPkxZF+J+FV/dwZW2mNrXSexdxns5zEmLxLqKOWkj3K5w5D6FctjAnHRR+w2OvacI1CupUnS0ydx+Gle8ijHqMHee4vvJ1zFHV3DF67ji1VR9KmygHvZQD3tMzaexxjscvFjEkx4jUB9HuNXE1rcwlQ0cZQthv5I+TnEbe9DFPGwjDHb5h2cu8tH//L/y//7Sv+Q3fv5HeHz7PK+8cIXJq1+m/+1XeOTjf8E3n1rj2fr7eb7xHp7KvpPdyp/y6mstDpV/YHs3y/PPVnmi/Vdsln+Xzda7OTx8nL3972FK38WWv8Ozj1+iV/0oD37sl9mo/Bn1tfdSvfxuVs/8HtkL72Gr/RmubF1EEl/BtCRkXUMx3eWh/pQT4Vo2oe8vgZSuZacQy7c0Ck4nEJ7jMIvnBG5A5EdEQbzUkkZBnE5BFoyKwPVwFvfpu94SsHk6sbAMc/n+U+VnvIB7+q67nJ2Ep7MUJw1OpnGCY1rL8MAyzKW+1LOdJfTyFKtw2uaIF0HH8vEtWhpvtizeBHoGi1bGqab19PdOIZ2B5/1gAHJqMXGcJWfjvrtHU+7ME2xdXpo/ToOJ0LWIfWepI02CtFVxlITLwOFkmjCPU25F7FvMY5dZ5DNPLI6mNiezmDvzhHkcMI8DpmHKvIh9h9dP5tyZzbh7NOdkNuUoiZlHEbHvMQ0CpuGbIcYsCpkGAaHrMI9CIs8lsG1822Ia+CSBj29bRF4aWCSBz+HeLXRNIvBswsBhPg2XrY4k8nEXocxpUyT9HNLAYsnqiEOSKCQOF/WaBcPiVMsahz7zabKckqTMCpdpnE5MplOLJHYXcJM01Qp8C8cZ4/kDVPVVLPsQ3RximCKKMsEwJVRzwkTZRzdfw7Jv4Lk3EEdfRxp8hePge6j9Jxm9tsXwdo9X/iHPjX/Msl27ny/1/oynmn9E/vO/yOqnfpZH7/9hzv75j/BY5hd5fud32bz8f1D4zP/ElYv/J5sP/zzffPpBntj9BK32X/GZh/6A3e3zjF96lsGXr/CJX/v3fPi/+yHe+6P3kXn/T/LV7ruwJ3kCo53+ZzbOMFO38CdVYqXEkVXiyCqi7p/DHedJlBahlMMcXObYrnPPbyPvncUaXuau18IereJO1vGEDIGYJZTzSDcfxReznDgN9MML+HKBqVkjVEsoBxfxpDyelCdQisztBp6UwZezeFKGqVXBGq8QaUWs8Qrm6DJ6fxVXKBDrtdQsMVgn1mqESmUx02jgCiWcSZETd4NEb5LoTYxBFmdSJJhkmSk5ZlqRe94m7qiC089A0IRZjXmwiyVUSNQG33c3sG6vkohVAqHGkbmJMS4RKk1mSpNjuYnx2iWiUZFjvYF44wyjm59GG3+eWXAJcfgZTPEMyuFDcNwglh9GPFjD1SpocgZVyiANVrmjt0BtYWzeD/vn8SdniNUL+F/6U77xrv+el9/9r+HKJ/nK23+UF+7/CTgoMXnlPJMFHX0mlpjcPMtYzHEv3sRTLiDsfRRPfAhzcI5ErxBYa3juFwmtdVx1Ja3x67scG08TCJtItx8m0B/iJCgzuvkwnlRJ1ZZeFXn4eRztIY6Ti/jyKq6YwRPLWKMMev8Mvvgo5uABpFufwB1so+5VcMZFfKmIM67hT3aQb1XwxDqJsI6xf55EqzC8cSblQUhl3FEe+dXzuFYOQ76MMjiLNjiHI67gqmvo0kVMY4XYrCAdnF+0DWoY4xzywSqx0SQ2mmjCRZTxBSK7TOzU0Cbr6EKembdB4vQwhUtY4mXuJR3mboNAq+ArFeZOL7WjiOXFbrtGYjUxxhmmdoPIqDBzUraILWa5G/UItDJTu44+WiPQyhz7bQxxhdipYcuFBf+gjq9XUMcr2GqG4Y1zxGadu1EXY3IZW1rDV1PQqT7McuS3SawavlpKmwxKAU8pcOS1UPqXCNQarlzBU6rYQhFjlGNmdwi0Or6S1pFDrYWv1BfQvNbyZgwLHHvbJGYXY1TAGOUxJ3lsoUBiNUisBvLBZRwpJe0nVgNPKRMZKSPBEQtM7SqmsIYrZ/HUPIFWILYqC8tKCVvJ4Kg5IruCJa8TWiUiu4Kr5bCVDLaSI3Ya+HqqmFMGWWK7hasWSdwaoVUidqrETpWZl16pD8wqoVln6nYW2r4mU7dN4rSWBP1TWGNgN4ic5jKgsNUSlloi8TtMg+4yoHD10wlKHUupEFgtfKu5bA5YUh5Pr6SHa7dNuAhCQquSsjaUHPrC/hLZ6XNsCFkcKcfUaTC168RmlVBPFbOmkMHXSiRmL+UICHl8tYR0cJHEbGILZWKjizVJmz3W5PQ5qKVKYblMbLSIjNTA44hFjrz0vvRhHkcsczfcXWj46nhqg8Tukdg9XKVObHWZuZv4WpPQaC8P9rZcTavRZme5jz/yd/D1UzVoKZ0q+R30SYbIquGoRTy9jD7JEBipwSM0a/j6Akqqp42K0KzjaanJY+q20xmImiV2qhji+nIW5SjFhY60QWhV8fUSupBh6rYxxTyWVCKy2hyH27hqeakvDYw6nlpb7vk9NW1OuEqbQOuljAqtiyO3CPReemgRGujjKpbYwBjXUPqlpSUk1DeQhw18fQdT7CDslzBGdXylgz2p4wj1xfPUWbx+0ilVqgat40o1HKm0DCscsbKYajSxJlUcIdVZaoMcrlTjXvQYzJ8iUDpMbmaI9U2mdotQayDsrTF3doiNDfRhEVsoERsN7nhXmNxYJVbbJFqbUGmg7K/iyxXeiHbwF5OQQG0s+BUl5IMMx942M3sDf2GsCLU29qSKKzUwR2UirYMj1peTD1OoLkGLp8pSfVxGGRSYezs4cgNLrOHIjWVI4Wtt1FGBxNnAVdLp2czuEOt1jMEavljgJN7CEHLp68xskJgNYr2Gsn8Zkl1is0aoV1AHl+H4CvfiDczJOuYkw52wx9xtEepltOEqr0+30jnVgglzJ+wRmBVstYAuZPH0lP8gD9Y5CXcwxTLCYZGjYAd9sMZMr0PyOMagTKB3Ge5dJlRbHLs7GKMywu11jvxd1HGJyNlksLdGJNWY6p1U4ToqYattLKlBYmwQSk2+P30CX26iHOaxhRon/hVO/CuMbqxgDEucBDsEahO1n3KkTvxtjFEB4fYq5qREoKbKYVeqLkNzW0hnXpFRS79OjVQ3GuhtjElxYTPpoo2z+FqLmbuFJVZx5AaOXGfqbqEM8ujjErbUJLa28dQOltDAlloceVdxpBb6uIbiNrgjPEE86vDVvT+n89K7sKfXCeXrWGoVW32M2HoST9omEDcI5S6e3MbVWqhSBVMsp1BbbZNA3UG4XWbqXMHV2qnxSWngCC0S4wqevIGrtgmsDo7WxlQ6mHoT390icq8SmFeR+w1sscfcu4qrtLDUNqbYINR6WMMqc3MbX+mgjqvI4wrGpERibeOI6WtKOcxy5G5gT6rItwsEQptA6mCLTcRBMdWuDvOIeyu4kyJqv57OVyZNzFEVZ1xBO1jHGeVwRlnMUZlY7+JJDbRBgXvRY/hyE31QxBHr6P0mxrBBqPYWINwq9qSBPqjjiZvYQhdLSMMIW+ykCtzFDE0fV/GUzdScYuwyvJHDlTZwxB6O1EMd1In0q7jyFtZizuFIm5jjLvqwjXLYwJE72GIbbZgyKhyxh6/uYE02OHKfxFO2OPaeYnijyIn/NJF+nUi/jjbYINafINSuEKqPIe13eCN+nlB9ikB9HGm/SWxeQx/2sCZbaIMu0n4T5aCFJ+9ijjdQDtt45hU8YxdD6KKNWhijDq6wiT3sYvbbBMYzPFH/Kx58z7/lHT/9z/nj3/4pKpm/Rh5+B2HvBWaqztPbNR7vPMxzvU/x0tVP89jau3hi4yO89EqJF197nAtn/oKnNr7Iy8+dpXrx13jmsQ/y91/L8sILT/LSC1d45vo6f/vECt/8aoZW4YM8/Km388W//g3OfuZ3qRXvJ7f2R6ytvJ9nnikgKC/Tn9ykLw6RbWPBqHCXUwdvMaE4PWyfNgtOWw3uIjg4DRGSaIrv+PhOav5IJx8xcRAT+fE/CSpOg4nTmcWp9cM2rTdZEIvHEgXBMkCIgpCj6WypCz2FbkaLMOV0rpFE8VKrmoYi7hIQugwtFqrR01BiGsdpiLLgWASut7SbnAY00zgh8gMMTVswPd4EfiZRTLRgY0R+sJySnPI4fNfjvjvzhHvHM2xdJnStfzL5eGurIgncJaNiHvsLZkUaXKTKUo84SD/2eObz+p2Y42m4CDfSZsXJLF4COtMWRsTxNOFkNl22KSLXSZsWcZQGFkEaPMSeh29bJL7HNAyYBv6ybRF5LneP5iSBT+S5+LaFZ5noqrhQhNokkUcSeUSBQxx5OLaOa2pLs0nspyaT0885dK1lMPGDzQp7ORF5K2Az9L3F9CNcqkynUwPXVXBt4034iOfguSpRpOEHLp7noKgCgniIG4hY3gGa8RKC9E2mybcY9ncwtS/hmU9jK4/Tv9EgNp/m1W+v0y5+gF7lz6mtvpvapT+g8PBvcq30PioP/Trts7/J3+Z+h52zv8TzvXfxwtX38cqzf8H9/+k+Gl/8ef5h536e7N3P6rnf4KMf/3ecu/xevvxMFvm1L/PSboV3/psf47/80L/g/T92H9c/++u89vRHsEcFQiMlQ6uDNUKhjTsqc2w18cU1pnqeRCvhTfK4oyIzo4I7WUPdP08o5fAXgYQ7WU/hm4PLmIPLuJM13Mk6sVpAP7xAohW557eZWXUcIUusV4i0MsZgBWu8TqSVueN18OU85miVWC/jyzlcMUOklQiUPLFeItZqCztIGXHvAvY4x9RsEMhlpkYDTyxz4m5gjwscvvgIR3aHQK4i3rqEMylyrJVIzB0C7Qle/dpZ7trXscQWoVFhql5EH9WYmhsEUgHl5sNM5RzBOIc/qnBiXsEaNQjEFt6wRDgq4u5nsW9n8foVZlKPxLiAfPAoSr/Md752jm899wgn4S7a8FHm9gXU8TqKsI7hVZCsHPs3Ps8bZg2iLWZRD+3FsxhJCcl6lBuZ/4v9v/4p2L9I/A+fJ/8HP8b1t/8QyF2i4TqJ10HprzPTG6hChpujs6g3s8RSllh+GF/4LNboERKzjKNVmAzTQ7suZPD1MsaowFTbxBuVicXLzPWH8JU1HGEVX81zEnYI7QLTKEsYnsPzv4A7WsUfrxOJawTiCneDCtLh51DGn2MaXGJ86zL9m5/hTpLq5yY3V1D650ncS4wPPkYgXmb08oMcu1W0wQXUw8v4QoVYbGLuFZhMVlDEdRytgDK8hD5ZI7RrqFKWQf8i+mgVV07tCv1XHybUqwRqldGNC6j9LFO3TGQVGN9+BG28wtzr4KkVDl89izYqwOu7aKMLiAdniM0KvlpGHazjKenMwxjnF7yKKonZJDbrqIMV1MFlpnaN2KxhTlKw3fHCwqGP13CVAoldZ+pVkYeXsOUCU7eLOsxgCFmOghaJm267HamArxV5fdrFVTKEeilVpgpFzEmGaGHYsMUskVFd/DCeXfxaJDaaBItmxelhwBaKi2ZFmSN3k5ndW8xXqiRGCnHUBrkFfX4La5Ju0o+8HlO7hdJfQRuu8Uayw9RuIR1cSsn6chFfraQmFLnEcdDCkbOEepGZWyc0SvhagUAv4ik5YrtKZFfRJqvcnW4QWhUiu4otZ3G1Ao6aJ3YauEoFX28S2+kP2CfRBqa0jqvl8Y0ivl7CEDO4WhlPry4hiqeTgshqoAzXllfrT6/YJ147ZVNYdSylSOJ38K06odPE1SuL6UgLV68zD7eW1pDQbhM5bY7DTeTBGpHV5PXZLqHZIDBOzRgNQrOJo5SJrAZzv8Pcb+FpBRK3hqfncKTUJBObVRKrtmxU3I020IarOEINa1KC2VXkw0sL/kSFN5LHkPez+HJqw2F+jYOXH0LpX+LY7zJ3u1hCCVfOcjfq4qsllH7aALoXPcaRu4u8X0AZ5LgTX2HmbSIerOMqdY6DHfRJevX1NLTQJ0Viq8vc3yI02suJSFo3rxJbHY78TY6CTRyllGoUwx6ulsfTC0zdenrz6oj983h6gaMwhY46amnJ+tAnWUwpz8zrLEw3BUKrROLWseQclpxfgjctqbhU/3paCVPMcyfeInE6KMMMplBcPNenQNt0smOKZVy1gSPXcJU0jDgNKSJjE2NSw9e6xObWchZiCQ1MoY6ndJZmEF/r4uk72MoGttzFU9NwwxbqqelBTjWkxrDA96fXiY2UP2COi9wLr6APC5jj/ALy20XYW8EWKljjClNzE3Gpii6TmF1Gr13GHFWwJjVCtYe4lxqHAq1OpHeQ9tOa+czeTNkTeg1rWGFubmINS8zMHs6khNHP4kllEr2xgDs2F6/v+oJhUWJm9Qi1FvqwhCc3l60KV6wTah2sSZVI6/yAujLVvraWMM3Y2lgyDiyxRmh0l8HGKZDRlmuEZgdPSQGdR26PqdkkkEv4YgFdyOHpFZThWjqX0WuEagV7nCVSUlOOvXgNuXIebbi6COuKaIt2RcoWyhCbabNu5jTQhqvMvRaRkSXQsnhqjsis48hVfL2Dr2/gahvI+wUSo8vUqOOLOVwxhzYoMPOu4+nXMYc1QrWLLTRSjovVw1JqeGYLU6lgHmSY6S2mZgdfq2OJ1dRaIfUwBw18pYUvN/GkBq5YTwG3Sgt9UMQcl7HHJexxKTW16G3chbrUl+tM9Q5vxNdQ+zl8pb6Y7zWwhDyOVCA2athSbTF3So0+sdUhslqoowxzv4cyKKEMShz56WRCuJ3FVdoceVdwlTb6uEKgL8CZQo3RrTUssc7U2SY0ejhOg+mkQ+w0yH39P9K8/R7koMFMu4Il1pj6zyIPukj7de54T+JOGsR6K/261cvMFpBOdVhi5u4wdXaY7OVwxQ5HzjVOrGsIN9YxRkUSq01i99BGJWypzcy9hqQ0kJUWmtrFNXcJzCtowzrWqM73w8fx1A7GuEqodLBHVcxhBUdq4pk9DK2FO2ki7+WI1DaB0sAVK6nOXC5jjNawhz2cSY/EvIJ0UEw1xM4Gc71FIlWxDjeY60+g7lW5/cI5QqmFJ5QJ5BL2OIMj1Ii0TjpR7RdIjB62UEPez+LJDWJtF+2witovYU0q+HITrV9CH9SwRm0csYc5buMpG+ijRtrYEpvI/SK+ulC4jlpowwaesrlkUkytxwj1HbRBevg3Rh2McQdX3sKR0mmHr+4g7hdw5S622EYd1FD6dYxRm0DdRT5o4MpbnPhPIR/Ul6YOR9wh1p/AEXaZWteZO1/i8KUSsf4lHOEavnwN6XYDX9nFV3eYWtcZvJpfzFi20AYtbHGDmfM4nnYFX7+CeFBjaj+OI20SKDtohw0iZYdYf5rntz/DI3/0c3zkt36C3/53P87j2+vo8h7K8Dba8Bbi4ff47vM7NC58iC9XP8FTpQ9yrfshXnwtw9efK5I5/36Um1tsZf6Q7Bd+ka3yu2lXPkxm5WO0Sg+wfv4vKKx+iKu9z1LNfIhW4a+40vwsrdzHqZQ/xPr6B7j62DluHXwVQX6VQ+EmA3nEoTTBte3lAX6WJCn74S1mDtu0sBeQyRQS6S75C+mhPlzMPFKIpu8GS/uH5/j/v42K9PC+mGssQov4FHDpvwnJPGVMBItpymmQ8VZAZxJFWLqRtiTC6E01aRCgynLKkljcZxq++Ms2xamO1bMdDE1nlkzTecqiMXKqJX2rNnUJHvWDpalkGeQsJh+nmlRvMXfxHZf7TmYxr5/MsXWZ2HdwTW0J1jy9vbVZcQrRvDNPFm+nbYpp6C0mHeHSEHLveMrxNOLOPOF4Gi3bFWnQESz+fMJxkixnG/MoJHQdZosZyDyOlvOOaRgwCwN8y2IWhsS+R+J7xL7HcZIQOHYadCxaFb6V8iGSyCNYhBVx6BL4NlHoYlsa945n+LaxbIl4lk7oWssGySnEMzWFvGkbeas5xLFSjWoK3/SZJfECtOlwdGTjuQqhby+9s5Ef4Fg6jqUiqR666WKaJq4vomsvEocvErhfRxGvIfYz/P1zH+f5r36Uwxvn+fqzH+Wlb32Rb33l86yfeQfly+9lo/QXXGv+Fx784C/w9489yNe2/pqvb36c+iO/y+qHfoa/fPt/Te5vfoHG2f/A4bce4vHyH9B49Fe4uv47PL31xzSKv8/m9l/y/LezaPJzWAfP8VzpUR54+y+Sedv/xgd+/D6effi3GH79AbxJ+o1eGxXTff6gTCjVCcQi7mSdQMpybNdRb19i9PIZ9IM0dDhx6jjjVd4Iu3jCOoOXPsfgpc8Rq0WM/kVCKccdt8GxXWNmlFH2zmL0L6XKSrmQzjykPLFeQbh5hiO7yZHTxJ5kOHKaxHoZc7jK1KyhHl5iZtWxRmvMrRahWiFUKuj9NXy5hD3Okeh1Bq88gjHIcuz0mJltDl98BGV/Fb2f4cTdwBrlmNws8o7f+Rl+4W3/Mz/9I/fxgd/5Saq1TzOWn+G1F84hH+S4G27jSGuMbjxAYqzjCau4wzzOoEysN0j0CsbwAubgDHfcEqG4zuh7D3Gstblj7/Diczn++X338c8WtyudBxjfyBMpNeKoytHeCt+/leFu2MQJc0jDsxy8fJaR0uPLuw/we+/5N3zygf/A3135G14fbIG9zZGwBkkVXrvEnZsPcWRcJnKyxGYVZe8iM6vEPMoRDFpYe2scqVnm6hpzo4Ej7PKLP/ND/OS//iEOXrqCeNhlf++zKNLnMOUzaPvneMPcxNvLYI/PMXcyxFYGebjCwWsZvvPNC4yGDQbDAqG4gjX4Aneciwg3PokrZlAGFcaHVV59ZRVNKqKqj/Didz/EJz/yUzz4sbcR2ll05dOo4icxR0V8pYyvrGOLFxjd/DT2+AxzM8+xWebwxhrGuMa94Cq+UMMdVYnUDUJtG2PSQR9liIwqrpzDU/OMb53h2O8RG23kgyyjW1/gOKwzdap4agFHTsGdx15az7bEywR6jtgqo49WsMUcjlhMK796qu40x6lVITLq+GoZS8guWw0cX0Efr6Uw1EWA4CmF1E5i1YjsEpODc5xEG9hymanbxVGKyMNLmHIK5VMOL6OPVpi7NWxpDVfOEZvp3EQbrmKM13HltGUR6hX00eoCbFnHXShZZ3YHT6mSmC1ssYSvVHk93sUYFVEOM7yRXFtAM4vM7Q1CLdXNirfXUPs57kVXltrFSK9xN9xchDZrmJMsidVg5rSZ2i0cMTWiHHtdXCWHOVnFlbPLgCLQCszcehpcWFVsOYcpZjkOOyROndCsYizCMUfNE1o1bLlMYqcHZUsqIvUvM/XqGMI6kV1NuR5mFU+rkDgdPK3G3N9Y8g9suZjqMeUiR0EPSyoQmnVCu4GpFPHMGp5ZYxp0Caw6rl5BGq0ROR0ip4M6yePqNebhJp7RwNXrGHKJ2E6heaHRZOZ2mbpd7IUeMLbbzLzNtGkglwiMKoFZZurX0cXLGNJljrwWnvImfPR0ynMn7KINV/GkRjpV8ro4Up5jv4PSX2Vmd3GlOq7YwhZqHPvp86ENV1IDj93GkcpY4gqJXSGxaxij1EqRmBvE+iY3v3MWY1Ji6qSQSV9rMnM38bTGEhjoa83F4aCAq9SZuZs4Sg3hYI2Zu4kt1Zh5W5hCCVMsYUklZl6X0d45pl57oZ7N4+o5HDWDrWaYBw0CM+WsGEIuDYwWphR9ksWSChwFPXy9SuLWsOR1bCW7AMkWF+2YNpZUxNOLHIUdLCmHMlxltHcBUyxwJ95BG+VxlOJCJVvF1+t4Wp3AaBGZXcTDDIHWw5jUUt6F2sGV2+ijKo6cGkHuhNdx5BbKoIQjtZg6O5hCHX1cRRmUuDt9BrFfRp80CPRNZs4Oar9ApHWItQ53gl3E22vLVsRpUJG+vtLXoz7KphpZrbloNzUJ1Q7GsIw2yHHibzO10nnH3nfPMDW3uBtcY/DKKsPXzpCYbY69HSY315Fu55haG0ztLv1XHkW8uQ7x47iTKqNXLmCPSxxZXRI9bVYkZjdlWsg11MMsvtLgXnQFa1JC7adzk0BtE2mdhZa6zLG7Q6R1sIUad+NrGJMKsbXBzN3GEmt4agtXaTJ1tggWbYLT6Ud6ZT+FMib2Jo7SIDDaBFoTSyihD7O4YpHXw01mRh1bKREsWlCx2UAfri/akUWcSR51mEKQT4Iu+mgVW8ziqyVCvYLcv4SnFPHVNJw4eOWh5fdGW8xiCRl89RKeconQyOJpBeZ+F0MsMTnMYatd7gZbGIMcnlTCVbJETg7fLDA5LODrT+IKLexJg8TcYubuoAzy2EqNyO2S+BuE0gax2sOXawsddp6ptUmgbBHIu8smxZ3gKonZQ7qdQbqdgdmTJOYGk1cvYg4LvDG9xtzfRp8UCfUWsd4mlOsIe6sce9t4ctqc00dZPLlMoFXShtsCwGnLKSfGltPAzhSLKQ/I2sKRWkxuZwn1De7Gj+NrXSyxkbaIJmWMSQlXbWDLNY78bSKzg9TP4mlN1FEGu7+K5mVZe+F3OfeN32RsrOOPKwxevcw02MVW22jjSgq51FrM7RaOtI4jrTC1ttHHFTyjg6k0sOR0VuJOulgHLYxbdQKhQaCWcJQisbOJMe4QqNsE8gam3MG3d7D1DWy9x+uzLxEobazDIsmkQWRuYIt1QqVNIDUxBiWkfh7f3iCJrxKIWwxeOs+J12XhZym8AAAgAElEQVRmt5lZmzhiHVPME1olfGUbtV/BFWu8Hu8g3jqLtHcWZ7hGMMnx/fAqxmEe/TDHPW8HZX8da1TEE6vo/SyjGyvMnW3MURlHrKMe5tEHRTypwZGzzcy8irhXQNzLEChNplYPc1wl0jaxJ218dZvJXglj3MSctHDlLsqgjCnUsYQ6ltBh8GoWX91aMia0YYMj73EGr2WRDmrowzZ3o2cI1F2UwwbifpXIuIp4u4oltjAnDabOVU6CJxjdLKAPW5z4X0IbtBD3U+vI1LqOctgi1B5DG3S5Fz1H/5UytrCBNugSak/Qf7mKK14j0p/EFrZwpC0CbQelX+Pw5XW0YYNASwGujtTDnHSIjOsY4x5qv42n7CwMKBu40gaevIF0q8U3Nj7JR//T/8iHfu1f8eF3/hzV7OdIAoPh/iGv/uNzCKOXMJXX2Co9xO7aJ/hy85M8vvkRvvvKJT77sV/n8fbHGLywxte3/5IzH/3fufjAr9DIfoCrGw9x8eH7aZU/ycVH3sflR9/Hp//q7XzkA7/KQ59+F93y52m2Ps8L39nl757fRrcOEJQ+mmNxczCkL+noqoqpG8ySaTqbWLAnXMv+AVVnynKIlw2EUzhmEk4J3BDf8XEtL9WU+ilY0zGdfxJUnFoybMNc2DnS9oSh6UueRPyWeYZrO2n7IQg5ns3Tv3PBq0gWrYhTxaltWjiLYEWVFXzXw7GspaXkVKt62sZIwgjHtJZ60Vmc4DnO8ozr2vZbPteUX+HZDq5tL3WncRBiGSah53M0nS35Fp7jpsHHYkZy373jGW/cOVqGE75t4NvpBMS3DTxLX2pKp6G3DBlO33c8fVNXOosCZlFAErj8f2SdZ5hcB2GuDyqWZckdQ0IIEC5JSIAkkEACSYAQCOVSAiQXQu8QY2qwwcZgy0VttX16253tqu4dV3DDVpe2TD1zei9TdleS4b0/zuxgnvyYZzWandlZ7WifOd/5vvddboastjq9z19p+T1exWo77F1eWF3BNQw6YcSZiJoTdm/+ETpO989uL7RYDsPf41GErkPTc3tBxhq/InBsXFvHsTQ0pUEYOD1Ghe9FnIrftSkifoahiL1gpunZL2pK+LSbAZ5j99oU7WbQCy0853cGEccyu/YPjzAwCP0oIFl7AUVQTQNdlahLLrbXRJKX0NXn6PhP0bLvYf653dw582WGb30DfTf8Kf03vZ7tP30de256C3fNfZX0wMfJDn6aJ+/fzVzmOyz9Os/zDw2w+FSGX952M8M//Xd2fP993J+/irmhLzL/xCBP37ON44/u4rn7b+DYgzcSu/7djA1+iANTX2Zm5kpk/S5qpTsQDx9i9qZvc+Xb/5yrXr6ZK/90PY8MforWUgKnlqV+Oo5RS9My8jSlAtr8EHZllBfcCdzaCG5thFUzTyinEE/cTCCN4tWHaWtJzHI/njgcXerD+I1oGmKU9tCU4+hLu2nKcVpqgmUjjVbqx5cShGqKppYmUJKRhlROYNWGWbHHaOlZ5IU+mmoabamfQE4SyEmaWoYVa4yWlsOux2hqWazqKHY9RiCnoTlLqERv2LxGCpr7sGsJqsd2Eio5znkz3HzzpxA2XMB5L3klrxIEXi0IbNl6HsJ5Ak88MoWvF3C0NEp9gJaXpb60naaVjt5M1ZLI5R2UT/4M3xwitIfpeDGqp36KXd9JWx9AXkjyxU++hcvO38zW8y7h7/76z9g7eT1mrUjtyE5eWE5hJz+Pf+N/0n56G2eZ4dmj16BVJvnbv9jEhesFLhcEzhMEhC0CH/jyO7Eq+2gu7ebscj9BeQeLh79DvXI1urodRxxBP9nHGXmI1cY2mtoe5PnrsKvbOP3sd+hYGU4+G+OSTdFjzmR/hi7dzrGjA1xzzZuYKHwmgm9VsjinRzHLN7Bs76LjDtJyZnjVFQLnv0Rg62aBj33sHVhyH456I1rth0iL17Lw/ABvet06Nm0QuPgygR3bvo2uzfC97/wVF60X2CII6LVZXC3H4uEsD9/TR31xArmcYNlPoFZ/ii3/nOd++WVggqaeQC/vpCn101EGONMNMGrHbmXZmsASk0iL/QRaAkceRq30EeoRGb+pTeFIA9iNAUI9gS2O4DTitM0xfCWHUU2w7KWxGgO0rBRLR7ehV4c460/TsScoH9uFshSdDXUaUcPIrI3y2/YsgZZi/vDPe2fJzfpID9a56o1jiiOolQF0sZ+2m8c3shhiHE/L0XLG0OpdO4hdpG0VsMRhqqduwpEjk4OnpLDFJB2ngCPHkRZ3o1cHaVs5zHpkRgn0NMv2BE29gLw4iNNI8ZvWPnwl21MBts1owhJqY4TaWI9A78l5zvp7o2pxPTJN2I0URi2G3UjQNHKsuEUcKUH99G6W7XFWvQksMUbHHsORkl1oXXRWP9CTuPIoTSNF28qw6hVwlRgdNzobV1/YjSGO0rTztOwChjiKrSRwtTiBkSE0Cxj1JC1rolvjT0UTETmOUh3kXGsm0mKqGcxGitAcp21PYcvJbnhRoOMWCc1898A1ha9HUw9Hz9Byxwm6LQpXz2ApSZpuFFLYaobAGkcTE8jVUUw5jaVkqC8N4qo5DDGJo2SjAwExiavmaFlFtFocR87i6wXMRoLAyGJJo2j1fmx1mLaXxpUjK0eop2lbOc74RbTKIHp1kGV3DKeRo21OsHTkFs4Gk6x6RVpmgeNP3cCKM8tvm3dEBzfz/ZwLp9BrQ5wLpykf207HmqBpJrGlYVw5zrITWWn0SgRya2qzBMY4tdMDeFqBjjuNo+QiQF/3emCMI5VGcJQcej2J1cggLg4RGON0nGn0WorQnCA0i1RO7aa+0M+yN4lSjdgipjyEp8dwtRiONkrby9K0U+iNAVxtFE/LYMmRntTTMtjyWvskgpQu+3mMRqQndZQ4np7G0yItqadleaE9jdENupTKELYcWXZcNUfTKvamH5aUJDQKWFIKW46mK46cJ9Cneq0JuZTshRSOPI4rF1FKKaxGgUCbwpbGfo9fIc7H0MUxlGoWWyliiHkceYyWMUnj9BB+196wxpho6cWu2jdShnasKUItmn0oS8Oc8Wb5TfMArpSncryfQCkSqNFj2GKGtjlFU5/ErudpnI5xzj+EK6Vw5QxqKc6qsw+rluuqUgcJ9RxtbZJAGscoJznrzKIuDtPSCrT1Ak490YXjRiYIT84RqAVCbRyzFtlmfGUco5LCkwp0rBlCrYi/FlzIY7Ss6R53ItAncORCz/yxBtVsmlM4cgGrkeNMsB9bytNYHMWoZzAb0cVT89iNNIGaw20k0UuDdPQcRiNOYObRqsMY9dHIyNRIYtdiLJtjXYhwAkuM2km+mqRpZLDEEZRyP6t+kaaRQa0M0FiIGnaBliY0MjQWdtHy8nTCMdTGIKGbpR2Oo0sxxMoeTDWOWh+KDqIbk5hagZWVPIa+h6ZfQC7nCJRir2WiV1OE5hS+MYGl5AmsKbT63bj6Xai1MYx6HLU8iNNIY9XH+G14X2SLESMoq1pKoJWTaKUEK84cv20ewhOzqOUYrjGGa09gaDmkahxPyeN0OSLL9jROI4NWGaWpF6KfuxVxKtRaxOdpWgWaVjQttKRUr12kVVPdtssEbXuma8wY7zFG1iwjZiPZC/ocpXtdySLOD9E4dSvPLd3I6FPfIfbEt5HkQWjNotTSlOdvxrdyqGKC5eZ+AmcKXU7jmxF75ujTt+Los3jObdQqEyiNWVx1Py+4d1J7fpCwMktHKyJV+hArIyj1WfTaITrWHejlOFYpT6BMolRTqGISuR7DUTPY9QT1IztwjSJnwv0oSzGqx/rwGnna1jSNUoxGNU5L2c9Zbxa10ofZSFCfz7HsPki9lMM2cwTGGJ6apjG/g0AdRV7cjq9ESnCtGsO3Eii1PbA6h7jYhzg/EAUR9TyhPEnpyG7UUoKOOU1jfgRbzGFUUsgLo+iVFI1TCUJ1ClvMUTu5B3lxhKY+gTQfp3xkCKM6jlmfwJWn0Co5xIVEb44mlyKApqfMdNkSiZ6i1FNmKB0dwRanuwrRCZRSAaVUQC2PEWr7kRZz+OoU9dMxPGUaV54mUOfQK+O40iwt4xB6tYgtTtE2DyEtFLDqMziNfTjiPs76D6AsFTCq07T0O/HlO5AXptArsziNvTSNg7jyNCee6YuCJWUGW5zEV2exG1No5QJWdQ5P2o9RnUJZGkMtF/DUGRx5Eq2WZ9m+l+m+/2L759/MDz74J3zzI2/kF7dnOXXsGQ7tO8Ds+Ah3HCrw0AMzFOM3krn5mzx3Vx9Dt3yYkdF/596pH/Pkndcz1vcRrv/66xn+6fvI932e8di3ePjeXeybuIHb527hsQdGeOiefh65f4RHH0hy/50xagsP84tfTFMXn6PWOEa5eoKGIiKpOjXJQLfb6KqEZaj4ro1lajiWju/aGJqC79rYptljQ7w4WFhrDKyBMy3ditgU3dlH0292uRXRBGItIHgxDHON/+CYvwNirrX21wKDNaBn2G1SrDUtfNej3WxFYYRu4LtuF/ppEniRwaP3uS+ycLTCZs/O0Wm2utpSpxeGuLbde3zHtDizstoDaDaDoPd8Os3W78Ez12YkaxrUtcnHWtNDOLfS5kyniWtGgUTgmNh6BJkMHPP3DtrXWgftwO2FDu3AYbUdsNz0ukFC1JhYDls0XZ+zy61eKPGbM8ustkM6YQTjjG5r4dtWFE440RSk3YVoLodhdJvr0HRdWt6LgoguWLPZDSlC16Ed+HimgWeaND2XlWaT0Ldpt3zCwMFzDAJvLaRwaDU9Qtek6VmstHxcU8NUJTxLI3DM6N+jaxmJ+BQRSNM2IwVMZAIxuvYRF8cyX2QMidoWoef/3qXTCnFtA88xqVWWUAwdy5ZQ5ecx5QejJLIU47bsh7kz90HuKf4Ljx/6KKd++VWOPPo1Tj99DQ/s/yZjw5/jwQM38OBt26gcn6J6bIr84NdJ7/4KB3PXMHD9pxnd9nmOPp5gb/6HZIe+wejOL3DP3uu5c+KH/GLv1dw79t88OPdt7pj5Nnfc9hPmF2dR6vdy4pEc27/8Pj7+mvP5wesv5X/+/mL23/JB9OMDqEsp5FIWW8zhinGaUo4z5gTyqT149QROdYSOlsGrj+I3YnjicDecGKGtpVgxs9jVAUI5hlsbwqkNdZWkIxilPdiVgUjVKcejSUh9BF9O0FTTUbtCivemIPUT29HLQ3SMAk49jlkZpnZ8Oyv2OE01izzfR6hm8BpJ3EYCr5HErIzgiHFaWpZlc4xz3gx2LdENK9KYlRhWNU5TzdPWx+jr/xrChsvZLLyW3f/0Hq7761exdeMm1r3sNVx+yQVItSSaPImuHmCl8wSVpRkWjqfht49j1TOo4jALJ3bj2QfxrDupLGYxlSxmYzeOvJ0jz9/ApRcLbLlgPe9977s5VboLTcuy4o1iLFzH6b0fZfl/3sfih94Ah/dwQroRPxznc//6Gv7gvHVsEAR2X/kdhrbdjPC6y3j7F/4RS7qTs9UsgTNIGMzSDBOI0nWo8k60WoEz5l2Yx/pYqdzIyZNfY/7UVTQq1+Jot1Bf+hmNaoyvfenv+P6V/4/KQopaeZp3//OfsPX883jF5S+jeuoRpKUYv+2M4lRuxahciyndhFrLc+kFApdteRmCsJmN52/iiSe2UanehKFfjyH1cc133s0mQeC8jVsRhI186ANvxfQnufvBb/HKKwS+9P/+jXopxeLJnfzlqwSuuHw93/r6+ynNF3H0Apq4E7H8M1xjgNL8DdQWfkLb3kVj/vsE0vU0lW2YlZ8jzt+Ar8XoWFNolWGkpZ3o9d10nDSWOBptus29GNVdyIvbCdU4q26BUE1TO74TsxLnnDfLspvGlgbQa3uQl3az7IxTPbmrW6Hf27XCZLq6vTFcKdkLJVpmFFIEWlTrV8v9vbN7gRbtqg1pkJaTw1Wjs1yBUcDV0oRWBrXWR6jlWXGL1E9vJ9AjoGbUqMhg1RM4UpyWlUNa3E1jYTdadTBSXXYf3+wS9Nd0o5aYxFdz+GoOpTSMLaZpmxNdzeEogTqGWUvhK/lIpaeOEWrjXf1qpCe0GwlaZh67EUcpDeApaV5ozuDKKWqndtEy8zT1HC0jj6/GsRrDmOIQTTNNoCXw1TiBlsCWRjjXniUwcl22QIzAyPV4BVp9BEeNEZpZfD2PKaZZ9mZoWuNotWFsZTQ6GG7ECM18pDXVCwTGGFYjwwutg9hy8vdAjboYHRw7SopzrVlMJYmlpgjsQu9ia2kCu4AhJ/CMPK6eR28ksdQI/rYczhDaRUw5hdVIRwf1znQEn6yn8LQCjpzDFNM0Sv2sBpNYUhy53E/bKXCmOYlvRJMXaamPtpXrGmsGCI0MRm0YX01hN2K4UvRzcKUUoZ5h6ehN+EoGV8rS1CYItSncRj4K1mojGPVhlp0x9MoIvpLr8lLSWGKcZbuIr+ZxGlma+gQdc7pnxwj0cc4292FLWUwxja+N4amFKKCoJbvzjiKeWkCrJbDlaBJiiOnoe68nsaR0FwabxdXSaLVhAiNNYGaw5RiBmcZR4oRWFkeNYzSGsZUkhhijZY/hKKlo7qGmWfEnqS/04RtJTGmYph21Z1w1CjIiNkgBR02gVPoJjAxNu9D92WbQatFroeMV0WojhGaBjjOBXov/TjepReGEVs3QtuYiXkVjLJp61HO95oRRz+Grkxj1XK9pYdRyyKUkpjyOVEnjaZOYYg6tkmTVnaV+sh95YQhXyuIrBax6GmVpFFfK9cJAtTSK00jSsYooS1HbRV4YxhFzNLUJjEq6N81SS9FrwZPH8ORx9HIGTyrSNgu0jKhabtVynHH3Y4tZKsd3sewUCaRxtMU4ZjnJqj2D18hiVuKYlVgEjy7HcBqZbkAxhlqK4UnRJCT6fz+GXk7iNvK0jCkCdRxbzOI0us+xO+nw1HHkUrzXrlg72NWqqV5g4cgFAj26j1HP0FgcxWxkseUcjpzFrCc5401j1+PUT+yg2VX+WnJ3rqVEkzJPSuJLSUI5mnIEWgpbiuGrSdpWpNx25DiunMCsD6OU+znjF+nYecJuiOFIcXw1ydNPJ1lcnKFcnqReG2dxfgCxOoDvpHCMUUx7kuPHi5w6eQ/Hj+9Dt2ZQ9H747T4aSyMY1SgccKUscimGVk2zGhwitOb43rdej7BB4MMfeyOKfAixnOBMOImvpFAWR6kcG8SqZ1mxZ1GX4ihLcWjfTqgWacwPo5USUQvHGKdej1NXUjz0+NXUxQS2mo9+J2vFiHVSX+MmRW22UM/iSgkcJZrFWXIcqTyAp2W7rYo0tpzFFFM0zXH0eoL6wgCelseWM8ilEZTKaDTN6vJ8DDFGfWEPTSuC5IqL/aiVPKtukY9+5jL+6N0XcVi9B0/MYi/ciqQlCcwYemMERcoThvejKHeiqvdSqx7A1O6mVk6ga/v40Idfyfv/75+gag+hy4dQy2nOWGMsK3M4jRSqFOP48Ri3H9rFuc4p1Oo0Wq2fZXkavZzE84osakOcNvpZdIZZNIdY1AYxrXEcK5oYyYsjeGIWV8ygl+OY9TSeNIevZ7C0ARrVGPPHJjl97A5q5Ts4fGQEvT6KVh3ArPdjVPfgqWna7n4a1WlOnyxi2jNIcgFdK7J4cghbHkevpFEXE+iLCYxqGl8ew6pn0UoJfHkMs5ZGLSUI1SLKYgpHLBCo45EuWsmhLI0iLcQIlCkcaRqjNo4jTaHXCljiGEY9CljF+VE69sEeOFNeihoWTWNf14RyMAJaLuZ7kw+jNoHTmEFezBNo+9BreZad/cw/vwdfnSXQ9qKUCvjqPjx5L766F7M2gV6ZINQOYFSnCdRDaOVpVpx7aRoH0coTmNU59PIcWmkWozqHUZ3CqE6wdCSOsjRGoB7AqE4ins5hVCfxlX3Y4gxmaQarMotdncWqT2PWJ3CUKYzGGLWlOIF1N9MDn2Hov/+BH33oVXz3429gYvRaFo79il/cfRfjiQE+/Z/vJ5Paxl17d/PI3M3cmbqKG777dgqpz/Pre3dw//SVJG56J6mb38fEwJfI7v46M9kf8tgDO3n4rmEOTt9IfOCbPHRPH0d+PY6u/AJNeYxG/WHm5x9BVY8iy8c4tfA0DXkB3WigKCKK0kDXJGxTxba0nrHRcwxcx8DQ5V5zYk37uTa5WDNgtMM2YTeUCL3oo2M6hF2wpt9Vh/pda4bThWVGoYXdY1KshSCuvQbSjDgUzW4I0AqbPWDmWmgR+kGvobEG+Az9gE6r3WterAUr3hq2oPv8I9ZGNB0Jese2bZpBSLvZ+t3Xc72eDcWzHVY6neh7t+yeGcUyzGgas6Z2NcwuLyPozVqEtfDAMVRcU+vNP9YYFWs60mj68b8bFYFrsNoOumFEk+VeUNEhdMLuDCRqXKyBO9dCjjOdZgTHDAN8y6Lpuv+rUeHbkeFjLZxYa0qEjh19vhs1KXzbYjkMek0L37KiKUjLx7E0TF1muR3ge1YPrhl2v4c1ZsZai8Q1o6CiE3o9iKZrm109qoNl6F0uhYtrW7TCgMBzeo2KqGFhReGG2yF0W72got3yMfQGuiZi6CI18QQN6TleOHOCtn0XxuIwR+79Ovv638bTsx8hs+017B99M08c/DC5XX9Ffs8/88s7r+ZQ4Yc8dU8MX3+A+vxenvzFMEO3fp5U/7coDH+Px+4a5fivppifP8hjj6Vw3Wc4deIg5VOHePDgzTw0dx2/vusmHt57NfGd/8HM5A8QxTupLhzimbuHuPaTf8dX33IFP377K7nxY6/l0fGvoJ4eRq3kMOpFjEqKUEphV2IEYhpfTGOWRmgpWdpaFl8cxar0s2ykCeU4bm0IuzpIII3i1ofo6Gl8cQS7OtidjIzQ0dOsGBk8cRir3I8vjvDb5jRaqT+CaHY3ok59BLs2jNeI4YgJrGqkuLRrMc75093QYgSrOopTj+OIcVasKLzoGAVWrDH00hCNU7txxRRnnCkCOUPl6A6aap6OMYYrplh87mauufrtCOdfxKuFP+TA21/P3Dsupe/730BYdwkvv3ArmrKP7333X7jsUoFrrv4Wb/vbP+O8lwgM7foCtnwAU76Dq775r7zyDzZw+cUb2bJJoJj7CbWFLKvhJP/+8Veybp3A+o2XIqxbxzvf90oMM4NZ3cYLaj/HrnkdXPketE+/g7PH+1mo3UhzPs5fnS+wcdPl/Pmb/oi6+DiLx8c5dbiPZjDNUmmUU0dGed9bz+NLX3gjK62DeNoo9995Fd/8ytvYftMXqC2M40gj3LDtfdxy0ye5++BO/vUfL+LKr/4FtjFH387P8MXPvIcTz/Uz2PdlXvGHFyC85CJe8Ydv5H9+8G3uvvMGjh75IatKBqd+M7p4I6ZS5DxBYJ2wlUsvfzXCxvVcc93nkc39iEofDTHG371xK+ev38iG8y5D2HwJH/+PdzEv7cRaHmZo8OscmNmBZaV57tlrePVlAuddsJl/+8A7eOjBJMeeT9Io5fnVw7dw7Ndp6qXbufHG/8tjj27HNvZx/Lk9HH66j+nxq9j280/y62cmseoZVr0pSsdviEjutV1o1cHojUElT8uI0dLjiKduxqkPc9adIJAzNE7uwW9kefaxq3CVIcontnEunKRpZKme2IndSHPGm43o+qURnEaKtjVGxx7DqEW14hW3gCWOYNSG8JQEZ/wioZ6mfnoHpjjCb1rTtN0M1dO3YkpxVvxplMoItpLEN1K4eizS4pYHsaVReGEfjjxMoEXGBrMe74UfTveNulru752h16tD6F0167I90WVaxPCVLKvuFEY11oX9Rdt5W4yaE21zgpZRxK6nu8rVqG3hKzlaRjTv0CpD6JUhWN5HqGUR53dj1kc5F87gK2nU0iBqeZBQT2KJQ1jiEKteAUceja43hvGUqOJvSYneRMOSkqjVEQIj12URxHHVFI6cJtDHUCoRsPFMOImnR2+gl70JtNoogVGIDk7dGRw5z8KRnbScMTwtgyHGEBf3oNVGaDvjhGY+MlP4Ezh6BlNJYsoJfCuP0W1ZBHYBS83gmwUcPYer5/HNMQwpiWfk8YxoQuDIeTrONMvuDC1rEquRjXR2/l5+szzVhYQmYXUvrhrxFXw9y2owzW9aM4jzuzjjF/lNawZTHIkOqPQ0rhwnUMZxGhlWvUlqp3bQsQu0zAJOI03p6G7E06OEapEVZxJ5Kaq165Wo9aNXYl1WQR5PyUbGGzlDx56gZYyhV0exGhma1gSOnKNyck809bAmaFmT6PXI6LF2XVwYItDHaVmTGPUUWi1By56KgIjmBLacoe0UsaQkphTnTDjVa0l4WqYXQqm14V7DJQKP/g5w6igpbDnJajgVzUKkIbT6AG03j1YbJDSzvamIp2Wpze/A1ZK03THqC33o9RielsNTc4RmZHhx1TS2nMIQE5xr7iXQx1HKMfRaCkeK9KRrytGmOYMlFiIDiDLRCyi0asSzsKXIFOLKRVa9A/jGNGo9i6OM4+sTKOU4jYUhQq2AXU/iKxEI8ay/txcAyovDvBDux2lkqJ7chVGLcTaYxZNz+EoBu57Fk8eonRzErCV7ppDG6WGMShqjmqFjRowRozaKr+ToWNNUjg9gVrOY1TQde5KlIzfjiQW0xTgr5jROPU0g5WhpY5iVUYzyCCvODL5SoDE/hCvl0MoxPDmqoLfNCZbtGdRSAk8qcM7fj1WLWhZWPTpZ4anjOHKhd1mDZa59tKU8HWcWRy6gVVOICyO4yhhngv2ExiSWlMPXxzHFFFp5FE9OY9dj2NVRnHoMqTyIVo/4EXYjgVEd6U45k7TULEqpH19N0bZyhC+adIR6hhV3jEBL4SkJWmaWZafAqlfEkWK0rRwjO9+BsE7g/K0Cm7YIPPpYBkU6hK4U8cw8emOAT3zmdazfLCCsv4AtF13IM0dmUPQCL6zupW1NYtQG8JQ4SnkQT83TNGeRlrI4yqKyxdIAACAASURBVF6+9803IVx0IS977SWozhPY1l5sNUHbSqOVBvAaGVaduUgJXk6ybM3gNPKEahGrlsGspem404i1GAu1YQ4++G1OiSNUlSS2OYYpZbp8keg10jLG0CojmPUYenUYrTKIJQ/jqDE8PYLQ2nISvR7HUbJRUNG1FblqxIdRKoOYjRjLXhFbie4TWZci4LMtJ9BqwxiNUUwphi7N0XFmOP9CgXUvu5DnDz+JfyJH6cnvcULcRccoYNTzHHs+wz/+0ysQNghsuVDgwotfwk+uuwrLncZrPYhwnsDmSwQe+9U+5k/PolTjtK0hQnkcqTyIbo5x4aUC69YJDPZdiyEfIHCH8OQxxEaMp5dupPjkl0g+/Vn6Hv8kQ0/+FwfEHyNZOUrVYeR6ImomVRLIJ/bgV1OsGhORIrWyG9MaQJZzfOvr7+Oll27i4osFZOtRrEYaZWmYQMlhVjMo5Qn+4a0X8IpXCvzN376aS18u8PmvvJ+5fTtYOD2HUpuNYLv1BG59mKY2gVXPUj0xgHh6GFuM9KRmNY1RTdM2ZpEWRlEWR3ClNEYt3oUd51i29qKU8ljiBGo5j92YwJGK1E6PUj4xSKBPolUKVE7E8NVZmvq+7qRiDLWcx5Gm8OQ51NIYaikygDiNmR5UUy2NIS2lcKQiZn0cuzGJWs7TNA50WxiTaJVxzPokjjSLUZsi1A4SqIcQT4/hyQdp6gex6rM44n7M6j5a+t140kHE03k8ZS+hdht2fS/yQpGmdjtt806cxj4qxzMoSxPYpb2opyewq7OE6n5cZQZbmUSpZfDtaQzjdh7efw3f/9DL+O93Xch/vnUz4wPfpXzsUQ7/8mGqx46SHt3O1MSt7LzhP9n27X/iwPAX+dEX3sjB8e/w4PTVfO9zr+K7n7+CG7/7FrK7vsyT96Y59tQ48aHP8aMrP8D3v/Wv3HvbdmaKP2Jk6Mscfn6MSvVONOMRbPtxTs8fpFq7Hz84jOcfRVV/jaI+j24cxzJkbFMl9C1MQ8bQJVxHx/dMHEvFsSIjx1oYsKYAdSy7y4rwcEwHz/HxbI/QC/EdH9fyum0Lu3fAbxkmdld/amg6gef1wgZd1dDVCO7Zm4i8KBDxHDcKC7oBxdpta4aQnjJV1XoNEL/bbPBe1MRoh00c04raFN3piNf9/MDzeoDOtQBlDdK51siwu9OPNZDm2v2bQaQpbYdN7G6osfZ47WYLgXOrnF1u4hgquiziGCqG0mC56WNpMp6lEbpmF6xp/K9GRafpcHa52TV5OHSCZhROhMu0/Q6d0OOF1U6vQRHxKiL45korwFBkzi53CGyLZnfe8eJGReDY0d8FPq0uKNOzzN5MZG3y4Vkmy80QW1Oj5xEGLDdD2k0P37NYbofYlkbgWdEcxNZxnTUWRTT/WG76BI7RU5OutoMuGNPGMvTu1CNqVDQDD9e2CLxo4uHaFo5lEvpuT1vaaYWE7koUVnjNbjVGw3NVFLmE68h0ztTxgucxlDtZOtzH3sS/kf7Zn1J54AvM3fTn3J99B0fu+jhPHvwwV31aILfrnRT2/AeHf5Gk1XgKpXobqeGvMp76Dnftu5nsyHd5+O5R5KWHaBrPEa4cQ7Of5uT8PUjyL+mER7EbD7D4VIo7Mlfyi5kfM5e5kl/cvwtNfYCTh6eYi32Pb7z71XzuDRfy0397Hftv/Hf05/vxxBynDw/QcW7DrmVxKyPoi0Oop/tpK3k6aoFVs0hTTiGd2oFTGySU46xaObTFXVSPbqOjp7GrgxilPV1N6ShGaQ9WpZ+2lmTFzKIv7u7d16gM0tTSGJVBzMoQvpRAL/Vj14YJ5CTq4gBmZYSOMYZeGqat5zEro3iNFK4YNSj00hAtPYdRGSZQ0li1UXw5hV4aQlkYwKknOedNY1ZiuGIKvTRCIGdRFgYZGXgf6zYLvFpYxwNvvZxff+gSpn7+3wjrz+OKTQInjxf5yY8/xfoNAoJwHhvWX8AGQeDH3/8kzz6e4KVbBTYKAls3XcgVl7yW9cJmNgoC1/3oYwTmHBvWCbz8ilex/ry/RNj0KoT1Ak/9cifV53ZyZqlA/bMvha+8HfcHH2GlGsO1h2F+jA/90RUI5/8BwiaBf//WX3NqfhuUfsKZxR9REncykvkWLxcEtgoCpefjeJUk23/6HrZeICBsFjhZO0SlnuCirQIbhPVsFC5iq7CZP7xI4MSvD0WtB0Hggf0JXnF59AZB2LgeYf1GLrl0K6//swt48pe76IjjnHUS6OI2pFqKjesEBGE9t+7eibBJYMMFW1ms341oZHnm2V1s3SSwQdjIBz/8KYQtF/K5T3+HhcYMxbkvs1EQ2CQInDxc5I+vELhcuBRh3QaEdQLr1wscnLuBJx4c4aINAldcGP27br7wPN78t3/CI4/MsnWzwNZNAls2CwiCgCBczCffvx5fzbLqF3CVfqqnbohq9sYUlaMj1E78nBUrRUtLYFQGmH/2Z6yYRVatSaRTA1RP3UjLSuKpMaTFXShL/fhqllAr0JgfxBZTNPUxmnrEZnCkRHd2kSLQUujVQcJumyLUMzhyHLsRQ68O0rJyNO0USmUPLTuqpavV0Wj6URsgtJKsuJNRa0GNY9T7saUhjNogenUYT44aG0ZtiKYRvTFf0/WFepqWmSPU8tRP9XHWn2HFmYyCj9Iwy/YEoZbvTT/Wzvwa1UQ3tMjgSjmMalQL71iT2GKKxkJ/ZJCwxzkbTOEpqS4HJMPZYIr66d3YjTienOI3rVlaZhqrqyQ9GxYx64Po1X7MehRiOEo6os+rGdrOOFptlPrCHlw1Eykt5RGaVh5XyeAouW6jYozawi4CM90DKAZGHlfJsuzNdOn2Sc41D2I2IkZBYOQii8SL1Je2nGQ5mIymHmoKR8+gNWI0nTHM7vSj7U2iN6JmhW8WsLvBhSbG8Yw8HWcGuRTDlnKwcju2lMNVCvjaGI6cR6rswDciIKRS7WfZKyKVBtFqcVrWBFolAq3qtSGkxd0Ytehs8LJTYNkdizgUYpoXmrNY4iiNhd2I831w7m5axiR6OYNVy9DUxwi0DEZtCHmpn7Y5ht1IIS+OsGxNRaDURopQy+OrGRwpgVoexFXynGvux6inunDJLIExTqCPI5dGMbuNiRfDNAN9HGlpBFvKopTjtOwptFqiO7mIJkyOkkSrDdOyi3hqlsbiAL6eR1zsp2UXsaUUjpLuBRhyZTBihujZHuy0dGI7UnkXnh6n7eZolPrw9TSuFt1PrY7gqAkMcZjQzHZDjt+pSCsndyNXBrsGkmFsOY1RT6BWYgR6EaOewpWLeOoERi1HYyFOx9mLqxSRFhOI8zFWvQOYYp7aqRECfYqOvRejnkNaTEQ2BWMKpZZGriS7nIZpqif68JUcdj3ZnXlEYaAjZjCqyW5VP4u6NMpv2/vQq6NolVH0ShyzlkJeHO1yINamOnECdSyadMyP0tKn6Zhz1E+OsHD4JmwxxRl3L7WTQ0gLEUzzrD+LvDSAuhBn2ZimqYxTObKLQM6zak1iVmMsPncT0sIwTiPDWX8OV8rSMiZo6UWUpVGseopQLfYgf6FaxJUKhGoRW8zR1CdZ8fZG2st6phc+aNUUei3Nqr+vF1g4cjQpUCtJtGoKTx0nNCZRKnF8fTwyzzTSLB25lcbpPn4TTHPGHqd8aie2kiTQsxi1EZxGglDNoC0N4opxzHrUPurYedTyQC+o9ZREL6TwlASOFKOxsBtLHOGF5hR6dYjY7n9CEC5CEC5i66UX8Jr/czmq9DiyOI1WT2PJSYTzBTZsPY9NF/wZ6ze+hnL9GRR9juriYNQw0UZRyrvwtTQdZ4pAn6ZtH8JV9/OlT70WYeNWXvvmN1LVn8S0D7F0ejuuPMxZbxxfTrHw3A5CtUjbnMKXx6gc20PLmOKF4AChWuTUsR243iSHHrqKRlhEDopUtRTN1hyLJ/vQK8meTtqVMpj1OHYjgi0HWga5sgtdHCAwUjSt6HegWh3F0yL+jFYbQlzcRWhm8PRkF2acQasP4esptPownp7GkmIYjVF8PY0hjnTNSmkW58cJjFle/ocCwvkX8/A9D/Ob0gHcpW3MmwOo8zHkhUledqnAuo0CwkaBjZu3cN7mixBesgU7mGGpvo+NWwWETQJjs6Mo+sPIYgxf307txB4cPYVqjPP3//xStly4gaefvJ9aeYr50/9DtTyM6GZJP/xZcie+xg/vfCc/eug93PjMJ7n2sY/y5ImbmK8NYVljrPozKKcGME4PsaqOsywVECs5lpZuwXAG0M1pbrnpm2xcJ3DFyy9As59FLaepnRimqUwRqvtZOjHFhnUCWy4+n5dsOZ+NWy5H2HgegiDwhc9/iNLpvViNcVpGio4xhLwYw+6CUvVystdOcht5zrh7aekzaKUk9VP92I0kankEX4k0xMpikkDbizifomMdQFpMIS0msRpj+OoE5RODmPUiljiBUsqxdHQYvTrG4pEh2taBrsVjCmkhh6/sRa8U0StFysfjnPXvpnYqhd2ITCJn/Nuon05i1ifQK0WaxkHKx+KopQJ2Y5qz/t08//gOfGU/Hesu9MoMyuIkVn2aFedunMYBTj+bpG3cS1O7A7U0Qe1UGlvcz7J1D43T40gLk1SO53EaB1i27sER9xPUDhKKh2irt+PL+2ga+/HNWRxjElnMUG/s45n7b+KWL/4l133slXz6beez6+qPM//M3TjiItrCEg/fu4908hpun7uW677+NzxYuJKFRwc58sggj+77KZPDn+D+uS+S2f1RRm76Arf++AvsK/6Mxx/exUN3DHHH3M0Ukt/h4L6f0r/nc9x+x41MTl3NwdtuZHffpxga/hzDI58nl7+KJ5/MIMsP4Ti/RBTvwzRkXFtDU0Wc7kfLkDENGc+N1KWe40bthG5YsNZIiOYfDrbp0PSbvclHO+xEfAonmnushQ2B19V6BpFlQ6zWsLoaUdeyMTQdoxtWrLUw1qYbQZcJ4TkRuHJNZbpm83BtuxdohN2gYY0hEU00IiZFu9mMmBSuR6fZotNq96weTrcR0XwRB2OtvREpUe1e+8Jb+/prDA8/QFdVOq1277mt8TWaQYjw27MrrLR8DOV31g9bl3tNijVY5dplDWrZ9NyeTrQd+JxptyKdaDdUWG21OLvcodM0eeFMi9VWhzPtZdp+2A0zLFqB3puTrAUfa02NdhDNQ5qB14NYRqpQr2vhsHu36apCM/Awda3HkPBdu2fjiNoQv39f17a6oUIQ2TnC34UQjmX+npI08NYu0X2jS2QCaYVBT2EaWUBsbNPAtbt2EKuFa2p4dh3PqREGOo7XoKY9R9V8jJp+F254iIXjP+Wh/e/jnuybeCz/FvZvew2PDP8Dv8p/grtH3knmxj9n149ez30z3+O+2VuoHL0LR/wV2mKR9J7/Yi7zfYqJH3HyudtRpWcp1Z5E1o9gKk+hKc9Qqz+NYhzFcY5h6U9w6nCOqexX2J/8NvfP/JjbJr6LXprh5BPD/Ne/vIxPve0yfvThv+KHH76MQ3s+iXs8zYq0F3UhjVJaq1KnaaoF7Gqk93TFBMpiP64YY8XOY9dHMJb6aCkJmnKcQBpFXdiFVRkglGL4jVH0pR20tQSBFMcqD2GVh7CrQ7j1QazKLuzKEB0tQygn8cRRvPoonhjDrg7xglskkNM49Th6eQivkaRt5HEbCfTSEG0jz7KVRZrfgS/H+G1zkpaexqwOoJf3QHuac+Y4jhjDURJ0jCytaox2NYFbT6FKaXb1f4KXXiQgbNzENf/n77jlzX/D+ksFLniJwMUXCZRO5fjvb38IYaOAsGE9H/nAP/DULzKo4t184pN/jrD1EtZv2cwd9w1RKY/zwX95I1dc+BqE9QJPlm/imcd28a5X/TGCcAVv+uAHOPHAMCvGIHr1Zzz0lTfCR96L+aP3w77v0Tz5AzrlbaxYk/D4LBv/IDqAf9nGLWwWNvCVb76fsDVF9ejPefS+QYTz1yGcJ3CslMJ67lqyn38LVwgCwmWX8Hhlmk75p7x+ncArLngZwkuu4F+/8A2+cf33OLbwCBdvjngRh0ZHuX92O3/5sku5UDifKy7eyDe+8Q0mhnfQqeymLg1QU29ANG7g9NIwG9cLbN20mccevYetFwtsFV7BXXffSsnfxhvefAEbhVfxjS9+nLe9ewPC+nV86av/wcnTQ8zNfJ1LtmxCWHc+9/0qxXf/511sEQSETRvYsuUi3vrGP+Kph3aQ2v0ttgrnsWHdRQhbBN70lr/lM199E3c+eA2bzxf46AffRX/fTbznX96LILwCQdjCY49NIytpDPVW9OqtuNVRltU8VmkPZm0PrjREoMSw6yPopUHMSowVaxKnlsbXYtjSMHp1AHF+N2p5mJYxTqiOUzsxgFVPEuoJLGk3SnkHrpxh2Z7FaSQpn7gBV45zLpzCqA+zcPhGWmaOtpXHrI9QOXELdmOYUM/gSik8OYcn5zjjT+NIccSFHdhKnJadx9NSSKU9uFqSc+1p5Eo/1fkdXXJ6Hk9NYokjtO08rhxHrw52K87RWchQz+Er2S5PI0OgFFhxZuhYRVwp2oa3rSKtrrrUaaRYdadw5RS+mqFl5vHkVLQRl5JYYoxAy2DLEUPCURO4WhK9e9Do62mk8h6s2h5aRgJXGu4pSh0lqiKXT21n2RvHVuKo1UF0cZimlcOWo+tGYwS5MkjTLuCq6Wiq0YjjKJEG1JITtJwEtjKELce6B7k51OoITSvH2eYEtjKMXk8QaNO0rGlcLYFW74tUpdokZmMEW07ScafwtDGsRhZLSrPsT2DJMYx6oguiK6BWh/H1DGptiMDMdCc7aZpWdJte/92sZK3FYTSGabsFHDWJUokUmoFRoO10Gwh2BkscQq/uIdATnA3HsRpDiAvbaZqpXsOleqKPc+EcK+4Uy3axqytN8pvwIFp5FKM2yqpXpG3lkRcHcKUsZ/19hNo4TiOLr0RhU6iNoZfjBEoBX87TNKexpQKOHCkj9VoGq5Gnbc9iNfJdAn6KZWcSX8lSO7m7B2JdcSYJjLHu2dk0Wm0EQ4zhaSlcNYGnJfG0JJYcw9Uic4erJQnNDJYcw9OSdJwpfD2HLo7gqnFaTg5fTyMuDuAoOVpODkseRasP4aqpnu3DltO4ShZLHsVWYjhqgrY7hqtF7QlXzdI0x3vThDUjhVZN9c7+21I09TDFPEYt15t72I0xAm0KU8yj17JYYoFAn6KxGO81KyyxgLSY6Fa20+jlJOWjfShLcUItOqDXSgkCtUjt5CC2mGXZno4mO/pYLyx8IdxHoI5ROzlA25zmnH8ATypSPjpAS59lxTiEOp+l/PwQNO+irU3jNfKoCyOcdSOIYjTbirHqztLUx7HFDJXjfZz15gjUAvVTA5HNR49eC6E23jsT70r5HtivcmwPrlTAqkdn81vGJI6Yw+kCNdfMH74yRqAWMatp1EoaVynSNGZQyilW/QM0jRlqp0ZQy2k6xn7Oercjz6eoHh9mxd5LqE1iVjPIi7FIq2tP0DLHUZaGsMUktpgk0PK0zHFW3dnubGaE+qk+2tY4jpREXurH6gJxO27EIqme3tULu7RaVNt3lSS2OEIgjxJIw1i1AZpmFlfPERv+AC/ZfDEvfflbETYLbFy/FbGkYTijmEY/6f7PIggX894PvY0LL3oFgvBqjp6+jUVxF5X6IGJ9kKeOptjZ91byu65n4Znb6azcw6K4A828li9+6C/YdLHAq1/3Bo6XFynetptHnkqjyE9SOX2AFzqTNKw4S/UUxxd2sH3gr9l3+1dR1McxgoM4v9nOYenr9E2/i/EHrubXiwc5cmSa2/Zdg6Yf5GRlHCc8xhOnvsrjT2/n8UfHcK378Zt7CDr/jVae5olTfajanUinDnFo8npqjb0cLY+iejP86le3cN99V2M7v6LU2Its3UCj8l3aahGz9gD33beHE6cPIjbuIrCfp1ZL0z63nWZ7P5L4NM8e28NTz8RZkvYjbBa47BWX8eyxB6hJOUxpkBVlludP/oTJuZ9GjYmXXsKS8Swl7U4s8wi7r+/HaAwhVw9ywZboBMrYwX5ONx5j5sCtaPYD+I37WNX3o5WvRa1nef7pR2moD1GtbmdZu52l6jU8Kab53oF3ccMDP2Dx7B2IK7s4IU1z6+R72bH3s1TCB/Fav6SyuAtdvo5Ws49KeRJVWuBEaReSmUesPcBzz6XR7QJHj+6nXHqO49UElpFEbYxRWRpG1QeZX8ojCAIbN7+cux55kJNHE/zHx/6edcJFbNrwMu59YC+SdhtHj/+MRuNmTi7u5ekTA9SMA6juI/z6+C1U1avR9e0oi3upVg+x6t+LOp9AWcxSXppBlA+iaxm0yi2U5wdRa0+wsnqYO++/FVV+nvriHLa4g9OPXYe6lMQRC2ilNI3TcXx5ilXnEEef2I6ymMWoTWBUo+mGWZtmxb6btnkXtRN5pPkiTXMOtZzBlSepnoyhlgsoS3k69u240hxmfYxl5zb0ygS+cgBX2ocr70WrjNGxD3RnHAdZse/Dqh3Arh9CK88izY/RMg5h1afRylMEyu1I89P40h1opRmM6jRWfRplaRKjPocl7UOuTlItFfC825HVaU4tJFCOxFh4bA/x6z7CF/5hK1d/4I+5Z/jb3LdvmMMnnyYIjiLWH6Zvx1dJj17FLdd/gkfu3sHBif9hIv41bpv8OQcnfsZs7ifMZq/lhh9+jPv2bmcuey2T8Z8wt38Xzx89wHOH93Jg/3Zu/fmnKI5eyZN3bOeX+37O3skfkxz8LHvzX+fR224gveNr/H+y3jM8rvpA3/6hZsm9UQMEQjaFTdkk5M8mwIawqaSRspu+ZFMI2Q0JSQiBBAgkFOOiPpqikUbNcjfYMb2DwWADxkVt+pzezzRJNpDc74czmpB9P8wlezwanRG60JznPM99P/2XbnLJXejmblzvKJJ8CNOZwbAyGGYB3ZbQHQndk3AcGduUsU0Dz3GxzSCkMDWdStnHMX1cy6fkV+qBQsl3cCyN2WpwUr/AqFgIORaYEb7j4ttlPLuE75bqgM2iZ1P0LDzXqDcminXLhl1nWxRrClCv1vAo1XgTC8YOt8aiCIKSIMhYmHUswEEXgoY6XNMw620NqzbhWABkLnArFngUJc/Hsix838fzPMrloK1R9op4hkXRcjD1AEwq/vb6PHNlv8Zm0LF1BUuT6/aLBT5E2asxIop+DVbpMlezcbw1qKj6fv3v1aJPtWRyci5QkL45f5K5UqAhnau4zJWDJoNn6f+gQF0Ad1b8IAx4qwb0//IigmaDWedEvDVMWDB1lHy3/rHku1TLxXoA4bsB2NJ3bUxdrX+tAIYZ/Lvn2PXgITiOv2tIFxoX1XIRxzLqYcgChNN1XTzfwvEUPFcllTzOq688gW4/TzK/jQMv3sOjD/2crUOfJnLPeTw6fDHdv1nFQz2XcXTn1eztvoq9fVfy4NCXiK37N+Ib/5PXnk1QVA5w7OBOnrz/D9x546cZi/yCoy9uxlL247uHkeT9ZAvPYBsHUeQD5Asvkc4fIJffj6Y8TWZ6O8cORXig/wZ2dF/L4Lrv8uDg9Tzcfz03fe39/PzSc7n1cx9gy51XcnDHr7COhNEnolS0cax8DCXVgZXvoijHcbJhjHQPJ50RfDmCle2mqPRR1iKUlT60qXvxCz2ctAcoK8EMZN7sx0q3Y2c3oEzejZ3pxJjpoKLEcDJdzBkRlKk7mdVjVNUoxUIIL9eDk+miqgX3adMbMVJdzBqDATAz24uZ7saXIhTlCG4+CDDKagDVtLLdGOlOTthBOOFLYfA3B4/LdHLSHcbN9HBCT2BlQ+hSmOENN3CuWM3SVe/jVCE4VwiWtzbwvsZVTB3cj5Lv49prP41oaKSpqQk59xjJYyHS0wN88AMNCNHE5Z/8AAUpwcz0Tby8/14WC8Gy5iYOvjrKKwf+zLmrBIvbVvKfn7kC57V+ksbv0V/7BTOXncncf7yDN679CDx9J+70ncwUNmA6g8wqIzzy7M186hOXIJqbEEtXI8Qi/vOL/0ylsouRxPUsE8Ev/5fz25mWernntqtY1rqURYtPR9aeQ8vdg1gkaGwQbOn9Bfpzt8Lxm6kcu5uW5uAKx6P7tzKZ7OQznzsLsaSFNe9aRWpqD68nxzmZuxmMGLOv/hL7+A3MO9tZ0iJYuriFPQ/E+fzXzua01tP5+rc+yv7Je1m6SrDklNW8/OIIn/nyEpralvPNr1zBzLFOHr7v55y+pIklLa2kpV0kp2K8c4WgaUkjN958La++3M3M8du4f/wXtAqBOEWw/aGNHDywATmXwMjeT/bYdgrpEC8c+iHT2Q6amwVCLOMve6NMTrSTT/+RE24Yc6YT+dgGynIv83YEM7MBdeZeSmqYkhpFne7AyUWYNUao2lEK0/dgSz24Uh96pgd5OiB0n/S2YWbD+FofJbMbq9BOUR2oqeW68LVuPCVM9vjdlM1+TngB2C2YZXRg5roxc524cpiSHkwvAvherRmR78SSe7GVEGahB6PQTW7qXiy5l4ozgCkF7YmT/ghWvgct3U7ZiKGl2/HVcDAd0GLMWgmsXAh5ugMz21e7+hbHzEbQ0z24csDYsHJ9lPXBusa0Yg7hSmF8NYYrRygbA/XWSMUcZN4ZxpJ6yU+vp2T2M+slUNLt+EaUijNA1R2kpHZjZjbgKz34ai+O3MvD9/83ptSLKfXi6QEQ09MilO04JasfWwnh6REq9kBA+zcHMAshtGx3fTax0JLQCxuY8+O4Whhfj1PUB7GkMJ4WZb44RNmugRrVIdRML47ag292B8dnb8ZWevD1CFVnCF8fxJaDq/Vlqz/QYprDlIwEFXuYsjWILfdRsYPXZit/15++1S6y0Aqw5SC4KZqx4PXWWBqBwjSA1JWMMPPeACUjjJ7dhCN1M+fEMbLtKKn1WPkQ884IRbUfabq9jgWhDwAAIABJREFUrrK0coEu2MkHPAFHCgeWEClEWR+oGWkWlIZRPDlOtWZz8ZUA0Ogrg7V6fnDSHgQVURw5UVNJJjBrettAfTiAlurGU/qZq6kkjXwYXxvAVYOTQ0eNUDT70XKdtSu0UTw9QskKDC96rpOiEcXId9XCpQS2HK2FV93Bfw8jVtvSRykaUWy5F1v5O3DTVReaG+F6IKLlOrHkPox8L44cxVFiWFIUV0nUr/IbuRjSTC+ukqi/ViMbR0lFKGpjVMwtFKZD9WmHmRtATUWxpQQlfTN6th8lFUHLxHDkIXx1tA4/rBhjOIUBzGw0uIKaj2Nmopxwt6Mlw5iZKGY2QlkfwpMXZjhRiuogZX0YebobIx3Bzg9Q0TdjZuIY6X4q6maq2jjSsR78/BB2Jo6TjWNn+gP1qDVGWR8md7wdKxeEnXY+ijTVyZy9mXl7M2qyB0+KB62OQsAzcAr9FNVBZs3NpI9sCtgX0iBlPXhNdr6fkjaCOhPCVwJWhScHDZ+iOkxRCbS4RjaOp45gFQYxcnHyk71omRhFbQyrMIgvjWHnhtCSgVLVSMew88EVZU8axJWi6JlezGwo+LlyRrHyYeSZTnw1jp2L1RspRTUIzvR0F54S4aQ/yqw7jJRsx1EinCxtpmIn0LLd9Z8VRw7hq32U1F6KUhfqzL0oyY3kZzoI934B0drCFZ+6mnPetYjm5mbu+nM7eX2I2RN7OXW1YPnyc4iNrEeIFoQ4k+ncw0j2IK++2sdHPyQQYg2iWbCmbSVNopGPX3Ypmpfm6Eyc3/3yuwghaG07HXFKE6JVsPoMwWlrGykkn2LqaIijR+MsbxMsaWyhWbSw+JRzWCQu4N71dzMlDfHIc/fSsEoglrfxyc9eRbNoZrEQtDWdwuc+dyWXXvF1xAqBaBGsWHEOt95yB4q2H8MfDRqHZy7n0ssvYUVrC02135u/uPnXnHbuGlavbWZ5q6BBCPb8ZSup1GamXu3gn9YKzlzWyOrVgmWrBG8/7xQS/evJZXZhF3vZuu3GoDnZGjQgv/DFD/C281YhGpfw7PMPkMqEKVmdlHJhqv5WoqFf0NYaNCN3PBjlaDZBSgmR19djaT2Y2n2sXhO8hiu+cDlNSwWiUbBmteD3f/gex14bYm5ujNVrBS1tK0hs62A618ePv/cBVgjBVd+4GrFWIFYJnnrlEQbGbuSC954TfF9OE4jVjbzjHe+gaiWZPDTA975xNq0NgkWiEdEoaGgSnPO2FlKpvex96HoamwTLVy5iRh5GKXSRT8fQlX4UdRMzqQQrVixBiOU89sKzTEz2MTm5l9NPW4UQgm27ujGcx5iaHubijzTQuih4/sUrBBdd/C4042mmkpt49dBdrGwSnHfBKmaS25ia3EA6E2P1GYK3v2sxk8mt5HKdnLlGcPnHPsyXv3wRTUsE77pgDVruAcx8B9XCAli3h/RrQbDpFUYpqVs4fmADbmEMNTmIkR1BnhlES49QUndhZsbJHOmnYuzFkYaZdXZw5MA9vF7cS0kPuBSFqThV8z48ZQxX2ow0NcC88wCutB0tNUxR3YqRHcQpjKOnxzAzWylr+6joD2Ckt5A7HkdLDdemJiPM2w9iZXfiSfehpcax88EkRUttxpZ2oGXHsdTtaMpWcrlhJGUM1dyKOZ1APT7M+l99muu/eB6//vSZ/OiyU3lg5G4U6TWyqcewtOfZuO4nPLx3E088sIn+7p/Se+/32f/IRh6+byMP7trAc4/GyE08zAM7Okn03sKvrvkKWwfuIdxzA+HQDbx8cAsvH9rMEw938puffYLh7mt4cucf2bP9Nxx5cSND3d9guOPbPLblFobbr2Gs78cce3EDrv0S+ewzOPZxZPkYqp5GN/JYnobhKniugqpkawxDC0MNphkBkNLCd0p4dg2iWZtxOJaJbWpUy35t8mHUQ4Y6W6KmHvWdEo7p1nkWrh0wEl3boOgHoUTR9YLmxVtmJwtBhfuWCcjC8y40HxZUon83lBTrk5CFAOMfGRbB8VZKZcq15/KcINxYODbHsmpTkNqsxPMoFov1sMKzHUqOh2dYVGoBh+c4AaNituRh60rd8uFZOp6lUy06eJZZg10GgcVcufQPrYn/G1TMl8vMV8qUPZeTs1VmSzavz5WZKxU5UZlltlgKAo6SQ7Vk1SYlZl19ujArqU8yfK9+8l8u+lRKgXljAVi50G5YCC8WDB0LDIlKqVgLHOza8wRhx8LnBEGDUyO0GrXnLv5DSLEQPJSLPq5tvcX8EShIbdOoBydvbVzYpoFmKRSrDrajYZomE0cPMzq0kZ07buKhh/+Xfbu/Q9e6D7Ct/xIeHv8EO3sv4unxq9iy8d95MPodHh76X176y28Y2PBJjj53G/eNXMeBx8MUZh4hNbmPoc7/4v6R3/Dwzj9RNvej5p/Ad17CNp8nk3kITX2BQn4/BelFsrkXULWDyNJTmPoTaNI+Du/rYsuGa+i58cvcc82lXH3xSn772Xfykw+u4toPrGHkzs+Tfe4e3Ol+Jl64Gz0dxVcHMLLdKDMbsDIhnFwYrxBBnQnUYSU1ipFux0i3M6dH8Qs92Jl2nGwnc0YUO9OOld6Em+vCK7RjZzYxq8eoKDHsdDdlJYw+cy+vO9EAypnvpSyHKRZC9Y9eroeS1Efh+HrmzEBB6uQDZVlJiVFW+ykpMap6gqqeQJ3uJH9sA04uTFkdwMr04ksxSoUwJ60hSnKMwuRGHDmClQ/hFEKUlQi/+68vcLZYxiKxlkvffTYXrRY8FbqJvx17lInCdrLJP3L9dV9AiOU0NjaSTY2Qmf4Dhhxj5WJBc8Mivvj5j+DYA+jaDcz5CU5tFrSJBnLJA5hShHPeFrxZuPHbX0Y5uIHc3B08N3g50vtWo1/zdl6/ZBV0fp+dP70Q3YwylwthKl28ObEB69gY2ku9XHhBG2LRqYhGwaH967jrxs/QKNo4Y2Uz2p4uittv4rZrPkZLs+A00cjL7TfgRr6OaGpluRDcd81XcW/6NPzx4+z80lreJgRiyVnc8LmPs/dHb+OqBsF5YhnvW9TEo9/4ME9d3MiBbzfy7P+eR/n+/wTlXqrSVlYvFbQ0Cx57IsIz+29h9fIWRJPgiqvez5JVgpVtzcxM9fGlry2mUaziv//jSiZfXs9fxn/C2xY30SoEM6lRpHQf7ztV0NBwGjf8+mfo+ggzU7/jkftuY1XTcloaFnE4uRsj2Ycj/wk1dRf963/Iv5x7KuesFpy1VrC8rYXFzafx/LM7yWWjZGfuwMxtpCTHUCY3okzdhVPYRFnrwUhvQE9tZN4eZNZMIE+2o0534chdmLkAjFk24rxRHKeoDlKY6MTKxSipQzhSD7a0kVknGqg/C3HKRj9zXqTOqKiY/cy7iTpLomzEeL00SlELYxdC+Eo/rtSPlupFSXZSNvqZteNUnUGMfDdarpOKM4CU2kghuYGiEeP18hglPYqZC/bIc84gZr67rj6ddxMoyXbmnWGyx9ZRNYfQUj1UjGEqxghuIQgn5p1RnEIEPdOLK8eYd0apGMGcpazHKdX24WUjzklvlHlnGDXVgZrs4M3qOCWrHz3XhSX1MucNMeslKMxsQMt18tfiIFpyHZ7cTcWKMuvE2TzwZYxCD44anMguBBW+EdSK1UwATXSUvvp0w1WjGIV/DAb0XA+20kHJilAy+1FSXcx5mylbQ0jJduTUJjyjg5IZo2gMBfR7pw/P7MCUOshObmTWj+EbfdhyMAuZ84aZ9RLohXZstYOKHZDvA9BpYAzx9CiuFsbTI3XuwlsDFD3XQ9keZM4bYc5PoGY7cLUI8/5o/Wq/LUUpmUNomU34ah9zzgC+2heEv1oYTwkxa8cp6mG09CbeLG9GSwU1/Yoxyry9FTMTANqcQoyyMVDTnPZS0oNmjpWL1SY9QTjhyQO4UnBF3ckHQYWZj1GxxnDkAaxCPxVrjKI+XJuzDPBGcQtmrg8rH0AfFyZD8nQHJ/1xbDlG0RjE0+K4aox5fxQt14WrhZn3h/C0CJYcomj010MeLduFJYcoWwNomRB6LsScN4Svhykk11N1ErhKLICSKn0omQ7cmunDUYImRVFPBBt7qYeS2Y+e664xLqIU9UE8dQA9F8bM9+MqCVwlgZaJMOdupaiPkJvsQstEmH51I64yTMXagpGNUzI2YxcS6JnA7mEXAibFApuiqI0hJ8NYhUFmnW2U9RHUZB9WNoYnDeLk45jZaA16mUCa7MGTE8yamynrw/jKAFq6h6o5hJ3vI3t8A9JUB5zYU2sO9KJMh3izuBsrO4A00UFRHuRNfwe5Ix2YqRhWKs5JayfZw904hRhqsgdXClSVRiaMmQlTMUYoTHagp0MBbyYfw8oFYYknx3Gl/prZIx4oGbMxTrrbAsDfTKg+7Zizt1DWR5Emu+ttCzvXX+do2FICXxvFkYeC71MhwZyzHTkZxlUWYIFDlLVgrmJmY/hyot7qcAoRXCmKlQ/jyTH0dA9FNR6Eqrk+CpNddSOJr8ZRU11UrQRmrgc93Ykth1EzXVTsBPP+KGomUN4WjTglcwBPjVDWI/hyN0WpCyfXga9FMOUI4Z4vIBoFH7noSu7t+TkNTYKzzrwAyXqIJ/aHaVksEA1LeGXqQUSjYNGSt5ExnuJoJsa55woWNwkWr7mE0d19/O6m3yJEM6JlLdf/4U9I/mNcddVHaRSCBrGc9773vfzwp1fS3Bb8rv/Trb8lndrNA/fdwTmnCjau+zn7HtrIF676CIvalnHqWWfz4LP9PPVCP2KJ4JTlZyEaTufiD/8b551+Fo2ihSXLzkGIc3jPpStYdfaZLFv1XoRYTbLwKlOFUZa0rUYsW41YtJjzz7uANavPQDQtp2HVmYimRt7/0ffRJAQrl5/Jpf92GS8fHmbXll+wpkXwuSv+lZ9e920uvvSDiIbgmHXtEDk1wccuOSd47hbB+WtX0CIEy5cvRohlvHjwCaaT3RiFP/O6HqMoDaOnd7KsRbBy2WqWLVvFO/5pNa8m28nYt6Mr/cjyNlasEojGBkSD4B3vOY/lK9poaWhBLBJI+gscmepi2dpgztkzuIkXj/bwvz/+JEvFchobLkCsEoiVbRx48Wl++tPPIJobOPeys7nwS++l8YxVLF/zdj7xrxcjpx5m28j1XP7xMzltZRNCvI1Tmhp5xzvPYmp6L48/eyutbYJly1YwIe1AKXQhpfvxrBFUtZ1K5eHarHQ5Tx88wLHpGPftWU9jo6ClTfDsi6McnbmPJUsFjUJw1qln8eEPX8CiNkFr6xKuuPxj+N6zTB0dDxqjp6xiKruPw5O3Mpnppnm5QLQu4dj04xw+voHm2s+PaAhmM/90wWk4+pNBEJwdRZ4OoSUjuIUh5qztTB/aiDIV44RzH38t7kNPJyiq21BmglAheyyGJ+/Ak3cya+0jO9FLxdyKPBOlYm5Hzwyhp4cpaTtQkwnMXIKSvh09PYqaHMXOb8PKbcaRNuMpY1j5MebsvRQmhwI1qXI/ZX0PanIYZWaAN0oPYGY3I00OUdb+gp3bgZXbhpUbx8qN4sm7MLJbkJIj+NZ9WMYOFGUzlrMT1dyKr+4ic2SIHZGfc+v3PsQfvnI+P7h4CZs3/IzjB+9HSj1OZvJBNt39E3ZvuZPR/t8x1v9bHt2znuSRbaSnHiWXfBI19wLpiaeR0gc5evAJkkcP8Ptf/4ztibvp3fBLdm65m2OvbSeTvJ+ZY1vZt/02Yu0/5Bc/Op+R0Fc49OhvuC/6XeK3f4VHBq7j5T038fjmq5k4MoalPYWhvoDnTGLo0xhmDsMsYLkqpZKBaUhBu97za/rRQN1pmxpF9+8zjHKxRNELJhrB451aC8Oq2zkWeBULgYNrB4YPt6YQXQgZfNem5LvYhhnwH2y7PulYmHssTDMWLCKmbgTWjlpbw6yxNWzDrE9IFrgSC/OOhWNesHe4tl1XngbND7duOJmrVvGcv4cfRc/H94NbsVjErh3jXKlC2fGYK5aplitUS+UgqKgWXRxDxTHUGpdCxzGUmgUkgFZWfT8IJfyAFbHAgfi/QcWJaiUIKaoV5stl5soBo2K25FH2HE7OluusipOzpbpVZCGoKHsWFd+pNy3+b6NitlKqTTX8WovCo1ou1qchvmszVy3XlaGBUtTCsYz6v7u2iWMZ9YaFbepYhoapa/Www3OC53nrVGRhEhK0OoLbbKVMyXdrEE2vdrxBW8M2DVRbQnMkJF3Gc0s8++TT3H7zT7hv66/YPPhFtsQu57FdV7F74N8I3fFuHhj+CqMdV/LM7ht5atetvPhwJ/cP/w8Pbf8JG/74ce6++VMcfCaMb+7n+efi/PnXl7M1+jOe3HcPWu5Bjr26hemJXbzyUoI9O+/gwQd6eOH5zTz7zBiK9AKvvLwbXduPqjxJKnk/rz09QOiO75O48/v86eqL+eYHF/G1dwpu/Mw76P3xJ7k/8j3yhzbh5xNoqTC5qQ4cOUpJi+EVgpDCl2IU5RhFOYo2084JZwgj3YE0eS9FqYdZPYKR3IiT7WRWj6DPrMfOdOBkOpjVQ9iZTfiFXma1OCfMBMrEOvxCF0Wpg4oawZjZhJ/vZVaLMW/EkY6voyiFeKM2/bAy3ZSUGG6+j4oWpzCxnpPOCCedESraENJEO1amDzsbxs1F0WZ6mLfGUKe7yB+9B3OqgzfMUdxCP74zjJrrpiyF8I/ew5X/0sgKIXjX8lbaP3U+z3z77XBwI/NSL4fs21Azt3PT9f9JgzidZS3LsJTNGNItKKkuPnrhKoRo4mMf/SDHj24lnW7n6cfu4PSljSwWAqXwLFZqkHee14RoFPzk2q9TqtxHfuZWHv7jJzjy/S/wxP98lDcuPAvlireh/ec7KW/9Aez9A/L+O5i6+7uk/3QZk59qIHx+C8vFShY3LWfksvPZ9K4lrGhaw6lCMPie05m87Hzu+NAKWoXgHCF46juXM/PppSxqEJwlBJs/8wVe+vgHkK98Hw9d8U/8ixAsFSu566OXs+djgt82CC4Qa/igWMILn/9npj+2iKNfX8Zfvr2KfP/nQepm5vBg7Y2Z4Pkno6ipLhobBUK00rRkLUII7rn9evKZbj77uUbaTjmXq7/5NWYmomwbuoalQrB4USsZbQcTkxt59+mCBrGW637+H2hGD6p2I3u2/y/LG5pYvlggu7vw8xEK079h746vskwIVjeexUcuvISf/vhahFhEs1jKwRd245ib0aUNHD94M1UtUXO5b2Dq5d9RVDspaT24UhdTh27DLfRBZTtWppfc5J2UjDAlPYKZ60GZ6cDMhXmjuJ2yNkJZG8GRQpSMHvTsBoxML64Ux1VC2PIGHKmXeW8II9uJXeihbMRwlT5cuQ+r0ENRD2Ple/CVfk56Wyiqg/hqsMeu2v1BbV4NYxS68fUoFXuAohlDSm7EVkLMu0NI0xvq22u3puqrmP2UzX7sQggt3UnFHORvle21q5J9uFKcqjlGxRzCKUTw5EBvZ9SuoC9MP4xsD0qynZP+KEamG3mmHT3TzZwzRFHrJ3XsLtRMB2UrqOzr+S70fBdzfhBYpA7fSlnrxc53MO8OoKY3kp9ej6dHmfOHkdObMPLdVN1BXq+MoaTbMaUeTpRGqLqDFGY2UTTi9RORALAZpWIHkExP78GSu3HVCL42gJmPMO+P42n9lK0BpPSf8I3gqn/FHuREOcaJShhD2kTJHGS+FMNRu9By7bhqmLIVzA0Kqbtx1A5m3TFsOSDcL/AUpORGzEI3f53bQtUZwsj31lkZgSI1CFVK5gCOEqJoRFHS7TVmQ9DOsKQoFXsEM9cVqEidQeacwfqe3sp3U7XieGoPmeN/5oQXfL+dQozk4Q2cdHdy0t2FryRIH1lPWR9g1h7EV4OgNYDrjQaBRTaCW+ivVf9rTYpagOHI8cD8UYjhKAEU1NeHyE91UnUCfeacM0phchNmNsTfqjuwCxHyk5uCk20piiVFsaQIFXsIWwlTcQaDGVCuk6IZr8MvXTWKkgnmL/aCyUEdwCwEsw05vRFH6UXNdjLvB9wLLduFnuumZA6gZXqw5Rhatg89F0ZOBtaXWXcIJd2Jku7CkWM4cj9GPkJhphtPHaJsjqGk+tCzUZRUH448SNUer3ETRrClBFomhpkf4KS/C08dITfRQ2EqxEl/F1ZhkPxUL9JMH1Vrax2uqWVinPS2o8yEyE8E4DynMICV66eij1LWRzjp7aCijyFNdePWWg3KTCcVI4Ga6uJ1fxw904sjRSlpCex8DC0VZt7ZilsYJPnqnTi5MJzci5ONIU/0UFHHKRZGmTnYTn6iI4CtuuNIU50Y6T58ZYCqMULy8DryEx3B/6v0YSYP3ome7qNqBj8XueObyB3r4ISzFTvXT/54J0Y6QlEZoqgMYWZjKDMhfDnBm8WdQdsi2YdXsxiYmSh6th8jF8eRhlDTUV47cCeuMgxz+/C1UTJHOqno47zh76aij6HM9OIUgjlTSUtgZEOc9DZT0gYwc30Y2RBGppeKOYRdiDDvjKOnA4ZOYFraglPow8oHwEg910PFTlC2Bkkdvwcp1U7ZGqRkDmBJfZTNOCU9gpvvpCh1YaQ2MOsM4mpx7rzjXzmlTXDFFd9EsZ9g6SpBU0MbT7+4k29c/SVEi+Dc88/jSPo+RKtANLRxNLuPpLydlmZBk1jEjoef4KjSjVHayq9u/jyipZH3/79PkLF28unPrWJJUwvnnPo25ioyx6d2cNH/O4vFLUv50hc+S1Z9mEpxhGrxcbzSQxzJbeTAdFfwtVoEobE/kNaHaFodtBsv+sRHKMgvMDW5OzjxXbGI9lCYI0ofj78Yr81PBYcn7ufFydsRTcHnbei7kYmZbey8714W15oL4/v6OJrZRnzgdyxeKmheJpiWhqlUt5BLjjOd2sNLqSFeOf4SolEgRDOmNcF0fohTmgVCLOXhZ7eSfOUh9t3XQUOjoKlxMS+9/CiKOkDZ7sBJdpF9+W7sbB9F4z5aGwQrF5/DKeJUhFjKtT/7CYXsLlTtflavFTQ0NPDLX/+Ko1MPs//FHTQIQfPqNlK558jKw5x6ukCIlXSH70XRd/CH66+iUQia16zih+su55ncINPqOAUvTtf2m7m2/wtEn72NzU8PIhoFbz93NYb2IPl8H7oxzKFDIYS4gOaly3jq2d1kpd08uf9WmpoEK1a8nRntSdLT68jPRCjao9hWD4cP97J8SSsNTau58Y+3cO11X2bt2gYaRcDGSuceYEPX/7BiZQurVl2Arh7j0OEtJMbuoqWlDSEEL724i9TkI6xuaUSIM5lJ72MqcwsHXr0F0SRoXnwa6dxBZtI9NDQ0sLT1fL75rauYSD7Ec89uI5saR83fizLVR1kbQ0tGMDNx5KkwVjaBOt2Pkx9FmxlAnunHLoziK1uQpuOkj/ThKztqXIltmLlBlFSMN0p7kKajKMkB1FSCirmbiYOdqKk4vroVV9rKzCt9aKlRnMIWqtYuXn7uzxjZYeacPZjZLWSPDqJMj6EmRwP96VQ/x1/axJy9h6q5Fy05jlPYiZEZp6juIHOsDzO7FSu/DVPahmfeh6FtJ58fwXR2IGmbOfJyD2p2J68928edP72En16ylDv+412Ebvwyx58ZRpl5jAd3bmLPlnU892iMkdjv2Tx4K2ruCXzzAIr0Mpr6Gqp8BFWeIDX1KjMThzl0YD9HXznE3uGNhNb9ktCm69j/TAzHeoqJo+NEe66ld+MPGWj/FHf99j1s6fkcL+/7DVvWfYO/dF3Nljs/w9a7L+HB3b/DUf+Cqz2FZ76MY07gOFkK8jSOp1Aq6piGRLkYKD9VSQtMGKqG55j1+YVlmPUWQtH1/oEp4Tku1VIZTVZwLAtLN/6uB63BKs0aq+KtEE1D01EkuQ679GtgzIUQYYE/YWg6Rdcjk0xRLVfqgMvZSrU+OSnVtKF1cOZboJlvNZkswC99x6VcDJgW1XIlgHTW2h0LQUjZLwaLA8+jVCoFMxDHZb5cpeR4lJ2FAMQPYJplz0aX87UmRWC98G29Zv2w6pOPqu8zVw4aESXX4UQ1mHHMl0vB/eUSFd/jZLXK63Oz8PrrvD43y+tzVd6Yr/DGfJk35svMlgITyHylxHyliG8b9cmHbxu1UCPgVNQ1n7VbuejVYZZBxcWqz0EWzBwl38M2dcpFLwBa1qYfnmP/A+xygStR9Jz657q2Wf/3t05JgibG3xsVC4yKheZGtVxkfrZSa1nY9c/xKza6o5CTJfzyHLqsc/jAw2yJX0es/VNsCX+KsZ5/Z+NN72dL71d4cPO1Aa12zz0kj99Pbup+Nsd/wnD4q/z8B2fQt/7LTL06iKU9yuTENjb94VM8t++PHHhyI2XvaQz1EXZvu41rf/BR7vz9V7jrT98jHrmBh/Z28vyTg2SnH8JQniWfexTDeIY5/yDHDwyzs+86QjdeyZ3//WF+/MlV9N34GZ4dvYHDT96OPBHCLsQp2yOB11yPUVKimMlO7GwYbaYbX4pR0QdQZ9qxsl1UjX7cQi9OtgM320lF7aMkh7DSm1Am7mHOCAwfZbWbihrCyXTi50O8bg9TlELIE3dRUrpwMl1U1Chmsp2yHKYk9VGSA6aFl+thzhzEzvUi1cKJE/YwvhxBm+ngDW+MOXMUX4pjpEKcsDczZ47gFWIoU11U9SFsKcSs1M+J/CB/9Xdi6YPoUog3cj3MPfcHbj9/EW1CsHaR4NUbriLz7fPgid9zwurCzN1E7ugt/Oibn6RZnE6raEZJDuBKt2NnI/zPdz/Norbgl/xgrJ9I6HbedX5wBeLLX/oQR2c24UyO87F3n0Hz4qV89qdf5rV8gonY9/jp6iBQuOwdDZz81pfIX7Iavv92rP85j+x3388ViwU/P+00Hvz8h3hojWCdEJwnzuA94nTG3rmSRy86nQuF4N2rTyVx8aXs/ecLeV+t+rmquYHk8DopKsNHAAAgAElEQVTYfRNrlghWCcHLQ7fDSxtg+l7+9uztnCkEK1tbGfzTXbjbr+WXFy9HiDMQp57GqzvvhFcjGMfvgZfvAj2EU+ggm9sd1Cabmzj6VIJSMsQnLl1BS+Ma2lrPo7mhhZeeHsdRY1z5mUWsaLyA73zr60xOxtix5ResXbqCxUtXMq3t4vDEet59tmDFkmV87OIzkJRNTM1cw44t32exECxtFUzl+vCtHo68cgdnny5YvayV8965lIncMPueWodoETQJwQN7OsgkO9Hy96Ak11NU4hS1GFp2HY60AT1zD1UzeA2u1INbCDFrDGBle1HT65lzgze70vSGIESoneiX9RG0ZJSi1o+Z34ScXIevxDjpjeNI3WQnb8FV+jjhDWEXesgcuwtXDjHvJpCTGylMr6dq9VPUovhKP/J0FyfcccrGIGqqHSW5AUvuxTeiWHIvWrYTR+1j1ksgpzYFfAgtgiP14soBNO6N0ii21IsrB/q9ohbDlcLY+T5K+gBvFLeip0NY2Qh2PsYJdwwzG6KsD+KrcarmEI4UxS5EKKpxXDmMp0SpGANY+eBqfdkYwFOiOFIfnh7BlHpwtTBSciNGoRtPj+BqYVwtjJlZz5wdxcq146u9WIUFZWU/ZXsAS+7FlHrw9AgnSiNBQ8PsJz+9Hi0bXDFVMp1UnSGq7hBz3gi+0Y8tB5pK3+jDKHQFV9vlOEV9GC3Th6sEcM6i1Ykld1MyE4HC0unFMzfhat0Y+RC+2U3RDFGygvmBmu3Akrt5c3YYKX0XrhrH0wY4URzH1+M4ShhHDeOofZiF7jr4cWEbb8mBuSIIKSJYcg9lO44p9dap+yUzQckcojDTiacEOltHCnHSH2HeHcLK92BkuyhqURy5i7IZIT+5jnl3BCsXoagOkz/ew6y5nTdLO3Glfux8H68XR3i9OIqd76tV/8eZdzajp0O4Upy/lYPHelIcTx6gqCaYdcZqutEYJ4tb0bIhtEyIeX8cR+5HSXahpXuYs0d4o7S11vyJUtQGsPJhtGyIsjWMq/ajZrrJT28MQHtGlJIZw1GCFkTRGMBRAr7EP+hF5X5sOULZGqBoRpj1BvGNWM3eMciJ4hh6rhc914uvD+DrCTw1gS3FqdrjeHoQHjlKlDl3jDl3M3ougi3F0bOReptCmullzt1Kfqq7zqfwtWEcaQi7kMCRhnDlYXx1FE8ZQU0HJ+GF6RBWfrB+Iq5lYjhS0B7IHO/CqYHx9FSY/EQXRjqCKw3WtZ5FZZiiMow81YMy01M7QR9ETXZhF8Iwu52qNcTEoTuYtUf5W2UnJW2YzJFNGOkIZbUfZaqdwvFNvOlvZ94cx80Nkjncwd+Ke7DzUeTp7sAkUtxet/cUJjtrgMxgClLShihpQ+SPt2PnY5S0BK4UDxgU+TiuFAD8iupQ8Odcf6BWVIZq+tshPCkwkljZGEUleJyVH6RkbA7aE8kIVj5onzjyEJ46wgl3B540hJkJuBfzzhbsfBQt1YuRDeHKscAkZCTQUt3o6Z4gtNEH8ZV+PHmQOWsMOx9l8tCfKWkDzNpDOFIfqSN31QMJPddTN/osGGRyUxuYcxKU9AheoQsjuR471xFAaVNddGz8d0SL4KMXfYGkvIu3nSdYtKiZG37/S85913s4ZWUjjzy+jRlpK20rBS2LV5BUH+P5V8M0CMGy5lN5+vkHeINBjh2/md07fxXcv+QMJHkH1159IS1C8LEPX0gm9QB5aYwrrjiHRtHIRy76ALr/JJ4T5uYb/oNzzz6LpWsbEW2ClpVrEI2C1/L7mMn3IFoFzSsFw9t6OXp8DEkap2lRcIU9Nz1JSlrPxNQAy1oFq9oE2dQDZOUAXC1aBJNTO5BzUaT0KItbBa2LBbr1POlslLGx37OoTdC2WjAtjVCQQkT6fsDlnz2Tle8UnP2ulQHoUggmZp5m7xN/oGWxYNWac0iqLzD9WpyjR0KsPDWYazz+9DiSPoBjdFBRh/FSfaQP34Iur+P48bu57Y/fQohmlrW9EyFO5+knt3Fscisr1ggWLVrEo4/vJGNsZkqK07YkOP4jrz2ApY1wzmmCRaKVbdu60fVRbv/NlYhGwb9+8+P86ckv8Vj5bh6Y+T0PTV5P974b+cj/ruTCLy1i7T+3IloaWbO2FU19gHJ1K8l0N28/TyCWncO3fnIlOX0fWTnGcy/cQpMQrFjyTxTcV7DVPpRUP3o+iiJt4KUXN7Fq2WKWLTubxsWtiAbBstZm1i5p4fknRsmmdnLpv51KU6vgox+/ioK6jWPp9RxO9rJiTfB9PHRoHy8d2MnSJsHyxReQT+9Dkf+MqoZY1CJY3LqaQu45culNiFMaWLr07UxMP8fhiQSpmfsx1RGU3B9RprsoKsGcSp2JkD/eywl7J7PmDiZf2sT0oQ48ZTOeshl5ph81OUBJ34GRHcXMjmHlxqlY27DyQ5j5IfT0IGV9O2oygZEdxVe2UbW2U9S2IU8PUjX3YuW2YOfH0TNDVK3t2IVR7PxmytputOQYTmEHenoMu7AZX92CmRumqG2nqOwkP5EIgoncFqzcGGZuGGVmlIq5F0vaRj41jKltJ5cbJlcYxivtwVDGyc6M8vIzPfTf/nV++8W38YtPruKTbxfsCv2Kw0+P8tiuTqIbr+e2G77FlsSfmT72EKr0AvnMs8iFI6jKBKoyRSZ1hHxmEk3Okc+kyMwkOfDAZnYPradr3c/YcM8PSCd3k5zeydFXxoiHfsEzu37E9d9bSezuS3hi7Br29f2Y0du/wgsjP+Lo7h/yyM7r2JG4hsyxMUrm82Snn0SRXqValdGtJEVfw7FVin4wr9DkIKgIWhV67SQ/CCQWwJNFLwBmFj2vPtdY4DwszDUWQoeF+4MmQzDXsAwDv8aIKHpevfmwMO1YCBfeauwwNJ1quVKHXZb8wMJR9HxmyxUqxRLVUrkeNCzcyrV2xcJjSrXjsU0zCDje2rSosyrcWqvCwXGcYPLhebhuoC31LJvZYpmKVzs+1wuCimrRxVAKtSaFWpuB/J1RUdeDuk49kKgWfU7OVpkrl5gvlzlRKXOiGgA035ifY75c4kSlwny5ysnZIKR482SJE7MeJddgtugzX6nWNagV32G25AYAz7ewKhZaDwu3Ssmv2TW8eshQ8oNdT7VcrM1DfCxD/4cZyEKVZoFbEcw8/pFFsdCkWOBWLMxCFqYeQWMi2BYt3OfaJq5t1r6W9/8LKmbLFYolF91SMRwb1ykhJyd5YneIlx7awN6Ra3nm/pvZk7iOR7fdylj4V+x/Mo4k7UezXuGVQwkS8auJdX+K739VcN/w9zj01DpSx0fIpXcw2vU1hnu/xcN7biaX3sazz3QT7bmWjj9/m7+M/p7eTT9k45+/Q++6/+ax3euw849RNJ5Dzj2GVHgMLf8o/e3X8K1PrOWuH11E/KZP8fvvXMCW9m/wzO5f4yvjWFKCfKobQw0j5zqCq8XZbspSlJIygJ0No053YKa7KakxjFQHbqGXih6looYxkxspKyHmjRj6zAaKUi9zRgx1ah0luYuq1kdJClGWoygTG6ioESgNo07fRVULmBUVJUJJDmMm2wOwZq4H6dg9FJUoFS2Omw9hpLuQpzZy0hnBzYfIH7+XOTOBnQ1hZ0OU1ThmpodZI0FJiWGkunD0CF4yBNIYJ/UtyIUAHPjXo/eS7bmKnWefy6mtgtVr25h/Js7h/3o/J0M/5Y38KOQSzGkhfnvtFSwSgjOWC2YOdeKk72ZWHUY6tpOvfv29NAlBk2hhaYtgaYtgZavAsR9ENm8lf7CP85cITm9u5INXnIdSGOSpb7ybH9WMHeevEGz/8Lm8+qEGpMsE9FzJUxe18h9CcKEQnC5aWCwETW2ChqazGItGeFPbyd9mevjYIkFT8yoaheDsFYJz1i6mUbTQJhopHHuEo691cHrLCpY2CNITW7EK69FS1+NKXaxZKRDiNF548i/MzXRyX99PEKvbEKuDNw8X/3Mzk0oMd6Kd6YM3kM3chWbtpKkhOO7JZ+P8VR3k4ft/xtJTBKsWr+G9Fyxj5uVRjr/4Rz79b4I1bav5+tcuZXK6g6cev5nTVrSxdOlSjuUT5PVufvTt99AslrBm0WmsaDiF0ehN3D++jjbRxMrmZSiFg+SmY8hSmHDkBzQ1CFoXLeOSy97P2ectRYhGWoTg+Wd6UKVOym4Hs3YUMxsmeeQutPwGPGUjTmE9RmYdWmodZa2PwsQ9zJmDnHRGcOQu1NR6HLmXN0pj6JkejGwfTqGfOWscOxc0EspmmKLeR1EN9udqej0VuwNXDmHle7ALPbhyH74aqd3XjSuH8NSgru9If9+XO1IkCC/UPvR8F7YSwlH60LKdFJIb0HNdnCiOBDwINVx/bk/pq/05hKf0UZi6Fz3Txbw7jJntRZ7pwJGiVIxh1GQvVi4aHHuNS2FkQ/WKv11rVHhKhJLeT7HGqZi1h9AzXVTMQeacIcpWHDXbEUw39ChFI4anR9DzXaiZDpx8O1UzTEkLUTGjuEoo4AroUeR0OxV7ALPQE/A2ah9tJYSj9tUAou2UrAF8vRZOmHEcJVKfWthKN0ahm5I5iFmIUbXHqVhjqJleclMb8c1ubLmPkjlCyRzEN3pxtHZKVoSyOYwpBepQXw+eLzipjmErPcz5AUdCz/XhqrFaUBHB0yJU7DhGoQtL6qPqDuEb/SjpztoxhWv6zBglq5+iEUXLdr7ldURw5BieNoBdCDHnDOEpEbR0JyU9XmurxOqKwZIew1ejSNPtaKkeZq1RPHkwqOJnY9j5KL4aQ0t3YBd6qRiD+EpwAm3no8xao0Gwpg3VeBUD+LUZiCVFKFtDNWNHMHHRsr04Sj9FfRCnEKkDVovaQMBWkKK4UjQ4ucyGKJtD6LlebDmClu2iaMQwpR4suQdLitTaFsOYhTCu0l/jR0Qw82EsKQglikY/ZbtmHtADIGagTh3CLPShZUOUjCEsKZhyGLl+ivpoEH7kQpj5MBVrBCMfrRsmqvYWPHUILROpsyqkmV48dYiiPkJRH8GVhzFyccz8ACV9M2oqilUYxMoPUjG3YOYHcOQhbCmBkoogJ8OY+eAE3ZWHAyZFLuA2lNRhrFx/oO7M9aOlwriFQexcHCsbWHSyxzbiq3FK+gBmLkTZiGMXQpi53qBlkexmzh6raUpjWJk+KlqidhsKbuoQ+aPtnHS2UjVHKKoJCpOdWNkIZX0Yp9Af2BIKMcxsBCsXwc7/nZFh56L4yiCzVmCaKCpDOPk4JXU4+Ls6jFe7v6gM/cNj9HRgLvDkBE4+TlEbq0NIF4IeW0rgqSPB9ynbT9XcjJ2PI0111YK2gdrcow811Y2VD2PUtMlztRlaYD/op6gmyE90MGuN8rfKdjw5hjS9iZLez5vlcRwlgpbtpmwN8tfZbcy6w1hSX93uUzbjVIwodq4dJ7sJJ9eBktyEXgizfct/IZYIPnbxN8jKO4gNfpfFzcGVfXHKMkSrQMo/ztGZbhoWBRccssoTyM4+lrQG1qlEIkGxvIXC9Ag3/vwqVrWuYVXrBWQm9/LrH1xJW3MjF777THLZXRSkGJ+54kxWLV7Bv370X0gp9/Gtr/9z8P6gZQnf+O8vcvWvv45oEpyyaDlTqSSmupsVywWiYSnjW4bJZ/ai5LewbImgpXk5R545hqKESU2O0SYEbaKN6Vf2o8rDrF4kWNR0OjPH9mEVYsjTo7QKQYtYydTRp5Dzg4zEb6WlsYElS5aQKzzDr6/7bJ0B9emvf5zf3vbfgamjpYGjxx6hf/QHNLUKhFjEtPQUx18LMTEdYuXpwfuCjtgt5K0BppO3o6TCVLRx7EIUU7+XgvonpnP38twrG2loE6w4dQU//OEPOXR0nMY2QVNDA/fvGWCysIkpeQOLFgvali7h0IGd2Mog554amMg6On9DVo5wxy1fpHnxKi67+rNc98Bl3PL8V/nTnu9w7iUCsSzgU5zzoWbef/H7aG09g7PPOJ9XXtrDK4cSjI3cTrMQiOZWDkztJK1sRlEjPPrwL1kkBEua3k5SeRw5swlXHkXPRShk7iE9k2DV0sUsXXwWv7jh10QifyYzeQAtuR+/8DBKaoSLPtJAU5vgwg99mnQ+jux1MyH1sGJtEFQoxmEeeyLCmlWCxS3LmD62h+SxbmaOJQIrmxDksg+Sz2xkyaqliP+PrvcOk6sg9PcHAiF0BAQUuyB4BXu7dkG9lyt2AbtIU1HxCipeinRC2vbpZftuEkISepMapUPK9p125vTeZmZ3kwDv748zO+DzfX5/nCeT2czsbHnmyfmcz+d9Y4cyMfsAhrMJuboZrZqkPPVn3GoOaTaOXsqgFTNIM0nE6STqXA67OowvjaNX8phCP2opald4yjjKfAG1NIhWinSneiWPXilQnUzgKRvxlE2IMzmE6SyONIwjjSHNFtDLYzi1zchzAzTMu6hMxvGUMZRiAb08jF3bTKhtx5U2UZ1KIc1l8JQxajNpLGGcUNuOUR7DqIxiiyMoxSyevBVhuh9T2kzdvRdD3Ywkj6LqG5H1cTSxQK08hDQ7zn25K1h94Ue48r9O4Ndfexv9t/+K3hsvoeuGi+m99XIe3NLDM0+Mo0kvIwovUqu9hFCZpFzczdzMS8zPvMLczMtUy5PI4hzzsztxy7t48t4CPWsv5/prvsdTT/RQLW6nOnM3GwvX8dz2P7A9cx47tv2BramL2PXgBp4evZZ7+35C9rpPMtD5LbYPXMJw/CKevH89cvkf7HxpO9PTj/HKrocwDQHLlKPGvqph6hHc0tD0KKiwDVwnUoPWg+CNAMIJ8OygbQhp8x2WpyBtpaiCbWqRoaOl/7RNs6U39dpK0jdrSpfDjcDz2jMSyzAJ/SAKClrhRaRDNfCcNzSmy4yK5WN5BtJoBRVvBn0u1BvUg6D9eQLXQ5VkQj9AV6PXvNymsCwrYlU4LqHr4VsOntFiabitRkWkIo1gmo6htnWdrqkR2NYbQYXrRM0KP2pWLDXqLDXqLARRk2J5DrK3UWepXmf/wgJLjSb7mo1WUOGzUDcJPSPShwb1f5t9RNaPN4KLume3gZXLRxQ6mG1GxXKjYRloGXgupq62g4zo3y0HHW4bsrnMoljmTCy3J5abG45lticlb+ZZRI+x21OT5dcQ+tEUJbKHRLwLU9fY7+/DM20cV8f2XFwnpGEFqNN7cGae5+XH+3lye5zH7kpQfPkR6uYsovASM8V/Mi+/wNP/7GL92m+Q6v48V112JI9v/RWPbrmC8mSOfz6xhluvOpMdD1zFk49cj67fTbzvEtbd+mPs8gNoE1vZ9a84uY4LGU/8lgdH/o9AeAi9dD/C3L3cs20NHddcwM+/ejLnnhLjtvNOY/xvZ9PxmzN4IP8z5MlOxFKe8nwcodqLovRRq6xDLq1Hnd1AU8piluLY1UgF6ggJfCmFK8bRih04tV4CsY9A7MMudxJKcepKgrqSwC534td6cWsd+GIPfq0PtxqHYJy6kkKdvYNQ6SGQku2QIhATEUxTSWOVurArPZjlXsxyD0vWYKQrK/XQ0HLY1ThNo4A2HzU8mkYuUpyWu2jqOXw5iVnpxrayLIp5FmdzVF/YgFBM0JAzvLrjekrXfB7W/I6R3PUM99+M8uxaJq78OPz9J/iTaTy9wJLSjVUdpnvdxTx2/xpCaZD9eoL9Rp5QHuHVxigT/8px5UXf4BffO5WRxG9YVJ9CnOjFrP2FJSNB35of0P2Lc9j3ZBpevI6d5x3L/BdO5RcHxUi8LcbuH5yB9R8HY339cF56d4wXzzyUzccczEWnHsnn3vcB3nHKcXz6+x+k6D5MWR9HrQ+xq3IHXrCJX174DU7/3OGcclqMkUvO5Q+rVnHZ8at49ZUEqGu59kuf4tef/g/2157ArKRRi7ew3xvl3LPfy3vefhITO7I4s7fxaq2fP/zoU3zg3TGOOSTGb87/Mp4wSLOWxqjciKPegCp0cub7Y5zy1hjV3VlCrZdF/RY+9p4YJx4VY7RwKU51mNe8Qf7nazFWHhDjjxd/Dmnu77z8+O844cAYn/jg26lUe3D1O2hWhjj+6BgnHHoyh8YO58E7Mzz9UJ4jDohx7CErmdr5OEZxnOk9f8EwOvjGWe/i+FXv4OgDTuCMd57KZT+4kKMOjfHMjjX4bi9zk1fiKd0YlSRqpZdaaTVLbpxA66S465ro6r+ZxpPiiNNrsKq9LLo5Ai2BUlyPLS4HEWnU+Xh0ZVEaw6wmsMVuAi2BXunFkzO4Sg9Ntwu90tXWhy65A2iVLvSWUm9/MIJcXEfdyOHJGRasEYq71iDNdUJzIyyM4bRAgbacYH9jFEuKo9d6aLr9WFKcupHDkeI4UjxS8M2uxVOSNMwcnpJCr/TgKWkcKRWdAMz34Eo5muZIdCLUAmiGen+rQZFpnSDkcKUMnpzGqPbhSCl8NcPrjY2Eeg55vhNXigCYy4wJX8+0pyqOksTXMzT0ONLMbZjVDYR6EldJYMsJ6nYBT89G8Ewpji704BsZTDF6fNPpjyCMRp6mM4haiQwgy1dLAyOPq2Vw1Mg64usFDCHbtlc4cp7qzAZ8I4Gr5vDUYZRSpLl0tV4cJYkh5LCV6PGhOYAupAj0AerWQCskWUvDHsZRIt1lFD6kI/CnmcVVkzTsgXaroh1OGFEg0bAHsOU4np7GUVMt40cOs5bE1wo07WGa1gBqsZtQzxNoORwxmm54SsSd8JU8ynw3+/2NqKVeAq2ANNfFa+Em7FoKs5LBk/Ps9UbwlGTbIBPNCLIYlVSbT2HXsrhSvgV0zKEW42iVPlw1gnvqQvS9arRChdpcJ4v2MJ6SQ5zpQCv3Rb8jYhqzmsBX8zTsYdRKZOFoOoO82hhHrXZjir0EZpamPYyn5nHVPFKxB1fNY8tZzFo01QmNIXQhjlbtQSyuxRB7sJUkvl7AFDMIsx0YQpKGPUxoDOEqLd5EKUVpogu51BPxMeQcUrEXs5bFEgv46hBqKY1WSRMaI+jVDIaQZcHZ2OZVaJU0lalIO+pIg5hCAaWUbp9kh/oYejWHUkxjVCNDiKcOt+cOhpAnVIcwq1mcWh6jksEWcm0Q5YI5hjKXQJ6L82qwhf3+ZhpGZLjQy1E4GYVLcWhuYm7nbSjz3Thihv3+JpT5Pko71+PVCrBwD7WJqFlhV5O8Hm5k7qWbUYt9hNoAC9YIu5+5AVvIoJUSLFgjlHavbbcplvkkvlJoATXTrXZNIYJatsweVjWLJ/VjVDI4YgFfHsCqZrFrkWJxeQriiAVcqYBRzbfnM648FHE9WtyKUB9DnotHEzM9mnqEWtSe8OQMSrELu5bCV/Pt95tlC4hW6kUt9tA0R1q/tzn0cpzynjU0jH5CPYfb4tQERr79viDMrie0CtF7g5LGrPViVLtwa900tQR2tRNb7EMs9TDcfz6HvXUlHz3zO8j6Vgwzy6pYjCMPXkUsdiR/vv4SKnNjVIRu3nJ0jJWxw5iZv5/60j9418kxjl4V4+yvXYAoP4Qt7uaUk9/CYYcey1e+8hVU/V4u/OEXOfigI/ngae+mUtlCrZbinLPezWGxw/nkmR9BVB/gP04/gmOPPZbL/3IZmXv/zJUdXyF2WIzYgTFqgkxp90BLFf4WetavR5jbgiWNc8yhMQ4+8BikSYNSuYeZqQGOWhnj0Ngx7HnxWWaLOVYeEGPFipPZvWsbmtzD/FSSww9eQSx2HEL1FUQ5x7bxv3P4wTFWxA5gdvpRPnb6YRwei3HTDTfywsy/uOfhHAesjHHowSuxjElk/U4OXBHj2Le8g6ef34wqPM7d90btxQOOPJT1mRtRmqNMV6+jXFqPVuvn+ae7eeSeDnTlAeaqvYSv38/RJ8U45MiVpJJZds6Mc9hbYhwYO4h7to9SNfqQ3QxHHBkjduiRvPDyQ9Rq0Un8ihUrWZ+9hlmnn/+99hxWxY7jE9/6Aje+8D2ueOQcHnOGiL0lxuGHvY+xzdspiY/x8KP3cuiK4znu8OPQ5Vd45eUxDj4wxmEHreD2eIFnp7dSEkaRyin+9ej1HB6Lcexhb0Mw70KtdmFUCmiVJGLlDva80seqAyNGxTMvPs9UqRdT24xZGsOazaDOdnPDNWdFc5mVJ2KbL1CWhnl2d4KVqyKF/eTs0+j+E6xYGSN2WIyJmcfZtXMr+cLtxA6J7itpD0ZtmhUxDlpxBNXaY1TKKUxhC45QwCqvoSlsobSrA6OcxSjnCNUxqhN9qPM5QnUTTX0L8nwaVx7GEgepG5tRSwVscRRHGme/fz/CdBxfHcVVRrFqQyjFPEZlCLs2hiWMolcKuPI48lw/C9a91Kb7MaujmMIw+4O70cp5PGUcuzZOoG7Fqo7jSBtRiwXk+QyeMoorj6GVhgi1bVjCRlx5E0Z1EK2cx1e2Ic0Po9c2Ymt3oSkbsawtaMYm5so56tYgUrmALW6l9kKGkRu+Tf7PZ3PbxZ/hdz84k74bLuaBodWM9l3Lvx4eQq28QHn+WSRpD5IyRWl2N0Jpksr8LsTKBDMTzzCx60kqpRcQKi9iVyd44Yk7uX97F8n47xjq/xNK9T4qE9vYlL2O/tvO4Z93/S/3Df2WyacTbM9fR/yGn3FP5jKyt3yZ7us+z/q/fYHs2vNJrPkZqa7LWbf6UgYHb+Te+/vQtQqeq6NrSmTBsP2IBWFaOLaB5xh4jtlq8gdtjoVtuNhG1HxYNmkshwCWYWIb0QTEcw0Cz8Z1zHbLIXBDTM3Gs8PoxL8VJgSu1w4VllsdQWvasWznWFaahu3Qwfl/br/5cN8UWCyzKJZ1pYam0wjCiFPRem5D0wlcD8swomaI5xEEAbYd3fZsB9e0CB0PU9HaM5EY+5dYrPstNoXaNn+4pkrgmHimQd11aPoRj6LuOm016WI9pBn4LIYhext19jWbUYDRgmwuhAH7F5fYv7DE/sWAfYsuzVBnIbRZDOs0/YC6Z0Uf45cAACAASURBVLNY99tBRTNw2/OPhv9mNWh0NMKg3VaIbB3LIYLfaj+Y/w9UcznYcG2zNRnx29OPKNjQ2rOSNoTE0NuhRuBFM5NmPWjPQ5b1pm9MQ6JGRSMM2vOT0PfYa+0jtByCuoXh6DQbe3G1gIZk4MzMQUOBusaCUWPBlClOvURF2I3brDFVe47xzVdSyP+Q7jUfIbPuI9w78D02Ji5g6oVOdr/YTX7dWVx7xQe5a+Nv2bkzyeOPreeRe9ewoD7JgvAYLz/RwSOb/sZIz4WMdF5IQ7gPYdc4Ox7p5YZrz+Mb71/BLz5+DH/43HH88dOrGLz8Uwz99T/ZMXoRwku389yOWxGrWYJgFKHWiVBZi6smcIU41mx3a/aRRZxajy+l0YtdLJh5lLl1SDNrMEsb2O/0o86swShuoKGmcKrdONUujOJ6AqmLQIrAmE6lj0BMUd11C00tyWteHqvUhVvtpS6n8GpxGmoGdWYdoZziNXcIW4hTnbiDvfYQvpTGqSWYfPZ69jnD7HOGMSudGOUO9joFlLm1yLNr0EsdvBYMUdfSiGIP+5QB9s/1487kcLVhluQsD171UYS/fhaq6xG0IRrljaB38dylR7HwqzPwKut52LoOnASvBiNocj+OPopZjOOX1uFV1mEL3byqrkab6qFe7af24vUMrfsc3p4+wmKcvfItuOoNhH4/T1z+NWqXf5Hdf3onMxccjPaZE3jmk/+BdFIMfv4p9p8Yo/S+GFzyXyyd/UH45IfgX4M8f8GZBL86Cx76O1RWszB9La9Orkd9aT2yNcSSNkJYSbDv3it5+dMn0PzmF3jpm6cxc/l7UX59CE9ddBTbzjuOTT85hWf/7+tw/xXw6K8JHvstpfsuoW4Oo9VuZFHpYml3F/uLcZa0HSxWX+L16T4Wit1grmO/eg3m9HUs1IYJpe3YSj/FueuxS79mQd5IcXeC0tSNNJQ0nrABz+xhZmYQpzhEUL2GoPh3nIltmHOP4io9hPJ1SP/6OyXpr+zZvQG5uhWh2kOldg3V2m0E9QFKwhpmX7gaFnO8Wh8nNLdhqzks5XYCtRdzdoBq8X7KxRQLjTiedTvi3K2E2gCB0Y8mdTLx/P9iVlez5CTxpC5mX76WfW4/C2Yes9LD7M7r2esV8LXoirc024FeSRBqg9HJSamfBWsYX40TaAlcOY2v5vDUHmz59ihEkBOERhZfTSHPr49YBEoyakCIPeiVbkItOoHc729iyR1BmF6DUlofmS/UJEqlk0V/EFdL0XAKSKUNKOVOAi2NKycItDShnkGaW4dV68Wq9RHqGRbsAaS5DbhSqqUizeArBVwpz6vBFoJWhd+TszhSBlNIErZAmraYxhLirclHFq3cgzC9jobZz4I9iCunkcsdWHI8mnooSSwp3jJwpGnYBfZ7ebTiGhpGkr1+P4bQhVrpwtMz7A1HsOQ4arWLhlMgNHOEZgQQlUsd+EaGpjPYhmcuuEMo5W50oY8lfySC51U68PUsjpyLrp6X0rjKAJaUpekMo1TW03RGMIV+GtZYFISofW/Sk0a3LTGNpw3QsEZxlBzifAehlWPRG8PX+5GK3e0Wh61EtomGU2DRG24rUxe9YepWP1q1N5qlaJGOM5rDRBrTBXcIR8lSNwexpAyunMYU4lhCAquWQC1FHBBPzrBoD6EW45R2r2WvO05dH8AWUxiVPvZ5I4RaDrWYwKgkaZj9NMwc8vwG5PlOFqwR6lpk+RBnuvHk6AQ1ssoMEWoD0ZV2KY2jZJCK3dStAXw9jykmUco9KOVemtYQoVZoAzUdMR3pI1s6W62aIDQHcdWoKWLJ0c9eqXRGVg81j6NEzRRDSBKag9GfxgBquY+6NYyjZLHlJHJ5PXqtC1OM07AGcZQ8UrGb0BzElrLYUg6llMSW+llwNqGVo9etVxMR60JIY0t5HLkfsxapRQN9GLmYINCHqZujKKUkjtxP3RzFEvM0rU0Ro6KUoW6M07Q3UZuJoxTTCNN9hMYYSindnji81rgbRx6ktKcLS+xnr7MJcaYXp5Zn0Rqnrg9jVDLRiX4tDwv3Ygt5KhMdmNXIviLNdrHXHaVpDeKrKbRyN0vuEI6YItT7MSqJdrhUm+hBmYmz39lMXRlAmu7Al9IsGAWcWh+VPeuxhAz7vI1UJja0mRWB2o9RSSHOdLXBmXo5QV0fYtEew6gkqUxsaE85XDGyxJjVaNZhlNN4Uj8NIwJtOrV8u12xDNysa8OR2UMdxhDyOPIgjjyIIeSR51PYUqRudcRIabpoj9I0h6jr/YizHdGMTCvQMAdZdEaQ57uxayn0SpxGS5tsVTPU9SEsIU11ch2uFE3ZAi2LUe1th4OhWaA4sZrAyLfDC13ow1VSBGqKhpbErmzAEbqwan0YUpo1t32B2MExPvPJHyNIm6jVNvCZM45lVSzG0YecxO6ph9nfeATTTHLIgTFWxY5Alp5iaibNHbf+lKMOiawfb317jKNWRTPDw46JYS1MMF3r4reXfYxY7Bg+8tEzKZe2Uqvm+OE3z+DI2LF89sxPoxtPcuVfzyYWi3HEWz/A+z51WqRJPTbGUcccgCj+k1DdyLtOiNobPev+j9k9fQRmniMPiWCNzz75OIrbxXOv3M7KlTEOP+RgpqafYFro4fCjYhx0+PG8MjWIat3G5Mzt0WQktpKXJ7YhOz1s2/Qbjjw0xsEHxaiW7+HqP57NEQfEOOboGD++7BxWHhbjkFUxDoodyOzEDoL6Y3zglGM5MHYkx54Q471vO4pVq2IccfxKYquOpGtwLbukbrTGOkR5HaIc5xtffQeHxQ7kXcedyHe/+RVOPPkgDj38MN520ucJ/CYl+R6OemuMlbHDuX/7FgRtkKo6zIGxGLGDjuD5yadQvK2857QYscOO5Lc3XkTvPZfyrYs/yuGxw/nmz7/O7+//GH98/Cwes/tZeXSMw2Inc95//5Trb/kmH/7wsRwUi/G24w5Cqt3Pt79zEsccHU1F33vmWbzvjBM4++wT8bVt7NrRyRGxGMceegQlPY+rJhGm4uiVFGptHdX5AQ6OxTj6iHfy6JOPY9TXUhNup66mEV65kf1OnueeupVjTziA2KqTOPPU0/jBDz7DO993ELFYjHPP/SmSOkFF28Zxb49xyNsO5X1nvItTPvDOKNw4OLKXTOsPMF3LRdOSw9/K9OTdzEx2YpTuxCkP4JZ6kV4cQpzpQ55L4MvD6KUc8mwaszyAXuxHL/YjzSXRKjlceQS1lEcv92PVRnClcdTSAI40hFUbJNQ3ohRz1GYy6OVBlpx70MtD1GZS2GKkEhWm8pR2pXHEjTTMu5DmM9jiIPv8exBn88y+HEeYymNWR6gbd2KLg8jzGRbsrdjiOHOvxLGEjdjiOKG+mdpMEmV+BFfeiiltRhXG8JztaPomZHUMxdiIXOzEUUdQi6PM/7OPx7OX85NPrODSr7+dv/zis6Rvuoz0rZfTcd0lvPD4RqTScwjll5DUaWRtlsrsBLXiJKmeNdx241X89U8XcuN1l7F5rIOXn9+OJ8/w/JNbSPZcyT13305v18WIxbsp7byLh8bX8feLz+Dmyz/BWPwiZp4fZP6lu5j+1yiF9T/n7v4L2XHn73j+3qvpu+lc1l3/HR7ceiv3bL2DVOoqXnplE5paJvAMNEWKwJZeiKaoNMKwdcHbxHUMQt9pWzUc0yX0miw29rWmHEZ7DrKsK424Fjq2pRJ4y8KHaCrRCJrYhsdiY1/b7uG7b3Ah6kHYDjpCP2i9Lr8dgjhvVpe2QginxaEIPP/fj9ZUpNEyfdT9oDVrMakHIfUgbD/fMjDUsez21+r7fvtYhmn6loOpaNRdPwJ1Om4E01wIPSxNbitJPWs5rNAi40dr/tHwI6Dm8u1oAmKyUHdo+CaLdYeFus1CaLO36bHUcHl9scne0GdfI2RfM6QROCw0AsK6S6PpUw8dNLVG6NuEgY3n6Li2Rj1wcG3t3/SiC416q1URNR9cO9KYLhtKfNuIWiCO+W8TkmUGxjKkc9koEj3Ooe5Z2LqCb+sETtTmcAwl+rd1D88xCH2bhYaP71l4joHvWoT+8mzEar/OZZDncjCyDOBcVpcu20dCP5qrLNZ1HFPCsnREUUSWZfzQwNTnKM8/yytPxXl0y5Ukb/k8m7v/m7sTP+TuzM8Y7PoWu5+5lsl/3sJo3wVsylzCxuzlPP9kLztfGUC1HmXX7DgvbV9NbvUP6bjpbO7ffBmTT93E80P/S8f5n+T842L85eRjuPiEVVz+sXdw84Vfpfva79N53Tk8PPwb7IleDGmEykwKTxkjUEawS1nk3Z3slQd5TR1Gm+mmLuVYMgbxhCTC7tX4YoLXvWGcSjfi5G0sGlmaWhpX6EGevgOjuJ4FPU0ox5Gn1uLV4vhinCUji1nawF4ry6KZQp6+FbPaSdPIYFW7sGvdOLUeXguGcKVelLm1BEocX4632AK9hEoaX0q1wJ6d7HOG8cQUerEbt5ZgwejHrSWRZzfQ0PIE5hD7i1nKeop9ch6MAV6b72buZx+GsT9iaUmawgDe7gxyY4hXbv0iwnffzr7ZDfi1Iaw9t9Ko9rDPGKCuDaDXMpi1qLLrCSl4rodnK2vw57uZueZLTFz0PnjiGlRlA5WpDcyIHfj3XonypbdR/un7UX5zBrUvnggvb4AXb+epL8UIvnMaO087kuBj7+HV7MUsfe19FE+OsXjWB3jluStxPv8eePIWzNfG8Od6MYw8zfk0zBcIpR6UnXegTXaxtzIAlVHYmYbnevG2X0PjjnPxbvoasxefzq4fvoPSBe/juc8fxt3vivHcx1cw+9lVzH7+SF741CEUf/h+5n75IZ79ybt55KcnwT2X4zz4eyYL51N/6mq8J/6C8dgV+M9ejfzY7zF2/IV6ZTXBzM28Wl6D/sJfWSjeTrN4O7Udf2Rp6hbcaje1ibXo5R4WvRxqeS1mcQPSnlvRp26Dagb55ZtRiusQah1YTpry9K3o06t5XUrS1PtR5zujuYaZpqEnmXnxepS5DTT0fhpGgvKeG/CVXlyxG6vahTK3jlBNEypp9rmDVCduo66lCdUUjtiDMr8GR+zGk3sIpSTy1BqcSi8NLY/fuurnSFnUUgSqdOUMtpjBqCQwhTgNK4shrKM8dR2BlmbBLiAXN1CdWo0l9hFoaWyxL4JwGllcLYUp9qFWuwiMLL6RwTcyzO6+mUVniCVnCKPSS21mLXu9QRbsHOLsHUjza1hyh/HkDL6aQ5ztYMEabDUg0izYg7wabMSVs4iznVitmYev5NAr8aiCrg5gVTO4Yp5QG2SfuwlPKuCKeRwxz4I5hicNECiDqMUkdW0YR4xmB5aQw5a68NReAj2JUe1i0RlgyRmO4JzFXjy1B0uMGiVGtZe6kY8MF2ofrtJNwx6kYQ+ilHswxSSOksGSUuhCHF2IU7f6seUUlpRkwR1qtRSiv0cQvdy/NTiabn/U6miFJb6RRBO6Wq2HHEv+KKYYJzAzLIX9aNUEnpanbg1iy2k8LYMlR+wNS46jVVK4aj++1o+v96NV463GRRpTjCPPdhOoBZacEQI1i6+kccQ4dT2DI/VRm1vLawvj6LVeKtNrcNUMTWcYX+9HKfVhiT24ch+emsAWe2haWXw1gVJchylEthhXTqBXulth0wCOlEaea31eu2Whme5kv7+JQI2urqvFPlwpz6IdQRbNaorX61sI1QGUuUhXuWiP0TAHaBj9WLUkdb0foxrHrMap6wWMShxLSGJWEyxYQ/hKDq3UGylSzcGWRaaHRXuYhjGAK2Va+tQBQq2AJSRxlYhN4RtZHDWBb6QIrTxyqRtDSKOV4shznThSggUnj68m8dU0jphiwRphyR3EqsXRSj2Y1QRqsRdLSLNojbJgjWKKSdRKH6aYZsnfiFZJopYjHS1L9yHPp1BKGQyhQKCNoVdyGNU8gT5Gw9rUNnpo5Ug9aksDqOUMWiWLVs5iVQsY5Tx1bQyjnEOeTeKKg7jiEMpcpDfVKjl8dRStksOoFvBbExJhuo/aVGdrZpNDKybQy0lCbRCzGkFNWdyKWuxBmNqAJ+d5NbiT/d6dzLx4B0Y50zJ2pFHn+wi1IRbMcRr6GKVdnTi1Aep6AUfMUJ3oINRGaBhjqMUE1akN7A/GWLBGUeb7qE13stcZb08p9JYZxCinsYVc1KyQ+llyNqEWo3lHqA4RapHhxRJS1PUhGvoo8mwSWxgkVDe23hcSKPOJ9sRjeSpilNPY0iChMY5aSuOIBRatcTwxh1VO4os5PLlAQx9Gmu1Fmu1pWVSiWZpajGOLSbRyN02rH0dKEahZPCWDJcRxpCRGtRuj2o0p9LQC2t42kNZTkrhykrqRRSt3opY6WjO7KMTd8fDvOfPUGHfc9AOUyj2I5S1k4r/k42fEuPBHH6Fh7kapDBKa93HOV47mQ++NocxvR5rbgi1v4h8P/JmzP3Mqx6+K8e7jYlzwrY8il7bjGXejiiOsvePLHL8qxrlnn0x5aiNyaRt/+d03eOcxMS4976PsN56D0hjf/q9jOPDEGCtOjrFm3fVc+P0vcfyqGMXpUTR5mHe8NcZJR8YYSFyDLm9HrA5zxikxDo/FKE1uRpc2odY28/63xTjtXTHq3nY0cSPvPjHG8SsPYnrnALXaWmanenjXWw7m5CPeglZ5lMDP8vTjt3LYQTE+enoMpfQoTfc5zjn77Rx/WIwTDotx3re/zA+/9WVWHhBDlZ/Etp6gVBrn9FNjHLoiRux9R/C5r36Um674MasOitG99Tf8bfhcqkspDPkWJmfzvPTCAB85/XiOjB3GqthRHLLyCD7z1Y8zY+xgbjqBUnmEU965kpOOjXH3XTczP7ORyT39rFoZI/a2GKmH/saNA99n5bujSceVf7uUJ5/p5+obP09sxYn8+epLyd5zKVff9w1eWczxxNbVnHhgjNgxUTPlf/77HE489niOP/pAZqfu5lMfPZRDYzEOjx3AWw4/nENiKzg4FmNucgePPTTIqhUx3n1SjJlXHqIpDGHOJnAqBTxpE3uey3LEihirYjFefHIHS8oI1lwfVrEbX0ziywVe8+9ny8AVHHVAjNiKQ4kdcgwrVh3OKacfw9zsKEI5gynlGc//mGOOPpRDDoxxzMpDOPfLX+KM97yFtx4Zw9Qe44UXEqyKxThiRQxL/BdaZTtaZRBPHkaeTiBN9GLXxtHLQ1Qm0shzBXzlThxxnJmXuqlMpNEredRSDqM6gC2OsM+/F1MYobwniTxXYMm9C2E6gTibom7cSajfiV4eRJotYAqj1I2NNK070cp5lGKepnkXtZks5T1JFqy7qRtbmNvZR6huo6Hfh13bglEZRysP4Uij2LWNyHODOOJWnNp2Fq2HEaYGEaYKhNpdGPObcKp3oc2PY9W2YNQ2oVTHqJWHqFWGMLXNaOIYYnEItTTG1LNxEreezyXfeT8b/noud3ddzurLz2ZwzcU8sX0tcvVRDPdlds09yrz2IqGh88CWEXI9NzGavZl1N19MsvMK1tx8Eds3r0OuPMT8ri3cO3QTT27poOfGS9CFp5gvPUpX6q9c9YePcPEvTiXZexH/fDKBIT3B7M67ePq+OM8/lOa+rt/yYPJyHuq/nLvyl7Fl9E8MD/8fz720DdGYRBbFyJ5h2eiKSuB5b1g0nGieoavRVCNwQ1zLI3BDPNuPlKVuiGt7+I6PZ/vYhk3gBjimg+/4uJaH1/q470aqUtdyCdyAut/Ad6PQYNns8WYGReD5eKaLq9sElodveniGS90JWPAb+Kb7b58ncAM8xydwA0IvJHCD1pQkamPUg7AdpCy3P+p+I3r9bhC9RsfHtVxcy8WxXBphk8AL8VvPWffrWLpF6IV4jo/nRO2M/yeoWFaTOkbUrvBtC9+2CGw7Ohy73bBYCAMCR2MhtNtBRTO0WWq67FvwaYY2+xsh+xsh+xoh+xcbhJ5F6Nl4voUfROFEPXBoNjwcW8M2VQLfolF3ce03Wg22qbdMHW+0Hlz734OICP6p41l6BOJ0zH8LKJZDmOX7loOM5VDDMdT27WVlahg4BL5N4FnUQxevlYD5rkUYOC3ziNNueLw5SFlueYS+i6GpOJbZamDYLX2phm/JeLaO4zioqoquK9iuhGnOUKs8w1j6d9z65//k9j+dxtMbf8bd8e/yQP5nrLn64zz36BWY8z2Mxr/P/WOXM5a+lK3Df+aJh9czPHAVmzddy9jqX5G65tv89aen0nXlZ+j5/Se57px3ccn7D+HX7zyCC088lD9+/D1suv5S7ur+X/6x6QaGun/BvYVL2J78MXIpj69vpLi7G2k6Tl0awp5PoU92o090UZfz+EIGbbYLeWo9DSWLVeomlJPoc5GCdEHPYJY60OfW4QrdmKUOPKEHV+jBaylH3WoPdSVJXUmwoKdoagmUmdtwaj0ESgKn1oMn9VHXUgRqglBLIs3cQcNI48t9qMX1+HKChp5lwexHml5PIGfwpRROLcGiOYAvpdBL3TSNArYQJ1QyvFopUNOzeEoOlH7E8gZeuPW/ePrLx8MzN+HV4iyIgyjzGUJviOc3nI3397PgoWtYqvbjz60lLHXREFLUhSz2fIJAyBKIWdSZDeza8Sf2uN1MrvkO/l/OYu7SU6Hre7w6s46ZWi/2nrXw2A1M/uKDNK74DEu//zQvnXUc/PNWeOYmHj0lhveTM5j89HFMfvWd8JvvMPf1k5HOegfm+4+A3p9SO+dk2HMb4XN/Y7/YiWh1olbXMiWvYab2d2bLN6DI6xDnVlN8/jqUF2/g9WoPlX9cgVtdzcyTl/OPxNd54vYv8Nx1n2X2b59HufrL7PrJKXifPZ65U1fgfPldNL73EbzzP0rzss+h/PJMJr/3DuxfnMnCbz+DfdFH0X/1YWo/P53yzz7A1PnvpnbxGVQuOB3pp9Gf1R99kMoFpzP17XdT+uGp7P6fk9n9/ffz7LffwcsXfwh53bnMrP4ac4lvIW7+OQ/e+inUJ//Kq5UejOJaFLGDmrgBU+1Fq2zAKG5AL/agznWgzq/DEjoxKxvQSx2YlV70Yg/7vTzK/B1opXUIU7exYGaxqt0oc+uxhT6W7ALy7FqaRgaz0sk+r5/a1G2EagJf6cMudeFWemhq2ZYGN40wtZ5Q62fJHUMr9+DKGVwpiytlCbQcVq0bW+qg6cSR5tahFDfgqymaVj76z7TYh9kygFRm7kCtdrEUDEXtidbsQa124aqp1lX2bnw1w4Ldjyn04GtJ6mYarbIhmnSISdRSd3Rlvha1OkI9j17pxZUyuHIWZb47gh+WevFbVg+t1EuoDbLX3YhZSSHOdLcNAVopji8X8JU8Vi2NJ+cwq0nsWhqzmiTU+vGVAnUzhVpeR91Is2Dn8dU0TWsAX8li11IYwnq0yvrIeiLEWbAGcOUErtyLWlmDo0TaSU2I9KB+q8ZtyynkUhcL7hChVcAUI1Xp8gzEUdItbWmyrTJ1tRR1Kx/BPJUkTbcfT49jyX04SgpXzbau/CcwxR5CK4UlZQjNQQKjn7rVj6Ok0IQePC1FYGSwxBy+PkhgDLZmINl2y0Mud+FKWXwljytlsMUkjpTEk5M0zCyBlsKW4wRmFltOIBU78LRca4qSR6vEsaVeQj2FKXQR6CnqZgZT6MJTE8jFdRjVblwlga+mEGfXo1d6CfUCppBEK/W17R2ulEduBRChNoBRSWHXsi2dacQx0FpGiFAbjECKtQy+kmPBHkIr90bmhUocW0zRMAeiZtCbQi2vxTFZtIdZsIbav1N6uQ+zmsCTs8hzXW0gq6/kCIzBFkgzia3EW0cSU0xG4Y9SwBFTuHKKBSePI/UR6lk8OWp/BFoGu5ZoNU6SSLOdra+5QF0bav080+gtRoVciqNV0tTNUZrWeKQareTaV/rFuUSkIdVGWXK3MLdrA3o1R90YJ9BG2+0AtZTBkQdxxUGsah5fHkIrprGFAr48jFnJYwuRNWQ57NCr0eNsaRBHGiTQRjEqKbRSnAVrhAVrFF/px5MLuFIOea434sbUUjStoTZTwpWiELBhjOJKWcxqCluImg5aKYUrDeBJQzT0cRbtIYxKArWYYMnejC0U0EsptFIfTXMAs8WoMCutoMGIggBHzNHQh5Bn+6IJmzJI0xxFLSaRZnqjQKGlEdXLKaxqBk+O+BVWNYcnD2JWcmilFHVtGLuWRyul2tMRp5ZHL6fRqnl8bRRb7G9PY0KlH1fIoM31EGqDLNpjbwrWRtFKiUixqg2y1xvGUzKt99nIvFSdXEPT7Id922iYOUI9g6+mCPVIAa0UN0QBhZnDlRMY1W5sMc6SO4BS6kCvdNGw8rzeGKc608/8RBKtVsBWB5AraRx1HKU8jlreglTpRammqdtbaVj3IswOIMxlcbQhQmeIUH8CX/0HrvQwrvwAZu1OlEo/YjmOUuulNrUVtbQRcT6LVMwS6vdglrciTAwgTKQx5TgT5T6GHr6WeesfiMIjzL88gqtsRRDyqGIPrroVu/YPQv1RVCGHqaRx1S3U9X8RGPdRmlmLWkviyg/iqw8zN7kWzyrgKttR5h/G1TbhWnGa/hhm7T48+Sl0YZxXXvwLmpjFkjdi1rYizo0hl4ZQKyM0rEfwlSeQK/djyo8TWDsQq5upCQVMYxS5thlbe4yZyr0Y8/ezr/YwRu1OHp9fz+33fZ/0Ez/AoQ9F6GKvv5nKrjSv2k9hFu9Hr9yHLG7Dcu4jcFJUin2UxVFq9Xt5Rk+xcfJvXL/tu2R2Xknu7hu5o/8C7n3hSmr1USTrISz3GabnBgiXNjIv72Ju1zDl2jpyz13AnVNXoambMSa3Y4pPMLlzM2LpcaTSkzj6Y8xMppDFYUz5AXztBarzj6HLO5if3opnPYZa206tuBm1sp3S5Dh6sQdPSuEpKbRKH7XZJEp5I7M7x7HFHTRqgxizvdjlHsxSF8pcJ644841mlQAAIABJREFUgDCZo6E9gFS7l50vjCCVHkIpbUecLaCX0pjFHPXaZirVh9h211r2vLgFT3mGyeeH0YVtlOdzqOoA87vvozixlYb9CLYyhi6kcZQc8nwvdi2POJNDnMnhyZuwamPUja2E2hZq01mEqQxyMYNWzmGLw5jCIKF+J6G+BWE6izibRy3nCLRx1FKO2kwaRxpFLw9hCWMoxQGMagFTGEAt52lad7FgbUUrDyLO5AjULZjCMA1jK+r8MOr8KHudh3HEOynuilOZTFLXtyLPDeIr23Fq29BLmynvzrHPfQCjOoJV3ow8M4xe3oinbMXXt1ObH0AWRlDFMULvbhRhBKk0jFIcpandz8TTvdx0xVd5dOxaOv/wDS786tv5/meP5em71qLPP8zu5zejy8+hyM+zc8ejDMbv4IY/X8izjw/xj/v62PGPDH+78rusvulCdr84xnOPZ0itvow7U39jtPfPvLJjiKmJbSTzVzMUv4CrfvsRColLeOT+9VTmHkSr7qA28xi1qUeZfDTNU1tu48Gx69g6fDUP3rOWV16+C82cpCpOINdErNa0wtB0XMtuBxeWYRK4YZsn4VhuFDq4AZ7tE7TCAM/xsVoBhaGaeLbfCicCXNvDtaOwwrM9HNNp33Ytt20RsVpGkGXjx3Jg4RoOjm4T2H77qLshdTfENaKQwjYdHNOhGTbxbI9G0HhTkPAGVHN5/rHMsnBtm0bQwHeiEMJ3fDwnCmCWw4+632jd57ef12+FIZZuo6sahqr9/wcV0Um/hm9ZBC1FadiafTR8r60mrXsWSw2fhm9R9y0WQofFusveZsBi3WV/I+T1xSZLoce+ZshiwyfwrHajIvAdPNdElWs0635rr6Pju1EwsDzj0FWlbfd4A1xpt3kavm0QOAa+beDbOnXPboUVBguhR8O3WWoE7SCi4Ts0Axff1lstDANbV9rPtxxm+K5Fs+7huSa+Z9GoewR+dH/gvdGOWG5IOJbRaoC4rQaI37aCWIaG79rYptEKMxxcXcW3HWzbxjRNTEtDNYpY1iSq/Cz3j1/N/cOXMbj2yzyz+afcn/w2Twz/kvzqLzGe/AbPP/hrxN2ref7hvzHU+1PW3/BtEmt/SbbzMtb8/Tzif/kBvX/6H649/zRW//g0/vS5I/njx47k5s+dyrVnvpfrzvkM+T/9jJmH8sw9M8QzD21guO8i7kz+ksdGf4dczDK7swNhqg9tPk1tTzdeOYc9n8KeTeKUk8hTHRjzPdSlDIGYwi73IE+tYa9VIJTibTXpXiuHV+vFq/XiVrtxhR7qchpfTOAKvSzoGepKAmVmNWZpHa/7BTypD1voxpP6CNUkTSODNHMHvhzn9fowtanb0Irr2OsUoivitThuLYEvpbEqfZiVXgI5Q13N4UkpzHIvTb3AojmAOt8JM1nmwgKLpST61Fp0Pc6L538Q4zdfwp5fx75KhkVliN2znSxU07w+vZapO75O9Tf/yWu7u/HFbvxqN85sF9ZUF4u1POZsD3alj4aRQ2l0UNe7mfvJh3j5nBPY8e2j8H/7MXhlNbNmGkHqRqiuoS6vp37NV9h73gd56GMHUP7xh5j4+YdpnvdByt97N96FH0e45OPwqdOpnP8hdn/pePj423E/fDDKt0/i5QtORPzBuzB+9wle+cl7sX78IWb++EmM332E2R+/h/kfn4r2q48j/OhDVH94GtUfnELlu++h8qMzMS/+LMFvvsTOs99O/bIvsvPLJ7LjY4chfveD/ON7b2P3bz7G9m+ewMM/OoX5G87hoYs/yL+u+hRS3/fZ8f0TkK/6DM9ccDLGdV9m5ndnMvG7M5i/6pPM//mTqJd8ilfOfScz532A0k8+xPP/dRKz55/Gzm+9i9nzT0P7wakYF5yOct4p8Oez0C44hb2XfgL/Rx+AK76I+9/vY/GS/2TPr86AR6+j+eKtNNUUjpOlKHRQ3bOW/e4wvpygOnkzwtStLNl5PDHJ3Eu34sk97PcK+EofLz35Jzwpjicm0Etd6KXo96qhp2iaGaoTt7Bk5zHK0TSovPsW6nKSfVYBs9SFMLGaV/1RPDmDMLW+pRVM4soZHCmLp+Qxq314SpzQjLPXT6EUO9Ar3QRamtfqo22WhCn0Um+1J7RqN66WwjcyKJVOjFovrpqKLBTFLmwxyT5vBF9NI86txRS6adpZHLmX2vRa6kYEZQy0SEcagTjTyPMdiDMd0YmQOUio96OVIhXqgjWEp+QQpjoI1H7q+gC+UsCoJCJFqpwnUPtRS104UpK6kY+gmmqkJtYr3QRqhn3BII7chzS3FlPoQS11YAq9uHLU6KibUShhi31tQKRW6aRupgiNeDTbUFL4Rg5XTaNWujGlBEv+cCtQiHgUUSiRbus/PS2LON+BrSSw5Di+kUEqbcBWEnhaGkdNYop92GovttxHaOZbV95TBGaewMzgqH007RFMMTJTRK2LNKbYh29kCMwMdXMEXx/EEjOtCUMqqpSraUKrwII9HEEmayma9iCOnCLQM4RmlkDP4BvRPMYU+9gXjlK3+lErfejVBPvrmwn1FI7Ui68maFpZjGonvpYkNNJRIGVkqEzezpI7SN3Io5V68JQsod5PoBXakMRGS6+8HDAtcyiiECOHK+UiJkHrPk/Ot/6e5dVwE46YwREzNM0hmuYQvlrAElI0zEFcOQqdlpsVynw3WqmXujGAr+bbMFZlvhsad2JU4mjlPlwpgyVG4ZCnZ3DUBLYSx1FTBEYBR863dbym0Etpzy04Um8ED5WziDNd1GbW4UhJQi0K1/a6o9i1zBvBjJolNAdw1TzVmU5eX9hGoA8hzyeoTvdg1gqExijSXAJxNo6vjUSwzFoeYSaadiw6dyLM9FGa6MJVhnDlKHwwWgHFckgRBQSD2EIBS4g+5ipDuMogjjxAaIzhKkN46hC2FJlB5Lnu9vc2mlzl2t93S0jhKVn2++PolXj7Z6mXUjTNMWpTPdSmO1m0R/HlAno5hTqfQJlL4ooDTL+whtrMel4NNuHJ/bzw+HXo5ShQaJpDFHfd1mZYNM0R5neuQS9HelKzGs1CFq1xXLFAbbq7NVlJs2CN48v/H1tvHmVpXpBpcqZPn5k5dp+eGbXV0VbcUJERpaVb5YxD2woCCjQgUgoFg7KoKIKyCNSWVVm5xHbj7vu9sWbkUgtUFdQiUFVAFVRlVeUSy92/fd+/u0RELvXMH9+NC3rmj3sycomM70bcEyd+7/e+z9NEbWexB3WGxiaBsoo9qGD2E2VoqNUx+7kkUDHX8eQ6ynQC40m12ZxE6ZawxDoj+wxGr4jezWP3C8RqnVBOPgdaJ4MrldG72Rn81ehlEXcWMfrLTNwE4Gv0l6dBXRVPLky/nywR6kUsMY0tppMQwq7iSBnMQYoDfwVLTCeQWauK3DqNKSxzLVxF2jtF7+oJ5M4cau8krr6Eoy4id04ztJvovQJS9zSGlCGyV4mdM8idPEovi6MVcY0cRr+AuJfGV1cxekmjJtCaRGadsVtHazVxhCqOlJiZYmMNW6ij93NYSppL9j2c2ngzLa/Gi7tZjMEasbJB5KwgKktMgiKhscLL8WNE+hmU7jyutkRo1In1B5IgTrwXW11gbD2A1V/H1RaRe8fwlBWMfpHYWuUw3GDkJhMtqbXA2GsSmkXU3iK+2sSTN5D3Cqi9ZSZeE6NfwOg1MMQmcqeOr59F7uVRxAWE3gmuTy6w++Iy0tUMw3aN0U4ZaTfNRWmBb4WnKTz1bkqPvJmzT3+Ah577KNIkhThcoOuc4CXhdi6rJ9g2F/jy7q1sfPdWyt/4EIUnPsjJh99O/dKHufNrf8g55Z+40qvSMfJIXgrNLaKqawidFRxjBcfM0Jc2Ma4uMhRP88jzH+Kviq9lL6hwzb4A2oPYwhq7z2cI9QvI3QK91ilau8exjAaatE6/XUbsVdClGu3tBdpX5rHlGoG+xsjeQukuoQ2WMKVF1N5ptP48/e2TSHsZPGkNu13E6uSwuinsQQqzt5gYfYQaWruC2jqG1U0RSQ2sdgGrvYzdThN0G4SdLWSlxksXT2OIa0i7Fax+A3EvTevKcSK/Qmx+Ga3XROuX4fBBhM4CyiCNpZaZhGcx+yvIrSqRfg5fPcPO80v0r+Rh8hiMH6N/NY3Rr+Ep61wLv8LuxUWM3govjx4j1M8j7GRxpBU8JbFwCDtFbGGNsf0AvrKFsJMl0DZmrAlhp0ion2No3kdsXEDvNRjbDxDp9xNpX8bsb6F31wnUc4zs+zD7q8TG/Yysh7D65/DlBxhZD6F1VhhZ9zG2HsHqbyHvreCpF7DEM5jSJra6ha1tYaqbiN0mSm8VWzqHK9yH1TnHudIneKD2Kd77m/+Oj735lXz+ltfz+p94BSf+/p3sPr2GeuUR+i88wAO1RR5aS/HxP//v3Ld2HE//FpbyTS49t8lHPvgGvvblOb564SSPnTvBRvrveeLsvdj9R/nmo8t86pNv4nMf/nn+4cO/zGr+L6hk/4ZB+3Gk/jPsXv4mOy89ibz7dfpXvsbeiw/Sbz1Gr/0NTOMqqtLC9QxCP8DQNHzHZRjFhH4wNXSEswnEkYY0mEIvffcHZhZ+lAQQjj874EdB0rhwTDdpJtg+ru3hWkmg4FoegRcyDIf/Qh06jOJ/AcL0XY/A8fEsl8AJCGwfQ9YJHJ/YjxmHox/4eNMAZRooBF6YhArTZsho+n8fKU8TYKc7a1AEboBjOrPnErjBrC0SB0PicJh8HC8k8pOwwnMShsZkNPr/CyqSJsVRU+Fo+jEKAyZRxDhMmBTjKGToJwf9w3HMwSichhMB48jjYBRxOI65MR7C4T6T0GM/Doh8h1EcMBwGmJZK4LtTrWdi2jg6wAeeMzNuDKMAy9BnoMsEZBkmAcFs3mHMAoaj9sTBKGIUeoxCD9fUvg/onIYYRxrU2LeJvOQxjpImxqyF4VlMxtEUemLhexa+Ow1SIm/GvRgPo5mFZDyMZuaPo+v0XXvGsZiMYqLAR1dlPMPCsxwcxycIAvYPhlhuD8e9gqZ+mwcaf0v2rt/jweJbkL71KZ6sv4tHi+/gQvq/8/R9f8pm6nd4+v5bufLUF3jyy5/lsfNf5PHzx1i+6wN8beNuzhU/x6ONf+Iz7/hF/vxXXsHHXvNv+fxv/Z8c+/1fJ/O+t/LA8m1cfrSJ3/8GvSvnufjtAl/Z/EdWl/6M9JfexMPnPk5sbGAPavReXGDvuycIhDqx1MTtlND3UtidDLFSwell0HbnObDr6K05rM4CZmcOefteYjXHoVPl0KnhDVLordMEYpprTpNIzmN3E7jm2CgmalIlzaFTItLyWP1FQjXH0CgyMkvIuyeY2BUO3Bpjq5Tc/VZzWL0ljO4iamsBhmdRducRrpzAEbJc89bw5QT42XnhbiZ2g0AusH8pQ88qglzFdPJ0v/I3XP79n4HtCvpgiWvtEpFSpe9VuLadxt0+xSPzv8/OH/0CfPc0rprGVbJo7QWk7TmGWg29m2Ls1XH1LIp2G9/5+C+jv+fV8Pxxnv7QTxJ/7DcYv3gMQy0RjJooUZ6n+p/l0Tf9EDfe+xp49jicvIUn3/RTfP2XXoH9odegvf8XkG79ZeTf+BHEt/wS6h/+HJdf+Qr4f34c69f/Zy791Cu4+mv/E96t/xe7v/9jhG/6edT/8UsMPviLxJ9+A+pH/zOX3vuL7H7wtVw/8R5G9/wxbH2Sbun9cGkZvncK9jJYT30BenlwN0Aug1HEvnQ3+4Ms6sV7sK6cZl/KY+3cy0RN4/fn2ddzBOIiTm8Obe84+04RW5hH2LmLA2GJUXcO46U7CPbuBbPADSWDu303yvNfhN052D3NwcU7GD/1GXjhHtTanzDe/BBXvvhbSL/x7zDf9rPs3PIqeCEFVxextk8ROjU0q4TeTtG/dJxQzROqGczeHPYghd1PY/dz6J3TqK2TxHqBkVmm+9IxfCnPgbtCqJSwhQX2nTK+vIzRnUPcPs71YAVPymL1U2i7JwilDKGcI1IL9C7dQ6RXmLgr6L00oV4hUCu4cplArU4hiEUCI01kpbgerTFx62jdhakutDgzdURGiYnfxDeKmFJ6tu2f+M2kJaDlGVkNrgXrmIN08oPudFLgymlsKZXwLcwyrpz8IB6bZQKtiC2mMfoJrE7eW+Qw2OQw2GRoNXHEpObvSkWsQR5PKXPgbbDvrqO0lhiaDa4FZ3DEAmpnDl/N4atZ9P4C4u4JPDXLvl/H13LovUUis8TEa6C056bXkQQaoV4itnL4WpaRXeXAW0XtLGKLacZumYOggimlMcU0Y6/B0KkhteeIrAqToMnL+1sM9k7jqkXG3goTf3V60E8aFdfiTSwpQ2AmgEtPK2CIiRHFUXMMnRq6sEBoJcHG0G5iinkOow1sOU3kFBk6q4RmHaW7TGBUCM1KwpNwqvhGkdhaw9camEIRV60QGLWpYrTK0Klzc3QeX68hd1KEZnW6l68SWWUCMwmfHDWHPkhxGG8w9lYxxTyBUScw6hj9BcZuFUdOY/QXMAeL2NIyI6fCxK0i7Jxg7NS4OdzEEXPovWX0bprYaHA93MKVyih7y0R6g5vxBfRuDr2bZWyvcT04OwMRfj+YqKJ3s4Rag6GZNCsCtT5rZkycdWwhMeMkzJTkdXAE0rwZn522OTKMrCZjewV5bxGzn02aOlN1qa+UCbQqtlzGUZLphy4sovTmEVtzxHaDfX8TRyxh9BJrTe/K3aidOVw5l7QBhCKD7ZMMzRojO9FXevLUcqLUcMRkJuTrVaT2ElJrGWNQQO3m2PfOzmwfer+IqzTYe/EUlljBGCR2GK1XQG7nZ4YPX10l1NeTyYfcwJEaU9BkHVeq4YoJcNLoFadtg1WG9gZqN4/czjJ2txjaG5hCGVuqEhprTJw15L0l9G4mCXSmzSujl1gubDGPvLfIy8PzTJx1lFYaV6oyNNaTA66YQC9H1trUHFJnZCYzTHtQw5HyU1PIJp7UwOwlQUWk17EGGYxenkhv4CtVrEERvZvlRnQevZtDbWew+qUp8HIDs5/AWcfWBq0XTiW6UmWDUN3AHtSnTYo6I3sVvZsm0MrciO5D6+RxxSrXg/Mz+KbZLzE011F7ZRy5iSPViY01hsYaeifL2FjhuruJvJc0Sm7GZ4nNBp5cxuhlCLUa4s4CtpBF2p1jZNen5qHC1JKSwVMSeKy0lwCELSH5HhlOp3W2mJ42Lcp4Sg65dZp9r0FklBhsn0jC43gFvXsSo38CYfc2hnYaS5inf+UeXo63mARNAqOMPsgjtTLs+2cJjQbdqycY+3WGZglPzuMMCoRKg0BuECpNQqXByFxlpJ/H6RcZagVCOUeo1Ai0JrqcRZROUr14K/e99Akkv0p/L8NY3eDAWOf6+AyiskDv8m0wuZ8b/oO4gyqtF25jbOfZd5r0L6UQr6ZgUsFVTjPSzxNImwytZWJrAXlnmbFThOEFnN4q6m6W2MziqafQe3Ps22cYWVWG+iqBtI68nSHSS2idUwRKkVBemZqo6jhCA3OQ4/qwgdQ+RmRW8OUVbrobRK0c14Q6Zi+P7FTYc/PsOSnWvvJevvjAWzj+2NtY2/0Qnzv3axx76L+SfvqPOP7wm5h//F38zYVX85kH3kDpux/hCfEY3WAJ3VvENZaRd04hCjUmky26nXt4/tnPMrTO4IpruEKZ/uU70O0y140Kwd69vLj3JU7983t5QDmGbFVwvnWCA+MM/qDCSK9z5dkvogsLyIM5dDmHKuXxjDK6mEkacr0UnlxE76QJ5Cqx2iC0N9GEAq5WJLILhHoGT0xBtMlYqxApTWK1gdlN4UkZ9M4cWmceV8xhdNNY3Tvw+vPcdDdQrs5zM1hFa53Gl2rIV8scTM4wCTeYuBvI2ymMvSyuUEBunUZs3cvLw0dwlVUMoYTaz+IaDdRBGUtdx9HPcj18CLPfRO1UUTtVAm0LT9nAVzaRdku48gqWUCc2twj1LWLzPNJumUA9S6RfwBLqyK0CvrqOI62hdesEagK81DpNTKFOZJzBldfoX81hC6sMzQt4cgLYlFsVGD+O1l6lf7mG1tlgcLXK0LofX02MICPrfjz5PGZ/C6N3BnmvybXgERxpnc7lJIxxpHO4yjm0/iqxfT+WtIEhrGIqm+jSBtpgnUB/gMHVJrXUh6inPszysT/hs7f8On/5B6/k0+9+HX/5+6/ina/9YU5+7G18Lf95DvYe5Wv1k6zMfZrF2z/M977RQOk/jtj9Gu2rDyB1v0pv50HOr9zGQxt3Upv/GJe+UUC8tMny8fexVf97Nk+/DeXiMl/d/DSrpU+iiE8hSy+wvfs8A6GNpuwSRzKGvkMUCrhOH8eWGEYBnVYbWRA5mOyjq1oC0LQdHNP6F2BJyzCT0GJq3XAtO2lA+AFRkMxB4iA51LuWO5t7WIY9m2AcTUN8N8A2HQIvZH90QByE2IY5M3/EYcJ98B0X13aIvAhvGnA4pjOdjAyngYdLHAxn4cIwGs1mH77jM44ns2BiPBxOn0PSrIjDKIFoetGsMeGYLr4bYOk2nu0xikaMh5OpnSQJV5JAJvn3cTBkGMXsj8a8gpevcziOCRxz1kY4ahgkzAdrpiaNpnrSoz8bBj7jKCD2HCLPYRgkh//9YcjBKOZgFHF9FMO1AyahP/u7UewTD32C0GEUx4zi4QzMMaulBCGT0XgGvzxqUuyPhzN45igOGYUek9gn8uypscSehhPuLHAYR95sCnL0OGpPJE2M7zcojgwkR+8b+jaTcZS0KWKf0Ldnc5DxKJyZQ44MIMl1RTOQZ6JTNWeti38dYIy8gND1cRwfy7JwPQvNaKFpFzGNZ/nn85/j6fv/hidW3sGT9bfw5bk30P3aX1G97VdYPfkavrX1dh5d+WMufeMzHLoPIFxd4/mvF/nOQ3mufnODFy6e49uPLPP5P3ktH3j1v+HE23+VO9/2a3w9fRva019m8OLjiNtPYAjfxDG+yd7Vdb79xCm2ih/l2Yfv4tK37sTqlTG7JcbGJr7QwO3VEuODtkkkVTBay8RKhUN7hbFeJZTyyNsn8IU0VneBSMky0gsM1TzS1eOM9SL7VgVt7xR6a55rToNAzOIJy9zwG1xzqxjtkyg79+AIKUZmCV/O4IoJY+Ca3yBQsqitU4ytEhO7grJ3Cl/O4opZxmYNV8yjt1NJbU8u4ghZDr1VAqWILxcYGlVirYzXLxHupfF35vDGVbq3/QHurb/DSC3jtNPc7NQ4jDZp2xkOLi3gtpZRnr+Hf37D/wbfPsH2819AF5YwlRyikMY2y7h6gYOgBnEDYfUdGO/8eSj9LZ6TYv39/zt7t7ySuHOSUTvDzedOck3LYaoncT792xh/9Z+J9QWGep6DdoYX3vdqhh99HfI7fxjnD38UHvsCL/3aDxO9+VXwyB3Ip9/K5R95BePX/xQ8cxxPTqE+dwcHRoVJO811M8fg4hd52WsSiHnMfoaL3/48HJ5Fk5ZQevN0rhwjMouY/UW83hLKC8dALnOjk8EWF3ClZSKtSKSVsftpjM4CVn8BR1jAVSt4agV9kGOwt4DYXkLpZ9DEPIZcxFeWcaUlxN27caRFQj2DsH0MR1zAk1PcHFRAaWBdmaP13dswBykGuyfQBgvEdomxsYDeuRO9dw+RlYXxOlZrAevyHIf9EkzuQ23NI+2cIDbyRFoWV0zTeeEYN4LNhGXSmUPcvpeb0QZGdwmju8zYahBrVQI1hbR7N4GyzMgsEqqJ8cMVshy6q4z1PGb7dPIaNkponQUio0xkVtH7y1hCQu93pRKOVELtLHE9WiE00gh7d+BPQZpHG+rkfROVpN5LGgE3RpsYwjJKbwFLzmBKaQ7CVaT2HL5SwpMLBFqJQCuy7zUwB0vYUgqlc4rIKDF2qrhKls6lYwRaAXOQYmhXsMSkmn8YbOKIBXqXT87eNvtZlNYSB17CuLAGWcx+dnp3vDxlFtQ5DBIAZqJRXSaY3vn3tRyhnscRsxj9ZUZ2HWnv9HT/nahVLXEZT03hqWkCrYAtZrHFLGMnYVRo/ZOMvBqhWWLkJZONwCzhaXlMcZmRW5tZNY6geWovhasljIqDcD0JKYziVC9aIrIraIMlRm6dG6NNIqeYhBJWFV+vTFWZDXyjwGGc6DU9rUpkNWYwSEfNE5glQrOEI1cI9AYTf5PYaqL1M1yLzxDbtSlzIjFauFoFU8phyUljwDeLKL0F1P4CHJzF1Qp0rhzH18uM3FVCs4EtFTGFJW6O1omMwuzzHBoFHGkZtTvHxK1zGKxgDpYJppOeodlA66Zx5RL77kYSLPQLvDy8j0N/azbziI0VfDkJJmyhxI3o3LQ1U8QWSuy7m0T6ymwmcuCdwZOrOGIZV0rUkFpnOQkhtAR86EwtDZ5cQu+mZwHG0GriySW0zjKRXkPcmccRCzhK0qjQ+ikMcQlHySSfX6NKaCatD1vME5sVxk4VrTc/Vfgmz+2oJWQLWa4Fm9ODfnKNI2uqJxVz2HKRG6MLGIMippCYPg7DC5hCCWNQJNCbHATnUDpZDKFEZK0RmatYQgLd9LVV9H4ZpVPAkRu4StKQsAalKUiygdkroOwlQYIjVlD2MlhiGUeu4WtNTKGEJVUI9CaOXMUYJM/Dk0sEU22xJeSIpu0QV04elpDDERMmB5MHsQYllFaWWF/j0D+DJ1cSxkWvwMjawOiW0DslQnWNkVXH6GWxByUOvfMMjQ20Tg6zn+MwWGfirCNsLxD8gO3FFkrYQonYaOLJddR2Dk+uMTTXZ4wJV6rhSjU8cZVQ2cDqV3HFGpHenLZEEiWu1S8Rqs2kVSHVsIXKTGVqCxUm3nkCfQ29V8IRqwzNNXypSqTUiJUajlQg0msEajmBtOpVbCGPLeQI1ErSDGsvcuCvobQXcOU8kVHFHGRwpDwTt44jZbDFNHIrmUqFeqKA1roLiVFp+nulPYerJI1j9Sp5AAAgAElEQVSzkZ20KzwpS6wXifUC/oxzVSbWaoRKlX3vLCN7C71XYeLeR6SfQeuW8ZVVQn0NV1zGlwu4gzITY4vr7pfxB+t4gxW8QZOx9gCB0MDpZLFaGQ6sc8i9Moqe52tP/QW3P/AOduIqulHHH9Rw9kr4cgPPaOAYVZx+kVhdw+k38IQ6oVLD6mWJtSaxuspIO4cvL+EIS7jdLez2JgdulUBdRriUJdTSRMo6ZmsDX1hjbBcx+ndh9lIcWPfj9EsE4jpu7wy+sM7IaBLIeaTtRWIlmR7JOzlcYZ2xuYUr5bEGiQp3374fVSyidPLE+hlcaY3eTh7P2mLkbuHKNZ6Lz/KUk+dc6zPMPfHHPCh+kq+pX+SlSYnvukW+07+LS1KGtrrKweHjSK08Y32NuN3Af6mJ2q0xdM5gCiXkvSxWt4bdaWC3K3i9MgNhMeHg9MpISpnctz7CXU/+Oc+7OeTLS7jtKn6/lDR31SJDawVTKCN10si9FIFRwhDSeGpiT4rUJnavhNMvYXfyaMIqcreGKdQZWmvo7RTeIMtIKeL302jtLHongysWGJnVZEq6dwqnv0wkFxC3T2P2ykm4oqzgmWVcM4+h5Lny4ilUKY3YXiA2Goy0Ffx+haG6gtbKIO8to3frBNoZPGWD3nYOU1zHlM5gyedQB1uE+hlC/QxKu4y4W8RTjuwdVQbbOfReBbVbxhKa+MoG+96DGP0V1E4DV9pk7JxD7ZTQe1V8dWMKxqyitOs40ibXwgewhDp6r4qnbDC27yPUz9G/WsQS1jH6DfRukwPvEVzxPNfDJ7AGZxB2ytjiKpbQRGlVsQabDM2vEOkPorZXMPsrjJ37cNQLuNp9ePoF9MEahrDG0L4PX9uiv50nsO9DF9cZeQ8R2w+x80KJpx+9l/XyX/Pg+md5dP1LnPj7P+Yv3/Iabv/AH/DZd72Bd//q/8GHXv/jlP/2j3lm4zTnF/+B5dv+X0oLn+SJh3Nsv3Q/L31vk69/NcPpY7fSzH+K45//H7z49Ry73y5yX/kTfKXxd3znoTv50q0/w/rc26nOvYele29BkZ5Ekl+i199B0zQMU8FxdUxLwfUMDFMmjJJmgWNa2IY5A1MmTAp3eohPNKSJVjSYNi2SFkXgeVNbxhG3ImE62IY9bSJEuJY7m0j4jk8UxHiOj6lZM86D7yRNh3CqBvUdd6Y1jYIksHAdH8fx8LwAQ7eIoxGu6xMEUfJwA4JpK+JomnF0PaEfYRkGcRDOlKdH5hJvqhWNp/wJ3wlwbW/2/8ymKdOWiOf4xEE8+/fulI0ximLGw1Fi/Yh9B1OV8KwEpnnEp/BtncCxZ2rS2PPYH8ZEbqIhHYUBB6PhbBIyjkIOhjGTOEoeUcjN8XAaVHhMoiSsGA8D/MBmOEwCiVlY4QcMo4jJaDQLLY7UogmIMmlYmLpGFPgJE2IaLny/AWLOmBVHIcYRe2J/GOBZOp6lTUMY/V8YRo5AmkctjWHgEgYOk3HEMPIYRh6j2GcYebi2zuH+cNry8KbXYxEFPqM4nAYRiSkkmYMkrYvxMLGWeI6VBBmexSj08f0kqIiHAZrRQRKfR5WfZSv/QR5f/yDyM5/iG+Xf47uNt/Fk6U28eP7dPJx/Pd/bejv5L76Kh1ffR/9KgcB8HFP8JqF6kUC8iOW+wKPnTzP/8Tfz2d/9aW756Vfw+Om/p//0edT2dzCFF1B630bq/zOW8Q1i/0mefXKJtcLHePzcF7m/+X7cQRlPqDK4tIi6m8MdNHAHTYx2lbHeIJIrGK0U3iCHL+QIxByBmEXbPU0oZ1B2TjDSiwRiGqs7z0gvsm+WCaQMdjdFIGYZ6SXU3ZP44jK+mOLQLaO37iVUc0RankDJ4ggpIi3P2CoTKFms/iL7bhVPWkbePYkzWCZQCkRaGV8qYA+yTKwGnpTHHmQY6lV8qcBQrzIyahidFFGwCYMq0tW7UZ/6Ry790Svh/GfQvBqHnSo4F9CVLKaxDEqVuF0i7lXYuOU/ofzd63CfuYPDQVJhl7Ucrl9D2TvJcPsEl9dv4YVb/hOtN/4EPJvmsnGKh46/np1bXgniMte6Ga510wT9eb6TfTP6x1/HaP6dSINjyHYe7eJJnv6738H/8Gs4eO9/xP69H+Lm7mnC2/+U/lt/nktv+fe423fz+Jt+lM5/+THsZ27nojmPJmXQgjqdl+7FunqcfSnHgVzBuLJIPKgQ9osM5TLd5+7EMfO4VgFZXGR3525sq4Bp5RnIi+x078U20ujyEoP2KUw5h6sV8bUCavc0trSAu5NGf2mBQ7kJzhbm5SUmQo0b+hqHSpNQWCYWM3jdBW7YVaSX7iLop3jZa+B1Fxh87yReuwjuWWKhgrGzxEgoMRkUUb93D7u7d2JZGRwnT699Aq23iNdLE7czXOsWMTrJ19yT0gzNAr6SRmvPEWkllN0FXDGN2VsiVAsM9Qojo4YnFjC7GWKtxo2ogiPOoXXuxRVT6J157H6aoV5jZDQI5RTqznEmVokDt4otpLCEZSKzwr6/QmxUcaUCoVZjZK0wcVYwhSWMwSn2g/yscuxIWQItubsXmxXMQQpfLdC6dAx9kOIgXIXr9+FphYRNMb0L78pFIr06VYzmp3cKU8RmEb0/z8iu4Mpp9P7CtDZfINCSBkRslpg4qzhiYXoHtDq78z2ymthCnqFVx1enYYhaItQr+GppBq0b2VV8NUeg5fHVPJ6SI9QL7PvJnUlzkMWV8ozsBp6S4zBYwZHTRGYBW1rCEucJtCyekmNo1Qi0EqaQwpaWGDp5PD2HJacxpRSBUWAS1AmtIo6awdNzTILVROkp59EHaUKzSmhWcdUilpSbTWQcNTebz0RWBUNcxtXyWPIStpKZgjcbjNxVYruGKS3jGzlMIY8tFQnNOqFZw5SyxE6Nsd8gdiqERhNPreHrdQKjhi0XCYwKE38FW87j6lVstUzsrOBoJQwpS+hUCewytppF6S0w8RsJLHWQngI7a0RmA1+rYgwWGVqlKdckw8StMrRKmINFLDGFpyRQwMNglZGdfK2SNkwJX6mgdbIc+lsEag29m8UaFHh5eIFAraG20pj95I760ZTHV6pJm8JIII2OWGHfOTM7aFr9EpGe8AocsYojFhg7q1PQZp7xdPrhyaVEXapW8OQSrjSdiShlQr1GoFUTaKtYxFXL0xCpzGD3XsZ+k8CoInfSSYNDTGChrpLBkdJExvTQqtXx1QKWkCHUKrMWkK9UZ0GMIxfR+hlCs0Gg1/G1Oo5cm6lqXaWKJZYI9AZDZw19kMcSS/hanYm3SWxt0t9extdWZxwLV2liiTVscTqt6RcYTc0TWieBedpCov0M9AaeWvv+Q6sT6I2pgaRKqFcw+2lcKY/aWSLSK5iDTPJrP40rT2dZRgOtk0HaWSLSVwi1FeS9DPJeampr+b4CNdLWCNU1rH4VrZvCkYr4csLMsAdVIq1JoNVwpcKMWeIr1SmkskhsNGcNG3c63ThSkrpilWDaikhmIUlzxBGqmL3EBGIPSkmbRaxg9opE+moy82hl8eX6VJnbTLgVg2oCLRUT7kagNrB6BTyxjNPLE2hlfKWIJxcYWnXGThNHymP200zcFWKzNvv+FOplIj3hAOndVAIZFpYxhWX2vSZjp04wNSvFZgUmW5iDFJ6SJ9AKjJ0a5mAZW8oQmWX2vSZaZ4lQLXPorSevZamMK5aJtRXMXpH2C4sY3SoT6zzidh570MSX1wnVDaxBHaufZ2Jt4goNnP4q8nYFT9zAlzbQ2xX6l8r4wipDuUEwqGH2Ggx6ZS51T7K4+ka+KaTom02EK2mCVpWxfgZHX2PQzqH3yozN85jdKlavwsQ+izOo4QrJvMYRS9i9dTwlg95dxO6eJ1YeYnD1XmKzwFC7D2UvhdNvEEhbOIMV1HYKvbfIyGoyNM7gilUiZQunt4XVXUXv5BC25/CkOgf2l1Fay9j9BnqriXS1iNHNE2lV9E4RZafGwfir9DtVlMEalniGWL2AN1hDvZojEBoc6I/iCWdoXVrAteoIgxSKmEfulrgWPgzOg4RXm3SeynFNe4SRdo7+dg6hu4JtPMLYvY/di4s4whqhskmsnsFsV4jlDSbaOcbmOqK0iq6ex9M2eK5/iru/+V5ST3+ES908RruBK5STWVAvg7RdRG+vMHHOEZlVLKmI3s9jDironQrKboFIXiUQ69jdIkq7jidvYvbqaK0CZqeAPyhhtzJYe8uo3QyBVsPsJw0Ks7OML+SJpCL+IMvYPUegnUNqrWAIKxyMzjLonaa9dwrf2cCQ66i9Is6gRiStYOzkcXt1tL0isb6JrZxFG6yj9dfQ+muYwiaOdBazfwZXOo85qOPKq1hCA0tooHWrWEKDUN9kZJ9H65YxBjUcaRVPWceV1pFbVeRWDUfcRO2WMQc1Am2D2DzH0LqA3k3Ch0A9iyU2cOQVpFYRvVcn0LZQ2jUC9Syhdg5bXMMRN4n0+9Ha63jSBWxhC185S6hvMbLPo7QrmP01RtZXcKVz6N0VbHGNiXsfrpE8POMCprSBKazhiGt48jrWoIkhbTDYq6L213C1+2ldrlLN/QWF1AfZe6nJtx7PcvGbdXLH/opPvueNfOLNr+fO976Rv/jNH+fPfvl/5WO/+3Pc8f7/xhf+4g/ZKHyJO79wK4X0Z1g6+ddk5z7BZv2LnKn9ExulT7P7TIVnHrqb0t3v4Pjf/hceKn+Y9D/+JsIzJ6icfieF1Afodh5G0V5EUTsIgoCia1iWha7rWJaF5zsYhoZtm0RRwDCMcCwLx7TQVW2mGnVtB89xZgaPUTyctSg8x02glNa0eRCP8Z1keuHZ/qydMOM9TOch4ZTrMIpGSZjgJmfocTxMApEp8NI2reTjWja27eL7IaZp4zgejuPhOj6+H+JMWxVHoM7QS9oWPxgyuFO7RxxGU6NINAtiEgtJAuQ8mn8kgcTwXwQWcTgk9JLnFrjfB4QOw+EsG3gFL1+fTT+OAoqjg33oWniWSeS5CVTTcdgfxjM9aWL/iBgFEeMoZj8eMY5iYi9g6IeMgogb4yEv74+JXZtR4DEM3aRRESeMinCaLMVTtUrgeozieOZ9PQopHMtkMoqZjIZTBWkCrzy6zsBJrvuoGfKvWRNHQcYRg+OoTXFkDTl638izsXUFz9LZH4aMhyGhbxN4CaPiiE3hOgaTUThtTriz6YpjJfOVYRTMwoqjMCPRlyZNCts0GMURoSMTByZ+4OK6LqoqY9oi46HCoPcMzzz8JR5pvI/2Ex/hidzv8Gz1D/h6+v/m64U38FTjDWze8Sq+WvjvPHX/R/nWE3ehKY8iDp7E1a9gCpfZufw1Lj5SYeH9v8df/cIP8clX/zDLH3oL8nNfZfvSPyN1niOwrqKKT6GrTzDoXuC5b2d5/MG7yJ9+P4+d+0uEl+Yw23kCqYG2V8Dq1TA6VeTtImY7zVirY7WXcXppAjFPJBdQd08RyTmuuTV8cRlvkMITUkRKDqN9Gr2V3KU+tBtY3SUGl+7muteA0QbuYAHh8h1MzOQuhy9niLQ8Wvs0I7OEPVhCa5/metBE2L4btXUKxmeI9SKOkMaX8sRahUAuYvXSmL1lXo7P4In5hFUhF3GFHCOjRuBvcFOrE5hZOl94I/t/+3sgF+mqeRisM3HO0RMWMbbv4qbTwHl2kf3uCvVTv4P38dfA43fCoI63s0h37xSeUQSlCFcXefjDP8f3/uBH4cUFbl7JIkopDjqnkG95FZPKB5C6J/GCMoYyz7fe+9O03vaT8PiXsC5/CdHIwXaVZ0++C+XDv8TNt/0Q0nv+A4eP/APa03ez+uZ/z+gdP8lo9YPE5z7C937138ITdyEIJ0GtMrx0iv2rCwyleUbiIuaVe5kIBUa9HHjrXH38kxwIGejmQSgRvHAP4/4yoZzGtfJcbR1DtNOYbhrVXKbTO0mrfRLDLGDbBVR1EUk+RWQVsKQlXHUZR07hSin07mlcKcXYKhJZJQKjgNKd4zBaRdg7iT5YwlWzjNwqnYM1ntOX2fFLKKMVzKCOreaJ1SITsQDbBW5eyXC4k8G/uoi9u8S+2cCTCxi9ZYzOMqFS5JrfQN49jrJ3L9eDJmY3hbQ9z9AosW/XGVw+zu5zdyBtzxEqVZxBspPWOndzPSrjiPMY3TlCNZ/MhKQS3Rfv5Zpb5tAuobdPYA8SzW2oFzEHqemdugKuVCTS67hSCVcuYAlL+FoKRzk9azgkB/XK1PaRUOfHTg25M48+SHEtXmfo1LDlLLFTRWidYujWEmWhUcNTEoK90V9KggCjQGjkceRlPDWxboycMo68jDlY4CCoo/fn6V0+ydBqEhl1Ai05eLpSMeELaFUcMTvlWiQq01AvM7RqxGaVUC+jdhZnB4Tr4caMVaH3UthCln13HV8to7YXGVrVKUSygCOnGDlFjMFpXGUZW0yAoL5aJDJKBHqOoZ3H1bL4Rg5XyxA7JXRhAVNaIrKL+EYOfZAmsmuzWYWnl2a8CltOAJpHClBXyzPYPcnYb+CoOcTWaQIzh28UcJQCSncZR0neL7LLGNIiB8EmlljAEHI4SpHIquLpRXQhhdpfYGivEehN7CmjIrab2HIeRylwfbhJ5K6iiXl8q844Wif2myiDJVyzyDCocxCuILROYYppXt4/R2TVMcU8+iDHtfgs16MVlM5pAj3P9XgVR06jdufw1Sw3R+tIeydR2nMc+CuEWhlLSNgPoVabVuWr+EqNsZ1wB44OpN70gHoEUUxaCMkBO4Fr1tE72aTOrySHSkeoTg+lleTut7E+C7TMfnbGqhhaTaxBDl8pJ7YPtYLRz87aFdYghyMVpzDVEvogg6PkMaVlro/WMYR0wguRSqjtNFp3mZFdw+gv4sqZRD05SEIXR8ziq0UCrYzSWsLoZYn05Hmb/QKuWiKyGoitJeROmtBYwVXquEodpZMnMpsEeh2lm0HYXcTTqrhqFVsqTev8uYQnIdbR+2VcpYkjN7CEGmq3SKDW0Drp5FA/hcp6cmUa8kznQHodT60SGA0cuYwlFnHVpDEysuvYYhZXzhMbFTylMHsEWmnWXrKFwnQGkyc2VgnUJr7cmIJrm4RaA7NfxJPruGJ9yoyo4SnJfMsWyhi9BPZpCwkTw5ULOGIZX04YJUMzac8krZlSAlsVqzhiFX+qHdW7BeIpHDNRlubx5KRdE+kr2IMKB955AmUVs1dh3z2D1S9h9UtM7E08uY7VLzE01hiZ6xiDKo7cxJUb09dYhVhrMNQaxGoduTXPxG3iynnUziKulGPsNDB6KbTOIraY4+bwDHJrHnHnNEY/zdhpYg0yKO0FbDGZDVlCwsexhPRU+ZpC7cxP9c0FLDGd6KClJPhLGhbzUxBvAVPM4ciJsUsfFKZhU3EGErWFIvvOOo5QwpOrhGqDSGtiDIo4cmKUsYQ6rtzEU+sEehVHyaN1E7aIJyaWk8FuBsWsUf/KezjzzJ/S0pvYyiqjTo19oUForSKpFeR+CadbwZM30LoFTCGLr1cTHoa2Mm1/pbGEFXThFL6R5XrwGI5wDkNcQBNOEepnkPaKiV1IySTTutYyvrpCYFRR+qewpAzGoESgnUFuFRK2htdE6+YRd8pYUoZ97yxj6wEGV/PIrQyWmMfol3ClTexWkwP3IcTuCoPdKiP9HGN9E32QR5az7LfXGXVW8To15J1ltG4OvZPHaJcI+g0OWg1u9C/gXVlDvVLGliv0u4uoRgPFOIMhFlF7ZbRuA1tcwVfrmIN8wmKRN7nWXqXbX6crbeHsFhmZGW5f+69knv8oL442cdUtdDGHoy9jSTnM3iqhdD92r0ak5TCkIpZcxZabyK0SRq+GLzcwupnkBle/gNnNY3ULhHIdq1vA6RVwenmcXo7WpXuSSWE/h9HNoWyncLoFvG4Rv1sgNJK2mtGuou0VUVtLRFoJu1cgEDbo7uWI3XMMttM4/Spuv4rVraC2ijjSKoZ2FqG/giKsYoirTLz7poFkiVhrYEtN1E4JrVfBkVeIrS08ZRVLqGP0q6id0rRR0cCR1uhdyeHJm0T6eWxhfcagkPaKCDt55FaFQN3Ck88g71WR9vJThsUaQ/McRr+B3KoSm/cxcR7EV88QqOeQdhu40gXU1jpj+ytExgWswQq21CTUtwjUc9jCGeS9Br5yFkdaw+jX8O0H0KQNbHWLwDyP3m9ii6t40hpmr4Ylb2LJZzDETdT+Jvdv/QNrtb9mpfLXfPsbi+y0HkIcPIm48yRrC7dzx63v5LN/9Nt8+HU/xl1v/zXe/fP/Cx9746vYOP0p7v7HD5A69WlK2S9Sy3+JE7d/mKUTf8lW4wuIOxd4eOPzfP4jr+OrjY/zeP0jPJS9hYdL7+PLlT/jfPVWbvvcG7l6ZRNV+x6Ssk1/0ELXdWzbxjRNHMfBNHUc18BxdWxHwbFsDE0nDsIfaDIECZfCcQk8Z2qHNBnFR9IIYyZlCP0kiLB0+wdsH0nj4IjxEPnRjFvh2R5xOExmFLY/a2m408mJ73qJ7nSqLLVMhzCIZ4FFFA6JoiHD4ZjAT2CdRzyKmflj+jHH8XiqTk2AnVEQEAVJOBP6SYvjqC0RuEm7wlDN6WxkPG2DBLMmhWu5M/vJMBziOT6ubWMZZtKomMQBliZjqhK2rmDrymwSETg2oyCYtSYmcZT8GoXEnsckGrIfjxgFEYHjMomHDP2QcRhzMBzDwQQO9xn5LvtxkDAiIo/9gyGjUcgoHuI5ziyF2R+NmYzGyZP0g1n74Oiwn0wt3Bms8gfnHMPA+Vf6UX3GpzhqTvxgeDGJg9nbR2HG98GcNpPYJ/AsojC5Zs81CTyLYZy0QsbDgFF8xKNI2h6JmjScQUBHcYhrm3iOxWQ0nL4wHfbHQ1zbZBLpBJ6KZWkYhsF4PMb1dQythTx4gacf+Cxfqbybi/e/l4ubb+XhU7/Bd2tvJvuJ/4D09T/lifRvU/7CL7Gx/FZyi3/Ciy+uo6rfxTZ2aF99hu6Lj/HMVobSB9/Kid/+BT7zKz9C7oNv43tfrtPtPEv78tPo4vM4xndp7VxAFh5k91KTC2uf4c7PvoWt4rtwenmG2gqdi6eRtrOEyga+tI6yW6Z78ThDtYY/KOD0Mrj9DKGUwxcyqLunMDtz3PAbSFfvQbx8NzeDJkM1j9mZwx2kuOY0ka+exBfSuIMUVnceZeceDuwiDFeI9QJWfzGZfygZhkYRozuP0Z3HEVKMrRJmb56RVcaTsnhSFl/KE6llzG6aA3cFs5siVEr4coFALhJrZfbtBs4gS2Ss4NlVHH2ZK2/8j7DxOdrCKRjdz/X+Kr29PJpd4Ia0hNlbgN0VRts19q+vM/7r1/KdD74WLpdhUEXcPY2ydxq2F3j4Az/DxT/7ebhwJ0889UnsK8swqIBTxPiTXyT4+G8h+xkQ8tz4zp0ov/sTXH//6+DyItru7TwdLHNDWWXhfT/L9971I/C2H+K5d/0bhsffyVVxGf2JT8M7fpbRf/txnrr919l/z6th4x9wpJME7ROo28cQ/GVE/S5Md5G+fBLTyrJ3+Xa03ilsYY6Rtcylq19CFE/jWll8ZRn58jHi7gKHg2X2Owsol28nGixw3SgTdFMoL96N15rjup5nJC6gDO7EM+aRe3fRvvJ59ME9OPK92NJxjMFd+FIWtTWH2V3E6C4wMitonXnU9jxaZx4GRW4Miqgv3IO8fQJbTOHoaTRpAVWcx/fWGfQzyHIBXStjaCXUQZqh00BuLSSNCrmAK6aJ9RyOuMTErjK4ci+eWKR18Q4CJWlTjM06RieNupfimreJJ5axxRN48jz7bpFQyyDvniLSykysFZx+AenqndzwKwy1LGZvju6lO/GULJ6abKH1XoqRndShHbGI2lli7FTwtBS+vpCoFpUcRn+JA7+ZHNKn4cXEbXAYr3EQraIPUgh7p/D1IrFTxZaz+EYRX0laDq6UJzLKCDsniIwitpTCEpfQe/OM3QqWsEhkFnDlZSKjgNw+ydgpz2CIvlImmjIEHLHA2F4h0mv4ahFHyuFIuRlVP9QTlagr59G7y3hTC4TeW0ZpL+IrJcZ2E1cuzowXgVZG7Syw9+IdBHqO61GDiVfCVZbwpjBNV85Pq9slPDWNry1jK2kCs0BkFwnMPL2du9GFRa6PVjmIGuy+eIyh02A/WOMgXEdszePrZSKrxkG4jtpb5CBaJbIqWHKG2KliSmlip8pBtIrUOYmn54ntGoFRwxCyhGaFkVdj6JYY2itTXkQShIRmlZHXwDeKWHKaob3O0F6fBRVDp4ktF/D1EiOvydBfxzWquEaVcbiGpeaJ3BrW/8fVe4dZmhdk2rWMwIAEAcUEK66uLh8rq3zK58qKiiiKEhSEVZCksiIZJQ8MTOhY8eRUJ1TsOIEBZgjDEAaZwEz3dFc68c05vydUdc8M9/7xvnUGvz/q6ni6Tp1zrurze97nuW8tj2+XseQstpxl5NaxpByBUUs1rDU8tYotLuIpWRxpaTr78JQs+36dibeMJSQHLlfOI+2eRO8tYQ3yRPoyY2cVRyzTv3SSK/4pIr2JLZTpXjzOxFnjqn8Ko5efwjNjo8WBt4HaziZqUmsVM9VGhmqLWF/FlxsouzmGxhqh2uLx+DSWUJgyKYZmA3lvAV+tTrWktlDAV6tEaVNH2pkj1Go8Fp/G1+rYcomx1yR2qsROFVvOEVlJeHA1OIUtFlA7c9jiEuZggVAvYwl5rEERtT2HJWTxlaS1kQAcy+nBvYglFnCUMo5SQe1msaUKplAm0Fv0Li9gCEXG7hqmWEIfFPC1ZZRuFlsqYwpFjEF1au04nHw4cgNbrKN0iglQtpvDV2pc8Tf40fAcnlyl98gJIr1BZLUwxRJqL0doNPC1ZdReDletYUllRnYdZW8WXy1h9JeSRlF/CUfMEWhlIr2GIyUGl6HZYmStIu9miPVVhsYa++46Zr+AI5nIPlEAACAASURBVFYwusn0Q9rJYg9qhOoqvlpO2zV1rH51av3w5ENbSgWjlzyWSZumjiOU02ZFi0BpYHSL09mG1s4n4YWQgDNjM52pSEmLQu8UifUNHCFpFpj9pGURKA2GKYPClZYJ1AaxsYrer+LITa6G5xma63hSDV+qYfcKHNirxGai9NW6C7hygVBPIMCHgGBLyCUNFKOGI+WnBhBPLuKrJR6N1tD7C6mKNJmCjOyE7WIMFpm4dXytOAVtPhavE5sVepdvTn49WeVK3KK/ewy5u8DIW8HVKnh6BUctwvgcgVpB2DpGqJXYdxtYwiK2mGFk1YjtVYxBGbVXIjRbjL1VpM4c6uAkjj7H0N1MwtFBAm8Wugvc+/BnyN7yZ9zvfoK9vRxDdYUfiQ287SWkQQbZqhL5G5g7ORy5RWAsY8qL9PeOIvcyxO4KuriIKtzM7oUThO4Svd3r0XtNtG4TV18gsBcZ7CwycW8hdmv0dj+D0Lme2F7F19ZQenOY6k2Y8hzaIIMhVDGlMnJ/FlvNchCdItA2cLQMlpQcdj1thf1gHV1YQu3lGNqnCS/XiQabjOzbUDrLeMoKjlJF0bJcko7gdMto7Ty+0aLXz6EYNWS9iqKV6fUWeXjvBD2lhulusr09iyTMElgJ56h34Si6lEEXK9jKCnsXZ7GVEraaIzSbCDt5uNTCsG6jp58luJQF+ST3PPwelu57J/WL12Gbp9jbO4alz2FIGcb2rQyV25EuZZAuf5HAbtLfXcSS6ozcM4TGGtLuEraQTEYP7Bp2bxGjvYAvlhhqdcxuFlcooHcWiOxlelvHMQdFhvoKQ3UFp13G2Mrh7pXRu1/A6c8zVpsY20sE/Rzm1hyP6acJd9cJvbMYcgOlk0e4PM+Bs5G0lsQaWr/MQGhgWqewjU2621lCcwVHLOBLWZz+HI7cwpGauMoKrtwi1Nfx1FUsoY7WreDILYzBMq68QmScZuLeytA6j9Zt0r9U4kejO9C6FdRulUDbZLBVxFdPMTTPo3YaOFITrVfFHNQx+g3Gzi1E+lnM/gquvElknGZs34q826B7oYIrncOTzxJqZ9l9aBFLaDC0zuJIGwhbhxOQWwj1U/jqKpZ+Bk1ex5DXMaU19v3b0To1jO4yvrRK7NyKJW9iyqdQB5vUCu+mmHkna40P8chDNXZ6Xyca7hK7bbr3380jd5zi6Dtez4d+/1e57jUv5p0veQ5vf9nPs3b0IwwufJ1v3bnC+VMZ1peP8sPvnuHS/ZvovTv59ldOcuPHX8M95z7J2czfcf/Zj3JX6e3cXnwL+S/8AV899T4+8i+/xeVLa5jmA8jSRXS1h22YWLqBOBAQBAHbMTEtBc/XGI5tHNMi8gMMTWc8HOGYFq5t46YWjsBzcCxjyjo8/LXnWJi6iqVbT2hIDwGT6RxkGI5Sy0fIZDhJYZr+lFnhWinA0/MZhhGmphN4Pp7jTE0gpmkTBjFBEOH74RNNCicJMYbhcAq89J2AcTxOeRjpBMV2pqrTYRQTeAkH49AGEgXxtFER/VjjwzYd3ENDScqj8Gxvqlg9/BqiIERTlKRRsT8MCRwT19Sm5o/DtkHoJqrPQ13n/x9EeciqmMQRozCYgjYnccSjkzE8doWDUcTVSUzsO0zSsCIJE2zGw9G0NnI494jDaOplPWxujMOQUeATug7jKCRy3WRuEiYNjlEQ4dsOoesx9ENiPyBy/VQJ6hH6iTkkCRRsRnGI51hpKySYfg7ftoh9D0fXidIAIvAS3ajn2FPzSOgnetRRGCStE9dJ/42A0HGemMmEDnGYNEYOFS6eYxBHFr6vEHg+cZhUaDzHxbVtfNfEcxUUZZfBdpWN6l/ytfU/4ball/NA62+4Z+nPqX74p7nt6M9y4czfcfbEK1mf/TNKR17Pd796ElP4DsbgQUKjw9bdX2H766d57yt/hdk3vYz3vfhaMu96Fd88M8dO91tsXbqTb3yjwJ1fO063fwumdjc/uLvIXac/y9x1f8xdp/6ey9+/jlhv4ikt5L0i0naWQKhxoLcY63XsThZtZ54fBZto2/NIl07yI3+Tid7AaJ/AExaxOrP4whJm5yS+sMTEKDMxy6i7N/OoX+PALqHt3kwgL7JvFYmUJazuCaz+IhN7GXuwRKgWGZlVrnhN1N2TaO1ZIq2STj0KWL0MnlRgbNVRdmZxBjkCuUKk1oi1ZXypzMRqMTIamN0MI6MB+gbGaBWh/h6s17wYBmVkrwwPV1CcFhOxitvOMjYSY4K2t4DXzfMjfYUHb/0A7vt/g8vv/e8gb9C5tIBweQmt+g/c95fPx/ibF3L14c/R6RyHbhMunqAtfJSvfuA5XH3fb8O9R5l8P8tnfuOZ/NPPXsPrnvuTfOCv/5zbb5lH2Ctw1+nX89RnPJVffuoM333fHxK99/lIH3oBPLQE5jr33/Ym+OtfQfmtawn+6jdQPvBq9r93HMUq4xtl+OExvMH7ec9bfp0XveA5/NvHX4Nn5eg++GkImihbn0Brfw5173rswTEmTgVl9zjSzs1cCYr46nHswTGkrZsYGxUidQl7cDNG70YiNU/voeOM3BtxxKPY3SLG3hJDLYMz+DyBfB2e+FncznHMvSMQ1rE6R3CFE/QvfpF9ewWzW8TtHCOWSnjdKlanSKgUsPvHsfsnMfdmueKuoOycxOguEiolHg/X0TsLXP7367jqrfJoeBq9l0HaPYGn5mD/FGpnju7FI3hylYOgirh7I51HPs+VsE5slpB2j2EOkjebQ7uIuHsTQ7tEaBSIzaQ6PHbq2GIWSzhKqC0R68Xp68kTS4RKBauXtEhsaQlXziXtCjmPr2bxtUUM4QimNE9kV7DlPKZYwFUrRFYNU1rCVpcIrWo6YyhiicVU0VnGUuax1JPEdo3YqeEoeTwtMVnYcg5HzWOKGSZuDb0/i6fkCPXStCo/tOrJzlurMXFWCPVljH6OibOCp1Tw5DJjZwVPTnbngbqMI5a4GmwkV+3VEnpvMdGTikVio46nlNh3W9OgRe/NJftyrZLsxvtLhHqZA7+Br+UZbN1EbOXxlAyunEXtzDN2GoR6EVOYQ+8fJ7KrRHYVuTOLo+anYMzATA75sV0jsqvog8XEhmKUsOQsrlZg6C5PHz9HSQwdgd7EkspJO8Ku4ShFLCmfPK5pK8NRisR2nf1wFUep4CrLjOwNQn0VvZ8cYPeD1ZRRUcEY5Bk6TTwtee48rYinF4mdGq5S4yBcx5bzBGYRW8kSmhU8NQHwmWKGoVvHURIlp6/V8LVlPG05mSUI80zcKr6Ww+gnoVNoFBL9rjBPZFS5Gq5hCznU9iKRXmfirGH0CojbC+x7q0TGMmp7KbW3rDCxN7AHVZTdHGN7fXrwvBqcxZfrHLinGBqryQFTXSbUkknIyFolUOtYgyIjazW5Gq8kAcfhbMSVqliDEhN7Da2TRd6bJTKSaVKoV9G7i4R6FVtMDpnSzgKRsUyglRg7VeS94wlk1UiYCVpnCVtIrvIfeJsMjVU8qY7WKTK4vITVK+KLNTyhxqPeWXyxgdNbJlLWCMQVfKWMLRSwBoV00lDHGpQTvkKqnDTkGrZax1brqIMShlTFN1cYB6eTQ7pcnx7Uxe3EfjEy1wjUJv1HFrH6NXy5hbpXTFoMUhNHSDSlSdDTIFRbiXZQqDJOH3+zX8bpl/DFKrFWR91dwO7niNQKQarNjtQqI6OO1csTyFUe9U6ht/NY3RKx2mLfaTKxWtj9EoHUYGys4wzKWL0cnlSgd/GLyf+LRp19exV1dxGrl8UVMjBcI9abaJ0sodZgZK0ytldR2xk8uTZ9DtV2hpG1ks6DEuCnK1XS27VQ23n8NIiwBgmsM1CbyLuJInFsrTM0VjF6xWmrwhaqyDsZzF6VUF1NWyDN9HGtY/YLaJ0sE3uDQK2jdXLJ/bBbRHoNtbPAFX+VobmMOcgQm1XaF76IK2exhAUCPYevZYnNamoZSkIOc7A4DS08JU9sVfHVIlpvHr03j9qZTc0gy9PbhFolnbwlQGRHTGY9nlwjDDawtTpKN4/RLTI0m0idY+jKCXT9GKFVRd3bxOqf5SCs4yqLOL1V/MEGkT7LUG8x6JYYKWuMdzN07Vk+883XsXL5UwTqGSZuE70/m7YSK2idZWxhg9DYRB1kMHdrBGoFUymgq1Uso44uZ7CEPNpWEam/iK9XibQa5m6BkXgO4aEKdq+azDPl61F2FnHFZQLzGKFxEl9o4nXqHJgZzHYWq1dBG1SRxRyyPIdvlXCFBvbuJra+Rm8vi6VUGAer2GoRQyqhiiV8Zw1/cA6jvYbRW2Vkn8eSmkjtHL5aY2i16O+eRm7fii9+lUA8g9EpYvSLBNoZXPkORoNTGLtFtG4W32qhiA00sYGllPGNDNqgjrBXQO6V8IwVlH4JqVtC7lUQ2kUeF1YZbJfpSCuoaotYLLHvVije9lfc8J230b1yBt0+jb1VZSK1MLUCglpAG7QId8/jS3Wk3SUGe4u0t2Zx9SbmoIqxV8HeW2bsLiNsz2MNlnk8/ApGexmnX8UT8/jSImOpRdBtYO6UGeoNPCWDLS4ibWXQtlsEap04DZBdqZrO85Lmm7g9jzeo4wnLmN0iWjuLr9bxlBZ6r47SXsaVNnClDfReE2WviiOtEGjrDLZy7D48hyev48nr2OIK8l4lAWqqm5iDJtJumYlzO2q7gTVYY9+9nbFzG8peHUdcp3sxT6ivI++V0Hs1Qm2TR8M7MPottE4DebfGxD1PqJ9C2asy2Coxtm9F2kleo7FxK+aggSWsMDRvwRFP4clnUfbqKO0asXmaUDtH92IRXzlDqJ3Dk08j79ZR200i/TyBc5bebglLWSM0z2BJK1MwqK+s4/bXkdoraOJ52hdW2Mx+gPPlj3F29ZPc/1CV7t7d6PoFdtr30e5exFP7KA98n/rHP8Jrf+45zL3pVbz5V36K2xY+jbl7D6pwHzudexlIF5DULfZ69/LwQ5s0K//A2dq7qR/9K75cei/bX7uBlSN/xiN3vIPMJ1/Gg1+5gcrse+jv3ILc/y62cRnPFLEMEyeFXx4CM90f+/BStadjubiWh+8GU/ClayUAS8/2cUw3UX66IaZmEflRyqR4QlPq2f5UZRqlrIhDRkXgBk8c/H9cV+q4Ux7G4WohmZ0kv58YRzyiIDl7H55Hn+BlJIHDodXDT4GZozjGd9yEgeEnLYrDnx8aTYZhNG1iJI2QQ8tHzDAaJeGEYzGKQ/yUTXnIunDM5PEKQhc/cJjhsQOujGN828AxFALHmHIeDmcVse9g6woHo4jYdxhHftI2cExGQXLIn0ThE4d+32MY+BwMh/DoAfvDkKuTIePIY38YpgGIxcEomtZEJqMxoe9PIRxJ2pSwMULHIfY9Is9l6PuMgoDQdfBti1EQMfQDRmGEZ9pEnk/k+oSOR2C702AhgV16eI41hVs6loFvWwS2zTgMiTwX3zIJnaRJ4qSmkcPGRFLLsabBxXiYhDOxl9w31zQYRyGBnZhSDkZD4sglDr3/AAuNQxfXVXBdicA3kimJZRN4Ho6V6lkDE0Vuc+E7K9zW/D9s3/MBbl38XS5uvo3vF97Imc++mEdWX8WXTv4+9668ldMLr+Prmx+llfsAws43sOVLOPIefu9h7mqeIPfB1/Pnz57h7b8wQ+Uf/5Tvn1ukWrue4tJ1ZBY+yPFjb2N15V85vfIZfvjtIvfc+jlu+ujvcOfm2+g8eAO9iycwBpVE3TaoYrXzaJfnGarLeIMiTjdHIJSIlRq+UGKo1NB3Fti3qnjCIk5/gZFeIlbz2L05jPZJ1J2jyFs3MjYLREoGq3eCUFnClxaI1SyeMI8nZgnVIvZgCUdIeAO+nCfWymh7J7H6maQZoZaJ1AqhWsYTC/hSAWn7RHqorBLIFex+nkCuECpVXKFIqFTZV+pYapGH/+nlUPkA8aUTXDXqmJcXEk2cXGMoVzE7Wa76Gwz1OvZehmG/hPHQcf49+2q+/RfP59HjfwvbBR77zo1I/+f3aL/11+A7n+Qx8QRtY5F4pwBCga7wSdpzv4/79y9np/AvPPkXn8Ozrr2GF87M8NyZGZ48M8PMk2f45rc3mP3CO5h50gz/71Nm2Hrj/0J60QzBa38e/j0B2X3z7tcTnP4w2oufg/CTM/DNf0WSrgOrxOO7VR7YznCg5XnFS36aa//TT/DfX/IMxv45gsEyXiexq9id4xxYGYSLn0C4+AkOzCwHZp7d+z6KvPVpRnKWoTKPtv05xtoiQzmHuXMCp3sUT7ieWDmH3Vkjkje54q5idI+ht08QiqscaF/DF04QKYvYveM8HlfRe1/AFL+Ib5xEat+I258lELI43Sz63hzipRvR20c4cCrouyfoXbgZZ5Dj0WANrT3P4JGjDPUanpjHEZI3twmkLuE0CNtHmLgNXLmE2S+g948T6FkscR69dxJbXGJkV9F7CzhSjseGTYSdGzH6s5iDeXw1j7B9NNHaCRl8ZRazf5yRWWZk1hnqDcxuFrufZ2LVCY1CcoVNyLLvtZKrv2ousV3o8+jCHEpvlonfYui0EHfncJRCosx0Smj9BXQhw8htEVmN9Gp7gdAuENoZArNMbNdQunPoQnJY14VFHDWPreSwpcVkAiItTYGd5iCDLeYJ9Spqe3EKPrTFIo5UItKXCbVa2rJoYQuJWWDfXWVoNjD6GfbdFtYg4Vq4cplQq2GL+bQVkcdT8/hagceiTYZWfaoPHFpVbHEJR1oiMgpcCWvY4gKunCMyqrhyAUfO4ipLBHoGTy/iqgV8PTVkKMnX5ekJq8NWcgRGGVvJEdu1JCBIw5vYqWGKGSKrjiWVCc0VAr2J1ssRGFUCo8zYa+HrFQKzysRfSRWkSVhxOB9JQJpVQqOFryWsisAsofZPYIlJuBCadcbeCo5SZOgsJyGFmicwGkRWHVvJ42o51P4crlbE06qovRyGuMh+2MDTC4mGVi+netUappgnNAr4Wo7QKKB2ThDoeVwlgytnMAfzBFqZ2KwRGbVUC5rjir+JI1bQ2ok5Ink+E0ZFpDcJtQSSaA+qCTNAqCTVfn2FobGKrzQItRaOWE1DqjqOWElv+wTHwpUqeFKVSG/gCOWUa5DAGMd2EmoMreVp40frLiStnEGWUK+idReT2YBeQ+8toHVPonZOEhkVQi05DCewzAK2WEDrZnDEEr6yjCvVsIUKI6OBL1XSA3hhGloEUgN3UMNLmxaBWks1rMvp11zF6JbQxQqO1sCQqphyDV2sIPcKWMoy4+A0Vj+BZR6GFUa3iNEr4UnLBGoTs1/Fk5oMjY3EsiHWcYTl6fwimWLUCLUW9qCCLVSnLQWzV8IdlHHTmrbVyxGpVSK1QqSWcQZZjM4SsVbDE0uou4touxn27Q1G+iq9h2cRLh8nlKuMjVX2rU08oY4rVHEGCWvpilfHl/JJe9BeS2GLWQKlyNiqYg2KeFIVV6qmjIoykdZIZh9SNfke2c1x4G1M50FGL8/IWkmf/2XiwxlHr5QEFUqDQG2gtvPJa0hr4QhV1L0cvtLAkxIwp9kv40nNdCZSSWdGjZRvkbQ6Qq0xnaIkauQaZj+LvDeHI+UItSqDreOM7DoTN+HgmIMF9P4soZGfNtsO53SH9o/IqBAZZSxhCU8t4EhZrgSt6fdIX02+jz0xzSkydlq4UgJx9eQaejeP2FlA6WaZOBuMzA0Gl7PYygqOtYllb9LpfwhJmCNwGljaEXThKEP1PH7/DMr2MQyxSiiuEHSWUYUca99+N/nvvoNO0MBor6Lu5TD7CTh0bG2w79yKvLNM/1IeV24SDdbxhSaOWMXTGgi7i7hyEurva6cYWrej7FVwB2WGcpVYqmB3M0RGgdjO4YtltK1VrO4KoZHBlhZQdhtM7PPowo2EUgGrV0HvNdCFOrZWxZIKWL0a4eDUtKLvSg2Mfhl5LzlM6/0iSidHqLZwpRqeWmNoNxnsztLbnmUSbBJaKwj6TcjqLJHbwBSyuHICVta6Zcz+JuPBaaQLOZTdAoG5gdxbRheaWCkfRu9W8eQW4k6WA/8MvtJE2Suid+v40imuDJpo3QaSehpN3GAsraK157njgQ9x5O638ANnDtGqoFzOMJJWUMQSilnDkGpEnSbKdg5PauBrLUypRvvSPL7awunX8Ad1hvo6ynYBX2zhCg0CqYnTT/gq+t4i7l6BibxGOFhBvLiIvpdNQ8cmoZy0oVypwuDyLK6UTIgOw+BAXcZsl7G7ZXxpmceiM/hKHXkvjzloMrTO40qb9C8VcaR1RtY5BlsFPGUNR2oSm5t0LmaQ9yoE2iZD6yy+uoHeq+NKa9OwI2FJrOPKG4jbFTx5E0/eRNqtsfvQLEa/hiuvMHbOI+2UccQ1XHkTrXPIvGjhq5u40jqPRV/F7K8ibNWwhcQG4qub6N0WnnQGTz6b2EIGLXx1DV85gzVYx5VO4StncMRNrME61mCdUDuHra3j6BvY6jqOuo6jrGMMmtjCCqF2CrPdROmu4ltfYefBOl+qf4KzxQ/zlfPX0xmcwzUfRNMepNN/gIH4CJ1LP8DdeoC16z5G6b1/x1t/+Tm857f/C1+rHEG88A3UwQO0d39Av3eBQfciinAft56+kTONf+autX9hc+6t9O6eZe9rN7B5/C/4zurruaP0Jr53y2f53If/hN7OrWjS99GVi4SOhmPZ2Km1w3fctDHhTO0dtuEkYUTKajhkSfiOP51EHKo7D3kTCawySHgU6TzCdwJG8RhV1tAVA98NMDVzGm5EfjxlR/z4xyH3wncTRannuISej9gfpGdNZ8rECD1/ejHdTW/nWvb03HqoNA09n1E8TAOL4VRHOv08KcIhgXf6OKaDqVkJINOPGA8naRvEf8KY6fkE6f3zXW/aDvF8hzgOEj3pwSjCMRQcQ01DCuM/BBXDwMWzNPaHAaPQZRL709lE0nQIGEfhdBpyyLV4/EoSgoxCjx9dnfD4lQnjyJ/OLPaHAaM4MXqMhmGqJk3ChWEcEPpOGnz4UzjnMA0sIs/FM5P76BjqtKVxeJ8PrR2eY6etimQPFIdBmuA4CdjSsQldh6HvE3seQ9/DNQ0CO/39KJmfHGpRD4MPxzITe4fvJ7dNbzcKA0ZBMH1MhrGXBBXpC8FzXOLIw3VkHEfA9yWCQMO1temWyNR0bFPDsVSMrQv8+x2z3LX6Vu6s/BGnvvgydk+9m6/e+HK+etOLOfPF32bzpldwZ/VtfGXlQzQyH6T9yNdw1F0ctY8nPMh9d5Q4+p4/4LN/9At8/LeeycLfvJy7yp/j4x95M5XFL7B4/APkFv6JhZPvIHP8nZytfZQzxXdztvA3fP/L/0z3oRsw+3lsqUb3kXmMbglvUMbcXULbWcDuZHnUXUe4eBx/UGSs19G25wmEEp6wiC8sEco5hloRszOL059nqBYY6SUeDxroe8eQt27iR2GTfauMunMET1jgR2GTUC3iDJbw5TyOkOGq18QRMkjbx3jUbxGqZax+hkitMDKW8aUisVbB7md5LFzHE4vE2jKRmrwZdIUCoVJlbDaJ1BpSe5YHSv+bvTe9FB7O4Pcz7Nz5b+yqea4KTYZylUAoEUhl5K1Z9L1FhlIVa2uBx/UWjzkVOvNv4NLf/lcu/eP/w5dedS3bb/4V+MbnOegt4PVvpO9kiXtlRt1FLO8E7ql3c9cf/iovmZlh5md+npknX8PCkeu59P2v8bZ3vIGnPm2GU/V57qgc4XnPfgq/NDPDt9/wZwz/6CX0f/uX+MbbXgODc7D7Wb7+xV/ne785A+c+CvpRBs4XGV78DOwd42HrBnzpc9x/zyJrKycw7FvptT/P2F5A2v0cunwdV9UvMZbr6LvX4/S+iD+YJRbLCD88it/NYm41cboL6HvXM5RLBJ3TjIRb0XeOEhvXEVpHsMQTqJ151O5JHOUE2uAmPDXZtI/tRXw5x8hYwRxkUPs3okvXo8s34WgLeFIBq7+AJy4QSAvEagare5KRUWTfqeIKuaTJoJQYGcvYgywjo8a+06T78E1JhdmsExkVXCWL2jnJ0KoRGctYgyJa9zhDu8TErSLtHmVoVVKrQAGlPcfIKRJbBSKzgLB9M1fDVnqortC/fIQrQZFIz2ANFnCFPJGaNHNircbYrGNLSxz4zXQ6USE2a7hKlkDPEOiLRHYRV80RWYlZwhjkiO06tpIlsos4ai7RYdp1YruJr1fxjRKulsFWF1C6c1hSlkeH64RWJbFi6MUkrFDySVChF3CkTKokXZjaIfqXj6WHuCrmII81yCc1/XQG4ohFjF6RQK0nV1o7yawgedPeINAOa+XV1FpQSIOYZL6RaP9KOGJ+uv02+vM40hKhnmfklPHURUxhDl/NczVcS7SCap7QyBMaiVrUlJJAJrKqSUihFXGUPK6WNBIsOUtkVXG1wrRNYis5bCWHsHeCib+Ko1SR2zn0fonYSkCXWn8BfZAhduoERhWluzCdjfhGBbkzz8RvMPaahOYyllQkthtJCKFnCawsE3+dod2aMiwCo4IhZhJ1qV1laK8mgE2zQmAU2Q+bGEIGX68xctYYuiV04SShXWToVhk6VXy9mLRHjDKemkPrJY/P2KnhqTlCvYiv5YnNMraYQ9mbSxsIdfRulsHlWYxegYm9jjnIobQXGFrN6UFd3cvhSsuEalLtj7QWV/wz6N1CAkoUkwAjVJOrxoGyzNBcQe/mUhNEojN1pQqx0WRkreCIyZvsA28zfcOdhFuxWcMWk3q+n77uDtsUvlrC6OVxpSKOlMNXczwar2CLWfReJgk+lByWsIQjZTH6S5j9bMpOScKHQClOtdKxtowrFBkbLXypiry1iC0WcKQiejeLtLOQMjvqhFoLrV3AlpfxjRZKr4Al14iddUyxiiFW6G8vPmG4SFsnEydpBKh7ObROAV9p4klJOOFJjWl7ItJWccXlVMdZwRYqjO11PHk5x8mLTwAAIABJREFU+ZBqDI0VfLGKL1ZxhTITa4WhvsxQrxEqpdROVcSXSrhCiUitpyrLFkNtlYm5jjPI4wol7F6Z3kNz2L0qZqfIvr2KsjNHqBa44rXQ9hYRHpnF7hcZ6nW09hzK7vHU6JIEA3EKUD18jj25xmPRWTy5Rv/SHI5YmepqHbGCsLWAJ9dTResycQrNDLUmZr/8BMtCaeDJy4ys9WlQMzTX0tfgKoGygiMkr0e9W5gaR2yhlBpmKgytVspASb73OGIOrTuPK5WYuCso7XnMQQa9t8DEqxPoBUwhUR37aoGhVcUcLDFylqcK6MPv446UIzLKOFKWkV0jMipJgKEUCLUE1Bmby5j9HEYvl1hWpEQJ68kFXLHI2FjFE1dRO+tsX1zh4Yc2uPcHqzz44DwP3bdK5/JZYm8TvZ8nGJwnEs4TSnkUqcRBt8F40OJhdZHrzvwJ3+9dj6s2iMSzOEIdT2oSqisESgtnUCNW17B7TbSdGu5elbC/zkjdJNareGKOWGkRDBqM5WWc/i14gw0m+greYA6rexNX3BKxlcdRcwy1GqG4ji816F76PPd+4xO84Y9/jXMrxxh0V7EHJ9K26QbdizlsKfm/05equL1llEs5rtrnCMQW0uUsdq9CrDZw+jncfvJ8OHIGR15C7pzAlHKM/FOInTq9nRbfffAGZO00u5dX6F2qJwYMKYvem8MWc8TCGsqlIvpeFUds4Slr2GILV1whUjbRdnPY/SKBXEZvLzHUm/hCA19YY6zfStgr4WkriMIq8t4q1lai6L2kn2T2m2/g9v5HaJsnUduLWJ0aqrSKaq6jDQpEvQzqVgZ3UEVp55E6eXShTKDXMXtZ9L0FpEfKjNRTuIMq/YtHsfsZ1L15Yq2BJ9bQLs8ylKp43TLRoEXQr2O2i1i9PEZ/KdVDLyPvLqYMoeR9iTUoEmoNrHYFp18lVOppQNxE2k2CCk/ZJNTOIO/WsAYr+OoGjrSKJTSxxSaW2EgYJb06nrxOZCTsB3OQcB6MfoNHfnASR1pPWBLaaeS9KqF+GnOwwsg+j9ar4qtrCWhTXkPaKU8/rydvTkOQUD+NJayidZvsu3cwsm7H6K0ytM8Qm2cZbFWQdhqY/XVi4zxD6xzCdh5rsM6B92Vi4xb07gq2sMEV/ytE+nn07gqBfQbPPI2rbxKYp/G0Dfb92xjb5zB6DXxhHaW7gqXdxg/unqcx+w9s5t7Pvd+cx/K+jmPdjyB+j65wHz3hIYTd+zAufJu1z3+Qd770hbz9Jb/I3/3WL/Pd9Rzype+g9h5C7FxEG+wht3d4+N5znPj8W/jaqY8w9/H/ya2Lb6N71xHOn3gz99TexbnF3+Pu1b/nwTtvYunmt9PfvR1F+j6GuoUq9nAtG1M3kglIOgP5cQ1povn0piYLx3Sm8MtRNCL0o3RC4aWq0RjHdJLbpGwIz/axdCuZTBjOdO5xGGC46a+9NOD48Q/XdqYcyMOL/1HaejiY7E8bFIHno6va1ExiG2YSVKQsDde2pwWCUTzEMS1GUfyEnSRdDHiOmy4DnPRzJu2RwA0J0slIHA6n5hLPsfBdG892sAyDyA8wdYNhOMK1PFzXJYoiZnj8Clcnw6mu8xComZgz7JTt4E1NGJM4mGpGJ7Gf2D+CgHHaLJhONaKQRycTHjsYMwo9HjsY8+j+aMqD2B+Gyb83jhim2s8o1YGGgZMwIRyTyHUJU/PIMPCJPDcxkfg+vmURODqBoxN5JpYmMok9Is8kcA1C18B3nWmjIvCeaFiM4ojQ95JQIUwaGknIkDY2HIfAsdPNkJmGKN70R8cyEttHGpoMA5/AsYl9D1vX8C2TSRQxSoOKMPXN+k5iEvE9DccW8P0BQSDhOgrDyE+curaDrspYpsrghw/xg69m+frpt7N99zs5deR/8KWbX849c7+LdMsb+fLxV/Dt6l+zdvQ1NOf+lqWb38XlB7+MrbYxpD4Pf+8M996R5WNv/G/k3/HbvOU5M9T/4Y9Zv/l9bNRv5Gu3NLn/2+vccup6cnPv4tMf/mNyN72FIx/7XfLXv4Lmwqtw+hmGRoP2hRN0L80lZHCxgr49j7YzTyCWGarLtB+4gUAoMdbqmO0lfKGEvneCkV4iUnLoe8cJpAyhlCWQMtjdOQIpw0gvYrZPEqt59q0KTn8eT1iEeJVIK2H2Foj1Mp6UwxksIW0fY2zViPXyE3MPczlhUCgljM4ixKdSTkWWUKlOgwqjk8ETSxw4CTBR7J3gh+95Ge4H/5THByW0nTkufOtTdKwq/qUs0tYszqDA2Gggb83iD4p4vTxXjCbG1jxGN0OgZZnc/TH23vkr7Lz9RXDf51Ev3ci+XCOSjiD1TjARquh7J5D0Y1y5/wjn3v5qnpe2J1YbNzJ4IMukX2AslrC3izwun+Pu/D/xzJlreNLMDK/8jRfyZ8+d4XdmZnjL057GN9/0Gr710hm++eIZVv7uv/CiX5/h537h2bz0Bb/AG37nP7Pz70eJ9GOo3Q/y+U/+IS98wQzZwv/mgfs+SObY/+I3/+sMt5z9Z/72ta/gBc+d4eEf3Mz37v4Mr37F03j/O/8XD9xT4R1v/jV+7lkzfOLDr0aXT1HK/BO//7Jf5n/86k9z/Ma/xnbyaNq7kXqfZvYLb+SVL/05XvmbP8Nr//CnaNVfi6rcRHfrU/Qvz/PW176AVv5fuHR/lo+9/zf5099/FmvlTzNyzqH3lnDE48TqLBM9R6wUkLZuxhFneTzaQN2dQ28vJG53pYzWnmffbhCqyRvey/ddT6iXicwStriEuHOcUK8xtldxpMV0glAmMkr0Lt2MnSo1x3YTrXccU5gl1JNDv7R3DK07l16dK9O79BliI0uo5hnqNcxuln1rBauXJVLL6P15HovXsYV8OqdoYolL+FqGkVMgsotM/DpafxFXLROada5EayjdkxjiHEO3wtivo/WXsOUillQkMCpY8hKenmXk1bk6XEMbLGDLueRQb5RRenNEVpXYLGKLi7hyEiD4apF9r4XWWUDrLhLqyQF3bLeIjPoUqqm2F9l3VzF6Ba74p4iNJkYvh9ZJHhdHyjO0apiDPL5SJdRqeHIxBW8mQMzIKCHtnkDrznMQtDjwG2lIkyc0ckRmHkeeT2raap6x3UBtzxMZJSZelZFTTKYcUsKWuBqvofbnCcxUNWpVkbuzOEpyqD+IVnC1xPARWVWuRKsMneXEpqFUuRKeJbbWsKQSnlZh5DWw5QJqb3E6/UjCiRWGToODcI3ILhMYJdTeQqq5LDDyarj6ErGbY+ikKlG5RGTVE7WpXmLo1BKFqdFE6S4SmJUU2plNg6cGWi+HLp5gElTw9Axi+whjv4YpLRI7VTy9MK2qO1KW2KpiDBKrzL7XwJVz6L0FLCHLgb/KxF3BV6tJZd5Z59HgDGpnEVcq8XicqEfNfhFha4GxvQHj23HFGl4KRhzb6xy4p+hcOEGgNFJo43Jqlaik05FWeqW7nlxRl6uo7cz0CuBhm8Po5tOr4UWUvTn2vVYy69FSvolUwFdKqO1MOkEqMbQrU6iqK5XQuznU7kmM/hyunCU0yvQvH8EcZLgarOPJJYzuPGZvEVfMEWvVFJ5bJZCruEIJTy4zspsJyFaqYPaT8G1orCHtZBB3MwztddRuAb1fIjJXkds5QmMFuZ1L7QnVabgxstbx5Tri9iLKbjY1YNSQtpfw00O70Uuglp5cZ2StonVy08cwmTUUMfuFZE6jt5L5h1TBE8tEahU7bQCa3UXGZgNlZ559e5Wr7gaRUmdwcRZXqBHKTWJtGWVnkVBuEkoraLtFPGGZSK0njUCnTu/CzalWcpkDewPh0kn0zgJjqzatnKvtDK5UwRoU0bt5jF4BR0j4AYHSwOqXE6XooEKsr2ALyY+OWMOT6xjdIvvuKUItMYL4cp1x+liZ/TJGr8i+u4m4vYSvNBhb61zxTuMIdRwhsZHERtIgiI3kNTY0W0i7CSB1bLcI1ApMzmCLWYZWjVBPGDhGL0vv0jFGdoNQr2AKS2lTIo8jZdOpR9KksMUMQ6uaNsuShpeV8inUziwTNwm15fbJ5O+aNcxBBqOfITKWuRpsonWymP0i++4Gj3otRloVYy9L70KWL5/5HE950gzPeNYMM9ckDcinzvwU187M8MB3K+z7X0bfO43VbjE0FgjjJpPdPFeMFie+9Nfc9PXXEU6qDLslhvIZPKVFoK7jiE3aDx/F6M3hiIvEahO3t8ZIqeHtbeC2V7D6xxgaC1h7JfxeHfGRz2N0qwRSE2VrDndwkpE1jy3N8927Psftm5/D045hi4sonRtRB9fx9jf/DC94zlN5xlOuYXv3TobOIkr7JKG6wtDYwFPK2OISnlxgaK5AsI7fLxKIy5idMqHcwOnncbrzjNUshrBEZJaIzCLy3glGzim2HyrzgufPcO01M8xc8ySe+Yxn87ynPxNt7z66Dzfx5SqhsYTS+SKeWE2tJk3UdhFzkEuCx04J8XKVWK3jSyUCOY8zWMAZZIiUOm6viT/YROtlcM06vXYGtb1MLJ7FEJpcVo+T++ZraVx8F48YR9i7dARtr4ki3Y6o3Y7ULxMJGYYpy8yVK+xdOk7sr2IqBQxxAa1/klDYwOlW8aUijriIpy0RWWXUXhatV8QVMmh7x7hqV4mlEpHYYKSvYooZBp3r0TpZXCmZ0PlpIKy2swzNVjIvGtSZmBtIWwuIW/OEWpMrwXkGWwWE7QqhdpZAO4PebSDvVZi457HFJv3LWTxlhVA/hdZdxugnsExf2cDoNehfyqfgyyq2uIIjrWKLKyk0tYLRb2IJLSbeOaTdArbYJDbPEBlnsMU19G4ztXO0CNQNLKGFlzYyXGmTifMltHYLX1snNpMWhbTTYGjchjVYx1M2EHYKGL1VAvUsvnIGo7eKr5zBFjYw+2t48mki9zzKoIEprxJaZxg653GkxPrhiKsQ34nUbmCpt7D1QIWN7Pso3PC33HbqUwzk81z44Vkeeug2Lu9+i+2976ELP2Rw35c5dcMH+YsX/ARz73gDb/3NF3Fb/maMnfvQ+5fZe+SHyO029kBhee5jlI68na+tvI97N99P+6tf4NyRN3Nv432U/+13ufCVv+e+295H9dibOVP/BIb8LXqdb+FYXTRZwtINHNOazisMTU+CCsdN7BqWh23Y+I6PoRrT6YNruSmHIZoyJ0bROA0bErOHoRoJI8Lx0WRtCsgMvRDbsAm9aGrSSCCXaRjwYx/+jzUhhqnq09B0hlGMoWpTRephiOFaCVfD0o2pKtU2TFzLTqYjKZrBdz1M3fgPlpI4TBYSozjGc1wmw9H06zm875EfEQdDhuGQOBgmpYQoYBwPp2fkIG1UGKo5tWHO8OgBjx2Mp1yKw5DisJFw+PMELhlMDRmHgMqD0ZD9YZwcytMD/36qKB2HSRhxdRKnc5GAUZjMPw45F6FvMYw9As8kCh2iwCYKHcLAJo5cDEUm9j3kfj9pUKT8h8h1MVWFwNEJPZPA0bE0kTANKELXSMIK/4n2Q+AlNg7L0FIbR6JcPZxqDP00DHFdItdllBo7XNtiGAX4rp1OQCw8x2Y8jBIjiuMQe+5U4Ro6zhRAGoUOo/iwTZFOPHwb25YwjC6O0yEIJCxTwDKVdJpi4Ng6uiawb+vIu7dzy9rfcGvjldy1/Cq+Mv97nP3si7i/8Bs83Hoj97XezD0r76Bww+u48VN/xeWHvorUv4Q0aKML9/KdLy1y/bv+P977sqdy/R/8PGsffD27X28i9b6H3nkApXM33e0zXLi/wq3rn+LEZ/+S7PV/QvXmP+Tc8usQL92M3l3iR6Pz+GoD4fJcMu+Qy7i9PGO9gdPLMVRr2N0sdifLVWeNUCoz1Ip4whJObx5fzCA8cgORkmdilrE6swRSFsJV1O1jiI/chNWZI5RzREqeQMpi9hYYGhWM7jx2f5F9p06sl5G2jyFvH+PxcINYqyJvn8QV8lObx1Cvoe7NMbFajM0mRidDrC0z1OtEag27n2dkNLAufoHem14C99zEVavF1X4V02kR6E38fgVTKCRXnjsZQqmM18sTCWViqUIoVVD7OQbqIkNjDi5fDxc+i9O/GVFZxBoUGe7dwJVehqvdEqFZQDJPsN8t8e5X/iozT53heU+fwR/cSdReJNr7DHHvc4S944yEAmuZ1/HcmSfztOf+PDPXzvDUp8/w9JkZXnjNM3jXs5/H/b/zS/D+9/AzMzPM/OKzeNLMz/KimV/nOc99ATNPn2F/53v4yiL/7T8/mWc+9Wm85tUvZeeHG/zF/3wJz5h5Cj/7rF/gJ2ZmeNq1M1TrH6BS+1ee+fQZrn3ST/C0J8/wk0+f4WnXPpPnPPfpPOs5MzztGTM86ZoZrrnmGmaumeEr38xx4Qef4Z///qU870kzPHPm6fzUzLN42swMz37KDO//xzeiyUc5v/ZBnn/tDC95wfP55Z+5hqfNzPDM/zTDtTNPp176AL3tHFrvJq66i4TCPFfMBkZ3Fq1/E75cxOotYfUzuEKeQC7hDHKoe3OJtUVdxhbyKbQyR2SWkPdOouzNM3HWCI1iMkWQs4ydxJ7Rv3yMA3+NfXcVR15A2LmRoVXCVTIEWh5zsEhsVrGEDJ58Els4mUJclxjpDfR2wjdxBrn0il4ZX6ngSslEwpXzxFYJR57DkhcIzBKGkEFqL2DLJUKziqvl0z/LofZPEpgVbLmIq1QY7JzAVQuY0iITv4nWX8BR8kR2ldiu0b18M46aJ7ZrTLxaMvuQlpI2hVZKLR01Qq1KmDYnAq2WABjtVtKy0Gpc8ZMrwMkbqEQtOXFXCLQKem8xAV/qCfnfVys46fQjMir4aoHYrKD15onN5AAqt4/ja1kCPYunLmFLczjK/H+wfkRGlcgoEVtFfG2JoZvMKBw1Pw1hEpXnYgpdrDL2Gwi7x1MmRQVXK+BqhenfddUStlzB15qMnHXk9hKOUkomGnbCh4isZSJrOdWU1jGELPogg9I7mYI31zCEHNr/Zeu9w+S6C7Ptg7qs5gqY8pJQkpdAkhcIIdSEBEhIIBAIOBACDr3XBEKzsYVtlZV2d3qf2aZdFVuWO7jgjmzLktW2TD+9lylbZJv3/v44Z8fJ9b1/zCVdu7OrndG233Oe574bI3h6mr6bQWvvpmtWQo6FEoYPnpbDUdN0rTx6awSlnuDZ7jSGGEdpDGErcRw1TaAXURtJTGmIRT+L1t6Lo8YIzDSOmiAwsnhaGnkh5KHYYngFedEuh4DA+jDNczex7FbwlSx6PYanhLaP54KDmM0MajXBolXBU3KIs/swm2k6WoVFawqtGk4Ygkg1abfyLFkH8OQyK+7BiAUR8idWLRYdrRxdfc9hNFKDW0crD2CMykIcXynhy0XMZiYCHGZxpBStc7tRqsN4cgZHCtW3rhTqS81WLKzs1/fR0XNotYhNIccxWsODoC1sO6Wx2mH7xxUTOO0ERm2ErppDWxjBqMUI5JD7EII4R3ClHM/6M9jtHNJcDKuVp6OOY7XzGM0stljAV8eQFxJo9TSuXKZrTAwO2WYji1pNDW5L1gH65iR2O4/VzBIoFbRaikCtYDWz4a2VGxxEOlqJQC0NeA9WK42yMEpfG8eXiqjzozSf2Y3bDoHOnpTGqI1EgWceq57EF/P01ApWPYMvhtv1FXuSrlKhfSaG1xojkCYwqlm0+QQr9iQ9vYDVSGA3w7exGznsRgazHmfJLKHXk2i1BHY7x//t3UxHKw/+X5fsKbRaBr2eoW9O0VHHMRs5jHoWTwphmMpCEk8q0dXGB0aYcD5UQqul8eQy0lycrjbOBe/QgE8RqGPo9QxOu4zTLmO1CnhSOVSaNtKD56xnlPGVPHo9nKstOeWwXdMcxlOTqNU4ViuEeVqtVPi10BiN5h1ZPCVF3yqG2mYxHllAkvhaBq0xjFIdQqkO8Xx3CrW2PwpW9/F8dxKjOYLRjIVQU72AI2Uis0s4cTKbWfx2kgtWBbueQl0o8Nj9o2xaJyAIAn/zgY/z1j/9I/78jX/Bh9/3V9Rmp3CNGaSFGYzmNIa4Dz8osiTmqM0NMfzrT3Gfcx1nz/8M90yMrnoLrjmNKc0g18fpORPo0i6k6nU0z+zhgnknrppl7niZjnQHgbYPS7yB5jMZGqdzWMpuPHMUaWE/ZiNNVyshV0cwxUm2rxfYKAgcm/k5rnyM5vwubGMnjz/4Y/76na/l59d8HsU/hCLehNoa5ulHryHQKiy6RfT2PuZO78QQiwTtYbT5IVqzoyx6R7GVA7RnY7RO38BzVgajXaA1O4zZSPCsO4Nem+RNf7iBi9YJXLxtO29521+wccMW1gsCJx6+FbN1lHMnbmThzA0EZhlbK9KYTdM8W4ALdyNX9yAu3MCSO0PrXIWeeZjWbAxDTNJ3Q15Rxxjj2eB2lIUJRHkcvzOJ55RQahns9kFajQnOyMMM3fxXlE58jyeau1DFLPNPF1i7TmDHiwWajaO0zsSRZ3fjKVmaCyP0OoeQ5Ty2XeaZU9fgORkWjQOcO74TV8ngaAku9CeYO3cjUitFbT6BXE/zzBM/RJ6/Fvn8dSjnR/DVCZq1vbjBKEYjtPmE4WUaTy6GIWE7S+vcvrAd0i5h1FI0zuwNjU3yGFZ7nMbZNPJ8EaMxTt+6Bas9jryQf4FR8fQQjjiJWisOGhRhoDCFOJfl3JND2OI44lwGeSGHpxzAkSZwpAmUah69UaJjTCPOpTBbZVa8o9jiJK48jdGcwGiEStPW+RS+OsOidQtd/QhqtYLVOoAnH8Zqj6FWi/yuew9Wawa7fZDm2RziXI6OPo1aHcOVDmI2p9DrE9jtaeqnMxiNSVi8D0s9gCaOYcqTLHpHcdUDuPIUjjSJWi0QSFPY8gxnTqZ45rcpbs59h8mRL/HUI3EeezJBKf9Tjh6NkyvdwNjUMPfeUUE5+St+/i9/xc8+/Ba+9o7X87X3vomxG39I6+RDNM+fYO7UU4hzVZy2wq7//CRnHxjl3vGvcOLmb3Ns3ye4fehT3Je6mt+Of5kHp/+RW7P/xPjov3H3kV/imo8jiY8hibO0G000WcHUDSzDxDKMwYF/9cC9qudcPbA7pjMIFAYTD/sF7sTqy1dbF6uMC88OJxSrPIrV+1i6PeBArL7O1MzQmGE6uLYdYRX8F0IG2xlwIX3XHcw1HMsetCJ0VQvfJmJZrE47VhEGjmXju26oI/UDOr6PZZj0Oi8ANm0zNJUEXqg1DTkdq/rU8HH7roXnWIP2xmrw4dk+hmpimiZBEPz/g4qOa+LbxiCMWJ1+vMCm8Fnpd+gHbvSnT8d1WOp2Bq2EC4v9aKbhDdoU/cCl41qs9DvR24XNCsuUCXwT21JwHY1uxybwTXpdB8/R8G2L5QjU2fVc+r4XciVsC880cE2Dnu8S2BZdL2xf+JbJYsfHs0wCL9SYrgYVqzrRxV7YqOh6Lp5p0A/8cAZiWwPmRODYkb0jbGWENw/XDoOKfrdDz3MHj3sV9Lna/uh6Lo6l0Q3CRGupv/gCo8KWMYwGrtsi8BUC38DUZQLPwnU0XFfBMps4ap3AeYzZM/soJz7A40e/wmPjnyL25S08XXoTj2Xey2/SH+Du7Md45v6dJHZ/jrOn7kBun8E2JXTxMU49XOEXX3wX//pHL+KH73wxt/z8as48MMXZuQdR6o8hNn5Fu3kUXbmNh349RCXxJe47/H2yN/4Nj97xRWonr6WrF6if3Ysl5lAWRvHFDEE7xbPWBIGYpXnyJha1Ek49iV1P0JFydKU8PTWFWRuiE00/fDGOUR3Ca8foaxnkc7sIpCTLZoFATNKRU/SUDH01SyAl6ek5AiWNLyWRZndjNUcxGyP8rjM5MHwsW5Xw0NiMY9RGeT6YoqPm0BaGBxMPvRrjWXcKX8rxrDuFUYvTUQo88ZO3w67PYM7t4UJnGmplnGAau5qhb03RdcfxtQJdtcCKXqEn5rAWYnTkPEvmGKZVDtV70jC6sg9N3outxnDVDLKcBj0OzTQrCwkUeQjbHWZFLPHaywSETeu58rKtVOduw7YqiI1rMaQbUcUYC7U0e+Mf4xXCDoQ1W7gxvYdHHpvk85/5IIKwjs3bBZ55ZBS3fpBvf+GPmXsoxolDv+Sp+7II2wSEywXuOVJEaVzPe9/xUjasEfjcZ/4SuXob//y+v+CKTVeyRriEv/6rdzM28UuePjPGzhu/wKU7LmaNsI0/ecMbeeA3U1z+0lex9ZLLENYIfOSTH2L6aBlhk4CwQeA9f/33uPIt7Pr5P/Pdr/wVtXNHOXPyEJ/+5HvY9KJ1XL71FTSbv+S2w9dw+cYNXLJuE697xSWU07/kFZddysu2v45XvXw9gX0Xvj6K27oe8eQvCJpZFs0sYu2nVE/u5Fl3gt91DtA8fSN6dQSnlWTFHsMVQ3WeK2exxQRKdQ9qbYglp4zVDrfXHT3DklNCqe6LTBZp+maFQC1y8pGf0jVTWOJ++naW+VPXYIsx5IW9XPDHcKQUnjJERxulo4YmmUWjgnR+Hx21wLJVDtsLtRG6RoWeMY6vFOiZRVw5TqAncLU4pjjKs90DdMwyvl6kZ5dCmKY8QnP+OpTGHpb8SngVvhHHktKsdCbpR4f4wMyht0ax5SRSbWgwezCleNQWyeBrqciskcRoxgjUHEYzjlaL0TXKWK0UanV0ANIMDQqJ6EpyOayDyzl6ZpmuEdpAXDmNK+Xo6OGBsG+VMZoxbDGBK4fNit/1p+hbeepnrsfXEvhanK6ZJDDidIw4fTuFI43iygkueBP4apZe1ARxleHBBMLXs3h6ho6VJzByBGYuhFJG0Eq9PUrHDF/nqulwAqOmcdU0npbHlvN4ajlSA5bCCY2WoWMVseU0gVHA1/MDtamv57HlcGJiSSkCvUSgl9FbSTpmgUWvgGfE8fUSi+4EnvYCmNPTMvScIraSjDSURWw5xXJQpucU0FtZo+vNAAAgAElEQVQxulYFW8phiPtZDkqY0iimFCpUXTUTcUoyuHKGrlEI9bNyhkW7HO7mWwmkuaEIJBgxKmqjqLUYy84UjphHnB0hUEMI4OoBa1UjaTZyKAvJgYWho45FFf3SoJ4fTj/ykaoyF4VVBZyojh+GDPnBFfC+OR4ewpsZOlqZ5tl9qNXhAaMiUHP0zBK+ksVsxtEbMaxWBqMRGmQCPY3ZGsGRwhmSXk/SNfLojVFsMRlafOpx7HZ2UL+3monoIJ6ioxQI5CJuO49Zz6AvJPGVUFvqiNno4y9G1osSHS0MIsxmDrudJ1ArdLQxfKXyAm9BKePJZZx2gY46htMuhAdssciSPT1gcgRKCVfMD+YTq5VuR8piixnsdoaOXkKvJ/CVAlotFn7tKWWsepq+PobVSBLIedx2io6ai/hKSTwxi9vO4kt57EYGq5HFrGXRF9JY9TReu4hZyxNIUzjNMTryBG6riN3I8Lw/hdPKIJ8fxW0VWTanUecTuK0Mvpxl0Zoc7OTDq7kxevoYvhw2aaxmAb2WxY+mB0Y9R6CM01En8OQwbDDqGXrGJF1tPASEtgvRn3nE86Ms29PY7QKts8N0tPEoJAqZHZ40ht0KjSQhC6QY8TFyYdVdK2C1kljtRMgEUlJhK0tN0jMzXHBnovlQjp5RoaMVMJvh59OSU47aSOH3vRVvjCWnjN4YpmfmB00LRwqDi46ew5ESIftCy2C0wuaAr2Zx5UzE7clH4NgiZiNDoOTpqHk6WgG1luXU8TQb1gps2nQR9WbAydM/pdmooMgHEOX9TM9cxVX/9IdkR/4DU7mT+TNx0olP8aXvvJnyPd/lGT1LW61w26Ef85PvfJhPf+r1JEa+jqk8gNgYw7HjLJz/GXNPj1Ac+hbf+96bufaHX+aZR4+ycP4mHvnNt7jp5//GHTfvxesW6XRiPHz/D4jt+heqp8ZZ8u/l1iM7WS8IbBAu4+c/2M0tE9Mseb+h52c48dtrGN33FR59Ms5Z7edMjH+V2275Eb9buo/m3Ci6GKe5EKOU/SLV88dCbpM2xsknE6RT3yCT/i733bUHo3EQs1ZhObgVVy6jzccwqxmsxkG2rxd4+UsuR5EC5tUKDWOS2+/5Aa12AkNL8dzKrdRnJzn+YIVf3buTO4/tpnHuDpTqIdRmDEdPcu7kMGrjbh6+t8idt+6mNj+N2JpCbE1RX5ji5BNlHO1hbruvwPnqFIZeouce5MRvsxx/apKjD+wifvjzpO69njPSBIv+7Rx/IM3aDQLCprU8dvxOlPqvEGfTiAsl5s+WeejBGHfds5dm+1YarUOceDqJo5RZCY7y+G9uxNXv4LGHRnj0kRhnzpY5+UyO449UsLQZ1NYNBPoIS9ZBHr1vD63WNE+e3osnF+loZaS5EdRqCNLUakm6eoWuPoZ4JkZXHsNt5+lE37ul+VTYjlAOYrenkOeLWK0JusZhtHoReSGLLY7RNabRG2VceQqlWkCrl6g+EyprA22G/9u/i/Zsio4+TUefRl7IotULmK0KvjqFK0/Qngtfr9YKNM4mMJtjKNUSdvsAjvjC+w+0g1itSVx5Br0+jicfxm5HZhhxEq02hl6fwm4fpKPdTNc4hN4oDsCbPeMoy87t9Iyj9IyjKAsVHHGGwDmCrU9jqyGjou+EgYwrTdHVD7FiHSEwjzB3NsfD99zIdOKrTCe+yh03/5Tb7v4Fo/u/Tyz2X/zs2q9x054fctMvvsXtxV1MX/91rv/42/nx376FL779Dzi07yfM//ZuxIWTKK0q7Wqde47dTvaGL3Dm/iGOZT7F5A3v47Hxr5L4zjt4avo7HNn7YUb+63/x66l/pbTvU8ydPIBrHactPkqjeZ5WUw5n+tHsw9A0bNMazCVWWQvh9CGcaKw2KVYP4qthxKr9wndDeGY3alLYpjM41OuKHpowIiNG1+8N+BSBG7YzVtsYq1pR27QGHIlBeBLNQALPG8xC+p0urmXjOxEn0bLp+GFosNqUWG08dDw/alAELHZ7uLZDv9sLWxdBB991X1CWeh16nT6B24keUzh58QawTwPb1Ol1ugO2RfhxBjiW99+mH/+PRsXqxGMVnrnU9QYMiDCgCAgcM5qAdENwZr/HcrdDYNus9Hqs9MKmRT9weW65P1CGrjYqlro+y70Ax1bo9xwC36ATGHQ7Ft2ORa9r0wnC6UfHdUJIZQS59KMwwbcsOo5Hzw/wLQfHMPEsG99y6PsdAicMFvrdDv1uB9c2WVnqD5oR3Sj8WGVqeJaJZ5lRu8KNgoqQS+E59uB9rCpGu0EID+04DsvdLr5lRpyL0E7ScZywJRK4uLb9Ag214xIEOp4n4fsqtiXhuwaureN7BrbVxnGaWNYCkjiHZZ/AMO7gmSfjHMl8jfN3XMstO9/K5A93cP/wm3kw816Ojr6PhcdvYqb0Xbr+M5jGLE+feoQTjx3h4TtTfP+qN3HdP7+RL/zxFpLf/CgnHjrIrPI0jep9NBt3IClHUdRjiI2jHBr7Afcc+g/umPwid898EmVuF0ZjFLOdRq0l8KQcRnWErpjGbaawqnE6Ug757BAdKUdHzCGdHcJrpXFbIzjNYfx2LJx9SHGs+n6M1TZFZwptbgjx7E0s6Xn6ag6nMYo+v48Vs4Re249e20/fyNPVsnhSMgRrNmM8640hntuD3UqwbFVCmKacxW4m0GsjdNU8fb2ML2XxxCzP+9P09TIdpRDtHUs8+rZNcHqY5aVJbG+MZ8/nQJ6mUU/iK2Ucs4gppbGbKbxGim4rS0fMhdR1JcfifJy+UUJpJXCUPIFZQZXTKLUR0MqI0k1caCax5oZQ7H042k083yjwyq0Ca7dezCtetp356u00pSyBl8AV9+G1szTns1SmvsIOQeD3/+j3Uf1nUM9OMrnrmwhrBIQtAk3vTs4393PyyV/wq8JnOXH4h3zzW29D2C6w7dUCe3/5HZTWtbzpjWvYslng/R+4gvOn9/PZT7yB9YLAK37/csTabSzMpZibGyKb+DJbBIEXb7yC08fv4tzpDDfc+D3WCAI7tm1H0Z5mvjXFRz75StasEfi9K/8cW8sS2DM8+uBOnnpyiMkD3yBX+D6bNwmsW7sZx0tzaOpnXLZpK1uF9dQX7uHhR/aSSn2djesE1gtraNduxxRH6Cm7WVEyWHMJulqKld4wvpRBnd+PL2VYssrUTv2SrprHlzOY9Rjy/Cgr3iRmK4YthnpDX82EcL7qKk8hVGeGgUIJV85htTOcPX4dz/cqWOJ+lNpu5OpunuuMYzRHsMUErfO78JQhunocT4oTKDl+FxwcwFi1hf24chqjkaBvjrNoTkaHrAy+miLQk3h6CFTsmAV8vUigF3GUNL6Roe/mMaQ99NwMlhzHljMo9RgrwQG0VhxxYQilsR+9PcqyP4ZvZKmfv5GVYJyeXcRox2jP3YirxOmZOfpWAVdO4SkZlt1xbDGNK2UHelJXztHVS3T1Er6Sp2dWImhiPoIeFtEbcRwxzbPBJM8GkxjNJGo1xoo7yZIzhiOm8NU0fauALcZxlQR6Yx++luT5XgVfi9G1kvjaKD0rQWDE8dUw2OhbpegKfApHjg2CCldLExg5fD2L1hrBEEMGhN4eRW0OY4gx+k4JtTlM1wrbF4GRQ6oO4elZenYYCqj1FNJCgme7h7CkNLWzNyDXhvH1PB2ziFTdP4Bo9uwygVGgZ4/RNcewpQJ6M0fXnMBRchjtGLYSp2eP48g5tGaCnh1OSXw9NJKsdMZZCWZQaqN4epbloEzHyuIo6Yh3MU7XLiDX9+HrWZb8cXy9gKPkCIwyXWsMV84gz+/HbCZYtCt0jSJqbQRPiSwa9RECLUcv0kRarTTy/CieXGTJmsJsJTEaCXy1EH3uFTAaGTraeMioUMJDeKBUMKNDuy+X8aRSeIW8nSVQSwRKaWANWT1IBmrYEnCl6GApFegZ4yGdXi6w7Exhi6lIHZnCaMbo6AU8OYPRjLNolwdBhSunsKVYqPaV07hSSL6XF4axWqlIc5rBboXhgSMWURdSmPUUbjuHJxZQ5uLo1XQIlGyWcFvlcFai5FGrMeqn9+BKhcH0w2zmMRvZwWPXa2Fzwose/wsazmx4qJZDI4orlVAWkmjVcL5hNtNRYFOODCXhcxMqX4u4UgZHyoR8FzHNolXBlbP4ah6vXQhBh1qZnlYmkHNRMyxN3wgDcLuZimDP6fDAIpfx2kX62iRGLUVPnaCvTeO1JvDbkzjNMr5YxqpnkGf38Zw3jdPKo86laJ8Z5XnvMFYjhVGPYTRSsHwMo5FCnB3BaKQi5kgWZSFOoEzgShXMRgF5LskF9wiBMoHVLGI1w4DLl8Mwp29OYUdWk1X2yaI5xaI5hV5LY0WTkNXgxxGLeNI4XW0KT66EzAo1NCD4SjFU56o5jEaMvlXCVzPYYmwAl/WUOGYzGwWpY0hzIzTP7mHZnUCvj6Is7KdvFQbtLqM5giMnWbSLOHIyUkCXWHbLEW9ojCWnRNfIIS8MRfcN5yRabRRfydM3xwbsjI5WwZaLuGoOV82gNJI8+eg+Lt4qsEYQ+NVdxzGN/TjGDKo8yUJtN//5o7ex/kUC6wSB06d+w9zxSYTN4c/rJ56axLV+wyf+/a0IGwRevG09azYIrF8n8MbXv4Kzpw/RbKZ58rfXcOUOgYsFgfVbBS7b/kou3ngJJ56K86MfvZOXXLKNKy7bztlmkVOnr+W733w729cLXPWP76Fdf4DtFwsIawTWrHsxmzb8AZvWbqU2d4T6wl727vwoWwSBSy8VULsTXLRZYP0ageMP51Fb06hihY995GXs2CLw8Y98FFef5vpffIiNmwU2bhZ40VqBdWsF3vVn/wvx/D3IjSx9e5xASdI8tZO5J/ezeU3YOPmzt72fJ84NYQTTtNU0ppNibmEnZ86M8vo/2MzmtQLbLxPYsllgsyAwmb2O5lyJlf4xrv3ph9kgCGy76BLWCAJr1ggM7f8+ycx/sW2HwOv/6KVsuUhAuOhS3vU3b6A6P8a9d13LxTsE1m8REDYLrLtC4HXvfQPnGndz+8GfcOkmgS3btyFsvhJhzRa2bnoRau02vvhv72DzBoFLLgmfN2GtwJbtAqfPP4DUrPDQvbvZtEbgVVdu5opLNrJ5s8B73/8GNm8XWCus5z9/8FEUMY3aHGH3tR9ixyaBiy8VONu4Owp8QzCrshDDkwto1QRGIx3OshpFOlIFp5VDmh0h0CrIC2m0eomOfoSucTOechB5oYivztC3jmC2KjjS+P8IKqx2yLBQqoWwWdEcQ5zL0rcPodbz6I0Cy97NWGIFW6zgyuMYzSJWu4ynTGI0y2j1Emq1iCtP44gHkOeL2OIEtjhB63yGnnEEozmBXh8PQwrlCIEe8iva5wss2XfQN45htabQ62W0ehH692K1DiDPl/GVw7jSQZbs27BaBzCbU3TcmzGVKTzjIB3rMLY8iStPYbfHccQJ+toMRnuCM6eSnHhkhNsrP6C459/Ixa8mW/oSE+WbSCSu4ZZjJQ7dXOC/vns1t+V3kf/Pz/Lx125hz8ffzbf+8vU8fXMG8dT9NOefxLFk5hdmGRoa4p6pa5mJX81jN3+DQ/v/nuyP381dic/y9JEfMHXT3zEx9Cbum/4sR4pf5YmHsljGb1G0J2i25hDbIZviv8MzV6GaXhQIOKYzaDr4jo9jOoPJhm3YA/tH4HbCwMINIi1naMgwdWvw8vBtXwgqwvlEd8CsWA1EVt+Ha3uY/22eEYYV4QSk4wf0gs6gTdENXjBvWIZJEM1AVs0fLwQIbqgg9YNBy8K1bBa7PTp+EIUT/sD64UXw0FXjiW3YYXPECegFfXzXiooE4dt5kUzDMaP5h2bief+PRkU/cOi4IZvCszR82xhoSkNuhc1yL8Cz9HC+EQR0I07DSr83mH6ssiv6gTsAaoZ8C/d/KEotU6LXtfE9Hd8LtZ39nk0nMFla9LB1jcWotdGu16JZRRgEKO0Wjm4S2C59v4NrWrimRWC7BLZDzwtBnWG1xP0fjYpu4NHvhh+7Z5o4uh6GIKsQzVUmhu9GKlOLpX4PXVUGulM/ClBWH7sXBR6rYNF+4BN4Fr5nD1Ip17IJPAvTbKOqVQLfRFdFTF2mGzi4joqh1zCteQzrLC1xgZbyJEHnFJ5xnEduTXF471d4KHMVxwvv5o4b/5DfpN/Dsfj7uO/QV5k7WURXHkZRTlGtn+T0k7fz9IMT/Ozz7+FH//AHfOLVAjPXf4UH7xnjjHKK2fO3UW/ehmbdTr01w6mnSzz5cJIj5a+z+yfv4u6ZT+K2R6me2knj3F5as/txxSxuM4m5sJ/aiRtwmyl+5x6gefImtNlhnnem6Ig55o9fh3TuRp5zy3itUZrPXM+SkaWnpuhraeaO/wRldg9OI8bvvAk6UpqeksVtxunIabpKhkBJ47TjdNQMy3YJoz6MXtsPSwehP4PdTCDPDvF8MEVXzbNoltCrIwRyFvoHUedHMOsJVuwJVuwJAjkML3paiUfu+jaLH3wN1IaoNfegeGXckzGoHkD0xunKZZr1EdRWIjSGNNIop/fSkwt0tSLtuX3w6I00xBiqVYZnSnAiS1svoHklmMtwTttFX83QNbK07N244k6Wnhnh6x99B+uFjWwRBObPFOnYaXri9Txfu56lk79keTbBkeTHuGSHgLBd4JGFabpqidsTX2OLILBlo4DTPsbp8f9k8wYBYZ3ApvXbWStcirD5pQjCdg6PFFg4meXtf/oG1gkX8bF/fBfnTlT49EfexHpB4IqXXcm5p/ZgiEOozZ3kR/6F7YLAdkHAaz+Io+b43Gf+hA2CwGUXbcA1H2B+fief/dx2Lt4q8LqXvIPzZ65ldM/HedUVAi/dsY31gsBaQWDz5s0IwnpkdZhf3bmPjYLAtvUCmn4HLX0300c/zUXbBLZs2sGpp2awpDg9ZQ/9VhK/lqV++heIzR/xnD8Z2j3mhgjkDD2twPknruF5fxJ6M/SMMaS5/Ujze1l0CvStPOLcXjw5S98cR6sPozdG6JkFVrwJzFYSZWE0uqJRoT23E7l6E0tuniW3gLSwG6MZ3r9vFfHkvXS0UZz2KFYzgTI3gtNMs2yN0dcLaLURLnhTiLPD9M2JiJhfDn/hVuL0nCyBmUWq7sOSMjhyFl/PIdX24htJljtZunaK5txNLPsT+HqJ53uHqJ65CbU5ypJXoe+WqJ27AUtKoLdH8bQMjprClOJwYQZfTdI4+0t6Zj66mhgedjt6YWD4UBZGWLLH8eQcZiuF3kjwfPdgqOCLDA9WK40jZbjgTeLKafpmEU8poNcTrHiTGM2QPbBol9Abw9hijOb5G/CUOMteAU+Ns+hk6FlJ9OYujPZuzPYQXTMdXclMhs0BJYUjj9I1Q8Wqq6bpuyUW3TLNuV3o7VGW/Aq+kaW9sAdbSbIcjLHoljHaMTwtgy0n6TlF2vN76DsVevYEnlrGlgpYUg69lWDZH8NoJ7DlNH2nQmAUUBujOEoGR81Ek5AKz/eO4GvjKLUMffsAPXsCU0piy0n0VopFdxJXzeOqOfRWjI5VCKcbegZLzLISTBEYeaTaXhw1Sdcq0jFLdIwKamOErlXEUTIo9VF8vYivlfD1Mq25YZbsMQItT6Dm8ZUcZiuBVh9l2R0PwZStOGp1mOeCAzhSeOXeaKRYcadZsg/QOr+XQC1A/zCuFLYszGaWFfcgTjsEIHb1CXqRbjNQx1DmQzaDXg9hlx2tMjiQB2oJcXY4/No4t5++OY4nFxFnh6NKfB6jHh52F62JyO6xOvdID6r5gZajqxfoGWOo1RE8JU3fyuOpSaT5vWi1UZ71Z2if3zeAeC47B1AXkgN4pTyXRJ2Loc0n6CpjuK0S8vkkbqsSHtbb47hSBnF2H75SwJXyWK0synyCZXsG8XwMeTZG35gMmxK1NPJcHLuVp6uOYdQzGI0sykJyEFo85x9Gr6VR5hNReJFHryex29mBCUOrJSIwXoFFq4JSHQmnX1IGV85iNBNIc/vD/69GhtbpIfp6hRVrgp5WRFsYpqvlsZtxPDGDUYtHzb8iK9YU8vlR+toEi/oURjWFWcvSkSbx26FdST6XwhfLdJQKrTO7Ec/tZ9k8QE+d5Dn3CAtP7cJupKF3iOeCg8w/fSN2K7RZWM0Q6BfOKXKRkSOPUc/jtMv09ANo1SxGPc+iOTP43JHn4/T0CbRqClcKP3c66hhL1gGU+QTKfIIL3iEcsYjZyCLPxVl2ZnDaocrVjj4XPbmE3QobPEv2BEYzhji3N4L3plGqe/GUBD0ri68mcMRC1IYpo9XCtorZTKDVRnHlDNL8Hjp6DldOoTeGCbRsNCEKw9RFu0jfKoT6ajnJBX+cnlWgPbsbXw0D2Y6eR5rbF5o3rLAxY7dzdNQKllwiMMtYShLPyDN/Ns2mdWFQsUbYxuUbBC5dI/DZj70fTb4b03iIV7/y5awVNvP7r34l3/v0PyJcLvCmj/4Z4vyjHM3fgLBRQNgo8NTDTyKrVa688koEQWDf0I/Qtdt5719uDA/VwjrueGCMvTce4PKtf4go3sW3v/0+1glbuHj7lTxdO4BujnPVx/+UrWvWc/UnP4VnnWN//PsI6wVetPFi/uGfPsFw/MdUawVmz+zi+h9dxVbhJbzi8tfjded5zWtew5aNa/j7v/k/aOIxAvcuNq4Ng5ann2gxM/Et1q8ND/BnF+a476HfsmbNetYLAtP5JI35YfTWCEt2io4yyvOdW3jlSwQ2bBIQ1m1hx9ZN/PiHX6O+cBet5gSud4A3vFFg4waBD7z/Hzg9f5wPfegjrBM28eqXXIrSvJ27bv8ZG9cJbBAEXnrZn/Kxj1zNpk2b+K+ffIe7f30Q4UUCGzdsQRDWcvGr3sVXv/1Vzp2ZZvNagXVrBK7bvZsf33gDwlYB4aLt/OCHX+CpB1O8680vRhDWI7zoZbz1XR/lHW//S3z1Cd70+it45ZU7+Na3vsXXvvk91m64iPWbNvLWt74VpX2YO27dxaVbBTYIm9i4Zhsb1m/m41d9mE//+4fYvvm1bN8qcOaZNFIjz9v+dBPrBYFrrv0hp+YfQ6sm0GvJSMEbp29ODFg6RiON1yrTkcfQq0mMRgpXLhJoE6i1Ir56ELM5SUc7zOxTI9SeiRNo07jyJGo9j9kqYYsTaPUSZmsMo1lh2T1KRz/I/MkRAm0Gq13GkcaQFzL46iS+NoUjj6M1CijVLIv2IepnRtHqRZacW9DrZczmOGqtgt2ewhbDmUh7NovZmsCVptHrE4izRRzxIO3ZFFZ7gr55FLM5TUc7ijRXon4midmqcP7J0bBhod+C0ZhEWahEatNb6BlHUdtjGPIkjjaN3h5Db1Zw5SnMZgVXmqSvTWO0J6jOFXnkVzfy0NHr+OEX3kp86FPcfNtPuPVwkgfuP0RbPsOZ849TO/sYd48Nc/iX3+Unf/9m/naLwLUffht3Ja9l7vHbqJ57FElZoFqdJVfIc8/UtRT3fILjx77NseQ/cXfm09wR/wyH9v4T5ev/mrsr7yd/07t5/K7rac4eRdcew7RP0hZrKJKFJitRWGHhWNbAduFEwYVjhmrS/86mCBWl4SQiiAKIjtfBjmYhThRM+BGIMpx/eINgI4h4FF2/S8fvYqjmYCISuAF29P5MLdSmrrYhep3uAJK52p5wrDBcWeVUWIaBoeks9Rfp+EE05+iGytIIkOlFTArXCs+1waCp4Qx4FZZh0u92w8cYNUhWpytB9Fg9x49KABamboTn4yioMLXQmGLoNo7tIfC7JS4s+hGQ0sQ19XBK4US3yHTR73bwXYelfpd+N2B5sR9OIlxr0JTo+c4AtnlhMZyHDGwafmjuWIVXLnWi2UR063V8Fntd+t1ONLcIeRId1xrMRmxdoeNaBI45CFAcW8ex9XAyYev4nkXgWXiuGb3MHAQTq6wJ37VxbQvPsQehRDgheQHW2Y0Uq4Hn4kZQzdWQw4kmJatti1UgSKgytaLH4A7UpqHZJPx7rxMM/v1Wo46haviOi6npOKaO2JxlJRBxnbPU6w9gmQ/TbD1OWz6L5bQJrHkeum2E3PUf4tDeD/JQ8m/Jf+s1HNv5V9x604c4ecvPCZp3ItZ/TUt5HGXht/z27go//sx7+I/3vY5r3vtaklf/LefvKWOKx9Fr93DikTy/fWgEW7sZTz/IA7d+n1vzn2Nm3yd48u6vY86PMHd8N131CEZjkta5NFYji91Mos6PYDWSYeNAzP4PBagyN4xRHcaux+jKWTpSGrcZZ0kv4rdTKOf3oC8M8ZxbpKuMoi3spKPsZ8lIYlT30D5zA1YjxgVnHF/OIM8OYdZjLBolPCmNMrcvsnzkcdqpqDmRpqsWcFqho37FyNPvHGBpoYjSLoN9lI6U43T7eqSr/xh3/FvQLOEoWXQ5zfNqBdpljPk4VSXNilPAFUexW6OsOCWW7TJGbYSOkkOeHaJ19gZ8OcWikUev7WPFLuHLKazmKMr8Hnw5iSsN4Wu7saVfUnvmZ8jn4xwtfYeXRFvXL37hI6j6rZyd/QnN5o+onv0p9ScT3FO8hk0XCVx60Q4c+de45nXceuBLvHT9K9kobOHE/D6u+cVbuHjTJWxb/yrueHCYZ8QMl12+hYs3/z5Du3fimile95rwF40ffO8LLJw9zL9+4jVcvE3gTX/6TgL7EI40TCDtZzLz5VCPKqxDkh5FErP87Mfv5SJhHZdvvoznew9h1Hfx+Y+/jovWClzxytfQnr2el14ksEPYzAfe9QFuO1bk4MFdrBMELt/8ezSq+5k5cDUXvUhgo/AyWgu/pq19iaOHP8IO4WIEQWCheiuqtAer9VMu6AncagKtuhutfQ1dtUhXzeG0Y5jNIfpGGnVhL04rEVbB1TKuFNoRXDlB3wotBI0ze1iyJ+nqhWj/HF619ZUC9dN7CZQygVrB04dQ6tfj6wNyDIEAACAASURBVMN0zUTIVmiPsOyFMENb2oerjuJrCbT6vnBDL4U1b7OZItCy6I0R/Ig0H2gZHCkZzTBe+IXbbA3jKnE8NUHfzuHIsRAiqIZmkI6ZQ6mPYkkZlryJ8ApefR+2El7ZD8wMUm0IvR3DkpLorQTiwn58JUdHL+DKGcxmgq5RjNSscTpaAV/NYDRG6eh5+maFFfcAfXOcxpkhfte9Oby/mKarFwm0QsSvCBsYnpyLgHWxiJofQ1rYgy3GBwcAuXoTljhM10zjKqO4SgxPjWNLI/TMTKT/DOcXWjOGq2ZxlAyBUUBrxiJ4ZYWuXcKSUgOF6GqQEOglHCWPpxXD5oOcw1ULdM0x+s4EjpLGljN4aglXKeOpFXy9jNFOheBLdQxLLOBrFVy1iKsWsKQMlhTOQYx2AlfNsuSN07VKdMwijprB1/N4Wg6tGUNvxQeMC7UxiqflWPTG0FtxTCmJKSZYdCtYUip8PE6FwMijNUcjKGcmNLyocSw5Fs55jBxKYxilFqPvjGNJ4fPjGzkWvTKGOIpY3U1HK7HiHUCc3R+pO/M860+j1xM0zu5hyZ5gyZlErycI1FBT2jMryPMj2GIG0xxHamdpN1Msdw9hynm0ZoqOXqarl+nYN6M1y1jtCiv2IXrKJB1xgo40hdscxxAzLLpTOFIubA6pJYJWhk4jjXFuP97cPnBKuLXduI3duO19mM1hukYJvZWm30rREzN0lBx6O4Gt57C0LForga8X0JsjSI39yFIM3cjQqO9Hl5I47TR2LU7PT6C29mG0CtjtadSFcXz5AIFaYcUbxxZziHOjeEqFFe8wgT6FJVZw5Elc5QCOPI7VHsdojGO2JrHFsPJsSyUcuUD97CjSQhqrXUJv5nHkMQJ9CrNdwpHHBrtyVypGXIpseIBtZVGrSYx6aqBzNRrpQfuib07QOrcPWwoBj10jj9VKYDQSmM00S/YBxPOj9K3KAAa6CkkNlArqQmgcWTKmMKpp5NkYHbnCs+5BrHoW+XyMvj7Boh1+T1PmE9itIj19Cq2aQm8k6RrFUFday6AvZOkqB3CbFYxqDl8qsaiPoy+k8dolLtgzeGKBZWsSoxZ9b5Xz2I0cHbmC0wxtI24r1MP2tQl8sYTVSuFIIT9idVZmNBLYYiaE+NplxLm9mM1YxF8JWRFqbRhfyWC1R/Ai043ZGmXJqeArucgKE86SfCU0JawCQT25gNVKE6hFbHEUX03iaym6ZhaltodATw0Uv4E6ji9XCJQKgVKO9JAFunoZW8ygNtKo9TQdc4KuNYmvjWGKBRylhNnOh9MQ8QiBfBBTHuH0yV1sEgQEYS3rt67l5dsFXrLjcj7/+Y8jG0U8J8mDd+6J7rORywUBYccmYvfuwXQm+drHX8fm9Rt59ev/jHNPPc7Jxwq89S0v59IXb+O1r3slC7MP8eLoyv77P/wxusYM6kIFu1VkxTvI977wQTYLG7ji4k2I+gyt8z/i+994C9vWXcnnPvk12s00lpkJWVObX86d07fSricx5d2YjTLJ3Vez9UXrueLyl1M1buXI5Je5bO1mXnbJ5ZxvlPjVw7tZt2YHgnAxpxcO84V/fwXrBYE/eM1bODF7Pyeqh3nne/6QSzZv50Pv/jvkWgjatVtZAnmcjnoLTzwY5+/f9/tsu0hgrbCBtes38bJXv4SzC3fSak2y9SKBrRcLNDSfXz91PXc/PIYgrGPN+nWcr97LDUP/zpbtAoJwMefPnGW+nsKyxmjOTvH0YyU2CusRhJfxk198H+Pcr2jUEjx2eogd6wTecsVbaJx6gpFjP+TNP/091ghvYM26bRx/pkxdTrN1s8DlF70MQ5mlKse4oJdpnkrQOjtFc+EYTz05xXW/+BIb1gisE9bTqt3F0aO/ZP1agfXCNr79ja/QaM0gSlkevPdG1kbtkRNnHmNWvoe12wTWrd3IvXcfpC3lMZoxjGYMV0rjyeHXSQjdLWI2s2i1NI5YRJyNseLMDNpkVjNUA2sLRQJlGqc1gdOawKiVcdoTeOIU6nwBU5pEbVZwtRmURhm5XsI3DqG1xlCbFbS5BF6rjNucwGvPYNQmccQZrPYkerPCojGDUS9gNkr48hSBPI1Rq2DUxuhpR+gok0izKZz2GM/5x3BaE/jSNE5zErd9AKt5AK02HjUlbkVvjGG1J/CUAyw5t2DWxzFrY1xwbsNpTaEtlFHmiixbt7Js3YqjHkNrHcZVjrLs3En7XJ5AmqanzGBWi1jaOIvuLRi1cR694zrGR/+d+2/5OUcq3+SWqe/w6OkZztfvp9Z4GlGuIYtV1LNPMP79r/CN172MH7/21Xz3LX/Esfj1qNXHUcWTGNosT596kBtHr2MsleM3d+5kbP8nODr6WX5TuoqZnR9mZueneGDigxzZ88/cP/4dGieK+NbDKOpTNFpnaIoNWpKIbZjYkfnDiQ7/rm1iGRqBFzUtotDCNi08JzRAOqb1P9gPL+g93RekC57/wpzjv4UaXb8bhRpheyKEaXYJ3GBwv47fDdkXjjuAYq7CMFcDgf8+A+lGbQjXdiJ2hTeYbqz+m57jY5sOvaBH4HYig4kfTkQsm8VeH1PTWez1B/ORXmQU6Xe7A35Hf7XR0elEVpDQUNILenS87mDK4pgOpmnj+x0EfrfMcysdPEvFMUI9ach5COcTvuvQ8T16nYBeJ4gO5z5L/S6K1A6BmI7JSj8YMCxWZx3LvSBsVgT+YB4SNjDCJsZiJwg5Dx0/Mmq49KKXrYYjqwHIqnVkNaQIJyphOOE5RmgLWQ0rXBPLVAm8MFzwXZvAc6O5hh8pS8MAw7fCKcliJyBwbFzDGIA1+74/mHmshh2rz8dqeLEaSIQ2kJBfEYYXfsTFsAfPm+86UfAThhq2aWBH+6QwqFDp+jKefhbXeRrbfpx69TAPPpjhxMlbaYvHUcRHac/ezMTIVdwz9hnujX+Q/PffwLGbPsAD2c9xV/aruPXbqZ6/Ha93DqN5gkfvLPHjz7yHn/3DG/nQDoGp717FmTuLPHrfBHdM38Bt079gPPc1popf4Pj913D6oWs5GPsnJnb9Hb+e/jTS6d0oswmc9iTKQgmtVoh2tHEuOBP4Uo75p3ayaFSwmymMWhyzHu6KCaboKVnEM7vwWkmWjRLK+b2Y1RGWjRJdOYfbjGPWhugqcdS5G9Hmd7NkFPDbacxGDE9KYzXiBJH1Qa+NDMCZrpjCFUNAmdWIY7eSBHIWX8rgtJJc0DLoWgpbzrEojxE0MlxwSpy/+WraX/0/0KiweG4IXY4hi6P0Wmmeb+UJxCwNKYEnxejpaZasPB01TVfL0lGymI04Ri2GUR/mglvGl1N0lHQUUoxg1IdR5vegLezHbg3zXCeL1b6RC14eq55BPT/Gqy8Of8ht2rCGP3/zn3DVRz/Mm/737/Gqy9dx360JDpeuY50gcOmmLUhzx5Drv+DY1NfYLuzgyu0v5elzI8RH/oaXXLSDrcLLuP83ebKVr7JWELj8opez/6YfI8/v411v3cYVl2ziqo++j7mnp/nnD76cbesF/vdr/5iuN0Ogx3Bau8gPf5INQni1SBJ/TX1hPz/45ju5dONGfu/ylyMvHMGqj/KTr78rvNrxileja1kuv1hgrbCOg9NHma0f58vf+Ue27FjH5g0voTYbY7x4NZdf9CI2CS+hOfsrRPUH/Oq2f+fFwuUILxJoNm7F1kdx5euQTl9DT8zyrFtEa19L/dRNOK0Ey3YBVxxBr++hb+TwxBStM7uj+nA+NHk0h1Fqe1lyygRqAXl+FLW2P5owxMOKuTVOoJYiUn8eT9tP14rTs0NWBcvTtGd3h/X1RpwlN4tcvQlbGsFXU/SMkBXgSjmWnamBBs/XMgRahp6Zx2rHcKQEfasYKvTEEVicwleTOHI41+hZWX7Xm0Bp7kJtDdF3S6wEU2jNBFozzrPdKTpmjo6VRW3uY9Er4qopbDmJq2XpO2PYkRpUr49itZMDNaQrpQnUHHojhtEapmetBg4JOnqeRbsS7frDUKVvFbHF0DDhqxn6VpFACzWuHSOLKyfpGjlsMc6KVyHQMmj1/Yhzu1nxyhitEfTGMBeCMXpmHml+D7YYY8WvYCtpulZp0GxYPfAHRmEww1hlRnTMIkp9BFtJs+iO0bVKqI04i+4klpTBFNM4Sg5PK+LrRWwpi96O8f+x9Z5hch2E2faxerEtd2wDCTjUhAQCCSl+U/gCSUgCgRQSQhJIcAATMCYQOxTb2LIsq2yZ3stWdVvuvcpdlq26O7tTT+9lyu5KsuH+fpzZsfO934+9ZmdWO3tG1157zXnO89x32yxittLYUh5XKREYy5rXDJ5awtfKtI0xXDWPp+XxtByumkGpjQxCk+UpyPKxBEYeT8tiigkcNY2rZgbH/PbHfD2Ho6SwpARts4Bv5NCb0UFrw5JjeHoKU4ziaunB9/t6ITwWNY9cjeL1Gxsdq4DeimLLcRb9Mlo1hjofpWeO8WZ7N3IlNLksnxCGOtlMCExVclitFG29ONDSus4EhlbEdybRpSyuVmTBmaRjjGGLGdp2mbZdwlbSLDjlEBonpsKGh5qjq0/htHJ4rQSnjThn9O348zegH/sG4iv/wmLtRzgnvot0+N9Zkv+HrnQjS/otdJWf0VE2s6jG8cVR2noSTYqgKXE0JYkmJgmsEj2vhK2nOHVyM4aVQtNjmFoUR47Q1ZP8wh/Gmr8Jt34HRuVOOnKo8tTmEsgzUTrGBGYrhy0V0Zs5bGUMvVXEVidw9SnMVglfncYRp9DrYxiNMYxGEb2RIdBL+FrINbGlPKaYxZJyeIPHwkmU2UjT0UP+hdUIWyghEDI3uPoezqfyA42rrxQw66kBN8ZXwkmY0UiEvA9jArOewVdCA0pbK/bbGiG80pdLOK0CZi1NWy6HcM1WHrUSp6eN4zbzmNUUVjOOK4UMjo42iVHrT3vkHIGWo63k8MQs+nwSgoN4rXBWEsh5lqwxlJk4XXUcp5Fl0ZzEaWY460yxYJTCeWMrnK309DJuM41WieC2llWrJbRajLPBLnwlhzw3SvPkDk67k3hKjubJHZiN2IBNI87swFczA/6N0f/71NbTfXBxOFtzxDRtvUBbK9Azx+kaY4O2j15LhK2ePuTVFhM4UgJXTtIx8vhqBltMYIuJUJ3bzA+4LHYr25+cxAm0QginNcZw1SKeVsRViwTGGLaUw5JyGK0MnprArk9iNyYwxAjPPHETl24U2LjhYuYaNTRpN7L0FE73OUQzgqruoG08wYZVK1i94TwuXrGOd3z0l3jOOEitleBz/+cCVgoCwupzOX+jwOUbNrFSOJfLLvswv/s7V3Py6FOsOUdg9ZpzePzQMTx3AkMeY372ThRpiGuv+SQbV6zm0osupio9Qqsxwre/87sIwib+6i+/xKnZYSw7zZWXCwjnCNwzfR+mMYks3oHezHHzDZ9m/TkCK4S1HJnfg1iPc/5KgdXCSp59ocyn/vR9CML5/NEffpqZ1i5+48NrWSNcgCC8l8vffRXChvB5L910Cb/1q++na+4hUMeRZyPIlQi+Oo7aHOfM4jMcOVLgY584D2FVyLT67xu/iy69ykXnCqxYJSCs3oiwVuDSd7yHtauuYu3qi6jUDvGv//EHCCsELr/oQ7i9I7TsnfjdDIY6xUP3/5QLNgqsX3s5Tf0kVSmO0himuOMfuUAIj23drwgImwSEi8LmirBa4ESlzPFTKTauEVgtbKQ2/wxN+05mX93GK8/s4NqvX82FFwhc+W6BDZsELrn0XDadfwnz1d08/NgW1q4RWCmsQ27MYRj7kaVR2tZuPvTBjQgrBK697hpGsj9FWC+wccP5yM2XqVYj/d/hMapHt6HXkgRKmY42Qf3YCB1tEquZ46y3F3UuQevkKG1tHLkS70/zxjCqJdS5PE5znEXzAG1lN/JMFn2+gCtOorfG0BplTHECtVGiVcmiNcuY0gTSfJ7ake1YtRyLxn7c5jRWfQqntQuzOUFb34MvT9DVd2FUC+jVAuLJNIvmXTjNKdRKEaWSpqNNYzfKaPN5fGkaszaGVZ8gkPfgK/vpmQeRZgt9I8g0S+5BpEoGeS5LW9lLW9lL7fUEymyerrafrrYPfT4MQ7TmPjrmA3jq3SzY9xEoe9Hni3jiBIvGXgxtEl2axBb3MvNSkscP3Mz+0vVM565l/ngR0X6WuvwsLfFVZHWW40cP4VaPsP/m67j2/Zey9eMf5Vu/9l7uiv6Moy/eiy4fZb7yEi++/Cj5yTjPHhxj5qXNZDf/Aa/d9QP2bvsU9458lcnN/8b+xGcpbP0SzSMlfPUJdPk5ROkI1dpx6vU6iqwPggrXtrH0kIVo6iqmrtAJ3LeFFzambgzCgRADYA90nssfy2yHZb1nOBcJZxOe7fVtH33gZj/E8PrWj27Q69s//AEHw3fcQZDguy52vyEReF7fThKGKZZu9H+uReB5/e8LBiyJbrs3aHAsT04c823tCtsh8LwBZ8IxrcFrDQOaUHHq9V+n73p0gzZtP2xduH0ziO/4dPxuGI4EXTwvYKG3hMAvTvPG6XZoybD1/yuoWG4KBJ5Dtx2w0G3T6wQs9rphw6I/4zjda7PUDej6Dgtt7y3Ypu/T9by+GaQfWnhvaU29t3EgOkEYAHTb/qDJ0fHsgXWk49l4Vgj5tPUwVHEsDc8x8VyzD6kMgwvfC+0ay1rScALylqp0cL8/W/FMk44XGjs6njswjCwHM77r9KEfwQCmudzOCFsWxiBocW1r0OAIAw5/EGiEr80Z6E0N3cE0XVzTouubNKqv4BmvoqtPcPDuW4kN/yM3/ODTDA19kxdf2s3s7P141pM0ThZ5+fFbuGvoc9y183McHPoCe7d9kQfz36bx2iT1uQdpSYfQ66/w9D0Zvv93n+Qnf/Fr3PTH76N47Rd4fvcof/XpX2PLf/8dP/rPT/PT6/6QxJ2fI7fjzxn96W9T3PJ/eCj7Nzwy/U94tThn7d2cfHk7rZk0VrOEUU1h1xM4zZDfYNbiyDPD6POhEcGsxVFmR/CaSfxWio6cxW+lBvfbUoaOlMWtp0PlZyPOabPAWafEolFAOTmEU0vR1fJo8yMEcoaz3sTA+rAcVJj1CGY9woJRwJdSuK0EXT0ffi4maM9vR9eiaL0inRMjKKe20VEiPPi3l6L89GoWX76V01IMw4gitnZizu1goRZlycjTbpdpa0k8KYbTiuC0oqiVnRjVUZbsMbpanraSpnliK3p1BLMeQZsfxmnGWLSKnHHH+tvkHNLsHZiN7ViNYdTKKIE4yaJ2D1/92tWsXCFw8XkXs3HlJVyy8Qree8UlKM1DDO/8J9avELhgtUDPeAJH2cldY9/gPEHg0vWr8IK7qM38jItXCVx14ZWct0Zg3SqB33jflawXBHaXb0I+uYPP/8llrBMEvvRXv4NTf4B//+JVbBQEPvCeK2jVYjjyEIG4jfumv8n6FQLnnydQn99NYOXIjf4777xAYJ0gIM/tp6MU+Lcvvot1gsC73n05opzmX/75kwjnCKxYLbDhEoFVF4RvDs6/8AJsZZz9U9/mvZet5gLhfCzxaTT1Fp568NtcKAhcuElAle5Gbe3Eat6KU9uGWRnGbY1iiluw6iEk1ZPieFIEs74TV4ziigk6ah6zkcSV01hiDEcOORVqdZglZxy5EporAi2D2Yxji8lQIWqN90n4GRx5BLM1hN4YQq+P0LMKqPMROkYZrRon0ONhQ0CMhLwLLdc/EcwSKEUW7AK2GEOrjYQ6PS1Nx8gNTlC6ZhZXiWM0RjgbjIX2Cz1F18ziSDFsdYSuk6Fj53GUDGo9hqtm6TpFfD2NKUVw1BiLfhFpfge2ksSSEjhKGrUexZVTBFoWW0xgNqJYrXiof5SSyHNDOPIIvhbFlkZCI4eaoK2nsVpR1OowvpoI2QFKnMapLfhqAleODa5UBlomtJgYOWwxztzrt4UqWD3Lgl3EEVNotUjfPpEhUHOo86N0jHC7Hxj5vpUjbEvozdjg/nJrwTfCW1tOodRG+yfyORwljdaI0TaLAz2oKSax5Qy+XkCtR9FbERw1TccKOROBXg5ZMUYepT5M2xxDbyTpmOW++jWHr4ewTk9P03PKg8aHp2VxlPTgeHw9N5iMLDdB2maBRW988Bo6VhhwKLVI//MCgVHA1/MDS0jXLuHr+f4xJ2ibY33o5xiOkqNtlHHVHJ6WQ2tEMaUEvpHBUZNotSiulGHJmaCjF8PKu5TBkdKcdiewWkkcMU3XDHkNei1KoOboWeUwaPAmkRpxbC2PKWdozY2y6E7jKnnUahxbieHqSdTmCL6dxZAj2GoU34zjahHsuVHMma3Ir/83s09/hZnH/5Jnpz7I87vewwvT7+Tl3b/Os+Pv55UDH+H1+z/Oqcev5vWHf4/WK3+NW/kqZ9TNtFu30NW3suiN4pvDONpICLC1Miw6MQJ9J3rzNhx1C4F5B62Z/6Kj3sr84W+gvvzPtF74Mm8oN2Kc/A5e/WaMyh0EYh63MYbeyKLW0lhyCV0sIDezqFIBTSkhiTn0Rh5HGkevlWjNZDEa5XCbLeax5SxyNTJo2LhKFltO4yrZt36/aonB/MNXCnhyHqMeUvs9Od+3DoWq1QVzAk/O48kFlLkoC9Zkn1eTxWwk6OghByRsWwxz2t2FK2VCloyc7fNA8nhyqD715TKt4yN01XHsehavVcBt5rEbWZxGDreZx2jEsFtpfKWE2cjhiiU8uYjRSBKoOYzaKG94k8gzo5jVFE4ji1VPYtZjSDPb8KUiHaWMVonjtrIEch6nmcJqxPHENIGcxqxFMGqjLJpF7GYcX0rRUbO0lQxds0z9xHasVoo32rsJtAJyZSTUxpplHDGF1UriyhnMZgJHSg1+RxfsMrYYgjGtVgJPyfRBvyE3xW5mQrNMq693lApo1QSOmOtfec7hyTkcKQRtKnMRPDmHK2Vx5VwIOFXH+8DUImajHyA1k9hiCkdKsehMYjSS2FIWS8zQs8ZxlRxGM4nRTOKqI5j1MlZ9DL0VYe5EksvOXcEKYSOvHTlKoxVnvrEHyb4bq5tEVYeJbPsmGzauZdUF60PmwQaBew4XOH4qxn9+9eOct24NH/71j1GpPY9tTdNQ99L+xUvMtnZRb+7mHReHrcYf/biMqBXQrWma0iiqNcT3rv9dzl2/gXe/8wOIxixu5zH+/G8/jLD6Ij7/xS/TlAtoepoN6wQ2nCuwq3g/jeY0lcoW1FaW6NDfs0YQ2LDuIurmcyjqEJdtEjhvzfl84W8+wyWXnceGtZfz1DMPMidl+NM/O5dVgsBHP3I1z7z8EHc/FuHwsb089sQwXnsvRqOEr0wgnhoOrSxaiZ6/H0PfR60xzc95lV/9+GWsPX8jV733gzz/xCOcv0Zg5SqB+558lr333sTx2QfYfzDFI08nOVXP8+efv5DVqwU+9uHf4shMGbG9jbpyB/PzKe6//0ZWrxJYtXoTc+oRKtoIajXKvYkfcuFKgQs+vIm/3/LHXLP509xzsMxo+lu8emyCEzMFDh+OsU4QOFe4CLH5HJJ3J3prL5s2CJx3rsCv/vplZMvb+MxfXc3qdWvZdN7liPo+7nnwJ6xdJ7Bh5SaWAgvX3Ierj6DXhsllvhcyNtavYdNlmxBWCHzta/9Kq/owppYczO3k2ThWI09bncIVx1FmM1j1Mp5cpKtP0DoVwWpk6RmTIei3nqFnTLJkHUCby6FUshjVAr40hVEros3nsRpl9GYZUxwf3Hbt/Wj1Ip62C71RYlGfQDwRwa6XaJ1I01b2oVXL2OIk1eNRfHkCX55Ank3TPJ7AbU1i1ccxa+NIJ3NYjSKuOIZSyVA/GqOt7MKsjWHWxrHqE7S1u+jodyHPlWicSBOoe3CkKfR6CWU+h9uawm6Mc/z57XjiFEa1jN2YoKvtw5d24an3YDT3Yot70euT2K0pPGmKjraLjjaNKI/TrJfpOg9y+KkRHrvrVjI7v8pE5lpOHM4gW0/SFJ9AkV+mXn+ZUyefxqgcInf9V/jWBy/me1dextfefyX7IzdROf4YYvMwingUST3F0VPPI708yaNTn+eBzJ/y0tQ1jH7vQzyU+i4zj07y2N7v8vSDEfTm46jiIWZnnkLRK6hak2aziSzrWIYaAiEtHVNX8V0LVRFp+6HEoe0H2IY5MGF4joNjWmF7wfq/g4pl6KVrh8FC2KJwBxaPkGcRDNSmy+yL5TBhmQPh2h6OFQYJyzMPTVGxDZN2PwyxDTMMJPpsiOVj8JwwYAmP0aXttftNh3afpRE2OEL+RN8E4gd0gvYArum/bSKyzOvwXS/kWHg+vU6XhW7vf/E4lmcugRvOVtp+B11fZlRwmrOLAW3PZKHt4ll6X7np0nHfaiO0fY8zS4v0OgGeExo0ziwt0vWdQXtiqRsMtKbLho8zvR5tJ7SCmKpC1w9DisVOqPbsdcLwY7mB4Fjm4H637ePb+v+aeyx/vgz9tEwV1zFwbJ1O4OI6Bq5tsLjQxnfNAU9iOQRZnrAEnstCt0PHDWGavmVi61poCnFsbF2j54eBiWVo+K7N0kKXXicYzFKWGxrddjCAbS7rT8MZS4BjmXiONbi1DI1O4ONYBp3AwzQ8dN3GNnTarkzXn+OlQ2Xuu/sWHrzvJ2y56bNkE9/g0NMZZPkQ3e4MuvY8YuNh5k7t46ndP2DX0D9wYPSfiN34KfJb/o6TL+Sozd6HZrxE5fVHuHfyTv7nn3+fa3/vMv71qhXkvvFZdu+4nnzif7h/8nZy268hfceXKGz/a376zV9h6/fex13xP6N422/x2qPXY1ZG8Fo5zGae5qk4VquANp/AbWaoHN5MTy8RyDnUyij6fJQzzsQgqNAro5wxx7GrcQIxg12L86YzRVfJI58coiePc9aaxqrGUU7twKpGkI7vYEEdoyuPYdYivOlP4YpJ9OoovpTCbsQxkG1ragAAIABJREFUa1G6Wh67GeWsN47djBLIKaxGhK6exayP4rbieDNbsM0oM94ob8yNYM1vRX3hB8z9zbvhuR/hnLgVugVMK4KmDiHP3M6CGKUjxbCVKL4c46xXxJfjWI1RnGaMnlHoNzeynHHHOW2XkWd20ji+la6Wx5NSuGISsx5FmYli1ZOcccZoqykCJYUnhjR3Yz7Noj9Fx9pN5bUyu/L/w/EXx9FbB6mcGuXYsdt5+ekcc6/tw6iX0eq38Ya/mxcfzNM6eR+teoS5o9+h+XqZ9Jbr+N6//TYnXkwgnriPh/Zuxdd2YVW2oM3lSI1cQ+Pkbo49sxX1RIxS9F957aVJKie3cdpN0ZG2Y1RjbL/9b7nn7ts5s/AQvhbj+HM7GL79yxzcexuBcRfyqTuZffkWbvz+H/LS4f28+uKN+NZ93HTjl3nHpQKf/+J7CLqPkox/k4fuSYTAQ6PEtV/7JJnhH+Mb9+FaW7Faw/zgXz7NzT/+O0xlDz03jyPeyVknRVuKY9V34mvDnPWmsOpR1LkdnHbzLJhpzPoIdjPGG/50eGW5EcOR4n1OQpz6idt5s7OLs8EuOkaW+aO30TXzvNGexu+rHN/s7OWN9h5saRRPieFrSbpmnvmjW2hrRd4M9mI2MuiNnSw4WczmCB0jhzi7E0fM4MkFft45gNGMEGhpbDHGolPEEmPYYgyrFWXJK9MxcwRaGrU6hCsnceVwP202I7T1DGd7RSwlgiFGOR1M0THLtM0icnWYN3qTtK00amNnX5lZRGuMYrRiGK1ECN+c39l/7gRng3HMZgS9PopWG+GMP0bXjqFUb8cSd7DkZVjyczjyKLOv/RRO7wpfW2uYQE/QszMEeoIFO0ugJXDkCLaYxGzGaWs57FaCnlWiredQ5kfQqqMsWBMsWKFN4NQrm7Fb4RbelcKTu65dwlUzmGIinFBYhQGUsm0WWPDGUOsR9GaMjlVkwRuja5eonbyTjlWk545higkMMcGCO46vhyfzjZkdLHoTnOmMozUjmK1kn1NRxFXDVkNgZgYnn56WJTByfVtHHK05jG+kONuZfotdoYb/bjk08fUcS/4EtpzCkpKo9Qhdu8SCG84+bDnF2fZuevY4rcoweiNO1x7DljN0rDJ6M4EtZemYY3TMcYxWBlcp0bWmWXD2oNdzSHOxsAGiFtAacSwxRc8tc7YzjadlaGs5elYJu5XA6odtRiPGojPGol0ePPZmZxeOlEKrjuKrWU57E+GJn5bF1bIEZpG2WeIXiweQ5qN4ahFfK7PglJh5fTNKM44qJXCNDL6ZxFWGUOZuoT17Pcce/Bwv7P49nsh/gJcmPsADOzfw+Oha7r5N4OHt53L35pU8m76UR2Pnc6h4BU9kL+fZ8nt5efdH0J79POIzn0d68e/pVq9joXkD5onrWKzfhPna9aiH/x3lla/xysE/Yf7pL/D8vt+h8vhneCT/K7x2zyc5vu83OXH3x3ks/05ef+B3qRz6IuqxH7KoZLHniqjVGJ5WxDfKNOejyK00ljmGbpSp1ROIs3G61h5ceSqcLLbGsFpFAr2MWovRmN2GJSfQmxEMMYarpnCUJIGRpVXZjjg7TNcoDSw5bp/xYrfS6PU4vlJAmg3hpp6cD0GkrWwfUlrCbqWxmmk6eggLtZqZwZX9RXsKqTKMWo3wRrCbtlYKGRtzcegd5Oftu3AaWcxamiVzip8H+zHmU9j1LKetad5w96LMj6DX4ixa0xi1LNJMnK4+gdEIm1auGMNqRPsQ6SK+mO9fSIjgSXEWjAmcZhanmcGoxnBbaZxWko6apaPl6Ghp9OpOAjWJL8dxWhE8KUZHS7NkF7BaKRwxjVaLEWgFrD7/xmwmOe1N0daLzB/diitn6BqlkBE0H6FrlvlFdy+enAlnHmrIGGmeHMZsZFgwp1hydtM4MYxWDXWxWjWJ3crRNSaxm7kQGKuWsZtZXKlARx9HnIlw2t2NUU/TNSbQa0nkSh9iWA0tSL6a60Ngc3TNIoGWQ54bxmqFcE9XTmOLSQItj28O4cvjBMoUrpJg9vXwZHeVsJadQ9vZt/f7jI3fTGn6x1RqCQJnP5edJ7Dx3FV899ZruPQ3BISN5/C+D/4qjfmHGdnxRdasFNiwcS0PPvAolbkhXnhtOz/d8Zccq6WYqSS4/GKBTes3Igjv44GHcqSSt/DL7xGYqUbIFb/JuvWrEYTzuWPnFq7/4Vf6rYELufZ7N1CplvHsfbzzsvBiwfbNZSpzdzFzKkrleIYdd3yRdSsELrvkKl6rPI7fjpBP/xfnrl7LCkFgzZo1XHDupajqyzS1KLHUX7F2Tdj8fOb5u6k0H+J45V4ef3onuh3+/VKrcdpqkdPOLu6a+Aa//3GB40emadYf5+DBJCtWCaw9dwP/9JW/RaweYkOfeZGd2I27eDfHZkvUWgc5/HoCw93Nww/fzhpBYI1wCQ89vod5ZZobb/wzMvEbePThYS65eCVr1l/I0dpzdK1DtK37ePHFAsLqEFq6bd+3OTQbo9V8hNn5+5iZuYf5uSmatQku2SiwVtjES08fotrYR232IGtWhC3SUzNHef3Uq/zk1h8hnLOS1WsupqHs5r5Hfsbq1QIbV1zE7OHDOPJuXGk7PTnJL04/yzsuEdiwYQOr113OuedfSb36OoZ8EK0xjFkvoM1n6Rl7CJQp1EoOeSbLG979mLUx6seGaJ4c5c1gP55UpH5siNPO7j4/KI3VKOHLkzitMZon4ujVPF19N1ajhDSTQqnmMJol5LkMZrNEayaJp06hN4ohcFMuYteyqLMZ3NYU4sksdmsSWxxnyTtAR5uicTyKXs2zYOzDl6ZRKwW0uRJn3fuwmyWkmSS+HIYmTnMCT5qmpx+grexl7rUE4kyBjn4Xi849KPNFjMYYrjzFgr2f+SOj2M1x3vDuxZemOOMexBUnkU5l6Ol78ZWDyJUJ7NYeft55GLmSJ9B20TV3E2iTVOp5NG0vPe9hjjwb5aE9N7Er+10e3n8ztRPjiNKDnDy2j+rsI5w8+QiW9TriiYcp3vAvfP0Dm9j8Gx/m6x96F4+ND3Hk5YPUai8gNY9gGRVE5SSP5b/Ng7nf49DUX7B7y6fYte0zvLR/Oztv+A4PHrgZWT6MKB5GUY5hmlVkdY5Wq4rYaNL2fExDwnd1dE3EMhUCP7xovTzd6ATtAYiy0z+hX55VLM8i3v4RhhVvtS4sw8buTy9Ce0YYUnT8bmgI6U89XMul028nDBSoTjAQOCwtLCCLUsiZ6IcRpm5g6Ua/ueEii2JoAbEdLMPEtR2c/vMuNzrOnn6j397o4jt+2Mx422td1psu9hbodbohw8ILmx0dPxg0LsJWR/icHb8zeF1tb9kO4tH2O1imQ7vdReAXS7x5pkPbNfAdg8A28W2TwHHpeuHV/2Vw5DKLoRP4LC10CbwQjPn/Z/NYaIemkGUTyJmF3kD72fVDbsVCfxKxPIcIPKc/nfAHwcLycy9PQFxTwzW1tywljoHvWrR9m07gDJoUQf/+chtkmTGx3GoIZxteqCR1bFzTGOhOB1YR28I2dTzHGoQSyyHHMpxzuXFim8YA3Lnc2OgEXv/nu4PX8/ZGR7ftY9s2tm3juzquOY+jv8qrLxUZy32D6fI17Bv/Ca8cKlOfe4xW43k07SjtToPXX3+MZvMw0sn9PLn/Vu4vf4/8HX/D/WPf48QLWaT6w+j6i9RPPcIrj+fY8b0/57o/uoxrPrSS+275ZxrPllGbT/DcAzHum/gJsZ/9NeXtf83m//wg2Vt/h8Lm32b+qet5/bHv49ZiWPUEViuDIxeoHtuJPBOhq5To6SUax7Zh1uKccSY5604x+8pt+FKWnl6iI+WRju+kLeZ405mmI4UBhTkfoyPnWdKnMeeS+K0MZ6wx/FYKqxrHrqbxGoU+IT2NL6VwWgm0+RGevu9aake34Ikp2kqKnpFDnt2OXh3ijFsiUFKocztpHL+dN8wkrhFhLhhhaW4bNId58tZP4nztI5x55jpccTvS3K2ItdvxjAi+PIrXHMYXR1nQUyzZObT5HahzO+hoaU47Jcx6FLMWRa9GQmp7MxFe+a/H8KU0biuJJy4HKimsWpJAzvertKnB191WkoVmgl4rSbeZwJzdzoKaZlEvYlVjaJURrOYETmscR4xgtW7DEYcJxGn0ap5m5VY65s24jRH8+hjaqThtsURbmsZXy8yd+AmntTuxW8MozSymmMdtjBI0h/CUFIY2ji6nMGo7WFBG+Lk/TmDtpVUvY8k5zthpTuuTSPOjBN4kppyjo8Xw5c1YahTHvR+vtZW2nKOj7GPJvZ/AGA+NCc00bn2cjjWMow6j1FPUT+Ww1TSesZm2tp1Th27H0+5Cb4Yn+Gr1DjxpiJ4WxxNH8cQRfCnDolVErw5hNYfo6OEbZrsZvqlua3nMZoxAT+GpMTw1xpmgTOPkVhbsMoGeomNm6Zo5XDlsGbCwD70WTkGM5hCOHEGvD3M2mOgrEuMs2lN09HFqJ26DxWkcKY7ZjNM6tRNHzLJgTWE2sshzO7BaURbdElYrDEyWYZyBnkGtDtMx8nTN/ADQqdVGceUkPauIo43iajFsOYEpJjFaSUwxSdvK4+kpAjONIY5iiKMEZhZDjOHrOdR6NJxTiFF6Vh5HiqPXh+kYWcTKNsxmhAW7gDR3K46yk56doG3GUKpbsaURAj3Bab/QD2qiBHoi1IuqMRw5Mvi/dMQUZjOOr2bxlAzS7BCOFJoNzgZTb1MHjqP0TwjaWqnPDskNmgpts4AlJwfGjY4VMineHgostxZCBWjYtOi5ZWw5ZD/4Rm4ApnTVDIGZx5QiuFqqD7oMJ16OksFRkvTcPK6a7jdQknSdPI4ap+tksORRFoP84Dik+eFBaLHcplh+fHka0jbf+tldu4TejOFpBUwxjacVCPQinlbAkjJYYppAL2KJGRbdafRmGk9dZmYUcZVxzGYRaS5Gz57CEsMrup6Wx2glBmGOp6Tx5BSenKJj5OlZRXpWEa02ilYdCb+upDGbMRadMh0jjyMlQ8Cl8tYUyRLjLHnjuEoWVy2Ee3x9jK6xi661B0Mq4Rhj+GaBBSuNdurHvP7oVziy630cnryKh4fP54Gt63lyxwUcGrqQ53dcyFObN3A4cgWvJd/JMzvPY88NAg9vXcdjOzfxVORy7rp1AycK76Uy/WFeyPwSL5U+wMzdv8/8vZ/i1fHf4tHhX+HYro8wu+9jPJe8gmciF/Ji6lIevOMcno1u5PHh1Ty0cy0P7FzDodIVPFF8F4d2f4JTT36ZTn07C600HS2G3RzGlqIEZg7HzCNLKaq1GLKax5FLIXtCGqdj7MVsllCqKdr9eZCrpTDFGI4S2lwcJTlQ/2qN0ZD30ojjqzmMehxHTGG3UuH8S85g1JP9FsWy1jXUDDZODNE6NYJcCYODrj6BXInhtHK0tTLqfCxsYVhjvBHsQpwZpnLkDox6Cl8uYdazuGKRBWOSnjaBOhvHF4v4UpG2XEY+FcUTC/hqFl/N0zw5glZNY9SziDMRukaZBbuMJ8Wx6lHcVpqOUiKQCnhiBr06Qs/Ios/F6OllenqJ5vFttJUcTiuBJyXR54cJlMTbGoVvfbS1JHZzFGU+gq/mQ2NQLYZWi+HJWQI1H4YWtTiL9kQY7NTiLDqT/UZDBml2hLZeomuUkStR9FqSrj6BK5bQq5lQlaqO47QK6NU0vlymZ0whzcbwlXK/Jh9jwZyiq0/gySUCdQxXKmI2snhyCbkS7TNDxvh5Zw/NU9tR5oc5443TMXJIs9tpaxm6Rg5PSWI2Ihj1UXpWHr02gtL8Ga5UpKtPYTR3cPSl21gnhKDH1asENq4SWC2E5ownH7mD73ztE2wQBC6+UmBoz3e4rnQ1wkqB9cKVPHHvBKZZ4jN/LLBWEBCEC7lk5Tu4eOO7EYSVTE0PobbuZrrwLS67QGDDupVccN4FrBTWs+YcAVE6wKlTk2xYLbB25YaBoeKDn7gCYfVqrvuv71OrTqPV93DNP/0p69YKrBauYPVqgdmTRZTqQe7ZcyOb1gisX7kJUX0VWdqM1NjN2v5rWiMI/OPffIb63H5q9a147r2865L1XLDmUlYJApduOp/VwjrWCAJPPpJEb41iSzF8JYvdKPDUvbeE5rDzBc5dI7BOWMHqFSu57PL1tMT7cc1JRrf/BWvXCKzesI4LN5zHpnUbuOS8VZy3TqA6ew+vvbiHd194Me8+98MIwvmsWBEe103X/5BnHyuzShBYtXIdxxtPsSA+ywnpDg5Ur+eKq9cjnLOCTSvX8svvXsN7PnIu564S+I9/+QKt+f3U5iJcvFFgnXAeV5z3fs7fsJLW/MNceek5rDxH4AMf+AC/8ZsfQRAELrzwQgRhLa3WXTzz7Ai/dOVq1gjn0jh6jKPPj9BVUwS1Im1jD3/xmStZvUZgw7nvZ+36y9H1V1CbRVwxijybwmmN4UkTuK0JrPoYvrQLszaOJ+6ieWIEq29iCpQy8mwsvK+U8aQiSiWFJ43jimMYtTxWo4BRy+OKYzRPxDDqBeRKClsso85nsVolfHUSs1GkemyURWOMnjaOPp9Fny+yYB5AnS9gtsqYrSJGLYcnjWM1SnjSJGa9jFop0NX2s2DchVnPo81n8aQJzroHaSu7sBsT2I1JOuo+mifz9Mx7WLTvRa4U8ZXdeMoufHUarVbAEydwmmPYjTK+PIXbmsCslejqe/DESdTKBD39HqzGNMpcEVeZDkMWZQxbLlOpZ/CDe7DVA7z0+A4Ojv2AsdGv88y9m5FOTpCIfJMnHhjl3n07GB+7jcrcI8wduZunMjdzw9Xvo/jZP+F7n/wQj08NM3PqUVrKYaTmqzTmXub1w4+z5ZqPcTDxmzyU/j/s3voZXj34ffJbvs2942U05QlktcJc9TVeeOkxjh97nmbtBPX5o9Tmj2KZTSSpgq7VMQ0RVWlgGQq2qYcgTctGV1Usw8TU9D680h40DNy+LaTtv8WoWA4rbNPshxwhgyKcebxNZeosn+R3B62EttdGlbVBeOE7YXNi+aPX7gzaHI5l0W23afs+HT/4X0wJx7IHLInlRkUYhnhvtTm8Nh2/E/Is+kGHY9m03/Yaep0QwtlttwcBxfJrXVacBm5A4IbBh903pJiaObCguK6P6/gho+LsUjj9CByDwLHCoMJ26bhvMRmWJxBhcOHS67QJPJelbmjyCFWlb3EqlnWky4yKhXaAaxostAO6njtoWSw/9/+XU7HMgVh+rsAxcQx1EFAMWBWuOQgm2r6N6xgEvk3g2XjOW7yI5TCkE4RNiLDhYIcNCtsKgwrLDK0ffQWqZ5p9noXVn3aEk43lsGJ59hGGEOaAW7E8XXn71GOx18EytAHrY7mVYjs6hilhWw18e5bqqQfZt/sn3L3r+xyY+haHnsqjiE+z0DmJYx0j8KvIynFa0nFOzr5Ec/4JXnwiR3bnv7Evey1Tia9z9Pk0SuNhmo0nkKoP8/jdW/nPL/4K3/nDTWz5y1/iwI+/wNxTSVzjSZS5+3jl8Sh35b/N9OiXuOO7H+FA/HM8OvaP3J3+HM3Dt+FUo7itJGotiiVl0GoJ1Lk4dj1NW8kPgJpdrUhXKyKdGhrcdqQC0vEhlvRxzliTtMU81Ve38oY9zZIxgVvP4dbT2LUYgZikI6dp9ychi9oEenWUnl4gUDKY9ShWPcYz93+bQAk5FHZzFF+O44pR7OYo8uyd2M1RAiVBR0vRNZJ09DiqMYwvbofXbuO+L1wID/436EM40k58eRinuYO2EiVQYnTUBH4rSldK0NVT2M1RHDFKW0nhtuLYjVg/QMnQUfO4Ypq2kiOQQ4io2wrnMNp8hEDO0NWKtJUSvljAa+VwmmHwYjdHOVPfw1J9jDNSlqC6gzeNNEE1wUJjEuv4OF2lTEfJ0NWjyJWb6GpRfDGBXR9BmrmFRecOjOotLOnDyMduZklN4bWiaPXtNCo/wZr7EV0ziiZHmT+5BV8cpi3twBR3ICvD/PzMQQI5ifjazWgzW+naZQw5izo/hF3ZCsEBbGkbjfqtSLUoi2aatnYLausmZLnIm3YEc+5OzFqEQMvwRruA1dyKMXcbXn07PXsHeuM2HHU4BAvaMZTqTwnkO7Dnb8NqpTGbSbpmAaO+E7u1A18eJpAi1F+7tT8nCt9U+3II1OzqmX4lOYZaHQ0nF3oSvbEdtXYni04OrTaM0YiiN4bw1QQ9O49WG8aRQiWdMjeCK6VZ9NI4yghiZQtLXoFf9Kb5RW839ePbUOZG6ZoZumYWcXY7C3aZ0940S84ulEoCTyqFb26bEXw1xWmvjCsnQ2aF2mdWGAUcKQwlltwxpMpOzvgTffVkBHF+C5YS4Ux7gsAo0LHKqPUoC165H0yM4Bsp3lyYZMErIdeG0ZtRes4YlpTCUxO4ShxbiqLWdiLO3smCnaNjpBFnt9Kc/RmLbgpfi2BLIxjNIazWCD0rS6AlMZujuHIcR47T1kMgqC1GCbQUHSNDoIVaTFfK0NaL9KwyC9YYWjVKxyjCwgHsVhqzD2hcdCYw6gnaepGuUaZrlzDFBK6aYcEdY6HfkHDVDG2zQMcq4qqZQTiwPLMIjDyulsGSEyx6ZUwxht6KYMsJ2lYOS4pjSXGUxg7OdMKmhVKLotSi4dxETeBoMRw1gdYM/w8tOYIpj2Cro9jqCAt+OOUIgZgJek550KpYDieW5yqng0kW3DF8PdefcuTC49XLOHIOTy3SMcfpmOOYYgZPK3K2vTdU0holbDlLxxxHq6dwlRJmK48lFvDUMVylhC0XsMQcrpLH10JriNaI4atpPCVFx8jhKanBfbMZwRbDeZEtxvGUJFYrNjDc2GIcW4zT1ZM4rRF8OYEjJemaJcxWGl8fw9PHCNRp5GoeQxrD1cfQ6zvRTt3AzON/w1Olj3IkeSHPbl/LY7eu4NXRS3h28/k88dONHNn+Lh7/0bkc3nY5D96wgld2XsoL2y/k5ZF38Mz2S3hm++U8vvUdtKY+zAvDFzEz8SHk+6+mfs/vc2Lq47xW+iinpj7JsbGreCV9OS+MXsBM8V0cTV7MSyMbeDm2kZmxyzky/g5eKl7G3tsFniq8B/HQF5Be+irqketwZ36K17wFX9xMV9uJr47im2k0KYnUSlGtxnHkIq4SvinXG8U+aLOIq+YxxQSWlMSWk/3ZTwpbSeGoabRGFEcJOQq2mCRQs5iNGG09j9mIIVWGaJ7aTkcv48kh7FGaHcVqpgcshfDEexpXLKNXM8wc3opciaHXEpx2pwi0QqhLljJotVj/e0u0tTG6+gRmPYsvFukoYwRSCbueJZBKuK08ZjWNUU3151YFfKWE3SrgK2PYzRxyJWzWdLU8vpRFmY3ii0XsRg5fLKBWRlmyyvhSyLDoaAUCOfy76klJnFaMrp7Bl5PYzSh2M4onJXBaUZxWtN8OTNLRi6FVaD7Uezpi2DTRqlGsZhjidPQyWjWBXImwaE+GLAOliDIX7U848titPFYjT6CM969C5/CkCXx5DKvR/5o6gVZN48ljOK0i2nzIDmlrZfRaEqOeGmhFrWaWBXMSRwynJGYjgSdn8JVwyuYqSdTqEHZzlLaWoqOn6epprOYoenUni3Y+DGms7ThSIYSltrbQsTMUM99hqvQzpqZ+yMjm75Iaup1tP/tPasfGSWz+Mn/1R+/jgSe2k37sS9z58ucZGr2eaz71FQ6O3cmrR34Enf1EN3+dP/ijT/DRq9by15/9BMPDP8Q0HkZvZvClHEdfiPF3n/9N3nXJO/j6l77Jy088giXdi2ce4Pkninzyo+/iQx9YyXQhSl28j7/8wic4sD+O3pzAqOyiLb7ATT/+NFf/7m/yB3+whjOdJ5k7PMXdE9/jDz5+CTfd8C0M50FOvXYTC95dfP/aP+KPf++d/NkfXYXReoTAOIDRjHPy5E14xoP84Nt/znuvFNhwjsDH33cV//AXn8KUHsQ3knhqEk9O4TQLtJV7+M6//zHrBIFLz1/DR951FTffeB0vvbSLSiVJYEWw5B0898x2rnj3Ki5YdRG/dNE7ec9l55OOfgdFKqPIMSqn7uAPf1/g4nPfw7oVAv/Pb/0epw4d4cQru3nn5QIf/cQ7qeoHMewM+459jpsf+VV23n8tf/7pz3KpcCHv3nQJqzau52Pv+xVeeeI+pLldNOa3cOLIMJeuX8ka4Vwuv/gCGjNTvHKozKb1AqvOEVi5UmBq8g5++UqBq3/rPSj1u5mfKfGuywTef8XFKJXn8NVdGPMR1KMlzFqeU6+n2bBeYMXKX2Lbjjim/Situe241QQ9Y5qOPoU6l0aeTbNo7cdpTdA6kcITp5FnY7hSIWwI9S061aM7Qo2yVMQVy8izSfRqFk8ew5fHkWYSWM0CPWMX2nwauZLEbOTxlXHEmThWs8CCuZu2NsmCXqKrlnn58Z8gnUpRPxbHbJTp2XtQaukwAKnmwyBBmkKZDeca2lyJ5vE06lymb+4pY1SLmLUSbWUPVj0MKxbMe1iw7kWaLaDOl/osoDKeMo1aLeCK4/jyJEatQKBMsWDuwZcn0eZzmLUCC9o9eK09eOJueuYBXGUKR53ANycxlRKSVsI0pvD1A8y8GOPJfT9hT+I/2Jv6Dx6e+i9Kieu58T8/S3roOm768Ve4+Zav8syDKfbc8R2u+chlfPOijfzbh6/gyb0RXj92P9Xmc1Qrz1E79Tx7xmM8O/ZTnp7+ApH/fj93R/6R/Yl/5uFdozRnZmjKT1BrVRifzFEuxNk9kebpx/Yze+JZFPk1dPsksjyDYdRwbBHbkrAMGcvQsHRjYNAwdSNkWRhmf87hDeYVru2Es4m3tQ2s/lTEd0Lbh6Xb/XAiGJgzlhsOnaA70H8uq0qXQ4VwAuLQa3fotjt9iKU/sJJ022HQ8PbpR9sP+nYPp8+xcAfsC8cKWRm9di8MMPwQkLmhz+uAAAAgAElEQVRsFGn3ZyBvNUO8wTRkGRDaXoaG9o/Bd/wB+DNwAzpBdxDM9NoL+H6736j4+RKnF3w8WyNwDNquHWo6bYe24w5gkN22/7Zbf8BdWLZ8LAcUb7/t+g49P+RThC2KsGGx2G7TC3zO9HqD51yee7i2OQBYOpbZDzs8Fjvhz/AsfRBYtF1rYPlY/rAtDdfW+xMQfdDQCOcXRh+qafXNGyZt18HWNVzTYLHTxrPCxwY2EPvtphCzH1KE4c1bDYuwcbIM3VzmYoT/LpyeLHTbuLbZd8YuNzw8bLeF6TQwzVl8+ySt+Ue4c8s/cO/u/+K5R2+i0XwY03oWVXuaTuc1VO0FqvVD2F4Fx6+jKEeZm3mU3aX/4UD5enZlv8lrzyXRxEeRW09x/4HbmUh9i+v+/pf5548JfP93V/HY9i9TPxRj5sQ4zfm7qZ+Y4pl7bmZX9B95Zve3eXLqGh4q/wsHMn+Pdnw7TjWKWYsgzw9TPXEnXbOM3cggHh/GqMY4bYdATfHkTjwxQ0ctsGCUqR+9k0VtnDfsXZhzCcRjO3nD2YVdTdEWCzSP7kCbidCV83SVDOrsNnwxDCycWgK/lcOX0mhzw3TUHG0li1oZRjy5HbsZ57RdxqjtxKwPcdrJYzWGMepDBEocV4rgSlHE5hBtKcIv7CymM4qe/RL2138T5DiWtAVfi3LWTINdYKEVwxej4VVqNUO7HkOb386CmaGtJgnkJGZ9lJ6ep6PmOONMoM1FaCt5fCnHkjWBPh9evVqyJjjrTqHNbw/bII0MS+ZuAmmMjlrCE5P0zCzmXA6vXqQtlnjT2YPfyKEej3BG3c2b+h46jQJePYLfGuWsXcacG8WpD9OVYxBM4isJGsd/yC/8IYLGHdRf+Qn63J280S3SdrIEjTsxxZ2YRpKOV8CXYvS0OJYyhG5HUBppumqBXjOGPbcDuboNV0/iSVFOS3HcEzlOuzGajVtw1SncRo5Avgnf2IwmFbDFHejNHXhmCl2JYKg7MZWt+No2OtoOXHErgTpM24yw4EUJjFEWzTR2dStn9G1o81vDCrJZYskp0tGjOOI2OkoMtx6jreRxWwkWrRxLdhZfieKKMVwxgVmLY7XCE+xAT+Cpo7SNGFp9B2eDcYxG2AzQ6ztRaztYcou82ZlCnN3OolPGFpN42hAdK4KjDFE/+TNqJ27DlcOTvI6R5432BK2Zbf8vWe8dZdlh0Gn6DOzOsoQxLIYBvMwchhmGgZlh8fEwCwuGATznMDZxTLAxxgYHjLGRbMtWsCxZLXV35ZdzqtjdUrfUsmRlqa0cWp0rvHRzzveFqq5uyd/+cV89ycwf91RXfq/eK6nu7/5+38fArCSwQrFI98IsY3sDRg+yHy5P4ZJqZ47r8QqekiPQ8gRanv1gdaqdNHtpxm4TrbNIbFZhdAJXW8TT0wy95OR0N1glNKsEZgm9v4CtLOHpGQZumdAqTerpRcb+MoFRwVNSGP05bHGB0MjhKilcJYWnpLDEBTxtCVdZwFWWUNpHGFhFAi2HLaaSn4+WwO0SzsUEZqckJ0COlOzzPbnEwGxMAKKrDK0m0mbSPDmoS9tilqFVIzaT3XxkVBhab4UAbw8kArNM7NSmLYqDFsPBROQAuqkLKQxxEU/PM/JreHoOV80SmkUCo4ApLWGIc+yGdQKjhNxewFWLRFaFcVDHlOexlRS6MAf761w++1UCK0PkZNiLS0RuBldL2hxvjI4hbs9OGx4HDYqr0er0dkdW0sCIrCqmlCEwywycFUKjQWA02PXXceQyV8PjDJ0VTLHIbrA8ZVlci48x9lZxlDKuWuXa4D7G3jGUnSwjd51dfwNfS4INQ8glzwWjQGQkNhlfTdo6B/pFR0oRaDkscYnILOJrOcz+Ar6WSxpEWg758h1c96voO0eSE065QGQ18fUGvtHClstoQh65nyKwc5jdW3jtm7/N862f4bniO3ntG+/k5dt/iNe+8SOcu/vHuHj0pzhz8/fzyl0/xkt3vovL8/83j335e7i4+JO8OvN/sVX6GZ684wfYqf9Hnr77x3lp4d/QXvmvXGq9lyvHfo2ns/+erft+k/bJ3+HJxX/HS5V3oz70K7yw+C5emv9RXpz5Ec6mf4JnZt7JE0d/kAeOvoMzpR+h961fRXn6A+w88gGiS3/HXv+LBFt/h3z+41jb/4Db+wqxdhilfQhTyuBZTUytgd7LExrJ3MMS6gT6Cq5SnbApchhCZmJcyRJZdWy5gKuWsOU8kVWbQhktIc3AqqJ1EmPFyKknTRahgLaTJtLq7HlrGN3ctGUxdla56p6kfzGNeDnDnnuMsbNGqNZwpSKuXMTopbGEpFlxLTxGpDdwxDKR3sLqlSamjcoEeFkhUhsMtMTCIV1aRO8uYQt5AjU5cbf7FaxekV13BWV7jrHVZGS0sDolzHYZdTNRm4ZyFX0nxb63OmFMZRiZNWK9RKQVcMUUoZrwKEI1CdYDOZ/MGqUcgVJgaCQtE72TItKrhFqFYAJ0tfpZYqOGLRTRO1lsociuu4YjlrD7Bfa89SRc6BXROwVG1jrqdh67X8MTW4ysE7hCa3LFt0WkrWD1ysT6Kq5YJ1SXCdVlYqOG1l5KeBRmHV8pJxMTIYfVzyUhjl7FFnNERnnSanurgbbv14j1HK6wQKCkGBg5fHkJV1zAERaIvAVGziry1gKhdTdDfwFNWUborKCZJWJ7nYHzMEqnRqBk2DfWGJuP0bfLrLz23zh66Y8xrTUQH8boLBEEJbRzea4ZD3JZWkTt34wsz7G5M8/+3nH2vCyxOMtAXUbrnCR0TyFceRDx0r2Im0dx5Hn0dpOh+Rixcx9j7dtcunAPW9sFetst2N1gIDTZer6MqeQxzScwzBy+vkIoPMDIWCXSTtG9vIZszBGpCYupf2WJ9sUCrnyc7oUlfLGCsZnHtQ4htZdw5DpjfzLN6T7I2H4MS00RGnVcpYDZW8Lqp1F20nQ3i+xstlDVhxnbJ4ndR9Dkkwg7ObZf+yLX/CxKL8Pm1jKGegzHOoHUr7KzuYimzCEKt9Pt3ETozyCK32Q8+iad88fRt77FzsV78L0WPXENJSox++SfUHr1v/Gk9EnOyWUM/1m2d1aR2vfxpi8y9B5G3NxAaZcx5MPoUhZp5yEC9xX8wWkuvnQLsXkcWz6NIT9Ev73K7uBbmNIannwvI+tBuleWcLUTxNaLaL1TyN1ZzP4ifuc+vhOc4tzLR/ln3/MO/tn3/ku6osB2t0D3yq04VxLtcaQ10do5rF6ZgbGGJzWxenWsbg1PruErddSdDPJmCl+u4UpV7H4JWyjjSTVcsYon1/GkOr7cINaXsfrJ+0K1iSfVka6k6F9cxOqVsftlAqWBLzcYm3UGWh1lM4O2XcLs1gi1NTy1hdEvYXTKRNoqjtDA6FTRtiuEygausIq+U8fqVQmUZVyhibZdJlDW8MRVnP4Kdm+ZsXMas7eKslMn0I4TqMcw+008ZQVfXcOXW8R6cp99ucXQ3MCXW5jdCq7YYN96EGO7gdNbZtc9ha+t4hsrRO4artkkjNeRegWsfoOBdJzXv3UXJ7OfYGXmTyl/44Os5m8if8+nyR35LMu127n1to/w6KlFZj79B3zp13+BpV97D3/7i+/mzKkMr104zVbnGSThFdoXznBfK83Dhbtozfw2T618nEeq/8C5xw/z4mOryL0uivUs586/woP3H+fOW27gMx/7YwqLt3L/iSUuX3mIjvQkmraJrm8Txzqm0ccyZRzLwJ00KjzHxbFsIj9IWhWTCcggihNew4FpYzIRicMI27SmgMphNJwGFcNoONWcDuMRw2iE7wSJ3WNizYgmMM1hNGQYjQgmQcUgihlEEaN4MGVFjAaD/6XVccCXiIOQQRRNv18cxFNd6ttvRxyGeBNN6e5onNy3yf07CGRCP5jqTF3LnoYX3zX9CJJg4sBccvA9PDcgCgdJULE3CggcnchLgoFwAtOMXH/KXhgNkibA1d0Ru6PhZNaQTDKSoCL598H046AJMQwCrg6HU+tH7LmMo2jKqjg4aU+sGO50knEQiIzjBKjpmhqGIr5NUWrhGOo0oAjfdhzANAexP4WaeI494Ws4U8ClN+FRxL5H7HmMonB6BI5NPGk9HBzjYdIA8RyLwHOmYc3bgaAHjZCDz3m7MeRgCnLQ6ogCD8fv4UcCjrNJ4F7k8usnuPXm3+P88wu8+NjteIPnsP2nkPWH0M1H2W7fj+u/hmadRTHOcf7iGS5ffozl6lf42o2/zUPHb2L79TpXzm3w4P0L3Ld+C7fd8D4O/f17WP3qb7D++fcy/9Gf4970R3nuzAym9gi9K6vsvJpndenPeKj61zyx8rc8ufEpnjr+dyjn7kG/MkOkFmlfuAtpZ45dbwVfKmNsJ2aPgV6d2j6sboaBXsMV8mjbi3RevYd9e42r1ir6Zore60eIlRqMT2NspTF3Ulz3VgjlLL6wxL5bZWSUGBs1RloNu5+wKHwpj9lZ5KrbIlAKmJ0l7F4aqz+HJy8RGzlGVhGjM8PAyDMw84ztEoI4z55eADmLM85z6Yv/Bf7xd3nDSaNZM8RmDvw631GLvKmVcLqLSW1fzhP3stj9+cnXncOXs8ibR4j1Mp6YY2zVMdtphkadXbuF088z0GrTq1SukE8aHUYJbTvFUF/D6VXxhPKkJZLDd+awlDlCs4YnN/ClOr6UI9YX8ZVD7MlrBN0sXi+N1y0zkJvYO/PsqgXGcg1XqBDIM+xZd/OGk4agSSin0Pvz+FYde+cogV7Ac+t4Vg2nn2Wol3C0NG5Y5PWX7sLrFyHa4KpRZPv8bVwbNdl3K+xJWbYemyHWl3hjv8HQOU3/bAav/w3YyzP07uPKhdsJvQq6kcWws3R6h3DsJUZhBk8/grr5DfbcMr62gG8cReseZt9eJuwtEot3EOvzjK0Sdj/L2KkRGksE6gyhvMhQKbPvrRKqBbSdo0Rahqt+Fau3wEAvc81fJTbLOFIKV1li5CXNAWXnHvb8OleDFntBFVdewlPS7IdNtl7/Ov3L98DuCSKjgiXfg9K5g6GbYeTl8bUURm+O0Cgk+s32DPL2UXa9JlY/OyHQl5E3M0TaCpFR5PpgFXHzCGZ/EUtYwldz6N15hnYVo5ciNmvYYhZLyDCyGwzMGmY/zdCu88a4QWDl0IVFAqNCaCYgRkvK4OvJfMHV0qi9WXw9z16UnPhKO/P4epmRU8KWFjH6c+wFNWKrgLR1N56a4o1hi/2ohtY9iiMtcjVsEBoFYrOEvD1LbFamsEarn2VoNxi7LRwpP61vH4QUnlJmYDZwpCKhXiNQK8RGHXVnjtiscD1ew1cL09Ajubqfmp7g23JixXg7RNOSslOGhSVlp60KTytiihmuDzeInQqGuEhgFrkatdgNG5jiEmp3jjfH6+xFNSx5idAsMXAa7AYrGMIStrLEXlTFUVO4WprYKeAZaUIrg63MofbvZhwm7AlfLzFw6iidhan9w1HyjP0WgVHmaryK3Jmf3gdPK+JpRfbClUmjooajVBi6qxj9fGIY0erYUgm5Pcu14RqmmEZuL0ygoE1cpYywtYAj19n1j+PINYTNJQK9ztBZTk6YlRKhXiC2SrhKBl/NTewtGcZulbGbnHDFZomxWyPQcoR6AbO/wPV4mZFbhUETY/tuxmZiLIqMCno/R2A0cbUGVwerOEYOQ5vD0e/i7NMf5PHGv+KJ9D/n0SPvYPOuf8NLN72Ls1/7cb79pR/g3KF/ybO3fj+vHHonj3/5Hbx++Ed58c4fYCv7bl6b/WF69X/LizM/ysvzP0m39Uso93+IM0vv5fLxD9B/9M+Rnv4o5+/9PS6f/CDOmY/T+eb/x/nV/8y5+i+inPwNtpd/mWeXfpoX8j/LhdX/h0snf5ret36ZM+Wfpf/oH4J4G+7rf4v+2l/iXf4Y3Zf/CGfnk/Rf/zjChc9ji/cQ6AUctYomVLDEIqHRQu+VUNtFfK1FaDQRt+cn1pcqlljAUUpYYoF40n4xhRxaL4MtZnDlHJaQxlPyGL1FbDF5+9BOQJpmN5c0IfQGtlB8S6EpFIm1DZTNwoSuv0b3whxGJzsJ/Bro3RSuXGA/WE94L/YKtlAi0lvE+jJ2t4gvVhmbq4zMFXypiidW8MQEpqm1F7GFPJ5cxegU0XbyhFoDs5cl0EoIF2fxhAp79nEieRW7UyNSEmuIJ5SmGm+zk8LqpfDEzLQt4Unpyf/bcwRKkV27SaxXCOQJx8KoJn8LKCXMXoZ40q4YWokyeuS0EC7NY/YKxEaT69EJhMvz6J0skd7EV2pIm2mES0v4coM99wRmt4rTb+CJy8T6MeTNLHa/ysjawJebSFcyDIw1lK0cntTA6mfwlCKeUmQ/XEPdWSCcGGscMZdolrW3gtTIKOFIaYzePAOryBtRg0hNY/VmCZU014IavryEtnOYq26ZvWEeSyxhC1l84w6G/lEEIY2h1Rnu1gitw8jdI0R2Gqt3M2F3ls7r8zzx8mcpP/eLZPqfJAgLXN28g/3wMP3uEUY7p8A9Qce7AaOd5cJLKVThNJZ4jEDIoV/6GkSrWP0KsnQbobGCI9QQN2/CFm9BvjLDvn8SR87zhv1NLO0Ivluiv7lAqNxD2EnD6AlsbRZVb+J4s6jdJTZfmGWgFtE7GWJnFdO9nZF2DLObRt6ZwddqBFodX85j7aS5pt2HI9fona8zMu5n16kTynWk88cZ6o8xDppY4oFRJcvAKjAOKhhqhv3r9xONTtC+9DnOv3YrqtjiO6PHiYQC+pVDhFYF11+j278Ty8og9TP41jEC4xSdC3UC9SEc8TTb3bsxrDsxxRxGJ0fk3o1hHuK1C7fRPPXfueGJD/O4cRTRKKEox1HH62xHt7PV/gqDnQa6dpTIWUHcWsDVZ/jO1eO0N0uIchU9ups34hy2uIS0VcTXjxM6q6j9ZDan7yxhtKu0L96FIRaw5GO4xhqXzn+J68Mmfu8kTrvMh//kR/gX/+Id/Pwv/ioXt89ycWuGq1GOcX8Z8coCjljiO8NThGoTdSeHspXlqncvI2sDq1fEl2sEagNbKE3DikhvYfaS32erl8yg9HYB6UqKgbmKupNDbxcI5AaOUEHdymJ1SwyNVQKlgdOv4Io17F6GUK5gdgpE6ioD4xi+soy4lcHXm+z7J+meX2RsHed6cBp9p4LZaRAqxwiVYxidMo5QJ9bXGejHGOjHkK+UiNTjjMyT9C+V0dpNrvoPMTBP4slr2GILo1cn1NexehV8qYkvNdF3koaG2S0zso4lz+H2MqG4Qawex1fW8LVVHK1F6Kzi2csM4nVMpYK6VeC6eT9XnriHx2qfpX7nB2ke+gNmb/lLKkc/Ryt9EyePzfD003U6Fx7kseId/NXP/RiN3/stvvqb/5kH6nex2XmcS1uPs735DNLWC1SX7mT5nlv4VuvTbJ85woOlG+m8UiZQL7CzeRk9fJFxHNDZPM/pjTrlhTvYqB0ml7qBBx6cQ/fOYFrbWFYb2+7h2BKmIeFYRqL9DEJc28bSDULfR1OUxKgxsXrYpslgEkwk/IqQ0PfRVXUabBxwG0IvxNQsbMP+rvlH6EXJZMILcSyX8WA8bT74TjANJQ7aDcEB5HISkoReYgIJJi8P2h1TReoE2Bn50VtBiB8xCIcTTkYy55iaRCYQ0EEUE3hvwTnjMEoaJI47DTNCz59OVDzbx9JtRvEYz/bZG11lGI9wXT9pVLzx5lXG4zjReh5MKmyTgWszDjwizyJ0La6OYoahOwVmjiI/eRmGE52nz+4gngYSe8MB+6Mh48HwrYrJJGkZRDGjeMDucDSdiLydRXEQTozjYBIO+NNg4AC4+dYEw8M29encwnPsSeDhTVoZScUlmjxg8QT6cfCgDaKEL/EWh+It9WhiHUkMIEl4k8xCYs9jECQhzEFQcdCaeCt0OeBXeJMjSakcy546ZROXbhfLvIKinsX3L9DZOs3iXX/KU8dvonzn7/H6uQKGdi+j8GH6200i9ylE4WnavVfoa20uSc8i2C/x+NN5vnjDb/H0I3ejbK9z/rk8hdmPk7nnb/jqZ9/HjR/7Ob7yoXex+uVfYvmL/5H7F9/PUyc/jnC5hSYc44Uzd/Pt0zfyYPaPOFP7Y86e/gjS+RuwhKOY3Xk8sUwoLxPKrYkW8jBjd4FYraNcWUC+PM81b51QrnLlxTvxxRLX/Q2sbgZtexGjnWJkNhgatWnzwhXyqFvJTMQTC8lUZBJyBHKJQC5htJeItDKBXMDqpgiVEoFSxBVyCVDTyhNpGczeDIGaYj+oMrILyJuHULbuxuvPcb2/yMWLN/Htygc49+f/Ds4cJtby9NUU3xm2sIU5HGEeqzfHwCiit+eI1AIDvcS+X8OXU9j9BfbcGkOzklxRkguMzBrXg3V8qYDdS5SsoZLcr6FRx+nnuOoew+mVCJUavfNHcIUcI6uG2V1A25nF6xYI+iUiqYKxtUggFLhqNTC353F7KSI5x65VxRPSON1FxkaZPauK2Z7D2J7FV+YYWBkCdRFPXmBg5tgPakhXDuEIiwzMHJGWI1QLDI0anpgnUgt4UioJUewSI6eCKSwwsErEVglHSqF35xg5Fax2DrdfZGy3eHOwjiOnsOQFQjtD5GZw5HlCI5lW+EoBV05OloZ2Ea17mEsvfZmRXYBrx5LHSEkxMJOrVvLmIUKljCtmibQcQytHpKcYOwX0ztFk1qOVcaV8orMTUuyHLXb9GkZ/jv7lbxDpdWwxx9CuEptFfDXD1aCF1l7E6ufZ9ZrYYpZAKzKyk6ug++EK8lZyot4+dyv7QYWBkeda0OT8c19hbDd4MzoG41PY0hxDp4ynFIi0OpG+zMheY2it4IhFhMuzjOwW7J0iNqsM7RqeksORkmAksXIkqsBAK+IrBUI9gSQGWonIzhOYBUKzjKMUCc0qppgmMAvsRrVk4qBmGXo19qIWoVnC1wtYchpHzRIaCVPCkRfx1BTS9t048gKhkWXslfCkOUJtkYGVYWBnMMWjmPIMoZNhFBYJjTy+lsWRU0RGHkdO4Spp9vwau34NvbtEoBYZOXUGVhV9Amv01SK7bpPOpSO4aomxv8LIW0btpojtBpFVZ+i26F4+/F1tCk9LphUHbAhPqzB0lxm6zSlgM7YTdoCn5yYv83haomaN7QqBUZwyBUI7g6enk4/Vi4kVRc1gq4vEbo7ILuJqGUKrQOyUCMw8vpHDUdOM/CpqdxFDSLMXrrAbLKP3U/hGMlMJzDJCe4HIabIbrTHwlrG1EgOvRWDXsZQiRj/LXrCGqyZ8Cb2fIbLqE9ZEQsGPrRaR2STQE4ijvJPCkcvEVmvCm0iMMWO3yq6fhE22tECgZxg5NWKzjNaZw1WyxGbCW7HFNEZvkWvhOpGRBGKOlGXkVJPfW3ERoz/PNWmZXblOKOfwzAyem0NTF3HtErZewrebhPoc5pVPcfHB9/BC5Ud5fun7eS31ozxz1w/y0pd/jJduehfPffmdvHTbD/Pi13+IZ2//57xw9/fx+G3v4LXiu3n26Dt5deGnePwrP8J29n28mvpdLqz8Nc+UPsrLxz/D6w/+I8+f+geef+AGLj7xNc4+cAOX7/scF1c+jnr/57hY+xCv5N7Pa6XfpH/6/bzU+jle2fhZXjv5b5GP/QLyve/FfuT3Gbz4aQbnbiS6fBP25RvpvPQJts/9Fmdf+DU2z3+A3uZfIbe/gNG+HV9cYqhUCY0qtpTDkfNJU8dp4GplLLmMsJ3CVpZxtCaWUkTYPkJoJhBZvTeb2G+kAraQSyCaQg6rn8WVk7ma3kkl5iC5TKw3MHs5XKnE0FpG72QQrywwdlZwpTLilQUuvvB1xs4KoVbH6hfQO1lG9goDs4m6k8LqF9jz1tjz1lG2UwiX59lzVhkaTcx2BvHiHIFcwZfKBFKFQKoQqTVCuYqyuYjTLxAqVZxeHl8qMzKaDM0KRnsRTywy0OvYvSyRVsQRFzC7R7GFIoFaSyxGegLDdKQce34LXy2g7iwSaonpyBZymP3sdO5xwOsJ1Cq2UEDeSuC6nlzGFoo4QhFbKOPLtQl3o8TAWGbsrKO1c/QvzuPLTfbcE1i9Kup2nlhfxe5Xp8fBFWVXqhIoDUKtidkt4Ek1Iq1FbFSwxQyhlsw6bDGLryZGjyRcyqJ1ktB4YFdQ23MEWgJO9tQcnjCPLy4w1HNJs0JcmrSX8jhyFmVnllBPGk2BVsDoLyaNJqOI2V9E307D6BihmsO4PEfYLSMLaZaf+XPufOzXeEXP0TGKGHoBtTdH6JYw1RyOVGQst9j3N/DkCtLmIiN7GVcsTTW3kd4gVFu4Yg1HqBKqy9j9KqHaYmCsMjBWUdpZjH4RR64S6E2UdnYC7F0j0Jto3TyB3iQyWwyd5SR8kycgY38ZrZudhKMreFoVRynjqVVsuYQpFnCVCgNnGUNIJmu+2mQ/OoWntgj0VeTtHIG+gq82Udo5LLGM3svha1Wuhht4cgNHruFodRyrgaIU8YNlTLvKzs4MkpRBlfIYUgVbbtC+MI8pl7D1Aq5doLM1iyPl2VfKeJdnsIVFHnzlc9z1rQ+y5t9Or59DFAvoeg3LbNDdXsI1GvhGE19vohtr6FITr9dg2GsSbJbwOyVcoYIhlgm6G3jddYz2Mo64gd5tEcgb+P0Vgt4yjlzHU1tYk/mRupXD7lUYaivoWzlcs8J7/v338uP/2/fyxU98CFe8D3lnIZmI9as4YgVPrmJ2C4RaY9KUKuKKFRyxgqNVscQ8npTH7WcIxAJGO4MtVLGkBr6WhKzCVgZHriNuZbHEKr7WSg65hraTRdnOTBpHK7hiA6tbQ7iYwRXLBEodV6riSXXGzjF8qYW8mcfu1elfSHHVPUmkrWN1G2jbFdStKnvOafac00RmA3k7hyOuMbQewpdPomzXGbvHuT68F19dQ9kpM7TvJTaPE7PnN0QAACAASURBVKjruPIKjrSMK69g96sM9A32vdMYOw1cYY1IPcbQPIbRKWEpy9jKCqF1nNA8ji0tM7TvZWidQGtX2b60xDA4SeScwOw3+fbpm9lY/Ag7jx7l+KE/44HFz7D0pd/n/tatPPNsicvCQyjSY5xa+AKf/k/v4tAv/QeO/uGv8+jyHTz3XAndegah/wSK/AKnT5d5+f457q/ezNe/9Ie88vwKQv9ZNO0yutpBFrooPQ1Blji/c57Xzj3NscYRTq8eopb7ey5cbGE4L+IHOyhyG0OXsEwBxxGxLQ3PCgg8B9cxpw2LAzZF5MdEwQDXcgn9pLkQBzGu5U30ooOJtSMxbLiWO3k9aSEcsCMSBWny8QesitCPEgOIG0wDjQPgZuhFyfeb8C5810vgmq43VYoeGDu8CXjzQKuaNCH+6RFN+BoBu6Nx8rYJf2IQRZOwI5gCPE3dmIYknu1MmRmB5zMaDCfn5DGOlTA6XMfHdX3e8cYbV9ndG+BN2A+xZxNYBrFjsRcecCb8qSZ0fzxgdxBydTQBZ06mHFeHQ67v7TKcTD0OzB7DeDCFdoSTGzEejqbhwSBwGYbu25oZ331EgUfgOdPwIJlgONNJh+86E4Blwn1I4JfudI7h2s50gxNP6KOhn4QGSSUmmXf8U/hlMj9xGIYBrmEQug7DIGAYJscg8BlMgJqeY09uTzCFaR5wMUaDaNK08CaTk4T2evBE8G0dyxBwnQ6OeQ5LOcPTD95DbfbPOZH9Swrpj/LI6Zt57vE7OffiPK+/mOHsyw1eO3sf291n6atPsd09zfnX69x202+TnfkzXnlqgdmv/ylLd3+M06t38uDqLdz8N7/E/Gd+iRvf978z++F/zco33s/Mzb/Ktx++A7W3Qm+zyKPHP8OTjY+wdujXuPjIpxAvfBVfXkJvz+AIqcl2NYvVWyBQ07jSQkIL7+QIpDJja5mB1iCQK1jdHL1zRxlbTVwhj3R5NvkjSa0gXpphoNdQtxawe1kCuYQnFhjoNXwpCSEOmhl6e3EaVPhSHruXTlgVQoZdu4GvLOHJizjiPCO7gCcvEqrp6cnwyM6j9w/zHS3N6U/+DOItvwU7OfT2DJFXY2jmGJo5rN4sVm+egVnE6i0y0Evs2jXM7iy+kibScjDaIFQTNVugFNlzmljdDJ5YYGjU2XOWCZUyoVImUpNGhb6Txe4W2HNWCeQyvlRgbNXx5Ry+nMXtFgjFCiOtjrG1RCQVGWoV7PYivpAhEDP4QppIziFfPkyk5InkHKGUxeosoLUPEekpYiNN7+LthGqafb+GJ6XonPs6/Ut3sOdWsXup6dWzUCkwMIoY3aMJ0FHJY/SW0DoLjJw6w0nVWe8u8mZ4gl1rmd6Fw4RaEa7fS2jlEHbuQuoc4o1hHb03iyOnuR6twfX7scQlbHEBX1vkelSnf+kOdp0S3xm2eDNuYgtzyfOqcwSnn8MVs+w6FQJlCWnzThxxjn2/RqBk6V08TKiV2fNbGL2ksTByKoR6Lpk8CAUGZi0xcuwcITKTHX9sTrSBvRRDu87QrmOLGQKtxMBKGg22mOF6VINRi52ztzE0S7wRrrLvraBsLnDNW2dg5wn0BCaZ6ATrjO11Ir3J2Fkh0KqEWpWR02RkN9jzW8kftXqekVPFFrPsek1is8LYbbAfrmIJaXylwK7XRO3N4Chp9sJlxv4Kvl4hdpKZg29mpyfooVUiMIt0r9yNbxQYBw1MKYXWPTq5jQmXxBLnMYVZxl4ZU5hDunIHkb6Er8wTaIsYwhFCK03oZLC1BfTuLGOviqekCfQcgZ7DUzMMrCKxVcSVcwRaMQlXzEoSRGklYrNKqJfZjzew5QKmkGMvXEPvZ4jtBrHVIDCqhGYFVyvgGyX2whUsKYuvlwitCracm/AdkpN6R8kjd+bRhSXGQQNHzSJ3ZnHVHHtRi8AsTq0MrpbDVjKY8hyxU8RRMmj9JQZOjdAsEtl5HG0BV8sy9CqEVgFPzxJaBVwtg6OmGXqJ1WPg1LGkLJFVJbKquGphyqgYh6v4ZhVNyCbBhJTHN2v4Zg1TLjB0WjhKkcCoMvZXsKQ8Q6dFZNaTCYFUwtdquGoFUywQGg0cuYyrVPDU6vQEMDaqOFIOvbuIp2TZD5tcDRponXkcKcPISeCsnpJNmhVqjthMjAlDq46vFicfm0zXHDlFoGeJlSXMzgyumsUxSvhuE0Mr49tNbL3KwM4hXvhHXrr/fZypvJsnZ/45Lxz9Pq4s/gRnvvp9vHDrD/LMTf8nr939Uzz79Z/glZn/wGNf+9e8tPBeXlz4L6j5v+bVw39A++QX2Hr8Vl5/5HZef3qOzusrSFfux+gs8cITX8TsV7j06gLCTo3tSwW622WETo2Lr2W5/HKa50/fxs7Ts7ywdiOP5v+GF5Y/z+UHbuWp5q/Qe/ov6D75V7hnbyS69GXizRsxzv41zoW/Qn7219l57FfoPvE+Ln7zNzHPfRKv+zUCYwlNSSWcCTmLKWVw1AJDfwWln0WXSphqDVtp4ah1XL2C3JnFN7K4agqtM8vALBIbyXTAU0qIm3PYYh5fLU8ZDInZo4yvVFC2U2jtDCN7GUcsTVgUG0RaotqUNxcJtRqumKhND7gKvlLh6uSE1VcqhFoSHLhSCV8s4/QL2N08rlAkUmvYvTyhXMGeBBKhnLQjArlCIFdw+gVcochQT9TYVi9NpFYZaHVirYbZXWJoFtl1k1AlUX4mjSlpay7RDbsNRk7y3Ay1StKuUkqJglKrEBs1pK15ArWKr1SxhSJaO0OgVnGlEqFWI1RreFIVX6kTKHXMXpFIa07r7WavyMhaJ1Rb2P0KRqc0ORmv4MvNyUl6BVes4ElVArVBoDbw5OTrhloTTyngq0UGVpXIqBCbVYze0rTZFWh5fDWZ4o2c2tTAlLxeZaCmidU0Az3H2CrhiEtTtbTRX5p8bgFv8jtnCUs4UoahXUVtzyUXJ4wCljCPtT1P2C0y8JtsfPvD3PHQe7lgVRHMGrqQQ96cwZIzBE4NX6vg94oTfkcWWyhMAp4CvpIAiW2hgCfVCdUWervArnOMQGkSaSuY3TKxscqufwxHrhJbK1wfnGRgr2IKJQb2KkNnDXErgyPVGLkbjNx11E4WWyoxcFpcjZKpmtHP46nVaVgRGg08tYraySC3U4RmA1epYAhFhM0UobGC0a/Qu5wi0Fdw5AYDe51Ab+GqNfaCDSypiNHPsRscw9MaKN0cvtHEkiu4ao1Ab+DIFcZGg0AoEYk1YimZv470OurWUazeLH4vzdVwmdcu30EnLJA9/adUH/1LHn7tBgI2sLQatl7HM1toQhGll8eQyoTWMq7WwBbq2L0qgZRMJLo7KUSryhOX7uAVK4PoVdhSM4helStyCi1oollVLKNGf2cJS6zhKg1icw2tXUDZyhKry/hCHfVKFl1ZwhJPEEjP4UtPoraLBGaKkVNGupLC6ieNiVBrJhYPsUKg1LH7JSKtidROY/RzeFKeQMzh9bM4QpFAa2GKDSypRmSuobTz+FqLgbOBvJND7RTw1CbilcUEKOusEygJz0LbKbJr30uorqJsp3GlCpHeItKWES+nsSbmELvfwBHqRNoqrthC3S5hdRuEygaeuIZwsYDazWJLdfROE0c4TqCcJNRO4KvLCFuLhNoGu+4p5K0SZr+Br64lIYW0gtGrs+scY2QdR9+pYrabhPJxfGmNSFvDFet4+jqWvIxvbBA792IITULzGIG+gausEFgnUIUmA+8UsXUf4oUCL52+hVfv+ypPlj/NU42v8Mza1zl3poQXvoi3exbX+jarhz7J597zk3zl59/Np375p3ji2F0I4jfpS9+i33mE7tbjNKt38WD9ayynb+DlZ2qE3lks+zyydglR2kYSeyg9gV5/G9HcoSu8zLOPN2hlb6BV+jxr61+iLz2Jpp9HUzvomojvqXiejGPrBE6E51q4tjmFVU6NHkECyvRsLwkMDqwdE1hl8vaERRH5MY7pvsVxCN8CT76lKE2+1mgSUAzCAaN4NJ2CeLbPMB4lAYjt4ZgOjuUm1o9JUGGbVqIlnZwnu5PJims70xbG4J8cw8msJPIDhvFgahU5mLj4rjsNMgZhhGNajAdDRoMhcRBOw5vID7AM87uCCs9xGQxGjIa7SVCxvz/GtZPpxzBwGfou48BjL0o4EwdBxTD0pi+HoTdpQISMwskRhUloMRpOJxQJfyKansRHocdoGE0aEO7/YvU4+PfuIExeH0QT4OZbgcJ4OCAK/CnP4iBUSCo3zttMJe70jkd+wHgwTJ4wk3QnCgKGcYTvOlP45duZE1HgTRoV5tRW8vawYji9XUmQMoiCaRNjNEiaIAcByDAOGQ3CSRji4Xs2UejhW8mMJQ4kHOM1rsavYPZPsJz5MMuL/5P7Gp/jyftvppH+MPX0n3Ny5e+5d/VGGtV/5JunZ3jysSNsXayxeTbHzNf/O5deSPHUg4f42hc/SD37Je6t3sK5p/Ic+uxv8Pnf+XE+8rPvYP4vfpEzjS9QOPIhTlQ+wVMPfQWlU+K5b36BJxsf4aHMB3n+vo+jbt2D1VtE2boHWziCLd5N9+LNvBk3cIQ0wsVZXLHEyGxxLThG+/XDuEKRPWcVTyrTvzCD08+xa7emwcRBW+J6sI6yOc+es4zRThEqZa4H60RqhYFeY89ZxhMLjO0aTj9NrJcYGBXkK0fxpOxUn6a3j+CKC+y6JTwpCSwCNUWgpnDFBUxxBmdUAKmA8/lfZW/jU+waGQZ2AW3zKMLlO3kzbuBKCxidmQmIM0+g5NB35hLGhJoh0nLY/UWGZoVIK+FN9KQDvUogl3D6WcxOClfIJ4aUfo6R2cAVislMpp3Gl5KWiHDxMJFWgvEJfKGM080TShV2zSZuL4sv5hhoZa55Laz2PMb2LEO9xJvhCl4/RSjniOQcbwbLjOwcZu8IgbrErlvCERfoXriTfb8B4w123TJGZ24CTitPmA95xnaFoVXAV0q4chFHzHPVX8WTi4R6ldioJfV/pcLQqGP3M1hCir2ggW9kcbQldHEWR54ntvK4cnJVa+w2kpMlZYnQSHPVr7DrlrCFOfqX7iDU0rwRN5C3DhHpibkjmbrkGRhZAnURV5xn1yknj4NWwlMK2EKGsVvHFlNonRkCPct3xqsEapVIT2wajrSEcOVuRk6NUK8Q6fWEij/hMFhCZqrWvB6vobbnGZpZlO1DvBE1cMUUI7OK2UkxtpoIF2e5FtewhAVGdj3ZWTsbGN0CtlBiPzjGtXADR0quPEZ6hcgoY4tprgZNAi3HfriKrxYYOXV2vSZDu44r5Qj1UnI1XZonsg+mD9VJG6GCq2Vx1CX2whaOmsUUU2i9BfT+Io6SxdVy6P1FTGEWR04sHkZ/lpFbxFWWEibFzj3s+2VCdYlQSyFt38XQzePpSzjaIqY8R2jkia0iQ7uE1p3latgg0HNY4iJ6b46x08BTCkmY1V1i7DaIjMo03NqPNrCkPIaQxRLzDJwmkVXHUYqonRRjv4UlZafgwoNGxYHhI7abeFoFTyszcBqTKUaBsV9nHDQIjCKxXSGyy3h6ntiu4Gq5pFliFPD0FL6ZIzCLWHIOrZf8zHwji6MuovZmGXoVhl4FpTuD0p1lf9DCUdPYSpqr0SqBUZ7qRg9AmQesjGuj4zhaCUPK4+oVIqeBZ1SJ3SbBRPmpdlP4WoXdYHUa1kRWnb1gjdBo4Gs1fL1GZDZx5DK7/jq+XktYFVKZPW+d2GhgdJMae6CVCNQkJDoIH0ZOlUAvoOzMEOqJzSMyStPAzZWyaJ05LGGR2CoQW3n03gxa/y7GURlTK9LvZdnZSeFYDTQ5hSIcQbjwKV59+Ld5tPiTPJ//YZ4//D2cvev/4Owt38/OXe/m/Py7eeKWH+KRm3+Mb33tZ3n87vdy/Kvv4dLqp9Efu5OLZ1Ocf24W62KN3vMZus9k6TxeYHjpW3SeXKH3/FFevvcmLj9wiLNrd7D5wAKXH8lx8Zki8ta9PP96nr5wAkf9Jn73AbrPlmk/nqf/VJnnWl/nyeN/xvnHP4t54Rt4V75B77m/R331U+z1Ps9g5xM4L70f88xvcXHtF3il+vNIj34Q7eynkbu3IOmHsZR5AiuHKacwpCxKP4Nj1jG1GoPoOHK3iK3WcLUSsVMhtPKYwgKxWcSVMvhKCb2bZmg1uB5tMLSbqO0lIr3KwGoQajXEK/NEeoM3B/cRG03U7RSR3uB6dBxbKGL28gzMJgOjiSeVGVqtaThh9nIYnWRSFhsN9HYGrZ1maLYSfenmIqFSTS4C6A0GegNfKhMpVdx+Eaf33QFGrNVxekmzwurmkK/MsGu3iJQqRjuLurXErtPEFVMYnaMMzBa2UMTqJ8rV7wxPsOcv0798GK2zwNhdxpEKOFKBod1MwJntJRwxz9hJQJbJyXWFsZPoQEOtPg1cfLmG1S/hSVU8uYov11C3M7hSlav+cVyxhnBpkVhf5o3oJI5QwRGqBEoCIDV7BUK1TqDWk6vDap1Yb6G3s+id3CSoSP775Eg5BmYVR8wycho4YnbShkjsS5aQYuRU8dU8Rm+BQMszNnPEagq7O0sgp/GkFKGWtCkCvcjASn7PXDkB1caTsNCRMgR6gWvBCnL7MK66APEqYS9P7FbZeOpDFF54P5v2MoJcx+6WGclJE8UzKiidFNr2Ila/gNnLTZs3oVYn0hsEag2zm0ATXbGGJ9Xx5AZ73gk8uUH/0lICarRXia0VtG4eUyixFxzHlioY/SKmUMKVlwm0VWJzHVus88bwAUKjhbSdTsC+ehIseGoVaXsJSywSGHUssYiv13CVEo6ShK1aN0dkLuPINUyhwtg9TmyuY/TKuEqD0GgRGE1sqYQtFdF6WVyjhqWUMYUidr/M2FzD2MrjdCoM1FW8nQx7agPj8iLSuaOMtCqBkMEXFnB7M4T9JdyoytqLf8dX1t/PwtMf46ydRugtcV1v4fRK+GIVV6jgSlUG9iqOUkXp5vD0BoFQJRRreGIF16gj2xUeOX8rpTOfonL28+Qf+5+0nvtrKk9+hMYTH+PhV27kW8/9Iz05je+3sMQqtlTDV1vYQpWhsYbbr6JtZtk11/HtPNJOEaO3hiO18LQUsT2Psn2Ya94pPLmGK1WwJm0irZ3DV+q4YgWzV0AXCoR6DU8q4AlZfCGHIxQxemUCY53IWMFTmmidJLxwpTpGt4Qj1RlYa/hyFaOTx+wWGZirGJ0SvtRiYGzgCA0coYTdL+HJNUbWevKc0RNrnLpdJFBaeFITZSuPvJnHE5cxO3UCeR1ls4ItJcYko9fCEY+h7rTw5HVcuYW4lcLsN9j1TqHslDH7DWwxUZNaQhOz3yDSVjA6FfSdGiPzFLF2bwLslJd5IzrF1eg0jrqK3KngqKu42hqm1ELt1Yice4mc07QvlzDldULzXkbWSR5e+QyXHv06r9z7Rarf+AvWFj6NvnOabu8hOtKjvPhsldqtH+XoH/5Xjn3sA9zyP/4TtflPcubZHE88lUZoP4TRf5pH789weuUebrvhT3jpuRW6vafpyy8hqZdQ1DaK3EduX0SQL6F5W3Sl57jw8gbHKl/ihWcWKVY+hag+g6qdQ5HbWIaCbYl4roxtaTimR+AlF7GncMppgyHEsbxJ6yGaNCdiLN2aGjw8+62Jh2M639WOmAIzJ0HHgZljFI8IvJDQjxgPxoziBITpT+Yg4dQGEk24EwdtBy/hVUxUo8niYBI4RHHSBHG9SfHgreNgqXBg9DiwnRxoVv2JQeSAVeFNQo9gois9AGseaFQPJjMHkxXfD/H9kHdcf2OPa9d2cawkqIhci1HgMQ48Bq5N6Cbwyth3iH1nElwEU8vHwcxjFIUMgkQ/enU0ZH884o29XUaDkL1xzHAQEPo2oe8wiHyGg4BhHEybFMPQS4KSSRgyjoPk+03AlIHnoKsKrm1NHvjkfY5l4DkHb3OnLIhEdepMf/DTaonrvfUD8jxGg3j6uYHnTkOHKEjeF/te0qaYtCgiz2UQ+FOTyWgQTYONYRxNtaXjYTzhbMQMo3hyu3wGsUcY2AS+yWjo41kGlraDY55lEDzHlXMFHr7v86Tv+V2euv/zPH7sNhZu/33W8p/g6G2/y203/L+s1T7Dkw/fzSOn72K5+AnuX/l7zn37HnrnMsTqSZ5/ZIZDt/wpp9YP03v9BC88OM8nfuen+aOfeQe3vu+nqX/m/dw3+7esF/+BtcxfUFn8A1799m1sFP6Qk+kP8Mq9n6L93G2oOwuIl2Y5e+YfufzKF9g59wWU9q3sByXsXgb5cprNVw8RajWMbpZArdK/NIsjFvGVxCcvXZ6dtip8qUggl6ZhhL6zhHxljpHZwOpmMNqpaesikEto24v4co5IK+KKaSK1gN1fwujMs+fUeSNawegexerPEmppxnYRdeceAjWFLcwxMHK45iLb2t089amfo/eBfwVbcwjBIqGZZdhP40kLOMIcY6fEyCoxtEoTWGOWQEmgkteCBnZ/AaMzj9lZIFAKBEoRbXuBXbuVKN3EAk4/x0CvTe+PJxYYmQ18qYjdy04VrnYvy9hqYLRTvBEc5/8n673jIzsIc23fknuTewkEuN9HCoEk95cbbjophDQgXxJCIA6EwA0llECAAAEDMbZpxmZtb1Ob3qvaVnfj3rCN7fVib5c0mpnTez9TJO3aPPePMxqbfH/oJ2lWI+1odqVz3vO+zxMpdaSzs5idDGOziSfmCeQisV5mpJexN+eJlDzGxgyhlMMXMgzUIhedBqGahDJ2P2FpqOv7GVkVtuwaQ7OKsTlDrCdBSqhUCaRKMgERM/hyhuce/xaXwsNseyvom1k2T+2fHnR6cgXxzAG27RYX/SXGboMLJ69l6FWJnBK+maN79lpeGCZASbOfxuyn2fYbjJwyrjKPI8wR6VkiPUuoZfCVFPLajTBs80LcZGQ2E+bI5gwjuwCjFq40h7q+D1dM88PhYcx+shPf9ls4UoaN577NpajFxahJbDTROgvEZoWxV2PLryOc38elcIUdf5XR5IB1t0mhbc5j9jO8MDhEqJV5Pqohnt/DllMhUBJAa+/UXnbcJWKtgdy5iaFdTj6HkmxHpfPJVYpArTF2FtnxlzF6icrTlfNTC0NsllE35hhYdaLJ1T6zn2Fg1ojNKraYJbQKuGoWU8xM5wLKZtIE8I0soVlGFxZwtTyxU2U7bCe2i+4csV1lO6jiyAuYwiw7YR2tux9LmEXr7mdgFxkYeaTze3CleYZ2ka2gitLdj6OlGIdVXCUzmf0UGbtVAj2Pq2TwlET5+iJIsJa0U8zaFLzpSHnkzgKOUmInXMUQcnhqJWEr6DV8vYol56YtCkPIENv1H1GSRmYTUywQWXVGXpux3yY0y/Qu7MXV8oz9JpFVQdmcxdMKxHYVU0zjG0UCs0RoF5A7BwjMCp5aZuS1MYQ0hjjPyK/w/GgJYX0vgVlg5NcY+TUMcR5HzXBx0J5qRoduc2ryGDgN1O4C0sYsod1AF/MEVoPYbTHwFjGkpFURWA1ctUxg1LCkAuL63PQ5jO0mvXMHk9aE2Zo2KSKrhafVGHnLGEKBUGsR622G1iLCuTm2vRVGdgutszCpsSdQVkfKYotpfDU/5VKMvcbk9uQKr6/m0XuzBHqW7aCGr6UZBFWk/jxCP4uuNbCtCpa+F0u5CqnzSTYefyvfrbySx2sv50T+v9ApvZLvffUyevt+lhNffhmP7f1d7rvutzhV/lueqbwP9f5v0rv3OxhP5+k+MsczZ1M8+uC13F3/DOUvv41D17yLhU+8ida17+bI/Ef51r4Ps//AJzj4zY+w71//npkvvJ/Sdz7JtV+9nD17/g/3LXyMyhffwgMz/4h3/wH8B/eyfTKF+/hNbJ1OMzo7g/PMDfQfvobo/AzR+j7C9evoP/1ZTj/8IXrPvBvz2ffyZPOXObv8G/TveBvCI+9l7cmPoojXYEnfYexnsJU5VGEeTUqMIJpawbIaiJ0caj9PYNWw5GQipHVnceUcZi/N5ul9uFKRod3CFvK4E56Lp5SxxQJaJzPRFS/iy1XUjTSx0SJQ6/hKFX0zi7qRZmi2GTvL+EoVeS3FtrvClruMJ1cI1Tq2kLQQlPUUjljmhfgYI3sJdS2FL1a46K1yyTtEIFcJlRqeWMbpFzE6WTyxzPPBYQZaczIFqeAKJWKtgdPPJY0/rYnTL+P2k9/dye+4FMp6mkCtY/ULOFIRdWNhMksr4sp5xu5iomPtpBKtqFggmpiAYrNBbDRxxDKOUMKVKvTOHGRgtnClCiN7iWhSdQ/UJltOEvLakznIlnsIW6ggX0gzMBYJlCZ2v5w0Laxlxs4q2kaG2GgRTqY14vl5ArWO0c3jyRWMXgqrnzBDXCmPujFHbCQzRE8p4ik5YjNR9FpCClvMsBO2UTdnceUsQy1LpKSxugeJ9TyenJkofTNsB23GbhKOG70FXDmZNerdeSKzzMWwjSvlkDr7sNU5AjnLUK6gdGa49dEP0Xjir+n4q5xbyzLSVhj060RyHaWb5uLgEGOnibqRweoViI0W0oV5HLGELRR5PjyC1S/iCLVpm0I4m8KTmtj9KkNzBatXQd5IzDaOXEO4kMKRa9hSddKmSDF2biYyDqN3a6w/O4cp1FA3i2wHR/HUJoHeIDCSBkVgNHCUyo+8HZp11G6aodMmNJsMnWXkjSyB3ia2lonMFVy5idmv4Mh1LLGCuLbApfgogdFAEXP0NxaIzTYDrU0g1HE6Zfxeg0BoETsNVDGDqmZRjRzr3X0I8gzb2208J8dTF75F/bsfpvzwJ1g++1WedLOsawV8rYV7KoO7XsBezzNUWpgbeUbWMnqviC6UcNQ6kVRnoDUxujl8q4lsljinpbnlmX9j9pb3sfDdd9N+6pM0vvdxbnv2K9x/6hs8dvLbSEIJV23jqa3J9KPCyD6ERGB5SwAAIABJREFUL7ewuxXMjSLPe8cxhCLiWh5lo0Kg1/HUeVx5jlhtEonHkzaQVMWX67hSDb2TgG9jYxHx3AL99QVcpYzZTWN2FlDOzRBrDbTNIrF9BH2zhLKWx+xVEM9nEM6lccUGdr+KulFgaC1h9oqo6zmMbomRdYhAWUQ+X0BdL7PtHcLql1DWs8T6Ema3Qu90iqFxmIF+CAa3sfGDg3hSi7F9BFdoYfWauMIiI/MYllBD2Shji0sMzFuwhRUcaRlfW8aRGmibNfrn8jwf30lkHMYW2xi9BvJamaF9jP6ZhcR2Yt3M0LiZoX4zdq+FK7YYmqu4yjJ6v8lOfEcSVOiruOYhep0ymtxC7i7j6Ddj60cxpGWECyUeuf1Kvn/blTxx7AqOZD+LfvowofIAG+u38YOzR3nsgSKH936W+qcuZ/Ejf8G33vPbHCp/iT03foD51Ke574555PXvctfRA5RT17DavokzZ+5E1J5EUJ6mLz2Lpm7gWhKm8CySdALNOolmPM79d8yS2/9RWtXPcfj4Vcj691C0Z+l0TqNrIrK0jmMLmIaCJhs4lp6co1r2JKyYTCb8eBpEDKJhwmrwEquHbdj4boClW5MQI8AybAIvUZU6ExbF7gRkd9Lh2YkFJJl2+FMgZeRHDCcfH7gBoR/hOz6OmQQDgzDCc1wUSUpYFpOQYBfTsBswxJPJxo+8+AHDOGYQRowGgylr48WZSMggjAh9/yUTkeGPhB+7gE9T04n8AMeyE1OKZWPbLqZpc9kPucjFi2OCif4zci3GocfAtRm6L2FRhB7bw2gaUmwPI2LfYRxH0/bE1iBmZzRkZzRkezDg4njEeBQyHPiMRyEXt4eMhgFR6DAc+Azi5HMOQ3caVkSezfYwetEmMognUwp/Gib4ro1jmUSBPw0ndsOC3YZF6Hs/Yt2IQ2/StnAYDSMGk1nJrgp1d5qxe59dzehLQ4rIc4k9F9+2iD0vuX3CzRhEweT+LypWEyVqElSMhzHDOCAKbcLAwHMVfE9hGCtEwXkc8yFOPjnHbUc/x2LlAzxyz1dZrX2E1cwVPPndeU48kObsiSrPPJHjkfsOMLfvA6QOfoS7j11FM/NhVksf5al7r8XeXOK5x7Jc8em3ctfNs/R+cIgnb5/lK+/5df7xDT/Op//XT3DL1R9g/Z4MD9x2E/cvfYEr//l/kd3/56zmL+d45p3cXX0/8qn9nHr6ev7tU7/I1/71FynOvplrr3wNTz70Tzx858cI5CLb9iojZ4lnHv06jlRm7C4zcpZQNzKMnCWMXp5IrWJ1s4nGUyziCgUuPH09A73OyExOVNW1eUKlMgVyemKRgV4nkMtTFZrdT000aSns/gJWb56xXSPUMjjiXHKyLsyy5ZaJ9CxG9wDi+T2M4hKxeIDHP/h6aH4R5DnWwzlMaRb33H4uBlV8JZXUDOU0Y7uKJ2WI9TKhWmRsl3GEeVwxxfNhG1/Oo2/MMbab6BvziGcPYvdyhErSPNA3UhM2xeKUseH0E3ZFpFYnqtIq5maW7nP7cfolRuYijlBEOHuQQCkzNOtYvTTK2gxOdwFfzBIrBXwhg7U5z0Ar4YsZPCGDNQlZfCWdnOxbVS76LczNBcRz+9myawRKEhAlu+VWEp5IOTwxqSmPnaUkWJLKmL08kd5gYLYYO0tEailRj6pFtv0mgV7AktLJ1Ww9T2zlGNhFIrOE1c/giLnkRMrMs+WXkdduZMspcymoYwuz9M5cxw8HLbacMlZ/ZhLwpBnZFS6FNQJ1gYt+lVjPI1/YS2RUGdoNjG4KS0hji2kis4inZhhYRba9FXy1nEwUtFxiANFLBGqZ2GgysGr4SpFQK7PltZEuHITxEWwxx8Cq4YgzXApqOOI8Y7vKqcevYcdd5KK7zJa9hC0l0LVAK+NKFeQLGdi6E0esTA6ga8RGA0dKDoxtMcvFcJEtr4G2OYsr57GEzMQgskKolSeV5ARsOPSS9oSrFvC0Cp5WwZZzxE4FW0lNpw67cwdfL05fW3IGW5on0LO4SgpLnMPoz2D0DjKwiwR6Fk9cwJMWCLUssVXAlhewpHkCM884rCdtEadCZBQY2GXEtb14apahU+FimHz/HCk3/Tv3zu7FEXM8H6+w5bUR1mYJjBoDp0VkJu2C5KC2jquWX1R9ug20Xgq9n54yKpLJRQFPrTBwmmyHy7hqkcAoEZolbDlDYJSwpMz0cW+FLSKr8qKuVE14HoFZxdMquEoZ36gk7Qu7yMCtENklXC2H2pvB1bKEVpHIKk1eJ/YRW87zwvhwMkuZwD5Ds4qtlvHMGqHdxFJLWEqJwGow8NpoQha9nyUyG3haBaOfI7Ia6P0snlYhtpo4coXAaGCKyZXKgb04nX2YYnKVcWAsJoo6sczYWSJQKwm8Ty4SGiX07vxkV59c3d0JWnhKDr07l2zt5SyxWWLkVPC1zIRRkiY0MlhamY0LBzG1IsOoSOjsQe//M91Tf85zj/4qjy69jMdb/42nqv+FJ9OXcSr1E5y44Sd57Guv5qlv/gIP7H0/51pXIN55Hc4TGdQn0py65yaOFj/Dga/9Fctfeg9Hrv1H2nv+kbmb/oGllS9zePkK7rn9azx01zfxF5cxZ3Oc++d/4/bf/gse+f2/4p7ffDN3/PZvc9vv/ga3/uZvcd8fvYmjb/wljv3hz3P87a+j+raXUfyrn+D+L/8Gd3/+jWymPwhPzMAzc9CvMrowx9qjV+Js7OfJR/+Op+59O+pTf8f6nW/m4eJr+cHhN3Li5j/GX/8XrN6/MTD3EKj7CY0MnlHCVAtIQgrLLjPwV1CFHLqUQe3P4WpZjP4CnlxA30xAs65UxJWK9M8eQOuksMUCgVohNuqYveSEOdSSxpUjloiNFkY3T//sLFavwNBqT5sXY2eZUGugrqfpn5kh1BoMrYR3o3UyjJ1lxvYSylqK7ukDDLQGQ6OF0ytgdfPEavK+vpHB6RWS0EIoo62lcCftRlco4fSLbDvLhEoyBfHFKkN9KVGcKlWsXgq7P4++mSNQ62x7K9hCHnVjgZHdYOw0MXopnMlj3/aX0TopPLmU2D2UMkYvi9bJ4oglxk4SuthCcfJvuDbRkCbQTE9KXpJAooHdL2P3y4Ra88WTqbU0Q2uJWG9hbBbw5BpGN8fQahEbSXPD6Gbpn52ZthB2dbG+WmJgJQ06V84nYYtSTMCqYpqxWycyynhK0v7bCVq4StKmiJQ0kZIhVLNonYNERonYrOCpeZSNg4ycehIMuvXplMSWMomaup8jsIpo0ixWfwHz/AKulGNNupajT72HO05fixatYHSK6KdSvOAexpHLmFKejVN7sPpFPLlKqNYZWouEWp1Ia0yCq/pEb9sgVNv4chN1o4DZLXPRP8YL0S14agNfa2KJFbb8w2jdAr7WJNBbDJ0VBtbRRKfZb6B3q8TmCp7SwhQqjL3D6L08sdXGVRI+hdEv4KpV1M0sjlLBUQqYYo6RtziFAI+9VRy5iqvUiSdBhd4tYYkVjH4JV6kxsNv4eh3faeKbdWyhgCsUcYQirl7HcZrY/iLn7FnuO3sltfs+yK3PfYFn3QOsBSk6bor7n/4yB+94P7eeugohrnOhN4/UzzFwVvCMRaReiWCzTCzUiMU6oVR/0bAhlNkJj6IJRQyxhC2VsYQCoV5D2VxA7acxlTwbVo4Nq0DfriJ5bQS5jqutol2ooZ9N2hSBvogt1rH6VaxeBW29gNUps2MfJtSP4cmruFJ7AtStIp2dI5JW2NLuwplYP1yxitktom8W0DZyjOxEc945N4Ov1RgYdXbsJk4vm/z/lRoM3WOYm2U8qYEr1FEuZDE6JfSNInavSiC3MLsFzF6RSGtP1L5VYn0FR2ginc8TG+3J75bqlHPiSS08sZUoQ7VWYhUR6/hyG22jhLKWQIBj/TCO1MKR2hi9JpF+FH2zidlvEWirjJyj2GIbX024FI60iLZZY+QcJzaPIK2VUNcLDPRDjMzjOP1lBvpxPHGZQFlmYKwgb5QJjUMM3OOoQgNTXUKWmhjGCoJQxzVuRewu0us0sI0jqEKT79//TR6+5Us8fuuXOV65grXv1+ifPsrZU4c5dGQP+dnPcmz/51n8/HtZ+thf8vXLf51j9asoV7/CQupzNIpf5eG7Mpx4pM713/wkDz/Q4tTpOzh94W6c4AyKcpIT3/8u3XNP89g9TdYv3MvjJ1a56+4F7jx6A08/mKZV/Tz3PriXrvgAsvIDLFNEkXoEvobriFiGShwMXzQ9ut60LRD6yZwj9CIiP55aLwaTkGF33hFMZh/eREcaTQKGwE3aEPGER7E7/9j9XC/CLmNM3WJruDWdkCShSDSFYb40jNhtNTiWzdZwROD5U2NH/JLWRBxGU5zCMIqnU5Fdu0g0CSmSQoA/5VQOJuFE5AfTcGT3a770a0WTYoFjWfh+SBjGXPbDH15ke2dI4Fn4tkHs2YxCL5l+TPSju62H7WE4nWjsjGJGkT9tUuxOP7YnYcVWHCe2j8hhELsEvonraIwGHlFoMxp4DAdJUJE0MyKGoUfoWmwPIyLPZhwHk6DBm7InAi/hULx0+rEbCiQMCBfb1KcciyhwCQMnee07BL49CQyS23dnI8M4nDYrdjkYUZA8vsh1CF1nYgJJGha7jzdhUCRa1V27x+7kI/Bc4jCcJEg+21sxUWgSRwaOI6Bp6+zsqAyiM6yfW6Gc/SC52cs53Pw09936HR64Ywbx1F1o6/fjG0/iWk/y5JNL9Hr3cuH8bTz5RIuH7tpPNfVPlOc+SCP9IZ55aC9rJ8v8y8d+l5mbPsqZR0s8cmQPV733N/nEr72ML/zqyyl+7E+RHsvzyH03clfpXyjfdDk3Xv27LGXewS35d/HULZ/Gl4o88uCV3H3k0xyqvJ9W9l3M73kTmb1v5vF7P4vVm8XszhGZLXrnZomtNlo3h6/VkdZTPD84hi2VYXAUq5vF6KTR1heI1CrSuRnYumU69TA6aYZGffoxu42LHXcJX84QaXlcMYUjLCTecy2fgBaVLMr6TcR6Dl9OYXQPJPwDeYFQyxCqGTob12Ic+jgnP/xL0C2gd75NX9/LyCmwZRRwpTkccY6xXWLHqzM0S9j9FCOzSqAUCJQMkZ4n1gt4UgZfzhFrZaxeBlfIEcglhkYDX0pe273cZF5RTMIXIUOklXDFPK5QwOpmGWgNArlGKNcnB2V5lPUUtlDA6mcJtTKxWSVQi8RKgUjOE8l53F4Kp7tApBRweym8fhpfTuNKC/hy4r0fWYkpxRVy+FIRp5/moreIJ5aQz6cIpMRKYnbT2P1Uos/Uyqgb8wRqmW1vEUvI4oh5jF4ado4xNMooaweSeYdeZOQ1kDozBGaZi1ENV0nhSOmkoRCv4CpZHHmB0Miw7VXQOvuI9CyXgjrsrKJ19uFK84ydEhe9ZTwxhyOmGFkFzN5+rP5BLvp1AiWH2pnHlQtsuS1GTh29O8fQLifgR3EeVyoztJoT0NksnpJl7DYS2rtSZWjVuRgsIV04iL65wMCqs+W2MLqphBPhFNhySxjdg2y7dYZmlR9Gh5DOzRIpNQZ2HrM/R6CWkr251iKenFju+KsMzCZGN0ts1on0KmMn+bv4ap7IKCWmD7vOtt9OLBhqiUAr4SkFAq2MLsxgyWliJ4FPOkoJR0kAm46axtXy2EqWyKpgSmkcJYchpAjNMo6SI9SzGP0ZbHEOX0ujbOzFVRYI9CxqZx/C2T1s2RWGVhlbWkDe2I9v5HG1LFp/FmVjPyO3iq9mcaQUkVkkMgrEZhFbXCDQkunNLkBzJ1hi5DTontmL2U8zdNsERg1xfY5Lg8MEeg1XLRNZDUbeIjvRMoaQwZJybEdLRFYNtbdAaFYZuk1Cs4Gv1wiMGrHdQO7MYUkZdqI2kV1G2Zxl6NaxlSy+njAqbDlLZFeInSoDp4KrFYisBgOnjSUWGdhNXDWPraQJzAK+kSd2Kgy9Kr6RJzALhFaR0CpiSbnp1CMwKlM+ha+XkxmIVcdWS1hKkdBpInfT2GqZwGowDpcZ+0sYQo5ArxHbTcb+EnJngYHTYuC0GPsraL0crlJlOzhEoCdXKj21xtBZwuzlGZhNfLWCp5Qwe2k8JdnTb/stAr04uZJbxJYyqJ2ZCRywwpbXxOjPE2h5PDWDurkfce0GPHUBX1tA3bwJtb8Pz9zPVryXUXA1wrn3cPL+X+PJm3+Ox1dfzoO5y3g0fxmn26/iVPWnOZF5Pbdc/RoeO/jHyEc/xbnDe1Dvz6M+XOa5Ww8ye+XlfOyd/5Pi3o/z2J0zaMePc3P6AM89+zBr1jkuCM8QPvs4NFe5601/zpmX/yHia/6S8z/2JuSf+BOCn/wzjP/we4xf9VYGr/xDTv/YX6C/9gP0fuZvuPC6P6f/pr/m9te+nmO//Fru/sP/zUPvfAPPfOTNzP3qf+Duj7+Rc/vfR3jrVWx/bw/BQ9/CeOarrN3/YR5b/gPO3PYmHmu8lpOHfpkHCz+LdP+foZ77CGP9agbqddi9G5JAW06jy/Po6jy+1UATs2hiCrU/m7SbhDS+UsbqFZIT8m6GQKti9LJYQj55riYBhnh+bvIzaJFArRFqdex+EVsoTVgNdQKlhtHNo3WyGJu5pLFmLU5AllX0zdxkHtLCkyoTzkM5aQ/IVWKtkTQl5CqekMw+IqU2CSCS932pgtsvTacfvlRhqDcJlSp2t0istojVRUbGEuZmjlApMjQr+EptykSIjDpDq4l0YWbC0GlMQ4lArSSzwMlj95QyjlhgZC9hC6UpDNQRSzhCibGzhNbJTPkUwYQv4Sv1BCw4ed+TK8l9xPKE9VGdwCRLCf9DKhJqNTy5hC0UGDltXKmEPnlOIr2CK+UnAXAFTy4Qakmo6kpJq82RMrhyjtgs48rZH+FVREqKgZbFFxcYmkVcKU1klAi0JORIeEclzP4CenceW8zgTEIKV87iyVVsrYipZfHVMv5mGV8oYXkLVG97G/vv+nu0S4tYagn51EG0CynG3jKmlCfQkybO7r8VdSONJ1ew+oVpWDEwlnHFOpG2iC83caUGgdKe8jy2gyOYQhlTKBMabUbuKqZQxlXqGP0SWreCK7cYOYlZaPPMLPJGhovREQbOItJ6Ck+rMfZXkrBCKuNrdTy1hiWWUHsLE4V0bTrnG3srOHIV4cICjtzE6FcJ9UWMfhlfbzKwl1A3M3hqlVGwgqdWES8k1iTTLOBfXOSR9W+w8sSnmHno3eSe/iDtzme48cF38YD/He6TvkXh9g+QO/R+HvfzrIV1NtbnuWguE2+WGSgtdLWG4rQwNwsEcoNQaeCKVRyhQqS18JU6gdrE0ducPbkPX20xMpfR19KMtSYXjTb+Zg65U2DzXArPXEYXm7jaKsLZEkP5GPa5JgPnEI7cwBbrCGdTOP0asbpIIDYQTy+grbdw+stY3TrimQyhtMRYO4zfW2TjyRlivc2WewjpQhqrV+KHcTIHkS6kUNezxM4SnlpFOHsAY2OeS+4SyoUF1E4BV13E2ixjbBTR1vJESjuxfHQrWJtlIqWdgDq7hQlgtj7R+bYJlEQ52j09g7KeIdLaxPpSAgRdK+DLi7hiMqGKtBaumBh4HKGOIzSxunX0ThVlo4KvrGD2m0hrJRxxkVA/hCsvoXfreMoygbaKKy9hCS2G9jFG9nGMXoPumSyRtkSkrmD32ygXanjCClavhT8BbRq9Br62Su9CAaFTxrEPo2qL6NYqweA2DGUVVV7GMg4jii1s4zCnn57h0Tuv4bE7ruGW9ld59PZ9eOK9HF25joX5z7JSvprUF97Nx3/lFXzipy/jS2/9RR65+SDLy9fRXryePd/+KI89UOH0ycNc9eUPcPutWTT9+2jGE9x+R4ZHH2xz8nvHeeKeVe4/nubWYzMcv/UgR4/ewHe+9l6ON69mufUV+sqt9KUHcb01VGUTzzGwTAHb6uPaOo6ZXAB37Rc5EP4ksEigmLsTjElQMZlt+BMWhWt5hH6Ea7/YvHCsBLYZhwNG8WgaZgRuONWIJkFHTOgl990NJ0I/Ig4H0xAjUZpGUzRCHIQYms4wHmAZBtujcaJOnVhAdsOGlypId0OIKAgYxknwkTApwx/RnA6jGMeykwZGFBMFYcKPnNpO/ETjOglFfMdNwgw3SKwfL/xwh63tAYGXGD92ORVDz2E7CqbBxCBIoJe7Ro6k9TDhNLguoygk9j1GUcjOcMg4ipLbIpvR0GM09BjEDsPYIQqt6W3/nkkReTajyMc1NTxLn2pRd7WeUeBhmy8GFbsgzcBzsE1jGhDYppEEGIFNFDqEvj2dXcShm9we2NMWRjIxcf5dUJEAMx1DZxgkU4+B70+DmdjzpirV6ceHCfdiEAWMh8kTMhoMkiAjsBjEFq4rYpodbHsTx97AUE9wz+0HSO/7AIuFf+G2petZe+ZeGHqI5x5F7nwfz12jL59kQ3waUX8OwznL+bWHee7EYRrFr9AufZ47Vv+NI43PcPbpDA/etYcvfObNHC1fwfdvuYnyle/m6j95Ld/4g/+XxmfeQv+xOZ584gbuzH6W8p6/Zf7bf0pj7s+p3fRmnrvn83RP38ipUzcgnl3A7lYQTmV48p5vcLT2YVq5v+bsU1ey8dyV+HodvV/gh+ObOf309exEh7GkEtJGmu65mensw5dKmJsZtuw2kZoEEeZmGl8qEWs1BnodbX1hCtcM5DLPByv4ShpPShGqWQZmEas/x8gqTbgRSXMi0rIESjp5W8+idfbhyQmzQZFu4v53vZpn//GXGHX34PmzDNVZAnkOV0lhdg8wtAoEaob+2T1YvXlCtUCoFlDWDuII8zjiwiQkSWP1UkjnDxDIRUKlRKiUCZXKdLYSa7UpXNPqZvHlLKFawNxcIJBL6Btp9I0svljlonsYZSODJZQItDpb3hKRUUPvpQn0Mr5WIlYK2JvzBFKWoV4mlHJ4QhpfyHDJbbLt1rD78/hylrFdQ7lwEFfIcclf5pKfhABGJ8WWtUSkNJHOLRCpdQZ6jVBJ2geWkGLs1tE2Z4mMEqFRSmYLnRlCJUeg5HDFhKCudGaIrGpyYu02MIWDxFZhYhuoMzBruHIGT0kTmVkuhXUiLYsjzk0DilDL4MsphlaBUKlgdVMESpaxU8RX5vHkeTwpRaDkCLUKnlwkMiqTK2I5LDHRjRq9WQZmi5GdhANGfw5fzRJoRQItAdP1z+3HFrLsBEvERpXn41V6Z5Omhi1kuRhUsYUZAiWDsTnLwKjQP70P4iOESg1HniMyCsn+WW/yw8Et9E7PMbKW8JUaA7PJwGziykUuhssMrXqyX1bzMFplYNUZ2nU8uZA0KvTyxACSmD8seZ7QKk1OjqsERpXAKGPJaWxlIWlNyNmJfrOKo+QSRoWSwCRjK48lzhLoGUIji6ss4KlpLHGW/rnvMDLLeFI6AeKKSRARGAVsJYMmzOHKaUI9j9I5gLyxn0DL4cppLHEBtXMAW0xmM7sH/mYvAYEGaglHzDH2l3CUErZcxJIKbAXLGEIOVy1jiQnzwVEKDN0msZO0KHyjjG8ketKRt4SvVbHlIp5WwpKTxxdaZWK7gqvm2Q7bL0I0lRy2kkxiBk4NtTfLyGviqsnVQEeuTIKSKmp3FkOcT6ZKdgmle3Bq/dgNLHa/5na4hNyZw9NKiYJUKzJ0m0ROE0Mq4BlVtuNVBt4isdfGVsu4evKc6f0sgVFjK1jG0yoMnBZDN2mVhEYTT6sRWS1iK7nKGBgNQjOpXW95bYxempHd4GK4SKAnzZbIKOBrWRw5y9itM3Yb6N05jIl1IDLLycmUmiU08oR6DkuYxVXmia0skZnGFPcTWVcS2p/jsQd/i8fufT0PH/8pHm6/jAdy/5WH5v87T+VexXOVn+PeG3+SBw/8Avce+B1Otj5C567v4J5oITycp/7tf2Dv5/6SlYOf587qdTx1e5Wn7mxx6sGjhGaXkSEwPvEco8LNPPlnn+TEa9+B/qq/xHzF27Be/otI//UXcF79+wg/8SYGr38f2ivehfmKd+O9+n0Er/4o+n9/L9rL3o31/7wH4+f+Fvn1l7P2urcTveUT3PXG3+D8+97J/W/5NR5+568iXPlXPPv53+XxT/8KfvY9aJlP4LT/ifC7H+bcod/jmdVf4vztb+DBwis42X4dJ+9+E+LJvyfofplY2kMoHSTUUwy9PJ45R299FkcvoYsphn4NvT+PI+Xw5DJje5lQr6FtpvGUMi/EhxmYDWwhj97N4Cll2LoVs5dHXU/jK1UCtY6ynmJotbkUHiFQkmZBbLRgdAvShYWEdeMsse2tTGCaVVwpaSPIa6kpt2RotaeAzFhrEMo1fLGM0ysy0JuJAUQoJzMPtYHRySKfm2NotPDFCsKZGYxOlqHeJpAa6OtFtLUcW9YSRmcB6fy+yUlyGa2TwRbyREYNTy5Mtawjp43Ry2L0sozdRXy1gtnLTmcwWieDsp5OOCtag0hv0D19cGIRqSfqxUlY4QgVrH4Jq1+etip8pTJpXtQItVqiVVWqBGoCQ/aVEvJaohwN9Sq2mGdgJVpXe2KDSsxKiZnJkfIEWhlbzBEZVUZOjUBLjFGWkE50v0YJs59K2C9aloGWwRPnCZQMsVHEV/OYQhpX2W0xJWFFqJfw1QKOlMEW08RmhYGxgqVVsM0KjlRlKC0RSw18L88tD72XGx+5nJWnP4HlFojUMgOtMYFZNgm0JEx3hBKx0cSTq8nkUqrgydUkRJIaBJM2xcBYJtaXGBgrKOt5Yn2JLf8wrlJH3cwjrqUJjTaB3iIyFxl7h3DkZBYS6K0EmOm0cdUKymYKVy0RW20cuYKv15PZx8T84SiVSRusNPlZOo8hZHGUEloviyWVcJUqeq+CJdQItDaRuZhwKrR6Yg3p54nNNp5cxpEL2GYByUtzf+dK9t79Dr5259soXPgQ33zwrVz/xNtpSp/murs0gp8yAAAgAElEQVTfTul7H+PO577OM5vzdMQKolDF7FYYCk22xCbGWha1l8c0aqj9hDFjSVUMoYyz29zRF3H6ZXxxEVdo4sotbLmJ2iuhCyVcrcHYP8SgWyfq1RmoS7hKE12o4GktInMZZT1HbK1gClXUThFnEhh5Qp2hvszYWMHq1Yn1RTyxhic00S9UCYVF/F6eHbs4ZVIoaxlcqYbVKxHpbZS1DEa3iKc3MHq55MLRZvLi9Es4Uh1LamFsFBnpy7j9GlanjNevoV7I4fVrDPVlrH4JWyjjignHxOpV0TtlnH5i/hDOzU+/ti83E8ZFp4wrtrB6dVypQqDWsYUyyloWu598rx2hQayvYvUTe4evrmD06pj9xrQ9YQltXHkJX13BV1ew+klQIa+XkymMtkqoLmL3Gti9FrF2DF86RKQexpeXcIQ6ttBGWi8jb1aJvOPY1iEUbRFZX8IOjxG4R9hYy/P0iX3YzlF87xb66zUevOPrPHDz1WT2f4h7j13P9747z2rrGxSyV5Db9yna136cz73xZ/ji6/4b1/x//5v7lveyfuFu7r63wi3HF/jKFe/mwtod3HFzlluOz3P77Qs89dQSd9w6w7GlG6nMfIXW3DV881/fw8yNnyKb/zI3H7+Jx+/Lct2Vl3P78evpK3fghieRlR8gS+sYmoTvqWhaB881ccykze/YxvSkfdeqEbjhJFwYEPkx3mSWsduuiILkNs9OXnYbE8FkIhJOmhS74cQueDN4ye2+M7nPJNiIJq2NcBJmeM7EhLmrCvUDxsMR4+Hoxb/nhFGxOwUJXtoKmbQfhhNWxUt5kFEQTicdu7ZNZ2LyGE6CjXiiLE1YkdFUl+pNTCGB5xOGMUEQJUHFeCsm8Cwi3yGwTWLXYuDa7EQB49ifNCeSwGJrEBL7DluDJMTY1ZNuDeIpu2FnOEhO6gN/GlBEoUnoG5O3LcYjj/HIZxwHk88Xsj0MCV3rRePHBETi2uY0fIjDYMKpsCeBgjUJCiwMTcWxTFw7mYW4tpkEFKFD4FsMY5/At5KAwreIAmdq6Ag8dwLT3FWbJnDMrTjG1rXE8uElQcxwAtIM7MQ4kjQokibFbsPiRU2qz2gwZDSIGMYeUWgQBAqO08W2O/Q2n+OZ799G9uDnaOe/yO2L38HpPoN64SxjKybUNwisLj3hNKrdwx0ZqK7AuY2TCNJ5VPkEQud+2uWvcOC6d3PbyhXcunIFD9x5HYu1z9Gc/yTVGz7EVX/7Br70e6/iIz9zGbd+7XLO3389jz7ydZ49fiOn7r2JR2/7EjNf/032XvGL5L/9RvIH/5QDM39K77kZ7M06kXSUB49/jXsOf5GrPvsLPHTHh3GUb+PrddRuDq2fR+1m6Z2fwxCK0y223cuhb6SmLYld0GSs1aYNirHVxO4lpo/dCYgnFtmy24RqFr1zAKs3S6BkCNQsQ7OIIy7gKxkiPYsjJFpOT14gNnIYmwcI1DRbTplu51qiL/wxPHQD43EW3T/I88IMzuY+PDPLyC7gCLPJfSbQTF/O4kk5hkYFqzfLllPFFVPonZlpo8IT83hiEkjsKlWNTvI4R2YTq5vF3Eyc9FtOHWVtBvn8DEO9gdsvEch1AqmRKMi0OrZYwhYLjL1FLDGHpxaR1mfYsqrESoFYTZoVsVoklPM4vRSxUsDszjI0ywzNMnpnFm1jllAts+222XbamJsL+FKRi94qodxAW8viixWGZoMtp8nZE19n7NV4Pl7EVTJYwgKxVWLLqxPqBdZOfBNfysDWYXaCVgIUs6qMvGRfqnRuYuSWGdrJ1a3+uX2MnCpDp4QpHKR/5np2/CqMFvHlhKWRtFeq2MJsYnkRsmw5VWIjx8jOM7ILRFoOV0yxEySNj2Q+UeFi2EbvzTJyKzwft7kYHCLUq0RGmZFbZeRUscUMY6fFwGwxtOponXkCrcTYaaJtLqB3UzA6wk6wxJZbQjh3PZfCBpFWIFAK6BsLXPJXcPtFTOEgvpa0XGyhlMDehApjZwVbKGJ0swytFkO7idXP4kg5trxmEqgIKV6IV6d6VFfaPbAu4kh5fKVI7Jaw5DRSZxZHKU1Psh0lQ2gViOxkxqBszhLZFbTePL5enIYXoZGbXEVPMXJL+FoaS5zDkeexpTl8KcNALxKoOYZ2hbFXR+vN4mhZtqLWRL2aRu/OEGg5Qj1PZBQItBwDq4TRSyUH1Gpxop4tE06eD6OXRutlcNXE/mEKeQK9xtBto3bTqN00rlrEUQoYQga9n56yKXQhjdyZY+i0cZQytlzA08psBW18vYjSncU3ilwcLGEIqen8Y+DWCK0yhpjCFNOMvCT4iO2EA3EpPorez2LLeZ4fLjMO6thKemL8KOLpORw1kzBA9DyxXceScgycBtLGLI5SwNfL6P00gVEhdluo/QyOVsE3a1waHcVWS8jdNIaUsChiu4nez6J2k+9HYCQNEXFtDkss4et1jH4BpZMhslpYUonIahEYjUmzJoH1WUKKi1ELX8tiCrMMrAIjpzZVktpicrV3YFUnzYoZBnYJS5jHU9IEeobYymGKBzCF/Rj9vYjrf82th1/B9+59JTc3LuOR1f/EbbOX8WTxNTwx/7M8nfpZ7r3+1fyg8Hs8W3sH6v1Xc/a2b3Pi1nnubs2Q+/pfcST9Cb535HpO3J7BPv0I5x+8E3/9LPa5M+jnv8vyey/nzp/+LaSXvwVe9U545Tt4/lVvQfqxN7D9n36c6D++Eu0//jzRT78N8zV/S+fl70F75cfQX/lJuv/5j+FXPsbWz/09O6//B7zXvBv/de+DP/oCzs+/l9t+5Q/57m+9me+9+U0c+5+voPX6y7j/rT/OhU+8npMf/Cmeft/vc+7Tf4B84E84V/4Nnmr9PCdWf47vVX6KE43/wQNLr+X7N/82wlMfwN24Br9/I758gMiYR9m8ju7aQXyrgqUkDSNPy+HKeTaf24fVK7Lx7I0MrCbaZhrxwiwjp50ANjsprH4O8fwcjlhmaLWJ9SZaJzuZfuSwhVKinTSTWvjIXmLsLOOIZeS1BVypjHRhgVCtMzBb+EoNeW0BWygxNNuMrEWMjSx2r8DYWmRktrG7BYyNLCOzzSX/ENZmDnMzx7a9nHArJi2LXbBmrCU/84f6MkNtmUBq4IsVPLGAK2bZ8Q/hiGXUjTQ7wQqOWGDbX5xYoGYJ9RpmP4e+mcYRC8QTS40rJUaUS+FhtE4Go5tjMOFwaJ0sZi9piLiToMIRKxibBcxuEbtfJjYWuRgcQVlP0T87w8BMZnTi+Tn0zSyx0WRkt7H6WbTNVDLDUUooG4ku1ehlGFiN6c9RXy1i9FKonfkJi2gBo5uaWHAyWEIatTOLIyV8F6Uzgy2mCaQFQjnFQM8RqTl2vEbCWxLSBHoyu1I7s5P/dxUis4y6OZvMC7UCjtBAFQo4Vh1LqDAQl7HWCth6hp71Ha579O2UHn0fXf1gokMVi6w9u5eL8WECtTxlk4zsxclEqI6+mXwvfaWGI9bx5Saxvoy6np9ARssT3kAZdTPPwF7GFMqIa2m0bgFXqeOpDZROjqGzzMhbQe/lkTdSBHoNtZsiNGsYYoaBs5hcbOrl0ft5QjMB/ppiMdEqWxUMMY2vlzDFHEOnhbQ+j6tUGDiLyOsF9G6ZkXuY0FhE7eZROhmeHxzFlst0nz2Iup5mJ1zGC8ocevDD7LnlbaSefT93vXAtX7zjd/j6I2/hqgf+mK/c9Wbmvv9+7u5/C2GwiBkeIeovcebRGxloq3hyC09pIK6lCNUaQ7OJqTcwtTqmUsOSawzsZRyhgtkpMNBajKRVvG4Tq9/E1hYJw6MoeoMLmxn6Shm0FcJOkVCqYfTzuGYNy6hw/sxN2EaZgb2K3ivjyk0ibRFzs4zZKeF0KwRik213Ba2TItKS4MDrtuk+M0Mkp2GrSO/MHNpGDrbvJNbbrJ3ch9ktsuUkBrHu+Tmk9QUu+ksMtAr95/YSaY1pUOH2qhjrBcyNIqHUZKgt4XQr2Jtl1p/ehyOUUdezRHqbobmCIyRBRKguE6orjO1lAqUxUfzWsHpVfLk9aVQkbKQkLK0xdlZxhBqO0CBQFgmURTxlFXmtTKivEpuH8NUlbLFFZBxhx78drVPD7Densw95vYy+WSdQVwnUVcRzGVyhhScuE6lHJ/OPo5jdOna/histIa6VCIzD2PoKitLG8Y8hm8ucXs/y8APXUCn/A4tL/0St8VFuPv4l5P4S339wH7csfomFvR/g9OMlHrhlH0v1ayjmvsTjd2dpfuOjfOnNr6fxN3/EVW95A6furfPMU0cpV6/j+LEF9t70GU6fuw1VeIwzz97Cww+WOHr4OyzVv0Yt/SXuWt5P/cBXaKeu5PjKTbTa11KvXk167yfJ7fsEK62rOXT82zx7+jiGeYbOxilUpY+h91hf/wGOpRO68YsLAM9nOJE5OJaNY7oJI2LSqgi8MGFKOAHuhDth6taUVxG4QRJa/Mj0Y/D/u/8ugyIKYjzbYxgNp62KyI+mVpBdrekua8JzHALXY3s0RuwLvHDpeXRVe7E5MRhM5yu7Js9wcm672xTZmjQwRvGA0WAwnYfEk5nHbvjhTYyXw/jFz7mrLN01gtimxfZoTBjGWKbDZTy/w8XxIFGTehauqRI4JrHv4NsGgZ/AL+PQZRj7DAcBcegShy6D2J+cgIeMh/FUxzmMI4ZxNPmzaGK8SCwYW6Mhgyg5md/9uN2mRPIxLzYn4jBgZzQkct2ED+F7RG7CiYh9D9+2cG2dMLAnoE5zGkBEoUMUOBP9qD21ePx7/Wjg2ESuSziZdwwCP7lt8jV29zvxLhBkkvQMooit0YjRIJqGIi9lZeyaP5IpyMQ1O7lv4Jt4roRtbzKMz1NLf5HjpS+Suf7DnDt5O47ZYe30kwTSOmPXwdNUbEPHMAwERcZwLLqbfc6dW0NT1/D0M/zg4Qa1Ax9n9ut/w0rh82yePc4Pnj7EQ3cs8NSt81z/nt/jX177n/ncKy/jjs/8JfI9N3G48lGOVP6ZU4/exGL675i55ndYTb+Dwwtv5+jC27kjfzmnTtzI+ZNzGJvLnH5snmfuv54bvvrrPPPgJ3khPEhgNNg8c5DQaLLlr6L382jdHJGZJOu2UMJXagRqjYHZpn92Flcqs+2uJJv/82kuuodx+2X0jQxDo4l0bgZfKuBLBUZWA7uXwdhcwBUyuGIGqzeHJyVNi0tynljN4NpZPCeH0T+I0TmArxforO/jia//DvLet8Pj1xH2D6AOCnhGjoGQxdbyhGpu+hLrBQZGcfq2L2fY8VeJjTp6dx5PyRCbycHL0Gokj8Nbmhw4ZVE7KYxucmUq1GtY/Ry+lNR1E/tHwqwIlRKBXGBoVhlbdZx+FrufYfPZG3DFHFt2k//L1XvH13kXZvt5O3hb6IIyCqRQKPQFSinQlhUaKP0VKLulYUOgzDBSdlogEEjixEvj7D10NO3YziR7kDgEEid2bM2znr33GZI8wvX74zk6gf5xPnJsSzqSYul57u99X5e2PoG2MUFPK+PLWazOBFZnH0Z7D1tOCbuTwJdy9JQUvjBFT80QyGn6RgFHTOMpOfp2lU2nxMAooq1P09dmOO0scdY7gPD4XrT1KdheJDIKiCv7eKJ3ML5g1Euozf2c6zXYdKv0zCJqcx/bQT2+WDPyv6F9c6VMPIMwZhhas9hCdnRzm2FgZYm0FKEagzS33AKeNIUjTCCtXkVPqzK0anhSCnX9WuzuPra9OBhqH7+SSKlxxlvAl7IYrf0MrQKbdryx9sQsW+4c2/7saHucYOAU45NmJb4AVFv7eKI/hyUkGDpVzG5M8t90ZugZVYSVazgbzRIZBU4Hsyw/fAXnoiUivcLQbqC3UrC9iNK6ioGTR91Isu0e5EywgK+mYiCmXiLU4hmP3kpzJpijbxeQN67B7KRjOr5RItRzhHqWnpXFVabiNoqbxzdihaKrFnCUPIFRwFFTOOp0fIEoJWPThZlDbu0mtDL4RhJD3EegT+MqE7jqJKGRQG1dg6/F1f/ISmGJcXNoxwSiNK/FEvcT6im2/BJae4JQz+Epo6/nCBYX6jnORo3RSWWGQC0Q6WW0ZmK8w992FzC6aRwlT2RVCfQyhpAmMqv07TqeWsRVc7habgzRtOXMb/y675bx9CyOksZVY2DozrSlZ5cIjDyuliG0CmwGtVhJKk7Td8qc7c8RWgVCq4CjZDCEJFvBLK5axJbzWFKegVshsor4Rg5LShKYeVw1Q2Dm2QrqOEoWR8kSWWVCqxQrU9UcQ6+OLWdQuylcvUhgV/GMMo4WhxehXUPtpvC1Oj1rLlbzSeW4/qzV8dQanlrDkUuERh1LLMShhVZFWp/GVcqcGxzCFNP07Cq+XsTTCvSdGoaQROskGHoz8YxFz+GYKVwvieslcJ0Urp7GU7JsGXnM9b2EUhJf2E8o/4TOYxdjrn+U7mP/ws8P/hEPzP8Oqz/9Yx6ZfRorB1/E/blnclvid7g1fR4/3fsnHNrzUh5a/AjaQ9dg/zLJof3/ybc++RbS11zG0UqNn91+A8fax3j4xAOEJ07AgyfYnrmZw5/9Bo894y84/pTzMZ/xBvp/+gE2X/xlnJd8Ef8Vn2DjuW/E+r3fovWO96DNHuD4772B9p+8lHv/6jkMf/8F8KJ/QT3/Ys4+9eP86vmfJXrlF1Bf9GGMN30O6YJP0/k/r+fc3C20f3qAu/7kFbSe9joe/tv3c+sr3kj+gmdy9AvP4qGLX4z88Rfzi1efB994Pe1r3sSJxQt5tPwclOLvcSL129w39RQeO/y3dE98itXHL0FuX85An2SoTuLIE9jSNLYUB+2WlMPoTmGL+9ly05hCBkPI4KlFlFaCQC+jd1IY3TRaO0nfrDC069hClpMPXYGvlOnpM5jtGHAXSGW27AaBnKfz+FX09DwDo4LdyaCsJuipVbasBnYnRefxXURqkUipYG7ksFolhmaVoVlHXk6grqQZ6PP4YhlldZJILTKwKgzMKtp6ErOVxxVKeGIRR4gnEH2rgtaaxlfLOFIRS8hhdJNxc8fJoawk8MUyPbWGL5UI5CKhUsQVMvS0IvLK5BjoaWyksFpxAOIKebT1RAwplEt4UhG9lcbsZHClWNeqbiRR1lMjPWMVq1vAFopYnTy+HLctbKHElrOI3S2irKXYchYJ1TraRgZPqmC285idPKFWZ8tZxJfjt+NJFfrmLLqQwJRSBCP9c6QXsbvJUeMxh97agyNM09eLo897CquToG/kiLQUwuq1eEp61FqqIK/vxehMsu3X6JkFhJV9mJ0Um+4Mp/3GuL3hq1mMziRWNxuDVJUyZjsTqyWVEj0jBjg+Ll5F+baPkLjlIn5p76c1LGNZZXrrWZ5YLhBai1ijk/6zg8NoQhZTyhDZFfpejdCpoIspNCFNYNRwpBI9bRa7VWKoL+KKZXy5iidVeCI6TKDUCOQqgVLDbOfx1BqROYsjV3DlCmorS2TO0rPmkDfSqK00gV7D0+KwwujmONu7Dk+tIG8ksJXMOLz1tTyukuFsNEfPKOKIKXpKDn/0Pd2zy6hKlv5wEdOpIqt5ntiYZyjPsq4nSd77IX50x79w57kr+M4tb+And72Vj9z6N3zx5jex6+YPcNND30U3ZxA20thynp5bpS+m6Uk5AqmAtJZAaeXxzXkiZwldrODIeQwhi69VcZUqZreMI80QaIt48jyeViHQq+jdLGorTc+awRRyKK0UrlIm0ho4QjlW4so1TnvX4St1zHaBobUQn/p3SxjtAma7EGthtQZWp4jVKRKqDTypNppMVAjUGYbWIvJqGr2ZxxVr9PR5PCnWozpCCWklblUN7QbyagptI426MT2e3ZqdNKFWY9NejPWmcgW9laVvNDDbORyxhNXJjwKI+PlZnSK2EAcRnlQda20toczQWcLolGiemMLoVHGlWcxOHUecjd92M0+gzLFpHSZUFnHFGcx2rDT1xDp9fYFAbmC2SjjdKq5QI1Ln2HYOjvgkZVx5np55GK1ZR2tVGNgHCPVZQn2BQJtnYF+H1qriK4tY3Tk8+QBGe5aBUcCWsoTOPKY2j2kcROzOoUmLHF76OuXdH2Pix/9OrfxlMuVPMHPks7SVCmsrsxSnvsXx66dZ2PM1dn3jP7jx4D4ac1dx7MFZbs1+ny///Z9z9etewZf+7kUczl3BvXfVmKlfzQ8v+ySV7PdorfyUjVM3k534KhNXfJw7F6/kSOkylrLf5e7rE5x6+AgnTxxGle7j2M8XWKxfQT3/LQ7P/Q+zhS+y+0f/SiX3I04P2gTOGp3WMRxLQtW6GKaC7VsErjeeNOzcuHtOrPB0bQfHdEbGj95YN+q7QWzy+LX5hmd74xaFZ/sjWOYA3wlGgcWodRH0iIKYVbGjO/11VelOK2PHMrID+NzhQ+zYSXZYETv3roHnjZsR/RF3MZ51jBoUfkA/6jHo9cdBRTh6/WAE3dxRmfbDKAZlmlb8XEbPux/22exvxSHMqAGy8ziPc6c5PewRuiY938a3jbEm1LcNosAh8CyGg3Bk8Ogx6PlEQTyn2Gkk9KNwHDTsBBM7QUXoewz7O0DJnZe/OefYHPT/1+u4bA56bPV6sRp0pAXdCRb6vkfg2LiOHk85fBvfM/Fdk17oEoXOKLxwx/yIX39/cWvCIRrBMUPHHkNBd8we/cAf72l2kqWdfc7OF29z0KMX+pi6OuZi7AQjO6yK0B8FFKP6TwzUVPF9gXvurbFQuYxD5a9TnvgilvILAl/EVFsY7WUCR0OV2xiWhGx06aotuuI6zfYyQmeN5bUHELoPYAi388u7JjhU/hpz2S+zWP1vXP1BxNXruffALn78H3/PrgtfzI9e9jSu+88LkG/7CbcsfIHbFr/N7YtfZ/dlb+RI6cNcX/gA1+ffyx31i5j6zl/TyL6Lvl4gkDM8dMelzKTezv4f/Q333/IphJP/jdZJY8sFWif3suUvIKxNojSThEaNvh3vdq1ubuyQ9+QSZidWmA2sBoFcwhcLuN0srpDBl3OYrSmszjShksHqJPHlHH2jxJZTIdKyoxnGJK40zaaYwBcn8a0UurKf0EjRfvRyhkqKvpTkpg88Ayt7EZzcxRNhEctMsOmWsNuTbHlVftVroG3sYWDmGVoFPDnBwMwTqCmGdiG+EFMK9K0SZ3szuHK8d/Xk3Mg4MR1T4a0aoV7G6KRwpBxbboPOyd0MjSc/xm1nFlfIEKkFPDHNGW8Gp5siVHL09CJ2J4nZnmbTqqJtTOB0k0RaCV+KAxW9tZtQSxEoKbacKmsP/wRfmCKSk4RKCnVtD44QMxFCvYgtZjA7+9lyqhjNBOpqAm90Uep0s7hifHI+sCs4UpZQq7DlznE2XGDt0SvQ2vs4EzY4HdSR1/eM1Ww9s0BkxEHEdlDBkWKI5rY3y8CqY3aT9KwCm16JQImbLYEaq0p3ggpXnIw/HrlKqJSItAK+ksKTE3hSgkjLoa7vR1qOIXFn/Vm2nDI9PUtPjy+OAjnW6p0O5oiMAvLGbszuJEOngq/kkVYniYwcbC1hdKawhCRb3gyhVkJvJbG6GU4HdQZ2Ca01Qc8sseU1OBct0jx+DUY7FVeajTxa51o2vbi+vO0ewhZiuNqWWyPQikR6hTPBUnwqpuVjY4aVpW/W4p21HvMytrzaqEqcxdfS6MI+THGKvlMZ1WoTeFqOoV9hGMQ36o6SxlHThFYOtbMPR0sQ2VkseQJb2kffTmPL+/HUSZTWrlgZa6XoWSlceWrUsJjCVabx1On4tN7O0TN3DBKFcVihbOxla3SRrrUm4pBCy8fBl1kdKQmr6K00kV6j79RR2wkiq8qmN4uvl1DbiTGzYejV0TrTmGKKTX+GgVvDljOEZonQLGFKCSw5OQ4U1PYEgZHndK+BKSYwxGkiu4glJ3HVDGpnAk/PEllx00QXJhm4ZUKzQGSXUdtTRFaVnl0nNKvjBoqrZtgK6qNwIk3fLTNwK5yO5oisMno3gaflcZQsm/7M2P7h6kUip4ajFdkM5+i5MzhagZ47E08/tDqeWsWWYjVeaDSwpRKBXqdvz7PlL4wCigoDdxZbiicqPWuGLX8hbnSMLvQjq4IhxG2QgVuj71SxOyn09iSnhzP4XpZu91ocO8tmNIurFbFXywzlKpEwgb78XyiPf4TVo2/ikVtfzC9u/jNO/PS3OH7k6Zw48AIeX3ouxxefytHKedyR+BPuSvw1t0xfyLGlz9G89UoemrmMPZ+9gMN7Ps+DBybodR9Gvftezp5aoXfqJAQO53SZn/33Lh596Qfxnvoezj3/n/H+4DWcfdE7GLzsQ5y78LtIL/k05/7hK/DKT/CrZ74Y4TVvR2o9znJjlu4fvAL9qc9D/t3n0fnLN+K/6FO0nv0B3Bd+HOGlH0W78Cvwj5ehnv/vhKUDcHKF7eYxbnz923Be+gGO/fm7efzNF3PH376Zn7/7rVx+4e9w53+8gNOfejW/ePF5PPia82h//+9Znn0LJ2+6gPuqz+LB+gtp3vJWVq5/B9GJSzGPX4rbvoxN5yf4+jVE5gSuMom0tgdfK2F2M5jdNJ5awNOKBHoZU8yw+uhVRGYVW8phihlMIUOolzA7KaxurCC1hTxDaw67W8DqFIiUWtxykHNEWg5HSNLXY06Q0y1gtbMoK5MMjAqRViCQ8yPeRIlQahCpFQZ6A6ddwu1UcdpVhsYCZjOD3c4gr+5ly2ngiUWsVp5QrmG1czEnScoSGRUsIYevVIn0BrZQxBaycTtKz2K3iwRSNX7IFZxODrebw+nGszynkyNSKgRSiUAuYbUyo+eXw2pn0Fvp0UyhNDZYOGJ+BGYebeelMq5UxmjncMUSdreAIxRxxCKeVKGnz4xumDL09AauVMYbWRJCtYavVLE6sQ3Elcqj1y1hC0UcNYen53GVLGY3EfMq1DyemGHLqjKwcoRqBqs9HevOzVFc6GwAACAASURBVCp6Mz7oGFq58fe9nTlHqOdGlp0kysY+IqOMr+RxpewI6JyMYZ1GEVdOY7RjGGlsPkvTM+oj61kJZT1Bs7ULPcpTuunDpG/9KEeWv8P6sMApfRLJzdHrlDljzBMKZaSTk0RqLeYOCDm669NYagVDKmEpFQJrFlut4uoNxGaGnrsEmzfiiiXE5SnO+AfYtBfGrIa+0cDXathSCUcu46m1ceMiNGYwhQJqO4XWTjNwZtFH07nIqhNZM4hrU8hyCtMoYJslVDGF0kkw9BsYQgqtnSA0lmK4orqA263jdeoM5Dm25DmclRx2WKLpTpK87f18+8DruPah9/BfR17Lj+96K3t/9g6+fuDvaJz6Ao84+1HCGSSphCVVMFsZ7HYKXSliKiUcuYTZydEz6jhygZOP/ITO+v64xdHK4msz9Mw5QmMOV6mjtQtsugcR15IY3RgcGugzmN0irlLFkStorRzKegZlLc2Ws4Qv15BW4vlD35hHXE5gtuNgwhUrSKupcUBhd8uY7SLCcmIcVginEqjrWXr6HI5QwWgVsLsVXLGKI5QxWjkcYWdqEdtd+sYcjlDAkXIY7WnOBHOoG9M4YpFIa8RWj3YOaWV6/O9kJ7jzleqoZVPHaOWJ9FmMVh5HKNM34nZFd2UaT63jqTPYYhV5PY/ZrTGwD2ELcfCx7R5EXs1hNKsE8gID4wCOUIlNIq0iW85BInUO4VSSSJvDE+vY3SpOt4oj13DlBo40i9FuMLCux5HmUFtFTKHM0LmOUF/EEmawhQaevIDRnsERF/HkJQZmHV+t4epzuNZBLOMgurbEbbdcRmL/+yhNXsSRuW/y4AMJHl+pcmqjgCg3sOTrWSp8l9sr32HyO++jPvllkhOXcN3h3Rx/aI47cpfziZf+MZf9vz/n4y95FncvTPH4ozfxo8s/x7VXfIkH75rhwXtmSE58jmLyEmZyX+OOQ1fz4G0pzM69qJ2jNFfvwzIeQxF/gdx9CLl9lMd+cR0nH1mikPwK2anPUy/+gANz1yK2j6LKxzH0DRS1jW3rmI4ZGzNsZwyRdCx7DI/0HBfP8XEtbzzvCNwAb8SoMDRz3KQI/YhhbzhmVoReiGt7uLYXAzRH05AdtWk874jGDIxfb1v4zsgO4oY4pjVuVUSjw/Qd6Oeg1yMYWUF2Zh07H8tmfxD/vdEhfi8Mf20S8qSydNjrj7WlO+2LHRvITlARjsKIQTSgHw3ixshoAtPze/T8HufxxBm2BxGBY9IPXALHJHStcaMiDBzCwInbFKNGxeYgZHMQMuzv6Dl3btifbEnsPDYHPfpRyOagPzZ4xOrOOKjYmUoM+z2G/d74xn+H9XB6OIg5GJ5LYFvj5kPkOrimgeuYMRwziJ21vmvhezaB7xD6ztgM8iQ/IviN5sNOQNH3fULHYRDEL3ueR9+Pay47WpZ+1BttdOJGxbDfH+tJPcfG0JRxm2InwIkbHE+2KUI/IAyscaPi548scnD++8znL6H9+DyqdBTTbuJ7Ko7SRDPWUfU1NKeJ7rdY7z5CV3oM32uiy8dR3Uc5sXoDunoreucgtdRnWCx+leTuz/DgXXnay9dx5+KPSX/1nXz5r57CFa96Gj+99J9R77yCQ5WPMJf6LAuZz1DZ934Olz7CXOKdTP7P33D7zEXcVHwfS5m3opy8DOHEpRyuvZnbDv0ru3/4Io4/cCny6jW0T+0bX4CfeOgKQqPG0JujdWov0vr0iGRdRWsm44saKdaW2kKeod1g06oiLu+mrxc57dVGNo8ioZbGlaYw2wkGZnwRZ7WncMUYrukrSQIlyUBOECnTBHoKQ5pAbe3Ga+3FPvYjhNsvZeW9L4BHryVQJxBWrsBd300gJ+m7JbTVPQinroL+LHpzL8Kpq+ImhZLEkxKY7f04Yh5fLeDKaYSVXbhKErU5gSvnRgCxFKEWX6yKK/twpRxacxpfLWJ105itDJ4Yk9ftToaeVsIV0pjt+JRH25jA7iSJ1AJng1m2nTrtE1fHJgyzgtVO4ghJzoUz/Ko/gydPx1BPKcPQrOK09xOI03jCNAOjENs8Rmq20CgR6WmsziRn/Tmcbg55eQqjmeJcsMjArKA292KLSc4Ec6OvUQqrm2Lbr6O3943hY0OnjKdkCLTc+GXfKuIqE/TtHAM71m3GfIgMW36Jnp2mp6cZmFlCLYknT42ZFa40iSNOECl1nE6eoVll26lid6fw5TQDo0zz0avpqXVCpczQqhKqGQIlhSclGZglIjUGj9lCrKAbOEVsaZqeWSTQ4s23IydpnbwSzlxHqMdAyBgQV8STCwRahtbjV8LWElorVom2Ht/Fud4SvlLgjH8wnp1YWXpmkUibRd+It8NDu0qg5egZJQI13lX3jApaaxJHnmbTK2B1swRqmUivEOllPCW2few0FVwtMVKRFlBa0xhCOj69MrKY8uSoDTAyYJg5TGkK30jj6QnUzm5CM0mgT2OJe/HUKfp2BleZRG1dg7xxNT0zgynsx1Wm8bUEW34Jo7sPT03gyJMM7Ljp4cqp0ccfN2YsYTqGp2p5ekYJR8qgtxIMrDpDO66LqhtJ+k4dS8qOHwN3ZmQuyeEoeQZuLWZS6KOHETcpPC2Pp+XHvA3fyDHwKphiDAyN7CKbfg1HjUMFV82MA43AyGMrKbTOJH23RGDmRvyKzMjaUcKWYouKo8Zv21FiU4ouTI3nNI6aZujVY07FCKbpaXl8vYCr5lDbU4RODd8so3SSRE4dzyjhaAVCu0bfmyE0ZuKTOXOG7WCJyGqM/jvea3tqCUvM4SqxilVtJTkTLTF0ZwnNGq6axVEymGKSyC6jd6cZejUGbhVLShFJcUV/4JWxzDSSPIWuZzH1ArZRIdyYx1/L0Hnoizx4+O945KYXID30Yn55+Lc4unAej1x/Hs1bn8fRwp9xbObZHD/wOzx64P9y/bXP5YYr30Hzvqtp3jFJ9b8vZv/n/53bMpfTvr9B65eHsJpHQTfod5vojz/KuQePccM/fpRHz38vv3rFF+CPLuLsef+If97fwEvejfOSdyC+4iK6L/04Wy/7Aub/fQcbT3khx97yYVqmgKy3GV69j9Xffh7+M/8W7e/ehXb++5Ge+15406VIb/oC8hu+wLnnfBy+WsQPTCylTdQ+ybGrrkJ92QcRnvF+fn7+h1h+9od4/DWfY/qtLyP/2qdz9B+fhfeOv2TltX+I9fnXcfjDT+fe7AUs3/RGHl38B6L7P4p/3yfwjl6MfPQj6MufQlj7KOLal7C63yHSdxGqk9jdJJZQxJFnMIQ6rhqHh75eYjucQ2lOYYppAr3Ept/AEtI4YpZQK43mC1X0VgZPrsDgBpxOHruToa+X2HaquGIKpxsrRbft+ThwGP1cGJhlnG4ap5MjlOtsmkuYzRxms8BZ9whD7SB2q04gNgikOnangNVO4ot5ArGM1cyjraTpqXXcbhZ5ZR9WO8fAmMNoFlBWswTyDJ5YRl2fwuxM43arBGIdq1nEbObpaw08oYTbLeCLMRvD7eYxmil6WhWrnRmDPYMR+NMW8iM7RwNXitlAsQmlGtfwO3lcsTSCZ8YBhDuyIZidHNLqND1jhk1nHkeMORahViNQKqPXzxGo8edVa8anzfGNXB1LzuCqOfzR93ZHTDMwy1jtRMxg0mINty9lRiysMk43bmW64iR9K27gOVISW0rSMwv0zCJmd2rUgCvQH01JQq1ANFKfWkKKoR0bW4x2hlCtxNYHvYot5DA7WXy5xECKLVmikyZ384eZuv0iSg9/lsOtb9GiStTJEbZzDOQKXqeA1c7Hs45OEU+u4ysxqDDQF1A7JRxtBt+aQ2xnCN15XLlEqMWfx4E9i69U4odaxVPKuEoZSyoS6DVMIc+Z6DpsqcjGib307Vk2vTl69gxKM4HeSdMf/doSc2x6c6hqHtuuoso5LK1IYNVw1VJsebMb2OphLPEArrhEICwwlJdwVopsC3Nsdxv8cngNifv/javv+hc+WXgBqZMf4vIbLiB19/s5dPwLnDKuxn+ijrM9j+42sPQGjlTFaWbZkiuo+iydVh65lcGTC1hiivb6tfz8ke8i+2k8ZRZPmcUWazhSDb2THwXFNUKjjtEpE2hz2GINW6wRGQvYUg2tVcTX4ht7V6zQN+Yw20V6+iyBUscVKwzMBQJlhkCpo65nsDpFAqU+mixU8aQqW85S3MaQqgRKHbNTwO6WCNU6dreIJ9XwlTq2UKJnzIy15o6Yw+ykcYQyejNNpFcwO0kcKYMtxFOMQK2Pgz11PYZeOmIReS2BK5Y47S1hd8soaxlCdYbHH7wSbSOLI5Tp6XOEaoO+PcfGiX2Exiw9cwGjU8aVG3jKHK48iy0UccUq8mqOSFtC36jgijN4UmxP8ZUGequILVSxu1UCdRZXquNKsTVE7xTxlAaeMo/WrOMrBzA6NUJ9AV9rMLAPorVKyOtFbHEWs9vAk5fw5CVsYYFQncORG+jiLJqygOccYflkknvv+B/mKh/n5sOXcOLhBGvLi9jWvRx9YJojB77JzYvfZiF9CT/+0t9zY/HLPHrPFNctXs7DxxocvTPLPcUf8a03vZT6B97JNe9/G7fV9jFf28P3LvsM+anv88t7F5nY9TUOzn+dw4vfZqb4FVaPz9JcvgFZeADdOIlurSNLJxGFx3HMFr7TxXeatDfu57GHD3PrzSlK2W9w31157r69gKkfQ5aO43gSlq2h6zqu7cTTB9vBMkxcyybwPALPw7HssY1jh09hGzaBGzMopK5M4AY4lhurTH8NvBmN2hKe7Y95FDtsitCP396TsM64SeHZHpEfPWkFCeMpyvjg3fUY9PrjFsTOLCO+b32SH7ED1oyhoO74ID8cgTN3uBU78M1hr/8kJHM0HQk9H8swxyGK7/jjwMIfMTX6YZ9o9DiPJ86w1Q8JHJNBGDMoBqHLZi+If9+z6Pd8Qt+h3/PpRV7cqAhdfM9ic9An8BzObG/iu84oeNjRfTpjsOQOcLIX7jQw4hbG1jAOMHZaFcN+D9+1GfYjAs+lH/j0R5DO4cgwEroOgW1haSqeYzHsRyN9qT3eBMWQzTgU2VGORoE3np2M9aU7Ew/fG4Myg5HdI/LcMUhkh0I67PXH6dOg1xu3QExdG7//nY8vDlziL1A0SpuGvT69yMHzJCyryfU/naRU+AqlxCcZundjGg9iOqvo1jq6dBLNegzNPUFH/wWSc4zljTu4864yYuceTOkBROc+Hjk1iygdwtYOc/znUxSnLmYm+zXuvnE/y8fnufvwLi774N/wpZf/Lj941e9R/ND/487Ef5DZ9WZ+fvOVLGX/k7uv+y9uaVzM9ZWLWEy/ix986c/5yoeexlL6zVyXfwM/nb+ApfIrKSf/il/e8yn01l76RoOBO/uk2krIIjcThEYNS8xjdLM0H7sWZT3BthfDwVypSN+cQd1IxFXR1hRDs4zTnUZevRZXnCYc3cja3f0MzSqhko8vIDtT9PQ8jjCF3Z1g0y4QqVP01SSeMIUlTtK3c6iP/RA29nPDN16O8N6XwPFdrOm7Gfh5/BO7OOuWsfU05+wKm3ZxNCNJcNqroDf30jdy+HIcVjhintP+LMrGfuT13TjSdEwC10ujbW6SoTOD3k6OAwqjnWTTmcFTCoSj0yirnUFdm2TLrmN3kjhC3KTYsmujQCI2dTjdFGf8xvjvbFp1nG58sdU3s/jyNJGWxRVS+FKOX4V1PGGKSM0QKhkCJYstpOITcKuKK04ytArx57CTQVuP5zVDs0pPK+DIidgZ7zXom3WE5f24cg62DjBwimwc/zGRWeBXw4XxVr5nFgj0XKxva17FmahM38rHJ0ydSbaDKqawj8CYxuruI9JTBGqCs2EFR5xgyy3Q09M44gRDYx6zlWVgVNl2avDE9XjSCC7VybBpzhGpFXw5PhnzpAR2d4otpxorb+UiemuaLa8GwzmGTjHeIetlzgSLnOvNorX20zOL9MwSlpCib1V5on+AQCvDuYOIa9fgKikCLUvfKmO04xqmJ+cYmPNorSkGToG+VYbBTQTyAqE6g96axhKn4yqwksdXi+jtxOhmP40l7sWV8mw6DTy5MA6vPDkOv4ZOnYFXRBcm0bvTI7ZBCVvOYIpTuHpyZADJ4+lZtsIqpjSJKcV63ciOFbCtk5djifvg9Cy+NjWeg2wHBQI9idHdR8/KxuGRlUVr78ZVpujb2XhnLcVhlCVMsx3UMTqT6O0JzoQzKBv7CbQ8Q6c2CuES8UmQOUOk15CbU0RmFVPIoLWTGEKaLX8OS8piCpkRHDODp+dRWpOYYoq+Ux23F073GkRWEWFtN66a4XTUIDQLSBt76Tklhl4VvTuFq2YYuBXODeexlRSumiGyi5wbNtCFSVwtjaOkOTuYx9PiPfWm3xhrTQMjj96d4txgfqw2jecgaQwhSd+p0rMrPDFcimcfoynJZjiPZ5SQO4nfCCksJYdrlIhGVWJfr2BJBUwxj6OU8LUKcjM5Cm8aGEIGpRVvxD2tSM+u42klLClJaBWw5CTi+h62whn6ThmpuQ+tO8k5Z4ZNq4LWnUKVEnh+hTCcodueQpOz9IUpVu79NKfufBuPHDmf9dueyfotT+XUkd9m4+an0r7rj3iw/jusX/9Cure8BONnryL7zfO4N/823AcmWL/vGq749Bu5fs93OXnzLKcePIJpPEw07GCqKyxLJ4ksicf3ZDnyvH/i7KsvYfMvPsnp136Zx579r5j/5+3Y572B6A/+Dl7zIcQ/eQviM96H9NT3s/mnn+Cxl74djq2id0QiTcPVlhGn99B6/ut54lUfZOvVHyM672/Z+rP38/Bfvoczr/wi/usuhU6IYOtYvQB3bY0nums8/Bf/zOYfvwv/FZ+H538V88VfRXnlRXTf+W/ccMGf8+DHXs49/9+fMvzqW2h+8C8QP/MSWt//K7juIjZv+wT2/Z/EOfWfCI9+gJWjF9B5+AK6J/+dzvGLMNa+hNv6HkF3L4FcxBZnaJ7K0VnZjavmiOwKgVHCEJKYYvz/jKvmMLspLCFNz6iOWwVGOxvXpuUKnlAkUsqEagGrM43e3I/diW/6iQ7RU2v0tSrq2gRDs0KoFPDEIkNjnnPeEbS1DOpqlm3zEPRux1ivoiznOO1cx7a1iLE2hbGe5Jx7kIEySyTNYDdz9JUqm0YNs5XDbpcY6Iu43Tp2q8yWtYDRTCGt7COQGvTVeaxmEW0tg9MpESn10bwkwWl3nkiNmxY7TYpIrWB3sqir02OtqjuydjhifnxaHOlxMKFtpHGlEpvOwnj+EatJ6+itFMp6IoZIyiWMdmZkWykT6TWUtWkivTq6uSvE4ahZR1qdwpWKdFb34OkFAqOI0UmgbkzQN0o43RS+lMFo7cFsT7BpVTjtzo74WAXM9n6klatw5BSunMYWY/X1DnhzhzHkyvHPBVtMjRk9WnOKnlHhbLiA1c1idrL0zZlxk8Lq5tgewVAJDnLq6PfZ7DfoOAmue+iL7Dnyr8w9/gVS9/8Hdx77Li0zTXjmAE7QoN1MEugNBsYCodTAWa/jbNTZNg6hLmfxpRqeXGXLW0BtpVDbafp2A1+rYAo5pPVpIrPOwJlFWp/GEvN4apmeNYO0Po3aTiFtJDgTHYhNbZ0kejfFmd4SfbtOZFURVmPl9NBrsOUvYHQyhHqVLWeOc/4i2soUoViE4ACGvIirH0QX6zhaA0XO0xSmEawsG0aC/ff/G+VTnyb76Mf4n6U3ceP61zmmX4vo5fAGcwjLV2MKCXQxiyaVsLUZmsf305dr9IUiemcGS5zBlss4Rp61zjU81Lqc+Qc/y+LxL9NdzrHlHcESathilScG1xMadcT1KTytxMA+iKfMYrQrOFIDW6zHJgt1Dk+ZZdNeJFBnUNYyuGKFs8EhPKmGvJoi0hqci45gd0sxJ8SYG4cYcThRwxZi9kqsIC1jdQuIK9Ns2vNsOYsYrRxaM0Oo1kYtm1j52zOreEoeo5VHb2WIjCq2mKZz6loGVh1HKKBtZBGWpwjU+P3sTD5CrY66nsJoZVHW4rDDk6pEWoNAqRModfRmDkeo0LdnkTdSdFemicw5zG6Z0JhHbRbY8g4zMOfQm3lCdZ6zwU3IqwXsbg36N8LwRiJjAXk9R89c5Gx0A3q7RKjPYwlVfjW4GVeOQ59IP8C2dxO2MIclNJDWcpzrXY+wkkFvV9jyjjB0jmB2GrjSAo64iK8cxOrOYorzeMYRbPMwgXcDjrnIfO0TfP5Tz+GOWy/BVBeQOzfx+CPzzFe/ST3zGWYSn2D6h+/i0o/+Odd++wLuuf4H7N39ESr1b7FybI4bJ77O1157Phf/4VP4zMvO56FDRXb96BLqpWtonriLB++YpZj4HnuveQ/59CeRhOtQldtxvUeRtEcRtGU2hJMInXXazTUcS6cf+QidNVRlA11f5f77j3CgcTn55KUU0t9CEu5DkR/Gcdooagff9/FsB89xMTV93KYIR/pNUzewDXvccgj9J2cfO2HFIBriOz626eBY7qhtEeGNmxQhvbA/noPs2D58Z9TEGNk+Qj/CtdzxLCTwQjYHW/gjrWjoB+PnthMw7BywO6ZFL4jbFztzj2DUwvBH7Imd3/ddbwTIDMYAzp1wYnMwxNSNURgSjA7+AwI3RFN0DM1ka7AVBzdeGAcrUT+2fvDEGc5s9gkck8Axx/aNrX6IY6gjzoM7ZlP0e/5oAhIx6MXNgR32xA6AMvS9cQjRj0KG/WjcmIgtHk82L3Z4EU+2MMKRLSOei4ynGKNAIXQcBmFA4Nj0/d8kkIa/5m/tjf2szqhR4Y+DFM+x8V0n1ol63pMzjzAYNSpGLYsgrsEMev1xq+LXNzdxrSXmcgz7PWwzDkjiEGRn9uGOn8+wP4i/OL6J58nI8iluumOaQwe/x/Q170PrLCArt9HfXsfyTiB27iPs/RLTuZ+uegeifherzSOUit/k6h99mFr26zz6eJmudABZXmR9ucCxo/tI7P4QC6Wvc/eNe1g7dYj1Y/N872P/wDfe8Kfs+afnUvrYy5n7wT9S2fc2jpS/xH2Hv4N2Ks2Je79P5uoLmU2+mzsWPsNDN/8Xv7jlYm6sv42fLl1Idv/zOTT7Bh65//N4Sg5XrNO3G8gbCdRWir7TGEGbEjhykb7dwBULnPrFT/DkIgwO44gFhOUJNp25GHZolom0PNrGPqzOJJGWQVm/Bkec5LRfwmjGTAdfzmJ3p9l2q3hSAuHUVXjyNKa0m746jd+ewBUTbHoltrv7CW++hLs+fT7cuptzG5Mc616J3NnDr8QMgTCNY6RRV64hVNPY3Um23TKelIhPX5QkrjiNLycZWDMYnSS+GtP4HSmB2Z2mb1ZipVhzGlvMMrDrWN00Z8IFHCmHLWRYO3YlVjuL3ckx0OO5RV+vECh5QiVHNKqomq1phmYZu5PEkzIESgyYlJb3jIOKSMvQMzJozd1YnUk8KcMZbxanvZ+hnqOnZvDlNJGWixVtepGeWeFsWKZnZJBX9nDGm+NcsBhDTbtxK2HTK7Pl1egu7+FMsMhpf4GBXUNc3cOZqM6ZcIZAy6Fs7BvxKgqYQgwpMzqTDN0MtjRBoGcItCy+msUSpxg4WTwtbk0ESiKGnLZjyGmkp/DkqRh+qtbZsmfpaUWaj11BpGXYtEuYrSlcIY26muRcsITTTWF1JnGEKU57VVwhRaDEFeNfDQ7EVoTOfrb9KgyXUDcmY9CdnORs1IjnOkoWeW0/m+4MVjfN6WAes7sPTse8CV9Ns3H8xwysMpFR5Fw0j7gyBZtLWOJ+Tgd1Ij2GUPWMmN9hi1NsuhV8NT9iVRRihoeWwFMnsMUkfatMoOUJ1PxoJlImUIvxw0zjG1m8EazMUwuEZhFbSeIZKbajxmgSsR+9O4GtJGJTiJ1B6eymZ6UZOBnU9jX0rDSGsAetfQ2BkeB0VKK7ciW+lmToxOBNrb0HX0sQ6CnORKPZjpSkZxXpWcVYuafEWr+BXY5rznoRV86OPr4yPaOGr5QJtRqeVsSSsvTtOoaQRu+k8LQikVUlNCqI6/swxRRnBwts+jO4ag5DSOJpeXpOBWF9N56exddzsdVEjVkVnp6l55TwtPjPtM4kp3sNek4JW07haVnO9GdxtQS2Mo1vpOk5RSKrgKvGlpHtcJbIKiK39sVqUz2L1pnE07L07BKRXcTXC4Rmib5THTcpAqNIZJXjpoWSQ24niJw6m+E8vlnB0YpEbh1djLkGA6eBqxSxpDxaJ42jFBl6cyOKfgFfK+KqeTy1QGCUcdU8rprHUXK4aprIipkkkVVg06/i6VlcNY2rZdh26thiBk1IYmhZXLeM6xaQhb1s9Su4zc9x79LLua30NI4t/SHHF36LYzPn0b7x2XRvegFrN76Ye4rnsX7zM7k7/7ssXfl0bpm8kPDRPXTv/SH5n7yZ6o/ez7EDUxhrR1HdUzStE6wLxxl4Fg+vPsQjX/oR7We/F17+Vc696NPYf/1pem/6GuGrPof2xkvpPPedDJ5xATzrbQx+/58YPOvD9J77aaLzPwPTN+Eur+OrJpuyjrtt0Tx+L+q1E5h/+lbkP3g9nPdmePoHOP2cf6f14ovgrhXCdRFHVDGdgF5LIdQlfvqqtxP97usYPP/tnP79d8JLLoEXfoXHnn0hj7z7nym94enMvv4pPPa+5yH923O446/O4+7zz0P+9At54vDH6Z/8MsLqJ1g5/i+sPfgalKOv5OHbXsbxO16N+It34S5/ltPKj/E7uzG7adRuCb2bQOtM4et5bDmNLadxlAyWlMIQk/TMCq6Uw5XyCMv7GVgNrE5stpBWEoRyFU8soG1Moqzuwe5Ms+3OEMol1LUk2848m9YM8so+9OYkm1aNoTGDuppGXs7wRHCYUG5grJcx1qtsGocJpTm6x6dQVlIE3TzaSgJjNYP42DR9aZbmL3fjNLOcEGwI2gAAIABJREFUdebwuiV6SoP1X+xh27oOr1ujp9TpqRXsdhL5VIpArGG1CvwqPIzZzGC1s/T1GgOjhtlMESplzrgLOJ147jE0ZojUCurqNGYnQ6jFPwtjc0iOTWeOUKugt1LjGYctFAnUGoEa2z5csYQrxeyqQC2jrE/FdggxPwo7cjhiHk8u4EoFrG4mtqAopVE4EL9fTy9giClcNUfPLGF2EjhCmr5eYmiWccVJAiWFK8RGLl/KjaaWOVxxku7yLnpmIf45p+dGwW0SV4lDd6W5h0BLj60f8vp+HDE3hp/u2E1CrYq2kURrpsZtkqHdIBLL9JUyoVZEE6Zw7DThMM99D3+ZuevfR/6hz5G7/zMsHfs60pkGy9IkkpojsOoMrVkG4gLuRpW+OMs5+zqs9Rx9pcZAiwMuWy7gaWVcrcTAnUXtpLDkPIFZpe82MIUsvlYeGz1cJQ5Jfa2M2k7hKDk2/QaBXkLvJrHlLKaYRu8kcZQ81kaCs84sZ5xZ3E6GSCpw2pwhEvP0pAKdzhRBWMf0imhRnp9tfI/DK19j1x3v5sr73suuQ+9j9qEvcU/rh3T7RTpGBteZwVUbKOtF+mKBQMjhSUVsqYillpDFDJ5XZ219L/pyjkhr0OpMoG4WaT+RJ/Wzj1J67Av81LkKsxMzESJjkUCfw1WqWGL8ORl6MfjRFmcwuzVscYbIWELZKGIJNcxudcShiBkVZrswUnzGL61uCaMVK2IjfRZtI4u8miJUZ8aBgNXN40olXKmEJ5dR15OjeUeVLXcBs53Dk8p4cplIr9IzqrhSDk/OsenEkw1bKBDpsRlM2ZjAU4pEep2BOY/Rzo1bRGYnjyMU0VtZ5LUkViePtJIcG2GE5Xh6Ek9VqujNHKFZZ+jOYwp51o/vIdRnscUqrjyD2izQ02dG05Q6TrdBqCxitit4Uo2ePoMlVrHEKpG5wOnwCI48Q89aYuAcQGsXEdfSMVxTP0CgHsSVFvDVBRxpBlepY3arBOo8PfMggbaEJcziiAv0zSOci25H787haIfwzBuwjCM45mGO3vdjFmufpJR4D7948DsonQp95y6O3jHN3Tf+mNnsJ5n+8Tu4Lv9Zdl/2Br77uVdw68HvcOft1/Czoynk9SPcX/oB37/wpXzlOX/MN17/cm4r7+aWQxlOPnILjvgwxcnLKE5fxmzti5x4NM/K8iIb7dtoCUeRtZO0pZN01XUUoYsqyqiSjK6oyLKMJHUQpXVEeZW7b0nRKH2PpcYV3HZzCkN9GMfeQFPbiGIHx7TwRjfurh0DK2NOhTuaRwSjYMEfhxMx7DK2eOxwKGJ7R9yO8MaBRDg2eez8/o5BxLU9hr3h2PqxA9WMmxUx3yJwR89pxJ/w3fgwfgd62RspRP1Ri+LX8Qc7AMydx86f7UxBdqYuMd8xHL++ZzsMe322hpuEvv9r4Ukf23RGc5W4MeLaHq7r47r+kzDNnm+P2RSRZzMIXRxDpR95RIHDoB8w7IdsDXvx9GMY0Qu90YTDG8E04zlFHDb02Rz0ObO9OQ4odiYfOzyK0HdjheivBRv/O6g4PRzEEM0dmKYXgy99yxoFCe5vPHY+cf2xJsUbPy/PsRn0wlGYEDMr+v/rEXnuk9OPwB/RWuOqijdSqYwVK34wtpDssDACzxmxMPwn2R0jTctOE8P3YvOHrq9zz/0F9u/+MPOFiwm0JRTlCFZ4FEW7E8e4i+ZymXvvvIoTx/M8djzPxsYcUucQu374byyWv0kh9VHuu+OHWPIcgXkdd978PW5Y/DYHat+kmr6EtZWbeOD2DB+98Hnsuei1XPy889j19mczf/lbSF3xBm6e+SLtR/Zz/J7LWch+kB987WVc/rW/5gdfeSW7//sCfn7H11ksv5el6jtJ7X01xx74Cnp7P45YQN8oIq5NEZo11FYKuZkg0Kv07BnkjQTSxjSnvQVcqYArFccnJ0Y7jSsVMNoZ7E4aX8rhSVkGZhlPTGF3p3HFBKe9KlYnOYZP+nIavbkfoxXrJCMtjSzuoqdMMewmieQMemc/aCk60+/k2EeeA6dSRKv7sLUUtpYkklP0pCSOOIne3T+yfCQZ2jGfIlBSOMIUkZ4h0jJ4chGtNY0rp3HkBH2rgNqc4Ew4j95KYYtZXDmPrxRiV7iQwZPzDOw6WnMaTywSSCUiNTaDxArWBEZrikDO0jmxC6udoKcXCZU8fb1ETy9itqYxmlPoG9OYrSkGZgFfnsbs7MOXU6MmShVPmGJo5AikJPrGPkI1h69kiYzSqKY6wWm/jLq+F6M5/f+z9Z5hkh2Ema7Wd2187YsfvNcBr22MAzbGYHzZBQdsjM1iwICMAAmDZIGELCEQIEACCSRQnNihunKu6uowWRrlhAKSRtIoTOxU+eQcK3T3jMK7P051Sdx7f9TT0zPd1V01M9XnfOf73hdPzBEoeXwpg92NE2gZBlYJq5tiYNYItQqBVsTsxukZOV7tR/wHpTFB3yyy7lTw1Qyd5e0Rr8KMWAuBlmPTnWNgVlAak5wJqhGjQU/jipGNhcEcG3Yeo717HF6smzUCJR+1JJw8Vmc3fSPNy36VnpZj9eg2fLEA/X0MzcIIcpokVCM1bE+vYnSiyUnPyBFoGV4O58eMijN+lb5ZQK5P4EhpNpwaoV7C7KQjaJWexNcSWOI0Q7uAJURX0YSVnYR6gZ5e4WxYRW7ciq9FNHpXrEZTDiND38yhtaLWgafkcOV0ZM4wkvStSB/qyDPY4gx9M8/QLmEJCcxugqFdwVbjOGp0AqR3IzClrWQwxBl8I43UnERuTbHhV5Gau7GVOHJrJxthCbm9E72zi56VQmvvxJYm6a7ewoaXI9DjqK3tWOI0vpbEVSKgptbeTainRr8XxxTi9Iz8CI6aHin40uNbqBcYWBHzY4vF0TdmccToYDwwyrhqIQonjAp6N4WvR3yKvj3LmXBhHE707QpKK4bWjbMZzDNwqjhqmoFbpm9HzAilNYXWibEZ1iLLSWeagVuOworONJ2VHbhahrO9+dEEZJqBm0cXplA7E3RWt0dzGS1H3y4zdCs4ajrSm6ppNoLZMVjTlBJRUGEWCc1SNFMZTVQCoxi1PtQCgVXF0Yu4epH1YBFNSOFoUbuib9fQOxFAtGdVseUcnlbEVQt4WnEcfPh6dH+Okh1PTVw1N7KRZKJGiJJA7UxiijMMvRKBESlf1W4Kz6li6DlEYQrXihNYE3ja7Zx87D08WH0zPy38Es/PvonWHb/F8dqbeb7yf3F8z1tpPvheflZ+M4/kfpHn5t/FY4WPoDx1E6cfup4d17ybx/ZdxtL9O+gvP4m89iInW88j6SucObXEM9dNceLPPo//F5fy8h9cDO/9Lrzvm/AP32Pw3svh/d/BP/8WVv7gk8i/+jc45/xP+K1/p/d/fxHe9z3av/UZeMFEO73CabVJy5LoHnmes4GN6rVYPvcKhN/+B1Z//W/g189j/Vc+BgcewRHavKbZ9FULt97El3UMx+bk9TvZ+LNPo/3ye2n/2t8xeMu/4f7J1+i8/VyE93+MI+/7Sx758Lsp/o8389hFbyf/N+ew+s5zcC/+I5a++w78h7+A/OLnqT/zDwhH/grlyT+l8fg7WH34Tzhx5x9x/I73oD53Ps7adzE7t9JzM+jdGfTuDL6Rx5JTWCPoqy7EMcUEtpgZz/9cqYAvl8Yn4VangNOJTBxGM47VieNLaYxWPAqt1Vn62iyBVMRsxTFaMxHDSC6PyP4lQqWCJ1RwOlWc9ixmo8JQ24u6mkY4NUXYLSCfjGGuZDGW8/SFBbxmCWM5iXRiAreToydVEE5M05fn8DollOUY+to0AzWHXk8TSBETYNNewBWyBHIeu5uip0Y/u4xGCk/Ic8ZexJei941GiqFew+xkccT8uO0QhQ5R62rL+uEIxVGTIo8nR3OQiDuRG4c8rpTD7KTQWwl8pYBSn8GV8lETTS6gtRLjj7PFLPbIOmLJGQwh4roM7Sq+kqOnFdEb05itOHZ3ilDN4IlpfCmPJ+bQG9MEShpHjI1e86I5o9mdGUOFo2ZFDF9N4GspPDWFtLabQCtiC1lcqYTWiMChEUC1irgyjS3k2XQXMTtZWid3Ia0l6Wuz9OUSbiuBVZ/CEyJWkNi4jYPtHzDx0OfZc/ybpO69gIXHLuWRY9fwQv0W2nYSy52n0Uzg2HP4zjx9b5HAmEVuJFCbSUJ7FrmdQGzECK0qajeF0kmidVP0nRpycwZTzODrpQhuLOex5XwEPu5Ebbe+Xf2516St1yqtk8AX09FcSUzRXttFtztN0K+hOnlOrN2ONEyxbOzgrqe/Svn+z5L/6edIP/cF4qcu5LZjn+PRF2+i61SQtBy2Xow0qFKZQF6gp+xDl3IYQoaeVsYSMzhmAc0v8oK4g5NeHFvOs9LZTe1nX+HGOz9C7IX/IPXCV/nu3Ed4rpfHEit0lhPYYoXQWMQWy+idAqE+H7ErlBq+Oo8jz+Ipc2itPMJKkoG9D1uqIq2kcMUqA2OR7ukZrE4JvZljaO7BV2oIS3HWR/wKZS2NWs/wSnAHdrfEySO3ojdTo9C+HDFaOtkRqyY7Mv7MjUwuSdRGnKE1i9aaweomURtTKPU0ZjtLz6jiShkGVgV5LYZaT+KKlah11EhjdQsMzAV6eo3OqSmk1QR9Y56evoDVKdI9PUP9pQnWrb10TsXoafNRACHlCY1ZtHYGpZmOAKqNDAN7H546h97MRowNoYbVrqE3KnjiPK5YRa2nMIQKgbEHvVuhtZRAbubp2/sJrX2I9Sxn/EP0rf2ozQpKvYrVXURvV0ca0wp9cz+hvg+1UUJvz+KIi9jCIvJaBWWtysC9B9+6i9WlEmJ3D7KwB6FR5rF7ryW142PsrXyO5ed3Ia1UWTka5865y6gmP8PB6qU8fPD7TN7wzxws/Cf7y9/g8J038sDDu3j8vl3sv/USJs59Hze88/e4/kPv4dQDFeTmE6wcv5+VF+5iMfdjfnLNBdx18Gbqy3cQhCcQ1OdZrj+Noq/Q6h5HVVawZBmx0cIQFeS2hCyISJKEJLeQlAZHH9vLxC1XUs39iCcfK6OIR5DFlxC7y5i6hGs72IaJ94bZhOe4OKMAwLMjkKRn+yNehYNt2BH8cmTz2DqZd0wH3wlGb/0xgNMxHRzLjaYeXhgxL2yPfjjANmxM3SL0e2iyFk0/nIBhbxiBPEeBwlbrYcu+scWZ6PnBmCmxBdwM/Wgm0hu1LraaE/0wHBcGttSmW3wLb9TWGPYH4+AmOi8Oxq2PN6pXeyM9q++F+F7IOby8ydn1PqFr0fPskf0jCi1C1xqBKaNGxaDnsTEMGfYjRkUYOONWxNak4o3QzC2wZtSgeN0MsmUKiRgV4Sig+P9vVAyDgIEftSpsXWM9DOm50fwjdJ3x3mfrtrWV2aqvRNOTYDT78EdBhT363oLx3CN0nXEI0nOj94fhKGUaqVhc234dNBL2RkmTPW6IWIY2npdEcNEgCm7eQDv1HRfLlMfTj+PH97JYuorZ+PmceuZ2Qv8eBOUgtnMva0tZkrd/hMT2j1LNfZFC+os8/cR2NPEQP3twJ4vFb3MgfyH7cl/imYd+iNWd5egTt5OLXcj9h27g/oM/4aUX7uChwzN847Pv4xt/9zt8453/lb1XfpDlA9/mztznuH/hUnI7P0px979wZ/VLlKc/xU8PXY2yVKT5QoaVkwkef+iHvHjkNp59/AYaJyZx5WqkxlrNIDcTmEIOuZHAFHP4egVLzCOsxnDk4phRYXVznHr2ZjbdPQzMGmojQef0BG432sK63Ty+VECrxwjVAn2tSF8vYLWTIxVoikDJIC5vH8EkC4RqClXfRV+ZYb2VwGnMoDR3s7G6naPf+wuUi/+AU6u3EdZjoJWRmrtR1Dgbeo6wO0PoFwjViHtgtKLQIpqepPDlJFpjdwQAlXOsO1VsMY7WjhRnG04NYXkKvZUgUIuR9aMewxGz4+lHz6gQymU8oYDdyeAKWXwpR18v0VPzUUW1m6SnFTDbcVwxjbS8G2V1kkDOwmA/didNT8vT07Kc9ct0l25lw46uFm3ac2wYOZz2FD0lzcveLK6YxBHTo5PmLLawG3n1dhgsRvXjVhJ1bYoNu4LdncGVkyiNSdi4A6UeHzEf0pwN5pDrO+kZEZ9j06si13djCnECPYfRieFISQItQ6hHRghXKtA3ZrGFDC+HC+idKV4JK/hKHE+eQVnbztDKRiGFlmJgZjDbcTwpyRmvSKjF8JRJPHmSdTuLr8QRT8d4xd9HoOQJlDR2N8amU6KvF7A7yZ8LKja9Co6UQFrbzVl/kdf6B1EaE2itKV7tLzCwylhCCml1Cs4cxhayvDKoojR30Lcy6J0JHCmO0ZmGzf2ozUleG+xFXLuVgRPDUSaxxRShVmFglSKzhpHB19LYYpJNrxad8CuJ0Z/FcJTd+Po0gT7Dupujb2UI9QyOlGDdKWPKMQIzahdoncj84Wm56Aq7leFMOEdoFTGlBFJjF7owhSFOse4XEeq348jTqK0dbHg5TGGCnpnClibRu7uQm9tYd/PjJoXRnWTDKxAaKVwljtzYMWZU2GICozMzgspFDYtIh1nAEpL0jej/gT86IXOlIlojhacWRy2BfGT7sGfHjIr6ie3YcgZTTBEYRTwtjymmCM3SGGA5dCs4ShpDiGOIcTwtiyHGo2aFmsbTsqz7VQwxHpk6gtmoIaFnCc0CancXAy+Pb6QwpRhaZwpXS9OzCuMwIzDzWHJyPPkYuhX07gxKewpPy2MrGSw5jSWlx5yK8Vuzgq0WMKQsPafGwJvDUnIEVpWeWxsDMEOzzMCp0bOqhGYZV80TGGUsKUXPKmErGXp2GVNMjkCiBTw9j6MmsZU4PTuHb2QwpRlsJY5vZOg7BRQ5h23NYjuzdLsxFHmCnjvJpr+NtRcv5on9v8GDxf+TI+W38EzmzRwv/wYr+36XF+bfwiP5/8JLd/4mL+z/M0rXvYVHMv/E0v2Xcjj3ryymzyO5/dN0j+0Ho05/pcnSsy+gywJ0W3Sv28WTf/gJePtl8O4rsd9zKQ///sewLrqZ+3//o3T/5j/xPvQt5L+6BD5+Ld4ffYb1d/4H/O0PaPz3C3n1H3/A2m99jNceXyKwdOTGEqt6CzSf3qrIkt+FVoOTX72Kx3/7/bz0i/8P3JxnoHcwHBHr1BLy2hqvrb2AandZ0RTMZ0+z9u7zGb7t32h/8DJ4x7dwP3IVwfsv4uzfXsixP/9nHvrYZ3j4+1/j/tsuYv6bf41x2R+y+sXfQLv2XYi3vBsx815effYTdB74U9Ye/j3so++icd9bWT74mxxb+G2emX872rEL8KTvIXeuxZITI2hrDEdJ4WkZAiOHKcZxtTRmJ4VSj+ErRTbdReS1OL5coa/P87J/EKuVw+5kCZQ8Z71ZPCmFK6QJ5RKhXMFopjGaSTbsWYZmGWV1CquVoa/Os2kdwGgmMVsZBto8LzuHUFezOJ0iG9YCfa2CdHySDWWOsF3FWSujnkzzsr4fYzmFeiqGdGoXfjdHTyojnpjEaWXpywX6ShajsZsNq4bVThEqBaSV3XhSmkBJo6ztRG9OECplQrk8AmxG849QKeOJhejntvS67WPdnsdXyrhSxK3oaVXsEdjREaNafBROFLGFAlY3jy2kMdpJQr2EK2WxxQye/Lr+1ewkCbUiVjeFK+fGN1vIYAsZHCWLJadx5Axaa2YM03S6SaxWHE+KLnr0tHx0bKEUojajmsGX4wysItLarvHEw1OjOZzZnWFgFemZUagbKZtzY/aRIxTZdPfR02fx5RJWN8sr4QFsITcKcvPRsYNaxRVLDKQKQSvDhlzCbMzgSGlcI09D2oXkJni+fgN3PXcF+565lNozF1M9ejGZJy8g+8BFPCls44nmLaw6GZxXD9CxCyy1ppGMEq5RxFJz6FIGXc4wDOax1DzNlV0IrRg9q0JoVpAaMeRmDF8vIjWm0TpJhm4NX49UzMLabnw9T88qo3VmotdEKYXj5zG9LF0rzrI2wWl7modWr+PAsW+ReuRLzL/0VbKPns/u/R8heee/MvfUhRw4dSUzT32BWx/5NKpUZu3kBIFa4ow7i9mNYSlJdCODbGSom3mscB5DziDVdyNLUzxy/HtMP3IBMy9eQrOf5Jry+7n+0X/hhhOf4yuH/46dj1/IKT2HoixExhKljNxI4UgV1t0DOFINrVXCUxYwhcIYdmwKBfRODk+tEug1emZ0Mu/LtbEtw+wUcUZK2FCdY8PZj7SSRG/mea13GKNVGCk+Z/Hk2fGxrC1ko/ZtKzlqTlRHIPYSRjuD2UljdtPo7QSulGFoRyY5o5VHWo0TqCVcOYvejmN1M4TaLK5YwR0FfXori9XN4ytV5NUEWjODIxbH36cjlNEa0VRVWIrT1xfoaQsM3XnkRpzuyjSuWsYUCphCEVMoYXZLEbxWqGB3ZiM+RXceV4zgoHozg9Yto4tVdKGCLlToOweQmnmUdhHP2EPP3IOnLGAJ8yj1Co64B61VjRor3RKBtgerO0ug7kWul/CUffjKAczOIoF6CEvdi6UdQBL24Fj30PMfpHE6z/OP3crDB77NofIXWUidz4s/vZHHDn+dYuyfuOYbv8+N1/wP7t33A6rTF7Iv+zX2lr7FA/dt50c3/htz2au4Z+IKLnvHL/GN3/5lvvKOt/BobRvd1QcJzBfIT13NQwcnePjOSZaP340iPsux4w/REY+zvPocsniK+tJTNE4+gS10EFdWsAQZtSMgtjpokoiuCmh6h8aLT/LAgQLFxI+YK92EY7yIZ69gaHU8R8UyTGzTGkMqtzSdjmnhWDaO6eKYLpZhj80eb3y7BcYMvREk0w3oB4OxyWOLVRGO3u+NtKSBF9IfhR29oM+wN4wCiv56FGyYDsPeENey32D28MbhwlYLwjZMHMsazz3crVbIKNiIzm1f//yxfCLY0pf2xxf3wzd8zHp/MGpbRCyKrccQemHUrBjBNR0vwPGCKKg4M+yNIZquqRG6FsPQY6MfjMweLoO+T+DZ48BiOAjoBc6IAeGOQJrB2NoRzT2iEGJjOBhDJ3uBz/qgz+b6gLOb62yuD8Zci7ObG/+foOLscDieZqz3QlzDiGYfvkd/lPr8vysoW8TSCOIRNSe2mh5ReGC/rg91HULHJrBfV5UORs2KjX4Px7TGydEWTMS1bPpBiGtvTUqs8bRlCxC69Rz0Q5/1/iDaJdlO1MIIbUyzzcrqc3RaD5CPfZkH91zJoep/0FpLIyrzPH3kVlKxT1Pc9RHuql7IE3d/m33VS7j3zmtZeinH8otFdt/0OV64+xrK2z/OHcWLeO7hG1DqFe7efw3Z2MXUclfy2GM1nn9ygZu/9q9c//E/57oP/AaXv/Mc4l/7S378tT/hUPEC5hKfInbT31Ke/gSnnrqFpSM7WTuaoHOshCTspbFSZvVUAU3Yi9qeQ22WkVczmK0CtlRAbiQwull6Zg2lmRwDNk0hN65CRk2KNO1TEyj1BC8H+wnUMn21hi+WsFpZ9EYSXypgtpL4Ui6afIhZfCmLL2cZGkV6Wo5ASeGKM/T1DKKynZ4c4+VuhrCdZNOvcH/qf/HUFW+Hn/4YiT14K1O8dmqa0MhRlyYYqhmG3TiDYRVPShAoKcz2FKzvYdMp4UnR9GPdig5KQr2E0YnjKanRxCGLJaTxlRKBWsST88hr0wRaiVAr4YhZlMYMQ2uWs84enG4ecWkKvRHnrLdAXyviimm0xhRn3Bp9rUDz+G3IKxNY7UQEAlNyDPQim/YcrphGre9GWL6NgZFh3SriyxnsbpqenGRdz9JXM2j1iciGoUSWCU/JY3Z34ohTvOzP4gpp9MYMPa2AIyR4rTdHd3nbCIwZVVXFlWlcKcur/UVcJcnasZuwpSS8eic9o8DyCz/G17Kwvi9qYghxNtwaZicTgeQaKTaceWwxjdmN0z51ExtOHl+OEyiJiEthZQmURDQDUbNsOiUCdYaeEYNhkVCfxlemCbU4vPIgWj2BJ0aPm+EiytouBkak7vPkIuv2LH2zxLpTItSzNE/eBsMDcOZuGO4h0LKsOxUcMc3QqmILGRgeRFqdxlNn6Jkp1t0cthSjb+UY2kVcOUV3eTuukkRrb4PNPIERw1PSrDs1ekYeqX7L6HMidkd3eWcEppTjmOJubHkXWuc2Bk4cR5lA6+zA6O5mwyvgyPHIuOLmCcwcQn0CZ2QZ6NsVfCNLz87iaTnk1hS+kWPolXDUBK6WIDDTuFqcvpWifvIGAj1OaCQY2GnaSz/B02bY8HJY4hSuPIOrxHmlP8vZsIJU30bfyvDacI51pzwCx+XoGXnWnTI9I4+4uhNfzeDK0QG6t3WSIOVHrZICA3MOTyuOT9ADo4yvl+jbs/haCV8rjZsK3dXdyM1pzvQWWPdqaJ04ppiiZxXHLQpXzcDmPvpOie7qzrGiVG5NRpYPJc3L/QXO9OZonr4dV8uw7uex5GlsJYatxNkMq4iNXdhKBOTs2yWE+i7OhHOs+1VcNYMhxBl6Fc6Ecz8H0tyykYzhfGqOYbCArRbQhDSWkhtxKgrYah5DyoxmLmUsKYMppjkTLkYsg04SuTmDq0aNClfLoba37C5pfKNAYBTwjTRqZwJXS2JKM2wEFXwjg9LezdAr4fkLGFaVjpBEkhP0gixnejHaJ7/KE4f/jp/t/U3uTb6JZ8tv5YXcW3km+RZOLf4OL+x9M49UzuHByjmkr/0FVg9/HevINp45cAGliffwzMPfxm7fzyuOgr28xqDuYq7Z2Keb2JUDPPabH2DwB+dS/93PcPZ9X4cPfpeH33kuHFmBlQav5g9z9B3nsfZrH+Hse78Cn7yeU2/9FPIHrsb40A+w//6bDN9/CeunuzTMDtQFet0u7b6D01TQbBXF7YLfJvjklZDYy0ZnCd1s0K6foB9aDHQNOs+yrJ/bJCiJAAAgAElEQVTktKljSw4/fd+X4G+/w3Mf+ib89Q42P/ctun/0EZq/9SH4VgKOd9Cef5rHDiTZ/vm/59H//HVOfPW3aV7yVrRvvo2jF59D8/b/hvPQu1l65G1IP/095Ed+j2Nzv8yRwpt4qvQWnj/8Hk4+9QlU4etYctS8MaU4UmM3jhpNtbTONI6SwuymcMQsvhKZL2whT9+YwxVL9PV5Aqk8MiylGRpFfCkyWw30Kj2litnMoK3FecVfZN2sIK9Moq4lWDf2QHgPnVM7sNpphsY8A30eTyjRPjHBWXcxmpC082in4vS7NV4z76TfXUA9meQVcx/9bgl1eQJlaYJNvYbdSKMsTbNpVDDqE4inb4lYSJ1oGiEu7yRUM4RqGqW+E3H5dvpalb5WxelkEZemMFuRnjRUysgrMQKlPIZJWt3cGKQ5MGsY7ehKsN0tECgRANNo5wi1Gna3QE+fwxYzqM0ZQq1E36xgixnMbmoEsM6iNWfoGeUIgKzkRyd62XFgITWnCYwitpQm1Ivo7RmsToKhUcYT0pidSYZmgVDNYzTjyCtTDI3SSEGeoj8KZPV2BBbeYvV4Spq+VcRVYtjSNJ6S5JXeAp4cNUcGxgJn3APordRo7jKP0U7jySXk1Rk23T2c8faw4e5DXU1y1ljkFWMBu5WmuzpNv78XM6jR607TUxNs9Apo3gyn/B0cHW7nkHI1O46cy42HPk7xhSuYf+mbpB66iOyDX6bwwKUcfv4HLDz6DZ5+4hrEVgxHL9BtTGEqWXQpTd+rIbZidFcncNUCm8EChpDClrNI9WkCvYQlRWGE3JyK5oZSClNMIjUm0btxGqdu57FT13DXc1ey+PRXuWf5uxw6fTWTj1xA+uilTD59EbNrV/FEsI3TG3GkVwuor5SYOfgpyo9eTPNsGUeI/n043SQveyV8M86p1etYVrfx4Kmrydz9FZb1FKqeZjOocuLED8nf93lue/Q8Jpe+Su65C5k5cSEX3/d+Lnz8g1xz9DMcbPyIQe8w/cZetHaSM8FeuisxjG4BS6gQ6nsjC0V7Fk+roHeyGEKOnjXH0F0cH7MqzRSvhocx2wW0RpYNez89fWGkFs2i1jMMzD10TsWwuiXO+ofQGlnMdmEUBMxHfBYxmiz5SjSN1JoJenqVTXcRrZlCbSRYt+c46y+y9tKtqM3ITOarWcTlBEo9ydCq4UoZmie3EagllHoST6rSXYrR0+fw5QpKPYW4PIMjFPHlSjQLqWeQVlOjqcY8dreEJ1Xx5Vl62jx6N40hZPC1Mr5exejm8bUaciODr83R0+cQlpIM9H2sm3fgSYsYrTI9bYEz7j7kdgG1W8Y39jD0DxGYeyOoqzLHmf7dLL+4i+5ymjP+3QTqQfRWDaMzO9KSzlE/HsMW5zjj343RnkVcKdLTD+HJ+wnUQ3QaBWzjAL57D+3mPIqwj9C8i8axFI8c+C6z0+fy3P3f58HFy3jk4JeZ2fZXPPXIlaQmP8UN13yEh/fdgLa8F3n1APO1a6nWruHaK/+BvTd9ia/84X9h2/v+gO//3R/z9L7dvPjUHK3l+5i65ass5q5jsfADTr54H821p/G8DopWR5CWuXN/kcN7Upx+9m605grSymmsbhdLVNBFEVOVUOUWorCKvnaa+/YUiG37LovV27C1F9CUY0jCKQJPGzMcPMdFV7XX2xWWPbrQHWAbUYtiK2RwR6rRQTjEsVx8x8fUTAI3xNLtaA7i+GMl6RiY6b8OpuwHAwbhEF0xcC0XQzWxRk0Ny7DpB31cy8XSDXp+wKDXw9D08dzDdz02huvjJsUg7OHaNuv9QXSRfnTBfguH0B+tDHpBOD7PdS07CidG5hDXdhiOzoVDf9TiCAas9zfGj8GzI/NJL+hHalY/wPFHQcXmIGQQuASOGSlJXYvAMVnv+WMTxlZQMA4NwiBqIHguoe+NWxJbWs7XWxPuuF2wFVJsBQbDfjgGbg77IWc2huOP22pcbP1ZP/TZGA4IPBfPsUZwzMhC4to6nmtGlo/AIRhxNfo9bzTFeN34EVk43JFC1B7zKnzXxne3mBbWOFSJoJzRPGUrUAl9b/QYeyPNaTQpsU19dN/m+OOGI4pqxO4wCQMdx1YxzQa6vsrq6iM8/ECcew5ex3zu8zx5zxUIx2/h7uoF1GL/Sn7iUyzEzuWewoXsvv6jFJJf58WjNcT6QeYT/8HxQ9/hybnLeWT2Eh6cuxTxxDSP3/Vddtzwjzx06HucOFrl6fsmmbjqX7j2H3+PS37/HC75o3Oo/uij3FH5MgvbP8HtX3sPN3/tvdxbvZyn7ruOvZWLePrx61CkNJ3jOzHbBTorWUJvL55bRReTiMtxBvL+KOntFGgen4TBPVidClanitGqECp78eQcZieJJaTZdOewumkcKTrRt4VMNG9oTOPLWTwpg96MYXeSbFhVzFYcqzNDqGZxhAim6XQTbNhlzHYMtT6Bb+VQjDxmIw5raVRvJweveTuc/17CE9vGe9SBmeWMV6CnJwmUJHpzMuIcSDmMZox1qxhxILQs6toUTjeHL5YZ2rXRgWiBoTWLMtKR2mIWV8ohru4enaBGoMTWyZ0Y7TSvhAfo6bMMjSpGM4HRTNB46XaE07txhQyhUiSQC6grkzjtJC87NbxuAvH0NtxOjHUjh9mcwJfTGK1pPCmF3Y1Hj1lO44pJfDlqg6xbOcz2bnxlBqszTSDn6CkV7HaBTadIT8ugrO1k3Sryij9HqOYRlnaxblY5G8yx6dUQV6YYWjUGZpVNb5bO8m1s+AV4eR89M0d3eTtDq8KmN0vfzKK2thGaMUIjh6dkCNQCZ7wFNpxadHVKS+JrM+itHbhimjP2nhH8cpJQnyRQ46O/8xSBnKGv5yOndmcG+ov4cpql535EqFXglbsxOjHWjt9I30rD5sLY1hHqESSzb0Y8hU1vFncU1hidONLadkxhmld6tTEoLQo1Znm1vxdXmcLTYvTMJGeCImZ3EleJ4yoJ+lYedeV2+koCT5whVFOEWgZXjqYuA7uMI+UIjTSuGjUnthgPgZ7AN3YxsFMY3V30rCS+PoMlTTBw0thypBMNlASBksDsTGCJMaT6Tmw5SWgVCcxiBG7V8xidGGY3RqhnCI00WnsXljhFoKfw1ASmMIW4djuemhi3J1xlBqW5jdCIZhyBGplG1OYknprg1UEVT4nYGa6cxVdz2EIKR0ozsCq8HC7giWkGehGzHcfsJhBWd2OJKUKrxNn+IkozidHN0rfnCIwqlpjH1ysYQhZDyCLWp6MARing6yWUVpxALxMYZXpWFb0b7csDs8jAKUdzDD3N0CvRdwpIzV307AK+kWEjqOJqKSwpTmBmGbhFLDmJp2Xp2yUCM4+nZ8cmkZ5dZGDXMEcGkLFtRMtiinH6TglvdBUxmmcUGDhVQrOELiRQ2zN4WpGeVY3emtG0wxKz9O1Z+tYshpDmTLgHXy8RGhV8vYTWTuJpRUIzgowGejSPcZQ8jpJHWJvCENL0rdkoENEisGjUMJlF7ybQu9EsZb2/wMry7VhOGcOcRZOKhGqMzrGLePrwO7mn9Ivcm/0/OFL+NZ6I/SLPp36Nx3b9Eg/vfBM/i7+FA8l3sXfiA3Qf+xEv7f8mme9/kIdK30Q/9jBnBJXNtkarVUdzBCx1mU6twvG3/T38yoeQ3/RX8J6vs/mhaxj88/W4f3wZPN6g0anz8ok1rE4DDjxK63vbOPjn/0TvL7+Ics774Z0XUf/QJTD7AF6rjdPuYKsyqiaiSh10Q8JTZfRWE0+VMYUOtiRgdjs4koiliBiahG7IGIaMvVbHVrv0pA4r29ME/3AVfPR66ud+E/VdX0D+3gSsKgitBr6h0FFO86L5LHs/8Ulu+qtf54mP/THCRW+n+8M/4aFLfoG177yFldt/ndbhP8U++o+sPPhnnLzn93l+7s28kP9Vnki+me5TH0ZvfgmlM4kpzeCqKVwlOhn25BKeVMETZzGFAmo7i6tUMNo5pJU4PbWGL5TQ11K4Qh63m8MVsqhrMexOCndUp3fFFD21xFlvDq0xSfP4zdFrvZjFE4uRhaOzyECYx65nMNbiBGKBoT6HtJTGFxcZ6nP01TnE0wnUlSxOu4QrFPGlPIGSw2sVsFZzeI0K6skM/e4cQbtM0MljrMaQj0/xirkHu55mqFaRl6ZwhQwb1ix9vYRwMk5PjkwgQ2MOdTVGIOcjhXgrhtnIjMKYPEYri9nJY3Ry2HKZ1ukphKUYjlBkYM5jC8UxeNCVymjNNENzgZ5WQ2ukMdu50fFEdF+eVGZgVZHWpvCUPIFWxJGyOGIGo5Okp5dwpBx6K0FPL3M22MOmO4+0No0n5wnUqC1mCvFIJe1WcKQkcn0imgqaBcxOAqOTwFfz+Gp+dFV7hp5RwhJSOFKCUM9iCTPYUgJfzeDISVw5hdKYQG8leDnYQ6iXUJsz+GqBQC3gyjksIT2CglZQG0kcMT82w6iNBOJKLAKSm/Mj4GiJobmAIxQxWlkCpYppzbLcmOalxi4eOvZDqk9dQfzR/yD3/OWUT13FDT/9NLETl5BvfoOJF/+DW5/6PDuPfolbnvoc3zj49ySeuZzpxy+i/MJllJ69mPTjF7Bw7EryRy5j531fIHXkSySe+nfiT17AzBPnk37mSyyufJ3501+jcvwy4icvYteR89j12KcpPnsRi099lVUjgerU0MwFDGWRnlzFb80gi9s5It7A9AOf4/4TN7DWycDqHEP9EKeEAitWjpOtn3Cscz25Jy9k5vRV7Cz8Ay57WVEnObZ2K7cc+hSXP/Av5IVvMvvw51msf53bHvwk5aUryTz7VfY9fzWiV8YQ82zINeSVBL5c5UxwEE3I02kmse05HG+RjpiltZJi4B3CM/Yg1LPIrQK6UME39hCa+9hoVxh2K3idPD2jhtRJoSt5TCWP0k7gSXP01EVccRa7W8YVR4wVsYjVzaOsZSKzh1Ql1GpsunsZWlGA0Ti+A0+q0NPmsDp5fKU8ssgVMLspjE4SrRXH7KRYd+YItQpGOzOy4MzR0+aQGylsqYQpFOhbC2ij1xq9k0NupCIDiVCmp82P7SNWp4Q7mqoEapVQm0Wtp8fNkECZx5PmMJpREyhUZ7E6ZfRGGXWthNWuMTT3Y7QKOFIVvV3CEubxlf044h6MziyONEegL+BJC5jtKr60gCfOozVKrJsH8cR5hNNpPHEBpzuP3ZnHF/fhdBaxWosE0iE84QBrp0q4+l2YyiHqyyXE7gKKspeuUKPVrvD0nT/mof3fYa7wBR667yoOH7yMufy/U0t8gYPZr/DTQzvZV7yaE0dTHL77Zn76eJ757I/52offxQ///h3sOe+DXPs3b+fh4m0sPX83Lzx1iMLMddy1dwd37LmZYy8cRGo9zvKLd3Hsqf08cCjJFV/5KLXqLZw8dQ+C/Cii9ASPPV7j6HP30m2fwrNMHM1GbMq47mmeeXoPmcR3ma/cSKf5CK32M7TlZQRTHMMoIxVnxDa0TQvHtEYXryOuhOf42IYdsSas13kVW+2KwA1GrQtvBNyMFKbeSGkaeOF4LhH6PWwjmpVsfa2tpkTg+eNmw9YcI/D8qO3vvj732Jp5bM1VfNcd60W3OBSDXj9iLrqRprQ/Ek9sgTW3ZiFbYc1WK2PLGtLzA9b7g3EDI+JleOPZSOD5uEF0GzEqevR9m9A1x9OPrflH4Nj0/WgeMQwCBoFP6Dpj2GQUAvgj84Y/OkGPZhZbk5CobRD+3K+3bj8/G+n93FQk8JxxM2Er5Ni67ygc6UXBhGdFCtW+T+BZ+K5J4EWzlTMb6ziWyaAXYmhKpCQdATy3mhavW0Fe15b2Am9sHtl6XFvg0C1jyFaYEoUY4dhW8kZGxVblJXpcDmFg4DoahtHEtts0m0d49OE8mdgl5KfOY0/ms8zNfJJDhX/nQO6L1OL/ztKjt3D08PeZuP5jzBW+y+qp/SwfzbI/fRGPl77MXTPn8Wjty5S3f4TnH7iGh/Zdyc3f+wBz6QtZejbHwdxVXPmxt3Hdh3+PK//kF9j5qXfw3Pz3ODz3de4sXsHDe67h0QM/5O7ad9hXuIIn7/8xd8xfQS33RZ5/9FrURhJNyGHrJTqNSXyzhLAcp3s8hbQaw5OKmO0sRjuH1sxiC+VRPa42Ak2VkVZjdJcmsbrZ8c3spJFXJ/BGfApxaRfi0i70Rox1q8JAL+IICXpaDl9OY3VmkFd2YrSm6Wk5XvZrBGKcrpwkUAq80k2w3rqVhX/7JdjzHc7UY6ODwji2MI28dhtacztn3Oh+jWaMnlrE7iQ441YwWtHVF2V1kqE+S6hUCfUyvlrEFjIMrVlcKTc+OAq1EuLqbuT6JPLaFOLqJL5SJNQqaI0kPW121A7JE8gF+lqZgV5haFRRVqfpqSXsZgKvmyYQM4RSBrsVY6hl8cU4XjcWUeI7M7zWWxg/B66YJFSzowAjQagmsbqTeHIMeW0Hm84sPbWCvJzAVxKcccu4YnwUziQ469awOklcMTNiEuRQmzOsOzVcOUPPyGAIuxg4cQZ2pPDcgiq6coZ1t4gtTxEYMV7tL+CrOfRWnE1vgdcG+yJAoxRjw8uh1rfhS1mGxhxn3Tk2nAyhPsnATLFhVcYAUF9OMzSLvBrOY7Sm8aUUQzN6LoXlCTbcKmf8Mo4cY+jkcaREtCeWMvhKDk/JRlf/lRxnvDlcOYPWjOHKCbT2BNLazhE4rcBrg72ceu5G1OYMrw4rBHocV5nGkWNseEXWnUI0ezFzEFbpKXH0+k56WppNp4Teno54HW6VgTkbcSD0KQZOtG0OtQKeOoNv7MJVpvG1GWxpEl+bYehksKVJXHWawIijNW/FkyY4GxTY9Aps+mUsKYEuxOms7kJY2YktJumbBYZ2EbmxE0eeoWem8bUE4to2HDlGaKQY2jlMYSpiaZhppPo2Ois3o7UnGDol+mYJpTFFqOdYdwooze0YnQSBlscWU3hKlkArMLSr0ZVJIbrSGshZjFYMT87QM4p4ag5DTI7mEnlcpUSgV+mZNXytgt7N4ChFQmMWXy+Nd9Lr3jw9q4ohpAnNaCbiKLlRiyHDwCljiHFcNYWnp7GVOIYYIzRzDNwiamcSV0thSnEGbgnfyCDWdzNwy/SsIn2nxLpXxdUyuGoGU0zgqcVoA21V6VkRMNOUkqPGRcSj6FllPD3PwKmONtuRAaRnRYFKaFZGqtUaoRFxOfr2LJ5WJDDKaO0kjpxnw1ugb89iyznWvXlcpYCnFvG0IraUw1HymGKGtePb8LQiL/f3YcsZbDlDaJZwlCxqewatE6dvVxg4VQK7hNidxjDyaFoJW6tgd3fy0iOf4Pn73s3Te36Lw1PncPeOc3gy/stIh9/F0sIf88Dkmzm0/Zd5sPJhlGd/yHN7v8nszedy9M4fYa8cwq4/h99R0Jba9GSDhqFw+q77OfaXX8L4swuR3nE+/n/9CPzpRZhvO4+ND32b/p/9Jxw8SnNtidfWuthyF0tYw1w5DqurnI3XOPb+Czjytn/h2f/5RXiiRdgR6YkKoaziiRKBKLMhaZwVNDYbIq4g4EsSgSThdrsEokQoywSShCeKUJcZrLURLJHTfhdEmYW//iwnP/YNNm/Iw4sn8ZdOc0bRED0dq9sBXSJoHeOhd/0jy//4MXa97Re446L/zon/fCsnP/sLdK7+DR76xjk8P/FrNPa9g+bhP6Vx9x+ytv93WJn9TZ7L/jeenv9DVp/9X1jSFLYcw1NTiKu7sIU0djeH3Ykq4Go7i6NUsMWonm13C7jdIm63iC9G7IeeWsHpZvGlPK6QxRXSIxhwhr5WwWon0RvTUfAsZQiViG0RSLMYp3OYy1nE41PYzTS+UMDrFjGbBfR6kVCuEMqzGPU8VqvEhrmP9okJPDHHhlUl7JSxVrMErVn0pRx+q0rnhQm0pRivWPMMhCpuI4d8copX7D0Y9QSBXMDupvGkHL5UQqsncTo5Btos2lqcUCnhdLPYnQze6LGGcjUyEbSz9K0FXLUSnVwZ84TqLGojjbyWxJPKiCtxbKFIoM7iSeXIjvKGirveyqKsJaPgop3AGcGpzU4KR8qO2xZGJ8m6XYs4UaPJpbQ2TaAWccQsRjuJ2Z1Ba03hyqnRLC+N0ZnBU6LJoiNFPKdAy49nblY3ia/mMbsJHCkZwTWlJI4UvQ5HPJ8Ucn03ejtBoBXpG5XRBYzoewn1qG0ZNWxq2ELETHLEPD19llCr4oj5SNc6ei62lKuOWMIemVH0bh5DKuHaNQQ5ix7M0rFzrJpJ2mGB+1d+wCPNG1h45nKS953P7oOfJnHv55m5+7Ncn/8gVx/4ON+/819JHr2U2x84l+xzXyZ55MvEj1zKTfd+nj3PXEbi7vNI3H0e2xc/SuLu86j97Cvc8dJVPLByLc+qt7HkT3HK2MHxzs20tWlMu0i3mUDtFLDkebxOgVBKIeoT1J76MtsOncuaXUSXaihGDadbZXOtxKCTw3azzD57GTc//HmSzWuRX61wsn4LPz3+fbY9/iV2PnIBx+RbWXzpUr7zzMe5+r4Pc9C9gdzJK6i9dBUK+zjRjmHr8/T1fahKGVObxZDKaJ0IgtlX5uiLs6zLc4SNAhviLC+rC4StIr1uGa9VwO+UCMUKflBDVNPofoWXGjtRwllkt0xdTPLsSzejN4vY3SpqPUf3dBxPqmJ1Ilim1c0jr6YZGHtwxQrd09Mo9STr1vzIhhNnYCxgC0Wk1TjiSmwEis3gSjlCvcRwBEuW16aRVmOc8fYiLs9gtHMEyiwDexG9k6OzHMORy9hSCbmRQmmm6ZnzWJ0i0kqKUJ1n09lPX4+mHz1tYTRnib62r1Qx2wWklRSeVKOv78UV5yJ9ulzBEWaRlnME8l7M1ix2p4q4nEJpZPHUBazuHGZnAasbgTH1dpnmqRiuMEdP3YsvLWB1ZnG6NZS1Ak63htOt4QoLeNIiZquG1Z5noN1JKB9EWZnFbC6idffj6nexdqqAqR7ENu9EkfbQapbR9f343bt5+I4f8bOHfsKRn93Mzx79MU8/eit31K7m+q99iMOVH1FLXM49+6/l3ntvYXLqcubT13Pwliu59I9+mW/89jlc/Ce/yj25G+msPMLeuR1UMj/kJz/4PI8+FOPU8/tZfekOnrg3zVz6ev790++lnPkBj/+0wFr9fvbtuY5k4nJq1eu5845JXnz+LtqtowjdU/iezLEX72Jm6mpuvvEiFms3IXaeQFGPIxtNRFMcNxQc0xqrPrcAlZ4TTT4ivWjEmtj69VbDwDacsQ2kF/THDYo3Miq2AgtnpDHd0p1GYM2o3RABPCPGYjhqQni283OohND3R3wKn8DzGPT6EfdxLKrYgmhG57VjVuMbuJA/Z/oIwrGKdCt86PnBGNQZmTP748/fCjG27jv8uaBiNP3wLB3fNhiGLoPAZb3n0fOikGIYBqMWRchmv896GLLR70UTidHUYUsDGmk5X29EbDErtloR0ft9Nob98e+vD163g2wZNIb9CM65FWxEwcHrGlPHMuiHPp5jEvqRKjWykLh4roljaTiWRj8MsE2DzfXBiCexxazwRk2J11shURgRvMHa4Y2/duC5OJY5blNshRNbzYl+6P9cqOG7W89F8IagwsVzNQLfJAhULLNDL1Q4dfwB6icPsL98JXsyXyR+0z8xO3Ue113+bjLbzucnV36A+A8/RnHXxczsuJSll+aRT5e5O/dFjsxfyv6dH+XphYs5GPs487s/yomHr6M2/Vnum/s6R+7+EekbP8FX//7XuOI9b+I7f/Er7Dr33Tyc+zbz+Su58dpPMnHrl/juFf/E7dd9jtt/8BkyOy9mIXM5mR3nc6B6ASee/SGBlWft9C10GxP0nXmk1RT1F6fw1QLS6hR9o8raS9tGQK3o6pJaT4+JyHa3EFU/W9mxF90Ri1idBKGSZ2CU8KQMfa3IullGq08xNMt4YsSmCJQMTjdO8/gtOEKCTafChlXGO70dSUnSt6uo8hSDe7/G6fN/F478hGE9htGMoTcnGZpZtOb20RX+qEEhrezGl3K4YopNp0zzxE2o9d0MjBJnnUWWn70NX4ksDbYQsRt8pUColzE7KdRGpKb0lYgGLq1N4Yg5jHYaXy7hikXUtRhON4Mv5RjoFbT6DFp9ZkQgzzHUSgRiBrMxjSckIZhHWdnxv9l6zzC5DsJs29f7viQhhCQkIZAAKQS+kBASyEsgISGVJISSQOjBmOBQbIPBGMc027hLsqQts9P7Vq2KJUfuDdu4y1VabZtyeu9n2q4ky/f348yMzXd9P861O7vjnRlrbc15zvPcN744xdmwTqBksNtTBHKGgVOhb5fpWSV6VomOUaBvFxFWriXWZ+g7Ofp2AWX1Jjp6jbPhzeiNm7Dae3mxM48vzaBv7sWXMrwY78NsTOHKaVw5zdnuMkZrEkeawpF38+KggK1cg97ag7i6A04fJjbLGK0pfC1N38sTGlP0vQqRUUiuDjRTqBvJiXDHznE6LkNvloFTQ1+fQd+cpGOmcOUd9OwMA7tKxygQ60mzYvRaIy3HwKkkbZJ2jq5dZ+DVOBXWhryF3QRaDvrLhHqRjpVQ1TtmchUsUAv0nBqhXsRVpum5RQI9w9nuImZ7itgssR3Msx3ME1szdJ0MnjqF1txJzykQ6BlCPYve2sspp8CWnSdSU8RahkBNjy0ZkZlcIQuNDJ62G1+fHELZ0sRWhq43ycAvYIm7CY0UW0FxWCWeILLSdJ0snnIDnnIjob6H0JjC11K4app+MItvFImMIo6UmDkCLYPZHjU+EiCbI08S6jO4yiSRkTRZXGWSQJ/B11JEZgIK9ZQZjNbUmLXiqdMomzfgq3l8NU+g5vGUHANvloE3i9GcQjy5i1gt0jXKhGoSRvlaYahpTKO2EpCup5Zx5CJ6K4OvV/C1Co5SxJaTk3tLymLLufEJvGPIS6gAACAASURBVC3ncJQ8anOarlsnNMsYYgpLStFxywzCKp6eRm3dNGxOVDDECSx5ClebGfI7Cjhqwq3o+zVseQZLSuEbybQjMPL0vCpqM8VWsIivlzCE1JBJkQA8bSWFrxcIhnrDhB1RpuNW8bQ8rpob8zcCI2lnWFJ2HFqc7iyPX4+vl9gOl5JGhZCm586Nw4zAKI9fv9qYxlHyxHYNQ0iPTSOumuztLTlN359NYJ5GAaW1l7On9qMqMxhamdCaJVb3svqTj7F/5ue5dfIV3DX1Cp6pv5Yf730Fd+/+We6ceA37rn81k5ecw0/2fYGnDn+b6jUf58Glq3juniyh9Ci+soHSaBOrFu21TaRjxznwrv9g6+3f4NSfXIzxzq/ivOJf8P/3n6L+7HuI3nkuvPti2HMzkSJzqqWg6RJy32LdbqJoG8QbK7DSgodOsjlVh+MCkqYiGxqSpqJpGrZpERkOkWrSUUwCSSZWVQJJTkIKRaGrqMSihN9ooes6tqpg6iq6IhIeX0NfvhMaKr7YRpU22NSamKZJK7KR19Y5qyhst1Z59B0fRn3zJ3jgYx9m8QtvQ7nkXYj/9osoF7+Ru750Ds9d/irWpn+DR3e+kueKv8qz+V/i+eyreWLmF3m48nqOHX0H8sbVeMpeYjOL2ZrEFXMESoVQrSdKQGseeWOGyJgl0mcZOEuoqym62ixb1iJbzhJ2K4cvFukaNSK1hCdlccU0sV5E35jGFbL0rWTDH+tFPDGP0yoQSHVWHriOnjRHT5mlp9YJpQqBVGVgLRMpCyir0+jrGfrmPpxmBXOzQKhU8cQc0sou1Oen6EqzCMcm2Hx0N/qJLFvaAtZaCnczRdgsETRLSfNiM0usVAjlIsbmNKFShM5+lNU9dPREse2JRQK5MgxiasRKDauRxRNLhGotUShKJUyxSGAkIEC9kaFjzLHt709aAu1Cwq6QyhiNLMZQ32gLRax2IdnGN7KEao0tfxFlfRJfLRHplSEDoIor59EaKUKthCPliIwKRjNFx6qhbU7hSjlCvUzPKY+ZE0Zrgo5VxFczWOI0tpTClbNJOCFlMJpTCTtCzSdNM72IvH4TsVnEbE/RsUoMvPrQIJXFkRLAp9GawVeKDNx5uladSK/gyQX67jy+UsKTi2x5SwRqZTiRrOJKSWDhK1UCpUpszI6bJb5cYeDuI1RrBK0K1lqOnjrPWf8QnlAiUmu4UpHYqKOZOQy7wGZzD/2tZWyvjKikkJQZbLeM3Z1FNNM0hJtotXcSR2XW1q+jLU3Q296H4GXZNKcRvAyb5jSin6XlzNC0Z5CCPJZRxNJyeEYOW04RallCOY/fytFT6nS0JfxmcqFB6+bI3PtZyg9fgN27mY54AD1YJGoXQazgbE5Qf/hrTB27gB/d+VmOBwXW9D08IV3P7vv/g4sO/h13y1fwxOplZO77CP+y/LvU/O9x5U/+newT53PP2pU89tx1+N5+AusgoXkIw5xDlcuo7SKeVKMjz+FvFInXS7yo7OOsOsuWUCLezLKtVNnW63SVCn47j9fOoWyXWAtS3PrMpdy/dhU3P/wt/ueR73Dv4z/k6Y29DJyDaBsFzGaiI3WlCqGatCrUjRkibR59M48v1+jbS3hyGWl1ktioDedABaxWIdGXysnvQjCcMVlCmp6dTFE9pTC02+Sx2wV8pUrXXMBVKjhyGVepYIlFHLmM0c7jqQlv4nRwCFesoKylcaWk8eGKVVyxiryWpmfN44hFPKmC1S7iCBUcoUqoLuC0E5aGK5VxhCqBvIgrzOO05/DleaxmCaNdwpXniIwDBOoBXGkfkXEgsanINXxpnlBdwmxUcIRZIm0fxmYZs1HBbtUwmzV8eZGOfhB9o4bVmCNSDmFszqOu1rHFg3jqYdaezdMP70QVFvGsmzH1/Zj6Mo54K0rjAJq4zNPHJpDFBVThIJZ4G8d+XKS+50J2f/+jHJ7/JkcOfZ/U9Ne48uJ/ZdcX/o5v/OGrufHdv8Ulf/4mHj60h5PPH+Geu/OUc/9NMftNnnisiL5+C0fnr2AxczHL+W9zsPpd7r11DydPHOC++zMUM5/m9v+5jCOHLiObPp9s9iIeeLCIbj5KW3yQp584QC51KT++O8/BfTuQhIdw3XXCSMeLkyaDbVoJUHJo0/CGzArPdvCdpFHhWu548hB44XjK8fJgYmzECBIFaXesJQ3HMM5u1BtPKFzLHc82wqGloxPFY01qd/j1UeMi9F5qRoyaF+N2xYhjMWxGjBgU3TgeAjej8X0SXkUC6RzNQUZNixHnohvH9Lu98feiIGlZdIf3HwM5w5AwDDmHF8/wwnaf0LWGtg+fTuDSi/zhDMRLmhOeRzdIQotBJ2YQx4SOM24evHzGMTJ7vNSc6IzDgVGYMbo9CiKS6YVLvxuzPeix1e+NbSIvsR/icVBhaOpwAuIx6CUsjX43TDSqsZ9wNTrhuDXxkl0kCRICzxk/5kthhT/+2uh1daKXmiEvDyLiMGDQ67xsChKMvz8KN7b6vTFJtRMHxJFH4JmEgUUYGGysP4esNBFbT2FKD/DcwzPUpz/Dd85/K/cf+jaZ6z7MgeK3ePjItTxy+FrSN5zHcv1KpI0jmCdLHNzzz5w8+g0O3fR3PDr/GR5b/Ax35j9K+eq/Ytcl/5dD2fN4/OZL+c4n38i3//G1XPuBN3He687hir/9bW7PXMyTD6ZorN7Ciaf389DdBe4/moatTR46Ok114kJuuOwjZPd8kIXKR3n2yW/iGnvpuBX0Vp72SopAmyXQCmibE9hiAhUzWxmsdg51I4XZTN6EiMP6Z9dawJcr2O0CoVbDFoqo63vw5WwCk5SymI0p5JM30TMr+FKWjlFAWduFJ6bYcip0jALaxm58aYYz4Ry91Z1oaop+OIcXFzB+9LeI//5bOK0b6QkZAiWxRIRqip6dIdSmMJo3ccqvs+XWCZU8kZbHFac55VfpmgU8KcuWvUCs1nHELAN3Dr0xTdeqsR0sYgsZXCmHrxYJh1fyjdY0VjvNlr/AmWg/zed24UklTnkLDOxZhOM7ibUyL4T7CJXi8Cjwgr9ALOcxNyZwmlP0zSIdLYvV2I3V2E3fLuMI0+ibezA292K3pxg4FVxhGk+aSZSqaopAncIR9yKv3gDdZYzNGTyhTNfK48sJb8OXZvDlDK6YJlILnI2WiM0CtjgN2wcTX7w8SWRO4uk30nF3YksJ+Kvv1tny5lE3J4aQsSyhMU175Qa2/Vm6VpUtb57YKLPl13DlSbpOhq6VpmeW6Wh1QrWAr+zlbLdIrKc47c+NQ5fTwWzyuVlMggs5A/1lzsY307PncOUMfbdM1y5gtifY8uu80NlH35ll4CaTlS1vnsio0DGT53K2e4COnSfUM5yOZwm0BHppCSk4fYSBN4unTmK0d3G2N0dsZlEbN2G2JzkdzeGrWaTjV3PaK/FCUMWXplE3dtG1igR6HqM9hd5IM/AreNpePHWCUMvjyXk6dh61eTWtlavZDsrY0gRqYye2NEHXyeGpU1jCHraDKTrWbozWtQTGJMrmjURWAa09RWRX2A5mMdtTWMIUPbdEbCXTD3njBmxpD1tBCVPYjdrYQd8rYLRuQm/twlOnONOpsR2WMNq70Vt7Gbh1Xugs0Tx+Ha48BdsLBFoBS5hhy5ulZ1fxlBxaY5KuXeVMvIQrZDE3p+lbdQK1iC1mEzq7VqTrzhJbswR6lZ63gKuU0NsZPLWMKeSSCYiYHbcSTDGDr5fGUwqtlaLnzdJxasNWQwK+9PUMljyFb2SI7HxSuzcyqM3ddJxiUsU3MgzCKqc680R2EUtKYYhTbIWzOGoaU0ygmX1/YWjhKGKKafp+wqlw1DRb0Sy+XsBRssR2ZfwxMIpYUhpLStP353Hk/FjD6uslLCmLJWXH85VR42IUaowOW87hqcVxUGHLOUKjQtdJgKOWmAA8PS0/fKxZtsJ5Ijuh7uvtaTw1w6nuHI6Zw1SLBHoFc/0abq2+nUcOvZmn5t7Io4XX8HD6Vdy75/9wYun/4bHZd7B/z1s4knsv6/fs4Ef/9R6W9l6Av3EfZ4NNQn0TSxKxFI1m4xm6oc6R936awVv/i/CPv4bze+fCW75M9KZP4Z/zNs68+i9xfv9f4S++RXz+TtAs/GYbQRPp6Q6WKiNoTeLIZCu0ebEfYzsGkm3Q1WxixcSXNDqGQ6hZhIaNrxhEmoWvq3i6iiELuIaK2m7iKTKRohCJEmuuhmKbeIpK2BQZrIuYK+usPfcsDVdBVgQMz8HZFFEsg0C3MBrraNIqj//z+fD+q3nqHR/ivr96O/v+4ByOf/KNBN99N8+e+ws8/m/n8MgF5/Di4b/mqZ2/yOM7X8l67tdZyb2Wu3f/LA/WfwN59fuE6m5CZQq7NU2glPCVCrZQQN1Mo7dyGO08plCgdXwvzed2E8hVAqmCtjaDtjZDR5sllCv4UpGOnoQIrpCho5fR1qZxhRxb7iynvFlCJT+Eac4zMPdjr+UQju3mRe8QhIfRTs5gbOToGYt0tAWkExOYmzn65j56+hJ2s4SxkSHWkrmWtZohFuoM1H3ox3O0j00QtSt0pDLqid2cMZcJWxX8ZhH9ZIqBOc/AmsNuZdA3pgmVLFtuHbs1g3hiN4Fcpm8uEMmz2I0SvjBqeOTpmvN0rQUcqYyv1XCVSsKhkErjYCI5Erhmz17EGIYSfXsRRyiibaTHRhCjmUugnOYsvlIavrfIsuUt4clFrHYWvZnCFrMMvHk8OY/RTJp9VjtNe+Um+m6Frl3CEqfRWxNjm5ElTOHKM/TsKi/ES1jCDGZ7GlfODMOLDB0rYV7Y4gwdq4LZnmbg1rHaKUKtQM+pjqGZrlQYBxBmK5Oo1+05PLmIsLKHF6IDnO0cQtucwZUKnAqWORPtR9/MIK1Ow6nbE/XkMLQ5FRzAFUuYJ3N0xDlOGctsqYtIT09gnEhzxjyAeSKNvDmDr1VxlBKeWsEeaj67zgKGkKd54kbsdoots8xpo8ILZhVnbS99rchpdxalNU1gV3CNEqFdxdYKWGoORy8QuXW27P04rSJ9s862U+cFf45QyDLQqpwy5zHWCkTtEoGew+gV2HP7v/P8dpXOmTvAuRN3I4e0cRONTopr7vk4e5+5iB8c/SxdjhJZNe5//Jtcd88nuOHJ87hXuJJn3R1c/dBH+N7DH+CwegFfWH4vux/+D25buRwnrNN3lujIC3jiIlpzlkidI1RmEZ6fom/t47R3CKtZxGgUcMQqjlnEtcs0G3uIOvMYbgnNLdFQU6yKE+x/+HxufuJCDjx6Abcc+zb3rVzFupHDDBdpSQXsdo2+fQCjUUwMG2KZUK3jyWW2/WUiLQFy9p19DNx9NJ/bjbI+zZa3yLa/hLaRwRFKnAkP0rXmkibx8IKXrxbQG1Nom1Ns+4t0zDqbz+6kZy0kHBepjLSeomMvoLdyKJtpWisTROYctlTCaOcRT6awWiXORIcJlPqQtbEfo5FPQKFajZ69gLaRwW6X0DZyaBt5euYyW86hxMg3DCq2nMOoayVcYY6etZ9IW8CRa+jNMnqzxgvxXdjCAlqjgivPweA2lNU8kbqE1aziinPj+Ye+USJSl1BWiwTyElZzFn2jhrpaxWos0NVvoaMd4fijKczmMh3rKGpjnvZaBc84ROTegqks0Viv4ViHcOz9PPnkDrYGd9MJ7mH9xBJz5cvJX38+M1d/irnsl7j6yg+xd8/55HZ8lY+95We47m9/l9KH3s13/up3eOTwbu6/Z4bbbtvLww/mqJW/xUMPTeOuL5C/7t84Uvwq9y5fxoHyhTxwx42Y+p3U6v/NoYXz2H3931ItfIbbj15KuXget972Q556Jk+jvZ87jkxw49XnMbX7Iu67q0DgraBpJ9DNFn6QgDRN3UhaBS8zfsRhhGPZQ81ojG0kn3eHrYl4OOUYaURDP0rsHUGi8oyDBJ7pOwmMM/SioaY0MWnEYWfYwojod7qEfkC/2xuHBYl8IhgHJi81KUIGvX6iUx3OUyzDSNiMbiKvGIUJL1eUvhzGGQzDDN9NTJyjxwq9ZD7y0pzkJcbk6PmN2hdxGNHrdF8WVAz1pKPJx6ATEDjm+PZWJx6HEyPIZOx5Y1ZFv9sZNxGSiUX0U8dITTo6oR9NKEamjMQQEv3/aErj8Syj3+287H7huPGQzCs8Qt9OmBSxj+9ZhIFDHLp0O8EY9DkKHF4O0xzNNkafj4CbL4UWSaji2tbwcb1xqBF4LoNeZ/izwiFU08Vz7DHAMwp8enFnHM6EgUvoO0ShTRjYCO0NLFvD1FYx5YewhMM8eueVVCc+zk+OXs586rPctv9qbl/8IfcevI61Zw7gmI8hbtzC8fuv55H5czl56wXM/ehd1H/wNp6Y/VeWr/lTqj98N1OX/hl7LvkLlnd/nMmL38POz/0B//1nv8hX3ngOt13+SdSfFFh5qoQp38uzTyxSmrmMB27PY7UeZO3Jg6w8tsQ9N+/mtoPfZmrX+7j7tk8RmDfhazmk1SyOXMdS8nTtCq0TOzBa0/TsOp5cQFjZiycl9ThfKbH57A4ivUo4BG8lkK0CjlhIlGxS5iWol5RB35iga5SJ1AI9s0hHL9DRC1itSQZ2cqVd39yDJ81wWpggtPMIG7toPv0DNs99K9QuoiFcT6wW6FkVXHEaR5wg1KboWRm6Zha7PZVAt+wasVYgUNLJSb+SJlTydPUaA2uRrlUjNqtEepnYrI6bFS/EywRaCUecQTi5k0ArJCfyG0lYM3AX8eUyxuY0TjvDljNHR6/giTl8KUeklgjkAm5rBrsxRVcr4jQnsRsT9I0CgTRNpKTGzYKRttURpodA0RyhkqX53NWcDirojR307Cx9p8jArmG3stjNAmfCGh0jO1S6ZjkTzuNLCXk+0opsh1VMYQJLnE6CAKdAZE3jaTvpuLsTv7xeRF7fy5a3SMdMIFCRmcFTJznTmSfQcvhqomhNdsRpPHWayEzRMWew2ym23SV8KUeoTbIdpNn2E02cK6Q45dfpWSX0jT24Q0aF1Zpk9ckriPU5utY8oVZEb07gSNOcjuboWGVsIUPfmWPbXyTQSshrE5wO93Em3o/RnMFqZzCFvQy8MgOvQqjn6FglenaVrlUl1IsMvCJbfgK3FE5ez3ZYHxpE5tgO5vDae3gxrNIzs7jiJL48Q8cq4shpTkXzRPosW36NyEphCruxxTRnomV6bglb3kGgzwzNIGlceYrIzAwbEanEwuHNMHBn8NW9CKvXEFlZIquA2pzANwps+XW6dhlLmCK28rjKNH2viNbcia9N4ylT9NzCOATx1ClCYwZT2IOrTBEaKXpOAUuYpGOVCfUCA6+KvHEjW0GRSE9aG6GecCpio4TVTuEpueS2WiaQiwRy4no3mjN4ahFbztPz5lEaKWI7CSy67jyeViYyk5aFJeVx5DyhWcFR8jhKHkNI03HqhGZlOJ2o4GkFAqNAZBUxpWkCM0toZel6JQIzS+wU8I1kDuIbmUTpaebouEV8PUdkJWyKrltJZh9Gjtgpcbq7QGhUcZXC2MRxKl5MJiFmnq1oltAsEdsVIqtMaJbouFUCo4gpzWBJaVy1QGRWia1a8nzNKqaYwdOK9P35hE1h13CUJMxQGlN4WnEcYozaE6GRhBgdpz62u3ha0uTYjhbGEM++n4Qnvl7AktLQX2LtmSuwtTSeUUFem6B17Ds8cugveOLwW3is/Os8O/d6Tiy8nqerv87j1TdT/N4vczT3D4hPXsPN09+mdO1/sv7wPH77CfSN41htGUuSCB0TNTjBc5degfG6f+Hsmz5J/P7/QnvTP8Cv/g3ur/5fej//Tk7/zLs5/up303/zZ1j/ky/AhkJHN3Aij7ObBtuyga8r6IaAbkuIhkDbVtmwVdgwOLuucWpVZmtDod/UiFoqXdUi1m08VcGQBTzfwvdtFFXAUEQ8TaFrmbxgO1gbG3iShCcr+LaFoIj4toN3spVQyS2b0y0DVzcJBAlbaNJafZr1j36Ltbd/jfWf+XM2Xvlmbn/Lr1F51ys59ok3Y533ZtTPvYaNr/4ST1/0Kk7e8Jus7H0Dz9z0Kzx47St4uvg6Hq2+ns1jFxKrO4jVKbS1PXhCAU+qEGg1lM3U2CYQaLXx9COQK7jtInYzj90sEMo1AqmC1czhCnm2nHk8IcfGU9ex7eyjo9dw2hnaz++gb9UZ2At4QpXmM5Ns6wt0hCrOegHtRJq+vkTfWMJpFZFWJumZc8RqEhoY60kLwxcTIHXXKNOTZ+nJ89irBYwTeey1IlE7OckcaFWiVo24XaOvLmCuZVBWpgjlCrGe/B3itKfxxDSxXiKQiygnp4jVOn1zCW01i7mRIZAqmJtZlLUUZiuPp1Tx1CqmWBxW4ZfwpDLiyiR2u5BMPtQa6kYaRyjiyxXMVn7MpRixLAK1NmwhFPDkErFRZ9vfh3hygkCpsO3vw5Vy2EIGXykwcOcStWljetx8HE0+RvM5ZzjjCPSENSSc3IknZ+laFfpuHXs4hYvNMo6URjiZ8KcSNXMZR8pgi2kccfSxQNdKNK2+XMZq54m0Gh1zFrOZxRbyxHoNXykT6VV61lwCnW6mMVsZtr1l+vYiZiuPLRQYuPsIlCpmK0/HnMdWanjaHJ4yC91bcdtVInGOLW0Z3FuIzUV8tY4jVejaS/hKnUCbxVfreEoNyS8i2Xl0p4zr1ZHEDIZRRLeKKFYOV8jR0avEWpmOUcWXCvTMOrFWwZcLBOIcPX2RQC4nJhYpjavkcNUijlLCatYgOoyvZXjwuUu5pfnfPLWVZ90u017Jwot3s/vmD7Pr2U+y8+Tnubl5Fc7gZmy3zgP3f41r7v0Ik09+njvE7/GEeT2XH/17Lnn8X/j6Pe8jc/8/ceUtH+bgc5cg+nksJU9PrnLG3MfAXCbQF4maBTpihYE5j9xII0hZ2noRNZpnRcuyGuQ46Wd5xpjk3tUrWXzwAu448X2OPP0d8rd/gbsf/TrPtq5jTdvLhjqFoOVQlSKOUsNpVwjkeexWFUdIWgrqRoZQrdM157HbSRjgyTWsdtIG0jbSuFISXvXsOTrmPNpmZmj2qI0ZFYFaxJGytFd24Sl5OmYNTy7iiIVhUyP5b2TEo3Dk8jisGDUrPLWK2SriK0m7S2/kMRoFoqEFJNLmMJpZfCWZVbliBU+q4cuzmM0y+mZxqNQtYzbLxNoykbqMK8wRaYu4Yo3WiSl8dQGrPUvPuQWjOYcjzRMZ++g6yzjtOr40T6Qu0dGX8eUFAnkBbaOELyXtDE9cGE8/IvUgnrCMubmA3VxCX18gkG6maxwl0g8jrdWwxCUi+zCefgDTmkOS85hmGceu8fSxG1lauJCDy9/lwPKV3L20k9Ku8ylMfoFa9WIeeDDHQ7dOs+f8f+CCt/0sV/zBa7noXa/lkUM3cv89Exw4cAW33XItl37z/Zw4XuHwzMe4rfBpbi99lrvnv0Rlz7/y6L030FhbplS6hKP7v8J5n3oN++e+yIGF87nuqr+mlPsMSwvn84XP/ybTO/6Lxcr3Obh0PcceP0Dgr2GZ64SBjmXIOJaNP+Q6hH4wPuEfTS8SRkViunBMZ8ijiIdsinjIo0iAmqEXvQye2RnPREYQztALxwaNkeZzxKHwHXfc6BjBPUdBQ+gHeEPwpTt8vkn74qUQotfpjo0loZ8EEbZh0u90cYaAUNeyk8caBhHRkHPRjWL6nS6dkQ1kOD0Z/SxvaB6Jw3A8U4mGHIswDAmCgHM4e5ozW72xnrQTuHiWTuiaBI5JP47oR+EwqAjHUM1BJ054FWEwbhkkBo/4p47RvGMURnSicDwBeckSEr2MTxGx1e8NzR/BT913FIiMgoHksX86qOh1w/EUxLWNcbjQ68R4jjVkUfjjICEBZ/rD5xWNX8vLA4xEZ/oSw2LEzxiFK50oHIcqCYTzJfNHNw6JI384F0lgnWGQVIGEZgvbUTGNFVzjJ6wcy3Db8teoTH2YWxe/xMqj13PimTkM4VZ87T5s4xFU/XEM5T5WHtjJg9XP8uzh86j/8G08XPx77pt6L4d+9EccufH9aA9dx01ffze3Z79M+pK/5TO/fw4X/v45fPn155D+xB8h378HX17muQcmuW3+u1z2lfdTT13C6rGDmMIDmPKD3HtHmmr6IoozH+WWAx/iyYf+i+azNzKwjyBtZNGkKaTVvfSdhEUhr04RaXUGzj7U9QxWK6F0a5uTnIn3Ia/tGVO8B94clpBGPnkTnpghVPK4YqIiHQE1u2YZpz2F3ZrEk2aItBzK2i5CNUuk5bDbUxgb1xLrabbcKpv1c3nin14Dd15GS9mJqeaG+/oJAmUaX5nAlfYkxgk1gyPMMLDrhGoOT5rGau3Fl2fomRUCqYgnlvDkfFIrbc2M66R6Y5rBELLpSMkV+kgv4qsFrHY60ZfJJQbuInYrjStkCeTC2OMeyAXs1kzyuZhFPbmbSM5xyqkSyml8cRpfnCKQpn+KSRGpWdrHr8eX0wycCrGex2jsHsM0HWEPjjCBL2fpW/P0jAU8eYozUR1HmMRqTbDlVom1AqFaINaKdOwMprCHQEvqrK6cpucUcZUJYivFwKvTs2vERpWBu0DfmWPg1onNHL42Tc8t03drWO0ZTgWLnI6WsKUUoZHmbL+OJ0/gtFNsO4nt5GyngiXckBg9evuTSc/wz3bUqtA3dnPKq/FiZ5G+vUyk14n08tBOUsJTknlH35kjUJM3gKMrbKFWGavBPLlEx87Tc4vY0tRwPpHDU7KEevJm9FRUwxIniIwEkta1kzeogZaYLiJ5ip6RIVJS9Kw8HSNHZOTxtSx9r0qg1LDF1HA+Mk3PqaNtJto7X090p4GWJjKyREaWgV/BaO3BU1NshzVCNY0vTdO3S2PavKumMaUUkVOiY5USjoiepWsX8dUZfHUaW9pL18liSxP0nDyWuIfQSECaNxxtXgAAIABJREFUHTuLr6XQm7sw2rvoe0UsYZJQL2CLM/S9CrY4QaAnVwv7bh1PyeENryR27Qodq4wrZTA2UvTNOUKlTKCUGbgLBHoy7bDkAqfjA9hSAVPIcSraT9eZT4CaRo2tYB+RVU3mEkqBU/E+AqOchBV2fXiiX8IU00PjRnEYNGTp+WV8I0PXK+EoKWIn0Xf6RhZbmabrJiGGJaXoOGU8PYspTaMLk8R2icgqEloFbClPOIRZGsIManOCrlcd6kpTdJwqvpHoSEf61FF4MQjmONPZT2zXENb2EFtJc6LvzxNZSQDiqUko4aqFIXMjMbf03Dn6/nzSyFDydJw6PW8OV0nu1/fnie2EmWEIKVw1R2AUkTf3YoozbIXzdJwqnjiJ3txF369gtGeQV3YjP3M599TfwXNHf58Th36btcO/xcP5n+Xx8q9w+MZfJn3p63h0+SKOZC4k/6MLefquIvKJo5jNJzA2NwkVB7ctIR5/kqcWChz/7Q/A287D/8NP4r/xA7R/7i20fv71bL3yN+Bdn4bf+QTxe7+A9CsfRH3ruXBcpmtaKKqEr+h4soqrSji6iKuL+JJIT1DZ2lAQtRai1EBsrWMoArajodkyWqgj+iroDgNZo2MYmKqIogr4tkHXtuhbFkgyGB7P/2iGuz/+TVgxEE6uoBgKZzWHlm8iOyanJZNu4NIRBbaaTax7H6D/Zxdy7Pc+gnDOn+Cf8w6OvfGPyL/tDdz5l79LcO47OfGB/4X71d/l+H/+Cid+8Nu0Z97BZvqt3HfFz7BS/R0OXXMO6499Cb91FR15Ar+dJlZrOO0StlhIAjp7HnlzhkCvE6g1XLGE1czR0WYZmAt09UWsRiFpt+lzeEIRs5HBaWcJlRJWI5/oR806djuN2ZhB30gTKfP09P3EQomwVSIW6pirBZzNCpE8h7mZxdhM47YLBHIVp1XGbpbpm/uQVyZx2hlO+XOcNvdhrKSxV4tErVmiIaPC3cwQi3k67VmskznCVhW/VcYXytiNPKFSZctZwmrOEA3DylAp44tFjM00vlQikMv4QomuNovTLmALRRyxhKdUcNUq9hA4aA9P4AK1RqjW0BuZZAoqlvCkMr5SxRVLyT8vFMfNAlcsEemz2EN4od7IYgsFOuYctlDAbOXG/ChPTppssVEh1EqYrRlsIUPPqdCxSujNibHZyJFncKQUtpRi25/DlbN4So5ATf4+D7XCcHKXwWilhuF8iVAroTeT27FZxWynccUSoVYfqiKT19EbtkNcsZTwu4QcfWceu53DEfMEavK1rjWbtFDM+eTnqDUirU6o1vCVKpE+SxQs4Vp1DLmMb8wTGYuE6gLGZgmrUcHX53C1WWy5RuzsI7QWMcUyvj5HZC/hG8nUIFaq9OVZrJUZOmKZU/YcnpDGbWfpqBUGZp1AzOO0MvhCjlAuYm6k8NUavpawekxpBrm5l9ir4RplxEYK29yP0czTNQs8+uwl5H/8SZ46m+au5o948Jkfsfu2/yT93Bf5xp1/wpU3/xlSVKDbPcTu/f9KfvU8rmp9jquW/px7n/8637vng6T9S/neAx/kmrs/wOW3vY+7T15BKy4hmFlMNYur5tHlDJqRRzSyWHqeMJxDsfJsqCmeVyY4bs9w5Nh3mP3x11h69GIq936Z2v1f5cAT36Z09/ksPfINhDMLPO9n0aQ0UmuabrREc32SfrgfX64Stis0Ht2J0SjRM/fjCFUcoYLVKtK1FgiUKutP70DbyHE6uBlHGP5+tgv0h4wK8eRerHaBjjGHJ5dR1qfp2XP4SgGjmUJZn+BMtETXqiGvTaCsT9ExZwnUKrZQxJUqdOwFlM00jlymYy/Q9/ZhCgUssYinDsOIRjI9SRoVBRyhTKTNESh11PUUvlIh1ufoO/tQ1tJJO8TYR6guEGpJiKFvFrCaNeSTBSJ1H5G2iNUqE+jzhMYS6mYFszVH1zqCJy/iSLNYYiUJJ6R5nHYdfaOEK84NVadlrGaVQF4ikJfwhAUCeZlQPkBXP4y6VseXDjDQb0VbmcXcWCBWbibSbkZvzGG1F7CEBdpSjmZrmnZzkmeeuIoDC1/i1sOXcfjgFfzgex/jUPla5tKXUEx9hWr9UvYdvJ4Hbs9w++S3ufCPXs0N73gDl//Fm8hd8UlOPlulVrqQA/OXMH3Tp3n0gZs4MvE+bpn+K27N/B2bD17CPfu+xJM/vo4Tz1S5/bYJbj3wPYrTX6A4/XkevvtHfPk/3shDd17O177wmzx892VMXX8uh+au5K6j0zjW04jiMSTxOJq0iWsoCY/C88Yn36OgIvCSE3TXcsdhhe8EY0XnqEUxAmx6tj+cfETDKUgSWoymI4EbDhsVMZ7tjSGcgZdwKEa8iG4UE3o+jmVj6gZxGOG7XhL4DxsUo9bFKDgI/UQK0e92fyqoCFwvaU44Lp0ophvHYw5FNJyNjMCb4/bFy0CbL+d29OLEsNnrdMcMjThIQoo4jpPpx5mtHp3AGTIpPCLPpht6CVAz8OkG/phTMWJWjI7tQY9uHI5NF6P2wugYBQqjY9SmSGYREduD/rB1kYA1R4FFMgHpj+//cqBlEiiMwoSfDiri0E2Uqp2A0LeHIUPAoNelE4V4jjUOPUYhwwigGQXe2Cjiu874e4n9w/0p/saofTH6+aHvjcOVwEvMIYHnEPjO8N/LyIzSIQwsDE3HtWxkdZ228Dg/eSBDOfMfHKh/jvn8R3j4zm9gC2mC+CFs62507R5E/WEk6ykk6T6OP7CLOzMf59nDn6f+w7dy2853kP3KK7nu38/hf67/C57f/3XqV32QpZ1f5LufeDtfe88v86O/fB0XvOEcDl7wlxgP3Ii6MsUdxS9yeOZcllNf4lDp2zzxQAFVvJdG805WW3fw0J0lbrr2AyzPfoB7jnwCbXUKszGPLpRot25E20xjNLLIq9P4cuKk9uVZ5NUs2kaRF7oLONI0yuZNrD9zFdthne2wjtbYg7S2k55VGYM0reYUsZ7Qyp32DIGcNB86Q+tHrOWwWpO4Yoq+VaZvlRGl6whbe+iqWU5c/F6e/OCvgTSBI+5B0fNYrWlccZrTQQVHTMwYgZqiZxUxm1P0rSqemMYVp1HWduAIU0RqAV8qIq9MDfeEydUZrTGNJWTwlKQ9IK/tTQwJdhVfzbP21LX07OQk2RHyxHp9PPOwmjMvm3wUxwrWjlqkqxVxWyns5iRuaxJzczehnKJv5ofNj+mE4SCn8aQZ9M09DJwKbB3glF9FXruBgZvHVyZR1m4k1otsu4sMrCU6Rpb28Wugt0ikZTEaewnVPF2jTN+qordvZOAXGHgV1I0JArVEbFTpu7OY7Wm0xiRWO82L3UNIJyfxlRKOlDAcTGEPkZmn51RxpCyekhhetvwaHTuH3tpBpKdw2jOc9vZht1Js+3kc6Ub6TlIpjrQcgZKhaxSJtBzSyo1EWo4z4Rxdo0CgzOKIJbpWndPRAqGeTG0io5x46pUysVEfA8r0RppYr3G2c4hQrSCsXo8jT3G2u8CWX8NsT3EqTBoasVlB2dxJ3y3RdUr4WhatsRdfTbR4kVGmo6XoaDN09DSOMEEwJL537TKhUSBQ6klQI+4mtrL0nVmk1Ul8NUPfz+CraSIzR2zliYwcPbeEp87gyim6dpGuVkdbm8ZuZ+laVUwhhaPM0PFKiJs7CfU8ZnuKvltBa+5O4KCt3fTcPHpr19DysWvI7tiF3roJW5qg7xXZeO5KAn0aU9jDwKtitJINtiun6LkFlM0b8JQcXbsy1MnODIGayZt0sz2N3cwSKRVCpYInlfCVMq5cwtMqOEqJ050DuEppbP9IWhTFMbdiNHuwpOxYYzqafSRNh0ST5+v5YcBQwNMzmNLkeOJhydOEZo7YKYwbFp6eIbQSYGbHKeMbuZ9SkhriFO21HYRGlY5dHzYeithymq5XxdOzuFqGrpuEBaPAIDASqGZgJuyIjl1PGiBGBbUxjasUxkrWUVMktmvEdg1bytH351Eb01hiFl8vje8TGOVx0BGZVWw5R8+bw9PyY+vHaG4ymqNYUhpjfQd0Z3GVaUKtyMlHr2Dlvq/w6P4/46mb38yDtVexfuub2Dj6Bu6Y+F8c3vFanl7+HPqjRXZ+/VMcLe/GadyHunEHeuMxzIZA2LaJmi2i5tM8/KYP0X3XBfTf9020t3wC7X+/E/3//C7tX/hVeq94FeJr3ot/zp+y/U/fZPOX/hnl1/4dntdxBRHbUDEMA1tXCFSRQGljCRuEYpvTogYbOifkFZraOl6g0TUktoU2p9Y3eWFtExQdGiZIDmdbKj1B5rTlEDRaDASFfkOAlU1u/dxF2J/6Ic5ff5OVc68AP0IONCLLQHBNVEul1xIwLAHfEjiliYhHjsI/fJ/oN/4G6+fexanf/GfkX/87nvyd93PfO/+Yzc/8MWsfezXbF7yL1XPfwF2f/wV+8t03sDr9h9z7w1exUnkzd+z6WdYfPRfluW8RtnaxbVSJhicEtljAkvPYchm1mcFTKgRqjReiQ7Sf34Mvlth2lgilWexGEV+s0jMW0NcTMGXXqLPtLKKvZzA2M3S0KgN7Fn0jhdMqYqwX6Gr7cTdmCJpFBuoSp82bUY5ncZplQqVKoBRx2wX09QxdfZFAmkU5maajzRJrZcSVnQhP7aYj1vEbVfTjOYwTWU6b+7DWUjSevBbt+TQdYR71+Rm68jyRVCeUa5ibWeSTU0RKHU8o47TyhEqFvjmLL+VR1/YS6yXsZh63XcTYzCTTTqWKK1dwh2HFiFsxAkWGWhLoeHIlAWgOIZrJnCYJKkYMAFcqY7eLOEKJQK3hDIMLq1UgUGrExhy+WkysXHrSsDPbaWKjgtVO40q5JPhV0kRmYQzTdKQUgZYl1HMEWsLmsYSkRRbqI7Bwgcgo0bNnCbXkZztijlPBEvL6BGYrUUpG2iyeVBmGLWW2vf1Iq9OEWp2evUikVYmNGupGCn8YWpitDD17DqOZwWjmsIVi0saRkrDDkytEeh1fruDqRXyzQmDWsKQigTaLJ9fxpVl8aQ5XrhIZ81hCCVssYwklfLWO2S7iKTX6Yp4tocRgo8TgZAnUgyDMET4/yRmxONaYe0oeR8zQtWtD20kuMZnJueH/o3I4ygyRVcDX8pjtDKFWQ3EOIm9m2bZKGNZNHHj6PHLPfJ7q8a9Revh8Pr3jT7lN/2/23vMebmt/iR8b13H1bZ/jstv+ke8++Of88Ol/Yrb5RX503we48tjH+O4jH2XPo5/i0uX3MCN+Bbkzx0kjw6adpellETp5TroT3PbsN6ne8zn2P3UxS49fRPn+L3Lw2MUcff47HDn2LUp3fp7Knedy9xPf57gwyUk5he7XkYwCJ9duIgoX6cT7sNsV2isptsKb6QeH2PIPYTYKxEKNnlCnY+xL2gb6ItveQRwh+Z10xRJb3j58eRZHKI+tHx1jLnkPYiTqdHktlcx59JcYFWYrTaAW2fLmiIYXvrTNaQK1jLqRGgZeZSJtdjyhsqXSOJxwlQpaM0ug13mxcwuBUqf1/ATqegZHKGM0C8T6fDID8fYNLSUVQnUWo1HAapXx5TkCZYFIT0IRX54lkBdx2nOEyj7sdhVPrCGupelY+3HEeYSVAp6cqF8jYwlbrBBr+xKIpjSP1awir+axWjX69iEcYZZYW8YV5rFbc4TKftS1KnZzkb55lFA+hH5iFq+xTCQewm0uYW7M0TOPYLXnMVtzxJ0jtJt5GitTPHTHd1kuf5nS9Ff48Z0ZHrynzv8sTLJY/CEP3T/D8+sHOXpnmnLmu3zro+/k4nf/OrMfeDefe9055L/3b9x9+AruvOWHHF2+lOzuT3Og/nUO7ngLJ2/5KPWrf5vGA1/hltK/8fQD1/PUIwXE9r1k936T5doVlKYuZPLaT3L5197FQ7dcxlVf/0Ouu+SPuGX2uzSf34/YuAtNfQLLWsU2m6jCOj3PHpssXNshCgJsw8QdGkACbwS+jIYTjiRgCIbmjlGzItGQRnh20sBIjnCo8ozGUM1enPApIj8iCuLhEY5hmN7wOSRH8rVRiBB6Pr7r0Ymi8Wxj1KZIGIsx/W6XQbc3nn7EYTTWjY6CjREsM/QDHMseQzajYcNiDMoMQwLPGxtHglELY8im8B0Xz3HGnIsxo2IUUnQCd2z8iH2bQZy0J071e2x3O/TjiN4wrNjudcctgV4n5vT24KeMHj99dMasim4ccmrrpRCi10lCia1+j14naVRs9Xvjyceg12Gr3xvepzv+mMAs/z+Nik5ANJx9eI4xbmu8fP4x6HXxXQfL0MZcihG/YvRakuChO77tu/a4JZEwLtxx+NGJguE85CULyMhiEkcJKyOxjCR/aJ3YJfIDVFlBVlcRpMeYrX2HAwtfY+XY1dzwg7czm/0gt+0/l7ZyBM24Hcd7CMV8HMV7Hst5HPl4lQcq5yLcfxH35/6Gm6/+PZYuex3Fr/4S9+/9e44vX8TRic9xcO+F3LL3Am745Du5/E9/kSv/5Oc48vX3cfLA15mb/Edu2fMhHpn7Cj9Z+jZHyt/kuccqyNLdrDSO0jR+zE/umme+dD6VzPu46+aPo62msJtLNFenOXbsElaeuJ5nHrqK9ad28fwj1/HIXd/nsXuuYP3YXp558HqOP345zz12GbY4QWxmaJ64GrVxE6GRwZWnsZrTY+tHxyix5dQJlByemKFjlIi0HD2rNAZoxnoeeXUnrphMBmR7F1FjN3FzivaX3wMz5+K3ruGMNIPX24e2vidpVKgptv0iemMHnjxFqGZ4sbMvmXkYJRxhiheiWV7sLGBsTjKw5jjt7ceRcnTMKnpjmu1gNH1I3rh0rBqxUWTLn0XdnBi/YfKVEur6NI5YZGDPEipFWs/tQFufGDcrfCmhwG/bdbbtOtrqbpSVnQysEoGUwhcmiZUZTvkJUNMVUlitSbpmkYFTQThxA56YomcV8OUpYmMGbeNGAiWFK6axmllOufsxm7txpQQe2jULqOu76Rgl+laVvlXFlnfRdbJs+TW2/QU2ntnBlrdEqFXp2bOIJ3fRc2bZ9peGQLAyp8IFIjM/BDfO0P9/2XrTMLkOwkzXuUmemcmd4YYkk8AkTAJMIIGQkBsmDAECwWYSCMEY20zAgMFgszgGrxDbgHftvde+V/UmqWXJ+77LxrJky5J6rb3Ovm+1dUuyeefHqSqbzPyox6e7q7paLbmrz3e+732tHHp9BkdKYQlx+k6ejpnAEsfo6JGwuaEUCOQUrjTOGS+GJ09hNSNsmjkCJcGWnceoT8LmfgIlgdWcZtPK0VYXcITwaznjzeGrSXwlRd8q0dYKbNoLWM0UHa0E3UOYzSSBWoTeIdi8l9N+nk03iytH6Ns5Tnuhr/z1zl6sVgxPjdE2knSMFLYYQalOYAmhSrd+aidteYauGmXTTFI/cRubVoaOnqJv51FqE5iNDGeDeTpmDGFjO2Yzzqa1gCVEcNVxPCU2YGukBjDMcXp2JjSpSDOcNpdoS7Mo6xE8OYtUHh9AIaNYygyeksAWo3SM9CAcGsMSJmgbMUwhDCTE8nYCPUbbCPkVcnUnHTPBlpuh7yRprN7JGb9E18yx5ZQQy7toGwnol/DVFOLGHhwpwRl/jr5VwBHj2GKcnlWgLefRyhE8MYsjhEGFrxVw1TyOkqe+Moar5uiYs+jNBGJ5mr6zgKfmqS3vQW1ECIzQlNFzZrHEJFv+Aq6aQaxM0rFCHWhgZmlbWTa9AoGRDGcdagTfSNC2UphSqCT1jQSmNIOjRgnMJGe78yiNCU4HswRmmk2/GOpJ5Shbfom+M4cpJum7szhKik2vhClFsaQIZ7vzI9NH1y7Qd0thi0FOhM0KPT1iS/QHrIu+O4dcncbTsjhymrZRGIExPTWLr+dGAE21EUFvxWibBRwlNIBsuvOYYoKuVWLLX8CS4nTtApYUx1GSnA7m8bQ0zfXddKw8p80UbWWG1tpdIQdGy3Hq8W8xv+M/s/7wB6g//R7WH/p9Xiz9BntvP4cH9ryDyoNX8cD0VRRvu56jDy3iCYcJ9OdxlRMo6zWcskanVuGWb38B3v5Djr//MlY//F344FXwzi/y+ts/DL/7xwS//7s03/Z3vPabn8H+2+/CBTvQf/d/wbMVuqqK0qxhSxJ9WWFLEPBbVWytgWEJuHpo+eDwq3Tzh3j12zdz+NOXceyTl/H8X36Jp9/1WSofuYylr1/P87dOs148xNbxDajLnN1o0XzkGbLX/gTzwh9x5EP/C//8H1P7i6/ByzLS2jJrq69CVcVpSGwKMtQEDKuF2RaxvRbP7JuFC2+Bt/4Pmr/9QYI/uwDp1z5O/w8v4vn3/TWHPvJbvHz+b7D2qd/m1Jf+gENf+HUevvK3kfMf55Gb/l+ORf+A56K/w9GHPseWfDvq8i2Y5Sk6Ugl5I4ZcjaILcUwxi6/PYjTTaLUE4to0XW0WoxJHWZvBbuRxWwXMWgZ1I4bdSOOJWdpKga5a5Iy9H0/MoVUi9PQim+YcbbnExku76cj7UJfHMdaitJslCB6mI+6lKy9gNVKctudpywWcZpZAnMUXZ/GEkIdhNWLo1Ular4zRE+fQVxK41QLt5ixbyjz66hTVo3cQ1Eq0GyWUU1EqR3bRVxc4be7DaWaQ1mboa3vxhCJWPY2yPkNPL9BWMpj1aZTyGF4ri7Q6PQhOcngDA4olZkMbSiuDK+UI1BJaLY4jZHHFHGo1TqAWB5rHNK6YG4E0h4wKo57EbKRxhBxmI43ZSKOUY/SMBbRaArUSH2nC21puFE50zeKg7RgPdaIDY4ctRkZvh3OQGbR62KrQGzNYQpSukUNvTONKiRAsbM1iNuODk8s0ZjNORw9tT0YjhiPkMOopArWEJxdDfkErhK2ecZfombOo1Shn/X34Sg61Gv6c71vz0D+EXk/iiKGWdDgB0esJusY8HW02BC6aBc76e3HFLMLKJHYjw6a+F7OWRdmI0tXmcFpZjFoSYWWanjZPR52leWqCmhpBtrJoRgldnaNVSyMJafqbB1DNMIyVa5N07QJaK4KrpcKbmmLTn8UWBq89cpRAjdI3MygbY2wZc2zq85yqZfGMRU6rKTbbUV6QrueOxz/NA97PuF/9Kc+d2kHVvovY/X/J+EvncvOJS/jBy5cSF68k9vwn+VH+XXzj0Q9ybe1C7jxyAdkXv8rM8a9zcenPmDVv4J4nr+bA0z9k7ws/oHT4O6Se/CpLp/6F7M+/RuHopUwd+xbZ5auYW72ax5XbOdWZYT2I0HSjrIu7aNajOEaJ2vokhpimrZboSAXajQz68hRn7Hsw6gWkSpqufYCNV8fx5Tk6yhyBUMAVZ8OTeqGEIxToaPMolRiBWqRrzOFJJdrqPK5YwBXzaAOuSngRJT3697tpLWI0EgPzS/jv1VczCOtjGM0ofWsWT86GsyYphycV8KQCzbUp+s5eXCU8bq5N4SoFAn0WrZGk+uoYRj1Dz1jEbuUIlDna6hxWM0vXWGTL2Ysn5xFWpwmUWXrGIh1tEa0ShhW2kEKrxunqe9k0D6JXC7SV/fjSPFv2ATbdA8iVFB39APSeQC7nCbQlzFaRLfcAwkocT1rgrHsvgbxIT1+ipy+hbKQxannUchZPXMQTFnFaiwTyAdryQZzmfhon0tSPJtmU7+O09iD6xhytk2l62iF8eYn6yQStxhxSo8TTD97EfXNXkdj5FV54JMbqsQc58sx9yOUXefTQNC/9PEdVfIRT9UdZOXk/907+iOs+9ofsfP8fcPWfvZX8Ty9i108/y0+v+zj3zv+A6Ts/z1zim5y6+zyeTP45D0U/wItL/8TT+y/hxUd/xvEXsxjKEY4+e5CD85Pcv7ibJ+7ewb7490hvP5/Mtr9ncfKfKB/NUz+1hC4+i+cuY9llFGkDz5AwhUY483DDk/Y3QJPuQE1qj6wdtmHTbfcGMMyQVeFaLv1OH8dy2eqfxtTMkD/hhuyKbtCj7bUJBtOPIVwzDCsCbNMZATF7nQ6+E5o8uoNmRdv3R+DMkb1jcH970JIYAjOH7Yo3BxxDlsUw+Oh3eyPmxen+5qhZMby/ZZijCchQgzqcinSCAEs3wmaGH4w+1g3auJYdTj+GQYVvG3iWPgJqdjx71JJ4M0siPA4GwUI4vwg8axQW9HsB7cBha7PzfzArhkFFt+0PGhMOvY7HVr9Np+3S7wZ0Ox69js9mLxjpSYehRdsP2xieM2xBWPQ6HoFvhy0K1xwFFp5j/JLNY9jG8Bx70JowBsdv2EuGfIo32iHu6D7D2cpQZzrUpA7vG1pBnNEspO27dDo6nbZJJ3BHqpa252PqMpYp0doQCKwGLz6XYtst/8DB4nd4bP5KDkW/RPGuT1CYOh9pI4elPkq99ii6fgSh+TjrJ/dx9+yPeXDhnzn+0LfJ/uiPSFz+n9h/zTtYznyen0fP58Btn+Bw7p95fvFKrv7S+/nc+87hxs/+JtOX/CaF7/4O+254B+ojN1C55zrum7qER4rXs/byHKL8JBXlCSrWM7z0UoYDi5cyn/4oj9xzEWIjSbNa4qn7f8j2H/1XUjv+iOk7/gvRPe8iE/8gN173eyTG/o7Jn32KbT/4BHfd8Q6iY7/HI0vvY+WlC9GEbYj1OHYzQ1+II5anMVop1EYMW04PqPpxDCGKVB0nUDPYUhy1OY0hRzGkGczWJHZjArO8m46W4Kye5kjqYppXfQLKcYz6bnrP3sxyd4rX2ouYrcjIaGG0xjFaoWHBEHbSNfMEWpqOkRlsV2cwhXH6TgJfm6Jn5QaU7/DETa5M4UrpgWasgC0kkMuTBGoGT0kjlSfQ6jN09Dxn/AXk8iS2mKQ3AHJWT+7AUzLhVZ9GlOapXXhCii1rDq0yg1qeGqjs0igbU2j1bfjKJI44hSfF0CrTdJQSTjOHtBKlcXI7r/lzaNUxznoFaidu57Qzi9VIcMbexxkzR1vfMspMAAAgAElEQVSKY9amsBoz/KK9ly1njubqHtpGAbYOYYshudxXs5z2FgZatThdo8BpLwQu2mIsvMqkpOgOrrq09SybbkhN72ghDMrXItjyTtrmFB0zjl4bw5MinPXz+MoMvjLNpp2ga0RwpbEBaC6NJ4WckK6eJFDitNUUnpTEF/P8IljCExOIazvQa2Pw2kEcIcqrh2/EVwq83l4i0LJI5T1YQoS2lqVvzeFJeTpGCk+N09aTBFp485QYgZbAlaN0jTgdPUJbm6JjTGG1duGIE5xxC/wiWKBjjNPRp/CVGTwxhLOajRk6aoozbhGpsoNAS7DlFnGkOHJlD440Td9NYEu7kcp7cKV4aBhRM/hqEluawlUncNXdg8lNOLvx5CSOGNaXtVoEsxUPDSp6itbadnpWGrW2m0031J/K1W10zQRn23lcZQa1vgtTmOBMkEMsb8OWpjBae+g7KfTmGKe9PK4SpWtmCLQUemMKQ5zC19PYcjiTcNUcgZHDlKLYShRLCrWaIZciTscqYrTCNkDHKo5OzH09bAkI5YkRXHJ4wm6KiRA2OTiRHzYNtGYUT4/i6QksOU7PKRHoOUwxSttKc7ZbxNdT+HoKS4piyVF8Izw2xBlcNRF+fPC+vveGmtTVEgRmOBs5056nbeQxhRS+HmpKPS1JzwnBmUNGhaumcNRQl9o2c6H1Q82O+BJvcCWyeFqWrl3CVcKQxhLTOEoWV8khVWYwhCRGK4ktZbHEFKYYx1bidOwcrpqmY5ZQanFsOWyTuFoCR43Rc7NY8jRqcw++EcNxo5x89S767YMozQms1nW8+uT/z0v3vJX6029n7b5zeDZ9Di/PvYd9d/wBj6XOZfXJHxO/6yIOFW5BrRznhHgMUy5jKS3ktVWObDzLi08maP/62+HTP4a/vRY++xP46i5eu+CnBB//LuYHvoT97n+CT/yU7keuxv7QFdgf+z7N866Ch9d4raJS7gdo9QqbosxrLYWgWqcjtmC9yitX/pTnPvZlNv/iUpx3fAbzLR+Ct3+U1377rxDP+SO2/uu5nP3AhZz9L1+E910GH/0Bzf92IcY/XEPzvKtwP/Q9+u+/Au/d3+C1j/+YVz50GTx2gv7JCkKlgirK2JKK26yx2WjSbTRwlBamJfG6rPDq9buRv3Ib+rnfwP7zC+D9F2P/Px+Bt1+E+c7P8cR7P8gzXz2Xyqfew4Pn/ifWv/MuxK/+HtUrfpdy7gOUH/wT6vNvQXzif+JvXIMrT6MJaaxWDmUtilrNIdbmUCpzqNUSRrOILYSqSVfIYNfTKGsx3FaWQCqgrEfChl4rg1VP4kt57EaKdj2D28igNVI0ylGaGzH62j761RI/n/8BW8I8vUYJt5xFeGWSTXkRt5ZHXo6irSdpt/JsKotoK0mcchFrPU+7OY+6EsOtpelUMuivziAdm8Ir57HXM7SbBbTVKcSTu6ge3Y3fyNORSli1VHgiLKTx1TyOlGbj6HbO2Pswagnacp7W8hh9o0RPz9Na3oVcnsaVMmi1KFYridFI4Mk59HoMoxFHKUfx5QJmM4Ur5ujos6Nph1FPomxM40shaFRcGaenl7CbSbRyJGR31OJ4rTRWPY4vpgnkNEZtGl9K0DdyOFIq1JYKCdpajo4RArBdOY0jJukYoQnKkeJ0jRxtLYMlhKptsxWha+bx1RRqbRJLiKLXpzGaM3TNPK6UwGhO4ykp1GoER8wOph5ZAi2DVN6DXo8RqHnMZnIE1OzqJfRaDGF1Amk9iifl8OQMXTNPzyrQM0s0lyeon5zgNf8gnlTCbGQ47Sxx1rubvrmXxqlJ9FqKnrEXuxW2eORyFEcMW4SOGH4dm94cppjCEvP46l58dS+OVAztS0rYNnGl1Oj7MWyE2mKStp7HVzP4ShqzFcNqxdAbEXw1E4b4cgrf3Isu5hGrcVrlaDhB0EtYQgqzlQB5ic3aHK+rS5jrSQK5iCGk0cQkihDntBPBbE9xx8FPcNMTn+LmZ86jUP42B1e+S/7hC7nl1D/z02MXsePVS7jzlS+z4+WvMLP8bSJHLyVy5OsU1q5h15NfIX7428w8/FWeWr+dE60JanKMmhCla+7FEvME+jxyNTH4PszRs/fhyEUsMY8tFejZ+2isTmMKOVy5hCXmsYR8+P+rmOWMu4/m8jh6LU5bK+ErBaxWGkcscMa9m66+gN3KoVWTbFr78KQiwuoMHW0WT8qjVmJI6zP0rUV8uRCyWlqZsGEsFsLJiDZH3wztL9JG2KBolacwWkm6WpG+VsJpJLGbSVw5i61kB6DLEHipVGK4Ym70tl5PYjVzBMrsqEHhikUcoRC2vuppPCWDK6UxGvGQgWIu4Csl7FYOpRynvjKBIxVx5QUccS+evITVWsBszeLK8+j1Eq68F6WS57XgIQJ1CVfeS6AuYbXmMWsl9EqRrnYApzmL05rFauSxm3kCeQ5VLtGqpdCaOfRaDldcQKvOIWzMojaWsIW9aNUl6idm6Wj3Y9SyGOUk3cYBupUH8OWDrBwZ4/FD13DPwve4b/+PaJQfQlWWaTQ3eHGxwI2Xf4a9e6/l6ZVpTF6kXLuf2LVfY+r8T/GlXzmHbZ/8Y56NXMOjpR8T3fUlHth3JXde8wFSt36EE49dxgOpP2bmul/l+flv8NjijTz2wK3U1vchrbyAtLHMystHeOWl53jh8IMceWGJxeKPePSeGyjGvsjq0RJt83lk4Wk07RVkbQXNaGDqCr7lDPgN4dTDMa0RKHI4bbAME2fAhxgCLdt+2EoIXC+cTAwDjsHxUOkZGjl8bGMQUgwmJL4bjBgVQ4jlMIAYTi86IwVoG8/26QY9fDcYATn9AZBzGKoEnj8weLwx6+gG7XBWErTptjuhAcT3R3OO4XO0B1aPELLpjz6fY1qD4/DzDackoz/bmzga5/DaaV7b6o6CCtdUB1BNbxRUDGcZw5bDVr87Ci5CJahLv+vT64QKzn43fP8waPi/cSt81+HMVp9O26Xbdul2vEFQ4dMb3PrdN0KNYWARBhWd0RRj+Hy+a+J71iiwcG2DXtcfTTWGs5EhXyLkSljYpo5rmyNTR9h8GDIlnNHj3hxIDCctQ0jmMOiwTX3AtXAGOlafbsek27bptr2RJiZsZOg4tkLHE6mVH8EyDnHP0rd59qGreWzvt4nd9hEKOz/GgwuXslS4jBPHUjSbj6EoR7CNl9FaT/PkfRM8WLqEZ+e/zEPjH+Oen7yHB3/6XpSDX+ORbR9n6Wd/Q+3BH/BA5CJuu/x97Pn++5m+/Pc5dPOf8kLk73i5dAH3jZ3P/VP/TOHOL/DE3puQNu5GbD1EXXyIU+UDzIx/ndnkF4hsey8PH/gCayd2ITfneWj/d0lu/2sit/8JE7f+KXfe+CfExv8nd/7kb5ncdgHTd1zM1G1f4rqr38Zs8i957MB/p3z8UoTqnTj6LL6cx69NIGxM4yg5fL2A3opjiuFNb83gqknU6hSBnsWS4wi1MXwzjSVOY9XH6atxhNpOvNo4T/zgrzBu/TxnXt2BK03yWmuGqrQLcWMngZagZ6XRmxPIlV24SqhxVGq76BrFUDuqpKkv78AWo1jiDFteHr0xRsfI4quhb71vFdHrUVwpPYAlzaJUp1Cr0+E2Vgm3sWYrpDr3rdJAXZYMt7SDxoVWm8FoxkJLhpxBr87Q1UJ1nVqewmklcFqJ0LhQDcMYuzWNI0TRKlP0jSJtOY9Riw8MKRlcMULfTCOu7WDTKuIJGbrqLEZ5jJ6aoqMkkdZ20zi1YwAIDQ0mQ6tJR8+PfoFx5fTov307/wYnQY6z6RTYcou01naGujZ3hq6Zpq2V8ORs2KSQdhPoIbzMk6I4wjSbdhq6szjiBGZzN2f9NFtucgBmKw7gnjHaWpyekcYVYwRyGrOWxKzFOOPO0tVTnPUKyBu7CJQkfSNPoBYHu98kthilZ+XomnmEtQlcKTfy3ZutaTpGmrPBbDijqOxBqY6xaaVRKttxxDHOeEleCzL0zASOMINRm+a0F8Vo7qCtxTjthK0QXwqVth0txaaTQanuwWzNcMabo2/nMVoTBPoMfSdGz05iS9N0rSwdPUvXyKI3JrDECbb8FK21HdhihK6ZpWNkEdb3jMBwXaM4mKKENeW2kURvjmMKE5jCOFpjN2J5O74WpW3E6ZgJTGECVwn1o54aQWvspmPGkas7aa7ehdEKZySBlqK+vA1HjWFKUVw1jdaM46q5MFiQQxZE2yyMwglPy9JzZge8hwhybZq+O4cpJELgpJGn785hyylMIYRndswiWiOKUp+h78zh6zmk6hS+Hj5PYCVw1TCcNMUE1eWd2HKcnptDbY6hNiax5Rh9r4Cvp2is78BWYnSsLLYcC4/tLF07R3NjJ3JtPIRrqgnUxiSeHqdtZQmMHEo9iiNncJQ0vpHGkiO0zdyIT+HrGUwxxqY3iy5EBoDNMJQYQkF9PTd6n9GKs+XvRa3H8LQ8XWuOTW+RjjXLlrcXV83hKgU8LYctJ9nySwRmBltODiYpszhyGldN42kZOlae1sZuPD3Jpl8IAaJOnnolRmDtQ2+OUTn+NY4+8iesPP42xOd/n8bj/5GVQ/+ZB8beSuK6/0T9qe+R3/Eptt1wHuVj+/HVMh2xjGY0eF01aAsSulXjnnM/g/If3gsfuJzTf/Et5L/8Bqc+8k2OfuxSXv3o1zj8h+fS+POLaHzwcpbf+2VW3vMlpA9+g2PvvgBSz8BRkdcFi55vsFw7gWg2EF94nmcvvBL/3B/C527iyO9+Evttn6P+qx/C/Q8fxj7nTzn77z7E5q//d3r//uN4v/4J1AuuYfPCG5H/28W4b/sivP/78MeXw59dRee3LsZ696UIn/0RvKry+qkaW3WRbl3ErLSwFQ1JruNKTbxWA0MTkD2ZtqNxIr3AM9+8iaM3baM+laQ2kaS2M0s/9wR2/ACHb/pXDl39ZZj4DuI1H2XtG3+A8O238/xF56BF34953wdY3/9bCE98GnvlKixhDKEaRS7H8aUS4kaGZnUWuTwX/rJdz+PLJXrGHHYzjVVP0VXmcFtZfDGcUjjNDEYtgVlL0FFKeEIOa20Gqxoj0IrYagG1kcKoJHFWE/TWszRfGsNeS9FvzeFWspjrKTrCHNJyFGk5ilWO4dUy6GsJOq153GoB4fgUxnoMp5rAXY1jr8SRX54mqBRp10tIJ6YwNyJ0xDReI49dTVM9tgunmUGrxPDkkPljtsKg2BfzuEJ2EBzEsBpxXCGBL6XRqlGMRmJwop4aHTtCGrOZwGymwwlDM1STO2IOR8xiNtOYjRRGLYbTSmHVE9jNJL6UDY8bSZxmCruRxBez2I0ETjMxAFLHsJtRrMYMtpDAGpyMD/kUgZrFbMVxxCSuHHInhlwid6AeHU471NokemOas8E8rpzEbEUxW5Fw9tCYQa6MYTQjbDnz4WtNI4UjpvGVNHpjCrMZhhOulMGXc+FrkZjBaqXQ63G6xgKelMNqJRA3wllhxwhnHWYjQ1udx5OKaLUUSjmO3cqxae9HqSTQa2Elv6MtoFYSdPW5MPCRsiFbQEgNfg4lMVtZ2vpetHoWVylhSxkCI1S1ekqGtpYbXSyxBi3RjlFA3BjHasXZcufoGPkBh2vA5lIymK0JzNY4Wn03WmMX9dVb6Dkx1MZ2muu34P5iL8dqd7Gij7NuT7LqTFDrR7nv+JUUn76E2Veu4LYH/oHrHvwkO6tfZ1y+nJnWd7j92S+QOXE5k8/9L2YOf5nMkW+SfeEb3LNyLcfdCdY7MSq9BNUgTbOT43hjD8utCWpCFEVJo0kZdCmDp85itLLI1QRyJYHRzKI10thiAVcuYbSy2FKBQJtHqsQxmln0ZgajmcWRiwRqEVfM4Uo5pI2ZQZtlDkfMolZjA9VnFlcsoJTjOEIBXy7hSUWk9dDYcsbdj15L0FyZQK3G8eUCjpijuTKJL8/iikWUSpzW6hSulBuA5BOhGcZdoGOUUMszyKuTvGYvIq9PodVjmFKaQC2FgUQrw+YAtDrkuXSNeexWDkcooFVTtNV5HCE/+HcT/jzq6CEzyxEzdLRSCLBtZti094ezWiFDoM9jNIuDucUsnrwfqzWHWsuiVgv07XtQqwXkcg69XkJvlDAas7jSXjxxL5vGIYSVJFolh1bJ0lbCSU1zeQbPWaIfHEJtphE3orhSib59kNpqEk1YpGscRK0uoFb20lhO0TUX8ZQ88nqGtnQ/p16a4e65K4mPX8C+wuWUlwuIrSdQtWVMS0R6+TCF8Ws4ULqafQd+yMurGVrlg7wwewc3fOydzPzDe7n6r36Tn1z8Ae7PX8v2n32O3MzXefnxO/jeBW/j4cQniF1/Dgu3vpXn8pfwQP46lhauZ+XEInL5ZRobJzDkGqpUpl47RqP2DM89NU1s4mLunv0m9++7nWcemcHWj9Dv16m3XqUllpHFFp5pYRlmqCF9k+nizSfrru2MZg/OAHz55qDCd98waQznEJZhjhgR/7egIrSAeAOeRWj4GD6f7/6yVcN3/BEbwxmCOQfTko7fHYUSQxDmMLgIA4pgdOF9xKQYqEmHk45QJjE0fHijIKITBL+kOm37IStjqCz9pe+RZXMOr22NYJqepY9sHx0vbFQM+RH/lkExBEV22qF2s9/1afs27UFDYhg0/FtmRRhUdGj7ITei3/VHStFRQNEL3hR8+L/UqhhOOTZ7nUFLInyc75r4A9tHr+PhOsYArBmaScL2hTPgSVijUMK1LRzLxLFMLEMbtSGGdpEhRNO1zf+jTRHqUt03BR9vcCqGj2kHJu1gqDUN06VO2yPwTRxbRpF+TqN2N088egPZ+GeI7/kki8kLOPXcj7knfz67bv4zZhNf5Mhze2g2HkEQfk698jyG+Aq1k0+Quu3TvHL393lozyfZe/0fUS7+Iw/f+n6y3/99lue/wkN7ziP9rx/kocTneHH+fF4pncfjYx9k+6VvIXfLh3n5/pt4tHgljy9ez6tPT9JcnqeyvMDG6jz3HPoZpdRlPLT4NV588Mu8+PDXaayOoTVmWUxeQvz2v+FA+rM8vPgN7il9n4f238KxZ7PsL/6M+5duZyF3PTvu+BgP7D2f4vSfsvrSt+h5WUylSGN5D35jHE8t4GsFpMo0jdU9A61fdKAKzOBKSSwxjinH0cQInpHEaE5i1cfpylEsJwZ6imc/+w5YvJq2MIVR34MsjNFuTdFcuwNHmqJrJrHF6YGWLELXzIVEbzmPuDaFLaRZO3Ynwto4rpyibxWpnLgLR4rT0bM4UhJhbYyuUUKvx7GFDLUTe7CFJK8F+9BqEcrHt2ELSXwlS6DmENbGCdQsW84ceiOKXo9w1g9J5cL6eKjSVDK4QgKjFsGozdDT8wgru/HEJGfdebpaFnl9HL06zaZZoKtlBnrRBK/5c9DZx/qxW6C7QN9Ms2XnWD966wBeWcJtTGNWx2nLCTbNPOLaHmwhQd+eDQ0G9Qhb7jw9q4RWj4xCl55ZpGcWscUZHDlC20jS1pOYwhS2NIOrRMO/B/mucHYwAFg6coSOGSPQEyiVaegs0DcziGvbccQp2Fqko0cxGrvoGhHsRpquWsCXkvTNDIESo6MlcYUYHTWDsh7BaaU448yyaWVxhOlwxqKm6WjZQUCSoWsWOO2VBgFKjtfb++mZ8/SsHK4cDycjanLUjgm0FKe9EmZjHDpFOnoEq7WLtWM/pq3F2LLz2M0YRnMbW26CthZDKY9hNaJ01CxtJU0gJ/DVGF0rgyslBlfM8jhyBFuawNMm6TlRbGkcU5ika+ZwBkwIW4zQMcO5SaAlB19jCr0xgyun8JUsHb2AJUQxWzP0rCxqfZyulUZYD9sSbSOOWts1MH6M0TbiOPI0rfU72fIyeMoMRmsMrbGbLS+LWt9D10qjNyYxW9P0rByeHseSYnhaaOkIjCKWmBhc/U8jlifRWzE6VhFXCa0XXbuE3goZDI6SDrkLA6Dk8O2hDWOo8xwyGYZtCkcOpxC2MjNoboQci01vHq05TdtK42pRTDESGj3sbKghFaZH4YSrJjDFCG0zg6slRre2lcEQZvD0cEKiNCax5SSBXhg1KkJORYTADNsUlhynY+WxlQR9t4QpxtCaMzhKemTtGCpJAz0/UpH6egFHzhLoRSwxTdsoYQjJUNuq5nDkPL6WxxBiGOKAjyEnB3aUIkYrBI8arSSmmMQUE/h6NpydiFFOHh/HMw7ia4t09RnWXjyfE0/8Mccf/I9Un3wrx/b9Co/Hf5379/wej0Y/hHb0X8luP497S9diNp5Eb56CVhPZkDjT0PBVlf7Lx2n83qfpvPcCzvyPyzj4lg/C3c/BqxtQbUClBmtVWG3QEQXajTrt9XVeWy9z5tQ6wXoZSWiybMsYq69CpUL5tgmOfuTLGO++EO3tn4NP34D3t9+Fv7+Z1d/7FEff//ewOwNTGXjmKDzxEnbxHjo/nuLEeZdz+Lc/if1bn+fMb5wP7/wWfOIG6n/zHYL3XQF77uPM8yfwJBFTFOg3JNxyC1fSaJoCti7hyyK2qSB6CoLepK8onD1ZQVpeQSmv0dpYRW5ItFZl9JMCKwfv58Ftt9IYv5QXLn4nP/+fv87hL5zDz79yDtWr38Lppb9AfPI9rB36a+Rj38QRx1BbCSwhh9XIojWKqPIBPPkgwloWR5xj096HUo5g1BL01Dl66jx6JY5WCScfHaXElrVIIBUQV6ewGim8ahR9YwpbSGLLWWwxg9fK4VfTlJ+6jeoLO+nUi3iVHN3WLMqpKG49j7wSo/LSbuxyhKCRpieUEI9PIR6fIqjn8OspNl64Fe3VKaRj47QrBbyNPJXnd2JvJHHrSYQTO+lJc3TEEvpGIpyfiTk6WhG1FkVvxPhFcBBheZKuOotVT4wUq2Y9fL0ymwn0egy9Hqejh3Bjs5nAaMTD6vsAmmk2Q0aFtBEJ5x1iLrwaLWZGIYVVT9A8GZpVAimLJ2TQa3H0agy7mSSQs1jNGI4Qx25FkTfGRhDNoY3LaERHMM1w/hHFFmLhnE2IjZqBthg2AQM1TVvLIK7vwZWTA0VzDLkyjq+k2HKLmK0o0sYUcjmC0Qhf37X6NH07tJI4YhpPyg6gzmnUahRPClt9bTU86W1reXw1jVKdxBIS9Mx5uvoCSjmO2ciw5SzRM/bSXJ4OwwprH6edJYx6BqOeYdPaF9pSxNyAyzQwSChZfK2IJebw1Tk8dS481osotQib9iybzhyN5V2I6+OcHsxXxY0JtHoEsxnHEcPXG0tIDC5WpLCFJJ6c4YGXvs3CE18i/8gF5B+7gPSjnyf31AUUDl/ExP3ncsf9/8CORz7H7fd+msmnvsjsyW8RPXwRsRcuZnHtcvY8/WUyy9/nzqcv4KZ7P0X25LconvoOxZPf5wHxZzy/ejMvrNzMkfVbOL5+O4IaYX1jJ6Iwg2vlECvTKLUoW+5e7FaGQC6hrMWwa1m09QRSOY4rl0YtCl+bw2hl0RsZAm0eo5VFq6cxmlk8dRZbKmAKOYxWGFS4Yh6lEkOrJng9OMiWvQ9pI4rVyoQMFCEMKNRKgjPuAQJlFnEtglFP0zMWccQcSjmKLWTo6nMo5SiumMOXCyGbpRm2MNrqHIFSRKmEwZ6v5PCVHNqQ6dRKYZQjuI2Qj+ZIGRwtZLkM2S16PYndyoSNjWrYkAiUWYx6ZhSeuGIRuxWGK2olSVsrYNTjWINGUzijyuAIBRyhiNFKI1cSmK0iZnMOvT6HWi2i1QrY4ixSOYvVmidQlxA3Mmj1Imq1gC0uYLbmaKtLeNJe5I0MdmsOrZbDbhVD+Ggzh2vuR6gmaa5NUV/ezeqxO1h9ZTu19SiqNMcrh+9i9eg0VnM/eqPI2oltVNZ3IgtZbP0gUn0f+eQ3mdp9AfceuJa15SKG8Ty6tUJDWeO++QSxu77Lows/5tGl67hn/moO33sHRxZ+wo2f+UNu+PBvcM0n3sr905fx5NLNzKW+z1LxOu4t3sB5f/FrPB3/OBNXnEPyqnM4tfQ95icu56nHdtOsP4raWEOVy7Qap1DkNZrNY/z8hQUOHriV63/4YeZyX+fu0k9ZzN/Mysn7kKRjGHYNQaxgajqGrIcWDdN6o1UxNH4MWge2aY2CjKE1481Bhec4vwTgHAYCtmEOGhJhg8I2bLpBF98NuRbBwAgyhGEOGRHDoOENE0cI4gzNIe4I5Ok7Pt2g+0twzDDgeOM81n9T48MZmDuGrY3h8w2tIkOgaPAm5sUwnAlZHW7IpBiEN0M2xvDx53B2izP9ziCo0Oh4Nh3PxjFUur4zmjwMT849x8IytFFToROEE4tO28W2NNoD80a/F4SBxb9hVYShQ3ukNd3qtwfNB5vNfptex2Oz36bfC8KmRTt4E6uiM5qhuLbFVr9L4Nv0Ov6oTeE55uDzOfiuSbcdalMNTR1wLfxReDH8cw2ZE53gzfONcBoSeKEZxNS1UWAynJ0Mw4nwsf6oXTH8WBh0mATeG39Bvuvhexauo6BpNQztCE88upNE5Hz2Fi/m/sVvEt/1j6TGP89jh66kOPlJ9mUu5uF7b+TEq4uI0ksY6jqWXObEC0/yWO5KXly4kqXb/oanxj5KefZzbP/iOez90buYve7d3HvXx3lk5u95KPIJHpr6C+6+/b8we+PbeDzzee7LfpO56LcoTH+Dpdy/cOqFCC8+vpOfP7aTfbl/4bYfncdPrvkQu/71z3k4/zmcjW14rRSrL+4mve2fuPait7M3+vc8uf+7bKkPom88xIkX9tLaeIRG5R5k+R6u+5e/ZiF1Pk8d/AKnXvgucmOKejlGWy+wpUWorYyhNxODq5Kh0q+xtgtDiLLlh3X55tpuDCnGVnuOvldAruzGF2d43c7RknbRO3ILtX96D7y8B9NNYDXGeaV6B0gpAj08WfPUyIANkERcH8NqhWCsIcwrrMXN09FnUSpR2lqJs/4Stpigayvhkp0AACAASURBVBTQ6xE8eXilJEFbDdVTrpShb83TXBkbXGkJf5HQ67GBkSKDJ6dpLO8a1VMDNYtcngyvAskp2koacXX3IIBI4gpxtEoI9fSELGYtjt1MIK+PE8gJunoKoz5Oa/VOfClJR0uHDYDGOK4YMiECOYdejWNWxukqCbpqio6SxhHiqNVpetYsPXs2JJlXpjCbsRGN2h1clfLkNJ4SxZFmaOsJ2noCYX07pjDF2aCIr8bQhdvo2W/UXl/vzA8sGknOekuYjWnOuEXUyhh2awpxfRtdI84ZN0Nbi+AJOQI5hy8laasJAiWGJ0XxpDgdNUtfn2fLmsdpxegZaejMYTWnaKsp6B/AlXJ0jRJdI8+mU6Bv5+lbocO+by7Qs/LYYpyumWPTKaLWJgm0NGeDeQItjSdF8JUIbW0GtbqdLSfJppVBq06iV2fo6JN0jbCtUj+xDaMWwZfSeGISYXUXrhyD/j7kygSVV7fRMXL0nRxydQcbr95IYExwOkjRWruT1tpOmiu7RnMkubKHrpnBVxMo1TFcORFyIbQc4nq4Ze2ZBXw1jVafItBSmK1phI0dtPU4vhalY8apnrqV+srtmMIEbSNsT3hqhL6TJtCjtNbvJNBj9J0MZ/xiCLE1s7zWnh+dyJtigq4d1oib62MDk0Y0PEnXsqOwobk2hiHE2fIWsKQkrfXxMJTQ8wjlCYTyRNg80MLmgVybHuk6PTU7+Nwhs6GxugdTmsTXE/h6msDI4evD4CBCdeU2unaOjpXFFCN4WhLOLCFW9mCKEc525nG1BHJtnK6dGzUvtOZUOBPRUwNLSKgD7ZglXCVsV7hqAlOaxpLjoxaFIURx1CRKY4q2mRtANjOYQgjMNIT4SC2qNaM4ShqpOkOgF3HkLJaURm8m0BpxHDmLWo/hyHlMIYmrpgnMDJ6WxJISBHoBTy2iNZIDUFqSnj1P350fwEbDr2EzeJye8xDLL24nEO6ifvQfKR9+D88tnsOJ+/4dwjPv5u6dv8L0Veewcu+XObxwCbHbz+PBxZtRq0/haxUsVcATVdqSjibVOHTel3He8hmMP72U4INfon/JjZzN3c3p1TUatVVMS8Js1TgjiYhKHcdWsMUGdmUD5cQJrFoFQawhmyKBVeeFq27k8O/8De23nIf1ax+l/BsfhQt/gvDRy3j8s9+Ee5+F5VW6y8dwG8vIrTVaapOGLmMrNbTyKX5xYpnyFbfx0h/8I913fo3W755P52M/wHrn13n+Ty6G+19CW12jpbaQDJlA0vmFYNHQWpiqhC8IBLKM4xpIpoRla9iqjCA2keplVk8eRxQUVk61CMQ25svLpH94FS/vvpT1Kz7M+oW/Q+2qt1H5wW9jX/07/CL3AcoP/DHCwx/FfOUyfHE3ci1CfXmCjrZAYy3JyVcTKNV5LGEveqOAXI6jlCN0tRLKWgRxeQazlkBYnsRuhC0LdSOKWUvS1WbparO8bs5iDSZ/YQMhiS/kcGsptsQS1koC9USEXmsObTlOpzWL1yigrsZ53T6IfGIX9kaUXquIX83hVbI4G0ncSpx2I8kZYRZ7OU6nWsTbyOGsZ7A2EjjVOG0hhbYaQ16eoSOVKB/bQUct0TVmkcrTaPUoPW2OQCqgV2I0T+7Bl7J0tTzKxmT4eqTmkTamcIQ0Wi2Gr+SQyzP4cg6lMoM7qMX7cgG1Gqe5PDHgVuRD7WgjiV6N0lWLOM0kjZO76WklAjmHM2gP+EqoOVerM1itGIGWCeca1QmkjQk6eh5fySBtTCCsj9PR85jNGML6OEZzBkdKDJoV0YF2OY7ZitJa24XRjFA7tZ0z3lw4DzHz+EoKqxVFqU7QMTKo1Sk6ehG1GgtbemIavR4apIaBgSOGhg9PzmK1knSNEj0zZAUMw41Np4RcmUCtznDa2cdZ727EtSjiWoTXgkO85h/CbuUR16KcdpbYtPYhb8SxW3l6xiJGI0VbK+EIaQI1jy0kUesJfK2E1kihN1M0VidpG3Oo9QSukqdyYjuWkGDTmcMWk8jlScxmLORt6aFG1VdySBvTI1OW2UyEIYiUYX75CpJHLmFu7QruUa+nUL6c2MrXiK5+lR0vfYHrFz/K+DMXcu3sh0ke+SqpI18l8tRFPFi7jgcq13C4fAcbyiQrG3fA2YWQTdWagM19yM1pJDlGozFJoz6JKsSRaxG0epwtey++lMcsJzitLyIvT2OWUzi1HF6jhFXJ4dQKtNYjeOosrlzCFHI4cpG2voBSSyKWYyi1JK5SQm9msMQ8rlzClgqjVkXPWMQVCzROTRIos7RWQpaDKxVxxQKeVBrwJ4oD9kM4mdBrac64B1DK0RFjJVCLaNU44to0Z7z9BEqR5Re3s2Uv0dUX8OQCrZVJzGYYIJjNBLW1caTKDKftBXwhQ+XoXfSMWfRGnMbGJHI5St9cQKnE0GuJMKAYsFyMRpLWygxmM4st5BHXIjhCODOxmlmsZg61Gh2BWT0pbOd0tEXUSgqzkUdvpnCkImarRNc4iCvtx2jMYQvzBNo+tFoRaSMMK7ac+/DkfTjiIlqtSKAtoVYLaLUiZ7z76ehL6I08ZquAp8zTs/azcTLKyrHdlBIXspi5kNnUF3jkvu8zNf6PjO35HIcWvsOD+68lM/kVYns+z47bP8yBpUsoV6f5+dHd/PzZCZ59YgfJyNd58N6bWTk1i6I/h2y+SkM7xT13Z3h0/xj152I8XfgB90a/zYOpK5m++m+59u/fylUf/VX2XPY+Xjn0Y44/fhcLie9w/8JNHH8qxk+/dx6Pjf8VpRvO4dXCX6I/81MOJq5m+eQsLfFphPo6ulVlrXwEWT5Jpfwszz2T56H7t5NPX0EudSkrL82x+45v8PJL+1GUVxCkZWxHwbVsOm4bU9MHTQonhFkOgJLDKYZjvXECP2wivDmocAZBxvA+bc8PhQxDHeiwEeG2w4BhANPstnvYhj060R/dbIdO0KbX6Ya8inaPwA3CUGLw+LbXoe116ATd8Hm9MKQYWjl6g+mJa9l0/IB+p4vvuvS7vdEcZGg1GbYqhvd/o1USjL4nw2bFyPRhO2GQ0gmDkk7Q5pxfnNnk9dN9XFMjcEx6gUvXt+n6Dv22N2oeDE/w3zBlOIP5h0tnwKloBw6dwdthyBAGFf1uaPLodztvTCLa/mAi4dHreHQHt07wxuPDwMEdADY7g4Dhl4OPzuB+rq3Tbbu4jkG/F4x4FUP45bD1MDR6BJ4zmH1Yv2TpcCxj9L7Q/OGOgowhdDMMbd4whwz1p+HxUHXqDR7rvFGdGUBEHFvDdSRMs05l9Wn2ln7C3XNXsvuWv+OhvT9kPnEF0T1f5t6l6zmQ/Ccid32Spdl/odV4GFV7Bcuo0qqcYvnoCzya+wH5W/+BF4tfpXz3V1n6ybuYvuzfs/fGd/PU5Md5dOIf2XPFOyjd8qc8n/4IT03+CUcL53L0nu/xwOK1LBSu5vCTu3nxmTFu/fG5fPPid3Ljlf+D+PYv8di+f+Weue/wyOxl1J+9ifrhm1h+6iZevO8G7h7/CtPf/Rv2jp3L4b3fwziep3VkgSMPxjj+fJbKxgLN1iLXfO/j7M18hYcXL2DlyDXU1seoluN0zBJOYxeukkMsT6O3wpp4bWUXSn2arp3H01IIa7vxtQyenkZpTWFIM6i1PaG+sz5Bq7WNwzd9hBf/+v/j9Ct3ITtROkqMsjZFcCK8kqw3x5DKO3GVOJYQC+uNcgZHzLDlLCKXI1itcL7giDnsVhZXCnd+m/YsrhQGEJv2Am2thFZN4MlFuvoCRiOBUU/Q1kps2gso5QhKOULfnMcVs2wcv4vqyR2c8RagfzfrL99B7eQOzviLbDlzCCs78cQ4nhheJXJaIUTUrE+jVSfRyjG6Wgm1PE1byaCWxzjrFRHW7sJqjaNVJnnNn0Pe2EXPTNHRkvT0HGY9jtVIE4gxaC/QOHEnrhCjq+c47c7RXNlDoOXpWSU27VlOvPATftFd4qy/SN8qhfyM1T3QW6RrZlDr46P5xJuBZF07nCK0tSK+XKBn5TBbk3SMLIFawmrM0NUytNUkvhzDl6M44hQ9M4nR2IPVSNHTSrTVcCbiijN09VTYHGlEcJoZulqRQElhNibxpAh9M8NZd5bW8k7aaonT7gKulKS+vA1xYzeekgo1mtL/Zuu9wyO9C3NtX8lHTpJzkpyEhCQfIYQkkECSA4EQOMAhJpQcCNjw2cFgmo1tuksM2BSDcfdW1el9RmVX6/XauDeK29rrsk116tt7nyJp1+b+/nhnxibJH3NdWu1Iq5G00vye93nuu0ig5oiMAo6YYsutEer5+ImumsMWkvSMHKf9MnozZlM44gTbbgm7PUuoFAi1SXpGYvixZwnkPJFaxBVSvBgsYgnTbPs1LCGJ0Urgylm6Zh69vZtNL4vcuI7QnObFbhVbjCvFfauE1pzgVFAl0FKcDmt0Vm7FVzJDTWhcuzU7sd0k1PJojdhWYrSn6NsF9PZePDUxDCvSdFZvpO9ksYS9mMJetoMCnZUbsKXhy6s34qmzKI1dREaWyMghre8itDJshTWk+kTcNjAr+Ho+Pvy7+TGDQm8nCIzYoDGafkRWrBgdzUMiszyGZ0ZmrONUWzNxSGBXGLhz46ZFoMfTD13YMwxE8uMAw5KTBGYGV5sdq0YNcZqeU8QQpwnNHLaSiJsUWpoX+guY4gy6MIWjJMd8isiOwxZPz+DreQK9hK/HYE9HSdJzC9hyajjxyMVBhRqbSBwlTWgW0NuJ8eTDVXNjRkVolHCULAN3AXF9ikAv42slbClH16oR6GWMTjpuTOglIquEKc0S2QUMIYElZek7C4RGDa2VxlWK2HKOQC8NZzVTWFIKUzlE82Se084Cbv1qHpp/LScffA0n7vk9tCffwHO3/SnVH76CBxP/SOOBr7Pz8r+lvPc85NU76VoniKwNmj2NYFnE1GSslaeQ/v4TnP6Lz7D8qo/j/+o74YNX8Px7Pwd3Pc7WsTVOGyZeu0VfEAgbTbbbItv1DlsbHfr1FsH6BqdkiWh9lYd37eLYF78N/3oFvPUS+r/9z/ivPZveO78M5+8AUWJzY51tTcTqrOPIbQJBoN+U2F6XEfUmkt7EV9qcPrkKiw/x2Ns+hf/Or2H9+fn03nAx7usvRP3At+Dna8iGxEqgoGkaLMuYqkSoqAxEhW5HIlJULF1B12UUQ0b3NKzWKqfadU43BfwNmfazy5xWZfQnHuLWf34dj5/9Rlrn/QmdK/6E57/wa/iX/xHt7/wu2qG3cKL6BvxnL2BL3YvemEZfT+A285w4vJt2fQ61Po/emsMR51A24kNKIBdxOwXU1TiUGM0/hBMTOO0cnlCgp8cA3W4nSyTkMOsJjI0EPb1GX59HODbB+uFb8NfzWMtp1GOzmCtpglYZp1FAOjGLcGyaLbnMtlxFOLIHaznDlrSI+MxelOf30Ovk6LdKRBsFjGNJtKMJ7JUsjad24LeznDKrtJ/bi3R8Gr9TYtNYwGikMFoptMYsnlKgfWwvrlCgp1XR6wmEk3vwxCyemCZS86j1WVwpj7Ix/UtNClvIIK1NojfT+EoZY7jZtzs51HoSW4ibFqOWht1O40t5IrWEL+XR1mcI5AJb3j7kjRm0ZiJudGkFlPoEjpwiMgs4YhqznSBQ8/SsytjSpWxMcspfiH+eSnGTomsUCLQcRnsGS0hgiwlCPY/ZmcVXs1jCbDz96MwS6jlsIRFPQYUknpxDWptGb6ZwxCxdo4hS303fqqE3k/StGsLKXrpGZagkTaPVZ+mZC/TMOZSNKYTVXfSs0rCOP0v7xCQ9Y4Ft9wB2p4AjFBlY+4i0+WHTosDA2k+kzdM8vhe7E/MK/KFJxFfimYcp5DGFLF17Dlct4sgFHLmEJRYx2ol41immY3PZxiRaYxpfyeHJWaS1aSKtgiPmkFancKX4wkuglBBWJnjOmOCYM83DjWs58Nzl3N/+IUvL/85Tg0kONr5N3c/QjgqcVCdZV2fY0BNofgnJzLHRnqJt5PGCeRwpjbO6B295N4NWim47S9DJ49plNDlDpzGNWJ9BWp9l2ztApNZoHZ3A2kgzUOcJpCrt49PorSKmUMVRFwmsA7hKBUss0nf2I9dTeGoVvZ3DlSvYYgmlkR6zKoTV2TigEAoE+lzcrmgX2HIO4EkVjGaOUJ3DahdwhBJ6I55Q2J0CgRIzIPrm4tCekUZcmUWtJ+iZ8/hyCWFlkoG9GKtIV6ex2tnx++6cnEJvxDDZ0SzKEbOYcg5Hzsff/0IOX8jiCvHsyhAzv9SosIY6X6OZRm+msDrZcSjhSeXhx1vG7hTQGxmMZhZ5fRajlaFnLuBKZXy5hi/VMFsl1PUcejuDJRQxOxXE1Txao0qgHsBXFhFW03jKPmxxHkuYwxLmcKVFXGmRQF1C2Sjiq0s40iKesg+tWcLolNnyD6E2czhyhY2jGX5693e55fv/m0d+/DXKqbPZc8sHuemGD1PIf5nvXvkudl93Nrt/cBbzyc+z+/p3szh/HseXdyOoC5x8vsTBxatJT13APXdcy8njc7SEB2nIj2F213nmyH2kdnyd5k8S3DX1RX5e+SY/nr2Ew9XLyVz2dqa/9Aa+9bH/wX2p8zj5wDVsPLaT9A2f4MjdO9j97bN4PHUmlW+ewYm5d7B26HLyt17A4cNZNOdpxE6djvQ8inqclRMPM73nSg7tu5n09FeoFL7OXOmr3LnwAx6+ew9C60GOHb8HJ2giq3WEdh1/2IR4qR3h4doxp2LEoxixG0a3EXxy9LI/PLyPGg0v2UJGbQR/aA3xiPwutmET+d3YFuK8BMnshvFUZPQ+u0OtaDfoxSrTYcARehG9qI/vBnSD7lglGg5bGDFYMxjfRnDOKAjZ7A/GTYpuGNEd/tvRMCwZyySCOGwZ8SxGj88bhjbdMBpaR16Cj57B6Xj6ETcoHPqhN25V9MNfPpTHB/DgZYfweOLRG4YN3dAdhxWj1/1yk+IlTsVmvzv888vuO5x7jIKLlxgV4VBZGo1NIS/d4gZHGDiEgTNuVoSBg+ea41Bi0Otim8a4KRF4LrZp4Lv2y8CczpBR4Q0nHi+1SV66zy9/TmI4pz1sX3jj5sno7cZ1nWGy5NkO3cjBtjuEocTJ5x4hN3MlP178FvfuuwyntZ+e8SCOfh8b9TnuK13AxA/ez52LV9ENn0FWjqBpyyjCKo2Tz3H0vlsp3vCvdH76XRr3XsSeS36TzOW/T+ayP+L2G97C0k0fYunmD/LcwgWcqJ3DE1PvoX77F9h95T+wWLyMJx6bodNcQmwuUsl8ke9e9k4mrvsYtakLubvyTe5YvJziznP4zvmv49KP/S6fPfMMPn/mK7jonb/JBX/9Cj7992fwrY++ik+++Vf47nn/i29+6i0cKn6Tk89kMPRDXPql97CQ/QxziTN5/rFL8awKklBC6yRxOjuRNmawpByhWcGRY1idp2UxhFkCI8eWU8WRU+jCDKowReTkMdoT9LQU+tqtHHv8Gzzz+b9i7UtvQ1++EVmboislUeVZjNY0oR4fylwpSWd5B66cHh8IXTkzbjwM7DlaJ3YNr5gMd4lyBVvMDJ+ApVHrCfrWAupGEkcosWkvoTfTuFKsE+sa8eHYEfMYrTS+UvolIrnZThBqBTad2riiajQnkNd2su2U8aUkjjBDoKQwW5O4YgJtY5aBWcXpxCYU4eStRFoGR5jGV2YRl3fRNwv0jCyBEh+o+2YJp5PBbKZpH70eghq+GG96lbU9cUOknSDUS6j1KfpWzOkYOLWY16Hkxq54W0zhSmk8JcuWN0ekF4iMYgzaUnOc7uaIjBxWO8/A2hfXYdUZIiPL6WA/faNEpObo6Xk27SJ9M4fe2E3PSNMz0/S0Gr6YJ1JzeNIsgZKIYZpqFkdI0tNqcVChZPGkWTadPKGawm7PsGVXCNQyRis5/Lhy9Kz4ypXWmB1+vSqwdYj60Zsx2wkGTg15Y4JQK9AzywysIqGaRK3vgF6VUE3girMoa3v5RXCAU34GR9iLI8yw7czhiTEsr6uVMJozDJwSwsouumaFbW9xyC/JEOopAn2WQJ/GliYItHjyEYcNk1jCJFt+HnljF+LajmETpBw/CRfT9K140uIp8fen2UnQs0oYrSm6Zg6zM4Ujz9KzM3jqzHDekceRJwmNBI48RWgkcJUpIjNWyXrDCc+WX8YSZth0yxhiDNPsrO0hMMro7RiYackJIjtLZJbx9cK4SdCzq/TdGsL63lg1quZRWzOorRl6TpXAKGIISRwlO2ZYaO3ZWM85nFCEZomuXcFRsoRWGk9PoXemMYUklpTGkhJ4WhJD3Eto5nCUJJEdzzsCMztuS9hyAkOcZius4mopHCWJJc/Sd0sEZhZdmMKUptkKqgRGAUvMEBjx44msApEdgzQ9PUvXLiHV9+LruTFcs+eUebF/IG5QtBPjcMJRsvhaYThzybEd7sdTi8NAooolxeHEwF0gNKqYQhq9M8tWUMWWE/TdaszKUOLgRO8k6VoVLClNZ203tpLEN7I4ahJVWMSV5wnFaeqPf4rH9v8ZP6v9Bj+ePoPHq7/LQ5lXk7zyv7F86HM8nP00pRs/inpyAbvzc5rLjxGZq2x0VZAD+qbM01d8HV73Pjb++9tp/NE5yL/+bk697SKss77F8xdcA8828U+u4ZoqTaWOorbQVQFNFhENhaPiGkrfQNUbRFqTzX/4Ct7/vgjxXeez/roPUP+D99L94Dc4/JEvw7MC3vIa7nodp9Om61iYiogtCnhtkbApwJoADYlTzQ6bqkS0soJduI1jb/ss0qvOgvdeA2+6FD6+B/kzN4JockJvoes6rCr4kkJP0YlElaAp0Jc1AkXD0lQUU6XpyajiGputNQbNOqfCCFOW0Fee5fbdP6D69r/j8Flv5chHX4n45f+Xw584A+mKP+bwxa9ATbyJY+lXs3Ho/UTr19EV0tirs7Sf3kUk7UdvL2F1llA2yjjSXLwPb6XR63ETYdPYh9vJxYwHIY/dyuIJBZzh66xWBuXYBFG7yJa2QFes4raKuO0KymoG4WQS9egM/kaBbrsyDiqs9RzGehbx+Az9doktYQ7t+QTuchH7RB7lmRmieoleq8Sx+79H49Gb6RzeQ789x7ayn/Yzu2g/eyv66gSb2iJeq4h4fHLMohBWJuKfqUaZSKmiriUI5BK+mEddn8aXslitBHp9ejiDzCIs742vxrfTeHJ+DNg0muk4sB5CAa12FrOVwZViLaIv5QmVIp6YiycfSjE+qLVS6BuzqM3keE5lCMlhQFpE70yjtqYI9eKYrWQPA95IL8YNQTmLK8cNCk+OtcuhHv989seciixKfQKzE4fItpjE6sziq5nY/qGkCNQcrpRDb6awhRik7avZmIlk1bCFuPmh1meI9AquFN/H7mRiZWQnS8+sxM891CyulI3fjxCDENWNFHYnvuLtCEUibZ5QnSNUa3T1BUJ1DqMZV/etThZ/ODcJ1AKuEjMaLDFHYJRw1TyeVsIUCthSBbU+FT/HGQKyxbW9aM0ZBnaVUI/1sWY7g95Mja0twsokoRpfePA7efxODqM+iydlUTYmceU0zzx6NVJ9D53mDO36DKqQRWqkcOQKWjOP0SziijUEb4HVTgpRzKBJGdR2Elsro8pFBKGA71Tx7ApSK4HcSmKKBSyxiCOVcaUKnlLCEvJYUgFbKWNrNcR2nlYji6rEUw5hbRZHKhPocwycJTwlblD4Wg1HKqO3cthiCVeuoDVj8GjM8SjjSVUibQFfriEuJ1DW0+iNHANrKW4cDMMLTyojrsxgNLM4QhFHKMVhUidu2FqdHLaQR1mfxVeGk41WZsyOMFs5hOXJGCYrZDFayfg5SieFLeWwOxmsRhJfiL++ZieNZ8QTj0ivoTdTsba3k0Vam8GTipwObhtOPNIESpVImxvOUvJ09Xk27SWMZgZHKBIoNfrmfpT1DOpGjp5+gEBexBRyuEoVeSOHK+3DEfchrOSwhBqONIdSL45bFFqjjNYsYwlz2OI8ZruGVC/StQ/hKIsojQJ6p4ynLSBupNE7RTbtB6k/lyS541+5rfQ5ysnzePyRm7nv7luplq9haf7bPP7AJHfXruGe6je59ep3sZj/FA/d+x1s8y489SEe+vEtHJr7LoXZr3LH0nU0G/eyUn8AxXmeVuMJ7pq/mYeq3+HR2lXck76U/A/+P54oXMq+q8/kwcmPUbrqrfw8ey73znyM+1LnUvjR++g8uoOT913HXXveyX0Tr+VI5e0cO/gNFpKXslZfoiU/giCuYZjLGNpR9lV3UJy5itLMFTxw+03cfeCH3L54Ffff/iOOPJ5m5cQBLPsIinEUzdxAFtfRlQ6OZWPpxrhhEPo+/W4vDixc7z8FFSPjhTcMOEYH9dFtFHB0h82FETQz5lMMNaVRH9dy0VVjzJaIA4eX2hzdMMK1bCI/wjYdukEX3/FxLXfYrgiI/GgcnIwCh/8cVETjC/Bbg81fCiRGbYixAvVlYM7R349Ck5H1Y3RefvlEJvKDOKh4YauPZ+lEnj02foSuFQM2h1yHkbFjZO8YzSi6Ycyo6HV9fM8agzSj0I1fH4X0omDYqngp5Bg1NEZBw2DIpuh3/fHbdyNvfOgfsSn+q6BiBNT0XJPtzR7RkJnRi+LGw0gl+vKZRxR448BiBNW0DH3cnDA0Fds0XmYHiRsW/3VQ4bxsDuKNH2PgOb+kWhlVWwLfwDRbWFad40ceYF/5Bzxw8GruqFyMtlbCUQ7Ras3z3EqKu9KXUN71WX5y160Y6s+RlacQxGfR1RU6jec49tAOSjvOYuOnV9H62deZv+GvKX//ddy79108N3cuTy5+g/tTF/Bo5ovc/r33csU/nkHh0r/h8G3f4rknU7TbB5HEgxw5PMm+ylf49y+/mezuT/Pk3bfQfKrEyrEC5b0X8q1z38i//OUZgvvseAAAIABJREFUXPT+X+PWL76Ri/7uVznnt8/g8v/9Kr77gdfyhb95BRe+7X/wodedQf76T/PUA9PI9bu44Pw3k9rzUbK738HqM9+mF+7Dc2+jvrwLvX4zPXseo5OmvbIHV8mxFcxjSUlaqzviK6tqFltKxTR+O4+rpzGFSSIlAd15jj90Cc4X3gpP3YppTmMKEwTtGbqtJEpYGtY0k/TMCtLaXiwhQaBl6dsFHGmGnlXAFmfpWyVOPn0trpQdArJiPZTRSuGKOXyliLQ2g9XJE2lzBEoNq12MScxyCU8u0T45QaBWcMVivHFUq9hiGqOdwJUysb5TSKE3Z8Zzi19EcwRyEmn11mFjIIGyvgu7M01Xz9I3SrSP38oLwQKBnOGFYJ7W8ZsYWEUiNctpb47W8ZvYtAsMrHgCoqztYWDWOOXsZ1PPoazcCr39mM0pIi2urZ4KFpE3psYBCtzH8Sd/gDMEf265c4ire/CVIpFeYdNZGD5Ry+JJBXrmXFwr1BPxkyZ5AbtTxGhPMXAzhEYKvTXFwCzT1Qr09AKemGRgFfCkGTbtPJ48Q0+fw+nELZCekaVnxM2LUM0QKFkipYIn5gjV7PgxOsI0204FV0gNJzhlNt0qPauA1pzAEVNse4sEapkTh6/FbCd5sbvEi9ES8voEA7tKoBYQ1/bSPn4zp/0KVmeCrpHixJNXccqr4gppIrWMtHYDfStDqKTRNqaxW5mh/i9NqAwJ8nphSNVOE2qlYbCToGelCY1Ykac1J+Nmh5RE3tjBwE1jSfF0xBKm2XTLuHKKbX+OUC8grOzBaCWGG/AEXaOM0Z7FlVNozQkGTglxfSeRmUSu30rPSuMq03StFLY0MYZp+lpsA9l08xjtvYR6mo2j1xEZuaH1YxpbTnC6uw9xYwpLyuIoGTaDKkprN1J9EktM80JvidAsIW1MxmGimmc7XIzDC6dK14oNIKEZH+ZtOTMOJFwlh68VGHhzhGaJnlMd8yxcbZbASA+nXgtEVjluM1hZPCNBaOXw9Qy+niE0c/TdElpnkq5TwDcyuFoKqbGbyMqz6VeI7DyhmcNVU1jyLL6RoueU6DkVHCWPLeeIrBKRlceSpsdtitAsYAizeFocWowaFgNvbjx9Gc09IqtM16rgqjk2vcUxm8LXSrhKIW5t6GU8tYirFHHkGJhpK8nhY4l5ILaUJzRju4inZWKziTyLJU/jqDNEdoblYxO4SgFj7UeIT3+S+7K/w09Lv8mjxd/j8dJr2f21M7jloleg/vS73J+8gH17Ps/64Qqu9CyRLbL87L2cUlUsTeeFZ5/h53/4Z/i//mr4X59g+81fZutdX6bzN5+i8e4v0TrvGrypA7AhIKgNVsMWrtCiJ0pEbRVLUrE9G1tuQ0fgnsuvgn++ls2//AzCr76D7u99APlPPsRTb/8k1HWkjSabosGWYuGLGqasohgyLVtk3Wmz6jZpeSqGKmG2GqhaG1FrwIk1nv6rT8Bvn0P998+Gt1wO77+Ozoe+DYc7bNZF9KaA2RAIZQNb0bEME9+yCTWLUDWxNQPNMOiYLpaqE8gdFLXNcmcdXWjDiXXSf/ePyB/9DMXX/TbHP/N63K/+BSc/+eu0vv96nvz67xLc+Lc4B9/C8fI/oD95Oc7JXQSrCfzlNNrxLHbrNlz5IM3jaWyhysCKFZJWK00glYjkGqFcxmplsFsZQqVMIJWwW1msVgwSDpslrNUMUbtGT1hAOZFBXyvS1Q4S6QcJGyWU56eJWhW6nSrGShrx2DShWENZTiIfmUQ+MoO/UmXtkV08f/f19OqLDJrzCIf3YB6fIVjP4axkaR/ei7WcAecgyskJ6k9fj9PI05PnsBpZlJUZ7HaWUCvjynnUxuzQylREW5+lb9To67Fue8RUMttxA0PZmInfTsoNFdEl+lYtDiOUcgwBFPI4w5veSMXBvpiLJx5ibPZQ16djDoYSh+2GkEFuzOKqhdgKJibp2mWU1iRaZzrmKojpGAA9/F1rthNsuXNojen452UjNnoEahZHio0fnpLGlVPYYoK+VRqDNOMwITPmV9jiLJFRGHIcynGNXspidmbZdMtxOKGVkden2HTmccRcPHmR8mw682j1WDfaNcpxe6M9i9lJ0jfn2LT3j6/YR/o8eiMz5AeUCNU5zFYOZT2N3YmbFgNrAVvIEailoYUkh6fM0zUX0NspPC2Pq2bx1OLQalGlPwwkRs832L6DSC+ycfRmbCGeEXhSCbuTxxELbNr7MJoZQrVCz5ynL5TwGxl6Qp4XjDkGUp6umKUnZYmEFIaQxRCyWEIBSyjGystOFVeYI5AW8LQllE4ZTSmjSHkUuYCqlJGlCqq6QGtl97BNW8WV4ws+rRMT6I0Mp7yD8fdhM4HaSuJqFdR2FlMu4VuL6HI5DhvUePbhyGW2/YP0nf3o7dx47jEKKhy5HBtR5Er8d2KJSFukc2IWrZ5jyzmI2SpiNPIEyjyhGodEejOL1S5A905CbQ5lPUXXWGBg7WPb3Y9aj+cfvlJGqyfHHAm7k6N9YirWh1qLhGoFq5PFFmJjnCfnsJQ8jpTDEbIYGzP4QjZu5AiZsfXDGSp+5fVZesYckValdWIvejNueMQBRQKrHTMx7CFgs6vPE6o1XDFujgTKHHa7jNksEan76em34WtlpI0UtljDEuZxxH3YwgK2UENvFXHEBWxhHluIgwlbnB9bQNR6CUtawNWW0IUahlhDbhbQxTKesYDYyNA+Nsdjd99A6taPc9/+y3jsvutpr95Gc+0h2o2nqa/egdp4iMbhAxy7b5rcDR+nsudcnrj/Bnz1fqSV2zn68yx3VL/PXQvXslT5PksL13HsxCEk/Una6z/n+OM1lpJf59l7d3DyJwnuzlzJPTsv4PGdn+XOG97H2v6LeCr7cU4ufJonch8j/+03cduO9/HU4oWcvOtCbt/zWp7d917uSvwbj9xxMw3hIIL+CI3WUYTOUzRWf8Jc5occLF7LDf9+Nk8/MM3uH32ScvJrzOw8jwfuup4nH0+jm4+hO8/TkZ7Ftpu4lkDoB1iGEU8dHHcMsrRNC8ey/+ugYjiLGIUUlm4M7SHuS9OJsTkkZlSMNKee7dMNe0O+RNxkGLUqoiCMzZNDnaih6fTCuD0R+RGD7gDP8Qm9GKjZDbrjxkMcTPj/KagYvc9wqECNWxLOL81MuqNZx/BjHmlR4ymIi+c4RH4w/HiisQVkFHKEnh9PP35xanMM0tzqhQwij17g0g/jw7Zrmwx63WFYEI4Bk5ahEXg2nmvSDV0cS4sVpZFHfxg+xG2IYAi/9F9mC4lVoFHo0ovi+272I7YGEZvDwGLUqAg8h81+bxh0/MebSxS4bA0iXFtne6uH6xjxHOVljZBeFI5ZEiNgpufYYzjmyOoRNzA8HMsc60w9xxprSv9jUDGawwx60RA46r+MVWETBcFYBxPvbiIsU8Q0m3SEo0TOKj9euoHkzk8wc+P7Of7YzRz+2U3cfueVTGTPZe6Wz/Lj3JWceLKMbTyJYT2HoDyD46yiSkfpiQfZN/tJnrj9Yu7OvJ97Uu/hser/5eiBT/FU9VwOzXyO73z6jVz+oT/mynf/Fp99zRncde2HaT86QWd9ieXlGkJniYcfvI5c4nx++O33sJT/Kp3nK7SOVDlyOMXXPv0WzvmH3+aS972SS878daa//Gb+/R2/w5Vv+j2ueuefc90H3sS1H3o9X3zLb/KJvz6DuZu/yPFHChj1n3DlpWeS2v2vLBX+heaJ77NyYgf1egZLKWC3d6E0ErSW9+KpBfruHHongdKcoueU2Q7nUOuTBFqOwCrgmVkGQRmtuQd55WYicYaflT+G8KHXQGMGt5fDa03g1yc53Uij/2IJrZFCWJnEV4qwefuQ6j2N3t7LplvAFqfRmntxpASn/HmUjSkivYLZzgz1VDk2nQWsTpauMUegVDBbeTypyrZ7MFaGiUWsTp6uPkfPmMeTSrRO7MURC7B9B76aZ/WZ61HrU/yiu4QrZ1k+ch3SeqzB9KQEwvLN1J//EX0zh1bfjSvMIK/tIFQyBHIavTFJ8+hN9I0iTieeIQgnd0K0n0BOo9V3o27sRN3YRaTm6BtVAqnEtllAX99FpGSw2zO8GC4ir0+MN6p9Kw5wXuwuYXaSMZxMytC3KkR67Ih3hDyBWqFrzGE0Y8f7lrOfgb2I3pog1Cp0tSU8sUrXzOOqk0Rmkq6Zx24nOe3NY3cS9IwCdmeGU14ZR5iiq6fZNBfwxBxdLU9Xj/kQgZIk0rJ0tQKb1gL+MKg45ZXZdPK8EFSxOzNxc0TME+ll+nYM0+TUQTw5gyfneDE6CL3b6BpltMYMkV6iZ1boW1UGTg1XzhIoGTbtIgMrh97Yhd2ZpKfn6RtltI1ZemaCbTcOWZTVWC/Y12tsOwuIJ/dgCQnoHaBv1agf3Ykr5Qj1Al0zi97ezZZXYeCU8dUszeO3xFfhnCyBPoncuI6elcdoT+JI8SZaXN0dN3ycGr4a091HcNZAy+NKKSIjh6+m8ZQkfSdWj0Zmkq6VIjJTSBu30LVShEaCyEyitXbStdL4aoKelUNt7OFUUGPLq9Bz80j13bhqjq4dTxZMMcXAq4wZFSPFqNaKmxEDbw5xYwKtPYsppIZvG8M25UZsChl4c1hSGnFjAktKsxUsYIopbCnWlvacKo6SRRP2oHUmiOwi4dCoEZp5IjuHLsSNitbqLWxHNRwlSd8toTT30ndLbAYVAjNL4+RNbEc1uk6B0715TGkGW07Qc4oM/BK2nGDTn6drVfGH+lVfzxJaWWwlnn64WmbMpfD1HJFVpGuXkBtT+FqBvlOjZ8dKVl8vjKcsoyaF1kqyHezHErN0rdr4c2mJeXp2jfbqLkIrT88tobWncZQ8W/4SemcaS05gyTN0nRxsLWCIE0iNW+l7ObYHd6A09vDonefw7F3v4ZnbXstTC7/PoV2v4M4df0Diyt/g0K638Xjpc6Sv+gAbP00SCT9H2XgKQ6xjyc/AhkTb0rj/oq8T/MEb6f/Oq3HO+Au23vQ5Ov/9n+FvL6H7xovon3kVT7/zInhWZevoSeTWSUyxRV9R6QkaliDTbDZx2038ux7knrO+wNMXX0Pr3RfBf/sX+H8+wIu/9S/wjQlePLKKKkrIuobjOOgtkb5osN1R2e6IbHXaDIQGTU/FE0W2WiKaKfJst4V7ymI5WeLkuy8k/Puvcfqfrqb+l5+h/U9XQO0wrOo46x1UQ8doiRiGgepYyIaOa1j4momtm2imgS/12VQCItVEMjU6rsFmR8fdUeLkH56J8rcfYelNr+aRs/4Y4wt/wsmP/xpPXfZH3P35V7B6we+wPPn7SLedSefBi2k/+n2ilQRo+xGPzKIuz9FZLtKz7kTZyKE3M2j1JL5UxO3k8YUSPb2GvDKN2UgTKRVCJQ4u9HqSvh43HPx6mc6RKU5rB1FPZDE2KhjNOV6IHmTQqdFrV5Gfn8JcyRC2K/TlBbx2GXU5ycrDN2I8n2HQ2M925xDm80Wi9QWcEwW22gu8oCzQbRQJN0r023N0W1Xko5N0xQLm+hTb+j7Uk7OEYhmnnUNZm2FgzWO0k3RW9tBVq+gbqZi1sTzBKXcRbWMaeXUPZnMGXymgNRJjvoEn54eNghxGa9RAKMRhvlTEGE5BAqWM2c6OLR+hXCSQC+j1WfSNWdxOPAlcP7aTrj1HYJTROgl8o4CtpFFak3h6dhxU2GIarTE9njpEepHWiR3jQCI2d8VticiI4ceOlMJsz9A1C9hDhakjJXHlFJFRwFezBFrMCdIa8Tw0VCtojTi86Jqx6cOT46C6Z9boWzXk9WkcMcspbx9bztI43IiMAmp9ErOd5JS/xGn/IMpGClcsDScCL121P+3fPmZUWO0Cp/2DdI05pLVptt1FXgiXkNenEFbjuUPczIonY6FRwVNr1I9NYXaSRHqRbX8BrTkTf45as0NQdgZXLBJpNax2Dr2RRm9msDv5+GujVOjICTQrhx/VULQEYVSh3d6D42SxzBRScwpNSDAIFrC1AlIziaNVsdUqcjvPi80lBhs1okaZSKzgtov0tX0EnXnceg1XzNDViljtFJvWHGYjhdvJ47bzWI0MtpBmy53HVwqojQTi2jQ9ewFHLqG1sohrCbaDg7hKBa2VZeAuYYlFhLVZ5HoKox1PPWwxvn/f2Y+nVGMDiFBAb+Tx5TnMVpGesZ9QXaCr78NsxaGL3YktLEYzi1bPIK7OEqo1HKFEoNbGgZvRjLllRjONsj5L35xn21tCb2TpnJxmYO3jlH+A5vHd6I0Em848oVZE7aRilpGQxWml8YUsTieDJWZRO/GULFQrqBsJ9Gaa5aduZGAvMrAW0BspTh6+CVcsEWnzaPUMPWMBVyyNVaWBUsPuFLHaRTypRlffjyvUUNcLeOICjlwcToTK9KxDaI0qkXE7nryIry4QGbehbMSBxaZ7J7Y4T8+8nUBdYuDcgSUvYkoLePoSgXkAtV3C0xfx9AUspUrn6DzPPryHxI0fZyH9RX5+z01E5hO01h/j/rv38/yz+5E3HsFcfpinDuzm+ovfweLeT3P8kb10ji7itO5DWb6d5x5JUZm+jL03fIGD+24kMfvvXHbF2Vz3nQs5+miF+pEiiVvOZ1/6Cp758R7Wlm7gnu+excEfvoef7P0wd1z7D/xk73t4aPc7OXTjm5n++h9xz+Q/IR++mgN7/pzWw+dy9Wf/BHF1Cdm8h4Z0L83OszTWf8bq0XuZufnr3FG8luWfFZn+0fncfPXZ3Fa+mlLyApbmryCb+Rpr9TvR7GcwnGV0fQ3XauO7HqqsxLDIIY8hnmAMJxz/IagYHf5HrYdRK8F3XQxNj6cfQwClbVqEfkQ4DCp8JxjrRgM3wDYcPMcZ6kz9cQgQ+gGb/cEQitnFdwNs02FrsB3/2QmGcM7+WJ06utj+H4OKwPMZDE0doR9g6XGLo9/t/hIs07VeapB0w+ildcFw5tGLujiWTS/qjsOc0ezEsWzOePGFLU5t98eHe39ozhgd9Lu+Q+ha9IL45V7g0gscur5N5NkMIo/Is9nsBvRDd8i3cMb374YxQ2KkMR3NQ/q9YBhSBGOjx6AXvQycGcMzu6NmxrBpEZs8nJhh0fXH949ZFC9ZQkZGjjGldJhoxa0KF98zCQN73IJ4+fwjZlVYQ26FPeRbjNSl3ngiMmp1xAyPcDyH8d04CLEMfZxE+e6wRRLYeK6GLNXxPIVjK0/SbDzBYv4HlHdfTPKHH6O88xzmZj7L7h9+lFrhGzxy3wRrx+7GM1Zo1Q/Taj+G4T3J08cryEdvoXDLuzh27xd59tB5PH/nhTyx9CX2T32GxcmLOXL/JOVbvsB1n/p7znnVGXzj9b/K3d//JMrTeSTpNtravTSlQzz4wPUsli6iPHMOBwufY/XJm+kcm+T4A7dSvOEcvv6vr+arZ/4+Z/3pGUyc/xa+889/yFX/9Hsk/u3NfO///AHXfPCPueJ9r+S8t/0K9+a+xupjUwjHS1xy7muozf4bs7e+l8axW5FWMxjNefRmDa1dQG3NYElpXCWLKSSIzCJyaxJdTmDqGU63pzFaOxC1XYS9NKftJJudPTjNHTjWDP5n/p7mDR9iu7UXVd7Lplsk3JjCbyUx5AyRnceSZ5Ebe2Lit5zBEVJESgFfzOKLObxOlkguMjBqmPUEXidLVy3T1yq84M1jNKbQN6boaSXsVgqrmaKrVtiyFlA2ZvDkPH2rhivlxhvdrlEhUIqIy5NIy5NsO/s47S2x9vRNhEo5hqlpVdSVHWire9jSq7jNLPpqAqeRIRLzhGIWbWOavlHGl3KYjVk6J3ayZc9h1GfoGxWWD38PuvN4UpJtt4qyvpdtZw5pZQ9b9hx9o8S2M0fr2A58MY8vFti29yGenKKrzkF/kcgooGxModYTbLv76FtVjPYM0sYutrwyjpQk0OInZKf9pSEhPMGWV2bTLuIISSK1SF+vxTejQqjkCNU0ZnOCQElxyqsQaRkGVgFXnMWXk4RqmlDJ4IlpTrkLWK0UVjPBwCrhSTPYnT14coFNZwFbyKDWpxnYVVw5PXwymSdQS2y5CwRKDDHtWzV8pYjZTtG3agzMIltOBU9KYzTiz6UrZFHXphkYcwys/JCNkWDLqeDLGTatCqGcx2zEDYYYZJnnVLCAK8V6uhHfxGhME8p5QrnEwJhH30jgS1kGVpG+mUWp78WVUwycSlz7leMJSKjn0JpTKI1dhHoGV44p656cGz5BTmOLUwRalq4ZN0V6Vh5LmCIy05jCBD07g6tMMnCztFeuZ9PL4iqTRGYCX5vBU6dx1SShlUOs72bgVZEbk3TtMq6SQ2sn0DvTBEYWU5wZWzQGfgVDnMHTMwR6GUfJY4mx4cKR89hSjr47z+nuARw5i6vE9o+Y/ZAd2z48LW4ruGoGV83gKGkCIz+eWxjiLLY8M1SJzuCqWVw1Q88tEpgJAmsGTy3Sd+Zx1TyGkCC0CthKgtDMEJgp9M4kA7+EoyTouUUiK4erJuN5iJnFUXbSNbN4com+NY+vJQn0KVwl/pr6WhVLLHA6ug1XKcSPVcpgy3GgYnZyeGqZQK/StWrYUhZfL9K1KxhCAleew1OqhEZ1WLsu4CpFfG0OT5lDayWJrCq2lMMUM/TsOdRWAk+LmRShMQJ7TmKIu3C0GC5qCAkCvYy0OknrxGd46t7X83Dxldw/+2scve13uXfqt7hv79upfv/1nLj9Ao7ecSmZ686i8/xtaM0n6dSfx7EkXHuDU4qMqSs8/8HPc/pV76DzO68h+pW/wH3l/4E3fAXztz6I9WcfhbO/ifovX+Opc6+CJwS8RoilSsiKgCnI9GQDN7QxHAkeeIzBud/lFx+8Bu9T12O8/wrWf/V99P/2K/BgExQXQ3cJRAlPkTEMBdmSkR0FVRNxdRVHFLBMCcWRCSQF1mS8Voem3kR75Gc8/r4L4APX0HnrJQTvvpLgrZfCjbfxYktFNjQGsomnqviaTmiYuIqKIyuEhkmgGwSajm93EFyRSDWh4bAsCTwaNsh9+JNwxvvhNWdy6LWv5N5P/TnuN9/EyvvO4OhnzuCRS87g8BW/wZPf/A2WJ99I9/Ev8QtlAq89g91IIzy9ixeFedS1NIFYI5TnMOo59PUsXqeC0y6hrWWwW1nsdhannUM8OYm2kcBuZTEbKcxGGnF5J6e9fYgnpnnk9itZf3qCgX4A4cQU8soUgVzCaRfQVrMYa0WstQrdzj68jTJ+vYS5kcHayGPVyygrBbS1Ep3jSZS1DK5Uplcvoz83jb+WZVuaw69nUU9MErRy+EO4Z0+rYTVT2O00en0GszlDpOYxWzNIq4mx7tBsZdEaScx2egwDjI0Hcc3dbGdRNmbx5CJGK4O6kUDZmI2vJA+tBb5cGk9AnOEcxJWKY43pqEI/uio92ujrzRSBWiJQi2iNmeFEMbYmWeIMjpQYzhGLY8NBqNXw5DjMsDpJusNg3h1CJTedGl2jRM8sD9uWKTaevwlXztK34tmEuLqHUCsQaAXc4bzElTLYQgpbSNE1imw6c6j1BOLKDK5UIlBKWJ0UnZWddPUaXb2Gsj6LvDbDlhM3I9SNBM1ju4ecqzx6M+YNbDlLuGKJzslppNVZIm0BVyyjNdI4QoFQq4ybe12jQt+qDQOhLF2jMmx1ZLGFDFp9FquTYctdwFcK41lOoJZwxPh3mCtn4nmnnMFoz2ILMcPLlTI4YgqtNRv/7FZTGOIUhhibkEwxh7yRJNDL8axOmqW1ejNKa8+wGZZBac4SGfuIzHm0VhJpYxJfK7DpLWIJBcS1FKFRw1PLROYcejuD2kzhqWU8tRyDHpUitpTHEnPI9VlsKY8tFfDUMno7jdnJodST9J1FHLmE0kjhyLFtKTLncZUihpDB00oojQTSxjRaK8Wmt4gpZGKdbjtNz6wNta8jfWhmOGXK4wxbL/EFqvLYBCKtxv93PCGP1cygrs+yZS3SN+aQlqeQV6ZxhAp9cwl1I4O0miDUavhyGWltGl+OpzeRVkXZmEWtJ3GH3+9GMx3zLOQ0lpDE6qRiJolUwpfjAEVeTWG2CnhSDbtdQm/kMJoFXLGC0ykTaQtYrTKuUMMRatjtCk6nSqTuQ17NECqLhPI82/btqOt5AmU/gXqAUD+I1prDUQ7gKHNYUhW9U8TXF9A7JQyhjKPM4aqxDcRX9iGt5xi4h3DUOSy1iqlWaa7P0qrv4+E7riN78/lUJi+hubyf1vFD3LOwk4OzP6K6+2K++/m3U/z+WfzoU3/FJ954Bhe/7zep3nIWxR1ncc2F/8gNl32A3T86j2cP17jv7iSl9A1c961LKO29gZ0/+Cx333Y9cud29M7dHL5nmrlbvsTPspezfvBqVvdfxv27PsLjqY/wk8l38+Dut3Dfzr8h9Y3fYvEHf8rqgx9m5cdnU7/nIm6+7A2sHU9iOD9F1J9AaD3OuvQ4Tz5zG9f/4HNM3XgRRx7JceLIIhvr9/Dwo0V+fNs3KaUvZrFyJQf3X4/ceRTbWEbqHMfUm3iOiWVoeE6sKY0P7T6uFRI4PbphhKnp47aF7/7yoT5wY3aEN5xlhEOWROSPAol4OuG/jPUwamLEQUDvZarSMJ6HOP6wRdEdTzBGeIJRWyMOHvwx/HPElgi84bRj1KKI+kR+xGZvcxyaRH40nJK8FGaEw8Bh9H4GvV7cgnyZrnXE0OiGIZZhjMOKXtTljF+8uM0LpzfH5o4wcOJwwLdjC0fo4dvGkFnhMYj8YVjh0g9dtnrhOLAYBRld32EQ+fHbDBkWo5AhDic8Bv2QzX44biCMWhajOcVLCtI4MBn0w6EJJGZYhH487xgBNjf73XFrY6RUjQOQmFI62rqMAJdhYNPv+eOpx2jeEbcpYpaFYxnD142MJ84YmOk59nC6EjdDXh6OjOYfcVtj+E3j2PS7AVHo4Hsr/7cdAAAgAElEQVQ6piHgexr9Uw7Hjj3CUz+bpzDxDX52xy3cNX8Ndy7+iD23XMihg9eyevI2LP0IrfqTtFtPIcpPIhk/ZV04xOH7LmV+5kN0jlzN3J53cfj2C9k3+XEev/0anr13L87qQW6f+SpXfvi1TJ/3Zs79n2ewdOVHOHLoRzzy0E0ceSLJ8rNZfnLH99g3ez5Xnv+n/GTuy6jP7OX5u79D86c7ueGiN/OND76SL73j1/jeB/+AH3/vI/z05n9j5vy/pvqlN/OT68/m+2e+ku++74/52jv/J9NfeQ9HD16DczTLdy75KypT/5e7953DyaevwpEzOEoZpZNCk2bYDhaRG1MozSkcOY2nZZEae7DkBI6Wpu9VUTrTaFoSWU/geDm2/DKbjWkeS59D49NvorPnbKK1HQReFkee5bRWxG8nUdqzSI3d2EoCvT2FKcwSqFnktb2ccubxxSxuJ4sv5rFaKdrHd+EJOVwhy8CoEkgFAilHTy/jdDIoq1MEUgltLUEoVdg09g1VUyUCpUikx7yE2CUf//LTNqbpaiVCOY8v5Yb73iSemInZE+0JrMYkA72EVU/Qem4Hm3oFfX0vTmsKV0gPLRNZnE4KvR4ftvX6NJFaQFnfSaAkcTozDMwi4vJOAjnLwKziSzmaR29my67hiVl6WhlpZZK+Xhvq8mrIG7EmtWtUibQarhgzNuJ5RHxIdsQ0nlygq8+xae/Dk2Otad8qse1WcDoJumqJbXuRTXOerhpzKTbtEn0zj9OZoW/k2bKLbDklPHGWgVlg2y3jy2n6ZglXyNA3qnhillNeDbsziSNODEnyJTadeXw1jyOl8eQMPavItl/DbKdi20h0AF8p4itFHDF22PtKEQYH2HIqY2MH/YNEapHW0Z0oa9O8GNaGbIwUgZLB7iSw2gm6WpEtu8aL0QKenEapT+Ap2VgzpxbHExhfzrJlx1eCfLHIlr2A3U7gCLNEWlwtDrQsPauEK6fH8w9bTDBwynhKgr5dRGtModZnaJ/cjS0kebG7gK8mCbU8kZ7HEmZQG3tR6ruxxSl6dhZHniY0YvOH1to5fnnEpfDUaSIrR2TlMIRpHDWNJSWHcMsqtpRBaU4TWWXM4f7b02KoZcykyKC3UwzchdjKo5V4sX+QyKyyfuxWhPXJoU40gS1lxlBNS0rjKFm2ggUGXhVDmB2bNRwl/j8eWUVMMZ529JwSlpRi4M3hKBlcNYWjzRBY/z9Z7x1nWUHYb+8vyRuTGDUaNa9JNBpfsXchCkqiUcHYC4gIFhAULHQpolJll92dnXZ7v3fKFpYmCoKgVCnL9mm3nHtP7+22mV3K8/vjnLlg3j/mM3NnZ+7cmdnPnXO+5/t9nukYgFkk0Iu4apbAyKG3JwjMDEprS6QgtXI4SgJbSSDVN7MaVLCkKQxxkoE7Rc/M4cnliBkjTzN00wR6ZA9Y83fha1VcNZptuEoBpTkV6VTtCn17nkCvIdenR1t5T4sgo75ewJWjrbOrRo9RbycJzSo9ax5dKETcj3YKR84zcGYxxQxmJ8PQneNouBNTTKM0JzjSrUXwUCuDJozTsyuYYpZAnmDh8c/y1N1v5g/l1/Cn6mvZf8tr2H79X5D40Wu4bdNxLN/1A9JXnkDhxq+z9Ng8nnIAxxDQVIF7dhTxDh4Gt8uj7/wC/NMnMF7xbnob3of/ypNZe++Z6C8/Eeevj2P1JR+Gj3wf99TL4EATw1RxJBFFauPJOqGg0Gos4bgKT2wap/etX+L9z5UoX7mSlePO4rn3nU/4vh/AoxrDRRFNNQlEiZ6mEagKjtgh0FRcUaQrK7iCQF9XMDURX5JZ7aiYskRLWOL5+x/n6WNPp3v8RQjvPgtOugZOvh7z3DGeXWjT7XY5Yvm4ioqnaviaji3JfxZc+JqOZ1h0FZNQs7B0mbXWIocuugTtrcfz/F++Cemvj+Opj32Cyidez4FvH8MTH9/A3lP/mqfO/Qf2nPMqDvzstTx5/Zvw7/8u/cXrGcoZhKc3MxCqDOtVlMUU4qFp1MU0ViOPK5QxG3msRgGvXcYWsljNDFYzjS1kMeqpSFm6ksRqZhiaZRpPb6Sr1AjlObSlPM2nxzli76SnVrGFLH19DrNeoCfuQHgqQa+9HWsxj3E4g3s4hbk/ibE3hXOoiHu4hLtQwDqcwV5I4S3l0fZN4y5lGUo1uu0S2uFJ+nKZQCxgNjMM9BmsVhpbyMTTizROO4UtJDCaudh6UMbpFDBaaexOHAh0ItifJxUxWumR2cPu5LE7edSVRNRKFAtRMCEW4vp7DqOViUIKsYDdyY3eNmMF43pgYbfzGM1MDBPMRCfhcYvCaE3TNXI4YiKadOgFPDlqc0SmkChc8JQcRmuaQM1HXIZYX+qr+VFAMbSrDO0qvprHFBJ0Y/aF1UmNwo5AK+DK2Uh7GrcPtcY4VjvFmhPZI+xOAV8p4SmRWj1QK/hKefR9RgFKxOyIrr4nR/BMvZEhVGfoarM4neLottMpxVyE+L7lAj2jEs0HpPwoOO/G05vIUDIdn3gXMIVIIRtqZUwhNVKq2u0MRmsaq53EFlOY7QSeksWTszhSGltMYYlxaGrk0DsTWHIENTXaGdRmlq45S2d5Ar09jS2ncJQ0cmMcS8zRNWcJtFnUZgalmYifw/PYUh61maFn7cBTy6NwwuzkRiakztIkQ3c7RjuLuDyF0c7QNWux0jmHLRVY9XdgCAWsTglLLOPIVWyxjK/NojVzBNosllgczUK0VgajnUNaSRIaM9hSCbOVwxRyBEqVnj4bQSmbGSwh+n9vtvL4cnXUUjCFKKxYt3+Ih8d5PtiNvDiJvDCJ1yngdvI47cjy40k11OUs8lIq/l1GbBarnR3ZOJTlabR6kq5WpRcrTtdvm0KCQCvE8+UZQrWKvJTEFcuE6iyBMoveyGG1inhiFbtdwmjk44CrgiVUMFtlnHY0ydHrBbrq9lGAoSxmWLN3YwlV1HoJsz2D2qyiNmsYnXnkRpFV/06kegFP24FUL2B0anTN3XjaDnx5B0P7dlqHUljSDGI9hyFXsLQacjuP3LmVA48mmJ04m9tLF3P/XZswW/dwR/VGTvnoMZxz0jF87xNv4IxjX8YPPvZKfvG1N/PDk/6RS077d077xEv50ef+nS986KWUtn2f+369jYX9d3DPnVnuvb3ITVf+kBt+dha7t99IfXk3vv0QjvgH7pu5nqmLTyJ50fHcs/XrPJz5Fup9V7F/+3d4eu507ps+ieSF/x9j572BR7afxIFbv87a4Y3ckfkG+5+cpiH9FkF+GFPby/7Dv6MlPEhy7Cdsu+7b7HkgjSX+DlH4DYb1R8SVPFtu+CyV3Hk89lAGRXoI0zyIqBxC0VZi+2R0Qbzf7cX6zi6B2yX0IhDl+kxiffIQxHMNUzfoxuyIdSNHL+hF4MtYQ+raDoNef9RwWJ9ZRDyKSDG6Hmx0g15sCXGjqYgXzzbWVaD/G97puiNDx2jC4UWPrd/t4TnO6PH0YjVqL+gx6A4JYhhnbwTz7I7aF/1ubwQHjaCZAf2YmbEetPTC7ijY8RwnalQ89+wavmvSXQdSehGQcnUQstYP6Ho2g9CLjSAugWMSuhY932G1FxA4JsOuz7DrsdYPCRyTfuDiGCrDQUgYOHTjVsQ6k6Lf9eKgwntREyIYvb3esuj3fLqBO2JXDF4Ezox0pv+7UeGPoJ29MIiJpC/axoQ+gWfhOQa90BnZPRzLJPCiRoVjGXEIsR42vBBIrAcXUcDxwoRkPeiI+BshnmPF6tI45PBsAs8i8C1cR8N1NBxbpaPW6Q11XGuBhafv4s6dY6Qnr+DA/nt44um7cYKnsJy9GOYhFPkQsnwASX6Cgwu3I6n3sucPP2XTz97DQ3eeze93ncnO1Jf5wy2XcES7D2vpNxy8e4zCL7/Gtd94N+d/4CVsOvmNTH7zfeR/+QUmbv4qN1/xWcav/hxXn/1efnXe+9n4g/cwefFxjF94LNed/XYmL/0IP/3aP3P551/Nz/7nVVz72Vcz95PjuO6zr+LGL72WLd9+BTef9hqu/uSr+MV/v4Gv/vMGNn/jvUz/8FiKVx3PlWe/md25L3Bb9TMsPX0ZamuMwC6jSFMY5iS+WkAXptGEKXwjh29ksaQpAj2FpyaQnTy6nMYV01hOkSVlgvrKJmhkefi8D/HUd98F+7bRa2xlZfEGjM4EvpDAakziGwXE+mb0zgShmUNtjmMK0xjNKXpqEWH/Jlbt2QjgJeZYevIGhtYMrpjDaWdQV6bwpQK+FAHQ5MUpvE6JvjaHUc/ROTjFwKoRqKXRTrdvVnHEbEw8TzAwizjtBEZzAr0xzvPhPGZzEqs1idNO0FUTOO0J7OYkXifFc94srX034AjjHHFyDM0yytI2bCHB0Kxw1J2htf8mQiXHwCjxjF+hdeB6BmYBX06z5lRZ2XM9z3jzdNUiR90a4uHNrFpV3E6GQC6gLU8zNGZwhOiALTqgqaDVM/HVgiQ9o0KoFQi1QkSnbmUxW5Gbu6fP0DOiK1N6fYxVqxJVF9s5zEaaoVmjq+awhIkIEion8eXkiLsRKCn6Rg69PkYgp/GkNAMjZlEoBZxOgq6WIlSnGJgz6M0ka+4cPaOMI6UxWpM8251DqUeU9XUd3PrVpIFV4/nebtT6FM39NyIu3Az8lme8Ofb84XKcdhq4j2f9nQgHb8SXk6zZJZTlrfhyBl/ORnXUVgKjNcEz4SyuHB24RUaOIqFWJlBL9PUifb2M1YpmLENzhkCOvseBmYngbWoWsz3FEb+GK6fpW0UCLRdXjadxxIhhsurMEijRgbTW3IanRHtrq51gzauht8bpGllscRJfTdI4cC2hnsTqbGPoRqYRrbkZV5nEELbiKpNY8jSmNMVqUEWqbyU0i4gr2zDaSZ7p7cRTi9EeVom4Cesn60Y7TdeqordTBHoZTUji6yXk+hSBXo5AkWbEn4jUnxUCvYgtZ0aMClfJERh5DDEC4K0FM9hyatSysKRkpBBV03EwUMPXC3h6htBK03PTkUmkNUVgFOjZJTwt+nhfzxCYWTwtgylN03eKuFoaT0uzGlTp2gUCI0tojjOwi6w5O/HlEqGeoWsm6BoReG/V20nXnEFtJuOpRoZVf45AL9Be2sLAmcfXKlhifmTwcJVcFFKo0cFw15zF7EQBxsCt0TWrBFoNs1OM7lPKYooZelYtqmgLKYbeXHRFr5PFVSNwp6umcZQUXauI2prC14rUnziPQw8dz4M7/oE/5F/JXVv+in07/onbNr2M3MVvIHnBm2jcfRGV6/6H+bHvY688iLyyh66noesSz2kSweFFgjseZPktp3D0lScTvPqT9P7yEwSvOoW1k36I8Pr/hnedxnDD+zjyshOw3/p57j3u8/DwXoKOiCFLeJJGv6XgaQqq3mLwh4c58MXzcb5wJdZXrmTpHV/n+Q+dT/Af58OuJxnub6JKMo4sESoK3Y5Er9lm2JYIWx36soLX7jCURFy5EwEuZQnN1rCFBszfS/fkS/FOvJhnT/45z370crofuZjeZTlYlAlNh0A1cGQZX9PpWVbUotB1HFmha1r4mo5l+TwrugSmTcsT4KnHePoVb+Hohn/GeOkrsf7hczzyjo+TP/ZNPHXmB3jwU3/PY5//Ox4/7RXsOfM13Pvt/8Nvz3sZf9z0Xrr7fkbYGEM7OI55KM0RYQd9dZ7WvnH8ToWjzm66yiztA5P4nQoDbZ5QKUdXVoUcq+YcTjsXaaObEaNCXZ7AETKYjQyBVEM6lMQXa/S1ebTlFNpKAkcoEogzyAeztJ9OYhwu4CwXMReydJdyeAczOPuzSI9N0n5ojMFKleBwDuHhmxAeH2NVmsddybPyp03Ih6bwhAK+WKS1bwuOUMBqRpBPsxExIoZmFWlhK54Y1cctoYC8HO3wXamA3kzGU4hMZPRopUdtib4xg7g4QahV6em1WP0dhRSBWnnhdtyYWG9XrMM2PakY2UE6eQI1Cj70RhpTyODJBfRmglArorem8JRozqE2xunqBUwhgd2Jnp9NIY0j5iLDl5rHEdPorWn05hSOlKFvltEak/SMEqFWQGtMYndShFoBozWN0ZrG7qSiwEJMo9YnIl23ksORMnjrrYvGOFozsnwNre2YrVw0d5EyDOyoEaI1UgztefrGDFY7CmUCpcwRdwfKSopArXHUuwWzlUdeSmI0c/T0WfrmPE6nhCVEGs1Qq8YzzBKenI+ussf6VrOVwmpnUOtTMdwzYmR0tTKhFn28I+bw5QJGM4kr5ejqZRwxUqd6cmRL8eQcVjuF1pwm0Ar4WtSSU4UopDDFBForgbSSwFdr2FIVpZHG1yrYcg5LjJ7TDCGPtJJBbeRw5MiGZElpdCGBLqQJjRmsTqTHtMQ8RjuL2kwh1xO4SolAr9JZmkRtpulZc8j15KgxoTZSuEoZaXkaR5oh1HcgL+dQGwUCbTuuPIvVqSItZ1EaWbRmHrNdIjTm6Zk7kOsZHKmKIRQZmjtxOhXkpRSWUMJulzGbBSyhhNMp0zPm0OoZnE6JUK1hCQWkxcQIXmk1MzjtHI6QZdWcRTo8gbacoKdWOWJvR13J4XQq+HKNQKlGIUg7hydH4FKjFd0OlDJGKxOHfhmMVhpPLkWGECFDqFXQGim0Rhp1JeKWdLVZnPjxumIVSyjhSVXMVjTz0FaydNXtGI0idruKLVQwmyXMZomBsQu7XcXpVDGaJXrGLtR6EV2oIjfKDL3f0FrM01rI0TycZS28m+X9SQxxDr0ziynO46q7CNRdOJ05Qn0XnaUsplTD0eYwlSpyu0CzPs/ehydJ3XAK+ZvP4Pd33khj/w4eumOCcz/7Ac780Ov4+Zc/xJYzj+fyk9/I+Se+kp+degyXnPJmtlz6cW488zi+ftwruPLsj/Gn+1L03D1IrYe4984887lNXHv1+fzmrjSN1j1oxsPo0kO09t7KXfkL+cL7N3DtaW/nR59+NeM/+g8eqZ3PI7M/pHH/DdybP4dfJ77NU7d9l8bvLuLxuXPJXf9ZmktztJTfI+lP0BGeYKX+MI3l+yklLye79Tx+deUX2f9YhtbydhYO17h7908oJb9JIXkWjz6YRNMeQTH2ojl1zEAk8CL+oWOZkQEkZky4toNtWnGjIZo6rLcOHMseATWdF4cKQS8CXLrhaO7hWvafwSp78QRjnSsx6A7p+pHJY9gb4jsB/XAwMoOstxn8GPYZvGjm4cXa0PX7jFYBPYa9PsNePzaB9Ai9MGpT+N0RH2NkEfF9PMcZPab1WYsfz17WlafrM4/1r7/+M1p/e8OzR4c898wqnmNEJ9KehWPrI0XokUGX1V7AWj+IlaXeCLS53rDwbYPVns+RQUjPd3BNjWHXx7N0hv0Q3zUJPOvPtKWBb9Pv+n8WUvxvM0gE4Qwi9WngEHgW3cBh0PNZHXbxXfP/16hYv58XdKF+XIFZ3/34uLaBach4jo7vOqOgItKlRiwLxzJGGtZ1+OcLTQp3pDONjCBRaDHohTiWQb8b4NoWg15I4Nm4joFrG/S7Pr2ui+9Z0WvXxO87hD0TXVtBaO7Bcxp4nsDBhUfxeiqyth8vbKMZTUxLoiMsomtLKNJTNOr3M5P5CrfWTufuW77LjsLXcDtl1MUqD9+5mer4Rcxs/Ba/+M6HmL/ua1R+/HHKZ32YHRd9muzlJ7Hpyk9x6bfez+7pc7jpRx/mmu++nRu/9w6uP/vtbDz//ZRv+CybL/4QqStO4Jdf/1cmv/cOLv/0S7l742e5/HMv59rTX8d133sJV5/2d/zkP/+GLae+nx8d+2q++76/Zuyct7P5B2/k4m++ifmpz7MjezKmcDNyYxuykMDQM7TFzdT33YSn5nHULIFdQGxspnX4epz2GAMtQcueZGhk6B7eQk9P8/ji1ajtjTx/98Xs//zrWN11Ic88fiNhaxzXSNNc3Ii6MoYnpTnanccQJxGWN+JpaRjuJNTzNPffxLPePGtWjWeCHXHIMMmqPYvdjuqAdicCgpmtDD29hrqSYGDO4UnRHzWnXUZv5AnUCDYpLY3TM6q4UnRA4IhZXCnPEbeM05lGXNiELyUJ5BRDq4C0sAmjuY1AmWLVLiAvbsZoTGA0xukbGZTlG2keuAqzOUlPy+NLaTqHNxHIGTwxRahm6RzexBG3hNEcwxWno9tOFU9MYzanEQ9vpatmsVoRm8JppxiaVdSlSejuJpDXa6vTMcBrlq42R6BU6Rs1TCEZH5QVCJQqnlTFEiIjytCeJVAL9PVcBL1US3TVCs8FtxDIBXwpzRGnTKCkeMaroK5swZcjq8lRr4LTmcKTEgyMAoGSHTUqVq1a9D1KU7jSOKzdSd+sYXcyDO0aDG5h1a3SWbyZnpHnue4t9M0qejNJ36zR0ytY7TRHvGjHy+ouQiWD0ZhgYJRZtSKLiNOO6td0ZwnVdPy7SWO2pujrRUKlwPJTN2B1pqOZi1vFU7L0zHIc0uRRlqegv4uj7hxGPYm2nGBozrBqVTCb43QO30DfKhLqEXTTbE9htaMmSt8qoTcnCPUsrpwm1KIDF6udoWeUsToJ9NY2+laFQM1jtaN9td4ax1WSPN+fxVOThHoq0sFaWVx5KuauTOCrCZ7tVXG1aAbh6RlaC5vo2SWU5iS+XmTVmyM0azQPjTFw5ln1thPoVcxODqOdIdArdM0qRjtNoJfp2zOjk+yuWSU0KiP7R2iUqB/ciNyYYNWfxdcKdJbHUJrjdO0iA69C49BN+HoOX8+x6tciVoManZiHRhlTzODIORw1jW+k8Izp2ACUoGeXcJQ0rprBlBK4ahpNmKBrFdGESQZuBVNKsOrXUFsTUeip5wiMiQiMp85gt+PJTetmHGkKq53CkUs4cpFn+7cycGaxxAxds0xolrDlNEY7iy0VYHg7lpjF16IwZuBGoUqozxAaNXp2lc7yVjRhCqOdwlVKuHJ5NPfQhCSWFOlMA72MVJ/EU4t0zSjYEFfG6TtVfD2PLUffp6dlER4/jbuKf8+9xQ3smf0X6re9k0fyLyd7yQayF72BvdvPZO/O80n89FO0HpnFF/bgKnWWF/ahqh3shQX0xjJPX3QT+htP47ljzub59/yQ1X/5LuEx5yO89wzE95xO94Tv8exHzsJ9/WfQ/um/2ftPJ8L03QwEEUdVsAWZNUEnVBQ67UWQFf5w6nlw5iYab/4qyy/9L/jopejv+w5HrinDngaOGIEyLbGDL7TpN9v0G22CpkCgqZiqxECR6OoqhqHSMiQ6loy7Zz9L512P9uFzOPqV6+GULax9+BKeOuYb8JsFBo8dwmsr9BwPR1ZwFRVXUTE7IqFhYkvyKKhQdI1+R8fSVJbNFW67+GLEN/wnwV+9HfEtH4S3fp/gP79D9U2v4/dfOIY7PvZXPPI/f8vK997Aw6e8jKXL3siDP34tT2z+IJ27v0OwcCNBI4G0ZwLrYAF1MU0g1bAaebTlDPpylp4yh7qUZvHxTcgLkwyMGZSlKdSlKVatORwhCiuicCDJs95Omnu3oK+kWTV30FfnWHlyC75YxWnnUJeS9JR5BvIuBtItePUa7koJ/LvQDk3Ta9ewF4u4SxW69Vlaj46h7Z1iKFQwD+fotWexl/Ooh5LYjTzqYgJlKYEnRrOSQKpg1NMY9RRr1hxOO4PbziAcuJm+MU/fmEddSaHWk3T1KqFWRm8m0BpT9IwZtHoyMkbIJZxOPmoMtHOYrQjKuH4FedSaELLY7RyeXIpAhPH79WYKu50bBRpGK4O2bj1opJCWJjBakSrU6iRR6xP0zTK+ksOVMhhCIgoixKhFIS9vw4wtVqFWoLO4FbOdpGeWsTsplJVxxKUxbDHN0Klhi2kGdpWeUUJaGkOJjVi2mB59XKgVsDqpkRJ16FRwpUjzuW7u8OQivprn2e58VO3Xa7hxUGO00nhSkYE5y1EvYh84YolAiWCs62yBI+4uutrsiDEwMOex2/n4c2t4cj6ewKTj1kQ0DTBayfhvZfR3XWtM0zOiv4lLe341srFEbZgsWiMRzyqnIktLKxXbz/JY7UykWBbTOEoaW0lhSSl8rYTVKTCwd2G0KqiNPANnB75WwWhn8dQqnjKL1iyxsm8MRy5HbQijRPPwZjy1yNDdiS1WkFamGbrbcZVSPOfIsObvxGhnURpJWocnRlwJq1NAa2bp29sJ9BkaB7dhtmv0jN2ojRJas8zAvg1f3YHWKCMuZjGEMqG2HVus4StzHA3uxBDKGEIZpZ4nVOex2xXkpQw9bQdmq4TdrmC3o5N6eSlBT5+Nfy9l5KXEaJ5jCZHJx2pmsIUsgVTCbKaxmhm6Spnn/Fto7JvA7VTp6VHopNXT+HIEl/XkItLiJI5Y4Ii7A6eTp7MwwZq7A18pIxzahrQ4FQckefRmBmlxmp4+h9Mp4oolpMUUvlQjVOeQl9JxaFGJApdWkVCZR6sX8OU5wji0cOIpiNUq0zd2YrUr9IxdDJzbcZTttFeK+OZt6NI8nnEbrrYb37yd0LoDYamIo+3GVm+h796F0ZpBOJTlaPBbfH0XpjiDIdXQ5SqGXGX/vhx//M31ZG/6OrtzP2R37RIC7T7+dNcEZ5z471z2iXfxs5Pfw9bTT+C2X5zG5/5tAxd85l+47uwPcN4XXs833/USrvvmsUxf8RXu2/UrzM799Jy9/OmBGVJbL6OcH2Pfvt/S6DyAZj+BbT6NJfyRWzIX8O2TXsl3T/hHfvrVd3DH1PnsmvwBd+QuobjpbPb8dpJ99yTZPXUqy3f/Eu2RcbZPnoUu3c2ycC+mexhLXyRwG1jqPnZWbuDGq05he/4iKqnzKKTO5bGHxrln90XcvfsystNnIbV/g2U/iSA9iWgsoTgCvTDAsaOL4KZuxIaL7shsEfoBtmGOmhX98AXTxqDXj0KGsD9iSQTxS9fvEbiRqKEXBxXddeBlHAZE7+viO348x4hChGiOsH8AACAASURBVF7Qoxf06Id9Bt311kN0nvxnwUTMzVg3Vq6zJda/ZtTCCPFjiGcQsy4CN2C1vzrSm65DNfsvgmMOen36YRfbtFgdDPAdl0EcWHSDkLXBMApOYrbHBp47Qr/rRyfNMRSzG5s0+t0oiDgy6NL1bNb64YhZEbrWC/OO0GO1tx5kRMFFxLVwGPTWlaMBvmuNGhaDns/aam8E1xz2ey9iVPQIfS9WmPqx1SMGbA5C1oZR06Lf81kb9mOWxQuNjBd4F2HsdI1/0EEYzzg8fM/ENtWYUeHjORa2qcegTX/EpXgxsyIKKtbBmhGjYn0C0g18DE0dgTnXIZvd0MZ3DXzXxLV1+j0/rgLZ0X7JMrBsjaawQKuxD1VZpNHaix9KyNoSknoQzVhB1wRMTURX2qjSMoaywAP3zbPx6o+QGfsM99x2Hg/dezmP3vdL8tvOZNOVX6Gw+YcUrv0GPz3jfVx9xnu4+JP/xNf/ZQOTp76H+au+yL7br+fhHb9g5YFx7pg6i7ELjuem77+fwjWf4Q8zF/D4bVdxV/5srj/n3XzvxJdwxns3cP4Jf83vxk5l+qJj+fm330TmumOo3fhhzvuvv+OGr76bc499FdWrPsv95e9w//bTuXfmMh658zLEQzdjtxOYQha5mcNSi8idCfT6NI6UxVaz6PI0PS9P30qhHL6WpYcuYOnQFfxp9xmYD1+Bv3gTivArwvq1HLruWIRTXgutLEfrUwh7r8OQprGNDJacRBcmMTsJBl4J38ggrmzBECaRlrbgdtIM9DIDvUyglTDbacx2mq5RwZXz2GIWV87jq0UCrYQr5dFbKWwxT2dhElPIYQoFPLlGZ2HbiI3QN6uIi5HaLbrSn0VZ2oy0uImhVaCrZWkduAFPSrLmlOlqGToLN2G0JvCkNE4nidmaJNSS2J0tGMJNtA/eRKCk6apZhmYRV0zgdBLo9W24nQjCecQtIS5spG8UaO3/FatWFXlhjIFRwW5PccStjNoC6vI49G5BW5niOX8nZjvBwKoiLU1y1N/NqrMDR8xjCtH+NtTyMcyxyjP+bujfid3OoTenceUMq1YRqzVNXy/T16oMzdnYiJHjqFfBaGwjVNMjRsWqXcQSJugbOYZWgZ6Ww5PSmI0EQ6PG0KwgL25m1c5jNDePNqNRi6EY0dybE3hKmp4ZbUr1ZpKj/g7W3DnsThQQrddj+0YBV0yysuc6nvHncNpp5MVxelqFNXsOVncSyElWnr6WVauE004wMMtYrQRdpYArp+hbRRwp2iQbrUS8g85EkxSrgidm8cSo7tnXq3TVPE5nioGZRVzagi0m6JlFukYBqz3NEb+G2hhn6JSxOtOsOjWsdnp0gD6wZrA6SUItooMPrCqdhUgr60opAi2Dp6SwOpPY4iR9O4ctTmJ1JnCkKbpmFk9J4KtJTGmKvhO1CxwlhSUlGXozSPUJ1vx5HLlIoFexxFx0cq2W8NRSXN2dwddKhEYFVymMmhfrrQtPLXK0uz26+q9H2tGhN4MlpvG0PI6cRW9P4aoZBm6FI+HsKKgIjPyIW9GzKwR6GV8rExoVHCVD187Rc7KEVp7AyOEbuZhxUcDoJHCUDEO3hq/nR/DLrlXE1/PR51slenaZwJjE7iQJ5Bk8qUKo5/HUKQI9wzPBDly5hC0VGTjzDNw5XLUwmpn4eh5LLNC35+lZM6jNBIFRxlXzMfgzj9nJExoRGFRpjeOqke0kNKr4WpVAL+OqBSwxi9KYxpZzrAXbCc0KzUNb8NQCrlrAUwuIsVHFUZKY0gSqsJlDd5/Ag3N/x0OlDTyefzUPbHs5D2X+nl9vfRXzv3gbj5ZP5Y+Fb1G69mvUH5rHbe1Fby/SaS+hqC28dgczkJh596cYvvF0wnf/AP+9FzL44KU0jjkb970/pvuxn3LkpKvhOxPwpWs4+IEz2P9f58BDMsOWiKXIeJrJakvDbQkYZoejUou7f3wZ5vHncvQ9ZxH+7SdZe91X4DNXsv/j57JyfZbBvhWUTgtPUzAbDVZNE08UcRQZ19SQ5Xb0GBUJU5FYUQT2P/E4eu3X1L9+Be3jvkvrhPPhc9fTPfFSHvnP78NjTZ5fEglaMkpbxJEVbFEiNEwcWcHXdHxVw1Oj8EK1JDRLxjAVbEnk2aU2q7P38ZvjT0f88uUY//Y1Wm89mXvf9TYe+cq7eOBLr2bf117BvtNfxv1nvoRHz3g5j5z3Gu655HXUd36B3uGf469sxV3JEjTm0JYyOEIJu1XEahai+Ue7HE1A6tF23WplcISobeYIOexWhs7BbazZ8/hiCaOeQjw0Tlet4Ah5lMUk+nKOnrI9rpEXsRpF1MN5nJUa9lIZe6lAV6jRM+axhBLyQpbWngSBMI9Xr6AdTLKmzOItleg8OYm7XOSotouBPIe4fwJ9Oc1Am8VYydJ8eoxAqvJ8cBvS4YlIqSoXCZUi8lISrZ4hVGsESrStV+vTdPXoSr24MIElZKOQVciiNyKNoicV0RupUdDviAVcqTiyf0T2ijJOJz9iU3hykZ5ei1sbUYvCiGv4UQASfU1DSGCLKVbd2ugk3WqnOOLN4qs5PCWLvDzGmjeDG1usXDkKmT05G70vDjfWdaZaY5KBVcGIWxdH/Dl8JcfAquDFUxGtMTmCTXuxwWtgRTyKvjnDwhM3YQl5AqWErxaw2gl6eo1+DFvUm2no3cbQnscUsrQPbcMSCgyt7eiNDOLCNEe93XS1WeTlZHySPIfdKcaThDSr9jyulI8npim6epmuHsE+HTGa5BjNJF29jN3JIC9PxEDmaK5Y37sRvZngqLcdTy7giDlCNbKbtQ+PYQoZQq2M3c7GQUU24hLJGZTmeGQ+Uoo4UgWzXcFXd9Azd6I2swgL4+hCljV/N2ojj7Scp2duj8GXKUwxjS1nMTuZ2EpSZs3fiS0VUJspLDHiTzhycfTa7BQJ9VlcpYojV/C1GSyxRKjPRbM7cRa7M4Mrz6M1y3T1XYT6LhxpDq1RQlrOYgpl+tYtqI0CZjt63H1rF440M5pEeOIMnjSDL81iCWXMVgm9XsBs5UaASnUlFU03WpFa1mhm6aoVArmEsjhFc99m1ux5+loNbTlBc+9mnvFux+lUEBcSqPU0vlzBlYooK9MESmk0hZIWJ+kcHn+B99LKxBaRHE6njC9HAE+7XYxnQEVcqYQlFHHaZYxmAbtdwu1UCJRZlOUMTqdCX99JqG5HOJjAFWfoqtsJlHmsVhmjUSTQtuPIM/jaDnx9J6Y0hy7OYWu7MJWduPqtDIO7kYUZQufX2OotBNYdtFfKGNIOjOYsoXorpjCL0qjgqjuw1XkMeQZTmeHQoRJPPLCF6Wu/xMO3/4In7t9MoN3NnbnL2Pj9k7j0v97J+Bn/zc7LT+O+LedSuPgkCpefzIOlC8n+7HPc/I0Pcco7/x/mN55F64ka7UO3oSzfw/JTt/Gnuwukxq8nk/wl+w7czvOIONZ+7M6jVLedx4WnvZWL/uctXPbV97Jr8gK0w79m+ald5LZdxNZfnkVq44+4f/ZS9t1xPYd+s5Gxq77I4sGdCPIjSOoBNHkZTVxAbj1Nc+EBbp3bSCFxEYXEj7lj57XUCpeSm/oed+76Bb+/exsri7/FtA6gmUtYvojpK3iOi2WY8QVyE9+18ONGv++ZI+bDupnjhclGZOdY5z1EBg4/gmbGzIpe0I8bC25s3YigluuGjX43bjt4YfSxXnRfod8dBSD9bnfEiVhnQqxbOdYnHutTjPXZxgtGjoBe2H/RfQ1Gj3XYX8V3YoBn/Pn9sIsT8zccy8aNYZrrTYv1r7MekqwrSnthyIbnnlljOAjxXBPfs/7M4rE27DLs+qz2AoZdn0EYgTN7vjNSma5zKQahN4JuBo75QnjR9WLNqEvoR3OSXuiOQof/HVSstyrWA4f1zx9xLtZZF4ET3163ivTpBv4IxDnoRUHFuu4l9H0CLwoYfM+iGzpYhkzgRU0I33WwDB3HMv9MN7rOsHAsc6Q2XW9TRLdfaFU4lhl/nD8KO3pdmzAwGfS9mIsRzU+cmKYqCAKqqqIpArq6gm0sYGl7Cd39qO0/okkP0m7cj9J+DF3ai60dxrdXkNp7eOzhW7l/9wXsKn6bPz3wc/ROmUd/fw3brv8itxYupDJ2LrcmLyR34xlc8LW3cdaHX86Z/76BbZ9/J7de+hV+v/U8fjf+Y6pXfJVfnf4Bxr/3Yc7/r1ex9fvH82D5Eu5KnMfOm87gnBP+ke+++yWc+66XcNkJr6F28Ulc/LnXc+kpb+aab/8rO675ND/+6Ms4571/wxnv+Evu3PJN9tz1U5p7bsQTbsNp11h66nrk5TEcsYjWyGO2s+itCZxWBnllAkfPMehW8cwkgTLOvXNf5s70J5n4+TEUrn0fUxe9hSu/9Up2Jz/JXWMf4eGr3gaFL2I3JnFb0wzMIlp7EkWcQleTKEJ0JdU30gRmFkuapr2wCbU+ztCqoC1PYLeSaK1EdIVAyhLoZdRmIr6ymo3riklcJYMlpeiaZSwxS2hUsMQcPWsWo5UkUIv4csR58JVCXMcsRk2AdhKrNU1PKzA0y/hShs6hm3E7Kfp6CVOIqqw9vYIppLA7STwlgS2O4albaR24gZ6WxWyN48tJpMVNeGKCnp7FaG5Db2xl1S5iNMfRVsbQ6+P09SK2kMSXcnjSNEfcMp6URFnaQvvQJnp6EVtIsWrVkFc20zMLqPVJXCmPtDTBUX8eT0nHkMcEvprBETOsufPxwWKRUM/Rt/IMjDxuJ4XZTED3VnpqhVAp4IlpBmaBQEmxahdHr7taBl9K4MtJBmaeUM3QVXM47XQcVFTxpRShmqSrJxhYs4RaGU/OE2oFhnYVR0wR6jm6Rp5nw52EagmjlYyvEE0zsGbig7AsbicBw10oS1tZtSoMjApDs4bRSKIuT9E3snS1DOLhSOEqLWzmqDsT20rm6VtFmgd/hbS0led6O/CVPI6YxVeKHHG384w/h9vJ4LSzDPQZfKlAV80TKmlCLYmnZAi1HF09T6BlCbVcDMecwJPT6M0JTCFJT6/yTLAbvRGpcftmdFJttKJN8cCq0jcrEUQu1uxpzXEMYZxVr4wtTsX2kOnoRY7sNpY8hW9k0NoTuFomvlqfxeik8NQCanOKvlPD7KSwpAyOksPXi5himp4dTT9sKYenFgmNStx6yDNwZ3HVyH7RNSOmxbrK01Gy+FoBS0qz6tdi/WaWvlOOpxsZQrMQQTXVHIFRItArBHoVTy3haTl6TgFXSxCYGfpOAVtOYEoJPG1dfVpGbycxOsmowaEXsOUManOSVX+WwIhnKPI2Vp0aXW0eV6zQN0s48hShnqVnVFn1dtKz5qJZh1Yi0Ev0nRqummXg1ljzdzFw5lEa0fPEelCxbj9Z83eithKYYjIypcRXHU0xw3P9W+nZNeT6FI6cJzQr9Kza6Dlk4MxidKaQG+OEZom1YBa9PYmrTSM1b2Tfkxfw2+lXcfjOf2TPzF/w8NTfs6/wBh5Kv5Tq1RvIXPJalu46j8o1H2d+05mE9T9iruzBURt0pEVa0mF6ik7dOMxTx30RXn8az/73VVjvv5DuiT+j/R/nwKc3wkk3wedvYvm483jypAvg9ifB8OiITcKlBlK7hSrJ+MsdgrZIU17GUesMHn+Mpa/8mCMfOAt7w/Hof/OfrB13Dke/8DPEb10HDyxwtN7B2ncIp9HE6rSxFAld7mCoElKrjt7VCVYa0FAYLrVZLt/GU6f+FOUTP8H4+I849MGzWP345UgnXgBzD/LccodwWaAnqJiSghs3Kl7MpXhxUOEYHURbRJbbDEUDV1SxTId+w4Q/iAhn/ZzZf30Pdx/7PnIf/gceOO1fue+jG3jqS3/JQ+f+PSs//Dd+87UN/OGS1/Jk8oN0Hvg23fpN6IfH0Q5ncdtl7GYRp1Wir83TV+dRl9KE8gwDLQ4a4pCip1ZRFieRFyc56mxHW06gLCaxmlncTg5PzEUsi1Yep1XBadawhSy+VCEQZzCXy/SlXfiNGbqtGValeVoHx6Mrp/J2zKUyfmOG5mNjOIczBEs5goUy8uNTSE9MYh7I4C0VsBezePUCbj3PqrETp1VC2D+O1ymhr6SirykWGBi1uEGYxG5HjKJIxZjBakdgRqOVwY7nDOsQQE8ujiYPppCJg+9o7mG3c3HDIhdPSYojRoWzDtOMP8YRCwRKBacTtS2U5cl4bhJxJLTGBD2jOno8hpDAk6PnWK0ZmZRCrTDiTjgx22L0ImWQlreht6Z5NtxOoBXo6kVcORtPHtNRQNGcYtWp0TfLhFoBT87S1Yv0zDKunMaTc/TNGZTlJK5YwpdLuFIWT85EExijNmJ5rNrzmK0MevxzWjd7+HIFp1OkZ8zhxmwEu12gb8zjimXMVm6kefXkwovmHNlYwZ7CEbNY7XTEpGgm4/ZEklArjdhN0TQ1h7w8SfPAZjypSBAzNPRmKpohqGU8uYSvlOLGWQEr5hnp7SRmJ4fViRoJdqeG1spjtHM4cgGjncEQon/3lDlssYzWzGDLeWwpEwcVWcx2nkCbJdCruEoJaWUarZWOwvL4xZGL+OosaiOLuJyiZ+6gZ+2gfmAco11kzbsVV66h1HOE+jyBNoevzqG3ChhCCVeZwZWrqI0sZqeII1cw2gU8pYbRLuBIFaTFBHY7smbY7SLCwQn0RpZQncFoRoGE3S4gLyWw2wVaB7bR02ex2wWEg+NYzQxuO4/VTNM+OBbBc1sZ5MVJtOXEyCqi1bOIC9MRjFMqYrYyaI2oiWS2Mthxm6JnzCAtTsbWlTKWUEWvF6PgpJHH7URmGLOVJVArBPIMeiOPLZToafMvzFda65aPnbgxSNNoFJGXsmgreYbmLQTyHKZYxRSr6O0KcqtEp1HEMW5Bl7fTXCki1AvI7Sr1xQxKp4apbsfUdiAJFTRpFqezE2mxjLhUItB24yg7MKU5bHUetVNFUW/nqYfGuPnyT5G8/kvkxk4nN/Ftxi77HJd86d1c+PG3cvEn38K1p7yPrWf/B9M//hgzv/w80xecyDVnvovLP/0mzv3oa/n+yW+ktvVcJq79JrOJS5idvIQLTz+Rq3/8TbbdeD610tVMjl3AlRd+g7tqY1z8jeP5yZffxi9P/SDf/Mhrmdv2Ex79XYb28r08/ECZpx6ZYzb/C1LXn8qObWdh7Clz1pfewoN/zKC5+5HVJTrNJXSlhSotockHEOoPc+vOMYqZq9kxcxN335Hk/t/lePiPNZr1P+I5yzh2A11rYFoSpqVEelHDjC5yuyaOrWFbCr6nY1tSNHGINaXrXIg/O2GPGxRh3Izw3WDUYoiAmNE0IoghmOuNjPWgIppmdF/UrHhhqtELegSu90Ibw/NjQ0jwZ8DMaOIRjhgYw16fQa8f8yy6o/ta7a+OYJrD3iq+E7zAwPADhv0B/W6PQa8/CkICzx89di+Gia7PP9bhnp7tsOGZI0OOrPZwHWMUVASeRb/rjYKKtX44aktETQrvz2wg66FEz49sIKFrjZgWg14wgmgO+yGrg+6INRFpSf88qHhBOxpDNkea0xcCim7gEPp2DNWMGBCrg37cwAhHJpFIqRrXSUa6k4jB0Q0dPNeIJx9erB2NtKQRX8LGNvVRk8I29VEq5trWKJhYDzIim4gXv44mI65tEoY6nqvS7zm4dqRzDeKdUi/sIgoShqLi2xpSay+q8CiNA7ey76EUd839lPvuvAJhoUhg/JbV4BFC9xFk8T5s6xFuvW0j09eczD3bf8Lj91/Doae28ovLPsLl53+A/ObTePqejey/P8v29EV8+YRXcf4nX89VJ76eC9/2Mn54zN9zwftfyzlvewWXHfev/Pxj/8Z33/x/OP89L+UH738Fn/7HDXzn/a/kpi9+mPPe/moueutrOP91f8vnNmzgone+mi+8ZgPnfeR1XPHR/5fLjn0VZ/3LBjZ/8k2c/ZYNzF1xMvt+/TPM5TytxRwrh7YgNjcirtyI3ZkilLP44hShvJU1M1JPdRrbMI0UtjHF4ccvZsfUicxu/CCVGz7GDT95G4kbP8GtudO5O/118he9k9t+/h7YewWKkUUSpjgazuOqWZYWb0JWpjGVJKtOCUOcjDb6fgVpeQu+ksWXswyNCuKhLdhyDkcp4KpFOsvjGJ0MgVHBVYvo7XRUnVcTOFoKrT1BaBUwpRSWlKazPEbfjGwf8vIkrQOb6RnRgUB0wJBiYFTpqiXaB7bQ2n8zz4e7Iv7F8iRGI8HQmae+bzN2J7rS5Ep5bDGBo0yy6mdZtQtYwgTqypYY/JhAXrqZNbtI38jyXFijvvcahlaRrprl+XCe1v6beC7YgbK0DU+axhLGecavYrUmCZQMvpThGW8OaWErR4ICjjTJ0CmxsvcGAjVHqGfpW1k6izcgLt/IM2EFR0rQXtiMWh+na+Rx5SkceRx56WaOODUCOfpjrS1Pc9SZI1SydA5vpK9n6WnZaOohTuOK0xz1KgzNfMSukFKESo5nvHm0lSmkhTHW7Apmawy7MxafpM/E9dWIEdE1CvStIlpjG8rKJD2jwlF/+6j+GmplunoFS0iz9NQvWXMqHHFrDIwS+x68CqedAR7AbCQ59Kcrecav8oxfQ1nagiVM09eLOO00vpSLlHadSEenNSex2pHVxVeKqPVpBkYJX8qhryToKhVsIYPVShAoKVxpkq5RwBCmMIQpQi26P3lljKFdxlcyeHIGvZmgq1Xx5QoDc3u0YVaLWJ0kdieHuDjOUW87RiuB3UnFv6MIstk1cnhKCldO4spJAi2NIyVw5SRdI0dgZHDUJFp7YtRikBsTrHqzWFJk41h/f2gWsJVU9H9cTDBwKwRGmUAvY0s5jE46Ci20iGthiVnai1tx1Rxr/hw9q4Kn5UfGD1eJmg6OGtk+hl4VT8uOzB+ulolNIXkCvUJozOAoRTytgK0k8Y00ljxJ184SGBl8I4enRcFGaJQjHaiUoWdV8PUirpLDaCfpOzU8rYCn5gmNaXpmmVCdxxWruHKGUI/aOD29iqdW6Fmz2FLUEtHbKfp2NeZspOnb82itDEojwZq/HU+LHp+vFwiMAkN3Hrk+idGZZi2sxraR6HsPjahRYXTSUeAj51j15qNmhZRjzd+OKU1gSpN0rQJKaxy9M47a3sjBpy/k8UfOYs/sG/l9cgP1W1/G49P/wGNTr+Hh9N9x9+TLqf78n+k8cBHJy47l0e1X4y09gNl4Gq2zQFPYR0Pcy6Au07IOsfBvH4W/OBHnQz9Ae9cP0f/jfOxPn8eRz/wM95Rr+P1nzoOnFDis4B1axlBEhKHJaktE02RM06Tf1vDbIpLTQTSWGXYWefzaX9H61Pfov+X/kvXeYZbXhdn+vtebN4m/vCQxURONikR/0aBYUImIDVEQFQtFRAFBmoBSRTpIW1jYNvX0Pm1nG8vSpUlZdoFl67TTvr33U2a2oPf7x/fMgMkf5zozs3PKzO41O5/nPM99n0njn77BriNOoPm+72J+8TL2fOca2o+8BDMqbzUUOpqGJjQwmg1akkKnJtCwGlBX4TURXqoze9kKOP0+Dh9/DX/+8R00vvZrZv79bKa++Ruo28hyk1A38GYE9IZIaBj4mk5kmHFI8d+CipZk4FgGpi4TSCKhpbNHmKYp1IjqEofrEvxxO69edSmJ7/0HG0//ELu/9x72/eAIXr/8X9j9i/ew7cL/yx9+/f/xzL0fYP/Dp2Lvuxmn2odbL9DWxhD39GPXcrSUEUKpjFXNEEhlQqmCJ2RRpvpxGrH5o2NUWLDHkPf3oU4PYFUz+GKejl5CmV6DWRsikAq01QnU/VmM6jD6bAKnVkDZm6L+2gD2dAHhtT5mXrwf9fXVaK/3MT9Xof7MChpPP0DrjRTh9gFezl5M9Q8PYG4fwt+TZerJu2m++CDtapFOvYS2sw+nXmDBnMSqZRF29xHKJTwxh1VL4glZOuY4djOHUYsZFJFWWmJFxKFBAb02jDY3FDMYeswJXynQNioESgGnZ/SI9DKulItNIWI8Y1gMNFwpS6SVcKXsEqfCk3JxSFGLD/UtPW4OBGoWR0pgNAaWZiXxQTyFVuvDEYfo2DnU6solpkTbLGAJw9g9W0f8czRLy4wbGl27hDS9KlZ2KmnsntZzwRshUDOo1b4YxtljWLhSksjI09y/gpZRwBHS0N1KpFV6rZH4/ymrF+B0zBEcIYMyM4AjZOhYo/y5tQl5epBAKcWgRamAUUv1AooxOuYY2lwKo5Zm3p4g1GJteqDme7aPIfTaYM/CEhs/fCUXwzLfoYq1hRR6bRBbiCetRo9RoVcHlxgJLb1Cq2eksBqxtrRrjWEKsXEjNAqEZgFPy2EKacxmgciYRK2mceVir5GXxRQSmEIKXyvjyuVeaJDBU/PYcgq9EZs7XLmAVktT3bMSvZGMG23ueE+XmcVTCxjNFGotQ6iP4cpllLkU0kyCUB/DaObRahms3hzEVYp4SqwodeQCnlLCFvNEZoXQKKPW4oAlDsNjo0holOlaoxj1BIFapG2O4IpZ5Jn+HtiyQtsYRZkZwqil6FrjBEoJvZrErMcATreZRtizio5R4bA3SXPPKpxm/KJFpBSR9g/jiWVCdYRIq2DUUvGESi9jC2mk6T706jBdexS/Z79xpezSjEqfKxCpk5i1Ar40gisWewDQWB/rCEXMWhavx8Ewa1n0apqutQ51NoU+l0WdSbNgb8SqFzBqeeSpJIEyhi+N4GljGGIJU6oQ2htxzfU4xnpMbRLH2ogsFlGlEqG/EbGZxzLGUOUSvrOemalBnOYkdnMCX9mINFvEEEYxpVEcbR22Ns6u3Rke33gzG1KXcvfVX2Zw+Y9Ys/zH/O7cz3Hx1z/A+B3n87sfHM3Ab05iW+U6ynd+l1vO+ggblp/OIw/+lBU//wLr7zmX7O1nsfzqU9icuYG1t5zNwE3nsHXoITjvWgAAIABJREFUZlbdeAG3//r73Hbt91h9z0WsvP1X5JbfwOAN5/L44LU8+sDFPHDJifTdcg4j6VvYOLmC6twTTO3dhGe8yGtPPcTW7NVs23gX/XefzfbtJSRrJ7I6hyZK1OtzNJqz6Ead6bnt1Go72L/3j7yx/SmeeWwd+6e3Y9oNLKuJptRwTQXf1gltC1tVY2WnGZ8pQ9/BdXRcR8H3VFxHWoJnLl77jvsXEwzP9vEdn1bQjmGYfkToRfhugKn1piS9OUknajHf6S6dd+P2QysOKnogzShoxdd+1JuPxGfRqBcUxJOTWEARBW8HIa1w8fzsL4UNcVARLSlR59sxDyNuWHRxbe8d4UewxLXwbCe2fvSmMItNEqunNl20jSwaSALPZ9mhA51YT+oYSwyIt9WfcZvi0HyLyLM52G0RutbSzCN0LQLHXOJVxG0LZwm02fIdWr0mReBZdDthD4AZvGPS8ZdBRSt8m1vRCmO16YGFdjxD6fEqoiCGaS42MrrtVm+yEfZuH3MrDsx36LbbS+lN/JcYa1LDwKbT9nutCfsdTYrFxoSDoalLQYZt6nRaIa5tLilLDU3l4MJ8bx7iYBl6b/bhLc1BOm2bwI+DCttSiQK3p5+JPbidoEMnjJDq08zufQFx5kk2lW7mwZtO5sqzP8LdNxzDYxMX8fxjV7Pjxbsx1Ak87zEkZQt/eG4Vd17+ecaHzmPXiw+weexyLv75kQw/+CPeeOoeDqlbEHdt4vHxe1h+3fe47Jsf4opj/oHfH/dhLvrAX3Hhh/+WO7/4US583//i3Hcv484vfoCLPriMi//9r7nphKO45rgPc8mR7+XMv1nG+X+zjKuP+BvOW7aMy//lXdx5wn9yzRc/wq2f+Teu+Le/5tJ/XsZvPriMW79wBH9Y/lO0l9YivjbI1J7V/PG5a9j20q94c/tvmN15M7M7bsJvPIAxfTPT2+4hUHMItTXo2iD7dt9KZfgbZO79NMmbP8oro1cwtf1B9u/p58Unbyd10zd4avWP2LDqm3jTdzEl9WO5BeTqWrRGP6LYj2GnccwUB/0yurgWSx6g7eSZ90oos6vjlkN9CLqbMIQEtpLBNwqEVglHzcbpv5LhQLSO0E7S8bO4+hCRk0ET1hDZWVpOHl0YWIIqilOre3yK+BWO5r6V+EqWllrGF3PU3nwQq5YgUgqYtQRzrz+AOj2AVk1iNrJYzRyNfX2EegmjMYBaW0loDjJvZ3HFfozaKozaKtpGiraRRq+uRJ5+gI6ZxhH6OOAUMKprCOQkTnOIP4Xreo2KAfTqyh4XYpCOmaO26z5Y2MRBd4QDQQZ57n4WvDyBmuSAX8YW+wj0Ad5qF4jMQUxhFW+1KrSMDJ4yjDz3IG07QWQO0LVyPZ1dnpYazz+M6iChkmbBznPIK7Hg5NHnVhJpSVxhgJaeomvGrYN5K98LB4qESo5QydI2snhSPx0rdtOHaj5+JahX1e06RcxmP/NukUPBOg4F65Y2t/NOHHz5Sg46G2npGVp6BlcYwhOT/CmYoGuWEfauwhMzHPQKRFoyDoNmVxGpaQ72GhVGdYBATfY0qJkeGX2YBXeUjllm6rX7MGv9HPbH0GcHEfetoaUWaet5IjVJc+/dvNUaJ9IzaLW1aLU1tK08vpLEV5PIs6t69eT4FUVhX38MYxMyHA7X4cpJDgfrifQSoVqIf0nXsvhqj2thZOHgBsxmHx07xwG/RNvKLk1D/tQeo+vlcdQhHHWYlp2n7RSwpGEiq8i8P0rXK6A11uBpCeb9Io4yRMvOYsuDdLwCppAk0Av4Wh5HzuAqWUKzuDQHaVkxn8KWkzSmHsIUh2lZsf5UmluDIQwQmjEsciGo4Btp2k6ByMphioNxS0mOf2lsmSMEeglXzdD1igRmElcbIDATtJ0sgZHG1zNEZiEGVhpFwl77IzILtO0SkVXEUdL4eo6uW6FtJ7CFJAv2Rg56m2ibRQIttq50rVHEmX58rUTXHcPXClhicimI8PUMSnUYpToca/R6jQqtMYinZWKehJzFlmKbiq8niezeDMUqYYkpxNm1MedDTGJL6TgMaSbwtBzz3hiePsB8kKe2fzmelkBrrsQzVvPG9sv4w5M/YmrDx3khuYw3S8twHv88O1P/xvbs31O+fRn5m99N89mrGbj+WDb2XUQw9xyBtBe5sZuG+Caqs5+D0zK79j1L65jvw7Ivc+D4X/OnL99E8NVfU//8Gez47Bnwh11QbSLM7EZpzNK1dbqSyGFFpl1toigiiqHjNxTsWh3Jl2jas+jVnSxoM+y58ias48/H/NxP4Ue3sfDRn3P42CuZPfYitl96D2x5ldaLb+JMzeKIAm6tzuGaBPuavLZvB/7Dz/PiGTcw9ukzefO4S/nzF6+D43+HceyFcMEa3OOvgieaUFeY1RtYusa8aGDURXxNxxIlAt1AbzT/R1BxWPJwmgqOoWFbIo4+h2PVqTffRHLn2Ck1sLbtIHryYVafdwJPXno8U98/kr0nH8Er5/0zb5xzBNsu+DuevuJvePSWI3gudQzGrmtQ9y1nwRynuWstLWUEYy6NsLsvblPIIzj1POpUgpZWQpsZxJgbJpDyS7YPX8xxwBnnsLsJt5lF2realpYjlLPY9TTadIYD1hbEfWsJ5TLGbIagOUrYGMeeKSK81kdYL2FtX43xymrC15I4L/bTenmYzsuDiJtvh10Z/txYz+wT92G/niDYk+FPwgTG6/1I21Yib1+FPpOma0xizmUw5tLMm+OEchF1egB5qo9QreDJReTpQdTZIebtMRwhhTrXj1btp2uP4Uo5pKm+GIgppHGluDlhNlLxQbCWQK8OY9aT8bRDyuFJOeTpfjw5F0MD5Tzq7CAdc4RALaLMDtLctxpHyC5NPxZV4L6SwRKGeiDoAr5SwGom0ar9mI2BJUix0Viz1JAw6gNo1T48Jc28U8YWhpe4E5YwzLxbwWwMcsAboW0VkaZXxYGGlIxDDT2Hr2aYd8q96UmSttnjDOl5PClLSx+hbY7iyTms5jBdp9hrisTcjq41ijzdT9scoWuNEqpFOuYYRj1NqJYJ1Qri/n4cIc8hfwPz9gSuWKBjjuOIORacCcSptXhylkPBBLaQRJ3rJ1DjNqdRH0aZ7e9NPQrM7ry/14AsolcHUWb7+FO0ful29T0P4gjZuN0hF3ClPIFSxBGyeFI+/t6qMXdCbwyj1vqx5TS+WkKv52hbG5jbtZqOM46v5wnNPOLsanwtT8cZw1NLiNNDuHKB0CzRsksYwhCRWcIUMvjaCPLcYA9mnFgCaxrNFLaURakOodezHPA3o9YySDNJXLm8dNEbOSwxw+HWJiKjglobxmimmPcm8LUitb2rMIUUHXeU5tQa6vtW0nFGluDQ1T0P0jHLLLhjVHetQJxagyOmaJslhP0rkabXoM4mOOBOoleTqLOJJeB4Sx9BmRlG2Lsat5khVAocctchT/WhTPdz0BmnpZaQpxOosykibZTDwSa0agKrmWbeGaO5dzXaXMxo6VijBGoBYf9aFtxx7GaauTcfRNiTpKWtx6qXmHtjDcpMglAto8wOodcSqLNJnGYBXypj1DJYjXwM7+zBNBeNH45Qpm1MMm9vXAovrEaRyJrE1cfQxRK2Oo5nbUARR5CFERxrI41aktd23MfszACaUmRmqh9ZzBF4k+hqCXm6RKhuxpM3oDdGseUJbGUCTahgqeMY1qPse22Yp8eu542n7mUifREvPHEXmbvO4pdfeR/f+/j/5oKvvJf8bafxdPISHrj0Mzw5eB5jv/8uD/ziaH576lFc8rX38cDlJzLZfwWPl25Fem2MP+Tv4MrvHsNVZx3P1sJtPD52B09PPsi6wd/zQmWQ6394PD///Hu47ltHcsc5XyS3/CIqqRu5685zuefe89m7Zx312U3oM+tYP/Qrnh+/mZV3/JhnnxtmX+2PqFoDWzOQJAlJbqLpTTSjRkPci2E1UKUqrhFPCmv1WVzXxrFsHMPEklUCwyIyY9ClbVq9c6SD7+kEvo5jiwSBuqQGDf0Ax7LxHGcJkNmJ4knFovXDc3wsw8Z3fKKghW06+K67pBZdDCyCnikjbivEocQi52KxjRHzLXrMiF6DwrUd5jvdpaBgsVXh96CW3V6TotUDgJq6wXx7gW57ntCPONA92HucOBixdJvA9Tgwv7B0X283J/wluGjrHY+zNPfoaUnbYYRrOyzj8IGlACIOGJyl4KETenTbrV5jod2bZbw9q/Bdm04Q0Anjy3wrouV5zLci2r5PO4ghlO8MEBatHG+bPRahma13TD7evp7vhLRbHt22z3wnoNsJ6LZ92i2P+W7YS3cWmxRBD9oZK0Dnu/7SY70N7HwbitkKfSLPIvQsWr5N6JpEnkXgGASOQehZPfVo2AszzCVmRSsMYsuH/3Yw49vGXxhROmHM+Vg0ncTMi2DpH4Whalimg2UbGHoVQ3+TrZtWce9NP2T4nrMpPPAzxtacy/XnH0V59cnkV32d6hv34CljONoTbNnwEOOJ81mfvZgXttzC3ldWc8UFR5Pq+zmmtAFNmMStPcurD/ez9tozufWML3HHGV/i11//GLd+7/Pc/aPjWX3+iaz5+Ve4+rj3cPF//BUXf/yvufTT/8gN3/4kN//gOM4/7mh+ftS/cOk/vour/nYZ1x3xv7j/uI9xwzeO5vKTP8W1n30Pl//nu7nzG5/kis99gMv+6/28XP4d2x+5ia0jF1LuP51Vt51A8t6vk7j7v9icOIWdWy5m36NXobx0J2ZtNbY8jCAMIikpnnv6WtYlfsBjA6eyI3cGs/uGUaUKe3atYW5mkD077iNx/zfJ3vc1rNfvw/VGUI0sc401zDZXoTopFCfFnNxHQx8i9EewjCyKMkS9sQZZHkQRh3D0HKFZxjTGkIUShjJO6D6CLFQwzQl0exTFKmFpRfR6gkBOMR+VMdwkgt6PY6Zw64Noc/14jTTz0giHmhO8PH49yo5BHh+9nFV3fZN7r/gi6dtOYuvaH7Hy4qNIXv0p/pj+GXOP3crGh37C3kd+g7L9HvDX0ZhZS7U6QKuzkYaQxLTK7GjchGjehancimf8HqFxJ4EzgtPYhD/9BNqefiK5iKsVUJUUrlfCsjJYWgJTGaKlZegYeaTpVXhKFlPKYKtF5EYaQylyuL2JQC+j1BIcijbCwlZctYA0O0hgVAjccQw1h6VlaPllXCODpaRpO2MsBBtoayN4QpFIHmXBXM9BZz2+lCVS0/jyIC0ziS320TIzLLgV9NowoVLGl8p4YoWWkSfSc7TNPJ6Siqv5UoJIj+u6kTpKpI7S1sd6m9By7xWfWMfWVjfS2DXMIW8zrpDnrXAj4v5+uuYkoTJGy44Pro4Sgww7zlhvA5snMkboqlkiKUVLztJWi4RSEaeZxxXLHPQe5oBXxGwMEGgFFrz1+FoFS8rjGSXaflwBteppFpwJ2mYFsz5MqOaYdyrxL7qNYdxmgoPOCB29QChnOGBXaGt55P2rkPY9hNtI8pY/SVuP99kdu0zXK6I2VuIqeQ6F63HlHML0WlwlR6AXceUcnlqg41RoWSX0xlAMPhOThEYBS0wRmUUcKUPLKmNL8dY4Msv4Wp62XYmd9FKOtjWKpxTxlAKhXsFXSwRaiY49hiNlsIQUgR7bKgI9blh4ap6WWcbRcrhaAVPOEloj+MYIllTA00cJzQnadhZfz2AKSep71+DJJQKtTNeNPfYtY5KWVcEQ+jGaQ9hCCbNR5lCwEUsaomVWWPAmsYUiymyGA97DdKx1eEoRs5nCkdIcCidpm2N07UkifYyWMUpklmnbZVpGisPBBuaNzfjSOAe9ddjCEJFe4KC7EU8sEakjLNiTRFqZQ/56fDlH2ygRaQW69sOE2gSBWunVlHO0rRHa1hihNootlFhwN+LK8Q57sfrsiCWMeh5x7yB0HiVUygj7+4mMMQ63HifQNqPMjaFLBVwjH5tPav3MvnIXmCO8+fjPeKr8RWY2fJZdE+9Ceuq97Mx/kO2J/2B77oM88uC72PrQkbwyfgmDN5/ErqcT6DMvI8/tQmrM0Gy8RqP5CvukHbiJCZqfvQj5774NX7gC55++xq6TzoVnX2NBkHBmZlA1EVkT8UWJQ4KJX5NwdBNHkAhUDVeSsQWRQNUIFI1IM/AVjWl7mkO6iLK2yLbjfob5hYuZP/FaOP1O9v7H6XDK7ZhfugL91BvwL1qBeFM/wr1plLtSbPvZ79COO5+F719P9zvXsnDytXROugZOux3vmAs4fPTF6Ocsh9cMmFOR98/gahq2ouCoGoFpEsg6oWriyzqRYePIOp5u4hkWrm4yLzo4iozjSajGFIYxjaHVUAyVqq7RERy8l/Yw8+zj9K28gicmrmO6/yy2nf9+pq/6EE+evIw3Ln8fb9x2JH+46QheuP/d6E9/h/nazYTqWqxqEqeexWuUseZKeI0xvPooXqOCNZdDnUnhCiV8qYLTLGJUs4RKTOs3qll8oYhdzeE3Syj7kji1El69gl0tYc4UCMUK+nQWfSpPW9lER9mEWxtB2ZfCmM0g7ViDsStJMFPG3psnmClj7Ukh7ViJ8sZK2soY8r4h9JkUC+Y6nHoGZWoAs5ogkgvIe9J4jRE66iQdbQJ9JolVTdNSSkRyAWn/WrS5YTrmGE6zgDKdwpfGiJR1eMI42mwaTyzjNAvYjQJ2I4/TLBIqoxjVDE4zR6hWCOQSTjNPIJfxxAKuUMATi7hyhVAfR61lsKUSRiOP2SygVjP46iiBPIrbLMXbe2WEljaC3czgCFnaRq+9IGQIlDyRVsBqDuMr6bgtocczTFeMbRdto0ygxHwhX872LvHMI1CzhGoeZaafQC6w4EwQKiUsMUuoV3DkPHo9RaCV8HoHeKvXFPHlPC29HOtYhUwM0NTLGLUEvlQkUisEShlHyBPIJVraKK5QQJtNMG+P0jYWPzfHW+F6AiWPPN2H3UjxVrgeT8piNZK0jTIHnPH4lfbqcMzt0EqY9WR82DUqRFopDolq8YTHl/P4Uh5PysXsECm3dPu2UWHBXo/diDkHdiOPsHeAtj5Ox5jAbuRpmWOExgjz3iRGM4MpZPG1MmYzi9HM0DInes2JLGo1ia/G3x+9nsAS00TaBkJtHVazgDw7RKAVCfV4jqFWMzhKHlOMpyOROYJWTfRsF3nsZoZQXY8vT+DLY+i1HIFSwZMLS5pWbS6PNpejbUxgNuKGQscaYd4Zw1cLqHNZ5OkkHXMCV8jjCT1tcH0YuzqAVxvDqpbxtTFqU/34TgFD7kdprECpLcdRkrTMMVxhDG0mhTazio6eJJLSGFPxc+0oIzj7M0RTJVrTFTrCBPJ0GqWeBWsDHWEUcyqPUx0laE5gTmVQ3lxDq5qgo4ziNmOWhiGW8fQJ5Ll0rBdtFgilMsZsilAq01JGcBt5ArGMXcvF10IWqxm/0GU3i9jNEqE6id0cxRUmsKspQrFAW6mwYE4QSGUCuYIynSSQR3C0DO1gnOn9fWjaGM1GidDbwsyeIZ7deiPF+7/NpuTpJO89gcrAyWwun80rT1/P7M5VeMo4LXGclrwObS5Py96Era9DUUax/c3U5TKmOI5Qm2Bq7xim+jyW+Dzm3BOUHrqM2y76Cmcev4xfffcf+UPyIoav/Tq/P+cTFG/7DtnbvsnVp7+Xa095Pz/6xDKuPOWjTDx4OS9tWMH6zLUUBi5kzb2ncdevTyZz3y+YWHM5Ox9ZwY7xO5h7+H423H4WV3/lvaz68Zc49z/fzdA157D25osYTd7Fynuv5LdXn87Tjw4h61vYPHojz0/cTequC3lmyyCzsy8iyPsxLRFTNXF1E2luCmluN0pzP7XGPiRbZkYV0RQRVVYIPR+pqSILGrbhYOoG7aiFqem9w7YVowYCA8cR8H2RIBBio4cXGz0CN1x6O24mvG3DeKd6NOjNNXzHfVtd6oXvmHiES5OMxaCi2+oSerGu1HN8Qi+MP9a77yiImw9/Ab0MAqIgWGr/R++YY3Tb8efOdzpLNpDFEOOdQNBO1FrSrcarhrilsdQgcWN+x6JVZHH50AravelIXCxYxuEDHJpvL5k8Is9aAmRGnv2OGcXb/Ii3zRohncBfCivmozig6EYh7cCnG4ZLQcU7L/HHgt7UI1i6/8UWwjuDinbkxe2H3hSl3fJY6MZgzU7bXyKFxve3OBHxCHyDKDSJAm/JAhLPSeLH7rQiPCcOKQLHIHRNPEsjdE18W+8BQS08x+rBNK2laUdc43HjuYhn924fBxShaxG6cfDRDlyi0OmZSuLHXXTUek5MgQ2DLqZpYlsSteo2Jir3ke27gsF7fsKLG+/gpScfYHjlmQw99B1W3PUl+ledwv69CYLoZTZsWc365C8ZHTiPbY/dyfYn7+E3v/gkI4mLaO4rsOA+hS1vYttT9/PChtspP3Auid/9gK19V/LwqsvZPno3Y/f/ir0Pr6Vw40+444xjufzrR/L00I08nryNN7Ym2Zq8g/t+eiLXHfN+Vn/pY1z3wf/Do1edwf3nfImLT/l3Krd+n433nsPk78/l+eTv2LTqVzxVuYHEQ6ezZf2VbBm/htuv/Qrplefw0C2nMJm4kIczFzDe9yPeeOwa5D0P0Ni7gsbcWur1fra/dAuT6R8xsfIbdHffizrXT23vgzhKFqUxxJuv3E5uzXfY8djVtKpD6EYSw0giyf2YRgJdG8I2E+jKAJ4dzxgsaRBTHsSQB2l7JRw1hTyzGk9IootDWHKa+tQa5FoCSy3QqPZjW1lsO4Pe4zY4jSH0Zj+Wk6Eh9mM0k3izSbTmMM29a3g0fzEj95zBHWcdzW+/82Gu/dYHuPbbH+CGH/w7v/7me/jlF/6K60/6R9ZecAxXfPUIbjrtKH5+7Lu454J/Z2T5t6k8dAo7nryG+u57aZsp/rD5fDaVfkiudByPrD+RR0pfYu+LP2X/zotxzOUExhoISygzywn0QVpBFsdJ4Ec5TCuBa6ex9QShksYRhjGbg4RGnsgqElgFfLuIY+RpO0kORnm6XprAGESaW86BMEfLTmDLawjdAqFbpBuOE9oVPKNIaJVwtTSBmaVjxjOJllZkwRpnwRojUnL4UsykcKR+uk6uV8VdQ8cq4isZWnqReWcURxrsTU1ytM0soZZami14yjCeFNdi4yrsaPyLmJgmUHO0jCKH/I3M2xM09q5k+vV74eBWQrWEPDWMNpshsvJ03DJ6cwhbSnEgXIenxpozvZGirSToaCkCcZhAStHWiz2FXhZlNoFeX03HjhkYnlrEVUqE5gimnMGUU0RaGV8u4IjxHKRjlbGaMWm+ZeYxqwMEUoquWeSwP0aoZHCaw3hikj+H64iUNPLUajwhwyF/MtaQNQYJzDSRk8JoJpZaDXG4kCHQC7hKFlNIojcHiawCphhPFuJX95MES9OH2NzhyBmMZqLns48NHtJsH6aQ5lC4YcluseCvo2WNYDRjkNpicyHeGGdw5Dj4WAw/AqtIYJWw1RxtdwxXLxGYI3h6BVsuciAq42tpQqPAfI/e3jJH8bUCkVUiUMfpOKNY0gC+lsVXR/CVCRwpz6HWGB1nhAP+JJ5SwRHLdOwNRMYYbWsUU0ghV/voOKO4ShFlLoklFjgQbOjxZgaY93JEWomOsZGuuRFXynLAr2ALCYxamsPBpt4+Od7gh2qx15LKc9Afw5MncMQylpDDEtO07DKOnI2/BrXCgrsJWyzSMkfoOCN4ah5xZgBPKRMZE8xb48gz/YRagXlvDEfJY0klOu4WPG0jhlLC1nP4RppATnHQqLDvmRuZfv5iXtxwIvsmj2Fqy7tpPPHPvFk6ktnJL/Hm2McY+f0yCrf8PdVnbmZkxRk0to9Qf/MPqPW9qMIchj5FtfoShrIbaXkS7+vXYHzgx8z8zRfhhzfAk/tgv0JDrBI0Rd6qyczXRXSpiWoqeIrM/GwTqyngijKuKOMrKq7Ue1tWcUSZsDaLNLuHjtzkzzv3sfPC26h9/Gfwjd/BRQn8n/yenZ85F/PEa+h871bap92Ge8rvcL56NbUPn8VLn/whwpcv4k/fvB6+eh3dY3/FzEfOQPvxzbBmM29NiZj75xDEBoproJkarijTashEdQmnqeBJGoFiEOo2vmbiGxaebmKrOq5hYRoyri3g6rN44jS+VMcWVcSajKG7NPfPsGfHM5QTN/Lo1d+jeuanEM76AC9fcAT7zns3r17wD+y+4yO8seLfeL3//bw8fBT6axfRVlcyb46iTQ9jVfN01PW05fVoUzm8RoWONkGkjtLc00+ojBCpo5j1HK5YQp9L48sVlKkhjNk0kTxCSxlD3DOEOpUhkiZoK5O01TGcWhF9Oo89N0JjZ4JAGKeljGPX8oS1IsaeFMKOfqovr6Hx6lo6wij2VIKokcEXSriNAvpMCl8ocMCeIOwBPD0hw7y+gUAYRdg9iNcs4TbzOPUMgVTAE7K4Yi7ew6tlAqWCNpvGl0bRZrM4zQpGNUOgjGBUM3hSGauewxGKeGIJvZrBk4rYzRx2M9fjN5T/AgroqyMocylCfQy9nsUWixiN3NLbTjPe2wdKBbOeicNqo4LdTKPNDRFpI9jN+HnGoUHcJrCFRO/ncKwqtYUUgZLDl+N5pSdnehrPRbBmmlDNxeBmtYgvFzBqSVylEKs35Ry2mCU0yrhKPmYy9PgCvlJYqup7cm4pPIj0Er5cwhMLeFL8NXtigUAuESilHguhTKiW6Jij+HIRs5Gma43hCDnU2SG61jh2M0OglAiUIqEa39ZuZnrgzjJ6NYkr5jjgTsbQzVpqqRURqsXewT/Xm46kl4CmgVpYCilCdZSuNUnbmMCTSjT3DhBpo3TsCbR6ipY5hjKXwJEK2GIeRy6g1VN4yghms0BoxH9uCTEQMzZHpQm1Dcizvb9LKU+gl9AbKSwhj6dUCM0xbKmIp5RxetfyTALvi24qAAAgAElEQVS9lmHemcQRyoTaBNJ0iq67idBch1RNozbzHGhvQa2O4iub8NVNSDNFjOYYpjCBNFOi6zyGXo+Dr1AbxZOK+FKhZ+lJEMm5WDVfy2I0C3j6BKY8hi1NoFcraNOluKkwV0HeN4I5N4ZRzcYgS3EEdaqCLCXx7ApKM4NcyyLOprGVCkotiTA3iNlrUJhyCk1NIIp9aFoCob4GW0vjN+Ngy5HzGFKeyJ1EnEvGAZ46iiOW8OQKgTqCp5TwlBLK3BBmM02olzGENI5SwBCy+PooeiOPKZSwxBHa9iY8pYTZzOEqZSJzHGkuid7I0bIn6bgbUBuDBPYIiphHapZwzY28+vxynnvkJjYVLmHNXSeQfuhUVtxyAo+OXc7KO0/iqQ3X8szDv0Xcn8AVJ+naW5neOYhcK2Lr63Ct9ZjGBIJQwJXLLPiPUN2XR6yuR61tRpudZEvxKs468f8ydNPJXH7qB7jkxPdxw2kf5dpTP8SVJ7+Xi7/5d/zshGX8/tSPcuNJR3Hah5ax/OcncdV3PsOqy7/PZd8+il987b3c8MOPc8XJH+KKUz7E78/9LHec/Unu/9mnWXnOp7n2hHdz7Vc+wh0/Po7n8suZenE9Tz+cZvldlzO45kb6V17H8y8O8eTG+3hm9G42J29m4IFfMzvzPJKyl2ZtN5paZXrvq/jmHLO7n0eq7aA6sw1J2Y8gTWFbKs36XKwbNV0M1cY2HHRVjRsSdoDvxId9U9NxHQPXVolCg1Zk4Fpub9rRIvQjAjdmT3SiTsyg+G9BRdRThy4FFk6PE+FHBG7AfHu+Z+CIA49FTWin1V2Carq2R9ibbHiOi21ab5s8eoHBIgAz6j3WYruhFYb8BWei1Y4tHu9ALES9gMJ3vd7ntJZMJ+3e19Ntd3pgTbuHS4jvK+w1TLqteWwjVrV6tsMy/nSIwwudd0Ay41bF4pSjFfosdDt/0X5YbCVEgU/kuUSeS8vzaPfeb/keoevQ6bEa4gDC7x30/d4kI1rSfnZa0VJo8d+Dim4notsOme+2WOi2aEd+zwASstCN5xzddieGaHajOLzo+HTbHu2WE88vWu8MTIKlhofn2ISuvcTU6ASLUFCHwLEIHAvb1LEMbSnYiE0f7wguegaU0LV6jA63F1TE38ModIhCh05r8etfTJJ6ExCnha6btCKX6uxrlHP3snb5Lyn1X8bUiwM4+lO8vm0tGycuY/k9X+b+5V/n6WfupC5uYef+jdxxxTFszV9I47VVvLj5t9x6xWdIPfADXnj4RnxhjP27l7O+ch5PTl5B3+0nkbvvR2zNXMFzEzdj7hth54tZQvkZXn98LVtSv+WBa09jY/Ym3nixiKO/wsyuUQrLf8EVX3of13zq77j/Gx9GXX8vW1ZfwAPXn8j6zNlsf+Im9H15rOkJdjy5ktLgJYwXr6RSupTEwMW8/nIeYfppdr6wnsns3Wws3Ehq5emMJE7nuXWXou5fi68XkZpDvPTc9eTWnETizmPZ++il7Hr212zMfY9Xn74ceWY5b750A5XE93ly3UXoU2sRGg8gNR5Eba5Cra9Eq65E3Hcfwu67mdtxK8LrdzC3/TbefOG3PP3wxTy1+RIeX3cBO564lqdGfsEjIz/lj1svZ8ezv2PH8zez77V7mdl1P8LMSuTaKnQ5h9lIok/3MbvzPkwti1RP4FSzzD2znOU3fZEVv/0vrv7hhzjpX5dx/dePZPVZx3P5p/6Jm47/CMt/8gV++dm/59qvfpAVZ36eM45cxtDF32L85p/xzfct45YzP8TKy4/hopOWUbz3eNbc8FGGb/0YT+dPYufmM9j29Ik8VfkMW4c+wXOVL5N66CMU0sewfux4Zt64EM9cSaN2J6a5Gi9IIMirkNV+2u0RQr+MK6WxmglcOcXBaIzIymFIA0RuFk1cy94dV7Pn1d8w/cZ1vPDEeex65Uqqe27EaN6Lrz6Io63BkNbiqBk8rcy8v55uMIZnJtGVlViNB5l30tjNfrTZteiz/Rx0R2nrWexmP207R6AnaVkZPHUYTx1m3svja8M48gCRmSQ0k/j6EJGZpG2nORAUaNkp1NpDPbhYAVvI0HVGiYwibatEoGXR6v28+crNHG6NwvwELSvDm6/cTMeuwKGnOOg9jNbow9cz/Km7HlNMIM32oTeGOdzaQKCX8ITVBHIfHSOJJw1iNQfpOmWMxjC2mOZQUEKdW03HKhMZlfgVJaOMbxbxzDy+WiTUS9himpZRom2VcOUUjpwgNLJEWhZXjBs5h/xRfDlF1yzgSUm6VpFQSeEKCVwxzVvRBnw1Zh+4+jDzYcxDaDllLCmJISbw9RyhWaDV4zKEVo6WU0CprSUwskR2HlMawtVSmNIQLbu8xEdwlAymlMSW09hyGlfL0rJHMIQUrprHkjIotSEsKcPBaD1ddwylNoApJVkIx3uPn48tFkp8H6acwFbTOFoGtTmEKWfwzTKOWsCS84jVBzGlQXw9z7y/jsgcJTDKBEbcdAn0CRwli2+meKs7Sdddjy1WCIwyB6IKgVEgNMu0rAmYfwJXqWBJBbreBG91NuCoKRw1S2SNEJljWGIBXy/HLAkjh68P4St5rEYZXx7DV/McDCp4SpqONUHXXkfLGI3tH1IWa9EwYxQI9Ty+OkGgj+NpJRwlS8uJn3vLHsXXKnSdDQjTg7hqgbZTwdfz6M0klpjH18ZwxCRmYxBLHOJwe5yON4JcTxBY65gPtmJqZVyrgGfEgWIkZKlvu4unKt9l+9bvsnv9MUgvHInwzL+wZ/xj7Cx/mpcLH2Jr/z+wefVHmH7yBkr3/wj5jXXYtR0EegPPlNG1aQxjH76wm5cv+C3isb9k4QuXonz0+8x/61c8cdxP4FUJz3NQdu+DhkZ3rokhNpC0Bo7coFOv4wgSnqRgN0WshvA/GhWKIxMpMm9VRfx90wR7p4mefw3nvhL7Pv5z1JOuwTrh13D6AwRfuIL5k37HwdPuIDjxOvwvX8Xhj19E++MX4n7yl2z7/0+nfuE9dDc+z8G9VbRde/FqApamItkaM2INR5YJayKdhow7U8dpKriiSqCaeIqBpxoEhk1ouQSWg+oqGGYTV68RaVUiuYYvNLAFBbWuMSspvPHGDna++iQDl/2Yl394POZXjmTuK3/NC+f+LTPn/ROvnncEs8s/zlT/UWxb9Q+8NPx+lFfOpi3fhd1IYtXSuM0SXX0D2nQep17BqRdpa+MccDdgCwXEqRjap1fTGLUMgVrBauQwaxmMuRQtdZSOPoFVK2BW84TyOE69TGP3WjraOhbMzWjTBeR9WZx6hZY6gVXL0lJG8ZsVutoGvMYo0p4kXqNIW60g7FlF/c01HHI3Ekgl9rx0N0Y1QVuvYNUTNHY/xIK1AadRwJjLYNYyREoFu57BFXJos0OEWhmzkUGZHcZsZLGFAm1zHWYjT6iNx9YBsYjZyNEyxvHkMq5YxJWK+EoZVypgNtI4Yo6WMYIr5XHEHK5cIFBLWEIeaWaYljkeH6jkEkYji6dW8JRyHOxI8YFfqyaRZwbx1QJGPYFeH8aXK9hCAVvIo1WTiNP9REY5np9IGWwxhS2mcOU0rpzBkdKEegFXTmM2E7hKMr7ISUI9T2QU8dV8z0IS/+zx9SKuml9625IyOErcyHTlHGYzhSvnli6WkCbSywRaEVfKx9MOrUyoVbCaGYx6Ck8ucCjYEB9A5RIdcwK9lkGcGsJs5Ggb4xzwNlDf00eojuArFUJtFHUuiSeXCdQRIn0MvZpmwd2AXsug1zI09/XjCAVcqUigjmA0knhKPm7gKfHXpVWHscUYzmk2YnuZJ5fRqmm0uTTyTIKuNcmCu4FAq1DfuxZLzKHVU7hyEaOZwVWKuHLciNHq2d5BeAyjmUFvpPC0AoFexGqO4kijeOoISi3Rm2ek6bqTGM0CylyGyFiHVs+j1rLMvLmW0FiHr42j1uPn5qsjOEqFmT391GfT2OYkuraORrOELkzScp5EnB1Da2zAFB/GEB5Grq7HFLfgqCM4agW9Ef/bMptZzHoOu5Em7PE4bCFHZK1DbZQwpUma+yqE0mMc0J/lgLUZZX8Zt7aFlvIobSM2mkTGJgL1USwny/TcSkQ1jW5VkJUcc9NrseQM+lw/c6/fT3XPcmqzd6Eay6mKd1CX7kVR1yKLA5gzfQRyOp4Kqlnmptagi3m0eo7D4aOYUoWWswFbraCLWQKrgq1l0aUEppLENcroUhZVyOAaI3jmGJEziWdOMLV7Da41gSoXUcQ8tjGKqVVQpQLtYCNiPY2r5xGqg9jaCHP7kxjCGLtefIixwfMYuOMUkkM/pDY9jDhb5qUnHmQkcSWvPLGcp9Zfz/anb8dRH0GqjqE2J5jalaDlPsL+N/sIrEmE2RSzr69g21O3Ie7PM/1GBmFqjNruPG+88ADXX3I01575Ga4/83Nc/u2PcduZn+fSr/4rV37r/Zxz3P/mqtPexw1f+lcuPvrvOeXdyzj9qH/kupM+z0VfPIq1F3yHO0/7HJcc9/f86oR/ZsUvvsjtZ36CX33t3Vz1jfdw26kf5uZvvZ/LvvxBbvzxF/hDaTlzrz+C2nyVV1/ezLW/+Rm333gJL75YYPq1SRJ3/pKtuTspDt/EmzsfxnX2EzlzyMrrvPnGVna8PEm6/0ZuueYnrC+tYNuz4zSmXiAMDBSpTuD5GKqBa8UNicU2QeR1cc2AwI2WJhTxwdwj9O2lSUfUCxQWjR6L4cN/DyoWw4JFyKXfa1MsBRK9qcgigyI2b3SYby/g2R6dqIPf+5hnxxBOz3Fj88Yip8Lzl4KDd7YkFqGYi6HEohUk8GL96OLzW4RhRr0X5BeVo0tWkt6fO5ZN0MsYYtlFQDuKegFHZ4mt0Yk6LPvTwXkOdMKlVkAndJcO7vOtGFZ5cKG71KZY6LY5uDDfmzF4BI5N4NiEjkPkuXG7Igho+x4LvdnI2zOP1lJY0ArjOcliQBHbOtr/M6hoR0tBSeh7tFuLjYiQQwfmafe+AbGaNNaqzncDDh9sc/BA2FOXBn8xOVkMKaLAo+V7RG783H3LJLCt+NqxiTwX1zYJvJhJEXju0gzEscy4IeFZ7zCeuMy3/KXpx3wroB0ttiq8HnQzfLu643pokoGpWaiajKZUefLRIrdd/xMevP1syv2X8eof+zHlSXb88TZyg99mzfL/opD8MYY0xsPrb2bg919ga/Estj92JXuf/x0TQ6ex8qZjeXbyYva9cCubSqey+o5jyCz/Guv7zyB37/fYvuUWnhq9im2P3o4irENvTrL9qfsZH7qEFTeeylOb7uD1VxOo+qNMVysMP/hTLj7xvVx27LsYPu/z7B+/kUfTv+SGXx1NJX0aO/94G06zQkt9hJkdWdKrf8Fk4TeMpS/lj38cYnrfo3Q8kdreXbz67OOIs8+xZcMtbFp/GcUV32ffi3dj1JPoYoJHN15IcfBk1t56DMO3fYZrf7qM4Ts+xmjfcTw18QN8cQXS1D1se/oqunYZS16BPHcP6uz9TL9yE0+P/ozHc2fw0vi5PJb4PpXlJ7A5cRojA9/j0fGLKA2dzmTmHIoPfZdNQ2eSfeAUxoZ+wrr0+Twy+mvGMxcxlr6Q8tDPeHrD1Tz+8NXMvrYSezqBU02h19OI+4bZmrqYu875JA+c/wlO/sAyzj3m/zD4y5O44vMf5OwP/x2XfurfuPDj7+OmH3yW+879Bnee/VUu+8YnuOa7n+f8Lx/JGZ/7Z37+5Q+y+pJjOePoZdx1zvvYfP/xbFnxOabWf5/9605hW/o4Xpn8GDtGjmZX5b/Ys/5Unlt3Kmvu/xi3/vYI+u4/kmef+yWCsJwoylBvPESz2YckJgj9CVQpjyWmEWf6CPQ8hjCILvRRn1pOdf/dPP7w+SRX/RcDK45lQ/l75Aa+wuaRHzCSPonHN5zFtmcuQZr7PYbwEI4cgwVtOU9o5xHry3HtNXSstbjSQ7SNBG0jQ9vIEWkZWlo6ft/Jozf7cLVhfD2BJfdxsFXEUfuJ7ASRncA3BvGNQRbCHIE5hG8M4RuDuNoA8944tpTBElOwsJm2XSQ0snScAl2vBH9ez1vdEvt33kTXT3MgKvGnziTCdD9vtbbCnx7G01KIs6tYCEbpuiN03VGE6TWEZpkFZ5gFJ4Enr6VrpzkQFAn0NC2rgDCzCvv/kfWeUXKVB7a27p3x9Xy2r2cGj+1xHo+xBxszYDAGG2MTbIIBYzBB5AxCIECAEEGAJFAO3epQOVd1VkASQQKBJFBAIkotqUNVV9XJOVRVd0uC8X2+H6e7Ydb8OKvOqao+dc5ba3X3u9+991NpZtRMYotRyoebsKQUNbOArSYZ7F/KJ7U+GmYBudiGOLSGhpVl1MqgllsQhlbB0bWMmWn0kRaEIytoGClGjRRjVobBDxbyt1ono0YGeaglmETXemjYGUy1HWFkGZ6RpGal8c0kpSPLMeUIhhTGt1LUrDSjXgZDbsczYsjlZhw9ilJdg61F8Mw4npHGUmI0nBy2mmDc76A63EzNynK01sWo00l1aA2ekaVm5jhe78UzsijlEI6WZtTJUzMzuHoSsdSCrSYYdQu4WpKamcFUInhmkvFaB9XhJqrDzYy6nThqGrHUTmlgEb6ZwNVTWHISR83i6lk8PU3NyuDr3VhKgjE/zSej3Xh6B6VDIcbcbhpOCldP0bA7qFvdfNLYhClm8bQCDbuD4/Ue/na0j5qZZcztoW52cdRfS93qwNXT+GaKo34KvRqloa+lYfQFpXBGHLnUgjFhOXbkDH8b3cAxr3siHpPmqNeBVmnH13ppWH3UzA4cLYUmhKmZWSw5hVaN46gFPL2Ab+aRy23I5TZcPYsuJHHVDhw5ilYJCn1H3TR1J4OlJpGrCeRqGs/pQVfiwTjKSazhCB9seYx9m29B75+Fvvsi+jefwMGNX8bYeS6VVy9gd+77hJ+cxquh/6C8cx6R5y6i/60YVuk9XKWMJpZQ5UEU5RBW8UPWXXwTAz++FuVHV2GdcjX1M27m078uYM8fHmVscQ/061jDJVS5gl0dwSsOY4wMohsV5MFhHFHCFWUcQfofjoqjJZG6rFIaGUaUKlhDJY6WROz+QcwjQ3y6dQ9s2ocxYwWv/+gKtIsew//TU0i/uo8D37+K//rn6XDKLORL5kD6dRgysfYfRD1whMoH/YzuO8z4kTJ+SUDtH2C8ojBWkalrBqJUxREUnKqCL+tYgoKnGjhKkBNWJoo/dbWEKwxRk0s4pkBVKVNVJGTZQDZlGBzh5XtmsPzkH7L93JMYPPn/UrrgS+y99cuo9/8b26/9e0aW/4xq+mQ+in6DA4UfMfzGJZhHZgeYyJEo8kAEvZihciCMU+2gcrAdu5qhcrgVo5LEEtLUtA58tYA0FEYtBaV/x+xe7GqK4Q9XYVXSHLPXY1dyVA6G+MTZiHikHU8soA6lGFXX4wk9WOU84uEwx521aKUEZiWLWkxjVTvQShm0UhK1FMHXMrhiFr0UZ8zowhUDhKg02IJdjXHU7sAYSaAVY+ilwP0wqgeFgaWPVwdoRqsbR8pSPdKGWgroCZPH4mCIhtGFXkmgjcRx5CyOnEUbiaOV49S0Dmp6HrOaCGISchpXyU6tuBvVBOJgCG0kjivncKQsrpJHLkYxhRRyMYI8HJ1YFU4gDrXjygGFQi62YUtx9HIaSwgEj8rhNoSBNsasLpRSmPKhpqm+GaMaRhhqwhQi1I0MlhhFLbdRN5PYcgR1pAWt0s5/NfpwlRRyMfishtOBKcWRSm2olTB1K49WjWIrKSw5gadmqRsF5GIIR04z7nTjKRnkYoiG0UHD7JiiWhx1e7ClVBCNmCiQ1EaSGJU0DaMbvZxCL6eQh2PU9W4+8Tegl1NYQhZbzOHKBZRiHFvMYQlZHCmPI+XxlMLUsa92ohTjuHIBs5rBFBLUjQKWmEQdieAqwXOemv0cVSOOWopTPLCGvzU2Y4s5lGKc6pF21JEYwwdWIw6GsKUMlphGK8exxDQNswulnEItp2jYvVhSFqkUwZRSNOxOLDlF+XACR+nG07uwpDTD/aupW53UzG4MIYuv9ODJ3ZjVApbYiSl2YCndqNU8qpBHHGpn3O2lMhhCHEmgyZ3oeh+qvpahUgZT7cKz1rNv10oqwx3U7dcZ9bYxfDjDUH8SU8mjCmmG+teglJPUjG6OexsQB8NBXKKSwVM7KQ+E0cQs5cEIvtpFQ+liVOrELEawR7LIh9MoQ0lK/SsoHV5CeWA1vtFN+fALqNVmhgdW8tH7L7LlpQfZnLudjZHr6Vp+CV0LLiY853QWP/ht2hecSHLlKXS2/Zb+Nx+h//UnKL27ELl/JXY1jFhagypEcbQC6kia93YuQRULyNUspaEIiphCqkbx3QKSGEIU2tDkLLqSw9QKqFIGVcpQHYmhiBl8pw9F7aIqZBkYCCMKGRyrF1PvpFyKUhoK4SgpBj5aiVJJM+ZuRh7Oszn/EKuf+gOHti1B0vJ8+FEbirgZR9nOmxtXkmm5j8TK6byx9hGGh7rYv7edUX8bnvEyerUbcTDFSx0z2dz1AK/3PkGu5S4Wz/0zW3oWsbHwPAf2JOhOPcS9t5zEzReexIJ7LmPW5Wfw0CWncum//z3zrjuNJ/76E6af9QXm/v6HPPen07j6xH/m1jN/wlNXXsjTV5zH3af/kOXXXcgtp/wjD13wI2ac/288cMmPuev87zPn6lO597zv8/AlP2HOlb/goSt/QV/4aXa8GqM8vJPdb6/n1U1ZXpg3iwXP3c72Te3sXt/CgTfTLH72JirlbXjWBzjSfnbvTbO2bxELnp1OrOVhNnctYeGj17A+MZ9DOzooFj/G0KtYhjox0Q82yzAnnApHsXUf16wxVj+GY7p4E5SNQBBoTEU3Pnv0J0SFsf8hVIxOCAKT7gXP8aeQpZOFmQENpD6FJg3EijHqXp3j48cnSjgbjNUnKBz1xtQ1jU5EP3w3IFNORkw+67LwpjoqJks3bdOi7gcCxmTEw7XsCREjcEhM9m5MChi2GbglfDeYUwd0FD24Dj8oC7UNB1OzsQ2Xaf/vk6McH6vjWTq+rU88Goz6TkDymIpmNKaiG8ePjk/FKcZ8P5jsT4gUddeh4brUHYeabU+5JQKR4LOiS991PocRrXN0rEHNCzoxap479TOTFpRJbuskb3asETSJjk3aUGoB7jSIhDiMjQaOikDA8KYcFVPXPSGc1F2P8VoD33LwLBvPsjEUlbrjYWn6FAnEcywcKyjd9F1nQrj4rM9jqpPCD8gnk+6KSTeF71lTjoq6H6hrlm7g2y62YSIIApapIFX7SUcW0rJ4BiuevYFUyx2899aLvJSZTnfoAube81WSK37D4N75bEzfTqHt93SHL6Q7fCH7XruH3sjFLHn8xyx+9ERWPvkzlj7+HZ68/au0zT2NN2I380Hf46ya9Wtyi/5CT/MN7Nr2NIf3Lac3fAvRhZfz8A0n0hO9k+H+MB+9v5p39jUx665TueaX/4e5F32Xmb/6Mtta7yC24GLunv6v5NsuZfDdF9EHUxzc0cSm1GNsLTxFavENrG29i3JlE0JlJ3K5n8rAEaTiETRhH0ODnSxf8SfWx+6kJ3oLwpE29u14ks29txBf9Xuen/k95t31TVILTiLx/Imsazmd9LKfYA09iXh4Lv37Z3Pko6c4tGsmm7KXs3LuT1nXejldyy/itdDVvN93F5ubLyL0xC9Y8cgpRBdfwq4tz7HzteeJrbyWpY/9lq5V15JeOp180x0sefIKXnz6KhY+dRVty+5gz6ureXvDEtZ3Pszce09lS+Z+BnYu4Y2eh1gXuZ3rTv87rjtxGvPP+yYvXPRvLLj0p/z1h19k9qW/IPf8faxbPZcNLU+zITqXdze18kpmMZvTS+kNP8v6+DzSq+5j4cN/4IEL/i8Lrv8OG174LdqWeyj1Xcmh3AXsWH0yW5eeyPrVX+S97Em8Hz+T7e2/p2/NH9n12iNsf2U267O3snfvM1TKrRhqElWIYsopbDWHKqTx7T4MMcGY0x2splfDyKVmspHLePjeb7LwqZ/y/OOnkI9cRS78F+LNf+KJmSey+Jlfkmy5jG0bH6A3dQl7t81gpH8hn9Sy1MwodSeGpa/BtVs55rZhVZczZkQ4ZqcZN9LUlTh1NcaoHqNhpzDlEDUrgVJpwtVCeEYI3wxjSM3U7Si+GcbV26lZETwjhKW0YMpr8M1wQHNQElhyFF8PqBSuFsUzYphSG2NeDKG0mJrdjimvpm5F0aptOEqKmtE5UXCYoGYEXQn/NdqLoySQS20B4cFopa61UNfbGLNjuGp4gjiRwNWT1LQQWmk1thihYebx9RyGFMc1UvhWGltJooy0Y4pRxtwC1aFVeHocSw4x5mYwqm14aizAvepxxp0sY3YmoIkIbTSMBLYYxteSAfZSS2LIIRpeAkVahS61ocvteFaCUS+DpYZxjCDWY+sRfCeOa0ZwrSiuGcExwvh2DN+OY+shNDGEZ6Yw1Ri6FMHRE1hqDEdPUHeyWEoCV09jq0lcI4NrZPDNLLaWwtXTmEoUS43jmWkaXh5bS+DoCWwtji6FqdkJLDWMrUVw9Tijbo5Rt4CtJrDVJNXSMjwrjqXG0MQonpHHN3O4RgrPTPJJYxOjXgFFbMJUwhhSmprZi6kkcc0ovpWh4XZgqxnUSgJbzTPu99FwOlCFEK6ZwDVSOFqGcb+PmtWJLsWp2Vk8M8moF8fT0nhqF3WjB1dL8l9jnfhGkjGnC6Max5ZT1IwcY05HEI3SkzhqDN9I4mhdmHIOz8hhawkMORKc28iiS0lcvQNLyWCrKTwzjWemMZUEdbsLQ0yjVloCZ4gRRRhZydFGB4aSQJPSyEIGTc2gKlE0KYQ83Erp/ZVIHy9n38u388GWaylu+TUjb32X0hv/wuBLP+fd1MnsTH2Htav+Pza1nMj27M2kF6WXeDgAACAASURBVF1BeV8H2uBeXKWKODKILAyhKgOY0mHW/vFGRn81A/+7l9P4wUUYXzkb6xt/hmta4erlbD/jJvioinaoP3BjlAcxKsMolSFcUcauijiChCcpeLI65arwJIWjsk55cJAj5SEGq0VkWUQdGGZMMXAECaP3NZQVGd7/8yPsPfMWrOnz2XbWTey48G5o2gBDFUY/6OfTQ0XGygLacBGzXMEYrtCoqHxaVqlXJMyKgC2INCSVUUXHVBVUx8CX9KmOCl81cBUdU1JwVB1DUtCMCr5SoV4dwdEqqHWVI/oIVUvm8OHDjO3dzZG7H6P4q8t58yf/wY4LfsKha05k+MZvcfief0Gd8T0OzPg6ctvpmOvPQtz4cw71nkTl7T+jH3oItdSGWgxhCxkq/SHEIzH0UhqjnEIaDOFrBWwpjVyMUB1oQxhso2F2olXiVAfbaOgd6COxCcxoAquawRHzaMUk8mB8wlGWQx5MIA+m8KRu5MEEvtIRrM6XExjVDJZYwKjmMYUAvahXYwFuWAhKEs1KUOgoDKzBFmM4UhxfTVE9vAZ5KKBP1dQ8ZiURrDCrBVwxi1yMBl0EZhe2lMGoJiZ6BeKo5Uiwui5n0CpxxOEQppjCFFKYYgpPzWOKCRwljTPh2HLVDHolWHF31QzqSBRfK6BXEjTMLjw1j6tkEYdCuEoWU0yjlmNBV4SeRxkJoVcjOEqCY34XjpxDKyew5Sw1o4CnZdGrUTwtjS0ncJQYjhrHVmLUzDS6EMIUI9hKDFdNoAktuFoUQ2zHkiNBAXA1TMPKByhiPY0uxVCFCOWhJnwziyZG0aUY1eE1waRfy6KORFBGIqjl4N5sORgjvRrDkpLUjDxaJYqv52iYBcThNtRyBGEoxLjThy0H92oKKRw5F5Ar5BxH3T6MahJpOIyj5DCqKfRKMuhJknNYE+KBWo5TNzonXk9gCCmk4QhaJYqrZNDKURw5jVIKo5WjuGoWqdiOUkqgjiTQyklMIUv5cBue2oFeSSMOBd+9I2expQxKKTpxfVmMahJTSGErHQjDMXQhgy6mGXV7USoxSgPNmEqKhrUJQ+xAraYx5QyOlkWpxBCKEWpmL8edTeilLFo5i1bJoQkFVLGAVM2hq104ahpNiKFUYzhGB0fHNiNLOYYGowwNxRkpNnHw46WUixFUKU+lmMDSO1GlJGI1hCymkcU0upzDkPOIpThKOYkh5HDkTmxhLZWBJJbagSbHMZV2TGkl7++4h+EPHmbL2ht5tftW2hafR2TluSRbzmT3m9ez582b+Gj3TAZ2PsjqJ35C06M/49G//DP3nf9FZv3xqzx+8Qncdfb/5q6TpvH0hScw77J/Yvkt3+b2M6fxxCX/wHNXfJ1nL/kGi+8/lfDz53Fg+9NsXXc3dT2LNhJDGUriCj045lp0pZOhIyGO9Legq3kkIYmmZBgptqMIeQ5+2ExxIEq5mKBcjFMpxTl0oBlL68S0NtDfH+bgwTYUqYChdHCsvhFP66Ay0BZggMUMaiWLVunErPaxf9tSnp91NvtfmU//QBxRWkeltJ7hg2uxq2+wNvkoPdF7WJe8G1nayPBQJwc+jFMZ7mTo4wSv9s2lM3o329Y/xeqFt/HCnOsJL3mEHRsS9EQXkQvNY3PvUna/FWJzdgk9bfNY2/wMPUsfZd6N5/HsTeewatZFLLrvHO759bd4+JKTmXP9ebTNe4DUkifZ0PoirbNvp+WB6Tx3y0WsXfUE6RcfZG34Ofq3d9L8zF28ll7KlvQy3u9romvVw3z4VorywKsMD27l0IEthJvmkW5bxEtrm/hwR4HQ/DvZ0rmQjuQTKPI2pNIWdr8aJhS6l5Y1d/HwAxfw7BNXkVzzMC889leanr6Z+fdfxuDgPmRpENOQcExrgtIRxCUs3cA16zhmDdeq4dl1bCNAhE66HYKCy6BbwjFdGn5jwlEROCQmJ/eu7VD3/amJf8OvYajaVEfF5Fb36riWR82b6KiYOM9kR8UkPnS0NspYfQzbCAovHcv+rFNiIsphm1bgopiIf0yWddb92gQVxJvqzZh8zbHsqULPSWzqaL2BbZhT7g1NVibGanJO7ExFQyYjLQHZxMdQLUZr40z79OjoVJmmbxu4poZn6Yz6DsdGP+uSqPuTnRKBS2GsEXRWNDyXhutMuSgarsuo71GzbRxD/2/OiNG6PyFCBM6JmudOxTI+3yHhu/ZUYWfN9abQKJ8fqMkva7TemCgB8WjUXeo1m0bdZnzMZbRh/zeBZbLMc1I8GR9tMOrVaLg+jm7imTa+5eAaFnXHC45dZ4oI4toWlhFQPya3SUTrZHRmkoZSdy2ONrwg+uFZ+G6AMJ1sUzVUDdeyqTkytimj6TKmaeLZGgff30F3ajnxpjk8+8gfmD/7HFY8/UtWPfUTls/5HvMf+Fcyy8/n1cytrHj+Zyx/9iSaFvwnocVnEl1yNoU1F/Lc/d/j4Ru/SvSF/+SZO77Oy+3XsT1+H5tX307Tg79jY8ttpF+4gtDyi+iN3sDG2O2sbb6JRQ/8iu62W9iQv48tGx8l2nILc+8+k7lX/YznLzuJuRd+n03LbmLV47+lO3YThVVXsTF+N5tTD7Gjbz697Q+wOf4w4Wcvx/gggqG9RLm4Hs98j/73tyCWdtPw3mek1M3W159mS+8cwsuvYuij1ezbPpdlz55G03O/ILv8d7zUfhn7eq9la+w8Opb8hL3r/oD80V0M7ruVXOQXvPjct9kUu4A3C1fx/ksz0PctZWjLM0TnnsVT151A2+yfsadjBrXBNAP72ujJP87yxTfSlXqUrtBMkktuYM/mZVilzVQHN3Ho4AYOfLSBjvQCFj9zC8uevpmuxCPkVt9J54qbWXDvGTw8/YfcdfHXuP/cf6L5ulOZ9bN/YMEffkTfMzfzfu8qSru6OPhOJ+VDL+Oqu1Eqr/LhuwXkyk4MeR/FQ68gDq7n0Lst7N36DH0vXMLWpiuobLqHD5MX8U7zGRRm/zPJmV9my6Kf8l7hXA7kLqAw+9tsXHw2pV3P4oh5jnwQ4cCuEKViBFPNIQ6HeG/HMwx9sJjhjxdRHVzGyMASxFIITUzgm3k+3DOfdPuVLHr6l6RaLufjXc+yc8vTDB1oRa8GLO0jHzSxb8dC0qHp9GTupNB6KdmWC9jx8k0U+x/D1ZdiqMsxtVZGazkaejtaaQUNLc5xO89xO49VbsUV2zjmJDCVdnSpFVMJ8el4F5YSwTMSmHKEUTeHLrUy5mcY8zPYaghVWINnxrDVEIbcRs1K4xlJLCVCw01Tt5PU7Dh1J45rhDlWz6FLLTS8OI7RRsNLoFbXoIsRTCnBuJumbiWw5BC2HOHTRjc1PYVabsdVEtT1VhpmiLoZxpJaqZlxbDWIMlhKgnE7hiMFeNJRK4evZ7DVJLYWx9KiCMUWxryOifdHqVkplMoafCuOrYWxlRA1I44htuGqEUyxjZoZx9WijDlpakYMU2zHEMPYSpy6k8U2ovheDNNoQaquxjbC1L0UvpPANsJ4dgzfiaMrbehqC74bw7XDaHIzvhvDNtsZa6SRxdWYahTXTGLpMXQ5jCK2YRsJfCeNoUZQhBANr4CpxjHUOLaexDFS2HoS10zjmklsI4FjJPDsFIYaxdLj2HocQ41gqW04egjXjAbfmxah4WRoOFlqVgZNaUYSmlCENo6N9uHoGXw7h+9kcIw4ppLDNhLUvDiOGcM18rhGF5aWwjLCeHaahteBrWfRpTQNtxdLTeOYaepuFkMNc3S0C1tPo8tJVCFO3e3AtVLoSgjHaA1cIUYPvt7F8UY3dSdBeXAFo24XR/0eRt0udCGKrSaomRlqVhDFGPOy2FonntmJY2RxrTR1L4uhRnGMNKN+N7aWx9azCCOtOMbkWKXxrQK+1YUhRajbaRw9hiK0oIghpGqEhr8O1+pjpBxG0+JYeoyjbhdOOc3BHU/xwdYZvLdlOtXXf8v7Pf9A+fWvI205E/GVC9mV+i7di/6OxNNfQd//Iutab6S6v4uD72zGkauoQhGpWkQWB1GVQXp+fx3ej66D71xG/R/PQJ32Y+wvnQt/XgaXzaf/hIsY/sWtHG/pY/zIEFVhmJosQ0nGnxQmZPVz+4FI4UoKkqNiSAK+KKGWSuiGwuAbO6HwDn97JMGOU69n9Or51M9/HPf8x3jnZ9dCfhf2CynsFXleW9/NgTde57U1IeTCZtgzyPH9R3BHKniWwUi5SEWXGDIEyoaEKol4sopTFVErFayyiCuoOIKCK2uBo+JzZZq6KjKqqjSqAoZSZVAdpqQV+bRS5ZNt77Lnz9dw+F9/Qf07v2THt77OhrO+xrYr/oU3L/k7Sg9+D+3B7zH8+A8QwqcjrTuToXU/5eC6Uxje/hfU/sep6Wmk4TbMahJbzGNWckhDMSwhg6vkMKUUppREKUew5BSOmkEstlMzOzDEJNWBlolV+Y6JyWAMbSTJqNGLIxWQhkOopRiO1IEjdiIOJjAqGep6J+XDa5CLEWp6F6aQQxiI4qmdGELgInK1JNJQCF/Lo41E0MoRDCGKLccxhQiumqCmB9QdpdSOUY2jFMOYQgpf7cASslhSFrWSwJIzeFoeqRTClBKYchxPT2PJKVwth1qJoVZi2EoGU0phK2lsJYOlJPH0DJacRCq14ekZtGoUR0tjyYGzoqYXMIXEVK9BgKfMYIkpLCkQKhw1g1qNoAkRDCmGpcTwzTSOmsEQE9SsPJacmBBIYzha8PvY0eIYUnjib044iFipUXQxhFJpxVZDeGYMSw1jqYFbzVYTeEYaR0uhy1EcI4VnZ3HNNLoSw9IS1JwcnpVBLIawlQyOmqFudeKo2eC+5WBsHC2NO3GvlpLEkOJ4RhZDjFG38ow6nYjFNkwpwZjXjSklqJl51Epkal8XYuhCDFcLxtFWUhhSAl2IBWOpptHFOJ6exRDjaEIMV89OvCeObxQwxAS6kMCUkmjVOK6WRRfiOEoHjlLAlvMYQhZlJIlaTmJKOaRiDG0kiHmYQiCAqCMxxqyeKSyopXQgjiSw1AKqkMJSsxhyCrkSQRXj2GofptyFJmaQqzE0MYGpZJArSWpWL6NaD2oxgSMVMOU8ptaBquQQpQySksM2MphaCk2Ko4lxPt7/IoMHVnDwvcXs2jaXjetu480tD/POm0+y750FDHy8mvJQE1JlFa7VwtBwO6VSBM/pRVc7kCoZlGoKpZxDFzoxqmvRqt24Zg+VUgsf7HuC7swfSaw5jbkz/p5486/ZteU+DrzzOAP7ZvHx239lY+GntC76Ms/OmsadF03jmWv/jvmX/QMPnjyN2af8b54+52s8cPY/MvvCb3HLD6YRv/185v7+Bzz+u+9x60n/hxV/PY1553+P9uln8MSVJ3LX+f/Ib/5tGq3zz2XHxgfZv+1prGIaxt6i4b5EtZikPBTHUnuoFtMc/KCF4uE4gwcjbOx5jNc2PMX21+bz/q6VbN34JHu2v8h7u5awddMc1nXPprcwi22vzEMYSHJwz3L2bn2agXeXUqtmGHpvKcpQFLmUQSjmqRY7eGPzcyx7/lKEI2mE6nr27W3jw/0hdm59kYEPwux/cymd4TuJL7+O0lABU93IYH+a4uE8udj9vPHSfNqX3UTr4um8sjlCefBtdr/eS65tGcufeYhXe8NkovPYvSNF/3vrKX38CiP7N/HxaxmWPPBX3sq+yL71K1j56GXcePpXOeOEacy793LWZVYgDOzGKO5ja2ENkednsnLObcQXP8yBHd0ceLuPw3s3sndLnkM71xNe+AiZ+TN4u3slx/Q9yCNbUMU3OfLRBla/MIPZd15OJj6X13oX8/b6pbzc8Qwb+56l/0Aes/oaL2eepa35Vu6/9yw2rF2AWN5CsX8jmwovklrxIK+knufgwR0IwkFEYQjbMgKShe3jO4GrYNLd4Nk+lm7jO7UJYaJBwx+dcEEEz7lWIFBM4Ui9ABHqTbjvJ/sNJ50PQUyj9t+28cY4vhN0XViGHRRz+o2JLovalFDR8IPP92znfxRZ+q7HaL2OqRufPT8R+RhrBK6JyXLNSTHiM7ypO+X4mMSaBomHwFDgTwgfo7XJ8weuikkxZFKYsQ17oq8juPdpfzs+zqjv4BgqDc+aIF58Djnqu1Miwmjd59j46JQ7wZvspnAdjtZr1BybsVpQsFl3g1jF50UI33Um3A2fHQc4T3eCrlGbcFQ4n6N11KcEifHR0c+1h35W7NHwJ89nUa/Z1GtW0FFRM2nUJjNB7tR5A9Ek2OqOx6hXwzNtaraDo5vUHRffdqi7Hp5jT7go7Kl91zYnBtiZ6qb4PDFlMgYSOFJsbEvFc4ICTnciD+S77gQutYymDGE7Gr7vo0kyWrWEWT1CIbKMdT3L2fF6M02LL+OFJ07h2VnfZ87d/8pzD/6UO//yLyx55mwWPnEGi588i5aFF/D8g6cy544f8+jN/87qub9j4VM/4/lHT6Z53oXce8X3aX/ySqb/9gSi86/kmXtOY+7MU1n1zEUsm30hi2acx+KZF9Ly7FXMuu0/WfD0hayY+yeW3Hc+8Qcup/OBq1hy+anEHvgjyx78NQtn/4qFM85hxeOX8vSM83j87nNZ+NilPPvgObz4yFkcems+QjGOUilQHijw7s52jnzUwYfvRlCEHt7bt4LO1AOseOFPbHv5Md7cPJPYit/z3P3fpbD89+zrvZPMgl+SW/ifrJz1FZoe/QJbMz+nL/YjXu45g7Udv2BH7nKOvDaDkTfmsnH1X1m/8hrCc86h7bHT6Vx8PpvbbmNkbwiOf8SRI5t4d38v69euoCc1j9CiO+mKzuL93TE8710Gy1vRnPcw7fcpDmxh344s+9+M09H0IOn5N5J8/mo2hu4iv+BKHvjNV3j4P79I7ws3s7fjeYZ2JBh4twO5tBVL2YkhvYUuvsHb21vY9XacAx9vQBHfwVS2o5W62blxFuvjV/Bm5FpKm2eyo/V8tq34Be13foHOx7/FW6vPwts5i+2Ra5n1u2m8eM2X6F54BsaRJRz+eCnloTSM7UGoJNm78zleW3s3G7J/Zc+rd7C58xLeevUqhOJjeFaB0sAaBg6s5J3X5/L2lrm899Z8dr/6FOpADFPpYvBQO+JIGkPpRBMLlIfivLrxMV556VF62q9jffIv5MNnsfP1yygPz6Tur8SzY1SKIeSBlRy387hCDGWwBXOknWNWhlEjij6yHMcIo8utHG0UEEfWYEgxPCOPrWZx9QKa2I4qtuGZSXwrhW+lsNQomtiOrcXwrRSa2IaphKg5CTwriq2345phXDOEJkb4dLwXz4rj2zHKw0vx7QT/dbQXXYqgVpowhBY+qRdo2CmGDi5CLq2B4xuoGxlcuQVfCzHuplDLzehCCFdPYWtpLDWNUlzKuB3HkcJo5XYcJRnEKdQYhhLCNVLoUgTXSGKqUepOGluPIFea8O04rhahZsXxzViwb8Zo2Ek0YQ2OGsaS2/D14B/rcb8DudKKrrbj2CE8L4SmtqDIzfhenGPjOXStFctox3WiOFYYzw1jma1YZiu21Y7rhBGFFbhOGM+NUPMyWEYM24zjWAlcOzl13KjlcK00rp3GMhI4VgrXSuOYKSw9gWOmMPUovpvGsRJoSghDi2DqUUw9iiaHsLVWbL0NS2vD1kLIlSakchNiaTXFI8uQpVVYZnji/VE8O49jZai5WSwjhlyNY2hR6rUEdT9Nze3E1gv4Th7XjmBoURwzTc3t4Ojoekb9Phwzi22ksI04ph7Bs1PU3AK2kcFQkrhWFsdK4lhxFGEFxxpdOGoHSjnBmF/g2GgOUwnRcDoY87oCh4eexrcy+FYaz0ziWQlqdhLH6MLW89hGGkuPTwg8UUw9ie8UsLQcvl3AtTP4bmbielN4Vh7P7qRm5RBLLehyhIafx7WyGFoWy+jG1HupijFMK4XnpDHEOCMfrUE6uIJdL93O9rVX8F72x+hv/4j+vi+yN/JNDuZO4622r/Fq8z+ytfU/eKfjNnJLrmTwnQxO+SOU4hBKdZjqyDBCZYDKSD/rfnMtR7/3V+rTToVvn4Xxf/6dT390KfzpSbjmeXZNOxl+NxuueI53r3gY3urnk2GFT3QXV5oQKyQFV5TxFRVHlDBGKmjFEf52uITTfwSjUqLSsQnh/hUY1y3g+B2rUa+djz1zFeN3roDpS+C6JTSumAczQ4zdsoRPb18B0xfx6VXPc/ySpxi7YA5Hr5yPcMkcnJuWYN7fxHj+Tdhf4tjhCvbgCM7gCMfKCp8IGrUREU/S8EQNV9Ko6zauouNpJraq4+omsizjiipeScIQBHRD4FOhQi3ew/oTz2fgq9/H/YcfIH3x62z/1pfp+fnfs/fiEzh4zQkcuv/biDP/leEnf4CQOJNi7+kcWncy/Zt+xQevXMbA7gex5ChqOYQ6EsOW8qgjKcxqFq2cwFVzSOUw0kgITYzjaBkcLYNYaseQEthaBq0SQRkJ42u5YFI+EkMrJ6jpXRjVNFIxhDQcxlM7sYQC6kgGrZymbnQy8OEyjEocs5rCFnKMHGzDEfMYlQSekkIprcEQJh0QMbRKGF9Po1dDWHIUeWQNR/0CthxDGF6DVGzHltPYcpbqYAhpOIpndKGLacRSBEfLYipJDCmGIUeRK62YchJNiGHIySDyJCWCnhojh62m0cQItpbC1lLoYhRbS/03x5YlJnEnHBfScBtGNTYRUUijlSNoQhylEsVSUwjFVjwzg6MnUYUQUrkFW0tgqXFcI4lcbUGT2vCsOIbShi634llJNKkdW4uiCq1oYhuWGglECTkQWE21HdeMMVbLUXezOHoCTQzjaElsI4muRFHlMLaZpO7lsY0kphbHMhJYShpTTuGbBdRqjIbTha1mcPUcDacL1wiEbVOO4+hplGqImp3DmnCwiSMtfDLWg6MnkMqtE6634P5MJYomhTGVKK6RwpCjGHIE10hhKjHkSiuq0I6jJ9HEcEDkkqPBuSqtCKU1GFISR8+hiQmUShRTSaNWYyiVKEdrfSiVJJ7eha0WKB1px5LzSKU4WjUgN+mVBK6cw6wGTgpHymJWUxjVJJ6aR6mmUappLK2ArReolML4dieeXUCshFGFTqRyFl3KYet5LC2DKibwzC7EcgLxSFvg+pECR4ap55GVNJKaRlBSGEYa00ghVdoZPLCYD3c9ycbCdHItFzHvgR+w9LlzWPTMOTxw+49pXnQZ2fB01uZvZN87D1Meeg5RSVMR4qhaHlkKXBqKmEEo5dCELsRiGnEkjSbnOHJwFbG2y3l8xg/ItVzMlsINiIMvsnvLTLatvZndm69jU/oUDr55LuL+SxnecSHrQ2ew+NYvMuvn03jyxGk89K1pzDntBJ74w4954Y7f0/rYtTQ/cgNP33A5S+6+laYZdzH74t8w6/cnMeu332PZ9N/yxGU/oWnWOdx43t8xa/o3CL9wIcN7VmAeSjF0sIXKYIzh/jB73lrMusIj5KL3sXLhX1n63FVs6nySTNs9rFpwFYnmW1k5/3KaX/wzmfZbWJ+bSS50F9s3Pc/rfU+QaZrOxsRdbOuYye51j/BG7m7effUJBvatQBhIUB7OIYlref/9dva928x7+5vZtyPCS91PkmibzuLnfk20+U/0pW/jwNuraHruSpRKJ5WhLHK5m3jbnaTD9xNrvoetG5ZQOtDH/kOvoFkHUaWDFA/sZttLeVa/+AjbtyZ4eeNq+g9tQBF2IA1tY1tfC3Nuv5jIgnt5q2sJc247lxm/+QYX/mAa82f+mZc6VjN08C185SDb+sJkl8+h5bnbWBubx+C+tahD2zi0Zy094fm0zptBdskcwnPvom/NXF549C8kWmfy8f40H+1J0b74biKLZrBvd5TB9zMklt9Csuk2MokZmPqrDH2Q4/6rf87S+Vey661mDn3czfDAK7y/p5umRTOILp9FeuVDDAy+g6oeQVNL+J490fcQIEBrnjfV/+DZDpZuTKFAa54/IVY0pjolJkWNKUeEW5/qdhirN4LuholkgT9xzoAO8tk2GR+ZxITW3Bo1rz7Rg/FZHCTYD5wPNdfDncCC1v3JDkWHT44dp+HX8GwH3/U4Pn50yjBQ+1xMZNJhMZl8sE1rCkU6WbZZcz0MTWd8dBTLMKcIII5lUPOcCcHEmyoLdS0Xz/YnYiEW0/52fIzjY3VcU8PS5Ak8pz5FsQgm+R7jow18N5joT0YzGjWfmm3TcB2OjTbwbYu66+AaBr5tMTYhZkzGRyZdFUGxpvc5Ikfg3Dh+dJzjR8emxIxAxPCnFJtJ90TN9Tg6Njah/DQmOKwermMEpZU1i0bdwvf0qXN/FjEZnUKu1n2X8VqDY6NjuKaFpWrUHJdRv4apatha0E/xWdwjIH64thWINL7334SKz6NKx2ouYzUXzzVo1ILyFE2RcCdtNpNKlDuEZRapN2wcJ2hJlUZKaCMDMG4xWNrF4NCrbNuyiM7UrcSaLmX+nNOZN/tXtCy5mvlzLqB92bVElk/n4dtO5sl7ziC/6hYevennTD/vBJYu+R0rllxEy9JrWPHMlTxw/anMvuV02hdeRXrVdJ5+5DyWzbuSB68/jWt/+x0eu+HXzLzudB6//3esWnYT8+44m6t//iXuOfXrPPTzb3LXiV9h1Y2/YdE9Z3Hlb7/A7BvOJLNqJo/f9wcWPTud55+6gvlP/YHY6r9wcNcC9u2cy9uvP04qdD133fgjnnzkHCLNN7Jl05P0f7iGnvwjhJqvp23V5bQvv4CN2Wt4o+MG3khfy4Lbv0XH4nOZO/0LzPzTNF4J/wevJn7MzvVnkA9/ixUv/j2FF04l/expNM/6OVvbb2Vr6E52ZO5ja+xmXo1cS/eqm9m9cRGG+CYV4W2K1V3sf/8ltr8eZ9uGJla/eDV9XXMR1K1I7i7sYx8zWN7K8NAr6OJ2hP5XiC68k/suPpHpZ3+V5Q+ew/6ux1n/zBUssbLo8gAAIABJREFUv+QH5Fbfyc6NS6ipb6FL2ygXX0EVX8eW32DgwzzJ+ANsemkJQwOv4Fn7sMTXeGfzk7wU/gt7eq7j4IZ7+aj7Bvqe+xnrnv13ep/6Lu9Gz2eg9wbWLfwVd5zzNe799Ze4/5xpPHzFNF7p/DMff/gUhw8v4709i3j9tdlEWy7hzY130/7iabS9+GPWpX/FK2t/w9qOU3GtPMJIiEMfLmdD171UDoURDkUZU9dRq/agKTmEcoLKSBxT72KssZHScARVziILaQZ2LifX9Ec6omfy2sbfcPDj6YjVp3CtBJbaiy/FMUshfDFFQ8ly1MhjjKzBrjYzZoYYb2SoOQk0qZ2ancMzc+hiCt/swdN7qNlZikdWYKmxQHAw05SHViNVWjnW6GbUzyJX11B3Uxxr5PHtGI4RouZGafhxLCXN0XoPqtDGJ+MdjNXSjNUyaGIbNTvDuJfGUUNolWYcJYyjRBh384ElWInjyK00zBi23D5RNBqmZucx5CTiSJhRK4wlNFPT49T0NIYQpWZmsLUYphKiMtzEmF/A1uKUh1cGE1wniS63US2twDdjeHoEz4giFlcy6qYYc9Mo5SYsuR1PDzPqpFGrrcEqoZ2mUctgWe0YRjONehJDb8Uy23HsMJ4bxbZCGHorvhfjk+M5JGklutbM2FiKej2OZbWha834fpSjY50YWgTHStKo5Rit5ykNr8CxktT9LGONLoRKK4YWx3My1P08rpXG1ONYRhLPSeE5KVw7EDk8J9gcK46hhjHkZgxlDbbWhm/HsNQQcqUZVWhFHGnCMtswjXY8J4UmR/DsHJocxTbiaEo7vt2FYyVQ5NWYegjXzKGKKXwnh2OFcawEphbHs/N8cvQlXKuAoSZxrTSNWo6jYwUkoQXfyWMbGepeF7IYxrGSjI8WGK3FqBabaNh9NJxexJE1WFo7NTuJZ2SRK2FsLcV4rQtNDOPbaWw9Rt1JY6phPLMbTUphG2lUOYSuhrDNBIYaRxGjWFoWz84jVlrRlBC6GsHUE3h2HlPL0rA7EEqtGHKMhtdB3e/CMjoojyTR1V5qo314tTxHDi3G07PU5U4qHy5l78v3sPeV6xnecAZvhabxYcf/otj7Uw5lT+Od0DfIPTWNjnn/hLJ3AbH5F/NK5llqYj/C4GE0sYRYGUESiqiVQV773c0YX/gd49NO5dg3TkH68nc59JWfYP7mRj79zV0cOOG3jJ1+J/xpAfJJd3Dod7P5r3cG+ahameqjcARpClXqSjKOKOEIEge3vc7g8gR7/nAfwh8f5djVCzl6w2LsGxdSv2s5xbPvZezSpymdfAuls++lPH0eH9z6DMfa1/He/QsYO382I7+4jYO/voPilY9jXP889uVP8+lfFtI4bw6NPz7HB+c+gPx4GHYL/L+3DmLt+ojG4RGOizqepGGMCBgjAr5qYksqnm5iySqubiLpBrak4pcDwcUYGWags5fXzr2W/u9ehDbtnzj6hW8jnvBNtp38Nfb94bsIF32LylVf5/DsH1K69wQOPf5txPTZDHSfxke9P+XdnlPZs/4SSh/MpTq4CkuKIRfDKKU45cMhGmYP4nAYoxpHLkcQS+14Rg5Xz6JUIqjVGGo1ilhqp2EVKB9pZvjgSj6pr+Oo14dRTXHg3SXYUg5Py2FLGSpHQvhqDzW9l+pABGk4zKgdoCrlwTDacJy60sWo3oNVSWCUQ9T1FKN2F3IphC0nseUEY04BU4ogFptRK60TpbuhwGUhxakZBXy9g1J/C7acp2b2YMo5yoNtGFIKS02hCmFcI0mluBrPyFEttmHISUwlhaWm0cQYtppGqUQwlfjElkCXolOTdVNJIFfaJ/qHYvhaFq0cQSmFkIbbJjDIWXQxgSkncbQMSjUcOOWUGEq1DaHUhFxpwdJi2HogHMvVQCBWxWZUsYmak0aX29HlQBDX5RC2HsVUwqhCK44RwVRDmGoIXW7n2GgnlhpDHGnB0ZM0/AJ1L48ihZCENsbqnRhaDEUMYekJ6nYnrp7DkJIYUpKa3YEmxrHVDKNeT+DKkGIBglhPUxkOxHpHT/Pp2FrGa3nk6hpcI87xsS5MNYKjx3CNOJ6VQCitxtai1N0McrUFVQhEfUuNIpXXoEshbD2GIrRiqhFMJYIqtuEYcXQ5hKvncPUcppxCFxO4eg5bzWDIKZRKlLrdNyVUCMUoajWNq3eiCRl8sxuzOhHhEVLU9A7qemeAIVVy1I1OVDGLLueQqyksLU91JIIixNHkJJVSG0IxgyrkcfROXLMDoRzGMfIoQhJNymFXEijDIepGAUNJoakpRDmOrKeoqnEcr4AohNi760nWdkwnG7qUrT03k1h+Dh1rLuC1vtkc3N3Eni1LaF54Navn/4knHjiJ+U/+B69vmk7/kSY0I89HB1ah653oajee04tS7aA8mA6obuUoupKnOBDiyIfNKANpDu9YRWrxNcSb/8ierbPZvv5OXu+4jJdTP6ew/EtsajuB9/pOobT/Dj7suoJtT/2Kxaf8L95/9BpG2p/h/yfrPePkKOw0f/53t3fn3dtkn73Gvl2WXWevzWLwYkwwydgEY5IBkYMQAoEkJCGBUEIooDy5Z3o69+SkOCPNKAdQQDlM6lg5V8eZEWDu+3/RMyN770V9qqa7uqqrX/T076nn+T4XOzbSfyjIoT4v29tqONi9meN9ezi2s5eDHVH6QutZ8dr9vHXz95j36x+y5KmfMOOhr7P8jR8x84lvMueZa2kpe5rdW+ewteUNVrx/J02+6fS0L6KnbRmdofepWfMqzz30Pco+eIrApqk01c6grf5Nls25k47ADI70fMCR7pW8/dK/895rN+Jb/Sj7m2exJzKdj5vf5FBkGlsDL7By/s00+l6m/7wXSe7k4kCI4VQjZwfqGfi0hTVLfk/txt+zfsUveHfWtbz50v8hUvUcNSufZuBMNeeOl5PsD7Fx1ePs6FhKa/hdUgPbcORDDBtHOB/bg5sZRE5+yokDHYQ8S6gum0ltzVtcim+jv38rYmw3e7dUs2bB82z1f8DpvnrCG9/inTv/iVXP3sr6OU+wf6uX+IX9KMOfcGiLj9aKxVQufYqLB30kT7Vxaq+P3S1rOdlTz/q3n+JI4wa2Vywl+tEsDnStY1vLIirWPkvNuhdorpmF58MX6Nm2lGN719Hb8g7Rmpfw173M4KUQJ/dXEFz9Ikvn/ZqdWz7kwplWPj4cZd3qGfgq32PN4pc5vS+CrJzFsmMYehJDk0vCxLiDopAtlLiEWecK48HNTG5nHJdCtliKirglR8QEDDM7zpaY4DlkHXc8TuGMMyvG60Szf76UqklLx8k6uVLjyLgQ8qfLxPkm+BeuXZpJC7lSamGkUMS17BIDcnzGzmezkw6MrJthdByOWbrmLIVcSVRRJXkStjkR6RgrjuBYNsV8fnKWtwxzsqBigk0x4R7JZwq4VgbXNrg8mr8S/chY+vjAbUwO3xOuitF8htF8hs9Gclwu5hgrZLlczDGaz1wRNBwT19TIuxZZWx+PQ5h/0iZiTW4XMhaXi7nSPuMRkFzGZWyk8GetIldAnPlJF0YpSpKfFE2uRFIyjI0UJwWUiQhJPuswUshQyDmMFLLjNaHOeI1phs9HC6WIy3hbh2tq5BwTx1BxDBXXvgLSdCxzMgKSz5bei20ak8yNCVGn5BxxJwWZibaTXMYZX0rPubZF3jXJWDoZy8ZUNLKWja0rmFoKVRpCzZ8lntpFerCVPR3vsHr+rUTqXkaSusmMniYV6+HQniqa6mfR5X+D3Y1vsrlmCt6lv6Ju8a1sbV+OGN9GrL+N5EArtriZ+nVP0OV5iT3h17l0vA1haAeH+8por5tBR9mr9NS/zcd9ZZw+38Tg/mrWLXuEeY/8mI9++o8s/ebfcnzDQvZEP2Ld/GfZVrcB4ewRBs9/Qlo6x/n+PkRpF2IszP6ts1i/6J8JlN1G3+bpHN27iu2ti1k0+34aqt9mT/tqWuqmElz/JGvm3ELt4l+zw/s88tmNJM+sYf+OGXR7fkXLhm/SG/kqhzuvoaXsn6hc+jUO996ILN6JW1yJkq7hWG8Fu6Ir2R19j5pFdxL44DdsL3+FlTPvptP/DunhXajWKYaFwwwl93HiVDN9fWWUzfoD+5rWIgz0YFlHUfRDpGK7UPp3khnaTVfnYqbc8y0e+/5fMOPmb/H8jV/j1fu/Q0PZdLb45uH96Akqlv+erQ2zOHe0nP29yxgp7uTT0xt5d/GtLHrnTloblqEpx0int9G9dTq9TY9zPPoi54JvcjZyH9uW/5i6V/83B9bdw6e+Z9hb/TTdNS/QvP5JVs5+kNd/fyPP3fY95vzu36iddxtbKu8Fx0tL5R10Rx/kwLbnWPfBDXREXufisXp2tb5Hl28KvjU3MnDibdTYR+T0CGoqwhfF3YixEDm9AXFoE0W9VHspJrwYWhOG1kTeaUON15CVvMSSYfbvWcLWxhdY/c61HOx6mOETc3DSPkaMXj6z6xEuLScrb+Rz10NO2YSd3kBOqiEve5GlVnS1jc9Gd2LKERIXN6AMryN9/gOSZxaxY/vjfPrx6yjDS0icWUDy3PsYqU3IYg3FYjuSvAld91DMN2IpPnJGkIJZR14vxxJWkbfDWEoto7kQQnwNObsOXazgs0IjaqqaguvDlCvJml4crZaRTJiRTARb8TLiRsjk6rEcD6pRiZOtR9GqkJUqRKmS4mhjKVudLlXijTltmCk/VjqElQrxmdOFq0Zx1AhS3EPBbkRN1SInqhjNNqGma7DEctT4evKGlzE3hCN7yCjeUnVpsgo+byFveJGGN2KmPYw5DeSNAHqqAluuwtHX4jobMDIbkJ01COZqDHc9mcxGHGMt2WyIfD6CJFUiCOW4mSC6Xotl1SMI5eh6La4bQNdrUdVacrkGDN2PoQdQlXrSSi1mJkpCqCaeqkTT/WRzTeiaD8sM4Rpe8m6QrO0ja/tLPAq9FkurxTW8GI4fNx8iKW0knl6HbFQh6x6SYjWi4kOVNmJq1diaDzlZS8ZoxlYayNutaIKfz0c6KGQCuFYFhlrO5UILGSOCoXiQhbXokoe8HcLW6ii4AS4XwhSz9dh6BaZWhiqU8flIM3k7iikFcNQIGT1KxghTcKLkjBAFM0reiOIqIS5nWtHT1eStOr4YCWEbVWSsMDmrHUuJYul1aMomLL0aVaxBTzeQM1pwND8Z04tj1JI1Q5hSmLzZhW00k3VbMfUgtlVypthmANsMYelhbM1HzgpjqwGyRgO2EiFvtZIzW5ETfjStGl33oCnVCMkyXL3EPDnS9w7bW6ayL/Rv7Ku/hkO1X+NI2d9zxvMdDq79Z9rf/V90Lv0KR8JTaFjxW87t3Ig9/Al6fAApniQ1nCYxnORi4ignQk388a8eJ/GN20n+1Tcw//Iv+eNVf4P1je/DvWvgZ7Nwb38D7bG3MR+cydkfPQGdJ8nLFtlkHFdIoosJDC2NJsYZszRyw8Ps9gdJPzGbkddWcnnaOtRfz8X81Wzkm15l8N/+ADMryUa6+ePuk3A6zZcDGiMxnWxSxkglUVJD5C/0QywNF+PQc4xPnlnAJze/RO6hxfD4arjrfYz7lmI8spb0rfNgzWa0I8cQZYPUeY0R3STpqAwbImYixYikkdYldNfkclLB0SRGJQnn4iXM4X5ip4/CUJzzT85h5Pa3SPzgAS5f9e+Yf/8dqn70F2x75Juo138F946/Zfeb3yQ+7xsMLrmWC+u+y8mqr/OJ579zuu3b9EV/wqcHXkaLeTCTXhyhHjNZR04Josdr0GJVmMlaTKEEMcxqUYx0PVqyrtQ2JAfQU17U4Uoykp+8GsYV/TjCeG2nEEKP12Okg5hCBFduwUw3o8ajiIN+9GSInNGMk46gDwewElEyQjP6cGC8DrSWgh7ElRsx0iFsOYKrRtDTXrJ6CDVVjav5EAfLscTx2l3Fh5yuwVB8mFqAZLyS9FAdWjqEqzXjqE2o6SCW3IAhRlCSAWSxDkMrrWWxDl31I6U96KofXfVjaPXYZhBdq0eRajE0H7o6vq37cKwIjhUhlajC1IOYehAx7cHQAph6sOS6E/xYSrA0cCt+DLl+XPQIoEo+pHQdGauBrNOAkCyJrpJQhanXY5tebLMO1/bhWPWYugfX9mHqtRi6p+R6M+pQhAoMxYMueXB0f+nYggc1UU1OD1F0GrHHz61JXkzNT3y4jJzTStZuQRX9xAYqcc0m8m4bquhHTNbhaGFsNYSthjDlAEW3hbzdhCaWvg9dx4eqVGFoHizNg6PXkdHrcLVa1FQZeTeAoZSEFtf0YeslwUdJe3D1EPlMI7LowdT95NwGDNWHJtdhaj402YuhBNGVAKYaxDHD6Eo9uuJFV+vQlFo0uRZL96MpXmShFl32IaXq0OUgQqIWMx3GFBsx1DZSqQYMs5Nk3IsmeCmYITS5CVmMoqnNJBJ+FLWJtBghJUbQ7Q4MqQs13YKUDGMoEbJ2M0KyllTMg2M0Uci0okk+ZNGLJHsxnTBCugrR8GLkQujDzRw/MAtfzXX0dT/Kjq5XidS/Sd+OTWjyHiSpmXisAdPoZXigg4FLLQz0R2hre4uF7/+CjrZXOHvuI8Y+38pwqhpFD5JIVHHik6WcOfoBx/bPZujshwxdWIMq+Om/UMP583UMx5sR5a1cPLiWt575Bvs7HuHYjt9wYust7Kj5Pm0r/4XNq3/E3qrvczz6M7SPH+FYx03sCN5A8uwCHDVM/zkvmnECSbvAxcGzHD19mP7kMQT9JGnpFMnkaY4d7aK2fC7L3n6AmU/+iDd/fw3T7/8W0x74Nk/d8XfM/MN3iW56iY7wO+ztLaemZg7vv/8sHe2bGOzfjZq9SDz9CYP9uxk8swPv+llsDX2Af+0blC99jrqNs9jfU4Wc6ObSyQANNa+waNp1tK55mNOtszh9eAPH96ziRO+HfDj3NloD0zi4fwVnhrwculhB7+alNPmm0RF+lQufrCZa9SRHti7icOdyVsz4DQMnakhd8NO75V08ZU/Ts3UJZz4NkE70kBjehWUeQtcPkhb2oKqHyVunaPEsY/Wbz7CjciWHdjfT3VlD35ZKmn3vsmT2r/GsepJo2fOsf/fXzHr6xzx6xzdYt2gKW6KrOLo7RNSzEN+mt/CsmcrcN/6DyrXP0bdtE8f2NbBq4SuEK96jfMkLnN9Tx8meAIE1b7LkjV9zrHsN05/8HhXLH+HDeb+mpe5Netqmsat9Oj0t05n5/L9w7tAa9m1dyLzpN1Cx+jE+mHsn6xb/ntULH2XGC7dTX/4Oaz+YTmvDOhJDB1ClUg2pbZpYhlmKZmQnHP85sq476YAYGYdLTkY4sqW60Mw4SHMyqjHOlphwRJSYEiN/wrQoiQy5P4lwlKpHC5PVo66VmXRZTDR85LOlOIlrZxgtjpXiIOMuhuI4c2JCfJhIKpQez44LEVdAm2PFkSvgzfGb7hMQzVwmy9h4G2d+ok71P9WdjhSKOJaNbdgUcyMlyKiTHY+85CfFlMl60j9eHuFyMYetK+MDsz4pOEw0WozmM5NwzT9dJob7rG2UGkIcY9JVMFHZOcG7yNoGl4u5SbfB5WLuzxwbE8P9lfpQd1KYmIiaXHk+M96+YZHLuOPcjPyfVZBOwDuzGYtiPkMx7zI2mi+5G3IOhbzL2EhJdLE0GcdQJwWKvGtNukr+s1CRy7h/8th4vuZPHptwatimPvm6K8JFZjwyY00KGznHwNIUipkcjlHiZLimiibHsfQEafEiieEDWOntNFU/w4b3bydU+TyauIvh4T40eT/959ro6VxOuPIVvB89RlPZk1S+fzveZXexuXkKyYH1DF3YyKHdi1m77D56295ld/MCdobeJn6yASu9ndOHK6ha9jDLXvk522veJCf2oMg7Ob2zjPqyqUy5/m9Y9b2v03rb9eS31bB2zv2sX/h7qj94k+FTvQxe3I9mnSOR3osQb6d27YPsjD7LoZbfsafxEbYGnuTgtncJVb1Cd/sS4uea2LttFZGK59nw3j0sf+N6uir/wMdtr5I6upADHVPobXmUgw0PcrjtBs70fod9rV/j3VeuosN7LacO38aBPdei6dMZvjQPIxEkk9pB/HiQI1tX0lD2BuvnT+G9qffQ5FlI3rmI4fQTl06Sko4RS+9jR/cmVkx/gBM9HorOcUzrY+KpXSjiXtThXXy6q5bpU37KgqduYPljP+fZH/0dK1+6h73NH9HbtpaqldPoDMxhb9cyotWvEq5+kS1Nb1G57iEaAs8TqH0Cb+Vj7OlZxqUzQQ7tXkaL7yF2R3/H8PZp7FnzAB0f3ED70hvp+uAWzjW+yqfR12lf+xgHm+fhDDZzsKcG79o5PH33v/Pyb3/IrCeuZeO719NS9RvWvvsTGqoeoq/jNXZ1zkQabCan7GP4ZIju5umsW/Rj9mx7kIK5lnj/EjJWPbJQia3XoabXk7MqcZS1mMp6ZHEtorSBtLCOrOtBF9cgDi9FtiqQ5TJ2bp5C9ervs2/zPZzc/ySW+BFKshwzWYse92ImgqiDPpxUFG24DkfwklV8aMl3kIfncP7oyxzZ9QQ9rQ/Q3XQfbfW38eme5zlxaAbdbQ/TXHcLfS2/oa/1Lo71PcSlT59ESU7DNqoZK0TQRQ9KyoMulO78ZXQ/Gb2+xB4wmjDlAErKw1iuFUsJ4ihRDDGCLnj5v5e3khqsQEl6cdQIY9kulKQfUwyTVQNk1QBqvBojVYeV9o3D5/zYQhBXr8BWynDUCkypDEetwlVrsOQqHKUGTSrHVCpxjGpUcQOGUoallWHpZajSOkx1LRlrE66xCVNZT96tQRPXYWvl5B0PcqwKRw4y5rTzRXYbthjFkSM4UpBRp4mc0E5B6SKrdSHFIxTd7eSNLeTlTjKpFlzVS94MTK4dpQ5brqVohyhYQTKal6IdwpZrMYQatGQ1GTXAiNOEq5Tu9o1km8lZEfJmhJweIq+HyKlBrFQtOSeEqdVhqLXYRj22UY+leVGlajS5hs8LzViyBzmxAVevIWd6keKbMIQ6snoU26xGTG9CTlejiT4MOYyS9mOpEXQ5QN7ePD5kBNHlejJGK1mzC9doQhVrcLQWMkYrSjqAozeSMZswlACOEUYTvTimF1OrI2tHyVqN5J1WXKMBUw1g60EyeoisEcVRw6ipekbcVkzJi6PV4Y6DR4tuM6PuNrJGG0U3SjEboJAJMpJpwtXbyDttZKww7riLxLVC2GoDOauTQqYd12jANsKMFVopZJqQUl4yZivFzBZ02Y9rRjGUIK7RhKlEyVrt5OxOHK0V0/IhKx6yboSMHSUdqyI1WMXgmQ0c27eEvcGbObf5l/Rs/Ev2bfwKhzZ8jSObriX41n+ha9nX0A4vILTsDnZ4Z2IPHSIrxTAEASUlYCoaij5If9d2uPZVuPlVxK/+EPV/Xk3xv15L/jt3MvaLd7Bum8XQD59A/9fHiP/ocWg6CMMqw+cHsYeHyIgpTCmJrqTImgo5RaSQSlIcivHHZ5ZTeGIpZ2+bRtftz/NF8164MIx96RwZdZgvL8X4ckjg8rBMLiaTT+lk0wpFUeayosCwwOVkCjMZwxASoOqQcNDf83Dohmfh3sWIt8xGuPd9nHvmkLzucT574wM4eonLh0/DOQn74jBFzSRzqp8/Dolo8QTCwCCfD6TRk0ncoTjOxQHMVBw3o2ImB+HEeSK3P85nd0zDuvYujv3FV7n0qx+w+T/+G6ce/jr9z32Lvie+gvDev9D70n9lqPr7yJt/zHHfX7Kr8q85uvlehAsrcaQw4kDNeLNHgIwawRR8yMPVOFIAXapCEyoxFQ+OVo+t1CMlKlHTHizFj5KoxJHrMdIesloQOVaNnvSS0xrQEl4sqb4U3xBD2FIDphAhozZgywFSA2UIgxXYYgAjFUCNlWIgWsKDEq/AECrHYyUhbNmHKZa+A1zVOw6PrMaQqtDFKkylFkutJxkrRxZqScSrENN1WIoPU/Yhp2rIGKESSFL0Iqdq0IQ65HQ9phpGSnnR5SC6HJx8zNajqGI9phrEUALI6Tp02Y8u+7H1EEKiBkuLjO/nx1RCmEoIVfBhKCGklBdLjpa+q+UwuhhAE+oxJN945KQOXQ6hCD4sLUwqVoUq1WNqfsRUVWkgV2pRJQ8ZO0TGDo0P5vWosgdFrCEd24gm1pCzSy1ItlYC87p6BEsJYApeXMWPNe44ydtRHCOEqfkx9QBCog5NCuKajeScVqSUF1uLosshitl2TDlQElm0MMXxWIilBEvxEC2MptQipiox1DryTnicVeTFUbxYYi1Z248qVI7HIWswZS/OuDvD1UO4VhhV8qJKdehyPYbqR5O9WHoQRazFUCJoYghDCWMoIUw1hCb70MYFF0OtxzaCmFoAWajDVINoUgBLiyAmvVhCFDUZRpdbSKcakKUmFDGMKQVLYFMpgiqGMZQomhIlnfKTSvkYHq5F1RuRkw3IqQhiwoetN6DLAeR0PUK8DltrwlIbMNWGEiBSCyNI9QgpD6oZJCnXcvH4YryVN7G75yG62u7n6KF3OXeykthAGMvsRJIimHonYqoDRdzB4KVmkvEWVLmVVDLAnt75tLe9Slr0IykhTp5eQ+/OuWxtm07lmt+yYdW9ROqfZefWOQycq0JMhNGlNhShhaFLPta/eytP3HUVq+d8l6pF3+Xj1odI7H2Jvd47qHjr63Qsvpajvp8zsOVWBnbexu7odWz238rw6Q/JqO0k0r3E04fp3tVEqKWKk5d2Mpzei2KdoH9gH7Kwn0unWxk+GSW68WXee/EGpj14Da1lU+mqeZP1b99J9dKH6QzOYc+O9Rzc7yMW34skHSMeO0x/4giKcYZDB5rY1lbGlsY1rF36Evu7q7l4shUpvpf08E7ERA+nPqkjWjuNje/fS/ijhzkQeZ1dwdmc7V3Lqb417OtaxOGeD+nHRPWwAAAgAElEQVSKzGJr81y62+azrfkdwjUv0BJ4mWb/8xzofg/fpqfZsOQx9m9eS7j6aU4dXM3aZb+hd9v79GxZRqy/EyG+m/5z3Vw43UEythNF3k862cfQxe2c2BdhxlN3s/KtZ1m3eg5rV86ktvwdVi1+lrdfvZ0tkfl4Vj3JvJev550Xb2T9wsdYPOshyla8wfL3XiTsWUSoej4bl7/IppVPEKmdRdX6N3hv9h/YtOINtoRXUr70ecoWPYlnxQx2Nn1EYOPr1Hz0LLVrn2HjBw/THpxN1UdPU7fhcWa88H36Ohfw4fy7WDL7DnybXmLx278mUPEab750Ex+88zBlK18jULWYzc3V9O1oQEqewVD7sQwTQ9NxLAtdUXEtG9swcUxrkt+QdTOYujHpiijVb+ZKLobxgTxjZzFUY7JWdAKumXWy4wyL0j65P4l3uPZERKTEtZho/JhwS1zhXeSxdItCrjgpdBRyxRJcM1PCEOQyWRzLZqw4Ml5gkZsUFv7UATJRRzqRbCiOcysmakkz45wJx7Io5HKTgs2EY2JCvMmMt4nYhkMxP4Iz3lwyWdNqZ8erW0tOj6u+/GyUz0byk0JF3jUnAZETzRUTMYbLxZKj4rORPGOF7GTMYaLlYqKmc8JBMSFQTBxrwkUxIXrkHOPP4iDFfG7SiVDanhAlJvbJTDIvxkYKk8P+hIPiCpAzMxnvyGVsioUSaHN0JEcuY+HaOmMjObKuyRdjxclrn3BRTAgWrqn9P0JF1nXGnRUWrl3iTky0gJSEE2dcuLgSEZnYZ0KUcSwDxzJL+5gqjqGNR00MbM3AUESk9CBi6hK6nMYQTvHxzrWsmnc9nhW30VTzNMmLHYixgyRjO4n1b0WM72Bn13I2ffAI86dex8Kp/0bTxseIVN/Eni1T6Ij+gebAs1SueZi1i39HY9VrnOhZR+xoNcf6VuLd8ASLpv2Mqnn3sK3iVXY1LuD8yXrU8x3Mm347b//6Oyz4u6tY+dX/wuc9FXw062bmTv0BG5Y8z9DprZjqcYTUfs6fbuRQz1LC637D3vDj7NjwMw6HHuRgw7Ns8T7HwW2LGDpTjzjcxL6e5bTVTGXZ6z8n8tFDtG24n0u7ZtC45gaCK7/HZs8NfLr1N3y64ycc3vIVeqJX0V57FXvav01n+K9pCV9FW/RqTh7+Pa5ShiM2oqc2oyZ3sGvLJt6e/jDhjfM4tb8FNX2SWOoEQ4ljDCYOMZTcQ3vHapa89htO7a0nPbyD8xc7iCW7kcXdKEPdrF/4FM/96mpeuukbLLj7Ryz63U0caS5n6GQ3l87uZuDcPkJVs2iun8uOlvc5snMFh7vf5+TeJTRUPczCN/6VI31zONI3n+7W6QTL7+Ng+9McDD/IJ76HiM7+KT1lD9Nb+QR7615kl+cVDja+w/7W9xnTdsPoCYq5Cxw90MrCN5/m0duv5Z7rruLt577FounXULX0ZrY3zOBQ90IuHq9gzD5ARtzPib1VNNU9x9zpV7Mlcj9qbBVZffwOlFCHKnjI6PW4qgc9vQZVWEfGqkWRyhFTG1HFTbh6JXp6DWamClWu5EjfHHa3v0TV8p9yvO9FxIFl6MkyEuc3ktfasBKtaEPtCBcifOHuIKeFuHTqPcTTz9MduZHDW35LW+3P6fDeTkP57SyYejXvTfsn5r5yA++/fiMfzb2JLs/vaav8Jbsafsnutp/T23YdF07OIjW4lMu5IEUnUvpxJ/gxlBCW1kBicA0F148ubeKL0RByeg15tw5TqeKzQiOnT8xjNO/DUMr4fDRCYnAVQmI9jl6LnCrDiK8mK23iC9fLiF5NRiwjL1dx2azHjG/ASHvRxu+MmkIAJe7FEsK4SiNKzIccD+Cq453vaiOGGCJnNqEkvXyW7+RyoRMl5UVJ12NI43ZaOYohRcmZ7YxkainYdUjx9VhyDZZcGvZtpYKsWUVW9OIItbhKPaOZBmzFi5muISf7GNWDjNoRbKEWV6rj80wjo3aEjFJPRq4nq/oomqUq1IzsJa8FyWshMnIAR/QzZjdTNBvQk7XktTB2up6CGsZN1ZMTA1gxD/GhDThmAMcMkIxtQpU8aHLpx7+heklfWIs0sJ4vMhGKuhdXrEYdLsOI15AVQxh6FZJQjirWkrVL/Imc04qphvhspAtH68JQoth6kLzbiiG14GhbMORGPhvpJGtuxVY7sNR2XKMTS23FkJsYyW5lNLeNrDsB+AyiKyFsvQFNCmCoAfKZJizVjykHcPUGskYzjtaArYbIWqGSVVqqIaM2UDC24MgtuGoQR63D1XzYchAlHUaXS4OJodWhyjWlH/ZqBFNpxNGimHIQQ/JRcJtx9QZ0IYqrduKqW3CMZpR0AFUIoQphcnYnYjKImo4ylu9GEGoQhVpMPUQq5kGTwsjJEIPnqunpmsfR1qfo8/6Mk03fo2ftVRz3fIOdK75K5O2v0L74m3wSfgTf+zdxsGk+8tlurMQ5tOQQwvAAmphESfWT2nMA6eon4BdvYH3nXjLfuJk/XvNbuOVVine+h3z32/DoB2Su+QO8sAbOJ0jFhrFUHScexxXSmGISU0ljayJZRUTr7ycfS8DZOELTDjgVh0sSxUsJnMEYkhAjqcVRVAFFFdE0DUvTsWWNnKRTSInkhhMogwNI6RgpNUlMT5LLW1iDgyA7DPvaGfz3ZxH+4zWk/5iGft2TOH97AyP/44co/3YnVHoYXdNOf207hTNDZPafQtlxiNSxUwhnLsCwgiMoWJeGyQ0kyOsaA8IgWsFAFeJ8Lkh03fIQ7t3PcfJvrqbvn77C3nu/xpln/5HEWz/g9Ov/xNkZV3Py3W9yrvzbHKv5K/ZsuopDvms5vvkPDHzyEYbQgDjkQ4r5MYQwphhGTwdQkl4sKYgmVSCnN6GKlehSzTjboQZTCWBIAQyxBDYUhqtID1UhDnvQ0wFMMYwtN2BL9WiJUp2pKzVgJIOIg9VklCB6yoMwXIkUr8GSQghDHqRY7Tis0oearsASvGS1II5cjzC4ET1VhZGuwlVqUeKbcI06VKGC5PAGhEQViuBnrLgDTWnm/NlKHNWHo/pQklVkzSC64MEQazGkWsRYOWo6gJYOYohhMnozhhRGSfnRhNA4F6YeR42ipOqxlJLYYMohdCGAIQURY160dBBXa8JSohhiGFOKIMa9GGIYORbAEKIY6TBaKogU82JJYZSkFzlei6U0YkilYTw5WI0uBdBEH0K89BkXMy1YapDkUDmKUIeplv4HyikPhuKnaDdiyX5SgyWehykG0NN+XKWBrN6MKwewRR9KvIaMVmr3UYU6dKmerN2ArUax1AiaEEBKenH0BnQxiJL24egNZLQIaqpuEvppin7kuAdHLQmouuzD0kpxGTVdi6OON6Sk6jDTXiylDmF4E4boQU3VlIChSgBLDpTApkoARw9jyH40sR51nBeiifXYWghdaMCSm7CUJlJDdRhSBFUIYEghLDWCKtThGmFUwYuthVEFH6YSQROCWGoDWjKEKTaipKMYSitSKkLB3YwpRVDidQye2UD8YgWD5zYRH6ji1LGVJGMe+i9s4sypNSipMKbcQHrYgyrUkxquLAGItSakRIBUzI+hNKGIERQpQjrlQ0z5kJUQx06soKfzQRr9t7C57T5aog8TH6wia28hEavl/LnVpJP1aHITscEQyaFmMmYvYrINU+3k7KlyDKmBwUvVqEojw8N1HNi/lJryR9m1+W3WL72bmvKX6Wp5l5B3Oh8te4CDuz4gfr4Wod/LjtYZvDXlG8x97h/53Y1X4Xn/NtbM+DF7/U8R653N7rrf0bXwZ4Rm/QO9m/6JgR03cmHnf7DN/1N6W/9A+vwmRHk7p8600Lc/xLz3ptCxfQ1nB1tICjuJx/tQktsYPteIMtTJx91rqf5gCptr53J820YCq6ay7s3beOKWv6Zy2WOcPOBBFfaiqkc5d76XpPApaekUsfjHHD3SSVvDepqCq9i908uhA2H6B3oY7N+JmN7PwKUtNITms6NjCZGql2mueoE9TbNpXfsy856+nsVv3UHFmin4K6bSWPUaB5sXc6xpKf6yZ3j5iWt46cn/w7J3b6Gu/Cm6uxZxYNcm3p31AF2RlznQPZ+l79xM75aFbG5eyPD5zezt8bNkwSvMf+thNqyaxp6d5YipbsRkN51Ny3nxDzfz3O9/waJF03j04Zu5+47v8egDP+XFJ27kobu+xaKZdzH7pZ/x7G+v4Zc/+G/c+4tv8dpz9/LSlLt59IGf8fRj/8GUR/6dmS/dzP13fIspD1/HW6/+lhULn2fx24/w5G+/y4q5DzL1qduY/uztvPr0Tbwy5Tqe/N0/8/TD/8Lc13/J1Kd/zKypN9Hin828N37F26/dzuP3/SuvTvk5rz9zM6sWPMFbU+/mwM56+rb56e4KE+s/Q2LoEkMDFzAMBUPVMHUD27QwNP3PHAS5cfDlRPHDn9Z8TkArbcMpOSWyBbLjPIkJIcGx3MnWjgmHxATTIp/JY5vOpHhRinuM/Jlo4ZjOpKgxUVM6CerMFhgtjF1BEIy7ISZaNyYYExNAzNJ1uJPNmxMOigmnyGihWHJQjLsw3PH2jwl0QyGXx9KN8erREhcj47hk7AxjxctknVzJ8ZH9c0fFWHGE0eLIFaHiSmzDmIyBTPxdzDqM5ksxic9H83wxVpx0RIwVsozmM7imxuVijqxdcmEUsw6fjUw4KErCxIQ7I+9ak+uJ2ETGscf5F84kA2NCmLhSb3pFpLg8Wop55DITdaf2eHTkyn4lt0Up+pHPORTzGS6P5hktZsnnnElHRcbSGcm5k59BMetccZf8P9EPC8cqtYBMiBWl82T+DLJZzGfHHRhXqkxd2xx/XxO8CwtTFRkrZLE1gz+OfUbOcUvRm6xBxhYYtXXOHGmlue4l5rz897TW3oV8cQPkD/K5ewZd3Isu7UNO9ZIc3ELsfBMLpv+CzrqpzHrqGsqX/IR3pn6LsuV3EfW8hL9yKj0dS0icj3DuSCV7om+wu3Um0eqn8a54kPVv3syh8GyOb1vKsb2rObfXw4YPnmLB/T/Cc901bPr2V7i46VWiH91H5dKb2bN5JWeO+Ll0splR+xM+2bWG+pX3Mdg7iwtdz7Dno+s5Uv1rDtQ9hnBkNZf2r2FM207yvI+I50WOti5mW9Ur7Kh+lu7qR6l4+1/ZU383+3y3El3+j+z03IFv6V9zuPVbHOv6Oju8f0VX9f+mq/b/sMX/zzSU/y/CZd/m+O5nMIRyTDWKoXVw7Gg5C+bfRWP5fIRz3aQu7sJWjyOm9mGbRzhzMsyyxQ8R3fAGh7Zt4MvCSQqZT8hYh5CGt7Or5UN+9cP/zqu3fIM3fnE1M3/xz3Qsn8m5Pa1YWj+6mcDNqhzorWP3tk20Bt6hr+N9AhseY8O7N7Fy5vfpqnmA3rapeNfcQ0ftowwffI8+3yPUL7ie/VWPccz7HL310zncPJ/Oyukc7liJPrCdon4EMdbNmRNR0sle8tZpju+JMu2x61n++s9Z8vI/sz8whS3rH2Bv5wKcVBOJM7Uc711H4tMGPu5ejXfDg2xufJRj2+cgnCmH3E7SFwNoiRZiZ+r4zNpOUWlDHqpCGfZw2e7ESkex0lGSF6oYMZsZtZtJxSoQh3yYQy30Nc7lw7f+na2+p8jEvXymtmGk16LGysjLbeTF7TjJNhLn1/HJvpfZ2n4XW2p/TmvFjTSX3UJo3V0c6JzNlsBbbA29y6m9XsRLe9jZsp6GqjnsCC1kd+MCKt+/i9ayB+iquZ/dW+7j5KHn6T85kzHXQ9aoRRM82HqUvNvOmL2ZotFK4kIZX+TaKZqNOGIQabCWLzLb+KLQhS0F6D+9lhG7jVGng/SAB3GwDjURoKiFuWw1IvWXEz+zHjPuJSOE0YbqMOM+XLWCvFmDo1QgDK3GEMpwlGoyqof4hRWYQlVpEasQh9eSN+uw5QrU5Hr09Aak1CYujzSiCBXs7Z1BMRsl54SJD2zg4tlVuHKAjBzmst2JKzWRkZrQYj6KRhNawkPO9qBLG3HNaqTUGvJuLZq0AV3aiKWVk7ej6EIdaspTIvEbITShFiVZMw4u9WOr9RhSLQWngS/HNiPGq7HkIAW7maLbUrpLKfiwJD8FowFb8JORgrhiCXxnKr4SDE/yluBw49uG5CWvBxlzIjiyh+TFVRipCr4stJJVQmixOgylmrF8Y6nmT/SR0RvJmU3oYj2aWIclN5G1opiKh7wdwVYayejtuHoDtubF1ltR0hFydheO0YZrtKNLjbhGGwV3M7ZZTz4TJec24RiNOEYzOacNx2zA0kPYWik3nrOasZQoGaOZrNlIxggjJSvJ637yWjNZqRM9FkEZriGr1pNRfAyeWkfGasHWGzC14Lg4U49rle4C61IYJV7L5Wx7qWoxWYea8FEwurCFDqTBZnSpESUdwdHbiA94MeQmTKUZXWzENTpIDFdQzLWhCAFMpZGstRkp3sDpo+WcOVrJ+Z3vcbjxQbZu+gaJ7h9x0v8tdq/7JoGZ/5O9ZT9l5MxCtpX9hrYNU3AHd2EMHUdPXiI9eBYl2Y+dTDAaS7D/63ejfvsRlB8+Sfx/3MqXN83gyzvmEfvJy+TuXYBx12ziD8+FgxfQz51HEJLoSYFsWsAR0hjpFLYq4agyOU1FGx4mL4gMaRJpQ0VRFGxRwRUU8gmZPyoOhYSCoEuk5DSiKKIoCpasYiZFcoLM55pJ3EiTkBM4ukJWFCkoCq4iYeoyydQw1jo/9kMLKPzkRQb+8noKf/UDuOpqjP/vH4hd9wuO3fo6zU/PIb3rMPTLXP7kEvmhFE48BSkdXVXJihqXRY0RRSctJBEzGpKlIKYSZAfP0fKdGznzD//C0d//hJ4nruaTX/0FQw/+PYemXs2FOd/lwOy/4fjGr3Ko8r9zInA1veXf41LvTKTzXsThMFqqkfSADy0VxlEaUVN+5EQdqcFKNLEOIV6Fkq5DiHlIDnqwlSaS/V60VCNaKoqaiCAMBVDiUTJqF47cRey8DzXRgp0OowzWI/X7cYU2nHQrUr+P9EUPWbmRjN6MnAigJiLkjS0oiQaURJj4pWpcrZG82oTYX0NGiuIIYcxkAFsIIQ96sNKl1gxN8JEeqkVJRXC0LZw7WUf5+ueIDbRiiWEsIYQwUIJr2lIEcagWR4qgxOvJai0oMT+WGMWRGrHEElBUifuxxAYsMYwtRTCFEMKgBy3pR034cOQGbCmCmihFWwpmO6YQRUsEUeMBjHQYPRVCiYXIqm1IQz6EgTrUhJ+C0YoS92KkA1hSI5bciJ4uCRy6ECBnNqOm65ETtShJL6ZUqs109SiWEsZWI2iCDy3tw1XCGGkfOb0RUwhSNNuwxShZtZmC0cGY1Ywj+ElfKseWAmT0CFLCUxrs1RAjbjumFMKUQmSNJopOG2rKVxLTxQAFsxFbCmCJfkbsZlw1jBz3kDcaGHVa0MVAScAR/FhSEFsM4koh7HSAnBJFT3twZB+O4keJ16DEPaiJOiwhgByrRRf9OGoEMeZh+GIZmuBDTdVjySHSwzWYYgtqsgFDaEIY8pPRWtHSYbRUCF0IoaXrMaQAuuAnPeTBURtxtWayeit6OoIlNZEe9KGlG9DSUdRUhNhFD/2nyzl+8EP2dc/l0K4FbGubzrb219m36x12bp/F/t3vcur4Kvb1vMvQuXJil8rRhXqSgxWoKR8FqwMtFeXsyXJkoRHH6MBQW5CFCLIQQkj52dUzj7qNP6TBeytH989BjAew1K2k4lE0OUw6WY4iBJBTIYR4mMHz9VjKFvJ2N/1nPWhCE5bUQkbvJB0PMXipjp3bF9Dge4matY/wyc4lnD7Wwoolz9Dgm8fBnWtp8LzCsV1Laa97lpu/dxVLZnyPte/8gnv+7Soq332Y01vX0eebRcu6x7jUu5BEy3y6V9zG1pXXsLfuao40/yvHNt/Kx1seZ3/ny3x8eA2pRAenzzTw5uw7Wb3hcfr2fcDxY5Uc2lfJ+aMVHO5dRbN/NjXrprKz7SMOba1k5ezHeeSX1zD3sR8wf8pPmfH4D+jwzeH0xyGE5H5U7TSiepb+/gMo0mn27IqwcunrNIRWc+J4F7pzhlj6ELJ6jGT6IB8fibB44eOs/XAKS+bdy+qF9xEsf4Fdoff5dG8VjrkPw93P+QuNHOxeR/m8h1nxzK10hWbQGXodb9lTbG6exZljVdjqLgYvtLNjy3q2RF9k0ayfMn/GT/m4byUHd23g6L4Qrz1/PysWzuT47ih7t1SwYcXTNIdm0bdjOccO1yAO9yDH9jIcP8yZMz307Qqya1stS+c/RbBqNl3h+Sybcw/TH/0xbzz5cz6Y+xRNvlUMntvD4PndhOqX4q2ax4fv/J7utlXEL27n0O56grXvcmS3l0DFWxzp2UT80i6O7A1y6Uwnh/qqafDNZea0X3LqSA2Hetcy9/Xf0NW0gq6WVQxf3MH5k50UjFOsX/IqdWvepiW8gr7t9eTtOKM5E0sziA0nUWQTVbGRBRHbtMZ5C/ZktCNjO5PVn1k3gzkuYkzEKGzTGhczcn/WyFEYZ1QU8yOT8Y4Sa8KlmCtSzJVqRgu5IrbhMJIfpZgfmXRijIy/bqLmtJgbYbQ4hmXYk/sVcyO4Vmb8XM6kkHDFIVFq6Zh8j5nxmEqu1OTx2dhlbNMab9vMT7Z85LOlqIZrO6X1uEPj8ujYuEsjP3ntY8USY9IxS9cwwemYuJ5irliKtIyLOlf938/H+OPlETKWPsmZmBAnJgCRpeiHzRdjxckYyEQzSMk1oU9yLSYqOvOuyUhuwj2RmTxG1tb/5LjuJK9hwj0x4Ya4PDoyya8oxT4yk9yKP3VYjBYLk20h+aw76dCYiINcHiuQy1gU8i65jM1IMUsx7zJSyDA6coW3MSGilK7DwtYVChn7zwQJ1zYZKeQnnRS5jDNZUzrhlPjPLIoSJ6N0jRPHuXJMC1uXKWZdbM2YbCDJOSayMISYusSZj7fS7HuHsg/v5u1X/oYNS77LjsYp7NuykN6OFfR2rebk4QBSshc1vZuhs81UrXqKt5/7IV2eFwiseoa26rc4sGUDn+4PsqNjNUf2lnHy400c7FvE7vA0/Gsfom7tQ4TWP0bZnNuomX8nTZueYGvja5zftYH33rydtx/4Psu/+/cs/LurOLPhZdbN+DGLXvgWwXXPcbBzOad3V3B61yY2zruLndV/4FjwEToWf589K2+kd9UtHKh8lIubF3B22zLO71xN4uNKqhbdx5ZVL7B59bP87ntXsfLF77Bt/b3sq72PmpnfpH35D+nv/QXmqVtwzv2Qi7v+AvHjf2Bgzzf5pPOrRNZdxfaN17Ol4gb8q7/PwLG5HN07Fzley76emWxvf5ZPu9YgfBLmwu4alHOt9B+p5dKRaoaOedgWmskO73zEE42oFzuJnWzg456NHO76iIUv3srsR6/joWuvYvat36Z39ZsI+5oxE8e4OPAJqXQ/aSGGLn9CvL+bvTvWE6x4ic2BqZzcOY99Tc+ypeY+jmyZy87Q8xztfJWe2scILb2bg4E32LzxWRpWPMqO8Dsc2b4WY3gnjniEgbPbGDi/jQtn2tm2eQ2nDlZwYPNa6ldOY9m0u6hf/Fu2rn+A6unfxzPtR5zqXYJ+oZpDHbN4/+WfMOepHzPj0WtZM/9nBMtuYSRWh3G+jOSnayjIUeykDztRz5gSxeyvYkT3MmYEGNNCODEPX5iNZNN1qIMbKKi1OFIFeSlA+mQFuxtex7/qDnrDj1OMVzCW9DKirsKNf0RRqOX/mi0MHlnKwa7n2NV6D5uW/y0bFnyNfa3301ZzF6d2z2VreBpWvAs91oNwaQdZczcjzmFceT92qo9jfeUc3rqcfa3zaK9+li2hm9i3+T6c1CKy0krU4Q/JyJXk1HrMVC3Z2BZGxR24sTYuK1v50tqJcamBbLyLXGIbOaGTgrQZJ9FONtWFOdyKdL6BEbmHL+39ZOQOYmdr+dzdxR+zu8mIm4mf9TOi7ySnbMeO+ckkQ4zIzYwqrRiDfoSzHrKpZijugcJeEp9WkUu1wNg+RuQ2sqkoZLYxKrfwhbMdpd9PJt1CXurEijeTFTr50ukjK3ThxlswB5qQzkYoCt0o55soCtsoCJth9BCF7GYSw3VIyQBfXt6FJoTJWm0ICR9iKsBYsRMhWYOlhbCNCIYaxLUacMwIthHGMYOMjbRhqD7SyWpMLYhtRBCTdcQHK1FkP7lMK6lEDULCw2fFzeSsJi7nOrCVEJ+5reS0COn+csbsZi47ragxD/8/We8dFOWhsG/vSddo1JioidGoMZrYY4u99y5iL6BixQYIiKKAomJHRHrvXcReQBEFu9Lb9t53aSY557zf9f1BSd7398fOw+7sPjy7wwyz99z3dUnL/dFJwvjDmoJaepV6YzSS6nOYNGHUG+LQSMMxKGJpMkZjlIdikkdiVcVRp45HLwlHWnGJJn0s9ZpYNOKL1OuvoKj1w6KK4IMhiTpNOBZNAH/Vp9BoikcnD0FSdRGLNpo6fRxaWSiSSn/0imD+sCZjVMVg1Sbz7/ocmkwZ6GSRqMWhWDXhaCVXMSoiaNQn8x9rFtKKAMzKSJqM8VgVodQrE6mTZdCoyqReFYdVGUqjJhqTJAqNJAKLNh6rNg5p9WXU4mCs2jjqdIkohaGoa4Op08RRr4lDJw6jXpOMtjaWetV1lBVJaMRxmFWpaMRxKGuj0UnjMatTsGpTKX11HqMiCmVtMPW6FBQ1keikyZhV2ZiUOTx7eJ7CLE/KH+7jXvhgrp/7kvyr3cm73Juckz+Q7NkN2d2tvEraxIt0N8wVtzHWvEAnLEFRXYyipgRTrYTql4Wk9ZvGv4dvpWHWQYTtF2GZehDmH+PDomP8z7yjPB67gQ9PXqFSizFLpfwhVlKn0FInV2CUSjHJ5ZhUSkxqJVqpBL1UglWtQi9VozvGh9oAACAASURBVJMoMEqVmBQajAo1RpUGrVKFXmfELFZQL9dilsioUyixKBQYFQqMKk2zElyppEGlpkGholGqoF6mwKRSolbLkWikWISlFC7aBZOcMXWaiLHTQEyCr/mrQ1+MvUaASzw8KEX1tpTGain/U6ukTq7CrNNiFElR6RVolTIsMhlWkZQ6qYIGnR6tTImwspqX757SeCMbp48EvNk6iYzZ7Sme25HqeZ0oXP4Vd9Z1oORUP94Gf0dB4NfcOduNt4kLqXp4CHV5FHppKhpRIiZ5ChpRDOKyQAyKaMzqGKRVlzHK4jErElHXRiF8fxVlVTRaYQIWRSbqmgTUtUkYZRmoapIQFUejqU1DL85CU5uBqDgOozgRdWUM6soEDMI06mTZWKQZyEsjsMpTkFdFoqiOwaLIQlObikGShfB9JLXFYfxhuom2NgZNdRTqqkiM4kSs8lR0tXGoq6KxytNQVIahqY3BJE9FL01HLczkg/Ex9drHqIS30YoSsKoy0IkS0AoTMEiSMclS0IsTUVbHIHx/BbM8AXVNJMqqcOQVoWhqI1FWhbU8FoJRGoNOHIVOFImiKgRNbTgWRTwNmmQMkjgsikQMkjgMkli0wii0wijEJVcxyxMwy5ORV4SjE8dhlMWjEUairg1HVRuGQRqNVhKLoiYcgyKeOl0KKlF4M8hUHkm9PgmTKg5JZSBaWSQ6WRRKYSg6WRRmdTxGVSwmRTRacQQGaTR6aTQmeTx6SWxzaKxMxiAOxySNQlMbgkUVi6ImiAZDEnpFcyNGXHEFkyoOpSgUlSgMnSwKvTwarSwSUXkAamEwBnkkBlkEamEIf5hSadQnohWHIi67RKMpDZUojOrii6iFoTTpU7Aq4hC+u0jtm/PopGFIKvxRC4Np1Cc1K0Gl0ejEURhksRiVcahE4ajFkWgkzXNGRU0oOlkMTaYMNKJEdNJkrJpMTMpUTMpklLVRaCQxGOTxLeySBEyqBDTiaDTiGDTiWNSiWERloQjLQlEJY9CK4xCVBPHolgc30/Zz95ob0cF2XPJdQGKYPREBawi/sobY0E2EXllDasJO4iI3E+C3nKJcX25l7ENYFoBGEolWGo1KGEVtSRBG3TX0mgzKS4IoeXuZOtM1dOokaiuCyMnYQ1LIODJjbHh06yhq6Q0U0utUl8eilMSjk8ejEkcjqw5HJ0tEKYxDKYxDXBGOWZOGSZWCRhiPWhiPSpxAbXkY8RFbOOc9l7xr7phqE7DqXqMS5VGUG0pK+AFCz6wh9uIq1s9px/E9Q3B16MfKGe05vG08L274o3p7DeXbNO4leBB6agUPAvbxIHA994OmEeH5FTlXe5EXP4bCjOXcjbHhesoOXj89R/m7cGKjt+HrO40L52YTGrCSkPPrSQpaR1rkDu5m+5KWeJzYcC8e3QznSXYIwT47Oes4l9O7Z3HJbQm7Vg7mfoYvsuo7SIT5KOSvqK56jNlQSv7DRLw8tpCZ4k952X1evstBrn+NwVKGUv2SR7nRnPKxJzrYheig/dzLPsXLJ1fRyu8ild+iXJRFuTyH5+9jyX8YQF6qL3nRRwk5u4aSpwEUPTjD3WueZCS6cv/maQzqXF48i+J6vD3JoWs55zWD22luZMUdpuL1NYoLb5EU7k/MxUNUFibx5KYvD64dJD5kHXevuVP2Ogph+TUs9aWYTMVoVK+5mxOK45bZhFzYzY0kT055LGDDjF4c3DiJwOM7ef4wmZKXtzFp31OYn0hshCd+HrY8zD7HyydRNFnfcCfHn4zEEwRf3MPr/GiU0icoJfnUGV7zLC+SgLPbOeVpS3zoXnKSPUiOOUlQgCvv3l5HoSxEWJuHpCqPzBg//Nw243d8GzVlD5GL3qKS1aJRKBGLFKhVJuRSHXpts5K0VZJgaWkn1FmaGwPmFvhkq6XSYjRh0htaphQmrC2mD6upOWhorGtsM360NiOsJitNDR+aGxctto6GFqtHg7XhH9rRVuVoM8izdVbSes6211vqsZisLerSujYFap3F2mz0aNGTmlvmGa3tj7oWgGabmcNobLOPmAxGjHp92/PqWlokrXaQv6chfwcjzYyOBhrrm/6erLTOUlqOrZ+rgP/82RZUtLYpWoGSjVZjW1DxV1N928//bF38E5rZGmA0P2ZogXH+PSFpZVr8c1LSynRobR7UWUz80dTQxqRo/cLf2kL4v8yK1gnIP9sWzbyKOj40NvChqY6GOhMfGq380VTPH011NDVYmoOKxuY2SKu1o/W6m+rMbayN/xtUWM3/hGr+3bCos5jb7CB/X6+xLbRo07m2BC6tbAujVkm92YjVYKLOaG5WpRq06DUSFNIK8u8FEx+6l/M+s7hyagpODj05fnA0IWdXEXJuC/7eq0gJd+FGmi/iyhy00rvk3zhJsM9iMq+sIy/jLEV3w3hXkIqw/AG1FXcxGx6T9+A4ly8uIu70MrIjt5EcvgWv/eM4bD+I4MPTSA5YzpEDv5J1bi12y3ux3/ZX3Id+w/YOAjwmd+fYmn6cXtsHv50T8dn8O4dWj8B9xSAubBvNy8iNhO38niyPvlTGreXEsq/w3/IrwY6Tubh9Cue2TiZg1wzW/daOnSM64zz5O7aOas+BWV3ZN6sjzvM6cGXHQJIOjeVOQA8CdguIdBaQ7iUg67iAa6c+Iuv0F5zeLMBzTifSj40nwmMwYV6/cdZpOMe2/szdsNWkn5tKvLsNN/y2ELBzBrcubOP2xe1k+W0k7uhy8kL3EHRwORGea4jztSPSez0PIg7hvWkirkuG4LpwEG4Lf8R/y0TyAp0RFySikT1DLH+FtV6BWlqJQlaAQVuIVn6P2uJoUsI2kZexk9yUjZw60I/Lh2dwyX0kIUeHkuU/lycJjlwP3s27XH/0knSazE+QCW9i0r9Aq3kFqMjOvISr0xLiIly5Ge9E1Nmt3IjwJPn8TrIu2nHYphfL+gjYMEBAot9S3l93JebYTAL2TiDYaQ5ZZzeS7LeIhLNTybw0iZuhs3mSsYoHKTbkpq8kPWQGt2MWcidmATEBI7mVMI/H6Ssoz93Ji+sbyAqdzsO0JeRmLeXZzdXcSVhCVshc7sUtIOpUf+5FTyT7yjgq7uxAXniA4lsOvMpw4GniVmKPT+F64BwC3HoT7zeInIjhXA8byfsH6yjO3UFZviu1L/0Qvw1E8j6M57nO5N9xIvemKwX3fah4FUhJwTkKbxwiJ8KOAM+BhJ0cRtjJIcjfulLz7ACKt16U5blRW+hD1dPdaMsPUfN8JyWPN1KavwnJ6z2IXu6lOHcr5UUO6IWHqXm9m1e5G5CXHURbfQTRWyeqX+6l/PU2lLUHqS3Zw/O8dRQ/d6Ds5U7kVe4UPdyAqtSL6kIXyp8coPa5O5oyX4rz9iN+dYzy/INIXnogeu6Oruw4yndHkLxyQ/n+MFbhSerFp1AWe6KvPIHohRuGylNIX3uiLjlB9VM3GiUBSN7toapoO9J3TvypPoe20hNVmRvVz3fyQX2C8nfHqC09QWnRIbQ156l944Wy6gyV77yQi84jKr6IQRLBs3vu1KnikZReRlZ+BUXlVeQVVyh74YO0/CKSsosIi89T8fI0iopA1DWhKKuCqSm/jFwYgrAiAHFlIFpJBEZ5NFpxOEZZNIqSAIy14eiqQqh+7oeuMpiqolPUy2L5S5OMpPQCispL/GGIxaoKQ13jj6z8EvWqeP7QpaGvuYy++gpWSSTayiB0VSHoqq7ypzYWo/AK2srL/KENpUl7GWmJF7pqf5pUMfypjcAoPoNO7I9FFUy9JpwP+mj04kAaNFHUq6NQ1QRgUYTxQR8PDdcxSmLR1kRilsXzQZdKkzaJJm0wZukV6pXhGEUh1CujaVDFUK+MwCIL4Q9dBPqaUOqkKfypyaROFoGq8ixNmgj+bUiGv26jF4UiK7uMRR7FX6ZUlFWBWBXR/NuUCn/cwSSJRFV1hb+MSfyPNQNJSQD/MeVgliSjF8ZhliahrYmiUZ2KVZFAkzYFgzgSizyWP7Rx6Gqu8kHbDEKsU2RgkV1DXZ2GpiaT8ieXuR2zltyYKZRnT6E4aTSvY0YS6fIJkW6fIL21mYJwW2K9FyErSkZT+gSLtBKzrAZNbSlWiQqZsoLsRavg9+18sPFB0XUdDStP8WGGE/o5rrwcvgEqm/8Xlekl6EVi/lOtxCCSY5TIMMuVGGVyDDI5JpUKrUyGVibDqFbTUKulQaSkXqKiTqbAqlShlymx6I0Iq0TU1yr4U6ajQSSjUSajXiHHrFKi12jRarVQrQaJBqtag1qvRqlXY9RqaJKp+E+tgpclBehDM9CN2k5d59loOo1A8f0wKjsMgGEr4GgmVOjRa9QYNRr+UusxKBQYDDp0UhlKrQitRoxRKcEkrMVcWcMHqQKzUIJFquCDSoNM+IJTjrN4smEkpSt+5M3a7hSu7Yp0/Y8UOH5PnnsXnpz/hsKQn3h69XcqMxyQF55ALwxGUxWHoiwSVWUE2poINDXBSMsuYpQGY5AEYpUmUi9PRl8djVWagKYyDFVFMFZZLCZxFLVvAtBURWESJ6KriUNaHIZBmEyD8hpmcRqid/4YRbFYpMnIisOpfnEFZXkEVnkSqsoQtLVhaGsjscpSEL8LxSBMwSBMwSxJRVEWgaoyCKM4Cl1tBCZJLEZRLPraGAzCeOrkqRhqojHUxKCvicMoSkJXm0zFi2BExTGIi+OwyNNRVsagro6jQZ2FojwKZWU0elES2toEzNIYtDVhGESRNKgSMUtjMEqiMEtjMMtiMEkiMUkjUVcHYZJGYpZGYZJGUqeMxSyLwiKLRS+KwCSJRlsThkUei0kSTZ0yHlVlMJraSIzSOLTCSHTiSIzSaEzyaIyyKAzScAzyWLTiSMyqeEyKGCzquJa5XjAmZSSNhmS0knBMyhgs6lg04jC0knAs6lj0sggsyhj0knAM0kgMkkj0kigMkhjM8ngMkliU5YEYhOH8jyWLP41p1KkTUNYEo5dHY1TGtDQxotDLomjQJ6OXRWFVJ2BoUW4apOGY5M1TO70kHFVNEHpJGDpxKEZZJPKaoGazizwKrTgMiyKGBnU8BlEYZkkkGmEoJnk0ZkUsWmEEenEUBnEMenEMenEsGnE0qtpIdJJYDLJ45FWh6CSxqIVRSCuCUQvj0Iri0YrjkVWGYVYmoawJRyeJxqJORCOKwiCLw6JKxihPRC9NRCOMQ10bh1aUgE6ejFGZQsXLi2THbSMjagsJwXYkRewkOXoPAWfWkJ3shr/fKnyPLuTKxfXER+8hM9WN61lHyIg+SFLobo45Tybo/HLybrohKg3EpEjEKE9EJolDIozGoE3DasxELY1Fr02iutifK+cWEB8wlvyc3VjVN9Cp7iMWpaOQJ6OWJGGUZaKTJKMVJ2JSpKAVxzU3ckQR6Fs+f70oHosylTptJjUlQQSeW8oF7zkU3jqK/G0Q8so7KKtu81/LCyIvbiX6wgYiz9jivfs3VkwScGjXCHycp1D6NBhleTaS4msYpQ/RSe5S+jKGCN+d5KccRfjEh+tB0wk71oesgDHci5xHfuJqHqTuIP7Kap7e9uRVvjdXL8wgMWwprx96UvXUH8mLC9xPcyUz6ShXr7pxLTuEsrf3MEmKeJYTgt/e5Wya+RMOC35mt82vnHJZQO61s+hkT1BKCqgov4dG+RxxVS4XTjpy5bwzTx8lUl9XjkjyhJKKXMTiZ9RWPCQj3g+PfUuJDXZFUpmDWnoXsewmUu09iqvTOHLClj1OM0lLOsLDrFNkhblyN92LrFhX3jwOpPxFJNcTD3PpxBoun1xHwZ0L3EvdTdQlG47uH0vJsyvcST+BuOQO4pJ8yl/kkRJ4jHuJx7mXtJ/8a7soK/Ag79oesmJ2Iy9PQad7hkScS3XZXR7fjeb0EXtuJftS+TySS8eW4GQzGL89Cwjx2carBwmIih8gq37E/ZxAgi7tJTF4L0UPAlCJbqFV5vHqeQIZSae5ez2QAL+9ZGdc5M6NICRVuRQ/zyQx9AiR/nvIjHYl2t+Bq5fdePY0BbnmBWr9ayqFucglBbzMTcRjx3IOH1zC3ZwA6gzlmHVC1HIxCqmMqqpatBojhpbZh7klrDC3NChaGwhmY7N680NjEyaDoSUYsLTxHFq1pM0qzqY2heg/A4i2sKEFrNkaOJgNljawZr2lnsb6pjZ4ZuuXfauprvnxlklFQ11jc4hharWS/N2maA1UGqx1LY838yQa6+tprG/Wov7R9OF/a0kbGmmsq+fff/xJQ13ze2toMYE0NTS2tC1azltXj6kl+Ghs0a02Az+bDR9GnaktfGk9NrWYPgX89y/++2cTZr3mf2tJTfo2NsWHekvb1KN1stHKmvinzaPRamxjVLRCNlvbE/8MKlqnIc1BhbUNmvnPBsXfWtG6tvut9o8PjQ0tP1v50NjQFgD8DdWsa+FcWFtMH83BxF9/NAcXjfXmNvNHKxi0lcHROndpsBgx6dT/T1BhNuox6nVtgUm91fwPyKa+RbnafO3NcM3mUMVsNPChsQGz0dBiMmlufpgNGsx6LWa9Aa1CRZ2x+TM36uQUPbvPCc81BF/awYPsE2TGOHE75TC5107yLj+KpBAPvHdPIuTUeu5mnCQnzReV8AavH14g+vRyHkRtJT3BCZ3yDjLxQyrK7yGT5vPwQQCZ6e6cObWAlPPryU0/RGb8PqIub+Tykdk8jNtOavAy/LxGUBBsR0q4HVuW/8jhGf3Z278jU78UcH7zWEI3jmLpTwJ2TOjK9K4C5nwr4PEFOySpjgTbdSHTpScPzs3HcaKABT0FbBn1FUt7C7Dt/TGbB3bAtoeA9d0EbB/QDr9lw1nyg4BNv7Vnx/guLOktYEU/ASt6/IuFHQU49OnBmi5fsqlHe2YKBMz/QoB9387M+VhA8MaR+K39gVVDBGwc0YEVP37BaIGATT8K2D2sEw4Dv2DnoC+x7SbAYUB7Nvdvx7ren7K+bzu2je+B7aAvmPWdgEX9BOye8gOzuwnYNbY79oM6YDexHflhezG/jkdXfg1R7V1E8qcYtKWoKl+g1z9HIr6HXv2AD5aHhF9eyb2MnUje+nIrfhUJF5dyN3Y51Y+2oHjuQtUjH6QlCZSUxFAmjsNoeYxcnYtcW4hQ9pTbdyI44W1PUuQhcpKOcjv5MMkhroT6HSA78gTnXVewYnQnXBcPw3XOCDaO+Zwdk7/kuE0/9o7vitf8Yeyd8CPHVw1j+SABJzf0w36CAKdlnTm4+hs2zRDgsuprDtp+zZIhAuznfYTHxu9xsenK9umfcXhlT2xHCdg8+yMOb+nJhkmfYD/9c+ymC4g/NYp9ywQ4LRVwfO337JnSlb3TOuG9oh9u875j77Qu7JzYgRUDBDjP/paNIwS4LPgYp/mfEOI0nINLOnPSfgAHl32Pq82PuNr0xWPNd+yc35l9K/rhvGYoB1YN5Yj9b1x2noztKAGOy7qxf0U3XFZ345LzUE5u78ehNd25vH8UJ+wGsmeFgKue33PGqQPudgK8dwi45P41fvs7khM6gWOOHxPg1R1fp/Ycc/yUEwe+5IJHN9y2CDh/qBvnXTtw0f0rYs/045xLByJP9sFlvYAAj25kXBnBGTcBx/cLiPf/nmDfzpx1/5jsiMGcdf+M0y4fE3m6CxGnOhHk04578YMIOdGOs64C4i50IeZ8JzKDepJ06RuCjn1KjF9nbkcNJML3K8KOdyTlUk8uHOpEypWhBHn3Iu3KKJL8hxPk3YtbMRO4GT2Wc659uBezkJDDv5B4YiRxPiPIDphKqPdgAjwHEOg6kcwLtoQdnsbNwHUknV7MtUuriPaaTYLvAq4H2BB6eAIpZxYQ7zuHa5dWcP3yKjLO2xDjPZeUwJVEnJ7P3TgHUq+sJOz4bEK9ZhJ/ZhHnnceScXUNGYFrSDi/lBT/FeSEbSLpkg3ZIRtIvLCMlHOLyI21J+3SQm6F2nI7fDWJZ+ZzN9yOu+FbiDs3h9ykrWQGrcLfYwIpl224GbWB1CuLuZ+4gXuxOwj2nkxu8gbyUjZz9dh0MgLXczNyIzkRK4gPmE9C4EJyYtdxO9GexCvLyImxIy9jD9lRdqSH2XI/ZRsPUnbxLMed1KAN3I7fSUG2C3cSt3EjbjEP09dyK34V95M38SzHkZzoNTzKcODJNQfup2/gUdYubifs4km2C4+zd3A/bR25mfbcSbbnQep28rP3kpu+i1vxW8nP3s/D9F3kpu/k2c0D5Gbup+iuO3nXdnMndTNPb+8jN2sX+df38+SGC+9yj5Obtp/ntz14cecQ91N28PKuG29zPSi67UT540O8uu3E6ztuvLjlQV6GK6/un+bpjZPkZnpzL92D/CxHnqYuJ+PMz9y5MJAH/gN4Gv4Lqb6fc+fsOGqyHckL30XJ7VAUbx6hryrBKhNhFFfzQWtCVS9GGHCBv0auRzX/IIw8hNLmCP+eu4+H/ZZAbiW6l++QyyXo5SrqpGqMIjk6uRyDWIFJqqRRa0QvlmNSatDJlajlSjQaDVq5Fr1SjVGpwKiUYpZKaJKr+FOmw1QqRS1VYdXoMclkWGRiLHIJJqUCrVKNUqHhvxIdjTItRrUWlUGH0qDFpNHxQablv7VqVHoJDc9LeDVrL6JPpkH3BRR9MgDVxA2w2hetzQmo1KE0apBrFFgkcixqDQadFr1UhkFeiVZZiUZdg0ZWRZ1cwp8qFUaRiOIXRfz5XoxI+oaNqwfxzHcJ96Z8zvOVX1O07QcybdtT6PQDL0725oZ3RwoCh/MmYjnKu55Innohq/BB/i4E+btgZO8CMQnD0VUHIi85g/jdcWpeHUVb5o/y/Xm05RcxVF3EIvJHWXocdflxpO8Oo6+9gOitNwbhJVTlZ1GUnkFX7Y+2yh91xSVk5SdRVZ1FUXEekzQETU0AqqoLKKvOYlVeQVbqg6LsFEbhFVRll1CXB6CtCkRZehGrNBRJqTcWxWVU1X4oK/0wSgLQ1vqjqfFHUXGBJlkI5toA1KXnMNQEIC85h7zkPMUFR7HIIlDXBCEt80deGYBWGEKDJh5ZuT+a2mB0olAMwlBkJZcwCEOxSCNRVwSirw1BXRmIURSGQRiMquIy6qoALNJwTJJQTOJQlOX+aKsDMQhDMYnDUVcGYhKHo6sJxiyJQFZ8CZM4HEVlEAZxZPOMTBSKsjoQsyICZXUAOnEQRnkUGnEoalEI9bo4rOporJpIpFUXEZaeQScNRSMORiMORi0KosmYiEEejrD0PPKqy1gUkRgkoZhkEZjlURgkEejFEZhkMRilMVCfwwd1EuWFp5CWBGBVxqMRhmOUx2BWxdNkSG1uQhhSMciiMMpj0EkiUFQHNas9WyZ0rTedKJR6dRwGSTh1qlhUwqsY5OFY1NFYlFHIy/3R1QbxH2MyDcpoTLKYtmtRVIRgliWgF8WiF8aiqY7GJE9CJ45DK4pFK4rBKEtAJ45DL4nHrEiiTp2GRZnc3EYRRWGSx6EWNkNXLao4DLJ4dOJYNMIY5JUR1Kkz0UuS0dQm8KfxFjp5KtXvr5Kb7UJW1GbiAlaTFrGNe1me3M85Qe6tC+hk97Ho8lFK7qCQ3EYmuY1cepusjBNEnN9LTrwX7wuCOekxm+DzNtxK30tx0RmkFSHU1oRhNmYiEUagUyagkkRhNqagqA4mPnQV1yKn8vzeflTCRGTSFGSqaFSaCJTiSLS1qehFGairkzDJUqhTpTSHWPII9NIQ5FWXsMgS0YtimgOa2kgK7nkSe2U1Z90ncyPSgbePQih5EkZxfhAWcTZuW0eRm+rGke2/sXVxdzat6MftjCO8K7pKVUkcktos3ryKRSK+jVZbgE75nNTYo1zyseFG1FYKUh14lrKRQLdBRHmP5n6MHYWZTlz2nEbwyem8zTvAGbdfcdvUm9OO4yi9d5SYi+u4dc2PJ4Xp1DfJkYhfoBEWIH9/g7zUQNzt57JjyRA2z/2RPbaDSAvej+hdBsrq+6iUBTRY31P4KBbfwxs56+VAxevrNBjfU2d8j05fhlT0HIv6PY9vRHDcZS2KinuYlE9RiO4jUd7k3ftYsjO8CPXfxoMsX9LCnIi44EB8oCPX4o5yI8mbKP/dXD6+nsxIV3LTfXic5UPMBTseZR4kJWgT2TGOZMc5E3RmCzVvr9OkLUdT+5YXtyK4FubMu7tHyEtaQ1bwDJ5k2HM71oGHKW7UVF3DrH9GTclN8m+Fc9FrK0lXnciOdCIxYBMOU7uzaNBnBB3ZyK1YP7TV+VxPOkvwhT2E+jvid2QRXgfnkBzjwvNn4UjF9yksSOTsiT1kJQZw4thmnByXcfTgBs577yLYbx9XfR3w2juHh6nHEAkfIVIU8L76LlLDC8Sap2g0RRQXpnLBczPhgdsIubwTSdU95MIitIpKTDolaoUMvVaDQadvm31YWxoUzWFFM8+hdfJgMZramA91ZktL+8LUogita5tztE1ArI38E6zZGmD8bQJpaIFh1rexLVrDibZQo+ULf6vy1KQ3UWeubws7GuubWhoTzUaPP5qaWkwfzRONVgPInx+aWRZ/Nn2gqWXu0dTQSFN9Q9v7aGpobFORtupOG+vqm2cjrZOXlqaFxWhqPkd9M5OiwdrYfI0t7+d/HVvOJ+B//uJ//moOKlqbFB/qzf+wczS3DlrDheZgQt/WnrAadW2NimZbhqYtnPizsQ6TTtXGqWgNAVrP1xpUtE43PjQ2NDtVTYa2VkVrGNAaWrQGEM2gTHMb16L1fmO9lTqLuY0V0RxSNDMp/vxQT1OjlXqriTqLgbqWYOVDvfkfGtZmVkVTnbmZU/F/goqGOisGnaYFrGmksb6ubfrRGpg0Byl/X1crf6N5mlKPxWTAYmoOLMx6NRa9lqa6esw6PY3WOnQqGcLqYiTCYu7mXOTymV1kxHvz7G4wmqr7aGvyKHmaztNbseSE7ib5yg6OHZhL5JW9lL2IxE+YkAAAIABJREFUoaowmIwrG0k4uYCUlG0oVWmIJdeQKfKQKfJ59iyKhFgnfH0WcDdyH+/yLvLmaQBJ4Ts4svM3UgNsyYxYQVzYPO6cXsS2VT3YtfEXDi0ezL7RPbEd8Bmn14zh7NyBOE/txpmVI9g9piv7x33Dg+MrqYndSqhdF56dHUm82zhsfxVwZfs4Nv/WiX3j++A5Ywi7fu2K3Q+fcWX+CPb++hXOY7/j0KyfObxwMM6z+uM48Qecp/Xj4opBHJ7Ql939e+Py6wC29ezE2ZlDOPJ7L1x++w73EX2I2TKVs7b92ThIgPuUoRwYMZyN33TBc1gf3H/7nr0DO7OhuwCnQd+wsdtHHBv/C2dm/4776IGsHvgZJ1eNwXv5CE6v+R23Wf3ZNKg9+3/vgf+qcZx0GMbTBCeqH17ifro3TwvCKKu5jVr8lD81pRiNL1Cp8jDqcqk33SMnfR9X/GYTe2U+7/IPkp/hwJMMG5L9B/EkbTGv77uiFCZTLU+hypTMq9J4xKoHyPVFXL8dynl/F86d3k5qlDt3Uo6Sk+JDyYssnj1M423BdV7lxrFh1i8sG/49i/t/x96pPXGe2oN1fQW4jevJtp+/xa5vV/aM7cnO8V3ZOvJ71g/tyroR32I3vgc7ZvbBblx3dk/rw7phX7N/ySD2zfuF2T0FbP7te2z6fcnG37rhu2kK83/5hDk9v2DvzCHYDGrH1f2TuLJnOPN+ELB1eFeOz5/J0u4ClnQTYDewI7tHdmPB1wJuH9uK3S+dcRjaA5dx37Lpp49Y00vA2aWjcRr3IzY9P2Hn6B/ZN3Eg2377nj2TfsVuxE9sHDGA1UN+ZHHfjmwY8TW7JvfAdnQXNkz6mjXjPmH+LwKcl3Rn8c8CHKd1xmVOd3ZM7YvNoPbsmt4b+/FdWf7rxyz75VMOzBvItkk/snZcF9aN/5olQz9n7e9d2TW3P3N//pjFg9qzblx3VvQXsGFoO/ZM6sHaXz5n07CObB3Zld3je7LgOwHbpv3M0kGdmNnrE+b2bcfiAZ1Y+mtXpnT/mOWDu7Gw36fsnNoP2yEdWTm0I4v6f8yyXz5j9fAO2Az+nNWDPmfN4C/YOOIrDs4dyM4JPVk/tDMbh3fFpv8X2E/+lm3Tf8B2xFfM7fcJG37vwZpRX7P410/ZPqMnW3/vxJ7J3dg8tB12v3zCxgEfsbKPAJufBNiN6sCqgQJW/SJgaR8BjpO+wPZnAXbDBczrIWDHuE9YP0zAot4C7EYK2D5OwLohAjaPEuAw9l+sGyJg24x2bJvRjhk/ClgySMDSXwWsGCJg/WgBjjM7sHdZN9ZM+ogFwwTsX/Ed0/oL2Da/E1vndmT1RAEOEwTsnPIRC/sKcFnQnu2TBKwcLGDr+I9wGP8ZK8YJ2LWkI5tmfsKWOe04vKkv66YK2DBdgO0EAYuGN5/viN2PrJogYPfiHuxd+iNrJ33C1nntcNrQk1XTBNhMEuBq1499a3oxf6SATXM7sXfVj9hOFbB5UXucN/Rm0VgBC0cLcF7flw1z2rNwjADH1QJ22grYvfJzDm76lh3L27N7RQfc7buzbpaAbSs/5diegayf+yXbbL7htNsQHGw/ZvVcAWvnClg5VcChrX1xte/D0vECDqz7AVf7PmxZ/CU7bDqxfNrH7NnwA67b+rJ73ddsX/0Vvq5D2WzTAbftP+G6qT+7bb/Dz3kMW5d0Yu+a7rja92L3ys54O/6M17be7LPtxCG73nhs/pmtS7pzdOdYNi3oiYv9aNKjHKkqPMmdyEXkR86mImMxL6J+J/PUV1x1FpBxdChv4+0Ic53Ns5TzSIoeYKguo04mRl1ZhkmuRlJXzV+PcxD1mELZxK0w6hCqVYd512sqxL/kr6JiFBIhxkox/y6TUSdWUlVVhVwuxShVYparm9kTaj0mhQadQoVaoUStVlMn0lIv12BVKjAoxSik1ZjMOhQKBVqNAZFShdZoQKOSYVCIsGpk1GnUmFRadAotYpMWuVaNUamhSa6jSaalXqlDp9Yg06gwVFfyp0RF4gQ7jD1WwyBHdP2W07DiKHXLfCkYtB4Kq6hRSdFZDTSqtDRqdOhlchpUGpoU1RiVlWj1QrR6MQatFLmoAr1Wxvvil1CuoPxaOp57Z3L7qi3S49N5N/dLCjd0I93zZ1559CH/aDfunuzO+9i5iDP38ip6F/F+00mJmoH/kVnEX1xJxOmFRJ2ZT+ipaaQFLybmwjTCz0wg4tQkgn3Gkh2+iLSrM0gJnESC/2jSQsaReGUk2TFzSA+fQfCpYWRFzSUxcCqJgdOIODeOmIuTSI2ayfWkxYRdGk9q5AIe39xM1JXJJEfMJDNuLgmB48mOnkta6GwSAmaSHbWcjNBF3Ii1ITNiIbfTFxN+eTTXEudzL8uWlMjZZMYt4k76am6mrORegg03o5eQGTqXe0m2PEhdTfCpURTc2ExG5ALSY1ZwK20jOcnrSI1azoPsrWQnruFB9lbuX9vCneTmW/71PTzM2MGzWwe4n76d/Jy9PM52JD/HkXtpWym8c4DXuW48zt7Fo+xd5Oc4cjd1C4+yHSm648zzuy48u3WAgpv7ycvaxYv7rtxNdeDxTSce33Ti2b2DFD1w5WH2Lp7nHuRlniv5t/fwMGcPebf2UZjrSu5NR57c20fBg/08yNlG/l1Hnj5w5tUTD148dufpA2fuX99J7k1HXuYfoijPlWf3DlBwZz9FD1x4mXeIV48O8/yBO68fH+XtEy/ysvbx6oEnNa/O8frRMYrue1BcdJLXT7x5+/Q4z/M8eVPgTcE9N94UePOmwJvChx68fHyU8ldnePvkGK8eHeFV3mFeP/bkVd5hXuR6UP3mDOUvTlL0yI3nj9x4U3CEl4/cEb7zo/TZMd7nH6a80IuSZ768zD1K8dOTFBec5PWj47zM9eF9gR/vn/jxOv8UxYVnqX4bgKgkiJKic7wtOE1x4Tmq3wRQ9fYSJc/P8L7wFO8LT1Ly/CTvC09Q8sKXspcnefXYlzdPTlFSdJ7SogtUvrrCi9xTVL2+Ss3bEErfBJIeu4NLPrOI87clI8yerOhd5N/2pfR1JKWvU5BW3+Lpo3DyH4ZQUZqFsOYWz55GUVqaQWlBKi/vh3Mn1YeM6H2c955P6IXlhPvbEBu0mrt3XHn5/BTi2lCKCrx4U3iC4ndneP/Mh5SINYSf+YW0iCWUv73A67dnKHxzhKJXrrx5fpzSwgBqX0dR8yqM8iJ/3hX4Uvv+HKJSP4pyD/DysTPit5epenWeytcXKHt5nsc33Qg9uxj/o9PZOPdLnO3GkBG2j4qnV6l8GojH9jG4bhlOwuVNPL/pg4/7Arzc55KR7EJ+3hmuXz9Kctph8p+GU1Z1E6HsKTr9cyqK06l9FcezTE/O7RtJQYIdL9PtyfJfSm7sNkofHONu/CYuHB7Mg8Q1SJ+e5E7wNjIDVpOb7oFFX0hFzRNKqgqxWGuxql9T8yINXVURgd67uei2mk0ze7Ji/Fd4bptEXvppyp8l8qwwlndvUqkty+HxzasE+TlyL/0S1xPPUvYii+qqp4iqCih6mMKLewm8uBPD4+vBXE85y5uiJCqrUkiNcyXw1Hoep5+gKOs0eUleVD2NQFeTjbw8h7KiBKpfJqMozkT+LoXscCeS/DeTm3yQ3HRXjuwaTVbkbl7cP0dahCtPbodQ/uIm1a8fIn19nXf3L5EWsIySe9tID/idilxHcpMcyArawquiUCqLUxGX3eTZnQg8di4kKWAft+NcsFvwLZ62g9k47hs81k0iP9WfjDAf4oM8uHzKgaQIN8LOryc9Zj8xobtJTvDg6ZMorMZiSl/fIzU2AN9jm4m86klSxEkO7bblvOdWEgMOcu6QDcr3iSiVz9AYX6Otf0ex5D4vy67x+k0atcXXyY725uqF1UQEOhAd4sQHaxkmTTkqaTl6jRi5tLo5qGiZf7TOIFqVmq18ilYuhdlowmIy/a/GQutMo22+YW1oCRMa/jHPaGgDYta1hBKN9U3NatKWUKLZ8lHf9jyzoZlzYdKbWjgXzUaQ5jlJ83k+NPyBxWTGpDdg0Ona2hWN9fV8aGjkQ0Mj1hZuxT9Di3prHVaTGaPeQFNDA431zQFFfYvC9J9BhqXFcFJnsWAyGNrmJR9a9KZGnbEN8GkymGlq4Wi0Hi0t1hQB//mzzfrRGlb8swnRCor8JyPCYjLSWG9Fr9VQb7JQb7LQYP574lFv1lFv0WExqtpe87eC1PKPFoW5jePQ2jz4v/ebLR9/31pf19RQh8mgaws3PjQ2tAQVdW3tjLb5R2MD9dZm9kVzk6GuDeJZbzU260rrTDTUmTHqNVhMOkwGDRazviVU+Nvc0QrBtJgMbXOUOosJo17bYvIw/D/Wj9YAo9X6YTbqqbdaMOp1NJkMNJmM1OuNNBot1OtNGJRyasreIK15T7XwDS9eZiOuzaL01WU+GK/TZMpDJXmCqKaIsuIsokP3EeBnQ4z/clICV3Azyp4Q70X4HZjBs6xD/NdwC7PqBhp5Lm9fZHHx1BYSwzZwLW4xz56eRSVL4MEtZ+KClnJ07884rf+WcO8pnN83jMJre0k8vY7z+20IOrqFnUsGs2/RQCL2L8fHZgJ+y38nwmE6HtM6E7C6Jy/853Pj6DDSDg8g+8RwvFZ0J3DfGGJOLGbD7C64bxrKZacZHLH5iUPzvsNj6QBOrPuNUJeFnNw8HjebIZzYMB7nOQO45rOFKNfpHJzflYCtg7li/wuB9r/iOfd70txWsmvsD3jM+o7L638jbvdUfOb35MLKgTiN/4pTK34l0H48Pr9/i/ek7wnbMo0rDjM5Zz8T/22LOLJ4PCdWTOfA/OHsmzeEw7ZjcZz9M1un9MRh2vdsntoN52UDiTn8O0FHZ3LeeylBZzdw3Hk6dxIPUvwshAbLc3TyFyhET9GpX2LSFVFZHEdkwAoCvEcQ6PUzL7JXUZC0gMr7m3l+YzPebqMIPLuEnMjNFCXv4k72TiIvL8bfaybXwrZzJ9GV6OBdXL93hmLJdd6XPaC86ilafS3V5U8Ql9zC78BSNk/pw5bf+3J61WR2Df2aUxO/5+jAj7g69Tv8Jnbn+Mx+7Pv9B7zXDSL4wBJObJjJ1sk9cVrUgz2zvmTXhM64zxiEy4we7J78Pe4LhnFs/hDOLfmVk/N7cXRRHw4s7IfruA5cWT+cNQMERLuMJXT3QOx/EXBsXDec+32Dc7eP2PGVAM8BPTkx+leCl01h/29d2DJIgNeibuz9ToBrn3/h2F2A76juHJ/Qk/PLBrFzXHv2zvsGp9X92T6zKx7ze+M58wcch7fHZ/5PeC0ZiOPUbhwc+QsXV41j++Qv2DG7HS42fbAb3ZHdo7vgNesHwrb8zvEFvTk8szuuk7/Ge14vPGd/x+GZ3dkzph0uE7tybE5vrm4cjdOETlxcNYhjc79nz5jPOTzzW/ztf8NryU84juvCxTVjCNwwnpOLfsZ1Uidcxrfj0PSv8Jz9NWdW9MF16pecXtaLY3O/4YzNjxyZ1QWP+b3Z/NtnHJj6LadWDubQ3F7M6y7A1/ZXHCd0Zu+Yr4jdNZMDv3+N07hvODa7HzuGdcRn3kC85wxg54gv8F8zAt+F/bm89jecx3/N2eWDcJvSjb1jOnJoSl9OLxnBhRVjcZ3YC+dxPdk3pjtes38hzH4GnvMGcHbVaPaN64HL5N74LR2Jz9whbBvUmTNLRnFhzSQOTvsJ58l9uLxhKl4LhnJiyW+cXjEGp0m92TCwA06T+rL0ewFu0wfgPmMg3gtHsHdcbw5M7Mvu8V05u3YkHvP6YtNXQLzzIpyn98R9Th9cZ/Vi97iueMz9iXNrx+A+uy97JnTDd8Uwjizoz65xXTi2/Fd8Vw7BZ8kA3Gf0xH/9KNxm/oD7vD742A7Ba3U/9szqzPF1v3BoWW9iPWbhv3MUrot74DCpPcfW/MrBxb25tGs8fptH4r1uEDumd8Zr7UD2zOnK6XVDOTCzG3YjPyXBfR5Hl/fFy+YnTq0dwtrBAjaNEuC7pj9bxn5M+P5JJB+Zz6aR/8Jh3Bf4O4xh6QAB60YKuLBtGCc2/Iz70p44zuyM+9IfWNRfwJ5ZX3NpxxgO2/Rjz8xvCN43Dfvf27Nv1nc4zeuF87xvWTVYgP+20eyc/CUOEz7Da2UfXOZ3Yet4AcGOU3EY34G1w/7FocV9OLl2KKuHCHBf2Ae7UV8wo5eAwF3T2TfhWzb2F+A6sRvbR7XHdpCAfQt6EnVhPe8eXuTtvRPci7HlbugIcs505vnVHiQ6CrjrMxjTXRcKrmzl+vntGEtz0FY/QiUqod5koUYjobFKiLymjMLus2CeK296TeXPGVtg0xGaal9hrXyD9e07LJUSLNVKzJVKzNUKqPuLCmkZlaJylHIp6loJFqmKerkKo0yMQSHCIJFikikwy5X/62iUyrEq1eilMuq0zcFBnVaLUaHEpFRhVWswKVXUqzRYlGpMKjUmdfOxQaOjXqaiUaKkQSjELBdybfJq/ttjDfTejLKfHf/feE/+muqDccQOKJZiVUj5S67EpFZgVqlolCmR65S81lYjVCoxyawoxRoqlDWUG0qoVbzDUFOBtCgPbmQRtnEy9w/OoGD617xf3oOCbb25NUFA7oGPeHnqJ3LPjqXyxj5uhdpxes/v7JjZtfnvY0ZPdk39lq0Tv2T7lPa4L/2O7VPa471mAAfmdmf+jwJ2Te3GptHtcZjYkf1zvmXT2H+xfrSAPbM74jCtHdtnfInD1HZsm9ae9WMFrBgm4MiqPmyd8gWrfhOwe05H1o0VsOBnATtmdMR2uID1Yz/GYWoH7CYJ2DW7HQ7TPsVuogCXpV3ZM68DO2e1Y+N4ATunf8SWSQJ2z/yMtSMF2I0TsGdWB7ZM/IQF/QTsnf8Vy4cKcF7SFYdpn+Iw7VO2Tf8M+0mC5t/ZT8De2V1xmv8tWyd+jt3v/8Jh0qfsnfMVa0cK2DhBgMfK7qweJWDX7M85tLIbSwYJ2DnrM5yWdGLxrwKcl3TmwOJObJ/xCbvnfMHe+V+ye047nJd0wW3Z17gu6cIhm2/wsPkWu3ECHGd/ztmtA/Cw+ZZDq3uxZfpnOC7siK9DP5xsOnJobRe87Lvhsb4Tu6cI8FjSCdfFHThk24XT2/tiP0PAYbtuxJ2ZwsEln+CzoQtH13XCfc2XOK/6Ape1X+K963uObOvG0fXfcNz+O5yWtiPQeSgHl3/FuZ0/47LsK87uGIC3XXdCD41g9zwBB23ac9LhB47bf4f7yq8IdBnM6Z3f4bL6c47v6o7/kQGc2NeDk3u7c9rxW47atefUrh7E+o7CfV07Dq1vT8yJkXht6YLHhi+J9R3FzqUCLrv/SMzp4Tiv+RdHtnQgzGconls74bmlM+f29CfAZTABLoM56/gTfrv6Ent8AmFHRhHgMgSfzT9xYuvPpJ1bSODBUQS6juKy83BCD48h3HMcl/cNI+rIRKI9J3HVeSQRh8dzwr4PaafnEus1hVCPSZzeMYjLTmNI8J3Pxb2jyDhnQ8a5FVzcO5qzmyZwzHYAu2d+xcoRArbP6EXiCXsiji4mwns2AW6rCDm6gYQz2wlwt8F31wxSL24j4NAiwr1tuXpsBXHn7Ik6vR43+5G4bxnB1iU98Nw5nPOHpuC18UeifGYQeW4eV8/MIvj8HMJOzcTHoT9RR/5/tt4zrKo7X//mnJyZM+WcmcxMmpNJYpqjSYwxGkvsvffeUWygoCiCgIB0AemCIr1KryoIIhZQFOm9b3bvFTTJmTmf58UGkjn/58W6Fntt9u+31n4hfu/rvj/3fG5cW4bj2U/wdJhKhPsC/E59wxXrb/A/MYVQu2lcvTCdsItzifNaSUXyPnxt3yM9eDpx3l+S4j+HjCuLCDn3Fa6HPyHJfyO3gnfhb/MdbgcnEWE/m0MLP+Hmha3k++wi9ux8rOb/GrvNf+PEjklE+u8n9YYVJVlOFN26xMO7IVwLPkJs9DGyMs7wojaYxtYUOvqLGJTUMCB5SU//Mxob7tBal09lcTixQdaEXF5FiNeXxEdM5+Lpd7iXb0NDdTBRIft4XhtCd3cO7Z3ldHQ9p2+oC7GwC7GsFYH4BdKhZpqqC0m6YseRRR/jsG4qDuu+IersXhIv2RB76QA5V20pjjhPWYwrIWe2keF3hvIYP9K8zhHteZrytDDuJgSS4u9AceRlbod7cMvzDCmu1oS6HCTU7RBF6V4c3TuTwEs7yIywI83nKOXXnHiYfIFbgftJ9t1BZsRBYvw3kRi2Ayebqezb9CZ2Gz7l+LIJOGz8jDOrJxJtv4FQ282UxnhTkRRCnP1aos4sJvTcNKqLt5MTP52qgvU0lNqT4rkbT7vvibi8lYSQ4ySEneKazyHsD84gzmcreZH7ObPsE1w2z+DGuT0Uh7tSkx1NpMdJrvmeJsDdigtWK4gOPYX/FUsK869QmObH/dzrqIQtqFT99HQ95UXtbepqC3lWk0lBTiBFef4kx11Aq3jMgKKW5o5Sursrqa/N5dyJNdhbLSLYbTuOx+fiYj2dp+XeXAvZT3buZUSKp3QMVNMrakRpEKKUmzkVWrXa3JqhHYt1mF0DY5yKsTjIWAvGeDuIxhytGHMajFV5GnRm98EYo2LYMMpxGBUcXpleoVaozdGKUbfC2B5jXAyzg8HMv/hZMBjjZYxhE34WUvRarTnWYTRh1Jvv0/ALAcI4LrCYYyDmOMjP+4+JGWNihFGvRzMK19RptJhGYZt6rblZZNhg5j0q5dLx78042o5i0BkZNoxg1Jn3seAfP/DTK9N4RaderRiPgQzr1b+AXWr/hb1gMuhQyqUM6wyYtHpM2p/5Dia9imGDEoNWNtqQ8XNtp1mM0IxXkP5yPbMr4l9f/1+hYkzsGDEZR9tB/q9QYY5VvBo28npk+P+IHPpxF8aPr0fMLRwm3XgUxGjQoFUrzE4LnYpho3a8dlStVKBSyDHqx64p0aiUqJXyUYeFYlRk0YxWo+rHhY0xoOaY2GFuEtGgUSkY0an5waDHpNJiUKoZ1uh4bdAyopNjVIvQj3RQX5/OgzIvHt65QFXxWV5U+SDpz0chvo+wv4K+tmyuBWzD0346BbG7GKoLor7UjYuHvyL7+jZaqt1pr7+KUlqAUnyXjLgTFKfvJTd+EZmJB1AOxlJZaE241xwcjkwgLXQ16VfXUHx9Fw8LfOisyaA86xrVt+O4l+mF5+kFJPls52GyA5Wxbjy46Uii0xpqbh5GWu5Ehut00lynUhq2mAdRO3mSeITSm5bEeK7F3+570ny2EnxsBmlOKymPsaMw4gSPMlx4VuDNi5Ir3Et24lGGO/UFV3ia709B1ElKog7xPMuGl9kneH7rKHXZJ+mpcCXPZxXxF77nmt1sCgL3UpPiSnWKH/dvBtBxO5umvCQeJV+jIvka5WkxJF315mF2GlUZqVSlpVKaEEpZYiiPMq9xN86H8kRv7sa6UF8cwtWz64g4v4DEwP3kp7sTG3ma2JDDJIVZkhZzmp6OfJSyl+i1bYiGapAKHyLuzeeK80Ju+i3A/fhbRLnNIsVnFvWFe2koO8Lz+zY8qzxNbsxSkrwnUZa5j/SoDSSEbCYt2oqiDA8elSfQ1/MUlaoXpbYLnVFAU+tDBgaqkQxU8LIyijvxF7h7w4HSOHeSLh/jcbwPZaEXuRfuQmGwA4XXXMgKdyTnmj25N+zJvH6a5AgbcmOdSQo6Q0WKH6n+NjxKDSTq0ikyw3y5FeBCiusRkp13kR1sTUGcCw3ZF7nlt53zuz+iJG4HV858QJTDJNw3v0Om/Vrsvv8LcdariT29lfIwZ4qDHYl1s+Sm1wHyb9iR5WZNoddZ7gW6kOJgRY7nafKvniHadRe3Ey4Q52dF0JlNJLsdIt3Vkhi77RQE2hHrdojoSweoCPcm5OR6PA5+i+PuKVw6MJsUz6OkXLYi8uxmQuy2EHfpIKnex4i6sIusgFOU3XAh7tIhcoLsiHU9xC2/U/geW8uNiweJcz3CdccDXD60Gh+r9fjaruG6+wGiXA4QaLuV8HO7yQmyI8XzMNEXthBos4lEDysiz+8m3H4nmVds8Ti4jBSvE6R6ncDz4BLinQ8QeWYbbnsW4LBlJnHO+3Hbu4Bb3icoCD3DxT1z8Tm2ktvXnDi/bRZpPtYEndqM9epphJ3dSrrvCU6v/xrfY6u4cXEvF3bMJtJhJxl+J3E/uIxQu+34HF3DiVVf4bRzPoVhF3Dbv5QTq74i7MJefG024Wu9kVQ/Gy4fWYnHoWW4H1iC1+HlOO1fjPuRlVy1387pzTNxObiUCMe9BNhtxe/URmIvH+XysTUkep/kpocV/qc343dqE1ftd+B/ejM3HXfjunsul/bMoyDIlos7ZhF6egMuu+bismsulTcvEXJqPc47ZxNssw5vy6U4bJmBy665XHfYgdPuWbgfmE/YqXU4bPias2um4LpzFq5753Jizd85vXESdpun4GE5F9/jizi+aiIHF0/AYefX2G2ezJEVEzmyciK2W77k+JrPOLbmU7yPL8H9yHycD8zG22oRnocXYLthCr7Hl3By9WdYr/kcz8MLsN8yFbf903HdO40zGz/DfvPfcdj2JYcWvsvxFR9xctUnOOz8Cpf9M3DZP4PTGz/DbvMkDi+bgNWK93HaM41z279i55w3ubhnBqc3TsZ24xc47Z6F9drJbPj6v7nhtJUTKycSYL0UmzUf47pvOue2Tubq6SX4HJ3D8RUTOb91KnnBJwi0Xo6n5Txc9szEaed0Lu76lqv26zm1bjKee+Zy9dASLq77Crcd3xFxbhO2W6fiab+Wa177qchw5EmOFRXxs6nP+JKerMmUevwb6af/yLPwFTwK30dFtC0NdyLQDtYg6K6nv7sHg0iCSCtF29FB1e4zPLOYgWz2QaR/38TglxvJnfA1zasOoL8YiiIoCZoHUTXqvVauAAAgAElEQVS2ohEJGBL28D/1bfzU2c/woAhpVz9qgRi1YAiFoB+1ZBDNkAidSDLOsdAIRWiGzIdBIkMlFGFUKMbFCbVIjHJIiFYsQSuRohdKUAmG0Mlk6JVKlBIxOpkMnViCSSIDoZihjkaK1h1C9e56Xr+7EcV76xj+6hCqxTZov7WBxkF0QwJ+kspRyMQopWJGBDIkIjGv+4X82Cnin10C/tHaxP+2VsHzEobjomk/bk/ivJXETJtGzIy/0XRkNtVL/ovOPRNoPvEhTyzfpi3sc+57fcyLhA2Iqr1JDdrNsfUfY7/9K+w3T8Z28cd4bJuO9+7peGyfwtmVEwg9Oofj8/7E4Vl/wHXzFOxXfsS51R/gsX0yThs+4ML6CRxf+Ftslvyew3N/hd3KP2O74k947PoUv4NfYLP0D9it/DPWS/+A46b3sF76exzWv4vPgck4rJ+AzdI3cd4ykROL/oDj5nexXfUH7Na8id2aNzm96g9YLfwVDhvfxnb1Hzk6/w3s17yJ74HPsFn6W1y2/hWbJb/l7Ko3cd78Vyzn/A77NX/Fa++XnFz0J2yXv8PZVRMIPDyDi5s+xnnTRBzW/ZXza97j2qk5XN71KW7bP8Jn/yS8937GyUV/IuDwDEKPz+HAd7/GecsnhJ2Yy/m1f8NtxyQSHFdht+JdTi17m0vbP+f08re5sOFDHNZ9wPm1f+PUkr/gt/9r7Ja/w6klf+Hsyvdw3z6Jw7N/i/2qCVzc8nesl72H7aq/Yr/ufaxX/ImTy/+A/Ya3sJz/BrYL3sRr2+ccnfMbXDZ/yMG5/8HRJb/DZu2fcDv4OUdmWXBm+R85Ou9XWH7/BkeX/BbbDW+xb8EbbJ1lwYlFv+Xogv/k4pb3Ob7w9xz47g1ct33C4bm/Ze/0f8N6ye85POcNDs95g2unZuGw7h1OLvodNkv+iwMzLVj/mQURp2dgu+5NDiy04MTq33Js+a84utgCj91/5cLmv7BnpgXHF7/BiaW/wnKeBTYrfsPRRf/GqZW/wdfqY+w3/hdbv7HAZtV/EnhiMvvmWHB44b/jtP09Ds37D04s/S/sN7yD1aLfsG+WBQfm/juH5v0HZ9e9zdnVE7Bd8TYnF7/JicV/wH7tu2z8uwVH5v+a44t/x6FZ/8HOqRYcm/87lk2wYMOnFjhteJ+1H1uw7mMLVn5owY6pFhyZ99/s/NqCjZMsmPcX83Ot/cSCje9bsO/Lf+PQt29wYPqvObV4IodmTWDfd39i1WcWrPzYgkPzJrBt2u9Z+akFe2b/Nys/s2Dmny2wXvUux5a/x5rJFuya/Vus1/yV1ZMtOLz0v1nzhQWLJlrgvOETji/6M5umW7DhOwu2ff/vLJ1kge2aP5N+aQV+xz5i41cWeO3/GKu5v8Zm3n/jvv5jLix+B+dl7+G15ROsZ/8RhyV/48qeKZxZ+gbnVlngseOP2K/8TywXWHBx5585sMACh+1/Y9UkC1x2foL7zk849v2vubTtW2wWTOD88vc4veB3nFv1FvYbP+D8nql42i7nRuQpCrK8yUz24EFpNA/Lo4mJPEX8jVPE3TjJ40dhiMRFdPdn0TWQzZCkGL3+IWrZPYTdefTVp9FVF0hF4Q6yk76nLG8L7XWXKS92IO76flqa4lCrH9PRWUlPXxMi2QDCoXb6BM+RaxrobCuhtioWeXsubpbfcXHnV5zb9AW7Zr2L55HVHF/8N1Z8ZIHNso85vWISB2ZN4PDcj7BfM51VH/6GXXM/wmrZFFZN+j1HFn7Kwdl/Y+6bFpxb+SVXDy1j3/dvEe+xEx/r+RxZPQHLFe9wdPkEzq3/HOtF75N0ai02s97GYclH2Mx9hyMz/8iphROwXfI+h2e9yfGFf+bUkrfx2jkF711fcGjGb9n1ze9YO+nXOGz9Do9Nn7L/Gwtctr1DZcJ6Wu5upzxuPqWRy3iacAj3g59xbttHbPr2VxxY+j433HZx0307Bxf9kTVfWOC2fyYnVn1ChMNWiq47knfdkZIkN/LiHclNuEBBgiN3C/yof5lBaqIHXg77yYi6TG/LfTo6HyAa6mRooJWhgSa626tJiPHhwtldDHRXIh54hExRx+MnGfj5nMTH3YprQXZcCzhJ6g17YkOPkZd4llDf3QQHWJKc4kFdYzEDwnpE0k7aO+tQyRWjlZ6acVfF2PA+NsCPuQKMoyKFRqUej0FoVerxuk+VQjleBWoWBTTjMYgxscIc49Bj0g+POhH0/9ImMjzKmxhr2BhzZ4w1epirSHXjM7lpVBjRjwI0DTrzZ8cAmCbDz8er4eFxKOhYLalBqxuvJR3jcoyMVpWOuUhUcsX4M2lHn10/DhrVjKYLzC4Ns3ihGY2sjIxyMEYZFf/zetjMY1DJUcnE4+4Ko1b1L0BLs1NBO/qQWnQaNSatnmGdnmG9bjQuIUOvljFsUDGsV47HHH52U+h+0fKhH3ca/LLJ45ev//8cFeaYiHFUkPhXoWLs2hjHYmy/H1+/Gn+GMT6EWUBQj/Mqhk06dBoFBp169Kz6hTAxBs38+csdEyfGXBcalQK1Uj4K3dSM1pGOOUMMo2tpxgUNvVaNSaPklV6LUa3FpNGhU6gwqOSoZQJkom56eu5SWR5MTOgOvM9PI9p3IXHBa6gotEclzEImeIBsoISitNP4O84gLXw1txP3kBGxhQj3JWTf3Ehh2g5uJW0lM3k/sRE7cbL+Anfb9/Fz+BPJYSuoyjtMtM8sApwmc9N/LuGXZpAUuJK86B00PElBJXiOuPsFKsFLyvIDCPbcwBXnJaSE7aG+MgZJcxa5EUcoCNtJe6EdcU5fc9NxMgVB8ykN30B3qQMvck+TH7GD0lhLsoO2cjdiL7UpNrSUB1N39wpt1VE0PYlkqCMDQVsag80pqHrzEAmq6G3PozjLgYIUS6rvWNP5zAlppx/38w6SG76WeN/FlCQcpiLbGXHnbcQ9TxH0tCATDtHc1krf0CCDEgkvmlto7+2nqa0ThVxDc1MHCoEAcU8namE3grYahO1VaAafoB18QKjHPpICLClK8+JOcRTPqtPJT7vErZhTZCacQywoQ6luRCJ5Tm/3fWSCKsrzfajIPMcNj4VkBi2nJO4o/jaTeXprD+XJ6+mqPc/9gp2khk4l/vI7lEStpiJtHw+LztJcF01zYyZtTWXIBW28VsuQK1roG3jEgKAcjboKYX8O7c8j6KgJQtwQQU9zJt2txTQ13qGju5au/gbae57S0VtF32AVvc3FPH0UQm3dFXoHcmhvraK9qZ6e9sf0dRYy2FJNb1s9rY31vKi6R0HsFcrTfel4nk53ewmSzkSG2uMI8V1OdNgCYsKmkRDyJUl+00lwm0XWzf30NVynqsSf1hdZ9LRX8Px5ETXPC2hsu0d7Yy3tL5/SWF1FS00l3S+r6Kov415xJDLhA7rrb/PyfhrN99MZelGC8OVtBhvu0PI8j/6uCtqqC3iQG0Sc/z4eZLhRnRNKU8UtRB0PGeiooCTrBu115Qy0PUEpaOLFwwIaqksQdNTQ1/KYh3czqH1QwGDbMxqry3l0N5/qshJ6GuroePGM5zUFFOREM9D1jPyMG5TkxHMnN57yokRK82OpLrtNya1Uau7dprIoj7zkeLLiY8iMu8H9wlxqb2eQHOxBWVo0daVZtFYV0VCeS1VOPA+y42ioyafmfjqVtxOpuX+Ll08KqX2Qy7PKXIozr1OaF0dNRTaFGVHU3M+mNC+Otrp73M2LpTQvjszEqzRUF5ObGkZBeiTJN3x5+aSI8sIEHt5NI/7GVbrbnpJwI5AnlTmUFsRRlBlB4a1QirPCKciO5tH9TPIyr3G/NJWKOykU5lwnMyWU3IxI7pcmk5EcREKMNzkZYZTk3yAnI4y6p4XE3/AmO9qHF6XpPC6IJyPSk5aqPJKCXakpTuJOShjlt6J4UphA0/1sytIjaarM4V56JEUJV8mI9KT6ThIVWVFUZV+nNCmY+jup5N3w4X5ONLczwqgvTyHp6gUqsyMoTvDnccF17mWEEB9wjvxYb4oSA8iN9SH7hhf3c65RnhVJQbw/BfH+1JTEU5h4hdxYHwri/UkMuUhSqDP58f7kx/lRnBzInWRfcq67civyIs9KYvCz30N5ejC3IlxJuHKOtHAncmM8CHOz4kFOOEnB54kPPEt6xEXiAs5QmhZEaWoQgY4Hyb/pw72MMGJ87SmKD+RxXiwl8f7E+p3hTtIV4q+cISvShaxrzmRdc+ZhTii1JTHcSfQlxPkQRXFeZIQ7EXHJiuxrrkR7niDYzYrEoHNkhjiRfdWRrMAL3E+5ytWLhwhxP0pShDMFib60VN3kVtgWqm+t4FHcRzQkvkeFnwXX91pQdPFThAX2eO39gqoMN/obCxH01KGUSUGk5Zl+AH1nF31VVfyw8gKKrw+i/3IfP8w/Ce+uQfbrOXT9bh6K6ZaIFtpQN9eSkpk7qN5ii9YzHh51gFSPTiBBLhChFgpRCgdRyQQoBgSohSI0IjEaoRiDVIZWJEYlEJrPQhF6mRytRIJaKEI9ek0nkaIVS9AJRKgGh9DJ5ajlMpQyKSqZFJVYjE4mR93RwbCon6yFm/hhynb4fBOqP89F9cdZdE+cj+Sb4/CiG1VfH6/FUiQKCRKJhFcCGbJ+AWKFjGGtipe5qbR6nuP2Nx/Q9pc/IvnV2/zjj9Np+3YNwf/1O2rn/p2mWX+ibdvbCI9+wJD1h5Ta/ImnYZOpi19EbcY+KtPtCPPYiYfdJjxPb8Hp0Aq89i3Hfu10PPbMx2X7TFx3zsRuzRRcts8m8OhqHDZOx+fgEq4eX4X7njkEHF2Mr+X3XD25BB/LObjtmI7nnu+4enQxjhunYLtiIkFWC4mwWYHjxil47p2O36HZnF39CW47vyH2/CY898wiwHIh8Q5bcd75FYEnFxDtsAbH7V9wae80rlovIurcavPPJ5bgeWAWHvtm4G/1PVeOzsVx2yQctnyK58FpRNtu5tyar3DfMQev3fPxP7iES9tmcWnbLDx3z8N9zyx8LRfguGUqNisncsVqPl4HZxF2ehn+Vt9zbvVX2C2fjNPG6QQfXcX5tVPxP7iEq1YrOTrvQ3ZOfZOLG7/F/+ASzqycgvv2OVze+T0++xZyaunnnN8wjcCjq3DcMoNz67/m3PqvubBpOq47ZnN+wzTOrZmO08bvOLPqKxw3Tcdp8zd47p2D6/ZvuLxnJraLPiVg70Ic137F6aWfYLfqcyJOr8Fl17ec3fB3XDdOw2XjNM6tnoLHzln4HVrE2fVfcGnvHC4fmo/zlql47Z3FmVWf4XtgHpe2zeDKocWcWDiR8JNrcVo7hYvrvsB5/Zf4752LzYK/4bd7DuFHl+OzaxaXNn3D5R0zcdk2nUu7vsVtzwyuHJmH86YpXLX8HvuVH3H1yPf47ZvJpa1f4LP3Wzx2fE3EycVcWPcpPvtn4HdwFgGH5+K67Ss898zAfee32K34BPvVn+O0+Svcd83Efu3fsVv1GVF2azk09218D87DeumHnFr8MV47ZxN4aBHWCz/AfuVn+O+fy4W1n+Oy6Qvct3zD4Zl/wWPrN3hun4Hjmsk4rpmM68apWH33FnZLP8Nh9RdYzZ6A3955nF81mbCjK/DYPhPHdV/isuILnJZPxG/nl7humMTFtdOwXfwV/geW4bl3DnbLJ3FqySdYff8el3d9y4lF73B84Z85v/5DTq94G6etk7BfP5Gz6z7kxNJ3cN35BceXvIPjlr/jsv0Ljn/7Vw7PeJfLe+Zgueg93A99y/7vf8eR73+L167PKPBcgs/2CVxY9iccF7+H1ZTf4jz/Y7a/bYH7ws85M+0tzs/4iLPTP8Jr5Zf4bvyUKzs+4vKmv+K+/gMubPoLzjvex279O7jsnkSw9Tysl7yL986vOT3/bWwXfcTV/XPx2PB37Oa/jdeOqZxd9zkn10/hSW4gEvELXr4oouZxNv3dj+hqvUfF3RsE+Vlx1e8IMRFHuFt0ibq6QPoGoxDL4mhoCKLhRSTVlcFU5F2iKOMARbeWc69wKQ/vbqW0YD/lJaeJCFmHTHwPleIZg4KXSGT9DAq6kcu66eiqpLgkjNLSQGqqwqmvCsHj5GzWTLXAYdfXXD27EdfDy4g+tZLAQ/NZ/TcLPLZ9R8iRVZxZOgWXDd/huX0BXgeXkOpxhDR3Szx2ziHOfhuXt83Eee2XuG38mpOL3qY2+Twp7hs4vOj3uO6ZhP+RGTis+4TL26fh8v0n2E59h6idi0g4tBa3RV+Sbr2TkK2LOT/7c67bLsVzxxTcN3/KhZUT8No2mQtrJnJ593Ts1nyK9ZzfEGr5LY5r3ify1FSacveSfvkTWrO3IrxrheeOv+K44R0ubJ7IkcXvcvnwPJz3fIv95sl4HvyOo5smYbVxEqEu20kKOsGDbF/iAw8T5b2D0luOeJ9bQkdDMn09d6gsjackLQy/C5YU3ApAJHlIX08rWrUYpbyfRw8KKci5ySUnK15U56MQ11F+5zpuF/cRGXweT9fDFOeGUV2ZQGnhVUpyvClM9yIh2gF31/2cOLGBykc5DApbkEl7MWilqOQKM3NCqRoXJMzOiDGxwSxMaFTq8XYMo94sKIwJBGMwy7HGkF9WnJpGGQ7jDItRXsUYIPOXEMwxYKVxlDOh1+rQqnRmzsXowG/Q6RkxmUZNAOa99aP7jgkP40KFwTD+bK+GR8zuitF7HwNp/l+hYsyBYW4K0fJ6ZGRUSPnZMTFWa6qUKzAZRw0JBiMqhZIR0zA6jXa0AWVkvCHEgn/+xP+8Hh6PfKjlknFnxGvTWC2oery5YtioH+UzaMwcBrUWk07Pa6OBH4aNo7wHNa9NGoYNynEHxc81o2Ynxdj1n2tGjaMgzP/39S+PV8Mmfng1Mvq+6f9HqDDyesT0L0yIH16NYNBp+MdPP4zHP9RKxSjUUofRoEGvVaLVKMyVpSMGjHpzFORn0Kd2NNKhGneW6DQqVAr5v9STatXKcefFmCAz5koZE3jGOBpGvc7M9FArMai1vDKY0MjNFbFyST8q+QCtLQX4euwkzGszJYlW5F/fQXroetIit3In4wRG+RM0QyXUV3mTFrmOaO9ZlKXtpirnKBmRm7mbsY8I31mk3FiDr+tMUqN3kxWzh+s+s7jq9AHhLl/iY/s30kIXkBO9gvTwpfie/TuP8mwYeB7Ia20NAy2lyLqfo+ypJdL3KDFXLYn230vn0zgMshIqC5wpTT5B7wM3rjtMJd1tGmWh86mJXUFDtiWFwcspCl1NU8EpAm0mE+00i3sxe6hKsORBhhM3fXdQknqO3GQ7HpX6UnXHhxcPgnlU4kNXdxlDgntkJJ3B03EBV92XcDNoA0XJxwh0XcKNgI1cD9pKesIJXtbF0iO4h1DVSvtQK82DPQiNRkQmE1WNjXTL5Ai1etoHhxiSqxFIlQiFQmQyGUaTCuFQC3ptF//8qR9Xpx3E3zhPaoQtfe2ldPU9YUj4lKdVNwn23EmY/35qnsRSU5eFTFGLSdeATvKYmABLKjMucMV2Jik+K8mJPoLfqa+47vg1IecmE+I6kwe5JymJ3UZJxAr6yhwR1/phEKUgFKSiUN1GLruHQfaIEUk1g43ZND8Op68+hNy4XdxJOUBG2FrKkrZSmryWW6nHaGxOoKW/kgZBPW2KLvr1XSh/bKOpN4eOxkxMw7kM/zMJsTobqaITkUjCQH8dBcVuyAea6Gh9yevXr+lsqcPh+BYSQ2wYVj1ALL6NUZFHXvpJSvJPcurkH4kK/5S8lK+56f8+JTfmUlt9juYGX9TKAuSKh0gUDfQKW2jrb0dq0CA3aBEqZMg1clrb69FoBpFJGlFIa9Goahk2dtLXVYlEUINOUY9O3ciQ6AkSVS3q161oh+t4/iKGhOtW3Ag4iLD1LiO6HlSGboSmNlTKXlSKXqSSTn54JUch70al6EUibkcu7eKnH5RoVAMYdGLUCiH840e0ShVapRqlVIlUJsRg0CKVSlGpVBgMBrRaLQqFAolEgkmnRzQoQKdSIxkS8o8ffkSrVCMTiRELhKikEl4bDYzodfR3dWLUqPlpZBijRs1QXy8jJgX/84OeocFO5NJBdGoZP702otcoGezrRi4WoVUp0CoVqBUytCoFutFDKZXwyqTBoJXD//6IeKgX/vkDgv5OdGopKrkQjdpAb+8AGo0GuVzCQF8H/X0tjBilvBqW8vpHA3KFEINRhVwpRKWWIJYMIFcIEYr60OokDIm6GRhsRyzto6evmVc/aBCKuunrb0XY34lOJUYlG0IpGUQm6kevkqBTidEohPR1tSAV9qGUDmLSKZAM9aJRiNCrpchEfRhNCnQaMSaNBJ1MgEYygELUy4+vNAyJujGpRPxkVNLVVMsPejlD3c2oxX3IBV2YVCKU4l5GdDKGelv5aViNViFALR1APNDBa6OCrvaX6NQixIJOXpmUDPS2wP+OIBF2IxP30t1SzQ96EXJBG8KeRvrb6zAohpANdNJaV01/ex281qCR9NJa94iellp+MsrRSHp5WV1O47NK/vlKxWudlNqHZTx/VM4/hrUMdbVSXVFK/eP7MKxF1t9O7YM79LXUYpT30/q8ksdlOTy+l0N342P00m76Wmqorsijv+0prS/u09/2lIbn5cgFLUh66ml5Ukb13WwaHt+lu/kJ9bX3EHfX09vwiIGGO7RWXaEydSXlN97nQcSvaUv5M/n2FjRcm0l78h6SnBZx56YNwtZ8lOJGRIIuRp638sw0iFQmQCkdJO6LlfzPN9aw/hLD044i+2wb9b+fR/d7a2GFM/9Y6czr1a4oljjQN/cU7A/i5W5neNmLpl+EbEiETipFLR5CIRtEJ5Whk8rQjDol1CKxWbQQSzDKFWglUkxKFUa52VWhFonRSWUYZOYYiE4gQj0kRK9QIBUJUSrlKGVS5CIRGqkUqVrET21tFE2YzchbS5G9N4efPlmCyeJTTL/+ggcfbYL2IYxiMZrufkQKGQKpmFcCGYruAf4hUkPvEJGLFyPetIaBP/wHr//z3zG88TtUFn+h/qOp5E+dSNfSyTz5yIJH696gdc9/IT42gYyjv6IpaxWPktbSV+1F8+Moyguvca8gnsd3Mrmfl0xFRhT30sKpLrxJZVYYtbdvcic5kNKUEPJj/HlxO4OH2XFUZERzNzmUgptXyL3hQ19tCdnRl6lMj+Bx9nXuJYdQlhRMde4N7iUHU5MXQ3qwC1W3wqktvElFaghZ4W7cjr1CXpQ395JCKYj2ozDel6J4PwpifShNvUpRgh9ZUe7czwwn5/pl4q84cScphLvJwdzPjCA55ALZ0a5U5YZSnOjJrRB3Ht66TnVOLNU5sRTdCKAy7Rr3ksLIj/IlM9KLx3mxZEd5cSvCnTvJQaSGXqQg1oeytKvkRHhRdCOAu/HBlNwMJCPYnfLkcK6721GeHEFVRjR34szvPc2LJy3IldxIH4pjArgV4k6Mz3nuJodRkhBMQoATOdG+ZF3zIjvKh1g/B+4lRRLv40R+lD+pQa7E+zpQnhJKVrgbCX72JHo5UBjpS1G0H9lhHmSFu5MY4EBKiBO51y+TddWDqpQo8iJ8SLniQkbIZYpuBpEQ4EycnxORrscoifUlNciJW6GXSAty4W78VaLdbCm5GUSylz2xl05x97of9+OuEnR6P0URnuSFuJPifY5oB2tSvJ1I9L5Ayc1AYjzPEOVqTarvedJ8znPN0ZLrLkdJ9rblhstRYt1OEGS3m4BTO6iI9yfk3AHcj2wg1uMU4ReOcNPtNEk+5wk+exifE7tJunKe4AuWRLmdJC3YiSv2+wiw30+I42F8Tu/iTrQP0ReP4XV0M6m+Z0n1PYOn1Xri3I9zK9Aev5NbKb7mQazbSbysNnLnuifXnY8SYLODJC9bYt1OEWS7l/DzltwKuECQ7W4iLxwixvUobpZruLR9Ppd2zsDXajbF4dYkuB8h2G4v3sc3keR7kpBTu8kPciT24hFinA6SHWBL8OkNJF8+RJr3YVwPLib9ig3Rzvtx3reYVN9TZAWdI/D0doJsd5DmeoZQ6z1EORzgxLov2L3wLaJd1+F19BtinJdx//oOwk9NI/TkLCJtlhFydAUZLkdIdTpCtM0Ooqw2cPPkPrIuniPi+G6und1C0OmlBNguJeT8BrxPLSXpiiVBFzZht3sGgfabiLq4hwtbZ5HlfRLvg8tw2z2fOMe9RNvv4OKu+fif3kK42xF66woRixtQKFrp7X6CoP8pWmUzgt5HFGSHcDs/gmsB1hzcOYWEm7u5V2pNYf5BstIPERqwlROHZpIQvo+Hd05S93gvZQULuFe4mpjwudxK3kFR3nGk4vvIpE9RKrvo6mmmq7uJrq5n5GRfxclxEwGB+zl/ZgkxoYex2jqJvcs/4MrZjZzbuxAfux1c2D4LL8uVxLkcxXnnCjwPbCLEZj8e+9ZzYetS/K23sXfBJE6uncEN58OcWPk1jjvm4bT9e/yPrcVh4xSqbtpzbtNEHLZN5PCyP3Fh55c47pqB/dYZBO5ZisfGOURZbSLq6FYCdq7m2LeTiLTcSdDuTVzYNROnXTO5tPs7zq2fQtCxJRxe+C6WS97Fcc80wk8vJtJuHSeWfcZNp43UZdtQFb+OOyHf0VO4h7KgbYSfmIH73q8JsFnBrRA7Aux3cHjt1zjsX4LtkWW4ntlCapQzpbeCuJ3qTUWmN6GXthAXsJeLJ75loCODrvZCHlek8rwsg5LkAFpfpNPYnIJE0oJG04VU0kRudgRpKVeIi3GjojSGB+VxXDy9jqRoJwK8j1NVkUhPZzkDvRXIhA+RDFYg7X+IqO8hsTc8ePQ4F5msA6mkB0FfOyqxAJVcgU6tQSmXjw/jSrl8fOAfG9jHRAxzradmnONgHtrNDoyxwV+lUJrjIhotr0yvGB6tItVrDLwefs0r0ysMWiMquWo8uvFLkcKoN5iFkGcJsKIAACAASURBVNGB36Q3oVWp0ShVqJVjzSOaUfajcVxYGBMgxkWKXzhANErVuCPj1Sh/4pVp2BzNGHVvDI/yKQzjrSc/rzcWaxlrBTHo9IiFIjQqBSaDjh9GXqHX6ng1PDLqPjGNOypeDY9gwf/+Dz+OGMfjHgaNEp1KPl7POSYy/F/OwlicYcRgxKjRMWLQ88qoZ8So5bVJy4hRhUmnGG/nMAsHunEh4mdGhJZXw0azO2Mcnvkzx+JnscKAXmuGUo6t9ePrkV+AOI3jEMsfX4+MOypeDRt/wacwr/V6ZHhcfNBrlQwbtRhHXRUmo/mayaAZFSt04wLFGJ9jLJ4yJj78Mh6i12rGr425LcZcKT+LM4ZRsUKDRinBpNeiV2vRKJTo1Rr0agVKuYChwTaqH2Vx1eckEZ4HKE08T2uZN2mBm7Da+AdyYnbS+OQ6RkkhpbeOEe7+LVcufMrD3AN0PXWj7p4Dd9KsuJ9/nNr753h0+zx3MuwpTXcg2mctyWHriHb7muLYtdxO2EBW1HLCLn2D//mphF6aT1n6SfLiD9NcGcaTnFCuOVuRHepAoP0m0oNt6X6cgbD1GuUZx7mfZMnT5APE20+m2Otboo79gcLLn5EfOI/yaysQV9jRU3SMPL/5pF2eQ5zbbBI9F5ATuIvw84vJibTk1rUjRPnuIDvWlszrpyhOcqKkwJ+aqmu8fBTJ4xIf0iKOkxBwnFCXQ8T5nyPlhgOlBVd4+TyOrt5cekXFdCvK6VJXMfRDPc3iGrqVL+mRvkCkbKKp7T5CaSM6Uy9DkgbE8h46e14gkraiH+5DKHyKTleP5+V95GZ7Exd8nAdlMcjVrTyvLyI1wZkgr90UZnnS2ppPn+AeQuF9hnrv0FOfToT7NpID9/Is7yKZITvJjT2Mt/UXlF7fTor3KsT1iaSE2ZEf7UxmwGnKrx2nPOEUDwoceV7jh16fjUQYQ839czwuseFOxD4KQpZTFD6D4vDpPE3dyKP4Tdzy+5pYt3eJC5tHaeFJ6pqu0ya6S5PwLrWdaaRknaL4ti0VObY01Z6luGgT/QPRqOR19HU2kZ7qj4/fOnISLqGSvkQub6ertYIQjz0kBG5D1RvHj4YCmmo8uR64mjuZB3lQsIOmqs1Euv+K666/4VHSbKryN1B77zCK/mhGNOV0d5bRN9DCoFjIoExNn0TIgFSMRC1DKBugs/sFWk07YsEjWuuzUKhqkMkf8+NPLQwOldLSmcOPNCN/9YQnbYk8qAvjRpIlxbcvkBhnzUDPPaTKVnoUTbSq6lAq+5BKOlEq+8yHohetVoBc1o1C3oNS0YteJ0SrEWLQyRk2apFLpGYl2PiKYcMIIqEEhVyFyfQKlVJHZ/sA7a2DyCQm5BIpRp05a6eWK83/cCvMdVRKmRyVVo9Kq0NrMKE1mNAZh1FqdKh1BuQqDUad+Rj7Q6EdVdZ1Kh16tRmmZNAaUSs0vDa9Nqvl+mGzZU9rRKtSj9vztCr1uH1QO0qZlsuN9PWKGRqUotMa0Wg0o0q8BpNejdFoRKvVotfrx0UYtVqNXC7HZDKhVqvHz69fv2Z4eBiDwYDJZMJoNKIzGVFpNWiNBnRGA4YRE1KlAo1eh/HVMD/97z+Rq5T0Dw3S1duDWq9Do9eh1mnR6HUo9FpUBh06nQ6DwcDw8DA6nQ6tyYjKpEev15vvWacbv0+1Wo1er0elUo3fr0qlQq1WYzAYxtcymUzmvbRaFGoVKq0GnUE/ftYa9Gh1KrRaJXq9Bq1Wi1KpHF9frTZ/P3K5fHx/jUaDWq1Go9GgUCjQaFWo1ebPKJXKnw+FmiGBCJVCiVqhRKNUoZDK0KjUKKRiVAopSrkYlUKCUi5CpZCgkAlRKcSolVI0KilqpQSdXoFYMohaJUElF6FTy1DKhSiUYmRyIaL+XnRSEQPNT6jIukRN3k4eJ/+dJzG/pyvzLZ4G/pH7Xn+l4spsmjKOkxW8gydFPqgETxD21GHs6KBH0UP38BBKxSDNt3JRT9yLYuV51J8dRDn3NP9YfYmm9zYwMvcsrLyMeMpRNHMd0S50gfWelM07BA39aIYkKIQS9EMiVEMDyBUClEJzy4Z2lC8hFwjMrRtCEWqxGI1YjFYiRSMSY1Qo0Y45KaQy9DI5OqEYnViCWiJBLZehUypRicWohSIU/YOI9GIGbqbxw7eW/PD7BbS+NY2h977FZPEh/Mc0uJLHP/vFjCiUvO6TIJZLGZJLMQqkGIZkDA0NYerqZsjvCg0TP+Z/f/Wf/NPCAtUbv+bFn9/i4VefUrJ6Eg8Xv0Xr8t/zbP9/M3j2QwZPfUDH9Xk8ylhPQ5kNDQ980YgeIh1qRCzoZKivE6VYgFDYhkjYgkDQgFzehkTSzJCgif6+RpSKQUSCIYSDAvp7epEIRfR0diAcHKC3u4OBvm4kA/0I+3qRDg4gHxIgGehHOjiAsLfHfO7rYqink6HeLoR9PQh7e5ENChH29qMUSRAN9jE00ItUOIhMPMRAbxeDvV0M9nUjFQ4iHBQwNDCIeEiIXCJELOxnsL8D4VAXUkkvQ32tiAbaEfS2IOxrQzbUjXigA9FAO+LBDrraOxjs60fQN4BIMEhfTydDAz309bQjFPTQ19GAStqPeKADmbAb8WAHSnEfksFOVJJ+hH1tDHY3Ix7oYKivlcHuZoR9bUgGOxH2tdHX20xfTzPCoU4G+lsZ6Guht6eJgb4WhgQdCLrb6O9oor+jCdlQD+KBDsT97UgGO1CKexnobGagowlBdwtKcS+igTYEfU0M9TehUfQh6ulgoKMFQVcb4r4uBjpb6Wqup6+jBclgL4LeBgZ7GhD0NtLfVY+gt4XO5ucMdrcg6GlD0tNKX9MLpD2t9DbWIuxoZKClDnlfO31NzxlqbmaorRVxbycdjS9oev4EYXcLyoFOxO1NdL18jLirAWHHS9prq+ipr0bU8ZK+pqf01D+h9XkV/a3P6W99QWN1JX3NdfQ0vkDQ3kxfcwNPH96ho6mawe56uttqaWt8QndrLe2NT2hreExLTSWDrS8YbH1O45My2mvv013/EEV/I63P7vG0opC25w8Qd9fTVf+IZ/eLaKq5h6D9OU015byovMNgy3PanlXS8OgOLx8V0/nyPi3P7tDwpJCQi4fJjDpHQaI9jY+v8aIylp7G2zRUZ1L/NI3mqiJ6astpelBI+5PbNFUV0P+ygsYHuTwvy+Dlw2Laaitor71Pe20ljU/KaHv2gKYnFbyovENHdSltj4u4eyuYqCtWxIcdJuXaHq75LqMgYTf38q1Iub6NzLjDNDyOoPtlOq3PMqirSqY0N5RHReE0P8rleXkBjU/u0t1yj9bmPErLrlFXn0fjsxKeVmVT8zCLx5UpPKtKpfFxJi/vJdNYmkJdaSwN95JoLE+jpTKLZ3eSaHqYRXNNDgNtZbS3liIaqqatpQSZ5ClyyVN06kZkolrK78aRkxLGvaJw7ha4kBK3h8vO35Jycz9lBR40PEmgpSaEl4/OU3l7HSF+fyH15nRyUtfxpNKegpyjqFWPUShq0Wp7kMr76Oh6ye3bCaQmeZCV4UpFRTQ3os6Sl+7FzRA7rl46RHaMOz21RdzPjqIwOYjy7Bu0PLxL34sanpfe4UFOJg9yM6gtzedebiJP7mbxtCyb5/fzqL6TzqPiZKoKEqgqiCcp6Byx/tb4nVtP4lVLXpaH8LwsgsaqZMqywhhoKCLYzZJnd2OpyAqjpjiOutJUGsszeZgdw5O718mLv8yD7FAq0gKJcjtCRvg5UsPPcNl+PSUJLjzOi+RhThRlqd6kBO+io8qB4ugl3I9fRVuJJ7cC9vIk15OKbD9yE70I87WjJDOKvORwCnKuU1OVy/OHBXTX36fmbgqBzoeIuGxJceIlPO2+51llMO3NmbTUZREbdIaH+aHkp7shFJUgGKxArXrKYH8pOVleRIVb42i/ir6OHBJj7Ei9ZkdqzHkelEUhlVQjkdQglVQj6L3H88eJVN29SU9rGb1dVchkLSgU3cgkPQz1daCTS/4fJoQ5BjJ6jA/n+lF3g/n/gAatbhyoaXZEjEU1dOMigWmUFaFV6zCNNWKMtn1o1bpx0KZptE5Uq9aMOybGnBnmz+sZMb4aFxTGIiE/8x4N47GQYaPpX9wRY/GPsTjG2Hs/jIyuZzTxw6tX6DVac22p0YhGpRp3Zhh/IaDoNFpGTKPOjtFqUjO7wzxHjzlDxn532DCMVqUbj4OM15OOuSnMtaJydCq5Ga6pVqFVqxgxGcf5CmPRBZNB//8KFQazo2JYr8SkHxvcfx7azUP6mGhhQK2Uo9dq/sUFoddq+PH1CCaDjtcjpvHBXqs2f/6HV8OYDGbB4efqUsM4G8Lsuhjm1bBx9Hd1oy4Os0Bi3ss4uqYck1GLyaBFo5IxbNKh1yoxGjQY9D8zJbRq5ShUUzMuWui16nEXhVqpQCmXolEpxhtBTAbdeFPI2Peg12rG3SFmV4YcvfbnAcasNqmQywYRCTspKrxJwnV34oPP8CDdA3VTEtXZZwlx/o7ksBVUl16mvyGMu+n78bH/iLgrM7nh+x1+Dl9w1XU2OTF7uZN+CGFbEI2PPHn54CrD0gfIeosI9d3OTb9F5N/cSkroSkIuzeDisY+4ZD2ZjMhdpITswsv+S8JcVpJ25TjBdluIcNjK7Rvn6K9OQdN2j7KMY+RG7aA67ShxDjNIOT+VmJMTcF1jQU3kbAbvHuVx9HJuOX1OrPW7JJ2dSIbbNApDlvE0y5LmgvM8SbOhNOEYbQ+vcjftAsXJToS57yE1zJaY8GP4X9pIlP8uXpYHI2y8xYuyGJ6XpdLy5DaNT2/xuOIGHS23aGyIoW8gjZfNkWTm21FdF0RtfShCcSZqRSHSgUzUwgKan0VzN8+N+qfR1D6KQSYo46eROmTCMqSiUpTyClxdNpCTfYnbKbbU18RQVh7NzThnHM6uIdT/IMX5AXT1VDAkuI1J+5gR5QMe5F3mfuZFbieepjLzPNcur6Uk9SS5kVspDt9Mmt9mpK2FND0uRtbZRKyPJxkhtiQGHKEg3o7chKPUlDnQXOPM8wprUq4tIs9zPs8Tl3D/2sfcDvyAfO8vyfedQ3HIbNJ9PyQp8Euaq47T23CZ6gonCrOOkx63jVtxq4n0/ZLkoFkEuUwkK3E5zx65MtRXRHd7KY8f3MDdbRW3b51BNFBIb+8dHldGEeW3ibzrW2i6b0vXcydSo1eRF7+Vxgo72ioPU1+ygiTP3xF/8dc8S/yOyuuTSXZ7j2eZ2xE8C0DYlM0rZQ+v9UbEAhUGpRq5SIxwaIBBQRc63RAqRQsZyd5kp3qSmORIRWX4/8fWe8fXcRb43tl+990Ld3kXdhd2gbuwBJaywAILhIQECOkkIY2Q6jhOdVzi2HGK7bj3IrnJTZJlyZYlWbJkW82WZUtyt+WiLp0yvddTJJuFe7/3jznnOLz3/eN8njlTnnmeOXNm5vnNr9BxYiNJ+RBxqYELV3bQN7ybnnNFNB6ZS1PLbHbvncLVgQpU8yJDicsk7BhCKo5pjGHqY7hOksCTGM+aaOowE1mTbEbHMuKkAg3fVQg8jVRg4ZgROJgOPFzDLQACoihiWx6xMYWrV5Po+gSKGMd3DFK+jSYnsQ0F3zEIPQvfMbD8AMsPsIMQP50lHJ/A9HxM1yc1cT3S5Hk+aT/ENW0yQYqUl+J65gaZYJzACckEGXw7IBtmCZyAlJfCt318O3JkTuWACccwoxuc4+JZkau0qQdYZojvZfH9NGEY0fYCxyOVMzDKX1fSH7uZ5uOhXNsp3OjyusnI8CiadsIUbiqNm0rjhClMz8dwPXTHRbVsBkbHGBNEVMvGS2cK63rpDG6YxkoHOOmQMJMmnU4zPj4egR/pEP/GOJn0BKlwnMBPE/gZ0qkJPDckDLIEfho3TGF6HobjYroeYXYcJwhxwhA/kyGVHcdPpQtgUSo7juMHBJksbpDCCX28VIgT+FieixOEuGEaJ0jjp8YLwEwQBBHwkQMqgiDA8zxSqRRhGGLbdrTM8XGcAMvycewQ2wpwnRDH8dE1E9d1sSyrAGw4jlMoLcvKMV/MAmvHD1x0XcE0NWzPwvFtXNfCdkwUVULXTIau9dPb08G59s107HuKK40/pmfnJzm7/S9oXXgLbUs+Q/28r2B0vkv5wruo3fwCo+cr0UdPIgtX8RJ99KdGkJN9TDgKdZ+9i7GfvIb29Uk4n3kKvvs25qcehh/M5A/ffRPnm1OwfjAd+873+V/3zmP45aVM9I7gmzaepDEhqLjJBIYjYckynq7jahqOqqIlBTw9km74RsS2CDQdL+dJ4akapiAWWBi+rOLKamF7R5L5L9cnlZT5vWYz0dvPxUnvI3/qHrhrLqPfeIihz/4U/n0S/r89Br0qhihgCBJIPrZmoNgmoWxhyyZX0grD8ihcusyRf/wa3i1/DX/+D4x/4gtc/Oo3KP3Kn9Hy6Be5POVWwo9+SPdv/5qr0z/P8amfY6TiQc61vMLQ2SWMXi5jPBhgdOgCieQokiygKCIJeZS4NISgDhOT+omJAwjKGJImIcgSkmqimQ6G7aFoFrYXkhAVdMvFsD1U3ULRTBTdJJ6UiCVENMNGlDUEWUU1dBRdQ1RkEoKEIGlohktS0IgnFBRZR1F0VNUgHhfQNQvLctE1E1lSESQdUdYRFQNJ1ZFUDUFWkDWV4bFRBDmJostIqkhSSiCpIqIiIKkisi4jKRaq7iKpJoKkkZQUFF1DUGQkTcGwDQRZiOoxFCRVRLc0VENBt3VERcBwjMJ8WZOQVBFJk0hKCWRdjrbTJARFQMztV9ZlRFVEkiRkWUYQBHRdR5IkNE1DVVVs20Y1dAQ5OtaaqWHYGpou4bg6mi5gmiaKoiDLMqqqoqoqgiAUmJSqKaEYIpqpoBoKCTGBrKmYjk1cSGIYBpZlFfat6zqKokT7VlXSXgpJkrAsC1FViItJLMvANDVcU8eydXRdQTdUJFmIIoBtA8NQMS0NUYqhaiKWraHpMooS9c8wDGRZRjckbEdHkhPE4sNIcpykMIqsJDGtKCI4Ho8jSQKe7yArSSQ5jqwksGwFTZPQNIl4YhRRiiPJSTRNwnVNLFtDEARMS0eU4mi6QDwxgGbEUI1RRuO9FC+bTd2eJezb8w6D/XswjU4UpQtROYHudOFZI6jiFXS5n7Ghc4jxKyjJAXRpFEtNkkgkSCQS6IbK6NgQspJE00U0XUBWEshaH6p6CUU6SX/vbtqa3mVf6VOUbvw5JWv+k48WfJvdu59i//7XGBwqQ5QOIcitXB6sY2/dYo4cW4dinkfWBlHMMc5dPsrpK0e4GutiULqEII6g2TFkqx/F6EWQTqFKPahjJzDHutCTxzGFbszEaS507Kf9wFZOt+/iZOsG+s7tpO/8Lno61jE2UEXodmCbx9C145jmaUSxi5hwkQvnD3DhzE7qKqexbsl9LJxzB8XLnmbb2ilsXv4kpcX3MWfqX7F8/v+gfMt3WfLBV9my/l5KNj5KLF6LqnXgeNeQtX5iYxc4eqyCRR/+hs62NfRdO8jVK/UcbtxAbdUythe9Q+uBYqTBY8QvN5NInCE2dg7bSOIYGrqkIMRGsQ0JQx0j8DVGhnsxjBi2KyDK/cSSl9HMYWStn/4rJ6kqX0nNnoXs2T6Dc8c3MnqlhsRAC9fON1LfuIGaA2s4f6GW0dFjSGI3YuIkhnKW5Ohxuk+UMXTtECOXD9N/6gDn2so5WreBHeuns3XtG1Rtn8vBylX0nqghdukAp47M58C2h1k69XM0bvoFPbVz6ar7EHO4DjPeSu2epWxY+TalW5ZSXVbEyPApErHzZEMBXbjCieY9HKkuYtf6WewrmUvRh4/R3rCIlkNLOHZkOdtWvcieojc4tP8jGuqXcPHsTo62rKaxdgHl29/iyIGPWLP4CU53rGV/+Qz2bHmFk22r8ZyTjCWauTZwkGSinbam9Sya8zglq19lw7LJXDq3n+7uatxgDFUfQZRGcCy1wDgoSD5yRpLZ3PPVxyNL8/KPiGVxk1nxcf+KTE5SkU1nojhTNyT0UwUjzWxqnEyYZTw9wY3xGwUpRZ5V8XGgYjydwbOjQX8+LjWbY1Bk02FOdpEqgAeZVKoQP5oHQD4OXkzkZBl/+N1/4eWeG8czWQLXYyI7TiaViqQtuTZk833Ly0Cy47g5oOamyWbOvzIX2VqIP01PRGyQnAzllt9fz/KHG+O4pkY2dAtsinyZZwh8XPLx8SjQ/xuo8MgENpnAIhPaBVPMm7IOP0c5ySM6+bpSubjPiFGRN8LM+0nkGRiR/CNdcC296XcR5KQcqQKYEdWTT/zIsxj8gvwkHUayj+vjaVJh5FcxkQ0jb4pULsI0x6bIH4dU4BUMQvNMisBzc2CFWQA1IqToZt/zfY1kIjdlJEFoE4TRGzzP8zAMAz+wSWdtBGmQS9cO096yjaIlk6la/yo9tbMZ7VrA6rm30lB2Dy37X2fPxofoaZrMlkXf4KOpn2HVu7eyecntFC+8k4O7nmT5nK+yY+1PON3+Nnq8mrTTw+hQA+fO7aJ62zPsWPMQi97+DsvmfI/StQ+x5r07OHN4HjuWP0Z7/TRWzv0l+zZMZffyyVxuXQnBEcT+rRw7NJcdq37NpdZFnNgzneolD9NW9CRdJU/Qtv7ntBf/lMMrvsf2Nz5N6aufYu+bn6H1o29wdM1tdJTcz9HSR2kqeRTtymrsse3osQpc9RC+3sGFrnLa6jfQVDOPipLX2V/2OpXbX6KpZhZCbD+61s7wSBP7dr9DbeU7lGz4LRXbnqN+z2QaKiZxpu09TjS+Tem2n3K283UuHp+KMbCClj3PsOq9/+BU6zs0173G0erJXO38gIHTSwnkKtJmAyn7EPsrp1O+8zW2L/kpbfWz6OnZTFn5HPZVzKWlcTmWeZogM0rG78BVmrhycj2bFj7E3qJn2b9lEle7VlNa9DTdTR9SW/wkjUW/pnHzC5xoXIsuXsGQxtBiw3Qc3sjaBc+yZeEzbPnwEQ5umkT1+sdpKn2Wuh1PsPe977B95n9n7/w/o3nNP1H+zpfZPfc22rY9RmPJnfR3PMOFxsfZs+ybnN73axo23Ebr9rs4vucXtO/+KYdLb6e54mEOV72MqzQwdK0CUWyio2MT8+Y9xbrFt6Mp1aQmTtPcvIzFc2+jbuuDNOy4h+ptP2P/7rtRhhYxemYW+zf8B+27vs2+5f8vrcVf4sCSz3N+w2fwWu/h3PYfc3LXrzF7S/Hjp/BVAUPUSSdNrJiCp+UGep6BH8pcutjKgnlTmDX9PrYUv0nJ5qnU7HufvRVvc6J9BdVlU9ld8jIHyt9i55bnOdS8ACd7CT0UiCsShh0N+ExXx3QNDEfD9kz8tItqKlhetEy3TMJMGsO2kDUVxdAxHQMvdFF0Gcsy0HUZzZKQjCQj4ijnrl7l7JVBzlwZJS6OIOsCui0zlhxCMUV0W0azZExXRTUkVFNG1kVsP98eHcvVsT0T09VwQwvdjh7eNdNA1lQM28J0bJzAwvZNLM/ASzlYnoHtm+i2im6r2L6BbisYjobhRN81S0a3FZzAJKZKKI6J4pjonoPlu9i+F9Vv2/hpFze0MByVMOtjuhqGo2F5elSf62O5HobtoOommmmhGRam46JbNqZj44chtutgWCaGZeKnQizXQTMNwkyaMJPG9lz8VFhgU4Q5JoaTDrGDiDFhWVaBQeGEPl42heOlsN0AWTFQNQvXT+MHGVwvhWl52L4X9SnwcVMhlu/ihH7URzc6p9LpNGEYEgTBHzEkLMtCd6zCdobrYPkeputj+ano49g4voflOFiOg5s7drbrYNgWju8Uljueix8GmLaLaXtYToChO5iGi2P7fwRMeJ5XYG/k2SCWZWHbNqZpFlgtmqbh+z6GbaFaBrptYTgRa0NRFGIJCc9NMdB7gSP7lnOo9DEuN97B1Zov0rLyFi5u/wca5n+Cspmf4cTWBzhX/RLly+/jUstKfq+fJp4e4MbYZWSxl5jVj564RnJLBeZPpuL97G1in3+Q4X/4BQOfvh3l1gdJfOMhLn31PsQH3iT2q+l4j86DE6OkR5JIkkSQVLkxKpFVZGQjga2qeIaBo2lYioIuCniGgaUouLqOr0UARcowC0CFLUp4qoYjK1GpKBELQ5LJqgbjgsofBB0Ek0uPzsJ5bjHGN57n+o/fRLnrDfSvP49150w4Ocj1vjjJ0Ma3HOiTCSQN1bSwJQNJVPmDrnNdc2BQ4sCPH2Pok9/F+fNbkb/7Mxpuv4Oex77MpV/9EzW/uIWeqf/I+ec+yfl3vsTpnXczUP0bTrXOIHFtK4n+OhwtktPouoooitH/WZfQDRHLllG1BJouoqoqpmFjmT6GqaKqEpomF84HRVHQNC2a1rXCtcmwLURFRjX0wnfdUlFNJTonvWh91Yiua7bno8kKpqYTuB66oqLlPrZp4ZgWtqPngDC9cA6qio5teVimi+U6hX05vodumaiGjmYa0bQSDcwNw0DX9UKp6wqmpaGaBpIaAR+6ZRbar5lGoW+GbaEaOpbroFsmmmViuQ6W66CqKq7rYhhG4b9hWVbhv6GqatRmVUXTDCRJRdcskgkJWdJRTRtR1VANs7Av3TRRVRnDiAby+f9fHlwwTRPTNKN+2DqqEfU/36boeuhiuT6SrCGrBrYb4AUpbMfHcjxsN8D1Q1wnxHUiBp2TCvCz6YhJZlkYhkEqlSq0IQ9S5tthGAa6oaBqUlTm2vZx5paiKIXrRR4gcV238N3QXQzdxXVSaKqJZUYsNMMwom1tDy9Ioxk28YSIohmouoXt+EiKjmm4aFoUJyxJEooioGpJFC2GrI7StHcnNbuXs6V4Ch3HVjIwuB9ZO46sd6B5x5HkUzjuFUTxLJp2DUUaIBnrRxVjxEYGGBodi65ptoUTOCiGhKQnkfQ4shkjqV9Gsy8h+qVRagAAIABJREFUiG2cP72B5rrXqN31AMUL/5XGsttpqnmWrqNvU7rtKSrKXyGRrEHSD1NRM5eVRS9y5OQKNP8MSe0avX1nKK3cREd3A7193fQP9zKSGOTy4BlOnG3g3LUDdJ3bSV9fJYmhGsShGgylCV06wvCVGkrWvcGxA8s5WDqN+u0vcKT8Oaq2PMmxhrfYX/YcLU0zuHypiFi8BtXoYERow/9DAtk5x8VLezjVuY69O6Zw4tA8Lp1YSU3p66z64BGONbxF6cbv0932KC11v6K57kXOdM6nYf9bnL1YhGo0IyoniSXOcOXyUWrq1lO8+hWqdk5HVo7hemc4faactrZi1q+dwuGDyxm4XEXGOYnh9iJpvQyPXiQWH8Z1bWxHYzR2maGRs8TifSjaGLYromgj2G4CLxQZjV9kTOhFt8Y4criU8h3vsWHFM+wvn0ZtxSyaahezae2bLF31BqV7FtN79SC6cZorVw5w5nQFF89V0d6ykZbWFRSvf5kDVQtprV1D16EtlBXNZPHcx6jYNpOGqvnUVSzgSM1STh9dTvzSUpp23kPrjl/SVfYoAx2LObDtBTrq38VI1HL59HYWv/cE899+goby5XT1VOEHfUyMj3FjPM7YwFGunKvjuSe+x47iaRzds5RdRa+xZOEDrFnxAHs2P8vCGXcy/+0HWbZ4EjNe/QkrFjzOjqJXaNr7AWXFr3L84BLk/v3sXDuJVQvvZWSglIRwADd7Ckk7xtbN09i44mXWzfstO1Y9y+YVz7Jlw2t0dOxENi4Rl64gqiNIWiJK+8gxKgpxpDmWRN7gMprvF0wv8+kYecZC4Hk59kFYYFLkmRXZVJbQS0UxpTl/iohZEZlkRgaYYQFsiCJEJ7ieHc95ZEQxpJnc8jyQcdN78qZ5p+96ETCRAwvSObBjPAdW5L0l8vKMTCoCMvIgRCQ38aJ25BgX+XVSQciN8Ymo/7m25VM/XNss9NsyzJzhZirnrRHejCf9w41x5GSM8ZSPrcuErolnRV4V0aDcLcgv8qBBPrb0/w+oSPsWad8kG9qF+M48MBB4NxkakdzjZrrHx/0l8uyHvAwk8qIICz4XgedyYyL7R0afEQPjJtsi8JwCS+PjMaV5kCNClXwmsiG2pTExniKd8vAcA981cW2jwIbIl3mgwjJ0UoH/fzEq8jKZj/t65NNMMqkwJw+JIktd2yIIbdLpiHLsOE6Oou3ieCq2KyIbp2hv28JHcx5m97oXKFn0S96d9Pe89tQtrJ73T6x4/3tsX3U7syd/gjefuoWPpn6ao9VPU7v9CUbOrmJP0c9Z/u6/sHr+V6je9QhtjbPpOl7M0NBBRoVmWmpn01g5lfKNT7B5+b0888An2LbsVwSxfQx3F7Fr87PU7JpJ34lSzIEDXD6+hOa6yZw6+TZHj71FZ+MCepoW0de+FrFrE8NHFnFmz6uc2/siR7c/RNW7X2LN039K3dv/RP2Mz1L/9uc5uf526pb+gDPVz3Dl2AyqSx7mYNWLnOlaytXLO5DEFoTEUY4f28Xls2Xs2voq2zc9S0XpC+wuf5624x/S1rOU2tYPaT44l9VL7mP9sntpqJjEuZY5nKybyq6Fv2D7B3exacVXaaz4OUfKf86xyodInJpN067HmD/9K6xbchv1m+9m96qf0Fb5NEcqfsvg6cUYY6VcPbOWVYvup3zFTyha/DNO96xmYKASx2hHjh1CFDrpGzqOkayhp2URFUXPsWXhg5SufIxzrR/RcfBd9u58mdrtr3H5yIcUvf09mkpe4ELnZiSxm0u9rUjCRcLgIkO9dRzYOpvTlYs4tvVtBptXc/HQInasfJzN07/CofVfY8/CP+fo1q9xZN19NK1/hn2rH6G3bRq9LU/Rsv029i/5KhfLfkH76m9zYut/0rz523RV/ZSSpV+gpeoZ4pdL8Y0TTFw/xdWBcsor3+eDDydxon06Zy+s4tpoJQea5rFmyd2snPt1ytb/iKHzM7l0/jUudL/K2MVZyJemEe96ErHrYU5VfJ/65V/ixMI/pWvFp7i2+4ecKn0Q+UwRaaEHTxpBicex+yXSoseN4Hc4doCoyJiugaKOcqWvm8bq1bwz9UFWLnqRLetep61hOWUbX+PQnnep3zmDM40rOd60jLFYI6rfR9KSsIMbhP4fCK0s/kQGN5tG82x030UwVMIb42iejZUKkG0X1fFQbAcrlUKyDQRDxQw9NN/BSRnIVhzVS6KnZRJ2nMvxQU7393Oqf5iEniBpCCSNJKPyGLIjI5giMTWG7MhYjojtSuhmglTawLQFND2G56u4voLsCrgTFqon42RtzJSJ5htovoE3EWCkFSQngeqLWBkNO6vjjOvooYweynjXbWRXwAhV7KyJHirIjoAWyHgTNlKoYoxbSL5C8F8ptCACLczQQ/cczJSG4opYKQ09kHHHTZysgR7IGKGCbBmMiklGxQT9sRGs0MPLpggmslihj6pJpNMBqbRPKuVjGCrpdIDn2ThuxAxIp9MFWUZeqpFOp6MBQmjj+RaZbGRUnA4cXM8gk/Xx0tH1Li8HGR8fL9SVl2eEmTRuDphwfA838HMAj08qmykwQPI3uIlMFtswSQchtmEi6TJOysX0HEzXwQl9DNfGz6Qw3WjgkAeJdV0vlIZhRIMJU8U0VTwvYkTkvUtSqRSpVArbdlFVtbBNHoyI1tf/iFGRHxzlB2KmaSKKSTzPQTM1TM9CdwxMx8TzHGzbJCnpyKLB4NUrXDtVzcn6KZza90Mu7f08XZv+jCPL/pT2Vf9I2cxPc6bsYYab36Jp0xM0bnsN42oNA5nL/O/EFay+bi4aF5Av9XDDFDn7P36GdNdbKP/wc4xP3ob719/B/pt/R/uLW0nc8gX40WT4z5cZ+uU0OJ9EGxyO5EJJDeIaQSyO4ck4moZvmri6jq0qGJKEZxiYsoylKmQsm0DXCXQDIyngazqBpkfSEEXF13VcVSU0LVxR5oZqkR5M4Jy5ysKnJvNfDy9E/8XbGHdM48Zji+j91nNIX3kJSk8RG0tww3K5bEuoogRSiqxsYjoejmojKDqxRB/J0CZpOyRKGxn9zpPYf/Jt7M/dQds//jt1//kn9P/i7xie/jUuffgVep/9W5TNdzPYOQXx+EwudH6IndyPkTyKJvQixIdIJpNopoaoCuiigK3K2JqMrYkYsoijGRiigS6YmGocVRwhcFTE+CCqOIYuJ3ANBSk+gmUr6IaIaclIcgxJjmFaMoqaQFETiNIwqh5HlEcZiw0gK3EUNYkkJ0gKYziKgCnF8XUZNT6CIcQwpTi2nEAeG8JQRrGNBJaaQBXHsDQRU5HQhCSaIBVAgPy5nT/vZVlGURRSroWpCNiajKPLBI6GqcRxDIHQVQtAgyRJCIKAIAgoioKu68iyjOd5BTaErusFAKIAfEgKKddHlxQczcDRDGxVx1I0TEVDl2Rc00KXNFRBRRgTsVUHVdBxNA/XCVFVE0O3btYvK9i6galqGKpG6Pm4lo0qSoixBJ5h4eomWlIstCfPgkqn04iCgusEOE6AploYukM2cwNDd9BUC02zUBUT2/JRkirpIIuSA3SCIIjAFsNAFSRs3SZ0Q3w7QJd1TNXE0m102cAxXQwzusbYzk2ARtf1XJscdFkhsF0sVSd0XDzTwpBVAtvBM21cM01gZ9FlB8fwCdwUrukzOhTD1h0M3UWRTWJjIo4dYJk+umaTiMs4dohjBAgxGdfyo+tlUsAyZMTkMEJikNHzp2mqWs/estmUbHqJ1uYVnD9Xiqq1IqlNiFIL8UQzY2OtDPS1UrVnPTV7tzN47QK6lCApicQScQxLJyGOoppJRHUIQe1D0vtIGJfo7Wuk+cgK9pdN4XjdZI6U/pKyJf9Ce+mP6Kh+nr4T73GmeQ515VM4fng+g1d2UFc9i7Jdr9HUOg9ROYosXeLc6WMsWjCL6sotJIZ7kWPDjIxdprmtitI9i2hoWUldw7scaZrDieYPONU6j96zy0kM7WTo0ja2rvgNxQsepGrdwxwtf5yRY69SV3I/O1ffRm3Zrxi+tpjGg6/R3PYhQ7EaBP0o52JNHD1bSk39Isp3TGXvjlfYsfZxdm/+DZe7l1K24VWqSn7L6gW3UrX9hxxvepra8t+wZvE97Nk1hUMts1GMRuJCG6J8juGhk3R172XNkhco3/I6Z87uIJZsIiYc4kjrKvZUzaalZSmdHSsInGbiQgejseM47hC2nSCR6EeSBhifkBDlc6jGIMNj5zCdYUxnGMMeZHC0GycYxg6HkZQBurtrqKlaQE/7SipLXmL3pklsXvkcuzZOpa1lO7LQxdnuSpob1tF8YBX7ds5l18a3qC1/n9Jdr7Bq6WOUbXqDsvVvsn35FGq3z2L+Wz9nz6ZXaKmZx+DZHfQ0L+JI1WQ2fPBvLJ/6t/Tsvp9Dq26jtvgRzjbN5ELbB1w7tRpjrJpj9YvYumwSa99/mu2lc2ht38ypU3s43VNJ6+FNbFo/lb2732fOjF9SNPcF9m2fRc2+aWzb9GvKih+jafc02utXUr5zPo1VH9HTUkxT5XwOVy2guuRt+k7u4HxLMduXTWLhB3cw2L+d4dhexv/XRdqOFzP3nYc4WDmf1qqFtFTNYtHsuyle/SJHj25G1M4i6NcwAxnNkSMmfJ656vl/NKDPm2m6OfZAKghvpnzkUzNy8/JAQp5JkWcr3Bi/QTpIcz17nfH0ONn0eM67IZNL9Ai5Pj7ORHa8AHjk40Gz6Qy+E0mc87KKKFI0JJvJ+z5mGM9kCuyPbN47Iy9FyYEmE5ksmTDF765fJ/AiBkVeLpIKQm5MXI8YupYd1ZVj7uZlJL7j5tgjfsGzImJ+5CwkMlkcyy7IUDJhlmx6ohCFWpB+2LqCZ+mkPJvQtUh5Nmk/Mt9IBWEhhiWSNPgEvoXvmniuxnjWw3NV0imbMDAJfJ1UEC3LpD2yGT9nWOmSz4kN/UiP49pmwUciz1zIm2zm5RH55I48YHBTX+MXgI3Qdwu+FHlWRcTO8CIAInTJpH0CzyKT86RIhy7pdEgqFRAEHr4f+WS4lknac8kW2BdhQeaRTzHJAy6hb0XHwosAi3z2bP5Hikw7g0LyyU0pTNSXwDfIpiP2RhSRamOZCVStH1W7imX2o+sXONpWzLtv387cad9ixgv/yIynP8GuRT+gaPa/sW7O/2T25L9i2Xtfo77yTQZ763D0q1y7fJRz3Ws5dWIF65Y9wI6V93Bwy6MMHF+KPNpGQulH7e+no3YD+zY9SeO2x7lQ9w6rXv0hjRt+Q0fZbzlz5A2O175F/c43OFY7l2snF3Nk9zNsnf9jjpQ8zWBXEX0dqzjf9B4Xm2bS3zINoXM6nTt+SevG22hd9msubn+e5iW3UTH9n9k7+wscL/4pVR9+hwPL7+LU1km0b3iSw8WPUbbsbno7P0KJVRG4nWh6J67SjRprob1xGTW7Z7K9+EV2b3+TE61FnO7cyakLVZy7XEfb8VJqalbR1rSaFe/cSdu2x2le/zNq53+ftjU/4Ojab3C65MccL76bM5WvcKZxLvtLX6Jk2Q9p3vMEu9fexaYP/4O9a+6hdeczuJc3crXpPaY9+89sWXI3JxtnUrvrWQ7vf53enmWII7s4dXwxtcV3sGPxnbRUzOXw7hUcqliJHz/EkYoXObz7YQ7tfZGjdTPYsvhJGna+j3j1IL2ntnD5chHHT81jrHsbwye30tO4nN7jm+g5sorTrWuo2zWN1uq5xDvX0tu4iH2rnmXbvIdp2jKFwWMfIZ5dzpn6qbSW3UbX9h9zcsXX2T/lr2h44685/N6nOLTis1xsuI1TzVO52LWQof7dyOoxhkYb6Ti2kv17XmTB7K/SVPEinQ3TONkwi9bKqVxsnU/rnldpqZjEnvX3UvTB96jZeju7i25l9/ovcHjnNzlb/QPMnrvRO7/H3oV/Q9OyvyVx8Occ3XInve2LSPS1QdpmXEgiiiKZcYsgLWLqcQLbJbACPFPHUke4dq2bq9dO0ta+jz1V69i+cyGluxdxrHMXrUdLON5ThqSfQbf7Me0Ejqvj+z6O4+A4N7OqvdwNIC9vyLsoB56fczX28D0D31PxXB3XTeC6cVx/hFQ6iR8kcJwElpnAtiQG+nsZHryGbgxjWqOo2iCOE8eyxggCEd8XsJ0Yjp3AcwWCQMZ1BWw7geMk8TwR3xNJpyUsexTLHkVV+/GDBH6QIJ2Ron26Y5jWMEGYxDSHMa0RwpRAGAoEQRLHSRIEMpYVx7YTUb2+hG0ncF0ByxcxvSRWIOKmZLy0ghNKOLnpIJDxfRHPE0ilZXw/gevFcL0xUukkpi9gBxKmL6A7cdy0gukLhe1dJ7quZ3Kf/DU+m3Gj+eF4DvHPFj7Z1Djj6YkIyU87jGddwsBkYtwnk3Yir5CMSyq0CjfViUw2RxMMCzfMj2sWo7cQYQHpz98gw5RLOuOTSnsEoUMq5eEHNplsQCrlFcymMmGqQNHMZ4b7jovvuoWIr7yHSD5W6+NvSSIKZxSt9XFNaj5+y7WdgqTGNi0cy75pRJXzE3EtGzdnaGWbVtQG18O1HRzLLmSuW4aJY9mYms7w6EVEQUZLWPS01NLdMJuuPbfTW/GvXNryaXo2fZKu9X9H6Su3UPfO5xiqepG+A7PZMPdeTjUvx0+2k9SOM6r0YJh9DEgXkIx+rLo6+r77KNe+tZDsf7uH39/yZRKf+zfGPv8/Cf7iL/H/7NMkv/FrBu+eDmcTuKJJKqnxu9gYgRJDS0pcF7Nct3z04ThZ2eS65hAKGqGqEZoGpipjxU3MmE5aDchoPrag46oWiZExVEnG0yU8WcAdHCBz5hLGjlr6Zyzj0kNTid8/Dfu++fDIan73vdnc+MEcvEcWQ9s1bozJJHQJw1DwDA09FkOKjyHLSVxdJRyJc/3yCDGrl37zGteMYZyrV6n/zt3o//Qdhr75ecrv/RsuP/VXnH/qS3Q98k2Gpn6bzpdvIaz9JoP776KvdTrClRIyWhuBdgElMUBseARJVJEkiUQsjqZEb8ZN0yy8xZYUBUGRkXUNURhFU5LIYgzTkNA1AUVOoKlJNDWJaUhIwhiiMIqhi6hyAkWKI0sxdE1AlmJI4hiqnMDUJTQliaGLueVJ4skBFDWGrI6h6nEkeRRVj6OoMSQlmhakYQxTQNHGkOQRFDUqNSOBKsnIgogqyxiqhq5qqJKMpqiokowgjqJqSVQtiSCOoWoRZV/ThZwMYRjLUVC0BLISRzcEZCWOacnEE0PohpgDVxLohoiiJgr1KWoCUZGR1EhOIuWYHXmpi6jIKIaAqMWJSyOYroJmSwhqDElPoNtSgWEiayqypiKpEWstXypGJOlQdBlJEwvSkvx8QZai/egakqqQlESSkoisqWimgagKGI6GYkgk5QSKIaHoErIuIesihiajKiK2qaPKIo5lFErL0BHVRMTW05LIehLVFHMMPQXNkpENgaQ8RlIZQ9ISyHoSxRAQ1BhJZQzVjJbnlwlqjJg4jKwnEdU4uq0hKEkUQ4+YNqaLKJskBB1ZjRg4umVGch1Zis7J3LGVVAVRNpGUSJ6k6BqmY6NZZnSslCRjI6McbWtk6+aF1NaspLJyNuWlr3KwfiaN9dPpbF1Mc8N8dm19i2WLJ7Fg3suUl29geOQKI6MDjCWSyKpBMimiKAqqKqIZMXS9H1Xr5cLIKfbXLKKp7Bmu1T9KV/GtXNrxLfbM/iQntvwnFw48Q//Rt4idXUz34Tl0tczjaNO7VJdNYuOq+zjUvJxYvAkh2cbZM/t4/8MXqKxbS+elauTsBWThHPurVlJZ/h4N+96ltf4d6nc/T3P1JPZvf5Smfb/iaMPzDJ5fTP+ppZSueYD9xfdzcPNd1Kz9Nrs//BeO7/oprTt+xN5136Jh593U7nicluoZHNn3PqtWTqJs12x2lsykdNvb1FTOZ/BqHf2XD3Dx7D4WL7ifk+0fUV32LDuL76e24lmaD86kq3M1VVVzKSv5NWe7V+LaJ7DdawjKFY6frGV//QbenfcbSspn0tS+mmsjtRxqWUXVvg+oq1vE4GAdYXCaRLIDSekkTF9ElNppP1pMc8taBgZqSAqH6R09xKh6DCM8TVJro+nwKs6dq6Dvch3XLh2gq2M7PZ27SMaOMTzQyuHGLXSd2MeVy610dlRzebCG+oPLOFS/lJry99i25lW6mjdypG4NFTs/pKlpG3srV3GkcRNd7VvpaFzGoaqZlK15lPUf/ITKbQ+wt+R+Lh+bhnD2PQab3+DAittYN+XvqXz/65yonsyZQzNoqnyZloZZJMeqiA1XU7vvA9aueJGydTPYs2kuW1fNpGLrAnZseJe1H73C+gUvsXPlG2xa+lsGT+1k94bXKVr8HB/NfpTuY9s43V3OwYbVnOraw+DVBoav7OXiyWI66hdw9UQxLZXvs2f9a2wq+g0thxagJpuQxg6zf/c8ykpmUbT6JeLDtYyd2cfcN+6htnIerW1FXBs6hGz3ojrDDMWv4Fh2QdLhWnYkm8gZSkYeEXZO4h/JePPPqYEbYhtOwbsi/+xQYDjkfC2yOb+HgoQiB4rk/SZc2ymADHnpR56tkDe/zEtS/LwE+GOJHdnUOOkgjWt7OfAjYnFkwgyBdzNNJP0xKcjHp/OykGw6nQMvciaeuXUiVkjEHLmeAze83DNWHsjJP+eN58w58+BEyg8I01nCTJZb+P11fn89i2OoeJae86iIgIqJdMB4JsPvrl+PKB+ZbA5EiHwcfNfAd3WyaRff07k+EZBJOaRzD7SpwCIV2KRTbs7v4eZg4iYVJRq4T2TTOTmEnfOomChITPKyif+v7OT6eD5mJSz4WeSjQCMjzQzj2ZAb1zOkUx6ZXARpHrRIp7wCUBGGPmHokwkDQtch5Tr8LpckkkmFOVDCLQApeQlJ6FuEvk3gRVGseRORvOurqWuFqNKPb5dvt+9ppAI7JzOJAAvP1XAcAVUdYih2AtO6iG30cKJlNcvf+xlLZ36LlTO/xO7l3+OD5z7HtgXfpmj+l9i/42dIQ2sJzTpMtZbhwe2o8Tp8s4W2g++zdNb32fzBj+jYOxVhqIELl1sQhkaRRk9ypmMl01/8ErMn3crmBffSXDGZ4o9+wI71P2fr6gc5dnA+FSWvsnfnSyx45zt0HpxO1can2LN1KvXl77Cv5FWKF9xPV91MuqpfZ9PcH9C64yniR1cy1rKAzpLfcHX/JM5XPEVP6RMc3vAg/U0z6T/8IZ0Vr9BS9hwdta9SWfIEY30lCGP7UMVD6NJpAucCmtjO1QtllGyYxMZVz7B9w2TOdW5iYKAJwzqP7lxBEM9w8tguuo+spmL1kxwsfpLqhT+kYfl3aFv7TS6W3smF0l9xcscTdO5+hurieyhd8l0uNU2icuWPObztVxwoup+2XU/Ttus5ho/O41LHe9TueJr68klUljxHfeVb7N31JhtXP0fxqufZteZhtq96gubq+RzauxChr5bRC1upKP4Vh3Y/RvXOV7l4fCVblz1C8cL76D48m6ONb1BR+jAbi29nz6an2VfyIu1173Ghowjh2gGaKpdw7EAxFZvep3LtK5SvnMy6OY9Sv2UG5cuf5+T+9+munU3jthe5uP8J2tb+mJ0vfIKu97/G4LofEiu9k4u7fsC1A3dx5vDrBGIZ414rodtJ78VdNDe+z86ND1Nb/mvOts6ko+519hQ/TnfTe1w7uYrDlVNprZnBqZb3uXJ+M0JsF31XVjLSv4oLJ9+hed+vON9yD/0nbmff2k/SvPVz9Db8hMadd9J9fDExsQc/UDE0EdGMMSb1Iui9BGmRbDbAUnXSnkXKE9H1YUTxKknhEobZh+32c+5CPZbbi26dxw4uoZoXUM0+wrROKh2ZIvq+z/j4eCHGySu4GYcFt+K8C3OQAypC38L3NHxXx/NEXDeJ44yQSkWgQxgqaOoYrqMy0H8Zy1Rz6wkYxiiWFcfzokF/9BHxfYVUqOH7Mq4rEgQKnieRCjUcR2R83MSy8uCFRCaj47kinicRBgq2lcA042QyOqYZw/ckUqlov9E2MmGgkkrpN+tOaQS+guPkQAZPxPRE7EDGTak4oYKbUvEzOkGgkk7peJ6E6yZJp1U8LwJp0mkJJ1QK21q+VNje9ESCjI5tyQS+wXjWI/CiMpNyCAOTTNphYsIllTJIp03SKYNs1iabsclmLDIZi3Rok01HoMbEuM/1iYDxrMd4xsuBFi5h4HJ9PE3g5787pEKXVOAyngkLZTYdkA49UoFLNh0wng1Jpb0/+mSzIel0BFyEKTeH2Hu5KC6fdOgV6ghz+8vvw7UNfM8mDFxSudSnwLML6/pedJ33XSv67uajrO2o7aFH6Dt4jonnmKRCt7BOKoimHdso1OE5JuncNq5j4LsWvmvh5rY1NBlRHsJ1XTTB4HT7Aeq3T+Z42R2c2PhZji37S46v/X84t/mzHPrwk5S+8t9oX3kb0rH32LvqYRp2TCbWW0lCakHUuzGkC4jKFRJaHzcuXODQjx/j+qOrGP3vPyT5Z98m+blH4WfTSX/yy2T+5O/giz+D8lbGz11DkCV0SSCQxzCsUSQjgS0ZJBKJnNGshSJKOJqGqygEagRY9MvDGI7Mf9km2TOXaJ72If62WuILN3Ly5Tn84Zn59HzlXnq//yThbz9g4oWF/O/JywkfngOvb8R8cim8V0XlrQ+jzSuF8xJcSXI9qRKqGqIm4OkqaVEmlBVUTUR1NcbUBHElQfZaPxN9w0yMCrgnznD00Wc5e+vXOf+TL9Iy5ctYs/+N1ns/xaH7/pmjT32K09NvYXjz33Ny67cY6nibWO9W1JEDpK0rDPedIzkWR1PNyK9A1dBkBUONGAJ5NoKiKOhmJHHQtTiWKaKqMWxLwtCT6FoEhhpGEsNIIkujaGpuPSWGqsTQ1Fjhe+RXNYZpCKhqDE2N5+aNIoiDqNoYsjqn50TeAAAgAElEQVSCqkWGfIo2hmkLiPIQlhMBFKI8RDzZj27Go4GiGUfRRjHNOJaVwMpdhwxjDNtOYNtJVHUERYsjqzEMS0TTE6haHN1IYpgCuimgqDEMU0DTE5iWiGmJ6KaAbiRR1BiqFoEmmhGZr6q5OjQ9gaYnUMwxFHMMSR/BcJOYnoBsjCLpI0j6CLKRQNLjCOoYgjqG6crIehzFSKA7EpolYzgqqilhOCqyLmK5OrIuIOsChiMjG0kUI4luS+iOhGIkkY0EgjqGauZBBAFBiaPbKpolo5lyTtIXgQqKIaIYQk6Gp2K6GpanYRoimhr9npYp4dgypiHi2Er0G5lxLF9Bd0ScQEUx4yhGHNVMRNNmEjnXvyBjoVoCui0iGwl0W0S3RQxXRrNFZD2OakayCdOVUc0kmhUdA0FJYLmRXEfWVERFRrdMdCuSxOSlOPkyD/Dk5+VlM3kZkunYKLqGbWoM9l/g3NkjVFUuY8vmaWwsmsKe8pls2fgSG9e8yI5NU1m19CW2FL9Lx9FqVGUYTZdIJuMkJDECjnLeIrISR1IGcdxhRkZPcrh1J031H3H+yDS6dt1Jy6ovcnbHd+jZ+SOSx15E6JzJYOsMBo99yJVjS2irnkXb/tlsXPwApeseo/HwPC5e2o4sHOZM1w7effshTnSWcPZCOXaqB908yZUr1bQeXsnh2g+oK5tCRfEDnG2ezPGaR2gq/RndB5+htfK3HK99jVMH3+Jo5TM0ltzN6dpHOLbpDhpWfYfGou+z/aN/Zf+mu2iuep72urdp2D2D8h3T2L1zBgf2zaOzvZjhvloCpxvH6qTv2l66O1ayv+I1mva/QUv9m5ztnM/hA7OorZ7D5k2v0VD1BseOLGDgWiXDw0144WX6B5s5f7GGw4eLOFC/iM4Tm+g4Xsyhw8vZWvImjYeWMhqrx3aOk02dQxaaOdK0nNbDKzlxdD07Nr/GikWPc7j+I/qvVjM2XEdH2xrqqt/nXPcWDlZ/xKZVr9JUvZyKHR+wb/dCKnbOp6F6DSN9rZjKBZIjXdRXF1N3YDk7t82msWY5e0repatlK53NW2lp2sil87UkxzpIuxdRx5rpaV5Fz8H5nNw/nStHZnOk5Al2LvkP1s/+V3Yv/T7t2+/n6oHniR2ewskt99K+7qfsXHg7HXsnc6JhOs0107jQtYbk0D5ssZnLPTsp3zaHrcUzWL5kCmW7FlBRvpC9uz9iyQdPUbZpOkvm/IqqrdPZVfQG3W2bOFC1iIEr9QTuRYYGmxGGjtHeWEz7wdXsKnqNjcufZd70u1n1weNMeeLfqS5/lflz7uRCVzHxvv0sef/XFK94kUvd27jUU0LngdVMn3QH9dWL2Lt3IQmlG90bQDKGcEK18PLDy/l65V9s+G40/2b4Q6rwIiaK/UznWAOZggFnfvCeByXyEoo8+JFnbeRlIvkEjby55cfNOfNlNp0ugBZ5Jkc+ZjR6gZMpvGD63cTvSAVpxtPjZHKSk4hhcVMOkveiKCSFpKO6r49PFECUCHiIfCkib4zUzXbmiAp5s8+ozmy0fq5vESslwgn8MI2fSkfSj99fzxbMM1PeTaAiG3qFA+PnBgORX0VAOuWSTrkEnsl4xsd1dDJpl1TokArtyCQyB1KMZwLGMzfzUvMHPjqAIZ5jfUxWki5ITfKgw0Q2XTDKzEeD5gGMPHgRSUKCglln3lwzmwn43fUM45mQ6+MpxjNhzosiFflSpMPCJ5WO6kl5LhnfYyKVysk0bnp0RKaaN5kfrqPjufmHTPtjb+yCnLmITTadl8rcbGPeM+PGdR/P1XMP3zkTk5SPJI4xNHiJhNxF9vowgX2BruZiihY8wpYFd9JT8yyDR19m4UtfZuqjf8mKWZ/lYNndlBXdyc6ieynd8iBnumYhDB5gsLcKLV7P+vm/ZPP7t9Gw9bdcOLEBST6BqY2hJLu5dmEbm1c9RPHieynf8DjtdW9SWfIoh+tep6l2Do11S9iy8S0ONy2loe49mg8uYF/pLPqvHqD3fBWXz1ZwrGkVFzs3ow7s52TDQloq59C6bwGtlXNp2vEaraVTOLz1GYba59FV+QYnKt6gYsMLbF76MPu2PcfOokfYXfIkRw+9izS6l7R9DNsexHH6kIQukrFmzneXUL/nHfZte5XmvbPwzLNoylkcb5iEeAVR7EUaO0n7gZXUbptO67bH6Nz1AFtn/B37PvgCJ4ru4Hjxzzm+9Re0b72dIxt+TG/Nk/TsfoRTlU/RtOk+Vk77V8qW3kF3zWR6Wt6is2kqTXtfpXTjc9RXvkt70xr2lv4frt4zPo7rMPdWcu/Nm3ptJ7YTv47kFNtyHOcmsdxjOXJUXCRHXbKsYlXKMiWrkRJFUaTEIvbeKwgCJACiFwIkiEKwoLGA6Fhsn97L7gKU5Pj+74eZWVL5cH47O7tz5swscOac5zzlHapKl9PXtZuW2uWc7drM5PB+znUtZ/+W+zi45S5KN/2YiYultNcvYv/Gezi4+TYG2+dQuetWTjU/ysn6h+lsnceRA0+ya8PPqS17g4GufWjJs3zoJDjf08yRPUvoaNjOjpUvcaZ5J/X7F7Fr+eM07PsNPTVvM1Lza/p2PcTplXfQv+KHNL38JTrf+z80Lb2RWNN9pAaWkLqwmtj5LbQcfZOdGx+j/shcqkt+wdbl32HXqh9wpuUlzhybz7uvf4+D256hu3UVmalq9GwricxpTP8SWeU0SbELw+yh9+xyqipuJz71OPs3/Cl9zTcx0vVTSnb8G2cHN6N/mGRg6gJJLcuUfomY3kfSPIfmj+L6IoqUxrdkPsjLKOokuh5DlsewnTiaPoplTyBI5/HzMfzZKUx3AtNO4OcNHCfQNUdeB8GquF006QmoeAG6HckCAvDCRtckXEcNmRUCtp3FdlK4XsBQcGwByxRwbBVZSuM5JoaewjRSmGYa00xjW1kcR8DzAgDANLN4noJpZLFMAdeRcRwJyxSwbRFdy2JbUnFiHzHPfE8P2VPZImvBtmQsU8JzVVxHxXM1HFsKWCC2iOvKQfscCc9VsMwsrq9i2SKGJWBaArYrYTsSrqfg5zV8T8MyRSxTIJdTcRwB20pjmkkcJ4OXU9GMDI6n4F5TbFfG9VVMQ8JzdQo5G88N2GO2peDYatDHexnyeZFcTsAwpvH9LK6XxnYCMMT3jBCINfBcA98zg+eEa5Dzg23X0XBsJTiXo+F7Bo6t4rk6szMunquHv5mC61xlY3iOhudbuJ5ZZFPYjo7rmpiWiu3oIcNPw7FVcr6JYytYpoRlSNimjBvWa+hi8W/DMiUcK2hPdE7XUYN+2osAeB3LlLEtGTt6De+L52oYuhh+HtRjmXL4fDSC9lgKmpIJj1XQNQFDEwK2T7jP0EUEcTqYBIsy50810VOziKG6nzNW8S36t3yWtuV/wNmNn+XMus+zf87v0bDkSwxVPETXgQc5tPpWWirmk87UoSvdmNM96NIwAxNnyWeSmAcbOfvNnyP+852Y1/+U3D+9hvPFZ5Cvu4H8dZ+Ev/4ODIygT00wpUuIioApTSPqk4hGEnUqhjGdwJVlpGxgEqhpMqaqYAsiviDzX47CzOVLzFS1MPnMQoS7X4an3ufD/5yPfcvz6H92M9y1EO54Ff2mR/ntPW/Ao+/x0cOLSf/gOZp/9ALp5Qehbwrt4hh2VsTICuRFBS+eQXEUPFHgd5NpGE/jj8dIZ6YZl+MMpEbITSvkB+N4F6bwpiZIHNnN/puup+euv6Fzzt9y+am/ovHHf8rh2/6E0y/8FcNLP8GZFX9Iw+q/5Vz90ySG9iFM1iEnz6AIk2SSKSRJQcwKKIKImE4ippNIQgZJFpBlAd1QkaQsgiKgqgk0LYmhp5GkGLqewjQySGIMXUuhqUlEYQpVSSDL0yhKHFmeRhJjaGqwT9OSSFKs+JmixNG1FKI4haTG0IwEkhpDVmOI8hSakUDR44jKFFlxAlVPICkxdDOFqidCsGIaWZ1G1cZR1DFkZRRFHUNRxjDMKUwzhqyMYpgZ0tkJVD1VBEEULYkox5CVeFhXUKduplH1JKoWFEmJI6tXP1e1JIoa1CGr8eB75iSKPo6ij2M6cUxnGlEZQdbGEdVRBGkKVU8iiFNkhKAdqp5EVuMI0hSKFkc300hKDNPOkhUn0YwkkhIL25REVmPI2jS6mSQrjpMVx9GtFLqZRDOCugwrg26myYqTwX3RE8G9CgEWRU1hmAKKlkLRAqBG1dMoSgxNixcZb5aVxjRTYUkia5MoegzdjJMRR9GtOIadQDViaMZ08T6KcozJ2CX0UDqoG2kEKYaiBvctK06RyU5gmJngXuopMsIEsjqN5WQRpRi2I6FoKQxTRNWyqFoW3ZDRDQlNF1E1sZgmpGoCmi6iKAKaJqFqctE7I5FIYOgWluWiKxmEzASZ1EXODzbS0rydw2VLaaxbz95db1JZupTG6g20Ne1moLeJsZFz6FoWVZPJZDIohk5WEgOJkZwJZEziCIY5xvkLjdRUr6Cj8R366p+jcsWXOb7pKyTa7iHW/hgXmx6lecudtO16iBMH5lC363lOHF7Ayaq3qdnzAk0HX+Ro3Ss0NMwnEy/nTPtKKvfNpXzP8/ScWI6UqkDUa1GNZo41vUd7/RK66+bRfOBediy5nvJ113N81zfprbyLxh230Vn+KGOdb5LsXUR72X2UrfkWbet+QH/JPRzbfAtN22+jae/dnG6cS1fjPOrK5tJc+Trt9UsY6t3D+FAFo0NHiE1Vkct10j+4iS1rH6CmfC5dLQs5sP1RGipe5kTTEsRUA7XV77Jn/RMc2TeXlvpFDPRvZ/DCPgqFAWKTzaTj7QiJFkYulVNf8x47t/+KtWsfpaNzHelsHX0DO2iofJPmowuoOvASG5bdw76Nj/He67dQsulRetuW0nn0Ler2vkBL2cvsXvUg25Y/QMmGZ2g9/C5NB5ewZukcVr37DBtW/Jq9WxbQVLmR1NhJzvdUceZEKYf2LWLT6rl0HdvNuY5DpMY7kNO9SEI/othPTu+lp3Uj51pX01U1j9Y9j9Ow8S4Gyh7j9O576T94J+2bf0DF4q/Ruu77DBy4m0TjMyQaniXZ8Bz6hbVMdS9m6uz7NJTOoadlCV0N7xEbLCE9VMFA70H6e0vZf+BtjlSsoKlpA2dP7eXwgfns2/Ir7rntBrateZbGqhU0165hcrSJxHQ7mdQpxkZb6azdwZsv/Cdvzv0ZHY0bqCp5i1PHNrJrw6946anvs/A332Tr+/ew4d3/pL50HpuX/pyty39BY9kCag+8zuZ3H2Pnmjk0Vq9kcLAS2biI5U6jaAF4G026Iya9ew0zIu/5mLoaMvGDebRtWqG8I4djukUGghuamXtRCkjEXnC9a4AHrxj9GTEuHNMKGBmhlCR3DTthtjBTPC4CQiIwI2KtBv4VhWKMac7NM5MP0vACdkWOK4WZInNiJpSARGkes/kCV2ZmilKXiOkaRZ1GoEXe87kyMxsCGVfPH92vyBsjuq4oltTzcvh+nuv4r8CjIjLQjOJJfdsIZCDFC7QxdSP0jvDwXAPH1tBUkZm8i+vozORdZmf80OshMqY0yOfsMFnDDSfiuaLbaCHnF9kG16Z2REBFJL24yqTwQ3PKwDMiSvGI2BUBqOEXjynkHGbyHralYZtqKPmw+eBKHtcxrgIVeY983mcm5+PZFrO+h28FLIecFzA9Cjm/CFJE3hkzeRffC1bEDE0p5uVGf5iubRUTUyKwIvDLyAW+Hb6Ga6uBTCX8kTzHQhSS2JaM7p5nYLAKLXuator3qdv1EiXv30n9jjvpq3+Yxm0Ps37eV9m/8htsePsfKN34YxpKfsnO1XdwZM+9JC5XI8SOYQrtDJ5YybxHb6Bpzy8Y7FyBqrQyNbaPvFXP+Z5FrHn7Jg6s+xEl6+5i8twaUhe20du9mo7WjVwcaGR8vIeh0RNcGG4iI/QhZC9iuqNMp0+jGZdw7BHkbB+pqS5m7DFS4x1cvtjAydYdnDm5k66m1Rze9jzVO+bQXfkGYx2r6O/cTXPVErqOraDy4FyWv/1jNix/mMHu3aRGGhHlSWRtCkkbIRbrIJtoZcfax6jY+SQ1ux5DSbbzQW4CRRnFySvIRprJ2CATo12MXWxm74o7aNj5Mzr2/4QDC/6etjXfZXDfnfTvu4UTG77MpbIfUbn4S7Ru+B4du37M8V0/5dzRxzjw/rc5vPHf6Wx6kumhZRjpEi73buZy335aa9dxtuMgncf2Mj7SwtR4PabeQja9h+PNz3P00EMcq3yaupLHSE7V0NO+jLLd97F1+dc5tPE71O2+g5Nlj9O6/yk6T6ym/dgKdm9+htryhbQcXYmaOYOtj5KKDzAV6yCbPUdP1yFOtuxk98bf0HtiC82H3+RE9VuMtK+kt2o+k42LaF17Hxuf+SLvP/k5ts2/kcqN32fpi19l3Vv/xuEdT9B05HUO75lDw+G5nGp6nYET89m+6hZWLvoOR/b9ktREGWKyGSnTxYdXpnGdMVQ7QVoeQ7ESOK6ErIzR1bGFttZnGRx4hL62W+ip+x7Hy2+mqfIXmPkzpJwpBuMjSK7JqNLHtH2OlNuDnDtPRhnC9RU8W8Ixk6TSQ/g5Ad2IoWqTuG4Kz08jyaPYdpy0cB7LTWCYaUQpFfoCBGaFhUIBSzdwTKtIvY865OCBEOjsXNvGD1fRXUcPJ64yji1h6GlsS8D31WDy6+oYmkjOt9EUEd9X8VwFz1Ww7eC976u4TgAamIZIPgQZItmbZUpcmXEwDYFro4w/+mA2bEfgc5PzHAxNKYKhkZdN9LllBJPyQt7EMiUKeQvXUXEdJWAjeDqmLWPZMq6vky9YWI6C5Si4nkYub+JYGo4dlJxvBMfm9fA6FHJ5E1XL4Po6fs7A9XVcTyNfsLBdFdtUA/aZZ1HIu9iWimnI5H0bx9bxPAnXFcnlFHxfIpdT8FwR2woYIb5n4tqBTNDUZVxbp5Bz8D2T2YJHPm+Q83VsW2J2xsZ1lOC9FQA2nqtiWxKWKQaSQj/47Uwji+9puJ6JbetBBKlvYZgKjmtgmiqua5LPGfiehm1J5HMGji1hGgKmIWBbIpYpUsibISAkY5kipiGQ83U8T8UyRRxbDtsgIEsJDD2L6yjYloRthUBSuK0qKVxXCUErBU1Nh+0VinXoWib8OxEx9ADIitpkWcE+RU7iOgrx9CSWpZFJTTPcf5xT1cto2fITWlb+DWMlN3Jq7afo3fhXtC/7BHVv/Qm7n/89zu76N8zelzmx6w62LvkxE2P7kKbrsC614CQHkfNZ2k+doDCWZsPNd6H+4H5m//rfyfzVT4n9ybf56H9eT+GPPsPQF74GqRRXCjnitosaV/lwWuBKYhpiSTg1AhezXFy3F2IZ7FQKVZMwLR1NkjGzMrPZBPLxk5Te9RgX732Rizc9jPHDF7j0d3fS9dmbGf7m/Vz43kNMPzqPYz/+JdOLtzK2Yjf0xeF8CgZi/HY4iT+dwRIlBDGDqsoo6TS+IDMlxPggnaX77XVw6CR0jsH5OP81NMVH8TSjgkx2NIk6HiM2eZaqra/S/Nz3ib3wDXof/jQXn/08R+74PVqe+Axdr3yS0+/8L4Z2Xc9kyz2MnZrH+Pl96NmTaOIghhonnU6QzWaRsgKZeBIlm0LKJFHEDLoqoqgC6XQcRRVIpeMoShxJimHbAsnkMJqWRFXiqGqCVHIETUsiCpMoSpxsdgJNSyLLMbLZCSRpClmOBSCFPI0oTqEo8YD5oMRR5MCBXtXjCPIEgjRBKjOC5WTIiuNoRjDZNu0sGWECSZkuTsKz4kQgpTMTKMokijKFYcSRpHEUZRJNm0ZWJnE8iWQ6YGJISjCxVtQEqcwYGWGiyNBQ9WQRQJCUaXQzXQQZrt0fMTlkNY5mpJDUSTLCKIoeQ9FimE4KQR5H0WNIyiQZYQLDypARJhDlWLFuSZlmOnEZUZlAM+JkxTFMJ4VhJdGtBKI8gapPoxnTKNoUsjaFosdQjWky4giSOkk6O4xuJpCUSVRjGlmbQjWm0c0Eqj4d7NeSIUiTxHbFIqChGSlUPYUkBZJATY+haTEMI46iTqIokxhGHNWYxHKTKPoEphNH0SfQzCkEeRRJHSuyW7LiJMn0KLIaR1YD4MJyBFKZMVxfxjAzITATgD6BOWKMdHYUzUySlSZQjQTp7Bi6mULRpskI4+imUGS6aCErRpDiCFIcUU4gKUkULYMkp0OATQolGiqZtIgixtGVOLo6iSQMoSrDJKbPMdjfysToGSZHuhi5eJJs8iLZ5AhCegpDk68mq5gqqqGSzaZIpafR9DRZaQRFHeLsuSqON6yku3Eh55tfYN87f0/v4VsRe5+n48g9HCt7gPEz73Gh810Gu9fSWPUOR8sXUVuxhKpDCxg8vZ2T3e/S3v4O5QeepaXyFap2P0XJhoeo2fc0k/3r0fyjKGYNslDHiZp3OHboV7SV3Mu56tup2vg5ShZ8htJ3/pbTh+5hsP45anfczfHyJ1BH1nCy4jGq3v13qpffyqkDj3G55XUGWl6ndPP91JfPYWRgAxNnV3H+5Ao6G9/nZMt6ThxbT1PTEk52LmZoZA015c/T3vgmlSUv0NG8lCMHXuHQ3pc5172VSwP7Od28htKdv2LzuoeoqnqZpua3Od66kvZjGznVtpumymU0Vr7HwV2/Yc/WOZSVvEQ8Vs6ZM2uprHqFvesfoGLXE5RseJBzTQvoqvoNZ2te41TFi1xsWUDDxoc4Wz6X47ufpGbzL6ja9AR9je9zYPWznChfRmXJSgZ7quhq2ctIXx2J4TbOHj9A+Y5FdDfu4MC2tziydxlaaoBsrA9DGkUWhpDlISYmuzndupm2qnc5VfcO/Q1v0l/1Aq2b7+Lc3vupWPiv7P71Z6ld/I9Uv/M1mt//DvVLv8tgySOkjr1KqvV1+o6+gnJhCxM9q7lw8n2OV71F/cH5dNasYOTUXjqbNzFxqZr0ZBuJ8WPERxq4eGov5VtfYMPbd1O+Zz4HdrzGkbLFnD1zEN3ox7EvMdBXTU3Fel594ic0lq6mvmwVZ0/uo6d9F/GxBi73HuLwnjdYMOdfWDT3mxze+iTlW57iN4/+E80l86jcNpc9Kx9n2/u/5NjRFZxq30U63YOoDJGVRrEcCd0Qr9oYhJGbpm4UEz0iJm8whwzlFqFBZSSPjTwqih4WllVkXUSgQ1E+GrITIilFFHMaeUpEZpjRZxHDIUoWKeTyHwMsZgsFPMcP00QKAZPCyzObn2UmN4PvXpVsRNGnEQARgSHRNX145QNsw+RKaLRZyOU/5mMRAQ8zYfsiiW3eD4ELxylKbiP2h+962LaLY4ceFR/N5vFtA1tXcAwVz9LJOWbAsLgGxXEsm0Lew3MCPwXPMfBcE9cJ6LF53ynScvMhQFDIO8zk3ZB664Y6lVxI1Q78JoLJvF9kS0Tml1ESSGSCGaV+RGabkT9FIAMphJGkH5d/XJnNMVMIAAXPMQL5xzXFdW3yeR/fd/FzLr5jk3NsCq7DjOuGbbpaggmFV5SB5HM2nmtQyAWTDMe0sE2ziBpF4EmUdHItGyTnOeRzBnnfCtNLgsiYnGei62l0PYGsncNQz9HZuJ497/+S9fN+xIb5N7Np4Xc4tP4Odiy5hV/cdh0H1txCy8EnaCt9hcMbf03llpdYPe+nlO94BT3TgRBrJjawm93v3kbJih/SXPYUo5e2kBh5hVNND7Nx0T+wdO7nmXPXdZQs/yHH9jzHePtm4qPlZKZOoEsTyGqSVGaMpDBGRoqTTqfJapeRrXEUfZSsfJlU9hKCcBlVHkMWRxDkyxjmJGNjnfR0lTN2sZZzJzYjjJQxdnoDZraH+HAt0yNVXO7fx8nmdezbOp/asg3ELnUhynGGRwdIZcbQzEmS0yfpalnJ0d2/pH7Pz+lsWo2jniOTHiAlTjCdnSIpTCApY4jCec4eX8axil9xvPwxEt1v0LLhx6x67BP0bPs2UttdHFt1I+0bb2K48j76y+6neevtdJU/QMOeO+g6ej+71n+D5W/dyEDnAny5DivbTF4/zQfeeQyhE1nqQJEbmBrfyJHSu1m77GtsWvFNWo48hTq1D9tp48L5ddQeeYyVb32V5S9/iSPr7qGz5HXIdKHJ/fjmeSoOvMXGFY+z6t2HGL54GD93Hjt/EdkcwHCH0OwLZLKnUOVTjFws50LvTjpbl1FespCKkrco2fprlr5+B5W7n6d855NUlz7Hwd2/oH7/C7QdmU9b5UJKtj7Hng1PUbLtWSr3/5rmytc43f4e06P7EVO1ePZpLGMAXR9BUiYxzCy6ksR1ghV7XRXQpDgdbbuoPPQU53tfoK/5IY6X3E5H6X30tb6DpvShWFkysoQgZJhUBkjavWS8HqaVTqzcdDDwMjIYegLbTqLpMWQ5GCwHPg8pbCtgN5hOCtsVMC0Zz3OKJouBAaIRRmsGHX1kJBT8/3lFnZtjGeH/V0CzD1bWtWACbavFFXffNYLJd0jjd20jBC+0YBXdu6a4wYp+zrdCEODqa86LmGVBxz1bmCk+UK6l0EUdftTuiLkWdf62YZLzraCvDeVhOd+ikHPI5+yAnVBwsG0N29HJ5R0cV8fPBb4NM7Pex/rvQt4j79vkc1ZYzCIj4Vqvh1zeJl9wyOWD2OagHw+lE75dlFDkfafIjot0iRGl8Kq7tR0aFvvMFny8UOoRlULeDIEXA89VyfkBC8T3NDxPZaZg4XtaCDLI+J5Gztco5E18T8X3A28KxzWC9hZcLFsjl3cCE8+cjueq19SvB4CHF4BKAXCRDYEQOQAoXLUIZLmuUnwfASeWJX4MfLBDkCMqrqNgmkJwDa4SnkcO61Cwbal4vqsgiIgiJ7EtCUMP2Dm2JSKqAqKSRjfTXDzXTN2etzhTOoem5V/hzIbP073yU0wcuJHTa/+CxkX/H7UL/5S9L/4BF6EPvw0AACAASURBVEr+g/Hq+1n5wk3UHZ6LHj8K2bM4w12klTEmhGnEiTh2XKfl724i96mvMPWJv2f09z4Bv/9HqJ/8NCxdDekUflJCHkjBWQ26Epjbq6j8wQOM3fYrxB+9xuTDb0FfnP8aT2CKAooeSCE0USajSORNh9y0wG8nM/xuLMWV0WkK8SR+NsN/DQxzZXAYkhIoLmYsjZGUUVIqWtZEyWQwM1n8tEg+I+FnAlmJJonIikhKSfC7yQQNd81Be/g9kj/8DaO3vcile+fR+bO5DG2p4IMDx6HtNENlm1j1zHc4eM/1nPrZX3D67j+m6/FPcPSB36fh+T9iaMMN9K75M85t+wJtO7/HcPdbyMlmxGQ7sjCAkB1DlrNBOkJaRExmUbLJwBRTzqJKaRQpg6Jm0TQRTRcx9Ay6lkZVkyhKAl0LJBuqmkRVksXPNTWFaWRRlSSamkKW4mhqCkmcRlWSKHICVQmOkaU4ipxAluLIUgxRmEAUJtFDEESRp9HUBKaRRlVSaEoaXU2jqxlUOYkqpzC0DJqSRpFFdFVGlSU0VUaRBFRZRFMkJCGDqiSRxOni+VQliSonMPQMkjiNKMeDZ4OZRQx9MjQjg6IlkdUkqh4yD7QUghgLJv1qEklJoBsZZDmI7lRVGVWVUFQJTVPQNBlFEVH1NJKSQFYSqFoKVU8H3hpyHN3MolsJZG2KrDhWBDc0I46ixdDMOIo+jaJNB6wTZQpFn0YzEwjSBLIaQzPiaGYcWZtCNxNoZhwxBC4MO2CFqHoSzQgkNLqZQVYTaEYaVU9hGEk0LY6mxTGMROBzpMeLr6oRKzIoFH0K3Yqj6jFUPYZmTgfXoiSK90PVUiELJYkW3ruoBO9THyu2KyFIU5h2FsNKo2hxFD2OrMaQlMCHRFFTxWJaIlkxhqwmi94muiFgmBK6LqNpStHMUxAkVHEaRZzCMhKIwgi6NoWiTKHIcSQ5iSbFEdOTyEIcQxNQpQy6IqGIYRSskA1kULKMKGZCcGQCWbmMIA5w/vRuGste5cKJNzhV8RCpc7/hwvFnaa16nNjltaRSZUhqI0mpjaTYTcYYYGCkieOd+6huXEdN/SK6u9bQ076cmpLnWbvwP+isfo3Ww3PprH2dgZE1xDMHMZQm5KlqYuc2cariSboO3U7dli/Tuv4m6ld/g/Ll36G99HH6WubTUjaHpkPP0VI+h72L76R+69N0Hp7PmbolnKhawKlj7zI5tJPp8d1cOD6Py93v01j+Fvu3z2PHlpeoq3mLskOP0tf7Gq21v6K19mUu92/jUu9+yva9QX3lewwPlpCJVZEaPUxL7UKOVr7Ctu2PsHXboxw88BJ7tr3E3i2vUlO6mN0bXqCmbCEdzSvobltOW8MC6ipeZNuGe2g6+CRHttxHX9OrNO56mPpt93O6/BlOH3qK7v2P0bbxPk5u/zk9B5+lp3wufXVvU7H5eRr3L+LCyQMMn2/FlC5hSRfR072M9Naw4b1nqS15j7Ltb3C8diuWcAFDHEYXJxDSIzhWktjUWdrby2ipWEFP01p6jy2nq+Jl2g88yfnKX1O38k7a1t/P+X0/Z3D/I5zZ9TAj1S8y1bKA/iMv0bl/Du37nqOr8k2Olb5KW+VCzh5fz2D3LmpLF1O1522aDi6natdC2qvX03t8L/UHl7Hl3afoOLKMoxt+Rd2m59m66lla61ZzcfAwnn8RVe9DU/u51FfDnk1vsmflK+zf8AbDfbWMX27G1PqZ8S7iKqfREq20lb/K8cOv8uaz/8qGt3/KwjnfZss797H85R+xbckj1Je/TXKsDk08QyJxBlEZQzPSGKaMKmdxw+jRSGp8rTQjGA85OLZRHIdFbAvfyYVRo36RhR95WUV15UIQ41rftbyfK/pRXJmZDY0rnWsAhKsx9DNFRsZVJodtWvzut/+FrmqBlYPjh6aceXJevuhZUfBncEynmCQyG5qERgBEBI4EAMxVU82ZEGSIEkOiVJKZfIErM7NFAMKxrOKYOBpDRmPHQi5XjD3N52ZwHT9gVHw0m8ez9KKZZiT7yDmh7jtEbjzHCVf9rhmMhyuGfsh8iIwwr0aFOsXB9exMrniRkRNokARihUCEFUojrsaSfjw54+NRpIWc/zEfiyhdJGAtBCyGQt6lkHe5MuMXPSqCgb5D3rdxvQCocN1w23MpeC4zYYmiRCNk7Nq2+q5TZJY4VrACahnmVVOUkDES1RHJUgo5rzh5yuesooeH75oU8ia5nIztxNGNUfL2MJfOHqL50JusevUHvPnEjax67XvU7HmOde/8lNVv3Mb+tfey5b3bOLrjGaShKkbaSzhRupwXH/w621f9gtHzpcjJFvpOrGb9vG9RtuqHXO6cz7sLvs7G5Z/jwMZ/5vDG77N90ddY/Myfs/61GylffTfvPXczJ6oXcO74dvTMZXxHQVGTTKdHiaeniaeyCPooceECWWWEjHgZRZ8kK42g6TEUeQLDTpLKjCDKk/heBkO9xIwzgCs2o8UOMX56Fwc3Pkvz4beYulTOUH8ZjTWbqSjbimuK6GqaTHYaVROQ1TiuO8Hw4EE2vnsHVdvvpbliPo7SgSicJSVcIi6OkVWnEJURFPUylnWGseGDNFW+Qm/z25ytfIWWzfewb/4XaFj9t5zZ+y1Ga37GSM2DVCz/Jsd2/IQLTU9zpvbntJT8iONVd3K86j4aSh/iwKZ7OHd8MefalzLUu46hvrWcOvka/T2v0lb7AGU7vkNv2+OcrH6MkZ53SQ/tZDJxgDPnlrF94085uO0/WTL3q5Suvp+B2hXoF+uITXYxfrmZxEg9B7f9mtNta9CkNvoGDqA550gI3QhqH8nsGTJyH443giyfI5E4Tny6hYQ4yHjiDBeH2xidamdwqI6W9h00HdtE07GNtFStpOHIMk61bmWg5wAXe8uIjdYzfrmGTKKNoYsVyGIX+fwQnj+Col3GtFNoehCLZogZLDWNoSYxtSxCYoKGiu3Ulb9FW91vaDz0NO3lc1Au7MSNH8dWp8hms2iaRsExMaw0hjOG7g6Slnuw/TheTkVRA+qqrk+h6zEEYRxdS6JrGQxdwraCdBzdzGJaMrZjFlMlgjhKB8+3ipS7fGQ05PvBBD/UwAWRwhY5P4xk8hxcR7uGgWEWGQ2+F7yPknyC/1uTfM4m51t4jkHOC1gZ0f7I7DeKSo5A1KhfjGhykabvSqjTy/tXkfCos46of/nQFdkywtQi3wkZZ/7HGWaejefZuK6F7zsUCj5+ziWX95iZzVMoBDFWRUPJorbwqldDLufihnV4no3vOyG7zGN2Nl/sf2fyEZMtSmkKrtOzcxT8WXwnzwczH1HwZyn4s+TcAjO5K8W+MzAktovHF+vJB31oIR8YNPteCM7k7OKzIwJ9AiPkAKAphK8RuOL5FoUZj9krOTzPIp93A8+K8LfL+YHcpJB3iqyO2RmveM6oH58puDi2hm2pRcmK75kf+55ra3iOgW2pRTlLBChZpoLr6HiOzkx4bZ6jh6CYFhpQq+iaGAL9BqYhh5+p2JYasn50HEtlLDaFamVR9CmmhrtoP7yegSNvcm7nbZzfeSPdKz7B+L4v0b7sj2h97w+pf/sP2f70dVTO/yuG9/+I3t3Pc3jrozSUvAQTxyDeh5S9zGhiFDmeIp51obaJs5/9PMrf/guFv/kHxOuuY+rP/zecPA3V9Ujvb6Pqh89y/Ku/RPrJG3zw7GIuf/nfmfm7H8MPF5C/eyFUn4XxFI6YRVGDFBRDVPiddwUrq2InRfIZFTerYKk6aTlDXM+iZ7LYkoqeFrBEBVVQkSUDWbKQRYuMnEUVBfysxIcpmQ+SEgVBQZdERE0iLU3DSIzGWx5n9u4lZP7+F3x48zyu/MebfPCTtzH/zxNw60uYP32csm98iSN3fIHBh77E6GNfoPvJT3Nx3g1UPHodFzfdQP+WT3Fy9R/Ss+NGTpbcSeLCBqT0CWThNJl0H2lhFFFKIYoiYlrElAy0bBIxOYWpCMjZBJqcQVWCFA/DlNA1EUOXMA0Z05DRVQEj3KcqWVQl+7HtYpEzaEo2+L4uocgZ1LBIYgpNyQavchpVSqFKSSxdQFcyGGoGUxOwDRFdFjEUCUORMFW5uG1pCoYiocoKhqahKSq6qmFcU2RRxFAFdDmLoQhoUgZDFVGlDKYqIgtJVE3AslR0Q0KU0ihKIDdQNQFVFZCVDJouYlpKKD8IZAeKkkXTxWLSSBTLGaXh2LaNLMuYpoKsBOCPaamBZEETUdWgHt3IFr0zVC2NqqWL7AHdyIapKllsR0MQk5iWjGFKSHIKWUmjXsM20I0sli2haGkMUwi21TSykkI3BHRDQNWzGKaIZcuYloShixiagGVIoWxMRtcETENCU7OoWhrTEtGMLJqeKYI2shoUSUqjqgKSnA7uhyHhuEZ4bTKSnMEwZQxD/tj9i4puqIhiBlkJ7nVwvcE5AsAoE1xDeB2ankVW06haBkFKICuZ4j0NfjcJ3QiAIk2TUbIxpMwEphZH06bQzcjfJEEmG0dWxODcUhZZTKPIGTRFQFOyGJpIKisiqzpKmMpiWmrADFHGSaUHGB9qYO+WFzhW+TIt5U9w+dR8ultepPv4AoT0YQT9BCnpJDHpDKOZfsaES4xlLjAtDdHZW0d7xx66OndzaP88ag7Np3Lvi5xte5/+znV0NS/lUMXLVFUvoLpiIfXlCzm46UmaDzzLloXfoL30Pk7suIuJtldoL32KrprXaK9dQG3pKxzc/hwHt8+hat8C2qrXcKJ2E30dBxkZrEbOHMfU2jg/uJWOiifYu+Zuyne9wuF979FSu4EDu+awZ8tPOLTnFhorHuHgzvupPfIaQwNlHKvfwK4tL7Jl7eP0dq1GTJczMb6Xc72b6OhaT9/APspK36K2YikNlSsYOHWArmOb6Gxew4WeLYz2baF02yMc3HI/J2vnsn/N7XQffY7TR+fQVfZLJtpe41L181yqepaunfdzevcvaFhzJ6dLn+Nk6Qucqn2H+tJFjJ2vw9WGScYHUIQhcvYkQvw02akOtqz8FTUHF9NSsRwtexY53Y8iDGMaSSYnBpGEUSZHuln7/ss0HlnP6dadVOx5jWOH36CnbhGnq9/mQuP7dB96m/6qN5k6sYqzlQuY6NjAubqlnGtcScfRpRwrX0Rr5TKajiylrX4dvT2lnOkupbN1P42VWzhRt4eje96jqWw1h7YuZOBECaOnyjl+cAk7Fz5Id8mbbF72GP3dO0knj6GbZ0lnOrD1fmoOLmf7irnsWfsyZ07sw9EvEp/uIJXsJBU7xkDHDvqPb6Kndgk7lz1A1fZnWfSrb3O8/A3KN86hevurbHzr55xoWE4m1kRy+iRDQ+3oZgpNFzA1GU0Ui+yJaNwWMCPc4sJTLhxTRuPAaHKfc/PM5GbJeV6RXXBtYkf+GuZCNH4rLmgVx5Pex+aa+TCpI2rTVSmJV0zaiL53ZWYmNBR3iwaas/lZXMvFd4MI1Nn8bNGqIfK6mA1NOF3bLko0XNsu7s953sfGtdFcfzZfCCJTw7ZEvhnRMV7o7VhkjITXnc/PUCjMch3/96OPST88S8c1tQCkcMyiAUcg1QgHueEKX96/ivZ8TJ+SC040k8szWwhYFQGDwQtoJNfEl0SAxLXyjmhA7rtRykgwUI7YDFflIf41g+hI+pEvghQB48IrSlJyvs1MwQuAijD1wzT1gE3hu+QLPnnPJe+65B2HvBMAIxFAEU1qoveBR0Y0eQnkK1Zo6pcLdUuBP4VdrCe6zijCNDJrC8w+TXxfxLQmMZ1hdGsQYbybM01b2LDgdrYs/B5b3v4uWxb/iCO7XqaufCXDPSUc2PQc6965i41L7mGgdRMXjm+h9dBrrFt4C9UH5lBT/jpqtoXeE++z7MV/ZN4jn+B4+cNsfv97LHv7K2xffTtHtj3K6vnfpGzLD1k49zO8+vTnObDxYfavvY2STY/Q17Eb1xhCMy6hGEOoxiRZeRpZH0PSRpG1UTRzgox4CSeXIJ25gGFOYGlxFDEWrMjIU8SmeshZ/ZjZempLn6Nu6/1Ub7ufih0PsWzBzSQmj1AojASAh5Kg4CgoUhpZFphOTRJPDeIYZ2ipfJm6/T+nofzXSMmjaFoPinEJ0RhFVIdQ9Us49iVUZxjTv0h//wFKd79C9e5X6Dj0Ih3776Fi5Y107/8WIw330F9xDw2b/oOu0gfprXmCY/t/Qlvpj9m35iuUb/4WXdWPsn7RTezf8COajjzGns0/pPLgndQc+jZH93+dmj3/ysG1X6a3/iHqd/+MloNPI43sYyJxANttZPWK2xnoeoeNS25m8YtfYd+aOzhe8QyC2EZi6ihNlQtY/fZP2bX2CQZ79uE5w6jmKBnpPKY7haSOI6mTpDLDpIURvHwGw44hGElkO4NopYiJ48SlcaZSl0mkRhDlKYTUBSxtHEsbwTFHUeWLmMYouj2J7SVw/Ay5GQFFH0OQh1H0GJYjo2kakqhgahaaLoW03wSp9DQNNUdoqtlNZel7XD5fQV49gzZ5HDs7hKZJCEoQszbr6Xzg5fGsDIZ+icLMFG4ujWUHulk7p2IY0zhOYEzp+xq2qWDqQRqEpdtYtoZpakFsr1fA9wth5KOK5wexT1Fyg6kHyHXUIV+dlEf9SKj184yQAXBVWxih1EGykRP65nghE8oJgQ6bmYJfrM91rj6APpgNOvViBnVk7OkFspPICPJaQ8grMznyOTf0/HHwI/DAc64aPV5Dg4sodFFHHj3UPOeqqVIUcfXh7JXwoXCFnFsg5waGSde6OOciWl+oD7wSMj+i64jyvqO+PWKBRAh5ZByccz1mC4WrlMAQyc95Ph9d+YAPZq8UNZSF/1aiCOqr3kRX/YWifvxakHomn+Nav5983iWXc4pAheuZFGY8ZmZ9cvkIHPbCpCaryNKL4ravrSs6l2Xo2KZBlDQV9Pdm8TXou+3id6L9gYQxMm61i3K/YNu6ps+P5INOMaY6+m4EgkeR15PJOLKVRlSHycT7OFWzmzMlC2le8V0Gd/wDZ1d/mr4Nn+H02k9Q99Z1tC79Mw6+cB07H/99ji38CpP7XqVx1zNsX34vk7Vr8c7Wo8UHSSfHKWQUJCOHkxrm5C+fJfetX2N/6lZmv/Vtpj7/SWY+/zVGP/GXqDf9GO+mX8JXnoavPIj9tVtQP38jH/3h9SifuYsrP1uAtmgbTCSxpSyyImKJCoWMijM0TSGWppDM4ibTeEIWM51AT03jCSlUWcRUZTKxSRxRwBUEvEyWXFbASabQMlk0QcAQJUxJwhBEHFHGygg4GZFMdhLGpjl++zN8ePcSsl94GPXvH+O3N7/O+P9/N+7nb2H6j79M1198loG7v07Nt/8Y4cEvkn7uy7S/9HkG3vgcl9feQPv7/5O+vf+btnV/xKld/8zpiseY6t+CkOpAzJ5BEM8jKZNBhGg2i5yRMUUTU0yhC0nUbAJdSqGKSSQhjiqHk1tVK6bAWIaBpqjYhlkEA0xdD1NgwqQXRUGVFXRVC0EEvZgAE+1XJAnLMJFFCVtTsHUFS5MDnzFdxdYUDFlEFbMYsoqpqFiKhqXqWKoWvFd1DEnBLErnAvd6XdWCFBs9aKupaJjhsZooY8gqqiBha3qwraoYhoFhGMWIXtM0i1GbUeyppmlIklTcF4ETlm5ganqxGOH5bdNCkxVsw0QPQRTbtDBUDS28L3p4L3VFDY7XDWzDxNT0gNlqmMG9Dt/LolS897qiXi2q9rHjtLC+wJNNx9BkLF3B1GRcS8c2VHRVxNRlTN0o/kZ2qBcv/mZh/bZhFq8zShaywvNpsoImK8VUoKjdRpiyZ4Rti+r478XWXRzDw1SDNCHbMDF1FVNXwvbJGJoUsCEVAV0VUeUAANNVsfh3qMkiipRBFlOYemAEapkCmphAE6cxtDiaFiOVuYykxNAsAdUKmFORUaZt64hSCkVOoSkBKzKdUREkE0k0wmhXOVh4UmMoyhjjY920tWzn1Il19Hev4MKZ5XS2LaTm6OsoaiuCeoZ45jSCMc54aoSEnCYlpclICZLpcVLZEQYHWjl6ZB31latoOrqcxqNL2bllLpWHF1NWtpgd21/m0IE32b/tRWoPzqel7E1WvX47u5c9QM3mh2je+wxtR16jq3k5ncfW0ta4lvrKFZxs2UL36WqGRrpJpIZJZydQ5HGy2V4EoZ3uUxvZseK7dNW9zum2LVw8W8e5znLqyt7gbOtLNB+6g/3bbubU8Zc51b6cbKKN5rqN1Bx5l7aGxdSU/YrzQ8sRlMPIeivJ7En6B6tJJDroO3OQ9pYN9J8t5XezI/R1befw7hco2fgLKrY9wtFtD3C+5VU6jz5DX9NcmvY+QHfZ49Ssu4MT2+/mctUznNp5H7vnfYOL1S9yoXE+1buepqtpBZl4O5J8kUTqIraXQjOnSCX7kLJ9HNq3mC1rXqDywFskhqvR5HP43jiOnySVGUU305zraaa5ehdH9i7jWO0+Sna+x7muA1SXLaalegWdTZs51bSb7vr99B3fQ/n2NzlZt4nuY7u4cLaSS/21yJleHOMymekecu4EgjBIRrqIII8wNnaOvrNtDJw9wejwcc6crqL9RAmtzbs53XGA/o499NSvZqRjKyUbn2OgaxuadAJZ6eDK7BCJ8SZKNr7K7qXP01qzlksDlRjGAKY3RG/fYZqq32ffumfZv/Jx9q1+kgXPfY/KHc9TtvlpBo+v4WTFu9TuXsDOpXOYHCpl+Hw5hjpIPh+Ajbah4Vs2jmqE0g+nyHiI/CIib4ic5+A6ZtF0ssgg8ArM5q8UJ/qRz0Uu9HC4lqkQSSmieXj+GuZqzvOKvg8R+yEf1hml3s0WZrhSmMHUda7MzGKbVrBvZpaZXCDzKPgzFPwCvpsL/DMsN/St8K/WG445r2UJR3KNSG4SjVGj2NQrM7NXvSxCz4yZa7Zt0yqqNSKvighzCMavBQpeITDT/HAmh2fpWJpc9KjIuxZ51wpv0FWKb7DC5oQyCrs4cL2a4vFxoCLwpwho1KauFhtuaHo44PaKE4JoUBeAElYRHJjJ57gyk8cytOKgLwIAosFhNOi8MpMvvgYD3oC2PDvjk/ftADjJueT8ULPuBckftm1i22YwsXEccraFb1lhPbmPDWaDiNEANDE0EdfWsQyVQFtuhkwRH1O/OtmJTEOvjVl1bfMqEOIYuI5MPi+i6pexvUvY/iDiSA89detp3PMMtdv+k4Or/4PqPU9x+VwZljiEmz1Pe+0Gtq16gh2rHmXTuw+wdem9LHv9G7z85KdpPjKX9qbFKNkGSrc9Qeman1C++mY2L/on3pt/I5Xlv6aveyue2M2+DY+x5I1/YPniv+Ni3zw2rLyNXSv+lR0rbqWt+m0uDx5EUbrJqj0YzjC2l0A1x4kl+1C1ETKZAVKpPi5dOoYoDXJp6BiZifPoQgxVSpKIX0ZTRpieaOTooRfp73yHnrIH6Tj0II3776On9TccLn0OL9+PYo8Ry44iJkYR04GhXCKTwPHTXL5Yyb4tj1C150E6Gl/nXNdKZmfPY7hDiOpFUuI50plOxoarOTXYgO4PkxZ6EDM9xC7VcmTr89TtvJeGHd+nZtONnCr7Ib1V91O3+Vamu+bRV/skdTtvpXTt1zlb/zN2LbuRvSu/wfqF/8TGJTex6OUb2LDiH+loeZCuxm9Ts/eLHNn4BbYt+BTjx5/kUstcjmx6gOm+rRhuGx9+dJrm+vmU732U8t33su39b/HuvL+muvR2zvWvYbB/DUf2Ps2Olfexa9XjFPQLpOL9SPI0qjKBpgZUXs0Qmb2SQzdkFFXAMBRyeRvNVlAclYwhMvt/PyD/QZ4PP5zFMXR0LY3vKTh2GstMkM9L+HkJx5WwfIWZ3xZIijFUO4NqBdRS1zNwXRfHzmEZBWzfQ/dlNFcmkUkHqRumimNk+eC3Coo8hJK6AL/LY7oOqpdHMXQ+mLX4wCgwY6p8WMiS82NcuaKRLzgYjobpq7heGs/L4nkihi6Q8wKd30xuBimr4nk2lmXh+z6em8ex/WDbCyUKoYtwFNUUmQXlwjjKnGdjmxq6Kocdt81MITLwyRW1cZ7jFCf9gd7QLDLDIjla1OdEwGrOc4qg62zhan52EYHOBT44nmNQyLv4bjDwDYBeM+iTcg6ea+K5ZuCfE8Ume0FfdW1sk//fEOdIXhHFT304e4XZXIBmfzh7Bdeymc1/RMG7Qt4LDJKKDtIR3S6iJHp+8dioL//YQ+qa/t0L88Jdy+bKbI4rMz6OpYXyvoDF5rkmnmMU3acjI6Uimh6WCIiZLcyEv6NflOx4YYmAjwhMieKs8p5/lVHhWeQLLrm8E0hBHINczimmwXjhAzJirkTa0Jx3NQ4somsWzZzyheIDP4oQs0OzVi+MG/Ou+Xu7uvrhfhysiq7FdoLJiRJIKk1dL+pPI3+iKHc9ktLEs2kyagzFGMVSR+lvPkTn7jfo330f53f+E6dWfJL+jZ+l5o3rOLPhz+lY+ec0vPlJSp/9E2pfuoHeFY9z9sg8Vr15K81r52B2HcGYOIswfomZWBphKs4F6RK/TSv0/uXTGH/6MH3Xf5Wp6z8Bf3YDH/3Bp7jy2a/AF27l//7Bt8j/jy8i/MnnyF3/BfLX/S8+/Ppz2He+zqnHX4XpJKacRZEEcmmZ36Y0LE1EsUUEI0XKiJPR4yhaHF9N4acmcUwZOR3DFlPo8Uly2QR+KkY+M40TG6UwlcZOZZFkgbQuBpGksoidzFCIZ4knR/nwwjCV33uQsW8+ReqLj+D86/PM3vwa49ffS+YHt3Lihs9R8y+fpeqOv6TmO/8DXvsB4z//HA3Pf5rL793A4JpPM374elrXX8fJzX/G2QPfZajlFUbPbCOb7iI+3Uky1cd08iKZ7DSpVApVUFFSCoaYQk1P42giYmoKQ8mgSEl0NYtjyRjax1kKVEoVogAAIABJREFUmqKEIIBSBAMUSUYWpSKzQZUVTE1HleTipDma9KqyjJgVMHUDMZPFkBQsRcOQr4IPlqoH+yQFU/5/bL13fF13ff+fH/TXQctMaSlQaKGMUKBlFAgNI4UGEgiBECDDJGTHGWQnjp3E8d57W962LEtesmVbtiTLsmVLsizJ2vPue/a6U1d2KDy/f5zzOefI4Y/zuFe694x75uf9er+GgSWbWIqFrVpYiokpGZiyiZbS0LUUlilj6GlMQ0KV476pq6mnMWUVS3WBCjUlkTEstJSEKauoyTSyLKPr+iQ2hGVZGIaBrruFqQAz/hxzQpjamnoaTUn47ARdTbrvvQJfABimpqOkJf99xosHzliu7FbsN9MDMhwji607GIqFJumYqo0mGRiqhala6LK7X0W8oG2YqJKMrqgYqkY6EUdKJtxCPp3CNnUMVUGT0y77Ts9gqBa6YmGoNhkrh6nZmJqDJhveNljYegBWiFdNVjAUDzSRVYq5PJbuFT+WC1KIRCtbd8eVxjWsF01ycIwChmy7v9Ww/XkMVcPxvI5MTUFXZZR0koxlYOkqciqBlEz5oIeuSiTjI+haAkUewzITmEocW4tjamMoyqAniYmjWUnSetw/3qqqkkhESKbc1BpVieBYKeJJnUTKJBnXSSVdsCqVjpFMDJJO9ZNI9TI6cpa646vYsOp3VOx8klPH36Ki/CV6evegpC+iyD2k5REMQ/XZmroik4qOEYuPkkwMkYx3cq6xnI62Ks417aC5eQ9nz+3h1IntHD+6gd3b3mD/7jfYt+1V9m2eRuuJTbSd2ExbzVxOlE/j/MnlXG7bxcWWPZxt3MFg30kstZNRZYCBxABRJU40HSMhjRFJXGIs1sChI/Oo2nw7S978AXm9heRICwWjj+7mDVRuvIMdy/6TnRu+w6HyeyjfPpXB3kPIyXMcqpzDhpVTaDw+jV37fsXp5jeIpKqJps6iGN0k4ucxtRbUdB2RkRP0du6jfOuLVGx+ikPbHqflyMtUb/g1J7fczfFd99LT8BJlc26ituwuug9P5WL5/eyf8x1Or72dgWMv0X9iGtsW3M7JqldQkrXIchuyNkBCHWFw7BKj0UvY2VES8QtUH1jG6do17N7yMgWzmfHxXkYjZ0iku9CMKJaToreriWcevoOqLXM5Xr2LyPB5+nuPo8rNdF06wPmmfXS2neDk0b00HN9JYqyN/p7T5LMxZLkfSR1gNNqBog+RTnVjOhEy+RRJZRgjk6Y47nptyekoSe0ySe0y3UONjMXPE403oaQa2b/zNRbO+AXzXvwxNeXTudi8geGh/UTHjhAfrKFmxyymPfADWps2k4rXMzx6ku7BY2wqm8aiWfdRtfFZti+Ywun9c9iy5EGWvHY7C1/9MduWPUj56mcoW/gEG+dMZdn8u+ls3UHv5aNI6V4UNY5taNiajhJP+uxdYdzuyzf8dA23qTUuojy9saYf6R4ag5m64ceo5xx3zCTGDxPe+Gg81Dzym1XeuKNUKDJeKFAqFgkCHfL++EaMT4WJpdtscmUfhVyRYq6IbbrbVsyPUyqUCHtrFDyfCeE9IcaEYlxVKgRjTyEHvlKaoJh3PxPmnqWiC1TYXlS7YKKIZYXZH1eKVyhkCq5Hxf9dKZK1dBxDpZCxyFo6pXzG96rI2QbjOYfxnOMDGIWMRTFrXSPFyPryBiGRmBzHmZtE+xUyD/H/MPtAyD8Cf4fMJMM5wZ7IZzNepy2QfIiOnNgG0VUr5gMjy7wn6yjlc5RyOSYKeQoZh1Iuy3g2SzGboeQxNoT0RIAiLj3c8E013W6aiWXo/mfCx0KAFALgEL9XdNNyGdt3i3WlICaWFcG0+7GzPXS27GPjqudZsfAxdmx+mdO1q9CSZ8hoFzFTF5DiTUSGTtLRUk759umsXPw7Fs2+i7XLfkvZmgc5eng5iZFqTux/iS3Lb6ds+W1sWfUr6o+8xWDXLnKZeuKjx1DjTWxc8Si7y37L+qW30nZqAenuGvbtfpZZ03/EpuW/5fDOl7ETDdjyJbLWGJoRpUO+xJmLOzl3ci7VWx+mrvIlGg69ydp5v2TXsrtpqJlDd3s5fb2nkeRRotEOUtFTTHvmyxzZeRflS+6is/YV9qz7MTs2/oh1q29jbKwKw+jDtBQkvRXdHENTDQzDwtSGUZO1NByZxqrZP6Bq5yOkY1XEorVoVjdXryZIx+rpv7iFDQvu5MiuWThSK3lnBM0cRtJ6aD63k8aTSynf/BirZ36VPat+wLFdP6fl2P00HfoN7bUPcOnkA5w79CsOrv82FctvomrV7ax87Xu8+fR/sm3tz9ix9VbKK26ldv/3eXPqu6lZ8xXq1v0nZ8r+i9b9P2fPqttRR6uY0DpRUk1c6t3L5q1PsGbxz9i3/pc0HXmUjvPP01n7Gsd2PsaeNQ9w8sBsjh1cgql1osrdZDJRFMU1UjP0OIbu0ilNQ/WlAVnHwjb1SUwfF0iz/PeCfiaif8XknsMBIOhYpt9RDgOFQsbgWKYHtmVCr4Z3vmc89oKIErYIJ/AIKYUwpBWgn+g+B9tr+e+F0a5tGliG9o7tD5vaigeC6JaLzvZ4Ie8vIyy9CiKPLQLTXre771jmpM+EzGu8kPP/F0jNsqGUomAfhO+HLvPK8vfTeME10i0VCz5qLgrvUjEAC1yjoazPbnCRZsdjbbiI+7VSCrENuYzjSjW8Ylk8JAqhB0+p4MZClcTfxeI7HkRiuwSoIB5cvk7RAxrCEVoBY0P8/qzPeBP3+VIx74PALnPC8plxYp+VigWfLVLw3KfD7A73QZzx76fh54hIhAof7zAzQ4DFwpTZ9ULK+9dRcF46/sBDUCpFbnrOCfZ3sPwAyBbguYi2FtebON9doN297oSBqrjmXKaFhqkrbiFoG8QS/XR3VtN8ch5NVY/RtOdX1K3/DBc2f5rT89/H6df+jpbpH+P41PfSNON6al58F/tf/Sx9e35JoWsmW2d/m+PbH2OoaQujZ6vJD/YQHxxkbGgYOS5Bf5o1//R1rn711/CtO4j93fspXXc9+fd9GPlD7yX+7uvQr3sXpes+Sv4j3+aPP36C6BcfYuzf76P/hjuwR1tRpA4u5XqZGB5hIp6G3Dhdo5dJpofgUg9Nr8wh3zuAo5s4Q26hnUkp5JMqluQWIo6tYY4N4rS2kNi2j/9r6oQRFXMgiRxLE4u4zLKxsRbebj+PFr1A77dup/GGH1D6ykPw1cfhkz8l/cEvUPbvf8H2L/8Frb/6LJGnvsaFKf/ExSc/SvOz1zM499Nc3Pi31C5+F/Ur30fzuo/QvO7TXNh5C+eOvkIiVU8q0YOcHkCVRpBToyipGJqUQpcUNElGSSVdv4xkAkORMRQZS1XRpDSG4ha8ortuaDqWERTetmmhKfKkydBcU25dVdz7lq5hqaq7bFnC1kLLliU0xZ10VcHQVDRFxtRV/29T1/z3lqGRjEexTQNDU5DTKQxNwTJ0/29T17AMzfuO6jMsDA8sEQW2y+yQvW2VveXrXjdf9X6HW+wb3jwCPPBZJmHmhGm6rA5v8OpYllvQ6wam7jIU5LSErgZsB111GRlGaH/aHqNBvFohNoIp2Bu6gWPZ7nya6m2z5v12HdvUMXXNOx7u/lHltPf7NG+/uL/bDK1f94AFTVZ8UMHU3eeWODYZ2/T3sXusjMmTB2RYITaI2G+CMeJ/bloYuoShSdiWiqG7UiNTl/w0Ottjb4jfb3tgjqUbKJKM7m23mFRZQZVl/zibZgpFjqIqMW+Ku/JMI4lpptxlGSaaopKKJ5DTaZS0KynSFNVNw0klUKQUqYTLoFLlNLqqoEgpMsowRrKfke6zXDx7iOOH17N902tsWP00TfUrScZjJL1UHU2RiEfHSCXijI0Mo8oS0bERYtEh0ulh4vHLSHI/sXg3Y6OXiUUHGBzoYniom45L5+jru0hX1zl6es4zOHiRkZFLDA7XMzx6hnjiIoND54nHe5DlCKlkhHhsjN5YP4PJEYYSUfqjo4wkholKA/RHW1i/fQ7bt/2OmmMz6R3Yz1iykYTUQHvHOlauuIVN629mR9kDHDvyJkeOLiaZPk8s1kRH6y4O7X6RtlOzGWh6jpbaJzh59CFqap6gvmkGB4++SOvF5axccTfVO57l+N6X2Lj4bso3PMS+jQ9Qv/dx2qufpqXyQapWf4fjm39Ky94Haa94kto1v2H9q9+kbte9dJ58kqO7prB30xT6Lm3GNlqQlE4kdZB4epBkepjOgU7SWpq0PMbZxt1Ulr9G9YHpNNatZKC7BkPvRZY60dRuTGOAVKKbjvYz7K/YSXdHG2m1mxMNG6ltXEFH316iqWY0c5CxWBvxdBumOoChjqCpUTdlxtZImhp9yVGGtTjxeBzbtjFNE1l2mbwug0hFV1JYjoSqR0gnexjsqae1cTe1+xezYtYUNi1+mCUvT2HNrIeoKHuFvdtfou74Yno7K1k29wkeueeHtDatRk2eJGdcpLZ6PTNfmcKeja+xd/3z9DStp+HgXN74/S28/uQPWT/7AZa/8muWvvBLdi94gjmP38q0h2+iassr9PccorPnGGl7GMVKuaxeyb1PiWaFn7DhNc4yoXGDaHaIpo/v9ZAvUci5qRv5jAsaZOwsWSdHIVvwPS8KuTyOafnzjheKvp9FAFgENg22afm+EgWP4VDygBIR/RkmFEz2lRDs2awnEykhUjncBlx4CsavAgwR2zfuAyfjXPEICkWv2SQsJUQDTuyfYj7vN4ts0yKXLVIsTnDdH6+WuDqep5Cx0OWUD0zkHdMHKopZm1I+4/tXFDIW4znH/Z/XbRSAhVsQZH3gQAAC4cHc5EF81h9UiyInMMPMeZ3LzCTQI+h0Oj5ocaVUZGK86C9bDEoFtVesWySGjBfcyNOJfJ5SPseVQsEHJ/K2Tc62yHkmn2KZAngQNHJR0DiWOWmA6ViGD6wI341Avx5se8Z2O6mOZYSoMw6Onca2I9iZEbpaa7h04RDxkUZS0TOM9B3H1jqwlMukxlpQpQ5MrQsl1UJf1yEuNG2hev8cztav4uTR+STjZ5GTDdQfm8uCN37Evq2P0XB0Flq8Fi1xBl0/h5JuoWD3UblzBuuX3cVbL3+dtpNz6Kxbhxqp4Pi+F9m28rcc2vEievQERfsyw0NNpOQ+rNIQBw7M5UjFq+xc9zBrlkxh6bxfU77hIS7WTONY+QucOjSXy61VFDPDKIlmxs1GnpryMUZbpxG7sIiW6ufYX3Y3uzf+hqMHX0KR6tG0LuxMHFnvwnJSHrU0jSZ3ca5+KVtX3UXzsRc4uuNhOprmU7BPURpvRZJOMdC9l+1rHmfFzDs5smcuOb0LXelDtyIkpV4mSmMMdR+kp2UL546+yemD06jY8CA7Vt5D/f4Xqdr8IOvn/5T9Wx5k08KfsvjVH1C7ezp71zzLqX1vUXfwVY7tf4y2cy9wqfHHlM37RwZP/Jy2Xd/h/I7vcGrLLWyaewuRjp0U1C50tQ3VbuFsy0aOH3qdqrJHqdr2IMsX3sLWlfezfc0j1B6czYmDi0hFGilkhzHUfviTg65HkNLD6Hocx1ZcLb1lhChfjl8AiSJJnOvivBTnqfBecIskB0NTQ3Km4Bp1AT5BaQ+W6xZVASVeLCco+CzCxXk+616XAgAQ12TYi0ZcG2Id4m/xHRecsPzfIr4rCk5x73G3z/CL08AXJusXgi5AEIAUIs1H/LawRGsyAJrxQM68X8QKc1zBtpoMUgTTeCEfuv9lfZ8H4TlxrRwi59/s85MeakWPCSDQazejOhMCUt1pYrzgr2O8kPONmcKOy2GgQrAZhAzEZxQIqYkn8wibHgnkW9D5xguhh2FoPe68eR+MEPtKGB2L5CMh9QvvawFUBEy+oHMg6IW2YXrMF/GcCM5F8by4FqgIztkgylocOwGKi+2xTd3vdogIsYxt+47e7kNWeDMJL45ccG/3zmdxbYrrRzwjxXlum4Z/nQkpiPsscQsAodmXlChtFw7ReW4jx3c+QuOe33Jx9800rvkMJ2b9DRfmvZ/Wt66nadoHaJz+Xs7Oei+7nryeQ6//G7XLbyRy+jlmT/0C+9dOpfP4Foze82iXO9FiY4yNjWElZege5vB3biP1rR+T/fR/ob/nAyh/9Tekr7uO0gc+QOK6v0T+4KdJfe5m/u/nz+L871T++LOXGfn8nRCNY48N0GUMYSTGSOtxMtEY472DpLZWceSHv2X0oZlwuIW3+2LoKVdKUEgoTEQVMkmFRCKBNjYCHX3sv+N38Nga9n3hdmjsJTcwTCI5wmikFz05gh0ZIDnYzYQZJf/tB7A/+wu44bcMfuT7NF//OY5/9lNc/MWX6PjVF2n/zb9x+aFP0fTb93H2qb+la86HSW27gcHyD1G75DrqVv4tZ9d+hPPrP09HxS/oObOIsdFTyOlBdGUUTR5DV2JYWhotnUJNpdHSMrokoUlptLQLHliaiq1paFLaBRJkxZd9iOJSgBUZy/YLZDFpioQqS64kRtcwFQVLdZdp6xqOrmHIEpamugCGpqJIaTRFxjJ0dFUAD6L4DkADU1eRUklMXXVZKabhF826KvtAhVtAax7I8WeACg900ZQAlBAFuQuuBWCLKLTDBXcYqLA8BkNYAiIABiGHsTzwwi2mJwMVLlCg4VguMCAKcvFqaLoLLhomuqr68wUSE5dxIAAiU9cm7RdDU31gR3zmTmJe0wcDhIxGrMcFHzQcy/QADsV/b5u6B+6YkycBKBimnyJgm2YAYAhgRNM92ZAr8TB0yZWjGLIPUjiW5kojPTmJ5S3TMowAPLoGKHFC56euqDi25spEtLQ/Cc8Vy5B9SY7pAR9hxoj7meGDZJoi+eeibbrnqpZMoCVi6OkolhxFivUy2n+Bno46BrpPI6dTSKmEfyyS8SiJWIRYZBTbdNkzcjqBpsbRddfYVEoPoyoxclnDlb8YMo6loikJFDlKKjWMqkaIx/vR9H50YxDTGiWdHkCRx9DUBIaWRkrHicpjpIwECSWOZKQYjfcRTVwmkmijpraM3dufZNuWpxga2o/tnKfm2Hxee/X7rFlxO7NnfJUVi3/J9q3PUFU1j6TUwshIHYerZlOxdSo9zfPZMf8GyuZ9gcpN/0PDkd/RXPccuzb+mqptD1G+8X72b53K6SNvsmPdg1RufYLWU29RW/44B9bdSeuhxzlf+Ttqy+7k7O4pXDrwBMc3/prKlb/gxM5Hqdo4hVNVb9DbspXhnmqU9CVUZQhJGkVXEySiwyQVN+XFUCQOVmyg7exONq5+muOHV6PEOzCNASxzEFMfxDZHMbVR5NQgUnIYKTnC0YMbOF23kcrK6ZRt+T07dr5JZ+cxLLuffHEIJdWHJg+jiv1qytiOgqRHUe04ppUimRpB05MYpoSmJMg6GpbhsqxsK8VAXyu1NbvYs3Uh82f8jnnT7mb+K3eyedHDHNryJnNf/g2zX7mbRW89xJzpU9iy+iVWzHqY3Wtfpu7gHMz4KYrGJWa+ch/rlj5P+eYZxHsOMNy2ncbqJSyfeS8Ht03nxN45HCibzto5D7NpwVTeePJ2ylc8yZq5D3D04BLaOg8hGb3I6hCOlcaQ4z74IAwrhd+CAAXy2awPWLhjubzXIHLHc6VCiVKh5CdviPSNYn6cQi4wXw8zKcLjLDE+yzqZkAeFuz1Fz3gz64EAgvnpN5y811zGnddPynMyLiPXSwgR40QhEQ5PgmUhmMWulMUFTyzdCJizXqypMNf0zdczgc+GYNTaIgXFyZBxchTy44GZZjFrT2JV5B2DiULWAyosxnM2GVMl75gem8JmPOf4BcM7WRVZr0Nk+gNGF0gQbIm83z0Tg73AryLnT0HHM+MXGqIjKZYrfCquLS5cxkUAbIjOnisncdc17jEoSvkcBcfm6niRvGMznsu6yR/eoFUUF+GusWB4iGInXDCFiyBRWAkGiOj2OZaBY+nkcyJT1vbo1W4MoWNLFLMySmqARKSTrDWGqQ2hK673gyYNY2UimOYwut6PZfURGTvD8OBJBnqPokrn0LQupPR5IiM1nG1YzZmTKzlXt5lxe5iCGWVwtJnxYorYaCtS9DR7t/2e2a98h/J1DzBwbg2XTy9k/6ZHWfr6rRzc/jyXzm4iHW0gm+1nNHaBvq79rFn0IKvn38emtVOpObaE+rplrF/0c/at+AmHNj3A7pX3U7d/Nsn+atKDB8kkKnn14U9QvuJ77FpyGyf3PMbBLQ+zd9NUulq2Yijn0dRL6EY3stnvpk/oOkp6lOjwKdqalnD22Mvs3/wbDqy5mwtHXiLas5KOlvkM9Kyj5sBrlK18jA0LHubg7vn8cSKOqbs57HZGQpH6KViDKJGzSKPNxPoaiPTWcb5uB3u3zKLuyFouNGyn9tAqjuxdQu2BjTRW7+H0oT20nSwnermCgdYlnK/9PScqPkNjxVfoOPAD9s35Vw4s+hK7599Ix4m3SFzejyP3YNr9RLU2EloLhnKe7Wue5cDuGewrn07zmTIqds+iu/MQl9oOIiXaKeZiWPoIujKMpo1hGjFs241NdCwV29Tcgsm0QoCYTbhTa2iKX5iJ+N/w55ahU8hlPQBAAG1WCMhwvyMAhQBcs/zrTkixBDvIlW2FE26E5Mnwi9LABNdN6nGvQwHgZSZdR6IbLcADcf2J3yvuOWI+2zQmsSEEK8P1k8n6154oYsOAw7XrFcsX2ycKavF7xT0gXNiGt0d8FoCkwf0tbBzsGyFlA8dmYTQkMrYD9kTeL5ADF+bcNVN20vaEHZoF42ESUJEv+LKMifGSSx+8FhUPRV4J9L3osTwmQswKN82k6H/HXZcAJLKTgAkxieeBuO+L50IA9kwGKsTD3xFu2x5o7HpX2D4AII7RtUCFYDSI4xAAG4G0RwBqjmX6iH9YviEiyVx5kR46L8TyLZ/VFxyLrC9VNHXNv47CDAzxzBBsvYxt+np/XdeR5ASmNkz72Z2cOzqH7vo5nNl0OwP7b6d98+c4t+i9tC++nu7lH6djyUe4MO99NM39VxoXfoZza7/O0NF76K99mgsHXmLX0sdQuo9hdZ1ltK0B2YhxYegSUSuO03mRA9/+ES0f/RqRT3+cyP//l4y/+z1M/H9/S+rdf0fy4zcw9G/fJve/D+L86G4mbpyC+Y2HoS1CbizFoJJES0eJ6iMUuvpRlu6i/0fPUPjVW/zfb+YzePMz0J5CSaZRlDT5mMzESBo7miIej/CHVJrB6csw73wFbp6B/K2pjN7xLF2/fwMu95Ib6CE50k8kOkx/OkZBT/PH/3gA54P/Q+FjP2bsmz9h379+lKZ7biT6u5uo/uZ7uDr/J3RN/SgNj76LdNlnUA98jljVPzN28HrOl/0N9evez4Utn+Hi1m8xUP0onXXLiA6fRU4NoSkRlNQoupJATcdRU0kPpFCwPIaDqSoYioypKti65oMWmqy4BbRXIIsCVhTQ1zIq3ELfLfYztokupTFkCVNRgmXLErbuAhcCZHC7++57t6hTJoEIAjwwddVnqIULdF1VfIBCsAhcZsY7gQpdUb2C+Z0FfsCu8Ipxr1Nv6sYkTwifUWGYqLLiF/puEe4xJbx5xWeWBzaEgQrh+SCKesP7TLwKnbbl+XyIZYnlumCD7u93wSYRzAlVTvuMqIxt+owL91njsj0EGGDqBhnb9gbabqfVvdZNHxARzFv3VfMArGByi34d2zSDrqKnfbc9UETIHVVZwTI1bFPD0GUsUyVjG5Mmx2OZCBAkzNQQAEN4CrNQsp5pnmDFiH0qtkNM4ngKtoZjBcwWU9dQZWkS80awb3RVwdZsLM3CVE0MRcPSdFKxBHIyhSbJPsAhznEX7HHBD8cy0BXDk0S5niGW6RoTm4aCqStkbMeV8qjueZ2xXRPkXNbEtlRkOeJHUBt6yjNHTaPICUxddiUu0iiJ1DCSMko82UM80UEydZG2tgOsWfYIe3e9ytHDszlZO4+mxkUcrHye8m2PsnfLwxysnM7RI4vo7T+OlR0gkWyms207507O4uzRFzi1+euUzfwYzft/Sl35zziy/Rec2PMAC1/+Fotf+Q7zp99C2arfsn7ZvZysnsGujQ9Rvetxzh5+nqPbpnB656N0HX2Blv2PcHj97bRUP8Wpiqc5fXgmnWc30XfxCAVzkOhwK6o0xNkzx4kO92JJcfT4KLIsE40m0JJp6o/uZceGGWxc+Sx9HTX8X1FFTnfjWKMY2giOGUNXRlGlYXR1DCk1yOal09m29gVqDr7Bji1PsXf3DHZsfYvIWCOG2Y6ujGDpUQoZBV2OMtR7kchwO5HhFuRkB5Y1hK73Y5rDmOYouj5KOj2EqkTRtSQZPU77+Vq2rp3H+iWvsmnpC+xZ+wrblj7Jkmm/Yvms+zleuZQT+9ezbc0cqvesYf6rv2Pjgsc5sft1ti16hFT3IXKpCyye+Sgr5j3JgV1zOFE1n13rfs+ytx5g5ZyHaTiyissXylGijRyuWMT65c+zcPajLH75l9Tsmc2Glb+ns+MACakF3egl54ySt0ZdXzQPhBBAgiiyXc+0jM8c8NkLIQaCY7peEEUvGrSYKyJkGMW8y2zNeNGlQn4hvNhKxaI/bgxLnkWzK+N5R7iNHZdxIUAP8VryUjiFJKSYL5D1okuFnKUgpL+FgHErJsGwFWNE0dwScg5hHiqabRkR2+pk/PlFakpYLmvqBlIqTS6XI5/Pu9KPK8UcjqEynnPIOyalfAbHUCnlM0wUsv5rMesCFGH5x7U0Z9E9LRULfqESFBrB4LFULHiFSt4f4F0pjfsD2HBx4NK33YeF6BiK74hOsGAriELFjTzN+wWCmFyvC90vborZDIWMw3guS862KGYz2JpK3rHJWZbPpBDFiyjS3O1x6cO2afiDZDEY9TtyWWGmFhRx4ve6A1KvULRs19zEQ86yjoNjuWabjuVGKQpjpET8Qj+JAAAgAElEQVRsFEOTMHUF1Uyg6jEisV6iiW50awTDHCItdaEq3aSVXiKxFrK5QdKpFnKZIfJ2jKwuk9NMxiLDqFoSRRoia/ZztHI+axfeR8XGR5n5+2+z+JWbWfzqD6nc9CQnKt+k4dgyktF6dP0SmnGZnSufpnzt01SWvUDbhW0oVgtHjy9ixZwf03H0SdZM/y67lvySQ5sfI95ZxqVTc6nd8wTTHvo49XvupmHfo8x8+iuc2PMyRqQWabSBvNVFxu5C0y4gm25Wu6HFUdOXGenbz6aVv+blJz7PxkU/oe3Aq2yacwuVZb/m4tnpNJ56lVkz/pfysldoOLyW2MgZEpE2bCtOvmARi40hp6LkzBS2MkIhq3J1wsKxkqjyCH9428LQRhgdvsjocBvZbBrLSFPKZ8lqEnaqF330GLHOZRzcfCvtdV/l5M7Ps+WNf+B02c1crLybA6t/zuW6FUzIHajxbjRzmIjWiz2RJDLWhpHs5nJbLUNDzcTTXaTkHiLxDpxMDE0dIZ9JoaSGyNlpDCOKrkex7bTLqHB0z3RRRA5lfZBAgGLXAggZ2z3XhHTB1DW/mA66z7Y/j64qXrGV91lEotsrwIBiPocqS37RH742hclgPuvw9pUSjmX43jEC+BByicnmg5Z3LQUggvCKCDMv3A606YOSk/1qbP8eJGKOA4mG+Q4GR9gYUchfRPc7KKJFsSu2O+czSBzL3a/iXheWgIS77KJzP17IcaVUDO5zoaJf3Lj9JJNcLsS0yPjeBUXh2uyZEU8u/LOTJBUCBBEAyLVAxbgAKnJ5rnjxUYLZIaiGwndIABnioVby6X1FXzYSfuAJIEUU64EsL7i/C/BIgM/5bIaJ8SIT4wWulMb9h57oAAj5i6UbHusjOwksEs8EwfS5FqiY7BFkXQNCZ3wmg7gW/MSUkAeFeNAWsjl0VfZBErH/BRAink1ieUL6415HAcAhrgcBDgoQwzZdXb8wKVQUCSU9gjTWQsPhFVyqX8vF8hc4uux/2PfmRziz4h85s/B9HHjuOk7N+EtaF3+QCws+QtWz19G45BMcXfApIqcepKN6KvOe+QaVqx+ltWY1xZGzjLbVcnHwPO3KAPHEILRepvyrtxG9/deYX/o+V9/1Sf503T9i/cXfk7r+4/T8xYfQPvQ5Bv7uo6Tf9x+8feuLcDGFHNdIRJKMD41wtbeLfT9/BPXXb6L/9zNkfjSN+NceQ73xWczn1vOnniiSnMSKJXBGk0jRBOl0nETtaXrveRn7aw+R/cFLdH/iNuzvPcLb97xC/rn5cLoVc3iY3sQYY6ZJQUvDNx4i/Y/fYuCTX6f+K19i+6f+mqYpX6Thex+k/a6PY87+Fi3PvJfLCz7IlaYbURtuoPfg3xM/8U80bn4PdZs+Tu3qz9G6/Ue0VzxBoqOS5GgHqhTB1JKo6SiW5iZn2Jrqm0o6uo4mpbE1zZdj2LqGpalkzMBQ0dR15LTkF4Nut9l8B6NCVwVoIbkFtKZOnlQVXZJchoWmTQIc3Hkl/72hKSHQwV22Y5mkk3HvM1eO4IIcql+si3u8W1z+GaDCB1x0H+Bw16OFAA7F257JnhvXAhXCvFIU4kL+IIpp1ev6C2nHtUCF2BZhsCm+J14dbxKmd6am+8CF4zFaXODA8EEEsb9ETKtgUbj7VvH3lVtsB6wFwRDx2RXe8sVz02U0hiXCgYmoGdofQhKTy2RdnwnPh0NXVV96JsCWYJma/+y3DA3TY7a4TIpAVmKEwLJ8NveO9Yvt1xSX7ZGxbP94ucCU5gNIuqq5+9Z2Zai6onoyHssDbnRf4iLYnIKJIqRtlmWhKBq6ZpJx8siSjqFnMI0MiiyuD/d8ymcz/rmuypJ7TisWlu6gSoF0RVNUVEl2952RJecUMDXbG1O7jBIBnmmy4v3PPZ80RSWVjGHqCulUDDsjk0gOoWhjmMYYhjaIrvagKZ3095zgRPVqVi15gsryaZw89hbHql9jy7oHOVT+KvXVC9i+dRonT25kcPQcaaWXvv56DlfNZce6B+g9N4e+2jupWHoDm2d/mlO7f8rBzbezf+M9rJp5G2WL7mXd0ilU73uN/eXTOHd6JW1n11C141mOV7xI15lFXDo6l5aD09i99HZq99xPe/0MjlVOo/bISkYHzqJIvejaEGllkPMtp1iy6HU622rR45eYMPpRlAFGBy+SUUdoadhF3ZFF7Nr8HD3tVcSHzxMdu4hljKArI9hGgpwjk4wPIKeHGOi9wMo3f8/+LTO4fH4NZ07OpmLnSxysmEdr824iI7XIqQGS0V50aYSe9jOcPLyTY5Xraa3fTf3h1eyvXEpnxyEiY6dJp1tIJi8SjV3CsGJIyhhtZ45xuHwjW1bNYvmsZzhXU0Znww7Wz32EbUumcrRqHv2XqjGSfYxcvkjN3h3sL1vCqb0LuXBkEVvnPUHT/hVow40c3r2Ebetm8MwjP2bd0qeZ+dIvWTr7MVYtfJpL5/dxuf0QmnKJTHaAgaHTzF7wNBXrpzH/tXvZuPI52lr2oiit5HMD2EY3WbPXS46zJ8s8LBuRaJGxbR/A8M0mPZnGuBcPWipMoCu661mRLZKxsuScHOP5cUqFopckkp0k+yh50g+Rduf7V3hshfFCMQBRvHGL8KwQYzif2SE8Jr3xYJhRK2JFhZRXgBbXTmIM67N/Q8CMMAYV/hml4rg/fnQst5bJZTI4luU3hURjyLIsstlsIP3I2a7MwzFUX/YhfCmKWXvSVMiYk4CK8CQGgYG/RJgKHTAbAvf2kOGIx4oIa43D7AhhrCmozeHkD8G0CAMYbhERHhxPXr9rnOmyJ0r5HOO5LHnHJmMaFLMZslZQ2Aj9fLhQEmCHKHBcxD3Q0l9LTReFjyjuXNNQT/ueEUWna4xnGxlyTtEbDGsoaRVTc82aNEX3HawjiQiyLpFIR1HUBJqRRFYjSMoouh4lEu9mLNbppnRIvYyMdJAxFdR4ivRoCkU23RgqaQRD7ic60MTuTa+zfPa97N/5DLtXPcy+zc+wdfVU6o+tIhltxNA6MI1ukolW1s/9Haer5nDh2FLaz29jOHaKru493POzD7Fr0c3U7XicldO+x/JpN7N02s1snHc77bUz2L3i58x47HO89vjn6aibTV/zOpTh42SkVmzloseqOIesXaKQj1DKRWhp3M65usWsXfoLylbfy+qFv2H+c//LgU1P0HpqJrs330fZuvtYtmAKZ2rLaKrdQzrZiZTuQzeTqKqEruuYpuml2uhoehrLVrzIMQlNj2NYCUw7gWElMEwvFk1VsU0FNdFGamAnrccfZseSz7JzxV+xc8mHGW18kLotd7B38a1Ub3oMJ9qIMnSRgpFA1SPEzQgpK45jyS7goUkkkhEUI4lly8iKG1dm2jKaHMc2JHQ5gWXFMc04ppHANFKYhoxtCj1uwIQIGBGmXyBlHXfgEiTWBEkEARNKXAsZn30gus5BEoEziXEQTjoQ3wsSDxy/eAx7Q4h5xLkv1hsYU4rrzJzEaMh48ivhlRFIP2yflSC61QEzxL023cGNM2kSvy0McGYdC1WWkNPJSWyoQO4RJEOIrn8u43ClNO5vS3BvCZgUQmYm7ofCt8O9bwmvGi9BIyM0jmFUPD9JXyhYET4lrzjuFfYFH7QJM0eKeWESmZv0YJoYL5F1HN+9WdAUr05cYWJ83H2IXkPrc+UegaOz8K0QLtQu4yPnS0n812s8QQQgIc45cX8Wz4JrQZ5wTJegD/rdiULR38+B31HYGygAssV5IyRRgq0njl/A2BH3dHcZYv9ZhumbUImUGNfhW5xPAeMnfI4Jf6KAqREw7Fww+1ppU8YHvg3NjX00TAVdVzEtHSkZQYr30dt+ggsNe7hYtYSmnU9xZMV3aNl2E40rPk/1jA/RMPfvOTP/fZx87S9pXnA9J9/6Ow6/+X72z/pnLu27E6NzLite+jprFt3JqS0vsG/mYxSHWhkbaiMWH6QQjfKH9j4O3/oIqdufJ/H+G+HD/03u3f+M/tf/gH7dB/jDX38M7a/+Cfu6T+Hc/BilijNEIymyrQP88WADB797B8ovpnH1lmnkvvsiQzc9RfzmF7h661skb3uNP2w5Qaq/DyuZdOncsQjZZJKzry+m9PRS3r7pKfJ3vUD2tqlEvvQznB88zJXHZnHylimk11Xwx+Zesu19OMMd9P/H90jccTv7/vnvqfri33P+xg+jP/41Yi/8J2fuex890/+Z+IbPkq76AqnaLzBw7JMM13+arsqP0bbvBprKb6Rxx484v/NeUudXE+s6hpoaxVDceE5dTmEqkutPIaexNBU5kcJQXJ8KR9fRJVeS4YSAClFUiwLfl4GIwnGSr4TssxMEw0IwNSzN9amwdQ3bAyxMVQkKNlX2wAHFZ1WI+69IkHHBB8Go0P0iXVfDTAt9UiFuaIIRoaNIsl/EOpblFXzuvNfKTMSkq5pbNHpgR5CAEvJg0HV//4iOvgAkDE9K4II6ht/dtzyzyGulE2FWhdjfQvYgPEKsSSyCwMfDZVIEjBPHMnwpjmBdCGmLmC/MUrBNTwbiSShcwEHs+wAIF+wKd12WDyaEUz+EuacRAi8ynoGv4zMXbF+mIeYNS1DC7AcztE2G2C/e/zWPISN+S7CvTEzNwjEzWLqNJuuYmomhGhiaiaVbns+KO79IOAm8QHT/PBIslGDfenIYM+3GPVoKuqFgWYaX6uWasQpmSyAlUn3mi2XomJqDktbRZBNLy2Cotv+73e1w/2eqNpbu4JjOZIaJlsHSHTdhTLdIJ5PIqbRrMmqYXiRsHFkeRlUGSSU60JVuDOUykeGztJ4/wOm6Laxf/TTLF97H6qX3s3LRA8x7814O7p1Pc3MFsWQ7aWWIgaEOkqkemhu2c752MU2HXuXsoXtoO/Eg1dt/Sl3V/Qy2LaDr3DIajy3hcMU8dpe9xLyZ97BhzXMsmPcIb70xhTXLn6Jq5+ssnXUfZQsfZ++ap2k9MZ/Th2fQfmYlgz0HkdKXkZQIphMhJfUhawNc6jrF1Kl3sHThE+jJekrGWYYGqik4naRGT1Gx9XmOVD7P/Ldu4XJ7GYmxk8RjLTj2KJoyipwaw1BTWHqaRLSf6GgXq2e+yIGtM9mx7mGGujZQXzOXxhOr2bLmJSIDNeScKJrUz6ULJ6jatYaGozvYvmYGB3fMpmz509QcWsm+3XOpqV7Gpfa9SFIz8WQLmjlEItXHqcO7OFZZxpK3nqWpZhvK8Bn6L1RSuWk6rz/1E+pPrEOXLqFLQ8jxMVIjA3SfP8XR3cuo2DCNWU//hoaqddiJS1xqPsTW9bPYs3UBxw6spWLbPA5XrWaotw5V6sS2BrHsIUxnGFnro+1SLfWH11O5fT47Ns3kxNGNyOk2TKML27yMbVwOvOJsx2dSuN5cBd8g2x3TZX3Awmcf5PIUsgU3ItSLBHVMx0/gyDrB9wWYkMtk3mFKHo4q9aNMPVAh78kt8sL/LGR+6RqMu02wgicTEWPMcd9DI5zQNpk5IfzVxPhQpM0J9seV8ZLPvBBSEAFYCPawqel+U04kiIh95lg2juGCzNf98WqJiUIWx1D9xA8BVJTymUlghfCrKGZtJgpZbP2dhYBgQIR1wqKTKDpqE+PuQF0UBeI7QqoR6L7DZmxB10qAESINRCxTgA/i/263K+cPGoX0Q2xjLmP7bIpSPkcpnyNnW2RN02daiMG0KNCuZVAERV1QKIZBjWuBCgF6CPaFOJEmSnnyOctLUsl4aFmJYjZH3sng6BkyRo6cVcTWHCxNxzEs0qqC6diYju113iQ0XUZRkyhSHCk5TDIxgGZEScvDSPIYiegI6bEYmZTFSH+MrGWgpIdIRLqJDnaTHuuh7thG1q54mA3LH2Plokc4fmQVl9qrMcwBEvFONKkPRx/mtefuZNea33Ni9zQinTt5u3iRROQQrzz5NarL7qP9+Fy2LvwVdRXPUbNzKlWbH+Tlx/6D+a/+gF1rH2LXyntoPPgasa4d6NGjZNUmHPUcjtFCzmnnyvhliplOhroOcLpmIUcqX2Dl4js5XPUGyUg9Z0+sp2LbDE6fWMnenTOoPrCI06e2kY51kDVj6FaUtDyKqrkGOIVCAcuycDIW2ZyNZes4joHtaBiWl41upbEzEtm8SjYvYVhutrhpJ5HiZ7hQN52dK77Eie03sGv19TRWfo+tc7/OoXV3k2jfhB05yR+cMSYsjYKaJOPIJM0EakZhYjyPIyvkLceVsygpMlkT3VCQZDcXPZ9xyNkOUjKFYUSxrAS2lcIy01imQi5juV1lz0wzLC8Shb4A79zBkNu9FYOl8HkYyEIsv5AKzCotH2AMivXJjKBgvYG8IvCIsf2iMSyVCIpHAdwFUpFrgQr3HhHo/EWhKUCKgHFl+N8XrAhTV99RiApqftjUcGK8iKlrREaHsU3dX78ASQNvmkAO4rLGAinDlVKRqxMlHywQhpFhaZv4vQLAEEBCwaO/Cd1eWGOYz2YDZ2UfHAildeRcBoJlaFydGJ8EqmQd2+/8CyOjrOcmXczluVKaCJln5n1Gl6D4CdbFhPfAccGBgm+26eeFC0DDA1xEnre7TsEyCQDiMFAh7sdhGU4YrJjw1hV+wIrkk5IHVIjjIc4rcfwC6WAAggXSpaz/PjwJYMGldau+XlKAQwLpF9KrsOdL2Fg5bLQcZiMJdp64rsK+R2IeYbCpqzKqFsEwU9iOiionydo6GUumu7OZk8f30VC+lp66jdRsepCN075G08afcnTulzkx75OcmPMB6me+h8iOf6d7/SepeeOvOT73Hzg4519o3X0b0dNPsXv1T9g04/tc3jMDtXEPdlcjxlAnZnQYMx2HbgltZSUHPvtD9G/eg/7xm5Df9Sn+9MEvw3tvwP7bT8DH/4fsTffB0gre7hvm6rqDnLvpbvLfe5Q/3vgMuW88ifXd5xn81pPkfzEP/bsvU7xrLs5v58PlMZyRMRRTQdUkGEpz9Af3c/WBOSS/fh/6936O/sO7Sf7vA1z42i8Y/tmzJO+axugtTxH74ZNw9DRq/W5av/tVNn7tA1R+/YOc/O4/MHzrx5Af/DQ90z9J/TN/zeiGzyId/gqRo19CPf9dIg030l39n/QeuZFT2/+L84fvoeXwU3TVvEG8ZQfKSAvxxAi6rKClZUxhXunJPCxNQU2nMFUFPSTNsFTVN8B0DFGsedIFrzjWVdWVNximBxS4AIUwGZzkMfFngApL9dalqShSyi/khO+BKOgcy/AZGqqc9kARKeTLoIQAjQC4CAMVYfNMUeQK4MEFEhS/+BbbHp5Eh1sUxH733jPIFOwB0dEO/ClEoSwADM3vfLs+MZYrfbgmrlPsZ8fv6k8GKkQxb3gMBQEMBQwQ2d/2jG35koWw0aZgReiq4qeNiMLXsTwGh5fwIxgE7nPFnjS/eywmAxUCWBB+OJYHKLgacjOIKhXyDK9AEo0LkTonmCrXAhWigLcMEZNq+MdHgBc+yOPtI7EMcTzE9or9GTCELH8Z4niGzUcFIOfGMbusMsNKoXvNGsOUsB3VAy1kND0AiAQI5p7bATimKypySkWTLWwj74ISmidpMRQcM49tZHGMLBkrh23Ykxgmlp7xJhesEGkqiiS7549poukSaXkUWR4gnb5MKtGBqQ9g6YPI+mWisfOcadhB+/kKmuu3cbhyCSePrWd44BRJuQtFH2VwrJ/RWJRUeoxzdRWUr3+JtpqFHN/zAMd330995cM0VT/NQOtS9Hg1fR2VDPWeYKS3lrP1uzhQuZb6ugqazx3h+NEd1B3bSUvjfuqPbKSn5QCXmysY6TqCGruALveiaREkOYaiDxNLXEbRB+gfPsu2HbOprJjN9k3P0H52FVLyEFK0mqbaxaxb/CsuNr1Fe/Mc9u99nkKmBU1vxzL7MPUxlFQUWzdcWY6cZKivk+YTBykvm8mapfdStnYKm1c9xJ6NL3Ng+2yyqQuMDJ5hqO80m9bOZOXCl6jcsYiGo+s4XbOaS01b2FM2m5WLnmJH2TQ62nejamexnC5GY+eR9X6O7d/C9Od/x6Hy1fS3H4OrCWoqlrBi7qPs2fQa3R1HsPRekonL6EYcVYkxntO4mleoqSpjz4bFnD+1H1MawNZHSMW6GOo9x2DXGSK9zQwPn0eWetC0QWLxTjRjBNOOklaGUPUxYiMXUFOXiQxfIDragqkPYFsj6PogmjbgXv8h76prEzb8hA5f3huMw7JOhmJunPFCiWJ+nJyTJ2tnuTJ+lUKuyERxwm+U5MRyvbGVeO8zPMVnTtDwEqwGMWYUchDxd9Z2/O0UTSeRsibGc2EmqxtL7wEUIuUj77J7BZtDjAUFs6NUKHJlvMTViSt+KomQhUyMl3y5St5LkxP7TEj2xrN5cpbDdX96e4K3SwU3g9tQcQzVfy8MNEv5DKV8ZhKrYqKQpZAx/YGomEThE+h/w54Ugdt9mFUQULjdomVivBhiVQSSkmsNNHMZ2++mCamJ6FZOjBcQOviwmWbY5yKXcSjlchQch5xlkbNMz5siw3g2y0Q+0Ns7luFpp7N+sSe62KJLEejfBctCUOADoEJst88yybonQ2k8Sy6rURq3yGV1cl40bME2KWVyFMwcRWucnFEgZ2TJmzaOpmAYLgJtmiaqqmJZ7kPS1k0sVadoq9h6EsNKIitjpNKjFByDrKySScioUYW8peIYo8jJYaR4moKTJx7roqfvMLFoA/FkM8NjF0hrw6TlUTQtjhwfIj3SzcmGPWxZ/RxbFtzNqV3PUlKOo8UO8fLU/6J83RR6mzZzqW45lZse58S+FyhbcS/97Zs5Vb2ApXMfZMviKWxf/lu6zy0n1reNjHocW63HVs9hqa2kxvbRcW4t1btf5uDOpylbczdrVtzLyZPrgRyDo82klV7aWmu5cO4EA71t2GYKXY0xcdVBtyWcjI7tuJGbLlBhYDsGTs7Esiwsy6JQKKDrOtmcQyZj4WRMMlkTRR5mvORgmCqyOkYy0kDT8ReoXP8Vts57D0d2fpHNC27g4rEXuHh8AUMtezDjreT0JGoyTUlJk3dUFFtCd1SKuQzjpsNErkCpVKLgWNi6SsbQKWTcC9ZQNRRFQ1MNdD2CZSWwzCS6lsA2XVmG6OiKoj3MNggXQ6L4sQx3oCSK+LBfRVijLz4XxXZggmmHrqFAyiDMOINEngCEEPcAF8QIp/4EchMB9oVNCMNARUCFD3e8J7MixPXlpjYE3hUCRLm2EA37SIh7hgA0g6LTmXQPE9KCsC+OmD9grAi5WZBGca2HThjoKOQyfuRmqVDk7StXQ1KPIIIzbKhU8mQWgS9E4K8hmBVhZoJ4cAiZhnjQZWzbp+n5SLmvoQxYEcK8csJzbvYjpPwHsRdb5f1PbLd4LRXzvsxPSP0mMyqEBMTx7/WTfD5C2kz3wZn1WSeuO3Xen8R9N7hHB/f9MKNPrC9gvU1mBIavGRFTOFEcR0TZikGBm5YiAJaMD3KEjTTFtSSeXdem1gSSE8tnVoTNXFV9CN2MYFgJdDVBPmfhZHRMS2FgsJu+83U0H9vG8d2zqd85ndr1j1O7/GfULPgip1f+C90bPkN095cZ2f55mua9n7aVn6B2/sc4verL9B+4g4lLM6lZfzuLX7uRbYvvRblQRfrcccxID4PDHSS7Ovm/dJr8mWZ2fffnDP73FPjxi1g3/IbuD3+fzus/yfhffYHEP30L+1v3UH/Pwzg/foq+z96G+a8/g/94nMw3pzJ6w/3EP3IPV7/8Iuo3nkX64UtM3DmLP206xp/6IySUONZYFGvZXrK/mEHptpdI3vI48k3fwb71Lnq/cjvZO2YQ/8aTqN98EvsbD5H/9gM0/8sXmfO9j1LxmXez7Yfvoevez3P555/g8l3/SOfrn+fyqo/Rs+kTxKq/RP/hz9N58AYGTvw3HVX/zVDNT4k23U/zwXup2f0ITYffpPPkSmIdh9CS3aSUOLqkoKYkLFVHS7vsCRc0cNkVphp4R/hgheayHRzdlTuIAlv15AlhM8fAXFF094Xx4J9nVDiG7nphKO46XUaD8LSw/PeaIvkFcZAiYqJIaRQp5dPxxboFOCJYeLrH1hDbqisqliHkDIYHkjs+EC5YINcCFbYZJFcIoCKckiHYFCKNQ3gdCGmG2E+aonh+C6ZfxPtsjNAkWAGmrv9ZoCJsZurGxUo+eOMyKGS/ML7WHFSYarq/y/AAHisENrjSPN87w3LvBWK/uqkfgRfUn2NUiOWFARAfCAkZborfJvbbJFDBm8f3lAgBFW5ykeXJih1s0wyOixowRN7BSvHAj4AFY0zyohBJLWH5iLuswP9DnGvuuecxyXQTS9PJmG6Eq6G48ipTk7D0wLNFgHHu8ZJDDCLNO18y6LKDrtjuPVuTsUwJx8xiGw624fj+IYFpaZAUIyYXoMigSjqqpGHYWdcnyEhiWFE0c5iU3IOmDaEqQ9gTo8RTl8g4EdLRbqKDF4mPtpFOtxNJNtPdd5a0FsXMOkiaRSwWQ4n0c/n0PnYteZq6PY+zd8UdnKt8nPP7n+LQxgcYvViGMlqLFm8mMdKOlhrE0OKYlsbY2BipVAollUCOR4mMtaHJA+TNJHlDwkjGsNQ0ipZAUWPoRgpVc+XhkjLInn3L2bbtdSr2TKepbgk1B1+j8fh8Os+uYcfa+5n/+k1sXnMnVXueQ5dOo2rnMM1ObHOMjKlhqSZKUsGQVbR0mqMHK6jcu5TjNbPZseUR1i27n93rXmLr0hfoPr2Hwd5j7K9YQlX5Ek7VbOb44bWsWf4sJ6qX0dNRTte5ao5VrWLT6ufZtuVForFjxFMNaHYXAyNNnDlZwcZVb7J6ySs0HN/G3u3zOFC+kMVzHqFix1ukYu3Y1hCK0YdiDaE4UYaifYyNjbgG0WqCwf5LSMoopSsmijyKkhqmYEiM6xKqMYKsDZHJpcgXFTJOClUaRTbyjmgAACAASURBVEmP8oeJDLo1hm5GyGSSZDNpTCOOnZGxbAnbkYPxTijxQ7AMhHTWjyn3xg0CAHAbT+OUihMUsgXy2YLHqCiStbNk7SARQzSmrmW0CqNv8ZnfyAoBJEJqIny1grFZMdQQy/msWZeB4caoCjariI0v+OOeLCIdxE+t83+bu90iLUSANIEHY9aXxgmgp5DL+eNL1/vLNSa9UshzpZBzgYo/vT1BzjawNBlbV7B1BUuTfTaF609hkzE1D6hwUz/+MFF8RyEQLmzEwD2sSQ7Hc06MF3xKmPiOoFwLzXnYhC5MbRYO7W6qQNajYTuICNKwsabQC4vurGBJ5LMZSgKYyLk7ZTyX9YGLgq8xtjB1lbevlPxisJjPIZy0g4eWjkgpCHeLJ0s/cv6AdmK8QD7jHvRc1iSXU5iYMMlkZHJZg2I+Q95UKVoWBdNmwimR07LkDZuibWErKRzH8XPJLct9IFmajiGrmIpGRk1iSFF0NUZaHkNRY4xnTYxYFDsax0qqqPFh8naEnCVhqVnUtI1hptDsbgZGTzM0dgE9GyepR1EtGUmKo6fiXG4+w/L1s1i15ClO732FLW/dxsIXv8equb+koXomh3f+nq6z22g4vJCTB95ky6r76W5dB1e64O0hxoZOUbHuaao2P82+skeoq36R5oa3ON+4lHMN6zldu4m9Wx5l/eLfULd/OqcOvExz3Zucqp3H8MgZnKxC7qqGbMZISzEymYxrOidJrlxDT2BkNHRbRdVkHMfCtg0MQ8HMqJg5DcfIUciU/h9f7x1vV1Wnjd+fMypSVPR1bMyMvXeFsQxgH/s41hFsI6NYsYGCIgLSQ4cAgVBCN0BiICEJCaSRQnq/9+aWc84+u6662zn3BtHn98fa37XWufC+f+xPTs49Ze999tprfZ/vUyBShX7ZR9G45IqUIQ0j5DxAFEwaQIgFWDj/Utx6zZcw5/xX4YHZr8DSez6EB2//HEY2XIZ+vBp/K/ZBhLuRBhPIQoaDaYycR2A6QSoiiCTCtFJQKYNSCk+WOXQao+AMPV00319AihxSFNA6QFnE0CoEy4ImciyzXV7q0LjCXVuQjBIE/BhPX6bkzDEHfR986j0V+9T5pfFEGlNXVKkmTtKBCAQMunHsQEJfy0+SrmcGKtIB3wq/a24iIHMLEvj0ecfcGCxEXbQo+V1kHgBCDCjnLUDfORgxTEa/jjHVq0ocnOp5MhfHPKF9FiwFyUfc+2qLbvs6wdJHw5vJZbo/1Ux8uQUTylzhrwenPFDYGWn2KoeaEzujzM2EQDIQ37wzb1JFLJOiYVH4btEuhqq0zAzy0qCJzDdrmpnyMROocAycvGHa+RI9bf0zaKIf8IgonKyETFtJakTXHMkriMVGj8kzaBDIcFG3VZEjSyJQHjrPMjvxUwKISV7xpVfcAmQEQhCLyclMlPWocONHWRYFdRtp/KZ8GCkfRZSMQskQVSlQVgpSMSQ8xsiOjXj0obuw+sFbsG3ZPDx227lYevV38MD578W2O9+Plef/E9Zc9BKsPPtQ7Lz2KKy64Ej8+bRD8OCfjsJtp74Qmy45FnLHHzE6eilOO+39uOGcb2LNzZdg36pFCKK9iNLdmGhvwdj+jZjavBV7f3YBWp89HbuP+Qn2HvsLTPz7xzExdBTwb/8NvP7zWP22jwCf/hUmXv9Z7HrWu4G3fx/8Az/C3ld+GU+9/AfAy09G/9gzMHbcz4CvnId9/3kasOUAJidHUe7cjy1f+w1wwqWY/tjP0frMD7Hh6Dcg+9QXEL/1vzD9rp9D/PNJ4K/5DiZe/VnEx/wnRl/9eiz71jEY/tKbsei/XoyNn34hgu++CfM/M4SlF70ee275V+yc988YWfQmjCx/J/Yvfz8mV/8nxpf9N7bf/UU8escXsHL+Sdj1+JVYNv8CTGxdADG5HnFnN9oWqOhCpgxJECJsdSCSGGkYIA0DJEGAuNOBzFKErRZ4E0/KG/ZDEkYNI8F0rSlmklIXyE+CmAwUGWq9JZ4JqIgi+5iueZ6lyJWwko447FqpB0VCSp4hicKGdeaKcH+jz3KAR+KkGA1bgdI3yIOB2AgkOfG3NIoRBl0r06CCOIsT28mPQ+Nl4UeL2qI/TiA5t+wJE58ZN4BH+n/3WPASLXyggp6jglwJhjgM4JI4YgvU0HNkWGqYI8werymeM/sdBLAQUGDOnZN/GLYUs+yA/5v0g7whCAAg40w/XUQ3vhVk5kmu/WRCap+byagg+QftNxdNYZ9Z3wk6N8YM1IFnBpBKkGth2Tqy8aYwxnvMynNEs49xGDReH+b6oLUyMcZ0mkMmCjnLoTMJkZi1axqESDpdCxLROTfXsgMrTIJNZDwqIoksNnG3Wdo1DFQmLZhD7DhzHsjctNkfYuCkGSRTYIlALisIXSMVHEHcQjcaAVcTGG9tRxgPQ4gWRsL1CLI9CIJ9YOEkgrH9yOJRhPEOTASPI84OoB2NY9/YGNpdjs1PbMe+zZuwd80SLL9tFlbc+n1snP9T3HbuR7B5/g+xdcEvsereU7F/w83osycQt/YhmNiH0eE9aLfbiMIM3SBBkjB0JiYh8xaSrI3R/cMY2bUfPGTQjCNJu0hZy9xveIZOMI4kbWF0fDOuuvK3uPC8k3D/Pedg/cpL8djii7Fg3ulYOO8XWPznU3D3zf+LO2/5JRb++SKMTSxGnGxAlu5DnQsUooBMFLoTAWpdYN+e7di06S9YsPBsnHXmJ3DxOV/GfXPPxLzLf4NFcy/A9Vf/AjffcAbmXv97zL7yNPz5zosw7+azsHnTXcj1JmTj2/D4sjuwZMHluOfOM/HIiqtQTe1EJ96AVOzG9VefjSsvPR3XXH4GzvztdzH7ytNw2UU/wfVX/xrbNt0LFg2D8/0oeuPosJ3gvTam0EcrjBFECmWlUNUSnWAMQjaM6biDYHQYB4VEkIygE48gSsaQsklo0QWPW2DdSciojYy30A6GUdUcVS2QsRBCpEiSEFEWWhYsmedSzKY10cxp3aLsusGCDjpH1ZhnapEbsEKXNvVDMmmNdCmNjeQZPQ8cMCxPZZkWJE3V0nhb5FKBPO1yqSwYQN499Bm9hiFhjTubdWHpN4qalBEtDbjQKys8OX0Qvaq2n0+eFgSwUKJcv+5ZWVveMM60kNYUlGcMxCYWjJvGl2CYKnMM4W9P4q9TNTRPIbPYJn9onqJXqCaKVNoEkOm6wFSV23jSXHPUlUaZCxSam+K6kKgKhV5l4j6nGgBgqizQL4wXxHRdoWeNNU03bLrfswtGYl/MpEqTLwX9S4teAiNIBlLmuqFia/QqjbrZqkKiKs2+9ercdrzIad51JMn3ogDFyfmO/X7SAIEgRGcjfTMZe/p0cFrU0jH7i/SZTvWmy1hZNIxoPXSzJXfsLEmhJEMcdpClXUgRQ6vEbKILxbtQrAvFzCAVWeSYM9IALLkWkDyB4CE4CxoH5A6ybBJpOgnOA2gVI0s6YGkXUbeFJOog7OzAIw/fgZuuPxN333YWNq+dg/vnnYo5s76FxXedjrGxB6HkJmx5Yj6WPHgdws7jyJJN6LSXY3JiCXZuvgfLH7oQl1/4eVx90Sdx3SUfx53XfhF//Ok7ceEv34877vwFbr31FNw45+e4bNYPMbx3GUS6D+HkLoSTe8D5BIQYg9IHIPUwhBqGkGOQooOyYFAyBmddSBEi1zEE70DwNpTqgPNJcNZFrlPjHaFTVAVrXh8hSzsIks3oiv1ox/sgk204/5QPY/0d/4MHr/woHrjqODx084nY+tg5kMkS5MVWcD0Mnk6gzmLoVhtTZY2cSyiWgCUdKB5CixSaC5RSo1CFo4E1+cZKMJSFQplLaJVBqwxkukoIat7cwKjQ8QswX6bkm1ZSge68JSh6VNhrcaaZIHleOO8LV8w5jwg3XpyExMkdnt6xdjGmBCo4/b5vruk0/zTGHAvEl6QMyjMI5CBpVa8poqkL71Pe6KZu45wUGSjqZoIRA8Wwzz4xx14OGBb1qhnxTR6CTmwJekz7RowHYi4UXuQUyTEIrCDQQGTMfjYdz3Svj7IBNEjOQd/lp3XQsftSD0r9sPtT9www4hlwlrkDNchA05pmeprJ/+fWMDaqomwSQ1w0qe/pYVOaqoMoZIWqMOeoygsUuUSuOIqc28naj9myRlPe3wiEoe4CATP0O1DnwHQwDLWcpZkF/ki+4UAsX75H6Trc/p0KE9KMkmSEFgFuI9kgHxhrNE5SfQBMTyJjbaRZF2kUIOcpRBwgnBhGIgLs2bsNa1ctxboVC7Bi4XXYuOxyPHT7j7Bu0SlYf9Hb8cQVr8KGK1+IdVccjm1zXoMNV70JD//pKMz/3ZFYdvYbsOyS9yHfdi6Sxy/Gn8/9Bm487WtYePXp2PLwzdh9YDGGJ1ZivL0B7Xg3wskdkJvW4MHPfg39T/wAY+/8MIZf+h4EQ28Cjj4Ze17yMQT/djL2vfoEPPme0zD+0g9i7HlvxcSzXoPWYW+EfMun0P/Yj1F95AwUHz4b8tNn4MCJfwQ2tTB+8W145FM/xsSxv4B4/68w/ob/gXr1p1G+/uvYd+insPnZn0Lyzm9j/7s/jpVveTU2Hv8GrH3zYdj4nldi5IRj8djXX4OlP30BHvrds7Bxzkvw6NVH4NFLDsNjlz0f2+a9DhNLP4yRhz+Dfcu/ga2L/wd7Hv0FVj/8U6xbeia2PHYj2rsfx+TunQhHx5G0JgzA3+2CRxFkkkCnKbIggEpTyDiGbmJICUyIgw7SsAuRGOPLOOhYYII3xpC+QSQV5lmSIuoa9gJFPJLkggpT6RkcusKLQ7DEeikY+UXkFdYuXYSnxmOC2Ayi8VTwfSzIY8ulXsRNmkIyUMBTke57XBgDZ+F5VlB06aCUgyQLVvJhGRDMAxIyy9wgrwb6lzrortufNTpxJzkgM03radEwHFiS2s+hc09sF9nINUyRLwZkEqoBCsgjwt/IH8Ivgge2BjAQjNkihsAMLZzUgBgkpHknWcXM7yPggV6rpbKsC5MW4iQvVBzRMdKx+NtM4ILkJhY08QCOmTIb3+tDNN4rVgbSnBuKsrXf3RQzBKKwNEUulb0uiUniwBc2ACCRqam91jPZ+GakNtmDZSF41jXrOO68SwjI8s8fecVQQgwxK9z45DZyNo27iKMW0riLNB0HY+NI0v1I0xGk6QGk6bhJrEhGkKT7wcUwlDTv63YCREEXcRghiQJ02qPYtWsjVi64Eivv/SNW3voD3Hj6e7Bk9hfw0NxvY9Fdp+LAvgXg3X0IDuwACyeheYYkSdAJuwiSGF0WoR3ECGOGlCskmUSSSaTMPI5Sga7I0E4ixDxCJxhDnExgbGQrHnvkASxeOA/33XIO7r7tXPxl0Wys37oIk+ETWLxkDu6+7U9Ys+Ra3H3vn7B731+g6p3oJBtQPTmBSO7HeLQbo8EudMa3ggc7sOPxO/HArafjmvNPxFm//BzmzzsPC+69GnfP/jUu+d23cPd152DnukXY88QSzLvpj1i44EJItRpTYhe2rLkTD9x1Pu687Q94dOUcpGwzdL0fqdyN0dENuPeea3Hn7VfgqsvOwK03nIfbrj8Pjy2+DUW823i2iQRSpA3gyKyvTaE00rgDloWQwtwTy7ywoJ8SElJxCMkgJEOaRkjTGHESNn52ccM+C2FM6JMBdo8xynXeFOSrYNbnFElKBpkapS5RNl4UhSpQ6tKuV/reGs+t0QrbmOpVdcM+ELZOINktrVnIQ4sYEFO9/gDDlQw+yW4gV2pAqkLgAjXK/AS3nmVRlM53wpPgkh8HmW4S28Iar1NsfeEM5Im9Sx4bJC+hrdQ5KqlR68IAFST90DxFpUXzOLG+FMSq8D0rDIChUObCAQCFehpQYZgKlYkB9TYyr+zXlWVHuMJF28czzecGo+6IbVEM/J06ttP9HupSoW7Ail6doywk6lKhKhXKQlrKOElIfF8JX9usBMdUr7IdNCcJcY7u5OTs0+B97T/Rm8lYz9GdifKsbeeRjqNX5ehVObRkqAqFQpskEK0YBEscWi4Y0sRENCnZgBQyhmQdKB5AixC5iFFphkJmyAUz7BmeNAM5biJRI0jZhRQdCNGBkl2wrA3BuyjyFLnKoESC9uQY4iiAkl1oOYl1q+dj7WO34cH7L8a6Fddh69qb0ecb0av2QYmd6LY3IuluQxpuhxZ7kMabkasdkMlebN1wPxbNvxBLF5yL6y/7Fn78rXfhxov/BxuXXIWb5v4cDz88CwcOLMbOHQvQGl8LnuxBIScgszEI3gZjE0jTETA2iqJoQ2uDpiuRQqsUhc6gVQIpQkgRQKkupOwgScagVYKq5FAyhpIxygao4KwLwUOE6Q5E4gAiPg7Nd+OaP/4Xllz/Vcy//MPYufwHWHH/DzGx5zoUaiWKegdkMQYpAsg4whTXBpBQHLmMoXgAxQNIFqKQzAAVmkHLFHVlxpIBKJSlS5WFAQClMB0NokrlzaRK7AjJGaZ6tQXOzDWZPQ2ooI1SLVzh7YAD3wjQT70gPwYCEZ9pvJCZrp/E42++5MuPJvX322dmEWBH/jY+WOIfF40n30wyV8JR5Cg9QjvpAHXI6YZvc6c9oKLQ0srIciWskS8VqRQdSp4NLmrUsSH8CYIMkUjGQW7JPgvBd3V2oEDPFPaeXwMBGzQR9Bt5gmU+NN9nI7Fm7BdFixI90AdXpno9e07oX5fk4YAYOgYCCvzXPBOAQXTCfjPxkq+QA5xnxK0WfWiRo9Tu+815N3MNyU3o9/VZIZV3vglMsnGwzW/dqxw1sW60k6xxszc0aZJC6QFZo2P2OC8XP+3GSayUt5hwCwPaBj1hfGDOyLSk7oBL41EhJLMAZ84z8DgA4yGUTjG2fxf2bFmLLasXYO2Sa7F28QW4Y/a3sOH6L2Lddcdh2aWvxeILX44tc4/G41e/G49c+HqsvvyNWHPe63DPaS/HLae9BqMLf4Kntt6AzsILcNkPjsfDN/wSj837A/bcfwX02vuhty9H3toEPrEeU+MbUW98GFtP+i5aX/0OgqP/E/qD30Trvf+N8AMnIXzjiciPOgHZm49H68VvRv6ydyB+4etRveV4jLzifRg+6ljId3wdB4/7CUY+8j1g1jw89O9fRvC5UyDf/320XvsljL3uS+gddTw6h70byUs/jOjVn8TaI9+MxS95Be496ggsee/LsO5DR2L1h1+GPSe9Fw+f+BLsvOT12HDli7H9tldi2WXPw4Yb/wlLZj0Py675P9h0z7uw8b7jsfuRE7Hpoe9i67KfYdPKs7FxxSxsX3MnJnY+jmh0BDqOwaMO4s4oeBhCRBFEFEHGMdJOABFF0GkK1u0iDbtNhKhhObA4QiEEZJoi7nQQdUOkUYw4DBG02zY9w6fY84YpwNLMAhZWIpG66Ecyo6TkDDKDlDxDlg5KFkwUoynmyS+AgIokMjIK850GWDAeAqF9v2ETCc+7IbTsgEEGhvO2MF3yGUBF4qJGyRwya8w40yYNxY+3tJ39Ji2EClgrF2ne41IvhC02SXZB0am+wab/PbkyTA0qiqk4VQ3A4QMVIjMAA8+M6dtMqYDt0Dff9TSggiQTVBh5Eg4b89nIRAqSZXjSl2cEKWYAIWQ2SueQni+aBAJ//2Z+nrsGM7f/3nuoiPe/y98GpCFC2s+hlBe/cLSAjndOfMCKJEIktzPPkdTGeXz4fiwE6tHYSOMuWBaBswichQPne+D4G+NTP3aVik6SzRggRtioSQIqsiREmkxAyg7S9ACybBwsM2bnYXcMaTqONB0BFwfMOpKZsRXbe0EHLAsQRWOY2LMUq/9yMRZc/13sXvJLLLr283jguq/jgVt+jOHtd6A7sQlpdxd4MgaedpGmKcIwRMIztKMugihEyhkywREmsf03TGIkLEOXp+gkEZiWCIJJhNEknjqYY7rKsHf7OrT3rsLe7cuxY/sKFHWA3nQMzoex8N5rsPDOK7B29WwseOBcrF41GxlbA5VvApMbkE/tQCw2YKrYgdFdC3Hvzb/DvTedjttnn4p1j9yEbZvuw53zzscTj96Cv9xxEebM+i22rlqI+269DA/ccQlWLr4aBVuHvZsX4KH7LsW9d5yDFcuuxbp1t+HAxEqoch9UNQKuWnhi60o8sWk5Vj+2AGseewBbNixB3N6O6bINQUAFp/hZhTiMnH+LTCFYjFxx1JUpoNNm7FdFaY1bfel8FEVI09Sw1ZsoXWIRU1ACzffU/SfA0CZj2HVWEzma16iLHgpl5B5VUTeghVnDEAhBRpiltyazAEJVQTZMA1qP+Wu8g01jyU/4qIrC+pT54ICVnzTNHJJw0Pc4YKKRApMRO3mGNY9NlGnPA0CapqAePA8EVFgAovFi833HfON3WpMWQqGUCkP420Ec7JXQPEUhGSotkIvMpn4UktlI0jqXpsBSHIXMmtQPgaqQBrAonw5U9EvjAVEq2bAoDFBRaYV+MdhxdQwDKgRcOgAVVfTYp+0SXdwZszmjvqqQqCuNfp2j3yvMftU56lIh19wuksnM0y+SqBgiWYmv7R/0qXDZ2CQBIUCDjom6xpJnFsQgQ0/qcjtQhFnvgaoUKHOGvCm2c5U2QEQKyU3cl5mkOZTIILn5mwEdXHGseQjNI+QiscapPA6RpW1w1gHL2pAygJQdCNGCEJPgfAJSGDaCVjFynSFLu0jjALky8WWMJQijCQThfmh1AFGwGYXcg2B8HUS0DSzZi8mxzVBsAr0iRjCxGywZRdDaDsVHELXHoVmAsf0bELU2oUi3Y9mC2Vix8EZsefR+tNuPoix3Iuw+DsF2YPzAWohsL/pVB1O1YUNIGYJlLeR5BCVD5Mpki5vJNUGhGYqcQasEggdgrA0hOuCsBS1TlAWHFDGUTCBFjLLgKLQ553kxCVGEUHWCOh/F2T//OFbdfTLW3vc93DTreOzecjF4+gCSbDkOtB4Dy8ehc7Oo6us+cpmh1ClE1oJgk6iKEFoEqPIMuUiR5wGUClAUMcoiM/uTO4MeKRIIHqNf55Ais50Q4zNgCnsqoEyhRGMjt+wdv6Cn65AMJUmmwNIYRI137Adhqeq+TISYC4MsC8dw8EG3mdR6KsSsB0FT7BFbwgc9XHFoij+WJrYQdPeMQaBi8DmXGuEX0Ya6phptXNmAEu5GS+7DZgLi9vz5TCo6Pz47gt7rF/bUtaebPFHnBm/uziBTCTHgqkwuyxR75Xs2kETD1yfOpBYSTZDcoXOlMd2fsvtGHhmE2FuEvXBGnlRoTzXxqbQPlIVN3he+NpK2mUBFv67tvkgurIGyi7ge3Kq8NsyhZuK1VMKGgVbPmORyT89JJlNW46nJhducPzKWsgi+BzI5HaVjF5F0x5kpUywuH2BU0FyhpbC/KXU6aBHhNpcW4huBkvcRFyHiJICU0kR1yQJJN0IWJSikgBYpFEvBowhpp4Vkchjp5DZsX/9nPLH6Fqy943Qsuf6buPeSY3HLmW/Cims+jMdnfwxrrngflp//Gmy58A2Y860hzPvpy7Dqgo9g4/lfALv7t0juPwt3//aTWHTNdzHn5x/FQ+d8E2tmn4q9y2dj/657sHPXXeiGS1FsXQw8sgB7fvBjbP7U1zD8xZPAvnIKiuO+j/pN30D54W+Bv/XTeOrtn0X4orcj/ZdjkL3+w0he/THsfc67sONZb0J97Dex6p/fh/KLJ+Opz/0Q+j1fQveNn8SWo45B8Iq3oX30sRg+/t9xz2tegkVveTlWvOwI7Dz8MEy98lXY8LVXYOWXXorhM47G6Kz3YNOsl2LtVS/A4ze+BA9efBhW3nAUFl3+Ujx689vw2B0fwqp7PofND5+MzctPw5YVf8COx+didPsChCPrwSaHwdstpK0JxO0DEMkE4lYLaScwgEUcI261kHW7yIIAcbttmRNJN7DRoXGng2ByAkk3aNgTjiFBnV9bzDXsiiSKbLwjARGZV6CLxoySgA4CM8gvwvkUmNcmHjODinoyVyQZhzHFTKzMgeQgxJzQkjcmnHFjmkmmmwmcvCOzMhECPHygghgl9K8p1CKIjCGmuNYGgKBOvOSDpo2UbkEg4kwJBx2bn/hhWCPsaZ/nx1ISCERABrEbfKDCSkhS53nhb8RK8H8DfyOwSTAvsaR5L0sd68Pv9pP/1DMxOJQPrjBXbJvzkNhrY6axJgErfvoKHTu9nwASK4vxmRSetMXfniZ9IalJ85lpnCAOQ8c+YdwCTQQEEVhBz5FZsbm2jQzJROC6NBmbMDPjejBgWwyWhkiijh1DJJOxwIUnC6LIVfq7L5Wh6yiNDNiQpV3wLEYcmbWxSWIzDUKexcgS09iL41Ek6QgEDxCFkwi7bWNE23xOmgRoTe5Ha3w99m+/H2sWnYUHrv8aLvnl2/H4glMwd9ZXccd1J+PA8HLkcg9Yug9RdxRh1EaSJGgFHTApEMddJGmEKO4iCFpIsxhRFCBOQjCeIswEYibAlECSJFBKoC4kZBZCswioBaZykyYVJ1389akpiCzE6K7N2L5uBa6/8ge49/bfYv2qq7Fu1ZVYu+oy7Nk9F2m6EOPjt2P5g2fgluv+FysXXYZFd12CNcvmYdeWh5ClW7FvZCkuPf/HuPKiX+Dem2dhx9rF+Mvt1+DRBTfilitOxYW//W/8+fYLceucM3HVZT/DvNvOwujoMqhiN/J6FAnfgzAyZtJRMoEoHkOnO4w4GkGuOuDZuAEqeALB4kbaX3iG1wpFzlEWTXNXGgYmTzNbyBd5hSzjUCpHWdYQXEEKDSEUOJdWHkS1mmtAkMTYSBbKPLf3Gp8RVKgCuST2hJF3VHmFQpdG4s15s0aQdk3mDDqdgbdk3K5Lab1FjTUCEgXjA6kctEY076kgGwlJ0QAgBFzQulAw7gw0qxo8zVCXpWVREIuWkud6zdrTJZi4pqCTtswAKmwqSdNE8s00G7VAoXXTiOXIhUQu1ShzpQAAIABJREFUFIbw1EFM14VlUxSSIRcZSsUwXRfolxrTdWEZFARYGENNjUJzFJoj1xzVMwAVlVaYqkqbotHLtY0B7XvmeqRPdjp237wut4s533yTCp2DUz1M9WoYQ7na/r1XFQ2DwgAVU70SdaUx1S/Rq4xshbq/hZaNB4X2Fs2FpcG7GDzVaEFTe8FSjjXRJ8nZmGepfZ/TZauBNAA6foph9H0telWBIk8gZYiqZGBZxzAeRAitIgjedZNjZgyElEiRe0BFLkJo3oVkXcisC8UiKBajVygoloJlbRR5DCk60CoA5xNgbBwZO4AsGwXLOtAqQZEbCUJVSEsFDYMuuFRIshSMhxAqAFct9OoYUrRQqC542kLUGUO/VEiCAMHkBKbrAixuQ7EOxsdHEYeTiMIRZMl+rFx+N9JwF6bLDnq6jbC7GXU1hizdhVyPIo52oSwmwbP9EGwUkhuqXxJ1UGjRUF5loyHXxvlZpIYmXgoIHqKuGOqKgfMOCs3Rq3VDIzeyoCLnUCI1wFsRQuoEsmRQ8gBGt9yFO688AUvu/iFmX/p57N03B0IvRyteiVjuQiwmoEoJziW0qiDSLrQIIdgk6jJEXYYQ2SRyGYElHWg9Ca1bEKKFqjQMkF6VWx1XrpllVJjix6VDmA5PBjJ7pfQEKqqp+J/JPKBCm65PQojJCJCK84NTfZAXA/3rkniITTE4Xhzw58bLYCpQaQFH+hwywyVmx0DqQzOe3Xf68aQSM4EKMiWk1/oJGYQSTzUSCScLUFZOQ913v5CkYyZmhZ/4YQtgqaxsgxBuYkr069oW7X2bjFFYJHu617cyDAI4qqKwwIbvFu0ngPSrGtP9qUaDWDRUO+dzQeg3OS2ThtEmZ5QVpvtTdmKaOamQ9pCkE9P9KWu2ZMyVCpuLPVX3jPtzOSh9mQlUEChS6hwH+1OeAajzpfC36Ubv2Gvco30j0TiMnNloA1LQea1L54BtsrrN343Mx0yOT3veX+A0v6kbE4b66bONTMc6tiD1dL+2cwlJRsh7hBYjesY2yCDKLcBt6fySIY5j5LqCVjVK3W+i9Ay1VfMUOZeIWh3UOketcvC4izgYxa7ta7H50QV4+M+zcN/cn+LG8z+LhVd+Gcuv/DxWXPIB7L31o1j581fipi//A3Zd9gks/fE7cfLzh/C7fxnC9jO/gnDur5AMX49l8/4XS+Z8F+f98N3404+OxtK5P8HWB8/FxLprMTr6ILo7FoItvwN/X/JnjJzze9x13PHY8/XvovPlk9D91M9x4N3fgDrm22i95j+Az/8C4h1fwfS7vgn+is8B7/8i8mM+DXz1e5Af+wKmPvFf4B/6JCaP+xg2vu9oXPqGw7DiY2/C4+96Kfa96UUYf92LELzrVVj/rqOw8zNHY/T3x+CBLx+B1af8K1o3HoOdc/4Va649EiuvfSVWXvcmPDbvI/jLtR/AxgdOwJr7vocnHj4dm5ZdgG2rZmPTiusQHtiI9v6NiMf3gHfGkbbGodMueDwBFo9BRBF4GIF1u8i6XaRBABnHSNptsDBEzjmiThtRpw2exNCMQTPWSEBidDsdCzBQMW6L6QZYsH4EHuOAvBiIHcDSzBT2qWfG2RTYlnZvu9uuwCbvAyqYqfNHBW3UDRC0J5HGISiZhmjNfppIGoeIQwda+OwKl+oQPg2oIKNGm/hB++wVruQpEXaC5lwZbwsnd2H230EKP/eo+pkteK0JZ+ZkGUYKYRbAhtEhrbTGSiAy9nSgovle3+DS3wYKdwJGZjAWfE8JJYS9x5h4cWmPg5I9iAnxTEDFTIYEadhn/q4kM/HZInRc/mYjYMkolQC1NIOWZg3iAxJPk394Rb+fGsIz1gDs5DNiGDxk5kn6efI/GWCGNL+dEiaimXzsCq0sYOGieB1QQcaxxow2RLfTGgBdLKMlY/a409iAaSQv8g1Ii6Z4Iz8ZwTgETyF5gjCYAGdhA+4ZsCOLTQpPlgZI03FwPgGtjZQ6jZtrO0kRhyFYGiGJ25js7IDWu7Ht8Ruw/uEzsfyu7+O+G07Agrk/wLL5v8P69fOQZVsQRTvQae8F4xEYY+h2Dbui1R5FJxhDGLWQpAGiuIUoNjJBLiJEqQSTBbJMQAiFgwcPQmuNvx38K0TK8FTZQ55xdCa66NdPYWR4EoUs8fepg5jYM4z9m/+Ce285B7fO/jVWLb0c113xbSx/6A9YvPBU3HTdCVhwz/dx+5yTMPean2HdI/dg/WMPIgx2YaKzAeOdVVj80FyseWw+wsntmNy7ESseuA0r7rsJi26dhfvnnIsbZ5+Fu+ZdiKVL5mDLlgewYeN8lNUouBrGeHsrGDN+EHkukBfCpPeJECpPkLGOWR/nHFox1FUOijHOkhR1WTVsC8O4MOtjw4qiYlrwHJxrqMYXTskCgmsIkUOr0rLGKEGMmnc8S3Fwqm+BCmp+UWqbZaAWNQpVoswrSK7QK3vIZQ7FFZSgZI7CxHSSPMNrRvnrNd2wpAxYQOaWhV3bUuQnsRJEA270ygqs+Xy6B7jUNMeYJfmzEhLTvT5044fhyz2m+1OYbiJILWghpF1Tu0jW/wejojlH1hujdCkjWkgLsBBom0uFITw1bRkVvvyjVNzGlM5M+vABC+MBkVumgqGvywa0UKi1RiGFASYaycdUVdoYUCV449egLMXcyTsqr6hxrATXuc3h4lBdB5jeYx4bRkVZyAasKAyA0uwjFWoGKDCpARRLONWrbGFEOmSng3cxh2SgJlhqfQJ8N3hT+DmAhVgfBFb47vCkxSdz0lzHyLWRZAjeBcs6SOJJcBYgjibsDde8h0OwGFIYXwatYuQyhOJdSBZAsRAiC1EqBsUSyCxu2BQtCNFpbq6T4HwcnI+B8TGwrAstU2iZNp+fWjQ+VwoJE8irEp3OBDIWQMjQZGOnRuOVyxTd9gSSbgiZMYTtDniSIgk7aI0PI4onjXEnm4TWbcTxPmTZMKQYg1YTUGoMWo1D8ANIk2Ek0X6w7AB4NgaWjiFLAuSKqK7K0vZoUAueQvAUSmbGsDRnYFkAJSPkOkavymESVjS0ZChziTKX0JIh1wK1ipHnAjwXCJMRDG9biPlzf4WrLjwBV17+PYxO3o9ErUXEn0Ar3olUBegmXYRhiLLooVQZ6iJDXcTIklFo2YKWHcisg1wk0PkklJqE1h1rokrIrzHREciVkfqUhbILmLyho/r0c19D75hKyrsefTaAxKChYG4LJQIP/OuTEjgcuOB8K8hokpgPZOr4TNIPFx2ZW5CPvCysXMPGnJL8y72XGBPUzaZEETcW9Yx7hSuqfaob6e2oyCdKGk0c5AlD9wSX2KPgEiVyy5DwPTB8eURh/04sidrKEwyAoDE9Vdt9NqCSQK4ogtUxEypv/4k5QIwN8qiYGUlFE5gv8/ANM+m1BKy45I9q4PsMsu75ORDlkI6jkZL4kg8/qYQ+i3STBHC4+NZBSRHdw6c88IUmyqIBOciHg35PmtT8jWiTigvLbCG0P0sSkNnVAFDlbTROnCGmmrFJz8OC27HmpCG57d6QF4pl7GROKuJMNQ211ADfpqPA4hS5KFHIHlimUZU9FEUBxlPwzND4syxDEmeIogRSGFPh8fFx7N2zH1u2rsWaVXdhzhU/xZxzT8Sdf/w8Fpz1Qay/4kNY8YPX4bYvvBCbTj0e1773cMx65f+Hsw8bwmnPG8KZr3wOHvzJsQgW/R5jq8/D8OPnY9lt38PVPzsaF3/rLTj/y6/FJVeciLnXfB8Tj8/F3kWXYe+9FyO4/yr8beVd2H/ZGVj80U9i8dEfwqYPfgSj//FZrH/fezH88Y9i79HHYNcb34b9H/p3jH/y49j9kX/Hvk8ej3UffAdufvmhuO6Vh2D++1+Nxe94EVa8+/9g3VuPwL4P/wsmv/tvuOaNQ/j9Pw/hF697Flad9Fo8+oNXY+F3XoBVZ/4Ttt/wGqy9/jVYcuXbsGrup7D5od9gzX2/xrqFf8SW5ddi+6o7sf+JpRjeugrt/VvRGd2HePIARNRC3D6AJDiApHsASXcUIp2AjGPwMETa6UA0j0UUgUcRWBiCxZGVfogksYkcPImRBB1TiHkMCT9RgZJAqHA3VPlswHCTTCdTD7iwhpSWVZFZUGKmWaffbRvovsfkH5HB97YgfwoqDn1PADJQJgPNZzLjJKAijUMDajRshyxJBgpe6i5Tp52lmTVYI8aHMWOMIDkZU7pj8I9FCeHJZVLbzRceWDDTu4LAHJ8t8DTgwWNsOHmKS/ewKRLN8dgIUa8j7yd30H2Ijs14hDjDy7wx7SVmAvl0UHfVGmZ6rAUqyvIGqCBAgzqttH8U90cAGfPOkb12BtJoXBzqzMQRA5ylFriwPh3EKqHzQeux5hogDwh7bB744Z8HB7rEVsY0aHRKHikJsiSEYM5Dha4rutYEc0alfvyrleNw0fymjiFDHXf6nRyIIhrQylz3UmSNf4UBKYixk6VmLR2Ge5GlY0jicXAWGelHnKDbCRrwJkXE2wiT3Qhaj2DN0vMxZ9aXsfSeX+Ku676PO679EbbtuB8p24Iw2oFOZy/iJECSJIgiA1gkaQfdcAJx0oZUCaK4hZQF4CJCxrpQsgDLJJQsoGQOrTWUUpBSQkoJnXHkPEcScCjRB2c1eKKRdlNErQ5EZxibHl2EdcvuwcP3XYsbr/w1Zl/6I9xwxcm4++ZTsWn1eXhs6UVYNP8K7N62Bkk4iTAew+79a5DKXUjYKCZaO1EVIeL2XtS8hQ3L78eK++biiWX3YsumpVi/7i9Ys3o+Jic3Qsj9EGIUQkwgSg64/Wz2WxUSTKZIRIRERDBS9BRaGpYjjTead8tcQMkUvsebMW1sDMx1D6WqoHkBkUqUqgJPBApZolQVyG+KmMu5MuCZ80JzHmXEevCbS6UuURe1McgsapvuoYVGLouBeGHHelV2HefLVWlNRkxQTewKWmsqF0Vf5i7u07KKGw81Z5Q5uJYsvX0noIWYHr4sucxzKz8nVoTdt2bNZT0VPUlxrzKyEHotrYVnylxoXOZKQwgBKaVjVIg0gkgjK+0oFbfxpORLcbBXPA2oKHOJqpAotOlID4AUnvSDvClKaZgUdcOsMFr5HK7jWjTsinzAJd51SJ8OVPjFk4sANJ3bfq/AVK/EVL/E9FSFujReFb1KI1fMfo+fyOHvjx/N6AoJaZ9z4IVLWPCj5wa7xk6D7SIMqUB0Wn86LvM9Tae/EIbGlHNIkUCrDCwNLfVTS8NqkTyBEsZvQasEhYpQ6sR09dMAPAlQat78xgLWdEhEkDKEVqGVf3A+aaQTuWHNlLnRvzutp7mQuMjAeIQ4aYHxLriIwTlHHMdgaRetiTFEQdcaH5nJIoNgMYoiAWdtFFUCJlooqgi67ELmLXA1AaUmUFUBct0BYxOIowMNAyREr5aQIoSSqdOVy8JSxc35r5qJLwHP4gZ9TaFkhKpk6Hmmpi5O1qVcPFlwlGUJXZUQMsbf+l08seouzLrwFFw35zxs3nk/gmQjgngH+tMMUiWIky7SLEZdl8246kKxADybhBKdxtw0gmIptDLsGOMpkqIsjA7Tuvxq1txss+Z6MwsO6qT47IKZ0YjEdHB+Dw54MAkdFJ3oSzOcqSWxHHyAkGhwFLNJ76GIUR8gIXmTv81METHeL7VlY9AYpySQwbhNX5LlxqpDu8lEUzX775gDumE8WKkGySeUtjFPfqwmTQ4mtYQiI91+E3uDJg0CQQg5JrkJdeqJ1UD0f3OjrlDmEtNTlb0/VaUCMdSKXAyAK8S46NlEDoNM95vnyZSTwAZiaSguMN3rO7OmwqWBOPPMekC/6IxAGwZF7uKpKHKLJCIGBDGv71fOgMnXNFZF2TAielZy0qsqa2JsvE+cQTIBXYbF4l4vGW8m3RJhJ3YgSMOsmAlUkD8IAZd+hJiRA5kJW3Ex0BXwPSQI/HZjw20EYJMJJgEaDhz0YsKaiZwMXA3N0femcAk6JCksuETS6RpnfFGhKHpIkgRx40/RTdqIWQQmM5P+lDAIrpHEHIIXmAg5do0OY9uex7F40c2YP+dczP391zHv1x/Eg2e+G2e9cQhLvv1G9G74GU4ZGsJlhw3hhhc8H1cd+UKc9/zDcc1hQ7jsqOfioZOPx8ZLT0C16hL01l2GkYWnY+PdP8MVZ3wUp3/vbZj1m4/gmjP+Aw9edRL+csl38JeLv4Od952Lfdf8CPLW09E6/7vY9vNPYesvPo47P/EyPPzZV+GBf3sBLn3dkXjkS8dh9jtfjj//x9sx611H4uy3PBfzv/JOrPjf44AffQF//8OJ2Hfm53HDf70KP3rdEE46dAh/+sch3HbkEbjqrUMYPu0jWH3y67HkJy/GvrlHY83s92HjXSdi9e0/w9oHr8K6h67Htsfuw851yzCybRPao8PoTk40IEMMFofIojaiYBhZPIosGkUaHYDM2pBxDJUkSNpt6DSFiGOwbhc8DCGTxCR8JPFANKlIEsg0QRY5BoShfCe22LNFsVcAkocEdXgpEYPea4GJGfR9AiOoe26i5bSTQjTFH3kG+GaBZFZofCYoqjRtpCCURONSPEj6kSUxKM3C354GVHgSA2oi+BGlNmqT/Aka3wmSOBJ7Ig5DW3DaAjljzTgSVj5ivy91KSDUyfalG36BPQBUzCjMB97DuNWRk6eBZUdJw+C0Xg5NMU7PGVBCWHDDN92jApiKdZKyEHOCGhOkY5fNfvAGgFCNZI/2wQc1CAga8MmYcZySG1aDZaZ4wAGBR4567mJRKebVP3f+OTSeIYkF1QaMRG2zZRCo8L1ByHuNrjkj60jt9aklSXZTcIoy9a411TAkHJOHDQAUMz1KfDYOFVB0HdLvaaQgiQV/fI8PLaTxEhPdxqNiBFG0H0kyBiUaUK6RGNHY7LIu4nQUcfwEdm+7C/fdfiqWzP8D5t/6Wyy9/2LsP/AomNqPdrALSWr8MQgY42kGKVNEcRtJ2oXOGbiIwXgMqTJkLERRFNBaoygKVFVlin1vo2JbZBKal9C8BE+bZp/kYHELdZ4gmNiDnZsfw9YNS7HriaXY8Nh8rF46D9HkowjG12Lb5kcgVQwpM+QlQ9jdj3ZrG0SZoBWOImUtFFWCKNgPmYxh37Y1GNu9Abt2b8SefU8gjkegdQtKtY3ZvTD+eVb2qnUjf2RgKgPPM/CCQUvD9DZ1qPbkQ01kZ2GafaY5bdYR/virdYFaF8iFBE8y5EIa7zipUWm3JiXZM61dqWYg5gCttWZKG7TIUTbgRK/sWUPNUpfoV30LTtBaiZol/rrPNouK0mPAVnbtRyxbAgWInUDrMecHUVnjS2pOOX+vYhCwyJ1Rp4udN8dJsmUCMWYyJGjNY30uiqfH3VNiCBmGUhOH6h5KltNao6qqp5tpGtmHKWSJSUFeFaXiTwMqjKlZY6rZmFTWXqrGk/0eekWOg73aGGjmGlNViVJJlNI59BM93RXpLpve+VM4qYgz+3PPEeWcQAFTGJki29/Hfq+Alhn6tdPS+51gF/MoLJuj0LLRyDvtPXXSiCpJ3WJycSffCWfy52jxrpNIxSTR3nOQYaFvvukSFIhxYbputAA23emsGbgpjK9FglyGKHWMUicodYpcJKhz4VJetEDRdO3LgjdpITG0jqF1hFyxBogymiya5OqybFxmU2gZQ+kIuojARYCMhSjL0lCWiwxSpchzBa11g4wKSJWaHGLJINIYvTJH3pwzpRmUzqDzFFyNI68C6CKA1CGStI2q0kjTFHVdg7MWcm28C0zXmZz9jVElLQ4MTb2AEilU40uhZGyRRhrAtoBtBspThVkEqLKHPM9RiC7w9wo7t2/CslWrkLA96IQ7IXQHZZEhVxnSpAMuItQ9gVIqlEo0ni4pSp0aloVWKBoaOhVaptNuACr6/VVjtClFaq5z7+ZhBr6LA/VvooNmlG78kJ8LjTcXL6rtderMMM0Ycsymwl6TxIbwTS1drKTzGJgJVPjGnAYc4jbtwTcp7FUFpvv1DAAy9/ZRD6RE+CAFHY/xnDE3Ysmd9pUKRi2kvTlO9/oWQKjywi4u6fwQaELmvrQPLjnCXTe+cRHdqAudW8fz6SZf2lynEr3aIP9VaR5XpTH87dUuqWK61x+MqVIaT04fNBKQBiig1I9cKWsKSsBAv3bmmPSYzDlpkn2mFBKfHeEmqto+T6+xLtANM2Oq1zdSkQZgqBs2xVQzyRHTgqQfg2atlZPL1UaiZxYJ5lwrriEyBclyC65Yg9EZUhPf14KAC5oIeZZZL45cKpdy4m3ElHCdFTGw+Wwi8qoYZFU4LaZl9tCCP83sXEHRhb7HkRIcBRNIO12ImENmEmmagvEEadZBNx1DRwRosw5CGaIdtxCmCRhj6LRDhN0Me8ZD7BofwWh3GFu3r8XC26/B0hv+iHvO+Axu/9lbseiEV2L7b47DA595FS576RCuO/QfMfeQw3HlPx6Ki557GO468mWYdehzcO7zh3DBPw3hpne9ANt/83l0HzwTm5f8Fr01F6D98BkYXvxbbLnnFGy65ce47+z/xB1nfQHnf/99uPxXH8K5J74R53zxVZh14ptxy6+OxS2/fD8WnnYcVv/uE3j8wh+gc/vZmLj19xAPX4Zs2SXIlpyPv6+4HMHVP8S1J74S13/lX/CTlw7hd0cM4YLDn41Ln/0cXD70j7h4aAiXv3wIW7/5IYye9lHc+tlnYe+1x2H99Z/FxIpZ2PbgTVi77DZsX/8g9m1dg9bIHrTHDhj2SZKg0+kgiTOkaYo4Gkcc7UeWDiNNhpFGByDSNngUQSWJNdPkYQjW7VqwIukG4HEMmaZmy1Lw2AAWPImRxjEoDYHo/0RxHzCDzFgTY5o69gBR+X3PihmafJ4KKK6bSEUOlvCmISDAEu4VbcIVN9yZNZJElWjzdP2xNAY53SvBLTgRdTu2UHwmRoWRQTmTT+OD4QrIgWhMxm2UJnXoaP+Iwm2O17wm6oYDshkqaP1IU/K1IIkJ+WOQuab9e8MamAlUzDTLtIaUwjOwbsALP72DAFCXVsEtS8s/Pp8V4SQgDpDw5RhUDOQesEnFNaWD+OaX1PX3gSg6RgIAlBBuH6wMZ1C2QUU5fT7t5wCAI1z0oe/38PTvk5ZN4aer6KYb+zSgonk9b46fZ4n16yG5B0mOylyBZ10IHoGlYdOMYvb6MGNg0P+DxhL5U8lmbBDYpC2LpQGkPMmIbo5VirQBcXJ3zjIzbqSIwPkk0mwfmNiLJNmPLBuH4KH9nWjsZkmKMImRsjaieCdGh5fiqkt/iMULLsE9t52DRfOvwPCBDYjTEag8htLmHqG5hEgzsDiBFgw8jSE9KTqN2ypX0FogzyWUFqjrElJKKOXW4kx0IaRhrJQqt+e8qiWUjjEysROyiFBUKYJwBONjO6F4G2l4ACwaQyVSiLSLdnscZS+HkBmC7gTS7gRKFmKkNQLdV4hFF5PdEewf2Ya6z1D3GFLWQp4r5DlHnLQRJy2kWQDZ1DWVrjFd1FApQy4aFm4hoXMOrhIkIkRF4QgFxc0LC14aXyjRvKZh3UoT1UkeC6UU0IyhlBK9PEchOCqlUGuFnBuTelpzOoDCrKPN2oXYuq7A9yUPxjzTxI8Ss8IYa9Y4OPWkjQslc3FqGvlSDL9xRPtPEhafaeti2926x67jmrUarf0I3PDBiAH2cbNuJnDDrN9c2gfdP6gRRZ9B3mOSc9cAbNbXdJ4I0NHevc03FHbrV8P8KcsSQ39/csp6VFA0qZF+MGukSYkfB3vl0xkVhceo8JgUvTpHvzaJH6WSFpzIBbeJH1O2Y+qkGlO9ClO92hbzrjNbePGlPlDhihefOmySMypjolnneHK6bsw0ZcOkoIubEDNu94Xo5zToCSAhw0G/ezuom1cWVHD0ebOPT073BxgW1F32qe2UbuIbEfrRNUSnMTfZwk44xB7Qilm3Y2McGaJfMRQqRi4iFCqBSLsoNUcuGHLBQMkGZnHMDU1KZygLjroyFPSqUAbQaC58WnSZgZKh1DGqIgbLJqCLCDpPkbEEdV2jrDOkWQAhMxRFASkl8lygrASqmqGfl+jpApUsUTZ0q0JpS/XSZQtF3UVZx+hNmZtUVRWYnp5GlnFoHaDXM7G4uilE6sJ4kRR5ZgeRufANKDPVL6Bkgql+btDBBtGUXAxownpVDdRNB7o+iKrfQ60F+rkwIEn5V0jdQd1nUDpGr5SoNIdkEYo8Qa/H0MtL9MuqAfkYSpWZcaUL5Fw2sUW5LWTNY4VelUOJDFIkxkiTG6CiaIptd3NyQIVLqhkEHnymTqElyN+lX1cNI4jAAGWvQ8eyyO3ryOCVAAqSWlDXmxgSLoHDSZ1oo/FiEnSMOZEzwMztIni6X1sgwiXmFLbrTGCOQ7llI9NwXi91WVizINKbUpFMBb1ufAqoE+nSHmRTvNaWNeWkZuTbYa6Vfu2BXIXrnpd5Acm4lWSQozNJMKb7UygL0QASCtNTJSxzqmiAX2JSlAZNZ01x0697luJIMoonpw9iutfHwakpmwYy3etb1N2/ril5hBgRFNtKbA1ygSZk36aPNPtCjJFe5aKs/FgtR70s7N96pQNTphpfC9/AmKRxU73asium+6X1PKJz2q+m0Cun0CunnfxkhlTFn6xJnkPxYRQFLBizXTMCfGYyMgh8MHOSkxj5cwPNIWS8SWCbuU7Nb07aSzKLozFP5sm+0bLkLkGhYAw8jCET04krigIZi5DwNlLVxlg2jvFsAnERIWAdhGmAPM/BOUcUpmgxib3tcQSiiyiZwO5NK7H6jkux/safYe4P34yF33gJHjrhn3Hevw7h0hcNYe6h/4jbD3s+rh56Lq469AW4/CWvwHlHHIarjzwUlw4NYfY/DOGSI4bw86OGcMIHhvDoqR/C4xd+DvvvPBkjd/0U2YLfQy04G3LxBQge/BP2rb0TWxfOxt6GsrmOAAAgAElEQVSFN2Bs6a2YXHUngnV3YWTBVQgXXAPx2ByM3HMuhu/5IyYfvgiP3vRD/PQjz8epxzwXZ73r2fjd64fwqxcP4fxX/AN+/6whnDX0D5j7ilfjgmc/D5ccdjjO+Ych3PqGF2H8lE9h0ddeiuFrP4mxB36EbfdfgN1LH8S+rcsxuX8jWHcMnYlRTE6OIwhaiOIOumkLQSdCHIfohqNI0mFk6T6k8X7E4Sh40gbrhhBRjJJzk/LRGGuybhdJuwMWheBJjCwKkQQBZJoaJkViGBbkFREGXaRxbM2vRcaskSZ1WIlCTqaXfqKFbzjpNPkGlFBcgyUcURBDZBJZ7AAMn5mQK+2iI4nm3sSQCmZ8KCiuNEsiFFoiDrtQgoOlCdI4AqUtEJBB4BptxiXf0PN5liAJI7QmJhF1Q5BBLTEpyIeJJAkUWUld56yRjFDn3UaNNnICKvjJSJP8PpyHAzEhHIOCOv7UNZ8JVDxTvKgvG6D30OKaok+t+z95S3AXw0n3nJIA8KaQzj2QwrAjc2fEJ5XpKM5gYGnvXzpnuaIGkgHA6DzSuoeKAAIxXDRoZoEgY16ZWYDeAiHe+8joTgkvJaXRvtN5oWuNAJdS5wjanUFGD+MWfJoJVBiWiLTvN9GQ5jrlWYokCkE+KmWujYxXxJDcJDvQuIi7MeIuyZuYBXdmenAMsltcSoovHaLjtWwVxSCZghaUBCEb8CE2kuxkBIzvQ5xuB+cHwPkkWBY00nBlr+MsScEYg8pTJMk+jB1YhWuu+hV+8+uv4547ZiFsb8XYxE50ozFEUdsArGGEXEiItPHBydyxEctWZMwwbISE4DGUzsB5jLJSkJJBKWHW13mOvIzARAeChciVMXOXIkLG2pA6wES8B2k+CdULcfDvGlEyDqEiHJwqUBUcMtGIOgmklGBKohVMgIsEOomhgi5acQhZKwRZB614DK3oAFSVouwLlDXH5OQkOOcA/oZevwRjTSKHqqCyAn2Zo2QSldQolYCQGXTOoXMGpVNwFiHXJhGxLJQtjJ3kLUahuW1Kl7lp+hDrolICvVyhlBwyjVBKjkJk6BfKKAy0W1uHQRuU/EYpeyTr7Fc1Dk5ND8S3m/VVD72qD8kVyrxCldfIZQ4tcvTKvpVuGCmr+Tzfp8w3sqS1IDEq/nrwSduk6lPSWbMetSbnTWIHAR9TDdBgAYiGcUoeYJYNS+BLA7yUDWvkqYNPWuZq0TTQCHigYz44NW2bfcSwONifsiAGSYXLPLcMFGJz2PVjU+fkeY5+v48h/NV4VPhMCgIp+qVCkQtoxdCr8ibOk7mIz0KiX2r0S2XlIWYzLIx+qS0jo86lNefsFQb86BWGelOpHJXKMV33MF3VmCpr9IsKvYK6mINUbyq2TEFVWipKv9Fj+5vr4PpRix69uAFMrCylaKQquUatycTPAQ++lp4KLNooNcGXiVCH1sZNWjORpuvnsUJ8VgUt2t33u9eRVtp1xd1G3TzyD7CdOT1YFBL6Olj8OTNCGqBmEe2KUrNoryyARBRoP5LV38gJnxJNqOik73feCWJg3we9CJR9jWPNEL2/GjimmWaMLvUhx1SvN+DqbwAfPw7XL5hKkMbc33xnW6N7N3II8jbx/SBsckFzzTpauPNScdRxOcAMcJGhlV0g+N1hkjP4aQEu2cNFjPpSBgJl6Dj8golugn6Mp81hbhBRi5oSrU2SH0xhAcKZQN1Mc0UqbGtbOGscnOpb4KHMlZV+VcVg6oRv+lPMGEeEPtNr/SKVWAgD47DZyEOi0NqaXtLfyVPBlzH40gViD9AEQAtZQsG1lDNYJc4sl84bJXtYk0ySUli6XQ+FKtEr++hXU8hiZhZIIkepK0wdzFFWElVVoap6yHWFXJeo6xp5oexnEuJPTAP/++i6IACFYk+tjKPRMtK1TyADTbLm99D2PVaXWFU42H8SVWEADjLnNFsDXllPjxI+Q4P2mSZDSkPpNewV+m7ad8O0EBaQofGRhBGyJLVgBXUDCETyGS90PRiTTQKeRCN9M2OUiiuaYOnYybiTPsfvFvjbVK+PuiwRBV1oaTLUc6VsQUTFDNH3VSPz09IkOgluKLFSJDZDnv4l410lUyhhYqeDOEIUdJF2uuBRF5Pj69Hafy8Wz/kG5v/xaDz807fj5mOeh5tfMoS7Dn02bn/uIZj/khfjliOejbtefAhuffGRuP7wQ3HNYYfgysMPwVUvOBRXHvZczHr+IbjkhYfgnBcM4YIXPBuXHPE83Pya/4Pb3/d8bP3V0RB3fxuPX3w8Nv3hHdh64Qew/tL3Y/vNx2LLTe/B5N0fx8rfvAU3feZFuPmth+GO97wI1772OTj/RUO44MghnH3IEC48/Hm46LDDcf1zn4c5z3sebjr8EFz/nCHcesRzMfeQ5+Cm5zwXNz/3UFz2nCFcesizMP6/X8VjJ74WG/7wCsRLvgq99XbkuwNkI6PgkxNIWuPotsfRbk8gCAIkYQoWcmTBOHg0CRa1kIaTiLsT6AZjCOMJZMykeZDvBIsjRO02WBRZcIJABPJbINZDGicmycNjQcw01CQ/BooMJTaFeX9sC2Qq2sgfgQwfMzKMbIp78gNgSeqZaVK3l9ui0LAzEluo+oWlS2ZoAIVGOmASFRJHOydPAu+9VLQTI8T4LZBUxPk8mM8U0CL3vASYBVVIXuBSKtJGSuAKWCrOTEHtXktsBOeFIKw3CIEjxGahgn0w/tP5WfAsg5aO5USG6QTQ8CwZ8DAgsIEK/QFpiGVaOGmIixgX9vU27cPr5Nti2gMonI+EYbDY39l2/iV0o4EnIIMAMvoOH8TxpS7UEfX9MEjK4YMkBObQ/wngl97nE7PFl51knqxF+eekucYGk0zSgcKee4W5Y464BB26ZokZQdeqLxsiU1krxWquVV+6Q7IcAjCs5IjxAVaQFjlyUUJkOURmzD457yBO9iDjuxBHk8jSDljWNY0nb4xmMQNLTLJOkoxhfGIz/jx/Nu67/0bs27sZnfYBRI2BbtKkAXU7AaJuiLiZ14iV5ZvJiozZ36LQHFpmZk5oNq2yRgJtGmEGnIjBWWiYHzJump2Z/b3I74DOV670IHspzRAGXURdJ9GSjFv2BvlqUARoWZbIsswWvMRw8c0YiW1A5o92HlXKgmAkJ1DCjCM7DyuKJKdocCPRpWYgfaZhLRtfOIrApTrFMFPMnEwpFIIZIM3G2DcbMTMparQuShycmrbrZ2Ju+2sbU6/WKHRp1kj1lGVcEBOjUCXqomdAjqJGXfaQqwJV43dhE+VIVtucH/ruXBaocsPWMHLhJs2NwiYa0IKaN7T+I9auWRvpASZE6a0Rn1bf5q45SGtMWkeSbIWYx7Qmp9+bQBNipxU6R1mWBqj4+5NT+OtUbdkUiiU2qnSqASdKC1ZoFLmAlXsUJvmDGBYkFyEGRqUFKi0acEJhui5wsFfaGNQ6N3qgXl6glBql0ugXJXpFiV5uNudN4Uw2fSd+Wtjm3gkc3PzCVs4ALXJUSpmo1LLAwV5t0kmURK01SuniG52B5kyXdpepayhBvrmffMYfcuA5T9JCxe7/T9ibRlmWndWBQWYM78WLiMysQaWJZjBegFsgwAbUq2nJA9CwaGhkMI1shrbpBdj0soVZ0Oo2QstgkKCEJCqzMrNyzqws1TxIQhIaGEtoHqi5cojMiHjvzvP0XkSVzO4f5+zvfPdlYv+4KzIj3nDvucM53/72YIo2s+/TtpbCjT4EGlSgjpQbJSdOL52BmuckCnvH4IwQaRLnHO5ZcJNpwqhLUp5orKWjemZdewNQwfdrM1Luq2alMNqVySma7q8NIClloAEq38/9034GjA9y3d+2V+A2FVNc+uBA34z1xg4tb3jjHuz8Ssj04fVGtgKBCwJHJomjQhpHoO+B6c7WUuzTKNLFWLpIRaK4Reb2W2vdCeSZ66WQ99NHgAUakVG69rIgFyNECxIwVvLvAio0IKP/TaChlwKhaPpmvwwYpf0ueJ+b37fOH6GsxIOBxShNHGv1Gmp2qf/TQAXZAJp2q2MqCd5INKidCGkEJEZD9vVEuE3iRyE0Pj50HTvFRSszzcRcN8q8ktKKpsVLs11kcYKmajFrd9GULabNDN6Oj66ZokhL7HZ76KYlqrpA27bo2j28tAtEYYaunWE6NWi3lnbw2ncADYv+2qaG9PWQZCu0aswFbFByC54H7fJsJs4Ke9OXYOKxrGSsruU64Vjpe1QMRO3v6agtY2W/w2gka5kceW8zAYV6VPpa6HQQglk6QYfggLmvbfqL9Ygp88SyzoreAqXInMxG3K4VcDYfR0qmS+AZ898+yFFI10Fo1RaYqMsUUThGnpouUpYEJiM+8ZGlAfI0lC2NfaSxjzDYwc7Eh7/jI9qeIJ5cwzNPfRSTyw/h9DveiA/+9vfir37lH+Jdr1rA8bUFPLAxwPnhAOcOruHE+hLuu2MdR0dD3DVYwtGNEQ5vrOI9ayu4c2Uf7lxfxh9sLOMPb1/EO0f78QfDAe7c2Id3HFzAk7/8enzsV78dv/w/LuB33riAE//qFrzzzUv43X+xgGO/OMCf/c7rcPRHV/HW1y7g90cLeM/BBdy5toCjrxjifRuLOHxggCMbQ9y9McK5g4dwbLCMc4fWcHzwNbhwcBVnRis4PRjgzGCEo2sLOHpoHR94wz/Akz/3rfjovx1h8/4fRvaFe5A89xTSK1cQX70Cb/MKIm8b4/F1TCbbBsCaeIh2riOZbCP2thFOtuCPr8MbX4PnbyOMJkh8A0rEnodwvGNjSI20I/Y9REEgLAgW4owYTaJI/CUICFDPzuKQxRWjS3WSAuMxmU5AIMHISZjs0QcqbgAd7OeQ7q4TGsSwU5l8Mt5U/43mltpsMYkiVyhZ8IRFJv0OzLGECDzDJklUIZqEqdXC9xkiBAzikPvhjB+FOq+ACvN9LuZTe3bwmPl7bbLI45kHKnhuHKhggYo0cqBA4jw75oEKShz4jKHMwW3O80D7G6SqCBa5xU2Bikx+b8AApmKkDpxJUpsMZMFSyxzUxpGpuiYoDSpSZxqpWSlka5BlQcCL0ggBs2heSZDJFtG6yJM41Jg+FlbKkmVuPEJnIuuYJOZYOLYCtFjggUBe6PviR8L7whnHmjGLwxD+eCLnwfm8ZSIZICjjAKFUzrUz/XQxkhIHm2am0E+uoSivIY0nyFIfaeKjyB0AJtdtaA1koy3s7DyNNL2CS5e+iDC4jiSy97m93+MgxM71LVR5gWDi9YA1ghMEmFiw5qkxwS+LGCYR0IHZbUPzZgfEc01flzmqkgweMx+S3cNOeGuBC87NbVUjS8xcm8ax+X+WoaoqASzqukaSJMgy01zRfmtsRPAcsSjO4kQaImRM52naMxTXTbf5jWuJqU1Ri20iSOj5wmisq9wAFWVmNjsWWZzIWpXPIAJYvEbK3Jl20yCS5uba10tAi8KZoBOAaMoWxmSzxKydIU8K7Ha7aAlOZBVmFsioixpt3RmgwjbnyJpwbKzGXrMlqtz5R4jMvDANZyfrdesoYW/UTW8tQ58LSYKz8i298Ril6WnXYlz30xuM66Qy5zk01xmbmAQsaKYqjAqCFHUeC2hR54lZpFmTRso82qYAY0gJQrRlJhGm/F1n/77blgJaEMToqhxFEmJqGQ1taXRBXVXYdJASM+lyO/8IEwHnUgqch0WBpu5H22n6+g2vtdu0rtAUBqxoy0K2rixRZS4BQbMHdEKH0ymnqph2MZHzJ3LejI60eRfRSm2/KdyMfKVRtHlXnN7MhV5M2Cwzgd16ghZGcxqrotx5bbhuv6Mv6+KfzreNNUGlVwY9BfgavZnFPf8dCxCiC3rug/b10EW3+12qQCLDWDBJFE4KpAEOc44KpRGvpaB18TyFOkYXm/l3AhVy4zUWMNCsFsem0HIGpkQQjCBgRtAijSMxriTLQo61cJMCCzeaaJkbnGPp/CgIdphr3pk3skPNB5YuziR/uXLGkIwnYnHIh4gGKrSHzLxfDKUXfaDCmTQaEMExZ/hZBBe7xoAx1LOK9EADKerBJhIaorE3YVSwa06gggshAhJEmIs0MwiwYpww/kkbOGqNn+gJe+kZzqtD3+tG8mC+lzQ9juus60CjItEP2u+6vrnZ6xx0XWOMsuoZmvolhH6JqtxFVU7RWGrhVLEjmKCRxYnQ8RhhyqKfOkaaXwpYoSYxghbCgLDnpy7L3rWUxTn8iSmyGNeqGRWO8VS467DqJ5zw75SPGKaczuQuhR7d8b5UkyYZCvzcwgJZBPxae60bBkwtnY+2blAWMcrCpO7kqXOBZ+dRGBYESexPLhhuXDSZv2eW/cH7mAWoliiZhZDp6lZlhjQObFcuRJ5GyNPIGLvFQf93SYgsNYkgvpdict1DtDXG5ec+i/H1P8NX/vLdeOB33oTHf+N1OPy6BZz8ugUc2beAB9Ytm+LWDRw7sIwzt49w9vZDOL6xipO3buCutRUcOTTCkQOruOuWEX5vsIAjtwxw5MA6jmwcwDsHC3jXKxew88434+Q/vx2/9t0LuPCLr8Inf/d/xudP/Dge/q1vw3t/fhmPvPW1+MR/eD1+4+sWcHQ4wKn1ddy9tISTgwFODVdwdP8CzoyWcGq0HydGI5xcG+LMgSFOry3i/lds4ORgEadWVnDxwCEcGy7gvavLeM/tQ3zix78Rj/3E1+ALf/CdqL58GP6Lf4b48gvwLz2HeOcaJttXMZ5sYuJdR+hvIQ62EVHKMZkgHI8RjHcQTMYIAg9h6PdAiXAyNnTrMEBqzTIjghCR6+gKcyByiRHcQmWMaaIKPZfcZYsXAhsEOZgUMNkZC3X97wIqWJTR70IbTBJQIFODHVgyIciWYCGm5QH0etDdZM1eIKhBYMAVioFJabDfK9KTMDW+GmEohTOLWM0w0cBCliQ3ABV5kgqYI+aYCpxh1z2NYscyERAmuAGoEBaLLWI1UEC2h5ECOIaGBirYaWYnft7zoietUMfGMeDrStvxnwcqyFZwQE2EPHMmkaWd070dH3lSSDFFKWNuGSia0UCAgQAAARYBLez30vhTPDYyleJhx5nPRgIJmQUAaDaZUDZMNoUC5SjHIGuCYIZLXEkFqHFjkcl1w2uS1xjjYrWBqpGFOCYU/WMkutVKKIoss4aZmUiPCCg5Y9XMGts7r5C6rJDEAaJgG3G0jTT25blM6WGVFyL9iYMceZIjjjz43lWUpQ/fu4Y8SyS1x7eSmSSM4I0nKPNCIo/dPRMKkMTzaIpnO3dlBmyrywy708YkNFaZFM7iq9W4hC7t6VQJg0IBMnaNQm8ZSlFNs8gwFtI0FaCiLEtUVSU/s8xdz2kcC2hPJhLXGHmagWkVmfoOXRxr5oLeGAfMxlJjQZQyL+CNJ8KwoLljZdkZev3INYUk6ti15ry8wTCs3fqDDRyuDdl0kaZUa8CGuqhNhGlRo8yMl0VdNpg2UzRViyItDNhQuvSQaTNFXTS9tW2ZF5I+xDj0rp4iTwrxCJMaqDJm82YdnwmwMV/ncH1LWUqWGNPxvdmuk9uqrcgyWZsSyHDG7G1vLSsNSCv1yO0zhs+VqijFRHUBX93DtC6Qhp74VHDrGDlaOS8KGmW2TYG6zDCtcyv/KDBrCmFSkFlR5wl229L+vcRuWwmAYSQiBrQgG0O/brc1dOndaSuadRYzu9MOL+/toq1N1OisqzHtjGGi3nanndD4KV/QW1eV2G1qvDTt8PJsis5GqE7rCpWYaTrZiQYLyApg95dFPhNHuqa64USK/kcWri49gYyDWdcKQMNj7ppaQBq9zTMqNNPAJCeY/YrDQArmvjSiEBDDJRq4Qp/vMUWWNgQtsDttpejumhppHDlKt90KBfaQYUApBGmUTqqgvQj68ggdWUuZBo/VJFhogMUVyyxGNGWJN4m5cSrQk4TGkYy8rYobGTG6QDPFbarGqJV90oauxtPBmOVN2wbGST2SYyDLxZhHlsIOMcdcywM8t51/IshpFMs54efQF4LXkYlzdPGI8nAtnFEPu8wii7FjlUYxKG9gEXYjUFEJ2NQpzxmCPTdKP1pbCFKH50w9eY3xHp+2jfIemJtIy8qODSnymTysCTgUWXYDUNHriJMRwXtRId6OpeWAEDI3puonZQvTtsOeNWPkGO12U+u508h5JTPMATqGEic0uqrGS7t7uHLpkmI4mM8iWLQ3nVmtX4vpdIqqqlCVU1TFHj71V1/CbApkaYuycNrGtm4w6zop0I2sp5C/dQrp3pvtyqQqIIdiUAjjQSZi51ydpxn+9uWvoqlqBBMPm1euIwlTQdbdIoKmqa0AUHSGFk2lvU4IQnWynwYsokRmaqU7nCBpOtqQfpk7ZhUXKk1ZSXKRpjzKAk0m7BRFZsGCIhOwT3dVCIa2VS0L8RvAMi56rD5TZCcWSCyzHC/vveS6hjnNpvh8TAXsJaDM7ldmn6NtXSG1FHVS7ne2I2xf3kLubePZL30MV555BH986v/Ce3/mNfjzX/9O3P2aBRzdWMAjtw1w73AR9956AMcOjXB4YxnHDw5w6tZ1HF0f4PTtB3B4bRnHb1vHXRsrOHHHQRy9bQ1nDq7h2HCEI8M1vGdjPz72I9+K59/+w/id79uPR9/6BnziPa/H5Sfegi/f/1O49MGfxeP/+Zvxx2/7enzh7f8Ib719Aac3bsHJ1QO4Z3GEE/uHODcY4eL6Ks6t7ceDdwxxZGk/Lt5+C84cGOC+29Zw/ys2cH5jiLOrQ5xfW8PRfQt4174FHH3tLbjw7SM89k/34cm3fhPGf/I2+FceRnzlbxBfexaTq88imGxie+cKJt4m4vA6svg6ou0JkrGPeOIjHHsIxhMTBRoECENnjMno0XAyRkr/ifFYkjiyJBV6tu6WG8mF6eqy+NasBBZ+jPBkYUXKNf0XRIZhAQNKLOaBitx2vxNLq2ZxZQDcVIp1fiaLDBa67CDr5Ai+PlTyFudx4X7G9r38mVmgwrAP4l7BmIQmoYvfTW293o9MjSMLoZtJP0LPlxQKzbAQE0VbVOquOqNJ54EKFshZkjgDTiUH4H1dZFnvXue+E4TU4IDeUgtKVLkzJicAQyYgx2P7+tYNQIWLNmWEn9mYBpLYorvKTfEjgIsFPwiWsWiP/ED2xRtP7DPHFOa++r8YhlogQ0tkeNwsUljI0TCY7JWmqg2VvnDG0jeTk4R+IIAHX8uuPb1ACMrwnJJ1IcCLBRbIkHAyIsfWIOuHRT49P5igws8uLYjN4ovAtGEQ+CjyyALKiYDO3D/Kpeh/xnNpGk4RIj9DkZaWNTVB4I1RFyUm2x7CiYuoZQKLBh/98cQxaCwgZAr+UliiJtXONf5YB7HmaKspyqxGmdVGStruocobTJtddPVMTA+5RjBrpUJkwVwXujVFPya8ro0MleadXdchDEM0TYO6duABmwxsOpCxTJNzl6jhZLdsbGivg/n1ums+tTJf0zif8tVZNxW2JwvrKi8QeL7ck5RXcE7XACDXGmSFCFPSrq+4v7VdK3GNadioBogoshKNZVfkaYHdbg9VXmPazpAnOWbtDCY5ZGpkwO3MJIe0zruCRphk/xqGQmOfBUWPZTzrGrRNaaWnBXanM5HDcOx2py4FbdZNUWS5+Z3IYm+sb7lOK+z5dCadhqE7v74jI5fXlfj42PVtnudI09QxKghSpKEnP9syQ1WmmLYlnAGl0T11TYHKyjqaIsVuW6HOE/Gp0DIQA07kmDWFsC74s85jC1zQ28JsbZliWt8Y10mgQHwdqtQCJzmaOkNdpWiqFGUeoSxi6c7S62C+49uWhfGlKEyEalPk6Erzs8lzYRZwI1uCngs65SNPk1533/y07IciRZEn0klv6gJdUyrTT7rfO1Bkd9qirUsBacjkcC60jqVAXwdd4FMOwJ9GcsBC2JkestjM01jGlTIW7X+go/pY3Gs/BhrLEeygX4eTPDgwhVIZ7R1CmQg/g9+h4y41kNJnyLjXsXDvGidj0MUKi1tjHljLNUXAxH2OYQ5VZSY/m5psIsfycQkTTn7RVKU1fNL77GQaGlBwbJVE3usYO2R1OFaIOPOWlYwtv5eGmQSPTHFYSlFEhoR5iLtUAj5MZtZQRy9KRA5yE/TdsUcoV2IahgFaOLkQ+abmjZOIltxoRpFjQTUCSOj97G2lM99pBdhwxkPzkgUucGZtJ3Q9sivo3Ewmg0kLybFnZRAEu7QHBj0LaguoaNkIgcHdaSsLBJ1wYYwoO/F+4GKMk5oADZUz1ZTvqRsxG8rSGs89s4nTJ+/HS3vAyy8BdeXMmsQsyR6DS7ioemwZx1pwcaIvzXYxbVtIvFVZCeghNEAef2loiGWW2+PqUBeNTKT0A6nLHG1T3nAuCYxxgidYowEloRbmhYAnfROoykVhCSPDsS74GaTsyt/tdckFTV2UNoPdxKCRYs3PECZF4cALfpZegHOhqhfxvH+FGZWp/PHCdSRYMLLjx0Vh4PmyiM/iBE1ZwZ940ilnQbu95SMeewivPYPS+zwuf+40Tv36G/GhX/kunH/jCo5uLODiwX14+MAKLo5WcPaWdRw+MMB7V5dwZHUJxw8Occ+hEU7cuoa711dweH0Z99y+jmOHVnHha2/HudUhTg1HODIY4p7XrCH4rf8DH/mFb8Nvfd8+nP2l78KfnftOPPuRf47Lf/oLeOEjP4NPn/xf8O7/fQFb73sTHnvzCIcPrOHwaA1Hlkc4un+Is6MDOLG6jKOjBdxzywJOb4xw5uAqToz24+JtQ1w4tIJz68s4O1rB6cEKzqys4M6lJbxrfRl33bqAz3z/q/HnP/EaPHfiZ3H1S+9FdPWvsfPCp5B6L2Dn+vPY2r6MMN6BN76EOLiCKkrhbW4h9QLkUYJgbDw9TASsSfNIfA8RmRQWpEh8H4nvWeaDJywGbzyR4ieLEwSeJ91xHT1qpBDuPEn8aNdLuS4AACAASURBVBQJo8Klfbj3alYDGT1kSzi5ReI6rloCogABelZQ3y/+BfZaExaALX75bxaATLUgA0GYDOyESwc7tKloMbTHRhabZJJE71ecCBgTU3ISui42AQx2wiVFhWwIW2hq4EUfK80TOUbaLFP7VRDM0CkahknhjDE1UNLbMpc4wHuVz4EkdJp88aWJ+3GoEkGauN9pKRjlFk7HnZmOvv0sPrvKzEQj0vBS4jSVxGT+2iHIqzd28QPPl+KRx0+HfvGqSG9MUXEd+L7nhjDGNLgWRr3xJhA3vz+8FrPEFO8EKngtkL1DdoVImZRXiTbMFMBKAWQsQEv9HLYsC7IizDUZOklFadZh5rNTJGGOPCmQJ+44NQPFAFe5YRclqZM7hSkiP0UWGSCP59TJx5whbpFmBrhMEmlm5ep6JMii2QXC+iwrtNUMVd5i2hiAoimnqPIWTdmhrWagtwPnLM0M5Hpw2nbCuOGaiBJlRqPmeW58s8pStqKwxvBk8fY67a5gZQErbIpKe8xVMs+zwVAVxq+Q4JbeOM/KWtSyJznvc33i/DAKSdowzAp7f6cu7lz8NUomemXi6cECnkwqRpA6Gav1n7BsiTKrLMPCeFTw30VaGKlH3WHW7aKrO0xbY8DpjNJLJwGx4B7XX0xbc43WEk2VC9Bh2BZ6XV/JGpdsbqkXFEBBAKRQY9DYc8DrLLMACBtadVnJ68tcsVHtewkkJVGMPDbPihuACvpTFEmItjRJEtO2QteW2J016JpCTDWr0gAUZELUeSLsCgIR9LroqkzkHxqoaMsEbZmgq1LM2hxdlaIpY0ybHFUe9mQCTg5A08McTZ1i2hWoigizaYm2yWCiOSO0jTNXZNIBC0OJVcxS40thfSr4s84ztCo9QUc56ihEyiZIvZ8HKhoL7tRliqpIZfy6pkTXuM6zBipYzNC0cta1itHgIhidoaehAGrphOvg0r8h6e0391ezFrRBqAE2Ehk/7dXBiEt6UmjgwPlouLHhe5wrfmZBDFNMa3CA54YsBF20cj81I8a56ztTTgeOZPKAkoJb6OrU0tfQ0ZMa1Coy4xbc1oX8NEkxVg6VhnBJE7XsNz1UCD44gMwBG/y39uQgGMUi37y3lAmgrWtXFAvVzRmoEjDieTTj20iBJF1jOwGbxAvX7b0ZIs0HFR9a854F+nqk3ESzhNgtJ7iiZRoGqa9651ffm+Zv/fN3A0NJJADGOEkABDIu1FiJt0ReGClC26FIM4dG28WgUOBKRxMkkFBZJJm+BmQbGEZA2/OoMKwLw8hyUg9nPmoAHeN/wQnXmUs2TnJj950FvD6+ujELgdnsJYR+hmtXJ0iTGrPZy2iazoIdfVMj6icZaUoAY2YjpOZTQrTZJq8f7RUixpKWgeIMLmuL5lc9ZoaZEEvjxD13PgmicQE0s7pSdk44Hhx/Ajf0xTCLgEqAjZsxomSRodg37OqICZn8zeSwF7nRpnPsudjmpMvFCaVaQqMmM2IOkOC/hSJuF8c0Bisy18HUQAUZQVomQvPPXiFpO9FRFCELdrD9/JNINz+OJx/4f3H2l/4RPvjmb8LxVy3g9NoCHjw4wENrK3j09oM4cWCIo7es4fjBNZw9cACnb1/H0QMrOP2KDRw7OMDhtUWcvGMDRzeWcc+hIe5fX8XJpSUcGSzi0z/6BuTv/nm87XULeMf3D3H+378BDxz9ejz5xP+Kz3zwp/HpB38SV574afz29y/gU7/69Qh+7034g40FHLt9gCOry7h7aYATgzUcXx3inlsGeO/aAk6MVnDPaBFnD67g4m1DnN3Yj/MHlnFhYxXn10a4sLqG964OcefGKu5e3YfPfNtr8aHXjfCp3/hneObjb8Pk0oeRjv8a4c6X4Y1fwNXN5zHxrmMyvoo42EQVRwi2riGe7CANPETeGMFkG2HkIYw85HEkkaNZFJrYUd8YaUaTserQ+ta41fk5kCUxX0RFlHUo/wkxt7SfR5aFyBjU7yjHYNdfS0603MSwEZysQ5tZkpFxA1CROG0/XyufESsfCBaJc0AF5StxSPkHo0tjKUZNIWnSSuaBCoI3ZB4QLIhsl32eXUHGhRTpLNgpL5AC0RlFCnVfgS8agCCA4XwInF8D73MWyvNAhRSKqsjR3gbU1hPQyNV78rnPEKNJFva2u8t73jwfDJuKJqF8hhWpMdLL01QkEGI8aseZzAxnSnlj6gkleY4FEAtd/6ZAhTBA0huOa95QNFFFf5YkwvTg84+ABIuuWIEIPHeUs3CsCPAJ+KNACvm9AiooVTLsi8wxgizAo88lQSIeP9cK5u+pPReJZYdkiIMMZdqgzBpUuelsEzCilwnHgs91EzVcIotKVLlJ9uJcwX2Pw7A3xpQaEXRz++RSrggM0ZtMzKibGeh/1ZTGK6GtaOhYS1GtGzRcg3Bd2lSUVypZrb1eyKRIU5M00jQN2rZF05gmC9/D+Z5zP+dVAn4EIsSTgvdX7s6NSIErmpnnar1vWRjzQIUFQSo17wtLl8fE77Hjp420CUiQdcF1ET0xeJ+WlmUhvm91Y1NC+kBFnuQoM3PvttZos606VEUNykFm7cxs3a71H+vHjzZ2fcLnQFc7I/xW9rWwzF4L9FggghIZyr41wCMNPdUAYnOIbFwtfzXMDvMMotGn+T5nFmwYywawiMNIfE/IQCqTDG1R3QhUVFlkfxrDyzK30S9lhrJIMG1LiSFtlEcFN/7fABGZxJrOmuKmjIppk2LWZPKzqxNM6xS7XY5ZY+QBWgLBYky61HWCtklQlxFm0wLTLkfXZmjq2PykxKNh1KHzvGiqEnWeCZNiav+/17aoswyzuoY24pxnEWhjS/oT3AhUZG5TaSldW9jfFVLIsDB3xU0tAAuZFdq/wTjVklERS6FO91pnKunABO3v4JgELu2CCSEuxcIBRSyuisx0hgmuaODAAQTO9FJv/L3ZR8e8oF+DS63o+1E4BkXZOy4eC6nPGsgyAIBCBqm3s6Z15neVUPHJImFKg/ke447Mny6KN0OehcIiMYkVjhlBSRA9SzRAYUxQY8WgKOT86AQVMwb96B4tW6iKUsbcJUm42NumKiSFgTQ0jgUfKoX67GnTYtYxF9nFoMrDiFQtVcTyetQGtZRL0SNEkkv4gCuUhKQqZHw0W4jyGz70BWkty96mqWoEIlh4GrnDVLoHtTpm+j+QImk8ObLeZO72sQaNSDkhkSHCCYieF471QnR5Pm1Ix8VWMrGwQHfxoBZUaPh6e51UBEzN/V1UEbppZSmWM9TVFIVN/djd3RXaHiNU5wE7ndyhGTPaJJQgg5Yd0WyTzBx+RqUYIlVRYtaayVgDG+b7VeqJ2jQw1dWmE1Coyd7QZxNrNEovi0qxL2jy6rSRAgrYz+G5lcmQVNPYdaWqwoBZVWl9mnLzjNUmd1yEzHtlEOQob/JvoXan1JE67bc26NLRjRqo4AKZ8hFSfp3Wt/87z9tCOHkB3uW/gPf0Q7j3HT+Gh/7Nd+OB7zqIR25bwLnVJVwcLuGJQwdw/6E13HNwiD9aW8aRwQrOjzZw+hXruGu0D2fu2MBdq1+DI6N9OPnKDRxbX8KxtUU8MFrGicUFnL5tFcnb/hXe/yN34N//gwW8+6dfiT/8P78F549+C84f+R7c/dvfg8fu+lH8xd0/ipNvOYhHfvIQrvz6/4QPfu9tOHJoAcdXF3DP/iWcXhzh5GCEkwdGeO/qAo4N9uPU+jLuXl7AfbcPcf7gIi4cXMHZ0TJOrSzh/HCE962N8J5DB3B03xIeW9iPh9YWcPYf34FPn//XePpzx5FMPoHxtSdxffPLuLr5PLa3r2GyfQ3B+Bri8XWk/jYSbwv+zlUEk2vwxpvwwy34wRbyKEKRxEgD50sRexPEnmcMNq15n8g6xNPBRAmyIBJwwoIauuNLBkVq2RUuNrJvsqiLcuM+n/dTLmwREwWUWkQuCUN9j/armAcqkjnggaCLmHCq46NPQ49REbvkE/OewJpPxr3viIMEeVrelFHB45NjV99N0IEMFkmDEOlHIh4Mse1GkykhZqdkr2jmRWyjRy0A4faLxWOOLDYd8iItxQz0hlSPmIkfDrAQ02YCmfa+18Vxr6iXVIFcinICAiw4+axKY2uQPvfcSKPMAhX01VCAgWUyUIrw3wIq0jjBlUuXcfXSZQERqNOnLEQDFSygdeoJQQT+jewFAgH8LF4/PBYCAdTG91gCFhTRBqYif+G4Jq6Q17KeeUYFWRT8HD6n+bvCngtd+BPsLpIOWWx/XyRIEx8mHSZDlTfI4wZF0qDMWvP/1LFYyNgzjBj6m+QGqIhL1EVrmyaVnD/xxkiMdwV9WsickLSN1J0PShU0MK9jNMnY1LGY2nvLsClb7M1mTjIta4Fc1oZsGDm/J+Ofxa2ujWdFFEXIsgx1rdZRtknD8WajhvOmNKtUA40Ftja27jXbbLyn3uaBCjIOirREFueo8sowQOspps3UARf2ntHFuMhN7FpPgAyur+248xhlLW3ZDzcDKtpK+VC0M8OwKBvDsKg7dPUUrTVYn7Uz7FrfCa532NjJksTWOIa1odfsTVkZ2UfrpCNkVOj1krxW1r2VyHH4bBNJuL0e6PGhfUK4NuP/yzwXsIwyGbK95PvseLZFhVnd3AyoiJHHAaosRp0nyLMITZ1LR5lxNyIHKV0U6V5Xoy0zk+aRx4o1kaHK4p7hpkg/igjTOkVTRigzH1UeoKsStGWMl2aldLxdokYpxoNtXaKpE1RlhK7N0LUZ6ipG26SoihBlEbqCzQIdfR+DQjwpjOSjQJ1neGnaocpS7Foqu06ZYGHK6E4mZOiieR6oaGsDULRNLtKUtsntIjgHvRe0qSYLNZrw6e9lagelJhpgyBJqqQ0AwMI9SyKEvucAGgEDXDeehaL5PMas9qUbLOBnXdsDKAh0EPxwPg99+QwZBlWRYXfayTnRqSAENHhMfclOn+FBRkqZG+lBlhgAwPgzdHKDUafGG4E0du2twHPmxjvD7qzGtC3lJ+VFu1OjXyd4MusaCxLFAuAQROL1Qw8PGp0yn95FkZa9sW4qXQQpWpxClR34VvRYOHItEaUuK0Fz+ZAmKEFHXyK9nCRc1COTMubMYSsCFU7zaDxlOgsuGoSb0abiuVBWEqfkooZrucYJVBgpSSOdeK2Z48aJk8em91lML+cmYhbVu1Z3Z8anFD13Yx+6XMgVaSa+DZwQekwHK4vQYA6ZCs4Xh9KWSq5rw5Kq5fjiIJSFBFHtaUd/nQRlbk1lC8bZ5mi6BFWdoCgKlGWJvb09G1XaIEkjtHUjE8qeBRYYI8p9JFjCiC3qCym5IF00DiNcvXzFMEksgEFEnv4d/BsXGdRIkolBRoq53p0cqzexKU8UUrnJkiiy3H2XXUxyYalZQ21duwW0nQy5f3Kd2O9j9ycOI/l/mRfwJxMUWYSqSOy8l4BUT07MNLYV/bICJYRCahd0Ii+ykzBp6QS5SHfl/2WhrIAKMjlMdKKje7PjHFp5AIvWrZ0XsXP9Syi9T+OJk/8Bb3/zN+KuN96Oe25fwB/fsh/v3xjhgdEQjx5Yw4O3HcSRtUXcc+s6Th84gPev34KzrzyAI+uLuPDqQ3jfYAFHVvfhxB1rOL6+jBMbKzi3uID7Dgzx8De9Avlv/Qx+/zsX8Gv/cAEP/X9vwOfO/yI++tiP4NELP45HTv4s/ur9v4q/PPIz+PRv/zDu/I4FPPGDr8SzP/U6nL5jASeWF/DQ+gGc3TfE6cVVnBqNcHx9gOOrizh7aIgTaws4d3ARZw/sx8VDA1zYGODcaIALwxEOb6zjyO2348S+VTyxsIzHBkt4z9/bj4d+80343F+9C1nwUQTjT+H65pdw7folbG1tYby1DW/7OoKtywi2LyMcX0XsX8dk5zJ2ti9h4l3FxLuKLApRJLHIPYKdbUSTsXhXeOOJFM1kH9AEkYV0qOQaeZoJ6yKYeCL7oB9CYD9nsjN2rBhrChn5Qa84T2NTrASKmcHv4rXApA0CKkxUEMPMOaCCAIOWK0T2cxIFcESBA1fmgQ2XGBJIKgXHhsVi6EXI4vwGoEL7YpAKHwUmTtKfeALKUJIiBo6WLSA+GLFJSyA4QzAwVe/TRbE2ckztmJmiNjMAhY2E5s84TBEHNzIqGF9IhgMLaz6ntMFuj8GhmBy6g897X4p2BVIaVoJvgIq8cIBlmpkY68yZ+s4nVqRRrJ5Bbuzn9yf0fZBJEIehAK1VUYCySA1U9I7BskbM57vzooEC8dqw40IwmdKiLDG6/ySMzFyknrW85ihhoYSEYB+lQ7xOCW7o74+CQJ6hbGKlcWJSNYRRop7BaWqbGrbDnu0hDgzAYZpYMaLQGOSWeYUkqJBGNfKkRpHWArIb1kiKIjfpTXHoW+lJgiQ0iS1VXomsTzPuosA8B/yJhzLvp8zw8wXsixOZ07imIOAvTSA2KOxahoW/XjvRY4DrOEpA8zSTIpjNKJ7/adMiyzJJ+6jrWhgVdW0TQVRBP98806zDWtYOtaRI8F6gzHQ+BeRm8ZnzQEWZVahsMd81M3T1VGRTVV67JokCqfT6jPKFtqpl7ShMBLve4NpTEtIsq3NGaawCKmbtrmW3mH0qs1I8LKbNzAIrtUkAaabC8iWoNOuMxINJZ03ZIovNuSAIZ4AD+j32GRWNZUJIAyY3rNVp2/Xu7aoo7RokF7YFn0FJFMuYFVkmchfWL7yH+BoHiJlj4bzVVjXqrECTl1jAV3fx8qxBkQRG6qGkH/SZMGBD2kv4oNyja8veVpcpmAzSNSW6ssasbrHbdGiLCl1ZYbdp0RaV3UzKxrSuMGtq+dnkxivCFPYGrWxrSxFSBch8h50xmSwI2c3sU9NNB5xyCmcCWFgjS50o4ejsdZlbtNSZI7qOOM0pXQfU0dr7f3fMEKYkFD1ph+sy97vTmhWhi38Wta7zqsEV+mhkUiARHNBSGp1mMj+eLMa1TER7V4hxYsN9rkDTQO6TSxXJemwJMjrmI0K1uSZNObV/BoENMj1oqklzTC3RMZ/r0j7MA6NDVTRyDNz0cbhjdZvzlXASB+erUCjAw8QbaQNWs2/OtNRIcsyEK+aOCvnU9DJOBhpUYKHOh73ulDvmRIHd6VQmJJl8LBBhADJzrmgC6nxLHOjkTFpLGSMzBqVICPRDR6iCZYtZO5NjcmyOvscHQQ4yilxqiTNQJaBBBgxzoHUcKBkc2kOCOdGUENC4iV1tR1MrFaDBjkMjtFeNnusOBSf6WTdFW/ejXUnDoyZv2rrJiuPEfSSFT59/Ob+KIcJOCI2QJB+b18D8dUBARdESOeF39ay31UWLumjRVlNMm12LuNN4lrGsztxK0lyEYeNkHk1pOikETuq6Rtd1aJoGXdcZ9++CMVXm/OzaSFW6YnOhqplRHGvNkiFwduNmxpP6Vq3nNOBFJtdklTcoUgMWNFWFOJygyieIg+uoMh9ZNDFG00mCKjXR2uzUUc9MkEMYNuzGWN25k8hUsuAlPbJW14pQg21HWWjhCshI4wR1XqBMM+RxYvYncvN3HvuosqtI0s/g6vNn8Nh/+XGc/sffgGO3rODi6goeXhvg3qUFPHJwiPs2BnjwjoM4NlrCids28L6NAY6+4iAu3LqO87et4/j6Mg4P9+HwcB/OHBjizNoKzq4u49zoa3H21hGe+qlvx+M/dAD3/9Q34mP/+afx1CN/gL/5k2P4xIfvxsc/dgwf++QxfPjD78EH7n07PnX67Xjyd34Jv/vdr8az//f34uRrF3BxbRmPrB/A+dEK7h4t4O6NZRxdH+HkYAWnBss4Pxri/oNrePDAKh46MMD7V/fh/tV9eGhpBafWV3DXHSP80fp+nFnaj/OjAd55y3588Oe+H5+99y2IXjgJz/8LbPnPYGf7OWy/8CyiK2MUOxUSP0Y48eBtX0PkXUfobSKcbCLyt5GGPvwkQBYEqMc+yrGHJAzghR6iOEAeRYh9D2ngI5yMEfsesjBEHhm5SOx7IssQwMIWwfS2SOMQSUzZh4sJDSZGHhGHPqLARxKFJj0jDBD6E/t7T0Apyi10GgCTCsTcL8uFVZBEMQLPF3+NLDFGm9o3QVgaCpAgkNI3xozE5I/MD5fE4FJDWBzG8hrns6GTT8TjQnXehV1iN4I3N2N0iCRkjpXSk7aoAlaMTykVUAaNmlavfTZIsy+zyrAuVJGep6mKMzWRpiJBiemFYFJPyA6QRAz7Xeb5z05xJmOZhFFP855bVgOZHHwGEZzluSDoxGclC1FJIFGSCi3hYOErrBANpOTsnqtNgSF8D59ZYj5owV4HlrnNJEcYE0qCA5Q9mWdeLGwHMjW0L4/2VOE1Jukk0Y3mqY6Nppgr9ns5nmTYOC+iQs4XvQycFMf4GTABI1PPa36W9hOhbNvE+E6kgcW0viwukUaFBcsyC9qZFMY4mojvBun3wl6x97AussmEIdBzM2kkDcKbyq0/6VMhvk+MBKcRe668nyxgwXULv4tsicoCLQ6cb1BkBvwr8wqV3eTfRQIaWbOgrsvW+GekigXC/bHrHB2HKcei2MhksQrgoNZ3st6yx8u1G4E0AhQGBHL1n/gR5on4rfGa4XqptI0csnS7hs3z0vqG0QPCRpbKetkBSXVhDNWNRHeK3W4P/jgAvgpUhUkPMZ4WLUzih5HxdHWHaTOFSRYxgAdBH0rE9XljxGiRZXKuaTTK/U+iSMalLq1ReVUh9AORB/Ee0I1E7W/B88fxztR9WFU56qbAAv72Zbw8ayWetEhC2WrLmGjLFGUaiVkmUz2mdY6qTHtb15bomgJG4pCjyUu0ZYXdpsOsNgDFrGnRlhW6skaVJqjzDGWaSFTptK7QlSWmVYVpV6JtcpS5BQVsR5AX6I0pD87Uz5k1OqCC7IMsiUQOwguNkgvNDpg399M6c12ou4u1kr9roIGf4Sjt5m+5OLbr9xia+LRtsDebSidWG0dqzw4WmOYBlwjAQNYFvSaSKBRQwIEbfcbE/HjeCFTMe3YQqHDxkpRdaINHFusOPHLsjXljUi0B0MapRufPGFLHwHB+GLmSyrhC23wWr5fSFpJTTJvZTYCIWop2UxDPe2RQ6kDwpJSkEH1tsNB2xqsEZxxgxfhRMeUrK6F9aq0cdXB8cIjZHtFdoaBVotPjQ0UnNWijSQdU1AII0BuD55hyIp4rJwVyciH6FVBiIuY7QtUzD1NhQEiB7gA2fj/HTHs4mO91UqjdaStA5LRtpACnzwN9NHqmk3bfdJHe2A66JFdU1OH1PUwoW2E8k5hP2vHV0VOatsbiW6dpiAuy/bsu8F0EqJKy1M7ElLQ+SjAIVBgGg4ptLZ0JJyfEHlChCn7uu96m1qtCpB8WoSfiTTYDx6WR/W/EoJPXA6mf7KRowIIdlbqs8NLurum+2IX+eHsH3s5Yxps+KnzuczwIPAlIMse2qe0Ez4WxZl5Qe17kJhbNvL5FnlCaYeUeyRhJuI0qC1BlEaosQZPnKNMMWRT3u4l2kSgLPLso154VBCV7bA67oOWzwHhQmC67pvxSZkPQosoL1HmBOitQJCnqLEca+sgiH5G/g2B8HUX0POKtP8UXn3gHDr/57+Ndr1rAmdEyHltfx+Prq7h/bRkPHhji/NoSTq8t4561ZRxZW8bxWzfwntESLr7iIM7dto671xbxvsEC7h4t4uTGAKdGyzi3NsD52+7AR777G/D5n3s97nvz7fjY238Yn7/3N7H1xUdx5ak/xotf+QSee+qT+JunPo7Pfe4DuPqVP8FTj5/AC+f+EH/5n/4tHv6RV+PJH/02XLhlCccXjBTl6HABx9aXcM/aECcHSzgzGuDc2gD3bgxx/8FVXFxbwvmVBVy0QMWZ9QGO3raKuwYLOL+8hPPDZfze2gIu/ODr8eyFt8D/7LuwfekBvHD5o9ja+jy8a08juH4Z0XiM2IsQTTz4O1sIxpuI/Gvwx1fh71xDMN5GYg00s8AABH7kI0xNokrmeUgCX0CJLAwFtIi8iUkGsUkg9I3QMZ9GguAhDn2JHk1jSi1oNmleE/oevPG2/ffE+j4EUkQlqljTTILAM+agaZz0Ej+SMII/mTiWhgIYuK+avRDZhJDJzljYC6HnS7eczA8ahc4DCQQQaI4ongOKnl/M/aRp5ny8pPb+mDejZGGsizXtYfHfAyp0mgXp9LrrL14cUtzTC0JR8FMjWTZARWy3vl9DFuco0rL3DAg8XxglBAFE0mB/x1hLsqrmgQq+j2sKgiNVXvRNI+2ziyCoFBP2PTRqFHPQlHGd/RSTmxmKaglLMjde2pcn9IMbGBxkHaWRub7IRiGAE/qB+DUQyBBzVPWslAQQe8zC3hBmmkuDIcASBWFvjhAgJE56z/XKFlNcM/AaNV1mw1Th/ylh0WapvC7Nei8Bje2TKESWxBaYDFBkKbK4QOQnSCNz/kPft9dThCw18cax3W+y8Hh8ZDg51oKL2KXUVcsxNbuT18G0aUXKpEGP1rICJPKe6zsC9mQ75C7hjcAJwSoD1NQo8wplZrYqr9BUhgXQlA3KIkGecR1KUKJBXbQwSSVlb5w1s5KNAa7HhAXLta9d47hmiUuW6fkv2Plb2AS5S6cwRvtmfTzrGtOcrI20fW/mktymbeuYq2rdVWQJyiLteVdRslEXjYAcjInn2nC3m0q8KX3AZu2uABWUsJRZiaZqhaHRNVPkSY62au2mJT/99THXLlzn0WyXDFeuVWgsS4CzqSqE9llGA87cAntk+BLYcAwZV6eIfDbLUZYZ6ro0QEVXZUhDD2noIY8Dm/wRosoiMcCkZ4UxxjRSj922QtcU/a0t0TbGdLBWBpraZFN/xrSusNe1qLIUf/vSHrqywF7bYrepUSYx6tJQquoysx36Shbg5sJzoAKLP0oBTIFzI1BBAIKeDzoOkVR2GhvqxAamXbBYNbFQznCSLACCF5RK95RukgAAIABJREFU6A49i3p2hF1R68wcGadq5Av9WFZtmpjGEWZdgyyJQDmIM6bs+090TS2FteuUMybRgR/z4zkPVLgi0iVu6MJy/ngIWvC8sGAn0KElDxoIcowLl4LBIpZMid1pZ0GCGg7IudE81SR09I0WSbOaj1OllwB9F7S8hePvPCW0+WkloA1BFsp5yCzRTBUes+i2FN1N/Bbsw5RFf6eBBnbNGxPP29Q5usY4+eoYYYID4p0wB1Q4Y9XKnh8DdJlI4E4AAoIsZGDw+PmA5WKKE9esmyKLEzFmopcDZRnOCNUBXfP3AcdM37fzjArNHuBEpM0gCdSQ0kbZT2NZESwYychw5kBONym6TH6PYoy4h2wjgNH8PohHSOmkO0wHkYQL9flkdsy6KXanMynG9Xd3TSNeEPwbXavddiOjQj5DgJtqbnOMLwP6Mt3D+lnYz2NcKpkjZBHU6vpqaxtBVlUSU9a2JlK1rmsx05rsjJFEkYAn9On46t5Lcl5IN75RT+toljeTkZBJJeyaOUZFkUWyWMmTEmVWS3evKhJksYcsmqBIjByyygywXqU5ysSZaLLYINjgtOXOiItUVc2YETM5dr9sR078KlS3URajiTNgq9LcABVxgiJOUSQxqixGFnmI/R288PTHsPPUI3j0t96MO799hFO3LOHBpRV8cG0DH3vl7Tg7XMT50TIuHhzh1NoKzh5aw/H1Ae5eW8GRtRXc+4qDOHPrGu5eW8Rdq/twZLQfJzcGOLG6iFPDJRzd2Ic//4G/jw//1DfgL97xz3D1w/8F1774CF545s+wPXka+dY1+NeuYGtrE9euX0ERjpE892VMPvlhfOXUERz/oa/Fl3/xB3D00ALuO7iEM4N9OLaygJOjJZwZLePkcBHnNoY4vz7A2dES7jswxMX1ZZxf3Y+L60u4b2Efzo0GOHXbGo4N9uH80iLOD5bxvo1F/O5rh3jo5/8HXL7/lxE/ewJbVx/D5pU/R+I/j3ByGUF4HdEkRDTxEXk7mGxfRhJsIfSuIZxsIfJ2UHo+Yt9DlEa4Ho6xFY6R5yniyQTB5jUE4x3z98nYgRbeBIkFLkLGklpwwsSUepZh4SOJjKY9CkJZBBqJhum4B94Eoe8hiZieEQqjIvQ9SwV3EgkW3ZpNIJ+t5BRZkjpJSWAKnigIb2BUkNGjDQYpMyFThAAJv9ufeD0fDp2mof0AxOBSsYZ0Z10behJEIcOiB0joTYpSmwCipCDaJFOYE/OMClXUikGhYgjQjFKYC2mJPGFUeC2sA8rzWIhqxoEpKHPLxkilA11kmRSCLBA00KqlZtqUUgMV8vsk7RVVpFLPGwYzPYXnhM8uZ2qZS8FBMEN75zCGkRtd/PWziu/Tz0oCH9Lltlvg+aDHQRJG0pAh0JJGsRQ+ZChwruY515I5kaek/Wc1rzGy1rg/7OhqzyDtkUQGHP9No0H6F7AAo7cEO+G982+/38wBOZIoAGXklG+bBqaRf+hrUiRJNoLan3jCsiGDg2NG8EefU0nwKGhm3jeb3GWnXiWDOKakWdNwruI4aylTU9UiPWPjhfMf17aUMpl1SWs9IgqJLDaRnYZhwQYs1zwsfOuyEqZuU7kkOa7XWrX20msSMvJdY8hJnXk+NVDB80oJBO8nAiJcRzFxg4zitm7w0mxXmqNlnjvJTOG81WZdLXVtbw1jgYp5pjQbcRzb0AtRZKUAE63ytyBA0VQtps1UgIq6qDHrdtHWnYAzbWVS3vamM2nCaR+QadMKI2ueHVFmuUijX97bQ+j56Bo1npb1y2dXHJq1XhSEsubjeHMdT/kcZUML+NuXUeeJLMTyOEDsjw3F1bIoHNiQi89EW1qviSr7b25dlaLOI7RVirZMUBcxZk2Ors4wa3IUSYw8jjCtK5Rpgk4bXObGD6CuTOfLFIol6CZqLkgtrWBHu0Y//lJLP5zXQRKFioHRX6zTa0B7ULBop3FiU5WW3u9YASywZ12DPE16IIUGBbTEgX4RjsFgOteUg2g5BpM02rpEFHhI4wiMASUbgQifi60s5N8EUggYkNHhWBT98ZwHKpzsw5lj8hi1CSb3kTIZ7l+exlY+E9uJPO19ljbHJCjkWBP6d4WMFT9fs0kccGCPh8ViRYp8axkV/fhZLbHR2dN6m3XmujCd/VpdU4ZVYfw7SpEJ8WFLqRDBATO+Treljfd0gcNJfNZNQUdsMeerEpRFhKqM0VQJ6jJG1+boWpOIw060dNjngApnepn1xrnIUtl/d3+UoOkpGRZ86FR2AqA8IYsTF79UNNLtIeuBfhrao6LP4CkEGJuXnhAUNOfLeXewYCX6TOaBUAJJubMPQ6OJK2SSodyAr2cxqbWYZGtQ5qKP2eg3WwUCqZSKwplVCvXQFuTa1FKcq+sGe9OZLIjMBKjSVyxIwnGlWdHudCZ0Pl0UE6iQjgmZF3PSvbYxcgj6Eok7eNsKe4asNk5WM4X2S3eF301Awso+8jxHGIYoigLPPvus7F9XN24hVboJkosfAjccU445z4OTAs5vKk2kqmXyJaOiqXMphpqyQ120qoMXIY9D5HGILAxQJDGyMJCCtEozG7XIDlkprInCsnOcgZ0zsdOu/QQzqB9l4ZYnqYkbjU1xqbtleiviFFWaIwtjZGGMNAyQxyHScILI38HlFz+KTz7wDrz7J74Zd379Ppxb3Y/HV9bw0OoaLt4ywum1IU6OVnDu4BqOruzH6Y1VnD24jsPL+/Dga16J87es4czBVRxfX8bxAys4PFjA6QNDnBws4p7FBTzwykVc/dffh5NvGuCZe34B6Zfej8kLn8LW5vN47sVn0Xo+xpeu4tKlS3jx6hVsbm4im2wievbzuPTJx/GBX/9xnP+Rb8anf+w7cHhpAacHCzixuA9nB0u4d3UfTg/24eKBIS6sr+DMcD/ODPfjwtoyzq0u4tzqIu5fWsK9owHObgxx98ICzu7fhzOL+/DepQUcfuUa3n7bAp5550+i+8pRJJuP48WnPop4chXezjV4/jUBKmJ/jPH1S4j8awgnmwi9LcT+BM3YAAKTMsaVaAeXrl1GnaYoPB/x1jZCC1DEvocsChFOxgh2thHs7CDY2TZAxcQT2Ucw8eCNJwJYBN4OAm/cL/7DCMEkQJFVSKJAAIoo8BB4YwTeROb9ynbiyaRIVcFvEjQiAUWo06cvhTcei6kkExfmGRVkfpDh4FvtvtbCm333ra4/6QEDBE/IuvAnhuFBQ06CCUw4YRdcQAl7f4lvhQVHTGqJf8P94GIoY+mSp2o/6V0QWI3/PFBBUEYbR/a2hG71lS2eM7RVp7xwbPRoZrrexlso7UkEDIPEgBwCXFi6M58hLHq1Xwjp5uxgSidZMyoUK4vPUT4jadDZA0MSJz8lgMNnjTAOLAirZQOaOaE3JqPw+nNARa6ehVa2Zve//35jkkxjWe2h4Y0n0pUnO0QkKXZ8uA9kW4g/ib1+NYDC8x4Focg8kii2oIzxi+GxFFkm74/t612RXjjvD3seQt8Xho6Mp712eG7NPJTIeisKfGSJYeIQmCSzRwwjLdjCa8IbG/kH1ypxGMm5kXvBsjwaBfCQFSGsW2HYuoSvl3f3MGs77FlvCm0yKtJMC9pp2aMBacy16ozKnTyIzQfDsCnFx6pIjVFtUxrWRBZnMody3ue8TpBFg2licGn3Rda7CgCocpfUxiKaa5Y4jG4AKrhmJdim5SGyzmEzxH5HGsXYm+0aZk0Y9dJMuGZxUZ2sKypraMljbNFUZo1V2PvWATTOD6wpG+RJjq42Ug7DNqmNxMMyVSgDKTPju1GXDWbtDGXmWL4E4Gbd1ACI1uBSN0kJfMZhhFnbyf1AOR+ZpQQzNCOZyR9kOWuzXWGVy7XjmNF5njugoi0zRN4OmiJFHvuo8wRJMBEmhWFTJCjTsGeI2ZbG0K0qEnRtKYkgjY0vbeocbZViWmeY1hl22wKzJkdTxOiqFF3lokHrPJNIUL01lYmHa+tcHviaxk/zQG2uSHCCMgHNFODfXRHEaFBXQGomAUEDFvhkLrR1KcCE84twpp3G6yKHBkrYtXayBNdRZsFIbZPu0OvITO1FQVYH90NHlBLQ6MeqOrCCRScBCKZ8UJaiqfYurcCxCrSBo2ZZzEsp3GudV8XNUlO01ovdcrf/bny1USmlNX2WQ99Do67s6xUSav5tnH21zGT+fGmTSA168Nxrf4p+J9qMK81Mue+O0eJ+11Qm9rLMcomHJDVSTDAb52WgPQvKzIIRVYK2ztDUqfy/qVMb1etQZilaVdHmfETM2DkZC+U4aY9dQmCBIBsXStpHg6ZXZpIwqG6vw13QI8Wl6BCM6HtRmH0hYOfGuRKgRLtDG1OlVkCZWTftFai6K9Lz07AAA9kBnBg51pR9sONCbwZOyK09h5SNaI8KLTfiwqAHXlRO0sN90f4SAnZYoEI7pVPXyM8lRY+ADSd2Ljz4Or7GXFcZdqeNMHLqKkMaB6iKFHszRQ2sagF3eG3uqe/uGgccCGDUmOSRoiiQ57lkqpdliaZpUBSFLAao3dRdQD1mkrde9FNXJE3EdiQJTIj/x002drPyxMQMO7Cjg4mRK+yCN3BMhThF7AXIowRlmhhvgjBQC7/UGcHZxRvlP5oySud+TdHma1hICpvCTvosJoost/KByIEWUdLbksBHkYSGIbB1FeNrH8HFd/8cDv/kN+Odr1zA2cF+PLA4woX1NRze2I+7Vwc4cWANx0dDHBsu4/jKEs6tj3BubRWnBku498AIp0fLOL0xwMn1FdwzXMSZ0QrOD5dxbmkRn/221+ADr1/Hhe+/HdsP/SbGn3kY4ZVnsH3pKq69cBnh5eewc/lFbG9v4+r2Di5d28T17eewc/VzeP4LH8JfnXg7PvprP4Yn/+V34N1LC7iwvh8Xh6t4YHWABwYLuG91CfeNlnDf2grOD/bj3tEy7h2t4NxwCRdGA1xYXsS5lSWcW13G6ZX9uDAa4OzqMo4NDPvj9B1DPPJD34TN+/4j9rY/jPjq5xFubiOcxJhMJogmIYKdMSJvB5F3HcHkKiL/OiJvG8F4C83YRxB6uJ75mKQB4q1tvBykSDa34AcTmwLiIRyP4W1vIfY9JL6HyJsgHO+I2WXoB/B2xsrcMrCmlBMr/7DpHKH1s/Ai+OMAoe8JUBF4zpuCunbGZpJ9YCIYYwEgMsvSoKyEiRf8fvHMsAUOi3yasTrwwsWnCqgSOsYDwQ7S6x2AEQjjQks4WMRpNgaLAaZx8Hj42aHvS7c2srKBeemHfJ58pkuDcECFAS+iwEhn9MZCk54FSeTkEize6VVhFtomAYRFLovmMk+RZ8ZMO01CYU2xiKRhn06zkEI+7ctEDO3e+Ry4lIe8J9Pgd7ALLCa+aV/CwPNDzxt6d4iXRJJKUa33Wbw5rIQjtwW8fo4RfCXww046j0vT891YkaXhPDLylMyZCFVh1rhJFJj1SGGiQKtCmzc6Q83A8+UztQRIy0WEMaHYDToulc9nPoMJ/DhDQQe4UOLAopkgAfdJIknTrHcdmQI4Rhz6SOPIHl+GOAxE8iVmsXatMQ/sJJHzUxGZTuZkhvw9gT5vZ2xjiQ145JogzrdqZs2w2eShrxaBCl5305YeBrl0wrkm4vpPs0z12pXXWpVXUmzXRY0iM+kbRVYijZxEhM0ceiaIv4EFQbQBN9eiXOtzvSPMEPtaspW1LFr7JTgW41z0uALsNPuAYFE7t04xvy96nheOxcJ6oLJeGFz3MOGjbzrJNQVZDVMr5aDBZqV8PqrcAh421pRSkLZq5ff63AggVDsiAL2/uB5rSseoiMNQngN1UUKbt0ojtSRrLJWkGz5bIgsisnEk6yU2YdIMXdeh6zpKP3KkoYc6T0TikceBABWMHi0SA1TMmkL8KrrGZM1PCVRY2nlZJKirDNO6RFcV2G1rk6xRlajzFF1ZoKsMSKG3eaCiawq0jenu0WuALqJN1S9itJ6ebAYWrdo7gIAGi3AyJOYL4d2pM+XUAIb2iNDsA81M4GdRT+/MMfteDpr23taVdOMpM5kHKrjx/QRGaMBDICWJwt64MBaThTb/T8BBs0Z0Ie2AkxtNQQm6zMtb9Oa8KvoggpM+ODCG48xCVRtvammPBipuxkrR41uXNA91xWJtC+iunsr4MO1DS3Pm5UNa5mLG3o3NvKGmNt0kBVQDHfQP4YOBD2MduckbnYWx0MpscWseagVmXS3Hyf/POnNOOBHRz6BTXXUjHzCsBsNucGavBPA0C4iGpgSzyjy7QVrCB1xXGxaFmAKVjgZpNhcbzOvMgYP9OE+eA22qKeeJRSnBG9uJJ/NBO1Tz/7vKg0EbUvIBrbv4eZIK2JCnLle+tMgyz4dM5kVfYuCYBgVe3t2zbI85SYYFquZZIPN+DG4CrETv/eUvfgnXr26C+tKe8WTpNI8EEtgJ0PIVsiZ2pzPszXYl8oqIut4oWeH7/+tLLyOLE3z5C1/EFz/3eQfS2OtiNpuhaRpMp1PMZjORf3RdZ/5tr3met3lNKRdPMlHOpa70xrt0+s/5OFS9WNFU5DyLZEyKtHK617xAkcWo0wpVavK8Ez9EFsZIfB+xPzFMC9KG7eKTHSdJ95gHKhQQIeaYAkyorqxdXNIQjwvkuFfYORCFWx5HyKIAobeNrasv4guP/h7O/McfxCP/5nvx+7cv4OL6EI+sHsK9Bw7i6K0DvHd1iCPraziyOsQfLe7DicEKzq+t4tTiftw3WsV9oyHOrizi3OoKzgyXcHa4jAvDZdy/OsTDoxH++ltejY99z6tx9b/8DOJP3A3/6T+Ff/VFjF+8iu3nLiHcfA7bl5/Dzs4O/ua553Fl+zo2rz+Lre3P4/KLH8elTz2GU//un+LUm9Zw8e8t4NTKAs7vW8FDKyt4fLiADx5awyNry3hkfYD7lvfj/cNl3Dcc4MLKMi4Ohzg9XMKpJcPAODtYwpm1FZwaLeP4yj6cXNmPBw9s4PS3jPD84X+J+umzCJ55EsGL2wg2Q0x2xgjHAYKdCSJvB8FkE97OZQSTTUTeNmJ/jHziIUhCjNMAyWQCRBW++sI2wktXselvIxjvIPImAkzEngd/e1skIZR9GDbCROJDGeFJjwoyBcRsMjId9yjwEAU+4jCAP9lBHLKACREFff8LyjDIcPAnnmJIBJJOwkKb7A0yHdj5ZZQoQTEW9oa5EQlwEKn38xrlT1fQm7QIGoUKeGCv5zROLLiSOOmLBVbIKGDUa+D50lUPfR+BBUb0xuK6x4ywfzPgRSzyjXkjToIy2dz+82eZF73OuCmsC8OOsEXrPFBhKP0ODCU9v8wq0aDTN4Gmu7oQ5ntSC36yQBUfBcoUFJig00zYjaVPEucugp98PxOnnLTMRSELiKCYJJyL+B5JJLKGjoV65lVFIaAGmSCaTcaihAwRPhsNuyG2QEWMNAmQZxGKLEKWBOb5XDipHQv20A/csdoxdSapsRTX2pSztueBYArHid4U2vNDxtXeLzyGPuOBxqDOh4TSICeTNT5nNLlnczGJQgEu5Prh91vmrbnuCnctaoDbnltKwkRKFUZyjIWc11zYiiKLlYaGmXMNo8LMQ/7Ew/XNa/DHE3m2EGDX8l7tX9AHKhzYYa6PPlBRZiWSyMQCV3ktvhWm256ATIS2LtA2jt3ANQFlGJoNO28sPv+zx1YtVVNTmmrOg0Pu45z+WZW8zzWlXKHOhlCjX6caVmSOMz6V94GJdJ/1ABeuc3hfGZ8NkxDS2ejSaTO1dU2Htu6QRhnKvMK0mWG320NdGEbFVBJOcgFR6EtCxlwp4+BM5LXcmAwa/l6zaMRc00rieH8QqCCDxTFUXNPKedzkSNMUaZoaoGLWlCLzYERpnRuAQid/lGkkZpr0neja0phoNgXaukCeReYiqnNMW2Ok2ZYVplWDtqxQZTmmdYNZ3aJMDIuiKXJJ/7hhq03EJ91RSQnhheSSIJymnbIHFvLzWnjKKvrdfSeT0KAGizXGhDrjQQdM9JMzTLG3O22lI0+5gCt6+54L84aCLjniRkaFYyC4nw58cJ/NwnjevFHT9ylbIPNBG37qwlzT8fX+sHDMEqOnM+PT93Rw6Q6ljIX2o6DkgONHf5F+8kg/mWMeqOA5I2Ohz6ogi8F1qo3u00YC2YJ82tZI4whOitD0gIhpa+JH6Y/gjr8PVBA4ch4hZFi4lBL+LktieeDRYI9SAhoyyXWuKGlkWfQeuIXyRiCtreh7XojnAjvVTSsGpTzPu9MWe7Mp6jJHFPi960GbXwpoldOJ2SGuLK4NvbBz7sW5iryqHSDC1BuCP0z94HngvvH+IUhmfEpmxsRRJpxG2BSytZ1Q/rQOzoxjiyxJpDvACaZVE7VQ7izjhS7SfBhrhoucH1s4O9ReFdOVyjAvleHnHMjC9xighSBPJYu/WTfFf33pZXnYa7YMUzHIMGi4/0Upn5slKabNFIU1XAq8EJeevwx/HKAqajv59amhdVli+9p1hJ6PvenMRdzaa7atnUlVWxm5Bz0qKAFpmkbSQLi/7FhpA1hex3oynGcE8X7mIpKLFT22eqOcRLpDuUvcqfIGeeIigcsiQRnXqJIaVVoZeUUUW/ZfijT0pJgQN/Cy6ml354EKrdu+mW66zHNL2XcacaYQaMM4Ma+Lk96W+B52rl1BHvu49NxT+Oh/egs+/hs/hr/8xTfhDw8s4L7BAI8uHcS9yyOcWFvCnatDvHswwOHRCEdWlnF6dYj3H9jAhaUlPLQ2wsOjEe5bWcb7Vwe4OFzBxcEKHhwO8chgFY8NVvHYqw7gT/7JtyI49TYUX34Y4yufxdXNF3H98lVsP/88ws3L8K9v4/o1H08/ex1XtgK8eOUFXN95Cjvbn8HOlc/hxQ/+Pu75gREe/Y79ePSOVTyyehCPrwzwocECHl1awBPDJTw+XMZjqwM8vraGh1dHuLi4jHuXVnB8uIgTy/twdmUJp1b24+hgH46NFnFisIh7hyv4wNo6PvHGV+GZO38AzzzxViTPfRzl5hbybQ9lvIVoEiL2AiTBBOHkGiJvE6F3DbG/gzT0kQQ+vCSAH/uYbXn40vEHgKd30O74eD7aEuNMI/kwoIW/YyQhaRj0UjZCy6zQnf049C1LwqRmBBPPSEW8CHFgtOjcAm9sPSoMeOFPxvJ5OqWD32mACsNKiERWEko8qTHRdAafvC61r4NO73DGm05+0U8YicWkUXsAaM8MRkCLN0BmfB9I+6XHgMhByMywhp+M4XXeEf2Nv5fxtT4cYnarZCR6H2WzII6kncTOr0PYENIFzJFGBqyQVI8bGBUxqjLrpUaYwtwmHWS5Wphncgy6WNb+Dto0kP+W9BQFGBDo1OxBMT5UY00GALvHInUgs6BwJozOX8GBJsL+UMdeFYZ9uDud9YDZtqoFRBFDcAuCcD/1T3OdeMjTAEUeocxj5GmIPAuRJj6KLJT9FCZfVRtpRuZiO8WXRIFpZW6MKSUemsc9N8ZiCBon0uyZ70K3VQ2mNrGgJthCPxWuFUixF7DHrrMMG9o05ciMztMYRW6AmbJQ91SUIfRiFInz0qKUkWNfZDn88USuBQ1cOVPNrLduqAsT2d7WNfZmuyK7mHWdYRXYKFrfPqNoIspx5zpFivubABWco9M4wd5sdhOgohKJwqzbRTCJkUY5qtytZ8vcBDfUVdoz/iawID5eqsFDKSxBEmGGpJmRxLadHQ+XZiKeFIXz4BDwJacBdy1+Eiz+dcSpbqgwXp3MISPZpX+dkqgU5vjNMbtkDCa+6WbUtJ1J07VrpiL94Dh2tVl/52mBIi3Q1Z39/RR16czdpW6wx82G0A3MTj4D7DOR+yEGsnYdFwUh2rqWRg6bhHotQ/YyGVelOi98DmSp2Rbw8kwYFHlsIkrLNEKRhCjTsMeyqPME0zpHHgfoqhwza6BZFglonsnkj7o0ko06K9AWFeq8wG7Toc4KVFmOrqzRlpUDKsoCXVneAFTUpcmwb6rM3ryZGKKYBayTDbAwZIFNx+U0NmaTJpLUpAYYxoFjNWjWgfG3KOU1LDQ1KOKQcieDIN2f/gQ0JWRyxXzKAYv3PkuCBbsDBDRQQdo7fSYIQEzb2iKzzpuCvgiugC8EwHAAQWZ1cWa/ie7ST4Jgh2YLEOigXMSxQhwopKUejEelhIbsDb2ffEhrMCSNQzk3WuLSl3647+d50sBHmado6kKKUqJ3ZW7yk01RbEwkv/rSnrA5nOSDJo4NsiS2UhMnG5oHKjT7hqAGDU95Hg2KHtvjcUWmpomRlkePCT6k2SFxkUs2TpF0q8JR0qbNVNyGJT5KXlfabn4NMmo4rvR6MZIoGlg2cv60d4lhHNS2COzHbhL5rwtTOO5KoVz1rn+adPavMydZIljy8t5MADqRBlnwRRtbaiR9ZqmMRZb10ihmbSdmR3EY9R7K1NeRjTBtzUTIxZA2pRTgp3YOzdprQqeIxGHUvwazHG1tGGKiqVTjV1pwpc8osFnnlgrMLg3Hm6j/1MpvaCBqJsVWivyuaa3GsIE/DpHFBb7yxadQFy3iIEWelJg2u26xoToEU0sNJQhGRk2rFixkmWiph85RL8vSMCsIcghVUC10CpdVLq+xHQser+5ciA+InWydg7ZOAakUKFCgKh2Loa2mSCN2esy8lgUFirhCndUo4hRZaDyVqiwxc2aaSueNCz+auukiQwMVAjokqXuN7SbTFKywBYhhUYR9yrwqrLIo7m3+zhb87evY3ryEzzz553jy1/4FvvL//AQe/SdfhzOv2I9HhiN8aPlWI/8YreD3h0P83uIiDq+v48T6Os6ORnjkllvw0NoaHlpdxRNr63h4YNgTD66u4oHBAI+ORnh0ZYiH9y3hvtcewnO/8hPYPPd2XP3s+3Ht+hfxwubzuLp5CdcuP4dg8xrSSYIrlwJcupzg6rUEz71wCde3X4Q/eRqbl79oqii2AAAgAElEQVSI6pkH8cFf+GZ84A0D3Lu+gPv3j/CBlQE+vr6AD6zsx8cPrOGJ5UV8aHUVj6+u4tHVNTy0soqHhms4MtxnDDcHSzi+tIBja0u4e20Rx5e/BucW9+MjGyOE/+5NuPctq/jo4R+C9+X7kb74NOKrzyEPnkfsRUiDCFnkGxNNbxP+zhX4O9cQTnYQRQF2ogmC0MPfboW483/7eeByij0/xuXapH3EnodgvIPJ1nXDrphMRBok5y42aRWh54s8wTAWjAdFZOUgkR9YX4kEwSSUeNIo8DDZ2UIaRwj9iaSAjLe24Y0nDrCwMo08SXvRpQQv0jgxHhE29YPgAT0FyKZgQUk6b2A9LNiZFqZIGBp2RhjB+/8Ze9Og27KzPOxD3epZosVghzgu4ioTu0iiSuKE2JSNHQIusMuJcZGywaQgdmJiu4KxExsbzCiMFIYQQqwBWSAJLAlJaADRkrpbQ6tbPUjdt4fb995vPNOe57X2cM75WqKe/Fjrede7z3cp58eue7/pnD2dvd73eZ8hikVuQlZFkWUCduRpdmWiSwaHaTuJPm38VI4MhzILZqOMexXTzduyIgoBRzQVP+frezbJbc04/b7XZSngigZw3NdBAlJ55gsBhttJP3rTIvOMFa7rrTcPFFlAM/evoSklAZDBBkkon8VkJ9D/RIr8OsjRtJEvawDTBvaHA3VyOUcBcGik5hDfHP+sY9oDvXUCw6SVhoaAEZtz7WXA/aLXgAC6ClhhUsZgnalx1xa+ac/RtQUaD16wQaXZMj0khHGiQCBhDHkQTI7FMyto9sf96AV0bmZmmbKPHiDYb3cCUrOpG4xFkTlmB2sK3ktcB9wa10qPkiURetP6wZ+rsd2x5jBtLcDZaCdUeetjSyuRwzOtgzG38Xoj8g+CSVrSQhCjrWqpzzjV3/rhDgfD8pnzn88yyzHaHkkUCQiiG3qRZx4AFSHRzkeaHgAVbLSrovbJOD1M0/tmfPCfkUwAK5ES+XPQ+ZpnsD322x0oUyVIwXPEf7kus2Gn8eMVhqO/l/Qwy8mEHKDQdwP206VnMLjvDWYUEKurG/Gg4LBiGkYHQNWFeJaFczV6+ccg+x/Yu5PUQ1sv96CB5jRsvUFpLxKQwYywnQM1duMeTeUSVdo6+IARTGEtyWvK6zT59Jfg1RGkugS5TOsY26ZpkWwi9//W3aNjP2CzXMkzn4MyAphBzmLCs6rt0NsRvR1xhC9fYjcYNEXqI0krH8NWOpPNtoTtKpiuQtcUzmzNNthN1rEd/HSTTUxo+n0T0jaYjMGud9IP29QYvBeFk4GUPuq082kgjQdEOvRtKR4Zo6nF2HM0Dfaj8dGpDboqx9BVM5kK/689D2jGSNDAdg4k2fYWfdNg21uMXoJim9p5Z4i3hQF1oYG230hj2jUVyjyT99NMC81aCOBDh8vdJM2hlqewwdWJFmza2HxrY0w2l66ZDPvDh2BgL/BrNnu9fJ8GiWQNaGPO4OPRzfafzS3BFoImzII+BCQOARkaaPKYCH5oNsbtPC4IZmgDSO37oQ1Qgwlo8Mfga2zHHtNII0fjAQoD2zlwQ5t5kj3C66vTReZSnhBjqmVHWlrEY3P3ZBMWW/+wZ1PqHgJzhkgw+fQsld679A4d2ibBNNLTZcDU7+S8cB/19XPnIeRjB++CUSbvY2/hDEFbuWeCT8mcUcBIUL0xerc3jQIT1XW0zOYeZBovQIdfUPiA56Rd9Ip6gelCDCRlGDPHZC2FIKvDMs3E3QsEk3iczmPkIG1FI9pGxYz2gRpHkIQN9Ew+0Tvnav6NIOU2yDzYiLtpQUg00Z4N23EUaqlEXTbBdEoYISbEqJJRQLYDQQXKivj9mdTD6LjTMSyYWmKhEP5BH4dxCygRf1IU+64Hs70HdR61J0cwz7Izg6bD66ev/zQo4Ij3sfrMhWdmI/e0mRWdwfCLAJiYttWNGAJSPsJC/JCWLbKOOjxbnTmt01xTlzz2burSVp1qGgpP/y5RFSmSJEFd18jzHFEUoSgKdF2HoihQ1zXKKnZeCWmF6CxGsUhg4g1W15/Cpz7yDjz09/9jHP+zb8dvfP0d+OCD9+IDX3EXfvvO+/DOex/A2+67H2++5z780n334k0P3IvffPCr8Yl7vwqfProHn7nvHrz/niN8/K7X4hN334uP33cHfv+BI3zoviN88DWvwnvuvRMf+MoH8YG/+Sfx6E98H5af/gji45cRL09xcfoSzs5fwipdoEkj5OsFsvUSyXqJzWKF9XKFzWaD9XqN+OwM+cnn8eSv/wv8zJ+6G7/94F146M678Xv33It/+9q78I7X3I/fu+s+PPPqe/DF++7BJ772Hrzr3iN84I5X4XN3Poj3HN2B9957P37tgbvxtvvuxDvu/Ar81t134+2vugNvvvcu/PrX3I3Pf+frce2H/gJefvN3oX3m51DdfC/ilz+D8uwESXyBLF2iLhNk6RrRZoFovQyxf0mBPi1h4hxdnGPx8i0MeY1qHaNeuUY/SxKkcSzyhDJ3saBNWaEoCpRlibIsUVVOz17nBco4hakalHmFIitRF27Kzgl9XdR+clogT0sUfiszN1Et0hJVXisQIphfshlzzUUlIFcaJ8KsEDq4Z1NoU9hDhoFu/OlrUXlTyiseEYf+EARAtFxpxoioRe5S+H1o/dS+KgoP2AWdPoEMAiJd4zwiqtwBO23d+QanQ5VX0nj/YXIPNh9tVYtpqGY7hf0O0ZbCgPLfZ8MX/ApI0w8GuoH94IzqaCQq0owD9gLp64550aH1W1O2aCu3dXWHumwcXT6vgpyE+nTj/m8aFxPelA3aykVCtlXnX/dqtCip365h6dHVFrYdHIgr8rgRg5nC/ntpCc+nlrBp1plRjQlZeA4UcOssG0CCCF1twdho7kOVN/I1vYkc0BBiaHt9/inpkNdUx+slBrbt0TUWTdmC0bGDGYWmrtcFNnTBg8CAklDxYKgbYVmwOSMQwgaZ64pOjQrsj1KA+BmzppqbL/NeM34oZJoephnQVj1MM4qkhc21ADYVTTrdveCa3hBF7uphl+7l1rhS1uciy0GJh/bz4vAgTMRVUox/fRolElwyct+HxI1gNOoHMWUlrAKeX9dQB2NySo7oWcHhHSPenSxij8HSvLzDONSuqfd+dX03iH/DaEcPnjAlMJh6NlWtZCC9GICO1svJfc3D+M/BBl+MAOSoZDhV/0y+PmQ6yHYcZQBDOTAHXM4bYoBpXYqh2+/JpaF4wIdDfZ4jDnoGY8XfjL0GWbsENN2xu76DQ3DnGdN6o9cCXdPIPg++FhqMleEfgUo+Awbbi/cRn7t8jpZZDibCEDCeTI/JWAdU7EeLtsxgahdHSvnHaBpY7zXRG5crz6jQaTDYTaEJmvsvKNaA6TAZF0M6mg5j57+2xn+vmUWXjqaBbUps+9b/6wCMoauxH60HMJw/xn60mGwj0pSwhWSSEAkaTCxnTeMBULG1bp+7snAUXxNMGwfboSryWWPPhpu52SyC9c/Z1Oom1dHWR8xjLgPlXWvxAwOCiSCNb54dE4BsBMom2Pi7fSmlqZ8nmGhjzmBsWZeFgE+3Ayp4nTWTI/hOWGnuqblzKRLV7JxoeY4u5AOrIjTn2syShpR8ryCBIQgTwKNgvhnOW0jdCF4YvQezptEiyF9Ciou+/rxGIQY2yE/0PhMY0WAPmS6Ut8gDwCOrbnGr1QeaNEEN0rhzQ5NLB2j5h2HfugdvX2M7kQI3yX17GPkZWBQ0bfQRY20wHXVNdWA1BHNal2LigDadwDNcmWCPvfGMFt4r7ez/Wp/WGxW9pEATPuSJ2M6BnD7oZX3TKf4OWgZgg8HloDfFqqIciveSO19BNkPpChcXOjEHIEDlURNYUMeiUzG4ONHsjFMALiiDsXhltw/now+NOcEQTnHIyOkOiwafaCIJL/4ci0lrP0hzPwN11DajI/pFj7pFfY5Hdez6HLkFcxCUv/e56Ywl42u58xKYPvyXoBlBkUOggnRFTsBYLIXPUA0yrUJqUadAUkU79EUlI0J5T9FQj42b7YxoL0fPoBCgwk9eadxGrbGLoExAV3euFc7t3EjjyGatrnIUeYI0TVEUBfI8RxzHyLJMtqIoUNUp8iJFkZZIFinyZYx6vcTnH/4w3vP2n8fjP//f49P/x7fhR776CG/5Y6/F27/2q/GWr/ka/Mz99+Cnv+a1eOt3fhM++Pf+Bj7yv343fuyPvQZv/sr78PsPPIBP3XUnPnXnET55z9341D1347F778bn7r0bj95zJz52/5340IN34zfuPcJnf/hb8el/9b9g/fhDaNYLLE9vYLO4ifOLl7FKF6jiNeKLU+SbFYokQrqOsFmtsdlscH5+jnRxjhtPfwybz7wdH/n+b8G7vu5+fPL+B/DIHa/Gx+88wkfueQCP3H0fvnD3vXjp/nvwzAN34bGvuh/vedUR3np0hHd+y3+KN73+38fP/Rf/AX70j9+HN33d/fiF196FN937KvzCg3fjp+86wgf/0p/E+pe/Hx/6kW/GZ3/jf8bymXdijF5Ec36KJL5Anq2QJSvk2QZxtAxSjCxHHWdokhwmr1BuEpSbeP51niNLUjHMpG8CmQSHQEVXN8ijBG1e4oPveR/KrEQaZ2iqFnmSI09yx6ZInKFmkbotTwsHWiQFqqJGmVdoqtaDCLlnZKQCVtDrQUcvpp55QaaF/l1uh+wCASvoHeE/CzpRQG+zuFKvXReAQRWlNK7UtHyJWFWyE/q/EBi4Eida1Cgzdy7c/0tUeYWmbFBmIclC6+n1pg0OD2UeM5mWknYcyjykOfcyhEMJASf60ih7mn74es6UoFmgA2adbr+tWjQelGgrB1oQ1HIGhO5nTdmgKmrURe0brWCgx1QF2/Woy8aBYwpUbf11cRIUHkOQDgTPBd/sWJV+0JGWHyQeTNMgQ4TnjM9t8cDwzTbXAqHYd4Ex11TBK8pdlwqXu738rDd2Bv5oPyACTxKrqrfawDRhk3PUOmNHAbE9WK6NRAnk68EM12k24DoN5tCjIXhzdLN9tp7hUXsWi96YaFLmBSgVYt3TeeDBNL1nW4RoWy1PFSlR26GpOjRVK9c1TOwNpiEwD8gocT4EpdRRfL3tMIoPCX+mmZi8njJw8Ok2su91I+dSG672fq3tPAhBdijrY7IzCNrQY4Iy551nqfbdgKGb0Fb+/u1b9LZE7wEGAhROujFhtBN6E3y8xAPM1zlW7gsj7ImOkgovBxn7KTCIVQ3I4+RQTktUyXAIkpEwAHGsEW/MSQavByi2wxa7cefe0wy+xprkWhCE2k2TyIL53OlZe/lBH+uermaAhOu5iiwB2eD0USGziybHY9/Ls4/JPvz88TnBr6dhnDGxkij24JWSKZXOJPwIf/AK9qP18aSFZLDTTLP35phD36I3NQbrwIuuKfz3GEUZkh+0oeHOAxTb3mIyBpOdbwQhAvDgPDB2gxF/jNE0wqYgUGGbErvBeDZFPfPScOCH89fQMov9dsJ2ZGyoN/Q7ZFR4yUmT51560kqzTLo5mxo2cZzOXe4maWLZLLNJ1IkQwcBzbvIZTAQpGyBIoCf+gbGyHXsBIA6TNtiUUmrBmEwCENpLIUzXmcAQmvFDoGIeJRmOldeftDVKRwJAEkAKzbyYT/opMwn3EqUBfG9tGMrX59eU4mjPDvqLUPqjJTXb0dHuabC49YsnGzdqyGg0adraG6xqr5FO3fNkKrRyj+g4WoJY2veCFLCgeXMPUiLOIZEjsJQI0jjzz8HLoCrstz3GoXVGmiKH6GdAyxwIYnPnzIR6VSzQoIgGmjqZhWCZ+zekZ4gvgtp0Ss/eZzRrdDj8G6QTYZv7FXAKw/ebMUD8FINu0yymRtvLYrXf7tQUhGCMlXOrTUPLPHXAV9sJW0ISLg4YGtqQspd9C7o/rY+koamWi/C4tqP7foiTHQPQocAHFjzObKyDBmO4nxrYYTNPih/lIjw2bax5yIg5ZDyE8x7YF/p83A6oGAwX7cFP+XoBLsQ4ViYUc6BCm1ISPNBABT07ZLJjw33sYmQbeSYENpr3h+kaaaSkmfCLNw2gtGZbqLLeDI1U3zJ3RnRiPKeaj7rMURU5mqoUczTGYjdV4QvlAK44Kn2Npipcw1wUM7CirmtkWSYpKkWZoCzdRL5Oa9RJhtMXX8AnPvQe/Nav/RKeePcP4ZFf/AG863/8i3jLt/5nePQH/iY+9w/+Lp78Fz+Ms7f8Ap796K/g2iNvxec/+st45td+Ah/4a38e7/7q+/GJoyO8+MD9+Mxr7sDn7301nr3zPjz/qtfg2XsexIePjvBb9x3h46//I/jcj/8NrD78q8iffwJdGmFzfoxkeYwsXWKzWSBbXqBOIqSrBao0QZlmWC+WiOMYy+USixvXkV18AcULH8SLv/rDePuf+lp85IH78Pk77sS1oyN8/s7X4PFX34On77oD1+/8Cpzf9Wo8ffcdePf9R7j+/X8V1z7wJjz+3jfgiff+LB578z/H7//jv433f/e34cPf/e1413f81/jIX/+L+Mlv/Eo8+wv/Ez72xu/GR3717+L4c+9C/OLn0JzeQpYskGcr5NkaabJClm6QpzGyJHHXuqzRFCWqrEAWxWjL2jEi0gxl6hM66AGRO9PHqihDZGiez8CKLE6QRQls1SBarFCkLoq0KVvE60QaTCcLqD24kM5kHdo/gUwHGmYWPoqUqR55kgoDgX/Hhp3/0hiTAMJ8U2CFBwlmvhGeZSHbQeoGGzVKJjTrQsftEhAg+EGZhZZT0BhQJ1UcMiqqvEJXO+24a+ZLaWB5DmeMigPJh070YAOlPRhqP7knYEPZl55+c3IepthBdmHbDowbZsM9e/60bBAIADhgt6uNZ1Q0qPIaXd2hzEr/s0412NY12E3Qz7eVizE0CtCoihpV4cESL22gZwh9I9xzN0iDWX+xnjNtfUW/T7kDa4quaZQUxV0DDUJoAEGo9Q2NhMOAjpJlgr5lnoXnt29iuSZWRRnkLgoM0kbY2m9glkhiQioUwQn6JNEAkEwBoelzLfRNGp/ljPokWEK2RwDSQyIX11mabgoV/mDwc8ioIODA43Rgi0FdtAJUdE0jgyTNrHD3o0+YGEbxm9hPW+y3I1653IISY/ES8e/Xd05yFCRFnUhO5PxqwMGYcJ3aTuoIDSbxfAa5RTvzLWBtxwGVZtISZNGDK5rUTwNNJ7cY7eTrxw77nWMezdieZoD14KBLxgjpbFLfETDpOvmcjXb0zKXBARxeesFagvUv6zwOfQ5ZyDsl/6Xsl7Wlrs/oXeaM6r1HxriTY7GeZaHj7ifldUZTTJHG+HqHNdBunNBUbvDrbAE6YedXRY5gAusj2T2AxvsjsHdDTdY1LYo0ExDLMcEHefYSvCNgYjsD27ToW+OAisupR1flwqJoy0zYDC62zhll9rYR5922KbDb9vIQYfPJxpCN7H4YAlBhzW18KBrsRysgxW4w8j2XMGKw7TvsRyuMi6GrJYHE1MXsbwlU7AbjvDVERtDhlf1WvAW+dLlHVWRXgIpd32M/DrBNjS9tt9Igk8LOqSsbTd3g12Uhv88pum4uOW1ns+oYFL2kTWjzTBpTBiAhTO8PQSEW4gRBHNNhkKaLjXpTFTOwJcgswrS8a5zRqIvfDE1uACp6BVQE9kBvOvH00CwWPdEkvZ7gDyUuBGwInBC4YfPIv3cJKiFhxMlLKBcxIIvhkN1ju0YSXPga9CthI9z7hcW0LV7Z7bHz4IVLpBhnYArPi/ZQCKwdtx/bcfAMkSBl0awLNvrUtbsHakh76DvjqeX69d215Xl1kgWHkDZVgf12FDDmcseH4qDutRB5KxGjfuHkg0toYgIKNP6+qAQE433rWAf9zFzocCK/HUa8st+DsaFsIG3nUPjdtHXJHCq/m14S1OJNw+hBhmAqyuszqH1mwSfTKN+08/de2V+Gpt8XWATueN+1dQktP3L7NsrD05lHBmYD0W0CK5r1sZumK1KWpqpCA+6LDxYm0zBK5Cf3N1BLgxs1EXKmjlDuQL0gv2ZBpIEUnjsyNrScRYAhtRF0kM9D5yUWZKn4a8UC4qr0Y3L6yWEryD9pkrYNgBXps4dAhW07XO72s+s2Y1R4tslgg4GoVec1JDV1IIOLoKb7HLZybTRQMXrZBz8LTeWaxsFP7oj6U2tJWi4nAqQjaxkc/18VGXrTocwzx6YoW5Wy4KfQtQM2qqpCmqaoqgpVVaGua0RRhKZp0LYtmrZ0EpAsR5kUqNIci1u3cOPaM3j80Y/h7MX34vjz78Qz7/sFVJ95P07e9zasPvYebD77UdQvPAa7fgKbk4dRxY/j7Jn34fFf/Cf42T96Nz704L148o478eSDr8IX770TL7zqXrx09ACeedUD+Pj9d+E3/sgRrn3Pf4mTd/1LHH/0bahOX8T69ATx4gz5+gyr81tIsxjxxSnS5TnqNEaZxCjTDOcnp4iiCJvNBjevPYt8fQ356UPIPv02/PI3fT3e8Zo78czdd+D06AjXj+7Ds3fdjWsP3IWL++/C8dERnrnrVfjkN38DNr/2Izh/5j1ITh/C4tbvozj7FMov/C6qR96L5e+8Bc++4w148Zd/FDfe/lN48q3/DM9+4F/h4Xf/JFbP/T6+XC4wRUvk6dJJP6oE8WaBNF5740pntFeWJZqmQVEUaBoXl5ZlGeq6RhzHAahQkgiCALbtUNe1XKu2dYVakWQwVQNTNaiLBk3ptNpO2uFAJ/6fJpva34JJGfR90Iad2muirRvHhMhyJFE8k23Qm4AABQGLw0Z+xjYoSiRRJGBae5tNJ9I0qvnNfWwq35fsDUo5NIODNH5tnNk1rSSBsLFx4MWcUeFAnwZdY1CXjbBGuD5cOb4ySFFEUlKGlAUdmymf8zp4OBgPoGgJGQHk8FwJk8tpGN3+cGLaXjVnbP102dGwLYyKGzSNQdcYbIctTGsFkCFg4Uz8Amhh2x510YAU9bYmaGG95CEY/JLhQiCpNxZdW2LsOzg2dQtratiOWyXNv0hWVEOt/SZE7uAp+13dYL/dqom1nTWwHBiZtsI0Gpi2Qm9cSlNvG0yD2yfWbpzScmBBAJoMDQH41ZSf515PrHl9CI4Pvnns1XXcei8BDc5zjSX40pSVMAi05xLXNg2Ehaa3FWbBYK14JeiNjS8BDQ5EyVhx62KQW3K/uVYHiZGXx1TOK4XDBtZdjplcy3DF+vWN55esD9ZCZOZQRioMEs90GC1lIp1IJzgU4+BlLv1pgwFp7ZgjPL/8/t6v98K49NeJ8gwmtjlwZsBot479YHt/L6VwiRiOBbGlv4P/fOxGV3MKU0CeRY0Yk9uuh+16YWBM/RaX21ewHXZwhqBTkNT4gdx+2oLm7vttqH+1xxrrysBU6uSa0ehyv915MGLCYAZcbi8xDcFUc+zda/I6vLLfe3CiDexaG6S8BKoIMBCwcmqBUnpDV7+0vqd0MbUc5pS584fh8KarG1mfghzWsWT4ea/LCrtpQpakM68ZzZA9wh+84lkUqYAVtilERtEbx6oY+hbOk8IxLMiu0FTuAFKExIpDc8ytZlSY4DMx2RbbvsNoapF7EHAIAEUlAIRjWZSKbRHkIO51HKDBBpn/Mq3BNa0ORBnaBltrMXQtXpkm7MfB+1VQrhGkG6TssznmpI6Frzbm1AwIxzYopFkNNP5aGuHbmTNq2QOL7hChGZpeZ4QZGAYENLTUgQAGf6YbfB5TYG7oIj8wHQjakJlCICZIL+ZeEnN2A9NIrAdCOOHXdGzKS3oFfNnZv3rj75FhQZCAzI7g+zFgN41y7AQrGBdJI0N+eNhQz89/YJRwgeA1JhPm0FNCs2uClMXI/oeFbk6dZ4NJcIj3a/AuIWhBKU5IBXGLpoWLLLVyfecmrg6o0VQ0/i0bP4emh+upjV+D34imPxrR9mvGxG7ayvdEh+enF7I4KtRYN6GUhui4rCA1cCAEvRMEdJo1q3b20GNDzvOugUDn/1FDg2+cfJDxQcpeWBSVD4VHy8V1mi7KNkRjisRD2CDDbJPrx4LNFzIsEsTPw9+rZN+Q9iiyDvHycL/LZJSZFMZfo5knhQ0eGCysaY5JIElYLf53D9kP4n8xBr2n0CvNiKmfvFv1IDTDwVjvRaLMOfurUqIZ00MlmnCTAlIAGotgehx8fZxpWSGF2OALH06oCExptgfp52KOKUVuLZMyTfF2DVspz0XnUVHKv2XuJumOdtzOGjLH+igQxzGqqhJGBZtkTugbT9MmPT9Zb5BtYsSrBc5uXkdSPIebNx7Gs49/AKdf+DjOnvkE4ptPYXXzGUTnL6A7eRLlyRPIFp9HtX4C559+N971Pd+K3/yPvg6/89q78dR9R3jm1Ue4ftc9ePaOu/HkV30lfvPBI7z5G+7E+ue+Fy+9702onn8U+cUtJOsIyfIc8dlNlNEKaZwgXy+QLM6QrhbINmuk60gYFScnJ1ie3kQevYjk9GHcePTN+Owb/h7+n//wATzyuiO8fHSEW19xF85e91pcf/BuPP/qI9x68D588t97LdZv+IeonngnhrPPIT/7HG699DCS5RfRLp5D9PyjiK8/glvPfRj9tYdw/aNvw82H34XzJz+E1fMPY3P9CTSrmzDRhWdTrFDmG2TpGlniGBWc7Od5LiARzze/l3tfCBZiNGukKWFVBMlHnucoSz/BLyrUmQOVmrJxXgNFg8bT8euiRpbkaKvOARQepCDzgWkWjBotyaZIsytSjtqbVWomhDATfFMajD1D804fCwc8BHYEKf1Mx6BB56HxZJBSBI8HGn7SS4BMhbauvaGj95LwvhouFpXpHA7AE0lJQ++HTuQOQQ5TOzp7a+eSDs+AoEktv8/XDYyPQgAWnkPS9Pl8EB+FJhTf2uNBPyMa1bTzffm3mnmhGQbBGNmiKRsMZkBdMmGkhbTH/54AACAASURBVGktBjvCeA8KsipokkcpA0EJng/nY9ELqEE/ENsZZElypTEebAvTBgZ1U+UY+tYlIrXBo4cT7sEzEqw0lGF9ErBdsTC4hnJiTuq/NPNd5Rpm02CwDbq2ROcHpaYNIJN4YbTd7NnMhtp2RsxH2ezPWBIEv3STrACGMCkO9Rkp61zjNcvzkAFI0ENqNL+eCivSaJ+pTkw8ybKgTxTBMRl02AZ1mSNE0XfCZG2rToBvgmD0iDAeCHLsnMBk2Pqh0HbsYY03Kx8G5xPhX1cnNlT+3DEJh2vvDKTxazmBCg5fOHnX0Z48r1xHxSCWTBR1/xDQ0t4grB14jKFWckCFaT2T1dQwXSFyVLKP3DDFSyi6YbZfwTBUv5+TVFn/Gq7GcZ9Vx2rQkuA505dsX9l/nit//0jd2BmpZ/Y+5WSU7/cI0o89pmEuPRlUjcZ7h55vWZKCfmlanhN6CeN71k7YoLtp8Gwm12dRBkVAkueLHi70h+H9XniDY157rgXRao1kE4GsKJGP1DWMMTjCl/YwdeGi1qoMfVuJmSWlH4PaCFLYziGdhwAAm6DL3dY1N1ekHj221oEAQ9sICEFgRGJP/dcEHIJ3RYemSGeeGgRYgiFn6+Ugrlll0814UcoapsEZfG6t9caeDZo8Q1e5CLqhbaVpp2cBARgaWIYEDm/O6ZtxTp4JXHBaGxp3ShJoNhi8PvRGgEAbYmoQg40vJ8Fzg8kgsQjRnhZM6xD5ixhOch8CG0FLDdi0t3UJ+ixwSs/Gm80ApS3aKJQgijY1PQQqNIOAjIUQT3kVqODxkDFC1gijYQMoMQhzhYwNtwVzxmBmqB8Uc4ZQkNkEc8kg2wnnS7Ne9KYTV9xxBb8CNn5stJ0XQQA75mCgPyejBw9tcAOe+gFdW2LoD1NQaBxJpoWVQkKiOFVjvh1HAbPmjZ7e1ITbP6SIcJNlsFWgxRUKm2JOBMo+AQozW3iEpTBOIqsgMEGJCXWETCHhYsmp/9gzRou+GkbOZfhc6/s10ApJ85VCxRc1oXHuhUmgAS8uRLzGmhFwuB0CFYEO2Yh8QzflEmeraKLiY9EFOQWTOjTbgVOU2UYmjJeh0JV555k7PLea0sjj79UxCsDj0X6yKKTI9gU0EXPKgbR0hfem3oQpoz6zeuO1okfFIVDhJgOBHdR6xF/nfwf9abi/WahwUhPc+70ztkxaw/ddg1WA/jz0MarLPEhAfIwZc+6deWAhz7I4jpHnuTS6h0AFm8cwOY8QrTfiYbFMT3Hr/Hm8cP0JnNx8GvHyJeSbE2wubmF9cYrp4gbGxQ2kN59BdPYkNjcewUu//X/ho9/7l/H2r/9qvHT/A3j+gXvw5L1HuPYnXovjv/yNeMs3vAqf+of/DU5/7Yfw0sfehtW1zyBdL3D9+nWU0RrZ2S1U6xWyTYx0eY5svUARrbG5OEe82iBarbFcLrFcLrFanqCIrqNaPY7Fc+/Htd9+I973t/4sHvkzr8MTX3uE6/fegefuOMIX7jzC4/cc4bfuOkLyT/8Obv36z+L0yffi8vwa0pefwsXxc9gsb6FcnaE4u450cQ3HJ5/F+qVP4voTH8aLj/8eTp59DNX6GNHpS8jXx+gKx6bI0iUKD1Tk6QbxxoEsZV7MZBu8Bjz/dV37hI4cVeHYDZoVkCfpFaCiKX1SS+bTRrxxX1M2nllTiVGmm3Y6ICRLUknpoBEf2QJpFIfkjtsAFeIJoeQbYg5ZNxKLStaE/B6lHkrGQWCkzIuZ90SlgAvKIgha8PNFME0zGfh5YrP67wIq6I9BP5crQEXpUjjayn3/8PjpOUOggz4A2v9CszyuABWUf/l/g4ygFVZJ8JoISQS9PEeC5pzsP4LOlAZ06uemcSwI52Pj7hXxVWjtFaDCGbG6JmkwI+j8T8M9q5+93TDzXGAzozeRoPq1pKkqaQK5Boi/RBeiT6Xx9teYa0bXNPJ7BN9pFig+Cm03WzeDDMZ4aYk7t9Lk8dlbz4EfTnXFj8EDRLppI9OGU1zt96QBAUphadLI4crhOk6ggutfWPMD23TOGAkg1dyrI7AqNGtQr4mD7WFNhapMXXpVW8m9JIk6HpzRUhaCNdMweuCrk0EdJ/s05CdLxYFrrQAUlCzLve03NsUBeArAEM8/GaIEpsgEFXNJq5K7DlMg/LUQ03J1vWpvVCvDMAWcDGbCK7s/gGk8o9fUmMYWo/KlGDzIoJMzBGTi4E7dI67mdN4UvRnUUGZykpp+El8t7suhVIXDFqln+wG7yd3X++0WHFi6Gq+V2udL+0t/PpTHhpevuJhUx/DYjpNjXijm63YYRV7MWlPqRzP3ZGOvSNnsNFgwUMKxVEOKT9cEPyECf6zB+Vzjs5jnkPUTzY5ZO5Gh27YthmFwQMXl1EtEqakLz1RwAMDgWRS9cYaag3Vf267GOPBAnHxBIgO9ft54poLedn0vhpVD54wvyaYgOKINMzWQ0bfVbX0suL/8Pl9vNzjGAhs83eCzASPLY+haTMZgaB2rYrIGdZ5JM6yZBzq9gK8bQIJg7qjZCIzAJG2eoEAwogwAwRyoCPr5OVMhGCMSHKEUg1R9TojZIAfPiErelz4K7mchoSIwG8je6GZNOI1F2cQGKQhjZF0GPJtknSRCv4h5CgZd+QNgIjpIEwxdDoEKfoB4rnjv8bg0aEBwRjMg+ICaPILKHGRHERsVsBTYK7qpDaDFnDlBYIKxrM70tFL3Bc/xIHozTuPDxHvwrA8HTOy3IzQrYrDGpXxY31z5GKe+My4yuK/UvRJSWnhfuGseJBJEvbWXwZw2H0CwsIVF1QE8rfwtG1XS4rbDztPSmAIRHI1lsq4Xff9QlQk7AQgbEkDcg30LTm1mHgXCcpik4RYWQMvsdQ0IhnuIelzxfuiMK5abVqQkWqIQGDFh2iLNM8EcFnOdQtUPpDKHQIXzWQhFFMERFsM8B6Ra8ty78xaAuLkvR9At3o5REXw2CPiE4xLzzs4Isj+o12XxIcwTQfgDJXXsJ/cZ64I+k6/rFuYejIu9oik+uLZXPFFabWLWXAEq6GDN55PQRP3UigURi3dOHFkIkwLOSZ32sWAjJFT4ugHNjqsiE321Ayoqx6woWzdNV9M8p89PUZc5kiQRRsXtgIrKSwOyOEEcx0iSBFEUIYkzxFGGs/UGN06Ocev4Oi4WNxCtTpCuF0iXG6TLNaL4HMnyBFV0hpNbT+NzT/4Ojj//fpy+441465/903jxztfh2gP345MPHOH0r/4JXPyjb8ZHfuA/wfG7/wlOP/pGPPvQOxGdPIuTkxO3X9EG6ckNVMsl8k2KMlqhzWKkqwXKJEa8dJGaq9UKURRhuTpBdHENzeopFOeP4pmHfgUf+pffhS/+4Dfh+ne8Dk+/5gjXHzjCy/cf4eMPHOGR7/zPcfyOn8Zw9hjG9CVsbnwBxzeexfHiFCfnC8QXG1QXSxTrE6yWL2K1fBKb5XO4OH4ey5NjbC6WSKMVNvEp1tENJPEF0mSBIt8gTzcoshhJ5CI/szhBlRVocn+ek0xiYNuycn4VB3KPuqyQxrFjKOTFFaCi9n/f5G5zxo8tyrxClddoygZZnKGtWpfwUWaoChdPWmQxyjxF1wS/EyfHiAWsOtzIcmBjTwZFpQCJ1oMJeZqKNIRAiEgBPChGNoaL0g0msMJSIBCi5B8hHWQOlBBw0R4R/06ggvvgWRyHQEVbtei8+aQzlQx/R7mJ+zv1Wj5alD4aBDA02EOggsV0KKprWXvk2dEGEESK8YMGmdNZLSHhFF1o/k2IbHSMiBA5SMnYIVDR+6jHrnYSEeNZFKZxQEVX06DTARYzcOV2QEXXO3C58f4XtWuOCDbTz0FLJ8hooGad10CDOvp5znVMGlBOsKtajjkwRBw1v/asGYml9M2NNi1kU0STUAJBZBw4RgRT6Wppzq0hWzb4JVi1bvJeCDWSknewmSaI086lFkxHoBcZUxLYoIv0wa8jlMkSLNLnpipK9KZCU6Xo2hKOQWtmEg0eKw2frdpPF4tuPLDnzlEYkDTo2sobqIZ94uS88fstIAvBhM5gDroYAXvIvtAMRTIP9WvQA8qt36F2IWuTNYZIYf33yU5h083jd/XFhMvtl9H7mNOuLbHfOYDBARMOXOi7MFyx7TxulsyccL07DGZ04Mcs8cP5XNiWDIogy9Xs18kDBiJx8OdLs4LISjgcZg229/IsV1dvh53fB5f6IX4bB2AizXwJvJFZQ2CBoAzr8iC9D7Wx8/eiR+A83Yi1kTzz/EY/E6s+/zqlLsihWmF4dU2Dqqo8o+LLlxi6GrYpxLCSjb6pC4wCVDhdGhM/CFyEJrBHkSUI8X6OYbHt7WzThppbawVQoE8F2RxkSOjo0qGrPUARAA0mhPB36WnB9A/TNsoMsZlR6HvTYrLGSTyaGvthENbHbujdz5TPQYj2ZHMcjC/1lJ3ABqUMlAg4M8bJe1v4tAnlO3B76UeYwIfEj0BXJ1VdMyOmwYoBCuUlhxIMJnRwUu+aMnvl/TSrYjeN4stBhkNA2txrkE1CiQePf78dhfnQNRW2Yz9D5gJQEWJFQ8JHaCSvSj8Co8M135VIPC53WwXyuC1INfx5sBOYWWy7AaOdsJ8u5fsaQNHnjvfUPOmmAxM5CFbpDzjPi/hDtEGrp2UNl9tdSKjwjCXu/+E17G2B7WS8H8IOpnFawHFoMfQlQmKNu648l85QNWQok1p4heEx0DS1nr132AfXzAqFs25A+YhjFRCQCA/UwYzYjXt/fk2QiqgpORkifMhywWSByIaeyDopbNtxFOBn53PB+WAvs1yOjVMrnQ6jP0NB2tRL42z9VGbnNYekU4rOWE2EWIiKcWgfDFr5tzznejsEKvTUgqAA2SLCKFATGy2VEdNOG3wj9MLwhzE6eH6F7eDPgUyI/PsEhoV7PU4F3OLqipDduPOLdj9D/vuu95TmYMDJe4iMDtFq642/qwGO2/wOQY5DoIIABYvTw4QZ0h9pdEc9Zdc0AuQxLq0qSimIqKsl64aNmGso3Xs6wCL3/69AM01nBlhIwVYXJfIsRl3mSNMUXee8DoqiuAJU1N7osUgzpGkqDIwirxFtMiyjHItNjPV6jeXqHFm0Qr5eo1hGyM9j3CoinMcLRPECZxcvIq5uIjn5LOpPvRfXfuJ/w407/yi+cN/9+NQfPwLe+F144Uf+Kzz8k38Jm0f+TyweezuWzz+CbH0Tx8fHWCzWyNcrxDevo1wsUW5y5OsF0uUFyniDeLlA5IGKOI4RxzFunl5HtnoJZvMFxCcP46Wn3oVPvuUHce1nvgPtT/0FTN/xerz8lUe4cf8RnvrTX4vubT+G5LF3Iz97Asnps3j55hdxvDnFaZngPM4RLTK0iwhmvUYbL3C+fBrr9UvomhzXX3gRZyen7r2TC8TFKeLoHEl8IUBFmcfIsxhpHCPebBzrIXcyjSJOYMoaZeKiRZs8pFNQ/pDGCXIvwUij+PZARV6izUu0RSlNIKMjTWOQRhnaqkMaZ0jjDdJkgyyJkCURiixBVWTI0ximdUyALE7QVjXSOL4CVBRpJk13liQH5pt5+D2fNiMmlr6hF/mDBzRynxiSJak0LEwe0d4AZFBo34dSsSnISCCNmiaL/3+AihAXXF0BKhyroPVsimbGnqBHR+6TWTRbpGtakbtQnsEEEw1U1Oq9KRlhw8ZmRsee0viQxbw2PpyG0QE1/uf0vWFj59Ypg74bUKSFAws86OviV+srQAUTQjhdpbmmSwDpRQLCKbBpOxcl6M0UDz0ctsPeUeabHvvpFbhI0Al9N2Lqd6j83xIAoKEkGRJcM4ssm62Zpu2kQeqa1rM3gzyCTd122GPqdxjtFoOZwLjUwUwY7RZFlsszkw2kNkbldZAUgbqR9d8x5hpVr7KvaVQdGxI1OBmnf5PIXbsOZNjpaE29Rrl11IqGfztOskawTqmLUvwMyGThWlqXFbbjOHtd03YY+hptk6FrC4y9q4nrogTZrfRROvTlsJ3Bbtqiqw22w04YHmyYbdfAmtDo12UljDEtg+REvancfcw1lJIrpnvYrpPniYB5dSM1g/Yo4xrPQYQGH9i8u7V9kOvJJlwb0/M8OqP4EaPdYeodu6Ctc+y3DvxiAllbORBv9ECFaYMBqQyaPPDDumgwTn5FOet2YL3rvGPaqvZm90GGIt4n3mODLB2yZ0zbiV8ea9utP6/CwrBO9tyUjtURgAk+D4wHFc1MfsI6czdOeGW3V8CSe8+2rqWGcsMugyJLpfcIPoL0yeNnyz2bMx+BvTy/EFlHVZSYhtEB1d4vSEuYyfAlGFdmuUgCx3GEtTaYaTomRYWuymHqYhZRSoCA/yf7gR4WpqswKg8L52fRYRw6aei0DpwN7DT02E4G1lTobY1xaLEdDcahdY2WrdHbEtPYYLdtsZtamC7HNDbobQlrits09p14COymAeNQYRxq97tDDWtyeU1rcmjtvU7FoNyD03FO40M0ZSfHMZ/wt7MLSgBD+2RoA8ne1uhtjcE6z4+xd6kqQ9/AGjIwgryB4AZBl7osFGhC+U0ANAhkEJggE4AGm4PtsN9O0MkdbG5DygdNQztwGu+aXB0nGpghbGyZhhIkIPNoWMeSCOeXjTQlGjzmAMQEnxBGwurIzBCpaj0TIZhJBq+GICHhe+2mUaasmjnSm2DcE2h79spGap5+mNEsh5Po0VPfnNxhAE00OV3v/EPbNTs6xzj4OATtY3gfSiq2Y+9iQG2Noa9RFhtspwb7fsTW9NiaHkPTYexabG0njCRZHLvgzqvdqgNyHCbqROZpAhV0/K0UC1wo3WfxMMmlDyCWL3hYjIx2i6nfYTdeusLEDOj7CX3fY7vdYhxHTNMEY1pstwP6vscwDLDWwhiDvu/le4P3faChkJYnBIbBPJ6za0v0tkJvCoxDBebFj3YC6ZLuge+eMQLq9APGwXgGWgB2tG6Vnidj32EajPuc2wm7ce/0hf3Ws08ccDbYSa4Jna55vwQQIRwTJS06mWS0jsHQ+8KVGkYHFu3A/HDb9aAJk3PCdiZN/WDQ9wZd12AYLMaxRz8YDIPFNA2wXS2fefcZZhSoB0c94KdZNG5yMYAO3FoqpP092tqZEBpjYK1F3/cwxsw2gmDOaM4K7ZvUZuqN27r2hVhwQhf6sZ9okiXBZsWBYjkYzc1pgXsPi7byso2igWms6H0dhb/2U83Kyzhq5GkqFPQycxP0Mg9GUzIpVlGQ9Edo/HRB+yUURYG2KNCVJWxVockztEWOJstcwkYSI12lyDcF8ihHsnFxp1nmQI00TXG+irGIE1xs1ojiBer4DOb8JdQvPIln3/8b+PC3fCP+9Te8Guv//b9F9obvwCf+/utx813/GPmz78f65UexWr+A9fomVotzxOsM0SpHtEqQJRHW65so0hjpeoUqSlFGCfIowWazwcVqg5PVGi+cnWOVHeNi8ziS5Gmkq2fw8qd+C4/98g/i6Tf8FTQ//np89m+/Dm//tjvw2E98J+pPvRX9Sw/DLl5EfP4SLtbnODm5icXyHBcXF8jjFNkmdu+1jhBvFog2C0TrJaL1EskmQrzeoMhyxOsNsjjz4EKEODpHni1QVxHKPEKRxZK0QaYBPRkodyjzfMZQKLJsFtGpJQWURsjvKBkFUzzoP0EwocydF4W7J/IQKeoBBbc/pfhTaOMyAhRtXYs5KJvoyv8dG4oizZBGsTAmdKIIJ2U036SpZ6ma+IreE4pxoVNCdPSnSEnqRiI2Gy9ZyNMSprGoiyYwjZpgdinpIOr8CnvJ/45O6NBSnFYdF9khZFfwelBKReCE0129z3wvUpxFcqDYVGL6WQYfDJk0+maaz3A2tnxOEfCX799GaqKfWQRXOZVmg+ZSiqwyzuxhu0HJRwL7j3/TNcHc2w0agkyBBnhaiy76/So8X8NrKTNNE+K0KQdw6Qd+OMV6xx+PPNfJuKCsVNUfbJg1bV38QhrlV+F/TsBAb9w/icf0DXxgd/SzZpYGpkx2YLoar4sMBmwvLDkyPkm/JyPSgVJBDtA1pWPHcr23Yb0UGaJfo0xbO7CycZT7iuandfBRodzCNYmV1KT0DRuMxeV2Jx4dNDkN/iidAG0E4LXEx63RhTfVHNB3o2P1+uOvylTulbp0bA3xbiHThMAcr40M7nrFOgp1JWsF1uW8PoMZXQqOv1amtdhPe18rurqQtePl5SWGYcBut0PXWjRNh3HYYjQjtt2IbTNg3wzY1a6WtNZiHEdcTlsMrcFYd9i1Fq+odA9XyziQY+ydgfhgR/k8Sn2j2A1uMOWYK264XEgNFfqmEBGrZbzGM2J0Kh6lHTz/8nzh+fX3ttSrfUhr69SzRNebBEfEMLUJ8jdeu1HqZ/ceIap0gGnc58Ex2HLkaSTngPc+gQ7K8Hj/ua/dve6lH1YACtuU6NsKTZFg27fiAzF09Qy82A3e8LJvnQvvaDCNBjTZpPkmfSHY+Omp8HYcMPQNusYxN7qmwHY0MF0J05UewHCgAsGGrsmwnVwGbtukfwhQwEa9hTWFy8u1JYbevd441JjGBkNfgbGdg6VxSEjVIBihJ8khDrORKbnetMeCbra1bISShGnoMfTO92MaOkxjh3FoPXDRYOiDlERrhZjOwQacaDA9KXrTwZm25aDjvPPRqKVx1L4WBB20nEQnewTWyNwkM3iSkIkRmB3ak4GggGY+aINPnrMg75hLFYJsgoyAwJ4IrIVWABYtUaFfhQabyKjhvtCrg++tzTDJdtCN+6G5n+gHhZrXzShVNCniA/gw9cHqB4NG8BVyrh8WGtnVrJK5N4mPYzU9xs5iMj36psPWDhg7i7Gz2A+TPES4qBHF14ZERHfZ3Fkeo99P0vO06zcfjJxo857Xn//etIpiFh6uYsrYD+jtiKGfZLGQhtW2GEcrX/d9j7Zt5WsuSlwgtLRA6zT7jgVIJwWhuy8rP6UYRGfIWCkNxBwyUHgcLJ4lpsk/kAVQ7Tu0TTlj9Dj5kYvLcv4NgyzmLHr0tedEQ0siCF6IhOMAqGDcXe+dql2slhXwQmQavdsvaztM04Bx7DEMFp1p0LY12q6GMW2YgvnCSCLJeH97lN/K6w8yFWQh6jSObkIiwF7vC72uE6BCX2vZ/GvRfduBCC1abxbHQppNolBXfQOkdfhOK+kmxKQrNnWOrnGu140v9gYzoMwqx17yaQOmtahLFQ/nTRK7xj2HSTlvSIHPa9RFI6aNuvnRTV3bts4LQU3li6IIcaVZhqbI0ZYFqjRBnWeos9QDFQmSZYx0lSBdR0g2kUhD4niDNI2xWm0QxzE2mxWSdIk6vUB5/iKKl57C8aMfxeVv/t/48Pf8eZy96fvwyR/+c/jsz/13yB//f5HffAjp8hnE8TFWi2OsFkskmwzRKsF6uUKanGO9vo48jZFu1ogvlshXEdLVxkk+1hFOV2u8vFjgbPUyltEzuFg8jqa8jsVzv4dr//Yn8Omf+Wu49VN/Dk/+0z+D3/tH34T20V9Ce+0DiF5+FIvz57CITrBcneP07BYWy3Os1gsHRKzWyNYRkuUam9U5os0F4s3SSTo2ETartQML8gJZ4lgQWbpBtDlDni1RFmuUeYS6UiaVBBU8oMCIyiL1QEeSOsBAmV3SuyI0/vksqYNMhaookMaJY2DkTsqjDTqzJBGfCokA9aBE7t8/8+ABwQ2CBWzoBTxRIAd9TbhPaRxMRGv/O5k/LjboBEU04KJNOkvPnuCxXdkoqaB5ZVELKFEVNcqsFDmUi9AMwEnl95P7SF8HMQH1IAH3Rbw8/HVwU/ZCJDraL4PpLby2+pgqtd80zyVgYtoQm8pnfPCuMSI5oOGclpVo+ruTfDR+PXVTYTbhNOkN9OhOGIaUOFB2xkaW0hYn2XCN9eCTlghemNZ65lgtjbWOgNTrpJazadaaBiRYr4jng29oNZAiazyZa22F3RRi2oUp4Bt0HiuZhIOZyzE00MNr0+rjIRDRzA0ZtTEjBz/7rTNT1sbQvY915cboSmlKFcuQUh8yNjSoI+xKXxNS7jOYSTWMjs0RWJeM9B6VTMmxF0xXi3SR8gQCS9L0e2YD6xGXZmJk/4o0c/ISVRfxvtVyTvqXcFhGfxt3TVox7KyLFm0VzKyrIgU9NfI0w367mzOG/LWmh4mTojQir9F+G2zUdQSmAwcDiNR4A0um5FxuL3E5TK7uNT0uxy3GzsKUNUzVoCsqtK1BXbfo+9EDDiNGM8LWBrYxzqy6cayUrm4wtgZj02GsO0z1PJ6U/hZS87RhSMlhI2N7WYtq6TrZ1qatRX5EQCOkl3TCuuDzRwY9lACrz5hcT/955RCS+0P2Emv+7TgKwyqNYrnmBHFZe1IuyPu9KkqRd4ghcNehrYxaF2PkWRRincsQQ+qMO4PHV1NWSKJY+sQjfGmPV7aDsChMXYikghvZFKOpcTn1M7NLV9CXoNmmQ4N8o20DNZ4MhUPzuq4pwQiiwbYYhw7O4dexMkxXYDt2mIYWtivR2xqXux7T2KG31awp1tIHmj4OfY3eVBisd3k1lbA1xj5IQ6hJp59ESGYIDTebbc0IOAQqRFLQk4kQfp9T/RAPabGdekyDO/beNNiOFmPvzoEDfrrZ3x+yI3bTCEaQBsNMGmGSNREAjAAIODCjrSuh8RDoCGaCOl41gAc8N3xPXtPbnS9+j5F82oQ0gAOHPh+BfeEmkuWMvaGNIUPOdmCOaMNM7jPTOsi2COyQRoCKuizUOXDgDjWQmpo/29SDgQ/V3TT5h7DzRejU4q/9Bjj5Ft09J+b+d+X9OjOjqGuPBmtqkWJR18/mua0bjKbHaCwmO2DoDEbTy799a4J2kHQ+r1fVhQoXCY2m8/t09GWzOonXBs09Q8oIHzoE/yhhCqyaHjpxYzv2GIcthmGSZlWm64PBMIbJet/3qKpKJvAEK2ynDZXcF8Z+zQAAIABJREFUxEiYKP2A0e5k2sRGlNfBTYYaAQoJQgyeFRN0vAGs4NSia1rf/AaQMoCZVtDqIN2ws9eyXSiidIGnncZFC6tpifrr2wAV1k+DqGcc7RQWexMmRtRsdqaBMa2wKvrBwNoOtu8wDMq80r8v7xNduBJI4T1CcI7fl6mYvy6831vv+Ky3rutmm57CcNHkdTn8zEmMoF8IhcXgp6jUTbIAcHT2AFJoM0F37umC7poiTrLpjO60785PQJpVaWIrVEUzm/RyqlDmocnN8xxFUYjcQ7MpiqJAlaWoixxNWaBME9RF7sAKv5VJiiJOUfqJe5xsEMVrxMkKSbJCFjuWxWazQBJfoEzO0aVnKM9fxMVzj+HkI/8Gv/vGf4DPvfmH8NAvfh+++P4fRX79gyhXTyKNryNL1tgsV4hWa2yWjq2wWp4gTY8RxS9gvfFMhuUa6WKN9dkFkijGZh3j+HyBm8tz3Dx9ARer53C6eBLLzRcQnT+GW4++FQ//0t/BQ2/4dnzi5/86rn/4x3H2+NuRnDyKaHMNp+ubOEkW2GxWWCzOsFovkKYRyjxFulkhXi2wOj/FZnWGzfoc0foC0XqBNN4g2UTS9DvzygxFFgujIo7OkaVr2K6eNfeZZza0nl1Ao0gCD8GIshAGRKWaXQ0akAlBVkKeZiLNyJPUSTbI2MhDJGmRZQJGFD4NJEtSec8iDcBKnqYCcDB+lO/PBp/7TXaIyDU8O6Qug5cFWRjyN4pdIiyQNLBP+FqHmwYWrnxdKV8J/zOyEgiukM1CTTqZFmxI+TdscsNWyjkNBqBBSlL5a6s/5zwWvq74ZHi/jZDuUwedvjRfvYDfOiVEe3LwvclCEO1428paLgC0oca8BeM/+fys8kKerZRHhoY+NOYEaNnYkwlC6jWbDOrxafyn/SbInpSpvT9WDln4/NSySGFnque1Oyc1xoEMgl4NSZzhJ0EbWWNsL1NXrjfavJjMG+3nJGD+bTaeJ81YlAQy23spTScgNBvQAOyHfXd+A8qrQq3tepsPmw4YFSYwDBxDwZmiEiiU+6xzMmtKd7S3Ek1pCciRfcBBkjahprSxSLMAOvnzSQCd8gPNOuT5bOtCXX/KcijXqMQ7gvJdDX4Fn5AA7vD9GZUpIFgXzKwJlLhaaZAhD/1pTBO8J/7ATthVHXZVh23ZYl8bFBdrTEWDPi0dIFEblGmJvh/RtRZ9P6KuW7TGMTi344j9tIWpG/RNh6m1mAhYWMdMpXfKYAYnP6s7ASomBQjoOloDZyKf9cOwmWeX7z94LciaZa1O8IkACK8TE+b4DGmrYIBK6a71gKHrF2rsfPLZdhiRJ+kMQNhPW5HaFGkmMiv2OGSMEwBzTOZJgJTe1GibQuozN+ip5R4g6MLa1cn2XE9+hC9f4sv7CbYpxUjTsSgqYVIMXYVt33qQopXvT7bxVKUK4+AozbarYE2IE2JDSLlCiFacm1HarkHvf3c79thvR2ynwbEsJovd1jqGgWdvUGqizRIJBLhG1DEktpMF2Qltnbt97R3AMvQObNhvJwSZgdtHNk+hWXdSAj0ZZnOstyBrseKVwEbYxZAG6ruOjWQjvaUpqWm9BMLI/vB8saGj0SLBFudF4ZpvzRRx+83YUav2xTWJr+y3GHuLy93kQZteSVUGD4a4qfjcTNLJLyin0H4N2iSUoIJjcNQzUCmYdgagJdwXIZWB7IfA6jByLwWz1ACAcb+nwd1LX7rc45X9dnaNxt6izDNQAkLwh8kkThY0yMLFB6reBH2mu7EJbsWi1/MPiLFn9nGIsRRaoPYl8Kg7c6KpKaN3AwuL/bT1QJ4Dui53IWp1v92hrTyI5NFTiTQyjqrmJsFhEX9ltxdQZrA26OK8F0RTVfL+fACzGNLNP9kj23HCbhoVqMb7mfehwTh0GGzjZWJuqrCbrHw9jTsMw1Ym6wQqxqnHOFoMwyCyEIIUwzBgmibsdjs5x86zYhJmChcL5l33nTPo0uaT0zBi6BuYtnRgkG3ltdyC0sN2pUe/rS9cRjfVrxunu+0qmLbE4NllOhWEhnSkzNItPRgvGVnMtSxCA0ODCY7RIsVR7JRDoGLwWd+7cSdyE2aJD356RCdp0ziJR9c16HvjGBSmRdvV6LoG1nYCeJAxYf10wcqUQUfFhkmVK16ZqhGAC5qKEew5BCqubKrwdcfNIskj+r7ApmyKGxfIuqykaNAO75rCHTwnvD+F12WWWe6umwcbMq99J0jlNNLOGJOvQWPCpmzQ1uH60vSQUxAmiNR1jbquRfpBdoWYaeaZZ2yUKLIUzqAzpIZUaeaBihR1mSFOVsjyNdJshSi+QJ3HKLMI8foM8foEZbZAkZ5hs7iOxek1FMvn8eLjv4Of/+ffi1/5sb+FzbMfQHnr02g217E5ewlZkjqmxibB4vwCSbTCenUDWX4DSfo8ijJFkkYokhTr0wtkq8gBG5sEaV7ibLPC2flNrFc3sEmu44WTzyIpn8PZcx/Bo7/+0/j1N/wP+OLvvgnRtQ8gO/4U1idPYbm+idPVOdZlhjh2/hubaIWyTFHkEbJkhSxdIfHxo1m6RBovkcRLVIU7R5RNNGXrm94EaXKBaHOCIl+hyJyxJqfnVVEg2UQyqWf6Bhtn8SZQ/9esC4ID9F+gOWV24JdQ5QUy73NBAIMAB/W/Ek+aZmKAaXgP+aac8g7GidIHIphQ1gJWiLeEv+f4twRmZoAE/SyqkOjBz4pp2gNZSGBiyCaSjBAtKSkgjQf5PFtCfqYAjTROAsvAN9UEkrTPA+MNSXnv6iawPfzvUmpTZJn8nM+AWVJJUQoVWYw5yR7xzTHNCNlUNZ7qbtWzRVOr2bixhhDvG2Pk+eKAgHnD4mQwtTQJBADYBGo2JptlPlMa1bQGqn0AAfg1n82jTGit0O3Z5DiJhGMD1F6D3ta17C+NlQm4s8mSpBM/obam8cxCTzPvA1DhpHPuNchq1EwJygM0G40MEQHBfTNIz4NDoIJrPddhmqMKwO6HGKYx2A5bkRnQbHGw/Sx9hBPnSdVA2l9qv93JNarL8raMCp5j27pz4FgcrdD0XX3mhjyarUuZB729WI9yjWvKSvZDJyvogYuewLOuJYBDxgN9yBybpQT9saq8gW0HkC2yHeeDh2DkGAZ1lGHyulG+ILIjsoo6x04iwNI1Lb60v8Ru3KE3A/bTJZqyhfNC22I/XWI77oBuwpdqi21Ww6xSwEw4f+4lbLMa6PfYNQPG2mL0RppV1aDvR5RNCzNOmOwAUzcwVYP9MMHWLSbTY2cHTMb5bI2qrnIDHmc0uxt3YXDlzzelQjptQ4AJEyLaw8/JqgjyGdN2uNzt569ng8cY+xXNstXpevTE2G+3SkrUyueYPYnIvn3/QKCD0hM+W3n/k5VKAHe0vWNU+GflZnUB05butbzsKSTTuM8OPYUIiLE3k9SPtsw8e8LFk5q6EE8KGlPuR4vd0M1iQ51GucM0dNDRpQFICLKBMIkP0gpOJk3bCvVXb2PfYTtaxzrog76bLAQNJFBmoiMZhaFgHQo52FZexzEXnNEjwQRtPkjzSPo1UKrA6FE3oTegjINAgfZJ0CYkwS/CiJcEbyreIJNvCunmrxkBBAVoNKljTUPiSCtNoEubqEHpCZvwuakir0cwzSQwElIidMRlI8cYwAh7AI6EmFPTNqjLAjQhdZKTYLTJ1+bf8RxqZoyWiujEDHqK6PjZYHA6COOEUpa5X0U4VyFGNOyPS0YJyQ3cRtt7A6fgyiuLLJtDRe3ig8MZC05XkFI2lHqyrjeisRpZFeNNYzH2Dfa7HtPQYjcZTEOH3WRFPmT7Ev1Qw9gK4+Sa/K7r0DRO/9/bFk1VuGgrfx+Ng5MF8R7h/dI2pXPCbiuMfYfgw+A+j/vt6H7fuKhYGotqCRDvS/qjbEcrwETvgU/nXu0Q+d6OsHYUrSAp/9PUYxgN2rbFduuADHoYEKgYxyC30ZIPLbkhdTaYbtUC0HSNy3HvmlKec+6Z0/jPjcE4pLAm858/p9N0iRbG583nGAd3XLogc1KOzjN2rNDyWICFAtZHu7FANExX6QJoZYMOkEUqjVHdZMr967SunTAoduMejOGi+RqTOWh4SRaFMS2G0WIYrPxrbCtovi6StRGWZouEyQELjxB7R6CPbCB+toxx9EtrrdyzZMy0pD36IojFkNAJ/Xuy6OeUkhMetyiGQrf39wInbWK0J80Jafwh2SAACyEdQacetLWLQ60OpsFdY1CkgSrPf4Uazimzp55qwIIMi7ZtUVUFyipHXZcoyxxVVSAvUve9pkSyWiJdL1HlMeoyQV5ssN6cIMkukOYLVMUam+VNVNkS0eoYeXqBODnHenOC5foWlqsTnN16Dh9971vxzCffh9OnHkJ2/SnY5Qm65QKrizWiVewkF5sV4ugMUfQy4uRFbOJncbG+QJJGyKIEydJJQKLFEmmSY72KcBad4fziFPFqgZOzF3AaP4uL5BlE50/juY9/EB/+Nz+L5x55D8rTp5EdP4fs/BbKtZN2FHGBdBMjWUfI4o2Td6RLJNkCcXKGTXyCzeYEm/UJsnSJukqQpxvkaexTNFLURYM0dokaWbpEmlwgTS5QFTGKLJ7JFMhI0BuTNLRUwnZdMKdUXg28zg5gUD4V9HrwdGyCAVmSBhmJ94DQPxOWgZ/+Z56JIcaRByAKmQbaP4PeEpLo4SfpM1DC/31TXT2eQw+K3O+zk0+UQSbhf1551hEBHIIes/Pgm34CClrOQXNQFsmSHiL/BoM/Fs+8NmSC0JeCQI7IOiqVPEL5hP8s6uk7AQw+uwhoammGaLg5DfZrjG6C+a82fWRzSZYFp+RzkCckDY394ECfJsQi8zks2nB/TVmXMJJUNzIEJKRpNfP/i9GxAskJ6mjghK8VGtn5xNjtc1jHmsoZGzOliZG5XW3wyu5LAdhpfdyoZ5lo9oo253TpW4xZD2s7GaPcj7CeMmo1MD6EnWecjGAwLlZ78OC9NoUeZK0NserTMAqwQJCMDFP+jPtW5Y189tu6gPOu4jl38pfBDHJ9aVQevOp0xGc/k5/URYnBWm/WyUSxIFNmc6h9sMJ028e5qql/b4y8ppiHtqWAD13tGCJca00bJE+8h/T9IOfBr7Fb6XmCXJafKwHLGh31665F1zhTfEpW6cU1mAFfbnrYdYYxLmDWKewmwxAX2BctprTCru4xVRZ92aGMMmSbFJf7L6EsakSbBF1ewlYN2qLC0BrYpoNtOpn6U6Y7+OEM/UsIVoiUSNU4OtGOdb0wqttuVv+IlMPfs/zd3RT8vXajGsCpzzn/T2mP9mgjY433vHjkeHmHVZ9n1srsRcJw0syGrKyrCdY7QMSZw7ZVjSKPUZeBuWPbYfb8o3EyQU73uXTGtrcBKlyqhgYqnHlmK+kclH6Mxhs/2kaAiUOgghNv0vS1qV5vOkHtOCE+jOsL7IQB++04n8iq5lqnj2hfiWmwGAeLXkAI/qyTJng3DTKdn5tzWrXfTM8IxnGz41AUdkordtMgjTwZENwHTvs5gd+OE/bTFrtpws5nGdN1lQ25ZiBoY8y5v0MAHuZRmSHSVJtekiVBWYSWcmgTSy1B0X4ImrERzFLD5pyTQ0KKjsfUpqra7FKfS/3eV4EN4xkTkwIsHFNiv538PTOB5qEOkLIq+eOqGSrvI/HiOAAqmHHsrtkoLAi9KGv9JFF123WBcqeBCjNPhThkbHC6IouhNKt+gbE1TOc8WEyXoWsjVNUC222GfojQ2Q3skKLpIozbGnkRoR86WOsa+97LtaypsR0tGs86Cui+YxM0Pqq4t42LPvWyLyfVqj2gaByoKIwnMnDCfTG/pm1AhSlt8EWFJHrYyekHFUhhrcW0HdC2FbquwzAMaNsW0zTNjDR7VbTQA0GMiZrWT42ca3ZTZxhs68HAoLXlNXBFcCHneugLWJNhGBfo+4035g0Tfuc1U8CYDENfYRwcUCHShNbRJHVj7pgRIcKKhadM+f3/uejzfmCjzt9jkoq7ZwlUBG8K42PrxItCwIlRFtntuHM0Sts6qYftBKSYpgHWdk4SYhr0toXtan98DszpmhKmqwMwxALdAxmm7cTYSZgMbTAHFUDHgxNk1LRtyNZuGpo5BSYJP3fCnlDFF7XenKZyCkyggVNOaQoKp5dnfBsbUteMVGjrQkAMAhVs4hhnyhhJDUK4wsygzKorQIU0g/y+l3nkeY4sy9A0jSR/GGNQNw6gKMscWZagrksHVJQ5qrpAur5AlW1QpCsU2QqrzTEuli8jTk+xXL+MKLmFKDlGmpwi2Zwgic6wic5xvjzG2eYUxxcXiKIIx9dfQHJ6A8XpDbTnJyhu3kB5fIxoFSFarxGtl9iszxBFx9hEL2MTvYCLxRdwvrlAlG6QJAnixQrxxQrJYo0syrDZJFjkF1itVkiWCTbRAlF9E6v8eaTLG0heuIXFtaexeuGLyE9uYXP9OrLjC6QnF4iPl8jPY2TrCPkmRpHESKIF4uQCq80trKObSLITJPEZ4vgMWbpAWWyQpSsHVmTOLLNInaQjzyLk2dKzKs6QpWtUpZNaOAp0faUp50ReAxXCuFANuPZoEONM/5oiffD3h5hr+o0yEAIWlCIUAl5QapIrz4hSXks8UZRUQ7wpVFypJF14yQqBunBvO0DjClBxcHx6v0gdJ/CgzTCFueHBQmGCUKesPlcaqBDQxTNa2OTwX4K12kxTGBd+P8RLgywI/zoEJ/h3BAtYRItMgBR81STzPRn1qT2EBmNRZvlsgk9ZAifhwcwuGE7SmFJPvMmqoBxCR6YKpZ61iJrUcsKqwWTdFImEtQsRqpohIHLVYQCZas5cMXhskWpOKjmZJEa9Hyf5bF6cxDscG6e+fTe4ZDAbjP+0HFVMyxU4RMkkAXz+PuUSTHeRpt+v7azByYDlxNc1Xn3wjvKMihlQYSnDdSxZ1vEisWCt549h59kOYgjZuRrS3fclrKnD56C2oCk060UCgXWZI0sjuaa9Oh/6/2QDNWWFLEn9Wqx8xNq5mauW6hCkJ4jfNcHonWsr5R0OVLDoaitgk2mDrxMHCvw7PRTS14MsmbEf3GdGnUfNjqH0eesZFVO/VR5fjuHQmwF7MwDbS2D/JbxiR4x1B1vU2Hc92iRHerpCdOsCzSbHVBoMeYuhaLFteuTLGGPdYahb2NIZ09vGgzZ+KDb2E7rGKIYNE+62sK1jsxDMJOigzdtZ6165Jk0raS2z+smDQPzbrm5kwKUl2mRkCBNc1V9k3xKkYg1JOYmArf71ua+Xu52wd3TNxOEan8d8Fjt5yCiyMtNWqMrUP/sdiNEbK/eZrsl4T5GRfwWo6FvHqJhsK1IQ7UnB+E+CGJRRdE2BrimuABXaOFLLMth47qZJWBWHTaF26eXNyYeu0FzGHjRQpFmiliBoynSv/pY0YTc5dg2rjpPUfg2UNujmW5tcsrF1wIdjFmgvBzZlWh5BYKRXHzqJFJSJejhP2pDUtA3221HkCVqGMjezvMoa0OaWOhr0kFngDDaDX4Q2E3UxpLUwRA7NKHVUqwYatDEnmR3cF/4d7w/6SwQvi3B9eK55PoOpZy/3GoEKym/IjCHThcBGmI6H1yED6HaMCtHrtcHhmcABmyaCEfSMmFSRcAhUWLVwsFHTG5t3Fi8hjtNHnI1O2tS1KZpmhbo5R9Meo6xfwip6Cmn5MrLyJhqzQFlfoKxX6GyOoozQes8XZ2Tr0g3aJkddJrCmQrQ+h2lLdG2BLFmjqTPUZYKuKWDaAm2To2sLlHmMrsn936aoygRNnaEqErlPCI61dYm6LGC71qWtVE7PVxU1irTAYN30okgL1EWN4f/j682eZMnu+z7+E363I+wHhx2hCEXYDzIpm5IlmaYUkklJNAVBIAESpARioSSIEAESQwIjDhYOgMFCkMRGEAApcohtMAPMhtnv3Ln70lttuZ/95FpV3T0DkB8/nDpZ2XcQfqi49/bt7qrKzMrM3/d8v5/vsGUYtmEo3a2uG2Ooa8sw7AfZ7XY7ggfjanPX7cFOQZlvxxWzePFdr3fijs3YrC1dq3FWEh1AQxNaSIaup/aG9eDouoqmSfF+Qd3dpmlPqH2KM8GWXHuNdwV1nbJeG7RK6VvD6SY6C0K9Wm2CSyWKhgGOtRPIhvCIyna0cO6zx+14XIw3n5PVojELWne7FYdwc9W4htYHIOTp5mz8+ihg7L4/rh71fTvGPPq+xVpN1zd4b2nbGm9L2kbRtZq2UdReUPuKoTf0naH2wVkTon0NER6lZbWLJ7hR+Y834OMFdViP+91aeyHy0TQNm82GQEoPgrN3ofYzOHnceBMVs9MXagZ37od4U9bsjo84YI2r5rrZ2Rfr0e7f1o7a63CcO0OAFlu8VdRO4124kfRWXxQqvJ+sUNc/UqiIK8zjEDxp+ojtH1rr8eGcwRg1ChXWaqSskKpCaYERKVU2x8gUoxKkXpKXRxTVEaU8ZinukqsjKjmjKk4o0hmr5ISsSjlanXB3mTHPBbNlwmKxoFytqGXF6vAO6ckBZV5QZEkQKYoZeX5AURxQFHdZLq+xKFcII8iyDFMKymVCtUqp0pIqq5jLE4qiIp8LRF5QmiOS4ioyWdCe1GQnc8pFwurgmHK+olokqFWJXJXYTCKSbCdUlFT5krJakOaHFNUhlTlBiAVCLJBiiZIJUqQosRMrZIks5S5GUWB0hpLBUaFEhrf7aIUzZhz6p4/XCRV23w4yMhLMXiiYsiqikDGtCo2wSlmJser0gqtiImLISkzEhfi7L7aQTPkYsbUjVoDG4y1+bfo98fUGV1C9f457hIpRwLjw2H9+7nV0xKE/RlViDa/VEqPFjueix6/tBTy/W1W/WHUaxRBvLq7KxSaEKEaMsRbnJ59tsxcnzI9mZkRuzOiSsheFjXoirExFzrGJZBdvG/k1uyFkJNzvBOhNH+sGw2AX73Wn7r9oh57a9PcCjB+vA1Ek9caOLIN+V7nZNY6mDuykxu+dIlOHxd4OHldTL8KaoygyrbOM7yEKFPG1xzjGsBNhIj8igvfi9SACOEcHxG5A37dYNOMxMHWz7N0e3bido9AUxYdwnt87BMYFgMnKdbjX2oOy41Aca1zX/eYCzykKFaebi4tP8TocHeJx/42Msa4n1l4HQWOzP084tSshCAJI4wIfI9TtulFEqF2A4oea7XaMEEURMN5Tnm22+0jQ7piL941TgHRb72MzU3FpdOjUezhsjA7E47xv946Jrg6citGh2oXPT7yHjfdi3eR9RFEpilnx35vIYJg4DkaXykS4C26TbhfJCXyI7bAdORVt27Ldblmvw9+dc+P9w/n5Oa81G05NR3W0wq8qTkXN3/gN29zCKQzGM5iaVlkG3zA07ejaDfeXG0INaGgdO12H+MdmJ5qEbR7ju/s5N97DBfDnMLJIInC8G4+7IL7FfT/GqSZOmLPNlrZudnWz+9aXoet59ex8FDrqnVvibFeBGyp99wUAUUicumTjtm537pexuabew/7j8dd4f+Ha09UNp+vzyTUjsKD2C3Cb0V3XTc5D8c8ADA7nqR/pqBgah9eCs3VH5w3bfs+liKJF/L7thYx5/zqhYl+BuR8Y90PnHr4XB7vT3YaIjyldfwob3GdveiI/IkIxpyu3kVoaFcFRRdqJAkO3byaJ0YQ4VLW157XzU85PN+P7iLGL0DoRMsiBb1CPToroSNjHHzwRFhkH8DA07xS2SW3N2XY7njiDQryHccafmTIWopgwDgNjFWhDhFHunSb7ho4pOyLukzisx9hLFD+mTSYxBhPfZ6z0jKJNjArE2EkUP6K4sXdgtNTOjMLL1I0RYxcBormPtMS4y1QgiVyN083Aa+dnozsmxnlON8Poxpm6MOIjOlui8BRjIrGG9nXi2ShOBPDN3ha1PwmNCvK4T0/3RN57hIqopsaTQLywTS9wcfVhr5TvFXRnFH3rsCanrlOEvINvDtDuOv3mAGnvYJsjpDmkHXK0XaJtipAJm21D4xVdY5BVhpY5zlTUXqFljjUVzgpklWJ0Se0k3gqGztF3jq4NIoZWBU2tRyHDWUHbGJwV4QZUCZwJDTTO7Kye3mG1wkg30qJr22KkQwuLFo6+2aCkwbkaay3DMCCEwHuP0oK282itx/x+hA06t3daOGMunD8a50fgnDeWpsmwdklVndA2FXVdkmcz2lrTNRYjWvrmlL4Z8NbQtQrvU5p2RT8sqbsbtP0RdZ1gTYnRAmtKpFzQ9TlDr5BiSdfGZqN6d1E9xal2N+BqmtridzbYCAKOJ3VRlKNCHYfYmOWO2fUpsC3aLcOFPQC5Ys42ZPI93nhqFzKd0XVR23onZHQEGNQQVui1xHsbYgVa4mtLUWYIUVL7gtqXOJuj9QprU6pqRu0LyuJkx2cwu/dV0zUhShO4CnrvYnB+vNB5a8NFtw7uiWEYkFKONxpaa7quC/DU3U137Q2yKnBWXYgdTVc7o10+3khFm/wIEoyrzePgZ7CyxpsWp8NxI8oqPI8Jx3gUJOJ+NEqgZIkoc6oixbvdvt0Nd0qE4dJIi/kRQkWIBuygjb5GCIFSKoAznUNKObZ/KKXQRqKNHAULX4f9pbXEGIWTGU5lFOkxzmZouyLND5gtrlGpExb6Dit5F6lnlPkxVTYnL1YskjnLMudEGObCcJKWLLN8rDe9c/cGaTanyFLydEGZzxFiTlUeodQcrRcUxRG5KSlVSVEULI5OkEmOygpkJlClZiaPUdJSzBUyL1F2xiq7ikkKmsOW44M5+apE5JLVLKFICkRWkc6XrHYihspKTFkEcGY1p6iOKOQRpTlGygVSLKjKOUU+Q4qdWCFztCzIVgEoWuYBJqrkCmtytMyDULFjLkx5DdPHvUJFjGAEwn5/wQGw38d6dB7E4Xqs8pw4MxpfTxwKExDn7mtllo8RjTigRZcZgB8HAAAgAElEQVSEqsTe5TMRIOJ5Igoicdgf4ZW73xN5GNPjcgoWHYWKe7bHBfjmKJSYcdtEp1LjPGWWY7Wg8QZnVeCHuB3A1htiW84UfCkrEc4T2ozgzvgZjiT6aSPItBkpugDMLvqhKjG+hzEOYiaw09170FKNLhm341iMERK3bwCJ8YW4L8KN/y7SsHuN3WTgiEN23B5TjkUUZaYDcFxpjhbyGF+JN/sxex6fw9sgVIT7rIZYG+2tGrdvHHai9TwukAXA9t5JMR0Up4yqeF89XWGNosVYRxlXXndCUbwHCnGFcL89hZaHgX5DW/ej8zG6TWKOferADPs1Vu/ugYGRDRY/i3FxYr/CvW/+iOLT1CYfRIB6FCumVaVRqIjvKy6Ink4y/NEdEBkBU0h3FMW2w9kkkuJZD/sYU9+EuGaAeYaBdzOsMUqzXfdYLUeB4nx7egFMGAW78Zhr9hGkKVcsuEXrcXAenUTtPiIQmS1h4S2ck0bAaRe2Y7jvDdHX+BzrvhlX4/1OYJseb9F9FAW8cThu9rD2KcQzrORHUavbzYuxZWPgdH1KbesRrDl0a5xzo1ARYezxPqJpGl6t12x1Q5tphkzjT3L07QX9vELfWuALQSs0Jq/QRfU6oWLdb2hGoWJ/nHjjaesd0LLbR0rjwnRwUu/3b+MDLy3Wtseq9dNJA1Dcb3EGOd1sRyFJS7WDV/bj/l53/XgsRiitN3acqaeR5+06sNysNvv9sxOj2t1nMIhnfs842b0OZ0y4t96JwafrDWrXRHW2eXXXJKJZ9w1KFBNxNHweRvfozkET/1+W1Tg3/9jf/PCcV882tLWh8Zp1Hyw7EYYZGjx2Fp/W7XPku8fZuhtjID88345ujOi82K53lvBtyKKH+tEQFwlNHyE2Ei3lgR0RLMXBQh6G676tee38bBQSYqXmngWxr5acMjCmboRQg2THwTy2ZdwbH5k+9rWW/Tgs7/8exIF9PeTePTF1Y0ThZMqP+NFRk46pq2EKpIw/P22lqJ2dCAM1keWwr0GdWu0vNg/E54kshxhvif+eCiL7OEa82DWT/9tbtaNVJzAGQkvLug/D2D5eEcSNqSNlCtCcNpRM3St7Hse+MSW+vwgAnUZyptyNAJkcxte8F2tizCPs16kjJNYETdkTUYyIyniMa4w2y4n1PJ4wppGYi9GYXQ1Rs2/biDVcQcCYcArcvr4x8hPWXWAh1I3C+ZK2k3SDwvqUrDzAuAWbM0llSvT6jGO5oTmHpt5Sa0vbtuh+Q1oV6NrhuhY/eExTYv0KaQ6x7hCTv4xXt6j9AqkT2k2DbWrKMgwfRt2hro9Zn6aU8ha6mWP8Eldn9GvNUHs2nceZjL4TaJtgXUHbWYyVbLpw8ZjNZmRlQSEUQjmsaUmTCu+2eLdh259Tm5oqy5FlhTEmXHA2DtPoEA3xDWfNhlf7U86HDeebLf1QMwy76lXb0hjHUFusXNK6FdpmuLrANwVNV2J9gjJLhFwiVIKsFjTeYE2NqDxKepzTODdHyuuU9grK36Ys76JFhq4ExniEtghnMLag63ZsAe3pu81O0TconaF8jm4WmG6Ga1K896z71/CupW4MWmywpsXpks0g6Nuc2pUYY1CiGfOAgbi9DnGStqNvPY2XSJXjnaJ3jkZoeu3o7G7VZRiwoqcsLEp6Xn31hxjXYOsB4ze49jWapgm2/SrH14q6UTSdpOkqrM9wzXL39wLj5/j+Lud/s8R3JyizDAJDr/DtEuNWCCHomi1GhypZqRtK6aik4+z0NdqmH90wWmuk8EhhscajlKJpHdaVGJvRdgLrSrTNUCbB+pymUxgThmml/L6lYTdkRKihLEMHfe86nLDIvKS1ntZ6rFBUaRYglKLDqnpntV3i/QpRpWh9hDHHSCkpyxKlDELosK1ERl7MkHpBJhYonaJEiioTnCyxWmCsIhc5eb7E2AqtS5QuMbZCyBwhM4ytqESOdRohCqSq0FpQlhlllVOWGcYqtK4wVuBrhbHhdygdvtcbiTMV2gSRopRHKDMjl4fk6ghpjsjKm1TqEKlPMHqFqhKyxRwnFLYUmLwK9aJ5hUwLVFogkwqTK1ShKZNQBaqLinKZUMyXiFWKSnKktBRFiH4URUKSzpGqCNsoTygSSzqvKLOcMst3YM6SIinCILtIaNKMOkuwyQKTLinnc+QyRa0EMpOITLA6nlEsE3RRUKVLZLFCVyminFOWB+T5VYryMlLdoCxvURUzinTFKitIipxVPqPQc4RdsMgOqExOKQuUCCJoWSUYvcKoJU7l4f3mmqqSGGOw1pIkc0qdsCqPWFWHqDbB2yW1zRBFgtcGpzRWKmoj8CbHa09tLK0zWFWgqgxvJEZIvPLYMqVWJbWq6IzGVSWuqrClwFUSLTukaChyg1Y1RS4QlaIsS6y15HmKUgKtJVJVCFHinEHIEiFKbK2RpsK3Bu0qTC0wviIXS1xT4eQxTi5odIkrJaaQ6ExQS00tNKpwyMKiSoNTHitdEPd0hyo9KktxokIWKXkyx9kSpTO6QSPkClke0jU5Si3Jy3BsOGOpjUWXiqqwpImgLDRFLsa2GynD8e0qSassIs1RZTUKMVHc86qh1iFj7rSk8xavDI1pMJVD6S1Wb7C6QwhFJVKMTnBmgawO0G5FJY8oxG2kPcA2c4xboXROXdvwZxNeTxx+pMpxdUHblxRlSr2LKO7dgDXONVhb42zN0G/wrsHZBu9bmrqjbQa6dqBuNF3vqevwuzfrU2o/YHSLqDxOBmFGltUo4nofap1922Brj2vqMToXt9/QdjTW0dW7xohuQ1NvcPU6XHvqmroxtM2Gpl4z9GdsN6/Rd6d07Za+O6VtNnTtGX2/oWkdTSvxdYFvKupGM6xbGi3onQ21jt2Os7Z2uDrD+iXdZoV2M3xTsl63WGs5OzvDOonSOb5dUbcF1olwvZCWpl5jTUPtO1wTXJa+VmibYlyKEDO6RtB6QecVQ+PZtGuGestQb/Da0zhDV+vxWhMH2L5pGZqWTdux7YZRUJlGKvar0HueRFx0msYoxpXt3T1hFEGi3T+0ZewrYzf9Zvx3hDK2k2FxZKL42Nrid4sLwfkRV+f7ZqDdLUqMi1rRjTO6eqPjpaXfxSWc9jQ+ODi8qenbYYQbThs5pnGkKDaMEZS2G0WiKMbF9xthudFJFKM1m34TXuuuxrxr+nGxJG7P0YE8uR/fDGu23YZ1M9DaBq8cnWvZtGu27ZpNu6+CjcJG/Nm4eNU3LYNr+GG7pp7nqFsnDPOC9bLCHa0YlhJzkHCuO/rK0dvg2GiaDuvD9t2/l/0ctBfC9o6J6Pbom301/DSK1O4Er5EjMVloOtucEeK6QZzZDOH4GDo/xoW3w9kYtejq0KB5IRbUtBOhcS/QjQyZZs/E6SfvJUJa476OUeNxX+6EkOiAiUJy62uMUmMbyND1KCFHcPGUkxSFu5EJFPdZM9Cbhh/jr1/ltVe3weJdG9rGElkTXRMyU1FIWA/hzU8fUajY9g2vbvtRtHjtdD06LrYToWK76eh3gsd6aMaGkBgfWfcBgLnum51QEtkO+6Eyigz3xham8YY9C6Eea0IjWHFUcZv9UB+H2nsfp5v1LqrgxyE91n6GlcJ64k7YV4/eO3BPhYb4fVNBIz7+/0STPVujnUQjojCyby3ZP/YA0ylTYir+7JkV/T3g0BiB2LMipu9rz5R4vVDRNpb1ULMZgsgQ60Wj8BAdEfsa0Iuvd7rdouMjPl9sLYmgzMgvuRdsGr8+ZVPE97Z3pMQ2l+DICYJGP7oqgpgyfW/rfU50ygSIKucQLYQ7EaPbV6TGP/evsR8dG9FOFeM/8UM65kd3F5YYf4qrD6frDcO6oW4sbWexrqKSK4RaUrcl2q6Q1QJVO04qz3Easu2yTJBWsnIG7WtKLSmUQNcKYVIqeYKrl7hmgfdHrE8LTJPhBoNpDcprjBU4ryjFMdou6c4Us/w2wi8xLqWoThg6SWNLjFjR1gVleYRxCU0n6XqPMYam6dhuzijLcoxsbLdbsiyjbVuMa1HSoVQACFZVteNPtGinWElJZT19d0pTb9i05wz1Oc6sUbKjaQX94NBGjDclzqudQJHRdJKimuPrEmVSjM1wdYlvKpROcb6g7ULbQlFZjOvCTbArqNsM18/pNwVSLmiswsowJAit0LXBtDuxyFuafkBZh+9amqFG14J2q8n1XYQ/QLh5cIy4jqIIYk64CdMYl2D8HG1nGJvtVtqDeyTAFVu86/A+1HZap3Be4HxO3VYMnaL3gt4JhlbT9ZqmlayHc8pShudpG0ztUb5G2JZlYcilw3dbcqHxTQCxhsiBCyv6WtC2Pc62CFFg64R2yHG+QkmD9g7XVdhuiWlTtNdYP2B8S913lErQb9bY2lPKMIiUZTlGPobhjPVwOt7oayOQKsfYnH4IESahEkqxoOkkzlcYI7HG410/RoGm0QkhwvNUVbi5j/+OroV4s1/XNVq1KOXw3lJUc/LqiCxfUIpDjFuGpgkTPldlWVJVFUWZMF/eoRQn5GqF0hnaFMgyxaoKqYLQVCqJNhVSFZRVQlGuMFYgZY6xIjxPmVMUGVWVh/pNqxCioCwzpAziRlmlYTjyEqUL8mKFVAW+1qiqwMgSqXLyYk5RzRFqSVadkIkTKpFQlEuKMqEoU4osIV8lJLM5VVpipEJVgiLNsEoji5I8SdGVRFeCPM9ZzuZhBaUSO5Eho8pyjJCIypFnkjQpKQuBEOFRliWz2QxVCfJ0iaiW5NkhQpxQlSdk6TF5NsMmBWKeUM5mlIsTvCgRSYbKFbbylElKmWRUaUa+TJB5RpEsKNM5tamQYomUJyTpVYS8QZpdwbkFi/ldqiKjFIqsLMiqhKyaM0vuUOoVpcrQTlGVCikleREGVGMWWJWgygxbSfIs7HMpJVm2IquWZGJOYZbYvkSbJOx/HWpg47EWWCIVRoehWkpJJVJKsUKqHLlzoahSIIsSWZQ4ZfA7bkX4WoVWFqXMTiwL5554HIZjcYV1Emvl7hiSozPHe4+2NZWUVFJQdy3aSaQpKOQS1wqkmKNlshNPFKay5MuCfFVQ5RVVJtGVwaowLMuyosyLsQ7VljVetugyiBlVqagqSZZlzGYzRHWCqGYouSLLF+R5QpUXGKUp0xIla7zrKQuFc83o6InOIi81tbZ4HW56o0AxPqTZOWJKpAhtLrIq6NsOLQyuqVFW0rSGuhEos0TbOVofY/QRQi7Jy+PgOJJHtH1JXs4QMme9XpMXQVyO5w7nHNoUuDqnG0qELPHe0Pf9eN5s23Z3vm4wxtN1a5ytscbTNB1N3VHH/3clvpY4r2i7esersTR1T9duUKXD6548U9R+jXdrardGqBpt+wuMn7bdRQy0ZdP2eGXCdXwnsFjT0NTDeA5M0wVFUYwVyfHrbduOvBzvwpBfN5Zh45A6wdgcqXLqxtJZQ+dCa4LeiXr90GBcQSUXGD/H+ARtc6xTOxGq3J0XM2x9gnELtAmCj5KG2vfUvqdt1ti6w3qPMRIh0939T4qWBVWe0LTh2m1NjZI1tRvQOlwzuy4IOPE6cLprQejrhk3TcdqvR/FharUPlv2L7KPTza7Zof8R0fV7HDRxNT2sPofWrfWuMrz1Ld74nUiwBzvvGQQ7ttbOSdHVQWxoXEPtmjE+0Po2RBJ2rq7ogBlhlG1kOYVBejNsx+eNv6+tdxD3SUPFyJho9nW6fbuHx0agbeR6jY7jXaPKFLAd3AL9LrIRIrExQtG4ltrW4zaLnIXo3ogMkN531NqPgsW6GTjrt2y7DZt2PQoJm51LPQpKozN6GOh8zdY1nErHJteIOzPEwRyGM87LmnWmOZU1G92wdh2b3ee1bfsxOjZlRMT9HgSebtwnUYipbdi2Yf90Fx7ryTwVIkT9TrgKDp6u6UfXRlvvFv13bqjT9TlDuwfIhyKJfdNcfG17KP/eKRX3y3TmmDbETGMgm2E9xmDjLDIKWU0zOrxGCLk2O+bYvrI4Rg33kHI3spViXMlpQ+c7GtvwY3/z16/y2nnI+ja1oXaazbqlbSxd6zjddJxte9ZDsPLcK1QEYcLv4iBux6/wnK07Nl1wZIwix07o6Fu3o+mbH+GoaPZxkiHyD8JgXTs7Dq/eavaQxv3gN20XmK6ghyE3DLCNd0z5CRfdBxcfcQCOIkOMb8TszLQStG/rXf6+nqzSv95REQWDaYPG9DEdZvcuiGbyWttxoL6XCTFt57jIydj/Xxzm93yN8Lv3DQ395PmnoMkgsgRbdXR0XBQqhi40JcQWmL1LomYKAd07X6YNIq93VETXR3RWROfKnjURhYm9M2YvMu1FiCjE7AWZ/c+HaIqjdnbct3H7xg9sgPUFoeB8G1odzneRjihKRMhNFBSCYLGPEsVjML6m8H72EZHIItgr9RPQ0wiXDVn+9S5rFuGRdV2zXvdIVdL3YYXh8isvcPOlJ7h8+UXa03PuzhbcPbjB9ZsvcHd5lzsipV6fkgnJIl0hZI6xBXVb4uqMojoiU8fIJucoP0J0GlErMhFuvr0rKG3FvFyS2oLhrzekOsHYgtnxDVZH15kfXeXW9efo2owsu41vcupWUjd2N+x6rG0Yhs3u5lNwfHKHptM4XyKtoduuMU1NIkqEM1RWkJQrhC1ZastJVjGc/pC+PWe7+WuE7LDNOcvck+a3SYsD2l7hGoVtNGm5RJgc5QtSscD1Ct9rSpOTywRVVwiXo+uSTC9QjaDUEqEddbfFNB2m8ejWopoC7Ytww6cluioxu2Fa1wI7WHRn0W2N7RsKo6i8QTWayld0G4npZgh/B+FO0F5RKYO0Bt8rcn2MqGeI9piiPkR2C0SdoBuJsAbTeGzXYLseYTzSeXTjEa6i2Tr8Osc1S7o+YegTaj/D13NsPUfWM/rtBl1rkiphVS1ZyYTcKgrnSbSjsC2m2yJsi9CeNCkRlQ6rj3lBJQ1FVWPdGa7uqXvLIjsmKwuEHNBdTe5WVO0JskvIbUWmDMLXiMagrMC3FtdatNNUWlKICmkNhRQIbWmHNdrZcahwrcbUAl2XKFdiG4HyBYVaYWqB71ps3SJUje0a6qHD9S2V1VRGIb3FtDWLPEVZQyEqtLMY76iURBpNISqSPKNUHmE9urHIuiQ3C0qTk4gTTFfRDw7nFUWRoZQKkQxdIOQyOHN8SS5WGFthZIFVgqqqUMYgncUYQVGmKF3hvUapkkqEm/wsXyGlpCiKURiKQ3F0KUhVIGUe3BhGhgG3TNGmROkCp0PMyRhDnqcURYqQOWm5JKsWZFm2c5+ER7JcIfMSJzUqD8NvURTj/+d5TpqmFEWxc1VlWGuRUnLnzh3SNKUsy/F7rPBY4VG5Jl8WmMpQpTkiL1BFRZrNSLNjlF2SFrcp5V0qdUgpjpB6gSkUMi0QaY4sMsosD3WkuSJdKYokRRZlEE5ESZUllNkSI3OcrhAyQcgFWXmHQt4hr+5gXEKazcnznCwtgyumyknSGUW1Gl0tZZVRlmG7CrXAtyusO8GaOU6neF1htBvFF6UUucjCeUQn5HqFNAXSVGhrkEZTSY1QFu0sUiuUbshLSVYUSFtS6QShU7JywTKboZVFCE2RV1SVxLl6FDyklLv9LiirDKlKtAnuJ6UUq9WKVXqE0hnWCaQq97W2tqb2PVXVkBeWrFDY2lNJgTQlwmTYpkTpeGwZpLDUfoMoHWlSUeRBNIhiX9gG4WecD8O6KVpU3lClFll6qtKihEerGiUdUiWU1RLrBI3XlHkx8leqSqKVR2vPcpGS59Uo9IwDvw4Rlta/vr43r0qEEMGRJFOUybCuQMgUa8NxbdqCyi5JygOUmSP0CZU6xLdLfD1HiAypMpwvcb7E+hLn5Y4LY3cxtAElLUmSBLHCVxi3oulTyjLDWrUTJ/woVhjjMTq8zr7vR5GjaZqx5cc5h7YpdVuNz9sPTXDT7T6Pm/ZVnF3T+C3ODNRug/MbXL2l7s7Hob72Pa3r2bRbhnpNo1ta3eKcHp8vOOfCNnbOUYkgmPnaYJ3aDf2afmjo+prNphvt9E1rsD44t4a1Iy8WCJFRa4sqKjbdlu1wjjWhwclYiVTBCed8hVQ5SgcYcFnlWBf+X5gb+HZG3QVHn5QSoz3WtFjT4tsttu4QWlGWOUIWKC2w1rId1mhr0NajTI3SDdp0ON9hbE3b96PI5H1w7HV1w7Yf2HYDQ71v5Ir3YzEiEQe+e6O/kV8WF7AutC6MEfRotw8wyMa3rHecqHEg3UVMQuxnX7cbI02x5Sq2c0VXxpTVsO5eX1k+ZQtEXtbQDlhlx5/dAzyHC0On0+ZCy8qFBphdTGgPmG3GqFC8r53CPiNgfmjXbIbAdFh3Oy7W7jVFiOi0mSLeG/dtYDP0vsMrR++78XHabzkbTjntt+PzhufrRodAs4NQ9n2ouD/rBgZp8UnJqa45cy2t0GwLhzhYUieCQdV0umbbbbA28NPuddTsoxSb3XDej66KoR04XZ/tnBAh9nEvPH9aCxugm8OEjbIdt8swNozEut+BdbfldH2+h+R2foxgjfPZTliKwsXoqmj3TThB3AmzTxPFtz5sw8ifmfJMpk0t0WkRgZrxMxFjVjG+PGVixChhjBVGpljtPN43NE3Hj/31D845P1vTeE3tNbVTrPua2utdpV4QE9Z9PQ6f00dkVWy6msaqEbK5bj3nm34UJ7abjtNNx9CFHNarZ2tePd+MQkisG40ixdB5Trc9kbNwfroZV+OjKLAfrlvOT7fjgL1vvxh2zRv7oXfdd1itiBWj+4aM/TB/b6vFvhWjG5kPsTGkrQOjYRq7iMO/t+Z1QkWARe5jDfc6KvaD+J5zcS/Qcz/Qvx7YebFO9PVCRWBKdDsOw54lEYGYtTPj94fIxh7oGUChQZyJTJB7hYrwnE3Y133YPtt1T4TchVzkRR7I/nW41wkVcdtFkSpu72k160VxJwI1eyKcMzpyzrabcf9MYyb31nDG1xFbacZu72ip2gGFznYnvwhBjUTvMe/ZRqBpPf45bTZpvJvkF9ej7epCd/qwJ0sHfklLW1vWfc356TA2XQzDgNaa2WzGarXi0qVLfOQjH+G9//ZNfOyBD3JwcMAr165y3+++h/f99rt49/vfzeXlIbJZk1SSVZZirECbnKYNK9O2kZS+JHMloq+pOo9oHLYzNK1EywWzLGGlJO0PfsBcS+YiZ5Ut+bM/+WN+852/ynt/49f4wH3/gY9++L08/fTXWSa3sa4aV/Wy0lCVhq5b45Xmuace57OffpDvP/0IdVuSVivqdcPt2TFf+cZf8ukvfY6nL73ANx79Bl/66ud55vplysZy+eYVSlPh2iAGLIXi5iLha3/+BzzyvT9nltzCdhXNxjHPZ2Q6J1U59caQihXSSQolqYzCdZbK5gznDUWbYQZFUiVoZ2mHDaVy5NpT1Wukt6RVQZIkPPSxj/PlL3yOz37643z8Ex/mL/7yyzx96VkyW1F6w2GyILeKlSzJbEXuBGl+l2X6CrdnT5OI29jWUBpD5QxX7lzi4Uc/y5Mv/yVFf8jt/BLH6hZ5s0K2BTePrjMrlojGofuGTGtSLVjJkmevPMdjz36Hw+QqhTnA1EdU8jpNd4Sp7yKbQ2R3gvAVlS94+tITPHvlae6s7pAYwfWTY77/ylUe/t53+N7zz3CULjleLZgtF1y7foVvfvPrfP0v/4JbB3epVM3xvCQtJSerI55+4Qlu3LnLKvWIrmaujknqA/JuTtkqEmOQfcujzz3B4098h6e//z2+//xTPPnMk8ySFcIZdFuzKDJKLVnlGcpZsqqkWTeYRiNdhWkVwpYUOkW6gnl2xDKfY9sa3w5UqkG2nsxISm8onOYkT0hURWYkiaqoXEWuCyonsL0nU4J60yO8obKa3DhK51hUKanJSPSKebUgdyUn+YKDw+tcu/4yt+/c4PLly9y5c4fDw9vkxYIsP+Y4OeL20U3KKkVrMQ7+0mhU47FWkyQLyipHG0lepAhRkiQLvLejKFHXNVVVkWVBGIiChdIZzgus24sNSgusE2T5jCJbBTeEtUhpUCrEFIQWCFNyMjskyxLm8zknJyccHRwiioSju9dYzW+RVSWrPONktUBaQ1pl5DInKVcUKicrZswXRywWs/DavCMXJSerBZnIWc0OmB3eoUoTilWKU4J0ecxqfgdvEvIi5eDwFnk5o6iOqOQxRXVMkh2SZsfkq30kpBIF1trgzJAebQeS5QmizKiKFKsFq8UxWTLHGUGZrxAypRRLKjknKw4Qck6WzxCyZD6fs1qm5HlJkiQTF0Jwq6ySBUmWoZ1AqBnGnyDMHSpxG61mGLVkMV9RVWEfpWnKIllR6pLKVhS6IKtKCinIRUmlDcI4CqGptKPSDmla6n6N8hbpS1Ixo7IpSTWnsjl5ZZGmQegaaWtM3VJpizAW5SzKLDEuoxILhErJ8yVptsQYQ5IkCLncrVYHJ08QACqcbRDCUlUdlWhRusW4BmUNxitKlZKWM3Stkc4gbU0hHJVqqVRDLsLXjBVYK1kuZwhRUJQrpF6RlXcR+hCva4ywAVpq7RgZVNYgjUB7hZAFUpbUO7bGMAxY49GuxvsWYzxaW8xuJTysustx6JdShgYc77HeYWuP71uE1VRVQV2HmJ1vSqRaIWSCNhXaSIRPqNwK14ud4FxSlCva1lKJDGOCKBGFoDRdstn0WGuZzWYUuaDrNjT1gBChmUfbgqI6QtkTnDc0jbvgSgjusOCqcM4xDMPo/Lr3IeuEZiPRTUFpUnxvEVagnMXUwfVVluXIbmq6LvxfU1MZhbc9zvY42+FNhxU1tvJsmlN8VeP6mroPQkWVF8iipMzy0BikKnxd0XQK6wr6wdB2CmPDYoPUKU1raFrD9qzD10FcsK6iaTVCZZxGRkQbIoze9XRtEJ610xf2obWWunak6WK3aFLh+wNMfYhvUqN+NQgAACAASURBVOpmBxFWHqMblPQUsqbSnkpphJKjO0IKh7MDuVAI7dC+wzUDwtQ0wymm7qj79egQjAs+Q9vR+YZ103HWr3ctB3tXQbzHm7JEonvidLMdV+1jTHfa2BVXm0dnRtNyuj6jtvUoTnRNT20bNv0Wb3bMqV3Fb+CABFaZM3YnonQjTHIEMHZrrHKjo2LaprOHh0YI/H6lP7oyYuyjqwMjIUAX9+yDGEWeLtCNv7fbV+6Ogk0XhJzIaYgxgeAO3sc/+qZnO5yO7oO2Dtv9NDL8JjGavg2tYefrM7bdhqHu2XYbtu2a037Lphno/R7EeX56OjpCpjWd3XqgbVvO11vWtua1boNKclRWcr7e0meaLtOYRUFTGnxlOB9OaWyzEx0utotFpsQelL8e2V8xYtP6LrhG/OtbBaOoELfvZthytjmncc0I6dzswK7bYctmaCeuhsAJiZyWYApoL7hIxoaQOLftgLPb9XoS1WlGF0/XtLx6enYB5No37QjwjHNRWzdjzDaKDFFMG7qeH7z62q6xRl0QriL0ODosnAlcHm8tXdNg6oa6H/gx/uY1zk8H+tbtqPUhAtJN4hlDF9wO200XohwTR0UUKaagzU1Xc7ZueXU7BCfG0HC2HYJgsW5ZD80YB4luirNtT986tusgaKz7ehQqLroe9gN5BD9O2z728YBuXHWPK+kRmhkH/ujAiDyLuMq+GYLrYh9vaMafizDGadxiz23Yiwb31m1O+Rbx98RBOsYippWZcXiP4M3YlHGRgVGzX61viWDK6ICYukba2k2EhzCse2te9x6jSDAVbuLv6dsgXkzbUaZshnBSaEZnTIx+XOR4XOR3dM2eExLf31TYiTGPKeMhtHmsiZDWCM+cNrbs93sQMc62m3H/n233HI79tqrH42Aaj4mK+BRwOqqRE0FiCp2KsY3trl43ChXx2IxCT9gO3aggxgviXoHf9WOP0M3QsNM1hq7VuwaKjs1mQ9+v6dqBvtuQrHKef+4Sb/hXb+L/+J//B/7tm/413/3ud3nm2af5if/tb/Pf/bf/DR/86If55gsvc+Vgziu37nL58mUarxlaQ5YvWa1WuK5BNJrjfMVLt6+j1wOzMiMpE05mt1nOb3F0dITtBjLfcictuXL3mCRJ+PDv3sc/+F//Nu97z3/gQ/e/n1944z/nt97361y+8ixtZ0nTlOPjY6QfWCYV6SLj+MZtPv5ffo/3/Prbeem5J3j6qUcoygXCVByuFnzwYx/nF972dj7/1a/y2OPf4/cf/BCPX3qaU045TG7xwpUnuHH0Mt2rDddnhzx++QXe+1v/nnf/xtt45rlHyaoZhU6otzWVNyyrnFuHV8mqBGUMx7MlxtUskhXKCXKxpPvrDrtR+F6yXB1irORwNifTNanpSWWDaTY8/r2neMsv/CK/+K//Fe/+9bfzsz/z07znP/86D/7Bp3jh2iu4TUNqcuqzljNe4+rBbVay5M7BZb72F5/ma3/1KV669ji5LtD9wMu3b/D1J77Bb37gl3joC/dxJK6R9kuura5R9iWX77zIZz//cb77/BNcObjFrdkRovUsqpzLd67xrve+i/s++ttcOXiFlThCNzNycZVcXiGVV1mpG5htwmuc8sLVZ3jgEx/g/o/9Lk+89ARPvPQcn/mTP+GBT36G//2nf5xf+fe/xDOvPMWiPOHSted527veyq+/++388lvfxO9++H28eOUF7pwc8fwrz/KhT7yf33j/23nl1mVuHpxwJz3BnAkW7hZ38qssdII/O+X67JAPfeb3+bmf+zne8IY38GvvfAf3f/gBPvLQx7lxdJfcaV6+c4NUlORSUBnFPE1otx2VFSyLFcerY1zv6E5bTpIjKlewfnVNZTWLtCQXNf0Ptpi1J9EFenCcFEsWIqWsFbKz2LVmXpxwkh1jOkvpJLmOD8G8rLhxckBqJAuxIrMFhS8pvGYlJZ/93Cd54y/+K+7/0AP83oc/xO984H4+/Psf5fLVK9w5us3D3/kr7vsv9/Gtb3+doijI85yyLFkVGYkocU1NKQW2qVHWUEqBNJqsLMirkrwqqZSklIJVlqJdWClOi5xKSVwdhivrNPP5nCRJKIoMqTNW6QHOlBRZqBg9PlqiZI1WllWW8sLLz/G9Jx/mmece5fjkNg8//Od87Stf4rOf/n2uXn6SqrjNnaND7p4csSryIDwUS5JqSSZXLIsTHv/uX/DhD93H8y88w2q14uBoxvFiTqElX334q3zxi5/g85/7BH/w6Qf5yp9+nse/+02e+f4jfOObX+Rb3/48x0dL0rRASsnJ7ACpMhbLY7IsCU4SbajygrKauEakZL7MWCYV2hRYV3F8cpvnX3iaS5eeY7WaUZQJeb7aOSMSVskxSXqC85KTk0Pm8zl/9md/xle/8md8+1uPslpmrJY589mS2WzG5cuXeeyxRziaz1gVS2ybUXcLkuIK2h2SV3eoqmPyvCJLS1584RJPPfV9rt64zslyga4dhZJkIggVx4s5pZIIoymVxtQdhXSUWpJWBbnKsJ0kqU5YlSdkcsWqXJDkGu0GVplgtsootdn9Dsnd4yNevPJdrt99nllyi0wEF0Zelbxy7SqPPPpdZqsjvvmdv+Lbj32T5y89RykF7dCzylJWWUqWG0rhkbrG+oasKFimC7QT5CJBOksuK2zTU0hPLjy+3VAZy7XbN7ly7RmkTiirYLOvREolFxTigELcpsjnvPjS07z40tPcvP0yt+9eptRzhFuS6xkHixOk0cG5UkmqpESpIAjP8wLX1DR9R16VrLIUZR3a1mSFICvECNotqopSSdKqJBUlmRYMr51RqJJC56RiQWGWFGZJZTOSckVaZRRGUhqFdIa0rMhLSZ4JlPTMZxnGqNFpEN0Ps/kxZ+drlA7HbV13ONdiTU1d1xwfH5DlJ9w9fAXtFNKG/T5bLjDeUYgK42u69Za8KlHW0A497dCTFjm29mRVSd212HWJ6gpSvSA3CatqRekEbujoz0/ZnnlKMaftBaVe4gdJvVG4tSRVc6RpyEod3ASqweiGNBFUpWU1zykbS6YKlK6ojcRWOUPjMTsXiFQrhFoxbAxFGVgS1hfUTbX7exCAfC1Yb2qULjg7H5AqALurIh3hv1oFxlMpDcs0wbUN29O/oZIOoQ1JnpEUK3KRkFUJrjXY/oTKHZNWJ9S9RzvLYpUzW2ZY33I4zyiUI5eKo/kM411wXOiO5UKQlQrbdOSipO47fN9y6+Au21d/wMkyHVsggiN1t9BUt5wNG9ZNNwI54wLVGAPeDX0xsz9GDGJMInIqdgLBHpgf7hNjS0vkSQQnwTAKB7FmMzoJhrYbV5vHNhVfh8hEO9C3wz4+svtdYdU9RodDNHmsDrZud98aYhbxzxBJ2L2Wbt+6EoWZbsefiByGwGHbxwQuNEbEIX634h+hsF3T7htjds/TNz2xKWOsSF+fjouD0bGyj3HsFu+GU7bdhs42QZhoBrbtmt53DPWeyxDv46eMiq4JNaPb7ZZN07GtO3plaZRhaELEdysbmkzRlgaTVshVQav9+HyR6xCPiSgy7JkPw85R0Y8Rn/jYDsGZHeHo0emyd1UEISnwSoKTYt1vwv5ues635wxdPWna2XK+fY3tOghq202E5MboRzPuw1jFGx0hUYiI+24zrMdK9bi/optnFFV28aWuaS4AaWMMJHI69tXEsUUpMCjiZyM+T/zZbvzZDt/31MM6RD+2m46mNlgtxghIAGr68dF3nhjHiILDdtPtKkzdRKio2XQ1p0MbHBXrls3QjiLHZidcjL8jChe7SEgUNkaGxT2tE9G5sI927AfY6HrY11XumRVxOJ/yHuKQf1GoiHDJYNOfuhK6pp64DzoiKyMO4/uV+WYcUPdiQfMjeBbd+Bz713QRxjmtd41NFNNtshcB2tElcS/Ycw+K3LMSpo0ckRERvyc2dEwdLBGCGZ0Rm6HbNTi04wk4nAAC2X891DsnTrcTI/btH1HkaXyIW8T3OBV2LkI828l7r0ehaSo2RLEqbqtpC0wUeuI22QND97DQ6Taagj+jErnPJgZBYep2iCe9qb1tVEeHftyWUbDYC077ruKppTCeVMIFqZt8zdN3jqYWNHVFXRcjd2EYhh2oq0Mpx4svvMJb3vyr/IO/9bd4x5vfymOPPslDD32Kv//jf4d//S//Bb/1/t/jO8/c5FtPX+KTf/wlHnjgAT76wAf58y9/gScf/y4PfeozfOwzf8Qrr1zi6Wef4aHPfoaHH3mUl2/c5InvP80nPvEg7/5P7+Lhr3yZy5deZlUoTgrD+oewXGT853f+e975b97I80+9wN0bt3jgg/fzpjf+v3z7kb/i5q1rfPKTn+TrX/86T774Ct978jk+9wdf4PjqXb75J3/OG/7pz/LlP/4Cf/jpz/C5zz7E7ds3uHl4wkOf+1N++Z3v4TuPP8vDD3+DBz5wP1/42pd4/pVn+eJXP8MDD76P3/3Qe3jq0uNcOzngsCp417/7Ne5732/yyU98lE9/5kH+9CufJxMZt0+OeOn6Fb78lT/mwY99hO888hi3bhyRrCquXrnOl//0i3zrkb/g8UtPcfPkGk89803++LMf5pFvfpWXL79AoS1m/Rq6+wHLwvLypav803/8T7j/vt/mu9/+Bt979Nv8u195K7/6jl/j0Scf59lLz/L9l57C9oZHHn+EL37lT7l8/Spf+vIf8o/+77/D/R/5T7xw9SlevH6F3LYcVyV/9eQj/N2f/B95z32/xlzN0Oct+WC5tbzLe3/n3fzDn/o7vP/33s+L118mkSXPXn6JP/ryl/iTv/gyb3n7L/Lv/uMv88wrV1GtJ9crzn7oWBY3qPwMt5XojeZkeYeHv/U1/s+f+gne/Ktv5Ct/+RVevPoK/8uP/yRvfft/4it/+Xn+p7/93/PAxz7Ayzdf4MOf/BBvftub+eCD9/Mzb/jn/LOf/0d8+8lv8Nj3v8vHPvsR3vjWn+GnfvYn+MLXPs+1u4ccF3OOytsciyvkzTGZy1iIghdvXuV3f/+D/Js3vpWPfviTPPSpP+Jn/uXP84a3vIUv/NevcWt5wuWjOzz78vO8fOMVFmVCpktSWXDz8C4v37jKlds3uXl0m2cvP0flSu4u7vL0S8/wvWee4nhVcLISPPXS91nJlHm55PsvP8sjT36HO4sDZsWC3JbcOLzMLDvg0vXnee7lZ3jp6iXmWUJlFLePjnn28ks8+cJzXLlzk2sHN0hkxd3lAbO0YpZKvvCnn+cf/vRP8aa3/DL3feAB3vaOd/MTP/kP+b2PPMiLl1/h208+yt/7v/4+D336U9y6dYurV6+ySlPSSnC4WnGyXHA4P+HWwV2OFjMKKbh+5xbXbt1EGM0iS7h05RVyUVEowbVbN7l1eJd5suLO8SEn8+vcuPkyi8WCIhdkaclqteL2nSsk2V1Wy1tkyTFpmpKsSmbHKaLS3Dk84KMff4DP/OEDvPTyE3zpT/6I9773vbzrHe/k//knP80DH3wfLz73HQ6PZ7xy/Rq29jz7wjOk5ZKj+W1uHlzm+p1LfO+RL/Mf3/kWHv7zr3L7xk0W85RVknOyXPA7D9zHL7315/jN9/0673jH27j//vt58MEHeerpx3j7O9/Eb/72r7JcFCSrgrt377JczciLFfP5cYjHKIWpStLFCUqkHB1eJy8W5EXCarUiWeUItaSo5hyd3OSTn/p9Pv+FP+DW7WsoXSFkiMEIWVCJIBLdvn2bxx57jF/5lV/hV976b3nzL/4yv/a2d/Hk48+RJorFvOCxRx/nfe97Hz/7s/+Mx558hsP5CUl5QlLdIq+uo9whpTxAuyVVqXj88ad58y/+Mm9581t56NOf5e7RjONlSi7NzkpfkqRzsnxBmi0oy5LlMsXohkpkFNWSND9G6uCOkCpjuZqxWCyYL0sWq5L5MiMtcrSzrPIVs9Ux33/+Sb74tYf48n/9A1669jSrckahClZ5wee++BX+xc+/ib/7936S97zvvbzxzb/w/7H1nl9x5Xma5/4Re870vNmdnu6Z7e7pM2a7Oruqy2VWZWalz5Qy5R0SQiC88B6BAAmQAAHCI+GEF154hPfe24AwhPcGyOzu7c++iLgRoax5ESdICN2498aNyPg+v+f5PCSnpVLXXM+OaJvVrRWMNgNHUgliqQTp8TFih/glkx+j0auRHksQy+wuEaVGh9FywpFEzrFCxdziApnZGcQk3EckXmF7Z8UVTVJKUWuOOFZs8274LVExwYSE3ef6zXMEhnqR9SKFtt5aDo7XWN7ZQ6pQo1Ro0cl1qCQq9vYO0RjNyHR6DmUSZEoFCq0asVyGRK5gVyRGb7IhlWs4Vik5VimRKuSIZBIOFTKURj0SrYp9uRS5ToNCr+Xg+ACx6og96Q5SjRTRsRSxUs6RUolYqWZfIkNtMCNX6VFrzRzLtOi1NqSyQ1RqBbu7u6yvr5OVlUVxyQt2dldRqkVotXaejR2qq0Sl0tLS0kJqajI5zzMZmRxBJBUxNjVJTEI8LR3t7IsP0RhMSBUqlDoNKr2WY7WS/aNDdkT7WM5OOBAfoTbokJtkHKoOODYcI1IesX8swfTTKdviI9r6+giL8OVxejwhkb5k5T/mVW0RyzuzqMxS5EYxhwoFarMZqVqDUm9g71DMnuiI7Of5lL+qZEm0Q3ZxHhmZKYj3NzEoJCglIuQy+3uluaWG13VlHIq30OikGE0K5EoRthMteqMcrf4AhWoPvUGOVqfAaNQ6om+HjIz1UlCUTVt7EzKZ3c0zOjFFbWMDFa9rWN3aQG/8d1bXjxgZn6G8soKahmrejQ8iku4j1x4jVe8h14pRaOXMLy+RkfWckvJKGlvamJydQ6xSMbkwR0PbG0orXvK2r4eDQzFSiZrFhS16e/spKiqiovIlK6sLyI6P2Nxax2azoVHrnMwWi8W+si4wKs7MVqx6o4O34Bb/cAykJ1arc3gTVoadi1duYobQhuJkWjgGQ6Mjq29zwjRNzmHWYrI6HQ3CCrcApxS+L5qN9rYYQeTQO9wQdgaCfQXfoDW6hlODC6wobM9u37dXb58IjAoHyNNitNrBmo79tBhddaJCo43wnVX4zmvUG5zwTTtzwW0AFlbQ3dor7A5ik3OQFyIsJ5YTp8NEqGEXwJfuMHu1UoVVb8asM2HSGu3ChM6EzWjFarBwYrI5Xx8hPu0SA1zMkVOzlVODmVOtgRONAd2xklOLFblcjkWuxSBVc6I2YlboMMi1nBltnOgtGJRap+DkHv8QhAd7HMbs4ojojO+JUO7RFqHBw+Im5ti/91vd3Bf2RhChOt5mOXEgGewRHXsVqIsVcWI1uoQUN+aEvabUFTkXXkezw2EhuDlcQpPByZcQwJhC9FyouXa2/zivK7efdfr3xAvhnBncKp2FhiDBVe58rMmM5eTUDtO0WQwYdCq0agV6nQqdVolBp0Jo+hBECsFybnNr8jgxG5xOih9tZrs4YdI7xYsTm8nZ7nFiNbqgmlYTNouLReFkYZj1CK0RFpOOsxOb0+Xgzk9wt+0LbgfhcUK8Qoh/uAsYwjDrarZ4X6gQxIb3V+ZdERFBmHCJHIKA4gJTursTBIeDeyWrsG3BXSE8tzsLQjge9yYTYRvuEREX2NLoFFiEfXGHhgp/E/bZZNC9x99wd1K4wy0FwcZeGWp0Ey6MjhpA/c8uah1GvQaLWWe/mQzOGlJ3DoUg3ug06vdEEVdMReBvuGCf9qiJ/XjOTmzvuV7MRr0bs8LFrXCxIey//5cfT52C0I+nJ87jFgQQ+zZc14jFKIBuzLgrnu52QCcAx61X3OWocLFOhOMW3DynNheFWGgRcWYJBViRweLqJzdoMBvV6HUyjEYZWq19FctksgOz7KAtFSqllvGxaWKjH+J/8QZ+t3zJzSkjOzOfxIhoAj19iQp/zOiklMaeUfxCo0lPT+fj3/2axKgw2ltaSUx+jH9oHANd7ZQWFOHr60t37yBNrZ3EP3xEbGwsHh4ehHveZLirA7FYxq5YxZ5Yg0pppCAzm69//Vve1PTwqqiOB35hxEXHUFf/GpFoj08//ZSsrCzmtnaJfZjKH3/7KeNvRyl9UsAv//YDLn9zlaS4NALuevAsPZPu3hGeZJdx6UYADY29NFS/wfu6J1k5JRSXVHDr1i3uenngc9+L4IhIKhra2VNYifKL4fPff05aYjJXLpzH654Hb9qa6O7v49rt2wT7e+HlcYsbF2/S2dzH7OgS3rd9+PSjD/nhuy+o72giOz+doMCbpCb4kZLgT2F+OsvrqyiNFnZlBg6P9aysbXH9ylWePU5j4t0QdVXVxETE8Cj1CStrqzzJTCMmIZyV9Tkqql+S+uQx3b39tLY28Zd/9R+453+NjOePmVldZ1em40hnYnBhmiuXPic8IoBjvQbjv/07C3v7TC7NExsfyn/5q/+T+0HeJD9JpndokAcRYQSEBBMRH85Hn/0GD58rjM7tsXWkQqyUc6yRIFUdoDTKkek1LO3t0PzmNT73b/MP//j33Pf1pHegn5mFZa573Oe+fwze3t788pe/pLL6NQurG/SPTdE5PM7g3BI3A0K4dPs8XUPdVDXWERwVwvnr33DD+wrFla8QyfQcKY+Q6HbZlc8hN+2iMB5zpDhmfW+HjLx0rl7yo71lhJWVI6IT0vjqh0uU1FXTNzPKy9bX3AvywS8sgOfFeYzMjPN2qJ/nxYU8zn5KaXUFFfWvKaospba1nr6xflKeppP+/DlDE7O8buoiNTOFxrYGKusreJL9mJikaFIyHjEw1s/WwSbPC56QkZ1EbmEmjx4nkpaewujEOBvbWzS3tBH/KImYxHiSn6TR0tnB2vYWMrWEzV0puwdqKmtr+OSLLykoqWBkfJG2zmHOX7yNl08I2/tS3g7386sPf0tewQseP35MamoqbV1vkShVTC4tU/SyjOwXecQ+TOBtfx9j01OUVVZQUFrM0sYao1PTPH2eS0tnFxOzc5RXVfO6sYmBkVEaWlp5lBpB3ounvHnzhtWVTYYGR6msrORlRSHVrwvIz09icrKPY7mEudlFRAdSRAdHDAz3k5gSTd6LTJaXFxjoH6Gxrpv+riluX/UlNjyRqZEplpZWqK6uJicnh9q6agaHuhmfHOBlRT45uSmU5iZw/vPf8LIgj62ldWRHCkQiMSsrSySlJeDhdZeyylpaO4bp7ptjdn6fnoEJzl26QHBkMNv726xtLdM71E7Ry2yqG4poaqtk93CNo+NdNpZmaa6r4PmzR7xpfMXYSDfbW8vMz8/Q09NDRdUL6hvK6etvo7Qsn4jIYJrf1COR2nkcR7IjxDJ71EZyrGBr54Cu7n4SHqZQ/qqK3Kw8/uav/562pm52N6QcbMtIiEniv/7VX/P73/6agZEZxHIlItkeYuUWm/tTiCSLHCu32RetoFRo6erq5YvPv+G7by8QFZPI8toORzI1a1sHTI6P0tfTwchwD52d9fT1trK3u8Hm+gZz0/N0ddVTW1vM9HQfcvkORqMc0cEO7a1tvG3vpa/3Hasrm0jEMhYXFxkeGWRsfICR0R7mFkZ587aC0uoc1nbnkarEqPRadkVSMrKK+PTzCxSWVdLa2U3xy1f89g8fERQexMr2ImLlActbs7R01DE40s3KxrwdoimXcCSVMD45SUdXF719XSiUxxweHrK8vMzs7Cy9vb309XcR9MCHwIirSFXrbO4uc6xUIJbJEcukyJQStCYFQ0NDBAQEEB4RSmHJC3JeZJGV/5TEtHhWthdZ3j9keXOPkeEpJgYnmR2d5VAkRSSTM7W2xsLaIsMT46xtbzGztMD0whI7Ijs7ZvdQxsTsNEdyGSvbm0wvLzCxOMf44hxSvZpDjYLV3X3G52cYX5hlZXed6ZVZ5tZXEKvkzK2uMzo3zdDkGOv7OxxIxYikIpY3lhGJ91lemWdqeoTNrVUkEgk7Ozvk5+fT09vGzt4CBvMReoMcvcEe+VDIVWys7zIxPsM//L8fcOvWLSpqK1ndXqessoI7PvfofTfI6tYGh7JjVja3WNla5UAq4kAqYnXbfrwak5bdoz22DrZZFa0j1knZVx6xerDDpvgA7ckJi9u7DE7N8umnnxIQFEh0XCx3vL348ty3ZDzP5t30BEqTnunNFeZ21tkQH7CvlKE9tbC4tY6HjxePs58ysbVC5KM4QkL9WJx+h1q8g14hQau2g1lfVRRS31jJ7v4aao0EnV6ORLaHSi1BrhChN+2jUO+g1oqRyQ4xmnRsba9RXVPGw+RIfrj4Gc0t1RzLj5DKj6moqeaHK5e5edeDwfEh9kUWGpoHCY1M4KbnHW573yb1aQrre2uIlRJkaiWHMilr27vkFZZx9eZdbnvd5/Y9b0pevWRkZpKymlfc8b3L+Svn8fK9R0NzE0diBV0dg9z39iExPpaLF77heU4qQ4MdKOSHaFQKe22uRoNOp3PWXZsNRkw6PacmCxadq/1AWOUW6iDdM/nCSr971MNksDthnbWzjuHP2QxnFFonXCKF5c/4EK5qT4Obi0FYbbYPmzZ0aj16jcHeRqGzV6rat2NxDn2CM0KIMTvrdHV2aKXNUbOpUWkddeZ2h4XJrenDvcnDaragVqqcEQph6Nc7alQFIcIlZLiYFu4ObJNecBrYHO4KG6fWU06tp47oh8X5fPbv0/YB2Waxsrezi81oxagxYNIaMQquCodQcWo+4dTxWOG7untbi9loxKY3cWYwc6YzYZGrMcqU/Gi0YFBp+JezHznRmDBI1ZjkWlSHx/yL6RT9sRqLxshP5lMnaFIQYiwOh4Rw/Aad0RlvEdghNrMNi9HqECtMTtFI4EO8zzmxOtpfHO4MR0TnxNH8YTHrnVWhFqMNk94llhj1rviN+83mmF+EQgCryQ42FQQSoYrUnTEhVPsKVbLC/hr19qpmq8nsbFwSrheXWKFHfy8ivQAAIABJREFUqDgVWkKE8292XDNCLbbZaHQ6kPRaLWqV1s6o4N//xS5U6NX2GjuTzh77cLR92IcjraPf186tsFmMDmHB4qwhtRrtERAhBiK4Kk5PzJzahBoVI3qtyhnr+PHMisWsx2zSYXA0jlgdtacCz8LdCSBwFM5ObPx0dsKPpzbncOuy7wuNFoIj4X1HhSsO4Kqw/PPoh8nR9mF1xEtcAEuhllSIcQiARJvF7IwfuDsXhPiG+wDuzk0QBAphW0LlqUuUcdVlupwGLq6De/RDOGahVcO9ovXUZnH2af98u+4CgisOI2xT74xL2Ns7XFEXi8no7PY2Oy5wk8H+WtpfO7uQIAgKQo2syxXj2o5LyBEqSV0sCaNeh0GndYgrVoTqUIvJ6OBOGB0sDAvuApTwWhh0GmwWMz+dnb53/EKcRhAPfjo7cTo0hHNsBx8ZnR+Up7YThP5wwf7nzH85fv++o8J1PaoUcqfQpdOo7NezABhyfOA74ZyCDcvoEEPMFodwqEKnk2Ixy9HrjzCatFisBkdlptaRXVcxP7dMUGAoqSFxBNwOIsAvhvt3g3kSn0qwZxCPHxby+vUM9d0j3PENJjc3lz/+5ldEBQfQ0/WW2oY2vjh3nZaKVzy4d4/Uh8lMTc6xsXVAfkEp2dm5JCYm8k//6T+Sk5TA9sYmBxI12yIlkiM1j+MS+fQX/4TX9VCiH6Rw/aIn+TmFLCwsMDw8zJUrl+jq6mJ+e5fkx8/4+Ld/or+xn96abvyvBVD4tJSJoXle5efhcfU6pWV1RCVk8dGnV+jvn+NVYQ0PQ+LIzqqi6MVrfjh/g8iwGAoLSul4O0xL1xSTS3Jun7/H3YtejPQM0fi6jssXz9PV1U5WTjbXPW4TFuhDSd4L/tNf/CXPnxQyNTiP51VPIgIf0NvRzPaRiKs3f+DKxU/ISA6gpuwJddUFSBWHGM5siLWnLG6K2Nk/5Is/fca92x6kxD8kJjSaaxduUlVZy+LiIo1NtXz9zSeMjPYSFx/F7du3mZ9boq2tjavXvudZbgqjs6OIFBqOjT8xtbFLz/QkVy98S2xsLAbbGVtSNdsyNWu7uzQ2VfHNF7/hceYjhseHqGtq5PK1q1TWVNPV28E//uq/E58cxuK2jl2JkT3xMcsbK/bsvFrJ6v4BHe9GSUqM5llWGnHx4cTEhtPc3MzQ4DjFJXV88+0tEqPTCA9NoLd7DMmxiV2xnl25hfzqNr687su9IB/mVtfY2Jewsr1Lbmk+1+5ep6Gti619HRKVhCPVFmLNCiLlCgfHu0hVdh7Ii9JcLv8QQF52Lfn5teTkVxKRmMLM1irTO8v4xT8g4fFDbnjd5JbPbcprK1jaWuf63Tucv3qZmOREqpsbuOPrxbOCbAorirnhdYfvLl0i+0UpscmZhMeE0tnbTkFpPmFRIfg/8OWrc19Q8rKIjZ01vr/wKV998yHpmQ+Jignhu3NfU1payujoKEFBIQSFhhASEcYvfvlPRMXFMLe0gERxxMGhBrHERENLK//rg3/musd9nmQWERmTwf/zd7+ioLiO+eV9mrs7+eu//1t8/H3Jz8/n22+/xdP7PjNLK4zMzuEbFEhUfCw3797h8s3rvG5q4Fnec7z87jM4OszzgkIuXrtOYkoarV3d3L7nTXb+C15W13D3vi/xDx9w7cYPBAYGMjY6TUd7D+fOncPX7w4xcQF88MF/Jj09hqmpUVQqrSNqcUR982tCIv1oaqrjYP+I1SUR0+MH5KTX8s2nt3lT08/BhpKGhmZu3rzJxx9/TFx8NPUNVaSkxeJx5wKpj6MJ973IVx/+gubKV4g291CIVRwciNncXCciMpjvLtyipr6H4rJOSl72MTS6z9yyhMs3vIlPeczi2jT1La+44fkdQRG3uHD9YyLi7vG6uYieoSay0h4S6ONBYnQgt659S3xMEMODXUxPjpCcmMD1m9+R8DCUmtoS+vrbueftQXZ2Jnv724hEIsTHYg6ODlGoNUiPVYjEcta39jg4lLK2uUNFWSW/+eWHdLUOsLVyRHNdF1GhcUSEhvGrD37ByMQSMpWOA+kBKsMRu0cLKDU7yJU7yOS77O8d8bK8iuCgcDLSs/nVrz+iorqR1c0DDsQqil/kERzgQ8aTBJIfhpGWEk1FeSGDvX08efSYyHBvYqLuk/U0npbmV+xtL7MwM8P9u37EhD0kOCiMzIwspqenmZwcJyo6lMfpD3mUGk13bxPPCpLIKUpjdnUC0bEIkUzC1p6EpzllXLziQ3ZeKb1D43T1DeLhdRcvPy/WdpdY2Z4lLSuBuKQHJDwK43FmIg3N1ewf7jIwNER4ZCR37t4jPeMRdfU1bG1t0d/fT2ZmJqGhwaSkxvPDxa+ISPBgVzzLysYcB0eHSI9VKNQ69g5FSBVitjb2uePhTXlZNcOjUxxK5eQVFXDb24uqhjpWDiTUvukkLuYR6UmZZKVl09f7jpnlVcobGygsL+JZXhZZebk8y3tOZk4us0trdPW9o6a+ha7+XvpG3tHa3UXZ6ypSsjJ5mPmYnvFhDjUKOgfekZaVQ1r2U3LLiimsKKeu7Q3bYgmlNXVkvnhGbEoc+eV5TC6OMTb7jur6MlLS43j6PJln2Wm8fFXM4uIiU1NT5OZmU99QyZ5oEbVuF6X6EJXGAbZVqFHIdWxuiPjVP33ILz/4HdGJMQxPjvDoSRrffH+OkakJdkT7VNc3EJ/8iKe5z2jv6WBuZZ751QXq3tSzuLHExNwk5dUvedVUzaZkl9LaKopqKphcWWZHJufYYKZndIqP/vAVBYWVLK7s8m5sjifP8ohOTKWh7S0r2wcUN9aQ9bKI2IxU6rs7mNtaY1t6xJ/OfcOdgPt0To8QEBOK172bPE2N52F4IJ1NtSzOzbC4uEhJaT4NjdUcHu0gluyj0cpRa47R6uxRD51pD73pEJNZgU6vQq6Qsbg0y6XL3/H1N3/kxq1vaet4zfrGAm2drVz3uMX//OAXhMWEM7syy+a2gZLyFm55+tP6thP/UH8iEyJoaKtHaVAhVWpQaE2MTs5z7dY9nuYUUdvUysVrV0jNTGd1f5Mvvv+KiMQIuga7+PLcl2TlPmdyeoGhd1MU5uUzPjzI0/QkAv096Gx/jfL4AItBi1widVaTCqBTQag4EYQKN0u8yTF4C0PaT2c/OheaBE6Aez2n2bFSLjDNhFV2AeZo0OmxmU+wV4nq0Wn0Dlu/fSA1G13VqDaLFaVc4XwuocLR3tBhb+kQgItGndHJrhBWqA2OGMqp7QSLY6jUO4QKo3Ol3wXm1GsMaJT259C7rYzrHYOn1WRGp9H8mTAhDO0CW0P4LuzOtLA6HChWk1CnamdTCIBIe4zFXlkq1KiajUbn92KDTs+Z7YRjqQyjxuBs/TiznGLRmx1VtPb7sxNHfESI0JhcFa96rc4uUuhNnGkMGMVyftQYUR9K+dFsQy6WcqIxYTzWYFUZ0EmUWNVGzvRWTvUWNBKlnbnh1qohgE+d3+FNdkiqycHcOLGc8uPJjy54qaOBw6DTO/kW7m0cAr/D5BC0Tq2nqORqzmxnGLT2gguBCXJm+wmT3sJPp2fOelInL0OIbTiuUQGgadDqnLOLWqlyChlnJ6dOcKbAWBGaX5yAVcc1L2xX4EoIznP7Oda6cVp0ThFEEKxkEqkzMuIeiVIrlfb9NlsxGs38H/x//8KJ2YBRq8Ks12AxaDFqVU5HhBB3cA3P79/ehx+anYOzwBzQadTOlXF704GBsxOr010gRBoE/oFgwRdAmO6Voy42glsrhNWM2Wx03luMBqxGAzajkTOz698K2xMs/UIUwH0F3tUYYXEKJK5j1Dv/LogNrkHe3c4vsCNc4oJ7dMM9xiKs+LtHUtyf091J4u7EcIE4XXENAej5/qBtcO6bEBkR2BbuPA1398Wf8xqM7zE5BCFEEDUERc5sdCl0wofJqe3EmacT7gUFUrDFCcKFcP7cz5FRr8VoUDtdNidWFwTn1GZzCgWnDhiMAKI5sQrK9c8bXVyuGUHwEtwSgiosfCALGTO7OGD/wBUECnv0w+LIFL4P/xREEcHFInBD3KtiBdeL8Dh3h4wgpAjQU0GQOrGanAKNyaBzik5WowNyZLZXkR0c7CGRHDI2NYZvoC/FT58Scd+X7z/7isjgEJ6m5xAXm0JEVDK1dZ28SE3B+/IVwn0D+fR3H3P1sgf9vZN0905x/oIXzwPD+foXv6W6pIa1zSM6+0fw9/fnge9dEh94c+2rb2msqmd7U4xUfcau1Mjq9pFd+PjwNxQ1d1HdM0zzyBSrUiVrIjGDoxN8/OHHVJWUMzc4QkbcY6585cH0u22qynvwvRfL3r6SxdUNKvJr8b4TSmv7GFWN/YQnPKXydQd1Va343w4g92UJMwtbRIWkEnQ3lMvf/EB0eCQt7UOs7ZiITXxMypNnLK6sMTkzzY0bN2hoaKCkpIQ/ffwnHoQlEROfyTff3qKmpoupiVU++eOXREREsLGxgVRtpqKqDj8vb7788DfcufwtyYkhiKTrrB0sMb19hMxooW9oEM87N7hw8TuKykoprKqloW+MkWUVy/saWrq7+eHy1zzLfsSDsAeUVzayL7awt7fHV199RULSQ6YW5lBZjBxr9Ext7FLfPcwXX31HcEgEMrmaY4UcuVLB6sYKw2NDeNy9TklJCbMz8+Rkv+DmDS+G+sbYXNgg5K4PzxNTGVuWsbp/xObWElaTAq1SjUZtZnlHxMuWN9zwvI3fg5v4BV8gMuI+Na+a6OmcIyIihfziQhqb+/HxiyT1SS6bOyL2xUf0vesnINSfiLgwuvqmWdvWID7+kX2Jlrbebm563yQjN4fFjX3EBgUyi5wV0So7kkNEMi1ylZkj2SHJqaF8/fV5QiIf8iA2g+TnlRQ2vGV674DJzRUC44J4WVxDTPQjrl725FVlM4NjC9wLjuZBfBqDs2uMrq0SlpKAX+QDHmUkc+3aJW5cvkJGYga+1/0or2xndGqdzJxiUjOf8/R5Mb/56GtiE58zNnnAXa+bxMclMTm9Re/QPF9fusbL5kYmNrbIKKkiv7yQl7U1+AQHkvosk+HpGaRqHfsyOVsiMVX1bXzwm8/w8IokNrGIkLBcfv/RbULDX7C0YqSrZ45zP3iRW1BN37s5EpJzuOcbz/ikmInJY55l51FU8pLY+GRu3PLiTWs3vX1jnDt/jZLS10RGxHDb4y6Pkh9TVFhKQMAD3nb10tszyIv8IrKyiomNySA4KI2BvnUKXrzhT59epKCwjOm5Wb4/9xE5WbGMj7YjEe0iP1Qi2ZdRkPuU2Oh79Pa9ZXNrlcPDQ5aWlmhuaicqIpmCvFrmZw6oa6zjkz99RXpGEd1v56mre8eFC97k5r1kfHKOopIs7npdp6GxloODAzY3d9lY30F8JCMxIYlff/A7vDyD8A2I51FGOW+6p2jvG+Oax208791haHCCtNSn+Pk+oLdnkPq6Jm7dukVsbCytrc3cvHqb1KQ0JsfGqX9di9cdTypKqxjpn8TnTjAh4SE0NjcxMjbG2MQMPveDKSh8xcLiJnv7MmTiPTvoUqZCojKjMp4hksrY3lmj9U0V0SEhhPhHMNg3w+ryHoGBgVQUFZL36BlBlwMYmZhnbmmLvQMlx3IzxzI9Wo290nBnZ4emutec/+ZbMlKy6W4f5epFXwryatnbVrKxJiYmNpLLl6/xIq+Chtp+blwNIjU5l9Y33Vz44TKeHvfIepZLRsYz3nS+ZUssp2VgAp/IVJ4UN/DAK5Jr391lqHOWhal9PvnoB3z9Y6ht6mJwfIbwkCAio0JZXF9gR7LP2v4OOwcyaqra+eifvyXyXhQhnqEkhafywDeK11WtjE+sUPqqkbu+YZRU1NHY1oG3vx9JqYlsbW2Rn1vKo/jnZDx6xcXvPYkKT2VibJWaqnZu3fDnRV4V5SWNXPrhLklJD9jcnGNlZQG5XM6RVMGxWodYqUSskjM4PEtgcBxFxfUszu2zv6tgdGQKb29vnqQn0zcwTk52MUG+EWQ9ecGda76UFdaxvXlMaNgjPvvyHP4Poqhu6MAnOJqkxzlMz62QlZVDUEAgg9NrjC9sEZ/yjITkTMJCY/n6q+8pLSijrbGN27f8iIx6SHpuPt/evM5Fby8qWtt4OzrFg5hkgsJi8Q4I44qHN8WvXrOzLyI0NJzL57/gcXwoCRHx/PaD3zA6OMLq6ir37t0jLjGBpfVVjtUqzCf2BiiJSs+x/keOlGf0vVvl23NexMc/59YdLwoKCujsasfjlhftbycoeNXCzaAHBKZEERx1n5CoAJrbm2ntaCc8PJrCwhJqa2uJjY0l/1ka73rbSYgJo6Awl+mZSSSKY3Q2M+Pzs1z89g4ZT4oYn1pDojbxpqefm94+vKyuZHx8HB9/PwIeBBEeHcflG540tvYytbDDNxc9CQhLZmRNSkTSc/7b3/wzCaGP8Llyj0tfnqe9sZnFuXmiHtzlcVI08iMJGrkWtUpvh14ajzHapBzK1tg/2sT24xlHMhX7YgXDU9O8rKugrLaYm5cv0N3ZwebmNq1dfbxu6sDbP5So2CQmpudZFUuJefycmz7xjMwc86puiKiH6eSU5rGnWGNDpuVQZ6Gl/x0BEdFUvH7DysoRSfH53LwSTvGrai5e86Ss4g2jk9ukPC4hJCKN3qFZZha3GBhfZV9qIKegHG+/QKZmZxytJkasljOMJj0Go+69CleDwYDZZMXgsOlbHYOisJptdUQz7LWT1vc4BBaHPV94nHPwNtsdAwad0eGccEEwBeaAUW9fQbearOgcwoXRaEavM2IwmNDr7fdGgxmTyYJWo7e3IuhN6HQGTEaL/e9GMwaD/XdCjaUgaBgd7g2jzoRe4/q7q1XCtW92d4Ud8CkwL4TogkFnRK8xOJkZNovFKQQIUWhhAVMQb6xm16Kce12ryz3sahQRHMYWh7PEpHfUmDqAoScOx4X+4JifNGb+VW/jX40nGBVa9HINJ0ab01lhddxbDHbgpsVgwagxYNQa0as1mDQ6dHIlVo2enwwWbEotNrkG3YEUq9KAVqzgR70Vq8aEUaXDqNZzZjlFq9A499fdZWDQ6e1DvzOm46qYFRwqws3qqKS1OJgVFkfkx+S4FtzjPmcOJor7zeKokzXq7D/b3TEnrpiJydUi6OSMOAQ39985a3QNRicPRIicu7NRBPFJENrcXTRO944bn8Ko0ztFCeFvpw7miz0SYkavMWIx2jBoTeg1Rkx6Czq1AaPOjEmrwWow/LlQYdKp0ankTrHCvpKtR4BI/u+ECvdaTRfQ0DVgC/WSZyc25+DoAiea37v/eVWnqyFB4xQIBMHg1GbFZrNgsZic91azCavJiNVgFyvc4ZFnJzbnMQggTpfjwogLmGkfJk9tFn46O3EKAHb4pGswta+465wDthCvcB+2fy5UuAs0QkWl4PQ4O7H9bIg2OkGTrnYLs1N4sZ8TF1RTp1H92Wvy544JnfM5hZ/dhQqX08IVVfi5UCFcE/bh+n3bkxMEYzRxdnLys+oig/NDSbhw3+dBmJ3HIrwORr3KESHROYUKOy3ZxtnJ6Z8JFac2m/2/naKFyzUjnHOXa8a9DsjVzSwAgwQuhF1kO3Gqk/bjE4QK90iLEa1a+d7rJQBX3Xkl7vDV92tnXe8Lu7PGLmCYjDrn+03YH6vZiEGvwWzUYdCpMRg0mEw6DAYNSpWM4fEhwqJCSYl/SEl+Ad6ed7l9+x4d7X2EhCdw624gheX13Pf0IsD7PjlPs7jtcZeLF67R2NTB0souoRGJfPE/fsGd7y4y0P2O1S0RD9Oz+P7SRTIeJ1GUlcrlb7+kqa6WrZ195HorErWBpfVV4mMjuPL9F/RPL7AsEiPSG5CaTSgsJobGR7lw4QIFefl0NFUT+SCQ29c8aH/TS3lpLR/+4TNSM9Np7Wkj9eFDAgIC6Ojr53V7F7f9g3k3McOrl5WEBgaRXphF/+gYTY0dtDe3k5acQExsODkFxQxNbxAYFkNqRhYzi0t09fXw6eef0dbaQWtLFwH+YWRkl9HSMUpFdSej4+ssLu1zzyuQh4mPmJ6eZm1fSv/wOK2trdS8LCH1YRS//f0/Mrcyhe5Mz57KyIFCzeLKMp99/kciIh8wMTPN6r6ITZmaPZWBPYWa+bUV/IP8+eSTT0h5/ISu3mFUhp+Ympri3LlzFJYUIFMfs38sYWPvALHOTM/4Ap9+/gkx8VH0DfawsDzL/NIUEzNDjE0P4OPvQWRMNO9GJ6ioqefrcxcZGhxhZOgd0cGBBN31YGJpl9mVJXb2lpBLtjgxGZGKVWzsialubeWa513CYoP55tyH/P7DX5GXW0Z7yxh3fUJ4mv+cuqY3XL99h+iEePqG+xmZGsbT9xahMQE0tFXSPzrM5oGEzX0Z+zIx2UWZnL/+Fc1dLYiVOnYk+yxuLbAj2UZjMSFTm5EqjazvrpPwOIS7vj68edvL2OImu0orW3Ijc9sHVLc28YevPiE6OprA4CAuXb9KZX09jV2d3PC9z9PSYkR6HQt7+2SVlnA32J8vvv+OqPhYUlOe8PVXF7h03oPy2noaOzrwCvQjICKUmEcP+ejzL0hKz2JtV8pNz6sEh0fS3PaO1u5xvrx4hYySfF61tuERHIVP0APu3Pfjy/M/kJj2hKGJSY4UStZ299g5OqKy8RW3fG5TXFHJ8OQS78ZXefLsJRev+VNV10vtm24+/+4S1U0tjM3PE5n4EL/QSFrevqO8pg3/kGAeRIbj9yCEW173mZhdpn94muiEJ9wPiMbLJ4DCkleEhMfg7RtEaEQsY5NzvKqq4663P7EJ0UTFxuDnH0pPzzhNTT14+wTwuq6OpdU50jOSKX+Vy+h4DyKRCIlYxcb6Hrl5T/ELvEJXTy1i2QYLS2PMzI6xu7vF06dPCQh4QEP9G3oG2/j1739J2atKpmdXGXo3w2dffEd27nPGp0epqinlu3NfUlpayurqKru7+4hEIvb390lKisfrtjf9vWN0vJ1gdHqH1V0l+1IN/g9CuB9wn/HReUJDIklMTER0uMfc/DTx8fGEh0dRVlqFx+1rFJfmIZPv0T/Qxl2va7x8VUR3dzcXLlwgJzeX5bVVNrY2mZqZx+OOF0+znjM+OcP2zj6HonWO5WLWt3fY3JewL1GxuSuiu7ub4EAfAn1u865vgOWlDUpLy/nhwteER/oRExbCf/vLv6W+uYfRyUX2REfsHuwjlR5xfHzMoUjM/t4RGelP+ejDT4mNTuFh/FOuXLxHQGAMU7Or7IlkJCbG43nHi8nxZYYHl/C/H0dIcCJzs2skJ6Vy7vNz+Nz2ISUhhTcNLayv7TLQN0l8fBZh4elEBoVx6duL9HUOMtg/TmBAGOWV1Syur9LR30V8bCTR0WHMLs2wcbDJkfKY9a0DnmUU8eGvvyYhIpbsx0/5m//8X0mMTWR0ZBzxkZSomFgio2MZGBtiaXOBiPggAkI9edvTRFNTPQUvSsnPfcnvfvcREeFRDA0O8/RpNjHR8Wxv7TE0NEJ4eBThkT6sb8xydLSPwWBAKlchVag4kIo5kIoZmZjnfkA4hSU1SGUGFuc3aG3t4OLFHygsymVweIqBvnFysorJe1bCN59dpKighpUlEaFhyQQERTA1t8bg+AJ9I/PEJmdS9qqW3OcFxMXEMrG0zfjCFuU1byivbORxeg6ffvIV+XnFDPUN87d/9wHFL2vZlhzzdnwcn4gIqlvaGRibo6m1n9T0HLLyS/nh2h2aO/tYXN3g/n0/0lPiORat09c7zC/+4Z/p6R5kY2Obc+fOkZCQ4GjEUKMxKNCa9RhOzxBrzKztK2juGObqDT8yn5YQHRJHiF8AGcmp+NzyZXZsi1el7Vy+7kVW0QvqW17z/ZXveZyZQXfvAKEhUaQ8ekJ+fiG3bt0iLTGeuspXBPr60N7e7nAJyZBpNJS/fs3F89doqG9leHyGTZGY7uFRbt7zJi3zGc9ycrlw5RrxSSlk5RXx9fmrpGcX09k/xfkrPgRFpDK+ISUwKo1z5zyYHVliun+Sbz/+kubaenZ2drh3+wciHviytbqOSWfFaLBxeHjI1NQY7Z0N9PQ1s7I6h9Zo4FCiRCRRsXlwyMDYCM1vm4kMDeBlWRHHx8fsHoppbO8iKiGJpNQ0ZhfmWdg84nlJLbfuRbC2raT+TR+xD1PILy5Cpj5CpLGyJVXzpmeQ76/doryynpHRRcIeJBMZls7bgRGu3vImKe0578ZXSM8qwcsvjP6RCbYODjEZzsjJesH/+p//QF1dHVtbW47mFSsyqQq1WuGsj7Varc6KW5PJilGAWzqGQYtjUBYGevcqUSG+YHIM8nqHw8FiEiombc4h9MR6il4rDKn2fysIB4JoYdAa0GsMTqHCZLI4RQm93tEaozWg0xmc/y2IE0aj2X5zCAxGnclNrDA4wYxCHEEYim1mG1q1DpvlxBlRMGgNToeGwFowG8xOwcW+Sm5wOk7ch16hElRYXRcYBAIXQVjUNOpdc4Qw0LtqSV37KsRkhO/eeo0e2cY++iMFWH7iRGNCfSTnzGTjxGDFqrdgM1ox680up4XBgkGtR6vUYDFY0Ks0/Gix8ZPFhlWjRyeRYz5Wc6o2YFNoOdWaMR5rMCl0qCUKTgwWDCodVoMFnUrnOiaHUGFzzCDubSDurA53XojJwSixc+isDnio1Xl8Oo2L2eCsDv2ZUGEXcezXkE6tdwlODiCpsLAqvAZ2IUngQNhFFL1W6xQUhAi7cyZy23ehQUYQGQSXy88ZfSeO35ndrgXh+hCeRylXYDIY0ChVDjCnzdkUYtDqXDWmeh1mnfbPhQqrUYtercCs19h/r9c5h+2fixTCTRim3WsiBU6EMLQJNaECC+DsxOoWgTC5CRDvuwgEZoBr6HZBFa1mI1abGbPF7d5kdDgqDJyYhH2xP7deq3G6OtwrKoUXbjg6AAAgAElEQVSVbfdjEJ5bEA+E2kq72OESVYToiTt0U3BpuBwSLqHix1Ob89jfd264oI/ufArXdlwNFYKjwQ7PdK3Au1d1upwiLmCku2vCXcB431FhH55dkRQLQoWpcO7c20UE4UCAs7hqj+x2IgEaJNy/Vw1kcG3HPaohHJPNYsJk1GCz2C1O9nPiejPYHFEMd6HizHZirwt1VIb+eGpzilo/nZ04XyfXsb5PRRZsYsJzWEwGjAat8zGC0miznNgV0J8xN9xFOjuw9P33h7vL5ee8EfcKU2ejjOODQmgdEfbXlYVUYTZq0BtUmMxa1BoZeoOShZUZXlaVUFpaTktbJ3e87lP8soa23nekPCugqLqZscVtMrKek5CcSnZeAdFxiSQ8fMTC0ioqjZ6W1g6+/+PHRPoHMzO9wOzyBp2Dw4RGRxIYdJ9n6ck8SoqkuCQXvdXAzMoiBzIxSpWE/OcpxId7sb67zaFCxsL2OmKdColewYZom8i4CKKiw4iJ8SMk1IeQkCDmFheob37Dw8epRD6M4t6Du0TFBNDY+po10RbF9dU8zs9jcGqS2sYGEhISyK16QcdgH4nJqURHRxMS6kva0yQautpZOVDgFx7Fw4xM1g92mVycIzA8lK6+Ido6B0h7ks+9oGhu3QvB834UQ2Or1DX3Ehb1kCvXPZDIZUytbvIgKpYbN24Q6OdPbHQE9+7doW90ALlFy/z2PgqjkYnpKULDAsjOyWBxZZldqQyV7UdEmgPEGgmr25sMjUxw9bon8YlpbO4esrZzwNzcHJcvX+S2lwd5xXnsig+RKNUcKLQMz65xy/M65374muAwP8KiAgmN9KP+TQUDw538+vf/QFR8IuXVtdS3deDp54/nfW9iYsP49T//d0oKHtPc0UV9czXl5Zm0NpZi0WlQHevY25cyvbRM09sBMvJyuOfvRVxiAjWvWxiZWCY5IxvvkEASkpPw8PKgrKqMuZUZQqIDuXD9Gzx9r/EsP4X41HgGRodZ2drhQHpI2esCwuL9qW6sQarUcayUUVyeT3N7PUfHMrSmn5CqTUyvzZFZlExcegKdI4OsHh5ypDUjUpmYX98jPSuXmIQ48osLyXyeTXBUOHXtLSztbeEbHUbkk2Q25GIOlGpa+vrwCw/n2t27lFTX0NDWxd/8jw+46xvGwNQYr9sbueR5lbCkSF5UFvPN1Ys8fPqEuc0tLnlcICIhkcGJFRq63vH7r7+h5m0rtb09/OqL76iq66CmvoPPv7lIUlomY9NzqIx6dg4POJCKqWzK5w9f/orH2ak0d7TR1NaF/4MoouJTmV/Zpq69m19/+hmN3R0sbG8Qk5qMV3AArf09PHz6hDv+9yipqSQ58wnewSF09I+wtHVE0asm/sP/9fdcv+PD8OQ8Nz198Q+JoqCsivbuISLikgmOiKO9u4GouFB8fO/TPzBMVXUD/oHBlFeUMT03RlziQ+IexjE+PcqRVMLBoYLN7UPKKooJifKktbOc7f0pIqK9uXbjW+rqX5L8KI4bN6/S9baDnr5Gbtz6gabmehYWlhgcGObevXukZ6TS09tKWXkJly5doqGhgdVVe5ZfKj1kcXmKxKRwwkPCGR+bYWJqheV1MUfHRobGZ7nl5UlkXBQLc9sEB4cTGhbI2EQPA0Pt3L9/n2eZBfR0zRIY4s3zgnQWVkeprH2Bp88VyqsK6BnoxMfPm4zM52xt7yORHTO/tMh9P18KigpZWF5iZGyM8akeRIcbyBRytg+OWF7fZXRilsjIaLy8vCgrekZXRysT49O8rKzgjs91CsqzuOV5jb/4i78gISmH6flVBkb6mF1+x7Fyi72DdcRHMpYXd/G6G8DN697k5b8k70UFMQlpfH3+Es2dnUwuzhEVH8eDiEi6ekeYmtvm4hVvYhLS6eodpqt3gMKcYp5nPOfOtds8iktmtH+U3IxC/O+GU/6igdSHiQTc92VoYJCJ8Slu375N/ZsGFjcXOJDvEhb2gITEGAZH+zk8tkNg90QSsp8Vce2yN01NTUxNTfHkyRNiY2N5/fo1a8srxMXEkPYohfaeFjb2Fsl8/pCQqHsMDLUQGuZPSkoKDxNTuHPnDr6+voyNjVFYWEh4eDgzMzO8e/eOqKgofHxvcSDaZHpmnIWFBTun4liKUqdBplIwNDbFDU9v0tKzWVrZYnl1g8rKSq5fv0z/4Fv6hsZ5mPSEAP9wMtNy+cNvvyD7WTGLi3uEhCeT9iSH/ncz7Byq6R9dpLC8nu8v3iIxIYUXuS+YXdujtKYZv5AYouJTCA6N5Z/+8bc8zczlZXkNn393jfLXLcxv7pFRUMSl2540tnVT9qqByPBHXLp2h5DIBM5f8SA5PYfBsUmuX79JVmYamysztHeN8N35G/T0jjI7s4ifnx8PkxLY3lxBdLDJgXgTtdHuHlGYLIwtrDI+t8ZX312ioamDyf45vK7d5e/+7//C5S8vM9I1T1zYM7787DIJyalExseSmJLMm/a3bG4fkZNVxJVLHsTFJvEo+TGJMXGEBAQREhjE5uYmUskxYpmco2Ml7d19hIQEU1VVxdbeLrviQ8pqXnMvMJiXNXXUNrbym999QkBwJFFxKXj5hlFZ20HL2zG+vehFcnoxM9sybvtG4B8Qw/riLvOj83zxh88oLSxieXmZB0GehAT5IDuSYDRY2d0Rs7a6TVnZKz788EMiooJobKy1r/JbfkIkVrF3JEN0LGVwYpTrV85TWVWGUqNEopSztruNX3Agd73vMTc3xfL6MYmPcgmLSqa9q4/GN82EhYVRXl6OyWRiR6rhUGWkob0HL/8gsvOKGJ9YwPteMNevepNTUM4X317iVc0bxqZXSHv6nNCYWPpHh9nY3yTvWTZxERGUFxcwMTaEWHyAWCxGqzGgVhlRKGTo9BoMBoO93tXhrLBYTjCbrBh1dg6EvfZTGCptTpeB4DCwD9NWdGrde0wC4TFWk9U+TGr0mA0WtGqdE7AocCI0Kq0bG8KEQWsXIDQaHSaTvbLXaDTbHRRaA0aDGZ3O4BQnBMFCECoMersTwTnM6s124KYArnRELQxaoyuioLcPzQat0eGa0KN3gDkFoUOn0TudAM5WEpPJySYQbkKzhBAzEDgHzu+0DuaB1eGCFppV3o9qWJ2REMGhcmI9df4s3Rbxk8GG+vAYTv8Vs9qARWtCJ9dwZjrh1GSzuyl0ZsfNhEGltzsrdCbMGj0mjQ6DUoNZreNUb8Ki0mI8VmE6VmE41mBVGzAqdKgkCk5NNjsTQ29Cr9Y7h3D3NhGB/yEcg8B5cLEZXDe7C8LggJjanA4Xq8lqd7yYTM5KWqEa9OeOCo1S64iG2F09NsuJo/LWhlHvEieE9hZ3SKazOlcAoDr2SxCNhP0UuBFORoXjtRQaRrQqtUvUeI+BYo+JCFEbnQO8qVWpHQvCakwGHQd7O073uH2e1WDUazHpdViM/xtHhVmvQaOQYdSq7FDM95gG7gBJ102AVAqr+EJ9pHt9plGvdcAL9U5Xg06jem+QdFWNuqIQ7o0adg6BKx5xYrVgsZowmQzOe7NBj9UhUvxosTiHQiFO8vOaT0EgEPgH9tVzVyTDYjLyLz+eOZ0hgmvCDpIUVrdNTi7Ez5kZfx79cFWrCq4J95YPe42mDVc7xfsRDb1W4xRAXOfdPixrVEqn8CK4B96vH3WJFe6ODnehQhCC3Id54ZiFgfrsxOZ0ArgoxEa3N6uru9fiBhkS+pCdcRGDXTwSti1cG8Lz2o9by4nNXoX746kNm8XqfHMYHfGS9x0VJ84PDns/sODSsJ8voe1EuOZOrTanUukC2tj31Z6XskNHBRXxxGpzCBr2/zG5RC+T8zoVnsudPyKcX+GaEZpVBF6H6/wafnb9WN7LrQkfhjqN1gHAUXJi02M0qTGZNVhsOiTSfZRaGUtrc4iOlQyMTTK/vs3g5By7MjX9k4ss7ErYV5non5rjZUMz3cOj7IglzC4v0tbZwdTUOHX1Nfjc8SDzSToSiYx9yTFilYah8VGGx4Y5EG2ztDLOyuYcUvURu+It5NojJLINVhb6WZvrRqESIT3eRWmQsiXZZHptGo1Nw9TCBJNz46xuzjEw0sO78XeMz05zpFDQ0tNF//gIowsTyDT7rOwsItbJGV9dYe1IxsbhMaNTiwyNTrMhPeTYaOJN5wDtb/voHuhm+3CH2bUt9hU2Vg9ELO7sMLW6yPzmGis7m6zviljfFjM6sUJ9Zy9jCxt0DkwyNLHC0sYhSxv7jM8ssLm3xxmwdXjIyMQk9U2NdPf2sHOwj0ynZlt2hPbEhlStRKVTUlD4nJHRAXZFO8h1amQ6HZqTbaTabZR6FaMT8/T2TzExvcKO6Ai9xYzBYKDrbQddvR1Mzk2wsbfFkULB+v4R43NrvBsZp/FNM3kFL6hrfE3/UC+DwwPMzs/xqrKKprZOhqdmmVlbp7qlmeKal0wujlLXUEzH2woUGjkTU71UVT6lqa4QhfiQg+1DJGI5cpWSfYUew9m/sbF7SHF5FTMLq8ytbDA8O8+zkiLKq6p4XvCCjd1t1rY3aelsJzs/h6e5T3n8NI1H6Uksrq2i1luQKlWUVZWQ9eIp8yvraHT/xtBQP94+HnR0NbN/dMiBWM2OWMGBSkxNZzmxmdHsKHZZOdjiSKVGJFOhNZww0D9KYEAICSnpxCSlUVL1mvrOLhZ3d8kuL6X2bRsHOiXbRxImF5dp7Owit+wlveNTzG3tEZ2aSWbhS9YO95hcXSQ0MZbo1CRSnz8jICqKF5WVbByJCY4NpKKxgfGFLdqHpvjB05OyN3U0DQ5wySeQ9MxSUp+8ICI6hbzCcibn5hDLZewe7SBRiqhqzCMs7j7+Id7EJMYTnZBEwINI3rT3snd4TOfQJFc8fel6N86BUk1GQT6xjx8xs7FCQdVLEjIekVNWRPyTFKJTUmnpfcfU8i59o0v4BCdQ39pNz7tJHmU8xy8kmtbuIWZXtimurOPbSzdIf5ZMaGQQqY/TGJuYpq29l/CIBDrf9rOwtEpASCxZ+QW8Hfz/2XqzJ8nO+0xPf4kddoQjfOULTzhiHHZMhBxSzMgaeWRtHErkWKS4gSCJhaAAQiBAkQAaJEGQbBJNgiB2gNj3BtDd6H2t7uraK/ezb9929sys6iZAPb44eTKzIV2c6KWyTp2tsur3fu/7vMfo2jZ+kmMHkqdffIY7vvNVnnz6Z9jeFh+eeIv/73N/w5dv+hx//ud/yq8f/xUrKyu89fbL/MVf/BkvvfQS1sjl4oXLPPzwT7jpppu49957ueWWW/jCF77AK6+8xu7uLnEcEycOVzdO86NH/okDBw7gOA7WyMd2Yta3+ly8ss7nvvxFvnX3t7l8qQGA/t1n/opv3/NV7n/wTu6//366OwEXz9r86olD3HbnN/jhTx/gjru/wSM//wEnzn7IqXNnuO1bd/CLR3/DyuV1pFYcPX6Eb9z+VR574lFW1y/xy8cf5dBjD3F59SROMMKPQnpDm18cepw/+U//mU/9zaf5m7/6L3zqU3/LB++d5vLqFjuDXV559xXufegB/ujP/pITpzY5de4STzz3KAceuYP17aN4QYfBwOa9d8/xp//50xz8+VNsd1xOnLnElc1tPv/VL3PgZz/kxMop7j1wP1+74w6OnD7P86++y213fY/7HvwJF9d3uOu73+cfv/M97vneA9x5z7089KOHOXvmAgcf+SV/8/98lp8eeIwf/OAH3HLL7Zw+dZ4Tx89y08238swLz9OzB5xdOc2BA/fz/e/fx/FTRxsmxKDL6voGTz/5Il/76j/yxuEPOLeyypWrm9z0la9z1533cPS9Dznz4Vm++N++yDduu5Wf/PzHfO6Ln+VXv/k5R44f5jOf/Vvuu+8+fvTDn/CFL3yBm2++mXPnzvHMM89wxx13cOjQIQ4dOsTNN9/Mbd/8GidOHuHo0ff48U9/zMi26fR789rdzV6fL9z8NT7/lZs4+MtHeeyJ33DTzV/l7rvv5Ny5U7z/4Wn+z//wR9z5j/fym8ef56Yv386vDj3L2fMb3PLNe7n19rs5fX4NX9ScX+3xylsf8r/9+z/k85/7MiePnWTHCrnrnw/w15/9Ar959mVeeeM9/ubTn+PHP/klJ0+v8OXb7+G+Hx7ksedf4gc/+wVf+fptPPHUb/nRDx7lrn+8n5defZvfvvoOX/76t3j6pTfZHbl87otf4uDBnxCHNsdOrfPnf/153jx8gjPnLvOtb32LXz12iPNnj/P6K89y4uxhAuVgxQ7DJCAuSy6srfPdBx7kyWeeZnPD47VX3uV//B/+J277+p2c+nCTMye6/MOX7uSRR3/D5fVNDh89ybETF/GDnOeffZP//r/7n7nzW9/hxPEz/Ozhg/yv/8u/48EHf8hgYOM6ISIxKFPw/tET/Mn//Yfc/8B3OPTYL3jquWe5/a67uPM73+XQE8/y4uvv8aWv3MZrbx7hzIUNDj3+W556/m0urY34q7+7idvvfohzGwNuvet7fOFLt3Lh/FXOn7zIZz71GV544QVOnjzJn/7n/4tv330Htm3jOhEyKZCiIPAF585e5NLKWZQSKJVS5lOiJMMLJSPP58CPf8TXbv48zz3/BE7oYEc+u8M+D//sx3zqv/4F3f4GFy+NePmVD/iHL36Zdw+/yVPPPMaDB77H888/jwgVUVriy5Sjp8/xw58c5OChxzj02BP8w+e/zFNPPsfVrRF33P09Pvv5m3jpjbe55c47uO/A9zhz+QwfnjvG7Td9iS//t7/lmcd/wZkT77G7fRWlFGVRk8QpZZnNhYq2+SPPmxhFNmMKtAP6pG5WqvfG+03F5GxYn9bThiPQxjn+lZOhjVs0g39r7W/aOZpIRqpSVKIo84pMZ/PXpyZHSk1Z1Aihmsx+XmFMRlWNG1eFaY63FSzKoibPSozJ5i6IMm8Bmfn867fuiFRn83aJavb1x+UYo9KZmDGen2/rakhVyqRqfh9vHRDtank1i3aMq3ruBmhX3udzwSza0a70t6yGVsCYjicNNHN2XauZQFGkBW2N6biasJePKUTKR+Nr6ECQxRoTSqQfM83HlDJjmo+5Vu1xrZpSqoxxWlHM/r/SKeM0J0ske0XNXl5RqZRap/yunlKrnDRSCC/CxKqpQp3FZ4zJbhjmF3Wfi2aXfGmwL5dcJO02qaczcWjC3ni/uR8qm1WSzoSAqkbGybxl5oZt5t4Zz9wvrROnymu0NKRKz5tm2mjGDbWk7fHO4acLQSlbgltmJuXa3t78c9p73dbd7k/3yNOmynd5H2VeYKSaO2q0VHPHRpHl5KkiDj0+PPY+Za4pc01mJKkW7E0qcqOZjiv+gI+vM61yylQ1TIq0ESxUHDAuzHxQW44RtJWLLVzx2t6ERfyhvGEIXkAwyxuG6kW15KLhYtH6UMzAlMV8qFwWLtr2jb3JmKoqqOpiLlbUZc60KhnnjVhxY91kccMw2DRZ5LMB1tC2MTQD8aKpYVmkadkbzesrFg0Z2dLAWcz32/69ja0srufiNa2bZBH1+OS2uFbt5ywLCK2Y0QoMrRCzHG9ZjnW0gsUy/6MRCAo+6eBoj3UhVtzIfVj+Rm0f9nKWS2vdE8sMiDJrYhStRay9Du3z0VasLqI6OZM6Z1K3sNMFybcuy5kYMb7BRdEKFb/bvzYDZDbPYOMOWvA/mnOZ9QbPuBftG+YChjm7VrN9tl3a43JCXU5ueI7b67LMD/m3olItM6Q978yo+TPYfmzhrliuVmrUz9Zi1WTEDGWuKApNVaUYk6BNgkwTYhVix5JAZYRpiSMMvikIsxpHZri6wNI5YTmmH0QMg4CBa9MddDj83lvc/s2v86MfHeDD40cZDodESYIXREij8aKAIInp27uINCRJA0TqEyVDJtOIVHXxrIsY1SdKOujMxpMD7GRAlIXILMH2R2zs7hBriRPFhCpj5Cc4scaKBMMgxgpdnDjEUxnDIMUVY0ZBgR0UeFGJlST03IRAjOkMAnr2CCcOCfUEVcK27bDrOqhJSX6tJikUnogJhKJneXip4Wqvz47t4yQpQ1/gC4MdhMRaYsUOoY7ZGfTwo4REpQRC4SYCO44JlSAQAU5g4bh9pAqIpM/Is7BDH5FeJatGBMJh5EU4QYoTKAa2Rd/uIUSE5Q6w/QGd4TaJbvbpx5ruMEDIMYOhz/Zuj5XVKzi+RxRrtJ5i2ykD26Pv+lixYLXb4Up3g663w2b3PLu9swxHHV5/62kefuQuzp87TOS7xIHEc0Nc12IkFKPIsNnx6A0D3LCBbe44Q9aHFjtdjytrPYZ2QhDnrG0OWF3vcnWjx07PYWN7l/4wwHFT+kOfrc4OVzfXMdkeUXSdza01HjxwH4fffwPLdfDClJEnUbWhF61zZusElupjxUPcsLHV+36MYwesXFrjzKUdOqOEqzs2F9Y79H3B8QuX2Ro5DGOByFPsKODK9g7rvSFblsf60OHU2jrntrZxpGLHcrm83efomcucv9plveux0XO5uN7l4vZ5Lm6tsdbz6LiSM2tXObd5lX4csrI75NTpDXqDhM0di7MXVhi5NiNvgBsNCNWIjd0rrG1f5d0P3ufoh2c4e36Ns+fXGdoJrq/ZGQpOXtxm4KV0bMmR05dZ3RnQdQPOXV3njWPv88HZU5xcWeGdE6fouCE9T3Jlx+K9k5c5e2WdrYHNzsjl6OkLbHRH9NyQK9tdXn77Pd546x0uXlpl5fImO7sum5sWR45e5OrVAZYlOX7mKkdOnmF70GPg2dihwo0NF9dXuf2er/HMC8/T6ffoj4Z8ePI0R46d4t33jrG5PSDN99jc2OalF19jd2dIGBj6XY8j75/hw2PnubKyzfHjx3njjTdYXV1jOBzi+TZBOGDkrHP81KucPHmMTmcbx3FwXRfP8/DDkHePfMDhY0fo7NhNlODUET44+hovvfI077//Pp0dj41Vn/OXVnn7vQ94/qUXefr557h09Qp9y+XSlS3efe8Up8+s4LgBYeLzm6cP8e3v3MrRE++wtnWZf77/Pn7x+A85e+kYXjBEyIgkSTh79jwfHDvOM8+/yNNPP82vf/UcqytDhv0YPxZ07BEXN7Z55tX36VuCke9y8LEfcPCxe7m6+QG2u41t+Vw8t8ujh57n4soOJp8QCMnq9gavv/8G7585wsZwixffep1nXnmZQRBxZafHk799jXePn+H81S1OXrzCA798jMdeeYWHf/NrTq9fZtezePfDk3zvwCO8+MphfvvCGzz3zGu89dZJLEvz9DNvcOb8Gl4kubK+wWtvvcl7Rw7T628jVUgU+ziOwzuHj/D0cy9z6sIaPSui0/d5861jvPLSu1w4fZXV85u88swb/PLQE/z6sad48bevsbmxi+UEvPTKW/zTvQ/wmydf5O13j/PooafZ2bW5ut7jty+9zQMHfsqhXz7NT372a37x2KOsrF3mmRee5ktf/QJbW2vzalnP81jd2eW7Dz3Enffew7e/+x2+dfddPPvbFzh74TyJlDz78qv8/JeP8937HuTQo09w//cf5q03jnDx8g7Pv/wuv3r8KSwvoefErHcdPjhxnj/+kz/j7rvvZuXCRaK04sjpC9z9zwf49ncf5OGDj/G9h37Km4dPcGWjz5OvvsXf33wL9z34EJ/67N9x09du5te/eZp33znG3f90Pw8+9AgHf/kE3/z2P/PEC69zemWdO7/zHV5+7VWiyOfMSo+vf/O7HD25wtWNDn/51/+VBx98kN3OJg//6AG+/9DdHDl9mGFo4RnJMPZ57b13+Po3b+O5F5/DUvus7A745r13c+tdd3P60i6rO4KHfvEsf3vzLXzl67fzT/cd4NTZqyRiwvrqgL/8i8/wwP0/Ym1tkwcf+CG33/aPPPXkc7hOiJQG23bRWnPixAn+9M//mM9/6TN88Yt/zx//p//IN++8i7ff/xBfFmz2fb5x693c+s17+MZt9/C5L93K+Su7nL28wzf/6QH++Qc/5/zVXe75/o848KODXLm8ydZmh69/7VZOnDjB2toa373/Xg4+epCzZ88Shg3bITUFSaxJ05I0k2gjkVISxzFZVqKzgu5wxHvHjnDb7V/jw+MfEIiYvmuzurXBt779Lb73/Xs4f/YYO7sOl1e3GnfOTZ/nltu+wo8fOcC502dIggQ7dBl5LheurPDUs8/ztVtu5ytf/QYPPPRD3nj9Lda2bd5+/yRf/vptfOWWr/HZL3yeF998mbXOGoeePMQf/R//nj/83/8df/1f/iOf/us/49jRdxAiwvd9ppPrGCPJMkOe50wmE8qyJMsy8ryiKsczV0QznE/rKdN6Oo9nTOvpwp0wi4mMZ6vizYBdzdkVuVlUVS5vrZDRui1SnVGkBUampDpD63Qe9yjyitTkaJ02UY+svOHjqcnnr2u5FS2Us42XtI6PVqhIdTb7WIESes6xKLPqBlElVdlchGkaOmaCyux3/sYhnc/t+01lZTkDhjbAxbYetFxaEJxzEWbA+GImbLSQx/HsHsy32TVut+WWj8qU7BWTRpzIakwomaYV+/mYvXxMJTNqXVCKrOFYZDVjk1PplGleUijDtKjYq2qqNGdSVlQqp9IF++WUTM6uXdFAHtM0XzgmsqblpXWQtNGW8ZJAMB2Pl9oymsraumhcO3vj/cb9MrvG85aQmcgzZz/MuBBtg0td1DO3z3juiml5Fc29XLhZlhs72n20LpgWyLlc/5qblBuiHzP3SAuKLbN8ft+SKKbMC1KtMbMWkOVYSbrEuWiEnDaOohhXOVHgkGpBninK3FCX2SzSnpKmmj/go/2ZULFgVIyLdBb/UPOBuB3wmojEogZyXBXzOEM7KLdDZytqtA6Atv2gZU/cyImoWDgdiiWRYBE5WY5KtKvvRZFRVY1QMZ7M2hzqijpLGeeLVep2y1MzX2FvV/EbdkY5F1Sac0lvcBEsQzOXAbsyHmwAACAASURBVIgLQOWicaMFRC47IdqWkPbP5XNrHSjL13V5Wx6EG0fDmMyoeZSgdYA00NPletJFXWnLpFhAHReD9fJ9+6SDox2822u+LMaMqwU9dm4lmnEcWudENeumXqb9tqTcJjKyqG1tBatWsGngp9ncUdEyMaZzV0U9FyXaCqJJXc8/1tQYtQ0f47ko1Ox71tAyj300+2zfXNpe7BZe2WbKxi1MM2/pzAuQ5iLytHimF8/IsgCRz69lG2Nq4zuty6J9XQshao+x7bJu82LzCEi52KqqwuQZeVVi8hKZ5qRlTVaNMXlFJDWJMiQ6JUgz9HhCaAyeiJr8axKwsbnKrx77ORudDdzQxfd9xmVF5AdEUcS4nlKMp8RxPLNLpiTCI8sjpLEQekA9DTBqlywf4AabZJOIfCIZOj2yvKkF2+p1MFVBpAwiLQhlSqxyYlWQ6BJVZCQmR6YTwmSMG1SY/GPcsCRIKizfwxR7CLNPbxTgJzEySwlFydCqcRJFNp2S5Cl2bBEoB5lFmEKQFpowi0gKRagldhhjygqVpZjc4EcuInPRRYwfe40DwfEZ2h5Cp6jMIEyETCMi4ZGViqzSpIXEi2yECSnyDlGyhco8TG1IcoMbhwijmF4fI02CzgU6j5FpyNDpExmFkjlVeY0oKlG6pqhq0jxDGU0iMsKwJAr3yPMKnZXEJsdTGlfGRFlCNpakuc9w2Ge3u8pO9wIjexvbttGqIAxDeoMt+uEImdcEUU0UZqSpItIuvkxY3RnRHyXUE7C9lKEtGYwEiZrQHUT4UUEQSVxPE0U1rieoJiUDq4vtBkTRGCEiVi6f4ey5D+kN+s1rk5y0NCTZEE/3GfjbeEGPqtYEoYOUkkgKAplgezmxnOJFBbGqcSOFF0vcOG7s5SbESTw8EVPs7eMKha80vhZYSUisM7xIY3mKUIyx3AxhrhEkFaEocdQQTyUMPIXI9gi0Zhg6xJnGTVJ6A49YpEiTsbq+Rig8Rl6HUA6J1IChbaFMiu1GXF3r4gcplhPjBQlBlGAHCidICeIay83xwgo/Lhh5CX6iUeWEzd4IN9G4iWbgxQz9BCuU9N0YkeY4YYQXCyw/IBCKUGr8RDLyAlxPMhyG+EFKnFT4QYZtK+JkTJyMGbkJI9/FjS2G3hBd1DiBojMacOCR7/PEMy+wsdNjaAdEImd1vYvtKRzPEEQFo6FHGEhcJ6bbcXBtiWMJdrcdrl7pYtlDhsMhlmXh+z6+b+N4XSx3A8tdZWTt4nh94sDGGfbo7Gzhui4Dx2Jn1CeOJKPRiH6/z6VLl9jY2MDzAnwvwrYC4sgwHLh0Ov3Z/iMCXxJ4htFAMLJdpNFsdVZ54tmDPPHsQS5cPsn61lXePvwurx1+me3+OkL6WHYf2x42X88eMXBtzq5cxHIEoVfhOSm27TV5ejvg1IVtEpNhBx6PP32IcytHGYzWiSKXKJL0uwGurXDtBM8N0VmKn7j07A4b3Q2iNGGz32Fr0CXQGlcoVre7rHeGuImh70Sc7fa5YttsBC6Xetv0Yo8rnV02hzaXNnbZ3LGwXM36psNOJ+LS5R5DK2FoN+6QnUGPSEU47oAodghCGyEEI9dhqzfEChWWLwmTjN2OjecIBn2fOEwZdT26HYftzQFaVgwHPl6g2O5YdAYeOz2X3jDi7IUNdjoufpiztjHg+KnL9IYRvWFEZzRgfXebt99/m4cevp/hqIPtDHFdlyRJWNnqcGFtg44zYrPf4eipE9h+QCQMXqA4ceEigdScPX+Zne0+K5c2GI4i1ndGRKZmbWuDvu1gRwnHz1/iO/cf4OZbv8Fbb71OVWgCneEkmu2hw2bf4cLaLisbfZy44Mr2iENPPcMvHv8NPz74U371q0Mc/PlP2d7dwYsTrDBhY7PD6kaHq9tDNvoeV3aHXNnZZuC4uIFPd5BwfmWH3X7AyTMr/Nn/+1c8/tTTDKwR77x3mBdefpJLaxfougOGccDGsNtwhgY9tnY3udgLcfKCq8MOH148yyjO2LFTtn3Dwedf4v1jp9nYGTFyJJ1uQGb2cOyISxcvc+XKFc6dvUS/b7G+voVSCsdx8H2fOA5ZW1/l9MXTnL5wmuPHj7O6ukbgC1bXO1xc79DxJF6guHRli2d/+zpvv3+cSJcEuuCdD09x+MQZ7FBy6sIVLq9vY/sxXiQ4ffYCFy5casSQc2c4deEckRIIrUiShumgtaCsMopMkOqYskpROiGKA6qqIpaC/mjI4cOHOXvxAkmakU2mjDyfU6dOcenCaUa9TSIdE0nBTrfDlaurHD36PrudTcLYxqQhUlsI5RAmPmubG7z+5ru89sY7nD53ge5gRCBqLq93ef/4KU5eOMvR0ydZ293GEzGvv/se7777Lk8//SRHj73H6bPH6PW35j9jiqJCqhgpY9I0paoqiqKgLEuKom5gmmXDbqhmg+O03mtEiRk0sxUyxuV4HqtYNHaUTbRjDkdsBIPlrXVZFGnRiAEzcGS7at+6JPKsgWhqnaJVEwVpXRTGZHNWRStWZGkxc1Q0kYKW6dAyJ1KVzYfa8awuM9M5qcrmbgkZyzlcM1UpRqZzd8ZiH+V8YXLZ8dtCIEWckKfZfMhuYwTV8mLmbBhuFwjb3+tbFtzy9knhYjLeoyxnQEmdU6clpcyoVM5H1T4fj6/x+/F1fj++zvViSiUz9rKa68WUvaxmP6/Yyyv2iorSpFRZc1xlWaK1ZpxWZMIwzusm6lGN55sx2Q3MvcZN0DpEqrmoUOb5vO2ibUaZO9FnkY35s/EJIWsB7y/n+2whpY0osniGUpXNIyPN/UkXIoRUTdOLNosWl9ZhMbs3xYxh0baElPmCi7FgWpQzd8U+Rum5OCPjBKM0rm3TNrUYqWZtHtW8dWZZyMlmx9MKIu3idfvsZNo0oNsiXTgqjIhQsT+Pf8ybP24YZJehkdl8oNqbtIN9Nh+e24H3k/WgizaK5QF48e9WAGg/d1HL2XIuFuJB2/qxzKkYVwXTqmKcZ0yKBeiw3RoXxSJOkqdmLqo0Q2I2d460EYwbjzGfOzGWhZV2a69Ju6/274tKzQVEcVn8aQGa/1a0phV2luMRTStEu+pezI9n+fq1Dopl9kTLHFkc6+LetM6JZVFkwaMo5/d+ubliGYSz/I3YvgG1D9+yWLHsCvhkq8zy89Oce1OTO65n5zWzhbXAzPHMDTEdT+bAy2vTvfk384Ip0gJVxzP2SOt2aSxo07lTopq7MqbjCZNx2WwzIWSe8coqiuzGSEzrDmmZHq2ronXg5Km54XlavG5RKdsAWg1FZki1nIN25tnIrJrTptvO7XE5oSonM8tfNcuLTjF52RCsq4qqahRSnUgybSiMpjCKajpGpgaZGlRqSKSgqirSNGVnZwczzjC5JtOCPE6Y6JxUKJTMcANBFGTopPmhZYzBpAnK+KgiwJdDwvAqwuySFjaxsZBpSCJCqjSnlAZVxKS1wBcWI69LrHyUjlEqQQhBrBOCOEKrFK1y4kihpEFqjUgFYdzHpAnSaJzQwhc9dOGS5ZooNKhsjM5LYh0Ta4eiCtCZhVB9pBniqyGRcQmERyRCstyQiJA0S0izCGm6SDNCmUagyfOKoqjxfZ80TYniEVL7RNIl0QFeZDGwd8mLBKV9cjlEyz7KjEgKh7j0cYRNWqUopVCZIEgcEu0j0wCpQmSRolWGFAWxSDC5IK9j8nGIF3VIVEAYC4LQNN934z2CSKHLCUlWEilNVhbYzpD+yGF3sIMT99G1IpCKvN5H5Zq+vYkV7ZBVBSIe49oxQWQRxj0imeCGJV6cECSSgeMhTI7tx4ycgCAxJLogTjy01k09n/DQ2QBT9ElzDyFC3Nhj5Pex/D5REpNEBSIuSDNFUXsEYojJfFLjkSmXVPsI6eMkLmEuSIscPwpxA5+6zpHKJxYWJnNx/W3C1MZNLJzIJZSCnV6fajpBGIEbjIgTlzhu7lUYSJQoCANBFEUYYxCFR2I0QZzjeIpQJEQiJJGSOGoq66SUiNkzEQuLMJ7VUyYder0eeV7OMs8pSZIgVYQfDpDGJohGhKGLbdtEoSIzNWEgsCwLrTVBXBKJmoEVY/uCUBhiZZCZIVKCRAq8MCAWCbbnEkuBSg1hHBMLgZA5g5GLUAahFNJowiQmjGP8KMQLIiLpY/kNnT8WCscT7HT7nDl/inc+OMqlq+t0hzZD12ez02foBPRtH9tPEFGAiAKsQQ/ftQhcD892sAZDPMtHmxDL7hHFPp5n4/k2/cEWYdzHDbZw/R5+OECEI2JvQOxbJCIgVhInCZEqIQgCfE8S+jkiLuj3RkSxR5SMSKIIkQSIxEOrAM8d4Ls2VV5gRIbljNB5jBt1+OD4S5xdeY/ucAM/Clm9usXV3XX6do8gtPGdATLxCCOHkT9kvbfJIN5FlRqtM2IvQEYjQn8XpQN838eObDqjDjv9Hd4/egTXdQmCAK0y1te20XFB5CUkSUIifKTyCSOHgTVgYI0Yut7MdZXgxRFelBBKQ1rusbVrYUcGO1JU169zdWcLJwoIZIIbJfOsvycEoTRsdYfEKiVIImIdowuJJ2NinTAadRGxQ+RbKJ2QaIUnBE44wvIHqDwhSFxC4eFHNkWpsewuWkiyLKMoCizL4trHH+GLGDfxSXKJF0eYssAOPExVkNYlfhLjxiFuFCDyip4z4uipYxw++hau38dxBwRBQBJG+Lpmo28zimJEkWLqgqEbEoqSKBkjq4qOZSN0hlYFg77LZP9f2Om7xNkYN3KIdMLAd3jhjVf59vfu4weP/ICVy6epq4TIZAz9CCuSWJEiTMcMQoMe/54zVzr88KeP8OnP/B33fOdO/v5zn+aJp37Jxu4ajoi43N1m0LdRaU2gKgahoetJbNHsN5AJ1jAm8A1X1zp86aZbuePb9/L6ux+wsrnDc6+9zutvv0ykI6JMs7K9jasVsspReUoxztkaSaKsIB0bdvrbSFUQRBVp9TGXNnaxg4SRlyB0TZrtMxz4hEGClJIgdBkOLcbjcfO+IiWuZ7F/rcb1B2xuXSZUGtsPG4eDqXGdhCDKCNMxI5FTTa6R6Jyd3hCRFThxwkavh6hyHBkhTHM/docWSZrjRAmxMgwsh6KqGfghdhgRKoEpFFL5COUQixGJtMjTECUcjPaIhY3SPlkuCCOX6x9fI5EGNxTYocSJFJFMsW0bZzRgnCtEZROlHsV0zPp2l97QoT/qYbs7DKwVTNGhqB2yIiKKIjw/xnIiHC9muzNg6CoCmTNwfdZ2t/FlQs926VkhMrvGZmfEyAvo2xYDu0+aCXr9Xeq6JgxDhIxQM5jmcvNHkTcRimpJUKhnTR9FWsybPxrXQcV0vMferImidRy0Q2iZNYJHOeNPLG9lVs5cFOUsAtIIBa3TIjV5A8mcgTNbYGYci0acSBtRIjX5DS0grWjRRj1yk2OkaeIBM/Ek083/tcKIUelMdGndIPU8TlBm1Zxb0cYLmsF4wZOY11fOhIhMG7RUS/WUGW00vHUgtM6K5fbAfKkpo2V/LLYbhYuyqCnyBjia6YxC51yr9pimFb8r99hLK8rYsJfW/H58nVpkTHTJXlqj3Zgi0dQ6o1QpqWiG+fY5qKqKyhRN/Wk1pcpryrKmKhdCxfLwr6WiZe+1kNB5I8hMpGlFmbplWcyEn9bp0j4TC9BpPv/cdvG04fS1Lo7J/Nlq2RapXkR+msrRgr3JpKkUnbkoWghoZhb8i7aOdFzV8+hG29DSigtt5L6BpU5mbo+GQyHiGGswnHNHUm0ws+hJZsz838tCSctJyXQ+a5lpGS3N91xepFRVwR/w8TWuTSqqTFEYybhIybWgTBXTqhEVMqPmwkPLiWhAmOP5IH1tbzqrIi1YXqFf2OHzG/axN6lRIqGFQy6DNpdXvZeZBY1wkC8N+bNa0rqY2bea4XBalUyKnL2qWjqO5QjEoj6ydVRM6taCX89bSpYbI1p3SANkzJcAiTdGS9rV8XYAb2Mdy39v2xtaaOW1venMPfBvixTLdaMtoLG9llWRzcEjywLOjU6Uai5wtIJI42ZpxaA2qrM4r2WBpD2nG2MaszjF7KHcG0+4Nt27EZzZZtSWrEP7k+k8u9W4BKr5/lpXSQtAnY5rxnVGVTRWoOZcmuza3rj5JmlBPPuTKdeme+xPp3PHxUfXf3eD+PK7a/vzr9GCSFsgTGthykw6z481gkV7byvGVbVgYtR7jaJeLQSkFgSz3LKyaIcx85aW9jlsBInGQZFqNb9P7fM1qcu5MJGqBsJUl5OZoj9hUu9R51Om1T51tUdZTKjKaWNpzCqm+x8xKWvqvGBS1kyKilIrSiXJ4pD9Mpv3hzerCMVsGM9nZOwCM84YT0oKLRlLxUfFmDw2BG6MVCV5so+JKhJPUmUFtjOimub4yqXj7hKKdYJkg1DuMrmucbx+k1ULJGmgkJmNqTxUYdMfrWB7G0jtkOURJg0xhZgNwxKTCtJM4npDJlNDMUkwRR8v2EFqF2VGRHITme5QVM0qyd510FmBziQ69cgrl2JsY4oBfrBGrAeo3CPNY8rKoHVCmiUI6WK0R1H0EaJLnFh0u7ukaUpRNG/wVn+ISX3CaEQkHGLlU04zdB4jlEunt4ryh0yrhDDZpeev4pouSeETigDbtolVgJ84mKLJ9u/tl8g8RSSane0hpoiRmUMotwnUBrHZITEjTC4xWUquDMYYolDRHwXItCYrp0ShII5jivE16v09fO1hC490ssfQi4hMTDqJyCYuUko8R+PbEY61g8nsZkVU7BGbEDuw8GIPO/CxfBdT5PhJTFoVJMIiET5pJgniDiP3LF58jrzuI82Izf4OqhKYSqJSg2tLtKwZlzlFZmE7HapakCoHZ7BB5PcwWUScR7hZiFQBUvlEyYi8DAiTXUwxJIzXEWoLR3SJUpdABtieS5qm+L6PVBFFkSD1CJ16BKHN3t4eWZYtiQlD3KSHylISWWLS6Ux08QnDECVL8kJh0oREeKRZhB/2UKlDEHfwwm2CoBGwoijCcYZEsY0yDrZ3FWF2iMQuiRzgeP3565IkacQLp4eU+8TxmF4/JE5yvCDBchyiJEYazWDYw7aHlGWGMZIw9IjjEN93yXNDLBRpkWN7Q8LEIZIOMvVJtIuf9AkjH2U8gmgXkwV0u12i0GBbPrZts9PvMnCamFKkBLvDPn17hC9iRGrQ0iMMBnjOLnE0RMQWjtXBsfoYGbPbXSXLE0ZWjzD0EDLE84f4YQ8/7DKytgiiPpHfQ0cWwh+RJD5uFBBoSRS7uK5LFOTEwQRroLAtHyFdHH8dz+4gohEyGWIN17BHm7jWLnVhEGFAd7CLG/YJZRc7XKNvX2Fgb2O7Lr2+yyj00IVpjsvuIWILqT3cZISVjBiqDay4gzI+9mCdQg/I9C5S9CkrRahd3MRh5DoU1QQlc+JI4zoBaZriDgJKU1DnKcVM3IwTD9u2KcsSy/UZuTZBEiFTQyhibC9E6pIgSlGiQiQZWmdkWUZVVTiOg9YZZTEhKUJ27R3M2OAmLkkaM/J7mCokEH26zoiePWAw3CVwB3h2Dykj/CTCERFDew032CarAyI9IFR9Qj2g2Iuxom20DFDCJxENBDnWPqOgS3FdocYBTjzCEw5WOEJXirTWRDogVD4Dt4cTSyYfXWdtZ53uaJusSDBpjFEaZ2SRTv+FdPoRq7tdBoGPrmqcQJKVHxNEE1Rd4wlJXk2II8W4usbIiQhVQaBLLH/A7miHKBN8eP4Up1bOsr6zijI+Udgj0BpPKvpeiB5fw4pTfD3GVWN8s0ff7nP+/GmOHnmbY0fe5OLKSbZ6a2TXK0o+Iksr/Eg3rUVRhqNKRF3Rc3wipQkDhUgyLq9s8NKr7/Dq2++z1hni6Zz1gcV4v2R8fcrK5jpbloWaTOg4I9Z3t4lkhEiv4/gBOo3QMiAVGf5Isj+F4chHpAVepCjqa5h0wvVr/0Ke5wwGHcpKk1dNFEFKSVGm5IVEmwCpm59PIqsY2gGBL9GqIolzwjgnNGM2RgGJTsmquhHLZELfs8n3J/R8m8MnP0SmObFOiUyKqmoikyHzApXlRIlCVVOGfoguc5I0Qqc+0tgoY6HUEC0dtHTIUo96IkikRVVLykqjTUIQa6q9j3BCzSiQ6HyMUgYVR4TWAL1vke4lWKGPGxmy8hoqNXhJB1P3KSZd9j+K0KlLHAdc2/8YnY5xA0kicwaOoNz7iCTL8WWCHUX0bJ9yCn48obgGdqwJjaE7GhDJkLJMiZOQIAgQMibPDePxeNb2UTZQzaykrqZMqunc/bA/2Z+LE41lv2B/co1JNSVVaeNWmHEt2jrP5ShIy6q4cav/VcTCSNMMxXkDxayq8byWtKrGzbHVk3m8oyga54UUeg7TzPOSbMagaBs/itn+c9NwHpJQkOl8tvA1mTM1ypmTpD2fVuwwKp27L+YOh9lgns94ca34sD/doy5L0tmqe2bSpklvthhYzuCM7YwwncUb9ibTeVyk+f3+xqjHJ4WKLCsY11PGdSMkTPKaa+WUaVbzu3KPWmSkgSD1BdpLyENFlaRcLyakvqBWKdeKmr2iYlI0i5Z5nqOUYjwes1/vUc0EACXN/Pq20Y92ttmfLY42c0Q1F2XaaMVy7WrrwmgYEDXTGfxyUk2W2mGqmXul2f+0Ht8QxWgFn1YMa+9xXY7nbpk2OlIVJblJZ9d7sVhcFc39aRs35vdndr8m1YLN1x5HVTSz0P50b87sK7KMPE2Jw4h0JtrMWzxmTpJWvGqj9ovmlwlGZlT5GJWYeV1plY+bytIipR6X/MG//H6vgfHlkjyVVEUz7GcmnUFQcopcUxWGcdUMjXuTkkmdU1dZww8YF9RVxnTcWPT3JhV1lXFtf5lTsRx3qOZxhVaYaF0XC3ZAO0CXTOqC/WlFXaaMZ1+vKprKytY50LINWmfGMjOjbdL4pFAxHVdMlo55XOdUZUpdZZSFYTJujmPBmrix4aFZCS/muZ5GMcvZm5RkRjAdLxwlLW9i0XBSzo+hEQ/Gc37FMieiGayrmZCiF06SmUjRxBKy+bm2Vart9VjUYGZzCGY7pH8S+nlj5KZlXbRRm1ZoupHBsFwv2oozTTwmnV/nhXh1Y5Xn8rVdNL7cKNQsixft61shY1I3Ik/7HLXH30ZH2ut+bW8638cC6Frd8DnNM6/n12oZZtlms+rZG8ZeC9QsWjZIOn8zaXkXk9kPuek4ZzLOKXNFXRrq0jAZ54yrlLLQN8Q/WnfFssOlFU3aN/j2zcpIxd6kOa+qyNFSzIW3ZZZI85yWC+U7rRkXe5TZlMJMG6fFTEFuh/B2dSFNU7KyUZbzrCZTJf+y/3vySOB1tvh9rYj727idbdZXrjAa2khTEMSKcrw3U/cr9q6V2NE6srTpOiNUtY+nS1yt8e0ew7BLuO/h1n163lWU8fCjEF9r0t8XdGxFbxhjOWu4/jZ1AcqArzSOjJGFJC0bcaGuDNoIlFLoLEWYjCCJUbkikh46DSkrTZo1K+W25aN1jhACKSWObxEpn0C6RNonKHeIUh8pDCJJ8WwHP7BIkoT+0CXUH6Gq68iyJC0njGxJv+s3w7J2ETLCtztcn6Ts9roExZhk8ju2ux2c/joi2CWUHmGVEpYGL7aoStHkZCcf4UmDSMdEocL3beoqwI86BEFAnn+Mqj7GigNCPcIPO0gpGdoxurqGHu9hKkW9l5Pnmjw3BEHDFgm0JMybVUwpMrp9i5Hj44cxSpQUpiAVzaAmsphiUhNJjcoq1re7CJMxcptYgOM4zXAfW9QTQV6GXP9dju3uEicBiWgy67FI8OMIJ4xxQkEgM4T0KMsmI7zb66IyQ2wUQ29Ax97G9Sw8NyTwFEIIlHFnm4VJY9xYMfJd8nGGzlKkKDGqQiYeRveIVIgbuqRlgTApic5IdE6YaIJYEaiAOBWkVYHlhQSRwQskfhATxzEmCxBCoFUDX4uiCD+wyLKMOEoJkhg7cBBpQig97HBAqBysoIcbD9nqb9F3LERm8GNFGBuEygkigdYaP3AQiSYKmvOLEhulvcZiLSdYYUSoJW4SEZsEMXNMRKFi0PeI1e+RaU0Q2gxH28TxTDjRPr7p48shdtTBS/r48QA/GNLv9/E9QRzmOHZEtzsiiMLmey6OiJIEKVK0KvE8j+FwSBJr8mxMFMnGHRL5+OGI9a1TuIFNkGTEuqbvWOzsrpOEEcJL6PeGqERTmQrhCYSv8NyERBT4ccrQ9QgSwXa3g9SqEd2iiCCIcF0f2+kQxjZ5ocgLM3O3iMbtYLvEYYbRJY7jEMUeQTRqNm9IErmEyRaJ6uJH2wRxB6EGBPEuQbxNmGwTxTZCWejUIlE9XH8bpX2knDm6ZI00YxKZIRKFEIokNviuosiuo+OMJEjQSURuIjIdkIQOse+hE0EcKxKlSTJNoAWhSYiVIEkS4iBE6ahxUakIIUOUSpAyJox8BoMBkegj1JBEDdGpjVBDxOzvYdzFdnyUSpFCzwSOJmes4ggjYhLpoNOARHpI1Ti+ZBYRpz5uMsSkCVHsYtKIokpQxkUaC2lGpLlNXgssr4/JNH4UkkhBEEcInRDELlWVok2CECFh6KG1QAgxF7ulSImj5pqJJMXokihSuE7jAhChQsXtazRGl+RZjVAZYayQY0VgfDzpMvIHaBORFwohA6LAJs9iilzOreVKyDlN3vcsVJaQ1zm94YAgkhTVHkLlCGWwXIcyVyglCJOYJMvxpCAREYn2SaRFLD2cyMaKArbtIZ4R2HGAKRWeP0QojzhxkYUizAWu9ogzG5l2ifUGYebgSQchBNPJdQJfUuoCYTSmTtE6ncUpJFkuiMWIWPZR6YC8tnHlDqHqoLMhYbiN1gNUOsQXuwSmS6QdotTBlwN06TWOwtQly0O8oEdiXETabh6xdgilRaQsYm1TxiGllGitScsamddk9T5lsYeWBfU4dWziYgAAIABJREFUI4wc4qQRf5WKiaLGLSdEiJA+iXBJpIPJPBI1wOQW5cRDmi6u38P1emgTEcXuTBBzSaRNf7iOH9v4UeMUi4VCpTm252L7I2QWIrRFmvso7aFMiEmbn9taa4rZoNo6C4zJKMt63pTR1HqWxHF8Q6NHG5FVqrGmt1n9tpa+fZYm9Xhu3x/PnLftanj7+35mzHzwarflqs6W03YDu2AGEky1och0k8VPFXmmKXMz+x0ubRayZm0JZV7MWxTS2cp4qvSsPaScN3QsqkSruRukcUYsIhstvLFpmMhnUeZivuLexg1aq3+7gj5fkV/iHLTRgVSbOddtGWZflyXXpnuUWd4Mt1k+G3YbIaLMNWVhGFfNan3jaN6nzGom5T5lMZlDTseT2dyXF+xXY8ZZ43JundvjqpqLJvMF0rRkktdMywnTYjznWeSqaf6ospxcGyZFRW0yKp1SJIpaGvazkmmqSDPBeL8myzL2TMEkTNkzE1JTLw39i3rOqmiEhHYxto1UtEDJNvbeONAbfknLlGj5J+NZXKeYMRvK3MxjJJkp2KuvkZuF6NEWCzQujewGVmB7n+aVo0s8wXYuaOfY1tXS3P983uh4YwtIMT+P9n6WeTF/LtvPax3oy5GP9pq0zvR6/n2zaJAp81nDSJZjihyVpfzB7z+esr9XkGeiuSiFma3+zhSgOqeeDe/jKqPM9eyhytmfVv9aqKhzpjMhY3+6aOhoBYp2NbtlLXySxdAOXgs3Q850XDCdfY32a5WFaSIBS+JHO6DeGGFYrvgs5oN8XeYzx0bBuJod87iYn2srwixWyfOlQXvBp/hkD3DzupwiV4yrbD4sXtubzIf7dvhejmksn/cyPHQ5ipEZdUPUoI1lLAMyW1BkE8dZABtbt0T72pa1sfw1WlfDoiIznx9/C3pcjqG0MYeWPdLWyrSCxXKN6TKfoRV8lt0e/5abZFngac+pvb/LYNbGlbIAoLa1su1z0DbLLICwC1dIe/wtR2TBkihnUYySSV2zN5myzMeYzngY81rXpf7gBrg5pS4njSOkNJSFpi5Tyrz5sy5TqsLMRYrWOdS2gSyiPAuRooXqtG/GzRvggoGyaGNZahCZPZdtTCZVOVU+ocyarc1ltoJFC5Nq7cBNVVcTKZEioyzH7G7v8Norv+VnPznAq0/+indefoGHDzzEwYOPcmVti97AodMbMq6nGDUmDENOnHmfl998ka3ukHIKuyOBKzL2yxQvchkIj6EIGdkWqWxcHnYYYRmLjW4Devzw5Ks8+8JByvw6Sl9j19omMBmRMUSiGSx812t+YVcFfqgZ7++RljlZlTbMiFJRVk0eVQjBdPx7JuOP6O5aBL7AZBUqaxwDThTgZX1CHeIHCscO0ULien02t67S6Q0I5JQ4LbAjDzcOkbrC8zW2bdPrr3Ps9FHefPu3rK2eQsiQHcdjJAwjx2awdYkzJ97GDi30tX2iOuP85TNIMbOXl/tke40DQpmCKPZYXT3O4Q9eZDDsUZS/Q+Z77A67rG+d4eLlo9j2gCQ2xCon1Jrd0RZebNMf7NLr7bK+vs769hbZ3pS4KollRmdgY/sxl9c2GbkBQWTY3u1y/vwltjpXuLx2gc2dTdzAx+Ql/ZHF0LY4e+E8thUSR4IoDrhy9TyD0SZbOyv0+usMrR2EDHHcEZevrrK5u03PGnF2ZQUnSkiygv5gk5OnjtAf9SgnNX4SsTvq4kmXKAvY2d1g0LeIAtOIA2LU/OJqbLSJMeWUvmMx8keEScyZUyt0di2yTCHNEC8OcUIfnWcIk+LHgkhqZJoRK02kJdu9AbEqCEVOmBRIU+NHgrwaI3UT24gj08RxVEiahaytrTLoO3ihZuTEDJ2QWDX7V1lK3x7RHQ3Y7K2zM9yhZ4/YHYxwwwQ3iJtV9jjCsga4TrMi6roufjDAD/v0+31kUiHLnGHgEpkYmQvcyOb/p+u9ouPI8ytNnX2YOfug3dldjc7R0UoaaUdmpJHUPW3UktpUV1V3dbmuYtGTVXRFC3pX9N57b0GCJOhB0IGgAUCAAAjvfSbSu/AuDcBqMzPfPkRGZKJa85CHJJDMzIiMyIzf/d/73WDUdrwEgxGCEZ3hgJ9o3EskPEDI77VXCtUEUdmXXRH3E1cCDId6CYYGiMaCCIJALCow7A0SDtv57+7+LiRNwhfwE4slEBIK0ViYUChEMBjENxyw/18sRiweJBLzEk0MEEmE6e730dzZT0RMEIsHCfr9RHwxvF6vDdEMhBjsGUBOKAwODNt5eFGlvaeLuCzS1deLomkIgpAVIYJ4PB4Gh7qJJ0JouoSiSu6QEo/bK6KGniKRSBAOB4lEfcQFP6HwEAkhhKaLhCMB4okoqqra8QxRzLpa4khSwh6+tDiKGiEW9yLK9nEliiKiIBOMyUQEmWDUZmFYlpWtiRRRZAtF0FElFSEeQ0iEEIUQihxDEuzogyorKNlITkKREDXFXSFXEiKKbMe8JElDEjVMI40im8iSQTwm24KGIKAoCrFYzI5YiaIr1giyRCQWIx6PE42G7NiHFCNlqcQjfmQ1hJi15AtiiLgUYWC4j4QaJyKGkSTJ3hdygmRKQ5QiCGIIQQwST/jQLBFZE2w2jiyhZ9s8FF0mPWqiqhKCGEPOrkw7K9WO8K0qJopsIEs6kqgRDsUREgpDgz5UxcRQLEw1iSioxGMSsahILCoiqyZxQSEhS4iqgmYaKIZCXIwiy3EUVcC0ZCzTBrA5VmLXxWnpZNIGyREdI2V/PxjJNLGEjKpbKLqGmUoii5J9PAuSzbORZBIJWzzyDPeQTOkM+W0QrWglCcsynlAAUZMQxSiKmkBRRERNQUlZyEmFmBzATEXw+puJ6VG0tO16s51UcUxFJhz3E5MDJJNJJEkiHA4iCFFULYEkh0mIAWKJYdRkHEkLkxB9SIIfMeFDlAPIeoSIOExECGRvfqKCn2jCjyCG8Az3oqgxEnKYuBwmKgYJx31EhQBxyYkaxlETcSxdQ9d1JF1FMQ2sdMq+BlA1MiMmsXiQeCKMqklIkmALt6pqAzTFGLIcR5SjGJaIaSUQ5GHi4iCSOowkJ9ANBVUVCQS9BIJekikVWYkSDA8RE2JIqkIkLpAQVZKZUcxUEiujY2YUJCWIpkcR5RCCGMHINnRYVjbyoNutF+nUiB0JlVUkUUHTDCRJQVVVEokEuq6TTqfdoTeZtGOxSXdgtEGAuqq5goVTK+msCDuwQddBkBmxwZBug4HNJnBWosfcshFoZ9BPGqY92Bl2YYGhKSiSgKZI6JqMrsqospgd8nJigCNcOJEDRVJd8cHSk78jVOjZBpGkmXLFDFOzLff2fSxXSNEV1WXMOeJMJplCV1W3ZtLZFqfpzxlMk6aFKsnuMJ3KG6BTph1BMLP71HFX20BFW6ixr7nT2ZpMO+bxJvMrMumv3ffMSupYhkLGSpLWTd5Yb5AE0d73mu7C9C0jN0RnzDRpI0XGTPMmOcKImSZjpklqlv07016QSWoGad1kRLcwEhKWIPNGs7A0HcMwSGbSJJP286YVnbRuC7HJ7GDtOkXyou4py7Kb+bL7wMyKCI7zxGZ5pNy6V101SCczbszIdrbY84EqS+7/NzWT0fTXpK0R17HhxDJycNMUpq6PiaE4rIuRdBpTN7Kul5R7jKYsW1xwRAxD1VxBxXIgnlmxzHZo2ID/fGiqU0PqxEnSyZx7w9k3pq6jq6oreOWfH85+cuNC2QXT3/vtbzL86uskhi6StFQsU812m9oKi6N2pVO2yuc4DRwB4d8SKkYyFqMjSd6M5OID+c6G/NVuZ/h3HBR2VajhRhNSSZ3RkaQrlNhwxaQ76OW3ieSaOnKVkPmihT2s20KADdW0t8sylKw7wyCdNNxtyaSdyEnGFVucwTI3EOZUraTbYmG4q+b5z+sM8DmA5ogrhDjixNjmEHsgtys8nYFfJ5914TAnctyJ3NDv8DhyDoYcy2Jsi0oKpxHDeYx8xkg+TyTXFuLAHnP1mo5QkRNQnKrTnFDhOEgcxoUTBfpftWSMFW1yDIt8kKjzOp1IkeO4cPaD8/45+8A5NpxjzBE1HCdIviPDVRqzKrmdD8vBc1xHSfZnjlqettK8yXxNOmlgGort1Eka6KrESNoinTLRNck9Pt0WmzwXTDqZq25yKp5GslGX3HM5+99w3898gGcmlXIBNboDrrEyJI20fUvmOBb5bgqbfG264kUymcFMZojEBR49K+f0pXN8OOFjPv3ZT1g05wumTZrMihWrqaltZMgTIBYViMUSiAl7VfZy0XlWrllNSelTZOU3dHaHCEYVzEQIRRHxJyTi6hsySYj5BDRRIyaGCchevCGRl6+amDT1Xc5e3IkgSKiaRUwZQDBHCAsKwUjMXsWTFRJxCVkyUbQMiqJkKxNjiGocUUlgWBa6lSIhamhKBkVKkYjrRCMSXl8YSTUx0qPIhkVIDdsZccFCEg2CIR/HT+xl3frlDHg9REWLQDzCYLCf1p4WQrEEsYRKOBrl4qVTzCyYzeezJrB501Jq6yuIqArdw35aWpo4snsjWzeupKWznf5YnJIXz9l/dJ+dPY7HCYsGw4kIMUVDUg18/iH2HdzAkePbqK5+gagkiQs6dfUv2b1vDVeLjtBQV4VlpohE4gQiYcw3KsPhAUrv32Lrtk0sWrSIC1cu0zE0RF8oTL8vQJ8vwOMXlZy+eJmHTyu4XvKI7fsPsXz9Rnbv2ciZc8e4evUSdXV1RKNRhoaGOH36BEeO7Ke1o49g9rlul95k84717Ni7lcMnDhKMBvCFfFy5foWVa9ew78gh9h09zOlLF+gc6qey4TXHTh9k0/b1nDp/murXdbT39RAUI3hiXi7evMDFwjO8rm/E6wmjqQaSEkKU/cQSPkxTJyJovG5t5u7DO+zev5dduw9z9PAZLl26RG39M6KCRkIx8Ufi+CNRYpIN4YxJAhExgWomUcwUccmgq89HKC4jqDqD/mFiSpy4EsQbsAWGuCQQiA7R2l1L6eMSvIEQvYNhQjGNweEYopoiJhrERA1/JEFtYwv3Ht+m6MZlHj59gqjphBMSMVlhwOelvPIFz6ue0dM3yLA/SnXtK5raavGFBxAVGUFM4Y9H8SdCJPQ43vAAdc0veVB2j9a2JkRRpG/Ag8/fT0PDExrqnhD0DiIL9kAuqVFiSgJPyMOrpiruPizm5t1L1DdU4B3uo6u7jeq6el5UVfK4/BFNzXUMDHYTjoXo6uvh4ZNyrt4ooq6xjuGA3xZEEnEScozu/lZqG1/gC/XS2tmBJxCnvrWbu48eUFH9nJaWFoLeGP6Qn6amJu7fv8/LikpaWlrwDA0Tigv0Dvuob2niZX0tdU0NRIU4vmCAgYEBGhsbaW1tpbWtkVDYTyQaxOfzuQOfKNpsi+HhYYaGhmjvaKLm1TOePiultu4FXd1ttLY1EfDFScRUZNEgEhaQRB1ZMlAky65alJ3Gghj+gAdVtfklsWgCWdLxBkP4o2FqXr9iYLiPju5WPJ5BBgYGGPb60TSb7RCPx9F0KeuOsNs3EkIMQ5RRBNvhpSgKkqoQj8eJR6KkNANRNu1Kx5iCJFskRINAKEFC0FH1NMFAjNaWToKBGIm4jJBQEBL2UJ+IK4QTYQQ1wXBwiCFPDz29rfQNtPG6sYpY1IMgBRDEAIoatWNJhoigilgjaSJiAlHTkQ0NSdfc80JQFSRdJhgPYSRVjKSOIEkIkoyk2EN/T38XvuAQmqa5wpEzEAqCgKZpGIZGIi6hqbazztCTxGMiqeQIiqyjaxYpI40sKMiSRib9BlUxCIViCJKKmcxgqmmEhIokqiiKI1jISIaAmlJIp5yKb/s7WkoIKKKEb3iQnu4WBoc6baFL04jH4+i6hWHYPKVoLIxpmqiqgaQahBP2uS9JEul0ElmMEwz6bXeelcIbjiFoFlHRHtQTQsw9fmRZJi6JyLqMIIbR9Cjh2ABRTUCx7IilJCWIRfwI0WECoW5Uw48gxFA1OQuotIWpSCSCIAjE43EEJUEkGkSIRdAlASkWQZESqJpEJBEmmdRQNZFEIopp6UQiQcKRAIIYJRjxIclxkinddkTICQQxiijFbE6MGCUSsd1bgpogIgRRtTiGKWBqcYTIcDbCIRAK2+deJBIhGrHPDUU2bSeGriOKCQxTYWTUQNGiBEJ9iLIfWVbdRhBBjNPT24Esx0kIYQJBL4m4jGWOEM8uBESjCVuQFm2nRjzhQ9FiqFoCVRMxTFuwdmCHpplEUTSSls0PsEw79mAaSVRFH+MSTSaTvyNU5K8qO/Z3ZyBzBignYuw4D5zVX0eQyBcqkqaZG/6yA735jZuRFR80WcGB0JvZpgzTye9n76crKoamocmKbavP3sephVRlzRYndJt58U2hwqlWdSIgrlBhpu24SfY1GpqGKstj+BJORMNpbNAV1V19N3V9DLsgbSXtpo+8gTSfVec8rrPan3Nc5KLVzv0dISdppkinRl0HjG4oWIaKpRmkDQtd1F0HSMq0RYFU3vW6piikjRSjyRFGrAxpPUkmK1SkjZQtVlgp21WhaJiySlLWMAWZUc3kv2c/j/SsW8cwjOwxZ3/mWIaaizBkX7s7bDvbmc64+y8/QmFzHRR0xchGidJj4KxJI2UzRXRHzLLcwd6JU6StjAsqdWbQN5kR13VtaJo79DulB2beMW5ouutISSeTrhPGEZOccyDfOWOo9rHoxHlyMZTkWHdGVvhyiglc50T2vXfEJcfh4cJBs+eCsxDrzDu/99vfpPn1r1LomkAqaVuRNEVy7R+mLmcHeN2OgCR1vh5Nk0mbrqvhd4SKtMmbkZQbfXBWsB27fo43kYMK5kQEu8LT4VEkTTtqkrLs2MfoiK3CWabKm1EnDpB27fK5CtUcEDIXlcitpDsD/mjGcrfDEUTSKSP72IY70OZAh7moRTppjlEe7WyOrYL96mubr5BfSekMwM5qt7Oi77RROIDHfAaEM7A6sQ7L0F2RxRZc1DEChOMYyT1WTghKWbazwxEinP3hxE7yuRvppImuypi65j5vrqI17UYkUpaBrsruczk1rznHxTcdFYa7PbmWj1z1678lVDiv/ZuPlRO0bEbKr79+M6beND8+kwOLWq7D4ldvRt33xDJ0NEXO238jWWFtZEz0wiEaOzGQdNLIbmvS/Z1TX5o0UtlIieLuD11Tsq4T3d0XzvthfyiNdVToiuqqk3b+L8WbEdtS9yaTc404x/5YZobhfrG6LSwOO8T5Es2KEg6jwhEmHOvum8xI9udJjFQawdBp7u+mur2JqvYmls2bwfEDu6murKK5uZW2jh7u3C6lpOQBL56+oKmxjUDQy/mLx1i2bBGPHz1DEpK8eP6Sx2UPeXK3kM6uZmKqRSCSpKm2n4bKRh6X3qalvZL6jkp6B0M8ePycOQvHUXzrKLW1tRQVFRGKNxNVdTyhAPUNDTQ0vqLuVQV19S9pbHpNJG5zIGwiejuNjfW0dnYQikWJJhQiCZ3q6mqam5vxeDwMDQ3hDwUJRMI0d7Qz5B8mICdIaGniQppQMEH/QCdfrS/g0dMS+rz9xCSNlu4WLl0/zeFTe+kdGiCaUOjo6WXm3JnMWrKQKzcuMP6zdzh6fC8d/b3cevCYU6dO8bd/8ccsnDeL5q4uXnb0cPFuCYuWF/Ds+WOiQoKBYJyAnMAXi9PW2cuNGzf46TvfZ/bciew5sIuuPg/9gz527NzID/7pP7P+qy9prK3A7x0mFAoRF+MYb2SeVT9m3aZVzPlyJvMXLWTdlq1cun2XgWiCoCxz7+kzfjlpCp/Pmc/pwiu0DQxz7PI1lm/bxarVi5g2fQK79+ygrq6OmpoaysvLGD/hl0yZOo6H5VUMBSJcL7nD+GlTWLd1PYtXLeO9X37Erfv3qG9pYsuuHbz9/ntMmvk5S9au4tTli7xqb2bzgT3MWTSLletXMH/pYjbt2sGjyuc093VRdK+YyfOmsnjJPBoaGhgaDBIKRZHkCIoWIhLzoSgK4bhKS2c7i1cuYsHihaxdv5Xde4+xdOVqbty9Ru9QjIhg0t47SN+wB380zHAkxGDAh5oy0VMSqiXR2t1KQhUYjvqI6VEGo72EdS9RJYovGiYYF/BFA1Q1lLNt/1qKbl3CH40xFAgyHIlw5+FDeoY8dPT1E1dUXtS8Ytnar1j51RJmz5/JkpXLqaqrp623j5aeHq7evcWnUyexbPUy6ptaaOvs597DBxw5tZ+G9hoCkTChiIo3EkQ0ZTyhQcoq7rNq/WKWrVpA+dMHyEqc1tZWrt+8wKqVM7h66QgDXe3EgjEGBwft4T4a5dHzp8xfOo/Fq+YzZcan7Nq3kYamKjq7Gtm+fy+z5s9l8bJFHDq8h6bmOgaHBzh76SLjpk7iZx+8w7bd27hVcpfBYS+9QwP4IsNcvVXI0tXzuVx8jv5hDw+fvWTRyrX89P33WLRsIXfu3GOgO0j16xo2bdvE1KlTmTFjBnv37qWpvZXmnm7OFRcze+F85hQsYM6iBdwsuUNjawvXrhdTUFBAQUEB27dv58WLF/j9fiTJjkRFIpHsKnSY4eEh2tob2bz1K+YvmMHchTP4ZPxHfLVpA+cKL1LxvJ6hgSCJuIooqiiywbAnhGcwRNAvEgxESCQkJFEhHIohJGSGvQGGh4NIokaPZ5DLN6+ydc8WeoY6eN1SQ8HS+dy5cxPDMNwqTsuyCAR9CEKUhGCzOlJpAz0eQYlH7WFXNRAFBU21/58qSgiKSjiewB8J2S02skhcEhEUmagYo6a6nt279lNf30xf7xBNjW1UV9cTjQhIosZweJgXNc85W3iKrzauYtv29ezdt4Uz5w5z995VuntakZUYhiUSjfmIixFC8SgxUSGcUJHNNMG4RFhQCEQFoqKKP5IgoRgkFINQJIyVSiKrOqFwnFhC4smzp5wvPEvPQAehUCQ77NtCgvN3VZV583UGSVSwLBtMaOgWqqIjijKGYRGPCaStDCkzjaYZrnXf4xnGSKYwk2m0hIUmmMgJjXhMwLIsZF0lIkYJS2FSlu7a9dPJFAGfn5Lbdzh54hBXis5w8tR+Hj6+QzhsCw4+n4+enh56+7qJRANZOLOBolkEIjFkzY53+b3DNNbU0dnWTiwWIxiOZVsxFPxBe7jXZQVLN4jFYng8HpvxJMSQsoN40pKJGzphKUFXVxfPnj7k3p0iCs8f5Nq1Y7R0PENR4whiBEUV3eNIklR8wyGS1ogtqIQj6KKMJalocRFL0VAl2RaH4mF8Pi+SJKFptrtAEASeVT6juq6KwaF+LEsnHo9gWTqxeARRTCDLApIsEJESJFQZxZKQlRCvG59T9vgGz8puU3rrMpHoMLoh4fd73OsDWdLQ1BSGnkGW1GwbhcrIyAiqJvKqtoLKqicoahQxYaJr6WxUw0CUYtnzwxZbJMFEliziUZlIJEFVVRWBQACf32Nzj+IBW/yT44iSLWI4x5ksy9l4RxrLsnkOiqy5jIZMZtTmbGkaiqK4jWju4Jsdtp0hzHE8OCvIziq1XeWo51aokzarzLGyp/OGa3ul2HSvEZ376KrqNi9o2YFflZU8l4UteDiwQT07EDqChSYrdvxCVjA0HUkQUWXFrQ01NdOGcP6OUJFkJD2abfFQMDQTU8ut2OdfC+rZFXRHdBjNjGSZA7YAoWcdJc6qtyM+OEPwaFYocPenE5lO5hb3RtJpd385g7sTmTazg6+zAp+2klhm2r0+1bJoAk2SeZNKE/VHXceCHXnQXRdHMsu7GE2OYKkmKT3J16lR112RMdN2S4hpoWUdFf/jza8wRYWkpJKRddKyhiKbpOUkZkQmKan2eZbWsZIaI0nNHdhtV0Wu9cSJQaSsJIok2yDMrCtHlW13iS0E2GwSTdYYSdusk7SVYTQ9akdC8iIkNhgz61jJex8cUSRlWfzqzdf2/RzhLVsT6xzf+XyIfBHCFTuyTpD898iJjeiqlpsb3PdKJ51MukwKx/lt6rpbMet8NucECXMMrNOJQTkw0tFMxnVgGIpKyjBz0Q9NTWAaMpoq2oNnVnFJZx0Nepa58M3bm5EkmbTNZXB4EiNp0x307VYQW3zIb3VwhlVn4M79O9e6YQ+dmi1SZIUQh4Nhxz5yzoOcrT+/7jLtDqG5iEUKp/HDFhxsUKMjxtguEPvno5lvuj1yQ3POrZHNZGWJt64LJGNlH9NZnc/FXvIZFM4KuOOmyEUOcrGWbzan5NwEGXfIz49ZONs+VixIoimS+xqcBpVvVp/+Lhwyx72wRZGcCOEIUE6tZj6wNFfXmnOg5MNA00kTTckJHN+EnuZiHzlnTI53kh5TN+oIYLlGmhyHw275yLhuG6cK1rnlizrOPskHojonkxPrcFVTR6ByGBXZD2hHQXZIyW7NktNykv3yM3XHWjjWoeO0yliGZjubso/pKJW21Srlfqj8W3WnSVPPAVZdurBjvzKzqn8WYuvY6vKym6lUyrVJps0MmfSofYFgGkRUCZ8k0h+P0xEM8sXkT9i9baO7UvrsaRWfjZvMLz/8lMXzC9i1awd19S84dHQrX86dRmnJPWqqapk9YzrjP3uXxbPGsX3nOsqrX1Lf0sPszxeweM481q5awKfjf8SSlbO4U/KE+sYuPhr/UyZ9/j5zv1zAJ598wqnT63lY8ZTyl8/YtmsjS5bNYfz4n7Nl20ouFB6nrbuBw/tPMH3aLNat28DChQtZumI5l65eo7PfQ3lFHXPnT2XFqgUULJ7Fk6cl+MODXL9TxOJVCzl7+RTdgSBhKYmofk0sKnH12gWWLJtFVd1zOvp7ae/qo6L6GSvXz2fL7jW0dXdSWdNI2fNqfv7RLzl+6TI19VUsL5jFsiVf0js0wMnCq8xdWMAX0yazfctWPKE4XSGR+r4hdh3az8XCM/QM9OONyngSEbo8Pq7eKGXzpm3MnjOdHTvXUVVbRXPE8fHNAAAgAElEQVRnL4WXi9my9SvGj3+LPbtW8PL5I2KhsA2FlAW6fa3ceXydghXzOXj0ALfu3aWk7An9oSgtQz5KK56zcfdu/uu3v8uHn0yk5NFzXjZ3UN01QFXPIKcvnmLCtIncLr1HZ38vTyqes2zNCj6fM43pcybzuq2PjgEfz2pqKXnyiMaudo6cPcO4qZ9z/2kFlXVNbN1zkILV67hQfIubj8qo7+qm1ePhRlkZ958+or6thUWrVrF68zZeNrdSdK+EyfNn8+2f/jMLFn9JxcsqBNEkJshIWgJBCyKqAglRwRcUaelsZ83Glazfup4798soe15HfUsnXUP9tHWHePS0llMXizhVeJ6rd27SOdhHU2cXl67fpuTxRSpqS7n3pJgb94vo9rXxqrOSU8UHeVx/G18iSly3iKkmfiHMw6q7TJ03joeVj2jrH6TL00FLbxPrtq/lemkxzT3NdHu7eVTxmLfef5tzhWe4dKWIJStXca7oGi09gxy/eJn5q1bxT+/+hFXrV9PnGcYTiFL5qobl6xZT01hBr2cQxfiaYEKgz+flSeUTNu1cx3/7wd/x+eyJPHlaSlt7Azfv3OaLGZ/x7e/9J7ZtXc5ATzeRsEAkksDr9+EJJ9hz5AjL1q7mzKVTFKyYx6cT3+dC0SkePL7D9sOHOFl4nvWb1jN12kSeP39Cc1szS9eu4sj5cxTfuc6kz6dx9PRJ+r0ePEE/N+/dYvy0cbzz4U+4fL2QxvYOiu8+Yufhoxw9f5JffPILZs+aR+PrPgqLrzJj7hyOnjjOwYMH+XzWbK7fvceT6hpmL1/OnqNHefT8BQuWLWPbnr08KCtnwuSprP5qPcU3brNt2w7Onb1Ab2+v7UTIRj4kyYbFBoLDvKx+zudfTGLxsvncvHeTi9euUPrkGTdLyxj0+Onp76NnoBtfaIj27mb6hnoZ9HrwDAfp6h1ElA0Sok40ptLW0U9HVx/9Q14Skkhbfw8V9S+5VnINX8zD2csn+Wjc+9wuuYVn2EufZ5CYJOAPhwhEwyiGTlSMEpMjdA2009HwkoGuNkKhENWvXiNpScLxbGxDEIgICfzRIBExwoCvn77hbjr6WwjEPXgjfVS8rOLG7Vs0tbbwqr6OnXv3cP/xI3r6+whGwjwoL2Pn/r2cOHuGm3fvUPqwlNL7dzl1+hjHjh+ip6cHy7Lw+QZJZ3RkXaCrr5eeAS/pN/8TQUvS2jVAV/8wqvUGSc/gCQgMh0SiookgS/T2DyLJBpJiEgzF2H/oIBOnjudi0Rk0I000LhOJC3ZrlCITExJYGZOYGMU0TRcsmk7bDr5YLGY3RGkaqigjJQRGR0fx+exaU8d5Muj18NvMbxk1Rwl4AgT8tjNC0TU0y8TImGMudDVZo62llZ+9+1NmfDGRn/zku/zLD/+B5Svm0dbeQP9AD8XFxVy8eI6KyqcEwx5UxaS9rQtZ1whGwySTJqm0xb2bt9m0cg2Nr2qIBEO2IKUYSNlmH1PVsBT7tYf9QSJ+H/GQHyES4E3aQoiFScQiiMkM3UMeioqK+OyT93n7R9/hO9/6c7777T9j04Z5DA10IothZDFG0rBXiOPhBL/9+n8QDQoIsTiGoqJE4qjhOL8yUvh6B/j16BvikShpQ0EVJCKBMEJCZXDAx4sXlUz9Yjqr1q2g5tVLNE0mGPIjyQKqKqOoEpomk0qZqCmL4Ygff3iQV3Vl/OTH/8h/+es/4vvf/RveffufuXTpHN7hAYaHBxGEOJIk2cwaUcQwDFvoi0uMjIyg6zo1NZVMmTqecxdO4PX1Eo+aBP0JPB4P/QPdnD13jMtFZ/EO9yNJCaIRiXhcprq6mkuXLrF48SIePbpPMBi0BUlZQNNkNE1x28icxRUb+J2y6zgNu6lDUTQ01Ra8THNsjFXTNNdK7taQGrnaTFPX3YHNbVtwWBOpNLqqugObcy3nOFadwSuZXSl2nBSyILqCgy0yaCRN+3h1hAFNVtwVZmfolkUpCyk0cj/PggoNVUMWJdshq1sYmpknQGRy8EwHppmFZNrui2R2tV7HblxIuoO2w3fJ1VGaY/7tiBPOqreuqO6Kvr1d1piFvJTjssgOx3Z9p339OprOuPsv/xrVGW5dhkFq1HX2pjMWpq6QMixSmkHGyNV06orqOo8dp0rKtEgbKTRRJaUnSRspW5wwUpiK3RBiaQamqpHUDCxZZcSwSMkaRlxiRDWxwhp9zxr5n36V0bDt5FNGDBRDJKWI2QVKy13YdyGXluUO5o5wks5yPvLBlCkz7UY9LN1mVCSzQlPays4c2X2kiJLLTslnQdj1p7l2EEe8MLItG/lxIy3PFeNEmJyGFfsxDfcxnXZGQ9Vy0RLHMWElkQQxFxXJi0RlsguqjhvJcUckYrGsQ0jHYf45NaRjHSO5qFNKtxkiv/fffzvC128sdDWRBXeo2UHHyK7gZlkNLhPCGHMbHUkyOpIkH7LpuCyc6ISzAu80W+QLFTn3QCob4Ui6q8NvRtLu877JPs/oSHKMcyO/YSSfqeA4LTIpy+UmONWhOfu/DdD8ejSVFUGSWbCmvT1JU81yEVLuoG3HYhxHQpZOm229sKsuk6ST2ehIKtfQkWNojGVQ5Net2oP1iLu/nKiF4zLJFyzy615NXcu6LIwxv/tm3auuKi68MicC5ISAfAaHM/w6rRVOfWu+M8G5r6mrrsvDESxyAMyxbg9HgEmadu5qLPzRcU7orlA1tv0k57JwBJd894nTFuPASR3xIV+o+GadrOOYce77zZYXx8rlnIgu3NKNetjCgiNUOPd36p0cG5XTG+x2K2fztPl8Eee9cGI29n6yGEmn8z5Ukq54YZ/wThzIcPerZWjucZ+vmNqKqn0upywN05DdL30n6uF8gTuVphlrlJHMG1KpFJplEhJihBWVgKTTHxJ5+0ff4+Txg9TW1lJZ8ZL167awZPFK9u3cx/KFS5k8eSLlT0s5eXofq5YX8PRhOTeLbvDZR++ze9sKdqxfz7x589h/6iQv6pv4bNxkpk2YxNNnDzlx/jCffvYO+/acpLKqjU8mfsiKtQXcvlnOwjnLmDvrU+6Vl3Pn4X2mfTGJPfs28ezZXRYWfE7BkpncvV/MmqXbePfHH7Fn92GOHjnBj376Flt376Sito4FK1aybMWXXL5ykmmff8Le/VtoaK2h5nUFew/vpPjuVfyySlC0CCcsZNVk85Y1bNy+ir7hPuqa2yi5+5BTp48yYdovmDzjE/YfOUTp4ypeVLfxyaRZbNl9mFMnTjJt3EesXLyAQW+AKyVltPZ5WbR0GTOmz+RlQwfCGwiZIxw9d5pt2zYxFPAR0VI0DnTjiUr0e0V6egOcPn2aSdMmcOXmddp7vTx+Wk3po3vs2ruGHTtWUltTgaoYqHoST9BPbWclNx9d4a33/pWJ0yYwa/5c1m3fybPXzVS397L72FGOnT3Lth17WbhgOVeultDtDdEZErld08TS9Ws4cu4s959X0Nzbz6PKKh6/fMHuY/v57lvfp66tn/ZBP20DHpr7+hkMR1i2fhOLVm2gor6dkrJXfDRxNpNnLWbN9v2s2bGfW+UVdAWj9MUEmnp6uHbvPlPnLmLfyYvUtPdx7WE5N8rL+XT2DNZsXEFzextxyUCz0ohaAskMIygyCclAlNK8el3P+q1rmLtkLsfPXWTngVNcuf2AmpZW7j6qZuGK9SxevYYv5n/JLydP4P6zZzS09/HBuM9ZtmY6uw+tZfaiSVwtuUjzQCNPG8pZvmM5T5rKaO4dwhORGQqLDEVD7D+zm1lLp1PX2URLn5dbj4s5VXSMX079kMPnDvKqrYbXna+5UnKNT6d9xsPHj7hz7z6fTpjG9n3H6fJE2H7oFGt27mXKgkXMWjCHrsEhOvu9tPf1sHj1Qs5fO01LdwehuMFgIMqAP8i9xw/Ze3g3n03+mLUbV1BZ9YTmlnoKi29y9tIZJk35gD37NtHV1YVvOEYgIuCLhunzRenzhWjobKOmqZ7t+3Ywfsp47pTeo7mtlVbPMGUvq9mwZTOrVq2ira2NYDRCXVsHD17W8LSqgqkzZ3LszHmaO3vo6Btk96EDLP9qBTPmf0Hx3dsMR2LUtfXQ0N3D5TtX+Wj8x+zcdZDqyk6evqphyZo1nLtUxIbN25k640su3bhL53CIJ/VNDIZi1Lf3MGXmPDbt2EdVbRMfj5vMhcJiSkqfsHvXAfbsPkBrSyfxmOCKFE72XIhHqKurZv2GNWzbtY37Tx5T+uQF957U0DmU4MnzCpasWM6KtUtZt2UlK9ctZsHSuazbvJGCZSvYvH0XFS/r6Oj2UP78FSvWbGTRkhWs3bie6vpqGrraOV98hZmLZvOqpYbzV84ya/5MLl+7QmtnB7sO7uHi1SLqWprwRaP4Y2HCYozhqJfzV09TMG8qWzatpri4mOcv62jvH+bCtZucv3KFrsF+Xrc2s//YEe6VPaK9v53tB7ZxtugkF4pPc6boGMdOnWTz9m08flpOwfKlTJw2hS07t/O08gVF16+xbe8RDhw7y+Vrd1i6ah17Dxzl1OkLHDl8nN2791F44SZ3bj+gsLCQsif36R3s5O6DErbu2s21m/cof1bF1eI7fDlvCStXb+L2nTK6uodpaOzlwsVbHD56kv0Hj7H/wHFK75fjD0a5cKmQd957i/IXD4iLBoGw3e4QiMS4fvsWh44f5erNK5y/fI6KigrC4TDxeJzLly+zZcsWnj17xt27dwkEAnS0tvHgXinXr19n7969XL58mVu3bnHr7h0OHjnMtaJCBnq7+c2v3hCPxrKREsMVPuxhTc+6FzM8LXvC3/2Xv6Tw4glev37OqTN7mLdgGteKL/C47D5vvfVD3nn3x5w5e5Sm5hqam9o4dOgQd+/f5cSZI7yqfUFdfRV/9xd/zo++9W0e3b2Bt7+HQwcOuq/5yaPHPCy5TVdzPa9rX/Gg5BaPS27y8NYVnpTcQI2HSERCJKIxonqaV02tFBQU8Dd/+acc3ruZR/evMf6jn/LF5I9pbnjJUH8Hjx/c5d6dG0SDAZpfN1BdUUl3ewf93Z3UV1Xy7F4pty5c5PHNWwx3dxP2eqivfknlk1Kqysu4cfkq1S9q6ev14vF4mDVvJguWzqHk3k1q6yppaHzF4FAPr2oreN1Qw+BQN4IYpndoAI/fg6pF+ejDH7JsyRcUXT7J8xdlzJk3l+nTp1D25CGGoRCJBnhRUcajxyV0dTfT0dlIwB8iELDhwrIiUlv3kn/652+zc/dGOrsaiIR0ZNGynY3VT1hY8DkbN6+gvqEKQYzQ1NRETU0lQ54eZsyczKfjPuBldQXRaJRoJI4gCMiybPNOVNUdWt2bYbdbmGaSZDJbV2nZFe22gGG4x4wjUoy55sla4XPZ+tzqs9P05sAAtSzDQVc1HCDkmIEvew3o1HIa2aiGkRUaFEnKMTCyP/+mUOGwJ9SsuOFcd6qy4nIDnSHSXt222ziMLJAxaaZcXoWpme6fdu2j6YoYhmpkYY2mC+s08gQWVZazbgGHw2DlXcPmBAsrO8y6kRZn4HVX+XOQUUfMcWYmW8iwsjDQXH3nSCqdvabVSFqZvOpYDVNXSJtJkppBUs3FLhzwZ36kJmVZjFgZDFnHVAyS2arRtJEibaRQBQVL00mbSTtKIki8MVNYokJGsR0VGL8icO8lysN6Rrv86IJEIqmjWya/NfLcAk7DR1ZYSFk514mzP/IFHcswstfvI1mgpt3Y4VSVGpqZrSfNurOzx4AT23CiJ877ZceWNFe0zTFMJPcz0jm+HDFCFiU37mRmGSROfMk5Hp3zwDn+k2ZOsHIFuzzhI1+sMjQt54zIO8ecGch22aTGcPecc8I5L5xI+u/99jcZvh610DVhDKNCy1rOR9Jm3uBt/M7NESVS2eEnkxUQ0kk9Kybk2j6cwXKso8IREJLucJg/pDruBkcUybkpjCw3wyS3Ip9rwsh3JORb7J3fOTb7pKW5wkQO0mm5LgtdlV0B4Ndfvxmzem23RGTGdM9mUnaUxI7KKO6KtzMkf5NB4QgJTvzFgVw6K+qOuJE/wOc3aJi66g7z+aKNA850hAR7eHXYFfoYJ0p+i4nz/yxDz7IxciJKfhtGvmPCGfTtCIjpbqcTr/ld8cP+U1cVV8xwHstpvsi5SSz37/nukvxojLO9DpzVbl6x3RHfFCq+GS1x3DWOCJPfYmK/rm+oxHknoq0m2+9Tfq7QMsxs3mxkjJPB+V3SzGXK8hs6HBaIpsju8emSjLMgIudDIkeaNtx9br9vmrsP7eMl5X5Y2B8GCoYuYhoSuhbPY1Akcx3i+WJF8g2ppF3ZJIoi3oCPcEJGNr6mdyjBT374HU4cO0BTUxOvauqYOWMuC+YvpvBMISsXLuPjDyfz6GE5xw4d42c/+YBHt6pYOX8T3/rLf2TTymWsXLCdcePnsnbHYYofPGXewhUsXrSagb4QZS/qmTb1QxYvWs+rV/38csJnXCi6xOtXXg5sO8eaxQu5fL2MbbuPM3P2Qp49fcFQ/wB37txh3Lhx3C29x64Np1n85QaaX/dSV9vMO+/9nHNFl3hc9YK3P36f1atXc/HiRZYuXcrGjRspf1ZBT78XbzBGMCrTE44QlE1EfZTeQQ+HT+xjbsEMql/XMRQUuHvnETt3bWXa5x/xre/9NcvWrKHyVScNbUH2Hb3Ce+9N4ZP3PmXiz99j3vTpDHnDdPpEHlY3M33BUgoWLae1N4BHHsWrpNi8ZzezvpxJ99AAYTVJm9dLQEwRir0hEDS4dv0u8wsWcfv+I9r7AvT7Erxua+HE2X1s37mG6upKZDVJOKHSO+yjoa+a01eP8t4nb7Pr4E72HjnEFwsWcbnkEZdLnzBjwVx27dvPieNn+eBnn1B44QYd/T5ahxOcLinns9lzuFn+nBZPAI+o4RVV6nq6ufa4lI9nTORBRT0hJUnncJDm/kFOX73BnKWrOXK+mMrGPurbQ+w6fIVLt5+z+/gV3pswm50nCumJKjR7w5S/auTA6UssWLWV+xXNdAyL1HR6aPdHOVJUzKoNy3jy4jkJ2WJgOEBEjBBT/ASiEUIxlWBIpbG1mcWrFjBr4Uy27z/E2q0H2HXkHNWtXZS/bKLodinFpXdZt2MTf/Wtv6fkyVMGAjLX71Yxc85nfDTuXRYsXUB9ewt+UaGqtYMb5c951dNHr1+iP6gxEFboCfop2LCIDfvXEzEUKhu72bxvGys3r+UHb/+IaXNns3jtKorv3aPydSOTZs3hq7WbWLp8HeMnzWbdlkO0D8R4WtfJ04ZOFm3czuxFX9I95KFvOERzdwdrtq5izZYV+GJhugdDeEMyoYRGe28fNQ21XLt1heWrF1P+9CGxeJiWvgBPa6qYPHMiB4/uo7Wjm97BEAPBKEFVZDAsEVFMvNE4peXlFKxczp6Dh6lvaqezx0ObL8K1e4+ZMn0WBw8eob9/iP4hP13eEHU9HrbtPcDM+QVU1jbT3jfMmUvFrFi3kVsPShk/fQoXrhYxGIzS0uelJxBgwZrFTJvzOfsPnqC/R6Bt0Mv85av54du/4MNPJrN09Sae17bQExToCgkMhmTOXrnL5BmLePi0lrqmXubMW8mmrQcof1bPgvnLWLhgGfdLy/B6/PaKVpb3EI1GSURj1NbWMm/ePD769BPWbdnJjPmrWLH+ICcLH9PcNsSKtZvYuG0LJ84fZ93Wr1i8cjmnzhWx9+AZ3vnF+1woKuZlbTOXrt5l49bd7Dt8hEmfT+bs5dM8r6/n0q3rTJ83k9q2em6U3mTqzOk8q6qgtqGJfcf3U/q0jObuDjyhMFFFobWvm5sPb/D5/CksmDeRXbs3cOj4MSpft9Dtj7Hr+Gnmr15FfVcbje1eVn61i7OXbtHeN8zuQ8f4dPIUdh3aT01TA+3dwyxYvIbd+09SeOUu3/ruj5m3aDVnLlznzr2nrNtylEvXylixZjeHjxVxtfgxb787jr37TtPd4ePMiTtcuVzK+M8mc+78KSqqy5nyxSR2HdjHy7oGNm3aytwvF7Bh/VbWrN7EpcIbvKxsoramnWlT5rNy1Xq2btvLgoUr2bR5N0PeAFeLiylYOp99h7YTFUzikoWR+pq27j6mzviCJStXsHrDamYtmMnRo0eJxWIUFhYyd+5ctm7dyttvv01BQQGlpaX0dfewaP4Cxo8fz759+5g5cyYbNmxg9769TJvxBSfP7OPxk1vIapjREZOMZTCaTDFqZhjR09kVS3vg0RWD8rInfPCLd5g65ZdcvnyMZ89u0tj4jFc15ZQ9KuEP/u/f5//6D/87O7av4+GD66xatYr3PnyPf/3J9/nOD/6WJ09v8/DxTf7xL/+c//jv/x27N6+m/MFtPvzFO+zcuZW+/m52btvI9/7xb7hz9RzPnz7iO//w14z/8Kd8+Nb3WL3gC1prKxhN6vT19OITdNp6B9m/fz//8Ld/yfoVBVwpPMXVs6coL7lLLOTh6eN7/Oyn/8qpYwfo62ph744tfPrRe7wof8T1onPMmzGFjcsLmPT+z5j+8fsc2bmFuoonXC86x3s//i5rlyzgF2+9zbiPxnP61AVaWlqY8sV41mxewpXLZ/jgF29x9Mhu6mqfc+bUIWbNnMSTshL6+9oYGRlhZDTFvTtX+Pbf/xkb1y8mPaITERM8f9XAgwcPqH9dS3tHM1eunmPCpA/4zvf/is8mvsPxU9sZHh4mEonQP9CDzz/IkKebqdM/ZfuOtQx62ujvDROPKdS/rmHF6rn84R/9O/7sL/4Dx07sprn1Fdu2rmHy5A+YP28yf/L//h9Mm/oxZY9KiQRDxMMSiqK5ooQjNuQvrCSzzR+GYYsVsqyiaQa6ZmbjINaYeKum2VWkjmjhXM/lt1iYeYOl3XCQExTs1X97EBxJpXOAy2x7iAMZdIZCVZJtJ4WqIQmiC6TMtTOk0WTdFRR01UCTdZsloecYF5pigz41Rc3GQ2xHhq7oqJLmVpzalZYpV5hImim3DcRhVTiChb16n7e97nbo7hBqD79G7tpWt9kKpm6vijuCihOLcV7rSDqdYxRkXQA2jDQHL7XjHSOMpN6QSY64wHp78U+1W/GSIzlWWpaTmDasLPzSESoN17XgNOM5vIWMmebr9BvXTWHIOik9iaWaaKJK2rQwsyv3ac3EEGTEYIS0rJMSVb5u7OPQu1MZ2ncFhhR+rSeJGXZ97WhMd6M6LotEywEsXbCo46zIOhry+SPpZAZDNdBVO8LjCk5GEl3RSZkjmJpdK5vKOk8MTUHXJCQx6sYwHKeNE+H5JhtFV+24mCrJrovCEQUcjoWuqO584TgyHIHCMS4kx4hPtsPbiQs58XdnW3NMDssVrkYzIy7bJX+WcrbNEfzsyIuOqmtIisLv/fbXad6MmhiaYIsNSXtHOJUqI2lbhPj6TdoGWqbNMTeH6ZBJm2iqONaBkcnVRTqD3zeFCseCns8nyG9BcOIY6ZSBnn18G6SZg2k6g63DK8iHdzqP74gTuqq4g/SbkQyZtMlvfjU6RgjJZAGbSVN1B2JT18a8XrdxImt9SZomqqxkxRhbrEklNXdgd1opvsmgcAZNU9fcgTXnDHBW1+37O0KA41pwYjKOuJOz/juQSp2xla85mKUTk8nnGThiSX6rST4PIj++4UA9ncHY1DV01eYvOPBPR2Bx3g8HGukIHblITnLMfnbcNPl8DSc6ky9cjHXhJF1Bwjl+7ErWsUKF87qdm7O/8+MiDq/DiU44sKRM1jnjWNgMTSedMl1njZPHS2ZhmoZqurm+fMV1jL3QcGBgOSCmrioYmprdV7ZlzsrCjBybla5mAT2G5p47TuTDpkir2fc3M0asMHUFy5BJp1SSlvQ7laTfrPAyjQzJZIZ0Oo2maYyMjNDVM4ikjBAXRpk04UN279nK8PAwNdW1LJi/hM2btlN4+iJnDp/g8P7LtDYNcvncTWZOWsz9a6+4eKiE7//Nv7Bp+WqKz9Ww78AtSp638KS2nVlfrmDlsm08ePCauw+b+HL2RPbtPkNx8QvmFSxlz4GjtDbE2bPxPKsWLOZF9SCHj91k4cINXLlcQiwks2jhCmZ8MZ/7D19w8dh9Pn1vFteLHtLb42Xh0sVs3LGNGw/v8MGkT1kwfwnr123l0IGTHD18ltcN3Qz7FUpKqwjH0vhVhZBiEhYMuvr72LprI3sP76S1p4teT5yOtgGCQT8TJv2C42cOUN/cRig+Qlj4DacuPOBK4SNeVzSwcdFSTu8/TGV1EwMxi+quYb5cuYGtW/bQ3h+mza9Q1TnI0q++YsHiBTx7+RJPXCGomwjWb/EG0jQ2+yi6epdVX63n4LEz9AzF6PeLBIUYG3es4csF02lsbkYzR/GGBPr8Idp9Ddx6cpXl6wsovHaRe2UPmVWwhF3Hz7Lh4Ane/uA91q7fwMTPpvDxz8exbvV2Kl410h1SWbHvBEu37uTq42cMiTqR5Bu8soFXUdhz7gRTCuZw7nopAxGJmJnh9LUbzFv1FXuOn6e6pZ/mvggPn3dRfK+W4vu13K9oY8nG/cxctpHqLg9lrzuYt2I9U75cyrnih1Q2DdHpUwgZv6YnorDpyCm+LJhJfXMTnX1ekqO/ZsA/iJKKEZMEAhEFSRqhub2NVeuXsWTNYh5XvKSqoZsX9Z14Ewr3yqs4UXiZVZs3sHT9Sn764S+4UHyLHo9AW4/Al3O/4L9997ucuVhIc9cQcgoGIhY9IYOukEF/2CCs/oYev0R/JMy0RdPZeGATLUP9dHoTXL59m3PXipk8ew6b9x6g6HYpLb1euobCnC26w949R9i67QDjxs9m6+7T1LX56AmovOoaZvHm3azfvpE+nx9BT9E11M/WfZtZtn4x7f09BOM6USlDKGHgjyYY9A2zev1qNm5dT0NDLaIYp20wSnVLK1PnTOP42eMM+kLE5BQDoTj90QBBySKsWLyoa9uvWFsAACAASURBVGDz7j3MXlhAbWMbvpCE1y/REUhQ2djBuYvX+OSjzzh/ppCuHg8Vr9tZu+cIk2fM4eT5Ijr7/XT0BZkyYwEHT5zl+r17fO9H/8qO/XuprG8iYY5Q09bKnfJStu3fwbTP51JT2cuJS9f4aOJ0lq/dwpFTl3j/k6k8eFFP80CIJ6872LDzKF/MX8Wmnccor2ymodXLhculfDFzOQsLNjLuk6msXrWR9rZehoZ8xGKxbJ2jiigmEGJxmpqamDFjBmvWbeTa7QdcvfOU0qdt3HzYTO3rQRYuXs/Rk2epfFXN6YvnmTRtBndLX9DQNMwvPv6Qs4WXaGrr4WlFHQePnmbrrh38+Gc/Yu2WFbQPeThXfI33xn1MU3crVa+reevn73K28BL+cAxfIkBtWwPeaIiEbhKRZYJinFuPbjJhxqdMmPA2J07t43ThBUrKK/CKBvvOXmTemlWUv66hq1dhweIdHD9zh7LnzUz+ooCV63bQ3uultrmToyeu88m4L6mp6+flq14WFmzm+Mkb9A6InD1fwrEzd7lc/JwVa/bT2OrnVV0/0z9fSmFhKfdLq9n01QkO7L3A2TOX2bZ9M1t3buCDT9/j+ctKfOEI69Zt4Cc/eZtFC5eya+tejh86Q3fbEC2ve5kzcynnzl/h2fNazp2/xoKFK2jv7OPe/VJ+/v7bPCovIRw38IdlvME4bd19zF20kNMXzzMYGOTxi0eUlZXR2NjIwYMH2bJlC+Xl5TQ1NTFhwgR27drFg3ul7Nq+g9WrV1NWVsbq1av54Q9/yNMXz3n0pIwpMz7kdskFkhkBwxTQZYG0ZvLGyPBGH8la3JOYWgpTS9LZ3sG6tSsY9+nP+MEP/pZ/+Ze/YdnSGTx5fJve7hb++Z++zZxZU6l4/oCW5ipOnjzJuk1rWb1+Kb////xvHD66Fa+vgy8++4hv/8V/oq7iIUFPF3/0H/9P1q1dSWd7EzevFfInf/j7XD13hFs3ivib/++PWTp3Kvs3L2Ptoun0t9WiCmFSloE3rtI54OXFixfs3LqR//qf/4w/+aM/YOmcOZw7fJzWxlfcvHaRn7/9r5w4spdocIh5s6cxbdInlD+6w8nDu/irP/1Dvlo8lzuFp1n0+UQWzZhEyfWL7N2+ju/87Z+yZc0yrp4v5M//+M+ZN3chZ86cYW7BTBatmsXr+udMnPABH334Fs+flbJ500p+/u6/0NvdiGeoHZ/PhyzGePr4Nn/0B/+eIwe3IYhRejw+AqLJ4OAghmHQ3FLPxMkfM3f+ZO49KGTS1Hf4L3//B9y9e5twOEAkGiAQ9NDcWsuUab9k3cYlDHqa0ZSv/3+23jNKrjs/z/THPev18fF6V8d7JGu9a0vWnmPLsrSeXa3XWo9nPKNJ1Gg4M0wghwgECBAZJHJORCBAACQCkXPOqdFIDaCBRgOdc3flm3OqqgY4M7Ke/XDv/1Y1OB/uqU5VfevWrfB7/+/7vOSyEiOZfo6f3MmPXvtLfvHmd7lw+QiHj+7mr7//l0yb9jbbt6/gj/7of+LdcX/D40f30CQdXXYwDSduHEtcFcIhIZwR5XIV3wtTxolgVTi2l7gswlSYCMMQ0zSpVCpxda5ZizqIlg8RSxAr/vULQyJDLzgTYiW/Pg4s2ASOacW29zqWg2PFnIr6GMVYoSIW2xzTxXdiOKZjWqkYIFwaghUQD6BeKk5EfoRl2Onga+k2lbCCmwA0XTsGN1q6hWd7eHbt86gQWtKK0qBWpylW/0V0RUSRxX1MI83CYZKyO8L0GIxWqliGkbR6hKmwEbhlIr9KFMRtevGCmpsA6GPArhClqtWQ0XJA6PqEjseL8EXq8hBtewLiKBgXkRtvvuWl1aSCWzEaVqmGEdUwYjQsU3F99KJE1fFxJY2XXkj/V6eQdpyCG93QPIzWn8GqVPDcMvi/TXkiY2LfIq6THFcR4RFCQH096Gj5RQrTFHEd4Yrx3YDAKVMOqni2HwtIlp0sYLt4rpEKAkKsqHfIiMVRsTAqzjshugnRTDiFLMOsE13cxDkUPyd8x8XU9PTYplWjSTR+LIizFoURMY5XG1EE2yV259QiK2K/U7bJi1GCapl/wG+/ZjTyCRyT0LUo+w6+bRB5NmXf+cagKYZEsbIfJaJBXOcZJO0G8fcvR8UgLmpBvwlLFKvBsVVdQCLLY8SLepbD73IV1FaU/W8M42Jf66spawyLiDBweDkaEXh2LC4k7o3As1IYaDwAOungLTgIoe+lsEmxiRhETSioAUXFftVHI2pshRDPsRI2gouoT31VTBC3Wd8MIZwK9VWlwv1Qu8/CfRKmfyOcCbV4h2BIRNTqSGsskXq3hABnituu1Xv6Y34m3BniUgzm4nYEC6Kek1FzT8THynOEYPTN80e4WarlSlpP9KJaTV9AR8XPk60cRowmYoNrO6mKW987XG9hEpGasZWtYXrMA9+iWvYIPJPAjynkrqNTDuPLwLeIAgfPNYgCJ3EtWYSBHf9MKMvJi5x4oU1tf4mFSqicL6qjNZuV56fnmTjucQzITr8X52WsjvqpOi7eCOvBRXEfci1fGHg+ketSDnzK5RDbjgFvnucg+yb9UobxE3/I+o3zae1u5nHXU7bt3cHStQvYun05ixZPYOf2z+nv7uDcqePMmDaF+3du8fTJI+bM+ogZH33Ijg07+HTtF1y+/oT7d1v5aPwHTH3nTXZt3cLixcuZMm0e5y830HivmUkfzuTzL79iKFfg4rXrLF6xiuPXr3Op8SY7d29l9Yq57Ni2hkWL57B55w7utrWxe/9BZsybw52Hd7nz8BY/+tn3+XLvdhof3GLBsoWs37iQz7auZMOmFVy9dpZsvp/LV08xf9E0Ll45zFAui+HG1YKZYoF9R/azaMUSHj5rpD/fylC2RHv3AF/uOcDRU+fpGcwykpfoHcywct1Gpk/5Eds+W8C8OR+yefNmdCtgpKRyp+URb0+ZwMSp83jQ0oNql2lua2XNlmV8vHwmQ8UcwwUHWfcYKUiolkmmmOfwyeO8/8EUrt68w1BWwnZ0Bod6WbFyKQsWfkxz831kJe6913QJ+YXBrZbbzPx4Jhs3bmTp0qW8/+E0Dl+5yrnmZg6fucLuIyeYv2ol46ZMZOOX22jt66XxUQvf/uHP2HngDE86hsgbNsOyhOwbSJ7EzqPbeXfamzx69Ijh4WGuX7/Om2++yYTxk1i6ZCW7d+3jdmMTl+48ZsaiVWzff4LT1+4yadZC1m37isbHHaz6bCc/fPOnTJw9nbU7tnD8ymWau3oZkHR6Czrrtu3lo4UzOXP9Mjld49bDOxw9t5+mp43kZYmSHKL7Bk86njPj409YsHwNj5/3YvhVNDcgIyscPruPtyb+gvkrP2HVptV8+wff48KNqzQ0PeDLfQf5xVvjeG/CRMa9/yv2HtrLYLafzr7nXLt1kRu3L9FTsujIlSi4Np2ZQWYumsvcxQvozwwznCvQNjTC/bYO5q1cydFLF+kt5mnPDHKvrYXP9+/h5OkLHD1xhkkfTmfHnn1kFR1Zt7nX+ow3Jk5i3IRpdA0O0ZPp4WHbXX417S2Wb1hKx0AfeU1D0QwkRaZvYIAnT5/y2eebmTF7GheunCFTGKCk5GnramHytPfZ/Pl6hjIDaIZFJqMzPGzR1tfD3Sf3Gf/ROD76ZAI7Dmym8VEDzW2tNLW0cejwHi5dPsNXe3fw/R99h1PnjvKkpYl9+7/ko+mTWL5+JeevX+X2g6c0PxvgJ6+/y9TZc5k860P+4j/9GeMnvsHBQzu5eOkMJ08e587texw/dpZpH87lTuNj1mzdwk/efIPGx81cbLzFz3/1Hqu3fEZLTzdb9+xm3MT3mb9sCQ33HvHgSS9NzYPcbRrm/MV2Ll7uZtX6bazfvJ1nnV109HbSM9CFopYYGhqK2xFMmZZnj5kxYwabNm6l+WEbz1sHyGVM2lqH6erI8c5bE1m8eDEdnc/Y+vkmpkyZwvlz1+nvlfjZL3/Bnn176Wjv4u233+bDyVP4cvtmpkx4g/Wr5nL9/kX2ndjFX33/P/K44zHnr1/kvcmT2HfsGDlF5cnzVroHe1BtjbxSwPRcNDugu6/AwSOXmT97Eb/4mzeZ+N4UTh0/z6OHrRw6eIJZM+fT2NDE+XOXeHfceDas38Lj5uesX7eRN998k6HhXvLFAa7cuMWPXvsZh4+d4W5TC5OnzmHbjn00NDZz6Oh5Dpy9xqZdh3hr4kfcbW7j9LlrfDBpOosXreLUsXN8te8A3T0jHD9+ifcnTGbazMl8NOsDbt5qQNNCukoyZ67d5JOPF/OT//JDZk+YSuu9hzTdvss777zD1Vs36R8ZZufe/UyeNovBbJH9R47x4czpHDx2lPb+XgYLWfyXPs3tj5g6ZxoXb16jeyhLR1+OG7cf8+R5L4uXr2X+giV0dXXR09nBiqULmT19Cvfu3ePDDz/kqz37eNbaydYtu9m98yjND3s4fbKBTxZO5cjRmJNQKpUwDSdpDUkiIL5FFLhpfeu1a9fYt28f9x7e5fL1C8ybPYP/8Bd/xtFDB+jr6uE//6e/4hd/+zptrc/o7epm24aNfPzRTMa/+Q5/8E9/jy83b+XhrTvM/vAj3vvFmzReuEWmc5h//Qf/knWLl5Hv7eOLjev53/7Z/8iV00e4d/MOn8yexbf/6s+ZO3ccEyf9mDPndxFEMi++9pElnadPn3L6zHGamxs5f/Ygly8c43/+J/+Q137wPY4dP8SdOw38+AffZ9e2HQx19/L6D37Ct//DX3L+8HFO7dvP9/7j/8u2desYbGtn+vjxvPXaa5w/fIS5U6bw+k9+xsUz5xjpG2DujOlMHv8eJ47sZ+a0ScydMYW2Z/18tecw3/nO99i1axc/+MH32LJ1M62trdi2jZQvYsgqB/bu4w9//5+xZfNaOtsf4tg5NHWAK1fPcuPmRa5cO8O/+9M/YucXGxnqf8b92xf51p//MRs2rcB3Tfq6ugmMgLvXbvP6D37A5HF/i6f0omUltKyMlpVpufuIae9PZPeWbTy42cj8GbOZO3Mqd29dp6+zndVLlzNh3HjuXL9HcVihNKJjWAGWE6Rwb9EyE7hlAqcSuwi8kChxDviOj2O66Yq06/p4blDjWCRMC98LY8irF1IOymlDRo3rEKSW/NCL8ByfMPk/aYuGW4thBMkilPg8JeIhwnKfDtSJYJGugNdxKLykzUMMv6JpQ7gpRPzDd11s00wdFfGCmPhM5ydOjBjS6CUNH67tJSv00RiehYghCDGkfgVcDOD1K+yVMMLUjTonQXycHMsl8ELKYSU5TvExjf9HLKLEv4tSjkY5cXSIIV8cw0pdo8Srjt+0Vla0tgRhCiWtj7CIton6hcHU5VAHliwnw7NYpDMUjdCwCUoaUVHnt70yQ1ce8JuMgd4xTKVkUTY8PNPFsb30cRWRCbEPwkUjBn8R+RDniu+K9o1y/LgE5TSiI8672Fnj1z2mQcqvCBI2iYhLBJ7HWCeE4IgEhF6FciBEXQ9TNwh9P45+1LkvPMdJeSQixiMEi/hYivO9zoFRF9lJBZjEdRR4flpTXX8pWgajJPZRH/cQX4uIkXicvyFUVAKH0LUYjTxelIMxA2T9wC9Ehnp2ReDbaexjtBLwcnRsXeJYa30wZpivryoVQoRwFtS2KBUjxMq8qP2sDeF+um/1vAGx3yJmUIueOLyoRryoRmnsQ7gqXozWD/G1dgjBBRBsiHqhQqzyi/8l4Jmv8h5qdZhjqyVrLgQ/jcrUxJwwFRDEbb4a3RDHop7H8bsGbXGMhSNBCBK1WIifCj2iJaUe+FiDTtauW4u0+HX7PTbuUe8gqb9evWj1Km+iJsh43zh/xJBdL1i8qFQZTSCnrwoV1ajMy+poXGUUhIxWKklLR1zRU1+zE78AxE6RGui0/vFz8V2T0LeJAicVKBxbS9w4AaFvU4k84r7o+G8DLxYvfM9EdE6L+yHgM6EfpB3WwnZVTYQY8WYS58fCOidMUCcYeWNcL57jjImexG8k5RSUIzKIQjBJibyOTeR7lMshjmNRVGNquORo5AyJ8xeOc+PmVVqed1DQHLKSydWbjSxbvpjVaxZz/95jHjc/58Txc1y90kAuKyOVdLZ9vpOjR06xed1nnDnXwNPOPE2P2pk3YxaTx73JupUr2H/wKBevNtDdP8zT9i4OHDnOibPneNbZzu2me5y/cokLjQ/ozeRpampi/ZrlLF30Mbt27eLR807uPevmxOkb7Nl3ggePn9Fw9x7rNm/kYctTFNPh6s27rFizipnz5rB05WrOXbyObvl09vTT0dPNuo0bKKgykq7ihD66Y/Gg5RHjJrxHQ9NlikY/km6QkxS6+gcZyuXJSwp9wyN09vWz7/BRPp7/IR9Nn8Thw8coFG0s99f0j6gUdYcd+/azcv0mWjsHGSnptHa3MW/ZdBatmYvm2WjOKKYbUlBUJF1DNhWu3rrGps+3cLvpAYrhoFkm/SNDbP1iO2s2rI+rIrMZioqMYmgM6CN0Zbs5c/E048eP59133+XQyVPcbe/g4eAgzW09POns4dTly8xZsoDTVy6S13XuND9lxidLOXbuCh2DGQq6yYhSomTrZPU8xy4eY9WWlTx88pjB7Ag7v9rD2++NY/K0j/jlW+OYNmMOJ06f51F7P2u27GTGghXMWbKGWYtXc+XuY+486WDpp5/zk7dfZ+r8uUyaPZ3F69Zxu6WVrkyR1r4MJy83snzjKq7eaySv6Rw7d4J1W5dz9NxXlLQCtldG8xyetD9n8erVrN20hSu3bjOYz2JFAW7VY+f+vUyaPpWla9aw8tNNjJ8yg+27D9PY9Jz1m3czb+EqHj3tYvzkGew+cJRHre08aetg4YoV3Lx3h6GSzkBBomgbtA12sf/kQabOm05T6xNaezrJmzYtvX0cv3yZZwP9jGgSPfkRHnY84+OVS5k15xMWL1vJ2g2befy8A9lyyUsqDY+amfrJfJav3UxH/yA5NU9fvou5S6bzxf7ttPf3UjJMNMPAdh1kTSWbz3Hk+GG2bt/Mw8f38Ms2hmXyrK2VqdMns/Gz9bS2PUXRNFyvQqFgMiIV2HNkLz/6+ff5YNZ7bNm9nnlL53H26iXOXbnJexPeY8OWDcxfMp+pM6dy7dY1Gu838sa4N/jRT3/ElFlTmbNoPp/v2sf1xmZuP2jlxt37nLhwiu++9m3Wf7aStu4Wdu7dwZvvvsVnn29j6ow5vPXORJ63D7L/5Ak+mDWTz3Z+yapNm5jw0TQOnznN/adPeWvCeMZNfZ0P5rzLwrXz2L7/c24/vs3mnVuYu3Q+XxzYy9Ydu9l/5CiDmREuXDnHkaP7aH3WjGnF9Y1WoHLnYQPjJrzFirXLuHD1ApeuXeHYqZNcv9XA/QcdfDTzE5atWsnT9hbWb17P9NmzOH/pJk+e9vPO++PZvf8gF6/cYOpHs5g9ezYXLp7l3fd+wbq1i2huf8i2rz7n7Ynv0NrdxtGzp/j5O+M4cf4ST9q7Wf3peg4cO8Szruf0DveRlyVyJYVbd5+wau029uw6xKGDp5g8aQabN31BR/sA+w6cYOIHM9h38CRbtu/il2/9ioNHztD06DlzPl7EtJkz6B3qpbXjCQ33mvjhT1/nasMdnrR1M232fD7b/hXPu4bYe+g0e46cYdfBk8xduILjpy7x2aYd/M1rP2fJgmUsmb+UI8dOMDhUpH+gxOq1nzJv/ky+OrAD3TTo7Bph+9ETLPv0M243PmTTms+Y+NYEbl9rpOHmbabPmsPZSxfo6u/l7KUrzFuwlMetHRw4cpxfTZrAqfPn6B4e4PSlCzS3PeZK4xXemfgu+48foeH+Q3buO8rydVtpetLB/iOnmfPJIq43NHLixAlWrFjB+vVrOHHmLMtXrWHLti/p6B5g/6ETLFi8mhu3HvL0WT/zPpnCyVMHULUSlmURBOWk6jTJrXsmvmvhunEV5YkTJ3jvvfdYtW4lt+83sHr1x/z+7/8jPp43mVu3zvNfv/uXTJr4Nk+a77Br51b+4Pf+EbOmvs/SBTP4k3/5v3Doq2003b7M6z/5LuPe+AktD5voaX/G7/2T/4FJ77/JlQtH2bhuAf/7//qPOX3iCx7cbuLzTRtZuXwea9fO4Z//i/+e3XvX87zjPq6nUiqpdHV1sWbNCiZMfJsb187ScP08J47s50/+5b9g2xdredzSwH/59v/JsiWzuXbpBNMmvcv4t3/OpZNHOLJ7D//6D/+QrWvXcu/adT4aP4ENy1dw79p1Zk+ewnf+6j/z5efbabx+k8njxzNl4gTOHD/G9CkfsGLJIh49bKW3Z4BvfetbTJ32AX/+F/+G02eOkckMxUBMN25W6Onp4ac//SnvvvsmV6+dp+nBTZav+Jjv//W3OXvuGE0PG/k3//ZfsfWzNbQ0N3Lq2Fd868//mG3bN9Db14mmaYwMZHlwp4nXX/sxG9Ys4nHTJfo62xjs7WC4v5MHd2/w/e/8RxbPn0Fv52OmTX6Hd9/5EQ/uX+JZy23efftvmTltEvcab+IaOiP9g2QLCopmpqvqNaEiInAq3xAVAjdIHQmWbuF7Ib6fiBJhHBNxXT8VLSK/TDkoJ2JFPCxWkmHbTxo0xHAfuGEKphTXqQcAily/ADqKIVnY3utt+GOEgER88JM4QFAf9UgGXlEdKipK3WQIFtGPwAsTsWKsUCF4B47l4ifQRtuIBY5yGMcxRKtJpd6Sn7LW/LQSNfR8RhMWXzy0BjhWLAr5jk8lqlItj8b/24/GHEchCJXDCpWwmg7daWNPsgIvgPECIFrv9BUDbhAE6aXgY4iqVBHfEQ19rwoV9ZDQ0I8jJKFXx2bzfCLTodQzSO+DFjCq9N94SKG5kzCjMqp7vPQqsUvDGVs/G3h1n9uFkOPVxIT6nwt+SRz9iIWvyI+oMUaCtMnFs71EXIrFMiHIxaJFrTa2XhAT3/t2lMZHhIOmvl2lHogqLutbU+rZF0JIEvcxPpZ1C53Jc6G+nlaIi68KTUEQ82PS50jdeSaeR65tUy7HrS/fECoCx8Q1NQLHJPLsMTZ/MfwK4aBajiMZAqIZ+DbVZDh7kUAv61s2Xm12qAckipX1en5D/e9qNv9abEE4NOprM+s5FzVg5TcFFiF4lMM4ujKatH0IN0Xg23GkpS6qIsQJAVD0HPsbQoVwGYhIRMxNKI9xe8TVl5UxQ2Xt90Kw8dPjIwb0F9Uy9QyH2n2od1W4dcJQlP6+Wo7GVJbW/48agDNMr1dzfwiBxqkTUYJ0cK932dRzK4QzpN6BUM+aqL9/KbgyOU/qQZwDfT11bg7/m+dO3QAf13XW4hnVV0QKIVS8qI4m16mMqR4VL26puyGB1ri2NeaxEMcobjuxCf34MvBsXNsgbqOJHUWVyI8dR6GHn/xN3L8c1/3Wk5WjIL4/AlD0IrkPYr/SeiAvJvC+rI4iIk0CqFmrnY3PCdEgUp/DjN+A4jfd+p5rV7gu3Fo3c+DYhJ5DEHgYhoYXeriejeFbKE5MQfa9MpoeoRkv6OouYloVspkSiqJgWhUq1b9HUTxyOZ2nrb2oqk+xZDM8IpPLFugdKpI3KlxpaGLxgvl8ueVThob6yckakqbTPzyEkpD1ewcHKMgFhvPD5KQsI7KD5VewLItCbgRVKiLLMn0jBTqGipjWbxga0ckXLRy/ysBwHlm1yeRUunpytPcM0t4zTF52KakRtv9bRvIm7T3DyKaL7bvotoVumxQVmWcd7Wzauom9h79EsTJImoLluaimgeW5lFQlBj2aOgVZIqdK5DWZp+19aNYLgjIUZZ+CYvG8q5f+7DAl3WSkKHOrqZEla+dx6+ElNFfH8kfRbRPdtlBMmUxxiGxpmN6hHrLFAkPZEfKKiuH5tPf109bTS05RkQwTyTBRLBv7pYf3wicv5ejv76e9vZ3uwSG6c3lahocZzEvkNYOBXI6WzjaGink0z2OoKNHWO8hALofimEiWjmTphF+PktcUsopE46N7dPb3Ipk6mVKB9t5urt++Q1tPH73DWYbyJXozEs96R7j3pJ1Hz3u4cf8J3cNFerMyj9p6aWx+wPX7d7jb0sz5mzd41tdPyfLIKCbPeoa59/QBDQ+asMtVrt+9yaefL+fyraMYboG8lCcnl+gdGaTxfhN3Hj7kWXcnJaOI7OQZLHYwmMtz7vI1jp2+wPEzl7l0/R6PW/tpau7myz2nuHG3hZzscfpSI2evNNLaPURr1wAnzl/hSUcvI/kCRVVGNnV6Rnp51N7MzEWzOd9wGa3soPoBQ5JMTzaLZFuUHIOCqdGVGeTw2ZNs3f4FR0+e4U7TQ0q6iWRaZIsSLR2d3LzfxMFjZ+gdzlDSZZ71PGXp2oXcuHudnFyiqCkMZ0aQVAXbdRjOZrhz/zaHjh6g6dE98qUMQ8M5evr6OXbiOBcun6e98zmSouBHIaZt0d7bzd4j+1i8egFrNi9j+scfsuXLLTx69pSHT9s4cvoki1cuZ+bHczl86gQd/b3cf/yI1RvWs2DZEt77YAJL16zi2Onz3Hv0jJLm0D04SFtvO+u3rKah6Tr9uV4ePnvIjj27mPTRVD7bvpPmZ530DhXIqRJf7NvD1DmzWLhyOQdOxKvwZ69eZsYnc1m0bgHLNi7hw48nc+DMfjqGOzhx+SQTZ37A2s8/Zf+Rw7T3dDGcG2TjZ2tYsnQe9+7fjCsdLZ2+XDfPe58ya+F01m1ZzaJV83n3g7eZu3gWG7avo+HuE7Z+sYed+/fyvKedfUcPsPXLHVxrvE97T4bte/Zy+eZt7j1qZc2GrUyeOoN1GzewYPEn7Nn3Bc3PH3P9TiMrP13Ls+4Ozly6wsJlq7lx+wGPn3Wzcu0azl26SLaYYaQwgu17tHf30tE9xKcbv+SDSTNZs2ozc+Yt5V5TK7IecPzMFcZNmMbC5ev5ZPEqpkz/mG07D3Hvv8RvsgAAIABJREFUYRt7D51k3qIl5FWJglbkYsN15ixexK2HD+kcHGbRqrVM/3gRX+w9zO5DJ/hs+y72HTrGjFkfs2njVtav38gnc+exdsVKGq/fpLnlCYNDRfr68pw9f5Ep08Zz5MRe+gYGGBgscvH+Yz7fe4RPFq5i7erNbNmwg8fNz2m884BPFi/nRuMtLM9lx849rFm/GdXwuHT1Bh/NmsHh48dQHZOJU6ew++BXDBWGudp4g+nzZjNp6kfMWbCYSw1N5DWPs1caWLF+EzM/ns+MufPYtvNLHj97yuPnXXy8eDl7Dh5jpKhw6MQZVq7fRMO9B9x91MKyFfO4cOkknmdRLpeJoiq6ZqYffMth/H4qBtjz58/z1ltv8f6kX/H6Gz9l0pSf8+77r9Fw+wx9A0/YsGkpf/wnf8AXOzdy6MhOfv6332XJwo/YvGEJ//d/+BN27lhHX9cjNq5byLf/6t+za8/nDAx2MHnKOKZMfYfV6z7hzXf+mm/9P39E471TXDl/hfHvvsfnW9bx5c51vP7L73Dq7Ff0Dz7Dskt4nkexWGTDxnW8/vPXGP/+WyxaMJdfvv43bN20gfsPL3Hm/F7Gvfcay5fPYvOmZfz4h/8f49/7OXcaLnDj4hX+8X/3D1kwex5rl61k4Zx5HNi1h+a791ny8Xz+zf/xrxj/3jt8sW0L/9df/Dk7t++g9fET3nnjTZYtXMqVK1cYGBjg9ddf4/f/4J8yecq7ND1oQNVKVKohlhOhqBZDI3nWrFvHd/7rd/nVhF/x5ju/5M/+4t8y6YP3uXjpLM2P7zN+wtv86If/hXlzPuStX/6E9999nTsPGshLWfKlIoZh097Wyfvj3+O1v/kenyyYysFDO1mzbgmnzxyk+cktxr33U2bMep+9B7aw/+BW3njju6xeNZuv9mxgyuS3WDj/I25eP49SymBqJQzLx3S8JKqh47hWIlSEBI7I8tcYDIEbfx9XPrpx84cb4Dgetu3iubFQ4fshUVgh5jQkK/5BmUpYoZJwAxzTwTYc/KRVQ7gpxGAeuGE60Ade4jgQ1aZJ/EMMsmJwdEwrgb/6KV9BgA+Fa0KIA4JJ4do2jmWlA65rx8Nu/DsP27ATIeWbjgrficUWx3RxrFjYMDUT13KphBVs06KaVF86llXjC9QBDoVoEPp+KqQI27+fiERuIlgIOGQs6iSNJLZH4AoHRb3wMxY4WU6Am8Jx4Np2XbtLwOjoaNocJC7Txo8wwhb1nUKYqK/iTIQKz6kdc9d2COwEYJpwT0xVo2y6eAWFv7NDSs/7sQYKhAWdiuoSaS6h5eEaDp7l1oZ7z0uHa4EBECwT8djXOxXCVAwSTqCASlgZE9GpfV1zVXi2h2slwoUbpI6ScjIfCKFGCBG27uE7EZbu4Nl+wjixsJLWmFejHiLKIfY9ngvsmviTOsBF+2DNgS3EItGSUw5izp0QmeqhtqKFJ+XnJRGU+paR0K+5ML4hVLyshFQCl9HIj3/+O+CG9TWbo3W1pAKg6btmMvjHUEPBDIhXx6Mxm1hNF3wJMeTWhIvaEC+GxbiJo8zXL0ZTN0LMIihTa/sQ8MRXhYpa/KMcxs0kQbIi/vWLMrapMloJ+fpFXI0qWAE1N8dYFsarQoVo7hD3qd4ZUO+yEHWf8fVrw+9YF0U8hDqWkTAHhFMiTN0brzIm6l0HcXVnORlmnQS8WXOl1DtVYhhllbgxIxZSxL4JJ8mvX46mty9cHbUoSZjuR+A5ySBfz6qo1c6KqIeoOxXnVi3uI4A6Dq0tj1PhQrSZ1G+CHCsEi0oS7RCuile3uKe3SiWKu7B/l4tA5N2+fvEyjdvEj3mQnpMxT8NOz884tlMTj1zbTJ8jvps8doFHWhuaPJb1ooDoQhYVRF+/eJmQqCNejr5I9ztM9jm+z8JRUQNy1o5TiO/ZyXGtjnkRKAexsl1Oeo/FsSvXvbBXwohqFFKNQqIowDR1KpWIcjkkrIa4kYfj+EThC/7+76AS/TcC79cMD0mUihphWCFXkshLCpKqU/3616imTUnRkDSDkaT2zav+mp68TudQjqPHDnHzyjly+Qwlw6Eky2RyOQzbQDUU3MBiONvPYKYXv2xhBh5WYOF6GiV5CNMuoukF7MDCinx0I6JQ1DFsF800iKoVbM/FCwIKJYX+bIG8YlPS4gpSN/xvlF+CFbzAq7xE1iRc30O3TFTdpLOnm7tNd7l9/wYPnjTSO9CNFzqYrk7L88cMZgZQdAlZl+gd7CZvaYyoCsGvf4PuRbS0deIEflwPV3aQzRLZUoG27h6edz/nxr3zPHp+Cyey0e0A27MwbA3TVchJAxhOicpLD9PRyRWzyKaL7oYolodbfkFeMTD9Mqrto7shqqvjRrE1uru7myiKUEyDvnwOOQgoqjoDmSx5WUExDWRTx3A9LD/AjSqYvoViqeSkIppj4ZZDJF1Ds20M12MglyErl/gN4FYiOvr66RkeIXr5G3KyTkl3MIMqsulRMlx6h/PkVYvgxW951j3AcCmPbBtons1QMUfJtNBcHzMoU9Rtsmoe3fMZzEk8ft7K5YZT3H9yEcvP43oqRVVGd1wGM1kUU8f0DRQ7h2T1I9k9GJ5FUZUZKeSJXlTpGx7E9HxKqo5qOsiOS0ZReN7XhxlF5DQNybYpWRZWuUyhkMX1LGxbp6DkefjsIZ+sWMDpG+cZ0QvkFJWSYSKZJpJl0JsZQrYNJEvFCG16B4foH8ngV6rkJBk7CNEsm6Kq0TcywrP2XiwvJC+XOHflHLsP7KS9tx3Z0BnKZSjKErKqYNgWQTkgqoSU5CKV0TKyJpHJSsiqiawaFKUSumli2DqaKWO6GqbnYrgGuqsyXOhHcxSG8sMMZIbJleJ9f9LeweO2dvKKxkhRomdohKFCkayk0D8yTGtHO5rlYrohhuNjuDaDuQF6h7soGgUkS2IgP0hBU3je00VOVinpFkUtFkoypQIlTaGtu4vBbIaRYp6BzAh9w4P0Ziy6h3QM/++4/6SP/pxJVg4YLFjcae7AdC10W8VyFW40nOfYib08ffYA3zMZ7OtBc1wkw0C2DJ52tvGg9SGyIzFQ6KWt/ymS4dI9NEJRV8kpJbJyiaxcJCuraE5IR/8gXQMj6G6Z/oyEbHq0dnYzkB0hI2VxozJdfQP0D2dxw1EGM0Va2/sYHJHI5HVGshkeND+if6iPklpAtzRkVWUkU+TuvceoWsCTp908fd7L07Y+vPJv6MtINDS1cOvBUwazMr3DJbIlm0zRJlsy6egbRLYNKr8dJavJ3Hxwj6FSHsWzaR8YoOHBI7pHsjQ8aObo0RPs2b2Xrq4eWlpaaH7wkM7n7dy7dYvdO7bz6caNXLp8k6j8W0zb5smzJvqGnuP4No5bpXUgz82Hz3jyvI/2ziFaW7rQzYCiatE3kqe55QklRSZflCkUNXp6h7HdgMctLSiaSld/L/cePWAwm8HyXVo72mh63MzjZ0/pGeynfSCDXX7JsKQxXFI4eekyl27doqWrHdkxKZketx+28LSzl/5cke7hDHeam+nPZ2jr7+HKtTO0tD6gXA6oVCqEQZlisUgURYShj+/qBF5toBkYGKCxsZHtO7dx9uIpLl05TcOtywwNd5MvDPPgwV22bd/CxYvnaWpqYucXW/lq9xccP3qA82dPcPb0MVQ5z/PWZg7u381XB/bxvOs59x/dZ+PWT/nVpHHcvHuNg8e+4nn3E5SiyqZPN7B82UK27fiUYyf30PykATdS8coGju/R29/H9etXOH78CLNmTWfRwk/4ateXtDQ/QtMLPG9rZtfuz/lg8vscPLSXTz9dw8GD+7h79y5rV63m3//pv2PZoiXMmz2HRfMXcLvhFo8fPmLurNn87Kc/ZNbMqUyfNpnNGzZy/uw5ssM5Dnx1iEvnrjI8PMjISD+bNq/hT//sj1i5egH9A+34gcVIZpBMXkHRXbxwlOFskVPnLvDR7JnMmf8xew8e4Fl7G5UXZYrFHHfv3eLDqRM5emQvy5d+woVzxyioWWRDoqjKSJpKd38fH0z7kAVL5/PTX/yYCRPe5/NtWzh58hjDI/1s2fopP3v9x1y+cobBoU4+Xb+MD6f8irWrl/LZ5nXs2bWDRw/uoSsyhqqQzUuUFBnLsjBNDcc1E6HCI3DiQdk2bDzbx7P9pNEidkUEblxZGoZlylGVcrmaRkDCoEylPEqYOjESuKTgAyTCROhHREE5HazLQZlqVK25LZLV5HoXhKnpVKIypqbXsQO8pIXBTB0WNXeEnfIrTN1ILfdimBZxEFPTE0dGLFTErQ1+IqjEYMZXhQrbsFOBQNxHUWkauCFysZRWXwoGmhBOxGV9s4lwJAhGRywKRWlLRZS4JuLHxUmdJ9XyKC+rLwm92GkR+RGVqJou1ImoS7luoVA4KqrVatw65zjfECqqyeKjEE7EQp5olvhdjoqagBGDectBmDo3LE2nbLlUNZtySSdUHcy8glXUsCSdsh3gmy6e4RB5dayNJKItQJ6irU8cJ8GXqHcwxIuCSUTJihtAYghqkLp2REwnSM43cQ6KSE05CLENM3ksbAIvdkkIF46te4ReBcf04uskx9hNRDXxeLrJuVmLzfjp7CG4Ki9HXyScPeHmLqfHNW09TIQHAcwUDopYZI5dMOVymWq1mtYDi7lHCCW6qsUsjCSSMzo6yj/g737Ni3JA6Fopl6J+E6vc9SvxNaBhmMY+XiQVnwKmGccm4lVeUfs4FuooGhgiai0VY3kYgqEQQxGrdW4JEYsIUlCi+Nt6QaMGYwwQIMexIMYodlNUQvyESZE2l1Ri4UX8z7GuiFokQTgshNAg2iOEg6TenSCG8HiFu9aWUe8AqTE3hIujxuIQYM4o8PnN1y/Sutd6p4UQegRTQ8RJhDhQz36orycVroV6B4sQI+pFmvqoye9yOIjjUovC1KpWxbAvzichlIxlUYja1DAVgYSAIh7zemBqJYFYik2IEV+PvuBFdTQZ7mvf1zsVXo6+oFwX/xBugmq5Eosf5cqYqEwt/uHXOWd8RF+w2Id6wWNMv3GiXAprlRADhNNBuBvSjuE6dTKty0r+XoA5a4BXL3E/eek5VO/yEdcP0heaiGo0WouCJACctFoqcXdEgUcQeHiegx+4uK6NbZvYjonr2TiOge/Hq1mu7WDpRmL3MnE9k5Kewwo0dFfGcBUMT8FwFVS7hOEpmKZK0bAoeRUyss5IZpCR/k4MwyCnGBiGgWmaGKZGScpjOzqmpWCYEpYtY3h5dCeL7eXIlzox7GEsN4vuZNG9PLZtYzsGtqtguyVst4jjSXiBhqoVKGpFVMvE8l388ihOWEEyNHTXxg4dbFtPPhSHBEEZVdUZGurnaWsz+cIQpqViWiq2rWMYCoap4PkWqlZC0yVyToGCU6RgFdF9Fd0pYbsShpXFcfJIRhbDMSkpGj0D/TxpayIr9eEENrLm4LgWrmtgmEUMq4DllNCMAo5rYJgall8hLxvIuotm+SiGS0mzsfwKuh2mtW6GYaCqagwhtE1U28SMfDTTQLdMirJEvigjqzpeGGC5Trx5Joajo1t6HEPwXGRNx3J8ZNVA0jVycgnNsZANHc12KCgauuOjmi5OUMEJK5hugGLY9A1nMb0QJ6wg6zaSrqJaBppjkVckVNtEs01Mz8dwPIzAQDItRvIaw7kCvYNtqMYApp0hiEwsz8ewk33yXExPx/SLyFYfst2N5uSRzQySMYLpl1DtPJKeQTZzaE4J2S1SsvIUzRxFM0fJKqC4CiWrhGRJWEYJ3ZAxTBVVVRnMjHDv0UOuNF4jq+bRbJtMsYDluxRVmWypQEmXUCyFglpAMrTkuFhYnoNmGpQ0BdOxkSSJkmIiqSbDuSxNzY+41nATWdeQNBVJU1F0Cc1U0EwV1VDQDAPV0NFMg1whj2F6SIqJqlnYrp/8TkW3ZDSriKRJ5OU8OSmHZqtIuoSkKeQlmaKsoZgOmaJMQdEpqQaq6VDSTIbzJTTLpajIFGSJvFRCNXVKqoxq6sh6iWxpGMWSkU2ZolZC0lVkQyMvK0i6SVHRKSkykqqg6BqZfI6SIqOZBpKqxHGWQkhJrVKQQopKRK7kUJAdFCMgL1uYjoFuSAyPdPPgUQPNT+4wONCJUirg2w66NYqkBUiaT0E2kTSLbElCNjRMT5yLLkVVQXcsZEPDr0RIuk5B0SipCl5UoaRZqFZApqhR0k1ky8Aph5hOgGEHyJqN41eQVBtV9zDsCN2K4XySJFGtRhimjGXHdYqWZVEsKIxkS2TyMqrpkStpdA2MoDoBJdNBdQNyJZ1sUcd0qul9sLwAw3VQLJm8VkKyFIzARbFNNNdmqJAjr2r0jmS4e7eJffsOsHTpUvbu3cv69evZsmULK5YtYdmShTQ9fMDAUJbevgymbWN5MkO5TlRDwQtGcSq/JStZDOdVZM1F0Ry8sIru+MimnYILNdXEdSIsM6BYkJFlGdM0UU0DWdcwXYeSqqHbFkVFQrN1FEOmoGq4lSp5VaVk6RRMjRG5SMFQUTwbzQtRHJ+cqpPTdHKaRtE0kGwDPXBRtTyqViQIAizLwnEcLMuiXAlxHAPP0fFsIwVC27ZNEARIahHDVbFMF1nWURUTqWSgKQ5SySQ7oqBILobuksvK6Fp8qakO+ZyCpjpIJYORvEL/SJGSapMpqgzlSvQNZSmqJiXNxDE9DMPA9Wxy+SFK0gh5eQjFyqM7Enk5h6SViKoVZFlmcHCQYjF2/Zm6gaaayJJGIS/T1zvC0HCRomSRL5oMjchs3bqVqVOnsn//fkZGRhgcHGR4eJj+/n7WrFnDxEm/4vKVCwwNDxAEAbIsk80UKBZUhocKSFKBQ4f38ss3XuONt17j1OmDDA33oOsKnueh6A6GE2I6IZrpougWAyNZ+gaHyZUkBjMjOIGHpCpomkKhkKWntwNVLeJYKrJRQrNVVNMgVypS0hRyUpFMqUBBlRkYLDCSkcnmFDTDxTBdCiWFzu5eJEXDtjy6OvvIjBTQVJtSUUPXXHy3gmUGyKqBZhqYpo7nmdiOjidqGVNxohbJiGMgYjAPUrim5wXYdtzWIBpCgiB2AgRJPEHEQCJhv094AMJt4ZjuK1GRKB1UxWp5WveYbAIgKUQA4YoQTQpesgouaiNFG4SomKwXK4TrwTbNOs6Fn+5r/HWUrrwL54KIfgiXg2j9iFfqE96AHQ+5ouFE7I8QEQS/QjDSxIKW5/ipWBG4QcpbiLkU5WSYjkGRIgoiLkXriPjsmULnUz6cNybmIVbjRRwgqv88XCdE1FooovTn9U0Tol41hm36qSDieR6OYVKxPfyiip+TCXUXW9KxShpVN8LRbXzTJfJCAie+rm2YYwQQL2lMEaJSFISxQFUX3RFR7HJYQVeM9PwVrA/h3nHMWMQQ0FQ/cagIASONeNTFNgQQNXbmxKDhwI2SaJAbf0avA8PWV5SaupEyNRzLTkSgGlBWNJaIeaWa8ESEeCXErJTPkrTrvBrhSaM2SRFFOQzHtJUIh0W5XE4cFa8IFa9utXhATSSob2kYrQRjQJrCYTFaib/3XTt1NsQDZzjGXSBWxmur5mOhmPXuhBpUM0iFgFc5FrVV7bHDcH0Vpdj/2O0R15OWw5g0G/p2IlDE1nwhzIhhXjAqhCNDrKrXAJG1yIVwe9ScKPHw//WL6piV9rFMjXCMkFEvUghYZ0x9rUUw4tt1x+xrvfAhjpMQMV6Fi8bsCzd9TIQ7w7HMVEiKmRU1nkV9fKZ+E4KI+J0QKWrVp6KFRNSh1oCp9VWzIsYjxI76Ott614qIbIhNQDRFtGO0EjspXlRH48hHGv0op44KIXBUy5W07UYohrUq1hpPRIgClaiWeRNDvoiRlMMauCdVT+vzccnPxAtaza4mepjHOhvqYTWpEOLXIjy1/Rvb2hKLW07tttOoRwI8CmqrAmksJLFzVaMyQejh+y5RFOC6drrFsSebqOwRhDaBa1J2bSxVwrU0gtAmjBxsVyKMDGxHwnZrm+PKhGWTwDMoaSp6OIpffYlvG3haicjz0cwgzbgFQYAfuMmKioYfWFi2iu3mMJ0Mjp9D0fuxnAyGNYzr57HcLH7g4AcWfqjhhzJ+JGE5eRxPQjPyWLZCGLlUKpXUWui6Lo5rUK56OI5BEMZvitXq1xi6jaJI6LqOYaqYlo7r2Xi+jWFqmKaG61pYlo7tGMh2DsXOI5tZLKeIYeVxgxKmOUKlrBCOmtiehaLZlGQVRS/hRSaqoeP5L7FtG8c1MS0Z25GxXRnH1bCTD+eeG6HIJp4b4dgBrhNi6C6W6aNrNpqixuTwRKywLAvbczEdG9N1yGSH8DwPVVUp5GUs00ttkLoup1WQ4rqClm5ZVgy3M01M0yQIAgzDwHMDLNPFMj1Mw0MzLAzLQTMsXD9E0U2CqILpeHhBhO25WK6DbpnIqorjeziJg8XxPHRPQXdcVD1CN0Nsx8QLVFQ9T7kcolsmpu3G/8e2MGwdwymhWkPIZi+WX8BwcxhuDjsootlZFHME1cqgOzlUO4tsjqBaWYYLPahWAd2RkPU8kl7AsmU0XYrFMsNCVQykkkIul0NVVWRNRdV1JDWOW9i+jWapjOSHKCl5JENDtU1kQ6MoSxiGgWxoyLKM4ziouoNmOBQllUyuQE9/H5KqkC8V0S0T3ZIxbBXD1jBsHcuxcTwP23WQVAXTtpEUDVk1Maz4eJuOjW7JSFqWklJENZR40DB0dMtEUhVU3cRyfDTVQJY1FEVHFZtqUCopmKaDoqlIqkJJlpBUBUmVKMp5ZL1ESc2j6QqyEse84iYOHVmWCfwIRdbSlg5VVTEMg3w+j6IoGIaBoiio+gj5Yi+SMojlFDDtHLZbQDczmE4WxzXRDRlVK6AbRRQ5h2saaCUZT/cw1AqqFOC7X6PILp5TwTK9+Hkqx9G0MAyxbTs9f3U9iaz5PoapxlWnJQXT9rG9CNkwUR2Tgl7CcSMsO8BxI2w3QtVtFM3CdkN000VTDYaGhrAsHctWcVwNz6/9L8dxGBoailuTfI+BkSFMz4mF0Ch+rpimRxi8wLFDigU5Pi5aEd0soNsKiimj21oiGJpYyXNmKDtCNlNkcDDDuXMXuX/vAadPn+bcuXNcvXqVlpYWBoYGcbwQSTbJFvLYvkRR7cdyDWwnxHbL6JaP45XRDBvDdrE8FzfwMZz4fsSvHQ6m4REGo+ialdZVW46DG/iE5VEsxyesjGK5Dk5goZolNF3G9ixM18BwDWRLQbIU9MBC9RPB1HeRDQ1JV3GjMobro9kudlDG9QwMQ42dYIqSCieuZxJGNoEXRy1d101fu3Vdp6QWsXwdRbawzZAo/Jpq5e/QFB/brKIpIUrJR1M8pKKVbprikctqmHqI64ziBC8pqR6yHuAELzHdKr0DBTQzwot+jSxpqGp8zodhSEktUFCylIw8RSOLbBbRHBU3DFA0k0ymQKmkoKpq3GRhR9hWiKo4mHaZguyQl10Kqs/j5wOcv3KJPQf2cfbSBbr7e5F0FdN16Ojp5qsD+9i3bx+9vb1kMhkGBgaQJRVDt/DcgFy2gGlqfLphDT/+yffYuGk1Xd3PsG0jfq5qNpbpEARlXDfAslwUORYPTNMhny+RKZYwXY+CLKFbZvz6JZdQVQnT0nAcA11XcBwL1/dwwwBJVxnKF9AcF0Vy0dUQUw8xjRC5ZKLIFopsoGs2quxgWxGeU6VUNLDNCLlkIUsWquKkoqxpqviBhWkp2E68+u+YViw0uGEKbhRQSTEkB0FE4EcpmyIIohSuKWCaUTJIC0GiHJSJkk0M/JEf4dpe+rdhAo4UK+blMExt/TXuRK22U8Q8BJciBmHWBAkBXqxFOpwxtZMCqlkvWHiOg206MatAQD6TKIuoJK2vLS0HlbT2NPJjZ4Vr2VQisfJfW6jyk5X1egZHJYpX1y3DxLVsLN3As/3kOLipA2W0PBo7Kkwnce5WcEwnFSyiRMSInRdeurhXXzEaJU4BIU68ugl3RT1XQwgF9Z9n08/QUcLVEAJFAgwNhHCQOLJs3SAyHELZ4O/dMhXTxynpBLpLf0cvrm7j2z62YcdiVyI2CVFJsBaE+GQl4ErXsjH1uJ7WS4Wf+PGyTSd18nh14pv4vj7S4yU1pn4iCtXzOcS5lkYnPB/PjvDskMCNknO5VglaE1OclEMhXBSCoVKNyghQp5hFxN8KZ4VwAYnr1bck1gtMQqyobxWsb2wR0XZRKuDZNbbF7xAqrLFb3ZBWExJq22hFRDxq7opqpa79I4zjH/XQyFpziJ+KCDUWhgBE1uCK9fWmNYeBX+dEGOvMqEUKgjpGgpcOcPXiwYvRGKIp3CBxtWiAqFgV+zW2CjNKVqprDRb1NZ5jh/va9UTkQ0RERIVmfQ1pOfRxbSuNTwgxQuz/0yePk9uIB1DBT6iv1wy8GFQp3B7CjSD+b23lvca4qIdgVqKQr19Ux1SqihaSV4WKV7dXhYp6kaVeQBExlVpsRLSi1I6bEDlq8ZRozDkS71c4ZhMOitgpUU0BlSIqMVqp8lIIFUmnbyWqDf71YJlYFPDTc1fsa+h7cYWv56YgHSFuvFoXJASIWj9wrWtYvKg4lpXWNsVAHj99AakXDcQLhQCHjpYrKYNCgF3r3U/x+ZNANZMXFlGjKujLab6srumk/oU/jHyC0CNMeCpl3yOKAiqBT9nz8MPYglfxQyLT4YUXEjlxZ7ntxpGY+ueFY5mpMyjwHCp+7MDQvTK2F1B1bV46BlUvwLHL+H6YZtvEh9TY3eHgehZBaOMHFmHkJaKEQxR5lCt+LFB45eTNzcUPLMqV5LIcv4BauhHHhaKXVIOvibxRfDusvfkEdhJ3KVOtvMRxQsIw/mBsGPEHPkGhFvVpAuzmOA6eb+H7Fp6rE/oWvmNQ9h1c04iPWSV2jFhGSLX8m0SU8QjDKr7za0wzfrMWH8wdV8PzrPS+sj1mAAAgAElEQVT/1oOVPJHVtX08y8M1XSLHI0rePA0jPtZC5XZdl9EXAbYTCw1ROIplesmqpIvjaumxt207fmNJ7p/jJLdnWnFfvB5bWm3dxrdDXDOgEoymA5voso+BeEFcDZfcXj0JWrypxb33PlagYAcetvM1vv9bbNvHtOIh03Wi9G89N8TzwsRBo+O4ErqVwXY0LFvBceNL21GwHBnLiYUfy5axHRU/sLFsIz1GlmVhWy6mq2BaGrZtYxo+jl1BLVrYWty9Ls4BTdPwfAfft+O2FSWP4+ootoEVeDiBj+XGziPDtVOrrWMH2FYsKumajePEA6BpmvHzwpZSscJyTXTTQDdjIUvRDNzAxvFcNMNGUmKxwvr/CXuzLcmR5Tq0//9zdNf9BS2KWqIoimT3GbqrMiMA+DwAiMjsPoe0+2C2zQyRJd0HrKzKIQIBONzdtu2hZAp5oyW8UQh3en//pgX6tnJRviwbbVuk9XbXTWdYVlpvd0proLCsFNdNi/pffvmF3t5+pS3c5PP9RqUGiutG232hsKxMbV43PcKy0rrdKSZmSuUcqNZEv/32F6qVAbhWv1Hc/kxh/RMtt59pvf9CKfxKYf0rlfSdUkr0/v6dluWNUrjT+7dfqcVM+V5ohINKSEqp7aXSdl/o/v2dzexapxKDFjW9VO0mzdZpvb1Tz3eaNVLagt7327pQmZX+8v3PlFOnEArl1CgljkBEhy/nTClyt2hdb7Ru32kLb5TyQtvG7KWWA52z0e3+nVLeKKaV+ihUR6b9yTK+Ufh5Xd9BFd8oxW+U82/UeqAtvFGINxqj0LLedHxs2yYMiAeF1Ol//esv9Odv3+l//fvP9BZW2lqm9+WN2tjp/SZAXmHg7h7e6L4mWt9XWu8LzclzHD+XlWpLtCxvVEqhEAK1OqnVk7al0OgHLctCj8eDcs60LAul2KjVk2oZtCwLtR6ojYXe336mXG/U+sqssPxOa7nR9/CNwtgot0BrutP78k6lVXq7LXS7R1q3RrU9mbEWVn3O8LnHLJTLnWpeaFQGVKCHDiHQmhZa0zutMShDLOREMTe6b4m7+7HRGjNtqdB9i7TGTPctUiyNcut03yK9LXdaBBz6l3/7mf786ze6rZFK32mNhf70y1/p22/vVMug+7rQ+3Kn9/BOb+Eb/eX2C30Pf6G38J1uYaVUJ93XQrf3QMud5xow3f7861/p+3qnv77f6T0V+m2L9F4a/cuf/kT/7X/+M91zpjx3SnPSP/3rv9Gfv7/Rt3Wlf/6nf6P//S+/0Hl80j4f/EwLMAhg5x//8R/oH//7f6V/+d//RH/+y88UQqAUO93fhe4tcoUUIm3LqsVor4NuMdM9Fvq+rPS+3CmVTN++faOUEv38889U40br7Y1SWCln/tkaM72vid7XQrfbSjEyqw9rCa+dC8W4KsC5bRsDh9umLMCUEt3WhbYYaQs3SvlOpa7UukSzF/aRMHr8oJKqFs1NAIlSmhpoplRojJ3mPKiLl8IUacTeRbqgpo9Mr4ecBCAAMy2GgBeZEMmIrjS60TlE3UsiyYNjQBEzKZGgwfwnksg/4hbs+3pkBS3QxUacKdgUACiKM2BkcIXBDAAX7CtRL4V0kvPlKNQgUgLzO3g4o3eNARWACLGaCpxoqge8MpoCSsZ6mS5ZpOr1QLrIYz90jwDQ1++1pjT0zEOjfwGKPAACMAEmkDVlGgLMIJUi3BZKb3c67pGoPWj8ttHvcdBf/se/0lwLta1Qz52CABWI+AQTBt4iYFZEYVvELVAK4WIYyUybomM4x3KR7tTUaLtvZpKau451MCsYtIKcRBgTAmQxKDKphC5AhZm9FjlP9b0rlb0rtsDyESc58owaeKagYeqvf1jWi6EpUj+w38S99KwKgCrHnArwaHpO67IPHF+BilHi9RDqOKc0WOebv5do9EyjJTp3KfT3Rh+PSefe6OPBXXx0830x6o0b4cvw+Typ1+w8HCA9mcqu4CLce1kM+nic4qtgPhgfj4NS2JyXQqePx+Fef8rrZyppo31WiuFOvZk5Yk4r+fhHz6hAUQ8jQ3hZoFiErAIdeU7TMKAE19EDHMbcqFqse4PMxzFpW+4KAnw+T7Jo06RdfnxGxL2i+PdgCAAeGGQ+z0OL75qTnrdP8/j94/H/C1R4YMibawI8wecGiALAhH0gfLLLULAFSScw9ATA8zh2YxnI8XE+6LEfNHvnmNK508fjKUyKU8wzp0onoIdD8Q/goSbIJex+4DrDu4OvMQMb8HfARAnDHqR6ADlUEEMmCUYsvUfFUEQRE+zsgydtRUn54T53PFdVrzdH5iZh5VhEqUdEmSmy0zkfBPdmxGThffWc9k77PqjK/Rsl0xgMUoycaB5/o5J3evYP+vv+Oz3LSS0M6u1BWxhUQ6NZJpWt0siTRubv1dDoaCc92sobk37QcTxpbAt95o3O3KiVB/W20+gHHftDiwN8HdIByLlRqzv1dlBvJ+XcKaUqZqN/0OyfNMepBQYvdgel2KhulT7mH/Tsf6c9/0Ez/U49POioTyprpdoCHQcKk07LPVJtmc7zpG/fvmnBb/KQfinMzyYgTql01E6zNNrrTns5aS8PSuWNPj8/KceT3t8ylcILcS0HxfVJozMQBClNqYFKAQU6U143es6DpmSL91Ror41maXS0QXvqNF4MoxQImE02fgw6lDxon0/5HIWBkdSo1UkpJTqOwxDynmmMIu+Z6eyTP1uZ9Jwf1EKnR39K/vlJIQQFIjwgodrQGC8dk/0YLDU6FqqzUy6/Uy9/p954HIx+UG8fSglPsVJOTcGiPhLF/Kb3B7Rw/B8HOlgczzZo1oP29qS8TUrroK3eKdZIJTdal0YtPmnEB80wqa/8GjFy6sD77Tu9vf1KMS10Pjq1HmitmUIrtJVEa2R9daisx719+07bmpjFUnbKaVCrLC/a9503Z22hWBbKLVAdhWpvlEqmmCu1vlOqK61xoZAilXZQSJ1CKpRKodIj1Ropl8jMly1Rq5NCyFQyF3TL9zcauVBeN4r3ldKyUYuJyhYp3BZl0sS00RZuFNON1u2NaouU8kpli1RDorwGKlukFjPVEKmnQtv7ndbtRtvGX3MOdL+/0b53/vfyRnt6ULl36ttJbT1pxk+a8Xfq6yeV20MBsX0fNGqhEiIddacRDkrvnVq+U403mnWjlu50jkSjbjRroJ5XGiXTXjvtlR3eW8z0eTyop0KzZjrqQnvdqOdI+5hUSqHn80lzVpqPRnOeNAZ3ho7j0HGzriwJ++P3/+BxVSM9np1KW6l1niNqrfR5Dtp7orB8p1Y2qi1QygvlstLjOeg///idZqlUtkiz8PN79ETHWOl5LHTsmVJ4pxzv9PHcaR8M8qIbu8ZJuT0ojwf183f607c3Gp+/U3s+6S1GarPSbdno978R5VppSX+l+Vwp1pXm8UHf//xXeoydPj8/+blsieaslPNKtQWbx44Pqnmnx/k3ut82ejwetK48Tltr1NtBoz/pPPh1jrNQSL/R7Dc65kKj36nUd9qPSKndqR6R0lzpfFSae6aUN9nI8trRyoN6/Z1a42fWg6s8d2U6zszXNAdlVJznyeBoT5T6Rkt8ozoTbXmhJdyojsqATebncc0rpZ4otkhbCXQLNyqzUJ2V1rzS3AvVFujt7Vc6zkFFEka2beMCKjW63zaa46T3+8oSmPWN1nqnfAS65d/o+/aNvq93Op5/UC4nHfsn1TLodrvR7f4r1RZoSXf67f4bxZnpvQRa90a/xoXyftBbiPQ///1neo+J/vnff6Z7LrSWSnEMOva/UQyD7rdEJbMUaVkYeNq2u85963qn2+07/frrr9TbpFYf9O3XSDVuVMJK6/udei50jp3yFmivncoW6W1L9NttpTUXel83el/ulHOmt7c3BoZCoLwulLeFlkVAtC1RzJNC3kX23Sks77TcvtEfnzvtI9L725+o5hvNvbFsMtwo5YW+ff8TbeE7hfidaltoCRvV3imXjWJ6F9B508IQBXIXD4aWG6Utk8aT5kYpcpQkvCkQWdo7syS4m82eCVlo9igMZ9/peTyp5a70e0gbWEJhhbGmLcj+EfKMkpJKOJDsARCDjReD/j2SPtB59zKSJgCCghgST8q+Bo3iGrlr3i0aFEkfZmrZRdoyKa7M0oBHwHK7a0d9tKayAhTdj+O4fMZtWemxP6iXrl9zhGln5ejNVKmkKgalnAzS5J7VZNduSNQoDnTl8dz7SNLjOPT/aODhb44JI/x+uRd+X+2PV0bF/fsbzZDpb3Wn8z3Q39ZB/a8L0fydyveVRqjUc6ecKpXCEZ8Aqcz8NKsHCYCM9XY3dopLCmm5qUxGATFhVyCdhUGLSilkZVKAWQHJhDI1Kht5ZmHg1DQph2apH81iQBtMX+Vvh/wtGqmoawBkaEILaiWMSQFjAGJhXId10/1dzll9RjCH13qttUwyw8/IKQy5MQb99B9/nHT0SC0tVMKdAYuSaW+dekaSAEwvpyu6u8Q2cqLB8zFFKsFgxbl3loWMruaX+2CjRnT/0WVHcYrOOcAA74eBwt8nSLA/xaTP56mddkhIcJ5TolLVP+NgA81dIiPP0ensjWYt1FOixxh0jk6PMeiQQh3pHegOQ+4xxRwRvgDwBABDwSJZzb/BPB9MSoPfBxjkgaDZM42eqLdIvQb9P0dbRv3cXkrBxX2hFLYL28P8L0wuMP1DPlDAd6Vg+YGJB/3cD86DDpH20anmSI9jp5ICwWzTwIipiCwGPRgIAAhUm1abeEwY+wHAE6Q0fK8ZcPnj86nsDItlrQokgHkCcAwA1efzpBQ2BW0slhUskKYsml6qeDV01b75Yh73CWAWgAyAexYHytdZUXdZkKBNw8JgLIwiKSGIAOo6oRvb4wcTb22XA4kezYEPx5wqLwGYZQafJnHheynUL/GtwOK1y+LVy04tix60Ih86UC2BeosKMCExJ4WNZm+UY6CSgharWIxaa5TE7RmFZJEuhElT7Dr1XqiPSrVlGoML6N4LjVFpzKraZX9gwSvuNRVkAsAkgJBfJGuttCyLdn/4e8w+SDnQ3DvVlqiUyN8fhWphdpSXADHgNNlR3C9axcdcSXyWAMW4hr2y5AYJMmA0IBpLNzeyCAHt9xFolpdu1wHAAWjyWvBL5wHj0L9Oy3bPPFDjQQgzWeo6hwB866VSrYlqyzoGgKAzQAMplnsORZoEYI/vc9P3ts8yKKWqGxDPdMHvZNGJwlE9x6gdrgxjKgEUm3S00hYunSe8Hq6ZH7+tNaEnMxCCSLKqm86oYxkO3DlE7aShK4eOGs5DNzqZQWU2W46UwkYlBao5Eoyac4wXs7aasRGOssHZKMdAOW4Ut1WPkgKlwP9OAT9bKMcg/1+o5kg5LVTSSinc5W+idmNSCPq3KWyU46Zfa078/Ms4qtlc7uFMnuW18BXPxiUGULp+MH3DNeKNYtJnw18zdH3wesfcuTsIqnBtOueD0mqUYSe/G1NjDUcVGnlDUSCRcwCnZaOnc2gR0zKZkzBewFbyNFnfkfK02SBdT8QInjvM0SxxAK8NQA0MJnz1cXFgVeB753nq+SLfvsk6ENeNjrnb8zqGAsGqP55Ms4ehIYOw+yUqcs55+TuYreFz7/upRWXOzGgZnZl2fLjunJvDMI9phw8dulxUcx23QCU37brnxPMGOvCtjst1A+MmhHABKP2cAuYAvgePJQCxuq5V8bZwnU2dA4QdhO5r3IIWBbi/Po0B8wNYESnYs5NkfVD/qJiU7cljZ5eivEmXtkn3WxgKwlbCc4V5RJ9Ld33AAvMd8CIpBXwUsuQCTomw+StRSZFqvh6QPPjzYD08z8E5IB6z6PPF82qRebDquo5nEexRXzSa1Ff2vjIn7P2kXibNdlAvk0bdadTd/i9zTklW7Ok9SZy0UGKlsMQLrb/lLmyIaHOfrBUoNtnHwIEVsvbqNUlZEyCQfAKZyt53AQV4r+19E5oUp7yX6zx3SXIH3/dOrXQ5R8yhTefVKg04jAl4n8ETwvasvLdFaopGuorvB8tQ4N9WpMFo+2v4Fwy3v4XnxCHm+b10OudJQ/wdxgtLBgU0iuwEb4ZS+F6nRi1UaqFQj5WGmGXOMmgkNrBMW1J/j+F8P5oYmYLxACYLrh3STjgyNytbosRCcY1iotmsOZoDcYqg1ArpujfAvgNzAs8PfB4pZH4PGQM58NgDQLX3Q/0ucD9KlDlG9jwYX7q3c++N8Yd7gloG4x2SjVYqPY/TJRRa6g3mKWPQFMqhqCTJ+63kwJG7WA9+or8/6DEzjbJRSysbaJZMz7nTx35qke6LXGM0DBot0RxFpR+ngALPc4jB5q6AgvkU9As4gU46mBVImYD0AOkZ5lexa/FpXgudfv94Oh+NLp33TKMxc2IfhQ4BKB7noFYCPeagozU6R6ePfdLeKh2t0d4qAxZS+PsoTS9buDIrTB4AvwmOJ53kWQjePwMggnkJ+A55pX0WOwZ/nSPTeTRqNVwkFgBFWDrCEzVeFxIeM6RkAKDlQs/zQa1wB9qDEo/j1IlBQQU3odfEzI24rfp6VlQxeKJeDCLFwMZHjW7gLQFpg8g2LNXCJCDeTwOfC6wTXIfXQtvLSOAFAkYGTDoR8cnXy6ROnLpSdZI8hdWAgj9HMI4KGTOm6NccNwUMwIaw+KUqG2lxnPYGQtWMMEFnMzoVU/AAfgB08ODD5XALctci2AMbWccyWEZ+HGNxn2I6iklqH0Lbk0WcUX3kOCcp0OPlfhjA12RTkr4AFa+MBBgP8SRpABF0da0X6r0IYFD1/0PkKtgI48AGGsDDIdKfY04FKcwzpH05r9vtRsuyKP2wy/uFuArzgqUp7OUhG6YS9RqaRtCoeP5QCY67PyhEZ6+UIxejOW2UwmoFmot28kAFigtscD0YUwVoALqNQgGbzVqvxR26QXhtmF15IMebJg2RMik7x41HPP+1Jkppu7A9uNA4aI6TEFtmnR7QBfnezdnkehdF7ksp6pWBTbP/nCgoWDqTFURIslEsKVFYN9rHsA2h61ao0Znr9KIYgYeHslYqXLUtUg4bPci+rKBuLEFwxYVG2LmOW9oCpS3IOWUFJ1JY+dkT/5hWeHMfBVzRz6jnXwWMWCjHjVpJtN7fKax3LhJSpLDeFaQI60IlRQEcVuJEKgYqcmTgIup5Nfm8/LsARF6BCqUyyzkxuBGVuuo7jaCg4rX9JgnjyxsNa0dNflf1zLLRxXOG99A8ePmqefACYmKuuHr5iJ697doVw+b0eXzoBo2L4xeAuQ/T6sqzk1JSxtHj8VAgAOPJF/UAwrQIk+eMu58nd/GGFfNgP+B7PwIXPOOqSEEPcz2vV88h0vN86Fwx57zMlQpejENAx129AQBe1GJARc5ZGSue/dT7pFIaHceDjuNBJTcGKsQUEeDNK6iD5xw+UPCRasXm9xQCexW0qTGWvfH7ldwkyrJcuoAAILwHCaJR4efhgQp838vucH2TzAn+QPdS6fUCbvZaFZT7AhbL/7dl1WIhboGBJHlmdO52IAW7+U/p0P443tKDqzrnC8jais2nYBl5w9MYoxoBomhCYaWFdW+UwkolMbhaUrgcHphFwQRwYLZOcU1CiS+X3+01UwqLSm+77B/g1YU5+ZjMHrDGkzSCBJzEPIwG0Wu6AVi4uH97NyCSQQa+rmGJQtnvBgbkrusB5q0kqSAAmLxfBXwDPOMihUw5FkpSmLbM3hBgiijAhIaGfAZEUELaAkABfhYArQACZweIYr7BHhDjtLv5WE3khb1RUnXpI10BK/19ueYAQphxUs07TeQ1Wjjr/oZTRMxIFUkkQ+bmoWurB/WW253ub++U7oF6arSXQVOOkTsfIqfJIRP8Pvz4zXLtvcwGTIfhzoeBikJp49/PIVNYgqTVmNy818RNPlnzFcTAvtqxdCARwrkUkTsxGFa12EfEKWRBYGioJ4Y8T9ibNHdtsc76BoGur7L+4XlALYemT9yCAkvYexQx3Ff5UGewDjIteJjgmanJjDi/ABU9B6ZBNqZLgkWAjh4YC+jA7oNZC8es9BBTyl29Hsxs0WQBKOQRLwm/CS4ia45aTFtxfWjRD6ACv89sDaRtTP0byBUex6DHOYxJIaaZx95o9qygBMCKs3c6R6eeE+vwxzXa03eHvd8DNnYeNDAjz6nfv6ZesLkme0vUH3a0Zy/KWmG/gUz7qDRHpZKDFu3sy9EVqIDsopWsnhc+ChWA0OyDngJIaHynfH2eD92UGbVq55SMfSf2hJiUwqosB4A4KPahrUP2rsZgjqmbw3M/6HmcBA8FmD5ykgZSYlj6A8aKSYa6ggq4rpA+HLMTZCw+eeVVdsN+CYUXRvlb3FOlujlEFgsbFyHFATPGotmHvK5bZPFa8IHgAhAO0zYJAKjgZ6brJIANOUAPBozG//0AC8TJUnDuvKgW8jIc71+yj66dHejIdrmPOkHVqRMSigDeOCVqeg+iAjiQdAHY+78BFU20k97V2Jv21Gwb0teMZmyUX9kU+77TcRy6QT/mLmNucsFYzHUYHXO8boyRbjemt+L76Kq9MhOweYN0Sw1VAR4IQMUdAztwLf2mCXrW7jYJvgDy0qJXoAKLjQdhLjRF2Yj764fPw0CFMTDw2p7Vgr8HSOCv+ZyTwAayjZ2xtnijmyiXeKF2872f1NuunxcIffPjcUxqvVBrpl21omIw5Vc2zdrh82wKAWIAvqBjxyZlvFHyBf7eB3fyCiLijKmBIgV+FeimAvhIoiWF9rfmoptS+NHgd3K8AicARSo2zOjWZZ7bSwr6HJcUlCGRAvsxgAWSY6LtvmiXjgEMAxLwt2BmxG2lbblTCqscm6xz/DutZArrO8Vwo7gZowKfY3m/yWtuUnjEL0AFXNPDul3OU+Px8NlF9417hPuC8YBCAgWcSu2qdazwDHrPH3SG8PX1OfUacxS83ijPF3WjDopbYjO53JVRoUCJ/D18gmqyee4CDsr3zvO8gH5+flHwDYVUbXR/f+cCTNghoxo4B48ZP1d5gNGzmfDsjjE0ms53xbAmPPZDY+euz54zwKvjwlrYtkgxZucdYM8o3huABXtODIohq69ALV3ZGJDJwVgPz59nOME7xacboHgL66oU7pwrpVgohkwxZMq5UqvjhywKD0YAgPD+GQAt8bseqPgCqGrXXID3bKkQCsgrUBEJJoxgHEEOAP8CFHlh3S7FvXf3BzuhJo61RKETlqCgAgCLuLHUAM80ngcU0LgW+PyvhstpS9x1dmAFqOwsnSg6r2AP7Q9Nx8jQzGdlUo3GjAp+PS6EEP9pTFcrti9FNNZXBT+a7m99177mqCAu5lnsZ3ifNMknuYEVgXsR1k219wAelPHigCOAH7inQbx0jG2TFFxKzkwT1xHFaa9DOuXiV1Ws2eMBUxTA3HmvwkpBMd7Vx4KLyaSNNTX3lDSL2bt4pVkzze8TIE0psdA5TzXS5ObcbkCYnKP3k8B9xvzpvdSsoQPzUGaw9co+JeYj0hVUw7W/v98oBQbyRuH0jhIypSUyQFEGlVCoBpaxxDUJA6HQettkLFc3ru3APaipqV8HGBhpS/w8CKMCQAXWMVgOGAg/vzAsPVsqClDB51Ko5U5xjbTdA7M2tkQlVXnGCyHKFj4XNTEDWvc80iTB/uQyf6DJKXvwV/89be45cE+br6ihimOoFn7m4pqYVTEOWt4XguQKoBnYqT/R3x50jkQ9r1TjQqNE2lthkCImLQxZpgETxObABgEremYwQAAKyC0sOnQXZgbMLIcyKGD2uI9Gn88HKe2+ZuLIyqnFphX9lmoAgAKABoAMLv4ZQDlmpVYC7aNQr5F6S3yOc9DHPukxOu210sex03NOqjHQXs03gj0UDoLPAyQFmLC4AEvKjgCjw2JdryklPsXi8/kgSGsswYGLZyucrYBkc1LIHSrBywHMAQaXTFJjcpSmaSf4DMyiEA8EQYhPBSpOlWvM1pVRAZfj2YeCLJ71gPflLjBPXue+KwXzGJMNLaXQhsHll07WuCbFwKtkW270j//wX3UMgDECPwlc15Kijj9EuCLRxKJsYTraHSumKbsAIEsW196ambK7SaY1/w48Iap2MwEgwbsCxd10hT5LOIyNgO44F2dg2vBigGsP+tVjZ73gF0aF68ZjojjFHRkTPRbsY5rfBz/b14ST0czBlxkl8jqy2OM1FfjQRBErigEYmrSpc4ECw9cXoMKYCvIzeV1NPpF4WXV0dl1BmKl5oGLf98txHAcdx2F53OrZMXSTU/0i6brwIQS63W5m6DYGxRjpPE/WcZ+nFhCgIut9dGACM3MmHeP8QUcNAIVFRil1XcYIrr+ZKJnh1StQ4SO6dAx6xsaLVEM7qfi+Fm9MpVdGlXRRUJh4toqnfqNAw/gFswcmtpDOoODQTu84aM5TC0a/cfdd9DErjVHVy0AlK22KLvnKqPDUelDDcb8vi3MpWnSzKRZT3W2DLPRnKTiwoMIoFKkIYAOBNqsAkhQYcd20S8RAWVH5A6jc2MgZkMLntt0XBVRbSZTCpoA0Nv2+E65UcjHyZOAFbIyNtuWuzAe8Rljte2BBgVXBXcs7lbRSSfz/qNIY1jDjd0Hr/gJUVAOKuCOTbMPauMPoCyx0xDEOZhcpmsw7+KwtF2XAAWSL26YFgWdXNBmPMD6DSRiAerzm8zite6TMiEmz73SMg45xEvTaLTf6eHwymFaKNgRQjOA1XhkVc071cwHzwUtBaq2abtGaFVofjyebmG6BHgenETwP9uVB4e+ZFPh6HMdF/uEjPrs0Dh7HaWCaMwiEdAwMEC8BwXxba2cWxNiVXQGQIYSkYO+rSR6eoWN/UEqFjQ8lZhLsDBibAojBOgLmSGtNu4QehMb8kUJUiUet/HqtMbCSxTgVc4Z/fUgcbrebmkF6FgH+70EOAOcgThAAACAASURBVB2Yi9Qvx8saZHzj+WZg6BplCTaFFozCOuq1qbQDEgQ0iSwS0ZgU+jupUlwjIRbx0iVOVRlOysQqYIJyEe4B4Dmnfi5ch7AELUa4gBbjZ5FBAFQFEABGmB4v6x0+b4K0SQpejE0UQTznbK4gjwrocRRn4/kBgLtIN5QhIXuxYzYajSXYrQTqNVKKC7XCNYSCIK5QV0BiYwBpH5NB6WoMPhTgAJVg8ouidb0vuscEiA0w1xttouDVeyhsDRTWbJC6sOnxsuoeMMckvmecXjLbpLQlZVhAMoC195g7Lbe7AVUhEszfjV3L58rXQeQE4sGwLYEBEJkvm8SVGgOm6fWwOdcYibiPX8BoF+PJ/2a2BhgE535YNKyMpRSCXkdcP0hIIOHA9/E8MGNuavyq9wSp4sNRIvtIVAH5lH2hDIci4ESltGVKW6aaujYmemOGYhBD2xwACLIMFWBFWM2jBeebtkRhZSk5gKZjnMrewLnyZ2J2R1gYwNkWTiNROYkyHsYFdINfyWjdSY5FIu32nWBxRjlPrNOYswC28L5G/Etyo+W26rnnkOmYpzEq/vOPkz7PRqNsVONKj9Fo1qzGTki28DGN8D3gwi5Rk8J/CmCxTw8QWEfcR3SCYWAyCvMHADhwTccw2QmKfU7GeE05aO59irIoTmFQ7LNymkdjjffRG3tR9KbsiinpBvsliaS7Iq5oAWKRkMY68fR5MEd8DCs6795M0orDQogh7bVIHEzRrjoK/9kxSXT9fX5f65C/xql6FgoMN2E8A9rV4Qo3dH7QgVIKldvcm5QF14B105ZW4rvvhopi44dYUGwez/3g9xXpCQAxeJKksNF//2//QP/v//NfLmAP3hugFlgScVsIXiiQ3ECaAy8JsE98nCfuKZBAbJq9YQ7fl6LMDXsuwFAwXdchppnosKFws9zrLJ0wAyoYQNgv/hNAqj1VzrMxwEZRqYF7b00ccQfGNp49ZiYhfSbo37wyOTydUqnT7hxBfwTzylg28Fwoyqjw9FEPWKDQ9R2A2c2sZ+/X7r3fLHspg9/gY0OODfpo/Hn2YVTxiy+B63IiUm5d18v3fWHvC4x93wkUfH/vGNwZNPthzJxSL5syZaa8sEk8PRjdGqWGymKG4h73WCUTQOrB3ClVwR0PsOCaoZDHRkHHr2zifKHlD1wHuHKrr0Q1im1YVgY7ChsP7s44CUBDE7MovJfS+J1ulaU+9YuGv9VBox+X7jG+omhICTrfpBtVr+dGhwFgQXYbTCRleDdyz9YAYFHdfHHxCQEQJkUEuj7q1+C02Vjg1b9BNqlcsKD7GAi+EmA/lBQuXTn14HCdGchFmFmx6d8DXAAzg2Ue8JvwUo47he2d4naXnwfa7otjPwQBPgBMZHktLkpepU8ohtRHA9dbigGTZXUp+MU9PWXJfDdDYFD98cwc0zTaCt7Jesqb46bAx2WOlNfHPOrN35pEFTbRYPPm+MEa8XHocwg2jl/HR20qmfBghMqGxGfh+Xzq/OKBxN7NFE09ZxwTpCQD/vzf470ADHimhZdRJHRNtYNpz+/snT7Ox0Uy8uoBxIawlcZgT4kxdgUcxtgVSMSz49NUbE7v/CzL35bC0o+cq4CZUz8DWCOYu+BBo6wYedaUXZAyhZAoRjYmTrFcQJQUTb6BZxxmlUjWAHvAzyk4fByuZ96BeVYEdPPzCp5Pe06DAzJtnvcU8BS4CE7CfsHroFDA33t2gbGRKkFDr+wKsB1KFzlW1LVmtk7bsuj3PSPvR4DN3ncKUvRx3GdT0IJZG7xvLSmK701SBjAzXK9APb5CitByp7Cavl6vU4Ep/tWzC8CxMluxtypIWbN1k9e5TLUEKnmTFECud0patfvtqfEAW9VLQzrU2hWXeReHT1fAnAnACeMWcjpEk5aY6P5+kzUpa5e+SXKE9wIBMAeAB95L8BoAywVxpa2YNCUsgYFWuabsCYH5s1HcNsd6M6kpUjuyFNL7OCi6cwSIwpKTqiyn6sYp7jH2OnhNAO9V52iTk0C+UoQhAqYy9q5gm5n80hJh1JemDWZXpcLApTAh4IWChBVIOPhgc8sogAdYDgAvogAeAOfgEwFGRRSvmm15E2YiGgpZi36Vfbjxsi2Lgg+Q/ug5yTgAeym7MVFTpbAEBjE8QObAT2VyFZMP+7VFJUnl6q+2LSubaFbzSfL7W99w2vvQcYCxB7+UtPHnwJz503/+7aSPo4r0Y6OjF3b2d0AFCkUUMegWMxiQaHYGBB5H53/PSses9DyHFuKQQBgAwQWdFfFX00nryDf1pgBjAQW/Ufqta+4ZDNzJLeqd0Uqgc+dzPPdGnx8HPeagWQvNWuholUbJGr04q5k0ciFqHhsARAyUgHmkST/wufzhEzhQUKPAhQ7dsx/grgo/AlBpoBeL26JFMdgN3ozUe2CARQFDUD6fXamdXt4BoOLcdzWxm0A5QY3tNiZ8kouPKTW5wNRz1gIK4MQLMPLYD/p8PGk0Mx/VDr+yIBL9/Y/PF3aK3RPu3PMmHuBPzVHlRijGfccfhpoopBE/6rVa+rAJM8TYAkkZLlyc49qbF8drhCmbsR1MX3PXhosysHOYUQFdmG3Um15PLLzGmjDjRh8jBLmHP/A8ganE8iZLrznknkCfPVrX8dBro302Yid62+xzQcxmQLhvGKMW6yobEceogG+AN0jTRcYVGH6zjE04DNheoy5BTfYbdmyC52R50bkfOrHaQiYbDUfvR/cshHAxnPwhE0TOiU0vsxZEauSlWeYM9qhJK8bAGBc/CBy2OBRa3m+6qdUuczU/COSFK4XdsSMAankTSn/tsdnvxQpD6J8/H0/za3mR1nh2ywAw5oAKLHa68eiF5myXIoeLnp2ao84DgPOgzexDImnLZcxwUdap912LF09994UENvF+gS5gTUQrpKN09rPb6EAahI4iolcxLtZ1VRDPg1+eOeE1xEqrz0bzBLvAiviioMZ6u18YDqb1zrQtd5q96SYXHWXvccHdvIUgz2Cac6C4LQJggI4NSYgBFCbluLH0I7BEBBttAGivUhKA+TAdfgUq+LmzZx0bJnRLMY5QSIBNBDNJBfKkaLgAfTIOjdFWFAjDugpJCM8LBtTDowjPILxTugAVMNKcbafH/tQNc5N1AmwcrHeYTxE12nunx+OhgALGLH72On/VWtn93n02gMZqGOrMOl/NhPEsoMjHGPZGm1NM8owJaM9fw+d3492fH+bgVpkdBX8KGGtCvvEKvgCkUdCmDvWpmPOg3idLQNRbwgp/77Gh8jW5V1E2zxgPOSbuJIr0o9VhbIpcGahIBnB65sCrpGNd10uR7qUQr94Nfp1IycDI2TrLVByw4A02EW+IYl1lYcWaISZJcj5YvjCTQh3fY9CTDQhBH1dKe2RTQEgGgsQN91qVWQqzaQ/meNYazDTjyhR0AHkAQ7iYYzYY+9uYx07Nkbblpmua7yjnGPXz51CY6u4KOA9UoLmilHXPOBRwB8+yZworM7QYMxGf2TMb9X65TrTKZd198HsLf6B4NrNTABjmXwJQ2ZsML7cbF/hSkEIC8gpUgJ2grDQAVFLoq2+G81QA/b6X7ow7mZXgJXceROYmXmL2SAg6T+fATJ1eB8U10hBpCqeCHPpauL8sCeiy5m52TdEskf2Sypgrg8W8h54KBMAnCPO1lyp4OSAMenH0PqnkRjFk2jb2FbkCFSb3AOOiOlaDmtI6w8qwBIrys+JSUZjZUMRrolAKd0rhyqjAuPbNUdwPBg+bFvdqXCpeFJD1QB7FoJb5bTBzKqv8EoDIVXJsTG8FjtxemUEmf2TdN2GsqJyymqQHz50a7cq8Y+OOWR8KVNDfHvTcC/Wy0SiBZs3Uc2SgIptpoVHqER0pfgA10uxZ2RSjJYJvBUtBYCp5auoC/BHgK2BF/dTCFMUpOuRgBRhDY3fd9q6vifNSqcjR6RRzTzbUrDR7ViDlHJ2ec9Jzn5r28ZyTZsnMsnBmiz6Vw4ripAU0usU+KvKaXgKfCpyjxbV6GYN5YFTRVRq17Jy7Tpy8cedzYt2/xXj65BGcG4MpSQANBlbgBTGaJG58ASpYBuJjarDh49+rzjPEmCLK5pAi+YSOTRYCvO65H/Q4Tjr3g2Uo3Yw0eSFIF6YNpBXo0vE9N6AC9wq+HRxRW3RMmIwEIBrOuVOOG1m8J5gtZjyIqCEsZMz6MFNXBvGYMg1mBRY1gDKMvNuChoUCnVaYPTGYB3pb12LNg0oo2OCxAB8J0O3BkDnnrq/zqvEDswHnjWsKlpM3UsX5W5JIIdAia4kEHX1NjfZ+0myHghOQxVh6BY9xxBb13tU93Becns3hdaU6DoVKPMchOuaT5jzpOJ60T6M+YyMLfwrVUQu7BYVDc5uRIUAFct6XZVHtLTahtXbpDHK03uhMS25t8vfkmnqPENbxMXpsnXbzMUHByh4GiF0zX4uW2ZyJY9PMiAtfsSCD8o5xBXdu/M5sVyPMV5+NlJJ2nDAuU4i03he6vb1z4fICbnhWQxHK+xegoptp7JyNUg4KKiloUgfVYmau3sDQo/utZU0N8dr4osZ4VzYFCio1x5OupVIRs2ll+Zk3Xbg3N1OWwksn0b/XJhutS0c3s2GkASPW6fJu7qBa+o0lOnPQfzJDIunaxCkfQSUgDDAwQAHKfklXnatnTkDGhrmLAYZI8JaAfAPv12umkleqiIhMkMkEvWZM7TYpic2Nct5fgAqjq1+eF7nfQ+cdYwipr4vrlHqmgXr0NJM2PoS55801tSOo3bquhtLYuOncP5GSNUTGxYBzDln+zSC0eTwJhRopV/Kev/zyC/3888+a4uEBN8jN/P/9s6aMJQf863UAUOMYax6E8AUzSzSuhrrKTmuQLJoZrsq+Uv4ConhGyBegQo7epwIDmGfU/HKYnIRNNquaW4KVAYZGSkXNRzGHvbLcdB7MLA/yHcm9j2uhkqq8ZlGgAuAEnm8PVAOswFoQQlApi5r1CmCJv/EslpzzRYYB9oQHwzB/oIiAFAogNgBHzB8AYtTQ9sIEMxkIpAlgBGmhCwO+WGhbgna44ZFQc1FJw6i2XuAaeNPRlJICE56xUV0xxd5gUfbRRecweEMU/cxZwUQ0a7gre8hrspnoK1Dx2vF9PYzlCxPNYd+rzJICjd+iN4XCn8Vw2xXCai4p8ziSusyn53qY9xMSpYLOgVoMuq465GvGissmP4j1B4wK50EgAAg63bx3gKcCM2u89GPvu7H3AHTJWIXHgAL2MWkzAT4bLKdNCoB4U0qYP+oY13tSFKTxko/p5nusmTzPgc12KDiM9Avsq82fo172kCUmfd5xwJ8GgCU6/lVib8FWaKULUyjrM6NeFfBZgCGkYyldzU/rC1CxUMnMSmQQsWrhnyT5R4EhkaUiMlevq6bsFGV9gL0E6UlxzzrqmipAmWec6d7DzUVYU1H/fQECxSvHN2Yu8p1iQAXfW75nAMi830dYoq4JP9Hf2EyTM8cjjZKopUgjVxrZjAJ9EgI6zww2MDsBcZ+tRhqNJSHMrLC0BnuN7owQzfMC4AR+33sJIH0DBbiZVJrswJIdujIMkPKxz6pAxTEr/38U+jwPailSS5H2Vuk5Ofkjryvt6hFR9HxRYJkRI8sELGq0Kehi7I4rUAGvDVwHdPxR7JoppVFctYgV3VDXCdYSSBBLyoURZDrtcp19osgxeZJERxmAhAcqQCXcx1QNv0/BAFDC6QRBi9BjDkph1Y7VYz/0M5SUCfGkYHHAJ+N5nioF+f35Qcccl3QO9jYYhJhL+GFgfIFRwiaaNlaNsWIeKTVH7fTP3iisd0X38T1oqHvlLGTooWGcxPeo6NjzLJnZq7JFoPHHJHBMXgTQhcNG0/wg+PxGbZK20enj8XCghUQ27jZZgOIPCYl3eb59f9MFwR94dsBwwr1MYWXgBYu5KwDgAl9SpmOHiW7TjSwX1DuViNdisOiqRRV6p2NSHMehXRn4S1yox66zgk1Gbzvl3Kj3nUbfqfed5jiptUnn8dSN+GvqB6jJAMnQpfKdqS4brm3bVPbh5R9Il1iXSDmxXGGfp3QPB8VYKKdNxpMxaXgDKUh4NUMiUE+xCeTPOBWcYPOjoYAFGztZt1kprm7hVyrwS0dBNcyuOPAmbyggvNxstE5pC/Q8H0rxewUqfLESY6RXoEJlLQICtJYpl0hzzksMYCmdcja/gCmALT7rPgZ9Pj8YqKjpAj60JoVNnRc2BQAFn+ddYqLldqegnjNVC4CWC2131vdik8bgAC/u692AK8+sAHU9RitCtNOWxSMCHQgBP32HDRRhGNj5+DoADNuy0vJ+08QOMBQADOBZw6YHBmJeisLdWAYn4DnBf7MqOwNABoMfRWUlYFWkcKeSV8qRk0Gw4cFG+jVFhMHgokyQHwEVoJp7l/AuRQQiY9VLxoEU2MxjrgADBz8vKV8Ai4/zoaDE4zh1XfPSD16LriwygOxcwPHGEF3pEou60POzyxs9gBvqUyKNh9YafX5+UoxRAQPvtYCxCz8czJcKLhYP8BST6mGu1OfpauLo5SB4NuDDAK+BnLO8ns29uIYTgLrMp/Dp8UABP5NN2ROtDY0AhR8E5gkvScH/55wUQxYvi04xsqkmgI5tixdGBuZ1b07KrKFVn53kaNRhWdWbIoZMYUsqAQFQsW3bBYgEUOEBbDAq3t/fv/wMgKWaS8rfw1cDGnDM30H04viKDjJ8TXCfVZrmWGA+CSRK8cMgaFRDTO2GCwAACvp2D6rz98aA8ENACkVYVp0TsX7UylGr3pRVJSCijfemfljLuKDkpKEUNmUlx20hmNXHzeQfKOibuyaI+QQ74hWouJg1OvATLA0wr7AHVfM/XUsnldgoh0rnfFIOXFxu90hxRXzs5oCEQFOYB1yMJWolKmOt5nA5ACYBCPU+WZi7Mae2zCzK5XZXn4K4mhkqUiU8UOE74hj3SIdJW5A9yDWaFP4Os031UGIWi3XcUWhin7Le7wJWzAszglkUU+n9AMSQNIPoVGU+bUGbIwBBeJ/cdS5f74uexy5+EQyqZPHlsNjOV48msIsAWH4BKmJWj5oobAm8biucqILoTCR3rPdNQDc28oRHRS9DPSlyLBSW6Mw0wbBo8ixlChszE8O6Udw2Wm8G+Mdt03GBccasIv68cWWfErw/pDBpY5YCrgnLPfjv4pbk3nE6zrYsFwaHZyea9FGYKDIuXxufmI/AqsC+URkaCfHCSRk3UWRhYKUwA6RT3IyV9hP9/UmjrlTjnUpYqMaVRkk0skg/cqIDUZ1zOE+HTkdrNGui595pb5k+jkHnqHT0IhISLkYs9rAocAHQAmwIsC0QNepZBuiWw5QT5n8W8zm1k3/uU9NBjKGxS8F7KEiAzjsKYHheoLvOk+RKkDaAJWH+D9duvKV1tBeJh/k4eANHH1kKKQ2Ka2+mCd+KVtKlqMSmEueFdBZ4C1g8Z385rn4YkInADPP1vC2NpDggyaJq937Q8/zQ4v3cB82RaY5Ex0zuNTt5gATmp5wEYskLfC6dzqPR6En/FtIevoe7snSYqXMI4GM+CHb/rFDGdfS+JrgPSHUBqm+eE11RfBg6goVy7gf98fkkaP7OHRKOqfnbXnbiu5W4vmBueEkQ3p+fmZeOlisaQe3HecG3BBPDPiYhpziHQo/9SbPt0ulj8zdlurhuGZI9sHhD+gEjRQBanpapHgzacTRJj+9eGC3ZRbGCEVCcvrx1YQ8Ngq4Vxlmz7XTMB7HTs9GS/XVgAOJrKgrOfR/D6J7o8CuzIV9pai+pBL6jrhtN6XDhXEymw0BDr+x2Peok9qZgpgSKWHQprRtWrYskXQXttrguGRYDjM/+eh3x2WUcwY/DfEaGUAf5utZs2eq9mOmep3P77iU03a1xUeLjCOfkIk9Bmmr+Jhi/nir+Kh1pTbLXx0FDYsiQqLD33RWDQz8HzGmHXG8UnRpL2LoZsQGskXHsXc3B/sKmCowWdCqY1cKLP947i8t3LxyNxq7f00Cm3MVAq1ESl27vR4LzqgIi+PEGbbJ6VODZe+kQelaOJgG4Q+nkCZIXiaErg4rGsZnxnZd5gBER1oUgE0lho7AuFx8LSElaMXAFYxZjGZTn0bij6o2jweaY3RKKMPY9m6bKc4J5DyDjF/mTAzn9PIDoSphdKojn/FTgobS7ucMYWLxmMehuqSHel+nYn7TvDzr2B53Hk2od1OqUNIx+AQrxFZuzMa7eRuhEYSP48Xjoefp0Duj3Zx8058mAXT9YTlWnsBMmtTrV92GOg+Y4aJ+nAAgsucCcfZE/ZutSqgTPrTko8uCZ4A+VPWLO7bueY6vsLdPbLuc3HKhtJsfMHOjy3FcFptCtYz+QpJp27+mAr2peKJ1VsKiCGJJizKZ4V1lTWFb5O6Zs5w1a7aTAgXVDo0or8Dz5A8+brh0AJ9V/xplAyvkps9N5GxgF3KRr6FxahLGN54sOXc6z6ZxTdZ3LEQwsW5MgYVD/GQFSsGbiWhQ33+S4UooL1RKoZja4zGmlWgKNJhr5aKaUkKZwIsCmLBKA+Pq+tdG2rDo/dP/5crmsi55dkqTo9UxVsA3x/NgcwmOe/RYsLpSTUDa9V369wPuUaPfFH77IR1EH0AcpUOigh3VzFHkGr1CkA8hCUWlpSwZKhXXVvSvWF38dMafgmWZpR9C9CJ5Z/PzCZBni/4Nri+tenE9WtwaMmV9aQesbabhnxhZCpGonRG7ufSeWEPH+qWaOtj1mN6aRsC3wdwBfcBQBk5v4suSQabtvCvAo6BOyGGoaUIdnA1IoXGf/nOHfmKMBwABY4jEYTB6xccQsyx0scSdtWcEESEcgy0ob5Cay74AXBRgbArBgrxKWcJEI8Zwk3hrZGCzeK8XmFM8S4T0MYlB7sTRCzxjFGOb5r1HaGrU86fZtpZYnjXJQLzvVNAi+WjVlWu+LMj+RYpJqozom/UT/8UEfR6WeOZp0b5n2WqinQiVE9m7w4IR83QW82FumWRP1HOgclc5R+TVapp7ZMOtxTMpxc+wHMy80f4lDEyk8WHDugz6fJ/Va6PP5+CIP+XgcxHT1SZCnoPj05poGFAztvkOHD7ADjA3IO0zWYYaNYCuYL0XSzwVQw/w24FcxyYw3vWcHR4me+yQ2DspamFucKyQFvKF7BXrw+pB4wMsDhbhnUFg6h70HAB8wA3DdrmyXrgAQrtPzPAiU9o/zoSwMi6zNtM+sIBAkGp7pce4uFcABFY9j0Mdj0rHXL0AFv9YkyIbAtjB/jK5gBYw0WVsdhC2RFKTxnhoAbAAogH3hi/9zP7Qg/v3jg/bOY7OkwFFtztySTX5Y3mQdz+SAn6pJN2ZQax4Z2LS/drQQT+i75ehuYaPuqf2z7eKujOKzX/4NTbanPML5+ildxuuGfF7u1+4MKX8kPfCeHFpUZYsrQvGK+K7XjYfmPSfRI2Z8ppNm378CFVJwAPj66slxBSpGZcmTd/dnpJg34FW6SCVxBx2dKGxcvGYVbBj4QrCXCxe7MApioIi7ADXbtcLmQDfwFW7itklQI0cHjBhLouo98ECFSizcdVKDzdqoOfQdplTcYalc6F98H6oCCTC/7J2LnTkOLm4aa8jH2KlVTjoAawXRw56qDuADKSwaGysSnVegYu/sEL33nc55EjLae+l0jJOOcShYwF+rMhZKMvYC2DO6iXRUx4tZomgms4AORk1Eljov/kPps/x1l/OIayL4GIA+ir9vGfnzVYExSKpMjy1xpbKRVMd/KRSxwcN5e5qrbh5eDt/pAGUYIEwvQzc0rFNPdPWp2ChuC8GhP24rmZEnJ3qwqaZ4X0gxhUJJdd4AZqqZabPZJgMWHLHtwJucRWrRrECWOeT1K+YmyLoA7qKQRhcV8wPmDfNd4nsPLwnvoeR17JiXWy70OEw2CcbF7EPkCgwSQCYGM8ljfygDAbIhPFcwbwSQAmo6gOFWisYC+rEDRoh6cgwu+kffBQSYYjQrBpciVVNJRR16jmFLNndIcQPzu16YLXgBdqrJcOBn8QpUNDdeay4KSIxxsF+EgCi1dkrJJ9oYuMiFjwBs7j2bA0C+//qbFq7e04FTEFbpJjejKMv4QdKOdQZXSoFZS1bEs9Fd2uw5xfmhoEGRYlr0ZN1v6SozCGo+NczUMqq9gYkOYHT3FmkB3jQTiTvaMQao6YpMBbu10I0XoAvrhpeTvErf0DXHuuUlcdXNR1EimsEQuHRsHQhhQIXTzSsoZ8AsgAKMezRHAGD5Ro1nm+ja7q4nGCuejYqmEJoY8KJAMYfC28s9IK8AgNJKtTSnlwNMXJyDZ9OANQFD4uX9pr4lYd00HSRtgQEL+T7GL84lh0hx3QgsRJw3ClHMF76B4dnOkIawNKjonkJBNABB8jsARlUOJPfMX/dXGQBeB/cWHkqa3KJgHa+/LTfzzxDAoddBrSZqNSmLOMdI7NUzdG32B8AIyAzQcPCSHjA/4sZJf0iw2KSQ1kZAyvxzKer1+XL3FQ0SAJgWScvXGSwLmJq20lWyAQbEet9YBpGc/ARsDwEz8gsI4eNTIUMBYIHmCzMw7Nn1IAvuAdgk8OXA9Qdw0V/m91egoqZOJXY6xoPyVqmmTr1M6mUKULEJK5THbNJ5SBgppVHtk376OCrNtlHPK92+/5VaClczzZxob5WOZmDFYwyapdBjDmppo1EiHb3QYzYaJdKsic5RaG+sgUXCAsAEb2DopRwm/yja7eZilMGLj8dJrST6fJ5kfgMWSYnC3CdfeAkGZACelYC/R2wiKLAoXL2Gfx9cyPL/zRAUhSfiVNExN6DEgwPmG+EBBNPpWTIC3JDxevyeV/kGil8AGd50FEDJV0aFAR38WS3e018f3AfIXSAHYP+PXf6+6SaNJ71C+6iEyFpvbuplLQaYWPE4exegiaNtf8So8Mas9I2qSQAAIABJREFUALfMDNP8QXA9cL+w0TZ5iv0u7qPXYCPb2xuHoqA994M+Hk/pwrGc6NwHLzTSdeBs7S731sVxFm8mZx1EjEeYeOKZeHVd500z/3u6BQYdQWwQdMMtP/P0uZrNHAcgAaQkkOLAs8R3wU8Yy4mmE34pKPpyTMrywPl6sMIb6WDB9GwOTyX0HXD1NJDvA1QAy8MDFV62hHvmj1egAj4s2ICgiML1U4lDNi2f75hhI2AsCAMvvL4enT/fAfagDjZ8+KzYPKgWHF0vdx64DwCvcM4eqPCvjw2YshmqARleFtLdguON7XzaALq/bIjHfhC1dGVTgKLtWS4YF7v7njfS8+kZAEZegYrRJBJSAB+TADQB2LzLPbpj5nrOJpmus4TOX4jaFfQbWdAoX83KuONh2uAuQAQ2ORyZVy9jKUu3YPZB6/2um2umMztwIRftuuBcXjd8GHP4HYwxb8T2I6BCO6nRjPys2xz1eqJzi/kJnhKYI3PkOe0VqIjbShefDHlG/HONe8OdVEhLm87NFslddfOLrqv3owDQCNANcwCKZ4wz80IyQBIAxjEmPUTe4T18dmHNeTPiE0aYMCdu3gPG4poh4au5fIlEhmcOQAn453hWEf79eJg0ZdRG632xjqUrrrj7bTLD6T6jN9H0yR7mUTFNhgFGQ5907A/2l9DibViB66RmPglEKcAyp4PhcAEqio3LXszLAHIJ+Byo30FhkAx0aDAMehnEMjgrpHwh+f3X35iu/uLpgE5oEQq8MgHkGVhuNwU1LLVmU1o+3j+um270teitLFVA99SSdeLFrA6d6AtQogW0yUO9WSaAfpwn5gIYHKILGtdNO+ZYo/B5AKooWyOa5w2KfA8oQDKDuQBNEYxt1bA7UAX3Ae/vDQctJYFZZaMOo5h7EAWFnN4DF48o+xYP2nf3eTzY4X9H1+HK4Mn9/aagAkCQ5saxSl3dZ8QYKnKf/HXxTRjMpf8noAJzLtZ3sFqieHEgtjqsLLOpudB6X2wsBY6m9qBPCkFlMiqdc/cX+1I1AJWfYd3HuQIoqC/XD2N7tq5rjN7jYBI+pDUxS63rng/PxxdJKq6ZAEIAR+xaV1l/eW1lZiM67o1Gh6S4EAywGRDtuj77AwW9RYYyoyEskZLzUcnyPW+CGsUwFGMO84AmZ7hxi8aI/b1Jz/B/ZmcxEIBnAhGnAE2yMDsQlwqTW0g5OPrX5CgARiG1arlpPClLVGBcKX4Vbn5gCRMYTggOKORZFUg8sWQTN76z+asZo6JSXDONugvIAl8+kTNnTh6DvQHmyBLFhDc3qqXTT3//3OnvnzvVeKeaVhpZfCpiprwFKmHjJAxhUJydJSAjZ3ruk45ehEWRqISFzlFo1kSzJqpxJcg02Dcg6qbEmAvW6Qf7AbGjn8+HMgbAVHgcU1gau7AQEn08Tu3ce7ACTIN9NJWDoHvj0xkAALCngkk5HsdOMClDhx3+BVfvDnMxx+uZJ4QlYHw8DuKOflFmwOfzJJg4wjMBf4MOu0kGzOQRsamQDRxzEBtP8lcwV1D44nhlVMDU1EtZvDGnZyqg0GeZCgwSs27QcF3w3qMXufdZz9NMUne5n9xxRaeLC/pKz8eg82hfgAqWf5zKLDEApBNM28AOwTXDxvrcB8VtJXhdWGReuXyvlURhXSisi06kXq/8FAbJPibts9Dj4LztXrMWnGAnrPeb6L2DSy/hcwvrooAXmC3edI49R66u61h0jjHpeT606PQddO0cFtZ1t1LpcZyXCWh2psAf0+QsCnqARSFdRnTqlXmATZJ0IktK9DhO21Q7FgWugzfawf83cRH3dEvkXftNEXSjfoOOz/gKVDyO40uR4Y8v0g8UHA5EwUa7pOTSEbYL2o+N4Y80eVicAd5p4SSMDtzHHOMXoAIbPY2Bko2I34hjAwFzTNXtV2OiYDx4loneCw/+6PjqWlCDDpuduSkABZ9wwuyHK6Nin+elY+zZFDBf8oASirLjOMyAr1kSzBegok6RME1eOOVao0BDZxK+Ah7ggiEw6L/sWyAa4M1kNbjWvNms2s1JW9KOxrZwZxUsC91MwTG9socIgAp05l9Bui9yDPn3Jp1dpdzKJk4Nr0q5bCzR+YpunGoB4Q6MT2xuvZTkGpFaZPPrPSksBpXnNcSZmmcFUkRggqwFjbwnCgJsjgGCMLBsQAXmSYC/YBAAMPUg7CU1yoFgLEXcjT0kzwUMhtnj51CfH4wXBs+nzqtmAC2eNsoM6jovtlLoeT4UEMV6BoYQWENIfqi10nme6pcy56Rt2xTMwM8BRuB5hZQGjDmAAQBoipsr4IEBoAJAAL7HwCCbUtbSqWSO5YT0Y45D1w/1AnGgADqmPPbqZe5HcfJF+uE6+6MZAOrTTQBcjDEYJMhBwXJlGqQmaRIOuJPiBsWsl0KhEw1gHfNoE0AhSpGPjjwkFa8dRxTPQQrJJE0JPL9K16+s+VaKuMzj+HdY10tBiE26By2wxvjn2fxbDBjw5xCWleDfgOcaHWEUubiHePaVpSnrDsAO7cLL3FDdNaiXZxqGwVeAlZkYjZkniYuTUXfpsrI+H3MXxgTO45U+74ug5uZp9T9yzwiYiF6K0TzIUziNbb0vBBYqgHQAIgpwp6zzrfcQglcGfhfyH9w3sA2+ABVivqmSDpnri7vGxX3m7c5RsOvtfrkPQVhB97d3/TeeNwBP9/ebFsaYO/R90FCRPQCK6E2uCbwiAFz552a93bWB5qUCCqY58C0J+yVLM0slILjWKPiRqiXjk6V+WQtyMCHQOABzAIxpv5byZ2tSCLfL4WUR8GMBC5INP5lpsN0DbXd7djWi14F9kI9h7sD9jioBY+NxABw6lt0Bo1awraJEjZZYaHlfFZxIW6L1tqrnxXrfFFhBusgxDmVVFPHBCEukLP4jiFZNG8tHSnJR5XIPIb8wFqrJUdCEYQCEWS1gevt9gwcqwM7dxyGfIzvQqVGD0WxMDhjk89zugZOX6qCffn90+jgb5e2d8najvN2VUTFro5YiPeagEjbK20p7rXT0RlPAC3hRHL2I5CPRKEF9K9C5RocYIABYBZBj2PfM5JCZFCZxwO9aMWzdegAT+2j0PHcFMF7NNlGUAjwwX4pGHGVZ9XuQeUDi4U0i0fWBiSTYFIhf9K8Nfwd4IOB6oDD1/waDg30mGlkCSNNNHLr/8D7w/wZDAFITGKAB7DAmRSEkPeC1UTSjs4/v4zXBSPEeGhxNmRRUeaXaI97WwCNjVHBxzhvLc+70PABAcCLL4/CpMOMCmkDuAZmKZ1WYr0fW6+K1zzDbBJBxpRwHjckqKejCiaKc/uM/6Xk+tBCePYofR6U5cH1doS4gFhIvfLfQxpt5kLBPCRgy4cskUAR59swJFLq6qW3mTwADOhQpxS1O+Ft/cFE1FQRA0c6b8qqdOpwPmBOeHQFqpso5qnkogNKndEV37lbAmVGep8Gik6qfu/4gblVACmP4WGwrrs9TgDEUNjgPNa5yG0YsTuh8o3MBKqY3Q1OGBTpAcMZGkVhsbKDQwMYGBlzapS1Vi1VPT/a029dukJd5YJOp18wBRjp23Djy7A9fHAOoQDEF0MKi9mBcyY78cOmvtVOKRYEt762iUqNm7AwAE96Mc4yh7Ile2fdBzWcbR3J5ZoQ/f+9ZgHGksVrJnLS1o5CyxH2+aMBBqRSKZZW4vbRl7XJgwwDpjHf81sIM3VEF3OoFpMD52Pe4CFQdvXRyglB6FWxwf4Nxiy6O3/BjI+s7qJCJACBDZ88XQmaoGRSUgGlnSYG25U5xWyhuq3zlg+MF79JMiCzD69hU8txaRBoKpoYlD2WdDy+dTlfsYixhXB9ghKEb6gFXMbIcbj4Y7mcq1+rm3aJzo8wxeB+Afq1UBU4AngIAPhzrYt93ZU/4ZA0YWMKLAvIPbyaMVA9P1wb9HcXSJSVAgAOATCXlC8DoTWURs1lrZ7lHrhr7CVZFikU+z1T2HoAj0Po9ZR/PHMASFCPwV0ARgzE4atPkDB9rCdPJUrhbOrsV1SjW4KWCLrT3l1Eas87nG0FC5cc/ZA94TlLg1AXv+QBgIoWo9G0tTOQag7mhhoe3uz5HKHLiusl8fjW09ecE2cYrCwTsO6NTGz0fr+ElFp7GrZ9P/i6FYGwLB2Zoogc68xlSFEg+rDOs11iuH66PMsOyY5NshXKoBENKABQtD0qbgUSe2ab3Rq755f5m0/n7oliZIDKvgWWkAIjMwwA6kgA02F94KWpJvB4riNIM/PcyCry3j672zyrYIGDJ+KIQn3e53S9jC+Ocx42Mt22j9XZX4AQ+FPe3d92DYLx7pkcTsARjwbMlvIwHgGMU1lJxY78mk3Hg+sMvwwNXuFfKeAETByBJhGSnurUp6evhWjcBfWx8MliRwWKEBEHkHzCNhrcJxgQ8YJSRIPIImFlmMaCEPAIsySSeEEidCMvKzCKZByKud7CI3BSiyIOzXgeVOUmSCxhVOidsgZb3G7+3M5pFOg7kGyUWBiXEZDJK0oj5TbA5pv1dUTAGjRUAHfw+2Vgcseh4BFCF88aew2QxxkhB5HBcDXwtMpYxB3i/Hcx7nnmGeTwnkYs6Zg4YFTmYyelPfzwHfRyV8vZONS7U0kY1bjQyAxWPMWhvlUbJ9LHvzK7ojfZa6BxdpB5RDTThWfGYjc4B48CqBatnR/giE4abACMAOniDShhuQr9q0aRdi1fIFSy61Ipbi6Rs+vfsi7Gr9wIK3Oe5Ewy9Xv0a0PkxoIBBheX2roCG9+DAuZkMxCQY+F3IAsCYgMGYmS8ygACJyKsMBAWxT2cBeANAxf+NL+bNO8L/zPw0cM4+etSiQDdCPC2DFdcONrwY/H0GMMP3elok6c6sl31Wepydzr25MeNNUNkjA9IdSEHMBLTrtWWqsl0XxGCx073FYKFjiA032DrYrHrPg4/HkwvvOemYiWaPdB6VWgnUqwBYWjiia+jvgfmbvAIVAHxwv71vxCkb41cjSnQkPNVfu4fS/csx0rkfurjCLBOFPw7bpJum2+u5u+vegSWgZnUFuuWq3c4feSjoOWOTD3q1/B7AFZwTFnB0SDzt+XW8oWgBTZvH1a5sC8ThInbweZzM4si2KdOut7w3vnozQz+pe5dky5d27JHWLpsHr5f1AAEKMTi8Y8IHTdL0jRbP6oE0bLhwbfymid/XAAMAGt6ArMq48GwY3331rvqaTpAZlOjdvCmO/cEd2Xno+cD3BKAUOtGa7uJMNJFywKkvfCDibB+HABZsmAkTw1EbhXV1FN9mjJxmFFQPnIGK64EzSBKybMZegQrEn8HoyvtXBDicu7g/mPR5AOFVaoENJrqi2NBq19d99VRnAA052vhTI0B0/Ipz6ZYxdAG/XAcToAeYQrypYMD0KvUQumZkUJfBilVBXg9U1LxRLYFyXKnVSGG7Uc0blbxRb4nA9AOY7KWWvGZMu18OvIT0w+I/hzLf/AGpGtg0kHrhK0BLDzhAFvVwgCaYa2z+fFDNhX7/+NTnxLPH1Ktist8EmBPneV4YDR6k2LaN5pxf5BkAJlTKUauC1/AmgCwEhTKe5SlAoyZMiJwCKUtzslwrRWZUAKCAbKsUBzDKPJ2k2Ojufni50FegwswiMV+hKButa0pEjJGWZdH0EbAqSg6y77FuMj83THPG541SEPwIqFA2gnQ2PWNBu7kAL7SYkNjPIAWLFBh4NlNY5IhaVIPuHd1zFLeg8sHsnj28PopCFI44Ny0AxbMCBbeXk+SYWBogc4v3yUCzAKCSL3xryrS83y6dVC8FUXZZNnmHl2B4wABSLhRtJkEUE1zHKgC9mxOWCt3f3vVctfiTz91rc/4LV8Njbz6K64IxivPFvAZjbAX38ZmyxdXqOpBNwoGiCa9tHXADzfBZzT/lasiNc/WSEe8t5FkNcQu03u5fgC80RNb7cjHYDCuDF1ELYB5jxlRtxmqRc/cdf7BAIEHAtWFQj31cptsXFfdaxY0ZMAcAOHnwA8+T3fOqzA6MD39+ylCR+8X3AMlKbIDZtQHAHXkkSinbRCN/mzIIfGyoBwBQ8EPGgCIfXg4MAvAYxGdTEE9AWwWe3P4PY9jAOmNUbctK6/2uxqheugGfqLhGCgKulFgpLEF/50dABRoo2JsAXEhivAmvC3wmbypqzLOszzDOnfcSX+UfYJkyY1TS22Q9AgPZzK6berrxMx70XvEcxfWSzg/Ys4h5eUqFWhss/fg4K5Vwo54DjRKpxo3ZFDHT0Ro990kjZwq3dzbR7I1GybS3SrMmOnqRr5lmjepTcfSinXf2NCha+FpihhWjYCKg04yi1kCNoR4MAAF85CcnSez0PA+VOPg0EfY02IXtUAipIwAFDIiIKkvhc+6XAtIzL8CIgCTCF6Qw6vTFuf/snuGAAtxe1wwd0YHX7HnHsACIg4LXmBEiRRCZBgryV7NOABWvCSUGTFgiCMAJMyjt1NtG+8g0R6beWAZiyRAn1YyUjabXF/Icft1du1n7kNSXWUVOAYmMHbi3oxX6eJziVbGr0SZAKvOdCAQfEYAE8J+AEapPc8F1AqtC9b4ihfg4H/RxPhQ82GekOeToiXqNBIYJd/AsecXumcXJfgUqzH+E5UBFC390oVFgAmwYFfr8al2/CqkBkmUSPc/Jz86A7MnpisGoaE4CkLJKB1BsIo1Du5tSCOLnSseUn716KLwCKdjc7wp+dOtgti5dVtYJj5YVIDSJ1/X8vUEeTO3QOX2eDzV35O8beIHCEBtaLJxhXXVD4Yt67crJRsHTez2rAtTlJmMCMqjRMo+TajpvbPq1MyobGwAVRqfFhtDo2JZiMrQ4xn3CZhUgl+9S4zng82K/ld7437PXqwxj3y/+FL274qbvbNTXhhj4ibGm+GIgcpjvyVRGCQCJH0XI7vuuwESDIaVsUmabkvxh1zWFRQG+XjONXhRMU4aIPE/ev4HRfvN18Dr0L0CFdBTgzF0TL9w1N439aoU3HHx+WRhtfJ3RQeB5ZrUiL5kOu6SkG2WMJ2jRR21KJdWunWzs9zEVkPC0ZE97zm7jvC0r5SReEolZE3jewG4A44GTPizVAyw9loPw7/HrBAXymX2xUS0bgxNpoZIW/d4+zNPJTI6rzt1gVADMVIDUzz2O7QCfiitQ3rXIB3CLudv7/+gcp/4TZhAMhoQysSRq+9x3RzO3eVJ9G0ql4xjUeqbWM829U2uZxqjUR6F9Z2AOKR8+3lN9JYQyjGdYTXQbjFhN8/44DlcwM0haaqRcIuUSKOWNak3UeqGUN8olqMdMKY3Te+R5Lln+7wo7DxJdJACYF/GeDqjAPF9z0eIGBVxNmWJcqdREv/zp32hdb7Rud4pxpZQ2imljo7wUtHBBp8+o3TDnZGnXj4AK+AV4QNkzO1Cc4zkBq4KZByxdiJvvWjPwFsNNGREKWLhiv6RMOUEetRJMZtmY80ZhvV+BSwdOZlcwKNthMzYEPuMmZosANdDhR4fXS1LCsurfbvJv/G7cNgFmkzPVkzSUakw+FNHeENNL0CCXZN+qTnFbab3fFLwsKdBye9NnXlNCsiUbeQAOQAgYOFWKXkgKPIAJiQFkcF426QF/vD66+wB/EQON38O6AQAFBTTfL2PFwPDSM99UghSiPg96nzBeNjbFhPQDY9yzXYwZw+DAJj41MJ/EfdNzlJ+BHYPrh7/xjD00ZXy6FD7b9XnwrJ/Astho0kH/PMFwNiI9J1qyCZ59rEseoMLrY49jkdyF1ttGvXSKaxJfEzPJLPJ8ZTcePVCBtZr9H7h4L7Fe2BVYw5GE0cUsMm3mSwMgdLsvF3N1FOEAgOATU1IW83WTe2EO9MwsNtN0gIJINqKwKjg6eKO4JdrEa8IDFZCL4HfBmIjCsghLdJ+Ff69JDCjvYfz+NShwq/fvBajAXgevqc9TMkYnXscDNdWP72hzRNjuvCcSVoqlCiEhie/PT78/Oh09Urh/oxIX9qdIkY42KC0bHcKmOHun5xzyMzbW/Nh3Okel595p1kh7y8KsyHT0TM/dzANLCloEg8GAghlmmSjmPNsBjAfIQ8BugOEjCrHnuRPMJSEBgHknCniTiwwFSKwYNz8LFPMwkcTm17r0pqWF/wADFU03yZxEwoaTSCFBtKo/0EXXDrowKECvRQoE2BveBwKbQ0grzJMiu82epY2YWaN5MeB6eXNOFM8ASgAGeSNUZazsmfaRaHQuGNDJPudJ53wIKwVSEyvS4Q+C4hedfAAV58HpIQAhcLB8J7sxYCwEb6xpkgtzlve0YgYsVgUzQFPG/YQxqd8Aj9aJ/uM/BVDhjnxO79TqQmH7TnMk6i1qkQfWBK4troEBUz9mVJgPicVkadewmPM7okWhTYzrdtH/czEuz8mOZJRivii9XIElYV94bafXSON3HvuhRTv+BsyTKht4aMV/6KFQzcfBSz9KSgqymDdGtgIoBxq90OyFjp0lQhoXCI8KKYi1s4kCog/TkMu9Y2YMb3Lu7zdZxI3eh8WSJSArbcuiC7s6QS+LLlDr/a4bDqMxBorbXYEWHgdJQAGjoio7olgXKMDDQzs7gnzLgnBJe6mNnudDwR71pIDUBOwXp+OtudA+eczBtA5zA4NBV+M9ABVgP/DPOIa0Ny5u9nnSvp/0fHxS75IKU9krAFT52djnZR/GovBABd5zTiR9cEpKL4OOedLeD2FUDArrnR4Hpyb1BvAtO0BIwBlsHF82VtjQst9Htc6tmrldgYocC0Eniwizljtt943gIt4y6yvZTDPpfQdTq6SNWokCWJhRKvTjKAiU9dG60nNn67QKXdhLpV4lO2BxoFOGzRQAudEa3b6/UdwWfb5YxrhRCguxGzfHMvaatdgAEMGm0yYrBMCLogzgRqscS9hKoBTvlNNCOS0Uw41a2S4gDoBaBmgxb44v898xGQAzuU9RkOH1ALABs2YGG4Z+NdDSEj4w3+vrOk8Mndfk+uI9jjkpbkEZHsfceYwfnWpL9HjsFNNKuUSqLVEpkfa9q28FUj/80aXQx/OMsaCyjy24Yk5kQTJW1tudtvtCuQSKaaXWM23bndbtRmNUKiVSqZF6m3QeT07cKI1y5sjhEBJ3s8AUEXlM3CwycrSmMgmMvy+MCtdJVxBV1pa4bXweJdL3779SjCvFtFFtiVrPVGWeTHG9MN3+v8LebDl2ZMkWq///JpndR0nPbSb1qdpkJoZAjJgzueuc7r6uB/fl7gDZ6gcYyWQOSCAQCF++BgaJJRFAuuhgMfwEVKiEThkNRRfL6PpNw6hzMHeM2WizpZXmslHNs90XWqZWJspxUGYGutp432kMxH44E9U8UZoGGvsnLY0bGUjHQdGKAn8TJgHSVTxoAWNF72lhLBOfHmKJF54ZqIagjtEF4AsF5lU2YlIG9YlwgA88CACogLGl4JkwT5aWaW6JSg7UKt8Hl5YoTcMFTMX32WZLvPJSAHThEY0Ok3CsJczroOpxhLQlTVHBRIAW/rhgrvUSGRROONbJAQqrNDHwfJOamkeEL8w8qOJZc8e6KePGfE9Mehr6gcGIKVL/7CgGZtCM/UDTMDJ4EayZ0nKh134oGyOGSb8HrpF9ZZmHmS9X/XzvswUAxIpWZlrkGNXcEwa3YHt4VsFFYpKNJZhECqDNIRxTd/9lcBYxogwq7AvH1UPi0HKjbW2UplHBJ2MmMVBRHIMiRw8ACDtBmQZNCn0GBuIYBdhgnwkv+QoiEeWI2qRzS+gHA55yoaHreZ4T5gX8PfD9pnG8yEghSYEMBAwLjSoVuYUHKua6MAMjZPWw8B5a0xiJpRrsuwHgIY6R1nlToK1Eb8Q6mVzuBlR4hsbaVmVSYKwrwwesHpEnAlS9A7BpGrlRJvdTXE9gVMyZ9/2P//rni7Y50pxHWkqgtQbaWqS1TbSUkdYa6ViqJnpA2gEWxday/C/RsRSNKj2WSltjOie61uahsChogDhSREeyweJBMGQ8d36OFlw7utRXoMFSQBBrauAA5AEAO8BwOLZFJAuFag76+7ZWWuZM62ymhr64hFmYFZNVwAvICzzF3wpnRGp6Q0Xt/snrYKoJ3S4K11YSwWiUj6V1Eq8JHvCO8AwNK4ThzwCQA2wCHEcv+bCIU0hMLJYVoA1uHPrzVjzNLTLosDc6tkbnMYv3xEKtBAUbvDSEQScDtYwZw+f39/vlxoTFqhpd2MxI0dkCpcib2qAI9BebFqfagYYfxk4Wo8ssnb+/jNEBHxJLbwF7gxfy3F3kn2DHMLOjKTsChpNAwflvMGtm/a4GRBUdB17Og/PMjxvQAvM1MDHYdwLFXSOflgN20wl9t7IjwH6x97gv5vF/D3KA7eDlFE0W3v498HwsjtDtbKWqTAgAhy4QVkvwALuEQa9T5ERucwWJSmVkkVNkggV9bRpHKc4ixWm4FGkoyFJKlFLSYmOaJprnmcZx5OQKt7Dxxl7w7PDgjRrVyfeuiTXkHNm30dxWLiQad0DXVYopoWjCk2EWAEl1/EKTVxmIPBfSJDUwXD3jo3G3/ZYWAK09qOxgV+CnZ0UgctSbCar2Xp7jUwl8BGprjSNKBXDyYwnFPDwuAHaUUr51pFH0ef8LGPfFGGluWTt9YBVw8c43URj94RhAP19rZTNCsFUcAKeGh06ao1RkNx6wsL526q70ZCRotJJp7DudXyBdQ0fQ64/vG0BMdOHVVE7GY83MHPNZ70pbdp3npc3UKoCWRK0End/smmAPC+0gp4FqDtTqRHOdqNWJlhap5kBzjbofYFnpflXTjgOs8GwFz5JYBNS8AJ+Qk8F7YrvGlW7LKkAvsyEAvnqZm2dcvFzCkGef4XoAKwiyJYy5bX3TupxUiwMgtkZtTrTt9QJM3KNKa62WfiFSK1wjOg4TLyKbi5lFB5Gpwd9ZXrjPYZ5R7X4z7x8w4aobA94sD0WWxuE6Fs/DvRCtAAAgAElEQVRP+nZ0zdWLIJtWWQtyByL4/+M5kJEAjMC+rW2mGDqaGzcMlsZdTpPCXH1gfLwjinIAIUbntmILr8P/JumqQkMfRUOOQiK7zubdfBJddxQCSHjQjqa7lgHCoNDDNYj5BT4Z3NnOWtD7xIf+2REo55B0oKPOnVAxKgSg1BBDiXnRZDfNHT8vZcP/QZP3G2QbOL+Y4/ymkhewZfA/gLfuOzNLYCafUIL3RSGOAlJjIwHuFRcJmk2ioCAFjm/muM00TZdCGsW+B4/wOK4L/U5yfiDB47WOxdEyeDKpLCcMozBbEjdNaqU4BoqBmTfTMNLw7IyFMSbtxrNkoVHVKNxqsge3316SNNeqwD1kDZBGZTnH3JyZFOiDfEnlJ/BlkGPhwa4cE4VhJO+PADNMeCUgpQIsxWmY9HmaauGuHw8SYc0GrxwPrPA5dAyRcrsOm0kdDSCKlgjkxh3YDXkqynYAoGFJHOz34P8P3wmbC9o30EFZHeLDgbkjCxADxgSDAyu1slAKmT8D51xeBxBC9032OYXEn+9kH5CwllT1Ovb+Ges8O/knQAo21Ewh0do2ATvS5fzvy6osGwATOO4w6fRzLTzAqshdZvl+q0S0WnxzoT/+618vOtdCLQ2Uw5PWOtE+J9rnRFubaK2J3vtCa02a5gGZx9YyrTUpaPHaTAry2mZahULqN5MZmKzCTDFXLeZ9zCQYE1hAezmIRV6aQSXkEOiym2knJAe77sN5LHRsM21Lode50tK4A7StlfbV01+NjcBAhWlqryaJlrCB/fXmncyU4AUxgARfXBqDwiQgkKoApPGghKVbmMEm3venjj3200CURYtVFPt4TztHywVI8UAFOln4+TqOS1G4LYXe50rH3ogNJ6t4Tyy0b1VNRhmMOBWseJ+c7oHPAgsH3haQgoAh8fU69Hv48QSvBT9paffB0QrBTACib67xm+4j4lDBuPl6nXpeMa4sjWUWFgcfb8hNcOwBsqC4QaGOCRbgD4ooS24xEMxTpAEy+cITQBJo0+oLId0uBgbsfQGoeTkSii0UBYjx0w0SGK8LF3BDkx1mM5tTWYaAEl7uAQ02Cg6/gMYCAIwSfOYdqMBn43je40nBuPAUbyymvFYZxWKamA0xjb12wUoy48AYI8UYKedMMUYtamOMXGy4Iu9qhNc0VcVvoO9rV6wxSLGuu+r1lmWzx6VAhikoOpZIT1FHc1mseWCIz5mxrQB+YY6oOV4K/HVd6TxPBSwQrQiAwkcuIobRgxXY8H+YBnpQAUAF/qcMDEmVAWsHQMuFJi9ggt+w/77gyznTuq5s4ncBKgyIWlrhc5yzmhyWUhSYwuM4T+u8XDoGkGt4nwil7xdzygfF1i/EsKjlcQB/myZsrytQ4eUiXs6im1wzoHX7bgZi4FDQ5f8GqJjd+DVGCAMVLAlh+QdSQbBvJU1US6CSRippZMCiTLTOmWrh33Ft3Pd3Xzdd/MCQFnTq3c0XADhgcgkzYE33Aagq0jj+n8SNHsY8Q+yzTwzxpr2rMBcAbqspp5hTAoDzY7GUQq2utC6HXLfCklgbswaWouk5Pu0GMb0YvwAsPHgBUA4LUyxsYXYGl/Y7EOo9WeCRYvNr1fnay2s4zSEbfVcKXjX09eCEA+qauxbMT8UKB9+l9+AGigTImvx9G+9/74LXMlGOPYXxk1qNlw6y0d2ZXYFijb1drON+vQbLxe8B0olpDDR2PcFQ0JvZIUbQAxUAPFKwqEkDK5IVBCgEHeCoi3rn24Di3CQblkRiiQlZi7nu8STIETzooKCMyNdQeAIcgvTrck7mWecOzBmY77L4KOCc+XNnppJW8OP4qpSxmcklAHsvY1OwKFpEJMYBYi3hHYMxh++prxfw2ECQpPOyAlZybXBiW7gwIZDy4OdSk65cPT2idOENILxGuXo5Xis8lkbxDQnDSGD6xdArY0DjeUvVorg5cCJPhTZJwzKqfpVxO7J3RTO/IwDXAJ/Mw0KuDQdwQI4IGQcAE8g31GxVrn18H8gskLSxinwTcgfEfc9lZsBPYjrx/zu7xwAwl9oj1wCYDGAxbMui4J/tJzYn1XIb5gwDJxkMCn2guSwUxb8CKRxgZWB/88QpHEtbRX7R9DvCI6LlmZKAHHh/RIj6aNI4RsqTMTziGCmFJLGpzBRBSoilfzR5v8zPn5whOLy1dI6y83WZT+T8FQFiIYkBsMKARaaxC8w8K2DYWWPGr6PhU8GSGJtPGJRm5ogag4ak35mlMHwN/fG///Wmcy00l5FaGmguI21zZKBijrRWTvBYSqSlRNpaVmbF1pL6UbDsozogowmjwoorAya8caOZX0K3bzKIpuwLAA/W8V+dB8QmzAszVfTFI9gXHgxADOQ6Z4IJ4r5WOo+FSg6Cyk+6UMSW46RF3JWZgKLUYkPtO1hiBlNaFy0K754SABx8dj0ADgAepgfOegxhBIk0CXy/O1BhfhzeB6Hod4LeGF4YlqJhLBAPVMARHD8vKQOL0PMPpmPva6Njn5W2/zpMhgN/CWPTsPQGf0PyA2DgagC66PtcC3qXgV0sBgw3UXRoPF3RFx7v81Q2DkuUXgqqADzzZp4eAMP552KiuCKjKp2ajzHiRM34DTdqnpCrnjPPmPHnHewjMDlwvvnYbBqLaR1psEV2fS+MQR/Xy8DUav4JTgJj2lChSfsuPZgKAAGqJX34zhIKbHs/l+wxWyLIXBu9z5NKTGq4CWOtO1CB76nGnzdpy0uiA/l5kiGejUrraY4wqOKbYNCbmZd/TNNEITBgMY6jFrEwhPOLEzBIVkH8bbFvGxbHWJDOjTXk67JfEjVqnTlpQ1g4WIAt7Qr0mBeFpYR4eQkSXXBD8ayPuXKRhC4ugAkfWQqAwbMoAE54BgUACbAvPHvCgxToTivwIB0UpZQLsIeCFfvgO86+Q419BUgBwEIf+6kwr0gByBrrCJACYJQCGNl0rGEYL90fFHp3yRMAJF6YW5fTaO3mJwHDXzawjN+AisVdW2Dj+M13MLR4cODZXJt2Oy6FI0zrHBONx3wQKVOgHHvRnvO+YK4DkJ8mpnqXFOReyi7f28KeGDVPOg/g89WUUv1EFh2/3tQRc6WPKMa1j3lgX1d6S/FyrBu9BUD/ErkH0oGUCejAVpWPufc6993oynLuMNbAAgKAoGOtLmpeeRmfa6PasiZeeFANbB2MazWWlPcHaNaaabU93RcdyrnMl0U5jO18h/sOFKBT7TvDGEc4J2CceYDNgxLeuBFMAc/swBxX3bH0YIJPElAaeYXRHzrzKHYlZaBEyrGnFHuam8QJhkQ5XiMGJzGfhI4cBQmAC+4gBxr7XgtwbKDSR6G9RzHb1aLhB0YF2BdepoGubRbwAzr3u9cFmil63Ob50o1EBxQFLNYzkCvUXKj7fOjxBEPAF2gpSCfzkmLCLM6cwoUxsbhz74tWf18E+GNbuZxLb8iI9YCX9ADEyJEp9peuuLsvKjgsJrL+3o3jGaVYxliZ5b6h5n9SlMJ/Avd0Bd5kX1B8eaaK/12bXa549gW8rjuLMWhwvTAQEBX8aZklAWPX01IbTaGnabQI0rEfKI6BpiFS6KfLtYdiHmNC5RpjMLacAkWWWAK/AHh2QOI6u//j3BizwmI5cW1e9kWuW6RitdyYASLXCqdyzPq/Wbr18J+wgj3pnKPA4Tdj2izXZtC5Bs/VfXVsEe8TcWdUgDWkMhcBFKJIKOKYFGCYhihgAptfJnkMgMOE/4VMMSSKY9LHFIQIiXIsNPZBP6vEQkmeA9ZVcmMmiVSIj4UwPSJMOZvuXwqJxj7oe7I0xJJNYBaqDAiZ18CM4cervh/2m8ExSQ8pZoyJOQSgrsa3OqDXzxU8F+F9Zj0eceT9rslSZv6g/3jTviRa60THksVUc6JtjrQ1Bicg+yjToCyKu8QDP/e50FKiAhbXFAPT54P9MNeiwAJkAJBtQAbyPrlT/Tp2iRxdlXr/+32qF8S+wqfACltEWlq0JeQXUsxtbGx3Spf/2GdK00DrUphZ4RgSKH5Bx4eZGLrR1jEHAwHFooELzALg1wMIsLQR0+mqWaUUkuy6zvuBjl9Jk8oBamafBTwX+/jfARX4Hl6fDODEzpHFowIg+AZUCJ0fPz01n7WEiTaRkvx+n5r4YlGlLHX5/X7RXLP6TPz99XJpHp4Rs9DfXy/1JGGDzUNAjV2ZBWbWZHQ/LZjdosrTF21hbItlMDzYvBOyD0hQ7Pt47xT7fEif+DEwgBCRyiCEFYyLMB2QJ8zAT7sAEBZXO+vYs2vEWEj4XHQKwXRBgbctYJvY/tnYLuYjI4t1X0jhPHsDTzj9ekbEvq7qDQB6tjdTOyUhRDt4Ap4oBbyZkzbisHCuNEnkDlTI63fpFnyLLxWWBQzxILGAuZN2C2tT6lq7ddxMf5sVqAgh0DAMWszWWpldkc3x3nuMLMKeuEsDDLgSZsW8US0MSizzpgkb23rQeb6Vkm7UeOuiwisEkpD3+RK2kJwPxyrB+b0WiLMWWbVW+vr6uiR/oOAHuADau0/wQBHnwQv8DWYFWBl3oKIUSzu4+G3M8EI5NTkBP++gB4o9dK4BWOhzboU5imU9x6UoAIVzCpCiOJoyCjqvk4Xswm/aZWhw4r/Gz2JeMu2/AfdIMbozKnAzV2mJBypyuYwtpd/XJpGHWeVCF61zcYkILsa0KsAQqebR3YvYKHBpRe8/aRoJCSEMuK+EuEn4AWF+QBGt/hAyFgG8wTAW8w3L1hYFG+AbBG8b+OPgd8x9Op6Wq/nuUi1KF+av8LLBdcUeK4sCPmD0xBgvYw3gQoyRSikqfZqmSYE+jG8wJjAmca1B/oH38nIjjMNSeAG5LZw0U+D+7rTOHqTHnAXQAGMNBZX3ZtH/Z+jLkwLMAG6ReFCzB/is8417q78ucF61oG7X1CFo2adxdF1Ndpf3DAIUIdu8u4J5ojA8nQxl1f3DPmAxjpjVmrMt0N09JoVJorat+EUBgyImiRleCgxOBCk2LtKPZNGkAElQPMN7ANR6eMkgzs/7zkDC4lOwUAwj/QFJUQDwWi706x9/iufFot9tGoPq0PPENPAYgp2HCnNiK4SVhSGFNYpxvKbIMfFGkJgTsa8wpkYTBokRCna48QmwHAAEjs2x7VrwvM+XgA48dykzIpvJH3v7LHoMIfMFm82DY8cmPjMbA5Kv41R5A+9LJLDdOFqyqrYfwInJC+YL8KSSHZ1TLYUkCjMhjnxNgY3BAAvPq1qUC6gAaQc8Ee6yBYz7fVm1UIQ0CIwI9ZTI7H+C8xxkPAHQA5BSXMGp40IABJz7GMKlM49UjbWt5L0V1rZpYQ6af57Y+BGJFWvbdN7JMaofDxghtpbnazgK4I7vjHsaxi3fVycFt64MCwN6LGFlEglFJp8IEsdIUZgN0wCWg20xJCqSxgGWBcAKAwuqeFnxNTg8B076EDZBkveAxwgbc1ZLgEnCnpLjF2W/IFWBsWaQgr+mStMQL8/n635SMATzwtD1OqY86AGQBsA4x8XyfLI0A+cAYHl/mDtrHT4xS11FkrKprwj7bvDn8DlI9Md//H3Qayu0lEBLDbSUQHMeaW0TtTTQUiK1FGjOk8o9fBQp5B7mW5FVBnIs9QIeoKADq8J7SwCg8Dp5M0hcnL+EJWdYJ35TcMBo9Vbsw/gR5pr//P2mc19proX+9feLchrpX/980+/3TttSODZtYYYFCkVQW40tYcCFl2BgP0wSUh292pgMXk6C58Aw0/5njAwsTmEOaQaZZq7JjAoGMjxLw9gFtllBa3IT2z8Yddp7oNPuWS4qDQCD4tLpMjNDPI7H4F8As0dIPVjicWqRbCDFoT+/XoeTh+x6nj1A5U1Z19m6jN5oymvYtBMpi1UUwEwDntXUlUGy7WbCumnijDGDzIcF5wvn2aezzLVogY4FNtIcsKAzkAwu+sZwgTkrzg1Armv07abMAcgejBUBAMvOLZg86ltxK7SYMsi/v49TGRR3ujS03B588ekckCGYu/6sHVFIb/BZYHLgvU224CQMTjd+HYdcpGzzQr/fX/Q+X5fiRjs85Z6HXo3+BlArm+kZJtBpmnR7PB4X+UcVx3RQclFwA6jwXiSbe2x1z2ltoX0/lVUBsGKeV43/BPUdunx4xKCg8xsAMa/VvzNiQAtd2nwpoAA2oIDyshBviOnZFPj99XrR+/2m8zwvG6IbIQnxUaXHcdi8gu/lGVurASPLsly62SgE53nWQjClpOaFCrIIIGjUYzYJ1EKtNco5X2QjtVaV9jAbwGjDAKUA6N2BKPVekdfdO9y4nmqWTPFqkj2+Z1lKC6Rd6DSi2PG6fxQ46KTqPs5IdLCEGSyGEIvrddtqTFcztRqplYnWhf9mKdRE09gTTDWVUVGMwaExrdkZ7wkQgesAAAMYUZBi+OveRxEr8CoAHNJlrtHIi7L+jm0zU1e8L+YLea+XyMouskZhYHmQZJtNmoHx5plCnnGE8fx+v2kcRwXjMD69H4UHBwEIArgopeh4zDkTdN74qfIPp/G9Fr3MgvOMG/VxkvHgWQwq23AAbY5RC0LQ32fthhtjzqj77QJ6ocsGqrbfvkmXisUpqmQF4ENtNJeV4wRLlbEYxLuh0pxXXRgDPEHR4rux+BvpC2og6Dv0ybnVC0ukJNaGWzezKh0cxQakXb5zCfaDpjVI6pD/HDRXsLjHfnm2F/wM4J2BTijmE4A7KBTAcsH9jqUrTejqxuriTfzZZP7A/IJ7I/YBkrMUJpUsKDjaTHKrDB43T9p72PdUUKaYTMeDI15C5O/dHhz2/0dkKcYNzDRVRpJN7uvnYB8LC4mTBxuUHQrGrqwplanjzpUaPOI93HWjRbS8J6QWzJoYCUbcyvwREADeBd4w9CK3yuYl4X01oPmfC0fUgikE6c/Y9fo5zK6YFMD2zRqMOZ8UgYLX/Dm46LxGZEoX3SV34DmI4yz+JyQn7viAXYDHkLQBRqNJG+U8Fhuv6qEAZoYDj8CwUC+aYTQ5l5d1qcyrKDAB0CXfNgMQGOyAtGHsg8k5pqwAxjREBRTiaOyPFCaahpHCMKqBO+/jpPvBUox82bDfarI5RgWMwKiIY1BwCqkmiLvG+1x9NXD+FgdmJW1uYB0VhpFgpIl6C/OcMrsE0IG3B/yVIAPCnPfHf/590HtvNOeRauxprROV6UktDxpZmkNPLQUFJY6lXkw1j6WoV8W5VgUwjsX08947wLwlVgdCXAtgkwRcgQofpWnSDusIe/YEPsMDFV+vg8LQK4DyPld6fPyDtqVQmgbaVo5nm1uibbW0DRTuABe8/AOMCJ/mYV4S9lxLqDCvCYAfYE/cgQ/PjODkAGYgQAsMiYaXPbD/RdGuu4+ZM3AC+wAgxHwxcJPyXXxvCooOP/99jbaEbAFUWyz+zp0LRnSrkPaByFawIcAO8EAFwAcAEgC3IAfCmLLI0/8eqPA3idnfbORmCWbI319fsihdlOHh2RPnvgng9d3w08AzjAcb155Bw2Nq1kW374avM3LozdcCTBycN3iXYLzDk+TOePEmcN5ngrvwqwNYVneNIfXm+4ZYzJcwKjxQoV1KdPKlSFB3ftkP69ws6tUA8ESZObexpawBLTyO28Zme2BMQK/+Pl+ODr5dih0sMpR66YzdNLYpJl3EgUJbpTPlpR993+vvkAosrenEDPBE/TecNAPfcxWwYpfrZ1k2jf5c112NNAFeoAuMYttT55Xd5Le7ph/AjhSIOC+6L84oEwWYZy54RsQ9XtR7VrxeL3q9Xj8CFd5g05t0riu635a4oMUpjqVjcXijT2Vk4H3Ok0oparqpcZAC0MBhvmY2ltQFsBSH3iMAHe95vua+Y1EK2ZKCF27b11W7b3M18BTnDte+sXp4oZomGFdmt4lkrZRLUY452K6pWT0o7kDFXJteB6N0CT1Q4TvMDKJVqoVNMecWL/cLAOUMUMg+urkX+2MgpY1ZMK5wbc7VEoneItfAOcf1DCDjkOv8cCAC5ihjdzFQ/toPZQ7ZvGs+OfgdDKSXfD66rLu+J4DEpgBFrVXHm46XljgeVOQa67rSv/3bv9EUEqVYvwEVANXwuB9zXrqE52JhZxF8QsvV+DrHnHDAkzJqpGjGPAhWhDcIhFmjlyahUEOX8l6YYa5UwFUAKiQVaNH9PwEVrhgFbd+zQlreqGW+loz9kammmebM4wgMCDAP8PnoUEM6gSLFPte6f2bmyMWO3RuYpg3zP1DbUYxlBQlcRCpADzBbkiXy1NvxMAnIrHT8C6NPuqvYH3SK/XNxLFUeUgA8cMHLJqztwnrhdaUxbwC4Y+109Z/gz8Oco7LGan4anIDC7Ac0NHCvwZyk7w1GgtyTt3mhjz//4nucA0CwbqvZAS03oGJfOVUDbAmVmGljYKaSko3lMF3WJ3iv+/nANXM1k+Xve009yXYNyPWA8+TNHDFnG8MOhTknL4ElYayVRqEH49POBYr0kjLB5wf7gWMMBkv/7PTaBUsF33EaA4V+0I6+eg/IPQsApwJw7vpHob/NLOdAGlZxxfssyVgA+dZ5o+y69eapYHJFz87BPITOf//sdIz7c2TssSt7EVIHNQ51zAsAZM/Ph8q5mDnFjAg2tGSQYBqiFtpxTN+AjSIeNgpkiK9IHOUYgIERzesG8zcDC0FNTWG4moKZnKr0RPftyu6A0SZSRfh3mGQ2nfN8MhLWuDxORV4ihp+zNwlNBiTj/OPY5xhpGka6M8RwP4kiDQGItYivCgCREiuFYTKg4n//603HkqlMHZWpo7kAsAi0lJGWEhWU8BIPyDwAVMx5otc2K9MCBpsooFGkwwgRfg0wwTTTSWMLzLX8AFQYmwLFqI/LRLcdP+9ABQABUPWXOdP7tVGrkf7rP/4WFkWhZeZIJZ9UYoaaVxNL7yfxnWFhxoQAX8COYO+J4rrh36UXKE7xuR40gaeET5qAHAWsCp9AYgwL/3kmDfGpEmC7mDGnGX9aosmiCz4UPmubv3kF4Dmg4arR2WZgA7wfAEDgfN3PKcYOnmPndyP4nYAqDSDgClRc48lAv0PBAvf43683x10KcMIyo5d6UZz7JlIQY4P4fQGrw6esQI6CpA4+txYpqFIEQYO5gG16fHBNqBGsyk34s38EKvZDi6+XZyyozKJQ//wkxBTiWsL1eDHOlPMJyQcWDRegAhpy6X5rYoMUZuabMGs3F2NncYsXS3aw4hqfD4aGRhLuh0pbvl4v+v3+Uqr3+3zRse30+/2lXXmvRdckDCnOVP+rN+5ZJ2os6jCRpmAeFSklCiGoTKCUQtM0SafozqiYLwWjGoq6FBBNKlhM+jG3lea2MnixHcyqWDxTwnT8HuTxG4pCHNNt2elYT9rmnbaZf1/njbZ550LnxpoAMOABAtDZPTsCj91BCHhYYHu9XtptBvsCXhibmCAeeo5PA77ku9zf30tOPB0fwMK2bSrbaI2ds9e2aZFXUqVt2fWmCaAChaT3DJhlbgGwgYU6AFtcw37bV05K2IXFcE8l8nRvLgJMxldzIs+sayUrGwFyISzQMKa958tPjAqABqBZ34EKdClzjAK0zFRyoLmZ9AMJH2kaaV8XQuzz0q7SE5WOSaEPJgqOHxa3584F5ms/dJE6SbdWE4wE3GT20KosiRfASA+UesaE857AnKDAuUjuINHBeNNUIzmfXr6gzAYBJ7x/RGuN5iXTts/UGs8HtVbKqVKtK9XynVGBvwFqAPDMOV/8bzDHwHXeu8+je8Zj2MwrUSRjQY4uuQek1EhOO8tWrGvnVN8D/j2TdvLvQAUKClD+Mb9fuqL/P0CFfrbril/kCHGlmpAOkHUhXGKjmjZXTFvaiMY2TpPRlH0BVCwRQEEAaNhxfLTYtG6gmsHFwp3REYad0GW7bm5Ed9qZkLrjhQITx1q9BVwxie+CAttT3AEcWaFs0i81ZEwmIeBz5BM7xFhY2AcwCwaIdWEZyr5gHkFBiH02PbpFKnt/E5+Ygff0zDCkfqCptDYzjYZ/Aea8O1ABYADXq86xrqj10iQFGvAY9s0Bc3eAGUxID/Z4dgiYk4jlrJlBMfZB4eMTJB6dO+auEA2DJH+YgSVfa7IOkSjpNA1UMkfhsqyOzb6TAD2XhktxaSpouIj0wyJS87cidm2zziP4Ll4WAtAS3XkGA6JKJWaJybRiPeq8Bdo/Ijnxk89Zs/kle/ZGtv12xwyfnd31671VwPiAfwzkFB7AHCUWNo4MAIQ+0NiNlEJmOYUU+jDDhBTiO1BQLkaZzMYo9Ne//0XPz07SW5KmeeB4jV2QOYTNVNM0agJMmgYbF8ExKII73rJNgzATYuGoUtlnvA6GqOovIfPiJOMQ3y8Lq4IZWEgeqcrCACDr2R56n3DAtJ/TeRwZGILvwJHvy5VRQf/5RWudKI6fVFNPNfa0lEDHmmltE83ZNnhSrDXRWpPKQI6lUI2jyT2EdbHWpMU2imR4TaAY8iaRBigc4jvRvgEVVzbGKsWssTPwmPc18EDFsS30z99vLej+819fNIWOfn8dtK+V9q3R61xpWyvVHOh17LzgkgWjN0pEYYj/w+wM3g8eoEGxCWAGkW5mZimRgJIIgo6U95NAsQqpRs1Ji3KwKgBIwITzHpcJQMUMSy1dxHw2mkpjAFAgtcLMT1f5rFWLCSwU0cHyC0BQZsGkALPC2C+eQeEZMBxDip+/36cyK8BkwLbOVR8zWcwVqNCJWiZ9v3jCghRF4vs4dXwd2yK+GTv9fp8XIALmnryPiJ8FgGamqWZWinSWoug9HOqR/+21ongtWDEAQvBZV2nOFahAgfQlemvE+4Hi/DrYR8RiYjcFRBjUu5kBNpNo+C4+gAoACug8QmoB7wOABG/pkEIGBG8KLxVa55m14sKOeJ8vZVIA/EAH9iWFLPbrlALk9/uL1nmhv79+a3dUM88FPPGLPqXUgc9IgGMAACAASURBVAZfV0HVi1Dm2GV7GhPV1C4mmjFGCiGoPGCaJqUmogACQOejD3E+AJJ51smxv6jVhbaNWRXzvNK+nTS3lbbVPEL8az2z6W4OiAWW0e13OrcXtTwLSMGAxWt/07G9lMKO7i4MAQEk4PdlWej379/fkg/uLIo70PF6vWhZFk0TwXPwO6QZOCb3wnLbNvW6gA8FPCvwe0pJHzvP8xJhutSV9vWktW2imy0cv5UalXSNJPXFoxaiAnDWXPT6PQUw+InRgnF3bDvrNOUaQgGkfhOyKPQywJrT5d7D88iq3V90HM3M9gpMQQJylX6YNw9o0h6oUKM5WcCd+0o5jbS0RDkNCprAmwIx5JjfdIEi15l58QhzQj4P4LCxfRYFI879oK/zRTVlQqKPn6sxz6zzzNe5JE6ZfGTT8XPuB/399aWgMDMnTgF5+Lh/nS+eM1/vC2MJoBLAqZqySoo84whSkGmaaFkyhamjMfSUc6bn80nH8aY4VdrW14+MCm/M6aVHmFd8ZC4i5/xPaKN1oS/AABdh1tUCcK8+Jw6kgEzDu+6Dzo2OOMAlLPB/kn6AFgwPEIyjKF3a/wmo4M5yIXj2oHBBEbyUg+bMsXig7+cYKYVKeVq00EYB5osZFGbGQhBAwnlGsI8EG2yCDo3u5tgPyqZAkQFaNAoVHGPo9wGwgKGE7jmOxZ0xYRKNqzklmAyqxR+DFr2YD3zkrAcxQHlnoAcpC8lAiMSNrponLQzXNnPaSbkybDyIgiId7wUAAF1XY4eYrw7GBtgGmHtwXNRUvJoJsTYxZktB8czYuzTE+xoY2NCUFYX5Gz4NYJsAYAXQ5Rkbuu6Rey2OOTMy+HiO/aDHGfs6V0kPyQbewDNDr4HqwCoFgot1pCN34GPIKg0JQ0c5BgpDR/ANGvunsoVCP+j3gRcLe6UUBR+6x8OYBlPkFJKIONSgYxPrI7A7rlIQHqfqwRSLsikQ2YmuvIEU9n+fosOSA2GhyBoK6zRc061UmsR0Va9rGTvadBJAEuf4box7ZyuAYaKMqZBpGtm8dOhGZkOUmUIfKIZEYZiMFXEDKpR1IYU+R3rya/dlV0bE2I3KJJnLTCnI80MvHiVsYh1Dr4BFjuMFdLgnhEB+FvpJ40vBvsB5gHQM5pcc7WvRzGjSpZCpCdDEsbhyvgDwynnC/cDPszZvGUBk43BRhoZFsjb18TCg4l9/0+9toSUGqmNPbRroqJnWPNGWoxpjbi3TnCdlU9h2jy1tbqv0daz02pq+x7lWx7zg6EoYWb5fGx37zNs207E1V/g1LcTgSYHi/+p9sap235sx+gIbPgfeOwLgAcAC70MBQMUSM7jgNMp91QUkZBlgKoBRYbILXuwB0LDIVUskwfOxAPTeEkiO8N4EPskE7AjeB8RUVvfYrK8BoOE3W3gak+IaWQoZw+z21cw2eVJNelxB30Un/OU6pNztXi8bAAswFRALCgYDgAjPpjAWxqYsEO+xAN0hJmgYyPDNJSmQAyDMp8x8vU76++utYAT8MuBd8fV609frZd/LdX/ZjO0e/8jncFtmyjFocbAthvz7zSdtYMEIIIgX5/c4WZNH6fEXOYvF9zHQgH3VwtZ14sFa0MLA6cQ9UwamllhIwBQPMaF3bwr/HhYfuCujBEUW2AcwtAOw8j5PAu0T0iIUrl+vl/v9TdvChpKHgE7ntiuFXKUf5UoXhCETujSXbhs6aegqiL5PzbDkRqeMjGSOz1lMjNa20tpWOtaDtmWnTdgL+3LQvh60tJXWttG5nXSsB63zdvm5Lwfty26bFGNcxFtkI441zpVJT1ZCDKoBQmIgK6+DZp+L7YO2eed92l+0r7yfvB+8L8d60r7s9NpfdO4v2c+d3sf7wp6AB4XfOFnHCk41MpRi89xOYXrI93bHYFuuDA8PoPjHAEoAdPH+Gr7L77u/WBSts8XkoTvZSnXAw67n9dDzh0069CpzcMk48j53INDo0LYYtgSg7+afADB8NDVMdufKoMs277TUlY71FF2pbXmKCjiqflw+OwtQAsNlRGqzyV6iNI03oCISEj8ga/R+C17CoF4OPzC2fjLAxTX8JUy3r9dbj+VL2A6WcLQr8AIJGOQgPrZ0X7eLr4qXMGEsHetBx3pSy7OO7bmwOVzLTQGuJvTmbd61u85Gj7MuELdlp+E5sHFcLHIOZl30bcsuNOmFYChWy0wpFopTppwr1TJTrTOlVDgFqNTLBvouKOWgIK/zZrRiHznnClgs7C9eFAm+DlGLQrADLt11MC8c7d83CDDPqh7fFeNGHTawzvu23M0ZUSh6uYfXrJs+P6kpGwzmQOFuAiYoQ0To35jD0zSpH4W61k+TFjDaaRbpRxL9OooFFAQe+PHFnBVR5j+AfbfzkbSQ9ZIcaPXvkh5/DsEUwD3Ly0s8+IDj6WUo8CRQvT9AI8f0wHuhqMdc6T8b+2xFt6V2YC1jXircrYV2ns0XTQoCVuI3RoUAEejoKjPIszl+YPgAoGCZXdXxDBDu4qfRLNJTYzxru4xHABAKlCTzRgBYqCyUJF5XCWPCDEDhqYDj7tMrorApwBDw8hhOJQMoZ6az3n/B2C7OVFPGPlgVWmCiwz5dUzHgT4PxDBYRfnqGBDriMKsF2IbmDRgsXvLk5wjIGlVm5Vge+F7wL2EJVFL2B66be+oOANsLWHFjY0R3/cODwhf+YEFUSTKxtA6eU+MoyRXdSNMY5fn8PMhA4hhp7MM3E074U0yjJYpMI7Oz4IWRBBzBfQUmnaGfBBiZ7PXuvfB4nsT4N34HNvBekOUkeX/sEzdwLAlEQQxhGv/okRELhWFS3w6kjgzPgdT0uSyOfVJ0TkBz8A/619/0XmdaYqB5GqlNI6050pomWlKgpUSa8ySARb6AEkj+APDAPhUs+3hts277XOi9LzTn6QJmHJK2wYAEx1Ue+0zbWlV6YdIJiyXlAh3sjLtB56IJCOh+I13CJ4n4qFMPVJgJmO9eIUHCgAOTTNjCcGmFYhgpx0n3FUAEvAa8xwXMEb0/hJcLYNEHQAPxrdgf7nhXZUhAguIZFlhc2mcb4OEZFl664pkUJmXx3hvt2/+ufhyzK/q3qxu764Cz9ne5bGakaSwFMAR84gZYN36fPNCjUZuNJQa4QerNRjsmwbFN6reUka/XQX9/vXR8wdATYwkMgHO3xbMZcRqghvNnnh84N4aSw0TSb3jMU7xPAQF+v98KmmAselbNsRm74JAiHccfxRKYI2piJ1RqSBS8TMfHp5rvxFVfP0sn2UcKQpqAriRAEDAg1NPC+RDAz0T9NWTfvAkkNOQcN7jT+7RO6m/phkL6AXDm63wJiLHqY1gYK43ULWbglu2R/SooPRYnuLGFYaBpHCn0g+qhMVHPZVZAosnv5/6ita0MVgjwsLaVtmXXAv21v2iui/7kwpOLT36NB4EAblk8sE85ULYLZCXNfDN0g6QC0hBhWCxtpX05tHA7t5PO7fUdqNj4f/ty0GtnWcf7/ab3+/2j9OPczbBQASyXzMLF4UlLXeX9DQjZ5qv8BAaFfoMM5B5Pum0bF82uOwZarxkLWpGljAe5VpWFtZ5aXC6NGRo4p/tivh9gNeyr6Z+h2fYb5ipcT+YbYFRnD1QAgPZyMoDVMQzE/gUrAyjzpnpQbDkmgnkvxjzkSFxE8T2IddITWSS3GQTjvgi2GJtp8nO8zwLYA97P4X8CKgCmMoB1GLtKDHLn2uQxA4Isinm9/O5lijruHUjhgS6wb/blYFCizNTKTMd6qOnXIud5nTdiJ3v+u4lrPWL3aqq0CNsh9IGWulIKWbXI0Gnf9dklViqlUcmNap0pZ5aNlNKoFjba/cZIkDkXRRuACnQzoX0u8v4ocrCIB4Xddy69LELZB47eewUqirte2M/Be00kVxwhOpDlI4G2ZVFJCGQI34CKat4BP0lHsA8o/KPQnfW7y++gnavBphQ13GENUrRYUYa0A0Q9wvMihURpyhT6ifpHrwUBFuXXQu97KkYMwR0LLl4xvyB9COCC+TEI0yUj/tI2jjs2Twoc6+IKQhwfADQoGFGoIcbUewP4c4FiF8dYz3s1DxNlfoClIwUl2BX2nszoQAGEhIgqIKAV8OW6zhBGBQAKXts1HZNgqxhAYQafP0UgA5QBw/Yu1/H74b8XviuDHVlYa8L+kPkb/1fpjl6bFpPpwRzvvYD9/L//z/+LILOCZwTGRegHZUzo2HUGh4g29VIuzxxKgWNc4YExDaMyD4IYOGIDKADfgRLNGFLnLImbxPVlyRvG5AE76W5O68EcDyrg+3jWQ57YB2GU9dYFiJDXBfkueDyOgcZ+UAYFGk3YwLqCJCT0QQr3ePF8QLKHShdcAQ4fCzbGnJRVMQk4EUdISvj9PcAAUIClJsLY6CfZj6h/AzDx+wYQFnMQnhfkOf4xyFhg3mnbRGMfaOhGGp6jfk4cI4VhEnmGeXZ4hgbAqgv44gCey30HUkW5BwLgwnEEgIEUkD/on7/ptVRaYqA1TwpWLGmiNg0054maABYMTuTbVhSQsKjSomCFN91cSqRzrfTeF/o6VnrvDFJsa6V9rXQKm4IjQ4tEhGYCjd77EsBI857yABNNSEy+P998ItDl9kCFz633HSpvSmmLQgAYiZCs4c0mPYsCizkvGUH2PD7r+jz4VTR9/uvYCWaZHnjgv43RgZ8+IhP7CoquFcp3RoWn7Uby1GPzyeDvV1IkD+bgJ47h0ooWrUub6ev1vpgarm1WJgQ2eEKAKQOZxdfroK/XqQACngNgA4wHABWQZHgDQVAkY+BJiW9m+RvrAQAYQDEwOiBLMtYFgxNs4ggTt03ZFVzwAcQBC8a8R9I0auEOScW9w9pKUQAB3hAqnzhOHc/mLWLJJ7yPh76vL1J9IasyBAAlWvyaWR0eOzYHnqAodlrNIqwQ62auKrXA4gs+Gd5RH0DFITpx1YbWZoCGdFAhG/GdVjB0UJj8fr3Fs+LtwIxDaeXYFy8HwsIQixwFKmTBZh2ApPpsvbFNkfPP+4HGrlfXbtyAkpgZ7cuuWsx9PS6F7Tbvypw4t5OWunxjVWgRLICBpResl/Pijw/+BtNF/5YFm089UHaFMgd2/exNWAzYv9f+Hag4tpNlI/Ic7z3x9fX13aPi1uH2hSmPkRfty0HbvCk4cu623f0ykFCCDV4ZACjWdVUq/baxX4QHqzxzAYvKSwpGLro4bqXSvuyyuN6UtbAJ4LTURcfaclsQ4/2/SavQjdbNmZf9EKdqEkEz6MVckKbR0eXnHxkcJbHpmlLpqy3weZE5EKSI61wpRwbxQS+ea1GGBd8nRdue+R4FmY0Hh7x/yP8IVOj9whhg7GMhc6GMHXRBAcYxQ8jSQzRRCJ8l739n3gCkwO+I/qypKdgDOrMHpwBKcCQmd9bWtqo2eV8OWupCYzcSovhabvJ6Y7hUeQyf0dpCccpU60wxMqsi50qtLgxg3ApVLT5QBCXuVKNIn6sZbpZoRQukD2BFqPZYikoUtko9T2ws+hNQAZACcyXGqhbc9drpx/6ie6yMjPodqNBC2O233+5d5ChdQOt6Fl3wc6dv1IIp+86yFDfMsuDH2HV/0Ll97Ac1w5uGicZu5AV9P+lCPrkiSzvRbgtiLopjrXGoUjTjvCR3jowxkr+9HxgiykbJdszQpUfHGXGpmJc8sAG5kJejeIYJJDYX1osHKAQc8EWosTlM2soRh7N2aXENqZQpFz0OYOf4+7OXKHkZL6RtmNsgRQEQjPkXjAz//pj3/TzvDTwhJfGSKUgtvTGosokqPLdMdgyQ6eK94IBBH8XbcqFpHHV9hbGECN+x72kUjwuVPQhA4JkHMIH1yRZgEsFDA0bhOUYGQG5ABbwf8H5jH/SamlyXH3IosJSKgHIY4wDvPDsDCSYYa7ju8Fwv1QBzBEwIfF9OrBhpGscL+IA5C5ItNJPwXP8a7DPPA2BEJGXHhn4SwMGAgniTewAEAMgwdiON3UjDc1BgIvSB+udAYzdewIo8ZRr7QKOAJEM30tCNNPaBQh9oePLfQf6H5+EcBHnvIKAIpB9xjDR0I01DpP7R0zRGfi+3gXURZD4bu1HfMwsg6xkb+JzQB5Yj/cDQCH1QRglLSZpIUdqFZaIeFWBrZFt3/UH//E3nzEDFVhLN00g19LSkierYU42j+lP8vLE8BBIQ/j2roSYSQtjfwtJBwMLY10rrUmhbKh1bo2Of6dxZCvI6LOYRnX6TZMC/Asaaxry4piFY8sLX66B1rvT3F1Pmx777EaiA3wHACAAKXhaBgh5MC4AKHmzwgIKXGHjWAvsBcBdqGgcFMiAhAdUWC79tYRbAsa2U4yT7FxUowf6VxNo2MDjME4P3E74Ed6CipEgwOh37jswvwxgXkMCkKRAnixjYsq/MFMHjKKxBz0UXn4uojWBUis0DAmBTbMt886gwE06wLIxJMOt5YZ+Npsi2R/fHrqea2CjVs0RQ5DMowuMF4Mnv98uxOBozKzZLlYCk4H2+tGMNacpVTnIQPFpqztrNRtqF33zhCPkH6InMjrgay3rmCY+1RbuJrwNJK+hQnhdAAGCLl2ggbQM3YvUYcQkMXqOJbkXNhc6dtfqnMGi8DARGfy/pnKPYwGIDIEPLhX6/jalSc6bfr7cWGyhCIPc491317mBTILYQMhY28WTwzDoPoP+Xy0IEGjvtBDq6Lm50oGSmKdLQ9RJrFWl4dgQjIiDG8D9ALBeKHWNKbMpKaPIcz6pYpVMPoABgkiZXyAIfANjrOAk+Cuu8SFJLU7AIiznzGLFUFwaddgUkPOODWRU/ABXryZKP9eTNST5+YlR8OXAJJqNgXPEcweae5/aibd6Udr8LEHKn7f+0qZ+EyD4uBXNhvwF1xr91c5sslE37XZXiy9RcLlQh42EgycCczQEQc63KZkL3707dVs8KKQBw7XntvwcqYLDpI4/hPcRMCDOz82Z8Vthl/f5aoCCWNxk7wnsnWVoV30diGPUeBZYgIkrh7ZFSUiNSgBattf8RqIDfhLIhBADWxJ5SGYw8Tu5AuvkNgDhkYt/ntytIAdlHSkllQpuAhCUWeh1vKfTlOnYRe7i+05RpeHIBuwnTgruLTJHtHwNxHB8DEZB/gIUBWcI0RGZpLDsNQ6CcKoUQlVlR68wAxq2Q96kPTAuHdtki9Pwi+s6ouAMLkB3o3IcIz1tRfAUqxIdBih79O0zaMTanfUmqkM+8SzHu3897Tkzj+COjpGmhF0Xv3nShPg3MfICeHPN/DEE7szyvS0zfwAw5ANB4ThgGGrpeDOm4Y1iEBh36STXt6N4q+IFurWyjJCtM42idYwEuvFwmuI6xFn03Wn5yrwU93kwPk74nACJEUYJNoj4AMi8FSQGCJAcgirEKowJbXsaDe+fSZilOoxbukCqA3WBmsNZl5W2WjqvJ7VCEA2zxzEefKoDxaEaQ5mGh/jyOaQsmwyaMUBRHOtaT8woRICaK1ADXHFhDWAt5iYKXyixtVnmp+RA1ZUvgNWCrIFkjDAN1jycnKcixhzwIxbcydByrSFkvMSlTQg05pXFXpYDH8Rq6nsauv0hBsCG1J4aJrwsB54ZulK55uxSbJodNwkBy31GuZbA7wOgBEFNiotAPZvDoQESwK7DWylOkx8cnxTHQ0PU0dL3sX6/gIvaZAZCRvyOud7fp9xsGBRQGARkAHPSPgcEEAAiDAx8ePQ3PgZ6fnYIUw3Og/jHQ8Bz1sf7BjwEM8MeRAYEowMSggMbwHGh4DvT51yfvi/yNrX8ODGLIPvWPnrrPToAIfk4YJuo+e5qGibrP7rb1F0AEhpx4fHiONHb2ffFdu8/+R4+MPBVhbyRljLTc9DuDwVFS1ccAWix1VRnQH/T3Fx2tUJsGWlKgJkDFHAPNN5ACIMRSov5uEhCThqw1KdMCgIWXgYBh8SVSj2NjwGJbKx0bMyqWlujYDJSAJAKGmAZgICbT4k2NZTErmwKGnNbRhjTCZBu+qMdiC5RWFPEAICwe1BgX3kvCe0oY68HeH2CFp8kCEEBiBwASgAieBQFmB/bF9ikrI4T3//s+edABAIgBEFU+E6DIdAEq+PnwdvBpJ+jmzW7BbMWvN3bS2LiZi2r2njiV/QI2hXmQ2OYNNMGkWFpRuQ/AKR+vqQ7tcuPGDZxvapE4MYMBCZiJssTk++b3iQGT08kjjLp+7iJlcKaxr2MjL6lpJZv5qHgwQDeqqQZ+Ye265S0XASpwLTDjyBJZVgHCwIBYtWt9Z1ZoMkAzV3uYGFqCgRkHAmyq0hHGYwAAWi7KAPExnKAVw39C4ybd5qNaEUupHhcopG8Fx10u8joOZZwg+WMXlgXSFmDoc9f8YuHhGRSefogFBbsl48be6UJv7HpCpnzoB0W0sxQInhbe8kyIFgRTYi4z7ctOc1lEKrKrRwSec2yndvKRIoEkAk1XcZ1jsF7UzFFAmpfQ570sxMs++Pxu6g0BpoABJQxIrG11kg/+3/t409f5W8EJmGkinUONNZf1An69jkPNJrlYFanJ/hLGwkGv/c0AiQAVKDQBfvikEvwESAE2BZIVtmXRDhgWdaDuolhXt38ZG0pjrs3JKExege77XBZ9fyzcPfUY1x0+E8wqz+7Aol+BM99FLlXZDT+x4/heZU718L7wEhfoopUWLNcBFrIlTZSmkRCNykD0pKB+jpOy53IM+nsrmUqKGuWqDBY5D2C/wEvCEjlWBarm2uj3+0vZUkhiglEufGcg9yop07GyySWkYmCo+AhkBUS2Xb0ysHmZyrquypgAgwJdX0S1aXRbNHlHc/IKLEi3eaf38UXTMGm30etyVeONjqSYYZbcKMVCKRUqpVFOleZ5pRAiLfP2rfDFAh4LPI3IE1d5AKegHqN4QPFqXV3zMtCxD2DiDhoE83NAB1e799HYAO1enIDOPTnTNQdEoKhBpxXFumdUQF+P+3lznx/6QQsm1YArBRody1EZcQANACwgDWB4dmycGSYGK9zGXcnhQp0OflOgwsAPv3naORz49T4ULeXBGwiioFTWh4BNZrSY9P401ya0fu44swFoVLkA5jeLI/xvwI8wXZgc/qeXSfzE8MC4mFyBCfAiT5k2iaY0aU4lpJGo5ChaIouXrMBs1adzQCbi503PoMC8aqadNj/ifzj38OswFgQDNniejnXMx64hBvAG15I/P9gu9xaRGuHcY/1hzB6LEAVQ8/HXL2Y/iCwDAGIM5s2QJ/NXAZsgylgGmycMgzIzklvHxDFQ93hoAwbjlAEAK2S16+58D3h+BBBoIIT/PtM40tD1ItMYLscdgEmWxuJdgjWNgfrHk8HDcaRerlMAEAP2UdZr4w8MEXzP/tkp2zr0Az0/H9R9PhQcGLuRus/OFefCkOhGLdbHLujPUR7H7wARGKwYhK0QqHv0CoIAUIB/w6jvzWDIU4AEfN7w5H1SMOPRKzDRPXoGQhxw0X12si/M4BieAz0+njR2QffrG/Dx6N13cawOYYHw+4wXmYlnXHCCCZ4b9L6DmFSWoTDzYxpNagPvH444LfTH730RUII9KvaaaIlBQQv4U3iwAgwKMCX2OWsCCB4HYHEsRcEKz6QA02IXVgWAim0pdO4zISYUqRnwUwAjAd1v8yeoWrRaVORK3mTTP+ZjOdEhAliRYxCQICrdtaSJcgzKjoBkg92RTepw38DEQMGPApW7UVmotNnJKCz5o6RIOU76GkTUgdnhY0u9LMM0y/CRsM2bngEsubM98Blef+wj8eDnAJd3WxR7Y0qJCvWFpkgHsGjnwrtdNi//ABhx3zyIAL8ISH7uQAWKAJhpYiHAetxZWSk+9hYGrvDB8Bvv06ESkPf5MuM/MdEEE4FZDLtKMxioKDoeWaqx60IdEgf2j5h1Ee+BCjAs5gqj0lXHuzeP1bSdC93ZCnvQ3TWBIJsjv6eJw8sCOm+ftgE6O6i6+B4tFwUdADB4sErPvztOmhTiQIlNGADHxnINMDpgsPl1vhQQObZN9es4FwCQ1Ejz9VYZTMtIXKka0wUncJhfoft9N4Lzesm1zboIHbqehmenN0UsZOEKzS7WyAefCfniLOnY9Pdt5vSJczv1OdvMYMHHnx/apWXWAsbEcgVwhH2jZpsCKB0bomDNN0EZLnIuAVjUlBWYwM/7BnDitb8VoHgdb3rtvP1PQMW+bsyqkAIU30c9TMTXY1t2musi0hKWmOzrcaHu431ba/qZHqQAmwKP1WrmchjDXg+uhmwRhoJJF9tZF5h8LnHu+FxtCjp5J3rvg4GOIku7rgChLnSzGarpTy0KZDF7ux99vwc1Mhd5k5z4eRHdPXQPwbThx67g977Oel/E/QigujeAxj3NM1r8uVBpjtwTFJjaEFt96lyK8atmvzKXwCgTwCaOy/PzoQAFthVAqcytChSJl0mtlWKMClQAWPGMp3XeaGkrZaehLaq7LdIBKirrKLGom3vLM3WfnRqQAdBASgTMBO/muykV3bw/RYqF5rZ+L3yDSdF4Yc8UWtBqU/AgxaTdTJjnMXPCSxMGky38UMQCtGPn/XIBdQFCqKYchYZ8pqdY3xlr0xiu2nhHiwc4os8R53oAi2CJsKM9dNteux20gAAFvH88L9K9UVgUoR9oeHZa9KBbiy0KUIGiY+xAheYFe/d4Uv/saOjsPS5bP2hBhmJxEro6AAL2BRh17okh0PPzQfALwHsx2BC1+OQiu2oRxvvQSWHKz8fvDNiEiz4fTAuce4AjXhaE53pQ46cN90f1qwAAJawkSx+plJ02HecUP3EvVvCrmBm29wGZq0Uqw3wTjDKko7Bvw3V+hI+KMnLED0KBguTMIbOZi15MUgH0uX1To8/bBjYGAA/sC8AtlfiBAXdjdT4/PxWw6h9Pgo8LvvsdqAAzAecE4+cy7rveGjDDSN0nAxUMCARd30xjUPZQhEfClJV1xA+QMQAACxVJREFUwF4OkzIfrgAFsxoAFmB8+GsanwmAzV4HWe1Iw7NjJqtcYyPYFINdt7o9OwFjbBu6ToG7sefXpTBR9/mgjz//YiBCin0AFQACus9egQpjPIw6v/Ra7A/y/M5ABpFVPD+YyfD87Oj58ZTHg7ItHh9Pfd3nX5/6O977+fFUIKH77Oj50SnA8Pj1VBbHKEBF9wmGBTM+Pv96UPfZ0/PjqZ/pt8evB3UP93957yDHAYwQm08FpHHPw3PDMClbxHt/gKliEhkGNMLAAFKOif44WqG9JCpjT2XsqIaBauhpTROtkvoBsGJrWcEKsCbAqkB0Kf5GSggYFHcpCJgZLPso6lOxtETbUuklJptmENkca6GQGSca28IDEiimzYDTR6ByUerd0bdlFulF00Ldgww1R+JcYt7g38D/S0p7xaLOFnf8HmkKAhBkAR+aACJRZRoAB3I04zJ8Dl6Ln9gYKLENshQv2fjvt+w6clnBDI5ZBRCTvr0G+8naZF6QAjzCOYJfwqXYXpy52QKTR894WX88X/fNfEdYRgGzVPYhuTEqpPhEEQL6YgyTsAAy+bhWjB9INb4DFesFMDHTP8hAsMBGt3gjRJSa8SUfK95HY5rA0V5BBBTsDqhoubiic3fsD2MVwY+F43DNt8CfBxT+KArBoAAIcU8AQaIJjOvA0ACN0nfBEZXoGRJ3jwvIMM79unn9uJpsiq8E9kmBHGEBwF/h3A+lib/PF32dLwWS3mKi+fV6K5XUm2x5Gr4ahrmCEHRAWyRk7ZY9Px+XxRhog0wTNs2gdV8LwXWfmRObumTDlA8eFpy6wf9vhbPHFynYSyxkxqcmMYBBKVgsoL16EGidF5E+bVf/kNv5ZH8M9ss4N2Y2nJuZZh6SAgJ5CIMUL00AuQMVPgFkh7eLAFi+MEWaAzwxkKZxyGcifcGbaOJ3n9xwl31AfpBzpixMAvgy2EJQ4vfcGMFCHLntVvQ3A5zcPsJM01zo4TFhIAW+N4AImP16wEI9U+QnGFcYqwCnwdL7yXNoro51VzHf417VrBtdDLjBAhP3mJKiMv1Kmhzobd4UPgEE94X78fcsl13SOYyNtvC1KswoLxnbnVzs9/tNkIdpes1m0rFF/odrQROFbjK6fVkV5MK4UCaFgCp6fgWsSCET5B9JpRTJKK19ILjBo3uPSDqv4VZ9rrwuT4W80SM0xzFmBiok+SPFQkMfaJoS/30DKtBBVD23ONDDN+HS8e/ZfyEMgxVhwQoaLOCVmv0DFRwFLFz3ve4cenFoyLXAUNPKSQ3xvB5+ks4mvg/mX8zF6KbGMSgzoKSrv4RSxmE6dwMpBu2UcgHTP54KSnAB01P/7C7bt8Kn63VRzkXH85vmHK8B8PF96xXMQIGGIhCFHWQzvrgcpBvuu9tgfUBiEgY2WBz7/pvxIDrnk3TT8XkX80F5DUAJFJHRjTMf/aoFsdtgRvkdQBN5S13Uw2kR01rutIoJLFg98hPAKvYXoIMyHbJ5ZkxjIEQy+9QPDy549pqXlWCLY6B1Xr4xlTBv4nnwA9F1g2MRqDwm381VOUUDQAjmXZObmNwGn+FlV+u80Odfv9hvTdgX3eNpY2aKPwAVwhzCuUThD9CiH6h/PikMo455ZiIM9Pj1odcnWBl3M0hsg1L7xwuwofvzg6QEQMUFCBkwLwwKagBAVL8JASywgVnRP/m66h5P6h9PGrru2zXdP576nngt2BTTGKRIZ2Di8etB/VOKdwEMUOQ/PzplNBhDoleA4vnxpMfHk54CPHTKfpDXy/thHukePQMJvx76mo8/P+ghfz9FqvHx5wd1nx09fj0uQEb32Qv4ISwMt9/Pz47650DPj44ev566f2M30uPX87J9yHsyADIq0NEL0PH8uH4GWCaelTF2QY+F+mpAntLz//A6vS+NSTw8PihNI/1xtEy/95Vi90mpf9CaI80xWPJHiTczzaKsCoAT3pvCgxleHgKAAmaakIUsc2awQoCK17HQMmfalkJzjaq9RWEKGj2KPTApwKyAzwFo+pCNIEaTi08uMrH4unoaGAgQwygLMQMssDjDa/knU2CncfgGVBj4YKBEDAMtrdI09vK+4cKuSFOgHOH/kJVdcQURsOXLlibQby2S9CoNKQrw8PeYlBUClgW+U82JkICC72GpKFlov8U9B6ajRYEPLMo3V/hCDsJd65W8twjiSL33hN8gDUFhDgbBNTLWMSoydyx9kQmEdxVGBYAq9qRgrwqOsF2+sTk8c+PcV+neW4TnuR9q5Mj+AYvuC8YoxmvNkV7HqawEeAgocLBu34AKGMnBId3LbIwtBNCOC1JIRrBQB/tBY0sBAIiOHlpNNa9SYz+mUIMiedm3zdIboLUHqID39WDIuR+XQgKbpjD4LqobOzDbfB+nsj7w3SBtyVNU6QeAH3TrXzAWlWOp5lWyEMax8XRPLGDg1A0KZv/spKvxoOHZ0Z///o/bAtCMiIZuJMTXGQ0bvhUrtTwTHOSXutD7+HLdeTAYLBrR2BgmrYFPyNIslhYAD8w1cWz3ZWWq/Aagghd0NWU9RzUX9Z5Y6kqv4y2Mj10TQDZlVrw0ohOAxusHoMIbKc5SNL4ljQbyJy8f2hcYi0r0o5isvc8v/nwBJ+6RpOu6UkpJu+MolD14sSyLLrbVRFMAAziUo5jSIkUQfsiD1ublAVzActJDo23elQEB07r7whVRdej66yI6mgeA1017o0DW/k8KpEOed2X0SWRoM9+kkvF8/t7QPXuX+5oZBKs50TQOFMOg0kcwC2GkyX8DVL8CFTlnlVKAxQJQYJW0EYANGJswwH0LYwr+JdjHGCZiv56i8hWbQ2elR5vchhfxBjw5qndrlHNW74yUko6REII5jxcz+WONbVD2BBZXzKAINI2Rnh9PmstC/+v/+F/UctPFfE1sOFZSVapriZUQS+cpsiUWmqZEOVVKsVAIkXKu1HUDpcT/++550KuUgAvQqN2xPGXufDkDtFEK8jiydMDTpb3JY3TFid8AJhR02bV45H3Da5iePlw9G4T1ABYBuuwovlEolZT1edgPPB+GezVlvT65gOllrDgmheihPRV77Hp6fj4uxQ6YDf3jKSDCU3///PVx2TotMISaLVRtuPQ/Px/UPR7UCxjxE1jRfT6oFyZeEnAAv4MBAdnIIOeqpKTneXAd6RiCdq/HrqeSMvWPJ8HTA/clvK+XkFQ5zsroiOlCzdfOthSSeD268EhSuEtbcky6T6EfFARjb6eizCSfKsAMi1lZB/jpzUl9ghvufTBxXWQuuKfOKDABNoTOB2CQ2X2gJKaegyUKuQWAXRiOoskBMITXlVFBAwAGWGv4Dd8D15+mcygwYYafXhYchpF+/fmXnmNlqsREj49PZYPcgYqSkkhSg55bMHpwDrWA7/nawLn68//9d7n2wOARH5YuKHNg7IL637CR4qBMJIxr7/sC5kj/eNJTrgO9JnsDJ/Czd8AfwIvn50OAiSv40Ak40X0+9Pt0ch3b9qDPXx967YOR8fj4oMfHJz0+nvT514MeH08BCp708eenggqPX0/6/OuTPv96XAALD0A8P54MJAiY8PnroaDF51+f9OsfvxSEGLuRPv78pO6zF7DAAxWf9PHnB33gPX496M9//4s+fz3o1z8+6K9//KKPPz/pr3//i3794xd9/sWf9/jF+/Hrzw99D7zm1z8+6ONP/tl99vz+bvvH//On/v68sTvA6Pgl+z50o3zeQ5kikKqMXaCPPz/cOGFTz7ELCoL0T2NsgMEydJ8Up4H+P89YvyYEobKGAAAAAElFTkSuQmCC"/>
          <p:cNvSpPr>
            <a:spLocks noChangeAspect="1" noChangeArrowheads="1"/>
          </p:cNvSpPr>
          <p:nvPr/>
        </p:nvSpPr>
        <p:spPr bwMode="auto">
          <a:xfrm>
            <a:off x="6789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" name="AutoShape 6" descr="data:image/png;base64,iVBORw0KGgoAAAANSUhEUgAABCoAAAMHCAYAAAD/wLasAAAgAElEQVR4nOy9SZPkuJImmP+8byN9ncvc5zK3kZHq09Tce0TqUNXd1a9e1dsy80XG4mbGDSsJLvb1AVBQCcIIo5tH5pPqDhGVcHeSIKBQ6PJBofxBCAUpNYRQ0MpCawuje1gzwFpPQz+i7138m3MTnJvQ9w7DMMA5/7+1FsMwbKjv+x3R/blr6fPUrrUWfd/H/+leawYMwxj/763bUqH9XB84md5tqHcj7OBg+gHaDp4H/Qg3rDxxwxT7YodxQ2l76fUcuWlBKxSGcd5dG/pjmt0N03CDlW8YbQdnFcZ+wDgMcMMMOzgM44Tejdn+9G5C7yZoOzzZ/7Q9T70bIZTJjo/u7d30BD/W9vzPx89T/4lMP8SffTsTG9eway+lZ66nY/N9XfubXnfTjGF8Zuz78Rzx07fp4jifkbc9v1Z+5/o4jHOc72f69+j6lk+P5cPfNx3M9xj6OmffR9doLPnxjvE9dM8wTqHNtR9cvjmfj+mYH3l54+8/93yJaEzDOEEoXXhffnzEy2GcT8//o/XF52grb9t7nlkPr1AqD3ze3zO+xzpjtS/79tc+vEc/HOmrYZyhbX+4/o7fR30f2Hys4zH9EPWqtt5mrutmhLZ9vEb95JTen5ufI0rHv+Vjvk3qS37+U/5u9Ws6n8/wj3yJfH9Wu5Tjb0n/5a4P4wQ3zdFG8P9z7yddsM5VH3g07fwp5xystXDO+16vrr9hGGHtAGP66GtxWmVkeJf85mSGr53Vtm2vPdY3qX1I3zckf9/2/1X9mVvfR/Y5dz+3U+/TZY/l8ZF9Ix/juP85Hbb1B3gbqR+a098fze8ykX2dd7zO9ak0H3m53toP4sWqE4502rF/dLY/++fTn9P5ek1+yeaQXs31h/OI6zguQ1y/PrYXbmcfyvZiOx/ko/M4QJkeUht8fbvir798Qqck+tHBDD360R2Sm0b0o8MwOozzFNpMaeWnm8j/m6M+TNdTun6ovxT/biiJvynGphg+JWMMtNZQSkEpFX82xsS/KaXwg5QaShlIqWF0vwMqeOBNoAUF5c5NWaCCAAH6e0rjOEZDljN0KdFAObCwGsUBbpji/6khy4EkadtHQEbecWBGLQEq3DBhdDPcMGWBirM0LcA439G7KQjV9robpkOC/gX/39/9n/jH//z3WGyDqZcepHAOo1viIn3kzJJgbw3BUWC5BypogXKQIFVefLGUDAW/P/f7vv8rbRVFakDGYnvPXE8VEwUg+fu3QEWpvdx4No5dGNdW6ZKjUA6k0/Y5X3KGKFV8++dL7a/K7zgQdqw/U1ZWubFz04LV6G6VtJuW2FZePoiPq3y5ad606XmxX9/796Xtbw1Z6f70/TS/Kx0//wx5GVygjN29b9vX/PvctLZRclxK8kE86d0U9d7+GgVbS7G9Vx3PnDyswF1ZvsvE++ky7Y+be86v37J+5Lr3LH+4rl/nnztxjjk/A7MJPEBZgfB9YJfef85+5sbP5zQ3JgrcH81/qr+5fs3N5zFtgYp8+47ptC1/S/ovz48Z47zafg5U5N7vndIeb9cKyth43zDOWX+NfLy+70/LU0rk2w293/hJ/Ruar0eg0DP855QCFWeB5dQ+7PWJ28gl/1tOv57VL/n7t3J6RBTYrLx59f1bedzNb/B9tO2z9sPbltUm5fQn6S5vs7Z6dZ2HdF7yvCjru/fwP/Wnpt3f1gA7x5+j+diSBxO34937L1y+9+1x/+hsf56x91wm0/l6bCOfW39be5PXj5znJaCC6wG+SUJtpfYh/f2RPV79OZLhLQg0zgv+9Jcf8fXyBtP3GCIAMR5SClRQu+n7OFAxjFOwB8SL1SfYr5cpjs/0e6Bit1n+XYAKswcqhn4MgMQYEBKPcjs3YRznHVBBiHrf9xjHMQtEEFCRAzEeARUEInCQwjmP2jg3xf+pf0QfDVSsRjE4UAlQMboZ4zhHA/sqULEAkXKOBwFGjwjLDf/p//o/8F/+8/8L237F3MsAUswYxjtzrvJABSkSMrrpwnsGqOAL+JHioEVTcjT4btAauK3PP2co1l2lvMI/au/4el5xDngUyH00UEHztZ3LlbfnDfEW0PlooGK7Y7U31Ht+l4CKVfE+MnzjvDAH6LEjQfPif15im0fzVXJkVsT9WaBh+343ban8fJnIMGrb797Hg5uco7g6QCvPzzouKf/IoZoWZPUR3TfO3x+oyMkDtfOMvnmO+PpJ2x/jPL8HaHxGP6764ZnAOve813Pr/HOgYusI7gO11enJ28Dt/WftZzr+lY95fcxBDb7jR/P/SEZIv6bz+Yx8HQMV685+jr8l/Zfjh5tmjPM9/n4EVBAv3DSjalq0Qoa1fvdrP+OvOecwTZP3A0+vt2S9uylm8fJs3rhRFubzvUBFTj/ndEcK2B/2uWDPud7cBuJlfVbW5Xl5eB6oWGL/n9Mvz70/ZxtIjoZxhjI2C0yTDvT6/r573zgv0Q6M8z3a9jXw3erT/e/H/f+Y8ef9i1WnUGbQHtgrzUfqD0ht2fhW/3j1X47tCfH0ka4r9ads77fv38/XsX18Tm88zuBZ1xm3OY+BitRepP7Q3j4c+0vpfKy6wF+fFoTNaX/tWldw0+izI+YJwzQeUgpUrH1ZmL+08pPe7e2B28Rhj9YL8dckIIU/YTEm9DpQobXGD0oZaOXBCWM8WTOEYxOeCLAYxzkG49O4YJqWLJr+CJiY53kDMlhrD0GLHHCxv34cqD9C/HlmxxHtF+I21bv0/hSxTxVVei1FSHOLcHN/IhgRVApzB/MNY/sLJvmGZRCYnPYA0uhg3R6R5Ts4OeOSX3jb558hUhg5RXK8Y5y7Z6V194kCmVJ75fa3fcsZ9jRwXPmwpu2uhvLc+EqGcS9b5fmaWX9L/EwR4u3z3NF6xO8jx+D8/GydqWfuL7e1Eq2x1UE67l9JftP2yTBsd394f56hFRhIHYdX+ZHjD3cS9v0/lp+8flgNeQrabLM3tg5dXn5K66OkX0r0zPrjjsm55/f64/X+EK8e7Roer79X9eWxfuKOIc+iGsZ5c/yB5qp3EwO8c/blWN/t18e5/p7lz14flto/vr72nQMvj8n0DtOCg3vfowdSvq/yPk0ThmEAgOhUcp8vDxw91x83zeh7B60spnHZbJhRpm85MDwXaJ6V74+mXKD9a74/JzNu8mszD4yfWx9bMCFv23I2k/fl+P5j+/pbz2/JXySdMS14qj97fub49/zGRj6wLfFvPmg/tf9lfX2kP8v6m8tJ2f9P7U3eX3msr/f9J97dVzCXUUn+eZaJ15cObpowLTOm+wIXwIhIAcB4SEV/8xh4ehR/UvbtLt7t1xIROaAiTQygvxM4kQIXD4EKDlLwbIrRzZin+w6oGMdxQ7lgnwMV0zRhHMd4lIN+LwEG7wUqcsDHa0DFuYyG/ERPm4V1xtDuEM4kFXJ085pZ0o9YBglMBstoMTiNcQyC4wYMc15R0EL3C+28ojsiSh0lZfzRO8RcUT2naMuKeBuQHxuerfHZBvrvCbRK/Cnx+7xhySneFNg4Air2z2+R7NfGy9MXczssr/N37eszju0z/T3jOJTu5w7Euj5XeXtd3o/n79X1yoMcep7W6mrcl3jvOr5Vds++77VA5fx4XpO/j5izJerY79H+mfE8cnSGcd7pxly20dZmZuxfcb38uvJSBipeCazL/ZHaxkykj5pPejfvUwRM2bHcP/zhD6jrOoIX0/Q+/q3r32+4GNNHv8Zn8Xq/axrL+ujsfH7v9XJO/3/ftfoMUWYbP776Cp0NrLc27jn7+Gvqu1fnP11f9PsCoJPqw/n5fD/PAD1n/MlSf17338lHesY/5GD3I+DjnP5IgYq9PB/NF7VBvJiWOdSaCBkTJWBiB1Q8o29W+XsmntB2wOVW+/jtg4EKnmVBZIzZAxURpBiSugvjjHnGDqiYpmlDOeCCAxXpz/w5uvcI+PitMyp2jlKBHi2MZxdyaaGMLqHwt7j7MM4wboR1I4bZpwVZN/j0oGncvW9awJTg+cCqtJCV8Wfo3DRjvu+BirPvyzmmj5H59ynSKaRi5Qz1XhFtjU+K5J4f37kdgrNAxTOOAilWnsXA+8cd8zzPV+Dr1fGmfXiPISu938v+Hbng/Lw85vi50m49J9dzNC2AmzjQtxqaV/nxiN+kG9K+nB0/tckdCe5Y8CyRFSxdA9az/T8f2J537Ph4XtU3r/aH+MQd/PKOyvvfd15frfPAbSHVTOBAM9cdNLbz798G1h89PzlZOAIq3rsGuW05orrtWErx++R5q49Se7aV99T/o2MfwzD4DNoCP3PXp+CD0BnozdHacY4/T0+M732Bxh6gfy//Su3nxh95+x02cs7Ke+/8hoAvlvvcRs1Rf9NArWRPyObQ2i7dX7KvZ+Xxe/M3XV/z3WdS9G5C1XRPrM+PBSqIz89nmBwDFWf7Q0cOtnw5M1+r7Xguflmfy/kH5+d3C1Tk6Vj+qZ1xXrZAxegwzvOGSkBFaT3w+X4GqFiP7kzZEwUfAVRwsIJ+3wMVmeKQlFnhj3q8BlRorSGEAAD0fb/JssjRq0BFrr1/V0BFQtO4xCM6zk3QEzAA6BdAuwlmDJkU04h+MFlFz4Oes45uaSHzoxkeqDjnGJQUH51ZfE1Rb++fgbBL9QxQkU/tepZf++vnUhM/HqjYKrKzQAV3micGgr1/vFNU6B+xw5Mf9xz7+oyhO5LfvHy8H6iYwhlGNy0M6OPz8xo/cuPz/Vow43WgghvyiaW3kqzwwJWDMr3jtQOep+8NVKTjeVXfvNofoTRaITHfEWsPHK2n18f/Hn3Fa8isICavKbHqjuP1ngcmtqnGvL2Pnp9cfz4eqHgsXymZ3mEBrZn9RsTZd+ft2dofAFiWBcuyROdznmfM8+wzLZL5KPNvCcGa39SIxdyDDzq6OW6ijdn5P17/5TGf6+95Kq9H4m1uI+cj5OncevZ91rZ/cqPhuL/vASqmsFGUs59n7etz4/31+Jvyg+Z8tY9n1+dr+nzr7z17dPAMUHG8XqluBem6s/OVHk0ry+PWf3pVHl4FKtYNsrARFQGHQMu8oV8bqOB1jRZ8fEYF/Y2OgdDvP9AZEH6BGs8BA5QFMY5jqDlhIWWHwVkMg8U4DRvSWqNpGlRVFQtuCiEi+p4DIraZFcOWpgFu7OP79vdvKVt0ZHTonUPvhqeOrqTHWDbtZ6qu+vYHWDcwQVgXdWnhkbAO45ztO6d9oJRTBFs07IziKPc3f7aLO4rbQOG4v6X+vU4f2z4BI48BkrP9OTs/x/z//vz66PlKDfmr/C3NX+r4lO9fnajy/SV5ORv4l/p7ll+l9+cN8fPzv+4S+PX/3//l97E4MC/mdMQfN62FAd+zvkhv5d73ujyfuz83Pxycya339f/9evC7LVO0DVIrdFKiER3mu99ImOcZzjksy/6oZnGjYVozd6jY7eoU7vVLSR/t9FPRvm7tXb/JBiwDx0X5LNn/oj52MSXXV1kv2edz/Tt//zl9UFrfZwOPkjyk+uDRerUDfUnmnHyd5d+eP+f0+ev643i+yMY80g+vy08qD8fA3nt4QkG3z87I6bCVFgCfPn+F1zv34v1pRgKN2b9z//wz/Kd18DwQPyfvf35+Sv3LZRmelW/OH+6HP85gSY9e7scwLfesvsj37wiooetrIDzFLx2W7XUKQKb645n4hMv8HvhIgc5jIHPXx3E5pLJ8Hrc/LfcN7Z9PalpM04bGeUtummLs2ie2bAjZ+JzSz6Paod9Q8WMVD4psEulAh0BFznBzoGJZFkyTQ98bLMuEaXJwY7+haZpA/yirghynI4BhdRz6DaXARQpU7ICPXVXU1anrxzIQUaJ0olZAwdN2RydX1TgniEu8Vq7y+ozx4Yjh8UIo7UCUHJ3SQn+ur2ccz9+WnkMsn6fS8+dTWV8b39n5//j3pY7qx77vPRkCZBD8EabX3vc6UPH6eL7n/NOa8I7DgP/7//k7TMs9fMVorw8e8eQ1+V6PHb3Oj5Kjcnb+y44xvSfrCLO00H50WHCH6S2U0ZBa74CIEjCxS+VnAQM/ssGDziN5KFExg3IH1CcVzk8XO0vW8hNAzZG9JJ+CdrtK9vms/L6q7773DvN7+u/9gvGh/uR+w/fvz7nArwyUvKZf9hl0KVDxfeWJ/vbojP97x0WBbcn+zXeg6XxGGB07KdtL7t+uIMX0zqOKFLg+w+9tH15fn3u+0RgetfGM/K78UaZncvoIODgDVJTGlwKPz/DlCCjL9Xc98sj7/ox/XMpwPxsPffT8PzP+w42pJMMi95WQFMjoI8i+vz/dmN8BFQmQkQITKXDxKMMiZlpYA2XNHqjgBScfOTJ0XON+v2OaHZzrcb/P++yHACRQJWja0VmWBfM8++dLDlSSoUFZFdPkMM25DIzjjAo610NMLzlqZUdmS3Hy4w4LN4jPKRZaQON8zwItW0TsWJGnjn6KwJV2aD/aUSrT8Y7zq/R6/1JHAhs62/+S4inNz8fz/+x8fPR8HSve7y0fJZrvwLR4wNH0wwfIy7E8nJ3PtP3S83tEfu8oHfW3NB+eX2C6xt9DVeTP8ef8/NM45jtO3f+YX+f4+8z4SK5z/F2AmHadn59wVnWaog1aAJihxwJssh/pf06pfUuv05i4fKzAyuuOVsne5naAIjiTAQLKO7CJfBb4UbSXwc5Py4xpWZ6wzyX99ur9JXlLd+yP1/dH2zf6egu1fXx/OePrrOP/0fx8VR+U298CFWf179nxr7ro/q75zvWPg5ol/i3wR17s4PVY6X5ak1xepsXbnfm+v/8Z/tM4qQ1OufXD+Vzm/xl7t9rPx/0t2e8tf6g+3GN7gsP2qJ1ngSeaw6O1S/xedez27yX5oj7t45NngccVGMkBUa/on7SmREql+X9Vn+zfuc+g2BL/0sjenqXxaApU+JMKK5VKN5QyLEzvKQtUjON4CFT4TAoPVMzLiGlyAHx2RUpUVIkACg5W5ByTtGbFPG9pHD1IMc8jlmXaARWp47EDKmJxEs/0kqNUAirSM0MxDTQ4LtvUpvEpwad7pwV7oKJwBuloMWd3tArPvgpUnH3fWcNyll5f+Mf9Pdv/vKF4//Pfe3zfe75+7fedlx8C/LxT9dHje3U+0/ZLz8+JI3b2/aXxkIM9Lb79uhXxfGOOf4/aI8f5PetjnJeNw3RmPX30/bkx0HPzPc+PW93C9P7s7m7+cPdHPIL98ccNx1CnYJv9yDMan6U1cEGsKUR8pADkjPzu9F2mGOOGEnu3LS62z6A4q49LQEXZfq22fr4vRft8dn2evf8ZeTvT3kfbp21w/DgQeBSknNVPr/b/LL1qf/dzdAxUlMZTGn9ufqjd+R2B/p6WTWZESR6HcYq2QduheP8cAYmtnZjvyAId5fnbfuXqufW08vqsPBT1EwNccv0t+ed7/iDIwT3YiMf++lGGxrNABZfZR8BHKm/z/bF9yY2ft5HK8TM2iM/Dqxlbuz4m8WFKZ9fvWfnZve++bGhX84I28OcJ8/2+z8hIj2IW6OxXPHfHP0Jmxg9SyvgZEH6OpFSnYQ3cB38kYxowLx5IcGPvMy3Gfnf/UfBPFaO3tAU+3NhHsGKa9p8/3WU8lIqNhL7l310GKnY1KpJU3CNF8FTgf/LzM2fpLCKfT51c2P3HZ8p4SuHjhbiAI6SkZHP8IsNERvijMwDyfLo/VAyr4XrvfDyjqFaDUX4+x//tjgo3FOf7U+YnbyvXPhmoR0aRj/OxI/TeHZ9nDG06vrWQ5avtFw1d8fnjDJtUHr93f0rr4dX1+NGUjpcAAVrbJJepnJIM/Dr93OrDI/uwc4ZezBg8Kx9n9V1uo2Lz2fLc+A4yKkhnePtUBlI4OEGbKBy0KI6h0D9KH36s3wr8+WB7snXs8zuwE7OntA5oHGfXU5nmbD8/qn1aPyQPZ/l1Xl8e+wdl/Veij9cv3M96VT5/HX2Y8u8Mv1+dj4I+SfyCV9fr+f5+9Pr8WHq1vzTm1R7uM8C5HzQtQCf15ljIK0BEPv7h/vU9yCPp0bBpME+YApBNgPY45/21o7k9LS+JPaICnHSiYA9EJDFtUnNxGEdffyL8XDr6keIJZ4+CmMFTzKigT4GUgAru7MzzHI9jTJOLdSrGaYjZD+n9pQyK9wIVjzJAPhqo2O0A7YCDjz2j+r2BimcC2fLzzyvmMlCRM4Zbg5pem5hj9UhxvGq8aKxloOI1w0DtEuXkh/idu/6cot/To1S/97bHeUdfennU3/kAqPBVhteCXPt+I7bxMXP9nDzMfzNAxTPytMrw9+5Pbn5+W0f23HiltnF+CbDgcrqO69eUOe6YHduH3Q5KAYgoZVSclY+z+i73zjNAxf7963nsZzIYj3ySfDHNJ/if9I+A1PmJjKXS+j1Lj8b/yL7vgYqt/L2qj/b0GlBRuk42za/lj89A3D+/9Q9S+q31XV63rH0/L58f25/z/HoNqHh1fnLr1U3LQ/82fd+r8vdqf399Ouef5/mz6qP0uundplbJMM5oOgmqk/HxQMV+fCRX8x2gT4pSwG/dACo/MN3z7XM9nK7Rkrzs5DkDVIzL8583TYGK6b5AGY1hGrHg/usBFXTsg38e5Aio4MZ8WRZM8wpM3O8zptltQIvd/YlTQPUqHoMBZaDCORe/UvJrZ1TsalTEiuR5IOFvD6g4ViTl6+ccjRJQkQM+zgEVJxfyE4aM78iUDeP2+ln+l84cruN6H8Kajn9iqYs5hfiMYS7xk4oQPQJC5gOgIq+4+XjuMc3znBy+4sj87QAVz83POre/dn9K7z+7Hj+acvyaY6rtHqig4wXzQTrux9Njx6wEVJSONtBxTKJfG6h4NaMiBdZL85K+P44zbHbw4zEfkVExsyNVH7FjfZYey9Nqa/f2Z5uheEYfnO/jq0DF8cbKONPn/pZsqvur+i7fH67XjmucpPqvRN9D/3Edc16+PjajocSvnCy/8v70fWf5n1s/bvIBM62j/Xr+OKDirHy8R4d8Tzq/vlZZzQGnVOiZZHM9enp/qrhmqb+lo4CpzC6Y0I8W033ETD8vDm4eMN3zG9m8mOjMfJFnMqh362eXgbgWfp5ynzfN1FzkQIXpLX7668/oRwdlzK8HVFBtijNABYEO3rHxNSrmZcQds/99dljuK1DB738EVDwGK54DKqy1sb7G9wQqdmdsMmd21s+V5asq/y0BFamgl/qX/xzYxwEVuYyBc0c/Plaxz/G83MyOGDw2jLzv8zt20EqO13aHaz//Z8c/x/OLz8nHvj9lfpaAkPkAqKBr0wZQ2crTHICK585MfoQj8L+AinP8e/z+s+vxoyk3XjoysIAf9SCgYtqcf/51+rk6ZiX7UAIqUkqBih0wf1I+Tuu7TIbHuaMfW9Ccr9Gn9Ne0fr7VWgspJay1B58nfYL/rH9Cmai35r+BjIo0Q6JkT/d26dx6KtOrRz/KGyu+gOf8mwAVpVT3VP+V6OP137bmzHtlbFrwQRlm544GvA6UbN93lv85XrhpifU18uvr+QzWEp2Vj/fM70fS6+trq79y85nqlt5N0LaPPuL3BCpWn8HHC0K1+PztF9yaKzrVYlwcZkxw84BxHrL6Y/sVkzkUbnexAPkxP5P1k9ijXXy6O/qRxLQJUDHfF7RShPpi86979MMYE499pA1Prt/RPDrc5wlY5h2QMM8jlvu0OQZCf59n/7lRX2TTYhgs5mWMYMc4DT4jg1Mmo4GcC3/0xAYnZ8bogLGfcR8nYDQYzA3GdljuDndMmKY9kHGWyKmhuhilM8DjOGMYRjg3YZqWDK3j4kAQ7fKUwZNcmyuVxlNODb6HdmaM44zeOoxujn87e1Rmv8OX9nfeULHNAgI/F6i0o1h6vlyQ7vj5XTGbRHE8U5Wexpo7kz0t/hN6hJ7ui+cUFF+xf9vxpPNZul40VM7BGPMw82pfnGhLPBPmPcDO2a8klHakTztipWJMmfXL+5oLTPk4yuMvyO+Lz5eIA5p0fIgHbvv1jI2cleSvRM8UmzySpxQQOCtP07h4ovXiZozO65Vx9O3S17MAbI5B+vbYmMfy+B7pbJKrZzIO+TiO7knHzLMaok1kTlVO/7xqHzvdYrlPwH3G//4f/yP++N/+G65fPkOqDgues298rGTHySnTymKe73Au6MppS2X77WVgnvLro/h8qk9fDix4MP64OJ53sMcoc7G/9HsYTz4VfA1ESv2jtqdpgRvK8/3I/3q0/pYZG9rxPxN4TgsiD+j38xs676XjjM6PDhRftQ+/NZ3lT7pRV1qPr/JfarsLZPfAymoP6R00/zt5H5eoh8bM+trz5/ho+CP98Ki/79M/j+XvGf1wFF88k5GV8oOAz/kOYF5wnxcs04xlmrBMMyY3wvUDBtujNwJWd2jrC5Z5wOQsRmcwjxaTMxhGi2HqETPwNxvQfp7cMGEYRtzvmfl80h9NfUM6hbDb2A8xLeEBudIPR1/v4KUYKHngCJjgf98V0rQ2fuTjCaBiSKjH5AbMo8MyeYDhDFBBBTcJnKCjI1SEc/+Vj3xwvQIVjNlugbM9lmEEJotvv/wJP/38J9wxApiw3MvfjX8GrKAJfgaomCdvnGlhpI4KF6Ld2B4AJUeB/vcGKoZhdT7GsZxaXHTyUseNHPORlGopUD9GlL830PC9gYrSjidHd/OppQtMb+H4+bQPBCpSR64EVKTzXTLU0+SzmO73e37HNx3TnH5+aYkOcA5BL71/Bzwk6+Ns6vxpKgAVRzoipy/+1oCKkrysuwxLdPq5Y5Y+/ypQkToyJf1TXD+JTj9Lfe98ABaCVecmH/ROd4xudTh+/vln/MM//MPmXcMwxOeWGVgyjmvp/WeBipzjlAMx+O9cJslxoXX/0UBFqn+UErC9hu5a/G//4T/g7//T30F3DdzYox/MU2MkPyAHVkQ5dlNWPxZpTOfrtwUq+BG8XAYDBSkUncAAACAASURBVA/D6HcBnZsi2EL8n8bFy/HwaP2cDETGJayFMlCxC1SK+ryk/7aBDqWau2mJZ+Wnf1dAxfb3//mAiq3/sBtvIl85/h3T9n1C6Y3s7DPI0vFsi+XuN/6YjRzPAymlGhPzJgP5ua8cPqODpmX9POzRven87ICjYD8jFTOycu/w63q+A7gD92nGODgfe04zpsFhMBZWaRjVYugVeis9aGEEhl7BDRrLNJSBijBPo5vfBVTwmI6ONXIb9Sj+o5IQZ4EKwg76vo9fET0CKqitmEERgAkiqp9ZBCrm8ZjOAhXT7NA0Vcys4NkUvvjmlnKM3AbzSZbE4NArAWdafPrxX/Hff/dPGCcLYArv2CNI6UQcETH2UWD/KBAf3YyhH+OOWKRk4lOgogQk/NpABYEt07TE/h+1l3PqNvxO+LELZAvtlxRt0ZAWgKDfGqgo8VMoHQ1D3rFcQgGf9WzaRwIVKbBUCjxTYKNkGEuB4h6oSGkNcPOOwmvvLxmK/XycTOU9mVHBA8Hc5yj/1oCKPXC7b5/mbeXbPc5r+vzLGRUFoDSlYmDHZCILZBX0z+jmuAu2zIg7LH3voJSJzwCAUgp//OMfoy25332A7PX06qgeARWPNgWeBSpSYILAxW3wvoISm+wJZhfonR8NVKT2BoB3iISE6STefvkCq/TOzh8Rt0s753CYYgC9zNg5yiV5jFkXI20M/LZABc9qelRMjgIGO4xRfnNjGR8CxSeAinHxPB6e4+feXpXmNgUuj/UfzwpZ6yv9+wEq0nH8zwZUpPfv1mMiX3n+Pab0fdr2DzOXVn9mne9tjYPcxt8d98WD1vP0zFG+40B+Z++WbU2300fdE+J1JXI18fL8YBknBf3/DCixPepOvogf6zL6LIr7NOM+z5jdiGlwm4yKZRowTz1GZ6BEA6s7aNlgHm0RqIhyFDYnzgIVqT3i9nme5108xjfhc9efBSqezaigTAoCJt6dUbFMW7rPI5aJ6DxQASy4Xt8wTQ7AgmWZQAAG1brYUMaRSoN5TwPGqcc0GBhZYx4UjLjiy9efIVWNeaYvkbyeUcEDgGKgHoz0MIwwps8o8/yO06Md0b0Q/rpABTn/tOjPBnJndyxK7c93bChVnKX27/ct/a0BFaWMiikEu6Z32fFP9wX+m8gLclkVrwIVSzB6REWgIrm/5BgcgXY5oGL3nejZO2/zfT13PZ0ACkrzezaj4uz7S0DFY73gA8G/daAilYed48cApvm+ByrS518FKkrrO53vMlC6PpPXL8d0vyM6lnxsy4IQ8I3g/4wxAIBpmqC19s/STv4TRz9ycvQeoILvUEfQIThCBKIZYzb84e0Qrz48oyKZXyEEtNYAgGVZ0Pd95OMz46W+8k+bboCaeZ0/58r6MtffaH/dbw9UKNOz4DsfOFFg1QfggABIklme4ZPXG+eAiqEf4ybQR6/v+x0byumnrT5foo6Kffx3BFSkNcT+F1BxPP4c/44ofd8wTrG2Su76Zi5CDSW+bnb2dka0Kbn+7exXwb9+xB9+POyZ4vCPaN4Ukyx/9S5dj6/qx7Q9/7d1fWG5++Mf4ejHNDhMbsQ8jpjHCb2RuM8DxkHjPjv0RsD1Clo2uM/ljIplWfXOPTueY6Ai9fe4Lacjo2n8x+9579EPsvXPZlQcgRjW2vWrH/QHajwGBm7APA4BqBj3WRUJsEAgBYEPdNxjWab1qyCM0qMe8dn4mdOyIzVNE+ZlgBsVjKowO4nbt7+iuX5B3byhHxTm2de/SMGAR7sjj1JjUkesDHTsU69ygkaOWvoJ2LJjmCjHiTmy0zbAzWZ8FICg3I5EPAua2ZF4NEc5fo3jmN0R3QYd2zZygfo2kNnuwOb4kx69OQ5E94FQrn+cfyQ3OSBmt6OzC6y3GQHksFtrIx9IISzLPlU2Vby79ncZCMeGp/T87gxvYT5zOw7c0KaGoQgEhCyK6b5gxj1Ts+K1YmXp+0tEa+B+v3uZD447yeeOv6X+vBOoeBz43mGtXddScfx7EMAHdWEuC8+X1t9uTbFz4LlAZi8fx0DHPfk7tf8skFHiZ2n9lAIhWs880N3qzuNAa3dUcwcM+3mKQeJuTgpA8BMyldqMIwIQd1o+f/5ctG+lYtK5vm5t+bGjmntXaqMe8TZ97zMZeaUMtHJgfdxeOZB+LVA7tBUPakRxoMW5ac0QegdQkVv/zk0hu2jP7zKVZPYewSYOVozjHFLHl8jHnH4v6of71u6VeVyyYcc1u0ryULq+sw8BBOXZbEdAxXznhc8zgeXJ9z8jk0eBsumHmJX6DJWAinQ9vtr/87TNKMjZ37hJ9MTR12f4S3L/XDHzJONhAZPT547e8MyOR8dnIphQ0K+vArdYJtznEb1RMEpgcj16ozCPPXqroEQD3EeMg441KubRQoraHwuZelgXjmbPqV9eBgLP+n87++q2MXHOvqXZjmfoKPOCsi6OyFgJY+UWqOBOT9xRH9d6FD6bYpthUQIqCIxYFl8jogRUrJkURGXGL8uEaTbQ5oa//Pmf8dNffodPP/4bsDhMs/U09UiLaT5yOsh5NMZksykoCCXn8pjmQ1rH8D6gIrsAgyMwjjPato07qzkgpSTI2cW9SUM659imTm0p0ODBadu2+0U0c4VFxmT9pOW+vXRHq9T/c4qCz2Hu+R1wtSSUAAM8mOHtx/To+ViRpu2XgIq9s3D8fGn+SvTIoSAqyec4Tx6kuC/Z/pU/P3Z8vVxsdQ8E0E7y/X4P55Tnh18lKTpqTwAVZwJFzkPnXNGxzQXysZbMtJx+/hl5GQavN+9ZYCeVj2OK7wj6igIlCj7KgeIxf0uO1Zn5yF8r7AgVAmnSOfR/aUfmLKX8Kd0PIPaVMj9eASq4XUudLq87y/M7zzPcMmO4e3LLdm7O2+TH9rMEjJ0FKopAxunPPZ4jbnNyqeupX5IWB30UzBx/lWS7/pcFGIYRwzC+g0dloCLqkqAzqFbMMIysJke+RtTzAd+jwDwN7B7bSgLEj78yUgIyzsnLe4CKbXbcOaDlPG35kcqTHUZ8fbvi0dGLnLyfyah4dt4fz/9rlNM3fJ5efT9/7rmMlP1REmpnfhro4/oh/9Unuv69gYr7PGAeLawRsFqgNxKiq9A1V0hRQ8sGvZUYncE4aMxTj2m0UKKGaG9QVsIMOmQ3j78JUMGzJShJYbWf54CKEjDxKGMiPeoRv0aqOyjd+aMfWutsmsYwDBiHPmZVzOO+uOY4bYnXm3Bjv/2c6LwHNtKjI5t757Jz4B0Ih2lWMP0VX7/8G1T3FYtT6FWLwSkMTsONdlOj4lFNCmqz73torXcTQZOnlEJVVU/UuNgGpvszqtt0m7NOURYACbUevDEdskL5yLnlwpzbkeIFNXNf5Xi0QCjQ4+eSc4H80Y6m1nr3Pl68ihfyoqCwaEiKwM1zji4PVLmjXDZk2+KPKTBAcsFlZAOcFVNKt+2XgYrUUTh+vlQMtbijuUPU0zOG+/XOaZhG9M6FL5vkMkZKNSmOHcEykLcPxDbFgXqH9ejJxwMVBGLxNPuSoSKA1QM9Bcc2Xf9uhtYW1gxBfo+fLwZSSfvLjBhQ53dcj8+gZt9DNXWC7qLAPe4qFTLejvhbdhSP5WdZlhi8A/sMrZz+TYFurlN3+jjYAfq/VEywtN5y+pKDA6X7yYZyR+gjgIrVXqW27Fj/LOMd03THsNxh7p6Gxf9tGdfjgPzrKnkf5NH4S/L1GlBRuv+s/jsbqPgA3QefueJ58bgoKwy3kediILI/WpKu/2X22ULfDahgtTUoIIdPLIv+x8qHUqCW7ug79G6MQVcpsDtbjPH8fJ9r7yxQwXmVtXcvyuNZ/mvb41//8KenM2KKGRWpvi6099HATMrPtH9D7316Wiuvvn9mBS7fw/8tH57h/7y5/xGg8KiY5scDFT0mp9GbDq5XmJyGkjWMbjFYgd6IeNzDX7ewusNgJebRQlkJoTvsvso33/FrABVpPMwTFfg9zwIVj77q8WwGBRXPJLK9gO0FfpBSRqCCXsQfdL2B620ALHqMg93Q4LbkXO9/Hiz6waAfDIbB/92NffwsKRGBGUR0LwEWz6E4BuOs4KYa41jBqjeMtsXdWYyjwThZDM7AWh2ZXjpjQxVIHxUbGYYhC2ScBSpSNOtloIJVv3ZuytYdOSK+Q5UDKoZhhLVD3FF4BqggJ4+n/a5jLDlrqzOa24GjT3K6adl8d5gciKIh+WCgYp7nzZzugZFEHhLHewdcTNuiiBxMG8dxd2Zvp9jT9otHP5IdiNLzRSCuEGjdCajIG4YiUDE6SK1hhh7z/V6swVEuDpVQIZB7BFRIKdG2LUw/JOmux47FznF7Aqgg3f0MUEHr0Tn/JZWSIc4BFZSJMAxj8fnS+ssBFTzbouToPBPYcbmj4pL8y0UloOKIv0VH7okdjWVZoJR64FiUgQrS8XmZXDb24LcGKja6+4lilSWgIs2g4PbLgzcF/e0WjOMCOy/Qiyc7+7/NbtnwIDd/pO8JyCrZ/7PARRloT+Vhe720PkvF/EpExTXHeYEd3P6epBhsHNthavxjoGK3/kNF/FhwrujYnwcq4rpz29+d80Dv0dG+lNLifDZkZTyy32eLEe7sR0F/nr2e0lmggsb8yP6dfX+JSu3Pd+Bf/vUPD/lf4k9pPZb7+LHATDrenT5wE+4LYiHhV98/37GRvfc8v/p/ZX4toHn0fn56nXz/6BMX9OurQAWWAdNoMFiJaTTQqkF1+wqrOyhZw/UKozMerAgZFfNoYxZG7wxa0YTs39Qv//5ARWov0+yI3xqoMLaDsR1+sEpjHie4waCp3iC7Cm3zBimuaOuvEG0NJToo0UF2Ldq6QnW9oL5dUF3f8POf/hU///H3+Mu//g6//6//iC8//RmXX35G/e0z2utX3C6f0TYXdM0FdfUNUlTQqoGSNUR3Q327oqluaOsb2rra/NzWFZToINo69KNFfbtCtDVk10J2DbTsNmSUhFECWlKfqw35lJwKUlQQ7Q1aSGipINsObd1A0e+dQNe0UKKNfSA+tHUFLQW6pobsxIa0kDBKQwkJIxWk6iBlC60FpGyhVAchW/+zFqiqCsYYdF2HrutQ1zWapkFVVfFnpRSEELDWQkoJXgDVKh3620E0LZSQkJ1Afb2hrWpYbeLftZSQXQclBLRUMErBKL0hGr+R+2tGaVilocJYlZDQQvrP8EgFJQSMUrDaxLYI+CLBv16vmzEMtkevDfpQed3ZHoO1UKHd3ij0RsEaCWskeqMwWIWh13C9Qd9r2F7B9gqD87/3g4ax0gNlvYa1/nrf63C/hrEKxkrYXvmfjYQ2Ijzn29RGotcGrh9iFV+rNAbbh4q+vn1jFWyvobQI7fl2le5837WAUR1crzEOFss0YHQWk+th7fp+YyTcaDc0Og8WzuPggUGrN9QbmZDaEE+pSqvsOufgehPa8bwmYJJ+HqyG6zWsFrBahnsVBqthlAj36XBGr4PVElb79TcOBkMAK42Rnu9hnB44VH7uGelE/pQWfv4Yj2zgt59rg8HRe/y801zq8Kyh58P/tvf/u7HHYBXGwWJynrfL7DBYFUHZwW6pNybIpYGWClYHvlvPE6sFXK8xhbZp3VKGFv9skz+Dt/aNZNYYGeXUWi+3w2CgjYBzFs5ZWKv8mIP8Dc76+5xFP/g1MDiTlRc/R2EtGQstFXpjoYQIa9F60ibySqnO92vQcC4Av716aHDo6BzJ21EVaNJldA83cuPY+yLJ04BpGuIaJlrlV0W59GtOhlRMhd5IDL32Y7YKy+zlfhwsFjdhdmOs1n0fZ8xuxOIm3Kd50y6tw/vsjz1OY49xMBtaZrchn4nY4z77Y5RuMGGNhTlxHqzvRB3neWAyTeNxvQ7nW71cusH3f56G+I7J9dni1xta+BHOAfdpBubFFwW73zHYHs72Uee53v88Eg0OY7zmMy7HwYZ5MBiHHq5ff++NQh/W2Dz2cIPxa8vZoA+dr5Jue0zO+fY58Xf3AyY3JmTj+GkdbyjIDRGtH6Jx7Dfki3p7uXOjxTQP6/Wpx7KMWJYx3nu/T5iXEff7BGCGc7RBw+fSxnW9LCPm2WEcewzO7DNS54SmAXfMPjN1GuLzdC3S7DDPLmz4+HHZXmGanX9moZpfLjzv4jPTPGC5j5jYdSLfT89HkksXdI0Lm1PEq2EwmY2n7VpPU4TT+U0pPUK82+iiPkxD1IE29C3qiNHfN00rT5dlxDQPqy51JuhRE+8fBuP5f5+iDLixj9f6wWCcVv00z87LwNhjuU+Yg56gc+zAjHnsMU9DXJsT4/O8uLCxZ6Js0vuXxT9P/Pf+QR/9mnHsY3+jjIXxzkuY5yBjc5AJz5PyZhgHuPmGCW0c5QIhCm5yIPnmKCXJc5T/7dFw/k7KQEsDLvpbPuNpXRvz4nbtz8sIpbo4f+n1R4FdLoMr/TuvWTVNU76Y8uI2xPs6L2vm8bNHT4kPa9ba6PXWfZU1kqfdWINcbO9b4lj4Rt6moDTb4EznhmSY2uTtL/ftpnGOn+n7dhsFwSaRDZ9Hb8/v0+ztwzwwfo6rrgprONraxC4QxXuYL0v6wTmLuTdYhh66rTEaDd026G4XdLcrdNugevsMKxvcvn6CrK/Q7Q2jEZDNFUbUEKJBJxrvzw56Z49yGf0c9He07mdaO/4kw/0+RZ3OKW0/Je9DGkjVer0abPDsRrhgfyPPxwmjsxsiv9IaCaMFrG43ZHQLLRsY1UB2N/SmgzWdz0DpJXrTQXY3n5WiGmgtIWSLH7q6CWlsC/70x99DywaTU2iqr+jaNyjRhuBfQkuBZVqDG6sllKihRA0tarT1Bb3p0OsOVnexY0MvfScoFcaK+PNgTXQavdPjHR0ePPl3e5BgHHrMoz924noLq9WGeqPDz77PJvSBSMkaWjX+d9Wi1yZ+81YLCRsCJqt9QOJ6E97dhvF6foi2gRIttFQbstoEQMA7/dpIKC1gjAyAhYQ2ElqLAF5IGGMghIAQAm3bQimFtm3Rti3qukbXdfG+tPjpYGx8p+oEZNtBdQKqE7E/K1ChIMJ1Cgi1lBtawRYVvgO8JQ7idE2zaUcFkIZACtF2UEqh6zq0bQvnXByfEGHsSkN2HbqmRXW9+ecD6KGED6i07CC7JgJWsmsCgOQBHylbNG0FrUUEgbqugVQdhGhQ11c0bQWpOrRdjbat0DQVmubmg1otoJTwIJJoIGTrSTRQnYAJc6s6ga5pINoOMhC114kGTVOh7WrU9TX+nfrcNjfIrkHb3NA1FarrG+rbBUI0aNsKdX1FVV1Q19cNVbc3XN++QnYNrm9f47iJPKi3kuyaDREA1jT+Z601um6dFyVayK6FaD1/tRQRjOsaDw52TYWmvkKJFqKt0TWVb7up1nlg89OFcWvZeaAu8F3INvJFyjbwp92QliqAbR1E26FubnFequqCtvU87jqv4G/VBU1zQ11fcbu9+bnovAGgd9TNzYOCQQ66roFSHar6itvlG+rbBU11RXV9Q9dUaOsbbpdvaKprXEtEshN+/juBrm6iPJJMtvUN1dXP2edPP8d1a4zZrAVaA9pIKNVFHWF7ja6rIQMwEMeiOi/DQb7btvKyGuRHyg6d8OPSWqATDer6Fuckzk2Qvaa6enmsaly/veHnH3/Cf/3Hf4IOQKcM4yV+1/UNbVdDyg4qzKmUbdRbKUkpo+yR/mrb/P10T/qz14d1nN+quqILhp2IdHMq97JrILp6J6+Xty8bHly/veH2dkF1uaK+3lBfb5vfP3/6GX/96S/45a8/4e3r5ygv1fUNt8s3fPnlrxuqrm8bqm8X3K7fUF3fcPn2Jcpa11R+XQWdcbl8Rd3cUDc3VNUFUrZenusbmuqKNsxlU13RtV5G69sFl29fcH37itvlW+wTp7Q/9Pfr21dcvn3B25evuH57w5dPv6C63tDWDZqqRn27obrePB9uFdq6Qde0qG8VmqpGF37vmjquGeprdX2DaGtcvvl+NfU19pfGslKNtm5Q3yp0dYM2IZoTIn//SjS3oq0jjzil+pR4TNR19YZaoraKRHpHaRGfI73T99rbD+3Xct3cwrr0uo4cUWNkaKeOmxXrvZzaDbVdDaVFbEtpb6dID0jZQYg29p1sYScadF0TAQUCUMhhVarD4Gzsn1Sdt5my3ZDWAkI0sNaDwir6LasvQ/ppBVxX4pssbdtGkFwp5XUjgdIPaBgstJYwAVgme0LUiSbyhmw86VPSo33cRNBRh3WiiQC4EA2GwUR/gHSotQpd4H/X1WEeVfTfCESXqkNdX9H3BlpLjOMAIRosyxj8UALurddNwtsKSXMe7CJtZBnjeae1jP3vB4NpdsxfIf3red8PJo5PiNbzpa2gVBdke/WHpGzRNLcgO3u9zYl0Mf1OtktrHeeW/FIhBJRScW7574/JzyP5W6n88U0teg8R9YN+Nsbs+x/aVGqVW05dmAPP7/31tL/EC3pv+j6yYXQf/z/dLfYktmQklBJxbslni/5agZ90T4wVrPJ6q75CaQGpOmjtYxIp2/16JR7QfWEuaezEcz4f9E7iC1/fe352ccNKyDbykM9lSkfyRJuikxujzljjMLVbK34TS0Y9Gv0uq4Mulwlt54c2bHQgKzv0UqCXAkZ0qC9v+Lff/TOqt6+o3r6huX6F7io0l68Q9QVd9QbVVhD1BWPQLyZsRhmrYrtE/IQDr92wbn75Pm6eD2MyRu7m15hjkrJF32sI0kUhHusDPylWE20b/OGtz6VlB9HVkKKBUSImBfDkgKZ+Q1O94Xr5DNlVqG5foWSNrr2iqd/w7etfcbt+QXX9CtvNuH7p8MM4OOAODL3G7/75v2ByBvNk8MunP6G6fYYSPkvBB4wiBOtdVL5ad+hEja6rUNUXNO0NbVdByAZCNlCigZINlGyhZAMt26Co/c8+E0Js3kHZEUp08Z38Gr1bdiuIQkTgRgQqVLchrTpo2cLoDr3xQbYPyFUM5nXIhrDa7wgRD6hP/m8euEgNKwEeou18wMWUfdM0mwyJqqrQNA1ut1vMoOAKkSscEtiYEkNCGxbrEHbBSKCUkN6ZrBtc3y7e0btVHgQIQENb7zNCRNPG4NxqvQNiuqYN2RRrVoWMwIgPMLXwoIVs18C4aZqokEihElBhlYazfdjVDWBJWBQxcG194GqUhtU67vxyYyCljAuYdnPJgPKAMTV4XBnSz8T7CGRp2kH3QEwfeE7P0zu11nGOh8HPh7N9kCUbMjEsTMjM4M8ptd+h7o2FkcorYqUxGLuhFEhKMxRIqWmtY5sbuUqAPQ8SmrCW/I47yRT1m7JKrDYY+8HfQ2MLhsNR1knYHaf3D8OAtm3jsSnKTiEigDCOp++jEaN2uLJ2zsW5nqZp9y1mPj80J0TG+DlxASEejMXkRt8XY/0YEn77zBr/P/WVZHEw1gMaITPI2X5XHIjLJjlWFMDTvLRtG3UGByb5+iGZ5s4id+ji3zP6ifRcH+RbdQJt3eDzp18g2nYNCqt645TyICMFTHdyyzIl+Hh3ZxDDvfw+bpQfFV2KRxNDBlbMACHZNyuIa8O6MUpDtC0G28e1lH7xir9rGAYophO93NuQUbDqK047eSFZCrq5j2vFrxeup7geIHklR4z0CNkry9e7WcebXU+cgq0jO9eHPlqtMQ0urDsGvDNd5wLfrNKxvd3GgPJAp9UezNdBx5vwPgL8uPNDNimX4adD1h7RTp61DvrHPNR/R3o/ZwdSp5nWJulOHhhxHWOt3dgi2nggW3e73aLuIxl/9H4e8KU6m1/j76IgiUBp+p/3md7Ttu3mOW6TOdFmSRqA0b3k11AAmz5/vV5RVdXuGQJsU2Aqpb73mz3GetCi5WBSV6/ttG30p+hvl8sFVVVBKRXHQPPB+0J+Fx8nB055MMX7T21QJiwPFD9//oyu67xOUhpaSu8v0DoI/lMaBDZNE3UsbVLRnA3DsHk3jZMHs9QO5zfnEe9/LtDdFbNLAlPuS9G1NDOOy3aqrx+9b+fXJkFZalO4vub+Re75TSp5cq3rus19uefTtni/cvzioA/X60d2jNsc8plJHjko8kzqPLep9DeSK25jc/qG/p7abPJVUj6SX8L5Q21wAIP76en11JfhlOq6tL+0sWKUhmjaGHuYkPmd05e5DZFHRDEbEemYSNcbRN3CCAndCehOoL5c0VU1emWgunqltkZze4OVHarLV1RvX9E0TYwFb7fbZm3zNd40Deq6jvfQ2qM1TnaKz1WOn6l+zgGTG30XNr8ppqVNZH5ygJNoVyBDdh604NQ2VzT1BW1zQ317Q9fcINoKoq2gVYvq+g2//PVHXC9fcX37AqN+hz/+4e/xA+4A5gWfP/2Mprpg6CU+/fVP+Kd//P9xvXwKYICI4MBgtd+Jq/2uVFVd4w6QlB65atsaVXXF9foGFXa8iGiHnNLGZdeGzAQPSqw75gRWtCH11jtFaYYHgRg8nZk7Tel12lmTXQOtxJoFEAJiHij7wMy3MQ427uz7PocxJI6RDYEtZTdwR4YWHhkgUvxVVW0CFRIqCqZIALuu2yu74MjqRGD6kNJtlUZXN+tRDblNrU+BiOhEcueaU3CItVQQTRuzOegZAhOIF7Q4ouPNDJa1NhpuCqDIAfdOsdo69ywQpDGQMrHWommaDaLLkUcyKqmDSEaWG1hSApSxQg6/Jp4FmRlsHxc0zTM5ohRw2ghUBIDFrEHD7MbDYM9SUGT7mG5FQQoPVjaUOPIpP7hBHccxgn/r+qSsJInBmghK0DyR/PQhC4mCPqN0WC9+HQ3WelAnvI+UKTdsSqmdoksDI3JC+DhSRJ/mj88DDzhSeaC1ZK2NASuBSWM/QLZd6L/Z8TsCc0JGw0hyQSCllgqT86lxqRPmnNvoA25s+BERbmS4UUp1CQcR0rH2IZjmZLjcSIVlmsPa9eu4NxayWmAIRgAAIABJREFU89lCWqqNc5A6r1y3pcEW7we/N+f4pfOXAne8xs4O+OHAllzBZhOC6XRHoGvaCFoMZrvmUz6SfKw6KOj3AIzwgJ0DAen69Jl5fi5Sfc133Ahwov5Ya+P4SB/Ts1b7NvlxpByQuaMAnBBIRQBAr826G8XGnAKHBLRGwNb4TEayyWRnvZ0W4Uilz8CgLDRaN70x8figlzcZwIqVdvxMd90Db2zof6oPU0ctB5Rx4jaDF8UlueABawrEOeeifuNBCg/Q+PrO7SLmgAp+jCoF8nhQkQK55NDyoI4HK1w3PVrLnCepfNLzpR1RrhPSYCN3vHRzFFUJ0A6wUmKXUUHgQ9u20Ymn9URAhdY6+ljcGU9BCxpLGvTzI2l0jQc9HMQifrVt63kc5JP00rp+gq5gwST5SNQf+p3rA85rrrf4PRw4oHvJT6L/iQ8loIIHpFzG0vPmtF5S/yq3vtJ2j4CK1B7wNZUCILnnOR/SzSr6e7puUvuUAh1cBh69j9/L7dwj/vLx5ojzt0RcX3Hflm/qEF9zNQT4WPiaoPXPZSEFKqhN0hfp/KWAa+pP5Ob10EcOekKGjVIVQECjVAQq0v6m+pODebn3c0rBXPJT6ai/aFrcpxnO9t7OhZjRKAHV+YxkH/c26I2KuojzKpU/0kVd10U/iGwCtz3c1+KgUCobR8TXEW200kY42Viy2eRjcYoxXMi8T+Nviv3pSKvP7G3x849/xvXtK66Xb/j5xz/7bM+vn9F8u+CXP/+EH1zfA3egur5hnnooUeNPf/wdvnz+C6S4BiYTMNDFF2jZ4XZ5ixNXVVXcGSQkvqoqvwMfjht0TRuFiZAaAgK07OJ5YNqRoUwLAitk17LjIOtgCcigXZze6LCzQ07p6qhS+jYF2rxew/b4hgrM9/3xu8wiZnmQUzYw5592k2n3zahVuXFEkRBO+pnvVPCFy406dxpISVrrzxBRNsVgbNy1irtPhHqxIwy0s9g1LRM2/z+dSSanlHbL4w4VOY/JERlqm46NxEwEu6K8HBSIiim0NYTMAZ4tQTuifLeU+k/tcwPGjRjnV84YDMOwcSy4At4Ee+H9PBDn4+cOac5xGNliHwe3W9jcGKcODw+kOTBAu4ccMLBBWe8CJ6aYeTAW3xHWngf91Abo83K+BkDEe8qcoOwCynIxSkUFxueH5oiDDiTrux1QFmRS/1PnOBfo8uK33KksOUrUTwIrOOAY10MAmnhGBQWcURZojpId8JJjtgmKg3HgxpUHETwoIp3C2015oZTaARU8wKa6G3wNypBdETMvQv8IJE0dxVwGRMrnnAOVBkG5ecrtQKXB1m5sPKuC5jDMXwQcePBdchyT9fTofSuAkKzvoDfINqwZSXYn33zskUeJPKXyZpT29jWADZQ9EuVT+4wZ3n/KlOvTsYX1NxgL2XYBmFmzNmKWFM9eMTra21R/+M2N9agggSKqExABxBVtB6sN2rrZAOi5Y4Rr5kU4ghh2eqhOE2XlcTA4F1Cn9uJRcPJILlN5zt2TAx+4DuP9OqKc/uDAXio3fP3ndOCj8W5sMqN0vT8TWB3xNjrA1LcEiNqtL6t3ZIw/FqHUeuyAzysFFDwY4ruJxBvyo0g2OJjO7XFpfg8DzIz+3QDHic7kPOfzmOsTfy/pfg54kLzT7jwBObfbDZfLZSOLSqm4S0z+fG5c3Oby8R8FlHw8vN+8fhFfSxyYfsTXR1Ravzn7xYnGQoErbycdB2+rlPn3UD6YPcvZgvR62t8UaHikD3L949fTeXlkf3Pyn9MR6Rw8ApL4venPvC3O7w0xm2qDH0pxXG+24DL3O621m4wOyligdUDvpKwW8oF4fziwQ2uOB/wpLzj4/MiXTcE47ueRfuLrPJ0b3v4j+5HOZbrxtJF3iu3Cxsqu1AGPe2mDPPzPszz9Zs2aVUrgB9lzOlLfNS2+ffmKb1++4t/+5feovlZ4+/SGH+ZxCsW0JvRWorp+xedPf0bbfENdfYmZAytA4YtIirZGfbv6yvbG4Mcff4zFHznqVN9u4RiEP9sdnZWYvdDEdonorLyWXdydoWwKui7aBoM1EG0Tz9LLgFhZ7duTXRsBCsucH3LiqD/R4Qk7TLFehdJsl0gFh2y7c2S1CQUqZWy3q5vYHgkBKT1CtXkqE+0I8B1TEsw09Ysj4mQIm1sVzs134WefekPOXxfOAJPTKjuBNpwzrm83NLcqAhs8s4JSfMjRjMVGIwjChDZJz427jXafYkapTBQIKObgk7NKSkcJEQNzytag4yCEmPIdaVqQqRHmziJXAMTfdAfbWhszIghJzAE1fBeW5pi/mxauiQt6u2PInRPaPdvskIRgJaZ6B0CHzwMvCJu2n4IoOwMTsqW6pop1Z9ZAYw0CaG1oKaNiWlPL/doa+yEqMwpwOBJNfaHdLm9okv7KFWDjO078LCwfU2r0+e7jI8WcBqJxJ9rayG9Kp6egjMYUd9Nj4LkH7o6ACm6UUmDSWr/rke6o0r1cD6TyTfKcyjhl8hDFdPowp7Lr4rEt2pmor7c1nZKlfFPfUv7zMXEHJwcgpkaUG3MeaPR9v1vT3Emgd+Qy2micpOsHFuDzrAcCkh8Fh4rmNnGENvyU69FBLeU+8AqAEAfhKJOB5CN1hLljY+L60wEU3MobOQhayqin4hFEuRaGtqwdql+UZtdwoIAyaniWBQeS6V107IP8BA9OeEDfZ2nJre1nR0AonZTqK9GmAc/sS4EKqv1klFo3QYSIvOf2h/TPIx2YC3LT9XUEIOT0SS6I5U57ClQcPXsU7PN+c3uWBoA88C4FCY+c5zQIKdFRULILRjLrZQNcPzpjbRWszWeh8OwZvnFGfgdPSecBzFGfj8aSszPRJiXj2RWPDgFHGqxzfnP9wAMJusYDS9qZfTRvWmssy7J7lrefy9zZ2c0kyEl31dNAm8slPRN1eAKu8SC8xP+jwOuZ+Uv5w8ddCqCfWR9F/yP5W+73I32TZjPx8T96H+d/DqjgAevR+n1Gh6Xt5XRpKhc5madx7fgZbS+RjNkNWqy+E/ctqH3uX9A1+mIb/V7X9Saj5Ghtpf1OecX9NJ6JTfdxHy+1WfQ/PUPrI8fPtJ1n7Ekqz/F+xtNY25ATyzKXIT6jTRPKjKfjuT4DtA8bgMPGD6XnZduhvt6iX9CKz7jVP4caFcsd92VE195Q3fyXOoyqMfTe+XC9DV+6WIEDyljQbQcrFKpvF5hOQlQ1ZN3AdAK90nj7+m09O8ScD3K2uqaKqedGeXBBy/VYiOzaeE9bV7E4GgESVOCPztTTsx5IucSiX/xMb3W5+jQdKuLXtBFsIISH/vdtC7R1BapNsRYfbGL9BKqh0LFgvr5VUNLA6B6XS4WqatDUHUSn0HUKUprN2SQynhyc4Oe3KEWJaiB0XRfQKJ8Z0VT1Wm8jnK2WnUATCpXRzptoWv+3AD5QYUCfMrU630qIVVA7EYMafvRChsKC8e/seICW210OGhctVJ8aqWIqMw+6SUZkq2CkhRYGopHxZ9X5a0pZiE5BCg2te2hloXUPGfiulN2Q6BR0+LsxPawZYM0Q/6Z1D617GDP4NtSa0h+DHM0yPsyAvh/D/RpKGkipobWFFBpW9ZCtglW977fQG9LKxn4KodFb52Um9El2ClpoWN3D2TG2JxoJ1WlooaE6DSMtZOffw4krrdyuHslyW98CuLcebVKii+/jPKc5sNq/Q0t/rdd0r++PVYH/0qBrJZQ00GGc1a3xY09SubdAmI7zIYWGUjb87+fWmAEmmT+jeyhp/N+UhVJmQ8b0W1Keb4Nx6PUQ+z2YAYN1m6+R5IJdLUx4xkaeG2nR6wHOjrszgNxge/Cm932TBkpZWOsghIaUJpAO8qwjHzom7yrcR/eIIFNRnqXZkJHWy50woa8qjon0Xht0hdW+bdEpz9Mgm36d2DAH28ApNYbpLnYqjykok4Iz1g7rOpYGQmgI4cevpNnJe6/7jY5QnYZR1v8s1vkyYb6EVjtSvYU0Gq0U/l5GOX62VQfZKYz9uLvf6j7KFa0jf82g10HHmAFa+3VBOozm1UgT11Ovh528qbD+SReQnhmMi+/0a5b0p0FbdV5viDULKmY4yvVcKhWNJfvd1s2anRGBfxH1Bq9dRUAFjZn0AvVVdRpN1UKE91B2xfYoyB6oWHd1qHi0ggp6j+bdSBP5L4WOusMGfaGkQdtKNHUXdZMQyuujoDe07mGtv5cT6XilbLyPU3qNZFeH95Nu5/9z0tpuSSUUbBvJvyF7Re+Kf7Poe7fqSqJE/9G6MqHddDzUtjWDX4vJ87vxKwsZeOD18x7E4Ou9BASmxeV8sThPSgs/v3LVn5HXdoi2ddVbnkSnvK7slO9j6Hdv3WYOTYYXG34Eu7PhD+e17nf6KSUdnt3I3eb3ILeMt9S2Dj4M3WvNACG0H7te/05zrKTBzz99wp/++Bf8+ONf4YZps4mQ+py5wDLV47wmBg82eRDHg1ZuH/zPPXrrIi9p7CvvjzOOHgVqK9C4nbu0ffKzaG2LTnn7G4jbqbT9NADM8esoiNdaR9mhPtC8ymDrOM8ftU+gJN/hjwFzoj+ofa2TNRzkhPwq0pePeExzzm0/p/U+8kW8T5b649t799luaYC/A17ixqWIdosC5rZuwroxUbeTX0W+1EZ/hHUvhY5rrm1E5A39TzaA9C3NlzGr7SY/Nyc7/LgZ1130M+l3mv9HWV9CiIx9Mt4/SnRi1I0ZfU1rgfpNulLrfq03SPGfEFvqdLTvXS2ibbfKBr+Dn1IIWZ9ar0dNhYwb7eR7fvvyBVUoat51QFXf8UNvLHAHtOxQXb+hrS+Q4obr5RMu337G7fIGqidR3y4xm4G+DCBvDS6fPqN5u+Lbz7+g/nZB9fUN7eUGWTWorjfIEMBXl2sotNHFc970dQF/ZMO/w+/MSFTXt1hFv2vq8HuF9dOkfie4vl1iYc2uqeFrUbShsnqLpqohwlnZXhv89Je/xPPKdM1nIPjikuSsGali29e3b5vdIgrwOvokaNv57ISKqpH7onTVrYHRA66XCtWtQRsCttutgZJrwMKPf9B5SlL8fJef7xZcr1cfUChfCO12ufpq7ZcrmqqO54GbWwWjNKrLNR55oettVUNLhS+ffsH17RLTb1QnfHX3xgM55FCuZ8BVBEnW+VwRN8qY4YVfaJHys50UAPbabJxT2tlWLODQwqwkLXRwRNcFqqNCkUJDq37v6IWF2bYyAhx11eJ2rf2cKIuuVbhdG4hOb3b1bNhp5J9mVXJVMFpZiE4HR8igCw60aFUMMmSnNxQVufQgCjmM1jpvwFW/BlzSwqgeXS2iUiB+RCCk2wYDHPQiGSKnQkoqfkd1X9ajTTGLSA8RFFGdhmCghQ8Mh9g30cgQOKxABSnDrvXBrhRMeQYgaHMmOQHCvOEwMHpA1yqITgeHvo+Gz1oHrSzaRkIK74hq1ccgcEM6odDvwY6weoCOQIWDs+OaoivXwoaGOdXEfxpvClTkDDzPwPGGYoCSFl0roRmvyGj468QDkttgcKODMQT+6mj0RKf8+mFEcuKD6GEtght0AX1th46v+TXkHWN6J/VNq37nqHDDSjt8aZ0LGj8v8MSfpawrb5BddAjIgRCdlwOdCQQIFIigWpjLCJx1ejNfKUjRKQkdgIpGdDvgIeWnZLrJhLnPker0xpAPxkEJg65dZbVpBLRaAxIZZIvWE+kQ3n8CIjh42dViA2gSWNDVAloY1NeGgY4qZjx0TQMj10yFrm7imuyNjbqeMlb8EUoPStAnw9PPgxO47IEis+nv7a2K9mawfbQ7BEzwgl0EVPAvV1ml0dzaALx4IKbXQwBPPWjRtRJt6/XCJgAKtkEKz3dae7RuhNBetwuzIdHpaHOUtHF9ENG1CGKEd5DOUtIGgMLudZMZ9u1FwHJd717+vY7o+zE6zc7NcQNEBrCW3rsG2Vv9twE6hdm9fxuYu93z2f5ugKFtYMEL/7ZtuwcqEtpV4Q9fRfBfOmmiDSenvG1kACocmkZEnnVhc6jrFLpWwugB1jpI4e10G+ZfhfmXBPim/CDww7gIbHD+pIFBCaggmySFQdvIbbBKGxkxkPVzT22TLfVyR/IVAGXWd5LprpX4+uUNQz+iqbsgKzJmRXPfgNftSEEAeoYy37TWm2MjFGTyGgdptlyUhQAkRdnXXP89B0pwSjNl0vmL7yKgRw8xOO2CXSGZMXpfjJ18WF7oMQVfUnufC+BXCkCF6qP/KoX2eqvZvoOOFHDiGewpeOADWbsltQJfMuiwbWDMAc88UEHv4e/M2XLfBx1ttwkyvO3P9ksqqb/wKKs0gl8BqKCvsUUbpTTqWwXRKbSNDGC070/XqnVNRF2/+lLkv7eNtx3kn1Hc0LYyAIZD2DTydoZvJKlgz6nQMP/6Hp+zpu6Cv+f5IcLzbZh/HjNRXbXr9boWvdzZJxV9RLJhnHL2ius9AljiRq9YN6nJ7m6+ghf8fdFIv2HD/H/RrPUfB2tBX5akTY4h1PZQYaO6DScRZCdwfbtgMBaX7hO+1j/jB2dn4A4s0wTRXtG1F3TtBaKtIDuB22X9RGlb30I6pwcpmuoWPyvZ1g1ul2v4uY6fGqurrxBtFQP6NgADXXODFDc01frZtevbVzSVf0fXVDBKQLRNfLcHBqrgGDUBMFhraHigogIV56TU07b2Qfn17W0TeLfx84JtPG5Cnx2lzImuFmhuLapLjebWQgu/I9XrAd8+v6Gp/E50W1fhk4a3ULCzDp+LbNnn0vzONWWE+N1rP+FVSLfu6sb3L/SR0nTJmaTz47xYCRVrsVqhvl3j5+I8iFPh8u0b6luF6nJFW9V4+/otfoKvqz2YdLtc8e3zFyghcf32hqaq4s4qIV5DKJZJfeuNRXW9RaBGcNCiWwMeTXMQduN41oTqVidZhLSfrmnjWfpYY4OlDdPOWixmuDlK5AOvtm5C4BWc3JBlQmnFXKlROxx0or+39RVdc4PVHZSoIUUN2VVomyukqGPRVAIvmvC5R9l2qK7XmEkUdyjDe+mLJhRIyFZCNAJt1UK0EkpoiEagvjZh59T3b/0soJ9jKkJHRz+22UJdPGpEjgX/3C39narRk/NA1Pc9RGfR1BJa9evnJWWDurlAqjqCZ3R+j6qsU6aQNxQCdd3CmB5dJ8POv4IQagOK0ZEk4iMHwOjoDYFtpCj5MTNuRKk/PBWY7uNF1dqqXpVpOKZD5/cJjCOZJRQ4Gse22xjTNPXYmLUuTqz5wFLp6cgZHcei2gAxy0FRQNjFGi5t7cEEKpBLBZziUYawPijLio7S8JR/LWXULdfrNYImBI5er1c0TYPr9bo5+tF1XTSS1+s1GGAJpQyu1wqXtxuUCk5Pp9Y57iS6TuJ2q9G1fv6bpoPWNujXBlpotFUbd/q7uoPq/Dr3n4H1fKmut3iErWu2Fe951lbc6eu6WA/hFvQdpRV6Hvid/sE4iEaivjYw0qKpvK4nnWsoQA42jDLOqus16jvKYKPjGiS/sdBn0Dukv3tjYwYeyTjVmFj1/pqhpjoBZ/v1E9RCxtRULuP8eCEdPWtuFerrDUaqCECTvqMxkp4nEN/LmLdfSnRxE4COWoq2jll6pN+9H+BtiwztVhf/md/L12/+k6dBx4umjTaI2iE+0ie1+dER6jfJ9xCKFFI2FtXwoJ2b9WtUagU/5GoHRKhOHm1pyEakNUfHbGguue0gO9ObAaKVMMpCtP532UpYZdE1wmfeCBN1umT/exA72FJ2nIbX6KBjLWQvY9YLATchg0R2KoBPMmbXyVbG3USl/I5xH4A/IRSsHWCVDQCPz0YiAIuyeNKgjH8xgo6h8sAhfs0rE7St4Owa3PFNCx6wcJ1DoGUaKHvnX4YsSYvbrcbb2zVmSjZNh1p0UMEO3G63+Gw8phoAkfjVmSAr/pilifcQmEup5uRrcNtHY+OfY+Z1Yqj2F/dlKJttMHYj8yRzEbCTivWH1QBToVhn0A37gqS+KD3fGfVyrEJgIX1GUshE680Q5t5nZVEhbfo6FNVq4sVsV1llRbHD/TETV8j4HBXNVWItdpimntPRP9EpnxkkKTP5Bso2MqZH2wooZaId4r87N0FKHYJyn+U6uhmjmyGEwuVyQ28d6qpF24hop6TU6HsH56aYhVTXLd7ernE9+YBOxSCP7NmaHWkw9GP0sXhND1pLzrldccY47uB/kU/Gswz4kQUOFNBRAA4kyDC3lE2ohUGv+zjHdP/6nj4AtD2UHDY+Bfk//MtVq6+x1vYzyn+BY7A26CMD1Sl0dQfRCK+vWq9zuL/Jj77GI+5R1/r3uL6Pa4r6QSDF9dtbPKZO9uR2q/28BLCE5CRmLYZ+kB9QXWq0VRczAj799ClkaXodroWGlgZd3aG+NpCdgutHWGVXnkb9bj1YEkD/GKewY4+UEeizob0u9psJNapLtdnAvt1uUc9Encm+dDKEAp50nP72doENG5sy2Kjm1mKwLvbfb274jYPVXtFGp7chnLpmBSdkK9FUVeB/G2MUbk85iEdA6IbYxqSzfYw5q+sVomnx9fMXXN8u+GEa7sByxzLN0KqBVhVEd0PX3NDVDW6Xt5gWTl8FoG+n+/+9sSfFX12vMVOhrRsoWUHLNjqIZBCUaGCUBwf8kY8mAB/8KIiMXx358stfA3BBgEKNrqljtoeWIp6x9wU4PYhBQVAMsIMDT7UkPOByDYCJBxiouKAS3nEWjYy7UVoYVJcaRlnUtyaCIgREEHBBR0PWHWuB3uhwhESjvl39tRDE0nfko0PEjAoPzMlYDsaiqeoI2tD54Ka6smMpfrxdSNkl40dHRLT0bZLTen27xECdV3alvvXa+CAp8JGMKwX9hIZx55pqZKxV3dez8nz3XEsfkKwBAStyys8yyfW89JqCxL5GEe6JO39yLebWVPUOOGhZEERnqprKO/XkGHSNr3VCDioVraN0ZVLmcUcwKCL68kp6fo6foxaNiApcdiqmk3eNiLuEVvWQ3Zr94nnjP7fr5YSChcbPLQtKeWqmlDIW1Uo/i8QdTTKuUkp0rQ6ZPxZVVeF6veJ2858hrupLDMjJENOn6Iwx4WssQ9wFrOt2DWA75Y9BUaDQdvErAD4A8YpOtO16jIgUIpu/9MsYZLzJwU2Rfn50yhhWpVjxo0crKEHBDgEZaw2EcKafnTlMHQoVHEoCFKi+RVprhIKVISjqWOQ3XGuqOtaU8QWJfbDZ3Cq/q1zVrH8ruEfyR19m4Z8hps8Mv729xWJrHGSizyZzR4LLEZ33bhuffkhH2rT2c13d/NyLTqGuWjSNv3671RDCg1fN/2DrPZcjSZImwXn/p1i5BziRkTuRpbc7ciffkJ6ZpsUAJA3q3INmJlDdrffDXC0C1fsD0lXVQCIzwsPdTE1JkkJ5iEPZZ8d37IApb/44ChJQWlf2xX2j/u0UcJ5nBQbXaYbtegHPfdhJ/EoBVYDC6CLmYYbrXQFKRgxJioxc2HI5Rt3rcowqu+Na2aY8w/u9bJoxpLTzq5j157jn8lkOzhUwJmmTvb8GdBq31ur65n2iAdg0TWqWartegfDgPG7zIu99mnXN6V5ZvIsEeBFQ1Jke05BAw2oBSoPKJlMIAgSljOgFIJ8KAN+3Hcac4Y2F7Q1M16sc0bSdMi2XcsaRBTgPI/q2gzdW17zrDYYkoMp9WRXYTiFqMyWARto1lovu+9S/3tfbO0+dva/SvuniHk8QJ/mgsknZO26YhxkpZC34pMiVwnAZF13b0hxmDHFQ1gv3h6m87289OsbyvI8543X3frWZTQJ8PApAQmneWJ4rAoQpDtrgzdOqoCLB8ClPuC13BTiUCbNver6Z7oUQYK1916Dv2aH7pov7LUEO7jV7huieTcp9+lsTzHVdEWPE5XJB13UwvVOQYhxn/P1v3+H334D7/RXeR/TOYlzkbGjbFtZa2f/LMyeDNgfb9aWpkPXsjd2BFBtAJZPBTR613/f5OXkNYhmQTXmAL0MiMtfWaZY1vDfFLdRqek3t14Ka2e1qh70vEs+YbxkprE/Z3HFPWqYV9/UVYxpLc7S8u/dkTE67WuaxO7toNE1ZJOu5fTwkWVn3ZcWQZN8h0MN9nOuCjfLe1NB7j64zMMbBGAdrPaz1WJc7UhrQ9xa32wMhJLRtD2Mcvr79huu1Rl21eHv7FcMwKcjANfHrr7+D0tyc5RyKMaPvLXIe4V2ENcKGdi7I2irT5urawPROAPg8IedRQQs2wMMgUjLv47sITDKkuT5oFrpnTIcQ9Pv2zNc95X/PyGSNs5dJ7MGKeZjfAxPlv+u0ilTxW8+J5Y5xWDGNNyzzqwLBNFO+L6vWmdxnuTe/3u4K4G7mxwt+//o7vPG6H+5BXO4Ft9tN2QbruqKua3Rdp2cezdxvi5xlrN11uJsHtFWN5AO8sRKvHuX+WSv38rY+kPOoYBT3P4Ipj/Uh9UAakcOA5BO6psfr7RVTnnFfH1inFclnrNMK2zkkn5XVJzLMGWP5bPflrj6BBBy1r9MB6k334CEOMJ3FkMZNOlHq6H1U8R6okHp/Lc/W5ke4xYmu+myvBWB5u79hHmYEG/4AVGgfUlibfwAq4oActs9ruh7TMKgtAM9yDiy+ZZR8+5WCnKcc3GqvVRQJ5+MJp5cD/vR2/60AFV8xjwHT6HG/jZjH8ouCL837qNMVAS+kwffWSgFXNmFvXSlQZFKSYo9piLpwow+yeY8RtzUr4MDCR0ACARlyDFjnCd72CoxE7xC9RfQOyyRTnhRcYTX4wlJIYIoBD3VOiPaFrjwEuUhLhKkxj7mwEQSwICKWozQG8yjeE0xZIMOE8hWRykwFUNkAl3nMSMEjx4DbMhfJC00wRy2MCBqMaWvIBK1cFKnc/D1EAkN2BmU0Ulzy/Vh46+B6g+gDTNvpQgrlXg2lMRrzANubwiSQa3WCdGoRAAAgAElEQVTTBn0ojXVW0IQABd8/UwM2AEKuc9+07yZSjD8kwEVvDAIVLC5f7w9lIdDFdz/5WHaFvXoajGxukl4jgi/7g1wnDtOshSCnHixC5HAWCv8QpYkZ0qgbkkzR9kBFgul63Mv0lteL1486L52QjhsAJqjzsrErFIleCqNifMew0dijadZ7wvu5TrM0tqUhZ2HpnBO50I7GuM+gZ3IPC0bvfTnMM2KMukHKnyOWdVIDXb5e27bK3BADxq/oOoOcR9zWB2LMOvVIcVAQkY3NWNB5rsl3cqJhy8vWRr68n33ByM8cY3wHGuybWZ1GlHXIyb1qHHeTVzKBCFQQdFqn98awPPR5oAzlmaGeXg7bHXNHn+9FP886bSwAPl8CkmUtBJfSXHLaQDYWC0Y+j7dlRQpBgZ+9iS6vOxkSZNbsaYl7uiUbDx6U2/W9KRD1+vhadO9ChbzdHgJKlOLgfnuVgq7oKGPMyCEj+bQdfgM9B0qTR/BoB1YS3LqvNwWdvmUVsPDdu0pzr2NzK0XOIJOLOKBv+kJhlOJDDm0phAi46s+ljBwiovOYR2ESsNnOIeo+PQ00AN72dpXWsMgngyFtnkdDaabIhGPjFMsZxEKxrmu9H/sGkgUyGQLOWETvlYky5UEYdAMlmHJWkFnBhl7YFBnR293ZnPWsHct1YCMiZ0vU9SVrMCo4MmZhURAg5nVk0cl/d8ZiGmSywjM4WKcNn+16vR8E8Pf+FhtbZAO5yGrSa7B/vndgBvfQPfMuOI/oQzkXo+4ZyW+sSwLLBAzonSFgxqKTRQGnR5nUlffEfeVbjw6C8hw2ELTa5DFLAbXZWM46AVzGRZ9PavDpBzDkCY/H2wak5Km8/1EK89K07hut/fPF4pMTPu4R3H8pA/DeK2OP3zMMA4wxuvfsfy6EoGcKAVP+O/cfay3ati17UEbwCdZ4/P3v3+Hl5YhpXGCMw/l8hfEOcch6zhFUIRCksuSydpn+RPCXgx4+MxvjpqzVb67NHmDJeVuXwblSkNMPbNI9gywirj3WggQ0yMLSvXA3BFIDdAIZ7wYjM8gO5s8R1BjTiLEAwgTR2KTMhZ1DRtn2XObtd3Fgs2wDJzJFFbz0Al42VS3nX2GDTcNWN/I8+d8NScaRHiTCcMhpVBZDSoOCbzmPcC4o0BB8gunl/l+vNe63V3gXcTiccL3WmMYFISQ9l+gdF3xSBqArnnI5jTifr6jrVsGSpu7U16ZpOpWNpTToz1C+wfOz7/s/sFjP5zPmeUbXdXDO6XNzPB7/wC5iPdW2rQ6D9vXb/trtWSoETHlP59Kw0lNsk2iUCX2Rvwx5QU6LPifK7iy12jxuoDyB+n0vQMB6iOLz1DcGznhhLkyrnvW8NrwmBDC7rkOMEbYXFp5pu7KeLLq6UQCbgIQ3FtXlqkxTAoLBJwSfEGNGVTUIIaHvLIxxCCGhq3scn4+wvUOwAW3Vob7UOB8uqC81mmuL5toixwG/vv0Gb4N8jnGBKz/Dfbe+1LCdRd/0AsIMMpiQc28ziiR4sYzS+E95QrABtrOILmIa5LlMIeu9r6pKGWFcC8uyoGta9G2HZRK26X1Z0ZV+yxuLsYAeY5rK645l8D78b4GK6KL83gLg/O+ACrJg53GR31H2UNYwHKja3vxByvMtUMFzf51nYYPPi9YipuvRVjUupxP+9Fi/ivTj7StyspingHmKpQEetOkX+YXIPaK32tB7Y5FjVCTFW6e0kyElDElkJNFJugQ37iELKLL3vGD6AA01x5wKIDHCmR6b1GMs3hUWlFkEZ0FdLEGPIbGQ3Oj8yYcdrXxAcKYACB5dUysTIUcPZ3r1c8hFr5tjQnReG1OhwVIK49R0MziD4OyOpTHi9b5iHgf0baMymn3jk/UAizr1IShBlJJsCB5KEtU6lfdAoEZAkRRcWUAJzgigRMaL640ehrY3AjQNg8o/9jIDsi5YEMZSyO7RfU6F+D172i3RVspWSF1mgy/XdqOwS1xdVFo+0VMWsWxa9kUbqWc8iG3fw5VJ3G1ZdQNTauXuiwULGwsWAGIetyKHEfflFWOaMQ8rprxgygvuy6s2iJyEyIO3FeD8rO8azN1UWx52D9tZBBuxTGtp3AZ441X3xU2ABdQ0JARn8Hp/oG9bfV02GJzUOufexS7xMOAEnYjn4/GAtRbGGD3whmHQidmeztp1Heq61uaf8oHb7Ybr9ar/HkLANC7oOqPUu3GQxnUcZpje6RrJISobhXS+b30reH9kbykN4zDo5F+L0DJViDG+c22mLtoYszW4pbDiYTLEpGtFTQSLHIVrdr+2ecDum3pOuXOWOGaueZr57j/bXjLHPSCVRnceJ7R1I4eQdQjWybNQGj8Wp2SJkSbPdbeME/q2K89QVoCQoMU6z3otUkro+14BKTYLLLr3oA+BmWEY4GzAstwQo/i8UO5BeUeMWdkTnISJ9raY2w0bMLcUyccQZeI3pkkPeAJK9/WmcoF52ElsdtRyHuI5S4PJSTUbXu7nchZkeOOxjAvOhzNMa3Ff7gguliYw695PAH4/3SRLgxNxlZPl7dDmXtI1DfYyt9f7Qyb1Za9l08/1Hax7B0zMw4gfv/8BpuuwTAJa7NceQSYCjsMwKFh1X2/48fsfMA+i/4zOl2viEb1XAMtb9+6M9LbXM5Z+UCn4MjyIyphIhUXBL1736APaqlbgwPY9urpB9B7TsA0ABAya4IxF8gFNVYtsses1mYrMCZ6R92WF6WSfvxWPI7JD5PcHBed4z2PxzJqHEW/FeZzPD4tbFpfzOL7bGwio8DPKgGZAClmouoWN403AOgl9l1KmbVK1IIehfO9W/LMZ/KNHx0aV577DvVIKQpkEEiChjIoU5Wla4F2Es0GYTXF7Judp1bXPZpV+R2Ma8Vhf3wHULJIVxC5AxOl0gjEG1loFyWgQzp/h63zbVAlDz28MrZz1dUIIOBwOaJpGgUeyOPq+R9M0MMah64wAnyGjrlqEkDBNAlYY7zDfVpWo8HdNeVBAQmVFceepth/IlHOAPi2kVkfn9fPw2eP0U4HTwlSilJYsOgJRZA6x3tO0pTwIE6nsA6wX/ih13dVS0yaJ1K8xK6CofmJZagrxyZpVjsQ1MJdGaYgjUggKTFBqxedwGgYFUngNyfjc17HrPMMZaTxi2Vv4c+u6wnv/bpDAdcHG+fF407NFQYs8ytkz3xDDJkFs2x7eR8zzCmu9MG4K46FpOuQ8YpoEqBiGSeUA07jI4CSJwa61Hs4FZUaQARpCQgjCFhzyBGs8Ho83dK1RdsY0LohR3hPXXdu2uN/vujamacIvv/yiPk57SZUxBtM0qfQyxqjn9P45YQ3DZ2aeZ7Rt+w68l0HYsmMoFolBYRCyiSSwKD5Qr5inO1KctM5RRnc55wiiT+xJlkX2ox3IZtoO0aXCQLjJoK9IOslA43vdS79YU8WdXLxvO2HQlSExB4HSI8ywfS/gRZGw2zKYzXlEU3eYxgV9Z5V5U1ctXl6O2qi73ikTzhuPYAO+Pn5FdBH1pRHvq8KiX8YFh6cDgg3IYUB0Ec21we9ffwdNq73xeHt8xVB6Hp7xZMKqP2IZjOSQy5mRsIzC2pjyjOv1CmOMros9Y3JZFkQvyofbsuJyOmuNyACJ5FORfwzqbUeGRd+aPwAVQxwKs+KPIMWUJ+TCfk0+l30i6/BHfQ9jFLAkbfs79/NvgV1KUcl25L41pgzbG7R1jbau8aevj9+A3yHI7JwwDhZvrzOmIZYGkFIKmdKLF4OYW3ZNXfwMpGBxpcBi8ytFUQ3T1UprVoZCcliXhK6pMGYxymQRlGOQ6NMYSpEUivxEpjn7SEWhtQmoISkgNLoUpgaLEgIO1PDrxHkc9PPQ30JAGmFmkOqZQlDK8H768/77cwErfHndXj+DMz1e7zdE73bfFzaEuYAUpu30xg0pKZ2bEZB7IzEpQn3RDQtQQqBGZCiuFJsCJrGA1CKrHJxKkzIWKQSdHmyN9+Y3QRruPE74+irUsMftXpq7ov0uaConQ6Sgs0HfMyD2PhM0/SRNkSwc/j4eyARqWJwSDNlrwinFmIZh+3Me9D3wa9kVDpwAkhYtBeGKMc1YpzuW8Ybm2iGHEWOakXzZEDhV4OcbRkTv38lOKD2Kvmi0y0RcJht7ZDUWBFQQzV9ff8M8LHi7P7aNeZp17fPv/CykfPGLReLecyCl9K6ZZuG4n3DtPQv2hRibQjawbGaZuz6Oox4ywzDIYW49pmmBs+FdoeBcUDbFUFDUvSaXn2uTQ0gjTspsDlEBCRbNBCn2umdOaPhZ9gUrD1YCcWTXkNa/UEdXri+L1LGAfVr47uQfe5MpgliyV7yPdyKoR9BhLGuJU/h9Mo9OWktRS+otGUWUJi3TDG+sMg4okXq7P4ShVAptRhKz4NmzTVgs7Cnae2f4/WQ1xqzsiH3iDXXCYggloAXBiWnc/p7KAS1NVobtrBbOklAh02vuj0NKWshPhRHCQodsIa5VoRZufkncg1RKk3Ipnja2FMHBIY0I7v2kX8xTNzYZ164vvilx1+QMKb0D1HxhA+xpn2w2SV0l44JNNadS3IdlcrWxHWxv9JneP8v7iSQBGRZJ+9cVGUXG18erfq76WqFr2gIyCJhOYF3SgHJhMfrCrHzfvKu/EgHumJACWYnyuwmE8HPxz3HXtNFXic0bAcO9ATYbM06qN0bWojRYni/RB6ivzO782UuibkXauAe+95Nr1g3Re5X25Dggh026x4n0WDwobrP4RQxRdM85ZC36ZLqVt0l4Ae35fuiZM+7W1B7QF6bFqHRuaTQl5YbeGdTM5zyi7y2CTwIWZjEQjS6W91+8M8p7ZyFKgEFkfH88C87nszL1WJBer1c9A7iP8KzYnzMERLm/8P9571HXNaqq0uLcWov7/Y66rmGMURlijBlN0+G2PmCNx/FwFr+B4oXjYkCeZG/78ccf0batNITDiPu8bg12YaPZrtfnkmcRhyHU4nMdDXEDcvfPnrK55s2UnTUABxb0EMox4b6W/bjUImzwyT7i7+ZZImeRgJf0elBPs3Ezp5N6h15pm19E9AFMK4ouqtQuuqiNiPy/9O7s4/n4uN3Fm4ygWblG0ft39ZiyPcv3kdXL2ue+buade++GvYdW8EkTDVIaME2SakJvkqpqkNOIEBJeX78qWEBgwbmAdbnDGIe26dG1BtMk4ETOo7L8jscz2rYXRkaQZ8T0DvfbK+73V010GQapZ263h5iSlt9FA9a9meGQNw+hPWuV9dJ+yLKvV/ams6zdpmnC29ubPh/GmHfgRQgB5/MZ1lqVUazrqqCl3GOpKQlI0qNiz5qSJIy1eJPJmXZbBAS7LxLbzvqaAQT0lMtRBsP//b/+VzRVDfz2uwJf9D2YsjTmZH3tJbqUw3jvcb1e1eMrOGHu275H38hQjl5HN5XwR/l/QVgYX1/fpL4eZxjjkNIAazyqawPngv5bsEHO+ZDhbYC3ATkOCDbCtBZzaeiDiwhWwGiyHuZhRld3eL29oau7MvQIWMYVwUWRzo0TTNcLWF7OPZ7zwqaat2FNGgtYICwU09l3DNf9Oc97zrOJA2wGIhBUou8XAfPoIt7ub4g+YS3ylPtyx9v9K94eX7GMK3KRwg7l/XBolItEff/F2sV2vbI8eUY2VYWu69B1na5tDrwIxO396WSQK38O1qG+VuibFqbrikfF7yj5phm/fl0Rg0gtvr6+Ye/XwObfmV7YFNa8Y1Lwi38f8wBna3TNVSUFOm2JDmN2GHPE2+OmzfyYZWPNsTACiimleD8wopQTHmFjkAb/uC3Y0jhCAQw2E0pSNzllkSIhq7zFGTHDdKZTb45pt/kTPcqFpSBFWtDfF72Ft31hUkQFJcYci1GoUw8JMb2MikSx2GLRNqSMtqp3FNxBdVosuOWAELYGE1A47QrOFpaHFJJ92xVjTaNTsxwinDGqCd5LPmKhWbGADc7D9QZ9024FaWGozOOIp8+f4Y1V2hUPWSKulJHsaYqckrPoInCiYMM0adGmU9Vdk7AHPvhe9g2aTDU349Q/TBsK4BN9UIoyH3D+7MJpZikQaIqzN8ibdq9/mxedyrC5GFJCV1BeAYo2dpFQhwc1thqiFLyCRBdjP5+0YIkFaBpzRAxW1/S7iWyZ0NveqAyDmxvRWOecUu74/zmtIno7zzO6vkYIFtZaDMOAtm1lmlV3MMbDWqvTMx7C/B0pSZGRk7h7x5jhnEz22LQu04RQ1vg08JrNymqQz9HrvsF7TRruHlTZ66H3DJBvN3uyAfq+1wZOGEtZ5ULc/Ke8UVn3AApR8n2jz014D5DoeuLBVNbRvfwe8YYxOiFnE773x9gXhKSt5xDR1g3olMwG7zYvOoHbo/gEYnigqUluOfxY2HAd8P6zEea9ZUHBL8o42AyxYFsXiZ2jd0WM+R2IwQhZpR2XAoqH9DzIocrDnZNHPqNMpNivX/6XxdwwiBQxOq/7KItkmfZ4nTRQeiLPWsSYRpjO6s8KczBtX+V9RB/gjNFChI247Xp9Zgl+ETTgPsL7wok/9/0UIpyx8HaL1+beQcke9wHeFzJ5yJrSabYPCkDnKGwNgvecIEfn0daNAiscMghwPILySmc6BfDJYozOSyEWE2xhN3gjcsNAyWEZYvRth65pEaxD33YKuvlitslzxXQ9TDHe7NsOQ0yoL1c010qff+5zBC7XWfZ9X2QlBDX3DR7NC/eeQcvu9TTZJGUF9vfeQryXSuFPCTSdVKpvmRiSXsu1TRAh+gT6EkkBuPkaKT14Z3xKcJ065L2PiXz2hL23gLdCtz4fL0iFys7pLmVYZD2No7xfFqA0dSPwkqMA3ff7HcMwoOs6ZdTxPPn8+bNOQPcNO4GEvZQj56ysrXmeYa3Vc4gFbV3X+jNPT0/vQJCmadC2rUrUBAyf0PcW4zijrlv1GAghwVqPPI3wSfbln376CdfrVc6DssfPZUBie6P+KWNhXJC9M6SMtyIJ3cuDyOgjKB9CUIo/3x9rNdsblY1QGrVn65F5sR8ybLLbUcFQFvQEKHLcy6qELUdTWAG4pFZQ876BEtIFrvfqmUIvrHlckAurjWbGe309zzCuxVRYr8pwI2Nsz0QiYDjxnJIz8fV2V+NmMnV4Bik1PI2IIcP0MgWnx9WQJ408H4YJHz58ElnHtMh9L2eRd1HlIdZ4VFUj5s82YJ5WfP36G3Ie8fNPH+CcDFIIfDgXMAwTzqcrLudKmYGUDlwuFbyPyEleW4CJLOaceUTfWR2c7GsRay2u1+s7vxfWV/vnxTmnHlIcrrC2+lYmwzXH1+MwiVNw1pXisydN6zwsCorwNZhmNE93OLs9J5T+DCltPkMhIgU5/wgos5Za5wW///obluKHIabwxc/HJ9CDbRgGHI9HZeLuWVdDYbu2dSNDCWNxPV9wPhxB6SsBE8oY12nW5ha/491gjEasHz98xocPn5DLGS+MCr/JHqJ4ZdXXBmMBlQkmtFUL0xp44+GLdMJ0tng/fEWwAdMOCJJrIrWrgvelPxaW3Kxnx94vI4eM6NK7mpr7DAeIBHKW0hcs46Qscg7kH+tD7/WUJzUApddEfWnUH+O+3IXRHTJSyAguKuOCbAwyXvnFs1D9d5RdGuSMnyZ8+vRJ1+c4jgo2J+4TZUBwmxc8f/mC5lrBW6dDe29d8aj4Hfj6eMVtyViXhHHwGHMo8SEZWySn+CEIgEAZiBhhSCElyJegw9KA1NcDvO3AKEtO9KchwnQXHF+esc6jSjBEaiLeDl1Tq/RDEjMCgjNF+sHUEQEkHrdF/0yXcnnfo6LTKjsplFzZuLMyKaJ3RbIhDAs2/972sH2Dvq0hfhBRmRP7yFTqAbdrY/F6v+Hw/ATbt1imQd+zRL3uGszScOjkbprw9njdQJJSXPIAXaa56I4t+rbW4tGZDsFZlZ1wAsfGlZ4VYVe8Kx2pIJNkyZBiJZpuOYhs32vzv9dHspine/2exUKwQxILdtKLovPnlIH+BHvNIzXG7wCLYTOsE7NPr0yXzedi0xgTYSRbYv8lfgibBn3vcSE6aVnzt0XkNW+P+7tngL4TNDkkQ4W/m9MTb61OXCdluSQ444ux2g3VpYZqRotBmmmtNFIx4eMvvyB52QC4/sQXZNiooaWwTkHAF0od+MUmlBOyfSNPJNt7D+cc1nWF8y1y9nDe7CYCI4IfMA6C+LMg3euONYapMCpSHBSgoD60rluk4pvCyXksJnm2N9rY2a7HMk4KfiYfNIGGBTAP6Hf64J02bi8H4Z/pKs3GhtMyNjc0juJ7o68Em9YpD9rYk9HBZnlzNd5oxCxIfaG3q2N6eY6Ugr+bRvO533u10HyIr8PN/LasiN6L6V55Xmi8yKkeJ11kVO0nnpxu8D7vAYn9ZOi9HluKSTrt326Pks2+6eKnaVFDPzqr8/vpIs2J9PVUvfOIoPyLBTbvh4KBhfa6B8fYrE+U0pRmncwxIv9d3egkRTSiYo7leofoIrwJ6hFBVgCbfgL0nCCEIm3kuiAQQW8IrgNODzSVp1CotXEpQIhIGoy+b1v2ZD7nKuUrMo99UgsBi2EYinxE9m++H7LmuD8ToFimCV3TauMhoKvBPo47OKu1gDO9MinmcULftkrtZrMyFVCOHgBhN8wga0OLuMISaasatjebl0oBhB6ruKjT2JKFsbdOz1A2RGzyN4nERrffnyd89vbn6n4ipVT9YVBmAwGzx61EoMZRWThzaQJ0ClUYFFKgi4/FUhhEtrMbU2pX5HEP4u/iece/7+Vn+8I2l+JzTBP6pofEU8/amK3LHSGIXpsU9jGN6hEzlD9zehZdVI8J0tJJ1ScgTBYb6enGGPR9r4y9b9M7+r5/B+aqRLAUskwT4lfXdQqQt237bp0753C91GjbHn1n4VyAc0Hp/95FrI871scdVVW9o83Tk4Trr75chSFnrQJclNiMeTN3JduNgB7P15yzMk54rsYYdV2ygeD+Pe7WUdTaS0BIMt7IxuJzqgDtJJ5lryXSV+QVC0zXKVOIrIplYuqcgHG3kpzlbYA3QWn5BNI4fZ8K24bgt7euyF9WvD0e+iyoLC5vZr8cMqQQlNFEhuKQxMl/LkOIvUzh20QXoYrPKuvpOzHPZJLHPr3Bu4icRyzLDX1nlXFBv6SuM3BWpKg5jchZvCfu99ftZ/K0Mf2igPCsVbrOoGk6Af0KIEHW4DSJbITvlQk7IhvxCsKcz2f0fa9DgJwz2raFMQZVVSGlhOv1qmes9x73+x2fPn1S81gCHHuvC75WCAFPT0/IOeN8PotXU9mHkk+FPbP558zDrM/dBg7MiGHENN5geqHws9aeR5E6ut6oGSzXBgGrH7//AXs/ODb93gSVlFXnemNM7kDOrutwPp+1Oa+qqiRXLPj84SPOx5P2j8s4obpctSbrS1ObYyygY4/H7Y627fXev73+ir6zyv4cx1mNhIcoe7ewC95weDqgrTsFD3yp00+HM9Zphespmdt8inzxrljGVf0cbsXw2ahZ7wBKJaSmEy8KSUNhWpOcFY/1ofeFNTZrG++9gKK78+L1foctySdtVReFg7AiHrdX3Ep8+rxjWKhnSbkfUxYQYy2m/slLlHmOIlfcAAv5IrOKAz1K7pmwSdnTPM94PB5IKSnQnVLC9XzB5XTWYQaln9XlipenZ8zjCNP1Wzzp19c3rHNC313w21dhOMgGybhLkRZQohG9hTMdbC8O3vW1Khohq9N3WTg9Upn80reibzuMQ4CzNRjdGb1MbOiFIYVQV9gNfZFnBGUiBGchaSF0JhdfjX20KOM/pWGUTZb0eSJANAZb5wnLJDIQNvoCWHjYvi0yDq+a3Y3BkQqrggkcsVwnkbFcz0es84T6esZtmXbSFivFXylIeHilEFRvWF8rnfyJO/SGoLH5+fXtAdO1oNGZ6Vql5k5D1gLI9UYL41jiSJ2xBVwStN50nYIiPDhJb+YGwe8dYsLb/VEkP0ancpSApBAUUWcztaH+TP9Y4Y2FK9NCb+0uknFUoxayJkjh3YMf+1QO0/VaAAzl0CcIk0LQonP/tZQDnUCMUjS1mXNY5oy3x4plzlimjNf7gtf7gvs6Kh1yL0XZAyN7vdgyTmokp6alRZ8WbIBpDaYsbrycvHGD53Vn0+pMh+pyUpoli4GNeVA8MEoRuacLsrn5tqkmdZ7TsK7r0JsKPvTIQ9BpgHMRfR8QvKRGkGURY9SJEgtOaoVjzEr59z5inlZcr7UCTWw4QlnrXd28o6zb4qnCqTNBKn4mFrVEnff0931jTc8Obvx8Jhh7ukyTgkG6dv3O5b+AXeKAPmvRzKKdjbLSO8u93psoEih4vd03YCJnfH192yRTpbDbmxKyeaHmn83efRU20K24JdOP4fD8outwmTaJloCcBnuPDV4fFlVk3RAI2HuX7GUulHdQ20tjMTJphmFS2i6zyvnvIUiDRKdtGjw91gdc78s0KOl+vU4zurrR6U2w7p1+lwwQvueUEqgNJ7hDAJT73phGeBsQXYLprBQJIRdq5A2m7dA1jfpikJnmjDTS3gjrwbQdTCc6WaaCWFI+g7DOuPeq9GEYxWi4NPBD2f+HlJWRQcr04fkFL0/PZcov9PDbsuozzOK17/t3U8q+aZW1x2kxmRxki/Vtp2wtNjyk1PK87dsaTXUt536vzMBgHdq60eLEtJ2y9ng2mE6KyOv5AmfEDK2tm8J+iDqli86jqWr0bbdLJknq1UH2mCYoKOCTtfFxxipVnYksLN7ITok+gD4hmrQwjLicTqAhOEGLLZlnUHBn0j3YlsZ+LEZsLZgcI9OmhCGOsJ0FTZNZGN+XO67nStcKExyUBVUYd2pAnYeSuiXPMc9Eb7z+TknqkN/hjEdbtbhe651eXjxl6IRvjNP3zmlida6UBSIeF0LN7/se//rXv/T8aNsWp9NJGyRGUyTDlBAAACAASURBVJOlR8Ya/Sb6vsf1eoVzDnVd4/n5WffprutgjMHhcFCGXkoJTdPgp59+gjEGt9sNVVXpOcMGsOsMPnz4hI8fPuOXXz5q4lDXGVRVg/vbK+KQtfEhAE8GgCtJNNMgBfH1fAG9TLjfMGVAGARch6X5z5ux8P7cUaCwmMHuzY/3XhVzqWl08lr2ga5pdY/nVJuS0TEP6gEzpM3ln4yLXMAPqbekHt18LMisEHNFxqOLn4pM27mWhiTXp60b3Ueqy3X3WsIUIwCzvaesqXTeWAXHX+8PPG43ff7Waf6Dbn3vr2OtRdeK/8gyCyuCCVOM3F2WG27rA95HBcn7zip7iOdO03TwLuJ8uiJ4SQk5n6/CoCjf9+XLM4xxMoEvqVVvbxJlSvCLwPz5fMU4zAqO7aNxu87geq0LqCIDlMvlokBd27YqESJjYs/EGUepq9iMMjK8bVuM44jr9YqqqjAMA3766SfUda1SqT+sRzJj9gaNBTyYi1H6ew+BBd5nrMsbctpYpXpvy/7reqOAPEH0l6dnnA9H9E0LJjMJGCYgCZM1nj49YylmlPzMXAdd170bkiyjDLx9Aea7pkFb1crg4zmSwjZg5VDnvt5gjNNaw1qP18dXXM6Vynxc79BcG6RSh5vWoG969K3BTz/8jJ9/+AU0uzStRX2pMeapmIEuWi/QnyiX6+ttKHX95vlEA2gyKwT8oyQjoW8NbO8U5BjzZpbKc53DOO67BLLJlKQfINlfjM2exwWmNWDKSA70xxO5C5NgKM0hYCJMqxuc8bgcL8IO3H2RvUuGLmUufdsJHlCk0WRSDMOAl5cXrdm2WlfYnaeXA6ZhhCu+idEHnA9H/Onr168AoNPGdRqwjhm3KWEdZZMTn4pRmQebTMIhepFvkM1AE0pKN9i88pdygSlKvGs8SCnjISyU8PyNDk4aeTIi2JhKw7+59nNCKtIQxp86ff/CjJAih3TRsUyq+ADyYpEiy5g51ZEW6hEnSvtoFhaEOonrzbumJzhXNgCnDTKBAdJpuqZRzQ4lBJw4833woNAJVZm+8VqPOcKaFm1Vo6lqdKWojE4MG12Rawwp6ed0vVGt0xBHReU4fWETvU6rTgPoU8JDXJt+0s2LoeV2zzcXfhoM7g3YSDEkxZ9GgDkmNXWihEV1zV0vZnfTvL1+obzx9VQnHZywd0rk7DwsGPOM2/LAPCwYSp7xfbmDxjL0kWDuMpHYsSCgYoAZFGHNcWOAsEgm0sxJhPcSheVdFKphQfWpc0wFeLBdL+BGFsNTenrsm2K6QrNA3KOx+8OIxcBeD0ngwvtNzhFjxPH5iuhGuD4ilf+2V4MxLbBt0Nfm7yUNfa9BJsXXF+OfZRgRjUN2AX3Tqt4wOl+e9S3miM8WmyECSXRNn4cNted0c0zi9SEHyZbqwYkYpRxzmajxMORGa0jbH0a9tu8Mp0rxToR4zzLYx77mQnHlfkVmEzflISY9fMgK2DMYeG/ZePZ9r9+roFE3IIcV0Y5wfULyY1mTU4nOCspkkslDC18Ayq5uEKKFMa2i9GwqnIuF4mo2UKfIW94lAZTiZ9SpgyDvNKaa51ljCvfym7051LevSxlKSgm3ccKaRww+IhqHwUeMIWEKCdltprAEq3jNCEYNKcOURpxFPsFP2/Xom161qaRwmtYgh4zmKo7aLMqkEAoK2PJ+eusUjCLNcygSBrKECPx+KyczRRNPCq1MO63uv962CK5DW1/hjCmT9AXJj8hhUsYV1/yUhbrPiQeNrfNub+c5KnR0ORub6gpJzgoKpEuTs02Fg3MFNOwLgNMKGypGNTHrmham63WyQhDQdH0546K+H4IITVUjWKeyEF+M94aY4EyL6HuYTryuTF/D2RbRG3gr74F+G2pMmrb77HqD6/ms94esHD7vBLhY/+yNg+eZzuzyevdlxeN226ZIhZJPo1tOymKpYcY8aEHWdR1Op9MfPA3IVCLDgDTxd/KqeYuZ5veT3j3kCTlNWJc7nJXzYxpXGOPhXVJAjMlC98JKoY54nZd3kZvCvsmbP85OKhbL/kiGTtdI3OfjIZO/w+GgDRb3KzYi+9jJ/d+7usHnDx9VStVcKzTXSu5jSGibXmj3ecT1UqOqGlwvtTQfPuHDL0+4nBscjxc965zvYV2LlJ1O83LOuF6veHl50b11nmf0vcU0LrDGC21/J5N5PN5Uqqk+QaW2YNPBuoVeLDTlvi2rSMIKy4VTUzYwBIMYJygAZyoyo1FrRTLAuG9wXyAL51tq+rRLb2nrDsEGLIylLB4pYt4tDZEMAjsduq3zgGlkct5Q4iql6bfWa4IXgS/TSfTwbVnUJ4n12DxO6gdxW8XjIQZh85xOF5zPVzFhLoML+j3c1of6qNR1q2D4y/MR/+O//09cL7VGlo4l8YZsAduJGbIvCRN9bzWetG17PD8f1PNiXe/wwcIHi6o+o+8bONej6xsY2yIPAU9PLzifrxvwXtJyDodTMQi/IfgBbWPEo2Ln0SUeExmHwwnWeBwOJ4yjeGdczpV4ZnQGbdsjhIT7/RXVtcHPP3/ANC54fXyVazLK52hqieP95ZeP4jUTB3z//Y9omx513WIcZwEibdDX5z5IaR0HePSH29doe/nW4/GA9wJM3Ze1yMSFHchY6HmU54T1q3dRASUOqKZpQV23EvVaDH2t8fq5HusDXd1hHmbgV2j6Rn1p0Dc9vvvuX7hea7RNr5Ib54LKu9b1jpwk9SUlSYEJIaFrDeq6xX/5z/8N33//Iz5/esL/+B//U9k4Hz98hncR1+v1nYGn9x6fPn3SuuvLl2d8+vRF2TPVtZE0oZIA09YdbOdgO4vqXOP58zP6xoDGxo/72xaV3FlY4/HhwyfEKJHt9Mh63F5Vvie17CL7Rhp0rzufrpqkFkIS5o8XSU2wUZ8BAlPCiBI5IJlS0s9Ivdy3BusqLDvTO2UljeOs1/Odt18edJCuDFWyNLWvlYQWZyyevzzB9mbnv7bqoIhy16+vbzqwJvPV9gZd08ig/lKhP1f40+vrKwDg69ev0rjMI9YxYUoOc9pAii3+kukWkpIh1FDxeRAfC6GHeitAhvohFCSOOtRpGNFcK23E5h017L6u2PtckFrLh4xUWSLfm17YKxWGE2WaXErR5fW903Byb3TGqQ51swRYxgIs0MuBBafXYtKWQtOqfGKv/+XBHwpF1e20kGbn7MzpGkGG1/vjHd2bhyVjaNZ5VmMv0gtZgPKGW9PCdI0WjfRKGOKIYAVIUVqyD8W0xihgQ90qnfmpL6OZDFNExjIFZEP2WG/qGfGt1wSnROs8a/Ti3uiSgAbXCgulYVfob5F+288SsCGi+lhvUqwPi/4sD/4tXm9STbzQdOdSVDAedN40WeUBZw60OPNOGgV3W+5QV91ctHil+NjLa1igR+eVOjhkKTYZpcR/VyCvNOYyyTMKkrF4pc43hICqqtSAjFRbFt8pJS0mSSWz1urX3o+g6zp4EzGmBcFmeJPQXDu0lYFpPfrGqdt70zTqxP7zzz+/O/yob05FThOtg+8MknHa8MTSRO0PU6FX3/HDv/6Nr69vSsPlNVznpUwUJ5XQELQYCpBGNtXmvr6fNg0ascbXtb3B+XhSkPIdO6Kg2WRlEKDY6yr3UpNxlIkUE3Y4Td+DLfsEFjbb/LsmNxQ9IqnFvKchBMz5gXV8Q/ITXBeR/IBcpEL7xppGV2q6WiRKKQe0Xa0AiMo+skS07ZMk9o2cmqmWeNFpmOGMR/RJi8TokjZfBA72k8c9IMbfQ3aKXg8XsGQBtqaYEY1Dsh6ht4jGaVPE976nRroCBpN2vQe7XWmQGQmWS3KDSD48aO5JgF0mi/W75ru5VnoGUapEhhxTXNgUkvkkgK5TBpH62BS2BvcIgiF9Wyl7iu+ha3q0VYfm2qG5Nuhbg6nkogcXFXhJIev0i2k2LDDJ8hLmnwMjumX4YNFUF3gr3ikSc5ZxPZ1B01tnrAAMBajhBIUTaAITvB48j1xvcDmeCkgkZ1FV/CdEmmLgjUVTVXqejHnY5Ivd5isjjECv7IZpGAuDo1dAZExZfZUo+5yGUc9lSt7eybXKVyyMJp69khk/lji4SWsXymrkHrZa5wTr3hnQMmKOgDDTM7j+mQBAMG8PgnIPJxDM5ps0dBacwzAhxUEnx95YfP74Cd46fPn0WQcq3jqcyvQzuA1sIbBBU9G0u25kM5rirm+LmfCnT5/w73//W1MHCHamlPDzzz+jrmtlMlwuF5xOJ1hrcT6f8Y+//R3BOpwPRzTXSpkzfSOAatOIY793Ef/+9w+4XCo1WHx+PqCuerSNQXVtdM+1tkfKHnV91kkkvS2en58VfLXW4vOnJ9R1i9PxorIYehNY47U25MBpGgalKYvB75YqQ718W9dqLpfjUFiSEYxiXkuyV7ChgPHCJqX0ldNJ1nrBOpU/5hhVLiu+ODJwymWIknxCcPLvkl4QtV6ZyiR4H1cYvcXzl08qa07BoW/rst90MMapB4hzATmJvMJaD2u9pjFU58sf2JHTIF4PnGqzOWMzSSlF8EmBjxDEV2VZbmgbSWjIeUTbCKPhy5dn8SIp74MmhNMwa1oDE9OuJ/GQWNe7vg5jRx+Pt/J7I/q+QdvV+PLlI3yw+Otf/z98+PATquqMv//9O3SdwXff/Qv/5b/8Nzw9veB4OMP7WOQlNwzDipxnLMtdBz8ELA4vJ/2crPMImjDitOsMrpdaEkxixuVSoWsNnp8PcFaMHyUmfsTHD5/R1J1e/+///SOOx7PIa4t/xjSJvOV+f303JCPIyHPwvqzvzl1NytpLWYsctb5cS82dUF8r/OV//i+cXg749PGLMkooJyNLhX4f3kU1VGfDPo0CYDAdKflc5GpzYZ7JWdz3Vo0vUxo0tYMpL8tyw+VSwfQOx8MZTdPhfn/Fuoi0tKoa1HUrQE4B3IyRJJi6kuHaP//5T5xOJ5zPZ/Uvu1wuqOsaLy9HNWRt215T7KqqEZnPMOOn73/G0+dnfPn0pKyK//x//2f8+f/8M56+vKCuWnSdgekdqqoRcLmAfR9//ohYpHf0i/jy8UkTo5wLErFaQFtnA5qmw+l4kXteUkiii7CdhesdmNphOouu7jAUWVcOg8o7brP4UcQofioxZJUEsg+Z51WHyQS7mQrJPY8efzxTovPomxZt3eDzx09Y5wX49Tfp/43F8eUgktvC7H3cbiotuhcW1jLNeHl6FuCivuLzjz/gT29vbwCA2+0m6POQMA8R2feY09bQ08CSCR0peJiuAf0WTNcWYMLAdC2qyxnBGZURBOeUur3R3qP6EYxJnGMpHRA/BKN0OJUeGIu+ad9NVzl15/fQME10pWK6KZMirxIReg9oY1+MIlmYEBAhisiiqm9bpZwytzc4p/opGv+RIsWCk9NhxjQR+KDpyZ7+wgJhyoOY1vgtpaNvWnHvL5NiRljttU/U+vStSGfES0MOlbZuysQ4Cr16p51mcblPcBG2wWYIRmoTtU2kDat8pZjGbSyYHeNFQYKkdGROJdaidSObRpM4KOVImxaTDBxpuuT79rE8Gnc3bvFMyugJNMxMoFmq6pR3tHyas9E1Vz57iU4szrjRJ6WdkQWyjx4iuLafhpDtQ4182/SaAd40HfpetLYsmrhuOJWMPqCrG71ObGz37smn00mL4rZtUde1MizYBLNxdM6pSRn1kyzkmqaBaR1s53E+XDHlBZ9++YK+segbi2AFzGiaBiEE1HWNvu8VNKFhGun5IciUKPQWqTAquF75nOwTduiEfj1f9BqoiWVM2jTyWjiNRN5Mb7n/6HpIzHmeVP/LZodI7+lwLNTbpFN+Agd7485vozw59eSf+75X2vZeb8zmznSdgkPOOb1nBEbY0OwNEqlrjTGiaRrYLqFvApbxgWDF22GLBd5N5Nj87nwt+rZDiA4hWAWwCISIFnd+x8LhJHdvvirTwUULYbp5h+Ke3XXdO8YOmRlVVamLPwslTjbWVSjn1loMIWIdZwwhYggRpmkRjIVtO2Qf3rFAeM0IujlHaUHWdWPLfko6qeksbO80IjgX5+6uFjCADdP+2aM0iLROUsNpJDkU1uBeg84zgfsrG0Guf545ZLal8rts3wrwvwOh2VAGG5TBkQsIzd9HcEJlEzvQnPILYdd16JoKtm8VxGe0t6RTRd07GUHKc4vnEyNVyaggdT0X0D7vWBVTHhQs577ujMHldNaoUW8dqsu1fA6H4CJMawot1yg9V0AlSbixRR7TN63S+nkuiSy1VTkKPUeGHQBJrwGuURrykrJPsMTtrj8BwNuyKoXVGasmot5YdF33Tgq3p+1yTwkhaATnPjGJz+PeHHgvLyCwSWCF/4/gSAhsdsW4jYMSsoP2aUqaDlP2KQX9y7lLc7PgHE4vB6VcU1vf9z289wqmkkG3T+7gNei6Tve1aZpUl940jcq3np+f8csvv+B4OGNZbjLZ/PgFppc40h9++Ekn/N999x3+9re/4ePHj6iqCk3ToGkqzPPwjhJP35q+7/Hjjz/Cey9TdR8RQ0bXGVwuFVIcUFWNxFES0EpJ68u2quW8KVRzgl/07SLDSJhDg05JCQ6wlhDgQAC3+3oT2VJpAoaYFHzbm2jz9yhzuCQqDCWtg3IOauWTT6CLvyv7XHQJfWNKY+/Qt+27WmxfJwWfUNctutaojCiEpAletjewXa91EPccNi1N3UkyRwEJKMugVML7uDVLMaOqGjXeZkSoc0EkIMOM8+kqZpXFZ+JyvKKtOkzDjB+//wnRRZyPF9jO4Xw44+npBY/Hmza7nz59weFwQtcapDTgcDjoGiTAfTqdyhpqNNrSGo+chNXjXdwxYTPGYUUIJWkkJY0Idc6JTOR0VfYIGSRvr79iHASk+OXnj1iWG06ni4ISj/ub1IBBrkPb9rheanStQd9ZpCipJM9PB/z448/CLhlmnM9XpCTrt++tnndd06jnFpnLr7f7H4AJ1hnWWkzThKaqMGbZQw/PLypd+Oc/vpM9YihsrpKkQbCCwBKBKmOcMAF80s/45fOzgBGtgTcbi0KSNcTU2nuJVp5nke8cj2f84+//RHWVNdXUnfqXfPjwCct8w5AnXC8CMuz9RbrO4Pvvf8Q//vFP/P3v3+Gvf/07fvjhBzjncDqdtKa6Xq+4XC7485//jOenA+q6xefPT7jfJSFmmpbNq8QJ8IjfgepSy7DABnz68BnRCaDqfRRgqoB11VViled5xeV4Fame+mJ5vDwdij+dQdcZeQ5swP3+KgywaRGmUPHyorHnkEaRrTQG3gbY3qFvemXY8tqaziLYgPPh/M6M2FqP4/Gs99Jar8MVnhXBOT0P+rZDU9U6YCTj23Q9zscTfvnpZ4kidx7H55fCsiy9f9z6w6+vb8qq9KWuoKxn8B366og/PR4PAMCvv/4qqNo04DYPmJLD61IYFvOEIUV424OxmwJWOE2ziN6irSsw5tP2LW6LTPxZvERS5MqkPceojTsZCpyQO2OUrkvjOU49aZjFwj8XcKOrm62RCYx920CKPZOCRpi8OEy62AzH4k6HKgi/aTs9rFnoc2LlegNGPzXFr4MbQt+22gjZvlemhel6KS7LwUCDJsYX3grlap1mtHWjzIrH7Y7z8QT8DjVlzN8cEgRNbC/FKBtp2/elOPZIfjM35SJ0xqh7uyQdLEU6IS7gQySTQGhbesiSIVDeAxtFFo3iAyG/n8XfbVnxuN3faTRpOMMGbx9ht4wTXu8P0I2b7AyJ7Yvv8oppUpiDAAtE+Tn5HFKA6WrQvI5O1NRHsUCLLuL19qpuxbFo0eiay8KO/93ibKNOzemgv5TiZohJC3nngh4qppfNIYasX2xQ2BhsbIBCpdp5UJBRwakWJ4VM8iCgcLlc8Hg8VE+81wVzEqb052HB+XDBEAd0dY8xTTgfL7ivD3z46YOap5FZEWNEXdeIMeJ8Pr9rTmOUhqWvGtimg2s6LcBIFWd6Au/55XRG3wgFn2Ah7z/Bij2dn/tFLA1kW9Wor5U2q5tZ6mZ+Sn0fwUCmErje6CRu7wNA40bqsinNoGEQDSqbplE9/W1HiyWQxkKf0729WSUNtp6envT61nWtTAGduIYZtg3IfsRteYBeGEOZJBO44RSFWk9ljQ0RIYrzPuUWXdfB2QBrvDZZdCXfsx6MMUItHhfYzilaL07RgvLTWG4vX2FCBcEcAhPU4IYQsCyLeI64LemCyQ+uFy+EKQ8qVSJjh6AF1yP3IybymJI2wf3A9Q6mtTCtRVsJjVOKpIApz2UyGrTJpo9PDhHPn79okoUp+71QoUXSl2NCVzeYx/GdcXFXGnr1cSpfTVW/Yw/U1wqX4wn1RVKzmmulTbAtenqy39qqxvl43EDnYi5GkzHuwwSkyVB7efqCMSd4a2B7OcuHFFBfz5iGhNPhqM8YpYqMTHW9UUmWSJpEh/tOjlFACm8sTNvh+PyCvu1wPV82douRdKmXp2fYvkdTNMhCL80Y4gRvIryJqM4Nutrofx39J1LG6eUgbI2+xzyOMjywDvX1Cm83Da/pemXY0JNnz1x4B8qVc1OazojmWomfQUkjIVBqux7V5aJSHzVP22lz2aAT0LzdbrrW7/f7O2Difr+/S8u43++6D4UQ8Pr6qvsFJWgESQkm+jINZX2VfMDnDx+1uawvVy08t/POa03Qt7vnr4CrZFfombYseHp6QggBh8MBz8/PCs7wPLLWom1bNE2DqkTWnU4nBcoJZBpj3pk5W2uR0yiU+WFWD4GcRvz5z/8XUhrwl7/8BTln/O1vf8OnT5/gvcePP/6IqqoQQsDxeERVVXoOHQ4HpJTw3Xff4Xq9omsN5nl972sQB5lYG6+eFfRAkXq20Wd2z+isy/NZX69lmCCTfdvL3rhPFxrTWCagBi9fnjaQsQyUkg94+vxF/QEo96C5ML0t1vmmU+nNWHWA7R3aqoPrvbI37usDfWMwj0uRBWaVkpLhyb2Jsik2mDmNW5pGuU5t26schu/PdPL8yv4qcbgvL0f1d/A+YhxnNLUMZdb1jr636DojzXdpuDmZjzGrpImmmt5HXC6VgAchq+lhjoPKCExncT5c8P33P+Kf3/0bMWacT1fUdYv7/RWvj6/yPppGk2cYX8tUjsvlgqbuwIjLH3/4WRte5wLGYcbL8xnBj3A24n5/07M754zL5YLPn5/gfcSHD5/Qtj0e9zd0ncgS6HPxH//xN/z1r3/HNC44vJxgrTBtnQt4+vIC00vCSN9bnM9X/OUv/y9ML89B31uREISMZbmha+W9resd4zjj6dNnHdZQgipMcNkPyCAgkNf3vTJCcs747euvGmNNs+7f3r7ifDhKupMTk+zgpZaltIHm2QRjaKRtjACN3kX88MNP6BuD8+EC29kiuRzE2LF4K/BZXOYbjscz/tN/+j+UpZHigGlcdK30vcU8r9LcG1mr6yogyul0QdN0+h6ZzNJ1HZZlwefPn/GPf/wDXdfhp59+wuVywbqu+PnnDxiHGZeLyM8+ffqiLKNffv6oTNIhDriervDGK4vh4y+fcD5fEULC3/76D9R1iw8fPglgUYBRASgS6ksD1zuMecLPP/yMvjG4LXeVzTx9eUHTdKiuwhA5nS5i9mojnr+84DbfkcsQtat7dE0v3khFrj/lGU1JLKEX3tPnZ+Qkvi+XS4VpkvXnXRQTfOO1j9mn9xC4Zw3bF38u+lOxPmnrGn3bor5WaIvtwFDkfYxh7poW0zCgKrXMofhwyaDCw3YntNfn94yKlBLWacCvj1U9KphqwdjQTdIhppM0vIxezCdt3yJ6MZIcc9LNfL+hp7B5GLDhpFsxQYZlmtRMTCUYhRLH11KTtHLhOCXh5EpePyt4Qnor5SBs4HmYEwW2/Y5ySvBi5/uQS8NFuQcPeDZdSg92Xg0fGQ8l9OtBkSdS/lwphDjp2Du8swFfphlv9wfGlPH7r7/h9XbXBk2oxgJkkGIupo1tuTd+m/I0LbwJYJoEGSiycMQXg7+fUwDGBgYXMe9ymWnsRnCAmxnNMglYcBJA85UcNgNIms1Fv0WxkuHAa0WpCKUk/Flq71lM8LW1iCw0J04V+drzmJGT13uzeaIMqsmTyJw79hGKKWS83t7QVK3Q28t6XHeH9TbRjgq4cMJNaqS69xdzM1IZ9zney3LT+2N78U24nM4IxfTuXnK22ah9y164Xq86Jdy7su9jr0ibZwFM40Q2lVzzBNQY4ybSLKtNKCfb+7/v6c2cdk95QF83GENCNAIcCbDglYHChkKjBotZ0FL09gSDaIwrtLFVZWC/vr6prwBN99Zpi3aj1GzegRZcG2y6WKCzOd83M3sDMDbgPOz30o95l2DzLRAmU86Nzk1px+vrK4wxOJ1OOB6P2oh/Gz1JxoDrA6LLmEcx44tePFvUEHAHempySVmn0zBgGBPGMem9J+3cWkl3+fYzU0NP8036IqzTDa4Xycd9fYDO4vx5XiN+FjaIXH909t/r90nLJ/h2uVxQVZWakXFd72OvCLqxOQrOKbuLoGRwToEApnskn2Bai741OuEJTgwg+6ZVAy8Ch2zQm0oOYTlUe3S1aCu7ulHzS4Il0sALQH05nZVp4a0tvkCmmHWKqSRlENfTWfxEHJl9PU6HI6L3aKtatP1VLVKUEDXKtKub97HIRaLC80LAeZF+pCCm0fX1DNu3et5zL+U5yQkwPYK6Ih0gM2KdFyQfcDmdcXo5yDlXDEj5jJNFQsCELEbKDslWEX8NASiSHzCmGckPcH2A7TyW8aYT7RyiMjr2UhBqZumpQICBk2Ouzf1zzGebQBe/n/JU0l65d/GZ4h651+vuHfrZxJAWToYFpSHUte9ZFHxvGteYtzSjb+OWGfVHNsaXL1+KPMep7wOZkilEHJ6ele3JgQcLxlwYfzTe9gpGJTVNHdJ2ZuyTOPbSq6ZpFLx+AAbh+gAAIABJREFUenpC0zS4XC4IIQgg6hxeXl5wPB7x/fff45dffsH5fMbxeBSmX9Pj86cnXC7VpnEvE+YUBzRNo/4THz580Nc/Ho9o2xY///yzpin88MMP6jhPkD74hMu50klwU3fwPqoXw7ZXy/lNk+19lHAOUWj0hYVAVo3UsxOaqlXzuvrSKEtzbxZMU+9lmvQsOh0OMK0Y/PaNKbHJU0npmJTturE+5d8YrzzEEW3V4XF7LfXeoOwLMkIpKzkfjgK2WjFZPx+lESUbgEkavFbWeJnquqTyWmGJCFC9TDcBeo3cq9PpomAH65u+t+pnsPeqoFnlutzx+fOTxllb69WQm993fDmJ/K3pcT1XaK6tmgOOaVJGw219qFxgHIUJcLs9cLlcMM8zDoeDrpm2bfHp06fC0kvqD3C5VKiqBqfjBW3b4+31VwQ/YJrumMYV53OlAB2ZRct8E7p/SSF5fj7gcqnw8eNn9R+oqgZdJ4AZp+ZfvjzLGk8DzucrpmkRKWYc8Pr4KmuzsE3oHzKOM56eXjDPqwACrezH9O85H0/45z++Kx5Css/yPGf8L/caMaothojG4nQQEPzzx0+oLldh0RiLpy8vsNajrls0jUiF6qpVxgnZwsfDGeM4q0wjxUHeewHVjs9HfP7wGcfnE47PR+Qw4OXpoOyZ2+0BYxz+4z/+puyYrjMKhNS1GAf/+MPPKveJISNF8TohU0qZKZ1BjFmNSjkw4ZCDw76nLy9o6g7n81UBp48fP+OnH38RlkQa8fLlgOgiPv3yGcfnI+pLg9fbG4Y04vn5IHKX3mrsLVPwfGFQRBd30rCsw5Mpyxo9n694eTnifL7qPf/48TPGQfaFWKReQxzgjFfGd46Dsi0oU08+FW8c8dPrO6vSkq4VnxWm41jrtwCAMvwgw1vOBav9Lgfc0Qccn1/QXCvUlyu6psXpcBAvpPWGw/MLfvnpZyxlQJhCxOlwUOnnkLLW7tX5AtudUV2+/BGouC8TXtcJ6xgxZ49lGorJzoR5zAjOYBqSpnAQqBhzQn09FyNNYTBIwoUUOZyAzcW4kYaLputLUyBvUqNOSlGtCE4BNWi4MZXG1Re6LJsAb6263oumPb0DKgR0Eb8NZ3qlteq0vTRIZAdQphHd9lkYh8bCcR5HTdGwxUiM/5+pHaFQJ+mITu3uraRVsCElyLFMMx7rTQtjTuMYBcXM9xyj6mcZCUe6Ds3IqstJFxtp9MlnmM7pv3MKx1g4TlAo82BsZvTpnRREqYo7OYZG0Jb7TSCAxR3vFYs8NZgsTeVm/sXcbXpQTO9eb9oBGlxLvI78Hjm8F5UZKdtiHrFMg2qlmGSitEpldNCkbtqQ3kLdpAeFfs4CTmyFTVR/hPu6KmOIk3tvxcCGNDJrPeZp1QlCXbfv6NTzIGaITVUrOMNGbZ+3zKa66zqNdCPdnsAFfSo41WY0KYtpjZjjc1cmozTRIYOGgEbXdbhcLgqacPPfMzbGUa5/tA6ht2hOFwUNqCGXJsYo6yAxOaNQGNk08L4R7GSDxsaH/y6SIAH7xN1/UO+bPctizKQ5Z21I13l5N6mk5IFTTvpX7OUg337xfdJAdszC/DJdJ41PKZr52vf7/Z28g0aWnE6yyVHQIIsXBE3/KB2LwWEchI11X9btOcqbg7esH4dpHvB4PJQiLRT0VIpDqw0TzfD4lbPIPpiVTkBzTBO+Pn4Vc7dyHQge8Frdbjd8/fpV/07K915aQoYHgaJhGHA+n+Gcw+12U6Bo7xK+9wBwhdVAVgvlhFMexAOhF/qz6z1yHGA6qxIQ13u4Xop40huDc8oS4FQ6uC16jKAE93sy28gMbGthTLR1o8wI/qymm5T1LZnxZ0SX8PLlUEAVoaG3dY3genTNVYFyeTaNMrZ4JrDpGVPG9XxWz5QtEaMFk6getwXO9GiqK4YUsEyDMvP6cjbkGHdSqaRArUzgW3z65QNyTMoCIehue4Pr6SznY3mWKcXi+cYUFE53Cb7b8jliMeP9FiDgxJ9GsfJZLwqaO2PKwCFoEyn1xeYvs2dM7SP7yMziAECZGOU54kQ5x6RnPWuPKQ/KnNibyPI50gjLHcOCzzUBiD0wQQCF5p9sMvja36ZxpJR0DY55wON2132cpqP087CFdcG1S9d4xkfTL2QttRUnbYfDAYfDQc8AesUQvNiDL+fzWRNESLmvqgrH4xHGGGVFkY2Xc1b9fdcZdK3B4XCC91Eak0sN53r8+NP3OsF+eXnBv/71L7w8HxF8Vu+ky+WCw+GA8/msIO/xeISzMm1lIgS9A0hjJ4g25UFinmnkvmPtBusUEGaCGUGdZRRZnKTAZDXPo258n5RBoGMpUqa3+wO3+YHkB/SNwzLesU53zMMN63RHDmMxjBZpCZNlghUTvdt8U+8GXxqYZVqL55b4C3WUtrUdHutN4+cpGeME2hqP2+2hpqOmd8K4y6u+p2ATprzA9xHBJuQw4vEQBgE9IlIa1HDRu6imkOM4w/TCpmDcZ4qDRkvSZ+LLl2fMsxhhpjTgsT6kMQu5mJwLYELNftN0WJabNqwxCvOA/0bD1xgjnp6elKHz17/+FcfjEXXdwruIaVrw/HwQn5SzAA1dZ3A+NTB9QN+J7wFrscvlIsD7MAtgUCRGl0slEpJrrU192/QqaQkh4Xy+qjnmutxxOJxQV62yBpwLqCuZzn/5/Izq2mAaxbT0r3/9O+Z5VY8IX8BWsky5Nu/rDbdlVTPcGOM7Q+GcM6qqUl+bzx8/amy07WXAarpemRLjML9L2Hg83lTiY63H9VJjXe+6lkIo0fWdxfHlVOQPXn3iXO8EkBtnDHlC2/Ro6k7MTU9bWgvlJQRE+t6q0eb5fN2MNqOweaqqUdnP6XhBjBGn00n3KGstqqrSWqiqGrlvZwGp6kqYMJ8/PaGqGvzl//kLrqcrfvnpAw5PB8Ribklfux9++AmfPn7By/MRh5eTAqIpDuLZEnIBIcOuz5pUBtJ1RplIzgW5DgUQstajOlfiUVFYE4enI6JLKmMd04jbfMMyLmoWnnzCPC6wvcPh5YSuMxiGSY38Y5DoXdM7ZVZxT6ANAwHvrvgqqtl96WGdsaguF6QQ8eXTZ7ze7lpT05OOEsqhSHLnccK/v/snhphwOZ7ww7+/R309wpnmj0DFMg2Yc8A6RExJJi1dU4GxZKZrFITwtkf0DrYXH4TL6YDoHZgGkoLogH3xS0h+Mw9ioczmjtINMaYKSu+mQz+ZCfsJz31ZlUHBQm/TjqYyMS2faRwQvbwviS9NmMdBi6joJV6TB5MWeGUqG6zTqRYnSnxvplCUSa9k08QCmQ3QUOQVdD2nV0PfilO6L01gKKAJs4ppuMaEkb4tKR7XStkk9P3gZiTXOqGtr+IVksRYzXYyjTOtRXBpazjLpKytG6XXS4yO6M7pLDtEouaiexrSBgoos6DIIMh44Wdg8b45Vu80wOWgJkiwFkNUfq94O2wsHPpe8Gc5KSdzg+wVeejZeAogshZGxTTIRFHWQsK6CHgRg91Fzw5lExC/C9s7rMWcahkXkRPlAG97rPOIeUyIwepr01uDxqt7U9QxZzR1p5sX3XfJpricKwTn/n+23qRZkiRJD8Nf54mE8AKKQIQi5IECwTozFBADzHSjp2caVV1b7vm22H03czM3c/M1PCIyq7r740FNNfzV4BDyqrKy4oV7mJupfvotIiMKnnwNTFynbeOkQNRa/7PJFoMNTKNdy0L433mSx5RcBj64Ge5XFO66Uv/MAC/P81dIPJsgsmcFN7oMhLSNwxh6+NpC5yWS40kmnbxW2qib5aJwjk0R+9vwZ6Lm0KEPDq23sLXCYbfBPHagqONJmqjLfMaX601MSZf5LFMxoT1HCRKvrdtyeaUj53vLMpllWf4ZWPHrF4Oo631JZFH9IN4Q6yxzBovqupYiisEja61Ia8qyjNIm2hc5LnieBgRvMfQ+gm9DbKi4sbsDgm1o4BxFprGsg2igPYZ+lgJm7b3BzBGOP2PT2Z9vv5Cr9DDDGU+HdTQDZcCK0woYeOFGjYujdWIHAxwcLcgsIdbC8zrm6N01m4cBDNY68kHIemqWtk0xzSg4YlW0LoiWu21aOZsIQI5stXg+CVsiMjS4SeUzhNkMfK7Q+rXij2FjysU6PYSbyj50sUEf0NQeRlnxGMqSI6ypoFUGZ2uJzza6Qq1KNEYj+AamrkRiyKlPDNLRGWNB6V0tWteIbxPHf1NSFrENOTaV5YgsU2RdqirLeA5Z/Pzla5SFKAE3W+eQnk7EPIlyFfJQuWtgeXrf+VYMBS/nCb6xwtJkP6zgHVRZgONf+b5xrCunKDhrZXCxBkR4YLL2XbHWyroW8GC5EGCykk7xmuCijIcsbBLNbMyxuzM0mCXBa5zBC943WGrHjf0aCOXnT565tQyt9+iHFn1PL2MUtC7ROIOyyqErheyUREPfaWUsO0WfHCvNsnhrrJhsxHQMInViI01ufBhU4D2e6eN8hqzPGdaBM1DjvUfdWChTY3c8IK9KVLVGVWv89O4tCnWfYJ9OqSQHaG1kWntKtthun7DdPmOz2dAU2DiUZY1aO5HQhRBkespgftu2kpjA0/1loQn45XKj5q+/ewrxYIgmfRbsgcQpa1ynMuB4Xe6u/LzPLFEe52O6AfvLMODVRRYuxRkHLOMVY3dGcEMEKr5EcOALhjBTbRIHR5T4sUQfMWJPLNOCaZilhuF4SmccpmFGdspx2B7hjEPfkqGfMw6cdMZeWdN4FukFAzlN47GMt1ef6zp/xRBm9H7EMt2kmVy/+H2W81XqHdb/s0FiFwZ8+fIzlKqxLFdJXfjuux8AQBrgLpq7D2FAckyhCoVlWnBbyCyQI0SHfkJoe7x79wH7/VEMEbUySJMcySnDNC3Ic5r4n+cLqkrjfKYY9aKoxIuh6waKt+wnWBNQawdTu8j26JEkCW63G0IIePv2PfAXQGuDz58fUWuL/e6I83zB7foV+90R3geUpULfjzS9z6jBZukEx7trbSSedRxnqKoW480ir+AcpW8cjwnKUhEw49eGsMTcuV2uUktprYX9sTYHFx+zaAQ+9j1uy0WSmYo0o+HtMJEcpm6o8Q+DJEaEthdmQ2h7Yc8wyHC9fMHXmHbx/PCM4AI4xaWNHlfeB2y3e2Rpgev1i8ikmeXCfm77/VHMWuva4v27j3h6fEHXkX+F1gbXy5dXjJ7L5YYvX74ghIDdbifgRFEU+OGHH6I5sBXZyHm+IM9LuKbF58+PKAuFWpkoiaYawigr4OSX61csy1X8XM7ni8hU+DscO0rnaQyxOaeeWA99SxHTzG7gNbLd7EX+NE3nGIgwgGNF2Vz36/VnDN2IujKSAsSyVmY99W0vA9KuGySRZhxImjKOs8jRpsgYZANx7t04IY8HCMG3OB2OqIoSQ9cjPZ5QZBmGrpMI9zLLwfG1ZV7Imc+sDAZtnW2w2TzjdDr8c6Bi7AP6thGg4i9/+hnBOwwd+U4YXWEaqAHuQwvfGNiawAvfWIx9iLKQJv6zl6aXCzhnybm7jUaVbTTQYs8JSe+IzS9PP3nyyvR9Zh9w4SSGkm0gtNBS8cXaWwImYv579NjoYkHZtUEOoDY6lI9xSsIJAPz7GmMkgk1FvQ3rpmWKFnWrbGDHsV88mWLtuK6qSBvVd3pu1NBydjZPLy7nBZzvLcBDnMoVWR4BDyM+FETHNXC2FhNN1v6O3YQ8KaQw4YbtMp+lkCft/ixUwiHmBZPmsYs0ojvYcInNXx9NvPj3rQtEnsoMgRId1hT8JV4Xg1LCmBjGV///mrL/mjp5kft8jkDJPJxxXW4CDLExFsXTdhK723qLaehwngY4W+Pr7YKxJ7okx/mQbn2OMhiaILfOimM2Nw2N0RGkCIIYMjjB0ziWvLDDuDVEDWOKpNaGUOn+7vXBUzzWdT0/PkkTy9MoTuBg0KIsSykM15pnlomUZSlGmgxoMMvCOVq3yzzDRCdf9oxwUZPGDSHrgJVS4oXB4Ac3m32MdTv3Izrr0MXkAB+BO0k60LUcrnzvmKIqqQVdH4s5h651mMYOrbeYpx5d2+ByHmF0eWdHxYKT30s8cyLwdbtcyPOAi/T4O7h5Wft3sHxh7Q+y1o+/MqCM65Cp09zIikdGZA2sWS5sJHk6naQZv1wuMvFomgbLslA2e6A4PMnnHgZclxldcBh72kfXmlRJXorPrfcWXdeK8end22SOqP99wrKOUuUp7hDzx2/LF1ht0dQN+bnEFA2+NgY8uIFh6jqvQ35vnmizxOXXEx6minN6QFVVIvNgyju/QpRaNbHBZzDWRvo/FVs0eQsuiMaUmghyHQ+rQk/SoeI65HONgWkG3MosR+tIYuebBmVeCCDMILfVNW6Xq+zh67gvjj/0TQNTObRNh6Z20ojXqkSeHVGrHFWRochO4tR/OU/RgLMhkNp5VDlNNsSwKj53lGCh0LVOzuyqoPfsWvKf4kz0w26/asyIMajLCtuXDdhsWsVoySamf6Sn5JW04+HjJwE3eB3y4IENNOtKQRXEFDG6RusNGqPgrEbXNpjHAFVmkSmYgj2grsuCxhgxxDZKYxpGVEUJivquZdLDMlNutHlPZMCQ98AhAnwmGnSKWXd/Z3tyyhU3/PczKkbDrpr1S5TqrWUd/Lzzui/L8pXcah1Hyl4uayBlHDv0fYu6ruBbixAcTske09yjH0iqwFKkNTONm2munzh1w0U5aq00yrwgP45VMcqMVWaLDsOA3W4nTK+mafDp06d7HHV8Jruuw36/R57nArhaa3FITihrDeMaWO9QNxZt3+Hth/fQ9g5IFEWFqiTH/MP+BGscNX2HFxxPW+z2L3DOEavimGEYzthujuJR8fDwgDzPRTpW1zWOxyOscTgeE+R5Kc1rY71Qybk2ZTZaG41owwqwnMdRpGQMTHO9cY8PDOg8eVxRlHOILC5ibHGsLzcEXCta5TEPF/TthOBGLOMNc3/BPFwxDxfR9HPaD0tKutjsVLnC7fIFQxjx7R/+CN/QFDY9pjjtT+jbAcfdCarQCK7DaZ8QlT36kPG01ZhG0go4tcP7gM6PCG7AebgKWDGEmf5svEoaRWgpfjOEHq0nZgG/x1qS0XUDlKpxvX6Rxp2bJ45mZL+L80wNWPAdvPXQZY3TPolgDHmIcdTp7fpVEl1YNkQMgDPatsfT0wYvLzsUeYU0LeK0fURZKpznC1Hvowxmvz9itzvAGoc0qVCVFkWhMY1nkTCKPHQ8S8Qq/14GFP78ZyC0vcgCrHX47rsfKGJ4pqSbvh+hqlqaybdv30Nrg/fvP96TIHyAUjW6boCpG5GClCX5AiSHo/QuPADmFBneg47Ho5jbaq3FCPfPv/wJyzzjuD/g3Zu3qIoSp8MR//bf/BtkSSoyk64jiQanuLCPxzjOxICq7qkbIdB/D4Geh/SYoa4oAaQPg4Bqp0OCx8dnbF525JnlWljj0LYdvvvuB2w2O2RpgZfnrUhkHh+fMY4z/vBP3+B0TMFRntN4FkmK1gZDlGW8efMGSinM84zb7SZ7s1IKnz9/Rmh7iqI9U8qQ9wHPzxsoRUwYqwmkOB0S6FLTANiRnLRre8zzgvN8ecWmmEYCBOaZ/P/YWyL4TnxWeHCynK/iV0IMsoBpOlPkqe8isHMBxxIbZXBdbtSrjORLscyX6AHiUOUVzuMZznhMPX037PchRrk+iMSqdZ68sAz1ui7aB0z9PbghOI9aaWyfX0SyzXLZWml8/vAR/+Of/oCqKFGkGRlr/oqF6oyV83SKfXEb2dlVVeFf/PmXPwF/AW6XGec5YOgaDJ2X5ojMtWjKwjIKZlc4a8SxnycZXMgxRYTYF/QeztbRF4IMu2hiE6LxWCebPksAaII1YQxnos1F+ibpZx3OM8eltjIF4oQP/rN57EWuEnwD3xhw6oetlWiDudDkSD+ZcK0K1LG/x4myHrnzA6b+LFpxZ1p0fkDnB1jtRNfLMWZTP4ipCBuokVlXi/N4QWs79H5C72cM7SJNFVFdJ6GbckRrMA3mbkBbW6iswNh2OPcD5tDDFJVEwVRFGWm2rbi+k47ZyEbfhyG61nYR3ZzF2Z43OfbiYGYAF2rMcmEApo302nXDwRP3X0+huVlZm4DJhDneJ6bts/SFaakMsLBZIIMUBApMGMOCviWpBpugjn3A0DvM030KwlpqbmB5HfK1MKoskzKhOxv0cXJ7nmah/0rqS5wOsiyoD0HkK8428Xu4u9Bzygy/J8eFMeLI0T/USPXi/s5u0zxNZm0/AVkmasnZGM2LRtHZGrcLxZR5ZzD2AbfLDDbK5ffj5o+BEAY5GODkg5lBEGEhhHvaCq+laQXUaK2lOVg7T69fvCYYQOFpI1P+1+tn7S4/DIOs13XWM4M//Dmm4Q7QsVku6+/4PrKBJK9RpodzIzZHWQHTLDkNgdcxy3CY/SJNeD9FKmRMrDAWl2lGcTriy3nGeb7CmhZdGLGcb+jCiKGf4V2HLowS4eaaFpclTgFjQdm2nUzoeOpHIJATbT9L4rrgwPF0t8sZwVsyVIyxaHVtxdip9R1M3ZB+tA0CkvXzhLKmImdZFsz9PZqya1vkaSayNi7krXUSGZdlhehdy1JRYeEsWmejRIFAqdA2aJ1BYzSM1gIc+8hS8CuDyapMUUcmgSpqWO2iP4JBYyqRQzUNTZeYucISE1tXKPMUrbPwzrz6qasCwXUwUT/OBYqtHZxt0TbE/LF1jaookacZRWVGBgXLPjiil6cJY/QBKNIM6elEk69oCsuu2EybbKKO2NYGWTQ4Y6o+G8UWMVZUGvn2zjRh0Ep8WvpBzPAYnOcoUVubCMpYAdS5UGHwoY+AvypLmbpXbAZaVQLcN/H3s2EjO4XfJTlO9ouqKHBPXxiEIcLAZpakkfXRiWyETZW9pbhhNh610S9jjgbPDGgPUbLHv4eBUf59fN9ZAsrSTjal5ojbNhaYfSy2O39PbuqDQ+uM1EbB9XJ/h9CJiXOIZwaxTO7a5bGf8MuXP0EVin5X075idXFijzHmnrIU2RvMYOC9nE0DGUhZGy/zfiuGtPHc5j2M92QGNdM0FdDRGCN/r+s6adrYLJcBRUk7si2qXGH3skNySFErg91mjyItoEtiWmRFIXtomVZoqga+8giqfQVKlmWJsizR9z3SNEVZlsiyDEVRCJOCAXW+Zt8aNE7DWDIq/tu//VtsNwdY00JV9L5s/Ln2blpL2li6x6By13V4eXmhM3EkScM4zGR+F3ppDqiJo3uZpqkw9vhs6boO03gWY0LW63OU4LJc5Uz/9bPWB4qUZPCD/4xTdRiUnwYaQHKcOz/TtHe1cs3M6OHPxmdz43MMk49/1mPoz3BNh1pTChODe+vEO/Zvu54XFFl2ZxqyF06U7upKSaPLcpHjgdgCJLsoETz59Pimkeu9LRd429Aw04wE9BqDaQgo8wR9CLDaI09qdC5KRAoNbzxMRcacl+mCn68/o9EewfHkmQYGtqlRO4XN4Rnv3vyAp4dHbJ8PmLorvBkx9QuGrkeRnYQCXyuFIqN96JcvX9G1AfvNFofjDlmeoKqq6Ns0YBwWdOGM5fwLrtermGjXdY2qqvDLL7+gLMtY51HjneclrHUoigrTSIAPp2G0bYeyUBL1eVkoylipWpivnHTCA4Usy+gcnxZczzekpwzOONyWLxi6EVZb8j6JcoquG3A8JpRI0pPMhqTLlhiWMdXiuDuJ4WRwAc4rHE9bHI5bkY6N4xnff/cWqnIYp4DLZUaSJBGsoGcM+DNsozD2E7JThqpQ6HyHw/YA37Ro6gZ922O/rWD0gL/+T/8FSpEE7PnlEZXKUJuc0kk8STvWMou+JyDrPNKg8+fbz8jiPQguIEvyKKtyUEVJg/E45Gbz7D99/RmX8wjf1EhPe5RFAlVmMLrAeeqxzEMcRnuUeS7Dd2amVwWfoa0MAzgl8pevPxPoNC4U6zotCC7QUDaMqKsaUz/j6fMznCGmnNH1SuJOtV6VKwyBpLDsWUQ1i4qkhQneBpzHBb98+UrARZHidNxCVSkNCYe7F2KtKthaS83Ge3Oe5zDG4Hg8gpN10jSNrMcmhkXck7O6NkBXCm9+eg9V2TtQcV0mTKPHPLU4z0Rxo1zTNrIQOpFLNEajzFNMA5kvts4JQsKOn12kqnNaCLuKO1sLqGC0iuZXAzjqjE0253EUTcxtuYCjL8XHIr6CJ1NPMgS758F3rcPQtZjHHt4ZnKcBjb3HqfbBw+hKtHitc1JAMc2e2R70d0gawjKWJiJArM1h6YaYDcYvgM35mJrKxoSSMOAbmaSxHrgPA9qmwzJd75OnWNjffT6osGyUhtM1GlUjWIfscILOC9zmBYeXzd0jIwIv/JlYimM0GcJ0LUXkMPXZ2zaarvRCaRYwIv4Za6D5GpmOz+DCtNLXrk0eeQrPr3Wc49p87Hw+y5SY6brc5NzNzXphnNyj1u4eBQxCsJeFpEOsKPnyigUse2Yw84ELyLNQhoe7ntd7otHGRpgn530IokUnUKcTjwX2WeAGgyU/zB5gwz0qmlvYmuLQbG2QJynSU4IqVyiySgpNvodrf4m+f22CJ9fMzUJtYGv1SgJDwJ+HszXKPBWHeU64qKoKSimZQHIaBUtMuBgUE8r4DPN1d76V52zsh1eFJoMiTENcsww4zYF/D7vor8Evnr43TSOabgEmwt2d/66zDuIVwyyiJZoE8j1bx48ysMayhb7v5TrId6d/tfYZ6GDjyLV8w1pLDAHXQSkjgN4QOvQ+YO4CfK0E0GDWAQM0DEY11stEheOvmLY3jrN4vbDkiotEliINXYvQNgLiMgOLGWds6FXXFmWpJLbPNWQINfiVN8o0IEyDrMW5H3G7XAQUup4XkaXxOueYOWvcnTIaJw/zvET/o04kDboq5BAMnhpaZoW1zsm1NbG5NrqQSElvA9piPSbjAAAgAElEQVSmEyDDNfqV1InNZxlMIqBCUSE/EouQzq8gzKm2aaHLWnSmnSf2g9VNjAq8xzNzU8qfx9b1nUUUAU9mPLDPQq10lHukKLMc3jbYvWyk8eYkgj509HcrRWBCTN/gdV1Elgcb5hmlkcVMcwZ5fOOgygplXkhDQWBFI4aKLElRJbEfjK6x3+6QHk8ysDC6pujl+GKQg85H+l4aY1HlBYzWAh6QJwcnnpRyb8osxzLNUGUJq6mp4njVpqZhCTMLWQrIxQ7LQhlkZ9B4DdCwDxTLc1gqwkAFsdjiOR8lJeyXwTR7bz0aQ3G3rQvwTYvgOzL9jGeWb2oMHYHS5NFxlb2Jo5gFEI/nHkuQpkjtZQ8CiqYdRD6yBlN5TzXGoCxL8WngNc1N/9qgkxvu9R7rvZe9Xin1CvwwxkAphTzPBeTjPY3fh72Rfg1W/PTTTyjLkowHlY0xmR1UqaGrGlVeQRUKDx8foLXGw8ODGB3uX/YoTyVs0eDSXSQViZscZn5xysiv00bW8j0CdDSKIkXXt3J94zCjyBWqyrySw/FZl6ap/C4G2Bm8YLCC7yHvZ+fzBV0YaAprnRgoOufEk4SBDx7eEIhB6QCsv2dGQdcNIk3hQRY/L8w4rWOUMgN47N3VR0DjtD8gOe6Qng7C5t1ttgQgR/C1bVsURSFx48ycYWZQGwwaR/deK4u6dvGcqDBNd48P3l9IYknPxPb5BVmSiO9BE9k+nKDUebr+h4cnPD29iNzEmAZZVpC5agRGdaUk0Yklbn/9n/4KwU2w2kWmZIsyz+IwtYWrO3jbUsMcafFlViE5JJgH8gr47X/77/j84QHHY4KmabDb7VDXCrpRsG2N5HiIDLIGznQYwiLgpG8sPn/4CFWU2D6/4POHj3j4+Am6qqQGv91IfnC73WJtZXA65jgdCzw+7ASAc84JIHY+U2z4n//8ZzTWkzwqK8jg1LgYm9qhKslfgaUHqqqRpQVC6JGcssiAuNcW5/MZ+/0eRVGIf8zTwzOePj/jt3/33/H88Iy6qjEPM1ShscwXHA4nLMsVStX48OET5nlBkVdiADp2E3RZo8wrLNMFdVXjx+9/EvNqlremaYq//uu/FgCMGatKF/jNb35Dz9d0QZaW4oXWhga61KjyCv/X//l/4+nhGQ8fH3Han+CMw9//19+gLAySU4Xt5gjXBDHkLooC+/0etbb4x9//AX//d7/Ffn9EllKaRprkKIoKv3z5BVZbpMdMoj/LrIRRFqpQck5sXzawusbz4xOa2qDIsvswIQ6/6kohS9JoF2ChqwrLNCM5HuVcPez2yJIURZqhSDMZKqWnBGQ8mYIT206HI8q8wvZ5h4/vPuJ3v/kHWG3hmxa61OjbAVWuIrsjiEeei0CErRWSYybpjzomc5Bss0SRJdClwWmfYAgD1SuebR8M+uCgypykqLVC6xpkyQnPjw9ITwfk6Qk///wzlFKSxHQ8Hl8l7fCZyucsm3eWeYHjbi979b/4SwQqlvOIoW8wTy2GzgtdeBo6eTWGJlxjT4Wj0Upi/M7jJKZVqiglspP+XgVnDVrXiCaW2Q4UTciF5l2CsEzsfhzQOmJhsONy25Bb7BCm+H4eQxeiOWL7ikXBTYjciPksUVC8ONhAiKdarJXhAoYRa9Y3t86JxIOiWh2cNTBaRSCEAJMyT+XahG4e34/9CmqdQ1cZrKlQZInEoLEh1/rw4eKKHeydbeBqA12UqMsKnWtRJCms0rCqxjLOUhT2bRATP548UuSfwtiNcMZF91miKAbfgaJtgjR1Q9e9KmDZXI49DJhazl4hrbtP9tcFAuvJeRK0priu0yPathVwhtkM4l0xnyOQdk+H4LWz9igJbYOubUSGQaDQEB2qKa6QDFSdHPhcwDLwwTpSjvRjpgUzKvj74sm1OL7HIpklQUzpZPkBG7fypIPBCRuL7/M4oe88OJ2Gjf1qpeBtS46/K+kBN/PrqRGDZI2xKNJMJADstbKerAbvRd5RxekEH478XXFByiwInt7xxMl7T5KESNUXF39/96VhQ7+xH8R0ikErziDnAprXCb8/N/5rg8V1qggf6GLGyCBRlGHwOrouF5GXrY37mG3C3weDbGvTyyzL7jps51fTVSf7mfhtRHYQR54xq6Isy/g9jfCeAJmiKAj4MxatqeFrhWkaoOsKzlmMY4+ua6FUiXHqoXQpukx2BHdNK67Y03QWcIi/c95PeCLOiUbrn9yM9S3RZLtuQNN4bF52qMq7RtT7gM75exxoF+D6IKDOHLXWHE3FTBOiOhOjq2k8TsdUNMecu64U0TT5magrRfrGmMKhihKqKKUZZuCXfRyYMdZYBV1VKLIc5/GC4HqhvteqgFJKplMsfeKDtI3ssyYmcfBezl4+68QnW9fxWQ53EDMeuF3bQpcVqryQvZd1mPx+rCXWZSURgZ8/fESR5SKD4FQPBhe6NojXRJ6kIr+o8oImPWWFIssEgNORitk6F806CwHXxWw5y8WtuzHki8GNP3sp2bqGrevIZonsBt8iS0iKwew9VVYk51CUPMFDgeA9dFUhS1JwXN48jjJZMbpGcjgKayJEsILADyX7ZhNZjbyO+xCEqsraVwZyGKjn84rTmdZnFq959kLq4t5xmc+SxsVnS56kNCn2XWQeBjS1Qx/PFmccFY2WBizBeTRWoe/ofCc/i4uA6szy4GeUfS6CCzKNZJYGTc+I9svgMEsZOFbRe48sy8QDZ82aYNCiqiphEXHaEzflfJYwM4In62uwo6oqOc9Z7sc+R/yZ1vs2sw7quqZoUGNgtUVd1SizEqf9CS+PLyjSAl3bo0hLiSzd7/cESCgDU1k45eFUK5M65xylnETZY5ZlSJIESinZc/lzMthO8roDDocd/vjHP766vp9//jlS7p2ALvzeSilhqDB7jO/DGvwhSZrFw+cn7LYHovRPC9H0w0C+G7E2OhwO8r2xXIa+O48QKeTzvIgpZdt2pHUPHa3vOBDh5BmWKvE+wywjSlEbhDV0OuyIGRb3q4/vP0QJliF2WASuNpuNnP1r3yuR/NgW83RF39OwROkcx+RF9hdmPczjJPJNls+RyS2BrrfLVfb7ZZol3UMrAwD44Yef8Py0wePjMy7LTSjoVVGizKluefPDj1BliZ9vX5AeCxy2R6THE8aO4paLLEOZKVjlobXB2zfvX507ZamESZgeUvHienp6EjPWMAToRsuEm5rCGn07YexI9nzY7SObz4mXz+1yha4qib11zmG73eJ0OlEyzadHbF72KMsa3lEdxGAjg2Nch8zzDK0MzucLXl62ePv2vbATQ9tLihwbXA79JCax1rgovwhSOzGjYp16VGYl+nbA9nmL4+6EsRtR5RWOuxOCI+8PZlompwxFUZEsorZ4enohVk5NyRTOehRpiSIrocsaznpUZY3TKSOGZpQOV1WBrvPoOod+CDH+uIeqLExNLJK6rrHbb2hPjHG0y7TEIW8LXdXYPG1EdnY6nTBNZ9TaIksLWOPw9PSCH398g2GY8PK8xds378mcs+3x7TffIcsK1JVBXRlkSY4iLTCEAU+fn/D88ILj/oQ8zSTVqjEW8zgBfwG+//aPcWDfwygrnjTX85WA536KLPYO2SnB9mUj7OM8IabB15jw2DYOtaIzVpUV2sbh+eERRmuUWYnslGHztMG7N+8js4TMMq22mIdzTD5cRL5GZ/UR00CymzKrpJ+89wsajdGoq1r8D3ebrci0eVg0dK2QBd6/fYPjfgtnyQ7iuszC1DkcDuIrxnumj/57PHAQsgMPNOoapiqxf3leARXzgL6z6DuL22WWqLux70QuMQ09TZGiLr8xtdAimXkwRpDB2wZfb1/AiRv04VU06Rqip4WJkyBCQLlwmPpBUiDOcwetMoxDiJRJj6rQ8KZDcKPIOLrWixFYH1rYWmMa7pOUzrcy2WrdPZXBN41MedfJHmsmxDqKjIzDKlmU3tXoYjPsGo1aFxh6otS13kghIo1zZDXwITL0FkPfoO8aGF2gC+QHQukDHYaOirLrssjGvszEdDCaNkodC8L7gXAvPhmZXssP2jhRc7ZBlRNQUVc1LucrbN2ga3vSajetSGGYEdCu7gsDBDwlZeovT5WduTsqcwxcXddQSknj23WdZMbzocd63qa533M2B12bafLkixussecIXAI0bper3NtxYD3pFA02R/QtSTUu5wV99M5gLwheg2vWBgMMwn6IzZ0wcVa663kcxY+kzHNw6gs3PFyUciNAGx0xdbJTEid4BPR5Z6JvCbEqKNJ2Rt8OMr1Z6/m5iJjnWQrrrm1R5jnYEJCLd6aTc/wpTz5VWdEkNOZqN02D0+mEw+EgBSpHWnExzFM8Pvi6jp49lh2wV0MdUdsm6s8YYODPPk0T0jQV3wTvvUwAtda4XC6vXOW5GJVrju93vcb4wggYLZFhczoc4W2DLEmF8cHpP6QNrlEVNLFmmvS6iF2bltZKyTPFiRIMcF6Xi6xnLvy50OPCnmLevEwRmtqgLis0qoIpc7TBwnmD0DVoW4thDJjmHufzAKULMtOKlEU2PltP4NjM8DKfZVJVZBmxt9i4KNLsvlxvGHtKh+B9o2k8rpcvaH0Ha+g9l/NVDMoaTWyQy+WCbh7Rz5M0OEPcE0LcJySOeRgF1D7PF8klH/q78VrTeCzLFbY20NHEtY1aSH4Gmb1mo/P0GIEjqykZp28DbF2JPCE95vA2kNbSWOgqR5ZlQq3l75fXdAhBgJKmJtmEOP3H388yoioCJ7wfsfSEE0PSU0LeEyuzwjzNhJJtYnoU/x4XJQvTQPtImRewtcF+uyOwL55HtjYoslz2/WYFPtWKzW8tnh4eRdrIYEGRZbC1gSpKmkiu2IQsPctTAjrKLJdzqw9Bnh1nG+w2Wxx3e1RFgd1mC10pPD8+YfP8guN+j21k9uVpSpOS/QGbp2fxDeHrJZBJRSBIxe++EgCD/WyYWVHlBbHLilIKOvZUsJrkNrxOGIwYIwuS7wGfXZLiEL1j+FxrDE178iSNwEshxSIx8oaYEuNJbxwG8WgJvsM8LNIU9qFBrYmtskwzjGqElRgi8MIJE6f9ITL4ziLzmMdz1C6TU7y3/hVLi8FOZn3x3pokiRTrx+NRGm+epL6SCsbzhBshNhllUHq93zNAwN4PSZIgyzKM44iqquS877oOx+MR5/MZp9NJKOx938Nqi4/vPuHtj2/x/bffY/u8xWl/wg9//AHf/uFbPD4+4ptvvhGvCaMsykxh+3yALi2yLKPJaAQjeFrKe1BRFPKZ2d+Go1uPxyPGccTT05MAIQyaa60FgGCwmYGWtVl1XdfI81zuE0+Imf1mjRNwoao0meNFQ8FxmF9NtLl4Z6CCvJFGMbmrtUWa5liWu/cDy5bZnNbWhkD4YaT9auXNxXUUS5c/vnsfPec6qS2rokSZ5ehbkhsx+MTeC3zGcjLVOI6odYN5uuI832CMi9PuGg9PP8WztxNGX3o84f3btzJ1Zn8frokaY/Hw8ZOwpthsc+gnPD4843K5wZgGv/vd78mrpDY4HY54eXqmqOZhwPb5Rfxyguuw2+zxu9/+Fh/evcPnjx/Js0YZvP3xHYaeZI15XuL773/E09MLGVn2I6pSoy7JtD7LMtR1jTdv3tBzYA2a1kPF+/X+zQdKwJouUULtZYJ92h9w3O2RHk9ojJEzbL/d4U9/+hO6rsOXL18oDjUaxk7jOUZEkr/N+XzG169fX30XWmvcbl+RpjnatsPplIqZZl1bXC9fxA9iHGfkWSkgQl1bivyN7CM2kuTGnhnOeVIgO+XRe2pBrQzKvCJ5Wxjw/t1HTCPFjr756R2xLzXFuo4DGfHnSYF5PGMeZtRVjbEjX5U8yWHqgLI0GIezsLSULvHTm+/w+eEdPn78SACksmhsh3m6YbuhGvTNmzd4fnjGT9//BF3V5HdxypAnBY67I1Sh8B//43/E7373O7y8vOD5+RlFXuHx4QUf3j/AmhYvz1s0jRdGysPDE5Ikw7/8l/87fvvb3+H9m/dwxmG/OeDTh8/YPm+hCoXTPoGuamRJCl0pVEWJd2/ewugaZZ7jcl7w/PiItulQZgqnfYrgehy2J7EGOI8XMqiPZz5Fvxb44bvvI8OS+j+uM54+P2AeR+RJiiLLoUpinoU4YPZNizIrcY73msDyBlZTba8rRaBaIBuG60KpQdkpJ6a/0rKH1LrEPHZgTzz2QKOkM+oTaHikcdht0LUO++0LiiyRgX2RUZrT8XjE6XQSLzHvvbCuVVGKNJWZ1yZKQquiRJ2nqJLjXfpxWUb0ncU0eLSOovMu8xnTQLRw1gqzFEQcuGsjzT43JNywzsMoGhZiPZDhJgMV9L5OmkDeTHlzJQf7FsGTGaaPjbjVDXRp4S3FjNpaoQ8tlnkStgbrZbIkFUqwikZfnFAx9v2rOKk20tNIpjGgMUYo/eI7EJsQpk53bYNpDOjaBr4h8y9bVwjewjdkbsnFOsewco7xEDo0toCuElhTQFeZ6J+FBRKndHN04G6dE1290fX94Y7NmtZapgVa68gYaSR6tDGG3Ffjv9u6QR8GQfxs3cRYPtJi8QJiaccanOCCmWU6/N2t9c4MUPBBzw3AOm5xnRixno6zxpHZL2TIGuR+MI2dJwjChIisEwIvHPquwdC18t0RzW+Et70ghCwpUmUlTQA7w7NUYw1kXc8LGUoaIyAWm6mxNInd+/mesU+ENO3xMBtigSDAWJQ5Bd+i77w8Z/JsBaIsOnOn8fL9ZAqvpG3E9cz08uyURHq2BscO8qS2b4M0DSFGO66lGWyypJQS1guDCEyfV0q9MtBklpKNZnbMThEAUCiud5kFF31cUHMhzaAFT/y4seSie01N5mKa6dTcWDLgtURDKaJoxrzx2NAygh18K0UvF+VcoIuHRjwAhq4TwInBKqvre/rHSue9fg5aT4UJMzQ636K1DmPrkR128C0BFZXK4XwN31rM5x79QPrquiaPimk6o/UdGkvGVlWloRTdc77fXdtKYkwTJQgs1SOWzt3o0NsGl/M50pOJUmoN+Ulw4XO7fcUYpxvjOEJZA9cFKdJVnGrTe/Ln8PLdN7UhUCUW88Y0El/WNB6N9dSER/YCp0cw48hZK2tLVxT9qStFB3makYmgpqaWgBl6sUdFnh7FNGwtH+ImJAQCHXQEHBj1Z6NGTvUYItDASR73a6ZntcoLebYaYwnQiM1pHd+XU3V0WSE7JfJcinltbNbFUTt0cpi7yDSpikLOOx8bf2bQ8Z7f1AaqJMZEnmYosxxd24oeloFm9sIZux6H7Q4vj08CVDBNm/+dY8GJCaIlQ11XSqSSZZYjT1OcDkcYrcUYlM+UxlhhZ7CERUcTSKZyV9FkszHmLt8xd+PosevJzDM2/FVRylpmRocqK/HFYIkNM1nWhnNMkWX2CbPedPxcElnrgkwMq7yCM16Ml40yyE6FMO+MLlGrGMk8zRi7WQA1ZgGxBIVy5QO+3n5GHwZUeQWjDFoX0ET2ozNOvCH4xYazzFgYhkH2bf659jHiv8/gMzMI1sAF7/Gn00nAD2bCsdyBmW9MHc/zXBp4lo00TSOT2svlQvr7Qkfzxj6yZAe5d6pQqMsKdVlhDDRAoHSBEo0N0MrJ/uyck4k3XzvfE/aVYJkIn5E0qQ0i++Lp9eVyEZ8arbX4QHnvxQyU2SkMirMJIf9eBi04NpF/htCjCwNc00JrI/8/g0k8LW+ahgCBaLLIZoq8H7e+w/l8AXvCsSyXI34v5wWcUnJdLiKXbR15JvAQJfgGqswFMGSvr7YhhhCDP8w6+3Wil7UWqqrR92f0/Rl5TmalSqfQ9UliilVZxcFSK/Uk16ZsgDvFYVrraN83WqOuLZxrMY4zvn79RYxOv379hXyZ5is636OuDILvcT3fKEkhph0E3+Lp8wOa2mH3coAzLT6++4Q/fvMtjNL48cc32G738J7MGouiQlkoKEVxoOzxxmu6LEuqt+sa2hpcz1/IpLAokR5PSI4nkt1UBkVaCUOaGSuX84Lg/d0Y3XhUlYFrAhm5xnXG64tZT/zM/f73v0eWZfJctm30OolRr7vtAUrVyLICStXCUjydUhyPCbQ2qLXFNJ2jt0T3KlaYjdXzPCc/gSYyd32HzdMGh+1RmNfPD89IkxzGNFiWKzabHZJThpeXrcg3u5bkNKrUwjyrqxqbpy2MtshShXm6otYW2+0WaZridltQmwK+JQDl06dPCO2Iy/IL0kShsSThKEtieyTHFMkhRVUoFGmB5JDA6gbzeBapB5/tdd3AGk++X90sgE1Vabx/9xHGNDgeEyhVY7vd4+VpgyIt8fbHt0hPZPp52B7w+cNnbF92+Kff/yO2Ly/IkhT481/Eq6yKDfhxl8BqB10aXOYbvA2w2qFvRwTXi9F3F3vMOcZaMytdVwpfbzeRYEoqZRw0nvYJyqxEcEFAlHmYYesG2SnDMl2QJwWG7h5CQPWfxmWZsN8eMQ9nvHvzBukpQWMs0lMCWyssMw2t8iQV6QozFVkmP/YBv/vtb7B9eYbR5OelqxKqLNA6YsP93d/9nXjIsZSMjY9ZRsq9WR1BH2J0G9R5Cp0l/xOgYvQI3krE43kaxNeBpRuc/mFrLeZlTDtjSirTMcmEs0PXepCzuBMGBL2fi03enX7Jxjph3azHBoDp23djLY3zNOBynkFeFW1M9aAYs7EnJsP1vMSGtJdChItLXijLNAvo0q2uh421pNE3BrYm6cQ5RjiuTbe4geVGoIsTOdFSi+9FwNh7dC010pwvy/T4xjgx65MomNjosWcGU/3TNBWQgg2vXCyyfDwMgr9fB9ONOW+3rmqa0BtyT55jxGAfC2I+QAR0WdELGaS4O2EHSXlhoIIbNj7cuZnhAocXMftXcLPA5m/ncULwXg7kO+2Zm2qOU73HTfIaYTSQtdz8eRmAmEdiYdyBoe6VrwRP3Pm/M+Wbv29dKWFHMFuAQQcGALhZtHHNMeWZ15lRWopxfna6Noh0qq6UoJmk+aQDZFkWoQay4RI3wTSB0vL+p8MReZJK4cAmfss0o8oL2jRjAW7jBNQYgyRJME3Tq/XFG40xRqZWXPDxweq9F0nMGBlFvI7Y9G7d9K/d9nmCxwfMOoaS/SmYhcGFKAMJDJJ47yM6W4sUh3w5aE0V0dyRpVVLNB9kf5nOk+nPrwGQtWSpVgrblw2KNIv0cKLmn6NZKrOHmNZbFAWSJBEtt1YGxjhpCupKodEGg3ew1Z3yyYetMebVNM9aB44u4ynMNJ6p2bdeQDIB+uK6VhGc4sbIx4nWEJs930QQo2mlSO66QXSwzIBYxlnosMY7FLWSCVAX90Ju8vj3s79NHzoY06CuLcbxHnnHtOZ5WlaeL51MxdnolEElXk/82ZlhkBwpxpPByCFM6NtRrtk1WujgTEdcg1J1TWwEZtow8Mj7Q56mkn7DUqlaKThrkR5Pcc9qRfLBTfZusxWDTJ6os9dGiIwQZnjxxIX9kVj24C3FVztrxRB6vX9wM9A2Ds+PT8LuYM8i9q/Io1xDlxRlyrp2Pos4ZoyLCL7XfI4MHUk8ksORQJYkxeb5Rc4KWxt8ud6ENcKSQyfMsZomuIE8Nqroy6HLSvZUWxuo+PmSCHSYlcyFpabMOlFlhf12J54afKbynntfT8RA4ffj2G/xt+h7SXTgRoolgOL50g5R4+5gtMXQUWTv9XyFLjWW6UqMj2FEYxS8qwXIn4dFag2uSfpACRwivdNUcBplYhM2km9FLPjZDJaBNT4D1jGcPCXlPSdNUyilkCSJSAx4ssqAdwgBt9sN1+tVWBHMFOBpOp/XfAYwsMyDBt4nWXZR1wTcPj8/S1OUJzmqnGL+XPTGIslMi/N4hkpzqCxHa2jNlaXG48MLdtsTVNXItf8aqOf9uSxLHI9H1HUt+25RFDidTvj973+P5JSjLBQ+fvyIpmnEf6KsMhyPO7nOJElkEMRN3ToemeuZNcOlbVuMMT2J0y5e7aHmDjDt9/tX0pu7PJbAGTaV9C5IgsbQT68S6trG4T/8u38vz4/RxAzkfZdrIa6t6dl3CL6JAzVKdMmSFGM3kU9FZAL+OvKcZSDe0/faWI9hOCPPVawVSkxzh9tyEeCTBgZe5LHMfOJn4OXxifZ230od/uH9J1wuN2ht4B1FNI4jSR7mecFhe8IQZuRJic4NaGoCo/t2wnGXQFcKH96+g7cBY7dgHq5whiIUP3/4iOenDZxrsd3u8f79R2hFiRCqqnE6pXh+/IQfvvsG//AP/4BvvvkGSZLg5eUFm90BL7sjmjrg6/UXYdtx2l3bdBgDxRW3jur9qR8IQFoNYsvCoCoNvO9j6klHaRMh4NOnTwIQGWNgrcXLy4swAL9+/QprScLRth2+/+5HFEWFw+GENM0phWSgdZMkGax1EvH53Xc/IM9K+S7Zs4VBKa5bvPXIkxx1VaMxDqdDEve3G/qWDLBPpxRJkiHPS9TaoizUPQkkjBi7CWM/oSoU8rRA6wIePj7AWy8AIacgJUkiwODxeIT3Hr/5+/+OzcsRzo5QpYd3I4oi+uPUDbJTju3zFkMYcJkvOO6OOGwPaGqHotBIkwLzdEGaFvibv/kbbLdbKKWice2CP/8JqCqNP/zTN/jDH77BbnegSNq8QusC2ggC/Lf/8t+w3+yxfd7h+2+/R1Wo6AETpL/79//23+HH738gNl/b4vHTZ2Ld5IXIjpg5EXyM5Yx9IjPCbRwoXGLyoypK6LLC46fPmOMwleuQpm7w43c/YZkWVHkVkxw9amWkpytSYhwygE8pd2e8/el7FGmJ7fMO52kSSSn91NBVHn0oS/FUKfMiyk8tmtph8/yEaehx2G2RHPeoVYXnx89QZQFdFdhut8LC5j2EgeSmaYQxuvYYY7kysyaTw/+EUTFPbdT08+bWxZSNu/cCgQCaTE7OTWoAACAASURBVDViAcqFGBlhTnL4di2ZZvbB43Im80uSZ/j46gRdJAZGEECB2AwDKApzkELaNxZj9K5g8ITTRfrgMY8Dgm/QOoupn3EeF3B+bHCdPDydvyczcGHGsgkucuiaetGxi0lo10eK6IgupmaQ8VUgmuZAObXrtBBugrnRZqodTwLJpbzF1J8x9wvm4SLRnAzOcIHOE2JuYniSzY0kU0FZM8+ggrjExyg9cscd4G2LZbqIloxj+vgAZACCfT3kIYuNgshjVuyYeRglZo3BCC4gfp3+sZ6mS+LHOKIx5hVLg6+/aymmlSmLnMQhxmmxQQ4uRqmGQRgzy0zeD8t5kEPjel5wniZczguuywXLPAsCyQc907znMRaqbMoYiwCOub1TMTthWtSKGAzcZPBz0kRPlLZxSI4nculPMzKbK0r4xsRn7s76oWKfngmW0qydwteNultR1zkmkZsuuh8tKDatj8WJhTMUz6jLeyHsnMPtdnul5b/dbjLRY7BhPT1rIgLcGCupKDyNZd+KdXTpmmnAFPw19ZaLUHa358KU/9var4LXGulHg3wOBq+Y3s3sqj5q/3ktsdkpAwwcIchrlKeI55XHBTNemtpIM8OUXmaNsBaUQZVaNzD13UzU1gbeNAjWoHdkYOldEEOsLgySVc4SiaKo4JoWpqZIMJ66uYaAQ0nmWR1WU6QG84HD+2JjHDF1wojWBZi6eWWoybISdseeul4++yFLULtGvp+5HwWkWwOkbFBrNRW4zKrg63KuFTlI53vxYynSEm2kvgfXoSoUxr4X8JClS01sVhtjoFVO08NYPPIUg9hkleyf/H1wE8J/XldG7k/fDmhqJ2wmqxth0mlVRCYdmZKqMkPwjQDsJOOj8+Cw3ZGPwwp8JimUFbNJNmBj5kN2SkQGsXl6hq4U0iO5yh/3B2nsfeMIYIx0TW8bigOLwBsbQZd5EcELYgc4awWg4HhKHeVf7K/DTIeqKKHKSiKv2YTz8dNnNLXB5ulZpIhFlqPMiUVw3B9QZDkaY5AeT3h6eESepsK+KFceHqogJsxdclEK4JidyIDvtlwEKGcZDBu1MujDa2OdtMLJBuyCTuZkTgol1gIzEMOsHV5fr1IVaifnJZ/9LAWhOmARj6JxaEliGzryAcq1AHh1pXDaH9C1QVghPNlm1uMUDf7oXKbin0EBnvaGEKQR5zXdNI00ILxHcwPOHi3sKaG1Ft8HnoKxxpjjgK21Ak7z+cDgNTMDmKXEAMhaKvL4+Cj79mF3xPZ5C2dcnNgecNydcNyfoKsa5THB0/tP+Kt/9x/w4e075FmJN28+oMg1ispiv99js9kIyMITYga00zSV+kJrLWcK10fe9XCOUhGYEWGMwjR3uN5mkbXVdS2GnmvpHzfuLBlhMJ0n4Fob2osj2Mv7GgOyDAIxOM97EMdic9SjMRQ72XUD/vEf/wBrHDWhcVDCtVmR5Xh5esYSE8iG0OFyXmRAxiCF0ZoMaqscyXEvw4t5pPSzn2+/YJkurwzQeR0xM7BpGjhfoevoevtugms6jMNZAHkGHxk8rpUW6RQn/5RZLs0KSymHjsDzqtLQysiU+3hMkGclnp83OJ8v8LbD//f//leo3CA55Pjmn77D5/dP+P7bn2CUQ1VkKPMcySFHelQoU4POD/j4/gN0laPUNXbHE968+4C8UujGGS/bPU5ZDh96DJ1DlhzQtg0eHx+pLh1mJFmF0M+4TL/gdv6Ky3mBqnKoKo+Aao7On/Ht//gGRZbj6fMDfvjue5TR+LPMSULW2AFFbtDYAFM7OTuJkUSgyDoNjdcgg36mprVRlsQCSdMcRV7heEyw3x/x/LQhtsJmj8tyg/cBeVZiu91Dq/vzwjWOUkoYPcbEs88Tg/fh4yOMojjOvu1hlMG7tx/w9u175HkJ7wM4SlgYFseUZAkrn50hjNClxm35gstlwrt3P6HraS/6z//5P0f5Z4/t5hAlWim2Lwn+9r/8Dv/m//krFDkNd7bbLZz1SA4pHj89okhLPD08Iz2myNMCVjfYbXJ8/rhFrT3KQuPl5QW///3v8f3332KzfYTWBlobVJXGbntAkmSUVmLJFDY5JEiPKT59+Awd2RS61OLjV2Q5nh4eweldyfEk6Vgf373HYbd55dPYmBq+sbGmv6f4dW2QdUIszgo//PE7AQh+/P4HMYyuFT27x90e3rZ4edygKhQO2wO2z1t0nlKnggtITzk630sqGNeAzKTKTjlUoWPPYWRgkhz3OO632G0f8f7tD3j49EH6h7YJqCsLVdT4ertClQWqIsPQBRhdQZUFdpsX+OaeEsXgk3NOhup1NBPfb3cUJR69pdJTcq87aqo3/xlQMXRUePGhTJGfIfo/kNcEAxXzOIh2lSgvVgqhe/HuwNElr0GFliJSIs1dornc3RiRDAVvMSKlFcMSVWboQwNT5zhPI1rXoGsZpOhxuywYewJZyPGUMqGdpSixy3yFj//MUW9s4MPmiLzx3zX8jRSRbMZ5Hic0tUffjigzhc4PGAKZ6TC9hxct+3Dw9JJ17YxgcbxdU3t0fsIQzpj7mzTL7ArP/hkMdPABujbIIkOaSBmLf5+9EPpIv2ZdYGNcNLxxaBv6OfUTTYPmi1CU2aiMYzwZyV8bffarz8bmQRxFttbB8rRnPXVZGyjyVMJHmjivCwYr2L+Eacec+MHgGhf+5CNxxhhmzMMiJqZD12LsPYauEV+UeZwQnJc0GW7uGAnvI1ouKRqRpcGfg4E6jppjUIPNQNtI+2MqPjv3NsbGyWiD8zQRsyGyksauhzWUOsBu+izjCK5DXd0pe9zAM2WQGRC+ccJk6CLFuG+D+KxYTRsPTe7yKKuqCcSLZlp8SDIowt9PlmWCwq8lIaxv7CLlcU3Xl0k4exVE0IMncWvAgq+JXecZ9Wej1TXYtU7CWE8T2VdliBNb9klo45SdNXgcB8jyNfKQ6WWi8Wt3fYng5EjcacLtcpW9gd+DC2SRekTmCBem1vroBE/3q3UenfMI1mDuApzrENoBXZhgag+tG1SlQZErqMoIhbOqNMaBkj6sIbNL59oYMR1e3Xtu7kj+wdTOSJ+NEZtMYef3qioy0aRIM5KrXC43nAdy9R+GAefbFb6/08AvUXLDpobMOCHaewRAowEoR+61vru/2i7SwcdoUOhjY9jKny3R6JCbfG7AN8/PcUpfSDHQ1D7SMKNvRXtn4RhjsCyLMHmMMZjnGdmJ9NpTBLm7CFbwvbJGRcDcCkjBSTqNUcIeYQYEsXWsmFoxeM0NcZHl0JUijxtdg2NKWWbC5m1VUQrL5HQ4imN351uJv75dKDVqjns2f/cqGs8lx2M8h5wA5TY6lN+NScm8N0tSkT6Q5txJOoiuiNbdOndnhuUFslOC1nmoskTwPvp0DCKDY4Bjmc/yXm1soprIVOHr9o1DejyhDx12Lxsp7nhKvE5/YaNVlmjyfRNJDrMJLTVELEMZY4oPATZaWHy2riWBhQGLENkrQxhpXXiaMhltcZkv0KXG1E8I7r7/W1Nhil5JxKrsZQrLDI3LeRH6Pp1NxHI8jwuW+YLLfEWtDDgWlY16l2VBURTCKBOgLTbQdV3jer1Ca400TQXgKMsSu91O9lRuXIZhQJ7n8v6cfsFGxbwHaq1lyCDNazRf/Ff/6l+J30XTNNhut9hsNuL+frlQCkB6TAkUzyvoUouOPTkkMFmJ3noUxwSn/QFN02LzssfukCLNtYACbdvKtHm/34th8Zs3b3A6nWS/fXx8xGazkb/j3YDWUxoHAx22qdF1Dk1D4AWbILMHyHoCzefN+sV/l1JOLLwPNGFmIDYyKurariQiJH9l1orWOrJRR5HzTeNZ9sZ5XnC7fcXX2xcs85nAiMbh5fEJ+AvkuQixPhtCJ9GE6ySOIjvh+fGzPGcqmt8663FbvuA3v/mNnHlpmuLh4eHVOgi9hrG07hrrUeQ1TN1iHM9k7JrlyE4Jnh4ehe3KUjTfNCIN1ZUSk/gsSfHh7Tsa3HBqRT/h5WVLCVHWYfOyQwg9XB2gCgOjHMZwhjMBddXg5XGHy/QFtSow9j2KVOH7b97C1T2W6YrkcMTnT+/w5t0H/NM33+L9p8/4/PSMthtwSDLU1iErKjw9fMA8dkizk6TcfPr4gGG6oPEDkn0Jo+h6rsuETx/eEgiuHMrUCDjDTC4erOmqIjbmJsXQX5AmFZblht1uh77vsd2+IM1O6LoOz8/PcsZyvcMA1x/+8A1ut6/48uVnFEUFrQ2xEWdiVpq6gdYGf/kLaHDRjzjPF1jjMI1nqbcul4uwpsZxFADT6gbOejw/PKPMKnjbIj2m+Nf/x7/GcXdEWSh8++136Dp6hrKsQJJk+OnHt3CuxXlaUKQF5mFG27QSI8osjWH0mOaAJDlgmia8f/8enz8/obEBQ3+hNZQraOVxPCicjgp5ZpBlNFw47o5wxuGP/+OPKNICx91J4krbpkWeOnz37QcUmYGpPY7HI4oixfG0wf/6v/0vIsfK8xJlobDfHdF1A5IkQ1kq8XvYPG+RHFLsXvbYPm/x/PCMzdMm9os9aqUpXruscNjtxOvl7U/fY7t5xH77BFVl2G4e8fTwAclxF70Ng9Sgm+cXkj3kBfrQIT2epHYe+wHp8QRVVuQtozQ2T8847U/IkwJVrqAKjaamnk5XNbz1+OXLn5CnhUjXx76PUlqDj+/fIk8KTP0MFQfmbK/gbA1dFah1js8f3+Hdmx9o2GosLucbjHKY+wuAP6NW5HOTno44HXYo8wz77YukBrLPCPepeZ7j5eWFfCr6HrpSePj0GS4OZ3kgUxUltLLYbY/4F7/88hXAnzGMHXxL5n1jFzCFFlN7ZylMQ4+hY1kFRY0SSlSjD+QSSkiRA8fc9aHF0BkMvUUfGpkmkLklIWtj30XnUBdfDS7nKRpK3o0y53FA6xrcLgsoAWQSzwv6DMT24M8aPPlqMMWfdT2s/WdTMaaDrlkPXaTrsjEbpY+MQpW+s0UChi5Ew9AOzkYvjcZg6CjmsTG1/ORkEC5qxz4I0s1o2TqFoA/36ThPS5yxCI1DaxoE00Tjw1KaZJ74sDkiT095qh7cPVOXjSNZXsIaQd800izzwTJ0LFW4x5HyPbvH5K3vC9GFuSEfu14OJi5WRZYRmz3WUY6rJp8BrdZZcZg9TwPII8W/os1OwyDMiq69+0mIdGPlRcFAE0fDjn3UeA4jztMdtGCqL4Ecw92LIFKUxmhUSZ4YISKBBA7wurqeF2Gx8PfDumXfNHeQIzrdjj010EU02+N1yk2N+GjEa+Cig42p2LCpyHJhR3SeIsec8XDGo64MfBNk4s1gEDdxXJgbTY7F/JN8Swg4VCWZ79TR7JClVCyhaGoj4AWbNa1lKSEEtM19Qj52kzTKYzdFTSOtV5bQcMNhdU2sAG7w21bMWNdyorWrNdOcrbUoy5Li1mIKCvsn8PNtos63KkrclgtulwtFxHL6QgQ1JOVBwI1BZET8nXHDxE2k0VqaxzzPhbXBxR/LpXjKuY5v5QkpX29TO2FBqUKTk3RLDBlKDLjL0Xzj7rIz375KWhj7gfwAImWYp9BNZMJw2gT7WHB0M8sJjCbaPIMgfM1r75/slMi6HQJl268ByDZOuQUMdZwE1b+iB1YxlUJH8zQGIkRSFJ8t9nXRlRJJgRgNey97oGVJgvfSLDPYypN9/v/86hXcPSWEmzQG8Xid85nBwCWDCyGyFLo2RB10J8+dic3wz7cvd2PIvCDwPn5ftq5jsW/jpEaD3bZrVYlZNU0w6XxQ0eOBkzXYOFfHmNHGkDFnH69dVyrGmt6ZWVM/0B6xuoc8/ZyGQb4zBhb4XODmRFcVdpuNgC+kF75T4IfQoVE16iKH0wo2ym/YW6lWmszwtI7eSw5VrtC3Q1zznewnPNzI00yMO1kiw/eYz0AGTdhTqshoMsrsBjrzOA1tjOA2xZL6yKIgcJf+uQ9D/EwdlumCeTiLA7wu7zJL9uZgNtYYWTe8n5/HM+bxjGVacB7v70EM0Vn8Npgxo4pSks2KLIe1DrvdgSbT2mAcZkzTWdhXTtXoXYs+NlHrSFOtaYBiayfmit62KOP9rnKKKw6hR62tsLrKUqHvRiznKxpXY5x6kWYwjd01LULbSwyfiucOg5q6rNC1Abfrn/DjD+9xPGRIkwqu6XA6FkiTCuNwoWsrNdI0R5Jk4tnDLDRmMjjXwpgGTeMxjrOYW1LcZH036zR334imIdaVrgq5v962+PYP32P3kqC1Iw6HgzBZq6rC4XCQ/z/Pc5mGM3DOgwU2RWQQnfcF9sHhwYuqanTdQNKRtiOjx26kFJBpwZeYknGZz7guJCvgGHUx3Q0rTfvhSHLIuF8744mZWRkUWYWXxw2yUx6lNwtOxwLWtJjGC6bxisYGjMOCvpsx9IvInoILkmTQNi2ZLbYstSTDy3syDz1LxJ5qYDWxeq/nG7r4HOdpia4l4Hqz2UFrgywr8O7tB5yOKTED8hLGNMizEtYQiL7fH9H3I7K0IHA9PudaWVRlA1MH/PTTexySE3xHrMR5WqC1we32FW3bIcsKpEkO17RYxp/x8w3YPh/J48Ja7DZbZOkRyWmH243kF1lWoG07PD9tROLT+g7b7VaiMDlhh2U+j4+PuF3/DGtaqVvE+yRM6NqzeIEURYH/n6w327LkOK4F+d/dq39CD933A/peSZekhpYoUSJIUCAKhZpyPmPMo4d7zBEnM4EitfvBfNuJlB5yoQpVWRknwsPdbNseXl9fFRwLwxCHwwFRfNLva0yLvp+VcVFWmSaAzdOKJMlQ1w3KolYAaJ5npGmKNE3x9etXHUhFUYT7+3vkmbAe4zjFfieSiDCIYZsWHz58wu7pgNMpgG1aBGeRl8RxisZco8ebxolEpTQIg1hix73XlQxIRAJWpAX+8Ls/IEtyFGmB5+UZl8sFURRpghElKff393j//r0y+zrX4rKs+PzxE77/7k/48MN79K7Fd9++88y1q7xynUecTzsc9ve4udthWl5RFhZF3sA2A/a7AEVS47QLMA8LgmMIW1v8+ee/oKkaJJ6tsU4rLpeLmgyTPdD3PW5vb+VZ70MkcYmykH87SysUeYMsrVCVTk2glSFfG3z+8BFPD486YAxOZ/Fx8MO9w26vPc0wSHIeDVBptErp9eHpKPHpZSXG2F4m2rkGfXu1AuC9IWmAMvc3XlKUmXlGMskE9Kb64U/fo3OSmvX9d8IG6e2K8z5BXTicDyF2D48a/vDNv/8W5+MJSRipZJVsclEAWASnJ4y9xS/+8pevAP6CpvF6syzF3HfoTI3OiIEmG2vXyFdV5L7xLlHmKfpWDP+kcWxgTQ3GkPZdjdaWaEyBsXfayF6by15BBgIO09BjGjoPRrQe8JDGnxn2ci0STeqaWiNJm7pUqYp89cpkYHPc+IdVeVdkGmZKnmuvCNbVR2LQZolMCCaJMBqVbBNrapR5pl4ZBGxcU6PIhAIk/hy+wPSIHBklbGCo7SalnVPztrGwlYGrDAZLmijNyiI1ayPS17mrkSKpOywIZm8IR33V1giObAl6YbA5p9ELmSIsTNn0E5wgnX7agAZtI54Bg29UWMDTO4LsCPpQyL9t1Hh16JwHnwQYkhQZq9Rqapt4jcJ86BSAILgweRaNxs2RLeELcU58t14V9E0RM9MR8zjh5XIRzwgPEEhzU2uRuTXS3BpUDv6zdk4ywFvrkMaJTg5r7ynBdI6t/l6ozEZjgZmEM/gChdGobKKHdkDnerimRXSOxTC1MELtN602hG/kMl6qctwfZIP3jsKuaRGeQtRFjSqv0VSycdH0js0uGUTLOL2RI7HBJvvHWouxG1HltVynbzQk8k+ozfRm4XqidEO0oJVu0JxmbZv6rURjmxISx7EYbXpGBNlTvA803iVgyQafchka8tIET1g63bW58JMha4yuQ27o1hjfYAqjg9M0JquE3heEumsWHVs3bk78nXOeUinu+VEQy7S1tnDe5C8OI2XskHbaOQEt6R0irKhJ3Mj9viaoOn0PEn1fuZdclkVBkIs3liXdn80+5Rg80Li3tB6wIb2ejTvBnakfEHkvFZ4VBPi455AVRk0nTRUJOLDZLvNCm/8oCLVB53tDd21O9nl9nHIwvlcapys7iGAGnxMbsK30jhNFmkS+MST259GWjSWyjejqpbT5DMwwz5IUh91ePZKsqdG5xgMVJSRWrERdFp75KEwT+k8QLCVbg01L3wqLIA4jdM6Jv4cv8o0vchhzy8ade1rfynsQns9exiH7FBNDaBhpa1mPcRAKRbYokecVkjhTvxtnGtR5gSpNYHKZLhVZpuaicRjpsxE6uUzke2/aJmbQzjudC0BC3wneQ2sajTXVNcavVu65mgCXlZjj5bmCbwRzKy/BayppzsZuRGs7lLlIKrM49yabubqxm6pBXYoJ59AOKsds/TCEfiRkIlFm1NkOdSG06852Ck5uJYSUjdCYc53FZC9NczSNw2V90WaXhoy2qGCyAo1/J5gawj009wyHujTIkxxVXiM8Rb4JbeBcJ5HFVYMsLZRabmqLoZ/w8rJiXSdt/CkzMZ5V8LysOpzhlL2pa2XmpEmJ4yFEFGZ4ejwiiQukSYksq1EWwkpwrpOm1cvU6P9wPJw1haCuGgRBhNNREhFs0+J4PCtoznMpiiJlSxRFod5QnEQ2lcXD7SM6O8AZYZGcTic8PT2p3p7ym3Vd1SMkDMM3ADMZhNu9gHUEgQprrhKRoqiQpvkb88RhmJRy3m/2E0Ymj74J4r45dr3WGQQhm1o8yYq0kIbGs+s62wnt343IsxrOSvNsTAfb9KgqB2cHYd/VFmmcaSSvMM5K/2dSu7xcLuohE4eRSh+YXtY2LaZhxtiJLMCUDeZBALV5WrGuzyI99L8fxxnjMGO/P2K/O+Lh4Qnvvn+PX/7y18iz0ns/SXN1+/kLum5CWTgs8yse7ncIoghhEmOeJPKVkZXfffc9bNOqIWV4inDcnfBw++h9VIwHAgt89+0f0RiHLC3w9ee/oO9GMU5tWk3GonEgGU/n8xmXy0XTd+qqxeEQqJyKgHcSFwiDXCWurFvqusblclH2VF3nygisK4uPH29wd3cnA5y+UelR340o8gpxnOJ8DiVBJpB/j/Jd+o6w2RZmrLxjUZggihJhHqQ5gnOE/f4auXu5vMA2rZhsP/+EKEowT6sYe6fC+KxKkfLkWYksK4QtVBqcD2ecjwGWacXD7QNMKeDVw+2jAomUttOcl9KtIsuRRjGYIqZs5H7wA71W5a37xyff9Cf427/+f/EPf/9L/K+/+RUOpwjnU+zBhB6fP93h6f6AX/3N3yE6R4iDWIxZmxZZnEtscmnw47sPms5jrdV0i6qqsN/v5X23A8ZhhXMj/umffos0KVEUDcZhRV0JI5zm2rNPMqT/0ulw1LOub69Dxcoz5adB0pUOhwOstfj48aOyd7MswzSJqes8LMJOapqNgXyFw05Ag/Ac+L3AeNZ1rgxP9gfX+q/RvYrDpziMEJ7O+MM333hT7xTROUAUhAiPKcZ2xZePdyjSSmtfDhvZq7Sb3xeZpLI9PTwgPO+x391dGRXTPKDrpbnubYO+MRi8OWXfOmUrjH3rqfOtyjrk1xZ1mb9hRwjY0AvNvnd4fV61+dMkBWeVMcGfRZBBPDFEesJ/b+w7TffgdH3sO41PPe53m5//X0w5/fR8a45IJIk59vzvNFz9INhkr/OiU1M2smSY8BoIpDAdRYrHUtkf1lxpwnLNo2r3GUXDqYLztElqLI1vfKauhy1r5FGikTJllqspWOEbAGsa9f/gNJeeCGQS8KXeomqahLEx/SFtjy/LFhC4TgiLN7IfNpVsztlods5tgIReARFOEawxKrkgs4bSI67DoZN1wpSMLUNjGScPSAgln94m/KxsJFfvT8CUDvqBiHfBpGwURu4u/ut5WXW6zwaqKko8e2mH1QZKJqY0WlK5RXlN8Kg9w4QTYaYhsEFSfw53NbhzTaPpFdMwaGQpgSk2Jp1/6a9GbfIz0yjWSSqbOtLCKZFgQ0p9If/rvKdF5otWYShZREFwpbl7HwJ6qNCngZRZFm9932sTz7WwNfwSkKd7kw4wjxLhOHqvEB6slFPQ24SF9nZSMc+zTrjoWL99B4a2U38SgpdSUKV4uTwri4MNpIA6VwdvNun0JRDae6afj1nxdE62prlOP3xyBk3Z+Jk4haN2leaPCsyUxk/DUjFSMg5t06JzIuXgBJrgIg+q1kpcs/F+M3z+9EzQ9A8PNjDZgiAWp9tlnmPsB6+5TxREKH2jdFkW3Udp2Dh2PTIPHmzTR7gPkQkxDaMvdDuVSRFE5fVN3huGe2YaJ4jDSM1hyTYiM4IgNIuDrSSKngxkifA95H3QYsgftmWWa2FJ41fq9dVDRUFAp2uarJ3Jm8xtPYeYMFL6iK7CyxHJYmtqgzSSuON5GBWUcI1BkSV65lRFjnUe/XPK9dnnng3Exl8SNa57gTa82dWDoioKXT/c3/q2w2G3172FsaFmc81FliGNYwVWqIMvaIKZZiiLGkVRa1xvnqQoEonnLRNpaNIoRlOJQalch+yrnZWo3YfbO/X0KT1QyudPKeplWXWt8/yjjxKTSfieEvimBIR07c6DLWwMpZAz0sB4X4qqqAVUKCUWjueNAiR+D6cfjrAbC/WkoH9Q5c0HCeA6I6Zu9BNiZKkaTLNesFcvrTyVSTN1vhKF3KgcoWkcurpBnRUSM9zYN/4Sr6+vVwNwnyQjv2+uUhvXIc9949GNYo5bSMyisx3GsYNrZSL8+PiogOvhcEYSZ9g/7QRI9P4nlMISuGvdgPMp8vTvGlGYwjYd0qRAHGXY747SLGaSEBFFCbpuwN/93T+gLGrEUSrsCtsKLf0slO4sFYYJXejbtsXhcFDvCe7BpnAoMwNTWm/6UmG7xQAAIABJREFUKWfjz68/STHfNDidTm+MndlIDcOAZVk0mYsyRp5BdV1rTUDm5laa19QGXTdow9e2vcZC17VI8lorQyKaexOo2MYJkk08+jqMA4Vt4saz93tRJqtrcfflBn03oa4sTO3gbI+qbNC2I5zt0XcThm70bKEOYz/J+eOBtHmQda8pfn7PGvx6JROT3jI0R94/7XB/e4csSTFPK+7vH3F7ew/nOvXrGEcxKY2iBOM4q/nh1t8oTaWJPR+O+OHdB5i6w34XIApTZGWBp8MeD/dPOB0D9P2I/f6oKSNxJA357377b9cEo8Z6JlGJm0/3sHUv4J8HAymzSJJMY2U53V7XFcuy6LNnokddtTBG5EPj1KOqvRF502GZXzFNkxrAsgGm9EqiPBP1vCryGrYRQCMMQzgnn4WfyblOjEOfDuonsY3bpbR16wGmJtqNwzyvaL2BpqktmsZhXZ81LncaFwzDpL4PjXFI0/yNbIkJOFlWIIoSFGmB8BQqC+fqQyXDFybMPD096Vm73++VAfU//u//Rxri0xlPD4/4l3/+jW+SAw/8y5CF55JrGp9gJaz/9x8+4/L6Fe++/xFZWuKv//qXSOIctnL42//5v/Ht7/+IKq9x8+kWTw87fP7wGUVW4ulhhz/87lv17yErlmDkMAz45S9/qftW303ouwnnU4TWDTCmFfPZMMT+aYfz4YgkjDS5iqwy8dISA+7WygCBZtRPD49wzuF0OuHx8VFlenEcazJMU1mcjwFuPn+RZEFfk4pMVQyk4zCSxA8/zD7s9og9y61trAwtfL0nhuDersA6BKcz4jDU2p9hBUkYochyPC+vKNJKfC3yQky3/eBi/7TDNIzKqOg8i7x3V5uBaWgxjx1+8dPPLwD+gvUyoygyYUc0BpdxQFtvTD/KQmUWnRMgoMwzkYr0rWcPyLSbgMMyDZ5hUcFZg+d19lKS9jq57oUxsc4jOmexTAPWecQ89trUj30Ha2os06BfBCnmcfDSAIN5HNSw87IImMGNcfYbOTfJpq51GvFmWugLBBpmbSncpK5RBiJTPbnGzlkFbfrWKoDCJJKhaxGeT7CmghiU9iJxoV7QI88EBshU2BoNOicFSNdYuLKG8ZMTFvFsnOMgVMBgmxZS+QaDkzC60HeeOkj0e+u8Sl8HMgNE/tBrkcWY160JqqL8HpCixwPZKzSkFHnFJlLUMwKYwMD1IdKaVhkzl2XWe0jGwzbpY5sQQDOpsevxennWRlicmRtlcrAJplcFzRa3/hRkQVw87YlAFyUznLAra8IXDHzplmlW/TSfL9cVNwAWKZU3zDGVGDNyUmZ9sT958ITUegJGbG6om6u9/wLBp3WavSeK1UkvvWVojKtFk3UaT8X/2tphaAdUeYWhHa6T7o7xaGIMS+8OGqhR90ykXp1/Pc1LTWs9aMD3kmwFTkMJJhI8o0Z4G323jbnltJvFZ1VVuLu704OZcU30cdAUIk/Dvnq51Mq6KrJMm1dq64e2w0/PLzpp3nrZEIAj5Z7a/WWSxAzKY0h/35rN8joJWJIxosBF2fhD3SCJUlSeUTF2kxjleoCB9Hv1RKDch/dyGGXqv9nn6vKa4tRap++EqWoxkvXfyybwsizKEOhcq+8zEfR1lkhYgk0rHdKba8zk6/OLgsA0S5zHSU1muaYpMeI6J9hCeRt1wXx2pqqUSdXUwjprqhoFjd38fkUjN1IyJ8+mU++EjaQkT7M3UX1bCQjX2zrPen95X/huTP0g4I5pfBz2tXFpPDOOBUGVFx4YEvO5NI69rlyAiiyJYU29kRiKeVeZ5yq7kLjWQifv/DyyF1QqQ+GzqTzIxaQgOUNFd83rkRhB7wFSVRrFSoZe5h3LiyxHcDrL94QRyiwXc82EBb4AFZ11GNse4WEPWxagwWWWCAjSWofwdEZdlppclKeZ7HF+IsT9cBsvThYMz0iC4TSaZgrI9pzinkhj5PfvfkASCeMlOJ38O1OKV1DVqLdC65s0a671B9mY9LyaPFjGBC+yEgmCEWDuXY+fX34GY1DF96KDNQ5VLoBJliTKnKFMZxpGHHd79N2I41FAAWul8SjyCo+PO2E92BaurOH89Nk5p6yCOPbylyzHaX+QCZ9/t9rGCigYp9LM+MhN27Qoigp11aDIK7SdRVGIx0OWZYjj2Jt2CohQeePU0+GIB+9jcL0HOR4edpinFXd3j3h82Enj0w4IzhGytNDJdxQl2pzmWYk4ShGcI9ze3MPUVhuk4+GsqUKPjzucTidM04TT6YRlWXQCTvlWkTRw9QBTtiizCnc3N55RU6G1taaucR+nT9j9/b36hJG6niTJG2li79m7Tc3Y7EHfT8pH1+VZPS2madH0i7btMc+r1micSFKeN/j6LPWSsdIDE3maIY1iD1aWao7LIdTN5y8KxgTHE7K0wLo8I4lFRtC6HnUtqU/zvCIOE5RZqXGyeVLIuvTywySK4Pzg4unhUc+HoetUUk2TzzgIleHFOudwOEn6k+twe3uPTx+/II6EFTBNCx4fdzrpz9ICDw9P+Ou//ltUlYFtWt3Hu3aEsyOCc4qqsri5v0Nelfj3f/sGaZrj9vYeUZhgGheczyH2uyOiMEHfNmidQRSEntHaY/94QnBIYSuRN+VZiXGckWelAgJkwDRNo03k1oybWv0slfPiw4cPCKMTrK3w6dMn9H2PKEzVw2RZFjw9Pb2ZlgszNdGa4HyKcT5FWJYFj4+PuLn9hDTJscwXzPOKsqwxDBOiMEHTOBwOJ1RVhcPhgDiOtb7o+x5hGApro7awtkXfjzjsT7i9vcdlfcHNzR3ev/+AoZ+w2x3gbIeyrFEUFZblIiCgl8CcjgFOxwBZViCJxUeD72NViE/au+/e4Xl5xmF3xO9++w3KrMQyrjDG4HK5vEkYur29xW63E8ZAXiAKAl37URCiyHI83t3j9suN7CF394iCEPMw4vHuHtMwIjid8X/9H/8nfvPbf8fucMI0rei7EWVpUJYGSZAgjVJ8+OED7m8fEAcJxm5CcAolBjQthLXqPXn2+z3aVqQ0X758wc3NDf7qr/4KRV4hz0qkqXiIWduhKGr15qLhLQckAlBPyFNJClkmibAus1zf3TLPsX/aye/TFIfDAWkqCS673U4ZuW3bas1OJhWHVNZUeHq41V4kPAfYPT5pf7ZNx6IHFQ1xD7u9MnSrQpiJcRDi+//4DvMwIo1inPYHtNb6oYX4b5yPJ5Wy3N/coshy5KmcgcLwEmkKWdnC8GjweH+HX3z9szAqxqmH9Y3g2DphVDSNsgNa2/gJttFmm74UNLIkWDH2rco/lG7vJ/ICVjQYe4fGFErr79x1Sj4Nwk6Yx37jRdB4GYCwLcQHQq5LwIreAxe9+mkIcDKqjn+dF81NvxbpMs1vfOPauetUmJspPRw0osw38zKhFs0T/RN4fwjQEMQhE+WyTF6+ICyBK5XZ+Ql/74ulTvTzHqQYhkHjOm1ZoykqtJVR6jK9EYa2Q+qLRxZmeZqpYRGnmH3bqhEg9ehszFT24qUcjAdlU6lAzYYqT4bGTy+vwH8C4fmMZ5/lTTCgc04lIkI1lgOJyQtE/MXvoZPGpq6UXeOaWkEsprr0LaUZnf8eMZYSuuEzLsuqIMPPrz+B5pKtN+ocum7jjzFq8szi0z7mcZLv98/9p5dXD6TM3vvDarPHBpfTPgIwmgDhp7KkOlGbT9CA4A+j+tgk5xuEtSoKZasQQCGIRJ152/jI1OZKbefnWTwQs5XyKFXf004J6Bk/MWxtB2cconOEmhPDohbwwvsTVEWhfhJM8Gmqa2b91tWca7lpGgU56BvC+6WfcSNHYUFH4LHbJILw3yZNko0ipR8EAuZ5Vgph13XYepnwuQngMsn76CUcZLFwurh6Vg7XizJB/DUTxFN/Df9MOZlprcPzetFroTkdfSgITmzNZvln27STNM7wvDwji4X2fnXkppzGKYuNjTIZTJrI4tcZAVKCp9QSE9V3fs1ewUkxZyJwtgV8+7ZVgIFxy2TGXOVnjWqnh+4KjvGA5GSPh+nPrz956YEwiMgyIKCwlZGUZEVsZBdkZ9Bng+wPRnbm3p+DUgFKA+QdtzqtJzjc1OZNPO8WZKJJrPOyIUbUlVmuXgn8fPTnkGfS6nsksiNzTQ7yhpdVXqhPR1OXOh3qnHghibxQhgn0VOG/ScYKPT541hGkqIpCWQjCnpF0kdJL0bh2m6p+o3tnZBobJucBIa53GlXLnlRe/UK8l0DbtsIUqg3SMEJvDcpEEkPIkqG/Smvt1e/HmwwXWa5rgJ+zygsFFdnAKSvEXN9LgtHcX/j+KvBB8M4zqQiYyBkpsjpJzRkw9ROaSgypx24Ck4W23h1XE+pJAWruf5RUck8e2hF9O8AaB/G96DH6pLGhHVS+2lr7Zo/itfb9iDQRyUDrrj4H1rbS6NYNbFmjNd4fwTPgmJpEgHP38KjPgGC8PD+HPC+RJJlMkItaUi1qif4bRmFVUE5ye3uLNE0xTSts03mWqjd59RJCgoGVp6JTAhfHsZqFXy4XkVkVNbpOTCrrSmj3WVogSaSxtrZFGMaIImlCT8cASZx52nujDLXz+az+MgTRq6pCZxc0ZY+pX9G7UcFekURX1/fc781VVSlFn00Mp6y8r1sPIrKouD6n/up3ZMrKJyCI3INGnKYWn42uvdYnq69RWEfwzCcQt92DKRWlF5G8F6V4FlViSEzDWDY/ZAZQckgwtshKOM+2HPtJ6wLKRV8uz2CqXnQO9J1j3aNf9hpzT4A7PJ2V+XI+hTgez8qisI0YlE7TokkTSZJpNGZZ1Dgez/jm3/4dx90e1vaoqxaNGZDEOebLCuMsbm/v0bY9kiQTA8VEmBnzvOJ4PKNzBqYq8Hp5Rp6k2D8e4cyAZXxFElbI8xJFUcHUVpOxum5Anpfif+HrjSAIEASBGFR6o/i6rtG1wgBtbI157tDYEsMo39e6QddTUYifCqNvGZtumkJjeJM4R1mIvCoMQ/9nPcZhRtv26LpBjTR5D7e+YTTdXRZhgsg7IaliSSxfwzDhp5++IgoTPD4KiFhVwiR5fNj5iFUxo2QCWRILw4RR585Kyk5Z1kgjSdYKTiGWcVGPMlM1SKIUSZIgSRJNJOJ7RVDRVDXOh6M/uwS8/se/+3uc9gdlBdHniIxQSqOyJEXVGGSlJB398MMP+PHHH8Vw+BwgPofIkwLzMOPLxxv8/PIzirTA/c0DonOE5+VF67G2bVVSvDWg57CM+wqNhFnvNVWtqTeNZ9dZ02D3+KTDDU0tI8PVOrz//h2O+4P+TA5MyM599+6dXIs3y3f+3b8ayGcITgcEx5PUFN68OY0TGSZ54L9gXLd1uCwLTCUeLWSGjhtQ4+7LDTTVz/cit18+obWNPh/uLcYPKRPvm8EextYGD3f3KLIc67xof6lAxcvrBa5t0DYGvW3QmRqTl1dMQwdTUeIhJhyUMUgD3nqfCTGwpJmmSEOMNnxS4Dp0rcHYN3C28E3oNRFEgAkBReZx8Ppb8aQgANLUEvEyjwPGXv4eJQICqDhldnBawgnp2PdagMvNqmSa5YvVznnKZCkTODWI9I082QSclPPnucbodfI+1GWuJmcy7ZLPSy+OoWvfUP6M/5ljf23YtWDwxnpVXqBMM9iyRp0JXZIGa/wMdGdlEWYNTTCNFmM0Jew2TdWV9irNmfFFID8zp7Db9AAeiuoR4RuLn15elWY49tKIEjnnAle6kJ8y8lkRFJCislKgTMAxoTWPfYcsiRV0mjyYtPW/YCOwbQ6HrtsYdl6lJ5xcbqUfVwnJ1RyR0hJuGHTAJ5Wa98T6KWlr7VUuUNXq6Dt6wIwNWZ5m6gsgcqPuKrNxjB6L9JnROZ4N9jxOKt0gLbn3oFWeptpM64aYF349y8SdU14CFa11Kv2o8hpNLbTHujSwxmvAbfdm81Rmz6bZpFcE2Q40v+TmyqKdhrdkFZGpQgCIjXVdVqjyQsEsgnhkIBAQ2caakpnw8vKiTeQwDHh+flZQis+WxZJGJZbXWOHZP3dOv+gDQt0+nxWbDzJZOueU9lp6aj+n6TzUeACz2KW/Bg870of5exa+vRtQFzUuyzOqvNJYYWqFCTrSWJeyratfxNWclNNnshbIiOKz3b4HQ9e9mcbPw6gyps45bwrr2RT+HujesmFu0UOGSTACXrQbAMkpuMxDtN28A1abV6eHWuunwIyzrL1UiCAfQTn6EBBMIQNGDIoZiVnpGs98kgTXexSEWtzxOW6j3uq6vppf+qaAmlMaOnJ/4Xs8tJ2uEf5MOsfP3iTPGpF/yHVVSKIA6zyiyFKYqkSZZ3qeMo6aACKbdTZHrWcX0rWc58jWN4NNL5lCNBotPKOBRUaZ575Aqa9Aqf+sW8Ao9xKbLEmRZaVE8DItoayQxwlsWcCWhe5VmthjGp248gwmoCTgqlBUeb5sQXTuGTxryTQiSECmANeUSAav/iiU/pB9JX+/RWs7GC/9MGUjXhmFePiwyGNMI98Hgn5k7FB2RX8CAojXWL8BYzeh8b+nxwWHFGTo8PPpuTguMEbM8OZpRRJnGMcZretRFBXa2qDJS5hcGGuUz2mikt/TkihS6nQchgq4mFo8FDghZENUFJX/tUXXO00IOR6PGMfRxyyL1HIbdcs1yoHC58+f8fDwgJubG50oM+JZWAwSJTiOszA6bIswiFGWNZblotN/UtIfH3fIsgJdOyAMY51E0kCU7Dv1OfLmpeLrNOh7StYLAeVpmvTXnEpTykeWFdkXnJKXnrHW+H2C0kDKdk0lMgIaf76+/gxjrCYvVZVRGjgHFEwwI3OY0fJbTzCVn/mBAqPVuTcSEDXV24QXGi9yyCDnjzAnlnHB0IpBbFNbZHGGvh20QeSeo3r0slK6N+tC7htMHogCYU0wdnOexRAyTXMcDieY2kryR+OQxBl2Twd8+XyL+/tHfPr0BX0/wlYGcRDi8WGPL58f0boZt7ePeDrscQoDkSGkIltalgvGQVKz6KUg/jQyYKiLEsf9Sc16h3ZC2/YqyVnmC5wVNkVZ1JokY61VFgRTNZiGR6Cg6y36oUEUHxGER12XZA8wNYc0/3EcsdvtkOexmGpGEXZPRzjbXwcejcgrGPHKz/p8eUWelxj6SYciBNwIqhFky/MSeX41dLVWfCiKosJ3332PdXnGPK3KaLK2haktgnOEd+/eX38fRHh+fsUwTBpzXpY1bj7d4Lg/4XwM8OnHTzg8HdDZHlM/o0hLBXniOMbpdIIxBl+/fsXxeBRvDS9Fi8NIh6s0gnemwf3tZ0xDq6bFkhBWoUhLfPvNH/Hj50/44cOPCrzVdY3Ay0Ye7+7xj3/3/+Ff//lfkUQpnu6flDWXxRl61+N4POLr169vopsJfn777bd49+6dMqkoC93KbFxjfdKfGFlPnv3UOXeNzt4Me1hXUaZ1OByw3+81UpoxoHEcC3urHb3hdKISV2HJyiA993JJxgYzUUvlIJ5R23j5pFoJaD1eKsN09/CopuGsgZP4hLpMcTo+YezbNwk4VVH6ZBOLw26nDF7uRTyfTVVfgYr1MsN5wKA1NS7jgKbIwaQP5r8KmEBEWX6/TWRwjdBPyZBw5lqgTsOIoXcYB4uurdDUqcpEBKyoNyyKq8+E+BI4zKNIPsa+w9YTg3ILmmhKkoiwP9iIkjJOU0VSRjktTMJIp8+MbBu9xo8UUbcp2ggqyL0wuBqJVnCNUUkIQZWhc5BoVwPGvQpY8V8ZFf8lVmpDE6y8I3lTVJL6UV+N34xv4IhmUSbAgoyHf7NZeDywSA/UKZGflJGyTVoyTa9UP+qnz5wkCwgkDI7X5xdJFPFsFqZKyHTwv7MQFPzxLyWb1KauvOGqsFE616DIEn2+MnnvlWHAhocNERv4dZoVzCA1mODVOs0iffHN5dvUkU7ZQARPyEbgZ6KEhKZV10awftNAFZno+blh0hiHU1NqqulhocWGn5RJk+A2fgKVbgg0fmMhT1d70atn/l1gIo38f/FKocGfPFOm4Jiq8hq1a8pHXRhUufet8FIQgguc0vPa+K6w8GXaBjdyruemLv21iVHqOLR6rfp8/XNQZo512lxsWQik1VIPXFWVFpCMyWOBRfol1+5W2sFDjc0uPUaqorjKUjqJmTzs9sqsWKdZDYiERdOoDImpCWQm0dCQTS4BCspkCKhQ18w9gPIQNsVNJbHCNNFsrZj7DX76SgkYqeycrAsb4lp4V/5wJMuMeyaZFmyw2NAxaYBGftY0eF4v1/2VekX/vfMGqGQjqIyFTeFMEIhGsbWfkjyvF32vCGxx76aHxuIlXAQFeY30JmDDLoDi1UyX+xELagESe50EcvJIOSCBh7GXxiRJBHA6nU469VmWRYAyDwRvATkCJmxOrxNxq3ugqWrJE/dAAAsZvl+UX1hTKUDBM4gsNAHM5b28+uYIoMr9ip5FZFmJV5KsG3qwsEhnwg2nPgQK4iDEyU+1CLBwUitATe4ZfeJPUftpeZkXnr4vhoT0rHGVQd8YrEOvGnqCbZ1zypYRQNf5M7ZCmadgPGznhLLtPIOD+yhTbXj/BaTvlWpKdtvV38RosgbfZYI3z+tFtdSuaVF5rwrxMqhga6HYkiE6dGSNOgydRKlTFjP2wgAko4P7d++j1auiFnaFE9bG0A6YBpFI0r+IgNAWCLO2RdcOqKsGXTfAGNGWs9Ht6gatN+ae+uGNfKlpGnRto7WeDKUsqiJF5xrUZQ5nO3X1v6wvqGv5OWRwdL2TAZj3Jcrz3HtCDLC281O77E3tRfNbMZMU6vc2hjtJEgE7ug59P6ocoe9GMe/zfhV9P0q6SdPqnzNm2bnOexnUei5sQWxNkuoHjQKWM3tEkdawdYe2GRWId84hy7I3ps1bwIPnIGV+ZMspQ1f35Wv6yzSMGIYJ07ggjsVrYxxmLPNFkkv6q/k46yaCjIyy53tNaQcNY/nrODojS0KYTcxyEgWoygx1mV/9D/y6ICDLe9a7Hn0rppp1UaN3gzIsWttdaxrPutyy4KTBuaYEFlmCqkjR2lrf4zhOscwXLMsFrevVf4K+EF++3CJLCwz9JCya2mJdnxGcIxyPZ3x8/yPiMMI0rj6KdkRdWdiuRdM6jT4tikpNHy+XF3StrGFbdTjtQ5hSTEfJdJvHCa/PL1iWC6Zp0YjLqjIYB0mVsbbV501Z0BbYpo9A27aI4hNMk+HyPGCaO00H4bmvja1zGhHfdR3GsdWkma4dEQaJTtmXVd6Ntu09e8iiqoyyoJrGIU1TrOv6Zs1SAhIEItdoGjEMPRxOV5ZEkuH7P/2ANM1xd/sg/66RZJ227XE+hWgaAQ6d9Qa+xkm8rN+L0jTHZZY9dBkX3H25w93NPeZhFqlbJbUa2SOMGWazv9vtkEQR7m/vEIcR1lmYRVVR4GW9oC5K7J/u0LVSX5Kl3Nkex90ZprSoGoPKGNzc3GhNFXm5kgx+xW/osDti97DH6+UVnz9+wYcfPiCNhN01z7OaWn748EFry3me1beKYN9ut9MazxijqYtxGCqAF5zOyqrq26t5NU3cKy+5rItS10ae5wiC4I3/SZIksmaNe1PHSW1mfb/eaM/GfUf7D89wVtDcmM2wR1IKORClp1LtpXylHw5XZYShN6irBEkcIA5DGbz44QslVVEQqoQz9QbkPPOHtsMv/vznnwH8BV3v0DQ1Ottg7nuMzsFVFSRyk+aZVt3E2ViQEdG38mfT0CuroC5zH3O06ASyqQtMg8M0WkyjNPhkZYiExKlppoATvRZgBEjItqD0Q6QjjZcEyOR9mUQioIWxvRY6RMSvyRatTtk4/WvtlSo7bg4SUk/ZlCzToButqco3XwKoNL7JntG3TpvszllP0b0W5lVReMNGae5ffLbxVp9elxWKJEMWRLBFpcU1qZJsKMo8v3pybBgUBCioQyTwQH06adVs0udRpsI6HfYFGxu8uiyVkuv8fV6nWZ3L13l+8+9R3sGilz4LZGTQiJAUXmHO9KjLwhfgNFx1HpBiE9tqszINI356fsHQ9Xh9fgYzwulBQT0wi1OyG9iEcgpNGjzlCGSnUJ7DApqAROnjEjkVpn6bxX9rHdIo1vtAY7+hFZ0xASYW071rsfqIoi09klQpGtyoIZdniFBTvc4LiixGHJ7w+rwiz2I8r7OyneR9stfmy29Q/BmmqpFGqbiCZyU6K9ro1nYITyGelxctrkhTZwwmWVRkAGwPQjIIrLVojBjNjoMwjfg+LdMgOntKYkyj94TGbk1tlHFE8IEHP7PBt1MLAiUyKZADhgANWRppFON5XXW6rsaG/mdvI4y3iRRkNrFBJ7OHU2eyfqjttrXEUJVlibZtEYah0D19Mb6l11JesL1/Cr7YHkVa+FhEi6mfveO686yKStfP1liS03SChZzuN3WtXhCcSqsxrwcd28bvf/7ZW89+kXgrkUMRAOH6KngQ+neHcZOt7kFG17+ACtKovVye9d9f50X3rqHrdUrAiTnZSwSeGA/MqTOjNMk0Wvzeo6CrB0KKLFdqcpYknjHQKZjVeAlckWaaaU9nctKjldqroK9McjRpasMy0P3ENw9ZnKhpZN+Kn0TvWjXD2pprlnmKNA7Rt877SFUKTJrKG4SW5TVm1DM8mNBCqQCn8pRkEMxmjOHW/4b7w2l/UK0qgX9nGkRBqAULgQx+Lxllssak0U2STO+frQ2SIMTLPKFKE1BqxelrVZSeKlv6veb6eYss8QMPaXJMXSjbqXetnnGMVmVz3LvWA3nXs4wsNXk2rTaTlELxHZr6Ccu4oqnF2NbWDkVaeEC3wzS0mMZOAfY8jUT2WpeIw7OuN2H/CLjAqZWwAUtvYiwxkJ2jkWaLznYelJDnRUM2gt1/+Ob36LpBzC3bHnUlzXoQROj7ES/PP2GwLdq6Qe8TxDhV5X7ZtxZZEiFLIpUUuaY2qmP8AAAgAElEQVRG31kkUQBjLIZhEpZG2+uUu+9G5HmJZZ1gba3TxKqqfIxngDwrdW8yVaVMGTrQZ0mqZpfWWmU8UA6yrivKolbde2Mc+n7E5083iKMURVEhOEeiDW/EwO/h4enK+HCixd9K63he1HUtEpNlRFUIsCd7XIsirdG7BYNbVVK4legRHKfMYysHIzBCXyVqzjt/1vM8YYNPOUFVGoRhDFPba2KCES+t5/WiA5XOM8gob2L6W98KaLDOs7KBpHkxKPMEY+9gjQwvqiJDnsrzfnx8VACGJtQE0NtWwLl5kDSbzvboXI+mtljGBXkiZpY0RyXQp+y+rof4u0n9Pg6tgo2tM6iKDP/4D/+E7777Xhpg12OeVsRxqvGhh8MJRS7ME6a/MJKzrhtlSgbnGHlmEEcFDocAWVnAdi3ubh/UX+F4PON4PGsUahBEWIafcPPxEcddiN3DXgd6ZZ5iHgUoo4ls34+IoxRdK++cAAK5GkDSw4D3b5sCU1YpijJCUUW4vfukseX08/r8+bNKB5qmQRRFsNYijs9a6+z3Z5zPsQIVT7s7kX74lJimkfjg0ylQ5lEQBMp2ZbwmaySZzAv4EoUJ8rxEVYqUg8kdv/7V3yPPS/z+99/i/u5RmUxFIQkjQz+JDOdwxtevf0Ecp3Cuk72oH2G9ieb5GAjoWxpUee1TlK7XlaapnrPOOXzzzTdYFhku7p92OB+P+Kd/+EfcfbmBKStc5sWzcg7oW4PGyF5z2h+QhCmmfsGf/vgDno4HDPOk3h8EEHcPj8hj8fy6+3KHm083yBIBoNMoha0d5mFWAKWua0zThKenJ5zPZ5GPhCFeXl7w+fNnBaiyLMPlctFnf9jtUaQZHm7vUOUiOYmCEPc3t1pnUU68jBP+8+ufdZh2Pp40FZIMs1//+te4vb1VidzQjigz2VvpXSQDNIvOXfvbw25/TYHzvXGWpLgsC+5vb9U2gEaYh6edxtmPXS+eX75/bje9ibUpxr5GngUo8hhJGOGw2/se9SoxDU9nZbemvq6bx1H7qF/8+ecXAF+xLgP61qBzNVpboe8a9K3RjYTSBjIDpDDK4RpJYehbp5Mc/r+hcx7B7ZTST3+DrYyC8gemSLAx5MRv2qQxqJRgmnQSr6kSlBD0V4NHMbQ0Kk9ZptGzQIxnPgh7gmYsdLNuG4skisC0hM45Ra2butZrtHWrB0RjCo9KUy969bPgwcFp/tgPePEHDL0K2CRyExf64wjKasgUEbaG8UVaeV0UnkFh/NSMBQupq9KkN1qsSrNXX/WwXa/Tp8Yjx1y4NJFks7POi9IJt7Ry+jIoy8JPm9nk8x4OfiJKMKDzE6rJ/92toSN9AAbvKcAJ8dQPuCwz1nnE8zqrFEjMWSfvcyJeBrOX1PSu1Wk3EwmUveDcpkAdrhrmgWugVSCFzQ6bYBr+EOm21iJNUwUlOKUnlYpyIlu3ChjVVYamzrVBcKbT6Mr/KgXQxmgz6eO7xDhZawyyROjGWZxo0gKZIWVeaFPPA4FMB+oeO+czlzuLpi6QpzGY9lNXueobt5+dwFrXXSnLzIAWmnmuZrmUAej0x7NepmFQ2QHp2ESZpSEVx/5e18X1ORKFleZLiu26yvW6t+lFpHFzjVOuwPeA6SV208CoSSzlRt5fgSwbUmzbxqIqDfpulCLKm4B1nRjPlaWsBVLi41DiMye/f9XFNbp0Syvm4UQQg8+KdOMt44Lazq3pKBkcrTc1voJ1jUYVs2FQENI3Q2RZEdSyxqkvRhZnYLRd7wb07kobpgyH00fG//Fs4P3nv6smcb7hpk8D40dt7eBMqx4/LIQp16DkoC6NJjC0TYumIl25EwNEX/jwehgtqPRXf3gSuCHFWhkq1umBTRCHJo4EAOqyfJMsxdSKwR/wpP/TwyNLEqWwhmGotFxq9Nn0NU2D3EcKllkFUzYwFZtaHzuY5VdjyMYqeKDsGnN9rmRtEeQRFkQCUxVI4xCMJRcfJkaXG5R5iiQKUeYZxBuqQpZEKLJEp7F6vXmOPM+RZRmqqkIaxxr3SSBBI2GzTAFcBXF9GgnBXGuMAoRZkup185xhrLrULFKTMOq6tVdmoBR/lYIFjMjc7tt1IaZg4TlQYFdYbddr4FnK+2jNVfpD00LGXK/zDElYyd+8W5SsCBvHr1cfMc21XOU1sjiDtRY3Nzdq4riNGKRhn3MyOaUPCCVkaZqizEpJcYozlY6t04p1Wv07nSiwRmCQNR2ZNtzDOPQgC6bMCzjbe0aDJEcc9mecTxFM7SRNwu9DbICdc1jXVRsoplIlUYTER7Dvn3YSSVgb1KZEWWYqq6BO+3wKRY5S1RrbnoQRjJcc0COnqSyayuqaJ3MrSyJEwUmlH0M7Ko26yoVBExxD1LWYhhpj3xgKFnkldHl/ZrDuVVq6XyNFWsBUwkyQ6HAZDuRJjjhIcJmfURdGZZsEe+dRmvyX9UW/d/BeJqZqvOG1rEfWzmVeeP13pqkzfd8jiiKd8PPMIHuCnikSwTugqTrsHg7azMie2qgUdB5m//NHvw/VCuxKHT8oq6ypjXoQJEmiMbFlWeLih3TLsiDPc5xOJwWsyDw8n8/I4gxjPyFPJTq2bVqRDBTir1Vkwp7LvGFreDqjqQ32T09S3/UjzudQ5QxRlKBrB3z88BlhGKPKHOrcobcThnZUduU6Lxj7qx9KHKf/LXkmz2QIQSDAGKPNcNNIEs7T0xMOhwNeXl4wz7PKiLjPb70Hjsejfj8lSuE5khjZpkWRFljnC/KkQBTEOB8CONchDGKJtvVgRZYWyq6wtsUwTPj55z9LxKg33KX3y+PDLfrWnxubBlYYMyIFoexrGHwajZeIhKEkgY19ryD14ge8Yz8gCSONSx36CUM/4Xg8YxyFNWRqASe///57fP78GWEY4v3798jzXOsdWzvkSY4sydG7HkVW4vB0wDqtSMIEx/0Jh91RQd7dww6t7ZAnOcqsxKcfP+Po/3zsJol4z0rc3z7gx3c/gnLoaRhxPhzV24J79vv37/Hdd9/hcDjg4eEBx+MRr6+vb9LAyOItigKfPn1CmqYq83WmAWPBKV9h7dfUBpf5FXVh8ft//yPqwuHj+y/I4hKu7vGy/ox1fcbHj599gkuPLBNWUFlIshNTol4vP8HWFnmSY+xG/PD9e5hSImCPu5PKPuMw9IOkwisZfOKar8tYWzWelWuNsBTjIMThaafSbEkX6/DdH/8D58MRL5dnnI9HXOYFT/cPaOoaz8uqwFuWZbrvsN7JsgyjtXgeBvziL18FqJgGh6bOYZsSfWtgTYHWVspYoMnlFYhwMFUByj6qIte/x2JAvtcppWTx5nTbqKJt9Be16ZQMEJiYx0maRTaKVvQ78ziq/p+GfAQQWNhuJRcEWJgm0rdOQQlOP4lIk6rNhlLNQ/yETrWqdav+C52rYepcmQFt02sx2NQGwemkWtrWilt+nqYKUrBxpya/zAsw9YKJIoJ2x0jjCEkUKk21SH1RV7Kgy33sWQXGrG2nRyy2r7p6o4vQapGaKwjUOTEjpWaYP5fPk8+RAAOfCYGY6zOx/82Mk2AQASk6t5Pq75rm6gvhm1lN6LBGGT5NXamh6tBJkgzp50zgIIBCxO7CdeS19WRbsEne6jspMeEaKLJc0xc45WH8GOlfNDi1xqh+n+tYJnPlRl+do8zFSTdLUuSJnzL6F5dFPmm5kwfrODWhcz8niASumrpW/wvKDhjRus2BpqyAh2QYhmj8lIVU6qoQx/OmLtF3VqdEbEL7vtcY0LZtYWtpZPmesaFcJknrUR28B3RUIuRZMjTWGrpeJ+qq7/ZrSj1P3NUQs2/95Hto1VuntQK6jL1MOV0jJnY0c52HEZdFIpSTKMIyUeJhlApOacLWSHPw64oRq1uvEGOsGoLVVYOPHz9rjNrpFKhmmH4JlA/xXlH3yCaDhxwndQQe2JzQvImSBLJNmEOe57nSBa29GhNyjyM1kAwhepZwwk6z18KnxYiRoHwt44Kpn33hLGZ/pJLyi1NLrl+yZeiJo74rSnskqNUomC0sAJEkEUCmbISNIvc4xkZuC/ne9Rj7CVM/v4kiJMDG4mIYBm0ceYbx3qjhnb830zAiOgfq5SBGkpkWd2RBTT45g/RrkR9eddw082xquRdxHOu7z2aMk2VjDJrawhqnU3b5rB061/smt9X9h34dlIoxwpMadeuZAq1fj8JCyTeeFxWqIvdT1xxZEsFUBY77HapCQIr90yPi8CxTUSvXfT6fkWUZzufzNe3H63gJopPtwakMmU6UyW3lhvM4aloPZUh8Hjw7pJg2Wr/I9QiDUwzAGw+4GPXtoOSmyjdMDH9mkq5OMMFUNca+V0CBDCoCwWzo6f3D95ng5jrNYCzjFhAhw6XyMj+aFDK+r7O9b64bFJlEGqdpinme1WCS65fJHVvfG4IBbIjmYUbfDr7ZFMDL+Yjj8Bx5QDt/42HzXxk3W2+j7fsx9gP6bhSvilY07kHg0zqyEp8/3yIMQwVgsyzDb37zG6RpijRNJS0jCCDm0Jmuic6Jl1SVF0jTCFVdqHdCkiQYhgFJnGGZn9/UOyyehXVSSkRuUuB8CJR1KYyrFpQxt00LRnLXhYBEnesx9ROSMNU4TMa9smGgPMF5AI51iEiGVgydpJHlSQ5TNQIylg36dkB4CpHFGYZu9GDsILG+WX4dmLTCMl4noc6bUmQpZS76+7EbUaT0k/EG2W2H4HjCZVnR1AaPd/foOjFupDSBCSU0U2wbi4e7O5jS4vAYoEgNsjjXOpP3xxqHOEjQNp1MSksja8oPytZ5QZ5myJNUQT9Ke7ayG02385GeQRDg/v5eKfPLsqgxYRRFuMwX3N/c42/+598iTwo0VYM4SBCcQoyd+J/EYagTZbJnyQQbxxnBOcL5HOJ4OAvQECZYl2c8Pe1xeArQlC3ypEKeFLj7cqOpKUMnySuUfszzinGcYWora6Jp3zBqODAIgkCTx7g3Pj8/o+97TZ1hPXW5XHQAQZ+68/mMw+EgYG9Re1alJK+0tsP5cEYapagLAc0u6wvKssa6PiNNclSVUW8XZzvM84r//E9gmhbc3z3i+fIqsdF5pRLhyqc6sR9KwgR/+7/+N7K0wOkYoCzFk+N8ChGcI/W0oC9PXZbqPZdEkezZ1mHoJwRBhLpuEEcp8qzEujzj/fsPsFYig8MwxK9+9St8/fpVBwt932NdV5jSYB5mBMcAeVLgx3c/YupnvF5e8bK+YOxGNJV4ptRFjfAc4T/+8B8wpUF4CmFri+AYYP+4x+9++zuYUqS0Uz+hKmpcZmEUxEGIf/3n3yA8B7i7uUWeZiLFbFtlVBRFgS9fvijgxiGmtVafK/3GuFfVes6WiHxao6aTVTV6NyEOMtx/eUQWl2gqB1M65EmFLC7gnBiTNo0YlVaVUR+Q2KfAFWmJdVoFqEgLjP3kPTakZsiTQoe/AtY7lYyH5wCJN1G2psH5cNQhNj3AMh/9zt6pc63KQD5/+Ii+lcSs1jrsH5+QRDHCcyDJJb6uKYpCATn+uqoqfHj/Dlkc4Rd/3gAVps4xTx2mwaG1FVxT+oVqlJ7FZA6yKSTDXbwqJEJyywIwWryv06wHvtLqOzrHD9qYshjRptd/8LEftIkQXwLZcCSRwwMVHghhnKY0MaLH75zVSZBEuuXyZxtAIo1jLUhIMSezgSg4iyqCKZ29AhfOVnBNpQVX72jGKcBD4Q0TpVGb8bxelP5PDXfftvp5pCCSCbCpCpiqQJlnHriokCXxhgZstQgllZQJH53zcXTUEG/8Kjj5I9BAicF2qskil2ZLNHTj3yEdjhQlIuhsIK8xn9epOTeqfsOY2bIY6NtBA8PZU8oFpBi1gaSMZh57SGQpZUMW6yy+AfM4ehp1py7ZpFJPw3A1e+2EgcGXjQ2PglP+HinbxzptIsqyVFofCy9jjF+vVihS/TWZoPTF8NgxPcRhGkQDTE20M92bTY+GOTSe6zrf5Hn6FnXzLKYJDlojKRXcPIau1+QC0hBVM+vR/2EQvTIbAjapXE9sIAjQsJne+kU45+CaDvO4KNBHQ8LONSjyBIwKpvEpDebGvlfN+JaezxQFgpgsGIa2w2VeQF+I7fMj24qsGhbaYlrUXsGd9poIYapapQFs4jhB33qUEFBhY8lGSTbrSQuEuhInfFNb3N8/ojFODOV84U9zREpO6AnAQm5rylaWpRpyEazYus/nea7mdZSM0bej73ttBIwHz9RPxAMQlB/sHp+UhqxAwoYBJc2KBTXKlZ+qtbaTKVeSv2ECbSPGVArkQQrGlhJ4UlmU9yBiXB39hUwpUzs+C34P11DpI3JN2cDW0ngxynXoRm+I1r4pHEjLZqM3jqM+i61Ok/slDaUoqXt6eNTknaY2akpHXTj3rGrzXnFP5Z7LiTTBIz5/6lrJqqAxLU1fmbrBOEnek4LGnN6jovHMDrJ4yjzXaUnfdoiCUMFAaZYt8jRBU3s5hTeMrsscRZYiS2LE4RlpHOF02IGeGfSJoB57u+6qqkKaprJv5vmV4WcaNefkr2ngSZ0uQR0WVfQY4ftMxgJ9WMhAlHNU5IKSHua8j4fDNAxv9gFOfnmv9AzfDDGGtsPPrz/pM9O0ES/BY8oL9zMCb/LZjMat0mtH/673EaHEsG1aTMMMZ5yfnMp0uy4NlmlVwIpNJkGsLVWfqUuUKfB7jDGYxwW96z1DSd6TuhQTz6EdVOrDfY7abRqSGt/80S+mzCVWm15J0zS98bw4nU5KW6fnDsFYyi3WdUUYhrJ3VbWyW/ie7R4ekSUpgtMZUXxGHAcaDzqOI/b7PQ6HM9JEPIUkGveEIstUJsbapS6M+Il4ligNH8e+xTJdzXwpIe4864iStXGYxY+j7TWOkf4EXTe88Spa50XTauZh9Ou4xTzMeF5fMLQjXi6vsMZh7EYM7aBMDkpDrnUYdeadGK76NBj5vhGX+eK/v1NJLKW6NKnj/rKVq/E8oTcI43M7O2AZXlDlFk0ltd7zsup+OnYj8iRH20ik7tU7qdCah0w9DrBaa7Esi8qM1nXVySrlkMuyII5jHI9HnM9n3QfTNEXXdfj55Wf87re/w+5xD1tLA+2MQxqlyOIc7/70vQKEx/0BjD8scxnCffr4BadToCkUSSw+F3kuJr9VbuCMGGcWqZjXZ3GCdV5Eltu06vnS9yPmeYW1rZ77j4+PevbyHST4ME0TxnFUWefz87P4VXiGy8PDA/I8RxzHatbI82oYBlwuF1S5gGnSdMoeUZfG/9oIk8LJunx4eIJtWq1H6rrBslzw56//iXGYsa7PwgxyHR7un/Dp0xfUVY51HnHaH/z7UnoZrPclqRthlcSZeuH8/NOf4WyH15efMQ2DSkLJfudgtXetGKPuT2IYmxa4u3tAlonnSJYW6usQBAHGcUQURTifz/p1OpzxcPuIPMlha4vT4Yyn+yecDwGic4wyq3Dcn9DZDkVW4j++/Q4/vvuANEqxfzwgOkfCxEhL7B/3qD2AUWYVvny8ufosZTnCcwDXNOqnYGuRfajfWtOIEadnwXKNns9nHI9HBdiUzTpNOoBtaoPD0w5lLv4NrCPEl0i+lvECU1p0doApLcqs1kjmtu3x9LRHWdYqDRv6CaP3M5q92S3fz74dkKcFxIzdqOTCmsZ7ZDQo80STQnLPQis9E4tS52FT/2RJKnucZ4zSl+/x7t4rFGKt5QkMc98Zx1EHbYzebdsWja3Rtha/+PPPzwC+Yp46uKbE2Fu0tsY0OPQdDS07BSHoGxGHgadOW2/k1aiGkdOK53XGZVnFGNKzHVhMqf7TCdWeH7pzDs/Lqs0wJ5eMYKIfAOmyVxf6XmMMeagMXefpnTXG/trAMsZt7CWhglRtygnYLFiv4X29PGtTRLMtAii9G1WX23cNTJWrXjuNci3ut74Crmk0EoaU29HLLqiBJSOhLnMworXIUuRpgtY20DQRP4GSnyfaTh62dSnUWrqpkqo6DaOab5I5IQdKrXIQOrOu8wJTVddipChR5rnShAUYGkBjRwIW9LMQFPU6aeY91pxez2xYPING6f+eRr2dTqk7dWOxzrOPHe09OCbRt6p37DsxX/WFIenEnGCzASEIsZ0UbYE06rIk39wpWMHJGw8OFuFb08au67yOeVBKe+UpwwRk0ij3LuoGps5h6lw1+EmYqS4vjmMtIggmjKNIKS7zIg7Zgzf89DRpJsgkUYzLsirgRyO8YSP5YJFCEx42ukkYIYsTLfLYUJqyEtMbv+luG2E2UtM0aXG9jUKzpsHQC7Np8OAkJVU08uMEtXPXVI6rhKpRFgP/7K3hWadAGBsAXrdS6z1tjdHDTW1EztSJJj04neXZe4+JuqzwvK6+gRiu5mX+/SbjgoaOBHTiOEWa5igKcd1O01wNwbru+ryO+71QIT09efLNNosZNh6kbm/lP9sJatd1WvjzmfIZcxrPCU9VCROH9Fze28i7PZNl1fi1TlSdqUJpnMBUDcqswtiN6o9R5TVsbbFMq4IkW10zpRadNxKuikJ9gKIglPfcT8rLIkUcnjF2PaIgFBC4EibHMq4KpNA/hAekAAIlxm4Snb9nHQjFUyIfm9pq8belabLZa72RVeQ9FtjA8z45I94m8n7kChJTk016JPc5AodMkEp9LjlB6fB09ueRU7+Irutwc3ODJEkUECTYk2UZhrZD7MEFeri01iGJIn0v2MiTudW5Vk1Ch65HcDqjLkqcjyfNc989Pvk9UHyVmvoafyqgRYGmFi+mMs9QFbl4yngT6TwVyUiWZQquxHGsYGsURei6DofdDnEY6bsZBYE+R4InW9YjJXcE2fk+i3QqUkCVBtiUpdLYurUNqiKHNbVnWLQKfi6bOkSAyyvoKGy63id45Np8EWiiYbRKozy4WW3AUPoNMR2KQCmlJ2Pfe+PgFs/L6usPmd53tkMapT76dEYWi9ExJTXbKSzBgSRJFMTMskzfPxok9n2PZVzRu0Go0HmFIi2QRinmYYatr2vK1ldwhV4eZOnVfhrYuVaHPVz/PBudcxp7yHeMzRjXAyUpW3nTPE4iW/R0a95z4/elxlZI0kiZfZQR1LWFMU59s6ZhQBSESMIIVVHgfDx60LOBMy2C4wmmqnHcHzzbsoc15TWK1jr1Y+KgQuK3O42mXJdnjOOMaVzQdyPW9VkliOu86FBI/ZX6HnGYoC5qrNOKIi3xenmFMy3W+SKyHDd476FBzmA/2Bk6h2XqcZkvWKcLmqrBy/oKRtgSdLK+Nh37QfYev0/SbHxr5nw4HPSsUWPnokR4DtDZAVlUITgmaBvZr86HI077E/IkF/lMaWB8RLYkpcgZsUwzsiTVGpISoSLN3rB7OOBhM8e9+d27d/jy5QuCIFD2WxAEMqFuBOjJkxymbHA+nFHmFZ7un9BUIlnQd7G4miVTU18UIttJkxyt65GmOaZxQZrmItk04hPDKXtdVvj44wdE50DWSjvo86+rRv+NZblgnlat03hmUybMBBUycJMkwffff6/v5eVywTAM2O/3CvBvmZUcQgztiLZp8by8iBSstsKmKA1Gz1YYR0kyGYZJzHS96eU8rzjsT8oIiaJEI4zpvXFZRpRFKvW+f+ckpthh6meEQQxjLM7nEPf3j/j9N98iTXPc3tyjKOTMTKIY//JP/6yMPln3kdRd3oi3awf0/Ygff/woKSVFhWla8PXrVxhj8OOPP2K/36vkNY4l7WTqZyRhijTO8OnDZ6RRhn/7l3/z4EMhjEPPOmy8JKpvB/zpj9/DlAZZnCFPciSefTAPC/pWktSKtFSA8XQ4oipKnA5HnI8nHPcH/PTygo8fP+qeQ3BPE+38e/T+/Xs8PT2p6TZB22GQ5EHWnpS1st+xRhL2yqzC1E9omw55UqDMSs+amtQbhbUl13PTCFtlaAcs04q+HbCMCx7vn/B6eYUpDV4ur9g97BGeIvGOeNqprCOJAlyWCcHxpO9MHEZqlJ7FiaZxcYDHel3O81GNQeuyUm/Avu3w5dNnREGI1Ce5RFGEu7s7PQMY9348HvHdd39EUWZX6cfQWQy9FTaFqzEODp27uj3TxFIO+MZLP2RK0drGU0WEpUCfAEm26MAoFR7YbGKnQcwU2UARbGAM2zQINZ+NwWVZtRAjDVjTHnxTrakZvjhkvOo1WpWyFOPlIAaMB+PEg14IlJnQMZkyCja2orcSzbwcaBU6d2WROHONCqP7/tVnY1Ag5JoqcZVJXH05RNJQFcKkoLt7UwvbhddDZgDBBzYVpP2S+sYC4jqNcteCzBf4NBR1jWS9c9Lzsl6UmsqpIgEbekvQX2Lyn5F/RsYMAQc+b4Ig/BmXZRX2zLyoozm/h1p2UvXl+gZctccW2xQWmZr1+gx4Deq7QaDE32t9rhvQZEvz5wGv1HR39Xdg7jqpXkr98tdfeyO/ccMiEj+AVjXwfdsgCo8qC2mqq7HR1puCU7FhGJSWzqnX4qdZXMMqY/KF+7aZGdpOpyk0cdw2sUmS+ElWo5MoSqw4+eZnppFgXdd6mLStaOSGdtRJ/FUTL5pxswFt+O6rzwwlFb6RWz1jihNjXsMyTbqW2fCSPUPmCz0yts/u6gfT6Z6x3aOyJNUp/pa6K1N1NqLy/USWr2kJvpj2B3ESZz6GsUWel0KVLGudsBV+wk3WCYECNhrbSb/qGze+E33foygKjOOoWj9SRbfSnC0DpvagLw3PSN2mzwOZAYxXZHoGGyxhmlg/SWuRJzmKtESe5JDsbvfmGrd6TYJaLN5b7ruWSRhMpSgEXPZFTlX45sFPlo0HW+j/w+bJ+gZKinaRivSOhZ0wLQo/sSH4w3vL/1bV1dSOng5NLclA2/2V0+XHu3t/n5gS0SrgvE0d6dtWpRVkGGZxgtCDY2SvlH6axme52+1Q17VKKNZ1lYhPXzRwUko2B00wuUcQACDLYn01G4MAACAASURBVPT3jftDa52ndFaeKdJ41p6A5WWeKdDPJCumfJV55sFzSbkqc0kNYGHGQjtNU6Ut196v5nw4CqOIrKnmGmPNoQHZgVUuU03eS8Z+SupRqXIc9fnxAMU2oYxANl3Pydwia6Kpa90DtnIHBSCM0WcvUealDjto+LmVim6lEgRBlJ3h1ykBr/PxJIxNn6bTNrKH9u2gqSKDB9pMaVTyRSCSTd42Ji/LMqUfd12ndNuylIn+Mq4Y2hFZksMaB9e0XkbklNkz+Wm8Rl76/ZOsSeq4KUPk+UkAm3tSHMf4/PmzutRzbed5jsPhgCAItBGz1uK4P6iUdff4iMQ7wic+Pi+KzxiGVmVuBPLSJIdtWgVVm9ogT2U/V3lbI143tnb6b3LaJ7LmSpur1gojlsbVpqwwjyOOxzPKohZT0X7SNJWqMhLX6MHK3rVIGKHonLIAj/sTxm5U+QTvPZ9vU1nMw6zMhOB4Uu+YLIkw9ROaqlEKPIGtujS4zBfQBHlrmt37PSA8Bzgej4jjGGEYKpOB3iZxHHvAvoCtHZqyQ1N1KLNaz9vKJ97Y2l4n+V5uJ18EsgI9W/I082ulVEZHlokx8fPzM5ZlUWYFGaVhGKpMgvGLP/zwA+6+3OPx7hGPd4847c+4/XwrII3tkIT/P1lv1lxHklwN6v//jNHIZKaXb2bMWq1drV6rWFUkSKx3zX2LNbcLkN3VfebB43gmSg8wEiAB3JsZGeF+/CyF+NYMAw5Pz/jXf/41mqqWAVOaAmfXAofDSSJJC4mtPZ9FutB1gxqcfv+n7/Dhu+/QNwLMl1ktHiCd0XjcGMU4kvGfz88HlX6cz2f1idmbaZIZRzkDn+XL5aIsRLJbCSLxPLXWJs+aHn0rTIofv/8Jp5cT/vDbP+Lh8yMeH59xuWS4+/RFEzyapkOWFeIPcbxoKk7XCdAyz6sk9riI58d7ZJcTHu/vkZ0v6BtJSKyLGn0z4OnpBcfDGR8+/KhrvixrkR00vU7O+7bFbVn1jO7T4LAsaxyPZ403/fTxM+4+fcH1miPLCnz8+BGPj49ax1AKzf3D2yAGl1mZJFoifbmerqjLBl8+fcHnT19wejnj5fGA//jX/8TD50cFMa7nDFOc8eP3P+FLShx5fnxBcS3wm//8jXoLMS7XDgOOLwc8Pz5qfTaOIw6HAy6XC+7u7nSAZK3Fw8MDrtfr/3q+CMqRmcA6kMNlniccWqvht936BTsYicJtOgy9FdlRAilo6rqMC4YkB62LRny5yhaX4wWX0zUxcryeqXXa387HFyyTgJkc1J4OB5UEF1mOgilkgxhC55cr2qrG9XRGW9e4+/gJD5+/4PD0DDsYTXPKrxnya4bPn+70eeAAq65rrReKokDXN8Ko+OvPXwH8BcH1CK6HNS287TCNImWg+ZwYaxidovBzGjxKLKhL/gACVCxT1CKNE0xSYWNqrgk4EHQgrV9Ah6B0oeBc8qWY3jUWWz66AAdb0+lSI9zo66GfBkGLoWs3evmwmRHyACZ74p3W1BhtxsWbQZrzZZzStev19YqZplcwwSYKGmnlbAD32n1O8tkgS2SrUKDbutKiqypyiGlZoRqny/GUpnkb1U7pxImmyQdCqNIbeLHXCtNzgu75RSoEOTlicc3oK77eKbEnpEkcdyBG1OkYqbAEMthc730nGANI5oW3Aohw+j2Pm9/EOk87UMKl1BkB16YoMqAlAV+3eUksjFGbY5F7yO8l24KFFqcQdH7nBFJ9NazbtOLpAOFDp7rCRA/fN957oGb0swIpY7SoyqtKD0znFDjYGxKyEHUpOWXvLcC421ZdvTeqK2NOb2m6U5eVmq7tkyZY8LWtJMlskWeCLtOw1fab23lRFNpQL8uiG/joJ5lgJ7CG4JwdOkzR6T1g3CTXyhSj3jf61azTDE1fSO997z0i93FUJs6S7ikBR+45BDRUR56mS9Raa+JM1ys4RbCE5o9keOmULB0k1B5vBruCbFvjYa2HNV4M2OpWnOpT80IQ7XVZtWGa4qj3f89E4DRyX+gMw6CFEA1S53nW72EBr7ntSa9OzwdOitkAUubGiF+Cn2MIGnEcvaTA9Iml0FZtShrplV64fy72We3n81ky5ZUWvxkuUyZIV/rore6/3BeCjUnKsSU28ZlmES3Sjx7FtUga7pjkIhO8DejbQdc8qYcEdyih4c/apIpOCwu6XZM5RjCHrDEWHmrWaqz6U2z7ZtBrLfvvZhq713ATsGAxS8O1od1idZ0xykIURlXUaN/NUFMmrKTwMx2KgGGZF2iqSs8pmlFKqlWd2AgiAyFY3rcNTocXNFUB+sB0jXhb8P5TA0/TPjYofdsprZQgCv0EaCrJ820eNwNtnk8EtCgbpdcE5Y40+2RaBU10WRNwjbNxJJhaJ+kQjWYpZ9TUqgRoU7Ky9z4yff+/5I2bL9KkYMredJMsMk1gGSSeXCROQtk1ncHQGY2IrotGi14CEpzUEdjcg5oE0adpUq8jNziMYcI6SXIJfVzo7dI3LS6ns7KEGD+rU/Gykn0wNeAEWXnvfimFrOsa0zQpsFDXtfrp8HVTFtJ1HQ5Pz2qCeT1fJBFE2aEdmqZE28l0+eHhQfeXcZxRlRJtzEn+lKRPNGR9fnhEXTQos0oLbTYCQ9ckxvBGc66TbJfPl7fSHIQwakwqJ+xFUcnXzCar3aSfm3kzm2oBpDzcIB+c4NeF0OyVKl03qbYKmGICsZLUYgyTAAY7s1V6uFBW3CRzXYKWbJolirLUe0VvnClEeY56h7YyaCuDrh70vLS9+KjMcZGGuRngkxyla3qVAreJsUUwn/JX7gU8m/ZR3VwDl8tFElhuN2WTsaHZe/Pw/MkvOdqqxR9//yfUZYXbsugeN7SSlpBdrqiKAstySxHJAizUlQwXnA1YEtDTtx1++uEHdE2L/FIgv5Q4vVzR1xZN3eFyyVDXktBCGn5VNsmwstWaiCkwIQT12iBj9nA4aC3lvcfDw4Oyi0IIeH5+xrIsCu5ZazHPczKJ9jCdxd1Pn3E5XtDWHaq8QvQjrPF4ff2qJpdNIyaLxjisyys+392jKkXmUhQVTseLGsI2TYeuSQbJqW5rU2KU6SRlrGk6eBfFVDOM+PLlAc9PBzR1J1GtSXo1xRGmF4kyJWNknGZZoa+t7w2u1xxt04uUhHXobshBM+a6rvG2vqFvehxfTipZoy+DtwFVXqGtWmTnTPY6P2Kdb3hd33A9Zzg+H/Hl7h75pUB0I758uk/7nqyt4prp8Ozzx08IzuN8POHw9Izv/vgnZTv/9NNPWNdVI2Wfn5/VBLaua9zf3+N4POJ0OqGqKjw/PwsQlzyhCMbWRYkp9V3cY1lbsp4/PL8om+F0uuB6zQWsGKwa+z4+PgtwVPdpSBMwxwVMjfImoEwDJTFOln3v+HJAkeU4H19k8JB6xiLL02B6xOlwRF1WyM4XZUqXeYH8cpU9defJk1+u6of3w/cfcD4e8fTwuDHvEyDx8PCgzDvWCcLE7TEM3eZRMU8e6xzUZ4HMCjncfWr6JPZTKKAShSYNh1e2BT0CondibJgMVCQ5wadGcUqbLf9NKOrLNOOW6NfUnN/mRYs6+gvsY1Cc2SbJpE2yERbZQq2vnUUUCxUBLcSXgIUkqXpb2ofTi6609R075HX5uoEc3iQzUp+08ZPSymmktgcBSAem4/6eyi404Qk0JSWjheyVrhH6Kl8HJx910k6xMOXUeU+lJ+OBRZYzZnNKT4Uai7+99EYBiXQ/6C9BHe/betNCTo0x0zSGRSXlCSzSxcxwEmDHeZUo8PvnpBemh4TfFX3eOnx9XZVBMcWAZYpwZlBwh2ZxbEjpK7CXfBB0inovjBave/bIfhrPKQUBBIITe7BiTPE6o99ow0xAYfSO6TZtPUFCFrjebI0e6b1kV7ABJQhB7Zhq5rtezf8Y3SjGNzle15uax7JR2+fJ7807RSMXU/HktJAaWoPoNp+EsiwxTZM2eyw8Ri9u2comSc08QUOVcSTwj4AX/QqGNMXnup3HCa/Lqp4lyzSpOWuXJBPBOnx7+5rMXkd1Pt60vBNsL4cW78ceLKQvDWUe/NoYgnpz0FeGEcAuAQtsUtkw8wC31iN4iZSjeVQIo7J2dAKbgF2CFWygWbxzErP3pthri2nYxP+zBzQ42aTUxycmCOmxYo5ptKCLXq5pfhWEX52/0/TaW4cyq7Q4ptZdpi1y0LPQYpzq/tnod4ULNe3vPYw8hq5Oe6BVgErMgYWaqYwisl0IIiTGEpM+pjBjTOkkLO6jH7WBou/LvrFzzm3GyGQFpmdzP+EnuKBAZjozyKIiGNXWtTa9uoc6p+CQnC+bcaTpei3S97409Hn49u0b2lri/KpCmA9kCnZNKczGtPdT6ifN9wZYM/3JJkYBpTT0zTF9lwYTAyQm3Kh8om9rVEUOiS2vUGQXfQ3ip1QoSJbnW4IJr3NVVanZLVHmRdpvd/T4RDGlR45I5Daz1TY1i/T0IdhOzwtq+afo1TODyT9D1ya/CgM18d75hmSXizZjZH1Gv8lQWINwWsjhCoEInhOsZ9iscd/nWcvzhWZkbV2jKgoFs5UJlPaxKcje1Tc9vr1+e/c8E2Dj+u37XgGAfewm9/kQQirq68TWMMKCSk2zyAjoM+VRJckKQf3RC4U7O180XWqT6KUazRv0fYPBtBhMh2UdYW2PcQoYp6CyMNL5SW3n+yJrrcxyuMHgy6c7PN4/6BBhMB2s7VVq2fc97u7u8Pj4DGuE8UKQo0lO/X3bahTgbX7F6JMPVqIriwFgi2mUeFmphz3s0Kb4zEaBrzwvcblkmKYFMU6IccI8rdoIciIvIKKwNZZpRpHlqX6ahY5uo9C7jcfox53Xg+xdfB68TUOilMY1tAOWcU3GuRFN1SLYiNv8CtuLd9KeWUjvNWeSf1PyO+A6ockyp/d92+Hl6SmlCPUwbUDfGGXB2V5YFXOk7K+FSR4R2TnT+pODiOxyUWbFkiSsNPMcxxGXy0XSoHYeDhyieO/Vv4Hs0uhGfPrxE7JzjjFMm59LK9fm5z//OXm2tTqFnuOoz+P5fMXz80H9RZwL+PTxs+r8l4k+KX0aanq4IaLKOjSFwf39I+ZpxTyv8D6q7IfmqvSgoPnn3strP0HmmUhPKcpcfvWrX+Gnn37Czz//rCAco9X7XoxN6QeyjIukWxgPpm+1bS8JNC7CWQFQ2NQ6F8THIEULm0GMYClNva1vcKbD6zrjer4oozC/XGGT55MZnEax/vTjp82ss2zw5fODsl/Jxgqpjjg8v6DMchwOJ5xOF6zrK0IYcTyc4X3E4+Mz7u8lEYXRm29vbyJ3jBGHwwHPz8+4//yQJC9Sd1Di6Y1H1/TIL5JQkl8KuMHhfDiD0aJtJQk7ryk5JybWWn7JEWxAfi20BzgfT8nQV4aAz49Pcs7vhz7zjJeXF42V7fse1+sVh8MBX758UcCFpuIhBO1/afRa5gW+3N0hv2Y7WbTXOqQqSg2S8MaK1KMzWJYbXl6OOLyc4H1E2/a4rW+wvUX0I0wnvjevy6vsES6izEqV/jHJhmzMti7x8ccPyqy16d4HJ3L213XF337+q57HBNc53Obw4fnxEZTQ3+YFzlg5RwaD6+msjCkazTINjHLF8nJGcTlvjAqfokmDH2D6GjEYBCdJGdHbZFYoTIQpimnh67qozCN6kXrQ2HCKPrErtoaWrv7jrtFlo+ituCHzYt2WRRsXTu7f1hvWadYij5v32+1Vm06CFBuC3Yqp4iwGn/MYtNjydjNL3E+MaXjJ5n1rNqM24Wyyp7CosdI8evRdpZOz6KY09Rew5e0m0Vevy6qIEo2OOKVg40MGgelbzGNQyUf0krYi9NtWWRPi37DRYKVYq3TiOyREmRMrUrg3arJNFNt68wzg5DSxTJi8QqBmn8zBPwlMqadHep8KSu1ABnpX8PtuyZvE7+jSBDC4fugNIMi8xOHOY8BtYRxpSGyeEXbo1IC1bzv1DzBJH8r3smeE2LTWCO683W4Qr5BWdfreWCyMrUxNPYstNu40OxIq7BZhSSkGp1DRTfqA11UGZ1rVTHf18O5QY2ICN8UpATxknExxxDov70Ap0pgZ6cdJvcbv9VvU4d6vomkarOsKbyPmyDQHiTz7evumJoXzPKvmmZsO0X4yKmzvVIs/dF2afIvZKQFJPieU+/wStCBLihP1KUQ1CA1ui5S9LatKksTrJCq40ladTuKXcRXH9MTMeE0sCGrKGUm6N9alKaEwo6Kyf2g2xFjJNbEtbvMilNDEqIhx0tgt7yNOp4s2tTwMaFjKYmqaJmXtaHb9brJOSn1d1+pjwK/P86zgBtNY+P28RwSQ6bdBphRZNGVeiLt+livTh9MwMWwdcTqcJZYu0Y+nHSBAJsee4krWxzRNWOdZ97AuNchk0kij2aazJ+raEXbSiNflbWO8pb1BG1nuIYMU/rf5JpOSdsAUBDwzvdWifBxHyWVPDV3TNKIfTgApz5a9ue4+pWhvuPxLI0WCYKPfYoHHEFO0oxRxTFOiRI2NgHMOx+PxnYTn17/+Nbz3+Pr1K5zp4G2vQ4PbImeGMz282wyqqYtvExPkejrr6xYZ46QFR9ds0gU79MlMs1FQgg2/sNkGVEUGO3RJ/iHSj6rIcD4e3pmHMXWGOfP0SOF5Q8lGVZRqNK3mzjtZFpk3WfJFGLpuOxsU5J/TWhXmJ89PO3SJ6Sl1C9me+/jsPYOCAwZqtNWzIU1aKQXwaZCxB7q/3l71/xL0HPVMDBohzXN/irLfHV8OeHl8SiC/+FOs04roIqY4S3G9vOI235QSzvNnGAZcLhd9xpnqRAPePc3eGNFuT+nZNZ1M90OauJleAIcyy+VZD0HvB9mYjH6kb9iXT3d4/HKPNV1/HyzqulCgwnuDZRlxPD7jdpv19TRNoz4EBMn7XpIp2kS/lvqlRFvXWocV5RXWDXqOcZ/88vkBdS1pV5QbMM2FEqe+FU26NwK48CwR/bxJAzib5EwtsssRpm8wjx6ml4Sxtu01WnFdXuF91JjLvjPqX2YSgG13xbz4skj8rB1E7jElVoRN09+27rGMK5ZpUo8JMQY3eF1F9vHt9c/wRsw0jy8n8SY4nCGJBket7eizw1qobzttEKqq0md0D4RzaNTVA4bWww0j6qJV4Ngbj+PLCX2bvKgqkeXVZYO+GRSA7BPgvU6z1iLRefWy2kuAmFbDz7///nucTicFacnKulwuuJ4zPN0/oylbZJccU5hwOV7R1h2yc54SXlp8/OFHlYVySLeMovG/XDL8+MNHOBfw9PSCsqxxOJwkdeLpAWNw+PzpDvnliuspg+k8/DChbzyulxxdO+D19WsCJmZM04KyrFOixvwOcKH/hElGopQDPD09qScHhw11XWOeZ2UaHY9HTNOEy+WCb9++SfRwAop++uGjrJveipGqH3F4OqBte1jr1ZeCQATX6W9/+3uURY0//vE7xDAhhFFAGj+KwWglxsi//+3vlGGWXzN0TY/j80nZF9Z6lKVM+PveIMYJwQtLnnKC58cnkRymXqVrGpxOkhKSXQvcbm/wLqJpOkzTIt4hRYEff/xRB3SfP39GXdf4zW9+g7u7O/zw3Q/o6g6H5yP+8Ns/IL/kcIPD4fmIy+mKppQEnDKrcHo54fnhBX/47R9QZGXyf2hSmk+P7JLjH/6vf8D1nKmXFQcobVXjNi8o0l6YXzP8y6/+WeV0lGSSQcGv53mOpmnw4cMHabwTa4l+MMIiLHF8flHGBKO3l0n6FT6rBLN//PCD+FtVtQ6/unbA48MzHh+e8e3bX4TdkyS53giz9L/+/b9wPV3hTDJkrgXokih56REYT9/WJd5uC6Y44vnhUZjNKdmMVgcMZKDZ6BiiRKofT/j5z39Rb0QyJI8vBxxfDsguF/XVoiyRwwwyVCj/q85n2KbB3/38888AgHUMiKaBbQpMwerBZ4deD3vKPRgHSV8AZpKLV8BGrRR/iIB5jKA3xBSDUvTl/0oTPMcRr+u6SQPiFj266daDumQzJYK+D5wm74uAKcZtUpsaUm7Y0Xl8fX1DSI2YJlZ0jN+sURWZSl94WAkwIz4cyxRxWxYtTDaZSjL184KkC5Ngi1QjOLFnLEQftFniFFyKTHF3Fv8FCyZ/SIJJi705KF9jW1eqK7a9Q9cM2rANSZPZ1YIOM95vYw9saSBaaO+usU6MrNVJoso60tR5Sk7XYrQZ1COE8iCNiIwCfonJqYUzPW7LBDFsjQp68fvs0GOZRl07wVltWikfInuHnhOMHqUkhT4g8hHUo4JSAcoJCHTRD6Nr2q0gi5vnAlkCm7/BxpbZ05MJJuzXqVCIR3Xytb3H0Fr90w0Bfe0xNB6TXzG0G6tHnOxrZRuw0GZBzwktX59JDKR9Q3ebt8aMkg9O3qmLFDryoEX70PWahhHSOqbXw14WQSCRgBQNyV6XVXWz/Bmc0NFIlc3zGOK7yGEBtUZdi0tiZu2TYvbAxRQixrhgGlcEP8OaAGsCgp8xxgXr8qYNMQtfviZSE+mlQ2kBgSB5roNOo00/JGaQV4lIVzfv/BjUwDJNrWRyOOi/DUODpi31UO5aqxppgjfitbGlJLFJIrOA+xvpxmTeEITaS0coFdkXpnsjqGGQlAUyrsgAIHjbVrWCJMrASWuJ72Fv8rmPAVWpRVq7BNNMP+h9Jci50ebHd9R/00kOPKmnlNfQgb/vjUrHCJK6wejPMf2Aorii6+p3MaVy7Qd07Ua75PWmjwKfJdL1CeCIWW6jchGJOhTPAYKTBKYVKE5rhrT5fYQowXwe9mWW63WiJIeG0DQVpWRxDCFN38UwUJ3a617Pgb5tMEVJkSJzTz4k2pPSC3qvjGHz6KmKEl1Tpqlj+05/3NZdSlSQjHjGmonhYq5pW5wy7U1f2Tx1ydSZ4L2+t3R9OOXhvsep1J4xp9KLtO9J5Gevkks+7wLKbPJPMr/EdG8Dw3htbS9JK3x9XAdNVakjvJyJkzAh4pymvRI3yXhdTrb3kcAEkKSOmSVZJ90725PuL+c5va6i2ySR9DwhQ6rIMl1L9MIYU33E853sEb5HskD73uhzFcKoMXjOSspB31sY45MZ3oSuHVBVLdb1DdO46nUqskwn210CHJpq2zeaplFTuvv7e2WFFHmHoQ8oiw6n4xVdZ96tFybD8IyjSWzfSAQ3ZQTUQnMvpKEnZXLc98g+2ftd7Flqe8+gGCPGZHInxX7AOq3aHExhgvEONmzJRwRrOWRjtDN9JaKLmMIMiUAVkHsaV5jBwZoA5yKsDZjGBT4Zdo5x1ga0aTr1HGjbXt/nnilGiZAwmvokn1wQzIKucqn+EAbT9VQKAD0GzKNF8FKPtlUL20e0Ta8+TNZK0kPb9jCDE6+OWijt6n2TnmFlJw5OGl3jdS+vqxYP90+4u/uCcRxV1sR79x//8R/48OED8jxHWda4nDP9fd5FXC4ZjoczikJiG4MflRbfNB1++PDT9n2JkXi5XFCWJW63mwInzjnkeYnrRX6PtR513cr5YpOU0wZMk3g6DL1F31m0jZhDFnmtg4x5B2izxg7WYSgbmLZTI0aVgxQlTNUgv1QwXUBXG1xPBYbGYWgc+sZijje45GlyOV11SHA5XtR41wwBQx9gTUTXCfCdZZmCJufDEY/3D8jOF7wkICG/XJWVll+uSb5RamoD/Y8uJwEV7+/v9VkiG4ZyVKbRcRAsnmIzaExP8/Ch6/H88ChAAGVRgwBtl9MZY4j48fsPOB9POB9PePj8BefDEW0zIMtKlEWDECZYG5BdCxR5hafHF5TFGWVxgelbHF/EY6GtOgytQ7AT1nXFw8ODpnXQs+V0OuHx8RHWWnz48EHPpuJaoslbZIccTdZKjLCLqFPsJ726piCS5+xy1aEvge4qL8SEsm7Q1xI12tUG2blCMBOW8RVD6xDtrEkcYso/IzsXMJ1HdAuG1qNtevSdsHTHKNG4w2B1z6YnD42aCfrP44TT4ajm/M45PD8/615H8ICmvNdThvySq2FuVdSoyyYZnHcq8Tm+HLRek9qhQ102KPMK2TnH5XhFcS2wzilWOQ3Vt3ovqOGq6QV0d85tQMVtiphsB9sUCLZXSguLFgINNKL8ZZO5NZX8fxJrRk2oaFlrSJzkoH9yIqVTd6VZb80mtaFs9jmZ0MIpNWfrvIDeFPOu6VxTsykNjVMpgxQyAfO4JK+GhGiVFbLLCVWZgXnwbV0l1ogAL2SNkJ5Dg0/+HjH3nEHHad68ZZrVuIvFlLxur8ySmCZGQqFsQUNNASasTrW6hvKbXqU4zogBmh3E9NQNXgrTlNVN+j4p8HHXWA0ts+G31AsWbRvQ47TpZKEXEzXUW2EaqGdAHN+BFOJUHRWoWqaIKYbEeJmwTBFNVSA4i+AsXtdFmS+y1hzmMe7WnBSodNTWe77zNQi/WE9Tuvek2CsLxG1xuPy+KUalu66JtkSwgw88J6dCKd3iAtn4kumzl9ywGCTI0ybZDpk4bHL6toXrR5guwHQewW0UMZly7BsiuX+vSTrDCSUb/D0tl0DL6INuVHtKIqcqxhg1hns3sUyTZTbEZBmwaSaIKGCcABUEJijp2MtuKN/gVO6Xsqi9oeYe8KP22ybmC++9+II43JZFm2KCMCwwY4xYlkVBFQKeBDj3PjX0Wtleu1Pp2uaNsPkOELAJbkt/IUihJqPJC+Hwctbs+PU2ouuqHXvGa2PI664GnrwPfJ07yQQbsb5p301yOKUkrZaaWE5f1ZchUcOtFWNBSjNId2c2+hRHneayCSCbY88AUppjmgzxIFwTMM09gxOFeRzxut70erKpJahNUDA4J3RVGzAMFsY4jHEWt3YjU6T9ecJml58LddNinqOyKsiKYuPF/z8nthJBdRZdCqSnvXIzcdw8fNRAmJKi9D6nGJXaqUlI6Vnm99PQQkLJfAAAIABJREFUlMUKPRO8de8ADxZCNETmM+kGh6qo4QaH6EQ+IJ4dgzBeGjErFSlhC5pl26EXP6RewCrur2Rm1EWZzAWzBOBHSd3QBkymNgQOlaGQ3j+nu1yDZHGpd0JqDNd5eQe+cnjB60PZDCWbLq1//XO3Z3tjdW8gi0nZnqlh59pyxugEkTHllGmw0aIRrxrzOnku+f7EYJqNrFCxg908BYINyrLhmuF95bCDRrCc8PFnxDQlLPNC93i+/v1rIIOGsii/e637JCZN9knsUO41xjj0ndFGmIZ51noxj7QBbdNrHCeN8azxKR6PbDMB+elwz7Np78FDSjR9LEIIsGaENSPMIM8zG2+aDJIpSkCTjJe+baVITxRiUuYJ0pLRQ28lPveMy+QZ4b1XkJUUbzb867pCzKKjMl+CDQlwGOFtgIvywZ/Bc5aSWBpnrtMKn2Qfc1ykRjMiF4xxgvcRQy+eCDKpv71LGhkGC2ul2SelP/gtZYnnDif0m4eWyGqeHw6Y/A3BzHDDZmSbX8qdt1oFa9oN1HKzejE4GxDjhLbp1bdgGKw+M8s06fNK+Zk38prbdgOcnQuo61YNSXnfOIk+HA6Y5xmXywUvLy8YegEg+OfxeEabYjmbpsP//M/vUJWNplowIaGqGtxub2gaidA9nU44n8+4XC54fHxU4+LLOcM8rzgezhh6i3kSiQev7zyvmvxijVdTzXV9lfSQLJMh5HoDkw75rNp+gK1bRPtecuu9R3nNcQsjhtYiv1Royg5N2WP0C7yR4ZbpxNukrVpczxlMZ3A5XnA+nPEvv/oXPN0/oSp71PWArrOo6069YeZ5FkCkrGTvSWcPnyeeK24wabjU4+7jp5Sc0ih4TSDpfD4rsLcsC+ZZ2FKUZNphwOdPd9J8ns44HY7JhLHUvYf7MOWzHIqR4XeblxRvb/GH3/4O+fUKMziV2zw9Chsmywo0dYe6EhuD8+kFj/dfEJzEr+fXAn1j8PGHO70OLy8v6LpOpSaMkuU+4JzDt2/fEN2I6+GK48MJ56cLqrxSD6x1WsX3KkmPRFqSpYFzrylflZ6dBdwgIJTpBHzKzmUCImbYXtZJmRfqEdjVPYIdMTQOp5cMTdPps/L5873s0c22RzNmm1Lvvdz0msx0uSfmea7SFUrv+naA6S3aqsXX29cUZboZ5tZFqZJLGULI+2XaT7CSTHQ+nPG2fsXQGelF20GSepKMmB5CNPxVQC8FFfzdX//6VwDA6A1sU8C1JYamUtM+NoXi8N2nCb7EY45BfCnEaEvy1Smt2NgTm2xkazKN/slp6DyO6l+xL/i5cMdE9dZmIU3g6OtAUIK+CNF7MQwy24R7Hic0VYWXp2c0ZSUmjmHGOt3UaI96wuDeJ0pIESe61j1rRBp7qw07i8SFBlNmZ2aYmAvOGI2j4SGg9FaludpUUEgEbF0WyfyzVZqvNPECHLV1ibYW8zDqiiUqzkCys2ud0tnBiA52NyFlcUNKH/PsaQbFBpKu1aQiaeG/AzJonCoAlFP2A6U3ZN5s7BSvgIZk3IvZIg1QeQ/oO0HPlHmMcKbFGAzs0CB6gzEYTKPDPDpEP2g8KmNKCSSRBRG02Rj1PuwbZno/sMmmMdUekLLpAKb2inTkfd56cIKm07yQjcoUPdq6TM9Rp9RpRtDaPsC0LlEvjSLxZCoMyfCRaD39KNjc9G27xe3uJndd3UiWe5occNrDTUsjEGkWmN776DfjyT7R2H2ijrMBoL+Kxgyma9bWtT4PBMh8YrSwiZnHHTMmXWPuDZoOsgOWgvNJM2nUeZ4NZLAO0xwRo8c4BszzCO8tfLBwziBEp6CPmvukSeiUAM4peWEQ+DEJ/WWM8d4QMTiX9Ow7P5Od+SGZE3uDqLu7B40OnOaAtit3Bq2bMSSn7DptTY0TGw/1Neg348a2bhQQ2fun7LWS3OdZhJNaqyaYiRnGwsEZSQCZ44i2blAUhcZuOee08GdDwUKfH0TsydwhM4FyPcrMovObXCih7nu2ihuSEWFvtJnqe4MxzvAubhOvYXPZJ4hNAGD0Adb1CHGLEuNr7roBQ++URUSGFJ+FPWCrU3xPs9ywyQWS9wcZgZywibnYoKAhQSaCjGRDDbs9m+lNZZajSlT4NoGVdOzen5f8XdxvCDiqUeVgEmPPomtq2KFLEaNNYlTQN2PQ54LnGzXeY7Domko0qenrVVHAGY+mlP2hKiQ6mMbPbI7sYNRvg2uQ9H11t0/vkaw9JjBwT+EEjhI+ghh7MGMPUBG4Cs4rA4UeJ2yg9hIiprQQLNmbafJZJJuD12dvzs0pm7ciQ7K7v9/mm4LbBG5oyMqkHQG5NhNPPvfrvOB8PIFGvKTs0ug4JPYVfWWaslK5ItlXTTLGVGPPZMhK1qHtxYBv6K0ylczgtCn2PqohJot6Ak1k5d3mJcWxGj2DsstVXebf3etk4vj8/Izj8SgNgh0RwgwzsKHdJC5d1ymLrSkrMIKcsiZn7DvZCxMVaD66/1n0zNl7BxB4/aUz/V5jTrNoiT42SfMtXiJTmODHCJfAOF4T74UNKCwtYdes04p5XBIzI8J0orVflgXTNGnM697fRyQFwrpgM05/BIJIZIrtTVbJMrHWJon2hGBjknZE1EXyCrKSjERZXluXySSX0rVODRAJkngvLAv6Hazz8o4drZLsxELSxj8191XZ4A9/+BPO5yuqqlF/B0549/4q1+sVHz/eJYlAJQ1qkiIMg9UzYV1eUVUNXp6PMMbh97//I5qmw8vLUcF5glS3200BrKZpVLJpjRcAxkecT1f0nZw74zhqrCIj6rlmvKdPUVAWJEFy7u2+G9AmU3Oabg7DgGAsZuvR1QP+9hfgesqxTq/Kvh39jNHP8Eb2lGBFrrWMK14eDxoTHvwC72fEMMMar40pz/6Xx6fUHzTv2Of0calSc1tmOYosA30UaCoZQlAj1nEc8enTJwV9zuez7GNlpZ4OZAJufY7TpCBlptstsvnw9JwYlxaP9w/az1xPZ/G98B4//fSTDmBoFny9XoVBWosZaJsYDKfDEU1Z4Xw4wtstoY8Gv09PT/juu++0Fgoh4L//+78xjiOyLEN0I+qsQX4o4BqPOS5oq1bSb3oHl2KkpzAh+hFfb696DnMgz3svvjtB2dTRCftuaK0k/tW9RFonlv/QdWhKSWqa44oprBKLm5JWnAvwPsL7iCKvJI421Y2UadBAOzovdURVIc9zNasliMW44KZs0JQN3ODQVO07n6Sh22K412lGWzd4un+QvlBZrwbeBDjjsYwLyrxCUzYYWoO39SvOhyMklvyiA8gyE8lWU9UqRd8YFXPE7HqswcANLdZ1FUO81JAvE1kEQan7pu8UgGDyh2hXxXDztsxpcj6CiSAEK/gn40d5sJI5sSTjTE48aMTBadLbepNmaxx1Wva63rRRuSWt+zJNOq2ibl1ZAM7rBSdFlIWZ+G0M+h7XeUzsBnnfbKQ5/WDTS/Mtgiqc8rOQ4vtlFCedcKkFJBWd0ziR3nRo6wrrLG7PzgzKrpAYLQEnvDW4nA4ITtgsdui08Fd5R5qMcjJGd/l9POOe7m8SXZaHDXW4LPr3VNtlmrHOi2hzE1OEoA4lKus8JZDCq9cJGSpj8FhnYWEISLQltUTvcFvm3ToUYGMaDYLvsMwOYxwQfY8xDhjjAO9alYQomyIBXUyLkUlakkSkCMs5Te33JppP9w+yhtI1YDNBc7Tog1K7OcHitWTRykbzdVllHQ7iA9NUGZztEIPB0NXo2hLOdhj6Wo0gnfFpQ2y0aZ5Ss0jtLen4wTl1OxeQzGrxSk8ITmG5SXddh3mesa6rovrzPCsNi5p6Ti+XcUoHltPILxafkqxhtIFmwU/vB7KaqEHnGhrShrckH5p5nFT2IM/1NjGMqdijOetbevantDYZY2pdh3FyCNHCmBbj5OXzYBBHp0wJsoHIRtgDpXxWlnESvWW6ljQWKrKkvS0r1SGXeYHv//SdRgGyoF/XVQtmKcS34tHYDoPZQAXvpmQgKc8wQVk27fTTICDFhoPUyb5p1dSJdGXSrNu23aaWuzQZ55xOHq/Xq5ou8r5Tk8iGj++F8o+9xpna3F/6adC/xKV1QENTuc/y521ZNrZSAl2odW4TwDuGoBR0NlLeR6U9er+lwgQna3AZJ01yMX2Ppi0RgtWJKTX9xnj52ek97yfS++k7QRROLWSyIN4HVVEos0GlBqlBJPOAqUBkHfAMYcoFpQRNcvnOLtdkMOneNdSU5hDYESBNACU3GFTJXXyTFyTj5XRukFEhe67IPb0174yZ2bTP44i6rLBME0zfIL+eEX3QSUiR5Qguoik3jwmCNlnSjDOznWyivu+1kdrH8lV5Id46dpMIdU2j5zkNQgmK7mUMlGWxSNySppzKPPn8k52kMra050QfUBeiIbZJWsAmiyAH5RP01Wp1ImTUGDE6iRRltKgzAlSQ8kpzSg47OP1jLTCnvYdMIjIIuP72fhp7cP3l6TkBPVsiB98fgbHNcFn2QBqova03YSelJnSZb8izEmVZi87dRTVNZtLTfnI/JCbK9XzR90NghcMjggD0qtj76FyvVzw9HvBv//afuFwyNWZt2xb90CIEu/mDJU+f57SuCFzTF4VeL3meKyh2uVxUbrKPUaUvEIFlNsd7dh73dJHieKHdJ68PJqbMccHgLNphMzlWwCKdw3ZwWMYFddns/H1ERvJ2+6pMr9fXV/2dBIWmSYw7p2lBVTaYxgXTtMAaj2lakg9BrUCF7GtGGSnTNCF6ozLQxy/PKLNa5UdNlafknEGNoyntpA8MJ7fzvGIaF7RNr2umLGoFOZuqVtkmZbN2GETC4qS5WtdX/Pqf/xXTtIiUz3o9L1iP7E1Tu26TuWTXAqfTBVlW4HKWFI7vv/sBeV4ixglDb/Hx451Eji6vEivbdPj3f/93Nek0xuB8PmujW9e1gD3pd4QwwgxuawJ7o+vodru9S7jicKBPwCpZFLdlUcP8MsthqhZ+sOoro7HiRYlbnLCMqxpWL+MCZ7wy47qmR5mV6JI3VN8MGlHLKfjQe1gjEtjgRz2fp2nCPIu0oMoLpezXRYmQ+qvz4YgyL/Dt9Q3X0zmlrgU8fLnH63rD3cdP6sMwjiOqqtK6gmCSeKQlkDxEZRhS4sko9MvxJJ4pyUOvrZtkBRCSMWOP12WVZLLE5rieL9pkf/z4Uc2EmZJ1vV5xOhxVzi/JGiUOT8+IzuM3//XfKMsSh8NBmae/lElx+EIvhbpoMNQGl+crZruI5MOP0siXjcSipuhW/Aw9dy4pKWSdF63RRKYniTWjn3B8PkmCSYosbqtO04eKLE+qgRlDZ2AHATbKskZVNvBe5K99bxD8iOBHTNOirOTsfEGR5ajLCm+3m/ZnrN84XCJgRkajTeuIBq3RiUF+W3coslKN1+nhtJfiO2Pxx9/9EUM7ILvkWMYFfdPjy6cv+PPbX9BUrdY1b8ngP6a6vSpKAbZTyosyKtYxwHUlwlBj9GZDjRObgqyCKcpEfIrSMJNhQRCD/g3vwQ1pRtd52n2/JIjMqXkk4jqlhpfmgywM+Tmp+7+cqvKgJ5WYzSYfCEoA9mkSIjVJBYTbYkSFLiq+FARXyAzRBjl6rPMExveN2rRvRQ49NTgNCmmqpuwEI5ocshle15uyE9R8NAbQyZ2JJZR7mL5TB3MmrthBMraFfSHTvL7ttDiuyxLMbmehohrdVFxRj82IRd6Xvb/CfrLNrxONnSITHMTcUoAqr2aXt2XSNUOQa58WI8CG3IPgbAIwJoxhk5GQrSPgRIfoe0yjQQw9ou8FvJic+h6onGPHrqFunNRurj1vrIIYXC/6sQPF2NCSZcDpDsE0MntYfO5z59mcO9vBDA2GroYz8nc7tBiDRfTmnSGqyIysFr6jn7XwpE/CFKM63jNyKDinDBjStvPrFXWiU7Iooz6X06qwM08j+KdRe6m4ZlGsBXtqqEUqY/Q6EGTg9SF9np/zmWQKDI1Ved1JASezZU6Gi3TaZ8oPQSgCcHEUgMLYFj4Y+DAgjg7zHBCjVfCK+wb3iP10n03QWzLHUzlBWgd1mvzf5gW3ZcXrsqoRUoxRC6y9kVaMEeu6wtmoE0hjWoyj02J0jMs7SQrX5JBo3Zy0q941NWb7DxbIZHJwosiowH2joEVSAjIOh4OaiQ5tp2uoa1rVwrMpIaV4f+CRMkk2BZsYXou4M/JkEtSeTUdpFIFV6lb3nhzGOCkaO5nqtU3/brLA5o+eHVx3vM/OD4ij3zS1aerpXESMs4LM3Ce5RpQinwpQAt9s6K/J6NGmoou0VgIk/d5PIe0Pj/cPePj8Re/l0PVqYlqXVSr2J2VLEWClCWabGFxTAhXJ6rO9TNb5e/pWCgRJbhG/m66pMQYP+lTQk2rQ6z7oNH4Png1djTw7J5r4VSfzpjMosw1kGbpOzxOaBYsHQq/ac5qSkYZPRo+3bvNuSMAJn0PT98qYoYyC8hiRrQ0q3dpLI7hHhwTk8u922MCfvWcFZQt8BviauF6nyLolKKNDvFDEgyC4qHpf09k0AZVr2FQ1imuG+7vP8MaqFnxjYXpl5fF+dnWDP/zud/h//8//k0y3xbhwShNP0w/CZNgBRQTKCX5QTsSv8b4wJabMco0LrKpGZVZV2aj2n/sK7x8BPzbHXKusG7LLRWRDZYW+bdU0cR9dzD1CZGgR5/NZTVhDCHDeoG0rrLdRf7bpB1RFoSlFan6dpIxkSXDv5QR8H8md57nulyzW95Gp+/+rCUYpDUs06RPmlOKxTJLE0Q494rwBHyEEAatTXSqSnklZGF3T45b02854BTf2zQO9ANZ1RQyT3hfngvg0+IhpWtDUGzX/cDjg8fFR5YcEiqeY6toQUVxLDB2b6gFDX/8v9hfvI58ZZ0PywrAq96iqBuvyCmu8mASmBvR6Om/R5ukZoVQkRjFy9C6q30RVicHqhw8f9OwiE0BZiAmkAQDnAsqy1obtfL6qDLDvDcqyxjjOKg3pe4OXlxc1sWRTRKDUe48sK3C95sr6yPMSdd2KZ4j1WjMR+CGAwsaZNTGTcwjQEehcw4iXh8d3aW5lWcIPBrbp8Jev37BOczJ49ekcFlP8rm6wjAvmOOsk39uAIitxPpxxPV3xb//6XzBDwDSuEreaGJUE6yihdcaiuGb4+OOPeErmiXVZ6mR8D55yWDEkuUBVVcr2ISNXmXHq51Oo7wUHetw/+8RGXqdZDHOLUiMxyzxHmeX48N336u1An6ivr69qwvv582f80z/9U/ItKfX359dM9rgdA48pGseXg/jgFAWenp5wuVwUqPLe43Q6KWhxOp0Sw29AX/XIDjnKc7Vr4j2Ka5n8L0yS/DkUKU7ZW6sJW4zZPh9PiD4gv15Bvz9eZ9a08+iRX0/o21qHk01iunR1j+s1R123aujrrPinNE2HsqiVkUlGKPfjoZXkHcaC9n2P19dXvZesB+3gNMWtbwb4FDtvOov7u3s8fLkH/f0oiW+qStmKVQJtohvR1T1Mv0Uad3WnaTJ9sl7Y17R1WeGHP32P4/ML/u5vf/ubelTEQcw0o9sMNaRZ3KQaY5CITKHpbznrbCjFXNNhL/nYU/U3MMMnwIL+DVabHxZ1TJlggcfpG+kzROg2Izmn3hVrYmO0tSC5+6aHv1NcrL2gRCHq5iFFirw3NtF7TwW+p2UatVBUQGXXxKinQyp46HtA9gGn3Uw0WFP6QbDUH9MbxGAfq0rfEBpoirFik5guHufjAd4OqMtcJ5G2F7M/bhwmTf5YkHHaF31IUgFGQ1ptkli0KcWchVzahAloEPQR7fYGKkxxW0PLNCZjTHHW5nogOPG/pSHbdSc7h/cmOAM7tHi7LZhTpNgYLNY5KtuBB+68a0ZpzsjGWtk9Ok1jQxM1Opf6ub3BKKnXZGHsNcOc/jMNgoaljLJk0SlOu7XKZmjyuZdPyFSyh00atjnctgl7KmoZ98j1KIXn5ka/GYumiNVdCsMvkdUQgrIaCPL0bavX9OvtVRFjNs401tmzH7j+KXuhJwgp9Ooj4zfDVjqc01hx+3enbKvbvCgoyeaD95bgJtkJGhebPCrYWJPhsUyzSnM48dj7i5CSuPfWoBztlJzV//Ltz9rMEczZJ7Zwakyn77Zt4d24o+OWcK7fGv6eVFmZXs1JJnCbF70+bd0ovZSg1P6DhS2Lb8Z77dkOZFZwosP0liwZ4FFjqdcm7b0Sj1Vrs7lPE9hrz/dFPwskay1eX1/fgYEKDu6/lvZt/j9vrR66ph8280zr9ZAmBXoaF/UcobSPDAtOpGN0mKagYAqvi7UB47ho40Z/GRoNUndLPxOCSWu6N2J+FRXQITjH5ASea9xT+f30kCHQxjQI029ATVvXGv/F514KkF73N+qL+bMHegKkxpiSsaGTNIyhE5qsxF+32GKxhR0UnU/65FbPAmGmmAQse6X5Rh/QVp16KFAWwj1v6DpNP+H6oTeK1h009k17Qt+2MH2v94HAgrJbhs3zh6/FcxDgt1hZgg7zKGcuWTy8T2QsEPjl9xBI5bm+zgsux5PKUPYAKZ9Z2YPGdx4GlAkwSpEAaZd04Xyte2CL0pPoJL6b0XS8n7fk+UD6NmVJNHWN3ie21fDuOolGvNI1zt9PT4+2rjEM4ovAyEJrvRjNdoNQ4tNEjuACm39GjG4AT6uU8booFVQly+p4POLh4QHH41HlIFVV4Xq9Kj1fGn2LorhgWSOqOtN1TTPpMQT13lhGYQqS7fH29vYOQCVYy/2L+yAZFGyMuX+v6/oufWkYxPPL26BT7jkuGP2IKcwCSnmHqm1wOp3QdZ3KFzYD6qg+Jq/rGxjnvU6rpmqN46h0bOecAjZd16kJJb0pnAsCUMRZ/HoSU64oCjw/P+vr12etrzAG8cbiYE9Yeg28a1GXmSamtFWfJKhdahbl9+v+m/wlyqJGTMaqfD5el1VM81KtSyNasnWMEdAihgnLckNRVLitb+i6DlmW6VrghHsYhuQpkSHPSyyzfM/lIsaaZVmjrltJoegMLpcMY5zR1J2kbQWZOtPElcwIa63KL/q+R56VIiepWplcJx8NY1yKJN2MWMdxxO1202n8PM/K5q7yArd5UWlosKneHxxMMj3le23bFtE6fJ1XZJerngOMmFaj7H7QaXWZlXCpqYx+RH7J8e//8h/413/5L3z9+ld4N+Lt9RvmeX5nKnt8fsGUvF647zRVpXIDShBpIBwTM1jjlNsWx+NRawmuNdY3HBRy8MCI2roocTmeVPJ2S0ECcxw1JacpKxSZRKNn54uymM9p3z0djupdcnd3hxijmmJyGGI6i+sp033vT7//QwLsa/zpD7+Dcw6Pj48S9ZrqHrJf27bF+XxWVtblcsEcZvz4px9xfrqgzTo44zVtpqs75Aks6uouAY87Y/PBbODxYDS1an9dyWYnU8EMNcxQYx49+lbY0jGBLMF5AZDTWtwzkfrOIM9KiLn/1jsTJKNlQdM0eH5+xsvLC37zm9+gbVt89913GonujUffDujqHoysbisxAT48HfAPf/9/K2OU8kTaL5S5RBS/rW8YUrqR6S2GdlAmSn69in9GWW5efdapzLXOCpimE6Dib3/7G17nEbPrYZocc9iKTMY9MtlD0jzkTyZS0PxwmcbEsrDKutg32JLmQG+BAcu0AQ58cFmQr6kJYVM/jyL/ILWEBQwLTtP3WvyxOOWDQer4nFAfghlyQUM6VIxuonKAGHg3qDeFyC06iLyFwMHmz8CmUOiXcTcBDQqykD1BmQELczaR1EOzYBAgQJp4elLsU1jsILRdSiR4rasiV+CiKjKITKeF6ZuUBjIgBovgBm0mea10emidXivqe/lQcYJBmhinSmzQeG+k2ErMmTEk2YeYYJKJs0lAxNuE5quUihCU2IxbjYJhch+cUhHlmk8KQpBJMyeJwLwDqbgW9gaT3FCJ6tFoU6U76XAg6LROs04MeXDQe4IABgtrAjucZKm5mwnomx5t3aEumhSJ5NDVHUwnDQS9MuT6O7ghwpsJwQj7oy5KYR+ZLeqQYBQzy3V9kareSmwQm0dOjPaJD20y9hy6XgEoekrsDfGmEBX44lph879NLp16g/DauF0TQNOmvfSDkX6kxtOvYu9hQf02ASA+T2wkvY8Yx1nkAUac672XTPGu3UxPST2jCSy9J7wRPw82mntHfIJQdjASb5dAFZr1jiFqUbinuLN5F9Bi0KJoMC36odHJ2zSuKu1w6ZCjppOyGRaNSs237t3HfgK412izEOdr4iSb7ups2NXkyIrBYFs3CkQOpD+ndUPjKU4tCX5xTbE4ZkHTpehcPjvbPd2l8rgtwYFeArqWrJNi2AV4J/eZYIW1kkSwb1wJWJKJ561DHB3i6HVSx0LVWTGkW6ZJKct1Wer0mfv+Ms0q+6ApMv0gNCp1xwSiyan4LTT/65m4pXhuApZNkjYQeBjT2cE9agxBHfXHxEwh+0EYey75RomckWlR3g2IfjNlFo8pAcC7plKgns8zo03l7zIJkX1+QFVmKLJc4rETlbdvpLjZpvgGRZarzwtZffQ2GYYBr6+vOgEnYLE3c6bBLunkdVnpulSTS55Tv2jK94wdPjN6PsQtQYzPr010eK4TAhG8n8rs2NUg425t8RmRxjMqPfh1ecUcJdUh+lHZStQgc2rGYk0AeZOGJhKBLmxEj64VkOFtvSmA0iXzTA4ZimumoDmbRoIuypK0Lkmqal2z9ExhE9q1kmTg7C9NNUU+NZgOxnTo+hrW9TBWpGyUOnFdF1kubI0UGUqqNtk0ZGPw/j8/P6MoChyPR5RVDu8H/PDjn2Bdi6I8aVPDdJHr+YL8csWf376ibztcLhfd63jO7dkR+zhiSuP2ezRjT6dpwrIsCnRwfxuTF4WYYM4ag7yMq5ifjhG9FcYa17f3Xo15gxOgDITEAAAgAElEQVSZB+NFxxTtTL+KGB2cH9B1NZZ1wjxHOG/gvEGMDuM4Y1lues7xjCP9mw303iODzdg0TQheWJzRh2R4ahKQcEFTX1CXF0kXG5J5Y08WnMMYZX1M06L7b9N0Aj4M8tq6psU1eRXwGZHEIKlJyAShaagZxOciz8vkCeHVB4HgDKOa27bF9ZKjaTosyw1lUeP+yyMulwzn8xXn8xWfPn3G6XTBy8tR/FV6i7bp0TY97u6+6LXgfScoRSbKMFiUZY3rNUfXDTCDJIE4K4CQDxYhWIxTQD+06d4MGEyHEMne4jBzO7uUidcbrOP0v2Jam6JEmxpNgs80TDa97J/Z+YKu6TGFCesk684NDm3d4XQ4IztnwN+APKtxvZSwNryTgfa9TO+7xPi7ni86iCCbXQwcBZQoExuhzHJMUeQMv/rVr5RRRWnR3lBbwgRG9G0LesURuKGvUpHleHp4xPPD4wayp70qO1/wdP+gkdX0JmSNa20PHyyatsT9wx1+/OkDur7G8fSCtq1wPRXIzgWClVSK8+GIvq1Rlxk+fPd7NY/87rvvFFy5v7/Hsiz4x3/8R8zzjOv1iru7Ozjn8HX9isPDAW3W4uv8DYz+jG5EU7X48KcPGFNE7jrdlNGgUdvpzKYMZdmBg1OQdJUumQNPIcK7Fs628LbDGCy+vspez33+y+cHZRKJ+azB0Fs1ObZkKySAiKx9nnvn81llO9ybKL9blkWsEdoBprOwg0Pf9BjDhCIrYZNZeX69qncXaxMZbgqbcBnFdLhLkcHFtUBXyyCDwDV7Y9ZKLtXzl+cDyvN1B1Qso/hTtCVuU9RCmpMVSjeENTGk5lkizGjoKABEr80kZRLLFBMbweuk/LbMGIPD63rTuEOa16kOLuwb3qAPEQEMmWTtN32v2nYWptSyznFUI8GYbtI6zaL/H7z+TCJ/yxThbZ+m+lbfLyf5/BqN9NjIMcWAjT4vPGPRVAuaGpnN6GxrcikFkaayhfhlGGUm7A00xS9DisuuqdNHBUbH9m2NrinR1IUmg5DF0FQFGAND/4/imsGkgoLaZ0422UxwEsVrRZkKJ4t7F3yyUij32TMmXtdZmTY0LuX62XtXrPOI6AlYiESE4AXv85IclZdEmeKDaPpeP+eEkZNw3QzSVG3/fZTfbBNPAZhuy6LAxrZW5neHjzT3nVKQ2bgwkUP+j0lINo1zBgQ7IroJo59h+xRd2taYx4DL8ZR08g5+GBHdism/Yug68ZwoK3VQJtjHQp2yH7KG7K7ZJt19b4q2p4bellUlQvM47oAILwdHAoJI3SKlnTRzrg2frgmZDown8ylZQqn46VpR10hmC1kue/NWghpMFuA0k5P/eZwwjTd4NyYviAnejYhhxhhX+fru2aN5LMEP9TdI4AATP+gBMcUR+Bvw7//yr+rLQnnaOs/iN5OuJ5kEBAGqqpIJmY1aPPdDjaYtVeOZZ5Wul3kcE4XQ6cSTDYhQiCXxxRnz7qMoCi1OWZzwc1JA980Ci/eu64Qizbz5JDvQfc1K80jjVb5HMiqoK6a5Vdu2aJoG67pu+m5rsUwT1lkm9Ou84HW9bXIeAo7T5iFAFgEB6743UhB3AliEMGqGu7VeJxAEpKYk+eO6cm6Ac0abj7qucbvdBORwsn8QnHFmSz/idVfZUro29BiinwmlXpQO8aw7vrwgv1wVpFinWWPc5sSmi97j+HJAXVY4PD2jyHKhjSaD465psc6LTsOi8/h6e4VJwJWkOAg7QgwyW0hilzDObqtIMcX7KGKfMMXzjfs+5Q5DYnhcT+e0Hgd0TaXAg0qu3IjsnGv8HBkYvIdtir7jZHsf28tpjknvs09FXpvAGvrv0ByMBs/c3/e+GtyryAKZR5GVMaZ2D47FBIh2KcNezUzVm2MXjZ6YawpGpaKeYBrZNdFFocvaIF5YyUhzaKVJZYFaJnPUrkneEI40YBpJB/z44Ts4K4CF6Vu8rrOCJzRSJZhUZLlOHzk4qFNs6rvEtLTP0uuI14yePENvhUZ/uor/i/XqgWCth3U9uq5G21bwqYGu60IMao0AFfk1S/degJ2qKFWmxKaGxnWcYBIg8N7jeDymNdHhfH5B0xZo2hxVfdH9ic8MpT+nw1GkT0wHSVKNpmlQliXqulYTYHrycP3xNbF55H5J/6Z9QzvFWWU8SzLEdIPDt7c/o296+DGi6Tv1/iFrq29ajE7AieiFQWF7i2VaMQWRhNjeIkSHrm/gvcE4ejg/oO0qhOhgbCfJE9Mq5o6pySf1+/X1q3oRkFmyl6/0vfh52aHBMk44vhyUodK3JexQYQyDRMYns82utjpA6bsSXTuo5M77qPvwOEpkKk2z+UwwfpkSZO9FLiJ+DxF///f/gMPLSX8O94fn5+d3RrvruqIs5fcz4cMYAa7bRlIQnp8P8C7ieJAkGjM49cNgagdZNZ8/f1ZZzN3dHe7v75FlGwuDSRJdN6AqG8zzinV5xbKMsG7AOHppmr1BUV7hvIF1soczwl0828JW5/uA1Ue4fjNz1WjIqsZkHP789RvaqhbGQdwMSVlzZZccx+djSmCoMccZxbVEmZUYOoPvv/uI4Bd0rcUy39A0DeZ5VmDm4cu9nD1Ni2+vb5tfTz/gpx9+RHQe58MRwclZtEwzvtx9Vhkcn6O//vWv+Pnnn9G24m+Y57ncuwTCUt6h4PKwxXtXRYnbsmoN6a3TCXuVAM0y36QjL09PeLvd8OXuM9Z1QlXnEjPe12iaEs4bNG2Fui7QlJKSUReNMjIu5wOsaXE5PyuzpCxLdF2H//mf/1FmBfcMrrUYI56+POHX/9+vRfaRd3i6f1KGwOV4US+Ht/UNH777AYen53eSZ0qeptSPtmnIuTGd5Xl5W2/CmG0yBN+jawssU4AdxIeH7AxrxGT4tr4J660d0DSdyqhovPz19ornxycFdgUoLnQtdF2Hz58/v2PbXK9XDK1INLyVgeoyLmjrDm3VYYozmqrGFCOeHh7VOyTuWHN3P90h2IiXxwOmMKHKKzn3jBewIrHsTocjsstFGSWsi6pLlhgVP/8FwF+xzhNoXBgc2RPbZJuHJSf4NESU6bjV6bdQ9D00fnTsEUNKuxjEJXmZJsyTwzJvU+t9kc9mV4pAC2sazKNLTe77CcaSjCv3ky9JU4g67VSK+c7YkhQYb4d371uYI5J24syA4Hs428FbocpKQzoh2Am2D+9ZGHbTtdK3gtPZkGibBEnY2AYrudlDZxU0Gb1QASU6NehrckaKQtJzabRJ/4oiu4LJINHbdzGllOf0bQ2apznTo+8yeFfDDCW6JocZanRtBZOK2r2PBgvBrVkKmMKKaCeMYU73xiO4HmaoEHyL4EsEXyOGHTXXCmvC2VZ/DkEDNazzlGeIHEQlNcHBmgbWVOi7K8xQIoYOzjYIrscYhF3CWB5h9/QIvsE89YihhncNpihrmxRd3jOuRQIviw0YhwGz72H6HIMtZfJtDYybkFclltsKawKa2sAPEaP18G0Lm8ChoWvQNSXs0KFrK/SdNBCmb2FNizHaxHIxGKNFncw126bQjOkqRRTx+i2TgHFdWyK4AUP6mTTkHIPBGCy8S5G2JsD2EbYXfVlwBs5u8XQ0VavyIiH1ovVtk69FSGyGdZ6VQSIbr5jukXE0dC1o+DpFr3Q+Potk5iijIkixNE/iNzJFo8ao07j5i7AhJMhH1orQsGcFCPdsFXqKEIQj44Igw7sJbKKvabRholsSQKE2XNhVHcZgMEWDdXlDCBOW+QbJt1+T27rHNK1K9RfgwCr1nTrBzbx3A3SYyhL9Zua2j4/llGkcR9g+IFjRR4vngEPXlBj6GtY0yjLjR50SH7y1Cq4ygpHpMLyuolUXyp8zHlOYteEi1ZGyJ163PevB9JuEkO+D6TK/NHgj5TrG+E6Ssk4rgo24zTfVgk9p6hg9gYxZ9yQaKfJak6b/S9PfjSUijR+lSNu9kOKcFG0CEJt8YJv2swhnUgmfWQHKkyP7fs+MI+zQSVy3S78rGSzO44IxTOqWTePPrmnUj4ZAqEhgtt8hGvkF0Yn30hRm2KGBNQ286+BMAzvI34VO6jBPDt528nU7bHKTwPQQAcklkYjMi14/F7lIj7au0lnao6kKMA3MDp16KDGynMD60DXb9fcugSiSMjaPAW1daSoWC1gCVWSxcEpFWZRKMRJTgHI4Plu6BtL5TPBqAyqowd+dQdxnEiC9l2MMOyNK7jVkJGyxxqMyJTlZHbougdU+DRVS2osmU4mLv7dWGVp5irrjM+3MlljBZ4zxgAQQOVGj5wkNYMnU2YDhzReFTQiZHfsGSV67gFJVKkY5VCHQO7Qd6sQ0pAy3SibETVUl09UeZTJ3k2HPgPyayX1OEzVOAqui1GkjzwMFqNJe85jMrgki8/ex8CcAw8FGkyQvNM4k84B7EcEKfr+mDekgon+XRqNyX0fPpSTjmjawmnsb2VvObWwy0/Xq6yTDN0aoW009YJoQU5j2CS19YkiyCSyzXBimHMCl9bxMk+r85fVOqIsWwY4osxplVqOrh+2DKTs2mYDvhzlhSyLh2RRCUMkM93OCTvSC2MtPRj+hqVrd84INWKYV0Un6Sd8WOB+fUBUZHr7c4/HLvex5ncfx6aLyrOvpjDIv8PTwgOv5InKoRmJLi7xCWdaShlBU+J/f/A7DYBHDhK9f/wznArKsUFPmGCYcXk4CfNQdoovoE3Ohb3qUeYXz4SJmlQnUZ2O7N13lfRb2R41xcrBJVj/0AcHf3snGKAEOxuk9o8H5kqLWL5eLgmd5nqtHSl22uJ4y2NQ/DK2B7SWSusprmM6ib4adP05AU7b4/PGLetzwufPDhDC8IgzfMPQeXWthBpGNns9nNE2Jh8c75MUJTd1j6B2yrHwnMxVAqcWaGIeP9w8qJ+Gz9NMPP+r/FwnYgDEusCaiqQ2a2ih4yP2MXitsqA9Pz7rPfvrxJ10Dh6dnvDw+wRuP/FLg7qfPKK4FPv34CWVW4vRywt3Hz7iermqEObQDyqxCU7bo6g7f/+kDPn+6k9jttsPbeoPpepR5rmbwQ9XB9w5+8Ag2IssKBXHbtkeRZcguV+TX7B3gQlbfHMc0RAxq5E5wXgYgi0gtkvly3wxiqjp4LKPIw6Yg9UPfDqkeEPaD6W0y3t7A+2WaNGWqygup+3cG5ZRk7f2LxHS7x+lw0L09+mQBkO4D67U5jqjzEvnpgtAbNFWOoWvQVAWil/4zeovz8Vlqg/T80KyUEmR6h5RFjb4z+Lu//fznBFSMYFSZRJHKpJ6Ue9N3ClRwSr7Oo/5/AhXBWdyWGd4KEjtPFlO0qTmPmOOcjCwdxtBj7xMQtAiQpmgMEesSMEWLdZHpOjdIbsIsIuekK6cshBOuIaF0LNTnNO2ktGIPUJC9sMVoWpi+xhRdYoxMqVCQSJkpLO+mat6+N9pjY0awZK89pVZftKuyOQv9Tz6nO7iAQELPZWTlXk7D5nCKHkV20X/rW9EcS6O8xcdSLsK/D30BbxuYoULfFjB9A2f7d1RyAjtKI+qlOKnyAn6I4vPB+xcEgLCmgrMVvC/hbIXg6f9BHxIHO9QbVTZNiNloaBwcGwwtKgUIcaZBU18x9AX6LhdgxPUIboB3gxatbBiGrsKaGmABvUQTRoCLkzLqqziBXdwM1/aYvEX0PQZTJ7PBHtZEMeE553h+OsOaCUNt4XuDoa7QFReIIV2DqsxQFleYvsUYnT60pDJTvqTT1B1YQpM3MjjswDg+r9d036DRJ0GK0EYZHMGM8GY7lKIflMY+xXErNlPhT7bJ3kyOcgMyVIRRtXnZDF2DzZOEOu2gci4a+vDZoA/JPApLZooeyyzsq2n06gFAJhQ9LSjdUomP3Qxro9ucyflcshHhtICNrH49ST24v2gkYQI5tPkdumSAKtrBYbAYBquSg+BHmUIyV90Hpf21dY11XlJxHpVqzfjAqii0IXMJNCFVkwXQ/kM0mA62FyCBbBnz/7P1Zs22ZdeZkP4CvwAeCSKoNx7ggYAgeKEgIAIHnSvKlA1uwh0qcNlgqtxJtqWQcStLslWyelu9kS2XSymr71O3v6fdzWrnmu3qdnNuKq3Mj4cxv7HWyeLhRt6Td59z9l5rrjnH+MbXOAvvDFKwGltYF+XiLZNlW3zOyCihQdc8TmLi2FmYRowRo4u5GZ4QfcJhOgolMB9oUoB4LWrVGCoDEARY1qAEqd6cptM3hK8bx4UWfRgPGNKI43TEPBwwJqFaC2tnSWwgw4bgNWV5NGPm/sw/Kdgsi1uy22U/P+AwHrVBOB0Oui7YWHANMU6SwBgnJ3IPxTyKzJ2FxeVlr4pDLsoFpB7SCM+MceMWd/CweA7Qd0YMPYdVERrgbZDCP3shpNBl4FjAy64t0TZ7mLbAYUq4O0/oMxDvrUzVu9Zk6ZUACgJCyLkfvVwvxmRb0+pgg9HTUjsI28J1LUxToWsbfV0fA6pir2cu/Zbqcq+gCL2YUghKSWfixpB6NY4kOMZ7x3tD0FtZXflrAkzqk7MaGpDuvGZmzqt9Y80i5N5AKjPBHe69Cmbln7s2NeW5KvuKg3dGpRosZCmd4XqhlGRJ3pL1S+NbTsU4BdQ4ysyA4nMpkiOReVB+ZI3B2IvksdoXYgAeYvZ6cNrou65TyRsZJKZuhEWXzyqf5Vykb7PYJUNjSXyQa2NybOCQpS40nCPgcJxnfPnvvigeJSvWjjVGU58IEATdR2vst1u95vRNWfvNMEqczQ/9ed7o6cNzl8kqw3pvzvdsqVei1rCk/K/NMMkUWhsMc68nQ5NAA1NM1lJTShF5HtOnh8wiejaxjmK9ysSFtX/SPI56DvHsZAPJlDD6Eqxj6yl9FHq3uceEot9HCEFZK9T582tK/iidGeIgqQfDDCZaHCdhIpla7jWHgKeDAMzR+ewPE/R5JGB2+fw5bq9vYFuDcl+g2FeS2NFPqOsW1nrcnV9Rc8226VAUFbyP2G0LWOsxz0f1YLGtQ7mrEF1EsS3RlA0un13K3uoXifzpdNImi7LZtd+BDx1MV6GzjSZ6TeOdGgNT2hnz/ST7iewXgvesA2KMIlvYlQguwjQd2spkqj6NjFsU2xK2dRJ1eTijD72wgJKccdGJ/5QY3Ja5v4iILqGrA4Lv4VzMhqQOu90Ow5AQk0i+qjL7kWQpDt+jdQapD8r4o3yWjBrWIFwXxhgURYEvffGr8K7HOJzQp3lpWDPj4dmzZ9jv9zLtz/WGNR2KzE4kkM16NbootYoNCC6irQ3KXYlX7r6Pz332c5Ao4IAH332AQ06lSFnicHVxDUneEqlJud/DNA12txtsb2/RVjW6ssUUBoxR1kPbdCrFaGojgG3d5H3U63XgM1sVZTZkr1EVhQ61gnN5MDzmocOcz3lJeGmqVtgNjUVTNsJ60KhaYfC5XJ+RWT2PE+rslSJmmuJh2NaNSvKaqkbMLDjWQuzZKPm/O56knrROGbscpNnWIHQOg48YQ8oDhxrOtmjrEm1dotxvtT5Y+5lxDe12O/XLcy6grlq8CXgNr//g1XvRl9OQQMnHkCIY1UkjTTHF7DOQ0WNtosnoUcZJzlPEPCZt6Bf9+qhMi8UzYFDa7+lwzM3NgOgNhl6AD5qurQuN8+GYv2/SzfmUKbZkA6ylHUu80qxNlXw2ka8I6pM0IlMYIlKsruUP58OdovQ0uHsjo2Lse6UbkyrPhvh8POm0mc7KimrqJJRMErJbvLIr6EMhDWKnTbG4uDegcSkLRjFO8wo0edvBuxrBCZvCNAVc1yyHb37geZCxUWT83Zh6KZAdi/seQ+8QfYMUawRfYppa9KnNE+hlqjmPCSl2OsWiaeFaWjBk9sqa0i9rU+jLx8OI4AWo6DOjoo8OQx8WY7S4psv1SMEuU7I0K4tnWK0lUv5P8wGHdESyCQc2GFnfH0JCiiNsFxD8iK5NsKaHNwlT6pGcgWv3mgjBItYao8WSUHBnNXSlX4XvAlznxYwrN5ZMelgbxgm4R/f4Xtk4wUa8OL2QJi96nYJNgxh1cc0KrVia+VNOO3HZ/IdFIs3YFt+XCCa78Gfw2Z/HQeVR8sxEldisY4eZfHOcD+rrcD4e1aOGiR98zkmtp7Mw94jFlHPS9cgNlfdU9otZn38mhrCpXP8MNrE0ApUD2yv4SaDsOA+Z1WMWL4fsAUHDNcZz0qRzbdxHcGiZ9CelqlPTSXkHzdTW/g78u2hA+3sgLxtuSu+0mfJZ8pMNm5gOoeaxBHByA8H3ItrrIyQZacRpPot+Oo0Sv5fZOEzBYeNAIHBt1kkgghNL0pLJqjgejxrHx8NrGmalVJ8Pd5iGOdPnhV1BRsWyr44Z9Fy8iGgkdT6eliQMz7Wf2V25gGeSzDwcBBB5w9SdlF3+d/FQ6TVOW6Vjw4jjJIyQMS3RrhKbKSlNyQsbgvTxMY0yHTEewUU1lYo+oK1rbRgY5cYGltef03w+B8JI81n2ITrXrq2EIdg1on9NVplr9K7hvn+cpZm2RmSDPIeYDiJnUMB+u0H0cv4EZ9FUpZ5JTAuTf+tgmhquM+JRlSWVBNPJ4pR9Xppaa8y9ifYycDhq0gYTiA7jpBIaBTHy/aPcTgFpnrFcJ9O0Oq9nNR+jfwU9eNbNIBkSNLUkq0tqixyVPCxeOkyU4jo8HacM7iysQTEOloFFyKDU4qHV6xo/53g5ymQIUhD06/tevYR8Tv5io7mYJvKZX2jHPAeiXyb2rKG8tUvMbwa2+cxwMEQwWo1MM1uP4IfvLHabBUhoq1rZGTyrRfok+8judiMJAblJbbOU0ZoO1b5QoCT6lUGd99hvtlrHcAI45OewDxG7zQbee5zP59yADXodKfPg0GktfZQ1MegaWQOUNDnlumGzygaOpphsPMfV3qFyWYKcbvFcoqSVAAT3vJjBobWpPJkzvH7r82uISQ0Z27qWwUk+q4ckTFvXCdNJBo4LS9hbhyqzLAlaEGwmo4ASR/og8JyinJHXg5LA03wCkwRO82m178nZZmqLal/j8tmlStq87dDWJapii7oodV03VY2vf+WrOgg5TDO6zklKR5Amcp6PcDag2Ffo04jj4QzvI66vbpHigMN8QggJ3keZ8PcT+tCjLup8Bk64en4NZxxM3SkAv2aQkEUipsz0QjEYpwjn2iwvGuC65UxfJ8JwDdJE9Xg83vOZIijpnPj0dK1R9hD9fPinzN5ZdVmKjDDLrpgEMaZDrkUmHA9JavXRI4UOphGQ540AXtd1KAoBLLpOWCSbzUbPbesMTFcjRIvd7QZ1WWLKoCRllF1mj0zTJJ5Q+rOdMFPnM86n72uSiKbs5Ot1eXmJoiiEHeQDLp4918+232zx/OmzHG3dZpCpgM3RwQ+/9whd02F7s0W5q8QjrrG4eHqB5CVuuCkbRMdnxCvjoCoKuE4AhnkY0duIYDxs08EZSeHwLmK/L+Gs+Hu0VY26KHF9eYW6KNULiQwKxmi3dQ1GsxKA9DZIP2C8skmrfYWu6dCUOY2DHhL5mTmMR2UATcOg52GwDrvNFjT9X3siMua7qWq8OJ3x5NHjbIhZ6n4iEa+Nsu5CNk6l99kwCJDbuwBT1gimQ12WAmi2rTLBrelw9fwCTSlyv03ehx8/fqxGubzX1nrs92VmVLz+AxznUSchlG9IsgdNnAad4ksDHCGRmIOyEMiy6KPXaFJhZCyyi1fuXuSicc7gx6jAwnGacXc6LQ6lqcdx7jFPEdMg7+G0ovmykSEgsJ6u0reCvhBafOQmhekMdDxPQYAZ+iGcDjMO06i+AtJUDFoYEwkVMzV7r1laMyrY7K81+0yXkMPT3ZvqsBBj8SnTphbTkJRVIVIVYVPI+3Zg+krXNsq84IFDSi4n3nR3b6pCGy7vMpAR4r2DSf0rMkuFOrvjvEqb8AKGCMXYIPgCKZXwfouhrxF8hT45vS5D6oVVMHgttMkA4MFNLfOYDghOio15ikjRYBpDZmSEzNxoMY8efZLJ4JCCXsu746uITvwUuBalKUsY4qzXnYUYJ7GqK0tH9H7EcRRzrDXNkYeydwnX1ztUZQfb+jwxMuja3TLF9qKxnjLgxSlbsAl9GPP3zfBdxGE8oQ8jxiSTLaLsTc4054EkTeiQwZhJJut+gKktnAkY06xGacesgadGkFRjTtTH1XodkvhacJKiurH8b1y7NHtlMoswrAIO09KALOa2S2KP/t48LZZ1dVD9/5puTYCCja/Q1w4qqSAoSH8b0ruP8wHfv3uBFIKac0bvVUPH309/Ee4JywR1KUTpgSFFm8VxHjANAaeD0DpJxXz11Vcxz7MWL9571acmH3CaD3oI8YAiQKCfL98L11kwlWWdbc0CVxsU57TpYgQhC/o+JpzmA+qy0uLW5WQW+m6oJGZVjPv8u8WTwIsx1OGcQRGZfM3DAdEtqUFkNrBAP+VrTrozqZsEcPjsrH0zXrx4gXmecXd3p7rwMbMo+jDkKLbjogmfjsqqIUCz9olRBte4sOkWJps0kVKoJ/UU4OumQWQU8+osIrtIQObjPWZGcE6nOzz4JX5NouMkqjKomRW9IuYMxJzmk3zOOMC2UjiRfWgzDZRyAjbgTVmp1n9N0WcT7UynLMg+enRtLVMMGkRHD9fVmAZJTUpR9nPqn6WgERChqUqtC47zqOcP6wORgImUch57dG2t+4KwMmowpakuC31fwrQIq1ojqRwiuG7FNChVrsFJPFMExr7Xc5jTfjZq9IDQtJd8fr/IXiiU/CxS00nNu/l66oXPx6NOs7m+ThmcIEX/OC2R5c502mBSm841eJoPAohltiYBDJvlpaRnn4+npeEPUYtMnZavUptoQlqWpRoCkik3DYMYdmZwYcyTcyalyc+c1KV/YWAsEbuMKGZdwNqNDSSfg2VyP2RPleW5MHWjfjc8e4vtTuui9X17cT7j4fdEJ99luUIfE/TtHRIAACAASURBVPabrfgy5TWgAGGuT8Qwr9OGv6kqDCkp7Xzqc7JZTOpbsfajYHTymH2rovfLsIb7y2qYpIOVKIDz+XjUwc46spX7msRqzvn+LAD7KadCHCa5/ucMyPNMpLGiJinkZ53SRw4X1Bcns+RSiKgKaRbPx5N+LSwUg7GX578ud4ihg+tqdKbCNCxNL8/jc05H48CEsgd6gdCIj407E33Wka48B5zLE+9RgDnZ5wW8vXh6iUcPHqMtLaIbUBcNDtOMppJ95Qev3qGpt2rI2NYNHnz35VzHiM/PfrMVtoSLiLFH20giSYxiOGqMhbMBp+MdOuNwmE+IoUffj2ibDtN0yBK8XprY0KOtTWb59WjKVj1HyBRkYsj5fNaozropYLoSdbOFdXU2LDxj6I8ahUmmBBkZ9BDp+x7H4xHn8xmn00nlSWRMUWbIPY9y1SkziPhcsMY+5Xs3JEY99yj3Bcr9LerqGtZukFKFoW+RoqQyNU2jfjFqYrrfo2kaPHjwQEEqSf2KiMnB+RYxWVRFoWxHqcEXtqE1wrqYpkHTTgTsksSK0/HFPeCG0iHKXrz3qIsSTVVjt9niwx/8kHr8vPriFbRVje3NDjEDX854HOeTNPidx7e/8R0d9FXZ0+M0n8QE2jh0jQxrGPUtbIhBje2DdXB1h9H3mDPDs9hXGWyRaNshiRyU54y3VqU2rLmkZgnquyVst5QHZRF3xzu0lVEvjHmYEX1SyScZmXx2+jDo0IPSEtbUa2k7vcEOGcS/y6bMctadMhNEav/z8aiD5uQDri/F74JABQ2xTdPiNM04jzO2Vzeoy0oT0P7upS+oLwc9kbg3cl9gbUsvt74XH7I34bW/B15/DefjAYwlY4oEv5akjsVEknGSCxuhx2IuuRhoCrBBKYc4hB9nAh40yVwi2RYK9qhI9dg7jL2XTXNImp5BKqZu5HlqkfJhvjY905+7YmxMw5BTOqTAErNGMXQkECP/f4ktI+2OUghSRZcosoWat5YtULtKquLabHJZqHHZXHSymxQckiIwwHVGkW/xqjAKRAhttlN9sLdGJ16cfJumVtpu9OK/MSQvB1YGCUKe4CujIjMp+lyMcQIjE5kOQx8wDh4pNAihRAh7WHsD728RY4EUG8zjEl8zZnaDsC8sUrBIcSl0x15MQGOwGKI0n97VCKHE0NeIocI8ZfBidBgHi3kKUnCHToxb84bYhxljmvMkrc8NwoTkexzGxQGXUgqyB2i+Oo1HMV1Mk1L5hSK7wdRbnGaPMVmUu40gl/mBC7GDdZVq9xk9tDbXE7piQvJC4RdgYoQzAcmLfpR0epfdg3lfCOx0jVPzTd9FBT6SF08YMgJM06qRH4tSsijY3NNojV4kLLDZBBK0OEyT0sHYyDD1x9vc+OW9gYX12A94cb5T+jK/n34GyojI7CM6ZfNZU4CrX4wR2QyzsOazz0Z07T3CfUD/bVV8cSLKBuA454KItNz8s6TgFw+IPlkB2la0N9JZ36hBFrpyUBBS45H5WfJaZWLLYliZ7hlssXihFnbIZsN875wcko1Bw2GCiQRAuQ7JjKJRIdNhFop7VCdxMiqGTHEc05SZDaTmxywbYeyzvCcCKuvi9Y1xsZy4rdNQOJ0he2MeD1jc9Y8KYPC84Lphg0SJD88Ivmbi5Fz3ZZeb5oQXp/Nyj7K85I2eSWs/CnpasBAkiL6eQorvUMpsAAGrhFUmezslGmM/Ibqon7FrxMCKGv0h0YzSK5jFSYyAyYuRJNcT2TGULnAyovfGBwTXomtLBNfKnuuDNmVyTkW0dQVvjTIpKC20plU/JPGsEEaEaQQIFx8KOY+6tgblhtFbbG+vFTgXf5tOwXbuIZJG0oHSNd6DNb1+YbrQn2oBGMgO0GSq3ExKgbYAGDoVz0Anp5I03GZtoo3qqlEkHZ/gBq8djYsJ6nLvZOO4gIo825d1IwWrMCr43jk4YPQ0KflMCSBFnEUePQHIoiJY4LLnANfGOg2Hng9k/qwn89W+ULPNLgMEjK1l83E+njR2kGyJISZU+0J9f8gKJCuia1rsN1uVk7IOSkEm5JwsEqyzrRF5SX6fpHxP/YDtza3WLqfDUSQlqdeIQPrweOtQ7vYiJ8kaazZB3LcJ+kzDoAwM1kEq68pFvOwLQc9X7t1TP+hQYw0285xIaUlT63M9SdBMTJ2XGpeyW76HLp8pMjjqlabNe0kAnCATWX1SSwgYZtRs18HbVllW3rUYexkG0Z+K64fnAs9aAso04OYZtTaPZhMzDAPO57MmDHSdTKGDFYr7i9MLDGnMMsMsCelPMJXDYRT/DtO0qIodit0NmnoHypKaqkK5L1Te08ckvl45tYMU8qpqYDuPq6sbOBckzjGbw3oXMfSSCjYMIuGUs04GW30QP4g+DsL2aLp7jCb+neCNcw5luUdV7VDVG9TNBqYrYEyNpmlQlUab/JubG2y3W4kEb1vc3t7i4uICDx8+xM3NDfb7Pay1qLIBYlmWwrbsBxS7vYJvVVHi6vkFutbg6vkFnj56jH0GAvkcpMx8rPZFjtQsEHyLpr6B9zsMQw1nd3B2j7quUVWV3serqytcXl7i8vIS2+0Wl5eXyvRIfcC+2KCsNrCuRtPucHN1kfd+2d+bao8YbPbRMuh7D2NqbLe3ys5h8sRuW+A0HVDu9ii38pzb1mBzfYOr5xfqS0K5R12W6rfAevu1V19DsS2wvdmKPKY2CDZkbwphIdvWIfk+sy8SLp4JSFbuKxS7/eJnk/efKrN4yn0BV1ukLmKMwghqaoNxnDEOcwa6lmHuEJNGfFdFAVEWzNr/inePV5mZSMyk/pLkjYDN9QZdIwmB1xc36JoOtnVoq/beaykF5f5/zHUt2dzS3wi4/N1vfRtVUeJbX/+GnhHFTmJDyYRznVVp8jSMsKbD5uZW6zc1InYebVGh3ZcYg3gFEZy+vbqGRLpPmgJV17UCxZQOUcIo55pItASowGu4Ox1zUyyNMYsKJjAwsYNmmtKM9MqmEAPK9AYQIynTQYwOPY5zwuk43pNvpBDu6Q3ZGMjUQICKITlM42IMp7TwQejo1CetC0lNAlgVkXSQ72PMBmVmBQAsfhWqnc/mZOvJrqSRyEbO9zOumg42eGvGB9kXbMxOOWqV2mlSl0nfJb2YXiFDkukTtT3RO1TFHtQM04+CVFuCEW1dgvGqC6CxGKDKz5MJCSMuRcPf52J9oZYTtGBhIE2JgBTeVei6LZzbwrlbmO4C1l0ipRLDYLLJo9NGWcwjvRqViuGlz8wLj+ANxBhT0H7ntgjhBj5cIaUd5skKgyIZRN/Au1p8T0Zh3uj0LZHuP+TJYZvXbK/UcRb1bHh57ft4v7mKeZ15UyHaPer9U2xuvgbTPEEfC8TQYL+/RVFsMU4Jzjf3kFNuoNSYkzq71oZSv8vmfr1pqVFhBjmqQmhZpH2yoGNzL5P8IaO0JoN9y/oSQCNoQyfGilYLfPUmyeAZHYpJfRZ2R9B9g7IpSkDkGRKKMqf8LKLIzCGtmA0uvSL4dwIR9KpYAw28LmwUQ0aO+QyuKeJsNteUbzEqvB9/SQCB119p3rnIFgA2YB4jUuh0bXRdp831muZKGcVa084Gc00L9zkthdTfYzYAZoG7Rq1Z3KSUkIJ4B9EMNAWhbbe1wdQvMhsthlf3bm2AyQJvHc0r5nTSPNNLoQ8DYqZHDpEg30JdJkOD+nU2T3z/pP2up3DKnsjPGlkpKSWcsgv+cT4JwyB7VAxpxPl4pw0mG07S0OmSPuf7z2nrG4GKsacfUa8TBpmCi0cFJ+JcN/zDCQhp2SmIzEknnD33SZFi6dmkAHzEcR4wjwdIfOWcpyBihBlchKmNAmmUTRFkJ+DB5nJx1181OCs2CH//+plu6ybLPjyG3mfPiU7jMqUpEvCbUlCCycF1OM4T2rpUFkVblwrwz+MAMdBcXk9gXX6m1b2DvhQiFZHXn49zZgPm4i5nrCvQlqeDaliZAQv1xMmgBp87pjpNw6BJRjzDCHLx2vIe87xf7tlK+58bUVln49K49QszTY0Vc9PY5uKWPgzi79DANFUG/RcqcNdYTP2y9ggk97kRluLXqxkZp5yalkIG1jDqvthlCZH6FcRlkJTy+ZHC0hC7rCXnZH57u1EgX6IKBzX9Xcdv8+zhucY6jPG0BDXpN0GvniGK2z89P9oMVNAfg0Aq6eM2+yhwQrzfbDENI0zdKNjK758zcMR/69o8Fc2JI5vNRptrJjK5HHlPEJwpdCqJ6SkZmu+xTVlfDplRwTOBUjdO0Ydh8VJjYpmehzzTM+gi7v1Sw54OB0QvsbSsEThE4tojqMrzi8AqG1oCH2T7cZhi6kZTpMjAUR+WlWkya2ru2Wsz0rZtFfBZm0HX9WK4SHZFHwfMwxLXy/Nlv9lnzf1Si9SFaOrFdNVnY82YkwcWFlBbNzndwCGEhGfPLnCYTzjMJwEf0oCyrMWDIntRlGUN5yQudZoOS5KU7+E7r8BJsROfinmQxMB77MacWLSOe6/rPZxv0NkC1hXoXAnnTWYOLADWbrfTn2GtxX6/V3bGmllRFAWapkFKSabZfgH0OOVn/SI+BJVeo93tRpl5Uz8oO0qkjy3mySGlBn1q0VQ7VOUeZbVDVe31GWF6jbMBKY5omgZPnz5Fa2rMc58TeQq0Zoe63cK7FnW1wzRGRN/BNCWi79C1JYbkxfOtq1CWW9R1gbIs8bWvfQ3GGJF8tB32txsUmy1828E1Bq4x8MbCNZIKErM0Y3N9AzGD7rC93aj0I9iAi6eXuLm8RbkrYZoOp8MZX/q7Ly8gRt3h4cuPUO4qfP/FqxjigLujDNYU8MzeTS9OZzx78hTlbo/B90hdhKkMxjRityskwSYJ2MX1y7VZZ1N8etyQEaMeSHm/IfhLM9cxTfBWJOGu8/Cdz4zSg5im9hOikzjs5BNSkHVLdi6ZrmS2DTHHvOa9/jBOMNmzpqlqnA9H0Jh+HiT9rdjulLGjPUhVoWka9d/pmha9j4idw+byWgEjSWK6EQ+hzPClNI6eNn3fY7/fq1+FgBWSCvQmvP4D4PXXsl406cRkbdhIyjzBCZpiUWdLRgXBDPpdHGfRMR+mCYe5x2EOOB0TTgdBfaNLegiz6FDN7fGUaUsJx7nHOAScT3M+COgvMWWn5GVaSvMqMipIj2MhzUk5D33SU2mgSX8OZZDEGYfxhDFNOg2Qa+Ax9ouGUWLPjvfMu954+HCxcGLK9IvDJL9/nvrcBPXKYiEllskrMvWySrsl64XsCU6oaH4msXROfSsIYPTRwzR11g+PS8HbD0orGtMyiaYvx9q7YhpGpEi5R4lxaJDSHilt4cM1YrpBiiX61GDonU5p+hARg1UAauwlGWYaQpb5BKRgsiO9R59axLRBP14hpKdI/TXGscY0WYyDxdB3GAeH03HA+ShNwCkb6knjK4kS8vpOsomD02aXiCcn7yyuxn6AjS2ck0inGCOcaRBdgWr/EH/5yXfjz973y/jCS+/F0yf/GmXxBJ3dw7kGMTq0tkHXWGk8rNDP6MYs0zKZ6C5/BEBihKzrjBYxsrFJIxGzpGDsB6VYEzB0XYtFQ+6QfDYH7SO6tkDXFvnnT5iHs25SC4Xdg+k593XVS0NARF5+rqxPifOVhuR8PCgzaS3jWBvOssHok8M8RpwOYpp7mJICVn1ySqFls72WkHBKzUKRn0On7MMixeLka8qNHyeUnKqy6TwfT3qIMwHCWzlQhLLXZXAgSXpCtIjJobMtxhwZ1w8h/zfqz1qa3BUQOYj8gFM6aXiyXI3PW27uOa1iYgZptjEIACXXW66NOIH3OIwnne6y0eHzzGaEICSf6cVAl1ruHmM/YR4PumZJMRRjzbCwcXLUMfde11n1p+B7ZuFKTSMd0glQrA01hRp9AGUYY5JJ8xAHnLMx2HF17+fVH+67PPz5Pt8IVBxmOacIyLKRE4PgWdefmN46UHrF54ayxSkzhsjaY0PDqQ0BO5UOegGYWPAqfTMOGl15PsjzSV0ogTdlTzifjXkDjvMA+g+JnECYcixM1j5QBPNlysyYwToPJuSZImNQJISt7idLJHnIDbY885IoZUAJKKVfBMcJRFjT3GNWiD/D8jr5f0sEN2VqvJeUbPIs5Z5ClgT9Cd6o/ee6oBkv45uZpEBPHILUbMSOKy8cnnkEQNbPKX2qVHrEdRRWYEBuCNk4iGRKWCjHPEUf+8zUsRG2XfY/DghI4aaPhDFGnyVOJMnAMsaoBCU6vzAg8h5JMJ6xr/TN4PRdk1ayfFYi5PZ570gZKLcgi0vkrQJ0msy+oESp2O3QZipx18q/UTttW6N7Nq8PvS/WenqbpTQ0HK3LEmSshgyCLz5OUZvsNYtxSBLhy4Z+zU6jBM05t6SB5MHSuPp+flYaU1Iyxz2ez9iQevXdWYO03AMPh4MCwgrK5zPqmGvhRYqblIHHdT0No8pljvOsoNEhAw2sEZgq0bWy5uhRIZ+B4KiwukzT5RSELicuseaTzxOd1yFb9EsaA6VGBKCnaULbttjv9yiKQuOryTZgXKrvJEFKmixhlU3DjO3NFn3osd/eILgO339xl5NRDtq4NaXBaT6g2O2VLi8SSvEuOc0HNdBsm06SuUI2vPbiI3Bzs0EMPcZxRl23mKaDAhib2x1GstuCsCjkDBzUA4BnFZ8755zWigLeJMyHBB8qpL7BOFn4IDKK0+mELng0tkNtWlRtg6vbG9zud6g7g6Ku1POKEc7ee5WUWGvR1AWmIek+7WyrPQwTAfnvTx4/gGkqDCnAdiK5295eI3oD25UIvkYMYnpY7QsE2+N2c4m7F0fE6FAURf6sE9pGzOSNMTBdg6re4/rmOUxXojV7xN6g7XZ5mGhxe/McD17+JjpTwtsarqtQV1s07R5X189QlBs4b9A0lYIzXdfhwbe+g6snz1DcbBCNxebiCr0L2awxYnu7wXGacXVxidvrGwXTpL8UoMkZj67pMA8zgouo9hXGNMHUHSQhxaNrLYptiXJXYupnZc6wb/PWasrPbrNFudsjOI+76YQpDNhdbzEPAniptKi1Wi8TGFwPxchsWnsgcf+g8XDySb25ONQ4ThK8IJ9L+oshjZJC03lMw4yqqJH8itmVn3vuyW3dKAvuxflOpB5Ni7vjSQH5Ln/dVBVM06KpKg1ZUOP2/OynlITFV1aYUo/eepyGKXtnJDEmDyLhIkO3rY0CX4yEJchO0L2pDYZhEjNNvPYDacpTUIaBmLEtUaMELChBoMHjNCzAxGEaQbNNuv7TkOx8HHNEpMdh7nMjKRdozg0Ckz7UzX8WM87jLEkP59Mi6VBtX6bMRC9mVhqjFRbPgznLRVh0cEohelXR058OE04H8c2wpgEjQYcwZ7BCgBR5r3MGXpKyIEizWzdRazNAFu405KIOaGkyPcR3oVNQiMWbuKObPPFqcDrM6Nr6nmmmvF8PGpym4FXmwaIvOKGuN1WZp1VBrxWRMnGpNQg24TCeNBJTJ9i5kGDzFXwN70qljd0HKq4RYwHvS4jR5aKLl0JawIpx8Nl3ImAaA/rYwXaVSEOCQYoVQrxGPz6Hj49g/RP4cItxaBFDgz4aHGaJIT3OfTZDJTOnl8l3MjjMFt7vMY0W8xQx9EEpvmv9MBvHMfWIo0XonU6wg23Qlhf47Kf/BG/9tZ/Cb//2/4SHDz6Kze0X0bZP0HY36AeHsilgnIUzHkMcUe4q+C7k6COHYKM0MUEYJSIncAjewNsWpilhuyWZgYkbpDpyshickaY+/wyRSQljZRoCxnjA1E+ZZVNjHByGXrT/oZMim7qxMU/R1D8j09pJfSXAx8ZHvA8GMJr0MI0wTa3rT/7frNNtTjHXjeU0epyOPeYpwNkKferQR4NxcDjOi1yIU3J+P5+pPia8cr7DNIiLOenZlFjcHU+4y6a1r5zvxFgzS0aO86yNGdc4Ne/WGC1G+fteubvD2EcMvcfpMGAaPHzoEJNHCBapD/C+g/MG45gwz/I+WGgThaY2fM0CYyNEajIBAxaCbPIpAaFuc0gOnamyCZqk2Ejk8RFDlAQZ7ol89tgAsBCmbp/6ZU5hBYmXpA/bWomNY5qET5hHMQo9HY545e6FZmKT3UONNgtzTtkISvBzjOOoIMXakMwYgyGbS06cGKxAiz4OSzT1ij3Bz7KOreZnfCNQMSSfQfWDTsfvTmfMwwF3xxfaCB0zsMZGgOBHzM8IJ1pKu87/xphQSp4IyotngxTlojWVdBM6e3dNp9R/NlxdTmRheoXr5KwIXoBN8QmS4YG3Eh1K0Jz3nI0rJ+d97NBUO7T1XkDx7K+xTI6TelpY0+i5761ZmU0TvF88a3jerH2qFq8kASLEqFP+32EST6t57HF3EhnqPEqdwKZyTVulXwcZFHfHk3jOvIEFwfvEtcFzd82AoeGu/PsCODBlgK/hMIXeGDTQpIfEmllJRhaBDJ4r3lr1yZFJvcvnsxissZnsg3iV8EwiM4BNIn8/KbcsFNeeFTZ7dpAlRbam7xZDaRotR39/D1zOxaBguXjstKDvUp9lBCx+6ZuRwsIIJIjMwdBxPqjxH5tz6rZdPteOuXkny2O32apRKiWDnP5R9hD9wpwYe2lWZVosdRhBBdd1uDudFnZoZqtRQsNrRzoy7yt9GYa0mJmu2SQCaDtde2T98meKfn+454FxOsl+w89NPwGCrwTOeH5xPaYMXLCW5VoYMlMkZqBpHka8cpYG/5wHf4u3VJ+B+wOm/oCuEb+C6MTAcuoPcCYog4hAh5qd2mzym9cb1+DxeFSwgoaP8zxrOggTP0IIOBwO6JoOY5qQQo+70wscRvGFGHsB3Ntmh7rc4sX5oJPtPo44TneY0jHXKQ777U6kH15YM9eXV8LgsQG7XaEgRYoD+iS6dwISfRphjNVo0sN8wuFwQt+LvNC2FozGPoxHzIM0t75bEnbYZBljcDqdFKwZxoBhdLCuwDhbxL5FjJ1eo2Ge4FNEZVq0tkNjO+yqEm0GLxjtyvNS5CQl7u7uxID6MOLp44e5ri/guhaHecD5OOPTn/w4qmKHeexR7DYIXgwyU3BIUUBhZ9ucrOhhuwrHWc6ctrLomgQfWuyLW6Tk8corr+T3PeDqcoNxOGGaBqTksdvdoDUl+sGhHy06WyD2koxmTQnvGhzmhM6UmKcI21VIWR7tQ4P50GMYo8a3Nk2DaZrQ7AtcPnmG1DnYqsHgAl493aHe7rG7usGYemxvb1HsdiL7yF42ZEHFnIiiKWU24ObqFk0pDXNdNLi5uoWpDWxrURc1kk8odqUwRjNDh2xTkfQtiV+vnl7B4Hp4k0ERK3KieT5iGCZl2LGnKLY79epoc8IG/cnItq2LUg2xk084TifY1uKQY0mDjVqDlfsKi2xU4uNfnF6gLmpURa2SFQLxi7nwoKzEH3z/1Zzw1sBbYdlQKm4NI+sX35vove6n0zSh6zq88sorwvIpShzHCbGzKDfbPIQRptTudo+mbGVwEwVw4XMwz/O9VCACxc4JWPEmvP468DpwOo7oU4foG0zDEg/J4oNgRR+DFiiUSIjkQ/7QSG9IIRtqyqRVDDVHZV7I6xYfB27InHq+kVbHIpPmlgQduImS1qya4dXEK4WgxQcPAjHc4abfayHEIn2hy7rMnojZLNBLbOLUQ0wtl6k8qXU85Dk9ZqGkU8ZcyPLQodZRZSyrgkGm7CFrgZMyXUihJd1S5AJ+OUD4c3NRQU2lGqS4hBQGeJcwTycE38M7iVqkszCNkJq2QmcL9GONfqzg4g7D1ML6PS4vv4mqegzfX8PFS8ThBqHfwccS19tn2Dbfhu+vYcMWrRHammipW1S7K0x9xBA9UvLw3uBwHLCrbvHo+QO0vkJv99htnmKcOrRhDzc2CKmC73aIZofgJpg2IsVJJ7U+GPRjh87utRgMvkaKBfq+RNdtMI8h+3ssniSkIfPvYx/h3UH8KXICxOWTZ2i238MfvON/xic+8mP4pz/97+Hpwz/F8fwcpn+OnX+E7rCHSR2K2sEHqxo/xnTFOCCEHqaViFcWkqTRp7BQMZuylRxl36v7b7BRJ27UtZG+q14KGVFWJkBufjXmLReLYsYjyOfYz0o9ZxIBI4tpcMcJKKVI1lpNvSASvs6N55T/uHqGKfEiwsxnfknB6BegSUGHxV2dRZaambF4zEU5mxEpMpMcvspUkgjdsY+wXXPP7JHve62tJY15Ta/ns/XidBbWUfYDWZua0jeEhmjcIygbINhKijGdk1kwE6mmsSdBPrr2E8Ba6wg5bdUJY6YrsukkUEKwiWaspIn20cFZ0dBLBN2S8b7kcB9wb7KcnDZd0fUiJwoR3kqMq0rZ0kqmkA88ap0pgVkzIu5OZ/UnoFExvRnW8iMBIu4nOvFgVjAi/35l12W95sL24VmR7gHN8zjidLxDn0bRnI5HpDRiGg9wNqJPI9bGj2Qz3J0OmMeEF+ejHvDryfo0LCyutZ9EzIWKRj/ne6oAU2Y1rXXrpJHSsIvysBRkakIWBc81+tt4a/XsU/lbBq14n4RtEzNzYpGAkKVHkH8aejVuFkZmAg2f2awrwJqWGF1Oh12Or9NnLS4+D5zurBtAguTCWpBa4nSYwSQy1ikE4tfpEzLtDvpMkr14nCcwrYzsUgFOVmkvfA/9oODV4rklCR5jL8zH83GCaavV+xxV6kfqdZu9R+g7FJzTIpjvlZ5DfRhRFy2m/oAxzWqWTHYIpTHriblct6DTVZqXCtvSY7/dqKkZ1yGvk8tyC5/ZFGqumr0xmNZBPxjeL29d9uEIOaKUkbYGktbVK9NT2CQ99luZUBLMbrLEwzStSlfpzTGkJOaJlRHT2RwDuTbE5OR5LSHjfk7ZgaZVhAEpTghhQJ9m9P2MlCaMwwExLPef8sjFmynoYK2PUes51qWUiVAGTMCb5xaZpb2fDeumcQAAIABJREFUsv+CQ/ANplGYvcLEmvQzEwRZGA5JwRDWvwTJaFQ4pl5j/niusZlmbOY8irEf9x9JhXK6B1DKQRDMGKMsgvP5fG9vJ52cDJn1M06wik0kfT3Eh0KkbmRTDFkK98r5FYxTwuXlM9RNiWGIaNsKp9OMGB2qutDz2Oc9kGkwfC9t2+r7retate8ExxemVa+sSkopjvN878wvd3uQki/AXlTmGfd2GlNzDZBJczqd9PfKGkyIcUBdbFBVFWzncbOtsG88nt/scFtU6A8zdu0Gu2aLOEZl+4ypRzAtphjuMY2c6fDFl76I5HscpzOGOGd5uINpatydjiDjjWx55ztYZ+C9hTEN6rpAayo4Z1CUO4xtxNAG2LJB7wL2my3atobzBp1tME4RVbVFUW7QtAWatkBV73B9/Ryp99i3NfzYI4wWYWyQhgbzIaKua/HlqHewvcOj549gXIvWVOi6Bl0n7yUmh6atcHFxgbZtUZYlrPXY7Ursd5U2tlzXMUa0bYurqysBkfJ5WhelMoKD8yj3BazpcHd8AWsc6qJW8EJYFgHlrpRzONJjKq5M0Vu8ON+hrmvc3d0po20tcZ2ylxvZqowb1uclLXI/nntjZm7OA6XJgw7ndfiRe2WpAcU3xRkHaySGduwn/cOzc0xi6rkw5HtlHJPpRyZYW9eSyJF6WFOiqQqcDmeUuxbH8Q4piMdWn6wCdIx3nqYJTdOgLEt0XQdrRcJzOn4f0/gKHj24gmkDLi8vYZ3UpiafP65b2J/0YRp8xCBmmq8Br72O42FAigYpGki+O03XFuYEAYjTYQblIYwiXMwnF4+K02HCPIrDORkWjM07zizylgno3em0GJ/lTZgTWcZfkZIZnF9cuPMNnDKVmlMV3hTVyQ+LhpVTYjpDc+K2bkzk4I7ZLDLi7nQA9bhSFFktoDil4PSKDv+k9axpoH3WDrKwVnpxBma0UbAuAyVSdB2mYUWXtbkYS2pw1TUtnOlQFzSVaRXAIOvDGnNvitI0HYZhUiMT6sWLosA4juhsi832EmV9BeNusK+e4HrzMjq3wWb3BEV1CRe2sOEa15tv4lvf/iy++rVP48tf/hS+8+2/xdX+K2jjUxh7idvNY3R2Dx8q1NUVNjcPMfY12voKKe7x9MnX8PzZ1/HXf/VBfPIT78GnPvUefOYv3oUnD76A6823UdRPcFs+ROduYMMGnblG6jtYVyLEGmloMM4NanOBOOwQ+g1cJ2ZRfWpxmDuMY4uu22GeQpZNSJPBYpsgHKP2OhMz6ucRokNX7/GOt74ZH37vz+Cj7/8f8XM//m/jI+/7CTx9/HFc776Eyj3EzjzBtt7A2B4xOVhrdDOlS661HsH3QquqG93EhD4rNG+ZGs3Zhdij2teQVACrNPE+pmww5sAMZh6edP7nYcs1zWfbmg5TL6BEsCJJ8TYotdEaSZzhcy0GrFanoEMKevCvfQfWGlRKSNbJH5zKcHMkUDivmkQCFdQCc09YOyVzonRHxoZbkkk4RVtLuk6HadWAZH+drDHVXPs8+ef/5/vjRHRtOMsmlOAQQdOlAeswpKTgwj3aXAaXOJF54yRP02VyU8NGnvsIv1+NK3MDwfhRMkIo8aDWnJrLJX1EJGpj6tEnhxjYTDqMiY7zizEbWRicMqdodd0FK3HAbLjH3isKz4aVBy+pxAIsyL5NScJhmpSGzhQTsnxYoLNJkOQEaSTXEdgs3gkU9WRM5fvDKTp1+ut0jXW6xDwdMU9HxNjjcBCd8+n0AvN8wjQdBbTOzVefvDa+Yx9xPIz3njcCTDKBHfVahjfcS06crTErECEomMCptsTHDgreke7Ke6PsltwISwSk1UaHZySBLNL8uZ+IRKHKZpqdDiO6tlE5SNcuEYeUnBHICK7TQolmwAuFnnKcxdyVBd3aO4E01S5P1ClZUZloNvEmi3MNqop0M6n8i7KKdXLRYgDe4zhP+n2L7HVUw9lpkL2ZPkN9TJjGpGyWwzTAO4PgJW1lGpPe2xens07lWYjRT4jPOE196W/CBA1nOtH2VpU2ykvk9KhN2tgP8tqmzeZyFYrdNoPKNSjBoRfXNPRaOHOww/1jbby6lo21dYPT4YiqKLHbSOoCWWBisimMEcbnRm/RJ/Edaaoirw0xV725uoA1HZ4/eYonjx5lYKLRqGbRNV/llDIBYLj30QSPnhI0JGzbFpeXl5pSQAYDZR2c9DM1gWcWmxzK0cjq4vqkbwYBX9Z9nNwS5ORrfGfR1rWua00k8osPkqzhAygn6aPDPMnPkVSSxTieMeeyD8r94RnHZoe1AD2Qog/6udkscyKvkZr5mV/r6KuiRAoRt9c3eiYZY1TO4ZzTpl8ai0Hfm8s+WUu6ntfo2eXMGhfwsrVqHMvapssMhtN8Rt8HVHWBlGSY9fDhy3j06AGqao+2rfRcFfCqhussbq9vEJ383svLSxyPR72/IQQ1pry6ukJTSv2lkbetkfumkpulTmG/sL251ek6aw3eW2r+1WQ2/06ydlhXECwz3R674hK7/QXq9hZf/+bn8dtv/2V84UufRtk8RhgNttUNbDQIwaEsd9htrxB9je3NE7T1HmWxQfQSmfmdb31b2dFyNopXUFXssN9u4LoWdVnANBUunz/VOo33mO9rmiY8f/4cofUY/IDt9Y0OUay1MN6gMiU6W6I1Bba7S1T1Fv1g0Zo9NtsLWFejbhu0tkZttjB+h8rcIPQtinKDb3zjG7jaX6HsSoTR4/L2Aql36LoazrXYbK/EdLSq8JWvfCWbBFtcX29wc7PD5rbAzc0Nbm9vddBEE9PNZiPSmLKCtxY3l1cIzuPZ4yeaXiRmkhPqosH2dofLZ5dwRpgy5b7CbrPHkGQfbbJp57PHT1Du9njw8vdEyjmO2Gw2OBwO90ATMkd5vrJPpUSNQxOez/SRIOuOa4sDhhRCltktRvy7zTb7p4ygb1jK3mHi/TJrX8H9gWfsYkwsbCRKnRcQLg/pooU1YgDalAaH8awy7KFfBpPGGJRlqek+zolUqCgKefbCiOhnBDfBdlF9ekzdqFeGacQHiWfjPI6InYMpa7wJryMzKiYMqUMMLYIz2nxzor82yCRLgjp0mmgK+2KJKpzHQanh8n2DSiyO86SMirUuTxqWHOflV/GDuSAlzY7oNl2553HCi/MdJPr0tND98gbKgpWHgpo+hag3iA7bPLC5UcWMOAutOulkig3WKceVEpk65uixtTcFaZQxb+6c9LHBUOTeB51ASwHPSNheQR9SaL01uDue8uFgQFdrFgqkJdIAiQUNJybRe0XcuUGF6JB6h93+BnWzQ91usNk9hQsbtPYCVfsYNlzB+lu4sMXl7TM0ZoOvfuOv8fkvfARve9vP4d3v/L/wrj/4JfzFB9+Gl77+QTy6+tco25exr7+Hh0++iKp9Au+v0LZP4OwTPHzwN/jsX74b733Pr+Cdv//P8Pvv+Hn87tt/Gh/78Fvw/vf8c/zR7/7veP/734KPfeoP8Pj5F2CjvI/WPkcTnsP21zDxEk14jjDfognP0IZnaOMzWFOjMwWcLbDbPkPwJebJwZpKUkUSjSBlenh3OmaacqYvW4fUe6S+Q4gG5e4Z/skP/yd45zv+W3zkvf8Qf/G+f4jPfPTH4Ou/QrH7PHbFl2DjU7RmC+8TrGvFjKgu1NlWG3m/TBBTiGiqGtTppjyBPEyz3FtqcFsD0zRLEatO4GJ2ec8HJIMTLhvkcarHzdJnLR+bJVKSD7npnzOjJzirTQBd/DmxXOeHc5pFecIw/JsgBZlGfAYXr4klrWENVKw9AjjFX1gV0nywaKPpWB+i0GXz1HnK9Gt+TQrykBaqLwvTaZq0sCNQwcOBoB8LFwEbgzZva2PRRXMftADkfWaRdhgnnXSRVbGO73Ru2Rd8PqyYSrI0mF5NmXQqm703xFMhLP4KGVxh4yopGYuhamcqxCBUbnF/lgaZ8jYa+PFaDKlH8EZ9U2zrkfxiRjj2S9II7zcZD2Qs6PQ4LUlHBHf5GTmxWkcislllQTxndh33/KkfMrW/16n2umGl9GbMr1tLivjz5zz9oiSFZnGkJlJjfspsvakf0FRSGLEYWk80gppm3Td+XjMq2KCxMSHgRdM0bxfaPlOAuGcM+f9R1mGzxGOt0eekN2TPAkqRuKbXpqHyPAqLry4LtLV4UqTgV3JDB2tarNN/yKAUeccyVKBfhq7VDKzxetCgkkyZdaJEU9U6DSPoPihQkRQckn08gNKStW8AnyUFr2LUWoWxq2SEHiYZpEyr539YrdGFKSOT9bW0gYwmDhtY+HFP5vSdMjPSfDkNZ10inzFmKaPUAfQGmwaR5BD88Z1FVZRKUWYxvNvcgn5UksTS4nyc0dYlmqpU0LKpqpUcZVmflEXa1mC32aKt6hVbIqDc70UqlGscl70n9tttBhbIJpXzqc2gvMnxvWQKNFWtumiCSd46dG0FmrzubjewGYhpyhZDHPPUzt6THFRVpc0hqfNvNCSmZ0LqA0JwiNGj7yOGISFEB+/FY4jNhe4H+b5wj1on5CxJMEsc7bo55/ev96epn3VyOvTCWjrlgZlMdq34sOX9S54np3sjWSiUZlK2FTJ9m+eKcw7H4xFt22pjOo5jvv6yP1b7As50OWUowebakKwVnlNkq/R9r2aGZGUEJylFnCR769SEjwNGXpvgPKqi1jSG6KLI3dIIZxzaSt5jXdf3zDgJ5B8OBzH9zGt4HkeNYL+9vhbZ4zDgcDhoI8umKoSAsixRl6XWWm3+3NW+0DOJ5sJ8hgWw6vRMaXLi1fl4QpkTaObVfqwSjzxhn+dZgbIQAsbJo3N73Gxehg/PUFZfx8+9+b/Gu//0F/GN73wIYSxRmht0tkQIHZxvYH2BsnmOqn6Mzuxhmh2q8hZNtcX15bMsK5Qhxfk4QyKixdvO2w5tXSloyfXRNA1ubm70efHeY7fbwbTyGsaRuhjw9PIZGtfgcnuJze4Znj7/Lqzbo+22aM0GVXODmGoU1RWsEzZ23d6gc1u0YQvbl2hDiav9BW6ra+yaDfbtFs+uHiMmg6vrJ2haMSE1xmC/3+PRo0d4+uQ59rsK3vVwtkfbyOCvqio1YSQTvG1bbDYbVPtCAW/2X9Lgi3GsbS12tzsFKEzToWs6tFUrkoUonhRVUegZfnc8oSkrNZNlvbsGS7quE/YH+7EMNnPYQxA4BQG31nu2GtmnxX+HKZXWGPXDKfcFusai2lcYNMb9PlAxZ/CQ7FX20X///VfVB5K1Qh8WPx4OB1IQoPzq4hJDFM9J1ubz2Ctzuus67HY7jZHl/ns+n2GMQdN0+O53HyKEAeN4QNM0uL6+vue/xOeYw7TkA0zVwLUGb3rt73+A13/wGg5Tj+hbpCDRRI4bZJ7oU65BsIJeCGv/CvlaJhoik6BMJGghQHBDfC0WaQeLgONMSianZZNOVblRRO9xPhyVnkIa9JoOfCR4kA8GFgIsWtZGXESDaWAyxIQX5zulppN1wYKUryWwweKDzdSZ8hROdeOSb30YJ2VuDKnHq6+8Ih4b+UBTlD6/j8VtfaHck8rZ1oIGd63RSQpBiuSliODXwcmCq4od6GeQQqfRXCFYXF8/Q4gtOrvHrniGffkcLm5Q1I9Rd4/x8Onn0brH2NffQ9k8Qd0+h+89nl8/wp/+y9/B29/+ZvzB774Zf/3pd+CzH/st/M5v/BP87jv/N3zn0cfx+PKv8Ou/9eN4y9t+Ck+efg5V/Q2k9BgPH3wcH/3Ir+G33vIj+Mwn3orf+o0fxk/86H+If/zf/wP8yP/wD/AzP/6f4v1/+ov48Ad/BW/9zf8Ff/bBX8fLjz+LLjyETU9gh+fo+mewwwWG0w6b+mX46QZteI4uXaGubhB8BWcLpNiiTx1cV+E498KYaBuIYaldgUErd3trEGIL50sYu0f0G/zYP/qP8JkP/yh+7zf+XXzgD/8DvO/3/jN86s9+Et3usyg3n4N330VRP0HX1aibPTpbo7MNimKH/X6vYAXNuqwxWnx7K81NuS8yIBYVYeRmR2Rf8uwd2lqmCeW+wN3plAs8o8auzDImdbdbuRjLZN0tzABrs4ZeKMFLvG1E1zbKjmrrEsd5Up+BYRg07YLNt8/Rqizs11TYtbaXYAmBiHtAxapB4HPMySQp1Mkv0XgCHi4bMiPy1jTUY25o705n1ZISaFlTha1dpiM8UO5O50w1lcNn6MVbJkWLMXuDpCiyh3mMyhQI+d56a5dpaupRlqUWjtQzrxlNlLKkDL6U+0I9IPogQG3IjS33IV5bJsMQrCQIQAph9D4zIDgVCwjOKBUv+SH7IIxLE5mLcpVwJKf0cEbtspGOoVMmw4vTWfX1ZBhwqkAGBK/1cZ614COTg3v82kCODCR6nujf87Sd5wr3Yvo7cK2rz4QPKjukrIKAtPdeYuCy4ScBuPNZ1g6BFN4j1epn6rGpGwUBGBMZrFPG3b/BqMjAIiMIo5Ns8hens5ow0q19yIX0YZr1rCIIzmtBFiKBbMqEpvx+yBZyOUHB56KKzfM89ij3O2EL2A59DKjLQo2bRRpSQ6JJUzbLFLNnbzt1SqcUiZ+P9+x0OGZpizT9CkLlBozymK5pdSBwmKQhlnSVqAxNGnkTTBUG5AIOrhNcGJE2DT1euTvrUIVAh0avs2DM5zL9IjQuurPKxiHowv2XcbnzMOI0H3SNHacZL05nuOypMKzWJwErbUSnhLraYewDvG3RJ4e2LiAGujLpL7Y73fsYZUugj35U1rQYUsTm5hqmqTLo4RSc5hSe+7N6UWUJiPysSvex9Xon6MRhjKR1yLnEApzAumnaxSTTWpUnbm83utbrnGZljUFVbCFG4VaTQOS5GWCNV7d5Y4xO+tl8UfLAGoeDAhbXIlc0MKbCOEWE0KEfApxr0TQFvDf62eh/RBCAoP96XyIouGYsrR39mQrC15A93FQ1aEiqsqd+AONueU/I9uK57rIkjPsgWT4CAJRyPY0YgZOaXde1xIJmINznybJEJgoT9zgf0FQ1Ntc32oiN46h0bk5P27ZdmMT5fO6aFuW+UCk0/UyW5BSRsAXr0LUtuqZTE82Q2Zz0Rbo73uk9o0Gl9x7b7VaZIpRD1mWFuqxgW4NvfeObaKoadVnh5uZGzVKZ7MKmchwFzGctwft7e32j9U9b1fdA5xSiToEp1V3LX7qmFeCV9z2zTbkmp3lA6j36waM1Jeq2g/Mtbq6+hWBfxtOHH8N/9V/8O/j0p34Vn/3sW9H5CzTdJTbbpyiK29zA75HGPcrmAZzdo08NmvoW8xRwPMi527UV5jEpc73YbfPevUdwFtZIE9p1DmVZw3YeTWNQ1y36fkRRVCjLGpVpUZkGxjuUpoQfHQqzgxsMtvUNrN/Axz0eP/06XNgi9gW2+yfY7B7hZvMAdXuNxlyjqJ6hai9RmEuU9gqb5jkui8eo/R5dX+Ph8++iCyXq5hZldS1eHqlRkM05h5vrDS6eX8N2EWVhEMOM21uJyLy4uMB2u8Xt7S222602z11mGBHopt9EuS9wfXGJ/abA7nYH03S4vrgWLzkbUO4q8VPIz7c1Rpk3JrPXm6pWwO/i4kIBHzbpfmW8nULUfZR7CNOM/Oo81xo5LTJOPu/+DRJJkTgJIBFsQAo9uqbL0nAx4kwhotwXysQl64ly17ooRdaUn9mQgcsXp8XIm0PULu/dOkypapRlqc8o99hpmrDf79H3PR48eICu6xQgpRcFewXTNMqEEo+ZoLUqGUrbm1u86fUfvAa89hqO84AYWsTQok9+NeFa2BD0aRCfioUmSdonJ4lruvWQojQ0iV4A8l9OL87HoxaXPMS5IfNgpykTp10slIfUq8O60DjvR4utadssfFT7zsXAyXFuejjJWTMp+DNIF2aDRanGWjtPqjKRY6LNPHz4/hSESQsdlZM1b52+f07615Fva2qtW2Ujc5K2IHT5oOwZmRXQNgWCb+BsCdsVmWrcoGsL1OU16uoSxlxhnktcXHwNrXmE7778V3h28Xl07mU4/wCb7dfQDzdo2ydIKeADH/wT/Nqv/jz+6Pd/Eb/xL/4Rfv2Xfwi/+c9/CO//45/Br731h/HSl/4IH/jwL+Fjn/gVvPvdP4uPf+xX8eTRX2B789f44kvvwPv+9Kfxnj/+CXz6E/83Pvz+f4py8xlcPf0Iys2n8ezZx/HJj/863vOuN+Nd7/x5/M7v/CQ++udvwWc+9/uo7dfh+se43HwJjX2AOFyhsU/RT3tUzVNsi4do2ytYu0WfGgTfwtkG1tQIzkD0xDKlEn35cO/rsU/wbY3pEDDODjbVcPYaf/XJt+Jzf/6P8Zu/8G/ho3/47+PP/+A/xrvf8p/jq//vv0AsP4u2+Fdo6m/Bhg28rRG9xD152yJ5p5vNmAsZTl1ZqBFdpHs9J8m8v2o0lhkRZCCxQdWJnGeTF0TDHJMWDtwEpVlNKjWhJOQwTpk2J82IMCuE/k1T1j4GnVStHb9JexPqm5VGPjilZE/5a2rAdYJNyVduKMQPgSyCgxZ9S7TvoOZ2LPy4bx0yI4k+NtpsZ1Ndn71iyJxgqgblT/w8BEfolcCJPF3VpzGiT+LtMA0RzjbwttU4LpXmKNVwuKcJ5LSKBzInVyykKYEgoKo6x35QbSoBCU7/1uaOdOxfDP0WT4tpGHEYT7pfSbZ5q+tyiJMyb1iMUavOgnseFyd8enSMfZ+njovHBc0LSSmk/xAjQfk6MmYUoB4Wk0L1lVgV+2vmzVrqIK8/aENBcJrvXf+9p3fB8rvXU3SugzXjhqDclE05+fnYjKusJcv4Fq+kqM0ITU7ZaCQfdIpAICk4n8FCueanbES4Bm/WwB3fCxkx8zhqA8ozkb+f5pxMSZDmM2pcGou702HSppYeUwTPl8jRTid0rAGmQeQQbHjVLJCMqnz/yChTdhdfo89br4VVn32CKBMTo78RNP321mQZhgCrAjwviUY00J3HCecjhyBJ5av8Wfx+YWuINIrxyWR98n3yvVJmuvaiIQOL4Okrd3f6OjbtlOypBjkPKLiXp2gRfYdxCMp46qOVRKR+ibw1WTKxpu6Kz4OkQrV1BWsEeKZBdx+9SgXautG1QokHawfGutZlpc0a1w7N16L3UvTm84MSNwJr++0Om5tblPsCu9sNyn2hwC/lPHw+mB4kn0VMXINzuL26lu+z4t3kO/FPoDlvSgllWSoFm6AFJ8Tee5xOJ228rbVwvkVna2FNJocYLcYxwvkWMVk9M+l3w7qR7EaarnIIwLpQ10g+u1izrplSBL/IUiPdW86sSVkbfQY9x9X+RmCRzED+Tq5Pm4G8tZyFbBIOEQ6HzP7J9/kwzbh49jzfOycO/hmgJTCw9ngIGVikyS+9Y3y+95zWki3Tx6RnYHA+mwZK2geZFL7zGJIkSwUb7jEoJO6zVu+0tm11n+Jg5uriEpubW1D6cH19jdvbW3Rdh6IoNC1Dz90VHZ+SmzXTbbfZwluH2+sbbG83YoDovE7HySShfJJ/n3L0LK+fSI16eG8wjA6dLTCMFmWb0LYt6v0DtNvP428/82v48/f9LL78t7+N977rJ/Hpv/pjPLn4Eq5vH6Bu9rC2RWt2aLpL1OYxum4H70qYdotp9Hj29AGaeg9vDaYhwTQVordqtEk27NgnnI8zLi8vFXRq2xbee2w2GxRFIQOTbofL7XMUZottfYWLzSP8zUufxuc+/0m89Hd/iS9+5S/x7PIb2O4foDbP0I971OYZivoJtvsHqNonaO0FLq6+hW31GLv6CeYXBo2/xHcevYRvPPgSiu4GN8VT7OoLhFRinAyubh7CxwL7YoPN9hp9HzUilclnxb66x/Zgc1wUhe4LdVkheZEPmvyHDHZrOuw2e+w3BfbbAt/91st4/OAJxjTCGQ9TGzTZ8JI+KIxUJljNgdY69YXyqpTSPf+fal8sDMqwBDCociADfpTjHaZZh+Q8U8ia1L0gx5UGJ+b8zjg0ZYt5kJjSeRhxfXGJ00Fqoe/fvUAKYSUbE7ZjudvnZ7mVfd45ZYPQdoHMLpICXHdfbkMvPkrErLW698r6quB8p/1B27aZzVejrRvURanDMA4rCCy/CT8Qj4rD1KOPBsE3CM4sdMW4+FRIgyIsCno08KBnPBlNM0Xe8f9nTtXrH9GNHzMAcNANv88NwjkDFSxwyEoQo7xeG/6FOj5q06b56tPCZGDxKMVqr0UhDxHVYJO+ly8YDxrSOrUpzAfGQgmzusmxYeCCJN2NrtbzOCnFj+kDpD7ywJP3NmZWi/gmyBTE6N+p/YtetM0uF6l9FHfvtmrRlBXqokRd7mDaPYKvYLstjLlFch3G5OBMgbq4QLl/DGueoSy+i7/7wkfxtrf9LN75x7+Ej3387fja1z+EL3/lA9jvv4pi/03c3nwdj1/+Jv78A+/CO37r/8Dv/PZP4ysv/TFs9a9Q3X4ab/+N/w5vf9sP4+Mf+z/xja/9Ht71Rz+CP3nXj+It/+K/xCc+/Av4yL98M373bf8Nfv8dP4QP/dlP4fryQ4jh8+js59F2L6FuP49d+xKeXX4aL7/8Ibz/vf8MH3jvL+D3/p//FX/4hz+FL37lnXD+yzDdF1HXX8TXvvZBPHv6N/j/2HqvKLuu80yQMw/9MmtNP0x3j3vWck+729Pykq0eLXsc23JLlizJSqYoURJJUYFBEnMAAwSSCEQkci7knHMiCIDIGYXK4caT4z753FAFSm7pm4e9/31Oyf1QCyRQde+tc87e+/+//wuXLu6Bqd9H4I/B9ysIgibCwESWhvBdF5ZhCJMuVxbeFItH/h9ZEvHJoG0hiXyEqQ+WeLDtUTSGD+LE9kewb+WnMOe5/wU7F/6/WPzyH2PHoodx68xMWI0DiIIbcNxeMFdHzCwEnonQs8EcC3kcwbcctJNMFnx0yOdpkXPumFzj6liWbEYdvBVfAAAgAElEQVRJ/0qTT0L7TU0XG0wg6WNyExQTU9J+Z0kidczEdCAghDdIvHDhPxNK8LEcIUimelQgEmBBGj0qFEPmIE8jzjIIPURBkVLSzkXTKkw3iQVBTSU1sTy9oS03apo+0QYvgcKo5IT+O8a2lPzTzrhRozTsFRRW0hVSMxqGIW9KxTUiZgYBltQwUTNMhXl5ak7rmoAC0vISfbmVFVICKmYIjaeEDGJ/UHEsTRcZbzLo2bEMY8o0jz4D0ZSlZKZ04PHmrSMBDX6PiggtHsvMD6/ylFWCCWmGTovc41NkcUvEopK5WDFJCxmbYmBJn5FomWVQOBZ7bvm9yEOInl8Ck8nJXvqbREXUa1fcmzgMpfyPphHlM4KeBZLb8eclk4VmudCn/5ZmsXRNw8Lgjibk3FAukMUFFbf0GaZIWUrsjjILiaIxszjBhEi2ILApS4QTv7gOvsvpz2V2Cp1jNHGn9+Ayk8LbhgqxsiyMR03yL9+14ViGlHgkUQjfdUASOdpDKX2KgF8+ZY5K94qYVJnc67LSWi6vl267I4EN+n5iNFByB4HLXArB/ZuoRknjsPAaETUGAVVSspMmcqhSsCnIt4LHnnbbbZkKQs1lUmJxErBWjkLlMkynaHBLQxPatzVFlec0DRoK/4wi1piaIXm/SlM2AkoIhKRnsWgaXbRzPuDgTBcOKrWylE9VRc1DZmvSo0KwbRwxRbQNE/33+6RWu5VlcrJI02xNUSU4Efi+ZHnRwIYmcTSZJEPO4cEhxEGIZq0+hdXDZa2OmALz2shQNTFxzFEbr8sJOQG8Mq1DTFSpyXYcR1Kyif4vfYDEz5ZjNiWTQABI0s8s4B4itLeQ10/Zf4fAd/o7qu2kX5pg3PJrU5iepxGX4tF53M4TOcTzBRiQl96nLIPj/y9Mcxk34+202tLgjwB4Ot9o8lmAW/ye64oqwd3AZ1NMSOmMIoZCJhJLCEQvg6C0r3ZabTgWn5hSvKPveiLm1gNzGZjLEPghKAHJ1CyZ1kBsBJInVyoVGWc4OjoqJ92F1t+TwEgacRCg3W6j3W5L1iJ9eR73dnOF9wmxDclzxDYLj5E05qav5ZQuLq2L5JCTgFZiTAc+40kiQr5i2wYMs4G8xeD6CjrdAKrrIYxNWNplDN1ei6Wz/h63zv0SezY8iStnZ2LDprdw6fJuVGq90LSmjHvVrAZMr45GfRSBb8HQG2jUKxgfHYamqIiCEL/+5FeSLZwlPBWkHBMd+B7u9d5Go1mFriuIIgbDVFGpjMIwVShKHTVtENfvnsfxM3uw78AGrFk/D7v3rcHGLYtw/PgW7DmwBhu3LMSZj3aj2ryNkco1VBu3EApz/apzF15exb3hi2gYAxgavY6B4cs4fnoLDh1eg2Vr5+PAiR24O3AFo7V7qDcHUG8OwHar0IxRKOoYPKbjfv8tOK4G37cQhB4sS4dhanAcB7quyzhTYlcNDQ1haGgIlmFygElI3hvVmmR01StV8Cj3CLbpwFAN1MbrwkTTRr1SR+BzI840jqErKpRGg0tGhBdgOWGJzNB93+eyIounbhGYWwwcoyl1Jd/Pfdnflv0iTE2X/SP1qZ5IueS+FjwdKvB5oiBJP0jKEvgMtUpV/nyepNAUFaamo/fuPSkpMXVdApa0RpMwgqnZ0jcvZC4sQy1SB33OWut0OkjTFK7roq+vT65X8qfggLALFtioN8aEBwlnv2VxIoYjvjzXKEY7ZEU9zIGK34JPvxJfmmkWDtwBSAcah8EUHWc5JSGNI1G4BCDfCvK1aOcZOq1c0JCKuDIuAekU5mbiQtJmUZjIZYW2OYplgocsqAW4QUUBvR69BhVDBFCQdIMKVWp6+OFfoPscueKuzBSLl8YZ2nkHmYjLSyLuUVGOb6EimVzqyTRLylBE8SVNQyX7I5ZT4478bDydgtNZiy8OUniyMCdacMh4gSR9B9zCGCuNAwTMQhLb8P0mXLeG2HeRMAfMVZGGGnx3DKbRi317l2LzptmYM+cnWLToZ1iy9Bfo2TANH320FmNjHyJgA9CU23DqI3j12R9gz+YFOHtsBW5c7oFnnkUWXsKMN7+CpfMfxZmjM7B57Q+xbvkjeOf1v8DG5d/DznU/xVvP/RWmvfAnWL7w6xgf3oBaZTf88CIsdgVGcANmdAdGchdRqx+udx2mchZnjy3A2qU/Rc/qp7Fpw88xNLgG164uwIpl38eqFT/Csg9+hLUrn8PhfXMxeO8gLHsArleBZdXFtRSO+lEAXa2DTMUoTo+iXLnLvY/QcpGEDGEawk8YbK+GTnAdt04+jcOrP4WT6z6DE6v+GseWfRXLX/tz7Fj8LVw7+y6a9QNoamcRejo8S0HkmwhcA6ZSR+Q58C0LzHIk8EANDJ+C8ebDtWzEEYNjGeJgceE5FpjH9YZh4MkNzaL0EBZMKRjoAJZ0KlEMF5TsIr6WCtmQeXAdU8QRRhKYIAM9KnrjkE3xcyinflBjl6cBWlmEVh4hSwIEzEYcecgSJiJpiwaTCnRCl4nJ0Co1c9TgSg+XqDCsm+h0ZFNOLIpcRoq15VpuZx108g6ymGtGyWeDClY6eNI0LRVgkVy/ROnmVOk2oiBGJLKhy9OgdtaR65kKJ2oISO5D7ut03fI8l+9P8YJU9JKhIhW5xBJrpZk00G1lvNgqzDKjKYwbal7zVKSsJG0+qQ4Cfn98R4JbedKWjXhL6JnzVJj/pbQnE6OCpxN4dtH4eq4p9ZXUEMWiKCbTxOIrlhNp+txS3kKSEfG7kDdJ2TOgI/b2KckyQkpBk+LCwI4z8Sj6kqYcxHqjYiJPM4QRQ5JGCCMfUcSQ5wnSlMeopWmELM6RJy0kEY8WTSMem5rFPF6vAER4MUKGrNTM8Gl9Lt+bGvWiGSEnbhuaokh2C90DCZwJfyIC14kdQZFtAflBiLOt/IxILb1oomnf4KCCJyZwkdx3SNpRJHvEoj5ggkUZyvOJmI+yUS+tY1oX5SkTNd1Z6dpMuRYEqpAsUySNEKui08rkgISz4tIClMuKqNFcyDGI/dnOM0x2O+A+F5w50s4zWU9MdickkyMTAw9+rVPkSQudvIOJ9gTSKBXFL4+VK4xCI/mzNCQJGY/PpHspjULF3kfxwBGLEQdFhG0qounyhO9xmqJKU0uSEMYCrHNti2vRPVfcOyaaFoPXa2J9UBFNUgwC0Onc4KCYK/cgmraRN0eZ/URyGNe2kYT8ehRG0AyULMX341xOPKU0NxbJV6Jm4Z4c2RRvkojF8GxfGv+RBJHroe3Cg6KkGadpPHkecNp2C1GYIIoSpEmOIIiQ520kSYYoTOT7ynpQ7A9lU2HJwBXPcDvPRc3aKmTHScHkpT1qotNFmog1E8WIWIpW2hV7V4wsYRKIIECB1lMa82eKACkCgugZI1C9bOxHchgCL2yby1koIta1+d5feBwVhqNllmSZ2k61ytQkKSEtFA2WJXwciBVJvmx8/UcI/BChH6ElEj8s3UaW5DxOMojhOD7384pTMBYhSXJMTnwCQ7ckO4mDqoGUk+mKCs925NAhDEM0Gg0JeBDTxhW+XpQK0azVUR0bL6RcJcYL9wdzCjBDgBLluqTsudRptRFFqWSyRDFDqx3BZxri1ISiD6Puj8FL+mEah3HhxC/Qs+gvcGjLP+L4ru/jzMGnsWP3dPTeP4xms4/7MRgMrp9As0woloI8jaGrTQnYu5aN4cEhmRRHiYH0pasKr2vFnmCYdShaBfXmKCq1IYyN98Mw6xgd64MfmDh+Zjv27F+NPQdWYfe+FVi79l3MfPcZTHv1B5gz81nMW/QqNmyZh57Nc7Fx63xcvn4YljcILxzFWO0qlHwAPQeXYPuRtahq9zE4chWHD63HxvWzcOroGvRsX4ZdBzdg6541GK3fheNVYVijqNZ7UVf6UK3fR0MZgGlXECcWTLsGRRuD6+vwmAHTNIsEEUVBEAQwDAOGYUDTNAmM8uc0lsNl27QECzUpmn0vRBplMFST7y0O93zh8spc1pmezQc39UoV9Xqde3mU/FzK+w6xiuj5IOYT9XjUw5aBTOoFiHlI4CMB0DwRUAw3w1R4uyTotidAUeepMKa1DROfTD6QTOpPJiblEN21CwmToenIkhQToi4ihqNjMnFuRkhjH+0WP1d5smBX7g2MMZmsY9u2ZLZ02hP8+Q+5fD4ITQQhZ1tEYSJZejL5TfyuZEpMgCJP/fgtkKUhsoQhZEU8KUdAA5AjNqduc5ZFmULE5R3cdTtPeTwbgRM0pZaaz5KPRaeVC9pqJBt9orxRcRIJKlVZ50qARldM3ahwI10NFRQ0iWylGR5MTPI4MWJGUMEhpiBT9EGiuOSTkJYsOvOEuxN38i5aKTdCokIxFDeWJjZxyDXw7bwldaP0vVQoSjfhqNDQkyadppxF0eciTxNZYPiuA0NTZUFKvgaBmK7z6V3AF5woVm1Lg2nUETANjDURBE1YWhORZ8Kz6gj9BgJ/DLdvHcXcub/A0iUv49VXv4W9e2fjrbcfxs9/8QVs2vwWRkZOQVWuIU+riNRxrF04A6sXvIqe5a9g5P4eRN4F3LiyCt95+D9h2dzv4NLp2Vg068vYsOIRnD7wPHqWfBtblv0AK2Z/A4ve+1ssnvP32LrhRzh9ehbq6gkYwTXo0V14E2NQol6M65ehm1cQedcw1rsL547PxYLZ/4Q1Kx7Hwvl/h62bHsX2LT/Erm1PYdWy72LvzpewfuVPsGPTi7hx8xhsexSu00Qc8k2LtGK+a6LTysTGzZ3aCZgjMCi0ePEfZgncOEQY60jsi9B638WpDZ/BwaV/iHMbPo9t7/w5jq34NnYt/hr2bPgBPjw1A15wHjEzYCoVBK4O39ZgKDW4hoZWHMJUmgjFVInYNHQvQ8YZFL5rwdQV6GoTcegL2YqHMOA6RGpcPMdBnnIzKfInoMkd/3euCaZCwpf6dxNxyPO0uW8Jf480DqEpdXiOJWmE5PxPTUorSyQtngogKgSomGnnEdKEoZVHaGUh2q0YacIQhS58zyyBJwkmu90pkxiaxLZLjRzRjmOxaXNtfmm6JIoEkmQRMEFrt53xLGoOOhZARZkSLA8Zom+mlDYSSQNQnkbUERGeOfKkjThI0W1NgqJKk5A3YJOdrty7yn4CURDKOCfTNOXEiwrrQESdUXFE9OJYgFlEP27nLdiGyU0XWSD1mIXvTSaBK6JVE9U7jUqyhCRAwJwCwc+60tMkifh+1soKKUW31eb0c5rSi3hSmtAGzJHvG7KAT8iF/IC0iJRSUwYJqFHttjtyD6epHcks6PnmoG8kZRY06aZ7xo0TywkhuaTLp3Es6dN5ytNjCMCm5jEIPeStFEkSIstjRBGD7zsIQh+uZ8sos9CPkMY58rSNdtYB5YfTXiP9ZYjxIT4fMaBkdGgUlZhNRcQsTVBMTRfPA/cYoXtKDAvHtKSulEz3QsamAFfE/rNFkUBT/W67DVM3YIlItlwAmYHvImQeDE0BeVb5ri3BCfLzYZ4j2RbtPBPgKpNgCO1LSRTLqSfp+l1h3mWblmQxEoBP97+s4SfwgcvSGIroZF+yDZMoKNZtGMnry2mwFCEegkxBCy8ublrNfbSKWGWSLhF4xp9znppE4EQW5xy8ZDFaaQECWsJPyzJMpFExrSUwloxUKVqUM+lshH4M5oYIvAh50kYa5aA45MCLJBvJNi3J4HTFOUIeQ8zj9y9PY1gGn6pywNuVEba+8EXhEdaluGNqeCV1nzNByKnd0HR4wuBZxq16PgxVE/4sCWzDgWv7ElzwHAbX8kTENvlPeKiMjcM2TRiqJj23QubB92wYmoaRoWFOD0759e7vHYCqqrIZJ/8nYqMR2EtU7MnJSVSrVSkR6e/vh215CFgM34/gOgy+F6KVd8FYjCjM4JiWYKhGcnpO9WIu9l+SIFNdSUzAJBJsXHF+2YaJPM3wycSkBJ5bGa/v0ihDJ3+APOG1ZRwyeK4uh3SB5+NBd0JOYMmUlntKtMSgypZnvdZU0CpRp3830Yr+zhZSBt4YBNI7iSQPNB2lZoQYlNQQ6qpWJFmJBp7Yfo6YPDfrDdgmny5TTUKAbBzEiINEgLwc9HMtF4EXQFN0uA5vaNKkBc8LEIYJ6nUFzaaGOBKgvPA1ydMUhqbBNkxcvXwFjWoNzSZnIaiqKqUBFBVvGDy5huS0oWStcsaQKibxzPW4DCbNJEtIVzVZp8vYYTnIKCR2UVhcc9NSYdlNxKmNpjqIrG2hGfWjbp/FyZPP48LJ7+LcoS9i89I/wrkjj2Dzqi+gqR6Dol6A53IPhmbDQRB2YXkhNNuEqRvIEj59royNQ2tqCP0IumIhi1sy7cNz7CnJP65twbUtVGuDMKwa4tRGpdoHw6rCD1QEkYFDR3Zi9fqZWLLiLazbOAvr1r+HWzcPYeWy13HuzEacPbUeew6swJ4DK7B4+ZtYtHQajp/ehLt9p3H99lHcuncS6w4vxGvzn8XMZdPQP34N12+dwuYN87Bg9i8w952fYu3WxViw/F089dz38fOXnkBD6UND7YNhj2C0cguGNQLNGEKU6vBDBYo2AsOswHYb0M0qj3YV67zRaMC2baiqiizLMDg4CF3le1W9WoMmTDQtIZPVFRW2YSPwePqMa3u4cO5jdFtdBF6AJEwlg0xpNNGsN+SgKEtSNGt15HmxxuiLZFJxHEuTVTJ8JyCQ9n45mMu53IsY0tKrKKDUMCb3ATLC7rY78B0GQzWQhAl8x0fExLAkTJCEiUz/m+xOcDuF7oQclCuNJibafJhGa5UGWkwYXydBSwzjGALfgm0pcB0Lk90HCLwiNc/zPCmH1XUeHDA+Po445vXs6NgA0txDEJqIIk+wTwpgk1iFZBrfrNX5UE+wYx76zW9/hd/i19xMKPKQJQHyOEDkO0hDf4rcg9gTVBTQAV9kY3tyOkFTFioOZAxnSZ/HKdopJrotSZMmszUCA0gHWv4iFgVpZmji2s7zKU0K6bLldKYEQpAMJAlpEhbLqQ/PQI6RREwW//mUn40ljYYQ9qnFU1IqhGLRHPsygmZKakHaRhgIxLWETkVxAN934LVMsLSBPKsicu5BHT2PVjiKgI2jUutFVRvFWH0ITaMG1axjvHIfdaUXptOHtF1Bq1WD4w/DT6swzRsYvrsbF88sQ5gNoa9+B/X6LdSVXnisgaY2iHrlKvZtewdL33sYS6Z/CbvWvY2PTyzFjNe/hFkzvoKdW17C7Wvb4Bt9iJ0G3KaLniUrsK9nBVbPfhkH189C77mduHF6Bw5s/ADnD83HSz/+AtZ+8AYO7FiBO1cPYuD2Lpw9OgPvvPZnWDz9z7B85p9hx9ovYvfmr2L/vscwrmzBuH0KI84lNNUBBHETbtiAatWgqFUM9l/E5o2vYunib2D2K3+G6c9/BmsXfwsXz/4Sd24swML3v4J5734RKxd8CxvXvAtFvYVR7Taq4SgqYR1DxgiaXgNh5sD3h+G6I8hzA37QRKXWi6Y6AJuNIczr0P17aLp3YSYDaLLrMOOrCLNz6LRPQa2txryZn8LeLX+NtfP+L2yc9+9wYuN/xZGeP8ehTZ/H+J030GpfBgtuI2ubsPw6Ruo3YXp3YbO7sOxejKs3MF67DV0dg62NIHCGYBn9CJmNgOUIfBMhsxAyE4FvwHdVME8F8xT4bhOmMQTHqsCzdQSuh8hLELMESRAiEUWVaxuIIxNxrMFndUShAeYJSldoI4gseEyBHzQQpQ2weAx+NASH3Ufua2BWDa5ThxuqsAMdbuhIcxw7UhC2LFhuFXFqIggN+MyEHbqw4wBJypBkHtLcQZKbSBIdSWiglXjIooLNQRGBXHLDJONqanRgLCeClIZDUjBK0JEMo6iIMG3nhfktFfO0NxC1npgYxCYgyQlNsApqaBEvxUHJSO5z0jQsCGXDwhH0SDY8Zfdnov4y1xMFUYgk5NGbBSNBpInEGdrZJCKW8QMp8OE6mpxgUlzlRLsjp6OU+hGJBpEmQLx5LmQGVGCR3w01sGWNNE9IyIpoqrgw5pR0eGpoxISVQAqiwUrfDNGE8+QhfhiTPIf2R0m5jaZGe0pQRUyQiOpOr017smTChFHBAhGstUJmlAtw3hNMmBZa6QTSOEOeJWi3Inkm0esSiEDTeUreod+fkinIA4Po+VTAkulgnqTyWk12u4hLNHMy0soEyEQFBMl8SD5BUdNUOPEpB38NuradVgbmuaKJ5+wD8icgWUCWRPAcC77ryPVHxSyxJpjnSuowb3RtRAGbIgdhnivlIOT1QGAj/W6UQOU7PHqVNL3lZqosfaLfiVglxACgRA1iaHIJH2eA0pqMwyKdgRo80qK3BauCTMLJZ4uYoMSyI+CCDMJJttrOU5kqQvsFaYsJDEzjIkqdqOIEpNL0rJ0nCJmDJGLgnkkhOu0UUeih28nExCyWDKJIrPMi+YPr5fnr86a/neU8rlzohEmTT3IHmvhxs2Mu62OeK+W8cchgGbq4luK+CTDEdz0Ymo5GtYYoCOBYOrh3USpNwX3XhaGaUOoq4pA3oZ7tI2QRp/l7AZjLEPq8uaa6iMAPkgnwYYInAHtPerVQo0umqI5lw3dcdFptbmBrO0JWEwngygNFtCYRQ6fFvb84MyjgbCePYpYjCR7RPtXO85I0KZYmo9LwLigka3yfSKTH0kSnI2tSkpgRrbksO6PX6LbbeDAxOeX1CMgniZE0nAu5wSkxk0haQYA6TXGJiUF7A+0P1BwQQEGAKoEsge8jz3x4jiHo3jlci6djMN+G72mSxUJsDTIJp2EFARokm6PnMQhi+H4Iz7SRRwliP0AaRGjFKdpJisBxURsdR+Bx6XLosZLUqo3ADRH5HJyiZIhGo4F6vY5PPvkEvu9D0zRUqmOIk1CCWDQAiKMUjYYKy9SgKQ3xLLhiUMXXRMg8OHYTcegWTFx51oRIhJw1CFwEoQcWuKJudxHHITp5iiDg0bc+s+EzDSxS4TtjsP1R6PYgLtz5CGfOLcXpw9/D2f2fxb41/xrbVvwbHNv/BRw8+ChqA1uRBNfA4jE0bAVmGKOuchPH0HIRWA4C24da0+GZTFxDhoyp8I0hNPsvgqkjmMxT3L7VC9VkqOsW3ChA06qj0lBheAZqxn0EnTGM6ZfQVzmL/Sd6sOtQD1Yum4ZNPe/h6JE1uHvvBEZrF+FFAwhag/CyPjTrl3Hzxj6c/Wg9duyejcUrX8TMBc+iYd/GodOb8PpbP8Kd+6cwZ/7zuHZjPy5e2oGDB5fi7bcfw5nT69Hbdwpnz+3A/gNrsW79fBw8tBHV2k2o+h0Mj56DqgyC+Q1Uan3YtHkVDhzdg48un4XqahhTKqiOjME1LTCbIXIThG6CwObPUrNShd2IkbNJpCxHfbwCQ9UQRSmYn6FRc5DGLjqtEHHowHN0+K4Jx9KRRAyOqaOTd5HFuZSjeSWvmCQoEoZo4ESRnOSTw1yGNErh2TwKNU9bcExHGshyw0sOckcBB7cd00GW5OjkHURBLE1mQz/iaUciFYe5DFHgIYkDabydJYlg1/nQFUMAatwMk4YiuqpJGXmW8LMkEF4vpm5AV1ToioGIcYBEgtgiUa6sPChLgkla4zkuDE2HpqjQ1SZ814JrG2jnKZhno9vJxZkdSElsyLhEhfYqx6LP24ale3joN7/5FYB/RrudIk1DtLIISegjYS4C15JNBAcjAlDGeFn6QY7Z/DBvSVOqiU5b0uSoYKBCgZgM7VaKyW5bOHBn0pei25rARHvyfwpUUJE42Z3gJh8ULydYFNwkLpdUu3LxKrWkgk1B0xA6MAotORlY5rJo1FWtoNaJw0dS8iKKQUukPIUKTfp5el9p+hdzuqHvh/9C58SYiyD0ofsVDAxfwrVLezDWexShdhWXP9yIibyONK5hTLmPqjaAhj4EP2igWruFvXuW4vLF7VAa52GpV6BpNxCmo+jrPYiD297CinmP48a1bagZtxB6A/CdAcRhBapyGxc+2ozNa1/G0z/4FE7seh5XTqxG/7UteP+X38Avp/091q5+Br339sG2+qE0B9HXewW3r5/AmaMrsXjO45jz9tcw880vY+m87+OtV76EZfO/g0tnl2DX1ndw+cJ2NCoXMNJ/EAN3N+Lln38WO1Z+G4c2/QC7130T+7d+F1t6vou791bDjW7ADHpRawwgSjQEqQ7L02DZGtRmHy5eWI1d25/GjlXfwr6Nj+HmxVnQGrvgWsdQG9uNrT3PoWfFT7Fh81M4fPp9DDQ/woB+F1qmo+rU0DQrCCIVnUBBpf8qKgOXceHMNnz80Ubcv78b5y58gAOH38SevS/h/MWF+PjKCgyO7set2xtx7/Y6KOPbYFQ246P9L+DE1sdwftfD2D7/j7Bl7v+NY5v+Aitm/0cc2/1lmMZ+hOwGxkau41e/zjFWvQHdvIo7d7bhzq3N2Lx9Gg4dWogbl/eg99ZBBO5NeO5tNJp34bg6fNeCbWmIQw+OpcG1NdhmE46lcANUpwHXM4UWN4GuuXDsALYt4pFcD6pSh2U0YOjjYEwD8wxBmY4QRQF85sB2NHhMg+3WYHsVGPYQHH8UzK7BdxtwfQWmr0FzdWiOBdXQ4fsRrKAGJ6jBtEcQxApYqMDzdRi+Bc134PkmHFeFaVVh2uOIQg3MU9BKfDDbkGwWHm0cldYd33PIQ6TbbomCOJL+Nu08k9PNsk8AgYfS+ExMvLrttlzPROeVnhZiT6G1KplbJX050bbzlGQQmSx4CTAlhLiTdzktPC2SS3LBCvNdT5ruZWmR3hKxBBEjv5AIUeCCedzglNgPSZgLsIUXSjQtj4SuvJz8Q5+b9iaiqZIZk5SExMV7EsU1DiO+h4mDqGxKSMUtFdEkZytPlqiZJqozTYyp0ZQASDjVG4iojnFYABi01052ugVQIO4BAcxUkBMTgWQxxCghZh3t1a0sEwyOAhjo5BPIk4nnZy0AACAASURBVLaceLTzpKBaR4U0hd/flmTdcdYN91SiaQVNROi5kTRx8fxIVgkL5GsSvTyNC7CGwC8CS+jZIakiSWno+tMzTMkMPKGHy7iI+UB+R77rgBtcU3KHI9djmZXANc3cJZ6ADTLWDXyeCuS7tmRbkVFbp5VPWZMkzyRAkIAK0r7TdIbo/IwxKb3gVFVHSlIDwYQpS1PJSDMOC5laucGT0su0SP6YmlyWTAFIaa8hMIQGMOQZxYGKIs2AjAlJukASK9qPyhGOBExRXUTNcSBo93HIpTlxkCDwQnndiF1TyPF4005rjBJ4iMVERr1EdycAqEhlCqRkl8AekhcmUSjN3VzBdonE2spi7l/Bvy+Q646DDA5cy4OuGMjiTE74SDvtOz5MzYKhmTIpJU8zyRCgPYHAEUPVeBGt6ZINJq8HeYQFRSSv77hQGk1YOveisgwNk902NKUBxzL4M824FMYThoys5DdA+xCxC8rJbvRexFQsvHravwOA5ZK926ahWVx8P51Xci8QezyBWq7t8BSOUuKE9B5iUyMy6Xwp0pe4vILWHiVbZHEih25ljyAC/YhlSY1HFnOwNomY8C8JkMVCJpcESBNfmuiVIzephqVYUPoi6Q2ZRkdRBMdxJHhG9Pksy+S+MDo8AMvQoDSaUIQZK49f5wBeOV7zwYMHCMMQfX19uHPnDkzTFD4GloxO9H1fGC3m0HVLavjpuVIaTWkuq6saPFdDwBzJHOLgFUMcMUSBI40EkyRB1s4QJgEc14LjmkjSCF7AG1bXs2CYNT4MYuOwvPu4238M567sxq7dL2Pv1i/i1O5PY+Xsh3By/6exc/tfoH/4bSj14/DYbVhhBQoz0fB86CyA43swLQW2bcO2bYyN1aCpDlTFAmP8rI2Yg07i4JNuBk3TEOUp8gddqG4Tt/rOY/XGOVi8bDoWfPA6erbMwcdXd+LyjT3oHTqO1T3TsXDpy9ixfQ727l4E27oHxx2A4fRDt+9Dt++hqlzF3TtH0GhchOPewLETS/D+/B/jjbcfwbyFz2LhB8/jxKm1WL7ydbz19g9w/vxGTHvt29i3+33MmflDpOFdtCequHhlN+YvfBlbty/C3HkvY3D4PKJ0GCzqh2X0YXjwInrWz8O7s17CoiXvYOXquTh97iB0p4LGeBWB46EyXIFaNeDqDKZiInBc+JaD+lgTScBrnCyPYFkqWm3uX+P6nIVSHRuHqemojo/C1BW4tgFdrcPQGpJVVq9UMTI4BNeyodQbaNbqHHAXMirywLFtW/pUaJoGx3TAXM7O4CyNBI7pIk9byOJMDKDaolZsoV5tIIt56g1J/cgoM41SxGEiwd6Ixei2M3Q7uahf+ACen48hkjDFZKcr90qpSGi1ZFIQt3zgZ5VH8hjG11e3NSElKlTPycFNmonvDaakkBXgaiTSvPh5qSkNuLYJ29RBEnOlUZMeN8TwpDOMkgqzmBvtPvSb33KgotVKECcMacwQBy6SwEMrDuRkgkyr6DDjE5MAE50WWlkqCx5iVHCggkstyqABUeaoMSiMNjktpXCG52DFvwQpMglWdAVLY6LTLdBqUYhwKg3Xsbd+5zXItISbE7WExlRQxaU8hDchge9z3Y6MUcskmk83cKLd4RrWUiFEUVQ0eSQQQ+qSROMQxxmCgGvTy/r0LE9gOwZMewR99z/Eqg9ewu5107Bp8bO4/dFaNIaOozJ0Ek48DMW4A9W8i5s3D2NTzwwsmP0jfPD+Y9je8wKWz30M+3fPBPNvYc67j2L2tH/AzFf/DovmPIpTZ5bDrJ9H4t+Fo1+DrV3BhyeWYt7Mb2PBrH/EjY9nYtK9heHrW7Gz5wVMn/Yl7NjxJmrNC2hq91BRBjHavALNvo5rNzdi186XsGLZI9i6+Uls2vgEjh17Ddu2/AQbNzyF3r5tqDU/xMjYKYyMHEMcXMVzz/4lPjzwGu5+PAeVu4ux/oNv4MjO57Fr0ytgzm3Y5n24noYwMuFFBtzAgWFoUJv9uHNzKw7uex4n9j6B4/ueQmVoPXznDEzjHCzzEjz7KnZunYFFK7+OzXtegMKuYdzsgxlp0J0KmspNjA6dwsiVQzi1fRG2LnsZ+ze+jiVzvoXVS76GHVu+hZ61n8eaZX+D/Tsfxf5dP8Gyhf+Eee99DXN/+VWsnv8d7Fn/U9w8OgfndzyPY6u/iT0L/xQne/4S5/Z+Hus/+EOsW/5pjAwuR+heBLNGodVHcPXSQezbMwOz3/179Kz5Nt6d8Tksnv8I5r7zbWxY+TNcOLsI9cZxOMF9sKgJ33fguhYMQ0OjWYPrutKh2XVd6JYJzdDhBxGiuA3XSxGEOViYwmORmPDyGM0odMF8C65j8GaEBdJVmzcKEZKEIYxsuJ4Kx1MQJQZYoMHwVDRsBQ3HhBl4sHyGKG3BYaOIszpYOArT6oPpjMD1FVihAzP04bgmPN+A4/IYqzQxEfoa0tCFb+kgc05KEOJGfDT1LZKEWlkiJ8AEVHCWBd+Mac2XQUmaXlFxSE1ht9WW4AY1CNSE0veThKAlGBHUaNP3tvMWHkxMSpo4fS81ppL+Lz5HEhXGvlQQd9sdEe/pSzNK3wnka7QyEU8sinaO7Idyc+cNUyKn7fQ5yY+AG2FyXTlRc6lhIyZAGYAgj50ytXkKayziIG4kNI40qc7TVDZKlIxEDAZpJFwq9GXjKiQYZQ04AQ9k6soPMU+CzGTORxp+SnWRTV+pcZT+CARaye/hTQPXk/O/Y56HNMqEW3Yo7nHxu9JBTdNMmooSO4dkJ+TjQakWv8uoKGvcaeqeJZwNSFrVQNCwieWSJTz2j2jyXJdd0pSLpoQYJETd5I7lXApB5ol8EhhKhgRnW3AjbJIXSv8jIasgWScxLbj0w5FfcRjAc2wJcNB7Ms+dQpeXBpFhyZhQyJ2oeSZNebvNM+qpiCF2IsUhUsNfsCkKZhYHYUWKkyiefNcV5pmFXwAv7Ci5LJasUUosKYCKBORlxGPCOUjAayPhzyAAImLV0AAjFKAa3R967ovGNxUFaw6tqaOdtdHO2phoT0rNNPfBSGWzyYtDLosom/eSESWBeMz1ZAMpJ3zizziO0W63JdOGzKSJlUJSEa5VTqZICikdist4AvFshPKeerYDz/aRJy0wlzvSJ2GCUJjWMTdAo9qA5xQ0ZrXRlMCETBAJQmhNBa7t4Nef/EquN0pecCxbgsa+YBCRaV7Byggly8IT6UskhyJwhTTR5O1AHh20H4bCpJFkHgSiEtAq98yo8CkgH5osKdJ+SKJIHinEqiizHEgy7IkEIJJD0zSTy8WY3J/J94FqUvKroM9D+01HRPvSdZJpY1Gxd9FaKcsYmG+hlSeSrUHU7CRiCHxbNv70XBEYYBiGZPKUjYipvqWag4UJWJTAD2M4XgCXhag1VYyOVxElGcbGhzE2NgxNV+B5HsbHxyWgkcSZ9BxptVqoVqvodrtc0iIkAGHkI45DGSNJYIpluVzyIxhClIRAsiMCoVLBuIsCvo4dy+bPEXPguzr8OIITMIRJDD/0EaYMTmDCT2x4iQ2WuAhiH2How3E1BJEK3+1DpXYa23e9ic3bfooPTz+DtYv/ABcOfwYHNv+fuHn5yzh55mHYSQ/8+C7GtaswkgbMFsOwqcBIfai+goY5AjvQYPk6NMOAodvwvRRB1IZuhdBtHnMepDHCVgYr9tFXvYczl/bgyJmVmL/0Kcxb9DjWbXwFx04uw/QZT2DVmjewY/dszJr7GD5Y/hNs2ToDjnsHinITaabA8ccRRA04/igcfwS/+mcD93qP4vCRDzBz1vfxy+nfwvy5j2Hd6uexZ8cMrFv3Gl544SuY+/6PsHnDG7h8YS1WLX0WW3peQexdQZT14uqNnVi+6nWcPNODVWveRpgMgEX3oBgX0Xf3GDasfQcvvfAIli2Zhlkzf47XX3sC+/avxIGDa6A3G2jFKZSqAqWiQqsZCN0QzHYRuA6azSYsy0IcM3QnMlQbo6ipVXhhgJraRMBShEEK3w+lEW8U+whCB7arSpDXsixpDElnlGma8nkKwxDdbpeDEwJ8i6JIghMRi0BeZsSmIIAiYjFM3UIra6OVtuBYLlJxLqRxhizJkYQJ8oRLmdMoBfMCfkb4LrjCgRtrU5/pOwwPup9I48vJTheNWh0kE6V9nXmOYA8FUo7Iwc+Mp4dkVC8lkoVLfS7JsGm/IXafbZi85pQDn7yIWheWBGQ46wnfl0AMr0gOqzSa0pTZtWw89Nvf/hq/xa+RZiGC0EUri5CGPphjop1EkjpKRlXk8t3K+CSRpgyU8kEmVMTC6Io0j46QapDmm5qFPI2EARafdn4yMSmKiRwPJn71L4AKKjo5AyOVQAVtzOTsTUBFWVNEJmvtPJcTjThIphYColnhrBFOMZ7odLkJUBDKQney25XTvlBQbogu3SV0XdDNKVedPqMstHyGJMkRBoUZSRzH0HUdWRZjeGQAujkIrXkTy+Y+g42LnsLG+Y9j1oufx/Gdb+H8sXmoa2dRa36I/r4DWL/6Jcye/jCeefxP0LP4+3j16T/BM9/5fSyf9yhOHZ2PD4/Ow85VP8HK976MBTO+hC0bfoYju2dg+O4O3Px4LaqD+7B366tY9P43Mf31v8T5029i8NJmzHn9G3jrxS/gpec/h+s3t6CuXUHdHsCIOoBaeBcjxgWMaScwXNmJq9cXYc3672P9psexffczOHLiNdztX4Peke3w0xtwwpvoHz2O8eppvPD8V9Cz7EfYu+k5XD45E9tWPIkP97+LtYt+jsTpRydW4DMLptWA6SmI0hCqqsJzxuHZF7F/z8+xf/s/4ci+n+DOrRUYGTkCw7oDPxyDH43h6LH1mLf0h9ixdy50awiV6iCq9UF41j0M3tuGLWt+iB2Lvokjax/H1gVfx8G138P2pV/FjdM/w9n9j2LhjP+E9fM+i+3L/zvWvP+3mPXKZzHvzb/B4e1P4fiep7B19TexeeHXsGrGX2L+87+Pnhn/GVf2fhnHNv8VGoMvYPnC/4yxwSVw1ONwmndx8+OT2LDyLWzreRq/nPZHeH/Gf0HP6kcw951/wLK538PKBY9j1dIf4sqVNQizIbhhHaralAdtmqZTHLB9L0BNUaHbDgzHg8MCOMyHw3y4AYMXBUgTD4HPPSfIKM21DbiOjii0JRWyPPlwHAeexxkZYWrBjUyYoQ0j8lF3DFhRCM2xYHsudPsuTOsWwqgPaToMxxuAx+qwQhsaYwgCD2HkwnEVhLGBKNQRhxbymKEtJGRkwEtgZxGHTPtKXnLmL4x8Oy1emBFgSOAhb3yLSTlvdBO5HhPBwuoKAJIKwolOVzTbhUcONVjk8k46wzQS0VOikckEXZYKy8IwrjBOnBRJBYGgMGdE/RYFI3NDxAL9j4IQceRLSQtN2skLh/YqX8TYlplb5LtAsZVUKHNDwEJHSwwAYoGRqzzRWwlMJglMHEaSlZLF3LyU0gco/aDsJ0H+GdJjpATyUoNBNGMuyyslQwiDNPL/kWbLpelm2WuIgGcpIYmTKXs6TTGlbIcAjrgwemyVzph2LmSGktofS+ZIp9WW5oqB74OMrjyb+8R8MvlAfs7fZVRw8CKTTtoEfEi2h6A3k79I4DM8EAZY5HFQTFV94S3RkYAFSSyLiNJUsiq4GSYrNeWBPK8tQ0OtMgbPsadIOeMwkMADrUnerDN0Wjm4Vw1/D4oH5algIupZsFzy37kHcciBPyr6iEkRxzE6nY5MJijWJJfr0HWgiTcZH5PcY2r6WFoCiQqJF/3J449p70lAnlsUvc7NvxMJUBDrgoYxfJDB4Lu8qZ0UqSw02crTDLZhol6tggxLCdCUMbthhsCL0Eq5381E+wEilmCy8wkilgj5a0caHnLZaS7YFLac/sch98Kh58BQNQ6ciWhH8ifQNE2mYrRaLWmyqSkNId2x0WllcCwTScSfzYl2p9Tkc6aHLVI+ooCbLwfCY4mafUvn/hTcw4NPAh3LRSy007bhCNNEbrboO65gQHCtdMiYZJ85piUne2Rml0QxHNOSkiDPcaXEi+jJSRTD1HQJoPBIPU8alTdqdRiaJsEEApXIs0BtKiDDSgKCaE+hZ7DMAiOWFAGwE52uoE0nsoYkWQi9T1nWRu/76wefiGjgjtz/PMeVvz/5nBDwPjUOl9e7NCgrS8IkM4tYSlleyJJF1DVJlDRFQaNWh2WoaGWJNOu2TQuGpsFzuFdWwQBmUg7qui4Mw0CWZXKgQrGxjHlwPQth5CFJA+iuh7puoGGYqOsGmqYFw/PRMEw0TQvV6ghcz4Rt6/CZi9HRUSRJAsMwUK1WYdu2ZCJHUYTR0VHpRcEZHQ4MU5PTbqLnq6qOQNDquU9BIKjyBmLRFFo69+xSGg1hZqzK58t3DRh6FV4aQ7FNDI8PIkocGNY4muYw7LiGitUHk1VgenW4rgHL1uA6VRj6dVy8tBQrV38Pp898A6eOfQ6z3nwIZw9+Csf3fBqLF/wBegfmgLXP4n71NKrObYy7A+g3+nGncReNqIJR8y5GtGtQ/X6YbARj9XuwXQW1RgMuS5FN/hb3RpqoahZUn8HvZOirD6C/cQNb9s3FzAWPYe3Gn2PfoVdw8PB0HD++EIs/eB7vz3kGc+f+GIuXPImz5+fhXv8BhMkAXG8It26dw9j4faS5i0rtHvoGL+HjS7tw4tQarO95HQcOvIfZM7+NnjXPYun8x3Dq8GyMjx7FjWubsXzps3j95S9j/apf4PL5FZj9y3/CWP9uuMF1nL+4AQs+eA7zFz2Ho8dXoVI/hyTvgxvcQG3sI8x578d487XvYtkHL2LNytfxztuPY/3qN7Fh3du4fuUCbE2Fa1iwFAOmYkCt1eFZBtT6OKrVKiqVChzHgWEYMF0HLE7RPzyGmmoiDrvQVQ+OzQGvZrMJ01KhGVX4gY44YWg2q9C0BmzHhKqqUBQFlmWh0WjI556ewWq1ilqtJr1yiEnWytrwHZ/HntpeiV3hIGIxJjuTyNMWDNUAGXS3szZCFiFPcoR+KJgV3ETZUA1Mdh/IIR/zPMmA5ebqNh50P8Fkp4vqeEXUa11Zd+RJClM3QB6InuPI+iqLE3i2j4n2pKyDJztdBD43F3UsSwITrTSD77qi5uBnhO+48BwXI4NDUBtNUcf4ct+kvZ2AYpJCc8CQDzGUekNK2hzTwkP/4zefAPhnJGmAJA0QBZwylAQe8ogJ+iQ1FMW0gf6bJptFLBjlj3NdOSVsUEFZ1vvyzT3gPhWiaaA4pk7e5dIP8bNkrjUhHOCJGSGlIKIwoCJgQhijFRTuFJ1WS75O8XP8iwyziJ7HJ7xF4SipwqLo6QgQhIANipya6HTRaXGaMjFHyt9HhxSBGVnWRprmUttHEVt5K4XrWrDccYwOXcCBrTOxbenTmPXC3+CVJz6F1XO+hfff+AKOH5mO/ns9OLDrdbz0zJ9j1rQv4r1X/hYndz2P7Su/h/df/CyWzvomblxai5F7O7D0na9h2+JHsGHRt/DCM5/Gi8/+GZYveBTb1j6D9UuewIs//QxmvPrX6FnxKE4ffQWvPv232LLqF5j++ldw/txyDI4fR9O+gzH9PoaVQQy5/bjXuIqqfQumdwuWcxWGcR6efwWOdwm2ewZOcB4GOw/Vuwgnvg2W9EEzbuD2zUNY9cFPsGL+Ezi09Q0c3/lL7Fj9KraseAtm9RZ8fQSeb0JRx2F6CrJOgiQNYOr9UJvHcfrkqzhz4kns2/0jeN5HsFk/DK8Gw1Nhsiaq2gB671/H+Y9OwdEVOM06an3nsWX501g5+3M4vOnLOL3hT7F70X/B8mm/h3Nbvoo7R36I+S/8Ppa98Smc3vQN9J56CofXfBW7Fv8D5rz4abzwxO/h0a/9r3j04YfwwvP/Bns3fwUXjjyKpdP/A5755kPYueTTWD37D3B05z9ge8/n0BhfgVZ4AVbjKlYumoblC3+KBTM/jyO7voPje76BHRt/itHeLfj4xBKsWvgUNq97EWtWvYTB0YuwPQX1xihsR4PjGDKCidPMUtiWB9UyYPkWmkYNDWMMVW0QFaUPDXMYbtyE51WR5y6yhNNVLcOEaSgwzSoYq8NnFhiz4bOCumaapqRUuoEJ1VGhMxdmzBBNtOFnARr6OIJIQxT3Is/7oKkf4Te/qSFOBmG5I7AjB03Xg23bCEIPrqchSixkiYM88ZAwD1kQSRZWGkcCqOBNELG2KCGI6Nnkj1M0EHGpuSw22kRM/2lKRAZ9ZY+aCcHEKLMpyP9ASggIBBGvT9NS2lOI4UEu57HwROBGu5mcTNH0jbSAZKiYREy4idtIoxyhH8vGtp0n0hWfJmzEhCCH/rJ0IvAZTE3nh4lpyUKYpGoSCRdAy//MK4KiP1tZJhvgtHQt0zgWE7eCMUFouPSVEM259JGISX4SyT2UrkVSKrKJTk2HVfkz0blBIC8lXZCcjmQmtM8S0CKBmqjwr6B73mm1JUhA/kV0r+iMkV5CdA8JECHQS0wiKWkjL70WAdtT/TKEzrzUoND5xT9vJK8v1+3bArgqzDM7eUtq2mkyTA2TPOtEBBtFC5PXFEk7At+DZeiSRcEZFRyYICCCznxK+qDYUfp3YlmQszzJAOjnuBQkmCL5pEKf5Ex07lGDU/ZqSpIitpU8oAq2US4m5oF8T5KOEWjBAZfivtA6kP4BbZ7y0W230G23JHOCf24OgtBrkScF34vo9VNJuye5E7F+UkGxpfQaAh/p9yHwkK/3FrK4hThIEbGktA/wPaSddYrmOKZJL/fTIFYTPZvkkSJlAiXvD4rqpL/LMj5YCnxPsmUKJhv9nplsZE1NF1FyPCXBNi1k4nMQk4D2Fd9hXFKbtpCECR8IRdyh3nd8xEGMJEwlS42AANp3y3KEsil6HIawTUv6WYQ+Q7fVlgwInhSTSbd96WsTFNPAkAUwdQMUeUpGkoWsl8C0gvlSTsxJ40RKVAjkJOkcAaSUlETgIaX3kBkzAR0hY5Jx1EpFYkouAHjx/NDAjXsXBdLHwxfgEXnikK8HDc4IMCn7a8ho77BI14nE+aI0mlNYJrowROWSMxuBb4P53DOJ6miSPlA8IRkJpmmKbrc7xRMljkO4HmdYer6OOHFhhwzjagNOFMCNQyi2gbCVQfccOBGD4+owzCai2Ifn22i3czm0kQMbkdClaVoJEOGNZ54nsG0OalSrVTiOIz0qopBPl12b0/l5Yp4rn8c05ubE1fEKP0/dQHimqMgzH5o2iqHGAO4OXsed3o/R2/sRjh5djwNHV2D3sSUYUD9Cf/UsRhs3kGYemkoVaWygXj+H9euexLXrM7Bt27/H9s3/Fo3hr+HCsT/B4Z3/Hyojc9BU9+Le0AGcuLISN8b24/roYVy4vx9bj3yA45c3YPeJBThxaSWu3d2M0xdWolI9DaV5BYMDF6DqYxht1qFHIeqWg8FGFYPKKHprd7Fp/zKs3jIdJ88tweVrKzBe24Lh0e0YGtqPA/sXYMvmd7Bv72xs3/EaLl1dDDe8gzAbheWOwbAaaNYrsE0FjlWBoQ9i156FWLVmGvYfnItDh2Zh6eInsWvbq1gy/zHUhvdBU86iWjmOeXMex+ULq3H5/CqsXPxTbFr7PC6cXoSeTW9h8fIXsLZnOuYvfAHXbuyHF/RCNS+jf/gIbt/Yhycf/xz27pqHPTvex61ru/Hx2Q2YO/PHmP3OD7Fz21qojVHUx4dhaQr0Rh3jI/0YG76HCx8dxaaeDThy5Ihgz8QIgxZ6e0ehGT6amgvPjeHYAVzHF8CXDhZYiGIblVo/bEdBUxmDqtVQr4/DdW0Zk9vX1yc9lYIgkKBcmVWRJTnaWRtZzNmaoUi4IQ8zknQEXoA44MB0Ky2M3381+SvkSY7ADzHRnsCvJn+NSIAXaZRJoIHABPIJsw0H7Zz3ok7JE60rQGcmZMIh40mCrmXLmqeV8qSpPGnJGlgmE8bcS4gGhIamy2E8Dbu67Y40LQ19hrHhEcRBiIlOR9YpZQPeVAzXmOshT1MpXSuz+B765//xAMA/I8sjRJGPkDlIQg+tJEQni2XhQlMWkoIQ9bGVJZjotARNMkVZK/pgoiOlFO0SONBtdzDR7nCgQRQA9D1Ez2xnHTzofiJR5U6rLfV+mZhOUuFajh0jEEI2L1kuqbhUDNJEjxteUioAByCkr0UaC1pjIgtc+h06grFBr9dttUFxeEQBpcOFPC/oM9KEhxDuLGsjz9qSlka51UHow3ZMxLmNkeHL+OjoCmxY+CTmvvzf8MzDv4ftKx7Fzx77D5j+4h9j0Tt/h/ff+G9458W/wNr5D+PMnlcwcmMJLh2bhhlP/z9Y+t7X8eGxD6COn8TxbdPw2Jf+NZ757r/Hkve/gtde+Su8/Nyf4qWnP4PV876F5x//Q7zyk0/jB1//P7D8/X/EK8/9LZYseAx790zH7Tvb4QR3UdFuYUztw/X7V3Cjfhu9Si+abgW6OQrLHIWlDcLWB+Gaw4iCITjuXVTVS3CT+1CdG9CdO7Cs+2DuCK5dWIuDO9/B5dMrsHL+U/hg5k8w3v8h2mkT93s/hu0oSDIHfqzD9BTUGsPwvEHc792I3bufwP6938GHZ6ahrpyB4VUQtFKM6xpqjoohdQiNsTpc1UDHs3Dn7HZsX/xjnOz5Pm4d+i62zfkDbJv9r7Bt9v+GOwc+h5t7voSdc/4YN3Y/gv6jT+H4in/AodWfw+HVX8SuD76Aoz3fwZq5n8fa5V/CB8v+Gu8t+BPMfv9TOHvqe1g5/48w97V/h3d//r/j/P5/wp6ez+OjY99H5B+EoRyB0TyPlYt/jhWLH8U7b/xXzH/nj7Fu0V+ip+cZ3L6xEYP39uPovvlYsfgZrF71Mu71noFmVNFQhqFqYzDtJljgoNmso9lsIggCNOoq/EBFQ+2DbvXBYX1o6JdRaZ5H07wCN7wHzbgL0xqCHB7S1AAAIABJREFU66hwLAuOZcM06rCdETjeAGyvCo81EEQ6WGCABTY8n8e7cQTagOW50D0bVU1D3VRQU4cwMHIRt24dxO2b25CnN9GoHUa7fQseuwnD7ocVOdDDmE9bAg8ssOAHOtLYQRw4aCcxUkapQeEUMIIb9YqJaM714kTvLiae/N+77bZsOAmsJIp1OTGA5AAkxyJWBe0TZeosNbghY4KB1ZJSAgIEuu22+PtYTJFTMfknQJNLysosLPJQoOlZ4DNkaShlEnnSRuBFkmLXaaXC5V/Q+yOGKOQ/x6f92ZTmiOuIfdngp4Iqn5aao3LhSqALz5K3ZUMdBdwbgoCDKVIQcQ2J0idlKUmRYFHIY/LS5LEo8stmgiTDIBYA7aH0RRII3lwW0gmi05OshOIRae/PklRMIAvwpAxIyMYnSEugRIBOq4gn5T4jBQBDTSH5TLQEsC2lJAJ8agt5DWnoy0yT36VlR0LCII1GBc2cGhACkTzHFYkeIrpYpCxQ80TPMNHcyRSVgAQOVPC1xY0wfeFL4Ypm1RVRlp4cRPDGnRdCFFNKEhH6k3yr6GeIdUBAY5GwwlN9iEFDgI/rujLWjLTpZKaZ57mcFlOkJz1DVByRDINYHHHIvTfk7yuePaKu0n8TYFQ2xiQGBZdzBRL4oDVOjC9icLSydEoikYwUL4F1ZGpLhZh8lqJY/m7UOHKqbCTXV4vWeFz4nnDDxQ7yLEaW8OtRps6GAgglJ3dixxENv5zIFMfEQOHpIDQl911HMlNob/FF8gF54DgWf/6igKfC0HPKTRi50VsW53AtF5qiw9BMeLaH0A/hOwy+w6Pf6fUC35fr2HddaZ5paDpM3YAt3juNE5i6IdcieXQU68KRgAc1nQT0BiXgNvALyQxJ5ZjnTwF4CQyhPY6AxSTk+msqzuk1iXlGzzsV4JI9I57FshSa9gr6GTovSOZCcif6HWjo5Vq2BIdCxuSZRWdN2ayTns/CIJQ/K0XcZiBTx4jBQb4kISO5iYs48uDaGjzHhK5ydgExGshjppyyYpomTNOGoijQNA2K2oDj6mCBCcdrwvEaYJkPzVGhexoaZh19I70Yb46hplehuxrqjRG4ng7H1RDFPixLg6YpiONYPtcUC9loNFCtVmEYhoyjTdIQjstp+xRl6boubMtFEmecERR4CJmLgLkImQvb0hH4DtKYX4NmvQ5T5+kQuqphdHgA9fogbLuKe6OXcObcTqxa9TaWLHwOhw/Mxb6D72LBiiewYvvPsPnA27gzfAzDY7egNmvQGkO4dWsPVix9GGc//BkWL3oIH3/0WRza9QfYsfY/otL3Aq5feg2Hj07Hus1vYv2+Z7Bsy5N4Y86XsWjtD7Ft/6vYsvclrNr8Yyzf8Bimv/c3OH7yVcyc8d+xYNbXcf7UIgz0H4Fm3YObNaA7KirqKJpOBTcGLmDPsXWYt+QVHDuxGp53B8MjR9HuDME0r2LLlndw8uRKbNr0Nk6fWYZbd7ZBs29BNe7DdnnNqTYVmFoDka/AtYaweMmLOHhoERYv/RmOn1yAt6Z/Ax9fXIlFi36M4aGDOH1mDT75pIoPP1yDUyeWY9GCp7Bn53vYsmEadm6djid//PfYvnMBDhxajZ27luHO3dNoKLegGbfBon5curQHq1ZNx/x5z+P9Wc/CNm5i6P4xrF/5Ot569RH0rJuH6vht9N65iPGRe3DMGsZH7uDOrbPYsukDrFo2G2tXLMC1i+dh6wZ2bN2JffsOYtu2bdi6dStu3ryJa9euwXUt1OpjGBntw91719BQRuAxFVeufYjzH5/A8RP7oWo1DAz2SSDCshwJzoVhCF3XoSjcN8SyLM6qiFI4lgvmMsRlwDaI4dkeKJ3j/yfrPaPrOs/8Xq0kNytZSe6N0yczLjPO2OM61nhsa6xi9WpVy2pUp0SJEovE3sBeQDQSJAiA6ADRARaQBFjBBpJgAwmil1N3b6fgAKSnJPndD3u/+xx6PmABBIiDfXZ53+f5P//iWK4XUTKWxDJs/2cuuyKJoZneXpAgEoy47J9AxN+bdUW9h/UvYq0zpaai5hVsY7dm03C8YZlY013phptyKWoLkVwi2I2iplQk2e/LI6GQV3u5UrHpqSk/YeXuzB2/3hQgqlhHBUkgGgr7njxir1O9eNj7/vGf7roeFakYhqkQdwwSjknSNoibmlcIpB3DxdRTTECTcdcN2/13zJd8uDGl02mzuqTb0AvkWCzUd6aTnh/ElB8fKgr9VGLao7Jm0G49irFbFKQnVILOLGQf4u8ILXqmaZyYnroFT8JDpmLpIiDuFi0CqfpjanDm6wvNqTD1FIwO4fIsmhBRmLiNhWsaOpOaxjQdppLTzMzMYJqmP+mIxSw0TcaZtohItwmNnqS1/GvWzP0FX7z5Z3w565vs2PgE1TmPse6Lv2TRe9+iZPPzNOx+n67Gr6nd9S77qz9n05c/ob1qPncSfZjSJboPbGfH6ufZsvQhOlu/oqc3j21bf8sns77LhkUPMvf33yZ/xZMUbXiRt575z9TWfU3X8Wz6B5uIGucIRC8wEb6K5gQZHL/FdekWI8YoAW0cRQ0xOTLIxMBtIqMjjN/uJzI+hiZNEgj3EZKuEYhcIiRdITBxCUMZZLS/na6DOYzebOPm5Ua6j5XTd+MIdQ07OdBZy2RwEM2YQNJHUcwAuhlAki7T27uThoa3OHToI1rbFmLG+xiPjHE7EOVWUGLCUhi3gtjKGGrgChc7d1GV/Tp7VtzP2cpn6cj9KXmz/xUdhf+No7u/ycGC77Bvwzc5WPAzmrf9hIbNP6Y1529oLf4RLUV/Q1Phw9TvfJ664jfpPLKMAydWcOLKVo6e2cCRzmU0175HQ/GLNO15mltnvuBo08vs3/csgwNlONZJei6UsHTJY9RUv8tXX36b7Wv/ltpdL3H8XB7jkSOEw6e4dqWWrVveJjfvI27eOoSsDRLVR4hoI0yEb2PGZcYCw0RVCTseY2R8DFXvR1KuEFXPIeknkc0uxkKtjIZaCatHGA+cYnziAlJ0BCkSIhycRFHGkZQbqEYvhjOAbg+hWyMEw7eQ1TEMM4Jlq2iam4ksKRpRVScQDROSJrg12E1z81b21S6nvHQB57p3EA62MjHRjBO/hGLcImpJhO2YVxgb6IaE7SjYpkTMUpmOx7A1PaO5cYEH0fCIJkGAn4JJIVzqBW1dpG+IZ1HQ14RUQ0y3BHqbaW4nPvwppZN25BeTWFGEikZwJpXyp9oueBnzjtvxJ2fu+pYiGU95De9UuqH2puNC66urkj/Rc8w4lu74xaltaqTidzzA0yKZsLAt1WukbJLOtF/M2qblxt55kzMBwNim6csQEh4Dwj8e79iEOaHPGPAo+gJoEI7X014hLoAMQf0T669gDQiqtZg4CqDDl154m2TSmyBmshVEEysavUxPikxjTeETItgvgsmS+TcE6CTYMIKxJ7T+biE/4zUKMeIxg5jjyhnjTgxbj/tMEnEMtmn6TaOQCAkZoWgOxDkSk9w/zNzxp71i6iDAGWGaKc6B73eRcYzu1Nm958TEVZjeCQDe1HVvT00bNLqyJ9fs0vWWcJ8p4SElvBxMXWN6KuknPYjkC8EycNN2dL+BdxlPps86cKz01wJoTCXd/VPsfz6rxduT/evtyR0FbTwej/vfs739XRQt4j2JfdV9/kTqh+Ufu+u3YHl1ScwHJnzwQNQgiSRTiTjTU0mPLRFDpAoJoEUwNASIKsxERQ0kABCR9iBAOt84NYNqKxrbTABVMFCFCagw6xTMFzcePc3QiTue1C0uQBTXhFKco8xaI+7E/CQGMfUT7BXhESDYI67zu4pIcBHglittyjBM89bbcDCEIkkk466x6lQi4Usx3PvcreFMzUSTNd9vw9ItNMVzw3cS3rps+k2zrmpI4YjPqBCDHicDHAgFgojUG9OjBrvyCDeyOVNS5pgx38xOVwxvYpnC1Cw0Oc3gsk3La8xd4FYwHzI12b6/jpOWfaSSSV9v7XvbeMCEWH99QDOD/SJ8NdL7UsL3TBKNgOOxAMUaKlgngnklgAnf+DOWXk983wmvPs1kF/pAnwc4xW2HaDhCKBDE0DQPgEpHTrueFjKOraDIAUxDIRoKk4xN+Z5ZwlBQ3G/CR0vXLd9gUFWjqFoYy46im0F0M4BiBpEN97NqhZgIDRCURohqE/TdvkRIHkezJSZCI6im5A1Oosi6TFiK+lNscU/LskwoFEKS3NplfGKESCRILBZjcnLS9yxQZI1QMIIUnUBVgsQclXhMQ1WCWKZEPKZhmZIr2XaSaLJBaDLiMnFMhemUwe3bPdS0bCevcCElRV+Rt/kdqkrmsHv32+TseZXc8tdYlfs8e2oXMzTag2XImHKA06fKaaz7lIP7ZzHYN4cDDY9Qmvc9ygp+SGnB33D4wCzq6mdRXPkOC9Z8j2Wbfsb6nAfZkvcoXy35EVu3P8quPS/Q3PYhra2/I2fr/ezJ/TUNJS+yN/8Fqko/pLl9DePSMSYnrmHHAwxPXOZc72GWrP6MuoYihocuockjjI1dI5kMMT55lgMdO2g/lMvGLR9z7EQ5l3rbUexBxgM3CIYmkCWN8GQEXY6gy8OMDp1h48aPKCldwsHDOXSfL6GmaQ0th7LZWfw1NwcPE5Quo9m3uHr9IINDxzhzpoauzhLqajZwoD2f6tpcWttK6epqZHLyJtHIIKY5jqoNEgxdYWj0ItvzV7AtezEV5VvoPFJOf99RTnSWs+zrNygr28DVK4cJBq4ylQgTmLhGe1sppSUb2LRxLgvmPkv13iy0yHW6jzWzr6qQjesWkZezipzs5eyt2kXhnhwuXu1mcPQGE+FBJsJDBKVRDnW2UttYwp6yfJasXED1vnJ6ei8QjITRTINAOOqbaVqW5QN2Yv+KxVy2hCqpKFE3ctfQTKbibqT5zNSMFyca9zwpkkwlUsTsuJ8WYulu4tt0chpd0bmTusNUhhGnYwvyQNrfwQVkbc+I0vbrW1EviD42EYvxhzvTrs+FE+Mf/vD3/u+LQZuoZ4RBs++35L1OJBRGVzVSyaTv76JEJfpv3qLv2nXupO6iyTrRUJTxkXFM3cI2bCzd9vw5TIQ3l+yBxI5l+eucFFZQJSMNVKSm4+iGjG2qLlDhmCQs3Ss64l4xk/CMtRxP8pHwJpyud4UocFxteZKZVNJHc6YSbvNwZ3rGZzVMT6WYmXb159PJKe5Mu0yLO6lpppMzHqviji+hmEm5cU/CvV5oy102g+dzkVHQTns6bB/F9jYQUcy7r+GiXDOpab8Idjdbx82K9/62aGBErGrM0xoL6qIw5ROolYjoEywKQftNU6K94i02hWHYJBIJP+ZG13ViMYtoNMRoZIypGQUtconx63WU5/ye+e9+h+Jtz9BcMYtFb/97lr//33j3yX/J7Jf+E1sWP8TXH/2E7NXPkLXoYXIW/YKqnR8z3N/B2MBxLnbu4bPffY8tSx/h+vltjIbqkNUWbl/dQXv5bFZ8/GNm//Z/UL39LW4c38aVG3uR9C6u3apjNHiMseBZJoJXGR69jmFGCd8N0xe+wbg8QiAwihwMoAbChIZG0SZDjPaNMDE4zODAFS72HuH0uSYOHy5n4NYpTnU20nO6lNDIEeTJE9y41MDJrr3UN+SxfO1nLFw1G80IEFWGmIzewkpECEVvo6i9HDiwhPz8hykvf5kbfbsJK5cZj4S4fHucMT1GMG4QSERRI6cZul5BwbpHaCl8lDOVj9G87s+pWPSfaVr5LQ7v+BYnin/A5X0PcrjgR7Rs+x6h0+8SOjOL01UPsL/qf1GR+2dUbP8JPYfnMnBlJxNjzQSVTobUw4xGjhOMdBEebydwq4zK3OdoKHqCnq53qCv9JcFgM4pylOvXK1ix8lGWLv0J69f8lKKcJ6jIe5mAeYiwfozbw+2cOl1I1roXaWlbRf9gGzduH0YyhwgptwnKAwSiQ4wFB1FNmUA4xOWrVzh/vpYbfc2cOJXH/o5VVO/7jO0Fr1Bc9h6bt/+W/MIvyM5ZQH7+OrZt2ciunfk0Ne2lqSWfw1076LnazO2R40j6DULSDVRjBNMOISsT6EbELWgNB0nWGZ0Yx7BCOM5tsre8y96i2Rw9tInSotlUV3yGpnSgaKcJy1cJGRGiTtLXSKtalKlpG0MLk3QMknYMU3ELZLGO3JlOkZk4IJoGsd5kmtkJloXwpbkzPYOmqH6TLeJIxaQx0zhTNMoibUPQhlVJdk0uvcJTV1S/ALW8wtI1+7V9aVnMNtBV+Z4C0WVeTZPwFvo70y4rTDRad6anmZlKIYUjvs7cLWinUaKaPz22LY1U4i6aF0eaiBu4UWmqJ1mb9qe0QsMs6MvCS0JEJAoqsZAcmLrumxEL1DyTupyWLqQLblGAi+ldet2d8r0z3EI74dOaxXrpyy4Sf9Q82q6eWkxGBdAj5HUC/b/XqNQ9l39/566/5tum5SdHCdDb9yQQjAzPhV80k7Zp8fcz/0TMcsH2OzNxEnE30WFmaoap+B1f1pGZLuLT+f1mxJuCeowaISsR8gQxaReGdoKVd9fzVhJpGMI4MzMlRgArYr8TkhYBqgv/kpjH0ok76QSIP8zc8T0k0kbXrqlmNBzyG2Rddb0r0kkZaZmnAB4MTbmHYRF33AZVsBD+2HxSxGeKfT4TXBHJLXenZ0ilUhiG4XtSZMoUYp6vTDrBJO5PdGyPUi/kKEKe4gIowuwyTeP3vasSGYbZSReIuTuT8vxuLKanktyZniKd8iHi2G2ELEQAqDOpZNpp3WOwiKJO1A2uvCTmSxiEubbvMxN3I+IScYtk3CaZsInHTFJJ10w3lZj2ClhPUiJALcckmXD8tUoAtelJvsvkEaaGtm37ZqWCmu9KayyPGZM2NRb3hQsApc2FBatUNNnu/egxcLxnQsgkLN32ktvcwtp1sI9h6RaqpHnSj5gPKpi64bMiBAvM8AC6tCmbC7Camo7wJxPSXjcqVWYqkfQKZ9fsWJiRWrpNKjGNHHHNPG3PP0OwDEzd8KL8HN8HJZFR+GdKyvwEH28tEuvindQ0U4mEv97NeMlvvgTNk/7c46FmmP7aJthWYg0Q70lML8X5z5SpCJbbnekZ//wIaZyojwXjLZPpJWR/uheXnYjFfI8RyzD8qWfCmfJAC5VEXMMyoyTirmFqzEqk4z49s8xEIsH09LT/tW3HfelHLGYSi+s4MRnNmEQzJzAsd/ikGRPY8TCyOkI4OsDlqydRtFH6h69z8eo5QvIEshEhqoUxHB1Jk9BtnXA4TDQaRdM0JicnMwAS3QMxJMbGhn3G8szMDIODg2iqgW3HUZRxZGkMTZ3EssKMjFwnHBpGlidQ5HHPuyKKFFb5+zv/gBSJYGhRpOgIQ0OXKK1aQUnZ19RUfMXVczsJjdTQ3Z3F4ZNfs3X3EzSdXMjCNc/QfqiUibFBkqbM+XO17Kv6iJ6z87l+YRmbVnyfXVt/yr6Sh4iOrmHLhr9i9drv89Xy7/Lx/G+wYPk3ydr0E2rrX+HY8c+5fHkFpXufITfv11SV/YobFz+iOOeHbFn2pxRv/yU1pS9z4MACthW+zsWzTYyNdKNqN7k50M35i0fou3WBaGiSC91nXUaAFUXWb3HkRDHth/NYtOINTp5p4NSZdozEBGbcXUMiYRVbjxE3NTRpkODEBdZmzaKicgW7iuZTVP41rR3ZFBQv4vDpcs5caSEQuUpsapzxwCU0a4CIdJXhkdMMDp7g+rVDTExeJxS6zaVLJ5GkMUwzzPDQNSKRQRRlGMkYo6llL2vWzWPZ8tkU7c6i40AJ9dXZfD3v95SXr+Xw4RIuXzrA5k0LqKvJpbxsIxs2zGHHzsXkbXmbtoYsQqPHONK+gzXL32PFknfYtGEO27bOJWvTV+TvXk9N4x6u9Z9DNiaQ9EnyCreydtNK5i/6mK25a1iych7V+8oIRCYIRsOEohGCEemeqGdx3wv5om27BpqJWJKYHWdmaoY/zPyBO6k7iFSPVHLaAywcpuJT3kcK23SIOwkC40GCkyFUSWVm6g5TiRQzqTsknIQXaer26Iok+/Wry6xzGaGWYXJ35o4PiiZirhebY9meJ4QLdAhPGzkSdePrM9ZH4bFoeOzQVCLJnWm39nB9Ltz9T9SZrpmy4jHkphi6PYwm68xM3fHAavf4puIpdK9mF6xSQ9UwNM2XmxiKgxzRue9//8M/wv+FqYSDY6vEbA3b1NLIq5PWkYtmQTApXCZEwteYi5+75ncJb+NP+LnVqWSc6ZRb2IjPvtzDYy7MeFNJFzhw/GmYYFSIIk8g20KPm0omvcI1LTFxP9KTUzFhFa8lCmV3U3I3IX+jiacp3FPxlH9jJWJJErGkpyNK52OLAiGzoHZfI50q4kfdObH0pCZpoxsKsZhJImHjOAampaLpMrIcRk4NETKuEwieR4+cZeJmHWV5r1C8/WE2Lf9zDje+zN6cR1j6yZ+TNf8HlOQ+yobV91NW+ibl5XPYf2IDI+OtSCPHcEYucLI6l83zXyB/3fMM9WUjW+cIR09hat1cOZfLji2Pkbfh7yjLf4muliWcPFJCa0MOTY25HDhYzP79xXQeruLcySYud7dy9ng7emSAW73H0MI3GLvdzVj/GbRQH7cuH6P/YgedzYUcrN1MU+lispc/T+m239FZ/wWte2eRu/0xmus+4GjLPE4dWM6enLdZvfw5Vqx+kau36zD1CSLhQTQ5gKVoKJMhhq6eprp4LlXFr1BX/j79NytwUrdRkxGUKQMzpRKWb6Cql7nSs46agsfo2v0A9onXOLHhv1Mz/1/TuPabnN/3HDdaf8P+7L/gaM6PuFbxBGOtv6Np3XepWfuntBZ8j8PVf0fxth/Tc+xrlMkWIuNHuH6plvOnixi6VYcid3C7r5HJ4U6m9F56u/PI2fgrqst+SnvTDzh/cS3hcAOH2rOorZjLpjUPkrfxV1QWPErOip8xeP0okbEz9F9rZX3WG1RWLWbztncYHt+PmbyIpV3G1HuwzXM41llGB1q40VPL5ZNV5Kz+lIYdH1C27VX25r9MaeHLFBU8y+7tT7Br48MUrPo7Vi9+hLLdn7Bs0fNs2/IxJcWLKd49j5Jdn1K9dw4N+xZRU7OUxpYtnL/cjG73Yxt9KNolotFuZL2HqNZDWLmAZl9haqYPXT1Oy76v6Nq/jEtH1nGg+gva6+axv3k5Q0PtyMZ1QvIg8RkHxZBRzSiGFSKejKIZE54ExF1QNVvGtGQSjsbduEnKUkg6KvGERlSbJKJP4qQ0jFjYTQ1JqMRtjZQT505ixpdoueZyit9Epc1+01GDaR27WMdi2Ka75k0lLExD9oAAmUTMJJlwp7IiAUGRopi6W5i7kcwJ/+8IOrhoZERCkkghSMQcDE31J9yOZWZ4AqQ19u4k1aXlO1YaHHDjxu5N0HCbPpWYo5OIW4gEC9FMixi5RNz9bOoKjpf9HrN1N2LOce5hJfiNuVeoT08lsAzNN022DN1/P6auEo/pxB2dmKPh2Cq2peDYKnFHIx5zKXzCR8Jday1sUyMRN73zLKQztg9YiXMh/rag34vz5XqUuI2i22iJtAnDb8pFI53pbSDWZ9GAOFZau+1r+r0mxfE04a4Pk9ugp6Mp3SZeV5UMpo+d4Y2SIBl3133RZIn9Rhh0pg2eY36TLCQU6ehJARyIOFH5nnQNES+qKbJ3ztzzYhm6d28bXtNueUaXaemCeA03LcP0r6lgMwk5hetNYfjN/1Qi5hkwGsjRiD99dyzDux5p/yoBMLrXJR1nLow3haTCHXSYSJGw/7wKvwg/kcfbj322gC1MDEVSR9rkUzxH01NJ/z5xTTDT5phiTUjXMw7C+0acMxHPKo5ZnC/3uMyM+ibhXys3ek335a9iIiUiSTMTFcTUPhFLG9AKKY9INxNRbpoi+/ehWDNM3TWyFCySzOQOF3Rw0FXFM8lUMt6T5d8TliHiVAWTyTXxtQwFy1R84MeNqJUxdY3MpBXh+eBYFlIk4oMMjictcCwbVZJ9NoHw61C9FBsfDLbSEcXCp8XS3WdaU2QUKeK/R8vQCAUmcGN1o+419Rp8AZjELDfaL82ASe8JrlGoOIcGUiTisjo840shEYnZDpFQ2J36eXWizxjzJWFpBpIAsDJZgMJ41TWad1k/01MJH8hLr/9pvxeRtiPWO/HcOpbr55ZpiJty4kw5cRKWJy20bVKplA8epDzGXCaoKtKUXHNW22dbudfZBa0ioSC2qSMHQsQNC0NScAwXKBVJYYqiYBkScjTog1NyWEaTFMLBUSwjjGVpaJrsavkNk5hpYypRwhMDSKFBAuFbSMYESmyMifBpwpPtXL1aQu2hbZQfK+H6YB8TcoQJxWQgoNM/IjM2qaLIBoGxcRwlyOTADbTgKMM3rxCaHCKsTDCujDOqTZA07yKFI6j6JNdunMUwFcKRAI45SSo+RFjqJyRfQrbOozlXcBITTAQGCEbHSMxohMImYdliLCwjOyZhI8ykNERE7uf0uRY2bfoNmzY/wunuVZhGB9euVrGr8BNWrPo1i1d+j42FP2d7yW85cn4Hw5ELKLFhTp2robZxCce7sygseJr87Q9yoOUVes5+SHXlE+wqepbNOS+ycuOLbN/6Mse6FtHU/Dpt7b8nK+vHFO95lu7uz2k/8DI1RX9GS833Od31MMc7H6Jy73fZW/gdek+/TPfBpyjY/gNOHJnPxMhhouE+dH2QSGiA4eujxEMwJEeZ0AIMTPRw5nwNrW3bWLX6XU6eaeLWwAXU+BiTkQFUOYoaUpkYnGBsZIjhiRuY00Eu9LZTWDSP4tLZbN32GsXFCzh6tJSJ8EUmpYvEYuMMDp1H0YcZGbuGpgcJRMa40X+Nvts3uHmlF1uVkMJjDA1cYWz0pisNUqJEIhHCxiQBZZCe3g7WrpvD1o2fs2DOK5zYX8Ga+R/wyTFLAAAgAElEQVSxfOVLzFvwDBWVa1i96l1WLHuTnC0fsSv3A5YteITyHYu5croaPXCahvI1vP3q/eRnz+Xk8XIuXGiiYudKNq/5hK1bvuDsxSa6umuob85j+Yr32LVzGfNmP0N1SRab187l1IlWZCXIwMgwA+MhxiKGzygSvinCJ0UMnDMTucRAJeUNTP7h7h+wPa+eZGwKx3SYirt+Fo4V85gTrvxPAAe6YqDJOqnENKZmYRqKv8ckYynXiHnmjscsdj3NppNTKJLkMheMdGyxYF5mGkwn43E/llmwuQSrUUg/MiWYwmsjbid8XzbbcEg4SWzDHRjKUcmVp3kkAMG6yDTXFDWZkbEGO6bly7ru+ycPqEglY8QczS00LT2Demr6m7z4WhQRQuIhNn9hNuWyKaZIxmNennrC/793pl1fCvE500Dzjve1QI4FvVdMIATqI6Z26bg3F3hwmRhT/vRE6Ih9SUginXGd8iY9YsMRrvP+z5NTTE+5CFcqkfIvQsyOe07crumJ772RMbnzzT6TUz5QIQoTYQ4qNrJYzETTZWzHwIkZxOIWjmOgGwrRaBA1MUhQusxU/Da2dJaJ61VkL3+IXRt/zfGWt6nc8QDZK37MCw/cx7LZ36Wl7HUuHF/EmWOrCY41cr2vFSl4hsDNwwSutLJ9ycsUrn+Zqj1v0Hd9I1duNSIrZ5FDx7h4KpsFs7/D5hX3k7vuMXKznmf5wufYuv5tyvd+xaLFz7Et+z1K9nzJ6mUvsm7Fy5Tkrud8ZxNHm4toKF3HibYdXDhcTFfDdvJWvU/x5hfZm/0Sxxo+41DlO1w89Dln2z7g0qGPOFL1Ip11z3Gk+mkOVz7Nuf1vc+bgbPI3P87F89mEwu2Eov1I6gCSNEDCkggO3qK+dCtlOz6ms/1z9lV8xcTIUWRtgKAyQUCaZHC4F127TnvzFir3PEXtjgfo2vM3dG77Myrn3cf5PT+hp+5xqrf+hIMF36Vp87c4W/oA1+ufo3rln1O38fucrnuCutwf0l7+K+ThlVjRAprq3iMn+wVyt79GZfkn7Cp4m82bH6e0+B1OHF3P2O1q+D+9TA7tprH6NWrLn2JL9gP09m7keOdyWhs+YduGn7M755fUFD3J17P/hJxtL7Gv5jPK9n7A+vXPsHLVU1TXLOJmfxPB0ClMuZvoZAenOreyd9eH5G36HbuzP2D7qrfYu30e3c1LKN30HJcOfUnjridpKHyU91+4jx1r/pby7KcoL3ybssIPqC5bQOeRPNateYPi3XNpqV9CR9tydu54j+UrnmfHrnlU1m2ksHg5B/cXoBsX0dRuzNgFwvIJJqXjRNVTRKRObKOLEx2r6Gr7mo7yTzjROJ/aPbNoqP6chsYVDE+cYDh0lf7JW0yGQ6imjGlJxJMqhhUhKk2iSBEMRcOOa8TiOpYe5e9TDrYaIhIcQlYn0J0wVkoloo8TVIYJSsMuUJFwYw1NzaUti8ZCNI2Coi2aF7f5EwwNm0w6t2NpOJZGMm4RjxkYmoRjayRiJnHH8ItP0ZxmGuwJcFbQ3kWzmI47tP1mbyoR9yMhHcv0aOa6T513G8S06aFLp3f1emLqLsCHe6QLcYtoZJJU0kGRIggdfnozScteRPEtaNViQivo65k+FIKiL7yJBEghGlv3fev+JNYtrFVitkHM8fw0zLTW0NINb9IXw7F1EjETx9IyzlW62BfNmNtIaR64obsMN3//sfzrLs55JuAjTFgF2+2PDTdFQyjSWsTmLajZgiYpGtU/fu+CQRB3LAxdwY+A9ZoaYSZoZ5iZCvZPZiOWpvzbfkMo7iVxD/g6VFXxG1TRWLj/dsGvTMaD6yOhoCmSf+3S8b+GD+6YuuZ5VhioctRPgbhXUmH5x+EacmooUtSLN1X8659mIDh+o+zew6rHylD9Z8T1P4j5wJO4homY7d9TuiqnGQgZ8g0B9MSEZMfJ/Bz3n00RaSwGK26TmPTBCRcEE744gkXgnkO3Zon7IIiQhQg/HbfZTK8n4r1lghvuubF8Jox41jKfYfd5dd9jppmsmKKnDcwt/54W97gr10jLNgR4YBkahuY+O+nvW15cbPqec8+9g/BScNMzJAxNxjIVTF3yXkf3QREpEkaVJZ+Fk/ZPUDA0zdcXCwmFMN4U/jnChFJXVX+apnmmaZFQGEPzjH091o0LiApAJual1wiTWBtVjnj3qOMzkkS8XjI2halr3jqioymSD1CI6xzzCudkLO5HlAq2gW26MXli/RTXx/KYQSIdLs24EQbzMURCTvoeimXcgwkfCBRrWyZAIa5R2pvJ3dvuTKd8tpIAnZKWg60Z6LIXneo4ftyv4wgjWtf7RniYZJqt2qaBIkU8M1wV4e0i9iRT0XB0E8drcATFXZh6m0YERQp6a5+Npbsxq1IkSDg0hm4oPmhi2za6rGLpEpo8jqmNY9hjhJR+bgwdo/dKFS11X1BT9j6fL/w7uq6Uc+z8AUalIa6N3KJvbIxrQyOMhgIoSpRYXGNsfIBwcJTwxBCGEmB46BrXbpwloAwxHL1Fz+VOjp6u5crgIbou1NF5tpGr/ce4MXCA2yNNnDtbSTTahSQfwTTPE5y8hBQeQ5WDaOoEUVVHj6UIqg5jER3JtIlqQQxnlOMnKtix4zU2bHiM1rZ5aOphYvZFei9VU7jrfdZu+A0rtv41G/KeorhuIR2n9jKpXObGQBslFXPoPr+eo0fnkp/3KNUVL1Nf+3suXcziyvVcevtLOHh8Cw37vqa6+gM2bPw5+/e/TVP961TtfY6duT+naOdPOVD3V4zf+j27cr/Brvz/wsnOR2jb9zOayn/M/qr7udD1HPtKH6e29AOGB1owjMso6i2USJToRILBSJhJLcRYuI8b/Z0cP1lOcekqSis2cmuwG3Nqgog8hKJGCY+HGLw5SE/PWc6cO0xv/3EuX+ug52odBzrWce78Di5eqmRo+DiSfpUJ6Ryjoz2Y1ijByE0UfYyBoStEpHF0R6Z/qI/ei2cZGrhGKDjI8OhVNCPAxOQAkhxiZHyEM1dOEVCGGJq8RMv+XbS372DhFy+zZum7rPrqHXKzP2Dp4hfZsukTFsx7harydbTUbWT7+rdZ9uWj7MlfwsTAcbTQBY605VOYM5fsjR/S0b6dgVut3DjXSM6GOXww6xGy1n5IUfFyNmz6hC2b5/CbB79F1tI3Wbv8XZrr83nj9SeJSGOMByYZj0QZnAz7bAph6Grbth/Ja5qmH8spJGxyJMrk2LjrXRN32V5xO07ccXvLZGyKVHKaKc+AMxFLkoy7IIZl2GiKjiqpTCenXc8f0/URciyLmam7JGMp5EgUXdXQ1KjnP6b4dZ8UjnhJccJHMb0WiIG7IsnoiuoDF6bHlhU1oohVd83UHVKJFLbhELfjBMYDvsTF0Ez/d3VVQ/gviXXWTxnJkEgK5piIaRexxz5QkYzbWKbssioc00eOxYYgJgQuiyLuT17uBSqS/mcR8TUjTDO9Zn4mlfJlHAIsECCDACpEoy/ov+J76UjTxD1xS0LmIf6OoM/9sTZZoESCkZGWiaQNrf7YDCvhJHyHVcd0L8bM1B0/7zzl3SSCcitopUK/PDN1B9dExfLZF+7x2cRjFk5MRzdknJiObWs4MTfDVzckVC2CERtEN24QGT/JldN7qC54nxVzfszHr/wHPn393zPnrftY+P43eOuJf8WcV/8LNfm/pe9sFtHRKvTQQdRAL8HbJ+jrrmD13N+QveJJNi5/mLqq95iYLOXW7TaCk8cZvNFETfEnrFzwE9Z8/SOqd71BWf67lO+cQ0XR5xxsXU1t9Zds3/YyNZUf0Vo/h8aqD9hf/y61pS+QvfaHZGd9h5ysP6Fw459Ss+P7FKz5rxwp+xVHyn5FT8szXGp9hqMlP6ej6K9p2PYdKtb9dzp2/ogjRT+iMfdbdDc9xL7dP6eq6CmUUA260oFkDhKSrmI5A4Qnejl+oJq9+UvZnf0One1fMDl8gtGh00SjA4Qiw/ReO8HV3jYONW9gd/ZbtFU9zPH639Cx6684WvBtzpb8iFNlv6Q467u0lz3DudqHOFJ0P4d3/YLSld+hetNPaCl8iIqcn1O6/X5CN1dy9cwcli/6UwryH6S27vd0di2iaPcbbFj7NJV7X6OtaTYLv/whBTnPcfZkFobczL6qOezKf5O8/Ae42LOMjvZP2bn9YVrqXuTi6TmsXfJ9tq36NXtLX+Hggc/YvetFNmx4jIMHlnCsawuDt1s4f7aSjoal7Ml+narCNyhY/xil2S9Qkft7ti55msqcjznVuICWnS/Rlvtrald/h4b1f8GRooc4XP4SGxb8kPbqT+i/lE/KOs713lImRltprl9CRcknVJV+TFbW8xQVf0bbwa0UV6ygsS2bZUtfYf/+jXSfyicUbSGq7icYbUXRDzGdOsGVC9s4fWgRR+s/pXPvLA6WvEn97t/R3bmC0r2fcPLcXqKJQfqjN1ENHd0ysR0D01IwLQXD9MzXDBPTkjDMCHJ0jIQtEbPCGPoEqj6Gbo6T+HudgDpIWB8mIA9iJVU0SyUem0JXY/4EUzRKIolI0ND/OXU7XVS6xaCX7uMZVU4lHCxDxdBk4o7pN6Rism3q2j1AyN2ZaQRNfCaV9Kl0mUBF2lsj/TpyNHJPSkL62CyvWXAbn4RHCRbmar722gMtplMxbEvFtjR/QigM1Vx/DlfnaBtuFFvCy/AWMVfxe0CPtH+EMCfNjH4U59mxDB98zmzCfIM5z11ebI6ieRCafBegMJmecvymKT0Ftn3pj6bIfqMlzBszm8U0m8Zlk7gsl7jfVDqW6RfnApQRWm2RPCKOLZMRIRgWtpH2YxCT+nQTqnrgl+6xEzxNt2l6QEjc13hOeVRr05OGiAmnO1FPgwhxx0JXZb9Rd1kVafPKtOmh7BlGulNulwXgpm7oqoIqS/cYI4q/Ic6jSP0Qzaq4p0VyhwAr0h4UaWBDgApiEiwmw2nAxPSvaXpKbCMiTsX/E+wUATC419nynxEBVAmmgfCK8c1w/frE8hu3TCaKkLJkNl0CAEob9N6bVCYkqwJ8SSeYmD4bRFxzwZ7QFMmvg1LJRIbBqAeEmmkD3ekpIROxPMNGw0+uEBMrwYYSUgBxz6eZGu6EXrBpDE31wR0BKGX+jmBAaIqMKks+OKVIEXTVLUjd58P0EjAULFMlZutoSthn3ihSFFWOEg5OYupujKkLVLk+FpqiupMz3UCORFE8YMLUdc9cU/OHNbqq+VIxN9lGucegUveMOd3nRkOKhLznwvRZIplpNKau+i7xpuYeiypr7prngSzuWqL90XPrsj9USSZm236krzCTND1fDiGVE+CmMIJzk17STL1MIEkAeoIBIVhJ4r6LOxZ3pqf8NSUNWoi4XRfkkKMR/5lRpKj/f8SelHLimIqKqbiGesKLRFDQdcV9hqRI1J+MOpblr8eZa4QAi0OBSVQ56q4TskE0EMHSdDfK1DBwHBNVk4hGg+hmCMOSMAyFYDDoGwumpRdqGtTwpCxSZIK4HcHQxrDiI/T07ufoyd2sXfMEvae+ZvT6atat+TnHL2xgNNrDmHKdYek2I/I4UUcjpIWR9CCmHWYocJOINsrQyCXOX9jPlSsH6TxZTlN7DmX169hdOZ91eb9nwdrHWV/4Nks2vcaGvHdYt/15Vm38BRV73qC18UO6js7jSMdyzp4s5tLZNgLDlxm62c1oeJCB8VEUe4ZJKUFYcYgoQSLRKxw9upO1659k89ZnOHN2A1L0AJZ+gdHBDprqV1BTM5eP53+bsoYPqWtbypkrFcRmrjM42cr2vNdobJlDTsHjNLXMJh4/QCTcTCjUzkToAAHlKIPB/cRjF7l8uYD6+lk0N75BY80rdLa9w+3LX3L93CxaKr7Dwfq/om7vt9lX+b+or/w+ZYXfpGb3dynZ9j/oqPgTeg49xtlD73C0/UuGBmuIyBeIREeYDEkMBAMMBsfQ41H6+k+zPX8x+TsW03qwkHOXmoga/ejWOINDN5kYHeP2zVucPXeSzduWs7tsA6fOtzIROc3NgTpGxppR1TOo+mX6Bg9yY6CFYOASIyPnCEeuMzJ+GVkdIioPMxG8xeDwFQKh24Sit5kM3SAs3WJk8iqyOUlQHsdOmoTNIAOBG9wYOkNIusLpszV0dRXR2ryVBV88y+cf/IqFnz9FVdkadu1YRvfxGq73NHPm8G6+ePcBaiq2IYevEpo4z8muveRsmU1B9scU5nxAUd4HVOz8irde+invvfG3bF7/HuWlS8la+QZLF77IrtwvKMieS23FOm5eP8LISA/B8CBjgREmo2H0WNyX1QljVyE7El4tgrEgmAOibtM9uXHcjuOYMdezwY6T9IAJF2S1fKmiqMsEqDCTmnZrG9OVloaDIddPxnD7WFddkJbaCjBAGCOrkuyv22KvSSeBmN7PDZ+BIeoj8X/FawnpsRggiB5aU1RSyaRnJpyRrBeLEw2FvRQdzR84iJpWkxV/jbUMV0KTSCS473//4z/B//m/OLaBpoaJx3QSMXchMzTN35zTrvy2v1nenUkh3LDFwiqonGISl44bTUeDCr1w2tAq6epVMxNCMhgWQn8nJB0CFHDjAV1n9xmPTXFn2nUWT8YT3J2541PeBOovfCZituNHnWZG1/1xMkA6x3zKBy3uTv/B1xO5QEjKTRDwABABwEwnpzxQY9ovuJI+gBJneipOLK5jWjKxuI7tqFi2gqKG0PQIlq0wMnoGU7vG1fNVlOZ8wNw3/xcLZv0FhWsf45NX/xNL536DjV9/n/wVD7Nq9o9Z8clfUZD1KGcPr+Zc51bOHCyks3EdhRtfZfeW59me9TjFO97k6KENSNFjjI50cKWnjqqiryjc/Dsay95m19ZHyVv/BB0Ni+k5WsCxto201i2mqyOLC2e20NG2gLzNT1BT/DqH677kdNs8Ri6tYPj8Z2i3vmTk9Otc3/8UTdnf4Wz5DziU903Klv5bypb+ewq//Jfsnv//ULr437L9k/u4su9Rrrc+xuW2h9i77X9w9dx7jA5mo2mdhMLdDATOY8b7GBo5xL6qLHZlz6Nw6xw+fPP71Ja/y/mzDYyPnuP8hRbOnKnj9IkSuruy+fLDv6Rm9ysUbvwmmxf+W9p3/4AjxT+jdsv3ON/6Oy52fkbB5gfJW/Q/acj7JYfLnqZ1z5PkrfoxbZWvcqrjUxy5lL6zWbTWvMOugsfYnvt3rMj6CTV173Hq5AY6DmSxd+f75G5+npLCV9i14wXyc5/jwP6vCIzXs3nDq+zIe4T6qt8zcHUjS774FpW7H+XU4U+JjpbTXreMop1vsXfPLA4fXMzhg4sYGdzL5Z4COvZnUZj3Ad2tX9Na/CZdte+wc+VP2bbwL2kufIlgbwH1O96jJu8V9q59gK6dD1K35L9QMvffsOer/8a+7AdpKnqFzsa57Nn+MsN9JYQmmhgfbWSov5q2psVsWP00X3zxADV1i2lq28je6pUcOpLPkSPZFOTNonjXe9Q3zebYyWUcOrKA093LOXZkHgf2vUfNjuc4Uf8+Vu8mytb8kr2bH+Fw8ydUVn7MiZ49yNMDDBu30G0LWXOd/XVdRVYiODGX9q8rriRE1SeRpWFMY5yRkYtcv3GcgZGzKEY/EfM2I+FeZGcIyRohPqMj6RLx1Ayx5B/8KbEoCl2wwvGLOVHMZjIqRPMhpssCdBA/E4CDoSmeKWB6sidACrepVDKo4qIx0+8BSwTNfnrKlZCochRVFpO9tFxETNwyIxDdRtH21w5BixabRzKeQJXDmLqMIoXRFDfVJeHRbN3NI4ljxnHMuJsoYsYxVNckLZWYucd8ciqRRLi8O6YbZeWyQdJJCMKPIJOaL7SPgjKYud6KtdnxNrVUMo5taVimQiKeLtDT18zxJr+m1xC58grRBKen1unJduYUW7yWAC9849QMc8PMhBex4QrwIPPD9ZxwwRohuxBNqoinNHT3+ARzwo9WNRw0WfeSTBLpjd6blIs0K8HIEfIITZH8e88ydHRVQVdlH0AQTbgrBXCIhoMZTbmY+tv30LfF3xCsE1da5DaeAgQRz4J4/bR8wfxnbIO0fEPzGz7xXAhjRnHexNeqLGUwAdxmWVDaBfNCyEp0VcHUVe89Jnz6eqZpqyj40p4Zlg98CN+bTIBJ3L+pZMI7fxJ3Z1L+5FtIkIRUQLBD3OhV1W8mBfAhpCWmrmWsOYJ1496PrreX7qcLCXaTAASFZ0Cm90im7EowCjK9PwRbRFwvORpGGKNqiuQztYRUKByc9JgEFnI07F9v8T2R1BH3tMUuMKXj2BqR8ITPtlGkqAeQyT7Dx9RVn5EQs2yCkwH8JA2PPSGMRkUBrHsaZOH9IBKQdE8DrYgC2TebdOMgXVDX8p8PARYKSUgyFnfXG1tEHVuuEanX0CtShFTSlegIQM42deSohByVXEaF96wKU880q8X246eFb0/c8fyPvH1EeLUJJrEArYQZrQDRBXtC/J5Yr0S97NbaQm5mIyRU4vkT110YvSYth4TloEVdnyQBUKRSKWzbRopEuJOa9uQtlpdyonvpKJoPbGVKzSKhgL8WOIZDaDKAY1rIcpSoFEDVQmhWhPi0gaQMIykjGFYYVQujaa5uPxwOu6aWqkJYijI5OYmu60hyBMuMYugTKPIAgcB5ui/UsLNoNj3dSznW9AIDZ2fRXPUoqrKDkcAxbo4eo3/iIgFjgqAeYmBywJWFSsPcjnTTfbWBjmM76TxZwLKVz5K38x1aDi2hqWMRbQe/oKbhXRr3f8ye8jepb/qc7dufZF/tC1SW/S2bV/xX2uoe5GTXq5QUPUpN+YdsXfcGxXmfs79uNYc693D0VAP9I7eZCCmMTATRjEks5xrDI03s71jIvuYPaT80h1PdWVy/WsqxozlU7p3P5g0vsmn701Q3fkZl45fs71rLULCeorL3qar5kIaGjzh7aR2jk5VMhvYzPnmUkfEueq420HO1jpHgYaLRc+jGMS5d2sjpEwso2PprGvY+x+4tP6S++Gd0H/wFV7ufomznn3Go+QEONT/I/rpfcvrAY1Tv+Asa8/8F+/L/A/srfkxz5ZM0N87mwuW96IkRrg9f5tbEAEPBEeJ3LCbCtzl+qom8wqWUVa6honoVE6GLKPoQihqgv7+fsbExrt/oYUv2Upat+pDcwtXUt27j0NEt9PaW0tqynpLir8gt+JiK2vk01G6mdM8KDu0vpP/WEcKhS/T1HUXV+giFewnL1xkeP0dQ6kWzbhFSr9M/eoHR8E0mpCGuDvbQeqSWkxfaOXexhSs327nUW8vEZAe5uR9QtXMue3I+p//aATS5Dzlyg8DwWQ7UZvPU3/4J5SVbuNxziMDkZWTpKrf69rNo/tNsWv0SRdvfZsPyVzl5KIecDe+w8LNHWbXoBc4e20nWkhdpq1tD9uZPOXuqmvHRM4yNXSIYHqDv5hXCsoRmu+at8bjrwyLLMqrqgoW6rrteg7aNpii+N5XjMZyEh1HMinmRzQYxK0YylvR9E1VJ9Zma6VS7dA/p+j+5e4wSlVAlHceMI0clHMsilXT8FA3hoSXWZ9swERHvYi8V0spELOaDzookMzOV8hPZxIBAMOFE1GjcifkpS6rsejvK0agvdxFeOVPxhB8vPZVwj8nIAK5FtLLvD2SahEIh7vs///hP8H8h7pioSgjbcmN5RAa1mOq4m6GJ0HWKBVRsoIJp4co53A3C1RzHfZM3ASAIecXdmTu+J4T7ddqYyI+aExIOr/n3Uz4yvic0PzOp6XvkHWLDF98zNZ270zMIIyKRKGKbafMkQQWeSiQwdd2TfSSZTk67JieGQ8JJ+H4VQsucOSEQBnTuv70EAAGEeB8iEs2JqVi2jBNTiSd0LFvGMKMYloQTUzHNAUYGOtmTP4fV8x9mx9pnOFT9KfsrZrN+4QPkb7mfjvoP2Jn1LFmf/ZL3nvsG6xbeT1n+79ix6WWKtr1Mae7L1Oz+HQs/+S55m57lwsk8gqNd6PI1ug7nUpT3OTlr3yR79dPM+/BPmffRf6co51nOd62nYc8SWsqXc6pjO0f3b6S5bhGTA7Xcvryb7kNrKMh6keON8zjd8iG9HW+yf/dPGOl6gdCJl7lU9UvaNn+Dwrn3Ub3sP1I87/+jcM7/S1PW9+itepLbzS9yIPc3HNr9OA2FD3Pp9Fw0tRLZOMrI5CkmpBsMTpyi62QhZWWfs33T7yjf9Tm7cz/mQNsKbvTtpKhkIZ998TjLVr5E1tqX2Lr5RQ63z6e88AVK8h6lqeQxanc+xJHal2gseorjze/T3bGQypJZtDV/RW3BCxyt+4A9256gcOsTNNe+z6Uz6wiPV6IG68nf+BIbVjzOlo1P0312PTdu7SYYbiEUOIgSOUGg/yQXT1VQsWcupUXvUlU5i8KdL3HmzFr27ZtD3d53Kd/5OgdrPqI870ka975Ab/cKoqPtjPef4PaVVm5faWToRh37G5fQUvclJYVv0tG6kNOdKzlW8zGN+c/S0/gWlet+ROmq77Mv+yG6Gz/lwv6l9BxcRH3241ypfYULu39N0af/jtKvv03Zul/Rvvctmorf5Vjr15w/sZHAeAOhUDuq1knfjQrq6xazecsbdB3Pp6+/mbqG9eTmz+HAgQ2U7H6f1n1fUFn5BvUNs6hveIODB96lvOgxmvc+w9GqF4lcXsbx3c+R88W3qc9/jPOd89m541XOXNrDiHqBMbsfSVUwbMuPxJNlV/qhq0Ei4SHu3lGR5duMTl6itGIzuTuWsKdsNfWNW6msyqL5QD79w52MBc8yOH6WiD5EVA8RlCJYsdQ908R0QedOEP+YSeF657hsMJ8qn8mgiqXjLQVKLKKXRSyqKDxFE+c2LoY/6RLyjphtMpNK+scgmuxMCr5LTXeLcdFki8ZNNDuiiRbZ1wLlFiyLuGNg6jK26RbfYhMSbAFLdxJLeUoAACAASURBVIhZCWwjhq6YxO0kcTuJrpjErLS5r4jVcyzbS/RwmwWRxOIeu+YfuwBXROKFkJvE/Ebd9GUUYors+g85xGMmMUcnZmv/jPFyr9TC8tkFokgXLBkx6c+MzE5Lf9KsGTfCz/LAiYRvlirSEtL6Ti8u2lufHa8hEZPzzGm1+BuCUaAprku+eO+mrvuu1sJAUVDK/ehYR7BRNG8qfq+8QDT8wpNC+Ja4wIXiM0YEM8IydORohEzmgpByCCAv0wdFfE/ISWxT9yn1lqH7YIJo9AUTw5U5KH6zmimJEYCDAAVF4y6a/ExJiwClxGuK6y3ABXG9fZlHxoffQFpp9o14ffF305NtIZUQkhjNB8cESCEaRwG+paNc7Xs8GcT9mcnUynxWBbU/09dEeFKIiFJhoi2+H/OmSKKItH0QUgBqMR/ESsQc5GjEl6KJYxHDJMFGEvePpkioctRj1+i+ZMhdGwXLJm0s7IJ2OnHHRFMjGLrkS3dcb4eIf83FeRammj7YoOlosoIcjfo1pGW4k/RMv4rgZICY7aBEJderQtX8GFJX/uHJqDwjV3Fvu+wIyfcLUjzphyLJfiqGACocM5bBzDHRFAlT1wgFJgkFJj3PDcP3pBDMKsHoEFI700tlEswX34vMdu5Zf9Ixt0mP4RXzAa80GH4vkyidomf511QweIQMTIDd4j5LswEdUrEESTuG5dGpY7EYU1NTbqJLIu3HkxkhLaRF7vlymVmC4SdHPaaNx8zSVddjQlUjKGqQcHSEifAtVGcCOxUmLN9At4fQrGHC0m1MK0wkOsnY2BiKrKFZNqGoTCAUJRQKYdkG4cgo4ehtZKWf0aFjfPX1C1zo2U5V8eNM9L6LOfQRRdv+lCuXZiOpRxgNdDAZOUfUHECLhwgro1y6coKz5zvY3TiP9Ttep6jqQ3J2vsjpc8vZsfspTvd8xZ7KZ8jf9ij7W97n2NEvaKh5l/PHVtBS+Rp1RT9jyZz7KFj7L+g9/RAdbX/N2TOv0Xn0A86eXE535zKaq2axPfsVKirmUbJ3OYeOltN7/Qgj48cx7W7u3D1LfdunlNW9TsW+V8na+Au2bn2WwoJZVO39jLI977NqzdNs2f4y+zuX0h8opuHAHCr3zaJoz0sc71rEtb5iJkPt6PZ5zlysYd3mT1i/5RMqarMoKV/Cxo2zaW5dzenTa5kc203rvg8oK3iO/dWvsHPjD6gp+h7nup6nu/NlCnN+yMHmF9hX9iAnD7zEhaOvUb3tX9Ba9A2ON/2Mg/WPk5/9G+rqv6Zv9CAB6zJhc4jbE1cZCQ2Q+INNb183u4qzqG/cQGXVInqutKGag5h2BMNQuHrtMqoe4GLvYVZkfUjezpXk5H/B4SObKd3zKXt2zOby+T10HV1L17FlNFUto6V2JZfPFFOw7UOqyxbRvG8N57qLudXXSO/1Jm4NH6J/5CBjoeMMTRyjon4LJdVbKa7KpnJfARu3fkVHZwV1jdupb9pMedUyyisXUlT8CZsW/5b9tes4e7KayUAv44FrjA310FS+nS1LPmLJwndpby3h7h8UwvJNJgM9nDlZwYH6dTSXf0112UI++/AXzP3wlyz78nEO1a+mpXoZOevfZM3i52hrKeBq7wEmxnswjFEmg7cZGr5JLGYTkSXC4bBvnKnrup82o2kawWDQT0ATpu6JmDskEcOQ6aRrluz2kune0jJskrEpv1aZSiRQvLVzcmzcN4B3bGE0HfPj7ad9w+Ooz2jVZMX12/FAA7FmC6NwKZIGFcQ6J2pI38fLsjF13QdZbMP0wipEDLLjqyPcdLIpf30Vn93IUdlnZrgAh+LJ0ex7mKmW4frgOI7zz4GKmKORjNv+m09PCCwfrBA6bddI0504Tk+5EaWua3bKAywyQAPvzQi5xVQi4Ukykv6bSyWS/vTBd4nPACRcZkU67lT87M70jBv3mRHlJCQh4qYQEVF3p2f8iZ9gToippdishIu769A8TcyKcWf6LlMeaJFKpEjGp5hOTiP0psIkKpOd4RZUMdcgxZvcpeUuMeIxC9OW0PQQli2RSOqYdhTDjKAZIXQzwsRED33X2tizYzZ7cl+nrvgdgv17uHZ6Gws+/Bn52Q/S2T6f0K0aGos+o2jzi3z5/rf4as73KN/9BvM/+g7rFt/Pos//kprSt7hxMZ/gcDO2dJGRG13kbnmHkvxP2bryJZZ9/tdsXXU/m1b8kNWLfkRz9Wy2r/4965e+xGvP/wXrV73Kgs9/Q0PFUrpaNxMdPMCZo1k0lr1FdeHDnG55kuyF91G++t/Qnv1faV7/H9G73+Ni2aNseONfk/vR/6Rqyf00r3+YE7t+y5H8Jzle+jqXWj9j/Eo2Izf3MDhYy62RNk71NNDcUUZZxSpyct5l947f0dE6j7b6+RxoW8mtoSr6RsvouV5C94UCSso/ZXvOaxTteoNdO14kb9vj5G19jL15r1O5axaHGr6m79Iebl6tpK15Pe+//wDZ2Z9StfsLWmqX0ta0nKHBGsKhNkyti6R5hsqi+VTu+ZiGmvm0t62kf6CeYycK6OjI5vatZgb6molp4xjRPm5cbuP40Vw2rH2Bnfmv0NTwMadOLGXDksfYuf4FjlTPZu2Xf071jke5fGolpnQSXb7NtNnP6cNFNFUtpzj/XfbufIuG8vdpqf6IY+0LKF7zCLuX3U9L9gPsW/9XVGV9j+KVP6Jk3SNsX/og3S3zOFLxHiVr/o4DO57jUuNHVGx4hILlD7BzzaOU573F7m2vU5j7NpcuFaHoJwhGuxibPML+g9vJyf2I5tZNjE8eJxA6RVnZUgp2fMSS+Q9QVfQOLY0fcqTjM44dnc3Fs5/RXPUYV7ve5nDJQ5yufJKdX36L4mXfp3XXk/R0zqO28gMu9JYwHO5mWL6KZslYMQPLNtB1BU2PYjsSmjqCpg1x5nQDlZWbKK1cR2HJUrI2vceG7PcpKJzDipUvUle/irLKxRzp+v/pes/guu4zzVM1M1vVM7M1u13dXV3baey23Xa33bbczklWsC3ZClaWqCxKIhUoUiRFMZNgJkiQIDIRiAwQBMAEghEkwQDmBCbkm07O59x7Aand0+7ffjj3fwDO1n5gIfGmE//v8z7v79nGneEjWN4AY/GbOI5FLCFF1yLRnbq3mLYj6+2kwBB2ccP5dytK8xEXSXHeR7GYuU7X5EIy7K6HnX8lck0Iu7umyJFIMdUGL4oJwQ6QU8moKzk1rUC81mRB5EXWYxGzamg5i7Si4lgahh7OlYvOvqao6Ko6Cd20Jme4JyGSTiT8RglEzmS+taHpuQW8FjkIRHdXFK9hpz5UwAWs0snNn0+F6gkBJOwIOHhOyKewTeWeDrEosgScWThUBENAOAfConsSmCm64OL/iQV9KFzZ0cJ8aspIOhev6uRuioLhIWbPPSe0LwpBS4hOopgX+1PsQ1GoiRGTMHrLibZBtDCw73WhWIbGlUsXIsjqvdySyTETIRQIToew/k+CNUMrvoArCou82BaT4w+TwEdRdAoRQ4AxxfEnuufC0WIZeuRIEKKgKALDUZRwXwnBTnTBRVElxBExwiD2lSjeJkdItGh/R1b7KYKisIUK67oQIjVFigREca4JAUV89sljR3Ax7OgcFi4ZIW5k0wGCLzN1hEs4qsR+EqKRcF2JTrjn2FHywtR0BzcnnonOlBApRGHsTxEPhFgnBCIB9U0l4tHYmRC1hOAUdsMnnSlC+JnKwRFjRmJhKhwPhqagaxKamsSxtCnuAwNVlqLRCSGOiVSkcBZajjr1YqRFuIzs3PFv6qF4MXh3IEpTEqKNgKxpuRGO8HoyeV3QVeUeoXkqz0SMiuhKGFlqGzaOJZwmQuzT7nEphUKxHoE9RREvxj/MXFSeEJKEeCHEx3BBbUTjQ0KcEBBXAbcNmS/+Pc4by9AiGLBjmdF2Fc4LsZaePJYmmRXivPEci3E/wDUsXCOXtpKL+DUMIyygDBMpmUQA6oUwGyVi3XPcuznnmJSDORtI8hhJaZh48g6yNohiDWD4g8T0K/SPHGc02UtMOkNKu4CfHcKwB1G0EQxDxfd9korOwEiMpKIjqWEKh2knUfS7xFNXOHqgjPVrX+VA13xaax+hrewrXD38AD17H+Dalfe4eHEl129s4eadHVy/28bBnnLOXGjlZG8tJSWfUNn0LodP5XH81AoqK58lL+/7rN/wA8qrHqa8+iEu9OahxGqYcPfiqR2c2PcZW1d8j4r1f8vO8j+nrfjPKF33nyjM/xN21HyTI4dfp7ricfIWf4vthT+nve4J9rS+TFnxEzQ2vUtF9VvsO7iEfd0LGYnVcvFGGTv3vc/W8kfY0/0uB7rns7NpNtuL3qR790K69q2jbdenNOx8hyOnP+Gzld/gwJH32LN7OiMD20gljnHyVCUbC2dQWD6Lou2z6di7gZaWPLYWfEDn7gIamhawfuPjlJe9QG9PHmePr2ZX/VuUFjxMW+0DFKz5BvWVv6ay5DfsaXudw3unU7zxx5Rs+D6tFd9kb+N3aK/9JyoLv0VP90fs7ljIyg0v0Nq1jKuDXVy+ewQtiNE/fA1vQqets4RtxR/R0vIp+7tKuTt8mnjyFsPxQRJKjFjyFkNjfVy81EllVR5792yivmYWDZUzaav5mI76WbQ3TWd326vUF73G6a7l7G+eTXfbPEo3Pcux/YupLnmVsi0vULDlNQq2vkZlzQdU133MhoI32HOwgPrWNeRv/YTK6hUsW/42bW1b2LjxI4q2zaFo2/u0ti5i1kc/ZfbrP6K1Zgl9fbuwM3HccZVE6g4HdzdQu20Ny+a9QsmWRfT1HcC0Y4wlbmCbAwzeOMzA5T30HN/KR+//nFVLfs+st39E6cY3KVz7CkvmPcrqZc9QUZ7HpYvdxGNXmRg3uHX7SngMmyaW6WAYBoYRQjVN0ySZTEauCiMHiRS1oZkDazu5UQo5JeVCGcKmt2d7BF7IQjRzsaSCG5bNTRRMZMdpa2mltbklXJ8GTrS+C9wMjjkpLBh6OH6XGIsxMjSUcz44kXPPnNLUEq4L0aBxbYd/nfgc2wxh6EYu3VKkh4hoZpEKIlLmBI5BSUlRzWvnIJnCcSvWSP/79pgEM082uzzPI5vN/n+FCtOQcCx9Ct3YiG5wgvwuFvzCpjyVTJxN+0xk04xnwuSPbJCNXAWCEJoNxqORCjEiIUY7sulM6JLIiRWfj4/nYp9E7F42uuiK0Q/hqhAQzEwu6jSbToeL6Gj+2okSRkRM02R0qBe9phA4woV8ejL5Q1BYnRCCkvYE+DMnhviTbpHAFTFzQfh5RZxUzlESdeRcGdNOYbtS9L1hJVG0MWRlhMznMU6frmfJwsfYUfEq7Y3T6T+/meqiN1m54Lfs3PkWN6+WcqOviu2b3mLee9+mOP83FG/5NUVbHmXJnB9ydM9CTh9ZzfmTG+nuXERX+wK6Oz+jJP95ivKnUVsyg9ptb9FS/jLb1v6Qzau+zca871NV8iybVz9O8eYXqK2aSfG2NynIf4O1K16mYNVbXDhWQ3/fcY60l1O39X3ail+hc+sT7Fj0Pd7/+X3Mf/j/oH7JN2hf8xNGuuZT/NH3mfHQ/2DJi3/P3i3P0bD6EU7WPMfByhc5s+dTertXUVn2PuXlH1Jc+h4FW1+npmIB5UVvsnbZT+hqn87ZE8sZGmlg34k1tPfmcflWDUd7N3JnqJ7LV0o4fGgVRw6tpff4FvpOl3JkbzmxwVN49iCqfpf+W2e5deccHXt2cPXGSfpO7WVs7DyDYyeIK6cw/Uvo2lkC/Qor502jIP83NDa8x/4Dq+k5UcZrb/yMd959gJLi92htns/IcB+BP4IqXeXogSo6mldTVTKDzWueoKd7AYV5T7K/bga1+b9i88Ivc6z9Kc4e+4hrV6q4du0gh7uWsXXj72ne8TYNldOoK3+Bg7s+Yvvmp9jXOJPOohdoXv8QhR//LTUL/yfNq/6RbfO/Su2GX7P+059Ttf4JDjfPYuhCCe3VH7Ds45/T1TiH9oq3qS94nqbyDzi8O4+y4ndp61jJtdvtyMY5RhKnaN9bzBtv/JSu7mJGx05gWldobFjBli1vsW7ZY3TUzWB78TPs7XiHa5cWcv38R1Rv/SZtJd+hNf8fqF3611Qt/AaDRz7gUte7dO54nqMHFjAwuAvTu8HNkT4UI0ZKHUPTUshKAkkeISndJpG8wo7atWze+CFr1r5DYfkcdh3YSPvBdew+uJrT54rYUfsBVdvfI2/lU7S2LOTkyQoSiTNY1jCOq4fQMEtYrLUcWX2y2y4KJZEGMVUECLvSk7BHccGdOmsnUhlEoS66zMJhNhUCKDpdE9kMipSKikFNkaOOuRAjhPtCvCeRJCK+FwyBsOizkJOpcPGem/eeaqM2DRlDkzB1JdedD4thUXzIqUS0MA7ZAHb0euFXJ5oP18W8Yu5GEjpLTAT0cKqzQDCKwtg6C9cxCDkfIcTJNBRCYGZ44xI3xPBz6iFXw5wE/YmCRBSXk6BOI2IwCEFDdPFDG/ck72Dq80TdxylzkyL2VcyMRvPzmo4qy7kiR48EHVEoCdeDlIxH7hexHSZBopOQulAAz5G63Un2kZgP9x0XNRc7KMCU2bQfdVCFKCBgoqK4mowQNe7pEItRECFmTIWPCnFDsC3E/w/ZF5OFqBizEb8Tx66wqou/ie8FG2Aq40HM0ovjTbxXkcQzyfPQIzeIEAnCojl0MohiP9z2ZjRPL4piEXOaCYJIkPIcK9d1n4TTCpimcDpMOj8mgZ9TC0HBYhFFvWjMCKfHVMeOECmmfvZJ4WbKSEqOeSLcUPYUcSwUKKwIQCk+pxg1UCQ5EsME9FCsv2Kjw5FzRvAmNEUmGY9FwpahqVF6kIBRTu5vLSd8OJHLJ8gxIUxdwTbDNCHhtBFd9/jYSLTNw98bEXdC8C40RY2YFZqsEMZsSqENOTcmYuaYB0KkkZMpXNtBVyefI7wmaxFbQ5wHqpyKjqW0HxbXU1N7wu5lKBROFceE0GybOonYKIqUQldDvkUynkDEdoqRlMlF/CSDRkmFLoPQFSucw0EkkIkkPJH+MZ4JUKRkdHwIMS4cTwqmiGb2Pdf+ScdUCEAV1zzhAhLCy4SfjmCXlm5E4EqRzBF4XgQZFWKOOJfC2EEpuqcJp4wYNVPlFLo5hqQOIKm3iclXudjfzb5jlew6WETT3nx27t/A3qNbOXF+B1fu7GVEOofmDBOXR7kzOICk28QkjZRqEk9JpJQkjieRkG4wOHqWCyfqObhvA3U7XiM/7+/pbvo2/ScfprPpu5Rvv5/mhp9y7Og09ux7jYrq5+i7uInKmreZ+f4/k5//FAcPL6Ol+X327/mEztYZ9ByaS97y79G261W6D8/k+o1qBoeaMK3D9PRspq3pE8q2/ooLvc+xq/GvqF3z52xa+J/paPoOLc2/oL7+cSrKHmP49lr6emZQueavaCz6OjWl/0T3gSc51fceZdWPsmrDL9h7cC4NO1dx7XYd/YMldB/+lE35z9BUM4/TR7bRe7CA6rJ5lJe9S9fhOTR1Pkt10yOUV/2SvrPzuXhmGXvayqgoW0zZ9jlUNnxMdfMsaupmc+JoEScPlVFY+BFFJdMp2/4aq9f+lprqD7hxrZ6+M9uoKHuNkoKfcnDvu+zeNYOK0mlUlr1ORdGL3L6ymaP7ZtFQ/ThHDzzP/o6H2LDyy2xe80vKt71GW8d8du2fTV3HAnou7qD3yn6OXzjKjaHLXL5+kI7da9m181MqKhbRtHMr126dYShxl7g6imwMklKvkkyeZk9HIbWV8+juWMzlExtpKn6D+sIXKNv4ACs+/Rs6K15gZ8nTNG57giOt02mvfJ59ja9yeNfb3DizhOPHVtJ9YCHd3YvYs/dTrvdXUlv/Ca1tK6hvWErHrrU0N6yk71QDrQ1rOLBnKw07FrKrdQkL5/+KsnVvULjhXRpbN3Ggt4Nrw1dI6mOcP3OUyq3rWPvZNPLzZtLSVEzHvlbGpFEGBm+gpwY5c6SDqsb5zF/wGJvWv8q7r/4L899/kNWLfs/cDx+keOs77O6sobRkLUePdHLzxkUkOYEsyyiyjixNxj6Lr8IBoOs68Xg8KrrDdVXYJBIOVFVWcEwHQzVwLBcvF9Qg4pzH0xOkAzdXY+s5kdag//pV2ttac3wkI2oC+U4aJaWR8QNUSUZXU1FTS4yACOesWOeJaQPRWHcsCzklRWweMRosxjts0+LiufNIyVSY6JbxcR0zWg/IqQTxsZHcfUOJGI4Rh0hRIzeJaAhOhZgLToZIYHIcB8uy/v9HPwQAQyj1gj8hRApxwY3yxNNh0kcYxRR+n/bdECZpunye/SIs7v1suAO8DGkvw3gmFCYil4QfMJ7JRs6KiUyWz7PjEZPi8+x4KGDkvo5nMpG4MNWBIZgVEVAz57YQXUTBuQh3nH8PYFN0bkL4ZYAqqUxkwgzYbHo856xI5/Js3cm0ktxjxKhL6LDwc9YeLxJWwpSSMKLVDzT8tI7rKxhmAj/Q8PwwHUHVYwyOnmUs1sPaNc9SVf4yG/IeoH77a5Rsnsa2jW+wePlPkaU9/CF9ketnKinf/AILP/kWh7re50TPXOpK3qFp+4fUV3zA3p2LaK39kIJ1j1K+5TE2LP8er7/w97z3yj9StOb3lKz7NYtn/Q2rF3+FJfO+yvaiJ6mvnsbxI4vp7V3D3n1L2JT/CkUF77Fg1uOUbPiIodtHGL7VQcHqx2gt/x2X9k+j6JO/pGHx11jx7H+mZtG36S58kpPVb3Gp7VMSvYXsL3mLroo3WPneP3J8+6N0FPyKshUPs2XFk7RUz6Iw/0UqSqdRUfYca5ZPo7N5LqePzCd+dzPHDs6jrPINPl37WxYXPce6rS+zfvOLVNd9QH//DrKZc1jmeZLJM+j6VaSx29haHFVLYnkWSVUmpYaJKoqaQDdkEvIIhh/HnYihOzfRtcu48lWWznqZ0rLf0H1wLrfu1GPY5xkYOsLM9x+ioGAaRUXPcepcM4Z5HUW6xvDtMxzdV0X+itfoqJvLrh0zmffONznU/B57q56gav03qNz0NY50vcypU2sor1xIZfkT1FQ+RWXpbylY9zOu962EbDfmSCPHOxaza+vztBf8lkMlj9BX9yjdRT+hY+uDlOc9yKq5P2HHxt+z5tMH2bNzKf1Xd3Knv5Peg9voqJ5NzfrnKM+fzntv/ICPP3qY6rqFnDxbh+b3M5S8wObiZbz55i8pr1jMwOBxhkdOICVOsnHjaxSufZbzR/OQRuto3PEyjTse5/r5D7l17m1OtT/Cuhn3sXfz19mz9Re0b/k5jZt/Tk/nOyixeqRUN4lUH5J6C9NLIWlj2I6K42rI6gimM8LdwZPsat/KjqrFNLes5tCJUs7fauL6SCuHejcymtjJ8EgDZ09torVxDiuXP0ntjvmc62shEb/CeNbmi/EJhM18PJNGzPGKGfVJ27THRDYTLfKFzV7EB2aCIDdDHooUovMpYoRF2oEoigWDQogekU09V4x9MTEeOQOmzhSLwmLye+ueLv1kPOUkeE10/v0pAoqp69H1RUSNBr6dW3QakchsGSauY/CHL8ZxbB3PMQj8HIApHd70BCBJV7Xc3GCQc1IYuRuJHkXrTaYrWNE8f+jAM6NoUt8zcB0N3zPIZsKia2o3wXMsfM8i7dtkgklw4iSzY5LXMZHNRJ32sAPq3SNeiCJaiOWTENVJWGIESRaOEVskPHnRwsHOdYTNHIk744tRvknrtrj3TeWcTB1tEDd9sT19J7zuCweMKHQswyDtB0iJ5GQHOwfGHM+kp3QzJ4WrsKC0uH2z/x7hRDAHhCgnHEWWMZWFMgn+FAWIiDYVBZEQ7kRCQiga3DtaEgJeFUQs7aSYZKJIKRzLiF5PHN+hw0OPiqypcbwCziiEkZA9EIp9QiAJi7ZcJ9u2o+6SnStGQ7FJjc41sS8muVrulONGMEwEANyLxC9hw58qOEw6ocyoUBfHlxAPpj5GbLdQyBL7To1SdAQTRYhggsEgzg1D01BlOerYRxHpnnB0TbpapnIODE1BSsYj0cTU1YjPIRwxad8lGY9F+0DwGXzXzo1pSDmBM9y3ph5Gkxq6FIkvhqaSjMcYuHM7Nw6iMDRwF+FWUiSZ+NgYZi49RIynySmJwPNJxRNk/ABNVnKOr8niWXTdxILW1A1S8QRyKhx1io0OI6eSkRtBHDchd8LLpR2FHUoBH/ZsH0sX20ybwnyRcW0LVU7h2hZSMjVFnLDu6QJqORClSAASELl7Rtxy41mubUUjz0LoE9cJy9D5fDwbHXuTXCJnioDskErE72kGCtedOJ5Ec2vyvuMw7qdxdRNLC4sKIVRYloVhhOeISMWzTSta53o5F7Bwm0jJ0I2VSsS4c6sfOZVASiYYHL5MQrpJXLpK7/kONpfOJ79sNhVNi9lY/iELVz/HvOVPsaH4HbY3LqT9wDYGYue5PXSN85cvMRSXkXSHpGoSl2SGxgbRjDHi0nXi0iUqCuZQV/kJ1y5tpLvjCYpX/58c77ify33PcqrvDc6f+h2HDvyKfXuf5MChVyjd/muaWl9if9cMuvbPZEfVDPLXPU3/xTJSg43srH2Pph1vs6djFkPDFQyrx0g6vZy+2kBTex7NuxaxKf8hSoq/xvLl91G++C+o2fB3XDn1Crt2PkFt3bPs3/M+x7o/oLvzZY7t+DYdJf+TXdVforLsr2ho+Rf2H3mBQydnsWvvh6xaN4valmXsObCEcxe34jsnSQ0dZvDqfuz4GY4dKKWt9TN2NLxMed2D9F54m8LS73Pk8HucOb6AvS1VFBV8ytZt77H3yAqSVieaeYBLfdXcvdxBMnmM6/211DbOoKJ6Om0dy1my9HlGx7pJpA7Sc2gO82Z/m2WLHqa0aDptzQsp2vw6NaVv0VY/k67982hpfpGqyp/SXPsodeUvYkk0OQAAIABJREFU0tYwm86OeVTXTaO9ezHvzX2Y4rpVVO+sYE3BCvou7OXylUbyVvyO0pL5tO7cSnXDNvYcaqd/6BrDievoZj9XLnfgmZc501NCe90suhpnsafqPc7snc/+huc53PE09Zseonjpdylb+T1KVtxP1fofsbvqCY7sfIU7fQu5ea2Q3uPL6Tm6mHN969i9ey7NzXM4faqUgbu7OXOynJ5DxVw518Lets30HCzj2oUmeg4VsGLx41QVvMuaZdOob8ln8Yb5NB9o4U7sNrH4ICO3rlC06m2WzHmRsuLVLFg8l9Ub1rFv3z5KtxVQW15I/rbpzJn/G9avmUbB2tdY8NEjNFfP48P3fsbCBb/jqSd/SXHROirKC7h88Sx/+MMXJJNJ+s5eRFfDZB1N05AkCcuyIkeFZVkEQYgGmMhm8V2X8Vy9aebcqhOZLI7lYqhm1MzPBuMEboCpmWEiiGPiueF9/YuJLL5rMzo8iCIlGR0eZCIbRNdT1/JRUlrkiAi8SUCwqHutHGxdCAVazgEnmvcTudo7xCuETg4zN7I4tW4OXC83rZBz1poa4xmftB++ruBfjWeyqJIcjdqqshKZA0QzKByxtUPnRk4kdqzQZWfbYdLQffBH/oN/x/McDDEHZxoEtkXWc/Fti7Rjk3Yd0q5DxnXI+l70L3RWhMJECKcK6fcCspmZKhbk4JVCnBBxohNThInA8/lifCJKA0nnIlIEP2Iix5iIxIzc845nMpFAkE1ncrM9HtlgnGwwTsbP5qCYoZNDUNnFTs3myKqZIB1Z48QsYiYIosIlm05Hwsp4OhPeDDyPIAgIgoB0Ok06ncZ1w3lB3w8BR+KA9n2f8fHxSRUuHaDoGqpuYdouhmNj+yYpdYSh2A0Soxe4dfEQVRvnsvKDh9gw73usmvsPFK37BaWbH6f3WgMp4ziu0cPdcxVsWfIYi9+/n5598zh9bDHrZn+blqLnqCp4hsrC59lR/CJ7696iZv0jtBf+lop1P6Ziy6PsbHqPdSt+yZIPv8rKWV8if/n9VFU8wYXT5aTiXQwOdTI6tp/TJyporlhM2fIZVC79gOaqWob7e+nr2cKBtjfYW/0QO9d9k7153+JQ3vdoXfkEh0vfoG7No7QWP0Vr2TO88dR/p2DpL6jJ/z1Fqx6hfMPvqN76LFVbXqCy8DXyFv6WzpalHNq/kcOXKxnRe0lpFzjUVcnqpW/z/jsPsX7ty2wqeJntRW/T0jCDbYVPcqwnj6HhblTjNqo+wsjYDWJjdzDkOEYqgZVS8FUDK2HgyB627JNw09xNKSiuhz+RRTfj3LnTi2FcZMXyl9nV+D6lm6Zz4Vg7qTu3yRoJ9nasYdacr7J609e4c6sbKXEZXRpi3FExE1fYvOJp9je8TGPRDyha8m0at/yM5R/835St/goNW79Da8kP2bzoy9Ru/hF5b32VhoInOXn4M0aS9aS8LnS/B9U4QSJxlOs3dnHhfAOd7WvZsOZVVi17hi350yjZ9hr565/g00UPsHj5b6lrWoybucnIyGls/RanDjVxs6+Lq5cOcOfmMY5013LlfBep0Wu4Wpz+ixepKSmnZvta+k7uJXbnEnriFr3HWvn0s+dZW/Aql4drsP3DnDlbRGHBK5w+tozm6sdprPgFs9/8r9QVPEBX7TP0n1rMwJUC9NQ+bL2PxEgfjj5M2pYxlJAmn4yNkErcRVfuYpt3GRo4SXzsDJeu7EXTr5MORkkmrnL7Vi+adgPb6Wc03stw/0H6L7TS0riYsvq5lHfmcXnsNEHaxRxQSOkJFEtCsWUUV8HMWugZAzWtY33uoKcD/D98jpH1MbIuo3qcMSPGiDaCllFJmwZf+B4TnssXQYYJP03W9Uk7Hhk3jeuZ6IaMqSl4lo1nWIy7Pv8aTDDhZLAsB8fxcBwf07CxbQ9JUrEsB10LY6tkWcZ2THRDwfVMsuMenm/i+QaZrBv9+3zcx7VUlOQYppIk7RhkXAtbk8l6NlnPxjU1/u3zLFnf4fOMT8bz+SKbYTztoStJLC2FqSXwHQXXknAcH89NY5kuhmET+FkcxycIsmQzn+N4Go6nkcnaOJ6GbiTRjSS2o2BaEv/m2aQ1mbQu87lnkXENfEcjm3HwfAPL1jAMBccN45UTyVF0Q8YPbBzXIJ3OEgQZ0kEW23JRZA1V0fG8gMDPRB0ITdOQZTmyUopYKl0PnTPJZDKK/BI2S8uysDwfxw/p2+l0OlTmdZPAtHG18L3phoLt6DiuSXY8wA9sbMcgCBwMM4WmJ1HUOK6nY5gSlq2g6UkcV8O2PCzLxXMDbMtDljR03SKVlLEsF8fxsSwXy7Ki9yfLMoapYdsGjmshSUkURSIlJbBsA8exsOxwHEo8zrbtsMDQDZRUAkuTUZMxVC2J44TdUVlS0TQDTdMYiw1jmFK0jYT9VHw/tbOqanIucUciJY+gGxK2Lf6uoqgStm1gmhqWpWMYKpYVgu8yjoMpS9iqgqmk8C0Nz1RwjBS2niRtuwSWg6ubZF0XV9cZ9zx808BWFXzXwtBkAs/CNsNRpbQfjv+4uc8vbLKe592zbw3DwDU0AtsgsA0cXWHcd/FMjcA2cXQFz7DwTRvPtHEMK3psEAThcxoWgW3hGjKukcK3ZQJbw7cMMrZHYGoElk7gmtiOjmmpYUy4a+AHNpoSjkBkgjAK2M0JfpahhD8bMr6l4egSE4FN2jHwLZW0oxPYGtnAwXd0LEPG1FIErolrabi2Fv7OkjAtCcuWcR0VXYnjmjKmEsdWE7iagmfopB0bVxTMto2umTi2h2MlsI0UupzC0U1s3cQ1dXxHJRm7TSqeQE3JxEdG8aywQLU0A9e00GUVwzBQFCU631RVRVXVCMooaxaqYSNrFklZJ6UYpBQDWQv/ZugOtuWjqRaKbGDoDobuIEs6puFiWB6SohFLJlBNBcPWkFQFWdVRdRsppeM6GXTNRlNNDMNGkpRc3KmObqhIUhLdUNE0GU1XsCwdyzawHRM/MPE8G8OwsK0Ax06jqjqaLmPaMooax7JVVE2KPqdtueiajZTSomuPqqoYhornWVi2iqYnkZUxNM1C0yxsy8OxfVwnwHXCa4FtebhugOsGOI6P76XxvDSuG+C5AY7tRdtUxBiKtWI6nUZVVVwnwDSc8H6h6ziOE41uBIEbxYyKNA0/cHBdE88zw6Q4N0AzDTRLQndSOIGKrCewXIeUHMYkWlYY5+26LpqmoWla1AHWXRvF0pAtGclMMioPMpjoR7JHUdwxbsUHOXvjBBXNyymp/5Ci6jfYVPQiJRXTqW+YR1nTHMqbP2bllufJ2/oymys+ZFvVUq4PnGckMcqY6XE3aTAQN0jpHsNjo5jOMLLSx1i8m/5re9hR9jFH98zh6sk32Vn5Jao3/TfaSr/MvqofsG/7g5xsf5prp97h4pk3uXRxJps2f4eZM/+cJYu+xfbKh7l6dSOmeYLL13ZRWfcZRfWz6Ty5mSGnh5vmec4MH6aoZRXryz6k/cASCgoeoWTz96jc8i2udn+bi90PcHTXk+xtmsbV00uoL36Ijsofsav4a+xa9//QseEv6NryZ+xc89/YueEv2Vf+Qy50zeRk52xK66dR3fo225veomHPPJr2ruTy3QPcTVwmaY6xs34dNRXvcqb3I471PM62kr/iYM/jXLm1lPVbHqOxaibFm2cgxS8Si19icKwXST/PzYFjdB2sp7ZlBeevNnP55k46D+Tz6dLn2LjlI8aSZ5H16yip0/Rf3c3p4ztorllBcf4sSvJn8dKT99NYsYSWpiXcuNZCd9cmGusWU1+zkIIN06mrWED51llUlXxKZfliVq6dyfylb1PRsI5zN3YznDjCmUs7WLH2FXbuWU9x9SJmzH2WlVvm0n68ns5TzVyMn+byYCuXB3cykDrE4RMl5K1+gSULfk1r1Uzqt71Ky7aH2Z73bTZ+/OfUr/06h2seRLn6GcdaX6Yq/yGO1n/Ansp3OLV/MUf2fUJD7TSuXy4kMdjN4OXjHDlYx6LP3qayai3zFrzBnLkvUlw8j8NdW1m15Dk+fvcnzPvoEfI3vMPqtTMo276G9s4Gbt3uZ2BggJ7uVoo2f8bale/y2dxpfPbJq2wvXUBx8et8tvhf2LDiaZZ9+nu25H/IhQvN5K1+keXLn6GpbiV9x9uoaFrJkrXvsjzvQzr31hOL32F07C7J1AiKGiPwfDRZYTydiVgwwv0qXAoiTcyaIrCLET8R3e67bq42zkYjcROZbDSWK5x4QlS1dINsOh26QnOih5ZztIWCc8gK+jw7jqnpfDE+EaWHCFRCJkhHYxcRVDyXwCH4EcJplwnS97DchBMiawUEpo0hJ/FdFdOWMAwZ07Fxgyy2pUXv39RslFTIH3JMC12ToucW453CfRq5m3ORr/f98Y//iz/+8X/hunYkVHiWSdqxybgOvmWR9T0yroNnmgSOzUQQMB74BM69c3khSChMAxHCxec5doRI7BCjGhPZ8XvGNyYy2VCE8PzIQTFVhBjPjYRk0+l7XAwiTUSwKDw7BHqIHRN4adJ+hmyQJZsOBYvx9ASe7eXGUpxI2REHlehcihEQ4S4RCSUCuJdNpwmCIFpMi/lA27ajG5Lv+/i+TzabjTKu0+l0dENyAx/DtkhICpbjI6kKlmeimHFi0h1G1Sv03znB0J1jNNfMo6bsJVYt/xF7982mq3sZ/QN7GRjcw7Vz1RzbtYwVH/6Iyg1P0bNnNqeOfMq2ZT+mpfwFevYvYH/7fDpb5tDdNpd3nvlLmgp+z6L3/471K35ObfXbbFz1a0rWPkRj0aOsXfJdtm19jNods7l1qxlJPULvmQoG7uym71glW5e9xWdv/oayzSvov9jJ0M1aKgt/w7Fdz3O09jfULv4aHSvvp3XNI/Tvn4N9eys9bdPZuf0Z9tS/yuZlP2XN/H9hb/1MLh5bzfC1Cg7vXsrls6Vc7qvCVE8wNtzFmNVLyjrHwFAPJYWfsW7lu5w+Xsn5vgr2dy3nyL41NNS8y6q8B1i77jHqGxZwd+AYun0by7+LZNxBt4ZIKXeQlEEsWyIWH0SS4wwN32VMGkRzUmhWgrF4P6pxh2TqPIpyhnnzH6cw/xkqCqdz9lg1Z482cu5EPft3L6em5kVKyh/i1u3DDA/3ocoDSPGbDPYfomTTyxxoe4Wawu8y/63/i321j7Et76sc2vkoefP+jMJVX+dA87Nsy/s+mxZ9iX2NT3CtbwHDdwu5daucgcFW+m+3k1J6Uf0LnL7cwO2R/QwlDtJ9pICjJwrp6S2ktuETLlyuoG33SkZTx7g70sOtO8eRk9fw9bsYsauMDl9gZOgcqnyD+Ngl7t4+y7VLp7B1mdjQCGfPHOHGlT5iA7fR4qOcPdHNnNnTaGxby1Cim7i8myB7hory92hueIf33vpTCjfeT0n+D9my8ge0lLzEjdMbudS7Fc88gyJdxLFGiY3cRU/JxFIagyNxFF3DtHQcT8ewEsRjN7CsEWTtLrHETVLSAInUAPHkHSTlDgnpOrp9m+y/jjB49wDHjxbx8bxfs6XmE87e6UYyhjEVmQnVIiPpfK47ZDWLfw/G+YOXIWs4/HH8CyasLF844/yb/zmBapLWLMZNF09WCDQtKvBUQ8ewbGw3wE9P4AbjmHaA6dhYXig6uo6P72WYGP8DjhkQH0mhmC6Wn8X0Mui2j2b7SJqFZvuopktKV0lqCnFFQjY0kqqMYuoopkVMkrFcH9sP0E0bVTexXQ/NsDBNG9t2sXwfN51Bsx1kwyCl6Ui6QUJR0Ww7epwb+OiWSWZiHNO2sVwT27fC4j2nSouopzBiLrz+ZNLj2LZLEGTw3CBcbOcW2YYRWoV9xw3nLX0/zAsPAjTLJBjP4rgGui7juiaqmiIlxRgevothqoyNDUWgKcdxSCaTEXBKLNodx4neXyqViq6RlmVFi2rLsiJAnOgWuq4bLf4VRYkW4SIWTMT0aYaO5TgYlolumhiWiRcEmLaNn0mjaRam4aIqBqbhYhourpNG120cO8A0HSzTwTQddM3C0C0c28c0HAI/g65baFpIpxZdFdM0yWQDXM+OhGrP86K/ieJFALhEkWiaYQffVGUcQ8FUUyRTY2i6kos+07EsN9fBSWJa9xLGRSdn6rYThaimSwRpi7HYQFiAa1q0vU3TxDAM4vE4iqJgWRbxeDw6TsT7C4nhKpYmY6kpTDWJ5+hYhoKuSli6xkQmGwIRc6kJohAUYoTY17quh+/PVHFdO9qH4jVt2w2LONNE07Rou4k5YLGfTTWc/9UVlSAIomPEtC1Mx0bXrdz92AkFR0vFtsPn9L3QNu87k0KT7/vRNhFFnmg6iPu667q5wtbAMXJEc93At3MRbDkOhfj8Yh+J7SzENsMw0ARLYIpYE7germnjGha2buDkFqmyLGPbLrbtYZkesmpiWmGxbZkOpuGiyCau46NpGum0G8XA6aoWnSNiH6uGjqdruJpG2jIxUklMKYWeTJCxLfRkAlvXcAwdXZZIxcZwTQNdlvAsE88ycXQt+uoaOoYsoUspbF3DUpUw5k5TMPUUmjqGbaWwDAlNSYU2YMvB1gzGfY/U2CieqWOpMoacwlZlbF3G0WUCW0dOjOIYCpaawjUUPFPF1JPYubjraJTEtLBNBUNPYGgJXFvBc3Rc20BOJVFyRHvbMLE1FV1KoUtJ0o6JISew1CS2nsLSEpEbwzY0LF1EJIc27IlMEDbHXJ+JdMhYE44sNwcldg0dR9fIuHZuTW3jGhppxwrFMtfD0QwsVcfRNHzbIO2YeKZK1rewdRdbd1ElLeLsCN6JkpLwLQfX0HAtGd+RCVwFXYmRdm1MRcs1GW1cQyftWDiGhqlImKqMIUuYioml6ZFwlXYtkrFBYiO3MLQYo8ZtDp9rpXrXMsqbPqCw8lXqdn1M79lCTvQWcfVGEyfPFHNroJm8tc+Sv/lt8jfN4tDBRhKxW0iqQiqVQpZVUvEE8eHbGNJN9NRZ5PgRBsYO0ddXxaH9S+jr+ZDDnQ/Q1fINCpb/F5Z+dB+1m/6U7uZv0n/+SW7feIkdNd9k86YvkxhbRvGWf6Fg089IxupxjNOMDh2homI+K9a8xP6jBQwnDjGcOsPZK51U1q6gqGIOpaVv097yDnubn6NzxyOUrv9rDnU8wcXT87lxeSNVpc+yaPaX2Zr3FXaWfYuK5fdRufI+Wrf8F063f5lz+7/Lgebvs2H533JwzzQqm19nW/ULbKt+idLat1i/dRqNrcsYGDrKwOBJdtWtpr1xNj2HprO94uvUN/4DvWefprz6J2wpeYDq4hmcOFRO36ndnLvUTVw+x/U7e2jatZZPF09jwbLnKan6hFMXaqhrXcr2us/YUjKHwtLPuHh1P3dHDzOaOsGV6x3o5gVi8eMcPFjC0cPldO/fRix2krt3DxGP9TI0eJSR4R7Onmnm3NkWamtW0NfbzOBAD7J+nesDx7k5epJDp3ZwsKeUGwMdXLq8g+bWZZSVz6Vl5wbOXNhF3rqZVNWtpG1fIXu7ijh8rIqWtvWcv9BI/9VGOhvnUbnpeT5+5UtsWPYtls/5EtUbf8KF/W9zsesNTnU+T8mar1Ox6VuUb/w+B3e9yZF9c9iw7tecv7CesVgTVy83sm3zXFZ9Np11S99nybw3+fj9Z2nasZbthXNZPvcpFsx4iA0rniN/zSvs35NPecVCdrZto7G+kEvnjjJy5yqBPcDQ7aOcOVlPUcE8Nq6ZTf7aD8hb+QzFJc+zY/tsCjd/wNHDVZw6XU99w0LyVj7HzvoVXO7dyZkLLaxcO4MPZr1Ix546rl09i23JJKUREslhVFm+x5EmktOEi1LLOcTM3NiFcAj6rjsZAZ8TCrLpTMT0EaKAGM2bZBvZKJLM6NAwqUQS2zSjMTlLgNZzAODQETv5d3FNEmBnOwf5FCBMMXoh4qQF4Fi4xzRZmeQ9irENM3Sc6UoK21IwTAlNl3L3OxtTl8mmMygpibSXxTbcaERWV1OTn812SCWSUUpaMp4I4aG5dV7kqHAcC1WVsQ0dzzIJbIvAskIxwnMJHBvPNMl4LhPpgIkgIOuFcYCCTTE1T1xELmVzYxeh8DCZ4iGcEWI8Y6pFUoxtCItJ4PnRSIdwXXiOG8WPpqdYWQRlfjyTCa16/9tjI9XKskLFKkdjF8wKMVMt4v/8KUpTNh1CMcVBlfGDexaGmUzmHsFCLKqFKi5+9n0/WpxMLsQcNDXsllm2hmElMawYUnaQhHWTE2dauXaliVRiJ72nVzMUb2FE6iYlnyQ+epBzx4qpyn+NTZ89QkPhCxxu/4CqbU+wYs7X2Nv8FmMD1SjSHlyrByPVRX3JdCrWPUtLxbMcO/AZiVgb509vYt57/8CMF/+U/LyfsXbNQ2wueIUDB9Zw8vg2drflsWH5NA60rOHjV3/G+rnPUbZ6Ju2Vn3KscyGrP/0ubeW/5cLu16ha9A12LPw6e/Ifom39g1zv+phjTW9Sv+UJVn78zzQXPcOqWf9Ma9kM6grf5tzBfM4e3MyRznW07VjM4T2bObp/K7vbN9J7pJqunYXsbdhEe1Uep/YVcqxzDVdPFXGycx2Vm1+ipfJVuttns3Xdi3R3bKTnQAknD5fSfbSK7qM1nDy7kxNn2jhwoIYjhxo5cWQnR7ua2FG8lP0thRzurODUwTpOHd7BqSOVHD2wla7da1m99DHKt73JxlXPUlLwOls2Pk/e0ofZuO5RGmpf485QL4Oj57kzeJ47d0+jyqe4eDaf/FXf4eN3/hNLZ/0ZOyt/wcKP/ju1Jf9C78GXuXjyAzobXiR/xU8pLvgmdWU/pb7kYao2PUpH7QzOHt/K5atNaM55hq1eRuxT9Ce6GVSPYY5f5tZwF7eGuhgcPcyt6zsZuL2XocGjDA/1cqv/OP2XjqKOXkUdusLtK2eID15l7O4FlNh1Lp4+wM1LJxm+eYnk0G1u3rjMratXGLt5l/iNO+zeUUPfwQ5u9O0lNXwS1zvBtat1DN5pZUv+U8yf/RXqKx+lcN1P2VXzKtvXvcK++oV0Nqzg2oV2pNgVpLE7DN24xZ3LN1BND9vPcvPOXQYGBpDlOPGxu6Rit0mM9JMcu4OhxLl94wqalMDWZVRphPjoDWxzhBvDPUip0/SfqaepfA7V2+dw6Ph2nGCATDqFn0jhJ1NoQ8NYsTgZTSOj6/iqii1JjJsuGd0mo9ukNZOMbjNh2XiygiNJ6LaOrGtImopuW6imgZfJ4gZZxhISsi5jOTbJZBLHcZBlmZHhMQInTdrNoBoWuuWgGiaW66EaJpppo5oWluujWAkkPY6btlAtFUlV0EwLWTOJJxWSCZlESkFRDbwgg6wZpBSNlKySSCnIlkVKNzA8H8WyGU4kuX7nLreHR4irKklZ49bdwXBBqMiYroNi6CTkBLIuM5Gx0JUxTDWOY6awjSRKcjj3s4RvBxiKiWf6WJqNpdqk3QxZf5yJ9OfRtczzvMliy7bQHQvFNPAsFddUGA9sNClG2jWwtBSWLqFJMZTkCJ4lY2lJTCVOYKukXY3A0XBNCdMOu8q2o+D5YUSz5+toehLTkvF9h0zGJ5mM4Xk2tm3gejae72CaGq5pkM0R9YMgiG5slmXh+B6apkVOB9d1SaVSkWiQSCQwdR/PHcexMqSDL9A1F8sIMHSPdPBFVDiL67woWGVZjgQX0zSja7nn2ViWjmmqaLqEaSh4bsjl0JRUzsppYuoKaT9n0TZDsr5tqni2hqUmsZQElhoncMNFhyYrmIqJoZiYqoZvOxiqhK2rWJqCoUjIiTFMVcZUZSxNwbfNKU6L0FURTwyhauFCwvM8HMNCSUqYqoahapEtVUlJmKqOahkouhYJH6amYGkytiphqxKyOoJhJXBcBdOS0Y1J8SQej+diifXI6SDErsg1YyQwLSmM47YmRZtUSkFTzUjcESJQKpUikUhEIoKhGmEUrGpg2x66bmGaDqbtopk2uuZg6DmByFDRdCUnelh4biYSKcR7ixwetoXte5FAYlkWExMToctjyvEkpTQ01SLwx7EtH12zw6+6g+OksS0/chw4doBt+QTBOIbukA4mUAwTzbLRLRvTsLEsB9O00bQQCKnKSrQ9HcfBsT0SKQXVcJBUMydw2GiqTTKhIyVNpJSOZYYCUWosiaWaKCk1EtbikoJsmKQMA19VMRIJ1NFRPFXBVWTShkFyYIBx28JWUujJOHoyhpGKY6TiSKPDSKPDmFISU05iKil0KY4pJ3F0BVNJ4pkajq5gaQqx4bvoyhiWHsPSYwSehpqKkYyNYmsyjq6gpxLoqQSGnMRWZXQpEf5eiqOl4hhyAl1KoCRGURKjWGoKJTGGpcs5B5KBa9rYuomhqFi6SuCaKKkYli5jajLx0WFcyyQZi2MoGq5pY8qhUOGbBq6h4pkquhRDl2NYWgJTC2O0TS1kAQWuie8YBK6JoUpMZLKhcOB6aJKMn2t2+bZD2vXwTB1bU7A1BUdXsbXQFWQqEramYCkatqpjympOTDAJbB1Hl3FNBc9MYyoOumxiaQ6mGp7/QqjwdBPP0AhMlbSt4ZsKvqmStgw83cRWZALLwFZlXF1DjcdwVIUg53iyJRsrZaLFZHzdQk9IWFIKNTaClhjh3M39lDYsobRhDhtLX2V/Tx7D0m4s7yyJ1HHSXj8T2Vvwx2GS8aOMDB3kYl8b507vRonfRDeT3L1znbGhAWxVwdOSBPoIrnIDZeQU5hc3kPRzHDmyje4986iveIDGyn+kvuJvaK/7Bsfb7yfR/yJ7mr9DTfk3GBtayNDtPM6dXMQnM75OQ/3b3LregCFdRE1cpbVxE5/MfprjPTuIx/tIxc9zvq+TjRtns2b1u2zd/C6lW6ZxbN9czh2Zz4WzK7h6uYDBwUa6utZQWvwmlcXPs7PmKVorHqRxyz9yctcj9Hb+iuOdv2bXjl/Q1f4CqViDesVcAAAgAElEQVQp2fReVO8gw1IbO/fMo6bhXQq2PkvRthepqZzO2d5N7N+1gL2t09nX/gRHuh9m+bL76Oj8MYuX/gVHjk+nvHAmt691kRi7xljiGkn1PLu78ykoeY+Fy55hS8Usbsf2kTB7OH5+OyU75lLVtJyuY5Vo7g0GlT4GpDMMymcZVc9zJ3aShH6R4fgpRhKnMewx4slbpOQ73B44h24NoVkDJOXrXLt5nLGR83jeMMOxc6xY9yFzF79CftFsNm37gMLyWRw6vJFk8iAnTlRQU72EjRvep6hoHiUl86mrW862rcspK1vNjpp11O5YSWnh+6xd8lvqtr3I/ro36dw1nROH5nOqeyGDFzZzuOVtagt/xqKP/oQlc+6jpf6HHO1+g0Pdn9Cycy4jiQ56TheyLv9NPpn7LBuXzmTL6tlcOtVJV3sp7Q0bWTH/BRbM/BXzp/+cTz96kI2rX6aybDbr17zFS8/9gOULX2fTyo9oLF3Nlo0fs2zxy3S2raO9NZ/O1iJO9TTRVL+E+rqPWLP2NUrLPmN45AyjsdPU1S+msOAtNq16jbMHKzl7ppFlS99k3tzXKCtdz9DANYYHb5KMDZJ2dWIjo8RGRhkbGcVQtciJYOlGLibUjsRTAbM0dT1y6Bu5cVPhXvBz6WSuZTOezkSpdOGIcjpq3n8+PoEIgghjpe0cDyhMQBLuC8uYdHCIUAuBH5gayy6iScXohRjHEExFEasqRsiEE0M05F3PwvPNnKs3dDoGlmBrpMPEKydN4GZyo5t6jmvmRKzIqWywVG40NlwLpLjvP/7j34E/4gculmVgaiquaeBbJq5hkHFdAtvGty1822I88BkPfCbSAV9k0rkcezNK/xjPpJnIZiKY0BcTnzORyYbzpJoebazxnEggxj/GM9nQBSGSP4J0jiQajl6IcQ7fDTe6GCNJe34umjRz71hGJouuqJE4ESZxhLaVbM6mE4olfjRzOJ7O4Fgh5VTsUGGVCcFJofIkoJ5pP8BxHNLpNNeuXUOWZbLZLEEQROMdjuNErosgCLBtm2w2GzkvRGfF0G0sy80VRAamlUJWhzhwuomuo/W07dzKicPFXDyzFUPtZGysg/MXGxke6OLkkWJ21S5g5ZyHWb/gIXbXTGfo8ib2NL1FQd797GqYRireiCQfYGS0C00+Tv322bRWzWbDoh/T2TKLwYFmrl4oo636LRa9/w02rXqQ7eWv8NYLX2NP3XyKl7/EsrcfZNG0n/Hpcz/gh39xH+tn/JpPnvoanzz9NRa9+k88/6P72PD+P3Gk/BmOFj/K+tf+B9erXqJuzv1sePWrLHrm7ymY+XMe++p9rHz1fhY8/RX+6U/uY8Hz3+PNX/4dnzzzXWrzpvPGQ19lyRsPs3XeSyx8/VfMe/GXbPjgedbNeJr5z/2MDTN/x9p3H+Kzl+5ny6wnKfj4IdbM/GeKPvsF86f9E+s+/DVzXvguBfMfJ3/uM8x+6cfkffgEaz9+mnkvP8C2ea+w/NXfMPu3P6Dkk98z63ffZO7T32fxK79k+du/4ZOXfkzx0pdZ8s4vePCH/5VnHvtzCtY9RtGWxyjd9gQ7Kl+nvXkuxw5sQFJvkpT7GR67SP/dIwwMdnDubB5b879Ldem3yV/2d2xY+te01vyUy6ff4vjBV2mp/T27Gt9k2YKfsHTJ95g942v8v2S9Z1BUiaJG23fmzIwzpjHnnDAnggqCCEjOOeecoyCCIggKCJJVEEVFMWfFnMaMIkiS2DQNdJNMM+fed0Ot9wOaOee9H7ugqU61i6LYX3/fWvmJBpzP8eRIkh2nDgVy9FgIF27v5VPXPWpFt6jvLKdWeAOR9AkNdTc4nBlOlLcpuTvciXDQoiQ9ih1eFuz0seVAlB9ZUYFE2piQtT2KCDtr8uMiKUqMJjPKl90+DmREBrDLy5n90UEkBnmTv3M7xxN2kR0WSIq3E1kRHhzfG0J6rDnHM3w4lOyEi9E0chI2k7tnE0G2M4jzXMdud1U89eQIst5AcqgdJzLjKN4fx95Ab44l7aGsKJuC1N0kRweyb0cgF49mUlawj+zdoeTtCefG8XyOpyeRHR9N3u6dXDyUTWnWPopT4ziVtZubNwu5eDSRrBALdtpuIG+nNQX7PThbHM+tsxnk5sZz4mQ6WTk7OXnmICWlGRSXpHIwP54TZQc5diKD85eOcPR4OkePp3HyTDalZTkcO5nBsRMHKCnaz4miVIpykzhVmE5pYQY3zh7lWM4+irNSOHs0nfPFGZQdSed8USYlWckcO5BE9aPbnDy4j/PFWVw/fYTzxVmUFWZy5WQ+54uzuHGmkBN5+7h6+gA3z2VTejiJm2cLKCvM4OLxfE7lZ1JakMXFY/kcz9pPSU4qV0sLuXKqkGN5aZw8nMml0kJuXztF8eE0zpUe4tiRdMpO5lOQncSJo5lcvXCMG+eOUpS9l4un8rhYmsedq8c4W5LBvevHuHXxMM/un+PK2QKuXyik/OpxHt8p4861Ep7cLePFo4vcv3WeO9fLeHTnEneul3Hv5rnB76+dofzaGZ7cLqPi6Q0e3TzD0zvneH7/Is/unufZ3fO8enSFS6cLqXv/lLvXzvD+xT2eP7jG6ye3uHnxBA9vnePZnfO8fXqdqpflPLl9lupXd6l8fouKZzeoeHaD96/v8erZTT7VvKDyzX3ev77H2xflNFT/wdvnt3nxrJzXL+7TWP+OyoonVFf+wZuXD6iseEpN1UuqXjzk/fP7CBs+UPvhFTVVr3n3/jlvK57zsb6SDxWvqKuupKaygtbGOt6/fkFjbTVVFa9p/VRH9btX1Fe/o6GmkvaWBuo/vqP+43sa66qQdgppaapGLGpE1N6AWNRIY0MlLc0fEbbWImyrQ9hcT1tTHcLmOqSdLTTUvKWp/h3NDe+QdjbSWPOW+qqXPH90k46WGsStNUhEDQgbP9AlrKO1sQphczWdwjr6uptprn1NS91r2j9V0N1WRY/4E81172iqqUTc/In+rg66hU201lcy0N2MtL2O/s5GejsaEDVW0if+RGdLNeLmKno7GujtEtJUX4m4vRaJuI7PvS2IhTV0tNUjaqmnp6MNccsnOlsbETbUMNDdQUdzA/1d7XQ0NyCSCGkTN9PV3UZLWx1dokYkok/0iBroETXQ1vaO7u5aJN0NNDe9p6O9HrGoifa2RqTdHfRJO+kSC+nubKenu4O+ni5EbU3DP5N01iHpaqCpoYKvA2J6utro7RLRJRLyuaeHziEIb2dXO21tjUilg/Op9vZmuiUd9HV10iMW09fdTadIiFgkRCLppLn5E9Ke7uH2QruoBWlPB339gy2OwYaKmN6hqetnqYTutja+9AyCMLu7xYi6O+jvkTDQKx38v6hHyuchJoWwtZnWpka+9H1D2tlHe0sHYmEX0s5eerv7EbV20t0h5fu3vxjo/0K7sINOcTed4m76+gZob+9gQFbbH2q+9Pb20tbWRre4kw8V7/naN0CvpJ3vX6SI2pvo65cglXYiFLYgkXTR3NaKSCRC2Caiq1MyPKtqbm5DLO6isbERYX0DA11dSMWDNgeJpAtJnwRxbxe1LQ1IxV10tAmRdHTS3tw6+LWlFVFLGzWVVfR0i5F2dSBsbqS+porO9jbamhqQdnbQ1vyJru4OxJ3ttLe3IOpoQywW0iZsRihsRtTRhkgkoqtr8JO2quo3iDqa6OwS0t7eOtjcaf6EuLOdpuYG2oQtg+2fri6aWltobRciFAqRSCRDz9NFW1sb9fX1w/eT9PbRLu4YnJe0tdPQ2ExHZxfCDhGNza2IxB20d3TSJe1B1ClG2CGiuVWIuEuCsKNzcMrVJaW9vf3fmk3SnsH5SHePlC6phJ6+XqR9vbS1t9MlldA30E+7uIOBb9/plPbw7Z//ORg49fbR1dNH7+evSP4lBJP9nygLNmWBWHu7eLA5NzRXkoWoXV1ixOJ2uiQ9dHR20zvQT09/3/DR/6UPUWf7vymgZW2L71++Dn9q2draSldX1/DvuyyglEgkNDY2Im4TIxF1IxV30fqpica6jzR/qqFL1MRAbwcP/zhJXKITgRG6XLqZwoOn+fR/eUt/fzXijveIRDUI2z/QLanhz3+2Ie6spLevgXZRNeKOBlraahGJmxEKmxB3ttMlbkPS2YK08xNtTRV8aHlEi7iS3p56vkhf8vpxAg9vOeBmL+DaeTXy9m+kMFuDW1d9eHA/lpbmMloab9HXWcn+3WGcLIultuEe4o4GPvdLqPn4kmPHMnj+/BatLTV0CavplzZSX/eCj3VPqG18RFPzXaSSh3zue0hT8x/UNDzhw8eHHC1OIT7OmeQEK04ecePB1VAOxpqTFKJDZrwl5eeTaG+4hbjtOcLWN7QLq+iQVNDQdJdnLwo5ftyPjHQ9Sk+Yk75vLdkH1lJUsJWyk5rYWQgICxRQcnQZsdG/syt+ETk5Gty7lUlT3X1qq/9A1FlDY9tjLt5IYX+GA76BKtQKr9Ex8Ij3n8o4fn4HZ28kk3M0nNyjMXxsusfj93epbHlNXUcltcJ3NHVW8/LDA/78v16aOqr41FhDV7eQNmED9Q2VdIgbEXU30vdNzIf6VzQ3v+X5i2sUHU/m6Ik97NjtwO5kV8JjzLBz2YS7rybFpxJoantCp/QDt8tLeP7HBa5fLWB7pB2p6QnsS43DJ8iO1IwwDhVFkHXQgaTd6uRn6nHxXDhXzu1kX5wtt8r2khFvwsEEZc4WqXCmaDllpRt4dN+L7IO2vHp1ksraa5y9lE5gmBkhEXZcPJvFnVvFCIUvefX6Mv39H7h3p4Diw2FEBWni6bCWojx/Th2LwtlenoOpXuzb5UT+Pn/2RtiSmxVCZroXTx7lk5LoRvHhPRwtSORsaTKnT8XgH6rH9duFVFTeQ9T1npqaq+Rl+eDtoMSR1ECyUwPZt8eH8BB7Tpbk8q7iGX09HYjbGpGImhGLOoYNTZ1DnKuWxibaW9uG1dMd7SK+DNk/vg9dtPdKe/jnkNpTxoP489v34fbCX0PSB1mLqkci4b/++ucQu2EQXizDFfQOwYz/1n+KEbUJB/lHQ6/ZI5Hy/evgwkFmafs2tELo7xlUmsrCh89DLCgZ0PL712/Df2P+PvoGoZe9PfT099HbJ6Wnp5uBXikDUgn9XRL6Orro6/kb4ilu72Kg98sws6JH0jkMLJa1Kgb6+mhva+PLwMCgQWqogSj4n//9f4D/o69/cDcr6RTTJ+mmXyIZrPVJpUP7SMng7OPrl0F+xecB/hpWKfXwzz+//f+aFd+/fh5WOf2rzWNwzjEYUMjSFJm69MtQyDCsFf38eTgk+PPrt2Hdl+yEyRoWfw4FGd9kKtSBocf+ixr125cvw20IGf9Cth/qlfYMtz1kALZBVeHfEC8ZMVk2Bfn25eswk0J2yMKIP//8k7/++ouBgYFhZsW3b9+Gb8saF7JP43p7B5B09wx6eMVt9PaJkPa2UlN3h7TkQHYGWVKc5sOZPHcuH/Oj/Pwuzh2Lp/hIKKlJdtiZLsTHYQXZe02pf5NN7esMYkPWkZm0hke3A+kWn6Ou4QItbffoED3k/Ol48jPc2e4lx/kT/lS+LaL6zRH2RW8hM06V62V+pO83IjlEnaJ4K7J99YjRWY3twtGYzvoRt/UTyPXVwmPjCGxX/4iP2hQMFwnwUB7D4zwH7mfokesxlXuxKiTrjsd1iQCfdVNwWjYFO7lJ7NRbh82i3zCc+QO+G2Zju3QsBjN/IEB5Po6rJmI09ydc101h2zQB7kqz8Nw0F4tl49Cb8xNmi3/DcslvOK76HVf5GejNEXDAcw2n4rZhvfpHnBUnYLniVzRmCDCf9xNBavNRnyjAeP7P+G6cjdOSsVhP/RHPeWPQmyzAdtHP6E4RsG2yAKO5v+CntgDLFaORHyVgm8JIvGwWciBRg8Q4BXZGryU1xZA7NzPoFr2ko7OeFmEl4u4P1DXfRtx9lT/+iCZ93zKKC1ZRfk6fx9fNKb9kwNE8RfIylCjI2saNS8E8LE/g3p0cnpQXUPXoFFcO7SI52JSCVDdOlASRf9SD8psHaGm6QmvrFd69KaK9/hK1j0qIttHEYNFUtk0eQYiGPKZyU/DasgrzVTOxW78Qq+Vz8VFeh9cmJbZMGovxwmkYzJ+A5fIZuG1Yiua00RgtnIbb1mVYrJmBxYppWC+fhpvCfOxXTUNrxg9YrBiHjcIEXDbPItR4OTpyAg6ErCHebS6m6wVozBfgpjIZ01Uj0JX7CduNU3HZsgCLNVPxVJHDdvUsdJaMwlNzGbH2WzBbOwW7TXNwUVuEi/pi7FXm4aG2DLfNywjQVkR7/ni8t67FceNC7JVmE2K4Fh+rzYQaKeGyajLByrPRmS3AR3s+npoLMF8zHmOFCYRaK2CvPgcHzXkEWK1n08L/wNtsNbv8tXHVX4q70XLsty3Ew3glJpum42O+HnPV2bgZrMDDZBX6ihPRXvM7DhqLCDJXxFZlPm6ay0n00Md563yM147HUW0ewcbr8dBYio3CTExWTMJWYTY77FUJMlmPg+o8PLctI9BoHZFWmzCTn4K/wRpcNWfib7iEUPPVRNtuxEV9ERYKM/HWXov71lVEWKhgrTQXD62V2KsuxkxpNt5G8pirzMdqyyJsNBbhbryGYDsVXA1WYa42lzBHNXwtFHHQXkq061ZC7TYRYrOBxAA9fMxW4W+xhpyd1thrzsbeaA27wiwJ99LF10GNuBAz3K02EOqhza4wC8J8tAny1CBxhy37djkS5quNr4sqWfu8SNxhy/4IC8KdVDkYa0dyqAmZ0TZkbLcmNdyczO027Aq1J3m7G8Gu+jiZKLMn3Im4YDuOZe0kyEWfhFAbUqIcSdvhiqeFMtHeRoQ4byM50oEYH2Ni/CwIdNQmd28QcUE27Al3IMLTiChvU9J2erE/zpdIXwsOJAQS6WtB8g5Pdgbb4++sR5CbIQkhDkR5mREbYEv23jB2R7oTE+xMYmwA/u6W7InwJsLThsQIb/Zu9yUvJYb4YDdiA12ID3EnzMuIuFBb8vaHsjvCgfQEX4Lc9DiQ4Evu/lAC3IzZFelGkIcpOfsiSY714UBiCNGBdmTuDSVzTwQZu8PIT91BWnwgO4IcyN0XSVK0O8XZcRzYHcjZo/vJ3RdBTko4WUmhnD26n+zkMArStpO005tLpQcpyIgmfY8/idEunCqIJ3tvAAX7g8lI9CMpxo2yov3kp8ZwICGEsqP7OXV4D3lpoZTk7ORU/i6OZ8dyMi+e04cSyN8Xyqn8XZwrSiJzbygnDu/hwqlUDu7zJzHWmZJDu7hw8gAnjySTvjuYkrxESvISyUwMIzMxlKulOVw4nsmBhGDOn8klPyuO08fTKTmSTF76dq6eyeJEwW7OFqdwKCuaK2ezOFmURNnxVHLSonh2r4wTR1LISYvhcmk+50uyOX8ihzPFmVw8mcu1ssPcv3aSM8WZ3DqXx+WTmdy7XMi9y0VcOZnDvUvHeHy9lAvFWVw7e4Qrpws4X5LNzfNFlBVn8rT8LI9uneHx7TKunjrEnQsl3L9yipvniikpSONKWSH3b57h1dMbvLh3g7LiXMovlVDx7Dr3rp3gdFEm966e4e7lM9y5Wkr5xRM8vFJK5aObvH90k7KjWdy+dopHDy/z7M5FLpzI583jG9y6cJz7V09z72opj26cpfzSCW6cO8XDG5e4XHqMJ7ev8uL+LV4+uM3N86U8uX2FR+UXef30NuVXT3P/5jnevbjHw9sXeXrvCudPHaH8xmmeP7nO3Ztl3L56ipLDB6h995g/7l7iyukjPLt7htePL1L1+jZP7p7lzvUTVFXcp+JVOVcuFvPmxX1ePivnyYOrvHlxh6p3j6mtek5t1Qvu3b7I/WulPLl9nobKp7x4eJUXj6/x8f1j3r4s5+WzG3z8+JEXL17w9OlTPnz4wN27d3n9+jUPHz6kra2NJ08f8OLFU16/eU5N7Qfq6qt5+/YllZVvqf74nuqP73n69CGPn9znxYun3Lt/m7r6aqqr3/Py1TMeP37Mo0ePeP7iCa/fPOX9h1e8fDX4Wm/evKG5pZ57929RUfGKysp3fGpu4sHTx1Q3NPDmQxUNrc1UVFXS2iGiRSTk2asX1HxqoLm9jRaRkGahiMqPNbS0CxFLumlub+NTazOfWtoQdUlpF3dTXdeAUNzF63fvqaqtQ9jZwdsP7xF2dvCpVcj7j7VU19ciGprmva+pRtjZzruP76lr/ER3Xw/vqj/wruoDws4O6psbaWkXUtf0iapPdfR+/8InYSs93z7TNdCLUNJJu7QL6dcBer4MUNvYQGePhM4eCXVNn5AO9PGptRlJfy/N7e109krp6pVS39JEfXMTPV/6aBa10N3fjfRzB3XNlYgkTTS2V/NJ+AGRtIGer200d3ygo6ODxMREPn/+jEg0yOFob29HJBpsTbWK2gdfWyqhq0eKpL+Xz9+/Ie3vo1XUzqfGaj41VtHWXsv3v7qpb3xNc1sFtZ/+4H31fS5ezODw4e1kZvhRfjubTvEzxMJXtDa8oltYS0NzLe1dLfR96aT/m5hPrR/o/ybmXfULRN3NVH96j7hHSGVNBZ+/9yHp7aRbIuRT4wfqGipoFVfQLW2kue4df9w5xc2zsRRlGZGeJE9+hjIBPrNJS1VnT5I6V27soENyjzcVl+nurONIbgYlZ5KQ9NVTVf0OoXDwgry2/i1NLTUIha10ddTRLW1E1FlHdeNrqpte8vk/26hveoqoq4L29nak0i6E7Y1UvH9C5btyWhrKeXInl8ulO3l3/wTVf5yju/U5naI3iDur+NT0jg+1b3n9/iU1Va958vAKlRVXqXpfQkGeKVkZShQXynPx3Cb8fQUczpfj6OHFHMqey4GU2USFTubqJWcyDmjz6kUerU33aGt9R3vHRz423OP2w2yOloSQnGLN9XvpvK8r5c6TDA6XBLMjwZTULC/qW24jlr7kbd0bOvpF1LfX8b6+gvrWGhpaa6ioeomou4WO1k/0SUS0tdRxuuwYTc0faRXV877mFcLuRurrX3D2bDb5eVHsT3EjL8efUyd28qHyIi9fnCEo2p7kjEjKH59DOtBMReVDGppe0SaqoLruIdfKL3L+eiknLx7i7PV8rtw5SFaBG8Gha0neq8ahg75k7/eh/EIuH56c407ZXq6VeHEkVZHCtMVcKNXl4mlX7t/KoEP4glevrpKcFsruBF8KChK587CE/q+11LU+parxAVWNd7h6O4usXF9S0xw5mGxLZrIdB1OdyM/2JiJIm/277MlN9iJ/rxdJu505ciiE4qOhFBdu5+ih3Rw/ksKNy3lcvrCPoEgjCo8l8ebdfToltdTWlfPgbi6HDwaSGGXDkcwwYsJsiNvhycfaF3RL2mhs+oiwpZ6OlnokQ+1DsagD4RAAeBCS3T3cVpDBk2UX4zJD2OB1Zs8wg1EG8+2R/G3yGOjtG+RMdEuGMQQyToSkq3v4uYcBv0MqaNn0UMbM6B5qYcnEETI9emeHGLGoY9jC1NrUTGtzC+/evKW5sWlIPfr935TNMobF575+pAMSevoHPwzo7++nt1tCf7eUb729tNTWIO0eDHK6xJ30SgbNJP3D3I5Bs8iXgc/8ra+W8KmuHmn3YJgjm7UK/vd//xv4P3r7pEilg3qi3u4u+rq76Ovu5su/gjQH+vnryxe+9PXyfaCfbwP9w1rSP7/97XyWqfv6e6XDJ09m3pBt+GQ1lv4hDZ6M/zDQ188//6Xp8K9hw3/+9U96pdLhsKF36GTLKimy428N6AB/ff+T/t7eoUnJt6GA4cuwtnRgqGozvDEaelz/ULghc5p/GbJ2fO7/WzH67fPfDArZ0dnZyX//93/T19fHn3/+OQxOkjUrZLdljQrZflsi6aW/7/NwUCGRtiHpaaGpoZy89FB2BZlyPNWN1AgVchM0SY3dRm6KAzFRWsTv0MHXYx3nToVS+/4Ila+yef0kldQ9+hTsl+fJ7UDamkpoab1Oq/ABLc13ELfd5ual3RyIVubALj2OZHtw8+wOUrdvoXCvDpm7tnKy0I38eEOuZHphNOcHXJaMw33xOHxWTcBm8Q9E6c0h2X4x3ipjsVs9Fod1U7FcNpKSiG3czzAg3Wksj3Yr0XbCC5tZAmzn/Yb5rLG4rphNiIocGmMF7NRZhfWCEXitm8wO7aWYzBTgsHQEuw1XEKE+h7CtswjTnIPD2tEEbJ3DDpPVGM79AW+lGewylMdu5UQslv5AnOVc8gKVSLRdRYjWfOxWjSJSbyGxmsvQmyIgXGMJHgpTsVsykn2G8kSumU7k8inkOW3GT34SrivGkeWkhd3S3zGe+xPh2+SwWz0GN5157PbdyIfHiTS8T6WtsYi21stUvr+OsK0acVczLcIqOnsqaROV87E2n0P5mly/qM+zu8a8ue3IyWxF7l8y4Ujmej6+ieJr7wlaG47QLbrA594KxK1PqX9/i9aP93n75DRZqV7s32tF1kFbSgtCKDsaSmG2C8dynblTGkVGoA6aEwXYzxuPk9wM3NfOxXLJOEyWjMZs2VhsVk3GcslEXNbMxWjOWDwUF+Cybgbem+Ziu2I8pgtHYr9yKh6KC9CX+wcmy35Ge7YAr41TsZIbQYDaHLxUZuKkOIkwfTlMl41g6ywB8Q5ynEhUx3C1ANN1AkKNVxGsMw+nTeOx2/A77ltnEGosR6D2fMyX/sx2PTl2GcoRuHkqNst/JspQDsMlP+K0aQqeGvOw3TAZmzVjMVj4E95q83FSmI716vEYLvqJMIMlWK4egePmBVivmoCv/DT8laaw22I1nmrTsFj6M6mWSniuGo3vunEEKE4kQGkSZnMEJBivIFJzLt6K4wlUmYLb2tH4KE3EW2EiwZtnEaW5GIdlo/BVnIbVxt/ZulCAwfKf2DJLgJPSZCINVmC36nd0ZggwWfkzFmt+w+nqJQMAACAASURBVFZ+LK6bpmC5YiT2a8dju2oszvKTMVryIw4KvxOgNQ+z5T/joz4L362zMV32M44K47Bc/RPKkwS4bBqP0ZIf0J0vIExPjnD9pViuHEWo7hLs5MdjpzCBEKNlBBotxX3bXMJt1mGjOoUI65W4ak5HfaEAV83peOvNxVxxFEGmS7BQGo3aAgHaKwQYrvsBN+3JuGlPwkb1N6xUfsFefRQhDuuwUJuMrsJIjDaNQ2vtL1htnYqj7hxU5ASYa45jm9I/0FP5lc2rBMQFKaMoJ2CrvABb/alorBCgskiAtdo41OUEWG/+HfMNI9FdIcBxy0QMlSZhqTYLlcX/YNPCH9BYORLjjVPQlR+PlfocPPSWYLphIhpLf8ZYcTx26rMwVhyP2YZJ2KhOx0p5JrqrxmK7eQ6u25ZgpTwTa+WZmG+YhsHa8ThoLcRFVw4f09UoL/yRjQv+A335CbjqLcXDcDnbVo/EQXM+ztpLMFeZjYPWUjyNFFBb8jvu+grEummju3oipkozcdm2HI2lY3DSXEqw5SaMFKYTYiePvdac4SPYVh5T5UmE2ikQ562OqcpMnPWWEWS7EV8LeaLdNXDRX4GflSKuBitx0FhGpKMGphtno7t2EmbKs9jtq0e4gwquesuw3bYYB105/G2U8DJfh/mWOVhpzMfHUh6DDVMxUJuBk/EKfGwVMNkyAyfDJZioTiHAdi3uJnKYbp2Cs/ESXE2Wo6M0CRfjlRhunorh5kl4Wi7H1WAx1ltnYqc1BzPVKbjoL8LPcjUexkvxNFmGzqaJOJnIEegsj8GWcZhpTcHZbDG2+gtwt1xNjM827PXksNNZTKDDJmJ8tmGltQBHg2VEuKtjrDKDlEhzvCzXYa+3GDONWcQF62BvtAhvu7W4m6/HyXAVgQ4qBDooE+y0GettCwlzUyPYWQVHvZX4Wm3Ew1QefxtlPM0U2BVgTKiTOg66ywmx2UyYnRruBmuIcdNib6AJ7gariHXXIiPKhkCrTRQkeJIeaUuEozr7Qi1JCbEgzF6NvcHm7A2yJMxhK9tdtYn3M8bbYiPRXvoE2KuxP8aR1DBngqy2YKMux75QS/wtNhDtqk2suyG+ppvJTvIlzteEaGcdknzMCLXawk5vY7b7GWNjsp6EQAsSAi2I9jQg0lUHb/NNRLhoE+KgSYSLDh5myiSF2RPtZUKAnSbupspEeRixN9yBECcdwj102O5jgIflRvzs1TBRX8TuUCsiPHWJDzbHz0mNQNet+DmqUnggmO3eeuzwNSDGW49Ae1WCHDeREmWBt7UCiRFmJMfY4GIhT0KkFXuirAnxNCAmyIxwXz1SE5zxc1FjV4QVKTtdCfE0INBFg4wED6L9DNkZaMrBBE9SouxICrcmMcwKdwddYsKdidvuzt54f9wddAnytiBldyCRQfaE+liSticYXxcDUuL9iI9yY0eYE3GRriREexIb5sTOCBfiIl3ZEebE3jhfEmI8iY9yIz9jB2eKMjmQEMauSDcKDkSTlhBAQXoMET625KfGk5ccRlKUOyk7fEne6U9suCfx0QGkpsSSnBRDWkokSbuD2BPvz6HcPRTkJBC/w5uM1GhOHc+gKHc/qYmRZO6P5tjhZC6cziEm3JXjh9Mozk8jLSmGjJRY0pK2k7I7lAuleWSlxnA4ezcFWbvI2L+Dg+k7KS05yOG8RAoLEknfH0HRoURyD8ZSVpLFkZxEstJ2cPzwfo4f2c+RnEQKDu7mUtkhDhUkUVS4j5zsXRTkJ1KQn8jJkgwKDydztGg/eVlxlJYcoOhwEofzE9iXFMLt68coOpTI4bwEsjPiOHc6l6OHU8jJjOVQ3i4KD+3hUF48pSdS2bvbh7s3i7h2MZeD6SEU5u/g8rkD3LyazdFDMeQe3MHZ0iwKcvaQm5lA8eE0rlwo5NTxdM6WZlJ6+iBHi/dx4uQBzp7LpfjYfs6UZVN2NoeioyncvFXMjZtFHDu+l9NlaZwsTebC5QNcvpbB0eOxlB7dToCHKsnxthTmhHDlzH6O5e3izqVi0nZHcDA7mctXSym/e4n8Q2kUl+SQd2g/J0rzOHUmn1NnDlJYnMLpc9kcKkqi6HgKZRdyuHKjiJNnMrhy7gD56dt5cq2EwylBpGzXJztZh+2BK7l6NpCkRDmyczZy9rIVV8o9KDxpw4MniZQcD+LRvYOUlsRx7lQ6926e5dG9y5w6lcnpcwc5f/kIV66VcvnyQa7dPkT5/WPceXaa8zePcPFmMX+8vMb1WyWcO1PG/fLbPLhzmasXD/P43jEe3jnCi8dHqa+6SHfLVTpariMWP6RD8oLm7heIvryntuMJD96c4daVs+RnJbFvjx9H8oM4fcKPwwV6ZGWv4+EjK16+duDVKwce3DElMmQUR/IU8fMZQ06uBkeOGtHQVERj82W6uitpE1XxoeYuD58UkZPjz9499hzMcedmeQoHDjqSmeXMgYMupGe48+DhIR49Psrzl/d5V/kHjx7e4NXL+zx9dJN3rx9x6exxnt6/zvtnl2iovMvrJxf58Kac6soHtLa+4+qNUzx+ep1bN49yuCCahJ0WnD8ZSc3bo3x8c5J3z8/wuPw4DQ1POHc+n+Mlmbx+e4+29ireVz3ij1fXeFVxg8ePz3P3wRneV9/h+ZvzPH1dQm6+J6dPBXAk35bDSe7cPb2fP64U8OBcBmfzg3l2JYq9ofO5UKBMe+U+rpX4czIvnEc3inlYfpSkXe4cP7KHotxEPtTepqLqBq+rb/D8w1WOn0uh+FQc0TuNCYvQ4vABJwoOOHP1fDzv3hRTXBhGeoobpwpjuHhiD5VvLyJsvc2HyhO8el7MyeIkdkQ4U1K0h7OlieQfDqbgcByHC9NoE33k8R/naG9/RFXFBcov51GYEUb5lQJu3TpOS8dHhJJmPrXWIupopra6gvqaWgZ6++hob6e9TYhYJKJT1DGokJcBIYcmHjIzZHdn12ATo+9vToWMe/jP738OLga+fhvWLX8d+Ex3ZxeSrq5htbmwtW0Q4Nkt+VsdOqSs7x1+zCCb4s8h44ekq3v4+lUG75TZPr59+TrIhOjtG14WDFr1eoZNJaI24bDR6euQwal/QIJEIv47qJBIhyYwnQhbPzHQL+WvoXVDn3SAXkn/8BxG2i0eXllIuwZZU33SHmqrPw5DRWXNueGgoqdHQveQdkza1UlfdzdfewcBQLIGxbf+fv788pmvfX3DoE2ZpnTQey4ZUoV9/hcV2OA0Q1YtGda3yfQmQzMKWZvhc/8Af33/PqzzGugbDA9kTAtZTeZz/99QDllyJeNVyNoPg8/9hb4eCd++DDDQP6gD/PZFFqRIhgMJWeVGNjWRBRT/5pkdAmp+6R8YNozIQFuyo7m5ebjC9z//8z/D0DrZ1vv/awKR0Vz7pP186f9Kp6iDDmELnwc66RQ30N3zBw011ziS4cfxTCf2RSsSG7SIrJRtpCUakJJsQFGhG2fKgrl7L5EO0SU+99/leJE/MeEalOaqcfWUHdfOh1N2Oo7r1w/y9Ekh798U8ezBfnJ3qpIQsokzhYHsCt5CVsxWsrZvZE/wWjITdQnzXE3JfgfSPTRxXTYBr+WTcFv1O3brRrDbZSVxnktx1JqEw9aF+BkpE2y2kWO7Lai87MeVg5vIcvuRa3sVsF0lwHjJD3iqLiJEfx0JjioEaM8lUk8O21Uj0ZwqQH+ugIAtU7BZ8R9oTBEQpTcTn22/46E5Bm/DqfiazsFeYwoeugvw2rYEg6VjsFKegdYKASkhiuzxW4OH3kw8dRbia7CUGAcF3DUW4LR1Hm76chgojSfcVoEIk9W4rpuI9byfcFedgfXa8QTprEBv4W/Yyk/DceMMdlgpsGWWANUZAhw2/072Tm2eXN/Jp48ldHU9pae/CZGknZoPFfRKmmlqfEh3dzkN9Tlkpspz96oBT2/qcilfnRvF2lwq0uBWmTGi+iSe3Qun8mUar58doKvjHNXVxxB3P6C+5S4VVdd49qSE+Cgz8ve7cTzLm0snQik55ExG4jaOJBuQH6GFt8IEdmxeRKjaCjaPFRBjug4vzdloLxHgq7MAg6UjMF46EueNU/BQnY7V2t8wW/kPbNaPxF5xHGYrRmKzbgLOW6dhoTAKL61ZOG6agKPKJPb5aWK3ZTr68mMwXz+SQKPFGK79EUMFAYeTVbHT/ZEY7/VorxuL9eYpmG0cj6HCaKzUJqG+RIDeih8wX/0LW6YJUB8lwHCaAKslAjw2TcRy7UiWjhJgrDQOtaU/YrpmJEYrfyPKYj1u6vMwXjkKzQUC9Jf9gKXCr6hMF2C5chR2a8dguOwHbNUmojZfgLfyFOzn/Uik6kx81/2O6/Jf8VecgOOyX3BaMYIduovwUZqA86oRpFitZevvAoJUprNtogCLeT/itX4yMduW4ag2GduN4zFa8TN28r9jt3YsTuvGY7diDKHqC3FRmYT5qhHYrBtNsM4iPFVm4Kc+Fy/lmYTrLGOfizIeKlNw3TiRPXYKOCmNx115MiE6C3BSHEeIziKclSagMUOA79ZZhOgswGzZz3hunoaX6nTUpgiwWz8Wy7WjsFg/Ckul37HYOA7dtb8QaLWSMAs57FTG4rJ1Mg6q4/E3mIuj2gS226zAYNV/YKH8K45a47FVH42z9ngcNMegt15ApNNijDcI2OWxBoO1Aiw2/kSQ+RwcNcZipfwLvkbT8TWajq3mGKy3jiTYbiGOOuNx1puIjcZoQh0WYbTxR9RWC3Axnom11nh8LRcQZL0YI8WfsN48miS/TVirjMFDZzpOWycS67wW4/U/YbHhN7YuEbBtuYBAgznYbRiFs+o4bDeMJNlzA1vnCQg3XYSn5hS2zRGw3XgZyU4bMV/+M+4qk/HeMh0f9Rm4q0wm0nwJOosFxNmvZo+rPFEWckRbLyPGejmOymOJcViOn8FM7FXG4qszByflyVitHUuM2Xrs1k/CYs0vxNutwXnTOEINFpDopIDV2hHYKYwi1VMFa4WxOKlMxlZxHA4bJ2K5fjR73Tfjqz0PtZkCbDeNJcxcDi/tmYRbyOG2dQq+enNw15hKmLkcBkt/wmjFLzipTMZVbSrOmydhJT8SK/nfsFEahY3aeBy2TsZDbzY+RvMxkh+Bq/YMbNUm4K47CyuN8QTbL8Niyxis1MfioDWebasEWKn+irfRNAw2CHDQHk24kxz2WuOw2jIKK/Xf8DSZjL/1dLY7LkVtkYBwm4WEWS8gxHIeYdYL8DOegaXyLxSnW2CnM4YtqwSk7dhImOs8nA1/58COLdhojUFf4Qe2u64ixG4JZpt/w2HbBFwNpuGkO5lot9XssFmKleIvbLeTw9twOnaaYwhxXISl1kjcLKYSarUOy02TCLZcibXqBNx0p7PdaSV+ZrOx3DwC562Tcds2HV+DudhuHoezxhQMVv+Ii+ZUbDePw011LvpLRuCxdQ5Gy3/GXX0q4WaLcN86AY0FAry3TsNOYRS2CiNxUR6PoZwA05X/wFZ+JK6bJ2ApPwpntSk4b5mCrfJ4vHTnEmK5HP21P2O4/ld8ti7Aeu1YXJQnkeSsRLjRYgJ15hNhvBJHpalorxmBl95CvDXnYLlyJME6i3BQmYKdxgwCHNbirjUHS6VxOKpNI9h0OY5bpuGttwAzhTFYbRxPuO1afI3lcNWeS1qoLnZbpuKkMRM/EznCrNfgoDUFZ+3peBrOZZePMr5mCwmwWEKQ9VIMFUdgpjaGUMcVGG/6FX+rRQTbyGGuPBJfk3nsC1LDUXMcVqojcdWdgrPOFGy2jsdRZyoB1kvZskJAuIsSbiYLsNOdgovxdKI812C0eSQWWyfhZryYcA9FLDQnE+y4hgDr5dipT8ZOdSIhpkvx15+PuepEHLRnEemihKfJYjyMF2OnNRM9hVHEem3GTW8hjlqzCbZei4H8GJy15+GqOx9z5YkYyI/GQX0mporjcNKYjbfBYozlx2KzeSqBZivxMZRDe+korDdOx2bTVLx0FuCrvxhv3cVst92I1uJfcVaZgp/OQvz15bBQmoyt2jx2++ijJz8dF/21OOnMx05zNjYas3DRW4jm6hH4mK/AWXcBuvKjsVWbj/3WeRgrjsPffBnJQduwVZ+Bh94yohzUcNaSI9ZNg+QAQ0w3TCbURh5/85XYbplGhL085pun46K3hBA7BVz0FuKoMw8r9WlEOCviZriQne4aWKvOIt5Dk70B+kQ5quCht4xA8/X4ma7B2WAhMV6quBkvITlcHxeDRQTYriPWR50gu/VEOCsQYL0SN8MFRDgr4KI/nzBHebzNluJrsRx/y9WEOykR46GCreYMot034m+1nGh3JSJc1uOhL4eP8QrCbBWIdt6El+ESfEyWEu2ihI/JEiw1JmOlOR1Ps5VYbJlDSrgpHiYrCLJfR7irAkGuCrhbLSPEXREX8yV4WC8nwHkdQa4KhHpswMlsNfbGy4nw2UpssDY2hvNxMFtIgNs6HM0XYKM3GU3FH7AznE5ciBqOJgvQVZ7Edj8dbPVX4u2sTnSIGa62m7ExlmfXdgdsTORxsFDC01ENG5Pl+Lhsws99E14u8sTHGODhvBYHm2UE+CjjbrqQYPv1eBnLoSonwMdqMmZaArYoCgjyXM/JnM3EBk7BQleAg4WA7cEL2O6/FBvtMXiYzCLGdRVp4frYqM/Hz1qRpCgDYsM08HZWxMp4JQkxWjjbLcbCbA5BQaok7LLAy20zYX56WOquxMNBh+0hVgR4bsHFbgXhQcr4e8sTG63D9SuJ9HZcp731Ku+qymjqekJt5xPuVZzhypNDnLqZSkKcJUWHQrlxOZWMNA8iQrcRF6tLfr4D584HcLrUnnt3Anh0P4C8LGUeP3IjPGo8D57b4RPxM3XNGVTVHaVJ+ITGljfUNDylqvoGly6kk5sZSs5BV3KyXLh2JY6IMDW2bB6Nm9N6dsdaEuSnzY4wGwK99IkIMCU21Bo/Jy12BFqwd7sTWYn+xPhqEB+sT/ouR5J3OJC005Xdse7sifcjboc3Xu6aFB8OI9Jfmb3RW8ncZciJbD92BppzImcPUR467PQ3JW2nB+m7fIj0N2NPrBP7k9xJTnRmV5A5OUm+BLpo4e+sjrfdBoKdlYj320yQ9RIOBGzhbJozSQEqpEapczbfhnP5hhzes5rHZUZUXo8h2HIRMR6b2RdjRqT/ZqICVfF32YiH1UZSE7w5mBpCdkYED+8do/REIrGRpmTvdyF1lzkZu425cTYGcesV3r09zvXraURFmlJybBcvnp7izy+11FRdpLHhApUVpdy8kouvhyHnTqfy6N4hcrI9iIm2IysrgWs3zvCx7gnPXp2jouIKn+oeUfVHGR/eXKFZ+IYPTa+pF9dR01bDm/cvqK17T/OnxkG1u6hjMCSQDrYpJEOsp84hHXNnR8fw9a9kSP/+rxaNLwMDwwaMLnEnXwYGho0eMpZE7xBLUQbKbGtuoaNdNHyfz0MzENkCQDKkgJYpn2X60cFr2/6/ldRDIUF356CmVGYAkSlFe6VS+nt7hycsfUPvp7uzi699XUg7RUg6OodYUUPA6J5OpD0ivn0ZDEYGpym99En/nsn090oGAZ9fvtLXMwhu7+vp4e3rN8PX/zIW1HBQIZV209Ulpk8qQSLuoF8iGZx29PUy0CPlz8+f+drfNxhUDDUs+qWSf/M+D/QNusdljYpBTelgeiMDgPyrrnSQ/fCF//zrn3wfmnd8HWJUyKYZsiaFbBLyRTbX6OkdDDj+Zfoh41PI4JmDTYs+enu6+falf0iT1sf3rwN87h8MKmS7HJlfWqY3lQUf/0pk/ev7n8PvU8bIkLUkZIdM6/X9+3f+67/+a7hJIZt+yE68LLSQ7ZD+/PIn3wa+IensQtIpQippo7enlf4/K5BIn1H55hi5+82J8J1PTNh8Lp5z4eH9eB48TKCuoYj6xmN0Sa5QXXOM9++PkpXpwoH99mTFLaUwXYOTR9wpLAjiyuV0So5Fc+92MpWvs7hxxIGTB+0oyfHA11aOlEB5YpzmkBS0hqMHLTmSZ8+Lm3uJNFtDsOoizGf/zB6LdTw8HkpOnBY7glZTeNCZ2tcXeHv/PJ+eX+bgDiNuFltx6ZAqBZEjKNk9j/vFFpzNsOPFxb1U38+j6eURqh6mkhtpwMPiCNL8VLFW/IXTSWYUxmhyKlGfk3t0qXkcT8OLvVQ/T6G+IpumqmK+iMu5dSaR17cKKEhx50i6HTnJOpwvduXl3X28e1BA1eMi3j3Io/JxEX/cyaH85gHqGy7R0niFnpabVN3JpfxQJOUluyjNCOLllWyaX5yl6Y8zfHp6goele7BUmcwu63X4a8/CXOlXTud5UFd5CnHnS4Rd9Ui/9dNU+xFxWw190ne8epnP4XxjdkfPpeKxPWcOrcDXSEBG1HyOpcmTn7ya7GR59sbKkxCtTMlhN7IPbubVuwTqhCd4WVtKc/dTuiVveXD9MJeKEiktDCI73ZqsDBPys4zI3LWFIzu0SDRbjvV0AXbrp3M5PZDGBwVcyvfFz2IRfhaLifdUpjjRnufn4nhzJYHXl+N5fj6amjspND3O4vXFRC5m+fHyWjJPLyRw9UgwtQ9zaHpRROXDfG6fS+Tu5f3cPBZK5b0D3DwZxIVjjuSlqxEbsYxDWbY8Kc/mUnEMDy7to+xIGE9vpPHgQgIRLvKE260ixU+VQ24qnI8x501xNB8uJPO4dBeXCyO5eiKO2+f3ci4ngPKSndw+FsfVw9F8KM/n1rEYsmJNKMvyJDvMgHhHRZK8N3N0vz2XToTy6lYK19I8ub/HnfKTO7hxLIqCRDtunYjm0fk9XDwSQvZuKy4WhnLteDgnszzJ22PN6Rx//riSypmcYHJ3O5EcZkJJiitX80O5nhfGyQQX7uRGci7Bk+IwGy7v8aVolx150eYURFuSF2nBiQRXSuJdOL7TmTQvPZI91bmY7kPJbkcS3dQ4vsuBg0H67LTfwMFgfYp3OhBhto6bOWFkBRuS6KZGbrgx6f7b2G61hmPxdhwMNeBguCHJAVqkhOoS7LCexFBtYrxVcdSYQqD5EnZ7bSLUejk73RTxN13EHh8VohzWEOe/gUAHOQIdlpC1W49wt+U4GkwkN1GPpIhNuG8bS0HMViKs5hBhNYezaRbEuSzFcoOA4gQ9opzksNnyG3sDlUiPUMXDYDJBVnPxMJhMrPtKXK0WsN1/A542i9gZqIyP9WJ8rRcT6rQKD5O5+OlPw1d/KtttFxNpvZAwi3lYbfiJcMv5uGuNJ9RwBkmuq9nruhYXlVGEGc0m1GgWTsq/EqA7hQOuG3BVGIWf6kTclUbjtWkcdqt+ItpgAV6bxuGuOgpXlZFEGM3GR2M8nmpjCNabhqPSz0SZziHQeCre2hOwVfqZWOulaM8REKw5hwidhTivHYuT4k+E6k4lXG8mARqTMF8mwEnhZ/bYLsdPfQKOCuPxUp1BqO4iHBTG4a48Bc/N0zFd+hO+W2fjpjYWi7U/EGO5GMu1P6AvJyDachG+WpPRmi8g0mgxTkpjcd44lhDd2djJj8BDdRze6hOItVyM6nwBB0K3oDJXgMn6H0gN2sxeHyVM5H8kLWgz9tvGYKAoIDFQHiftsdhv/Y1I+/lYb/4RJ43fCLadjIver7gbjMVAQcBOz2Xs9JTDRl1AuON0nLf+yi63pUTbz8dj22hcNH7FTWsU5ooCnNRH4G89FT0FAeHOM3A3+ZVAu4k46v6ExmoBQbYz2OO3BustP5McrMBOj+WYKf8H250XE2o3F7NNAhwVfiDOegGOyv8gwmoWRxK2YbxJgLGqgGDn2TioTsFCcTSe2jPwN5pNjMNSbFR+wlVrJNvt5+Cg8hsmawTYbPgFB5WRhJjMwU9vKuHmc/HaNh7Tpb/gpDge360zCNadg4fqOPw0x2O1VoCb6i+E687ATE6Ar9o4Ys0WEqo9DY9No/DYNBpP5dGEGs0h3GQ+pqsFxNotJ95pNR5akwm3XIS33nSCNWeRYL2aIM3pOMn/wnbDuUToziFYcxZpzsqE2SzDZctEQnTmEKwxA1fFMcRYLifYcgmepvPw0ppGVogm3tumE2W5FC+t6YSaLCRAfw7BRvPZ67MRH/2ZxDqtJtB4HsFmC4i0WYqr5iQ8daZhpfILPkbTcNk2Dj+TGbjpTMBRYwyWyj/jum08DttGY685ClfdcQRbzcZLfyJ+RlOIsl2AmYIAd+3RpAUr4aHzO75GUwkwn4XztnH4W8whwHIOVupjCHVYgp/VTLwtJuNrNRUbzZH4W83D13Ie0b7rCLBfRLjzcvzN5rLTeTXbLZfgpzWVYN2Z/L9cnWd4VIeBdtlkd+NNnLgmcTduuODYxi2AjemYLhCiiSqKQHRM74iOetf00UijXkAWvZjekVDX9H6nVwnjOMnu+X5Iwsn3Q4+eqymaO8/oxz163/PuXvgBS0Y/TeqaQaya/CKzB/8Xa6a8RPLqgSwa9RSbY94mZcVgpg3oQ9zQp9gZ+wELv/kDm2PeJjlhEBsmvcbW6LdYNuxZ1o57kR3T32FHTD82RfUlcc6HZMYPI33pELITviE57jM2TniF5LgvOBD7MRnxX6FcP5zVw57l6LxPkG4Yy4bJb7Nj1gCOLB/BxumfsGVmP3bO7c/ikc+ydda7HFjyGfOHPMmmmLfYObc/aye8wboJfVk++nkS53/Ad1Evs2rsC+yc+SGLhjzHyjGvsWzEi8QP/xOrxr7MgbgBJIx+nhVjnmfT1NdYP+VNJn3Yh03T32HlhJdYOvo51k99jdWTXmTc+33YEPUO4/v1Yd7Ap9g58y+sGvsaS4b9iZXfvsy6ia+RMOEFts15jxUTX2R11CssGv0M38W8wbpprxM38mnWRr3E2ikvs37qq6yPepnFI37PwmFPMvfr37Bm8kssG/MUm6e/xsKhv2XZmGeZ/Jc+7JzzDqsm/pERBL73EQAAIABJREFUb/Rh+7QPSIwdQHT/XzHn89+yfdp7LPrqD2yZ+ibbY94mfvwzLB33HNvnvcuMQf9N/Lg/s2bq68QM/A82znqVZVF/Zvaw/2Hz/H7MH/MHFo59hiUTnmfR+GfZMOdt9q8cztRBTzHqL/9B7Mg/MqJ/H74d0IclUS8zd8wzTBn6K9J2DWfq8F8z6vM+rJz7FiM/78OwAf9F7IQ3GD/waWaNfp2Fk9/n24HP8VX//2b13C+Ji3qX2LF9WTjxdVbOep9FU15jxphnmDbq98yf8mcWTn2RTUs/ImpgH5ZPeYGDq74kPuopRg7ow841b7J49kuMHfoHCg98y9qY5xnzcR9Wz3qRaV//ivkjn2b1pL5M++QJlo96gu+iXmb77A+YM+wPRH/9K2KG/ZoZY55k09LPmDvhSaJH/JpZE55k2re/Y8gnfZg45PdEf/NHxgx4kpkTPmDC0D8zedTTrEv4kBlTn2burBeZOf1lMjJi6aiv4oezMhpbz3Ov7Qrn756m+mIJSZLdHMnfQlHhYpSyJZQUbeTGNSnXr6i5dkXNyRNZFCi3U1G+Ebk0DploBvnZY6ivX09ByUBE6g/YlfYktxu3IPgqaDecxRfUYbY1YDLdwKC9yM3LpWSlzqNQsZrM1FhSj8xg1DdPMfnbVxn9zQtMGduPKSNeYe7kfowd9Ayzxr7O4A/+g5jhL7F27pd8+9kfmD70OZZEvcPsb19nyrBXmDamH5NHvsucaYOYM20I40a/QfKBWL6L/4z4mFcZ/8WviJ/6AbsSopk27FNWTfiQw8vGMW/oG8wY/Cob5w1h2bSPiRr2Z7avHsaCUW8z5bPnSVw6lk2zhzDp0+cZ3u/XrJ/an1Gv9+Hokk/YNrMvG2a8xOF1/TlfNota+beUZQzkekUUqr3jWDzqeTbN+5jvFn7ErnVfsnfDIDbFf8n6BYOJ/rofU77qx85V00neE0+16iCZ++PI2huL7MBcpMmxyDIWomkq4sYNMUdTlrJj1xxKypK5dr0cq+EaTttlBPsZtO01KCQ7WbpwLCWFB2m4V8Ku7RNIT11NctJ2UtISOXm2mDbtJRqbzqDT3sBrukpdTQ65on3sSdlG9YUa2qztaExtOF1mXIITTXsHLkF47IdwO12PlyMFu6N7GCIc6XY+9NQxehMTveuSnT2J/7/9+IiAr/vatltREHo89uB1e/7Nufi3R4/w9EybugThl7ZCz+pQd1IijEvongj19+gNAl4fXT1T7t1yT/fja/Ru54XnsUeyu7XQnXSwmi3YzJbHYtBIMMSjoIewx0XQ7cXvDuD3d18Hu/1OXAEbXZFu4OIWnDjtbnzuwGMA4nE7es7f//j8ekMDj90cPe6ePv/4+W/A/+J2CjgdNvxeD06HvScl0S2W6hVj9i56REKBbst6MEA4GOBhZ4SAz0skFHh8+8POSA/E6PZWdN/XTyjg6/lZuHsdpAcC9Dokeusf/p4Jl1BP/aLbORH+t5pI7+Zqbxqjd/404PM/BhkBX/fkWyjgw+txEgr4Hp9XKOD9tynSzlD4sZOiF1gEfL7HyyO9EZreD15nOPJvaY7eD97DHtDRGe5Of/ySIPnFcdHrxfB4PLicHrzeAH5fCIfDgd1hQXAasTs1uC23sNuO47TXcrb0CAeWfY3q8Fe0XN+GpaManeUCeusldPrzmLRnuXomB1VOAlsTPmPf+i/J2TGIjD0DyUsbyd69n5GaNor87CnIs2ZyumQ9rfU53LqWQZFiJQc2DSFz65dIEwchTRmDJG86J2q2or+Vz7YpHxD3/u+Y9mIfdkx6nxsVO8nYN4ndKwchzlzB7fsnaG28QfvVE1wq3MtJySyu186ksWYC+Vv/TGXmYArTR1GlXEhbg5TO0E0s1ovIUqZzrnwZJwqmI078kkOr30dyYCRnyxciShlEZvIwiiQxnKpcyfHiVZQoVpKbu4ikrPnkq9eSuOZzykXzqZYvRnM/h4BQi8P0PYb2Ezy4U03Owalc+D4Fk+EGbfp6OsyNNLWdx2yqQ9sqI3H9DEokibTWnyHk12HS3cXSfgu35habF0Yx/+Nn2DttAKNe7MPW6f25930KjTdKsTubsfot2HRa9K2XuXYhnYqiuUgyv6Qo/1Pyj7yBMvV9klf1RXZwECXi8RTJxlJVPJ6i9AHIdr7EpbwBlK99lyvZkzmRN4uSvMU0PyhBp7+E1XiXprvnuHNHjdV2kXZNLVJZAvNnvcLmJR+TunoSe2aMJ/vAAu5czEPTXMrZU4fYt3cS+3eNJWH+exzaMpzaY1tpbxKjfZCPviGbkLUIp06MuS0TwZiPXS/BaZajb83CYyvAosvHpM1F156BzSTG7ZZi0OZg1Uu5d2Mvdcfi2L79A8orl6AzFuD3luG0qzDo8tG1Z9MZKOf21V1UqudTWjAbdfIEStKmcK54FcU5CzhRupG7V1PxOo/h89biMXyPy3ACn/0C7Y0V2E2nMGuqOVOzl9yjs5Ftm0RlZhzVygQunt6BQSPCLxQhdOTh0+Tj1IrxGCT4TBLCdgVhu5KAWYmjTYzQJqPTqsavU2B9kIO5IZsuazlBgxrd7UxM9/MImgqxNefgaMvB0ZaNVy8hYlVjb5bQZatCaBNhfpBFwFSI11CAS1eAsSkfbUMugk6FqVmOQ1OI31KGU1+AtV2MQyfBoRPjNslwGZX4bUW4jQrMbTm4jFJ0janYNDk4dHlYWvIQNBKCVjWae2nY2kR4DEoEjRTtvTRsmnzsWhF+mwpbRx7t95Px21ToGtMxtWZjeJCGxyDD0pKDoJHQdiuFgLkYS7OYW2cT8RlLcWmLsDTLEDpUuHVqPPpivPpizE1STM1SDI1itPX5GBrF2DtUtN/NQdfQfezRqXB2KLA2i9Hdy8JrKMTeJsXwIBdzUz52XQGGVjGWDjmmNim6pnzaG3Kw6ZTomkV03DmK5l4ahhYRuhYJzXez0DbmYmzKRnc/BX19Hm5dEW0307lSt5PWG+no6/Oov3SExitJNN9Kxtwq48bZA9y5mETHPRG2dhWttzNovJGE9n4apsZ8HlxOQXNbhPmBivabIu5fSKb9VjYdd4+iuZvK/YuHaLqSjqlBwfWTB2i/lYO9VcmDK0e5fTaRpmvJdNzJpONOJqYHIu7/cIjGq0mcrd5E/ZUUrp48hL2tnIvHD3C2aif3LiXReieDHyr20XI1n9Y7YhpuZXP/eibNN/M4V7GHB+ez+aF2N223c7l55jANVzK4cfoI9y6mc/tcKjdOJ1OnWsSds9t5cO0Ax0qWc/b4Bm6dT+Ty8a38ULmJS7XbqVIso/7SESpk8ajzFnCq7Dtun9vPvo3fcL5iA2fL1nNMsYxq+VJundpDpXQxN07s5IR6FeqcWOov7OdSzSayE8dTmruA2oKV1KlWUy1djiIjlmrFcspEi5GnzuSYbDnXju/guHQZWbvGoUydTUnOQoqzF1CcvYD0XeO4XruLGkk8KVtHk3xgEicqN5GXFIMifTYl2fNRHp5GSdIMSo9OJ+/AJMSHp6FInkPWnmjSd05GmTobydEojmwdTP6hKUiOTiN1xxh2rRxIzr6pJG8dx5FNY0jaMg7Z4RkkbRpN2rYJHFo/gowdE0nZMoa8fZPZu+qvHNk5iqPbR5GxYyy5uyaRs2MieYnRrF3wMbvXDydz90SObBrJqtj3UabMY1v8QNJ3RpG8dRJ7Vw0naUv379q9cgh7Vn1D9t5oNsZ9yv61w0neMo4j28ZxaPM49q0fy5JpH7J+4SB2rBhG2u6pJG2fwKFtE9icMJjd64axfeVgtq8YxIZFn7Bm7gfsXjWQFbPeYdn0Nzm0aTjbln3O5CG/ZUv8p6xb8CFLpr3OlhWfsmDqS6yY248Niz9i6tAnmTvuBXYuH8jSqW+wbslbbIh/n+nf/oH4GW+wZt4HxEW9zKLJL7J4ygusmPsWcyY9z6KYl5k7+Y/EjPkDy2b3ZU3ce6xZ+C7LZr3G4uiX2LniM+aOfZYVMX2Jn/wqyye/zurot0hc9xVThv6WdQs+YNWcfsz+9lkWTHqBFbPeYtrwJ4mf2pdVM/uREPMWS6f2ZW3s++xfM4S1se+zcOLLbJwzgLhxL7Ms6lUSol9h2ZSXWDGtL/NG/ZmlE98kbtyrLJ/yDtGDn2HOiJeIn/wWq6f3Y2XM60wZ/CtiRz5JzDdPMGPo71g3qx8zhz1F1F//h4Qpb7M65j1ivnqGFVP7sXTSG8wd+SdWRL9F3LgXiR78W+LGvcCMIb9n6qAniPn6SWK++T0xQ59icdRrrJvXn2XT32TyF79jw5xP2DzvU5ZMfJ25o/7ErvgvWTzxFWKGPMnKGf2Jm9CXdbEfsTK6HwvGvMiyia+zMuoNlo57megv+7J17khWTPmUmUNeYnVMf1bFvEN81Cusj32HHYs/Zdawp1gz4x22LxrA7OFPkzClL9viPmF1zNtsXtSfNdP7siHmDRLnf0ji/L+wauJLxE96gUPrvyJ+zBNsn/0aO2a/yapxf2L7zHf5Luo1Fg39Lfvi3mf3jL5krviCTZNeIm7Qb9gx7TW2Rb/ItmnPsynq9yz45iVmDv5PVkQ9yaJvf038+KfYMOMNpn7eh0kD+jB3+JOsn/EGW+e+y6whTxA35hkWjHqKcR/1IW7MMySMfY7lY59j2djnWDnpBTbMfIOZX/8XsUP/h3UzXmfFjNeZOeIJ5oz6DYsnPMms4f/J8mmvEx/zHhO/+iPxE95jwbdvEvvtGyyK/pDYCW+xcNLbzBv9CvNGvsjED/6LhSNfYGT/PmxdMoB1895n+jd/IHbIsySM7cuYj/qwfvarJEx9lTmj/sCa2JfYtKgvUV/3YfXsd8nbPYK5Y37NprhXmD3yN0wb9ASbZrzHouFPsGhYH7YvfI+pA/uwdcHbrJv5Mrvi32Pp5KfYv+YjJg/qw8bpL7N51mvMGNyHuSOeYNH455gz6mk2L/yEhJh3mPbJC6yc8gnr474kfv4HjPnmN0SPforYUc+RvGY4kuzlXLskprjkECWVyYiLdrH9SAwHcqYgKp+DsnQxdx/IcPruojfdx27vwONuIxSo5+9/u8/VW0e4fy+NM8dWcaZ6Joq8v3D9agxW517WbH2V2w3ROH25GG2XsAoO7j9oornxOhbNWR5cE9OqK6KtvYSWhlLSDyxm9MA/sTFhKHNiXmfa5GfZtfgbJn3+O+aOfA7V0Wlsmfcus4b8jkMJQ9g65zOmf/p7ts3+nITJ77Ng3NssnfoRG+cPIWbIa+yJH8fgz57mwLYYdq0czZyRr7Bp9qfEjX6TTXO+Yu2MQWyZ9BnLv3mTjWM/ZP3ofsz8+HccjBvEppn9SYjqy6Y5n7B7Xn/mfNaH7ya9zJKxrzJ10PNsmv4RW6LeJnbAU+yb8yVbpr3Jhml/4GrJZPJ3vUFp8tdoz+8iZ/nnLBj036ye+iqxo59n7tjXSPpuEjP/+gKrx/Znxbf92BX7FYu+fY+k3XORK7eRK1pLseg7zst3cGDbZKRZa+loPkVVTTp5si1s3z6bypp8bA4tZutNjKZr2OzXaW75nqrKZBKWTqCuRkrbg8tcvlFCeUUqy+LHkZ68nryM3aQc3Mb+HRspEOVweN9qCmRH2LF1GTHTxlBRWUjDg3tYHXaa2lsJ+iJYjHZcDjd2S/fcps1iwu204XF1zyU7HQIeV7ezwu10PfY7dFcqPAS8QUL+ED6Pn4AvSNAfwuPsTdmHCfpCBHxB/J4AHpcXn9uPYBPwuLy4HG4EmxOfx4/X5SXoCxEJduL3BogEI4TcQbwODw+DYVw2ezdQcLkJerq//F4fgs3+WPDpdbt7HBpujDo9XcFA9/1cHgJuDxF/EI9doNMf4cfQQ4K+IJ2hTgLeAI+6HhHwBnkYeUjAF0SwO/F7e66xPV48rm6nRqCn+hHw+XnU9QiPy4vNYsfr8hEOhPG6fVjNNnwePy6rHcFio8/f//ZTD6hw4BIcBP1eBHs3sAj6fY+rHOGgH5/HRTgYIBToBRZBQgE/XZEwoYD/30BFVyRMJBR4fHs36Aj0VC68j8FH7xxpb6Qk0pOQCPxLTaQXCvR2ef4VVPSCg94Z0q5/uV93XcP7GFT0ApZIqPt1+Dy/zMQEe+BGsEeS2Sv+DPTMw3T1QIreKou/dyfb63sMU3we77+Dk56vkD/wGLb43J7H59ItQXHidTsfW62759gEzHYtVqcWnek67bbjNGpK0LfWsXvlEA5vfpeKwhg87rPcuqPGZvsBl/0yd6/KEKcuYsPiARzYMIjkrYPI3zOE0pzpnKlej0q2mMzUmeSkzqJctozSvDjKS9bQ1FKA138JuWgZm+L/Quy431OlXsX9BgmaRhW2ejVHFgxl/HN9WNL/KdLjhnCpcCOHNw9nz/rx1FSmUt96HbPdRMht5qHzHge2jSQ9aTjnCkZxtSKa06opFOdMpCh/FpfP7KOlQYmuo4ortQcRHZ6ILHkohWlDqRZPoVoyC2XGJMrl0zlWPBtZxrcc2fElB7cOZNGsVzm0bzybtw5HpErg8KGRFCgXUKBcgs1ageCoxWY9TmtrEZWVOzi89Wuyk2bT0XGav+HnZuMlrt+vQ3Bf49LFdI7smsH+nbGcOy3n/v1ztLXewqxtwGdq5vKxImI/eZaRz/dh1lu/If7TP5GycCStZ8RYO05hNJ+n5V4tNSUHyE6ehyx3NufrEiiWj2PyqD4kJ77F99ljOSWbTlleNLL0CZTkTaROPIr8Dc+QubQPefEvcEMSRfmhEYh2j6BGlkD9lTz0zTVYNGfw+i/j99zk3pVC9m2cwsTBT7J44qvMGfYSxYdXkXJgDkrpWvT6SgT3Sa7cSKe1XcH3x7eQnTYdUe4cTtVupst3DKdB0X3hq8/HKyhwCTK8QiFmXR5Wo5iWxiQa7h3AoMviYWc5gl1CfcNBzEYJAXcF50+tJyNtCHsS/8KZi9+hsyixWCTo9bk4BQUuQU5HWwpWYzZeQcq9mzupyI9BdGgMyvRpVMrjUYsXk3Z4KlVlazlzcgcdd+VcOnmUe9fFnKo9zInjBzi0Zyq1ZZtR5ixEfGAq3xeu5tblg9htRXi9ZfhdamwdOXTZCnAZpATtBXgtEh56i4i4VISEIgStDIdWgdcoI+JQY2zMwGtUELKqCZiLsLaIMDXmYmnJIeIoxNaehbUtA0GTQ6dQjKkxB1urFK9BhksnJmgtxNYhwm0qwK6T4TSpMLaJ8FpKMTSLcZkKCbvKcRikeG1KbPpcbPpc3BYl5o5c3BY5DoMIwSjCaRbhNOfjNIswNGfitSixafJxGqRY2nIwNGcSdBQRFtQ4TVLsehFhTwluq4KfIzXYdPl4bUo6vaX4bXKsHdk4DRIEvRhBJ8FjUuLQSjG35uEySjC1ZvC3YCV2bR6G5jR8VgVeiwyHLp+wqwKrRopgUGLVSHEaC/DbS3DoFTj0CrrcFfgshZhbcxF0UuwaMX5rIWGhBIdOSkAoJuAswWsrJOgsxawRYWrPx66X4TIr8RjFeC1yfA41EX81HkcxQVcpQYeKoE2Bz1yE31qMXSPFayrEZSjArpERsBZjas7DbVHitRbi0BfQejcTv72CoFBOwFGCx1qAqTWToF2Ny6DC2qrAb6nkoet7XPoi9A/yCNqVuIxSnDoFTp0Kj7GETmcNfksJEWcFTp0Cj6kQa7sEn0VNxFmBoFMQEcr5Z/gEP/qPYdUosGlU+K01CLpSXMZS3CY1AUcp9tZCAtYqHMYigt5qjFoZTnMxHmMZIUsNIaEcwVCA316Gz1aGoC/CZSwmYK8iYK/CZ5Dw0F3MT8FK3DYlHU3puEwKHrrKCVvU2NulCBoZlhYRjg4Z+oYswvYyfKZCDA9yCFlLcesKsDSL0N7LxNyUz0+eYwTMxZib8vGZlEQcxTg1UkyNOXQ6yvmHvw7tvSysLVJ8llLcBjUeYzH2Njl+YwkhUynu9gJCxlJClnL09bnY2+S4tCp+9tZhfJCPW1vIT+5anMYizO0yArZS/GY1fmMhXq2csFHF34RyXBolYWsFLo0aa5MSZ3sRIUs5AXMRHr0MoUOBo02OrVWOo02JpUmGvVVF0FyFs6MYR7MCn7YE/Z08hJYChNYCbE1yzPUi3B0qTK0S3PoirtftwtEoI2KswN5cgO6+GEFfikenxlAvwqsvwdqkQHdXRPO1LDzactyachythViblViaFHTcyuX6yX0Qvoi1SYFLU4yjQ4WlRUmncAJ9vRJDQwFOTSnGRhleUymXTiXis1Vh1xbhNZVhbZXTcTeTgKmYfwbquHfxAKYHedjbZHj0hejuZ6O9l/XLcUMm5pZ8bG0SHG1Smi4fJaAvxt1WgPlePraOXLwmJRF7OaYHIswNYjpuZPDIXkVAp6L5RhJBaym2NimmpnxsbVLC9nLabqXScTcdU3MeXc5K2m+lIbTJcTTLMd7JxdEgw9+uxtCQh0tTQOPVJBxtctpvZ2B6kI+jXYG5UYy5Xoy1UUbzlVRCpgpsTXI0t7K5fXo/zjYVzuYihKYCtDcy8HYoMd7NwtEkxXArD8MtMbYGOfqb+bhbSjDckmK8LUFzPQvD7Szarx3F2aLA216I7mYW9WcP0XollYZzh7l/5hCW+xI01/Iw3pZw9+Qh2i5nYL4rpuliEvfPHKT9ahrNF5M4XbgW/a0cbp1MpPlKCg2Xkrh99gANl5NxNau5Ur2bm7X7aLqQwrmSjVyu2obmeia36vZQfz6VstxlnCnZjOZ6NqdU6zin/o5bx3dx/+Q+btemUpm7liuV+7hz4ggXy7dxrmQjl6q28ODCQY7LErhas51ThWs5o17/+FiVOhvdzWxOl63hQsV3lGXN4UrZeioy53CtehNnS9eQtGME30sWc7nkO66Vb6dOtIrv81dxUrKG7/MTugF97iLOF31HWUYc0v3TOa1YS3nmfE4pl6FOjabwUDzl6Ys4V5iAOmUauTsnUJa2iPKMOHbHf0Jx+izKsuagSokhbetw8hPHIzk4CdnhKEozY1Hsm0xpykyUh6aStX0U4sSJiPZNRHxgMvIj0aTvGsOCic+wetaL7E54l1kjf83mJe/zfdFa8pJiydm7lNSdCzmyYx7JiXGk7l9EXtJy0vfMI3nrDHK3xpG0PprsPTGsmPM2C6KfZsGU/yE7cSBbFr3AsunPsHLWa5Rmx7Fzxecc2PQl+UfHsmZhP/asG0p57lSmjehDQuxTZO4bRsKMN9k49y8krxvMdzP+yLrZb5Iw7WUSV3/G1qUfMH/i0xzdNpi46GfZv+lzDq7+nIRpL7Ji+ivsXvEp6+a9y/oF/Vk15z0mfvU/RH/1DAsmvcGG5YOYHf06a+I/IXbCc0R/9SuS137B9jVfsXXdCA7un0t59VHEhTtIlS5jb8YUys+up017HLPtByzWaxgNP6DXnCYSuMHl88ncuJTM9du7qL+3n3LVdNL3v8+RPc9z7UoUF6/MZM+hfty4E0WrZj8601na9e106HXojU04rLdxmH7AZKqltamY8yeOMGfK28ye2JfYyW8wN/odVi35K1/0/RVbl4xg4sCnmDX6T6yf/zHLpr1PzDcvs3/VJGJHvEz0138kfvpHzJ/6Pns2TmLR9AFsTRjDhK9eJHb6F+zZMp0jO2awfsFARvzlv1kb+zlLpvyFhZM+ZOaQ11g46m0Sxn/A9tkD2THnr8wY9CwjPuhDzDfPET3saWYO+Q3Tv+hD/Ng/Mu3rPxI75n2mfPESayd8xNKx75Iw6T1ihz1JnSya+6fnUpEzmBuVS6hMm834d/ow4cNfEx/1DtNHv8L+DZNI2hLD6P6/Z9rnL5KzYTrD+/4nK6d8yXH1YWqOpVFafpCDW2cgT1yEJH0x2cnLqTuWzaHDK0jNXkN29nqu3z5GS/MNLOYHND64iKbjCo0NJ6koTSUrdQvVJbm01v+A1niGm7fVFBUlsnFDNAcTl5B2dC1JB1ZTW5XLocRVHDmwnqTDWygrlXL2XB0WixGD2YTFIeBx+rAYrfjc3ZUMt9OF02HDYbMgOCx4XG7cQvcFe68Poree0V0FCREJRvC6fPg9foK+IEFfiJA/1HMcIhQIE/AGcAseAr4g4Z7jcCCM3xPA5/Z1Qwl/iKAvSMgfxufufr5OfwSrwULI68fjcBL2+Qn7AvicAk6rBZ+nW8YZ7mkz9FZPPK7uc3HbbfjdTjoDIXxON52BEAG3F4/dTVewE4/Li9flxeVwEQ6E6Qx1Pv4eCXY+rnaEAsHH0KbXq+H3dIOVzlAnHqcXg9aA1+XF7/FjNlq6QYzNgc1o/iVR4XE58XlchAI+HDZrz0V8d/rhX9MQ3fDB1wMnfAT9PjrDITrD3SDi0cNOuiKhnkRFsCdxEaYzHOxJZvwr6Ag8XvoIB3ou4nverF6A0Lv20RWOdKcu/j9Q8bCzq6cqEnpcGwn+Cxjo3Wnt3aPtXRHp7HFMhHvSEOHgL6sjneFfZJ+9z9ULUDpD4ce+jV64EerZoO0Vo/QKQHsdF4+9HD3doIeRbqmnz+0h4rPjd1nwOm34A16cLgcunwOb24TNa6DFfAuN5xw3WwvRdZymVrWBDUue43DiAGy2WoLe6/hdlzhXewRp2iIUqXOQHppE1o6vOLy2PwVJozhXugLNnTwEXS2NN5WcrtyNLGUWpbmzycqcxp16EXrbCY7VJJK0dzIHt46iongzTW1VdDSUYbxdyooR77F1RH++faoPh2Z9Tn3NXhJX/5V5Uwawa8dias9Xo3dYsdmNNN07STBwlYNJ0ZTkjqFcPJGzlYu4c2EraQdGk5MSzfmTe2i+L+JidQrZh6awOu45Uve+T6ViMnXFizA15XCifBWF2aMoyBzJCfVsWq7vpDAvmuzk8Wzd+CUq1RKKaxZz5tJ2fv6/awjuOtze05gspRQWL6W4NI4ty14n7eA4Kqr20qj/gTuaazQYrmEQbtCqq+Pi2QMsWDCqk4LyAAAgAElEQVSAgpIDnL9ag9bcSiDowW0zUX/1B+pEm1k25C32jx/IrD//hsX9nqF4x0zOlqznwtltZByOJu3gNM4c24taupLLZ/ejVi6gpGgmRaooMrcP4IeKFdw7d4jbpw9zRr2ayvTR/CAZxC3ZR4g3vELRjnc5fvBLjh8cQuHOr1HuH8e5su/QP5DR2qrEqT+D8shGZg98l6Gv/QfLJ73FiI/7ED/rQ2qqdyOSJKBUr6PdXEabuZh2vYoHzfmUlK7iyKExlBQuIuAqwazNw6jJxmzOwx1QYXaJ6dBmotVn4/UVYbWLEVxSWtoOozOkYjRnIrhUGPQyLMYCCpWxlJVNZ/OOt7h2bzuOQAkd+jTsTjFaQxoaXTLNzfsRHDnodUfRa4+ga0mi+e5BSpXzSTs0ntKCeNSKxdSUr2bfrqFUKFaRfjCGrOQ5ZKcvID15DpkpszhWuo6sI1FcvbCXY9VrefjoJL7OanRmMUZjPj93VvH3YDna5nRcVin/fFTDo0gZmuZk7EYxf++q42HgOLcubcGiyYSf6/gpVIFFk4PDICbsKibiLuX+td24LWL+71EVPwaLaGs4QNBZgNdWQJenEp9VQsRTiNsiwabPw2WVEXCrCXpL8LuLcVkLifircJjlGDU5WI15BL0FOCy5RAIqHBYxPlcBHkGO363EaRNht+TgtOXhsObgtctw26TYDLk8DJbyMFiKxy5D35aG1yHHIygx63IRrFKCXjUOswSTLgeHRYLdJMYnSPEJUtw2EQGXkqCrAKsuF7shn5BbjU+QYGhPIeiWYzNm4bLmYdKkYjdm43fJcNoUdLSkwT9OYzWKMGpz8bmKCPtK8QoqzNpsdK1phL1qwp4i3DYZNn0uhrYMPHY5AacKp1mCXyhAMInw2hW4rFJshjy0zSkEXVLsxmyMuiza2tJwOgtwOWS4bCK6/AU4TBIMbVm4rHL+96c6LLo8dK0ZhDwlBN1q9B3pmHQ5+JxquoLVeOxFCBY5Ia+aR53luGxifEIBTrMCt7WIkLsSr70Yv6DuTgq1p+Aw5+MwSXEY5fh6QIlgluGxK/A6ul+DyyLHZhBh0eXR6S/D2JGNSZOD06rAbpRj0cnQtYrwCeXYjAr07bno27N5FKzlp0gtRl0eJlM+Hk8hJkM+AVcpTpMKp01CwFOIW1DgsEh51FmDYFUQ9JbhFdQ8CqjxO2XoNWm0tyZjMuZgM4lwW2R4LXKCNhXW9hxcBikRZzEBmwq3QYpTLyZgU+E0FiAYlAQdpXgtRbhNKtzmQjzmQiztYnx2BVZtLkGhEJ9dha4pg7CrlE5PJVaNBItOwd+7ThPx1GBoEeE0qPBbSwjZy7G2SvDZSujy1vDQdwxjqwiXqZCQswKPRY2pTYSxJZufAtUIBimCUUJAUBHxqOloTKKj8SgRdxURdw0BR2U3oHFU4HeU4rEU0OUrJ+Qsx2tVIxgKcOgLcOgL6XQfx6YtpPVuDm6DmoC1HJdehUOjwNgsIixUYW2TY2tX4jCrEEwqfNYSBK0Sv6UMj7kUj6Ucs1aF26zmkb8Wt7kYm0ZJp7sWj7kct7EMS7uKoFBNSKjG2qHE2qHkH5Gz+GzlOA1qAvZK/vHwJFadHL+jkkfB0/y98zx+RyUucyGCSUnQW43Tqibiq8FrLyboLMWul+KxKPHbVDj0MoJCMS6TAodehtOowKGXIhhkWDtEeC1y7Jo8fGYlXc5STA+yCJvVhExqOi0leC0yOt0lBCxq3FoVlkYJznYFPwlVuNokmFvyCFjV+MxFGJty0dZn4rcUEbQV4zMX0eWrwm1W8Y/OkzTfTsFrVBOyVeA3lWJtkWPTyLFpFXR5avDby9A35xN2VWHVyAk5K3Eb1VhapQRsZTx0H8PWLsehUWJqFmNqkeAzluEzleDUKnnkqcFnLiJkLcPaIsPWqqTlRho/+07h0hQTth5H6CjmJ08dQocCS0s+jvZCfMYyTI1S/KYyXDoVXmMRjg4ZIVspnfZagpZqTI3dz6e9l4vPVELEUclDVw2P3MdxagvQN+QStJWjbxIRcdfgtZVi16twaUrouJ2Lz1jO/4XP03A5CaFDyc/+OszNYhxaNT5LJT5zBU5tEYaGPBxtckKWUiKWUu5dPELAXMFPnhMIHSqEjgJ09bn8PXCCn/11GB+IsLcr+GfwND/7T9BxN4ugpRwi53joPIZVJ0PbmM1P/mP4TCpabyYRtJcQcJQSdJfj7CjgR2ctXl05YUsdAWMtj4SzaG6LsbcU4jaUobkvIWj7noeus4TsdTh1pfzkO4HbWEREfx7TXSXm+nw6LRU8tHyPtV6Nu62UoKGEsLUEl0ZO0Kym015Gp70MW4uILkcFPoOKkLYEd4uSoK6EkKEMn1aN/l4uzvYCOu3VhCzlXD6+iRsnvqNCFE36noFk7BvKuWPrMbZJ0D04ScRTj1l3AavpInrNKWzG8xjbTqBvrkV/4zgN5+VUKb7jzLF11JTGohKPQpY9iErVKE6WxdN2Kx3NXTERx3E8lkK0TRmY2uXUlm1Dmj6SQtEYzJqDGFpTcOqLaLycgdCswNMqwtIoRnMnC0e7Anu7DLtGRsudFGxaKXa9DH19djfEvZuN4YGI+5eTOH98O6LUGRzZPYb8lJmcrNpO/U0RPsdZco7OJS7qJQ6vGUDx4TGk7xpDUe5i0g7NJTV1OcmZK8gr2MjVBxLq9SrMltvo9T/Q1lLB5QuHUEnncub4SpL3DebQzs84kvQxSYc/5Wjih5ysmMT29f/F7u1PUFs7hnzxIGTyD6n9Pg6Nrg6rTUurthWDtY127S2s1vtY9Ge4fUXE4d0TWTKrL0tm9mVzwmA2Jozkh7oc3Npr1BUn0XJTjV1TS7FkAyfLj9Al3OP6qQJunpZysTabaxdkPLhfzvmzuTTeL6O9sQpT+/dcv6qmULELlXgzmYfiUOev4/a5bO5fFmFoLMfUdow7F/PR3Cqi7YqM06pdXD+WRN6BeeQenEeZIoG1897iwKqPuVq1le8WDyU9cSV36tQYLx2n8bKaa3UZHNwynBtnVlKr/hZ5yl+5WLqCivQE2s7KKEn/jsvHMrhyMo/ELbNI2rmA3MRl7FkWxYyBrzFr0JvsWDiBnMNrURcf5WjyKrIOJ7B3+URWLf6CxG3TSTq0ErX6MLmiTVy/oaKhoY76u+f44cJxpOIkilRpFMgPkZOxhX27FlNdmsrlcyps9ksYTGe5facYo+k8tcdTyc1ez9GDi8hIXsaOzYs5vG8du7ev4tSJCgzGDvR6PRq9AYfb15NkcOO0O/C6PTisNnweD3arBafD3p2ad7q6/6nes+jR64boTtX3pCh6AITP7cPvDeDz+PF7/ESCnURCnYQDEQK+ID6Pn6A/hNVkJeANEPSFcFgFTHozoUC4+3mCESLBnsd4AvhdfrpCETqDYYJeHx7BidNuJeBxY7da/03G2Tt/GuxJ/EeCfrrCQSKBEGF/gEggSMjn52Goi85AN4zoCj8k5A8RDoRxOz2EA2EiwQgOm9ADaXyPJ1R7gwDunnlVl+DGaXcSDkTwe/yEgxHCwQhuwdMNarwuAh4Xff73H93zpN1goluO6bBZ8Lp/ARXd9Y8AP3Z1Q4jeOoff636cjuitd3R7KQJ0hoOPIUdvDSQSCvZAixA/dkV6gEbX4w3ZbkjR44jo2WrtFYx0hSOP+zf/Cip60wsBn4+Ar1sW0msp7U1BdM/FdM+z9C5/+L2+xz0er7u7k9MtyAz1gIvQ40pK7yxpd9LiF8DRaz/tnTsN+Hy/PLY32RGO/NvCSDjYLSvx9pA2n6Ah7DXTFXTiddswmjRYHDrsHj1GoQ2bpwWD+zyC/yJt96qpyVvBkfVvIksdyo2Lqdz6IYfLJ49SkLWY8vwlFKVNR3nwW34oXMgZyQyStvajMHM81+r2cvNUBrq7pVw6thfR4TEcV0yjVBaNQhLL9WvpFCnWIEmZw65VgymTreOHczkI+rPUSnexbPj7TH/jdyz84Gk2jHqDkznxZG0fxaLxH5KXvJZjdVJu1p/j0qVqrlwo4upVCdfu5KKWz0ctn0+pchGijBhOHdtI6qEJpB+JIit5KheqMijIXsiuTf04uv89Lp9dSlXhfK6f3Y2mPodaxUQq8kfzfWEU1cpJHN31EVtXv01+2niKpLO515yI3pxPe5uYjiY5p6q3UlO4mNyjQ8hL+pKy/JGsWPhnJNIl2AK3aHHcpNF0DY3tKi3ak9TUrGTO/HdQVyTSZr6F0alHb9FjMuux6DW0NZaQvzeOqL6/J+6N50mdPJClg5+kIn8q+/d9SFH+RBRZ0STvjuJ4cSK5qSsoV2+l7sR2Ll3bQ1bSt2SnzODS2Szshh84d/wIJ4vjuVIZhfZyFGdkI0ha8nvUG17h6pHPuZEyhAvpo0hf9z61spl8X7Wa9B3RzPrsbWa+15clg95mxuBn2LzyC44d38CuHWPZs2sccmk8J+p20doixWEv5/ixTeTlxrJubX+qKpbisisxaHMIBkuwu2ToHHncaj1AQ1sKrqAaT1iNWRDh8ssJRAp40JLIvYYdOFxFWCwqbt04wo5tn7Jv/0eoSidy5e4mmowZeEMy9JYU9OZkXN5cfvxJhUa7D4vlKK2tuwgEVXRo0tB2ZHHjaiL1d5JQKxeQfHAkclEM4vQZ5KXNJD6uP0cOTkEmWcyZum2oJPO4cnorFqEAi0vF/bZUdA4JgYcV2AQp7S1H8TqkdIbKMRtzsVvz8HuVdEVKcTkUmPViLAY5VlMGPpcEiyGDgEeBxZCF2yGlM1CMYBETcCuxmbKxmTIw6ZK77++U4bRKcdmUOM1ZhNwyfIKE9qbD+FxyAj4VXZEyXIIct6DC6y6ktTkJiykHp0OE4MjFbs/CZErB6RDj8yjwumU4HfmEggVYLRn4vGLc7jw6gypcjnyctlxc9jyM2hQEWy7//FslXpcEj0uB3Soi6C/Cas7DbMwh6C/CYRMj2CXYLRmE/DI8znzMhjS6wkXoO5KxGrP5+cdKgp4CQl4V+o5UjNoMwv5CjJp0PIKUsL+Qn3+qwmHLx2bJxWTIRHCICQUKcTmlREJq/G4ZIZ8SozYVr1OCw5JDwCPHaszE75YhmHPwu6SEPApctjwivgKCHjlWfQYRXwFdIRl2Szrt7YdxeeUEI2ocjlxMhmRCXhGCQ4xOk4rbKaUrUoLFlI3gEON1ywn6VZiNaTjseURCJXSFywn6i7FZ8nEKIn58WEwkVIjFlI3XVYDPrcbjLMSgzebHrgoCPiWCIweDLpVwUI3fU4TZmIffq8LllGA2ZWC35uF0iHE7pVjMOQgOMR6XjPa2JGyWXMyGPFyCAsEmoytcgdel4sfOanSaTAy6bNyuAlwuBTp9GjZ7DqGICpdbitGYg+CQ4wvIsFgzcXnEOF0ijKZM3B45FmsuZksuPmc+Xlc+ZksGgltEuEuN2y3DqMvAY5fw0KfGbRZh12XzKFhKUFAQFJQY29L4OVyOx1GE06Ik5C3HYy/EZS1AMCtwmBXYjTIMmnR+DJdhMeTgtErxCkr8zkLsJgkBVzEhfxUhfxVOWxERfzUOkxKvTU3AUYLbpEKwFtAVrsFmluN3l6LryOVRZy02sxzBVsAjXwnWjiyCTiVOq4hIsAidLhWXW0zXoxK8zlKsRgWRYA0hXyWCtQCrSYrToeRRVw0hfwV2iwKHRYnfXU5XqBZ9hwSnrYT//fkinf4a7EYFbrsKv1ON31mMrjWXn7vO0OU/gddVjNkgwaQT47Kr0bXl47AU4XdXYTcVYtaLCfkrcFgKsBoVBDyV+FwV/PNvF2hvzsNuUeF2FCNYC7EaFYT9NXidZbgdxbQ3Z2Mx5RMOlGHUiQh4Kwh6Kwl4y9B2ZGG3SvB4ivF5S2hrTUfbkYXTLsPnUuIw52Mz5vIoUoXTKsWsyyHoKcJlk+F3FWIz5mM15OEy5+M05hF2dr+XXS41ttZsfHoZnXY1LrOI1nuH6ahPxWcq4kdXDcaGHAJGFY+cpfhthQTsRXjMSoKOYtwmBQ+9lTgNMvy2QqwGMQ6znIivAodJicOoJOSuwi+UY9HKgatYTQramrII+6sJeCpwO9QI1kLamrIQzAV4HcXYjQqcZhWd/mo8djWtDen4naUIJhV2gwLBrELTlIVNLyPgKsOskWDVywm6yrh1eT8Rz3GCrmNEPN/jMBbhMBXQFajmp9A5AsIxHvpPIJiKcFvVmDpEWHQiPPYCmu5kYtEW8GPwBG5rCX6hHJ9QittaxI+hY5jaRQRd5TwMHKO9KYuQvwqvqwyXUIzJKOfB7XTMGiU/Bk9g6pAhmArp8tegb81D15KD21GGYC3GYSrEJ5ThMCpx6OUEHMVE3GVE/GU8DFYimOXYjTIehY4T9lQimFX8GKyFny9i0cpxWdTYDQW4rcWEvdVYtHJ+DH6P31dGKFiJQSfC6SjE7y3jx65aWpszsJjleJ2F+JzFhH016NtkGDuUOC2lOK0luO0luMwF/Bg4TthVg7ZRjL5Jwk/BE/wt/D02nQRDQyGPvHW4DHI67qcTsFThM1UTtJWjfZCC26wiKJRi6RDjNqtw6OX4ev6+A44SQpZKXJpC/MYyvMZS7l9OwtpRgMtUil1XhKBTEbSqcelyOVOxkNyjQ0jeNwhp3lSSD4+htHQvVdX7qX+goqVNzb0GGY3NBZw+m0RR8VaKxKsoV61BnD2DI/u/5tC+T5GIhvGgfh0dbVtof5DCo+BJzB3F2PQl3Liyn4edtRi0BagL1iHKHIYkbyhOIRmbNQvBpsaqK8XW0Q3QHHo1PnslQVcNDlMRJp2cjtY8vO5yfN4K7EYVVr2KoPs4PqGG+lsZJB+aiCx/NuLcGHbvGsO1K9mY9CdxGC5w+5yIvMSZiHePRbrrG5ZPeYXcxGncOJ2JVXeORz92cP1uGT9cV6C3ncGgucql8zlcPreDIslocpL7USb/gvT9r1GtGsrpM9GUqcdRrZ5MbelECiWfI8n9gP2Jr3LxwkJu31xEiXoOOdmrqDulxmRro6njFnpTPTrDfQwtJynIX0vM+OdYu+Qthgzow5EdE7h+RoLbeA9z+03shlvYjVe5fEFOVvo6igoO09xwEae1DZe1FbulCX/IwIOWC+w9sJLymkzM5qsY9RdpbqpFsF/l0IE4qsv3U1G8k9LCrZw7eZQ71/K5eU/G/2PrPaPsKA90Xe6dmbvWnOvjmTMzd6Jzwtg+OOAxNoONjQ0YAzZgJDIiCUtEgYSQhHJudd45pw5qtXIWSoBQFsrqsHuHyrlqh25J9p3jmef+2N1te879UevrXbuqdlftWnut7633fd7zF7s5fiTCns2rOLKnA9/qZ0n5X6c/8y5trVPoXPsL/Ct+yqFt81mx8DG2b4xy4r1tGBdOM3hpL9nkQrZunMf2LS+yb+dTHDvwGke2LaanbQ7HdmUonttHTT/PyQ83MOe1KaxZ/BsObImwPdvCtLtuZuYDP2DW1J9xcEucDz/cQCK7irdfexj/4peIdDxLoGUG777zNG2ts9n3XphTp3vYtSPA4vkv0to8l77edqKhd1m14gVWLXuadHw2C+c9QE9mDvv3Jbk6mufKlQOY1gU0/TS6epShS1vZsXE1i+ZNZ+E7L7FtUwpFGsIwZUqlEleGhimJCsZ49aep6xTyI0hlocGqkJWGm0I3UOXGdpZuMFqrTVaJOpZNxangmA4Vp4KpmVTdKqO1MTzb42r96rhrwsUxHWzDwdQbE3jP9qi6VWzDRleNcSeC15jojwsWlm6hKwbXRq//IW4xnlRwTJ161Z1sA5l44F6bqBK1bK6PXUUojWAbGqPVGvmhYRRJxtR0bMOm5tbQVQNV0rANm6v1q4zVxrANB8uwkcrS+Jy3OlmtOnFdvInGzcooqqzh2R6qrE1GP0zdQpM1Kq6J6xjc8J8TrR+mgedYOJaJbRqTDR4TToqJyMaEG2KCTzFWr046Jf4Q52hEPya2abAtKpP7TogZjbE2yZ5wLLtRRTrupKiMwy1rlSrXr177IwFjXGhwxmtPJ0WO+nhXrTN54evjx51wZEw2gniVSWFhwoYyAdGcYFJM9LtOWFcmWkW8cTZGrVL9Aydj3EExwdyYOI96tTpJZK1Xq5PujPp4bMQzR3DNIq5ZxrFENDVPvnAWUbnA0MhRzp/YxpZNi4gHX2JjaB6JBb9i/hOfYN3bNzFn+vcJrHuc5iX38+6r/8rrT32OudM+R+ub3yGz7Mc0zbiRBa/8DwKrbiXefD8tC35OZNUj9AUf5+VHP8HKtz5NcOFXia/7CV3RZ3jzxW8xZ9pN/OaX/0h/8EVWvXMf7775IGveeoSOV3/N4zf9DXN/ciMtT9/G1nVPs3Da11n0xLeJrXqStrXT2Lp5DeHWV8h0vsaG1BwS4d/w/qEO9u1dS+u6J/C1P0UuPZMVS+6hvflB9myfy8bYAqKtj7GxeyozXvzvtDfdhq/pLvrTz/PR3gWEl38L/9Kv8/IT/wdNC79AJvBDIq23s/Kd/0my/Rfs2/YcW7uf4NT+ueztep74ip8QW3orPU3fo3fdt9gU+iFr59/EB4cWYY9+iDF6hkHhACPlvezcsY5k/H6eeuZf2P7eGgalI5StQcraEKZdwNCuUNS2c+Fslmfu/hI//ecbeOH7f8MT//ZnrH33m0Rjd9C68GaWvP4NLn7YyW/Nk5Qu7WPo4i5s60MkZSfvHVrLvIUPE02twKkUqFQv89GHraxYdDOJ4C0c6Z3KlW1Pknvj72l78AZ2v/3PHG/5Hvtbbmd/4F6evff/ZPrP/oYX/vVfmPY/P8Wj3/hrdkRmUrgcRtZ7ObhzMdH2J9jVN5uNyRmsmf9Ttna9yubuV2hddT+J5KOcP9+EoabRlSTlcoiSHGFICnJFCmCObeJKKcgHJxdTudqHpIeR9SCaGcRywthOD6dOrKEn+zyJ6EN0dNzGzn1PcW5wGQMlH6rpQ9Y70EwfhuXDdnxoWguG3kK5uBzLTSKrERQ1jiwmkMpx8gMdXD63hoHzq7lyupnTH63io8PLOXl8HWdOtzBwqRNpJEzhUitXih0YtS5kN82w5KekhKiO9iCUfRSGW7CMTGPiqkYRyp1YZgJVjiGUoowMhbCNCJYeRleCVN00FTtNeaQDsehHkyKMVrpRxABSuR3bCGMbUcRSJ4aSwNFz/LbehaOGkYvtKIIfQ42iq1EUKYLn5LD0DIoYQygFxifZIRS5E8+N4bpRhJIP04jjOilUJYimBjH0EKYRwtADGEoQXQmgyX7EUhu2HkGT/KiiD7HYhqZEEAU/QqkTWQoiCn4UKYgih5DFIPnBVVwbzaII7QxcWoEuB1FEP4YSQRECFIeCVKz1GFKakQE/jtaFJqYw5Aye0UOx0ErFS2EaEcRyB6ocQNfCKLIf04jgWlFkoR1LD2FqQVwriiJ0YGkham4SXfJRd5OMeSmUcju65EMTO1GFDipWDM8KoMnt6EYQUfFjuQkKxWYsI4Aut6JrYUwziiz7GRpciyh2oqpBVCWIKHQiiW3oWhDHSmIZScpFP66TQpZ8OHYEy4rhuRlkKYIkhLHMDKoSwTQi2FYY0wxjGlFMI4HrZJHFEKYRw3GiCMI6RLETx06QH15HvZ5Dlv2IQie1apZqJYNtZlGkKJoSxbFTSEIAsRzAMtJU3B40M4WsRjCtGLYdZaTQhO0kGLvWx0jRh6L5KIutFErNyKqfweEmTCuO62UoC340sR1TD6KofiQtgFfLIEp+TD1GebgNpejH0xLUzAxKwY9WCuJqCYShdsThdsRCGFvPYWlZhEIYQ04hFSNIpSiWmsGz0mhSBFUMowgR5FIYTUqglGPoUhJVyaDKGXQlg6Fk0aU0lpxFKcSoaD2oShJVTmKZOcRyFFmMYxlZZCmOrqXx5DieEqNqJrH1GLYVw6ukkDQ/ihlEV7vRlCy6msYysyhyDNNIYegpRCGCY3ehqUl0NY3r9OI5fXhOP4qUwdR7kUpxpFIUW09T87opj/gw1SwVazOuvoVi3o8ixRHFGKKUYGg4gFBO4ph9/HZsJ4ocG78nEthWN7bVg6k3/ifL6EWWEph6DllMoKsZDD2LZXShKWkMLUvFy6KrMTQlgSolx99LIApBqpUcJSGMJMdx3S4cO4ttpjDUKKoYxFKjaFIUz8piqgmkUghViGCqCXQphlQMopT8VM00hhBGKwQximEcIUFNzlKVMgjDbVhSDFtKU1G6GdU2YJfSOKUUnpCkbvbgyBlMIYkwGEAvxTHKCSp6F46SQSlFkUtRXLMb1+zFVLuo2P2URuKMDEUojkRQ5cY9IItJysUoFbcfoRzHMrpxzR50OYMmpdDEFLbehSIkKI+EcYwedDWNoWZQpTRDV/zIQhJdySALcWQhjm3mKOSDKGIGoZBCEbpwzH5UMY0iJnGNzcjlLgylF03qwlC7MNQsqpzE1Bv7CIUkFXsjptZNaSSKWIojFCMoYoLicAhdyVDz+lGkFLqewzC7yRdCDOWDSKU0rrURTeqiMBymXIji2esx1CwDl9oolxMoShZFTqOrGUarG/GsbjQxxsiVNiwjxVi9D1WOo8qJcXFtA5qcRijGUKUsV+vb8ex+SiMxfnt1F5bWgyyk0aQctt2DqqYwrS5MpxvNyCLJCVx3PZbVhW4EUZQglpVGU5OYRhZFTmBZGWw7jTzYjCtGGNWyuEIK6UoAp5ygpqSoaymuOtvw9Cy2EkXM+3HkHuR8El2IUhhchav3opRTKOUUcilBaSiMpXajCml0MYNT7sUsdWOWe9CLXSiFLEoxR2kogVLK4en9OEoXjhzHKHVyZP+rNK/+N9pa7yaRfILVzb9mdcuDzFt0O9n1z7F+y2/oCD1Eru83+KJP4PPdRzj0AH29T5FJPsT7B2dx5IO55Ic6KZejje9wKIkwsp78YIaTJ9YiiCkKhSw7dyzD33Y7idiPOXvhLdtJwK8AACAASURBVD468RbDI2E8ZzfDVzKcO9mOofRj65sZuBTh3NkOiqU0mtFHWcowNBJBN/pw3K0UiznOnQ2yd8+7zJzxVVLJqbz//mwUfR9lYTeXLmxmR38LobUzyba8xLIZt7Lw2a/xzb+7gVmPf5vN8fmc/6gXtXQEUz3BpfNbOXOql829s8lFHmVn3wPs6fsee/u+zp6+r9EV+Qw98RvpXX8HqfgdLF94M4f3vMzG7gdZvOALvDv3S8x69Qvs2PwUR99fRlvTC6xa8TLpzGoGRw5z4fJB3j+ynVjnLJ577Bs88eA/8PKzn2H2y1+nN/kag+d2kL90hCsXPuDyxUMcP76R1WtfZt6iZ/nw6BbOXTrKpcFz5AeHGBgY4OSpj9i1fzNPv/AQTa3vcOrUNlz7IiMj23GcI7y330e2awGLl0whk5lNMv4qSxc9wOyFd7Ny3VRenP5dVi+bQldiNjs3r2Zz33Ka1z5PKjeL7Ztns2vjK2zsfoXdu1r54INNiEPnKZw8ysbNHSxZOo0DBzvw+aeydctLnDyyjGjbCxzaHOL8qZ2Uhj5EKBzj8IFuFrz9LMG2BWzt9TPv9adYOONBbvv8J5n9xC9Idy4hnz/C4SN9ZBPLWTv/Wd6dcyctq55lY28rF87u5vLlHfRvXEU6Pp/16VUsWvgYc2b/is72mXS0vsjidx/g3Xl38dLzN7F21b10J5s5e+o9SqVzXB44yamPD3DuzB708lFykQU0r55FqHMhxz/aTn74NKfPfMiZj08gyBJurYoiSo1WDd2g4rpoikrFcSfnrxPcB13VGg2V4w/IHcsa5xs2RIWKW8XUTDyngudUMDWLyngsZLQ2Rs2rUXWrlAsCtmFTr9QnnRi24VAuCLjj4sXEtrIgU6uO4jgVKpUKhmHgOA61Wo1q1aNQGJ5EFhiqhuc4WIbJyHAeXVEbdaemiuOY2LaNpmkoikKlUqFaqeO6VRyz4fyYcHt4doV6dRTX8sZjLA146MT10FV1Mi3hmBaO2XCVVJzqZLzF0huLLCiIUhnb/iOhwtRVXPt/FyomQJoNIcL7E0fERNXnRLSjAcp0/wi++adCRa3icm2szm+vXWW0VqXiOpOxjv8alZioBK1Xa1Q970+aOCZOtEEvHZ2sN/3jmtPJeEelSsV1JyMif8yfqE0ev3ERJxo4vPEbbYKiOtE0MrFu4vMnCKUTwoVnO9QqlclYycRxJ7tyx2GhE8BP2zCxXQFdH8E0ilRcidGqhOcMceHcbvbsCpNof4NNPa+z9J2fsOLVnzP3kS/T+eYXePKuG3j8vs8y5b6/5Z1XvsXrz36e5W98k5kP/Q9m/frvWfD4Z5n3yKdZ9c6XWDHnK0x74P9m2n1/xZo3/5WF07/Mi7/8M7rbb+e5n97Ay1M+wcp5t/PClM8RXHIvbz76OX7+nRuYN+MHNC2dyvyXfsLKF35G9ztPsvj+m1n35K2snnYLL//8H1jz/LdZ8+btPHzf3zDnzR/wmydvYvrDN/LSlK/x1vTv88H7OXTtGIryPjt3NnPubIbjx/ycPOFDEjfw4dbl5IKPsXrxd9i55RmS4V8R7fglqxd8j2Wzv0Z4+bfpC/2ENQs+w/OP38CaJZ9nz6Yp5AL30Bv8Favf/BLNb3+F+IpvszX0E0ILvsjh9N0sfPIG1kz/BPElN3J02zN4aorr1w4gqzsYuNxNT+o1Vs67i57kz1m97AdcuBhHtY+hGB8j62cwjBPY5kccuxzi6Ik2NqRn8thdf018xf2Elt5Jsv1eHn3gz1ky84tsCj/O+f2tXDiU4vfeAHb5BPmL+3D101y8vJN0VzO79vQxPHKesnQOQTzAhQsh2lruYnfoES72P8vFzC9Y/8onyT33Z+Se/0u2vfVFlA3Psa/1R0y98QZmfv+TvHXXZ1n45Nfp9T/GwLl2dL0PcSjJoR3z8a96gHT7Y2xNz6A7NI11S+4mE36GnXtnURZi1GubuHS+hR1bX2Xvnrew3PW49U2MaDmKahZ3dDOCEufywDqKxTb+39+tRyi3cPzoAvbtnIWv+RdsXT+NZPQuzp17G1HxMVIOYxg+VLUdXWvH0NrQlWZcox3XaONaLUx+uIlysQPPyfHv17dRGOpktNKDqYbRZT9GOYo4EkIsxhDKCQojIQp5H6YcpW6ncCsphkeakZQAjptElPyIop9r19YzNtZDxenC1OJIgm98oh1ktNKLqWYoDoUak2UzhiJ0YqkRLp9bgVIOoAohbDWBVAxQMVPoUpByvhlbi6IKIRw1gyYkcaQAthjAFPw4SoQxL4ejJxgZaEUqBrDVNJaSRCmF0MQghhzEVAI4Rgi53MLVSi+aEEYXwxhyGEMJYyhBTCWIqQax5CCG6MeUAkgjrZiSH13wYUqBxqiGKedbUEU/jh7FVEJIpQ5MJYQuBxlzEyilVspDa/H0CIYYwJJCuFoMvRxAKyZQC3H0YgJTSKOMxNBLSfRSsrFeCiCXOtAkP54VR5cDOEbjc1wzRnm4iVEngVpqw5T9uFoIS/ajCR3YahBLDSIWWlCFDgzZj6OHGfWSmIofQ/bhah1YSgeGFkAUOzCNCFUvgal0NN4zorh2Ak0OUCq0oilBHDOGroZQRB+m6kOTfJhKGFOJYkgRPCuJLvupOjFMLUrNyyGVQxhqkqrbhaXHUOVOSsW12GYModiOoUZRxBCWkcBzkshSG64TxNIjmHqE0kgLjhWn6qawjSjlQiuK5MeUU6jlMIYcwTMTuGYcQ46gChHkYgTTyaHpCQwtgmvGsLQwqhzEtNI4lR5MM4wkd6JpISTJj6ZFKJd82HYaVY1iyp2YWgBN9SOrfjQ9TMVLU3XSmFKY0lAb5aE21HIQuejHkCLU7Cy2EiN/eR1SIYRUCFF3eigMtKMJUdRyFFtNowpRDCmKpSRwtDTiSBCtHEfMh1GKcWy1i1I+SNXtw9FzFAf9eHoX4lAQR85QN3qQ5QiGnkRTY0himFqtF6EcQBSCuG4OR4xgSxFG7TRKqZNSvhlZ7KBez6CoPoRSnIq7HtvOkM+3IAidaGqYYqETx84iiSHGRvvQtQSFER+lYgjX7kES4ihSElWMo4hhLCOK58RRRD+e3c3QpSCG1M/Vai+2kaRUDiIpMcaub0FVUxSGArh6F66bxnUzFIudmEZyUiQx9DS21YWuJRCFEKaZwnO7MI0UohhC0+JUvG7Ecidiyc/V2gbqXh/lkSCaHGOs3otrJVCUBLqWwrVzGGocRQiilAOMulmqVhJNiOBoKTQhii7FMKQYlpLEUpOUhjrJX25CLQcZc7uw5TjysJ+alsMuxZEHAqiCD00IYisNGK80FMYRUozp3ThCHFNKoAsxKkYOXYhRs7qxlRRyIYQpJbhW6cPV0gj5AJqYQCrHKBUi2GYvtcomdDVDuRhGlhI4Vg/16kYUKUmpEGasvgmhEESXE7hWDtfMkR9oR1cSjFU3oElxyiUfhZFOLCOHrmRRxBSmnsU0UqhKBFkKYJtpZDGOVE5iG32Ui3E8p49CPoBUTmFq3ehKltJIBLEcRxaTmHoXVXcDFacfXc0hlRNoSpqqtx7H6iI/1I4ix5CFKGI5jKGnMc0sltNFdbQfRU+hmhk8ZwPFfBhFTGEZXdQqfRTyfkw9jSxFEeU4IwU/shzj2tWNDA+2IJUD/O7qBn47th5FjlIq+Lg62k+9uh5NTWAZGSwjy1h9I4qYolbZhOdsQFdz2EZDCDO1LuqVTXhmDl1NYtk5RCXOcNGP43ZTdXuRiiEsJ4RhhnGcFIaRpFrtxXGyyHIIUfThSX4qcojfOV045RjCpXaqcoprRpb/rG9g5LKfmt2FKvipmBmuepup6H0YUhjPCqCUkxhylordh6nmkEsJPGs9ppJDLMRwpW48pRdTyKEWUmjlDFV7I4bURWEogiJmcIwuDCmCIQUpDbdQLgbY0D+DeOo5opnnSHVNY/mqf2PVmu8xd95XmDPvJmKZqfRunsG2nS+xbfuLbNk0jYELq7lW7cfSeigVMhjGVsZqG7h4tp1SvgtV6sNxN3DqzGpEqYszZ8Js6JrCvLmfYfvuqSh2JyU5zuWBOIVCF8ODccRyFlXuoVhIMjAY4vKAn3wpRklOMVgIkS/HKIoZylIPI4UMe/bO49XXvkIkei8lYS2q+T6yup99+9axsXcOwXWPsvTNH7Lgpe8y49efZdbUr/PMPZ/m3ls/yZ7+pQx+nGXkUhcHdixjY/Y14m0/JOe7lS2xbxFd/gna599AruOv2Zj6Ins2f4905sf4On7M+dPNHDm0kvlv30pf94v0ZF5ky4bZbO17hQ3ZN+nPLaF11XS60vOIR97g/YNRujKrmPLgl3j2yZt45tFPc++df8G7b/+Q86dTOOYZFOkcqnyRYvE4x89sZU3L6wQSSzjy8W5OXPyIglakMFJG13XOnD/FngNbWNX8Nr7wApqaZvD+oSiS0I8kbWHs+nEK4g527G1i+aqprFv3BOHgC5y6EODgB6s5cqSFg++tZX3ubVqbpuHrnMnZc+vZtreVdWse4d05t9Kdnk489SYnz27n0tmDHNicId21kK3b24nF5pPOzOXAgbXMmX0Hq5c/Sf7SPorlD9D000jicT76oI9333mertQ6jhzYwKK3p3P/7V9kzrRf8Px9t9EVXMHFiwcYKnzIB+93sWrBNN569fsE2mZw5fxepNJxLpzbSkfnTDqapuNf+zJ797Sxd3cb5z7uYmRwE1s3LmTZop8z961bCfunsHTeS8SCqzn8wU5UrcDA0ClKI6c4/WE/K+Y+yZuvPUQmuQLXvoxlDlAULqDpRYpSntPnT6EpEroqj1eT2pQLRYr5ESzdpjBcQhYlVFnGMszxdo3G/NUeB2pW3Cqu5U26JkarY1TdKoZqcLV+dZx9YaMrxmSswtIbXAhFVCbZFI7pcG30OqrUqAltuC0cdN1C10xM05wUGTzPw/VsqjVvkrM4UXk64QZpFFG46LqCritYlkWtVsOyLFzXxXUq6LpFxalOAjyt8ddVtzYpptimhSLJkzzJiRrSRgVrFdt0qLhVKm4VQzOxdBtL/4OA4zgOlmU1oh//+ft/x7VNdFX+34SKP3Aq3D8CUTqTUM2q11hfcZ1xx4UzDtl0xiMhNcbqf4h6TMRDrl8dZbRW4dro2B/4E/9FsKj/kUjQaNyoTIoPE5yHiaqWidaOicaQ2nhco+pWx6mqNWqVemP0GqNn/8FdMXGs0Vr9T8SKCa7EhJjScGy4kw0fE60eDVKq9ScQzYYrY7yTdvz8XNuZrE6teRV0R2xEPdQRLLOIKp3nyrndbO9vxt8yg7R/Bq/NvJFli26nOzCDVa/eytwX/4rmlbewvm8eW3pfwtd0D/Nf/SrN87/HofUvsezFr9H22m0se/qbzHnxS8x98cusnHULzbNvZWvwcbaFHuP1R/4fVr/2DWJLvkNs3b18sH8N61Y+youPfpXpv/48Gd/z9GVmE/M/S8fSh3n6jn/iZ/90A4986c958PM3cNA/kyVPfIMXf/63vP7sV8jmXqCl7UECLVN556UfsO6dh1n8xv0cP7aDcukk+fz7FIqHKIsHEOS95IubGRzZwM70i3QHHmLBrK9w9tgSjh1azNszbyLa/GOO7n6a2OpbiTTdQsL/PbLJ2ziwZwrHD08nsu52ju18jVzzD9kUvIOTO36FeOppCkce4UDm+wTn/RPxhV9mW/sP2BG5h4GjC/n4oxV8fLSJrvBTxNb8gg3tD5Lz/5DtPU9y6ayPcmk7l69s4fiJJHt2LWP/7oWsa/oF896+heWLvsfezS+yvetpFky/kVlTP8crv/w00+7678x88FO0zr2X3emFHNkaQLl0iOLZwwydOsCYVkLPX+Hgji2UBi5Qs8uUhj/k0rlNDF/eSHrePUTfvIWty7/DqeCt7Jr/j/S+8N/ouPsGTi74PkL6AQZiv+bNn/wZr/78v9H57r/iiVEcJce5Ex0oWg+61svpY2vYu3U2ueg0ejPT2bVzLvsOLOb4x2ux3D5UOcOhvfNY+PatZKJPcWDvfAYuBxgsZTh2ppUr+QhedSOiEGF4YB2FwSbOnZxPJn4/mchD+Nb8jGTnvRze8wJicTWS4EcUUnhmCFPpwFTaMaVWxpwQNdOHOrISeXgZlhygYsSxlCi6GEEc8VHKtyILbahyO5YcpTjYhixEKZVCVKvrsYwkcrkDRw3gakEcNUjViFAxIlhKAFX0YRpRXDeJOOJDLQcYq2S5Ws2Sv7IGpRTgd6ObMcQUxYEm5JF2xpwMnhbHFCOMOd3UzBwjF1sQh/24ShJXjeOoUQwhhC0lsKU0ejGFNtSKKwTxxDCeHEPN+zDKYSp6BktKoOTDVNQsnprmuteLXg7gqGH0cgeuFqJm5JDzAVwlSUVLYctRtJIfvezHlsNUtRh60YcrR7DKASwhiCUEqahRPCVK1YihFNtQim2MOklcNUxFj+IoISwpQN2IYgk+LMHPmJXCLAWwyiG0ER91PYNR8mEUfThSCEdsLFU1Rt1IUDcSuGoUWw5T0WN4WgxTDI6PDcFDL7YzasaxRT+eEkIrtFHVIpjlTqpaBFsLoYk+bC1E3UliKkEM2Y+thRrChdiKJbbhaCFcM46lRRqCh+LjuhNBFfwYcgjXiPO70V4qVgJhpI2qneK39R5MyYcp+qnoCap6GqMcxhRDWHKA69UMYqETV09Td3px9SxVK4ejxTAUP3K5mXK+lYqVxjPSyMUgcsmPZ8bR5Q7kchNVO0lxqJm6k2bo0ioKg+u4Wu1CEwPIpU6EwSCOnMQQQpQGmzDFAJ4Wx5GT2GIa3ehCKsfQxRjKiI8xO4cmRBHLMRQ1gyaHkIUAphZHlSLU3G4MJYkixLC0DJboo2bFUSUflhlDEv1cOLucS2eWU9PTVMwsuhidZJZUrRxC3odaDqNLUTwtjVYM4SgJLCmGp6UxhAjicCejdhemEEfOB9FLMcbsDbhKF1oxiVFKY5QzjYiTlMCSkzhKirrZjS0ksIUEnpRCVyI4VgpNCVMqtCOLASwj3hj1OGrBjy1FqWgJTDGIq0Zw1DCuHkYTOpDKcUwtjSqFkMUOHDuCqjRcQa6VwdAiyGIAQ41RcXI4VgbHzGLpGWwjS93twdbjiMVmxFITV2sZTCXOqSOrUAo9XK90o0shyiUfppPGcnMoShxTTjJq9eA5CVwngSz6UOUglhFHUyLoSgxViuDajXMztSi6GsGxkqhyCE0JoynhhvAoR8fFyCiulqXudCOX/JhKiFqlD0tLY6oppGIQQ4qiCyE8LYFeCmBLSdRCGK0YwZKSyPkghhDHlpIUL7ejS1E0MYJSCmNJCUwhgVGMY5dTmMUEqtiJVOrEEKNYUgpbTDd+b+QU8lDj3jekGIYcQxMj2FoSR09hSDGUUghPSWAJEaS8H0tOYshJVCmJLCaQpRSu1YWuJDG1NK7VhSYnMLU05UIQ1+pCLgXRxAiaFMExUpSGO9DEMK6RxtGTCOX2RnRKS2HpOWpeP1I5gqZEkMRONDWAKgcxtCQXzzWjCClcsxdNTpEf7CQ/2E7V60UqNxwShprF0rsxte5xESOHqWURimFGhjqx9DSaHENTog1nk57ENlKochRJDFEWgkhKBM1MolkpLC2HLMRRxDiqFMdzulGlKKocxTZTKGoMRY2haQ1nlq6Gca0EnhVHFTsRSxF0JYWppdGUBEIxiGtlqThd6EoM1+pBERPIQoJ6ZSPlQhhVTFLzNqDJKWwxhqMk0dUEZSFIseRv7K9n0IshDCWMLkWoWD24Ri+W0oUhZVCFOJaWxrPT6EocuRzHVLpxtD5Kw3FGvS1oYpp/r+0lf7ETR8lw3duKNJhDyXejFmJcraQpDPiRizEcrQtbzVExeynnQ5hyhrq7AU/OUb7sx5Wz1IxeykNBTDmDqWTJX/EhiklEIYomNwTiwnAbhZEwJaGLo6d8bNv5Nhs3zmDHtuns2PwMu7Y+w+GDr3Pi5FI+OrGco8fXcOyjlRz/cCmmkKKi9WApPVy5FGF4OIMihhitbGbgYoShKxFkOcmZsyspCymOHmslGbyPbZsfY9OWBzl89BWsajeS2sP5CwFEMYssZhCFNLbdh2WvZ6QUJl8KMSJGKIgRzg22Iuo5BKULQeri0OF3ef2NL7Bt++N09dzFhi1L2HdoNZncNDra7yQZuZfuxMMc3PY6gdX38fazX+WRO/+Sp375t3SuvodU4CH604+yJTuFQ1umsS15Kwe6b6d7zafZ1PJp9iduZvD9R9jRfTuB5q+wZfsTFAphLp3P8tEHcVYsfYL2lhfZt7ON7tQSDu1ex6bcYqKtr7E+/jaxjmeIdjxOsOUpnnv0WzzwwN/x0IN/zzNPfp6Xnv86O7ctZWhwMxev7OLy0EEuXzrIpcvvMVw6zJJVL/DK21OJdDcjekWG1BGk8iBnz37A2QsHCMUXMefdh1m77klWr3qQvu5X2b39DUaGYxTKPQyXN3LyQoZTZ1OcPBnh1ZnfZ8WKO9m/bz6Z+HMsX3gP/V1zOPheC6XyLt4/EmP5mhnEwq/w9JR/YfOG19h3qJmDR5L09ayjJ7qcnbtXsmnTWvbsSrJtS5hFi56m0/cyly5vRtWOUlIPoVgfcfrjfj4+vZlXXvoVS+dPZ3NviKhvBXfc8g88fvfNzHv+V+zpC3Du/B4E/RSnzmyiZeVvmD/nDlKRt7j48S4un9/Pzq2dBIKv4Wt6ga1dyzh2JIVY3I9UPMjZ4330ZZfStOwJelKz2LL+bXpTi/F3zCYUW87ug+s5e+EQtn2R9/fGWD3/UV6dcQ8fHk4jlD5Ekk6hWwMo+hDnLh+nIA3iOjqGLqNIwmQsQpU0Kk4NsaSMO+8rky562zAxNL3xkNtxcW2vAZ6sjnK1fo2K0xAddEXHMV3qlQa7wRwXASaEC8d0uVq/hm3YaLLGaHUMUzMbkYxKHdt0Gsfz6iiyxujoKK7r4nkeo6OjyLJApeJgqNrk3HnCGDDxIN2xbGzbQFElBEFgcHCQcrmM67o4tke9fhXPbjg6vPHzqFXqOOY4JLQ6jlmwbFx7/LPGEQoTD/EnIiq20RAoNEXHcyqokopUltA1B8v0uOE/f/+/gP9AlSVs0/j/jX5MMCcm2j8awoTNtbHR8QpSd9JJMSFQTLArJtwYEyLFhLNiIhpybTy2MdGsMcF/mGz6GBcLro9dbTAkxoWLsfo4UbTaqACtTtScjgsUY+NQzUmoiFOl5tUbS2V0UqiYqImput5k+8hErOPa2NXxGEhlMls0EQmZUMZc+w8E1/pEx+34Uh93h1jj1S8T4sdorT7Zjat7GoopoOklLLPAlQsHOf1RL6+/cAcr5/2KePAFTp1ejm7muHQqTHfgCebP+kf8oTspmbvZ3j+D1pU/pif6CPv6XuDC/gVs7nwC/1t3sa1lOttTs4mumkJg8c/JNv2SjR1T2Jd4gci7d7HN/xxn35vL8UOrGBjcyEdHEyRDrzH9yW+wPjOHc+d6EPNdCBdSLH7uVh688c9om/ZD2p+7nfzW1fQtn8LauXeyuf8NPh4KUlK7OXWsnb7YLLL+Waxb+hxB/wpOHNuFKJ5meOQwpy9sYSC/g7K2j/VblxJY8iP297/A6ffncuVME3VjE3v7X6Vj2XdYMPMTBJZ/ly2Z+wm0fZMVyz/Nvj2/RhpZijywmovvz0M5t4TzB59je+a7dAc/zcFN3+HEnrvY130noSU30fn6P5Na9m36gvezZsH3WPjGN7lydDkHcs+y6qUv0OO7nT3rn2Db+pdJRmbQlZtDMvYSC9+5jTdf/iq50CNs7X2Wg7tnsHrZN9na/RjNc77Hyue/y/Tb/5nbP3cDj97+Se686Qbuu+WTPH3PV1nz5tNsCjfT528hs2wNW31hBg68z+H168l1NPFef5wt2WbWx5fSv+Qx3vr539K36Ducid9BsednnF59M++/eSP7nv8yxxZ9jQudd3Gp6ylW/eZTpNvvYEP6YXZveoWM/3n2fPgux882oWrdiEIGWe5icDjGpXyMM4MhrOomLl7pRBLSmFI3w+d8rFxwB6++eBPhjins2LuIHXsWsP/QEvbufZvTJ5axf9ertKy6jZaVtxLp/DEb0lPJBh7k8vFFWOUWhOHVaGIYYSRBzYriqH5suQNLbEMdWUNFaeeaFaSmtqOOtGIJfrSiH70cxNXiyOUOxHILjhVEzLfhmSnKBR/Fop9yOYChRSjn16GL7ThCB0ahBWW4CU8OMGrFuVrJMHh5FYLQwVWvB1MMk7+0GkcNUbdTjNo5zh1fTkXv5rrXRd1IMvjxSupGhqqWQiuE0EZCaCNhlHyI0qU2tEKQa04XSt6Hp6QxikmsUo6qEKYuxzFH/EiXWxGvtGOVYzhiEltMYJVS1NRu1HwYqxzFKAYZNVO4cpji5dVYpThqPkTdyGGLccxSGE+OYwlhlHwnNSWBdKUFuxzCEcJU5Th2KYhZDKAOdVA3YmiFNjwlhCX4kPPNjJpxlHwLwsBaPCnEb50MRqGDgVNLccohPCmGXQojXWmnovioaQEcsZ3ixaVUFR9WqQWz1IIjtqMVOqmoMTwlSulyE44UpqYnMMsBjJIfVwpSkcPUtRjKUAtGsYNrVgqj0I4rBtBEH64eRRf9CPkWdMnP1WoW14jimTE8sZ1RI4KrhdHFAHU7TUWP8ls3iVlYh1zoYNTJYMlhlGInlhxuuEGEAFrZj1nuxCj5MMshlLyfup7BFiNYQoBrTgpxuBNHSWHLqQaAUk5giCFsNYitdlIxkhhCGFtOohbD2EoctdRB3Ylhyq24WgxXi+GoUcR8G4YYRC50ULfT6EKAmtpDRcniKfHGd3ppNbYYwZMz1NQePHcjqpSiZnajDvsZNXK4agZTzSEKKSpmBltLYilJdDFO1erBM7qxlCzSSBSt0E7NTFC1UmhSCFtPULUy/H5sE2YpTapnowAAIABJREFUTM3uRhdjaEIUz8gy5q3H1TM4WhpdjKEXQ9hijJqewZHiaIXAZAOOXgxSvtyJK2W4ZvejDEfQC0mMQqNtRcunMMQYhhDDKEcxy1G0fBBPSlKVUigDvoaTx4jjmgnksg9dDuGaSSpWClUMULjczHWvF1eJYwpBbClERYsiDjUzaiWw1ByukUUR/FTdOKPVJKrUyfXRXqpOjn+/3k9xuAXPTPL7323BNdIUhzrwzBxXqxsYc3uQCu3UnCiu2YjKSCM+6tYmRs2dVNQYxYF1jNZ7sNw0+UIHqhTlt7WN1LQsQrEFUw0yVs3iWQl0OYwuR/CsNJ6ZRpdDOEYcW4tiKGFU0Y+lRXGMWONvOcxVtwtDiGKU41SNbjwtgy40frvqbh+GnMTRMthKkmteLzUjg14IIFxp4arVhzwcwpXSVNQc2kiUq9Z61HyYqtqFZ43zKkZCaKUYo+Z6Chc68KQc162NVN0EhhJCKvi5XunnurcRvRDBKIapaWnqbjeWmkAY8aEJYZRyCLkUpGplsdUERiGIUQziyQkqWobiYCc1dz1CKdpwL5TCWGoSTYxRGvZRzvuo2t2U8wE0MYanp9DKIQpXmjHECKNOF1o5xOD5NdhKnKujOUwtytCVVlyzG6nUEC3EUiemHsKxogildsRSgJq7HlVMNsDD+SBVtxdVCmPpSXQljq1nUYQEcjmJra3HNTZQHA4gFELYehZTTVIu+FHEMI6ZwjYS1L1uVDFMYbgdVQ5TKvmwnUwjjmWnMNUMupxEEaK4Vg6h6Mc2UgwPNuPZaRynERVT5BCek+JqrQtdDjAysAZD8lGx+/hf13eSH+jE0tJUnW4qdg6pHKDiZFCERMNxoKRxzR6u1jZxfXQLVy60YqoZXCHKqJnFkGPoahzXzuJoSapamutWF6YU56rXj5SPYwo9aMWuSeCso/Qwem0zbqUfUcpx6VKEsbH9FItdlEpdfHy2A73Qx2+9XThSLwOng1ilbdjlbdT0jVw4uYRrlU04ag65GEUciaAJSeRiDFvJIheiOGKCqprFKEaRhgJc8zYwdKEVtRzDNXLURzdTLAZR5QiulaJeWc+5c62cPONjYGQ9hrEFWcjyn7/bwTU3h172MXSxCVPPIck5CiN9iMU+uP4+1+ytSENRXK0HWUxRLCep2CmkUhylnMO1NiIKUbxKD5KURhR6OH5oHpnEL2jruIVA7A4+PLGAopjGMPs5fWYdQwMBhgb9KHKakUKIfCGIYqQR9QSymeLsQBNHTi5Dt/sYHolx+vRqenqm0tR0M5u2/IIVax9i4dIfkco9yJKlX6Cn66eIhRXogp/zx1fRsfQOpk/9Ox67///iyYf+nIVvfYpw8zc5c+AJdud+xNFNPyK97O842/9TNq39Ald2PsT53U+yI/dLPto/g/9gB467g6NHkzz55I9YvmI6w4N7MNWTFAYO48hHcaVjWIVDZPwz8a/+Je0r72LNu3eycNYdvDrrGzz9zGd56Ff/QEfLE5SLOxi7dgHFOkFeOsKJ41vQ9NNcGNhJrm8l0e5lNEcWcfTS+1wULiGUTzIwcIBTZzaxZcc6lqx4gPkLbmPFslsJtP+U+XO+RlfuSToDU9j53kp2HmginXuLV2beRmfLU7y36y0inQ/xwuOfYfbM77Bz43z27VpDrmseCxZPIduzjkxiLr++7+9oXnsfW3ct4eT5bubMfpD21dM5fHgdPd1LmP/2C/jalvPB4X5s52O61i8lHJ9Dtm8BfVuXE0/OJZdewpw3prB0/nSCbYsItS/liV99m9u++le88/wDhNe9zdJlL7FxZ4BkZglrlj3Hy9O/RTz4Bhu6W0nHVuFvf5PVa56hdcVTdKyYxtaNLfT3NLE+u5a1S19m0ZynmHLfzWzqWkwuOouZz3+fjtbf0LuxieXNr5LtW0c2t4x5s+7j9eduo2nN8/R2L+fUqX5OntrCSPkEJfEcA4WP0V0B21IxdBlVFtBkZfzBeo26N4ZtVCbd/c44B9G1HUzdmHQZTLgoXLvhqpho+PCcCoZqcG30Gp7tNRwK1VE8u7G+Og6ubAgFNqO1MSrjzgpV1rhav0phuIBpONRqY7iuiyAIWJZFpVLB9WxspwH5dC2b4cHBSWajoenj6YAqlqWjKCL1eh3btrFtm1qthudVKZVEKk6FeqWOJutYuj0pmFwbvU6t0kgveOMlFrVKBVkUcW0HRZLRVQ1DNSdrVT3bQypL1Lw6pm7xu2u/w3VGcZ1RbviP//Xv8B+/xzYNLEP7L0JFw00xwaaouM4kk6IR3bAnX084LGqVBnSzsW2Nq6O1yfUNccLl6mj9j9pAxuGU46rTBMByoo1jglPxJ80btQn+w/g4fjNMgCwngJUTooA3HuuYOM4Ep6I+Xj86VquP54Uqk1Wi9XHxZMIO88eRk4kM0h+3kLjjTIwJi0sjelKj4trj19CdZHGM1mqNrlvLw7VMNE1Etkoo7gBF+TDv7V6Jb8U9ZJp/zrEjEa6czWEUNtMXmcHrz9zMqnfuoz/1DuLgdrauX83Kdx5mQ/AVjvYv5MTmxax662csmnU3Ud9MioNH6I6uJedfzEtTv8W7r36bRa/dRPviH9Pd8QwnDqxDEXZTEg+wZ18HvpZneOeNH7N180r6NjejCPu4dDzLWw9/l1//81/wmy/+Da/c+nlO7Q0RTs3h+RduoS04nX0f+FGkA5TPb+Hy0SxrVzxOe2A6LZEX+eh8huOXNvLB6Y2cv7Kb4eFdbOiZR1fyZVoW3k7Sfx/HP5qLrMYYuBzgg70LWf7WN1ky89NE197B2sU3Ewv/mFDkR3xwdBb5kU5OHGli/7ZllIQwtpOjMNLOe7tncGD3S3z03usc2/8bPv7gVfZvnUo2eAfZwM/YmpnKpsRU3t86k3jr3ax651v0pe+mc+0tNC/5NivmfpNQ092E1t7DlswznNj/Dps3TWP//lkcPbaEY8dXMjIcw5R7OHV4KbNfupE3Hv4yc6fezLTb/pFHv/HXPPm1T3LnJ25g3o8+RcuD32D51G8QmP4DfM98i87Hb6Ll4c8z+/t/yar7PsOyez7Fi5/9Sx7+qxuY+fW/YN2Dn+Xgul9ysfs5TmWeYOOK2zkSeYSPEo+ypeVu9oQf5oO+59iZfZx1i75LpPVn+IP3cfDwHMpiCFVPIMoRCmU/g8Nt2G4O10kjlH2oSgRNjWHoST4+s5Id219myiOf5N35X2bpwhsJtt1KqPW7dDZ9g3Urv8jypZ+iq+dHrG35If2bn0VR4zhWF0o5iloKjTsPQlhyBFeNYcsRrle6sZUo0kgHNTPFmJtDLYSxxDieluL/I+u9w+S667NvXW/eFEJI4Akp8EISIE8IJQk1dAwGYzAGjHGTce9y77Ily7asLm2d3ts2dVmybMvYuMrGRX3b1NN7mbYr2yF58nn/OLMDz5U/5lqd1exeZ845c2a/9+++P/eiW0Krj2JJYTpOGkMcQZwZwGpE8JQEi3Yeoz6Cr8bomEk8JYw8P4QnJ1iw8nhyAkeKYzYitI0sthBFq0XQ6hE8LYMtJ3HkFC0zj1aPoNUidMzgeVYjiisl8ZUMRjWG21sx7poTCNPDGLUo/9XZSdcsIs2GEKejvG3vpWMXqJzcQscq4mu5QMQQ0rhynqY+htnIo5RTmI0cjlzAaKRxlTyWmKZtjmE0EthSGr0ep22WcOQMthSsyOv1OKYYx5aS2FISvR7FFOM09Ry2nMRTMxi1KGo5RFPN0DXzqOVhWlqKtp5Crw3zbrOAI4XRqgPI81toajH02iCuHMYWR2lrcdT5rXhSuP/w5QhWfRhPDKHXRvDVBGZ9FFeO4UhRLCGMr8ZxpSiOGMcRAzeJr6SwGlF8NYUrJWjrWYxymKaUpimn8aQUjphEq0VYcMeD81CL0NRzLLrjOHIKpRpCrYU57U8gzg+j1SKc9ifoWEXqMwP9Y+FrWcS5YYxGkqZepG0W0etR7N7qvVYfRa4M0TLTdOwsSnUIV43TtjL4erK/3XWTOEoKtZLAFJI4SgRN2IanJejak7hKDlfJolYjtIw8nppBrgxjSzFaZgZHLuCpeWw5hS3FUaqjmEKCrj2BIxewpCJqPYWr5XH1LHItTNedxJLyuOo4Tb2AJabQanGMRgqlHEOej+Nr42jVNEYjTcsYx2ykaOlFTCGJKSRoGjlcJYU6H6ajF1m0xtHKEYxanEUrsP3XTmxDr8bpGGN4UhZ1PoIjpunoJdT5CB29REst0tYKiDODtI0sRi3CojWBL5dQZpMsGLlA3JISdLQMdj2CXY/QlJN0tAxmYxRbDGMJYU47RXwlSUvLYjXi2EICW47TsUo4cg5fHcMSc5z2dtDU87hKEqmcxpbHebv5OK42jtbI0LYmsZUClpzFVnI4ah5XK+BqRcRylLdbu7CVPGo9gS3l8LUCjpLCVZM0jQz/fXoP4lwIeT6Go6RomwVaRp4FZwK9nsCRc7SMcRbdHfh6CluO42tpXCWFp2VRq1FMIQW/fRJfT+JpKVwlQ9scw2ykaBp5mkaGBTePq6bx1AxNPYerpJHLo9hSMthW05hyGkfL4RsF1FoMV87gyVlcMU1TydE1ptDKSdS5OJ5UQJ2PYzeytNRxrHoWaSaCLxexG8Fz5dlosF3P0pRLeOIYymyS/+4eRJ6N4ctFzFqqd15LuPUMvpCjrRR525rAE9O4QhJfSmHXo3iNJE4jRltL4ckxXDmOq6Rp6iUsMY9WHcERY3hKkraew6hG0KtR2noRV8xgNWIYtQienKal5mlrRZpKAaOaQCsnsMQMtpjFqKdw5Ty+VsQWs3hqAVNI45l5xEoItRHHUrI0rXEq0yPYapGut4umOYkh5nDVEr4xgW9M0JiLogtZuu5OXCVPY2aUplaiqZfoWBOolTgtfQy1GoBIfS2LOD/Mfy3uomVm8LQELTOFo0Rp6kUsMYUlpnqsjyQtM4cpRpHKQ8H/S0k8NYktR/D14PPMEpO4Sg5LymMreWw1EBDbThFLSeNqJUypgK0U+/vdNCaw5QKmlKdpTuIoxd41GadjjdE2S9hSmo41FnwmannaZgm1GqVjjdGxxvC1PEYjgafmep8RUVpGCU8p0jF3oNeydK0plHIEU0xQPjZC19yNVinQMfZQORZm0dmFq+RYcMaQ5gZ5159EnB7GlwtIMzE62g6McpG37QNYjTALVhFlPoJVy+KJJVrqOMKpETpGidNaCV9Io5ejqJUonlHAFJLUa2F0PYum59H0PIKYxDCLiHIKRcsiKxlMq4Qp5VFqKRy1hKuNBedaG0NrZDCkHKqYwdLG8MxJXGMKS53AUieZPxkN4JjlMbaPXcvA1m8wOPhvpDPf4NChq6iVh1lo7cM1n8CzD/Kf775CvTyGLu9Grm9Hk3bx2kuD7N33Iw4evJjpU2tRhCSmMs4bhzewb9eNjBeW88Izq3h8zw1MTF3Ir1+5hbnaJhw3j1jLceqNOG8+/xhDa8/k0nP+kBUX/zHjw1/hxe1n8+rO7/N49LNMrPpTntj6N7xW+hS153/Agezn2Vv8CW++so62/xz1+iFqwjPUjed48uU0T7+So64/j6j+inJ1L9PKSRTnFK8ezrFr7A7WP/h1zjlzGcn4TyiNLycfOZv0yI94bNU32T11P4X8an713DjTs68zXT5BrS0jtCpMi8+z/9AQw6Hrmdj+EDv2beLxp8JMV56gdfoUpvk6J49MkRhcTnrLdyhu+Qwvjn2VQxOfoTTyL5SGf87Y6B1sfuAKNq++gGf3382pNx9kaMO5XHTOByiFL+WNQ48R33Qxq24/m/UPXc7+PWHCQ3fx5P4wWzdey+N717P/8Ud4440QjUaJeiPHi68O8ezzEU6dfIbK9Ju0bRm59jpf+eL7ueu2b3Pppf/M9dd9kRXX/zsrrv4S96/4Dvdf/23uu+obrL7+u/zijI+y5fazGLj1DNbe8E3uuOpb/Pisf+T+23/IupXncM9VX+HmS/6dFZd+h8fuuYZbrzyXbWuu5o5rvsp9K77MmkfO5qFVZ3P7DV/n+os+x+iaS3jkpjNYc/2XCa8+iwvP+RSJwZsZXHsF11zwOR6+/RwyW67nnH//AOGHl3PvrV9n7eqL2bMzSjo3wM49Kd584xCa0eDkyZNYroOoyJimieM42LaNaZrYhhmAI3tfO602lh4UOlg9R0WAH+hg6RZNt9mLfbQ53T2NY7o4lku31e3XlgY1pkGkwrU9DNXoF0osLdR7to9tuLimj6W7fbdEAPIM0gJLC+me4/Td/o5l95MJS9sLvedbholtWri2jd1rCOn0+IyuFbgp+jyNVrdXkRrUq7bbbRYWFuh0OnQ6HSzLot1uY5omqqpiamafZ+FaLqZmYfcAob7TxDIdbMv7n0LFElDTc+x+9MNz7L4bYqHT7n1t9SMgS8LFkmtiodPqOTCaPWBms98M0vScPp8i+LlOwKnoRTmWIhZLwkK72eJ0d4FOD6jZabX6IsWSUNEXJH6vBWQporGkZrX8oFlkSYho+X6/VnSx1xSyxKFY4lUsOSB+3wnRdL2A2uoGbg7XsvtgEMsw+3yNJVGi5bu0mkGVaZ934fe6bm0fy7IwDAVBr6D788xUDxEdvZa1936T3LafcvQ3SV5+ZhuFyHVsXXMuA4+cR2zgao7+pkBt/gkmsitJDV1Hafhqqq+EeGX3ah688WtkRm6gPrOHWvkwrz2/B2PuMC/tGuDFifs5GL2S+Sc3UHlyiLlDw1RezjP/m50cKKxl3c1nsfm2H5BYfw0vHkxy4tcp3tw3zIPnfoHbPvUhbv3oB3joa59m38A9bFpzOSsu/gKl6J28eijG8WezKK/uoPxclsiGK9i08WIGwpcRSt1IcftqHn96iFjyTkrFe1n38I95eOW3KY6ez3MHbmb6xDpsp4jn7OaZx+9jdO0ZbLr3kxx+5haePXgde3ddyonjjyDLYY68sZbEyE/ZN34Ds3ODaFqadmscx0hx7PUHqZ/ahFnfSuPkI8y8eR8vPHktzz5+LU/uuIb4trM5MHENE8kLCG38DvnED0iFvkch/lMmMhczlryIN154iOOvruWVZ+6hUR2kUQ+h63kEIY0qF9HFPGolSeXINpKP/Ywbzv0IK378D1zx9Q9y3Tf+mis//17O+7tl3Pa193Pfmf/I5Z/8E67/7Hu4/GPLOOd9y7jl3/6UW7/w56w791Nc/en3ce8ZH+GCTyzj4k8vI7Ti02xfdwZT67/F3JO3Mbf/Vn6VOJ+nk7+g+vIqXtx7A8/suZZHV/4Lq+/7DOnM+bz62kO4Xolma5yjx9ZjO3la7QkUNYmmxpDEMKaZRhQiiEIUVUlRr4aZOTXAM4fuYtum77D6vs9y67Uf4sYr/xdbN3yJeOy7xBLf5fDrD1JrjFCpjKArWSwlh6NkcOQEtVObEOcHcbUUHTuPXBmhemozC24RSw4s+m2zSMsoYApxTDGGLcdw1BieFqfrZtGrIXwlFQzgeoqulUGe34qnROhYSZpqCqMepqWlaRtZtMoIWnWUrpVnwcpTObEFU4z3YwGumsZoxGgaObR6BGV+ELUyTMfM0dKydM0ijphCr8awGymMaoyuWcASIshzAzhSnHe9KZS5KNVjIwhzQzSNHJ6aQavFghhAT6iQ52NYQhajkcFopFGrMWwpjVqN9Kz4Sbr2OLaUpmUU0evx3lAcRa8HAk7bLKDXoxhCjJaRp2XmEeeG8bUsrpKmYxQRpgexhTgLVoGmmsJshPCUGJYQQpzdhFrZRtdK8dt2CaW8lQU7jSOFUKsDdLQETmMUqz6MXhlAnN6IK4Zoq3GaShRXjuIpsUCYkKPI8wO09BSeEkOa24YtRGnrGVpaBq06iislcKUEViNCU0vTljP4YgpXSODLaVwp2YvG5DCE4Lyo1TCmGGfRG0erRXDkFAvOGPXpAXwtcDwEAkQOU4jTMvPYUhKjEUOtxjCFFG2zRMsoYAgxOlYeS4qhVEew5SBuoNWDf1tSBEeJ9aIrUdp2AktKYEt5HDmDq0UxpSFMMYwlZvsikiWmcOQUjpLCEmOYYgRHjuNIeeT5CEolTNvKozciuEpg0XeVIpZcxJRyOGoOz8hhq2lMKYNUidN1d2MKgVDlqXm0WgJXKeApJVy5iK+OY9TTaLUktpgJhAoxiaOkMYRYEKsQ0yjzYYxqjAVrHLMWRy0HgkRbL+BJWeTZEGYtgS2kUMsRuuYYjpDGrMVxpSyenEGrjKJXR/GVFLaQQq+kcMUSTiOK04jSlJNo88M4jShtNY0rxDCrIczGKJ4S611zwblvqhnMegxHSKI3IthyClfJ42tjOFIBW8qy6E5gClEcZQJDLOJqE6j1DLZSwFWLKLUEupjCN0rYSh5XK6ILadR6gqY5jqsVUGoJLDGIo6jVMHojQtPIsuCMIZcj2FIeX8/iaxnEuRGk+RAdaxxbzKBU4ijlGK6axJKi2FIcRw4EsHeaO3oCaiBGmGJwn+pY4/y2swdXCWIbTSPdv6+0zDy2HFzbrpLGVdPBwG+VMKQUXXcCR8liNhJYjQQL5hhWLUHl6CCeVOC3/t6eyBC4sIxqCk8soFeSWPUMVi2DL5cwqmnMapqONoEj5PHEMdS5FE15HHE6glXP4El5WmoxOOfVFF1tHKuaRJ+P4tQTuEICtxGnKafoanmsagRXjNIx0nhKAktM4GtFTCFHU01hCRHU8ghNNYMyP4pRi+ErORwhjSensIU4jpCga5SQ50KY9SSL1hQttYRWTdDSx3DlPOJcGGE2hDwfpW2OY9QDJoejBZXF9bkQwnwEVyvRNCepnBqlNh3indZeTClPbSaMWI6z4O3ClPIIc1He8Xeh15OYjTTlYwOo1ThNvYQtZlHKMX7b2Yur5NFqcWaPbMKWkrhKCl/P9ASoXCA4iEksKYktJbCkOJ6Wom3l6FqTqNUovpbF19PojTBKJcSCM8mis522tRNbKdE0xzCkFKacputO4apjmGIRVxvDVUu9euSgJtlRini9YVyvx/G1PJaYQpgdwVNzdO3x/v1fq8UCEUVKI82HEOdGaRlFPDXXe36GplZArSTw1QlssYjZyPSEiHF8dQJXnsCVpnCl7WiVPJZQwGikaBkFhOkBFu3gftBSS0y/thlPHKej7cITp5h76zHMeozftnbT0SfR5lN09Sm0chx1PoJdibGoFWkpOWwxjVSJ0DKKKFKCSnmURjWKLCTRpAyOWUKsx/GdCVQxzfz0MG17O45aRKok0BppFrydfZGi4+yg29yFb08hVJPoUgGplkETiij1Ak17D3I9z/ypUfbuvIatm75GIvYDYuEfMFFazku/foAXnruXE0c3cOLoBsqzg7zw7D1Mjl3K5NgviYz+kPHxs3nh1zdiqAk0MceCv58Tbw1x4shWXnt5DUde3cBLv16FLCVx/BKV+jCyHEUVYwiVECdff5BVd/4999/8Vxyc+DHP7TiH1/afy774v7I/8S+8mPrfPBf/ONUnf8BzyS9wIPJ13npiBXOvbEadKeIZLq+9/CaHXz7GkaN1pmd1jr5Z5cRbZcon6xz6VZax4hoevPNM7rrmU1x53vv42feXceF5f8TDa75IeNP3eGr3LYxs+Qnj+VsZL60kk13FSHQlO/dGePKlZ3j+9WeZr73GkaP7iUVWMrTtLu675woS8Y0UCvfw9NODHD0ywZuvZnj+ycfYsuorrL/ro0wMf57XD12AdOIhTry8gecPbOaVZyKMbr6M4c3n8uyTt3HqjRD7xm8luvk8dmVvIDdyOfGBK9i6/pfcd/e5hIZvYebUbrZuvpJo+AYGtv2S114dRVV389ZbYczWi1Qah9C0Y5Rn36Qy+wbH3jzIz8/7NHfc8W22bv0l2cztREauY9Pai9m45kLuvvG7bHjgF6y79+dc+qNPcdN5n+GCr/45m+8+hy2PXMGqlZfwyKqLWXHFl3jg+q8QWfdLVt9yLpseuJLkljtYveJsBh44l233n8nll32GkcGreHjlefzoWx/mwRVnsf6eH3LrpZ/kwRv/jXWrL+eS8z5PeOvNXH7+51h9549Zd/95nHfmhxl57FK+8YU/4Sc/+CRbN97L3v0FzvnJV7j33iuY3JGkWptBt0wEWcJ1XRRFwXVdfD9w0S/FHPRedelCJ4j+Lw37bT8AUJq9yIbv+NiGTdvv9Js/ml6rD5sMnAs6mqwHrgovKHZo+81ASLDsXizEp+V1MdXfufiXZmPLMFnsdPuRD9/1+k4Pz3aCRXfbwevViS6xFpcqRj3b6b2e3mvotYwssTIC90cgspiahSzLfa6FYRjout7nXfi+H0Rf2gv4PSFGFpV+7KNebfSP5/8QKpaECc+x8V2HdtPvCxVLAsSSOOG7dt8tEYgOvwNonl7o9qtJA3Gj1Y+JLHbbfYfFEmBysdvtn7xuz+nQH+qX2jt6qs+S2LDEr+i02n04Sd+h8XuOjCVQyO/HRJbaQ1zbYbHb7edolppDfv93d1qtPoRzSVRpuh6dZqu/T4vdbl/Z8n/PidFuBnyPpX1biqd0evET27axLAvNkTD9CtPlZ/j1MyNsWPUjSqHLiG5bzqP3n0Vk63JyketJhW7gqf1bsK3DTM8+wd7JVYxuuJiRR3/CS3se4K2n13H+mX9JMXoLtVN7ePHwTsTq67x2cIoNN/yCiTWXMXH/z9h64RcprPgZQ7/8BsX7Lye36gbCt13MfWd/hqs//0GGb/wZW1dczLqrvsvI9eew6luf4tr3/xGrP/IhrvjTPyRy+c9Zc8U5/PyfP8DW639GeuU1TD20gvxtl/L0tjs5enCIieztpNJXsHnbz9m45Rds3/kAKx/4PpHRS9n06Pc5tO8ODu2+hbljG2nUBnGdEr85vJFnD6wkvOFM9mbPozz9CGJ9G7ocx9IKmHKO2vQgj973GV44cD2NeoTy3BCSEKHp5HinPYarxOl/h52gAAAgAElEQVSYCU47KXRxCEsO46op3mnuxFUKCLNh5HKUBXcSU46j1CJojSQtcxJDzKA1EuhiFEuJ45tp5EYY2yzQ9HdSq8RQhTRyOYJVT8BvX+A3T61hZ/Qqbv7ZR0mtPofbf/xhLvvyH7Dmwo9zw+f/hks+9ofc8/UP88tPLOOOr3+QW77+Qa7+8l9w8b+8h4cu+lcu+NwfcN8v/p7iurOIrv4Kwyv/jezGbzE5eja7w+fwVO5C9qZ+zmTsXIbXfY2x9M859MQKFrvbEcUIjfooshSl6ZdQlTiyFEVTkxh6GqE+jCyGMPUkqhzD1AP7adMNgF66Mcl//eevcPRgpUuuxTDUNHNzA8haEsfPUmuMYFsF5k4NotTiaLUoLT0TDC9qiraZQ62OoNVCtM0sphDBaIRRKsMBl0FOYQgxlErgtPC0JFp9BFcLVuq7Zh5XiqOWhzjt5NFrQ9jiKLY4wmmniCVEceVE4KgQY5j1MJYQxVeSaPUIrppGb0RRKiGUaghpfoS3exZsvTaKK8Vp6RlaWpbGqQEcMcXbziR2I3AIdIxML2IwTGN6I7YQpaXlseopTCHGO81Jqie34qk5tFocR87hKQWkuSjyfBhPzeGpWeTyaDA46Wl8PXCZeGquNwRnsMRUf7XMltJYYioQJNSAndE2A0HH17No9Qhdu0RLy9HScrT1HFplFF9JBtyJxii+EsORQjhSCFcO0zYSdK0USnkbTm/brA1x2s7gCqPIM5uQZjbhCKM0lShNJYqnxNGrw3StDHptGL06jCWEsYUwrhzFbISxxSgtPY1RC2E2wjhiDKsRpqmlsKoRfDFJU07T0fO09RxtM2ioUKqh4LXUIjhK8Fq7dgm9HsWRU8iVUVpmHkdOYUmJvqNBqYb627aUQSlH8LU87zSnMMU4wtwAXSfPf3SmaFlp5MogXSfH280SemMUvTGKbyRxlBjC/EbaVgFPLaHVAhCopwdgVFcpIM2HceQMvhYIRHJlFE8LQKTBgBsMQZaYRK6M0DSytM0icjmKXkux4O3B1Uqo9TiWksIzchhiClctodYytM0irpLFVXLBdaMW8dUxtGoaVy7hqcWgpUErIs6OsuhO4qqZnrgSDIdmLY5RjdFUcrS1Ano1iiulaap5fDmL3UhgC0msRoK2XkCrROjoBdT5EI6Q6sWNUqiVYeont+BKaU7b29EracxqiK6exWlE8aUEVi1MU05i1yP4UgKtMkhLT2IJ4cD5JCcxahEcMYkvZ3DVJK6SwWyksMU8vjqGXgsYGae9MTxtEq8nUjhqCU8voTWSfS5GIFIUeq6KIo5aQK0n0RpJbCWHXktjCmn0egxTiOFpaeRyCL2exFNK1E5txVXT+Fo2GNy0Ai29hK+V0OspDCHcey8GTh1XzdC1x1DKEVpGqcdnCd6PvloMnCFaPhh2tRSukqZl5jEagXujqedoGXnE+d69TcthKRm0RhAv8tQcHaOE3UjSUvP8trmXpjKGXk5iVNN0jUm6xhTqfByzluZdbzeuWMBu5LAbWTr6BE1lDK2cwBXz+NI4bW2KytFhjGoaV8yjzEVxxSwttYhdS+PUM7TkPMpMCLueoKVkMSphXCGOXY2xoOex6iHUyiB6bbR3n0nTmInQ0tK993QcqxHDlVKY9TjKXBh5NsRpZwytEkIthzBrcWwhhVVP4Yo57EYGW8qiVoJ7oi1m0etJHDmHVksEx1PJYssZ5GqMjj2JWkviKEX0RhZLLASr7EKWpjGBVElgK0WUWqq/6t61JqmfGsGRcijlGJYQcIFcJU/LGKNjbseRioizUSwhi1ZLIpcjaLVY4GYSUj2hMIspJoI6WCGKpyaxpBiuPIZWS2EKwbl25BRyOULbmKRj7sCWJrGkcZrmFE1zArWewlHHsKQxHGWKljWFp4/TdXfi6+M0zUlsJRAwmuZkT4wu9d0Ujpzpia5FHDmDKSR711sWR8703RdLgvZ/dndjNJJ4SpHGdJR3m4/TmAnztr8DrRaFt5+mcjzEor0PqzGO2ShRPjbCgr2dRXeSBatE/eQAbb1EUynSNaaoHw/zX62DdLSdWEKUubc20NHHWDB24AolxFNR/sPbgzwbwSxH6Sh5WkpwXUvlMI6UxpDT6EoauRyja0/S1EvMHx/AaKRw1UCsVKpxPG0MS8qj1dKotRRKNUnbmkKpJhHnYzhaEUPKIlTiqI0sSi3D/MkwHWcPQjlNYz6MUI4zfzLEromb2LfjZnaMXU0+dQF7d17FC8/eyK8PXcehJ65k386LiIfP4Kn9l5OOf4/hbV9h7tSj1Oa3oksZ2vYeajNp2vY+LGUcoRynfGIEpZ7HMnZy/FiIvftu48UX7uXwy7eyZ+dPSUY+x8G9P+L5J39GfOAfGY9+lsLQP5LZ/BGenfwaR/Z8gfLTZ7Fzw8dYe+kfsf6Kv2XnxnN4On4VB2JXs+XRKzi0f4T9u4eYKGwgFV1FKrKKPRNb2fjQVdx5/Tf4wVf/hCt/8kFWXvtxLjvn/+HeGz7Kzdd8mJX3fJbtuWtIjlzIVP5Gdk7cydDAch5d+3MeWXsBodgK1qy/hJHEjew98DAvvLCVscJtbNlwMcXsffz6mSiPPfx9Bjb/gp1T95NL3cqVyz/JvSv+hSenruKpyYvZnj6PvaXLGUtfxf13fpt9u1dz8liaTvMg1dk4h5/bzOOTd5GPXMFTu+4hOXQx61efxcF9q7j6is/w4gsjTJ8awzKfZvOmi9m2dTmR8DXMTBdp+s9iNV9HUF9Ft6YRxBMIjSNs23YnofAtTG6/n2NHirzyUpzZUzuoTO9mePO1jGy+nl3FRxhcdzUXnfUpvvfZP+We5V/k0ORaNPFFjh49wOuHx9ny8HLuvuHf2V1cyVsvZKke3c/jhfWsu/MnDK08l6eyt/DE3g08vnM9D6+8kI0PX8E9N5/N7dd+lYfvPoPhdT/iycfjvPRciZ3jm7jykq/x8rMJTrxRYnDDZaxfcz4P3fMzDv96nK0bH+Cqq37OtuH7SaUf4eZbL2TvnhyKriGpCoqiIMsBy8E0g0iFUKvT8puIDaHvUrB0o7e47veKFlwW2ov9etJuq0vLb/cqRoMYid9rBVmCZi7FJJpuE9e2e4v3Xs+p36Htd/GdNo75e+0ato3d26/FThdZlPAcp9922XS9fjxlobfob2g6pq4HjpBmC9e20RS1P6ebuoGuGli6RdsPUAqe4/dFlZbXwrICkKfv+/3mkG63i+u6dDoBz6LZq1m1DRvXclFEBUu30BQd2zZxXft/ChUt38N3fydULHRaeI7dqxZdingEw7drW72mj989liIg75xe7IkSnf9LrPgfjorfi18sOSVOLyz+jjnhNwNWRLPFu6ff7jsTllwSS9GLxe5CH3C5VAGzJBb4rttv8OgucST8Ji0/gGAudLo4lo1jWoHr4vfcHH7fKtOk6Xk0Pa+/f90eFHPJXdFptljodPoiSfBzAeNjCcjZ8gO4pu/4eLaPodsYhoHlaejmPK+9vgdFfI5Vd/2Qay/+DHff9GXCWy7h6uWfJp+6g8MvpzHMw8jGa1SEF8iEr2f1nWcQ23w+bzyzlonoFVxx3t+RGrqWuSOTHC8f5PiRg/x6e5ZHl/+Ua/7lQ9z1xQ9x/5c+wr2f+zuWf2gZv/zHv+DKf/17bvry/+a2L36UKz7+Hq7/3Ec462/fyy8/+wEu/+T7+cayZdzxwT/nzve8h0uWLeO2f/oHzvqrP+GXH/sgP//Qe/nlP/wVl334L7jyb/+MCz/0BwzdcjZ78ncyNXY1O6duYGT45zz44DcZ2HouOyau4/kn7+aJ7dcw/dYW5HqIdrPA/NwgM8dDHH72UYbXnUF441fYu/cS6tVttNxJTry+jfKxEV46eCcDj3yO2NYv0m1vx1DTzJ7cTHl6C20nz4JXQK5sY/7YWlwrjSbFUBoJhHKcjrsLSy2hixmESgRNTOGb45hyHlMu4OolNCmOqcbw7AS2FMVWEjhGnpY3he9MIFaDuMGiU6Q2PYJRT7NgTGLMxnmqeB2v7LqDJxKXEbrv6wze9B0Gb/wmm67+PKsv+gSJlWdy7/JPsO72rzI2ehmjD53DgdxNvPT43ehzIbTyELYQxmyEcJUYtSNrOXX4QWbfeBhbjlGfG0CVYix0ppCkGPXKEJ6To+kWKM9txXcCcJ1YH8Gzs1h6HNtIoMkRTC1B2x/D0tIItTCyEOP0u09SqSboNHez2NqDKqTwnDFEKU5ditIQR1DVBK5dRGkkaZljaNVgYPHlOF0rj1EP09TSuFIcX031IxquFMeSAidF28rhqSlcJYmjJPowyQWrgK+kUOaHsMUI8vw2mlqc6onHcJVwb8UvilkPo5SH+xGQxqktKOVhFt1xfD1LfXoApRLivxZ30zLyzLy1Hl/L8q4/jiVEqB7fhCMm8JUMvhKsQuvVOB0zi1EfwagP8Z+dEotOwGeon9yKJ2XxtAyOnEKaH+VtfztmI0nLGMMSMggzod6KefBHbjBIBcNR28piK1GE2REcOYM0H+pHP5p6Ab0eR6vFkMu9wUGMYwgx1GqYjlXsuQnC2EKCrlHAV9JUjm3EqIUCcaE2TEtPsuhmaWoxhJmNiLObsMUQvhbwLFpGAkcYpWsk0SsDaPNbOW1naGtxzNoQdmOEBSuLK0Vx5RgtPUnbSAdMkeowthhhwc5h1EZoasGw2tYDEGcwuIbwhAQdNYddjyHNDuErGd72JpDKIzhKindb21n0xmnMDlI7tS1437jj1E5to3pqK009sCi7Srp/DLp2CVOMo1bDWGIao5HA1/KBkKFl8NQUthzDFKMIc1txlBhNI4VWH8EQQsjVQdpWBleNY0rDqNUQHWsqWF3VojTNKKYYRq0mMIUUej3RExMCkaRt5pDKQzRmt6HXUnTtCWw5hVYP0TSydKwSei2BUc/QtneiCxmE+RCOlqFpFeg4E7hqicZcDFfJ0DQKeGqOpl7CkXLYUh5pLo5WTdOYDvWG6mTfOWKKCfRGlPr0Njp6EV/OYtUT1E8O4ggpzHoCX8n1huEsLTWLIyZoqlmE6UE8OU1bzyPODOGIKYxahI6RxRYDWOuiPYZRTSKciiCe2oonxnEaEVwhhjY/TFfP4goxPDGOUh6ga2awhUgvJhAMtAtWCaMaxdfSdO0SlpimpY+jVZPYUpaWUaDrFOnYO5GrSeRKAkPM4ulFpEqEtjNO0yyy4O1ArSdpWRP4xhieXkKtJzGlDL9deJymNoFcjuOpOUwxgdGIUTmxjdPuThbsnbStPKe9iZ74lUGYHUWYGYV3nsQUMhhCGFuOYcsJuk4JrR5Fq0WDcyqlkcpDvNOcomONo1TiVE8Ms+hO0dRzyJURaqe20bVLgZghJ+naJXwtEBIdOYVYCeObRXyjiKflUatRbDFFRy/iCClcIY80E6GjBwKFL5dQ5+O01XGMSgpHyCPNRHHFAi11jJYyhjwbxZOKtNRxnEYRVyhh1XK84+zCkwpIM2EcIUPHGOP/tPbh1DPI06M0pRzq7CgLegGrFqEpp2grWYxKiAUziyfH6Fo5lPJo3wEjzGxFmhvgHW8cqxELVt/FVM/FE8cWAqaOPDdCU83R1oo4QgZpJoRZS+GpBYTZUO/3FWkb4zT1EtJ8BFNIo9XiyPMRjEaKjjWJKxeZOzKEXsty2t2LrRQR52PIlQQtawqpHEeYi1KfCfNu53HMRpr69AgtY6wfnWpqgZPD14pIsynqp2LotRy+OoFWTWMJWfRaClvK4an5/vtbnBvGlhJ0rDz16S2otVHMRoGmNoFRD8TkjjXGO81dNKYjuPI4rrIDX9+JLZdY8HYFbg+xgCmO42m7etGQIrZcoOvupGlM4OvjuNoYnjZGUy+g1WJ9odpVsnTt8f73XCWLVoshzo1iiSk61lg/9tGxxmjqOYx6AqORoXJ8FFcew1MDoePkG4/RMsZ529uDMJ1g/mgYvVrAFkq09AneeHENbb1IU8ljVBNM/2YTbzu7sOo5zGqOmd8M8NvWdlpanurRIZS5JG11O9Wjo7zr7qGpFGnLOYz5CF29hDIXQqtEUSsR3mnvRK5GeNuawqomcRsZ5JkwXX08aKuZi2LVUmi1FGolia+NYwk5PLWEXkvT1MaxxTxKPYEupmnbU7TtKQwhF0TmzB1Y0hi12W0otSRNYy9adQcHd65iZ3EFxfQlJMI/5PYVH+T8nyzjuivew/CWL/HA3R/lgbs/yp6p8zn+xn1oQgJTymKKJaT5HHpjAkuaQpzPoAsFfG2cBXc/SmMnsycLvPLSZh64/7Ns2/Kv7N7xPY4fuYyD+7/LoQPf58COb/LWixdw/KULmTl8KadevITDe75Ebt3fkn/ok1z2xWWs+NZ7uPXM/8XyLy7jznP/itLoj1h756dYfcs/cdvlH2Ltnf/K6hX/zBXnvpfvfX4ZN57/Ee6+7GNc99P3cselH+Dmi97L2rs/xUtP34UwH0aujFObzvHSr9YzUbiJ117ZwsEnHqBQuJ6x8RtJ5n/EQ2s/xcDIVxmf/CmR6BmMDJ3Buke+zIG9N/LUnhXs33ULk8WbSMau4eknHuXZgw8zmbuG3aVrOPzMel56Zh0vPb8Ry96Hbu7hxMkkr7y0hblTaWaPZtg1difDm85n7YNnsmv8ZtauOoPH1nyHFdf9EzOzGZrNpzh2LM6KFV9m+9R9DGz7JXt2r+HUiTEE7RUaymvUxNeR1KM8vj/J+g3XURhbSTRxPXOndtDxX8W3X+aNV3LcfuP3ePCun7E9/zCb1lzOVz/+XpZ/5+PcfsHn+fWurUi1F5mefpbpo48zuu5qHnt4OeOFR5HrL2PKbzF/5GnyI/czGbqbTXf8mA0rLyI7eg/bC+sJbbuTqdJj/OrJQUa2Lueh+89g+/gwhw5meeapDGsfvppE9F7efH2MUye3c8/dP2Rw/Q2suvtKjr/5AvNzvyGVW8cja68iFLqXVSuv4vmXXqQmNKhUKqiqiqZpgVBhOzimhdtzICiiRMtv4vTaPzzH5e3FIOLR9ju4lheAMP2gMcOxXE53TweAyl7dqO8E4MkgKtFiob1Itx0svmuygiLJWIaNY3pYmsNC++0AiGla/aSBbVrYhslit4uhBU4P3/UwdYOFdidoqPSbmJrOQqfbj6ssCRmmbmAbJqZuIDWEoE7VabLQCcQWRVKDmlUncEu0Wi0URcGygopTVQ0aRJZYGZqs/e4Y2B6WbiGLCo7pIgkytqPjeRbL/uu37wL/h5bvYupazyXh4tomvmv/Hn/C7fEWvN7D7UVDlppBftcKslRJGsQ+fldrusS9WOgEkYjTC50+rHKh0w2AlM1WvwWk3Wz2BYd2r+mj76joCwFBVqbds6cssSKaPUvLUgtIIIK0fic+9ASDfgWpHzSQWHqQ+/Fdtxfh8Puvc7EbxFsCZ4lPp+3/Xi+u068n/b8fHp12IIgsVaX6rtunt0qyhe362I6OZpbxm/OY+uscf2M7b7yUZ2fxXnZPrOLZQyPMzR6gWn8OxXwDUXsDSX+T7bm7ePT+73Ng6k7eemEd80dGWHv/GQyuO59tay/kjZN5ytMHeGv/GHed+XWu+PhfctEHl7H8g8u4/Z//hts++xdc9+kPcsOXPsGZ71vGQ9/5Z1Z/6xOs+MJH+cafLeOWr/0D53/4/+X8P1vGrR94Dw/8xfu47c/ew2V/+R4u+Nj7Of+v/pir//Gv+cl7lnHRHy/jpg/+Kef+8TKy952PcmqMuWMDHHt9E2/+ZgPPPrOS37z6GMff3IgwO4IyP4Ih51DEKHMzG5EaUaqzCaqn4kzlllNK/ohU6mx277iMZx6/nWf33cPjpetJbjuL0MYvc+TlFbhmjpZTpFEextUzeEYGQ4pgSlHU2gi2kcbWs0i1OG13J213F6qQoVGJIDfiCOUI73b30Xa2M3t8kLY7gWtmqJU3sdjJ0tZSASfByKMIcVreBL6dR6kPo9UHe7nHDGo9iloJ4TbidOUsbjlO7bVN6DNJam8NIBwb4OgLD1A+voHq/CBvHV3PG8c2oNULgX1czvDGq6sRakMYagzXynDq+Ho0MUTbzaE0Rjlx9DEUKYYixVHkBJKUoFEepGll8a0sTTtLy8mhiWEMKYpYHcLSorhmEqk+HNDj1QS2lkKXE3hmDtVKURdHEYVR3F79oiKHqTWG0OwEtp1CVeKI9UgA2FILGNUoTiNGU46zaBVQ5gZxpThvOyXaWgajOoonxfHlJOL8AKYYZtEt0jQyaPUwjpygZeRo6lkqxzeyYBUwaiE6ZobGqU209ARNLYZWG6B+cjO+kqRtZFHKwwgz22gbWdp6BnluEGl+BEtM4KqBTVuvR2nqOdRaGEtK0LVyyHODmPUIHSOPWY/hSmnMWgKznuj94T6AVh2gbcZpG4kgAiImWTDHaRo55PIojpyibQaWXKUSw1MKNLUxLCnVH6AcJYUjJ6jPbMGSopz2iyiVCLaUDvgIcqbvplhyVLSMPI3ZQbRaBLUauBBsOXCK1GcGMOsxbCGBIyaQ54dwxBhqZQhbDNPUEnhKhJYexxZDeEoEWwohzGzqOyz0ygAtNYYrjGJWB+noCeTZzWjlbSxaaRwpQktLYgkhfDXBopNDrQxhCWHebY6xYAdCjiWEcKUInhKjqSVwpAhdK01byeA2Aru5rwTRD0dOYYrxvj3elpK96EwEX8/2v2cKcRozg7TNAr6exRIT2FIwDIpzw3TsYp9xYkvp/gDvKkl8PY3RCNO2MjSNFHpjFKU6hK8nsaQIhhDCkiK07QSelkEpx3GVHF03g60EgkbbHMeWMjhSMDAEjo40Wi2Eo8TxtRSLzk5MIRVcA0rQCqPVothSBkvIIVeDvLpcjfLf7zyOUo9giCk69na0Rg65HMLXAleGpwYME0cu4MolfHWc6olhfK1EUytiS2mMRrx//EwhhjwXwpMCrkpLK2A1kn3+gTIXwqxH+wwRqxGlqabpGHkap7bhyYGboqmlUStDvOMXAkFKy9A4OURHn6CjZbBqYaxaiP/wxuloGZpyEml6K//hjdPUElhCII65chxfSdI1CzhCAqsRR29EMBpxWsYYTX2clj6OLWVp6nnUWghLLrDg7cTVSpRPDtKYG8U3C5hSEqE8giFmsJU8nl7EknOI5Qgta4LTzZ2cfHMjSjnFgr0TXysgzY8izY/iqQXe8fdy7PBGmkaORW8cvRGjMTOMXk9g9aJZtpSjaWTw1CTS/BAtMx80/Kg5HDmLJS5FODIBc0Ybp6mN91wBaU77E0HMo7fS7qmBaGk0YrhKmtPeBLaaRRMS+EaByoltqJUorpShqeR419uOKxaw6hlcsYBZS6PMxTEqKbrGJE25hFlN48slrHqWljKGXknRUsdRZmM4Qg7hVBS7XqCpjNPVJxGnwxjVJB19LBhAy3H0uRgtuUBXK9KUMrSUDG4jjivE8RpJ7FqEppLEqI3gSLHe+y/b46SMYDUi+EogaLlSCldMYwspHDGDXg39jknSSOKIaeTZMG1tDL0S8EAcKUfLGKMxM4oppDEbAQNDryVxpCy2kMVTithCHlcqoZbTqOUMdqOEIWSRKonAVWFOojUyQXWuWkJvZNCqCRozo8H+qkWEmVAgVugl3mnuQq8WUCs5HGmclr4dvZbBEvI4Uh69nsbXCqjVaE8EKNI284hzg7StLEplGL2Wo6lNYImBkGAKSTylQEufRKtkcOTtdOy9GEIBSy7QtrfjG1Oo1Ty+tgutnsaWCzhKkY69naY5ScuawpTyWHKh57bL9eMdQXQw2WuWyvTFClNIYomBUGk0AmHF1/IolVCPdzRJS59Cnk8GCyP2BI6cpnJiAFcp4srjWI0x5PksWjWPK4+hVpKUj2zjXW8X8myEBXOK8pFBWuo40kyMljKBXo3gSVnqx0fR5jP44iS/9Q8w85utOEIOT0hh1xJ4QhpPTPMf/g48JUvj1BBaJUpLyuMLObTZKE4thV1NYczHMMtxOkoJXylh1jPIczG0ShJXLqLX0jhSAU8u4mp5bCWLrxfxtBJaPU3b2o6rjiPMxTGlGHIljjCTwxH2I05PMvNmhJkjgxzafzP7pq5mMncxk9mL+dWBW3jlV/dSObkVQ0jQtkosOHuYOzqKr+6gfirFf3YOoVTy+NoOqicjuHIevV7Ckh9nofkijcoY+3ZdRzL6DXZv/y6F3Gf51dNn89T+75GJfpZnD5zLUzt/xETia+zMfJuBNX/Fjb9YxrobP8qtP3w/a5d/ijt/8LesPO+jrL7wo5z3hWVcd9b7ePTKT3LrOX/J8q8s47Zz/5Z7L/g4t5z7/zG88lvceuFfc+1P/pjwI18iueWbnHxlFcp8hPp0BLk2hSHtojab57WXNvPmq1uZPh5i+vgILz//CKMjXyEe/yZ33fM3pDLfZXDw3xnY+lU2PPpFkuEfsX71l4gMnsP2sRvYPnE7zxxax/PPbuCt14aYPhKmcqrI7Mkstr0fQZ5Es3bzyuGtFPM38frhYWzlAG8eDrN97E4eWX026x45m63rf8ivDt7LQ/d+kRdeXIuiTlCrF3n99RH27V3N1s2XsO6xC9i5/SG27xnkhcMTvHXscZ75VYbS2GOsWXMxY+Mr2bvvYeTqAWaOTKBWDnLkxSx3XfNdNt53EU+W1rM9fD+3/uTr/PCf/oyHr/gW+zMP4SqvM3/iWV46kCK38Sbuuu0iwiOrOfL600wfe5HjvznEyGN3sfqmC1hz43msueEcNt6znC0PXU8htQ5VepUjb23nwft/zC9++vcMbb2PV1/axejwSoYH7yGfe5S3/n+u3jNM0rMw09Xu2fXx8dqX1wHbC/ZiY9Aak+2FlcEEY0wSYJLBBIFEMAiQBEgCIQlJII1GM9Ohuivn0NVheoISSWCCZUsoTO5Q6cs5V+qZQYLde398VSV8fvQldfeou6en1FPv8z7PfT+5yWNPrLMVvgQAACAASURBVLO4dA3Xf+5dXPuZ9/O9Bzc4dfKHPP7EcRrNO5g7cDUH7ryajSObnN3eIggCXNdFVdV45qAbeJNAYnrIH0T92SSkH0YErodrezOmQzQJI6a8h/6kRRFDKmOjhmt5s6lFbAcxJqiDYHJ+HjKMxrimzyAcE/o+F89fiBEIk9AiDiZM/Mm8w7FsHMueNSUGk/Pzhb3zk+lIfM51TGvSojBi5mLUJ/z/fe1iV5yxNMKJXjSKnvlnvx+3LIIgiNWjdmwwsU0Hx3QYRiNCL8Q2bCK/j+MYRH2fS37x9FPA/yb0XQxNJfSnXAoH342hmqHv8suq0tD3CH13BtmchhRxUBHNworz4+G/s34808qIWxvj4TMTjWk1ZtgfzJoH0xnFNITYm7AqxsMYVDnlWEyrNOdH40kVZjCZdcT8iCl/YhpKTMGZ0/dZuhHbOSYJWOB6eI4zsXx4RIFL6DsMB0H8eugSBQ790JtpXKYPvBkDYwbljEMe33EZD0cz+0cMPfGQZBfddHEcE8PqYJnnUKSf4lon0aRHUIXv4bs/xbIfx+/vYHtbdIRHkfUTmNZpHjp2F3d+7e1U0lfwwJEvcO6Jg+QS72X/bW/mhs+9imL9Sh7Y/Do/LB/g+je8is+88Nlc95Jn8ck//VU+9se/wg1veA7X/M2fcss/vJZPvfZ5fPmNz+Mv/sMlXP365/Hhy57HdW9+Mde84X/w+Zf/IR/41Uu4+b//Nlf8yiVc8+fP4ubLX8blv3sJn3vZf+OGlz+XQ5e9hE/82iV86g//X7LXXc5P7v8mkbGGo9b53reuR1PKBP46re1Fdk4dYOvJuzH1Krs7B5GlBLZewpIbnHzkIN8+/lmOrv0Dd9zyMprl91HP/D3Hqx/mcOH93P7lF3Gk8UF+8tDnkVqLOFqe0K4wDlfRhCSd7f0EVoXQruJoeZReir3oCCN/k90zC9hqmWEQK+Z8I4+jZAnNuL5vSRkGbglXWyJ0khjbh/iZ38CWMnS259g5dw+umWPgFzClg3hWHd+u4Vsl5PYcanuesV3DbqcJhCJ7wRFctYwppOie24/QPohmpHEHDQS3wCDcpNNawjKKWEaWflRjZ2s/pp5nEK7heiU0LY2uZTD0HJZRROwl0ZU8kb9KYOYxpWUMcQmpdQhXy6ALCXwjh62k0MR5FGGOC8MVLDVJe2s/Si9BYJUZ+nUkJUGnfQDXymLJy8idQwjtgwyHdVy/iKoso0opbK2I2slg9nK4Yg5fzGC25nHFFCOzHIcTchars0So5OJ9e3eZyMoTWXlMcTm+wZIzOHK8k97zVxlaFdon93HBb+ArGWxxCVtMYEuLXAyrOGIKvZOYATUjvRArOOUMYydmGWid5RnjQGknsOUsgV7C14pI2wdxpTQXgyaenCNQiwRqCUfIY3TSuFKWp6I1HClJ+9Q38ZUYvBlpVdSdNEo7QaAXMYU0SnsZX6ugd7P4Wg1PreIqMbPClUtYYo6Ru8LYa6C2E9hSegJHzDOwG7MbtWlI4aklxn58a9a3q5Mn0rUZIC40yrNGRd8oY/WS9M0i6u4hHGmZyMgxtPPY4iKWsICnLONIS1jCAo6UoG9mkbfuxu4tsOcU0XYPYLQOoWzvZ2BkuehXCLXsBJa4jCun0DvzjJwyamsOV0pidOcJ9QyBlkJtHcBXU/hqCk+JjRxDrUxfLWJ3U/hyPr7ZN8rovRRaN4mnFmIGx6QhYsvZGQsi0EsMnTpaZ5mR16B1ej9GL/UMIG93Ea2Tpm/V4425nEftLBGZJSwpFXMktAxjv0po5pFbh/D1LJ6WmbErPH0ZT83jSGUis4anp/CNJRwlja9WCbQKppCNmy6TxoYlpnDVLJFVxJErWGIevZfC1wuYYgpPLWKJeWyxhKetEFmrGGKOUdDEnagxQ6uJKVawpRxDp4Et5bkYbmKLk48pxAcqrZPFU6v4WjxzseU8ejeJ0k7g6wUcIUeglnCleEoQahUCpYSvlLCFHI6YxhYmFX4hhTnhiERGEVfKYAspLGEZS0hMJlVJfCWH2c3Q1xv4UmbGo3B6SQI58++Amr4ac0wcKYneXsRX40DK6CTx5HzM85BykzlUA7WdZeSuxeGdlMaSy7MgQutlcLQiI7+Jb5awlOwEqFmdwDPzWHKRcXAYtZvF1apYQg1brDKwmojbCfRumoHVxOyVMHsx7NJTY66H0csw9lbx1AqmUMCRy/h6jtAsoPeWGDo1XCWPoxQmB8R4phRPAxrseUcI9VU8JW5GeFqBkdtA6ywTGmX2JoDYWQCnxiaWyGkg7iZiEKKQwxHzBEoJV8wjnl1maK4ytjcI1QZ9fYWB0SRU64hnlxHPLGF1CgyMJkNjFeFMAqtb4IJ3hEhbwRPrOL0qRivmiqg7aXy5EpsaenkipYqxm8Hu5BgZdUKlhCfmZkGF18vidFO4QpJQyxJoWVw5P5m4NDnv1eIgV0xx3lvBlaaPtwKBWmZgljE6yzhilkApxb83tYIvVzDaMQck0GsEWg2jl0NppXDkEk8NjqG1M1jdAla3gHh2GVesYnXKeFIDV2ig7ZZwtTrehPGgdvP0tpOEZhNXrbFzap7QqDNy1pB3kyi7KfrWCn1zBWl7mXOP383Q2kTvlOidTWGLFbR2DksoYvby9M0GppAjNGqT2UUcMpli3LIxxSSeUsPs5YnMGqFZwhRiBk2g1xjaG8itYmzf8A8TWg3kdgq1k+Pp8bfwtDXsSaPCVqoMvcOz38s01DCFLJFZm4SQufjxO2nWGb3M7P1TkKbaTsY/pyYBxsht4ColzF6BUG8ydo8QGSsxD0ktEBrxpMwWq/SNTcxuHb1dwRHrDKwNBvoqA30VZTvNwGjSOTmPI5TQW1kirYGyk8CTSoysDTxxhfaTyzjdOnvOEQbGGtrOMpFawWyncbpZjN0koV4lkIo43SzymUWGWp2R3iCUKkRyFbudxe3m8XpFAqWOI5RwxTIDo4knVXHFMp5UxZOrjNwVbClP9+w8rlJmYK9y+tF99K01LgTH4pldK4OyW2Rk34/VXcOTD+Ora0TGGpa8wunH5xF3C0TOUQLzMKbcQBdq9HZyOOIaRqeO1WsQahtsPT7P6Uf2ExlrBNoKgVrF6JUxhCaWeoS+dx9yJ4ujppB37+Toxt/xvQffyz9/5x/ZXHkr37//Q/zzAx9jvfh2vn/sYzx45ENkD72euZsu49B1l5G/+a1c/bbf5wvv+gO+dsXz+fL7/5g7P/lSPv3GX+eKy/4jX37nH3Dt2/+AT7/pWdxz9Wu45iPPpXjgbRy69ZU8/J3P4YjLKLsJzF6JUD+Ma91Ha6uMrR3B0Y9gK2uonQqRuYmnNJHOFbGldULnfvrBtwndbyN31zG6hwnVB2idOkDrzAKefRjXOc72dgnHug/PPE53u4StHkMW1tHUI0jKJj1xlfvuu4lPfvxSVqufprO1wjD8IWLvCKpyL4Z2nO89eAul1Af52rUv5eF/vRNZadDulBCEFR566E4WFz7Ct791J1/76lu55dYPksl+iY2Nb/LZz7yeb9z+ATLJz7K5fgvXff71NLLX8qP7D3CkeCO5u67kC+99BQtffC/H57/EgU+/nQ+86Nm8+0//C1e/4Y85vvRl1tJf54fHC9T3f4nFz/09N378Pawt7WMjfZBv1XM8WM3w6L0NftxM8538fjbu/gLfK92NdOK7dM7+iJ1zP0Ts/YRq8WZuu+l9HNp3HY/8+DA/fKjBSu0eFuau59FHj+B6Z7j/gSzpheu45YYruev26/n+9zbY3Fwgnbueu79xFd+8+UrufeB+uoKAbduEYYiqqkiShDe5mDY1HWvCg7BNC9uIA4LpKiBwgxmQchA+w3kYhLGWtD9hVHiOP4FN2ri2R+CG6IqOoemEfnyZ7zlx2yL0+gRu/DL7vKYVX+pPzrae487CDd+NpyFT/qLnuFiGGfM0JtiEwPNRRAnXdrANc3J+DuKQwXDisMKPZhYPx3LphwM8z5uBRqfzj1+egvhurGh1bQ+pJxO4AaEX4lgurh3DSSVJeqZREQUelqHhOdaMPRH67kxZGk9BXFzbmsEzYxXpMw2KaRAxhWfG+tJo9uunbIo4DPEm/90z840pdXTKmRgPhjHbYWLrmL59NAFuDvv9f2cMGU7aEqNJI2Nm6ZgEGYNJW2M6MZnCO6dq0WngYGo6e8PR5ONZhL6F75pEgc1oENAPHfqhy2gQtymmVZ7Q92cBS382/5jqXMOZcjVue8ScCkULsd0Iw1DR9RaWuY3r7OA5O2jqaQz9MRTtCQTlBDvCk4jmDop+Dl0/Q7f1MMcbX2fuGx+gUfgUh1c+hWvUePxfb2dx/1u48+bXcWjudaykP85X338ZH730D7jjjS/j8y/7LfKfeD3fvetKHi5fx48bt9B7ZIWFr7yX2z/+Km776Cu4N3Utxwu38Oj6HOt3Xc2Nb3kJ7/3tS/jsf/tP3PSS3+GH+z7Jje++lKtf9wfkP/sWHrr5Sq79o1/nc7/zn3jvr13C6m0fpnOygiev8eiP7uTxR/bT6+U5d24RoZtl5+wiulhClPLs7BxEU2M1miU18PUN9qINnvjpjZSW38Xc7Zdx6OuvIHfPX1FZ/BseOv5Jvv/gtYwHxwjMEp1zBxi6dQKzTOTUENqHcPQyo2ANV82hdpZxlRJPD++Na6ntJXw9T98pMrDTKLv78dU0I6eM1VvC6M5xPiii9/Zz0SpjtRZwpAy+WSLyKgROjl7rm+jSfvr+Oo5RprtzEF1MYIoJzN4y2s4SvlRG68RPtqVzy1zw1hm7TVytjCzkcJxVRDGDKCTZ3T0A3Eeve4hhv0m3tYhvN9CMLLKaQpKTDAdr2EYJQykgd1PoYg5PTRMaOSwxQWTmOB9UscQljN4iWmceR1/GkBbwzQy2msSUlzGkZVw9h6Pl0NVYaeeqBQZmFb2dxJbyuEYV26hgm1lMLUtgxZtgTy4RSAUGWhGnvYi+M8+eXY0PPBMw30Ar4PSSWO0EI7/EXlBB2LkHcecQF6M1jF4KU8wi7SQYWpUY1NhJ4Mopnh40scUErryELS3GLAwhidZawBaS9M0SrpRGbS0wtCsMnTq2nEXeXURpJzCEFPLuIueDVbTuMlZvCXV3Hk/O0jfiarwj5LjgrePLJaStBI6Q5bzXIFAnsECtgitW0Hbz2HKWwWSjrrSWZtaP0GjgKhU8pY6n1NC7eYxePqbeK1PwZrw5DvQK6uT7qrSW8bXy7IbtZ/0NRm6Dk//2dQZ2jUAvYYqx3SIwSjhidrIbT2NNvg8ju4yvprGEBL6awuwtzEwfnppkYOfx1WQcYHTnMTtzjKw8YyuPvHU3fT1DqKawuvMEWhZLWKJv5DG7i7RP3cnQKjKyS3EgIicYWHFzQ9zah6csE+gpHCmBLS6ibi2gbS/yVLCGr+RxxCy2FAdFjpLD0565gd7zm7HRwyzjKvlJA6XA7sm7uRCucT5cjSGaUiam+I+PEujxoTEyqzOji9JexFUznA9X0LoLOGqKoVvG17OY0lIcVuiTOYg4h95dZuRuYIk55PYBQiuFr+fQOjGss2/WGdgNdk/eja8VcZQsem8JrZtAbcXQxdhEUsQQlnGU/KTWXsBVG+i9AqNgnc7WHIFVwVaKGGIRtVskNCrovTS+VqZ7doHQaOApVXy1jtEt4ioVjG4OsxdbSfpWHaOXmj3uArU8g2eK5xbi224xj93LMrJX8JUstpjEkVJ4SgZXTqO15nmqv4olLE+CiiXGbhFbXMTsLWD1ltlzY7L/lEWxZ1cRTu/H6cWBxZ5doXPiThxpaRZU2ELMMrCFNK6Ui+cfUjpmVEgFbLHMheAI3TPzWGKWp4YbOGoZtZvBVopcHB7B0YqYchZTThM5VWyljCEWsOQihljAN+p0txZx1DJ74WHO+/fSPpXA6OYZOk0is460naR9KkGoreMoOaTdBXytxJ6/htHLcN7fwOjmsMQijpIhNIto3aVZa2caUsStijyOHLdcQn0VS6gQGivYUgGjlybQSzNIb2DEraA4zMrEgYVZxZTz2EohhnnaKwRqGaOdwuykeTq6l77epPXkHH19BVcoY3byBEqdSGtMwJpFjHYeu1dCb+UI5BrCmQRmJ8/Q3MDuVdB2clidIn19BUco4giF2Oyir2B3chi7acTTc+i7y1jtJCOzwtAoE8oFIiWPL6cJtSx9szhphlTQO3nMXsy9MbvLmN0kjpDBEXP4Sgl1N7YN6e0lXCmH1cvgyUUiLZ6fhGocUKjtNFonw8Buxo0KqYjWztC3VtBb2RgS2imibGXwxDojYxOnW8cXVzHFEqZUxpIr2EoVpZ2NTSBSmZ2Tc9hiEU+toLbSSDvLM8uI3ski7SzjKXUcqYotljG6+Qlss44l5rHEXNyWUsvYUtx6Gzo15NZC/Pe/XcKRivStGlp3ibFfJTDyMc9ELTJ217Dl2mSyVCO0q1hKDk+v4Ol1xsFR+s46rlpDF4p0zi3hqLW4GSIUseTKrEE39lb/XZMiMmsz89MUqmmJuRmzwpbir3/Pb+JrFaTtJMpujpFzGFeponczGJP2oC0VUFs5RvYxRvZxpK0CvrLKnnuUp8P72Hr0Hvacw5x3N7ngHaFzcp49Z51QrSOdW0RvZXCFGp7YxOrUEc9keTp8ALtXRt1Zoq9VcXpZfKmA1UrhSAVGWhWvm8VsZ/GlEr5URjqbwJdKeGIJp1fA7uawe0VG5hr6bhbp7PIEBlvDFcs4vRK2lGPsrmB005i9LPLOMp5SYWit0TuzhC2U6RtN+kaT9skF5J0sobqO1WvQPZXD1Nbo7BTYPZdF7FQQOxUUoY7cq7F1OkX3VJ6BcRytVcYWa7RPLTB2NybhRxpHLHIxPIpnrHDy8QNsn1niQv9eXLlK7/Qinr6EKc1z9olb8fUcpx+9jXM/vZOR1SRQapw5sURgbrL92Byn/vkbHM9/DOWJJY5mP87ybW/mntteyd03v5R7bnoR68k3U59/A5X5N1FPvYtm4QNs/XSREw/vQ9hZInLr2HoRqZ3GEhuYwhqOc4ztrRxit45nHEVpN1B2aoTKMUb6/eg7TXaezGOr96Gr99JurbFzps7F/k/Yc3+AozVQxSqOvYlpbtLpVOmHD+KbR3GUNXqtDIa6SqdVR1XvwzQe5MnHkiTn30tu6b2ceDSN1DuKLN/P1vY621tNsssfp5G7kuS+y9ltZdGNVWRlhV6vxvZ2iYcfnuPBB2/n4IEPcOzI7dx6yzs5uP+DHN/8GtnlT3C4cQMP3b+fr1zzJj774ZfxT//wIj765ufyj6/5fT7/5kt5zwt+lWv/+nlc/7pLecezfoVb3vQS/v4PL+H9L/2v3PDhN/LVj1/Ol97xv7jq5b/Hx176XD75yv/Bl9/6au766Lv4xGtexGde92K+9q5Xc9Vf/neuft3z+dxbXs6h66/igbUM507+kF77ERrlfZTTNzN35+d4+KE65eztfP2rV7Fw8Ea2z/2YXvcxHn/8e9y3eQ+pha/ypS98jK999dPUa3fy9Ts+wl23fozEvmt47MknUHQN27ZRFAVVVTFNM24tGOasWWGb1oT5YM3AlZ7tTC6s3cmkI2AYjfDsmNtgGw6hH83YDVNA5dQAMurHXMfA8zE0jfFwGHMi3AhvYv1wJgFFOA0dvPjS/JchmTPj5eR1Q9NnAE7PcXEnkgih28O17RmQM3BjA4ljumiyhqGZBG6AbdgTtEEwCyZM06Tf78egUdel3+8TRbFa1XfiyYcma5M2hRPPQaIhmmbQ7w+55OdPxUHFIAon1g9v0qDwcSxjBsH8ZRjmdOoxBWjGYcU0qHjG+HFhb8Ro0J/9ugt748n7+hNuRTzF2BuN2RuNubB3PgZOTgKKKdRyagaZsiOms4/p7mYY9dkbjX5pthEnQM+EFM8wI6ak07hBYc+CjfFwxIXxHucnrAvfieEjg8hl2PeIQodB32M8nAQVkct4GM6mJL7rxdOUyRxl+tIPvcn3qD9TosZhRVzpCfo/xwtGqKrKoG+iqWf52UUT29rBtnZxnC0st0VXPUfPaHGuexLH67F19sdInUc48eMyjcw1LOx/L2v1q/j+d7+Eo5dRu1keOPw5Dh54Fam73kb5pg9x85v+gnve8Sre/+xLuPM9L+Tbc1dydOkKqoeuYOmbH2bh1vfxtav+gk9d/mz2f+Vy7rzlA3yr/A0OXPsevvi2l3Dtq57Dx59zCfv+7nkcve297L/6lfzTm55F8vNvIPWRV/PF5/0Gn/7NS/josy7ha+97Gd/4yls4dMfbKaU/Qj7zIUqlj/DkyUPs7qQI3MNoYoV2N4WspLDMDO2tOUyxRmhuIneTPPnYV1C3Mzz2/Rv4weYVVBdeg3DyZuTdgxhyhVMnEqjtBE8NN/C0AiceuQ25s8y430ARMnS2Fxm5VUZuPQaw9TKMnBX2/BVseRlbTjCyk9jCQYZmlr6R42dBDUdY4LyXZ8/L0BdTBEIKT84SORVUMYEiztH30zx9vsy5k4cQ28sM/BqjoIKjJGN9plHH2M1i7jbxe2tcMI7yf/z7MLezKGfTROoaA/MIp0/tw3HKiMIiw0EdXU1iKBlsrYTcSbO1ew+iksSyiphGkfbOPKHdwFHL2HIRrT1HaGTxtTS+lmbsleOgortAoGUY+gUGXgGxtZ9xWGUUVLHVNKaURBeX8Yw63XMJrF6RPXuDi95RArWBJVZxtBUcM4cqJdGENHv+BkOriXj6EIGYYc8scd6uEkgZIiXH2CwTKTkiJcdQLzLUi/S278LX0+yFNRwljd5dIrLim6P4CdghfjHcQNmZw1cyyDsHGLsl9M4h+mYGo7vEwCwRTGCavpJl7FTROwlCvYDeTRIYpVmTYs9v8rP+Bo//y9ewpSxPRasYnQTCuQOM7BrnvSaOmKN3Zo5Qq/BUeAS9nULeXmBk17F6GSK9htMrc8E9jqfmsaUMnlqYAc8sIR9XRnsFHLGG0S3hyjW6ZxLIOynknSQDu0mgx6aJqaJ0Wi2e3q6FRhVLyqC0EzP+giPnZtYLTyswdhrxzbUYN0jU1jwDK25V+GoaW0oQ6mk8JcnIKRAZGSxhAUtYxBYXeSqsMTRyiGfvQm8djF83c0hn9+GKsZq0b+Rx5SShnuP/jDcItCy2sBSbQLQkgZ5iYOdi5amyRN/MYgkL+GqSPavGnlVD2VpA3l6IwY2TRoUlxaHF1GAyVT0O7NrkwBjXsZ8aHmb31N1xEGFVJ7fcefpWFWlnibG3it6NP56vF/G0uKHjaTlMMQ4mLkQNfCOL1l3A0zKzoMJRE5M5yUZ8Y9k5hG8sEVmxqcLXYv2l0UvHAYQcqyxtOYXRW0Lv5IiMOr5WwtPyaN0Ee/4qajuN0S0wcA4TmCvYShGlu8zQX8HVymi9PFr3maq30YsBgIFWwxSKuHIVcSvF0F6dBRWxHaaG2l6aTA4KRHoFq5vB6KSxellCtYyys4QnFTDaqRk74mfhCgOrRKjlcOU0npJBay9M4LNLBFoarX0As7dAoGbjXfrpOaSzBwiVHH2tgNVZQtuZZ2iU6GsFxDP3YAkJhlY8Hdl58htYvSSBWiDSSig7i4y8GhfCNYxeDnFrOQ4U7CaeWkRpL2JKBUypwNBfI7TrjINVIqc2acGV8Y0ahpjHUSsEZvxzTWqlGLhreHqNvrmJcC7FwF4jNGIegrSTwuyVceUVAj1mm8QtrQKWmEfeTfKz6CieUsGWUwRGAbWTwJmogGNmSBVLzCPtJLgYHWFgrSNtZ5C2s0RGMz5kd1NonWWGTh1HyaG0Eqid+M8m1tguYcp5dCHDXrA+MzdYvQxPR5txA0Eoo+6kOe9u4ss1AqVOINfQd7NE2goXJ80JZSvWlI7tdTypinBmCUcoMbIO4/SqWJ0SkbrCyFpD2U7iCAUirUYkV/HFEk43x1P+BvrOEnYnxdisEsg5zNYyoZxnaBQJtEwMxRUz8WNfrWP2lnCkFOe9Oq6URWvFj62YT1FAay3SN8ro7WVGdmMCby3SO73AnrOOr1VRW2ksscD54DBjbx29k6Vzej5+3VpH3c4wNNa46B0nUlaRz2ZxunWG+uYEOlvAVqr0nXWG7ga9rWWUTo6xv4m8E5tEIqOBI5XonJ5H3F5iYDf5xeg+emeXkHdSjNx1PLWCtLM0OfDH6lJfLU8MMbEiW9ie43zYxNNyaN1FWqfuYWDXiKxirDO18rhq3Og6H6zz1Oj+CeA1zcCrsxc1iewY+OrpDVytzsDdwJIruBPrh6vWkFoZ9sKjjL3V2ZRj5DYZ2I0Zl2LoxPrqC+HGrG3na+U4YFFL9K06tpyjbzUm3I0yY2cTSywR6FWErXnG/goXo03ErSS9M2kccZWxcy9mr0brRAJPrOFLdVyxirabZc/ewOzkGNvx4+jng2P0Ti8inU2jbhfZs+/FbFdxhTqdE4sMzTpmO43ZTjE2Gwy1Klo7yUitEAoFLvqbyFtLM8Cq2ckSaTXsXgxdHehNjFaOobHKyFzD7haJ1AauUMbqFNDayyitJXy1xC9Gx7HFIr5SxRFL+GodrVVgYK2x/cT+OORXKzhiDeFMgUi9D0Nrokg1drYy2NYGtrWBItXotgt0WnnUnTpj+36MdoWRvcHYXcdXK3ROH4p5U3qdgb3CyF/D1isYShm5lWdgHOHn4Xfo27GOVd5dRmllGNqHGTvH6JxK0T2dRhaOILZX8LVNfLlOpNZRz6XQd4r0TmV54vFDKEIZYWuZkw/fjidX6J1L8eSjh2jtlHD1Y7TO5VDEErvbi8hiDsdoIrYquMpRJLmObW/SbZXobpWQtmv40jFC6V5G6reItCo7Jw8iCTk0o4YXbmAYVU48fieOWsI11rGNDXR9HUVdQ1HX0NVVQvsIttzA1ku0tlO0d2uo8n0InaP88KF9ZBbfx9e++FIePH4rP3joAD/+SZITJ+s88XiJbxeEVwAAIABJREFUr9/0Fr7x1Teykf8EqraCbqzR7pRwvXtpt6ucPp3j1Mks//rwPPce/ToP/3iBZOKjrNWv4Uff20frVI1Hvr/EBy+/lM/+44t5w4v/A1f+3R/xidc/h+ve9Hw++Yrf5RN//l/5xz/6z3zsT36Hz774Wbz9dy/h8j/5j3zib1/EW1/4e3zqNZdyxZ/9Jl+57AW85/f+Hz73l8/lQy/4LT72ot/ni399KVf++W9z42ufz/uf///xrkt/k39ZT3Hu376NLp6m13qUbOJWvvDJd5C4+/PUsl/n/sNLlNJ3kDh0Ew8cr+K7PXrdE+yePUazcjf77vgiH/rgm1hOXM+NN72fz378jTx0LEe718X24smHYRhsb28jyzKe7eCYFrIgYmo6oedj6sbswnpq/jBUA9t0ZlDJYGIBGfVHBF7I3nAPz/EZD/cYhAMG0ZBhNMQybAJvuhqIZxiDaGoIGRC4fYbRHhfPn581JabWS89xCT0fTVZiy8fkzBzzGoeYmo45gWaams75cWzFdEyL8+M9dEWd2EtsXCtWiY4GY1zLYzwYx1+z7XNh7+IspAjDENu2iaIIy7IIgoAoimbqVc/26IeDuD0ym8MMCIMhmmpxyVNPnwd+zt4wInJMQttgELpEfY8gdAg8h34YTHSlMV8iDjPiA/gzrYpgYgcJZoHGhb0xw37E3mg4A2tOYZuh707Cipg4ujca4zvurF0xfRkPA4Z9n2Hfn3y+Z3Shvusx7IczDeoU6DnsR7N/d22NQd9lPAwY9F1GQ59B38V3DfbG4axFMZ2fxHOS/sTcESdKU+bF1FAyfQm8GKI5ZWTsDUeEns/50TjeIQUhg2HAcBjSHwREkc9gMJglS0EQoHkyqtNDtXYw7G12tx9GE09w6qff5cxPv8vO4z9gaAv0dk/ieCqyustu53EcfxdVf4LO1nHquWv43uGv8tD6NVQX382T/3IHslSmLZR56Af7eWDjFsq3fIRDb38ltXe+htUPvpY73vEnXPXm3+DGKy/lhk+8lG9c+zq+cfVl3Hbli/indz2bT330Fdx18LPcesPfkrnrHzjwmVfzgT+/hH0fuJTFT7+cb1z5Am696nkc+OJf8ZUrns/Vb/5dbnnLpbznNy7ho8/5dW54059w9TuexW03vYbPfOJPuP66P+PoxhWcOXkbirhAZ/ceTC1NT5hDUefw/TSOmcfoVfCVDVwprvlL23Gt+BfjY6itHMp2nVC9j4G5GVejpQVscZGBlSMysjjiMgOrRN8oorUXcdUsF6ImwtZBLClNZBYJzTxq9xCRncVTFthzaxMVW56+tUygH0Tv7ufpwRoDawFbPsDQz2FqCRxzmdBJ0beXsMV9DJ2NuGosZvCNPOOghtZLEBil+G3eBrpaou+voPYW4cJhBloZp73I1r/cwthr4qoxYPLkv91MYJRwlRIjZ5Otx+axpBR9u4IppOKbVimHp5Yn2/0yhrCIp6UxhCX03hIDp4IlZbDELLaUQ+8t4ShxzdXoLWOKSUKjiKtmJ/X2ykwFGZkVfL04e5IXmRX6XgNbzaGLSzhqGqOXwOgk8eUy553D9O0yppDElmN2wPlwBXHnEH2rzMCpoHUPElo5THGZX4yPxtt7OcXAKeCoS5MnkQUis4qjxHVxW07HN97dRXZO3MnArmCKywycEoaY4HxYResewhDmMXuFSb23jKNkUNoL8SHXrBPqDSJrOhPIYAgpbCmLKWQY2A1CvRrfeHdTWGLul1z3hUkwUSQ0S0i7C7hKgaHdZGCtYvZK+EqTvrGB0cvSPTtPZNa4EK4TGCVsKY2vxZVzW8ohbM1NDuB1Ar2E0lrCVQsMnQaelkNpLzBwKjM93pTBYAjLE31ollDPEagZjO4CoZYl1LNYvQRG5wCRliTUlrF7c9jCHL6cINKSyFt3ESiLhOoyTm8Jo5XAFTJYnWWGRhFXWMIWkrFRRcvTnwBRtfYirpRmz6vTN6qY3RSenON/jzYZWuXYCiInGVgFPCGGMI7MKpFWRmulsIQCA3sNV6kRWZW4WaHG1g+llSA0ygzsGr5enKlYx/4KppDEUdI4ShpLXkbtzCO3DtG3i7hqGltJIrcOERg5AjOHuHOAyKpwIVxD3J5j7DUY+yv07Wqs9tQKRFYpVg52EwR6YdKIyOAqWQZ2fDge+etIreX4tl/KElhlTDnNMKhjilU8vYGtFgmsMoFVRBdTWHKOyFlBF8o4apXIbtB36/R2Fug7K9hyhb3gGK5WxdNrGGKBgbuG0sngGzVspYwlF/G1iXHCqM5aKDGANh1DIMUi4bSC313EEpZ4KlrD7KTw5BJ9rUik5rC7izjCIo6QYGxVcLpZzFaGUM/jyRlCvRDzQ+Q8Q7NO36jF+kEpBiZ6cp6BWcGV4gbPwKziitnZAWsarE2383HzI4OtlHDUykwxaislIruJp1dRuxlMqYinx9MOSy4it9Ocj45gKyXUbhZDLONqDVxtBUep42krBMYqwk6GzrkkthTX8D21EGtCrRq+WkXvFFF3i2hCEkNKE9o1vEmLztOrdLcSuFqVUFslMtbQOyV8ZQVXrhNqq7hSnfPeMfpWE0uMmRaOVKJvruApFRy5TN9s4qlV+tYqQ3s9roprTQJ1FVdewREbdM8mcOUq54MjjJyNGSTQ1+ponRwDYxVXLOPLVYx2Hl+uEaoxKNPqFjGFEoHWwJUq6K0cA6PJyFglkusEQgVfSuJ00+yZGwzUw0TSKqFcjt8uHMIRMwzMCp6cw+gkZyBVdTcxmWJlCNQcjpRmZNfw5ZhxEqoVAqWM002hbs2z+/hdmJ00rlQg1GO9pSPHwew0WJ1OpKa3/1on/nk6sGPAo3AuRd9cR+/kZtMEWyqjd/Jo7TyBtsrYPYq0lUNvVxjZxxhY69hiDVtoEqibjO37ccTmBAi5jqusceaxeQbOJp4WW2PkTgpTyuEZJZTdPHo7nkUEWgNbirkWvlYhMmp4Sh2tE3MdIqPB0G7SPn0IV4n1neJ2/LN7YK0wsFc57x/B7JUZWpsMrSOEzjEstYlrNNGkIrZew9Yb2GoT3zyCpzXp24fxjTV8fZXIPoynNTHEKr6+RqA1caQyA3slDmDVwmzK4asNhvYqZi+PJRToWysYvdyM+TGwmjhy/PfbnneYC+FROqcX0Ltpnh5uYMtJpJ0lPKXMnreB3s1jCWU8pcHA3EBt5TF75ZhfIdVxxAZ6u0qkH8ER17C6K3hihQveEdSdDEY7jydV0HazyFspRtY6Y3sDT6pitvNxyKCtEMg1lK0UfX1lYqKpoe1mZ42hUK3PWhPT6Y/dKxEqKzi9Kr60gieu4AoNnF4eVyjgSkU8pUxvaxFLKuCbNWy1hLibxFGrse5VKKN1yijtMra8irxbRhEK+NY6utSgu11A7lRw9FV6rTSGWsQXV7C7ZTon5mJFq1bDaOfQdnJ4QgNHzqN1krhKkQvh5gTUmkdr54jMVRytjNLNIbeL9N37cI2jiJ063XYZy9jAkddx5HUscY3IvJc97ztsPZEl0O4jMh5E213DaK9j9zYx2us4vSPsPJbDE4+h7jTp7FQ4dyqNpa/R2knTa+fx7E08+xhbp7MYxjqmtoa0W6RzKkmkrmN0qxi9KuJuAaPXpHMmh7BdxNc2CIzD+Po6SruIuJNFl8tYWoPebgHPPIqrb2IqTSL3MKpYxDFXkYUqtnEESz+GIm8iSescPvJlDsy9m323vp1a5lNkFz5Meu6D3P7Vv2Gl8EmOr19L51yeUyfn6HULDIcPoqiriNIaW7s1VON+utIRTm+tEg3/Fc/7EadPrNDdOkb39FEefjDJzVe/nSsu+22ue/vz+fBf/iZXXfYsvvCG53L1X/8hH3v5b3HLO17C51/8XL706j/mC699Nvuv+Gtu/PtXce3bXsUX3/Uqrn7rC7n+LZfymdf+IZ9+7XP51Ouex9VvfCFf+Js/59rXv5D3PPfXuPENf8wVr/hdCrf9Eyd/fISTj36L9PwtfOYf/44vXfE2VlfT/OQna+y/+yoSC9eQWr6V733/CG3pCWT3FFLvDO3Wo5zbegjdeYLVzXm+88+rnG0/hh1pyHoHUW2z3T6DrIvYnoXr+7i+j2GZs8vxXzZvuLaN73oxM8L79y++79Pv9zEMgyiKcB2fKBpg2y627RIEEWHYx3V9bNvFUA18N8C1PUzNQlcNhv3RDEw5bUbE1g6PweT8PL00n5YCTE3HnwglpvxGdwLWHA3imcoUXxDPRkJs0yTwvNhgEoT0Ol0Cz8c2LQxVw7XjiYftmISRRX9o4ocKfqDiBzq6Ic4YHqEf4Fg2rmUziGLd6mgwnBlALvn5Ly5OgoqQyLHwTZ3IswlDlyB0ZkDNOKxwZuaOqbo0blh4s4BiOnXYG/0yn2JAFDwD4/xlRsV4GNdX4kbF3qwhMZwYOgb9mBMxGsbMi73RaMamOD8a49rWzEryyxyNOFjx8F2b0SAOM4aDkL3xgNB3GQ1iveoU1tmfNC1Gv2zmmEBQhhNN6hTUGTMyhrPWxNRFOwV9jibGkEHUJ+oHDIcRUT/AD1yGwyH9fh/LsvB9H1XrYbsC2+1/4ZFH12k0b+WGG9/CLbdczr5976ea+wz3Hb0DXf8RgvpvaNZZtluPYtptZPksT/50hXvXbmUt+ylO/+A27it+kPKhv+X+5kfZeuKbbJ2cp3cixb2HruKGVz2H/Zc9n2te8F+49Z0v4Dvlq3nku99ktfB5nvhJmrlb3sktn3wFt3zmfzK370NkyzfxwLfuoJ77DB9/67O5/SMv4+Z3/ykffNklpK5/A/u/8Eo+dvnvs574CEvXvI6PPP9XuPmVf8aVz38W177jhRSXP0Qh9SFuu+nVzO3/WxqV96OICWwjw8knvo4sJLCtHLadROjdjdCaw5LqqLsVQq2Or2UZu8dRdtNonSQ/i45jC6uY3SaBViey89jiAn0zS6hn8NU0faNA+9RdXPBXCNSYP6F1l+jbZS72mwjb92BKCS4O6hjiPHr3HkZ2hZG1grq7gC0dZOAsYnTvwegkUHZv5+fjCra6SHv7LhRxnsjJ4OsLqK07cOR4CuBpRUZeFU+PD+KhWcbTikTBJoZaxjVLaL0EkZHDFbJcdOuM9Hg3r/dSOHJcUY7MMpaYp2+u4oh1fD0OG1w1x9hr0LdiOJjRy7LnrRPZBQxhkciKvfDiziE8rcD5YJVAL2OKydgZb1fw1BxqexFLSk0+Vwlhe25Wy7elLKaYnvEdeucO4VsVBl4dU04i7h7EVTL0zQp6K42ylWLk1WafQ+sk6J67h7Ffn5g9UvSdLJGVR20vEJnxgdTTstjKMpa8gK/FasrIKjF0K0RWAV1YwBAXOR9WYzXouQOMvBqeFvMHtO4coZkhsrN0z87Fpgy3wsivYIpLeFp2AnCM7Q3GJMBxlRyBHs8u9G4GW8yjdRKMvDqmkETanccUUwycKoaQRNqZn31vTTGJ3Fqc3IbliIyVyRPNFSKzjtxaQusssxc0seX05M8hiz/5Xurd5Ox2tm9VUTvLqO0lXDU7sUmUCIwCgV4gNIv4eh5LTNE3C3hKagbQ7Jt5LCGBunsIT0kxNDPYvTk8aZGxncMVF/DlBAMjjSPMY3T248sJhkaeUMmj7Szi9FJccGt40jKBmpsFFJ6cwegkCLQ8rpTGldKTkCJudER6AaMb37D7ahq9M08o54iUPH2thCflccT8TA/pqXVCM+a+OHKOC+Ea0u7CTElqS1kcJU9oxGDVQC/g6zEM01XT6MIiSntuFlT4RhZDSBBZBUIrj7hzAEeJWRV7QR21M09o5vH1OBhz1Qy+lseSpsyJEpFVigMhIX7M6kIGXUzjaAX6bhVLzRDaRUx5GUtN4aoNHLWKLmbxjAKWksZSMrhazKIwhPKEw1DGM8pYSg7fjOvijhLrNrVeDkctE5gNTKmIrcRPwH2jhi3m4//frfrMHuPrBWw5TWAUsIU8vlwg0otIWwdw5RRmL4nVyzA0V7A6SzjCMj/vrxBpafp6Fk9M4wo5IrmKO9H49s0SWiuB3l6eVfv7Ro1AjQOMQC1gC5k4oJCyM95IrG1dIjSqRGaNkduc1dJHbhNHrWAr5VkjwtWqGGIeSy7hG3VMqYCrVXDUCpZcxJQKExZFib6ziqvVsOQSQ28dUypiSkXOh0eI7FUMsYivxodmT4sDVEfOE+p19E4R8VwWtbeMLqYJrSqOWiQwaxOzSJaht44jlQm0WswTUaqz2renVgm0OrZYnBgfqvTNFYb2aqy/VKvseRv0rTqmkCPQqxOVbBlfbUwmX7FdwRJLMz6HJZSwxBK+VmdgrcVAwtnMI559OEKZSGtg90pxu0apEWgNPKmKtpPBahcY6U36SgOjtYAv5vGFCt0nEqjnsozNJpGWQ93ZhyNmGFrVGHYpZQnUAoFapG+UGVpVLgQNfCVL+2T8a+3JtKOv1+KgSy3SO7mfn37/xonKNk+gVdG7OQb26iykmN72m0J2Bgh2lSKWlCUyarhKFXkni9EtYQlFLoSHMYX07PsQ6k2U3Rxau4ivNHGlJq0Ty1hiGU9ZwVfW0HardE5mCPXDGN0yJ//tLsb+fWjdCrZcZ/fU4izgi+w6hpThYniUQK8j7SQRthbZ89dw5DzybgJfL3IhOEagNVBasdpU3Eqw569hClmknUVcNYer5nHkHAO7gbybJDJWCPUVbLGM1C6j9iqEzjp9fx2pk0Hq5BiF9+Jbm/jGKn3nMK62giXV0Htl9oLj+PoqrrqC3oltOJFZQ+smUdtL7PnrhEb8PqOXmzWtLLHAyF2jb63MWB9jr4kjTXgrap2+1ZwERakYHCwXYyWoVkPaTjG01zG6JRypjiVU8ZQ6tlhF75QI9XXU3RJ94wiOuIrRqXPmX+8ikGszK42yncKTquzZG1idAkY7hydVGehNIq1BpMXgV3U7PVHqVrB7pTjAUGpEWgNPquDLNXy5NnvcS+eS2L0ygbKC1akQyKv4UpOfR0e54K0jnluc6Jtr+EYNsZVEE7IERgOlk8HTGwzcw4yD4+i9Ko6yytA5ji6XMJQqnrmOIa0gdyroUg1DLuPbDeRzWRyhwsBYYWDU0XaTmO0cI3ODvrpGaFQYuU1apw4i7ywT6HUsoYjRLcTzPCGHrVTw9DUseZWB/yBCq4LYKRMFx7HENWxpHWmngrxbxZbWsaV1PHUTo7eKeLaE1mpgdJr48iZ6u4F4roQjrNPXjyP1agidEq61iu+uEvrriL0CtrGG3KvR7eax9Cae1mRkHcYT66i7eRy5wcDdxJaaKO0yeq+Gr6+hdUtYcjW2zphNPKuOo9cR23kCe5PIOYqp1FHFAq5Zw1BqGMoKnn0cz3kAQzuGZd3LkyeW+dZ3biad+Cjz+9/Hvtsvp5L7BIeb11DJX8mJny5w+oklXGcd02jS7ZboCTVEaZWeuIblPEint8Gp7TrDvYcxjG+jSw8gnjuC0/42uw/Xefern80nX/8c3vln/5nbPvRK5j79t3zhzc/nurdeyjc//Fdc95ZL+b9kvXmU7WdBrsnSO7iaa3evvsu2vSpq6228otgqeBURREZRRBBEgQRIGJKABAyEQExCyHhOjbv2PA81nTkhBMIYIJhApjPVsKffPM97qjonCVye/uPbewf6/nFWTmrVqapTu07V/t7vfZ/n+v/+//CZN/wOb//tn+WqV/8KmU+/h2NHb+SGf3gln3jHH3Dj3/0en/ybl1C9+QrKn3sfd7z/jVRveh/3XPF6PvyK3+Cjr/pVPv7m3yV9ywepZ2+nXLybWz/3EaqZ28gfuYGvPVTnke/W+cbXUmy2bqOQ+Tzf+faD9OULOEkfTd7jsX/7Kqr6FJZ3nmjYQTHP48YastFjt/M0TqChGF3avV1MR8e0LSzHRjN0cWifciri6czCc9x5o2IWTgRBQBRF2LZNGIZEUcRwOMSxPXw/JAxiHMcjjgcMkhGeGzCcAjYPx5cIvJDIj+agzfFwIuwbYUjgifBB8CyiqdkjZjwU7X7PdgSPccqdGA0G83OwoelEfoBjWj+FORhEsbCJTC/tZ2GDWEJE8zVEEAQ4rsVg6BMPLKLEIBnauJ6GH4i3OWNhJFE0X0UEnjeFew6J/IgXPPfDS8APGcUBkWMRORaha+H5liBuRjPtqNCRzkweM3DmZDScMypmbIrRQIQKIrR4fhYiQop4zrcQAUbEwWg8V4fOyKPzoCIRQcVkGlTMgoNoatqYTUlmDYo4DAh9D9+1CX1v+jqj+WxkNBhMmRQD0XiY7ndm9pDxYEgwTY9m8M7ZhmdmIZlMZyiDKJ4TXIfzaUmEqRvibQ1H8+ZEGIaEoc9wGJMkEZ5nE4QekScRuLt85cs5avUbWFx5N5nClWyd+CifvfVVFLPvoFS4gge+dDu7/S+hmI/RV57EdvsYegfL+DYn1z9HM/VevrnxQb6z/m7uS7+OLxXfxNdbb+PBrX9EefxOOg/cytLf/z7v+T9ewBv/3Qv4TvZ6gr0tDOU0Uv9+wuDf+Nr997B2+9v47DUv54Ezn6ctf4UL3S2+/tA9fOqqP+aTb/tt3v1HL+SKP/55Tt57Bdf99Yt448v/I1+49hUcv/WdfOblL+Kjv/aLXPfS32Rz4Tou7NeR9xt85AMvJrX4N5zcej/nnrwdTU6xv3MPtp5Hl9cw1WX67TtRu8tY/Rpmp47VKxDoGQbWSaHza6eE+sw6jq+00NrLJO4aPxpvTOGBa1yKGgysEqGWx+qmeG5wDE/No3WWeWa4wcAt4WkpYiePJS9xGNeIrTSekkXfT/Pc8DiOskBkLXEYl7F6a0z8LGr7TjwjxbOXtvGdPJ6RwtOWGDopnknOMHTW6V04iiOvERg5nhlusvfUnaKh4G4Sui3OP3kHk6iFLaXw5QK9p+7hmWCbxGoydJs88cjnGAcN9O4q6n6Kztkl/sf4QVxVaDwtaQ2zL6BujpybV0djp4jeXRIHNiWDI2cw+2liqzaF+GXFoVfJYElruGoWs58iskqM/PocbDl0G2KfrxYYeg0BirOqhE6N2KvhqBmM/jK2vIan5PGkkqDXBw0CvTAFlOUZ+XWM3iqBIQKWUVDkMG7QPnfXtK2Rw1Uz2MoqA69A4pQJzTxmfxmtu4CvrxFaaSx5gcTNEtsVXDWHsr+A0VsmsgtIe/dwENfwtBSemhfBh5oiMNdI3DyensZRRNCgd8QeOTIFwFFtrxLo4ibblvKo7QURRCgplP2j7J29HV/PMgqqOMoalrw4/XiWMfsr2FJ6CroU1fFQrzJ0W+idNRw5h6vkGfkNAqOA1U8R6EUGTg1HzooQyKoQGKXp5yHPpXiDQC8g7y3gKJl5A8ZVs3hajkDLzIGGsSlsGwO7RGzmCbQsiZEmUFbwpCUGZoahLV4W62t40hK+vECkpRiYBQZGGa+XZWhWcHspLocCVppYZWKjSKgXsHspLscbhHoBs7OCrxS4FG4S6SWsbgq7n2LsVgj1LHp7gVDOE6slArmA08sRahUio44jl9DambndIzIrxFZ1OhPIYMtZBq5ombhqAaObYuTVuZRsoHWWiKw8k7A2N3rEdpHDuMk4qKHsHyW2i/zo8BhmfwlfTzPyy0R2DltZITAyDNwiI7+M2U8xcKqM/cb869LX84RmUYR3lmhIJF4NtbuM1l8msPMEdg5TWcboVTD6JSK7jq1mMeW0sAvZddRuhsjaRGln8Y0qlpIjtKtI+ykG3hZmv4Jv1NB7eRJ3A62bwzfqyPtpDuLjKO0MVj+PIxfxtRKOIrgUtpzBlkW7JNbruFIeX8kxdMpEeg69vUxiVPGkEgOjhL63wMDMC+5Id5lYK5BoVbSLa0TTKYgrZYiNMm4/S6xXGZgN7G5uHlQ4fdGaMTtrOP0sE7eJvr+Kp5bmOt3Zlj40hDljFlQY/QKWXCKyW7iamHMEZmMazjTnZo+hv0loNacTjxqjYAtbLTLwWijtFEN/A6OfxVGLhHYdRy0xdDdxZdFMcpQcRjfN0N0kNjcZ2Mcx+mkcLU/iNfH0Mnovi62UcLUqo2Cb/sVFHLnAwBFAw8SuY/WzUw5AAUcuElsNIrOB3hGwxtCYcWiahNPvG7acJdCFRSLQqlj9IonVIjbXsfoljE6B2Fon0BqEehNtP0egNXgmOs2Bd4z9x49id4rEWnN6u9wkVOvCADM1I0y8Y9jdEn6/itct4/fK/GhwbAoxzBNKDYzdPEOjgd1ZITEyRFoJfX8FT8ohXTiKJ+fmj6XdSxNqOTwlw4HfJDbKxEZlPu2wOlkuuc0pbDOH2U7jycXp57uC3smR2I05O0HYUirzGZu6L2xIeieDtp8l0Fr4qggtAr3KYbxFqNdx5co0MFrHkQTo0ZOb6PvlKfiyit1rEKjb2N0miXl8etiuMXBPYUkNzH6N3sU1XK2G2kkTmNN/b0ZtyhPJYfTSDJzavDXlyGmGzta00ZHHVSqMvE2MbhZfK3MYbTP0anhaDk/Lo3dTghEk5Rh5LSKzhik18c1NPKNJ5LQInRae2STxTuAZWwTGOo5SJ3G20bslcUg0N/D1Flq3iKc0CPUGgV6dfy8M9CquXEFvF/DUConVYmCvY3RyDJ0Nhq4wzyRWi5HXYuRtIO+m0dt5LkUnGbotOufvxtXSPDc8jaeUceQyY/8YibVJqK/jqy18pYmr1PDVBv0LaXjmmyTmMdTdEr4iJiK9sytTuGuLA+8Yxn4efTeLO21KBEptzlIJ1Qb6XnYatK2T6C2M/TzGfg5frmF3S4RqHadbmgYVdTypMg/ltJ0cXr+G1a7gSy0idZOB0SIxmqg7azhSWfzbttcx+kUcrcrQ28LoF1H2szhqncjewuhXUfaLRNY2plKku5MicrZx1HVMqUFgbeHodWytgtuvM3K2GdrraHsppAuLxEaDxNxA2cmx//Q9OHKBZwYnkHdTgmujVBm526h7OcxuAEawAAAgAElEQVR+QShnrWNIe2XaF/Jo/QYHwweQeyUceYvYOo0lrWP2mthSi2cGD+Jp66jtEiPnJJG+ja9uYPcaDO2THPhnUHeLePI6vr2FoVZR+jksvYRtltGVIqG7ReBsEwbbmGoVSyrjShVCpY7dLWFLlakZp0Fsb5M429hKDUetYkpFIqeFo5XRpTSuUSawW+j9Mq7ewJBLuEYZzyyh9csYSgPXPM75p3IY2gls6zSOc4rdvSIXzpYo5q5iZfFd3HLz6/jGVz9Pe6+Crm4i9RqcfWoRXamTRGeI4/vRtC1kZQtJ2aYvb6Pap3nk+6ucOf056oVr+dZ9d1O440o2F67jnX/yS1z9ql/lg69+EUc//Dq+Xvg093zktXzh6lezftf7Kd3yj1z7it/iw6/8VRauey1fLt3IqcznOJ6+hdPFm8nf8V6OfvxNHFv+KMdXP8kjJ1Z47OQaW/d+nC+lPs0t//gKPvgXL+Lm9/0FV7zlj7juQ3/H6dMllpc/x2c+9V6+/qUi7d0H6HfOsF7/JAt3X8Wp7QwXzv4Ay9Y4u/cE554+S1/aRzV2eejrx2j3foBq7PL0hceRVAlZ32W/d5a+sotq9tEtFdtzMSyTdrczlzVYhmgYBJ6HM52AOJY1V3WORiN8359DJ2cv99yAwI/wvADPC3AcjyhKCIJINCucgDhI8GwP3w0YJiMc02EYj7BNoRadrQJm7Y4ZFmF2wa4pCqHn0+t0BdNiLrII8RyHOIywTQvfcQlcj2Q6EwmnatPZZf/BeDLHLviuh6HphGGI67o4ro7rq1hOn9HEJ4xs/MCeCiz8ucp1xu7wXVdoXQ0Ly3J4wY9//BzwQ8aDiIHvMI4DktDFD2w832IQhwSeSxKFhL43b1fMlJ0zjelMTfqTPIuZ2jQK/KmidDSFbIoJyMFYQDEPxxOGcfITOpRknuqMhiHDQcB4GE3nHUJlOohiJqPRnIuRROF8BjL7WIVmNWA8HM7DiFlbYzQY8OzlZwSAJIzmE47JaDQnsvqOOw85ZhDMYTLg8uGlKX9CmD5mH+tkCvkMpiHHZDRmNBoRRRFxHDMajUiSkCj2iROfIHQYB7v45mO0ajeyuvI+0pkrOHbyBo6fuolC+VruuOVNbLau5+jCFTx58QQX219DMZ5EUp9Gls9j29/j4YeWWbr5Dex99dNID13LA0f/mK+tvYKHC39B88jv07jrZaQ//lKu/9MXcs2L/z3X/O5/ovypt2Cea6Aq97HfvR8reIyHv5Fj7e5/4hNX/QGl7Efoql9hd3ebL5/+Ajdd9Wf89Yv/Hdf9+S9zw2v/bz775hdz41/9V9776v/Cta/7VW59w29Sf9urueI//Aw3/P5vs3H0n/nB+Sqx/WU+f9PrOLX1UTbqV3Dx7D2o/RT99jKanGH3qTsx+ks8N2nRvXAvvfNpYmOb0Kiy+/St2L0WQ2eTy4NtvvvVGwi0JpPgGK66yv75TxGbeX442iTQMpx/9GYOwxbPJtvYvQwXHvs8k3Cd2C4z8sv0dr7AOCww8PJEdhajt4hvpNA7KS7Hp7ClLAMvh2cs4BtCRxjpKwycHL6ZJfIqxH4F38zia6uM3Sw737+Xob3OjyenCLQcF39wC56c5nK0wcRb5+wP7kbr5ZhEGwzcGrtPfoHErDI0GzwTnuCxb91MZNa5nGwTmkX0zgqBXsbo5vDVOmr7KEOvgi2L2YbZX8OSMoy8FvLuMlpngZFfIXHKqO0lJkGTwBAgOKObnj9pG3o19M4Kk7CJLadxlSwDp8qPD88INWY/zSQQBgqzl2bst3DkHJFbx1ZzOFqGxC2R2CWMToqh1WJkbRGaxWlNPU9klpB2jjLy64RmEVtOI+3dRWTlGXpVXDU/1W/mcdQUk6iC2V9hHFQJzSyOukJ/9w58YxVPX2YY5JD3FoktceA8jJt4WobIytG9eAehleFSsoGrivczCgq42jKBmcaWU9M5RYnAKKDsLzEJWgR6mcvJMaSdFdGq0NZwlFUiO0/sFBj6ZWKngLx/L46yiqst4qgLePoKvpHGkleJrCnLwBZb40Cv4sh5QqOM2l7BktLEtpgZaJ1lARw0i4RGEVtKo7aXGHl1DuN1lL1FtM4y46BBbJUZ+XVcNYujZDiM1wn1nDBwqBkiI4/REYwK6eLdWL0VzPa9z7cnOkc49Es4vQVCdZXLYYWJlyNQVlAv3oty4SjPhJuMrCry+XsIlTShlmdglfGVLFYvRWKVGdoVfDXH0K4wtOsEahGrK8CMsVkkMYsEWgZHWpmCVWtEU8jjYbDFJNhE2lnBVUpz5oYlZQj0Eold49nhcYze2vR2cYOh28SY2jz6O/dyGLdwlDWM/jJ6b4mBW8boLaN1FgV/wsgRmnm0ziK2soxvrJG4OUIrjdE7iiUvEVppfEOYZkKjyMivo3dXGHo1bDmNo2RQ95fwjAK+VUTrr9LfP4IprxLaeXwrQ2/vTjy9RWQLAK5nFLHV7HQCUkfaTzEOT+EbDUwpj97PMImFAcTVakh7ufkN8CjYonNhiYP4BJ5eQ+vm0Ht5Aq0yDb3yc2aH3l0lccoM3CoTdxNfKTJyavhqhtgUpo+R00TZWeW5eJNYz+NJqwzMHHZniYlTZ2K3MPcyRHoeV0qTWGU8OUeoleaPk9svEKhFzE6KcPoYm501Jl6TgVVD3V1C76QZOE1Co0r/4hJmL8thtE2gV9h/+t6falLMZiCRLSr6s8nHbP4SWk0ctYzRLxCYdTGDsauYco6B3yTxGgz8Jmo3ReTUGAYCWGtLRWwpR2RViK0a6l6ayNjA6tZQOitYSpbIqWEpBRytxMDbYBRsI+9niKwykVUmMAqo7WXRUnKqxHYFs7+GLeWnWsh1rH4eeXd1zgeQdlbQuyvEdoXEqSLtLOKpgjFzEG5j9nJ4am2uNXXkyvwmduwdE4HFTganV+JyeIqRvYUvV1F3MviyOOzZUgVHqjByt7kcnhLK0m4J+ewKE3MTY2+Vsd3CaRcI5Tp+r4yxm8LtpTjwBOgyNspThk1LcGIk0bIY2XVcOY0jrREbJazummhIKSXsXo6h1aT/9N3sPHobbj+L3c1gdrJ4ShlbKqG1s/QvLs25OrPQwuxl5/MfR85hSwVcpcpBcIpnkvtw5AryzgqTQLA+9p46gqdUiM11Jv4J1L08ZrfC5fiLHATHkXcyBOoGgbbFxDuD0S5j9coEeh1pp4iyX8LX1xkFJ0icDfp7q9hKgcipoeytYPYyDNw6rpKjd/FejN6sYVhBupjG6pU4DE8SW605tNaWcsImNIetrmL2U5j9NUKzJH4ZRQbuCQJjHUMqcpAc59LgJJ5eR+sUGQdnSNwtPL1BaK2TOFuM/ON4egNbrnJ5eB8T/wRmV/BTLifHOIw2sXo5BvYGPxx9icPwOHonS2jU500KX6sysNeZ+Nu4ShGzl+OZ5DRWr4TVF20mX8/jG1lcucTBlAsi76Tx1QZGp0RsbtI9t4YrV6btkBp7Ty4RGZsYnQqe3GL/yRQ/HNyH1SlitQsY+3kuh6ewuyW8fgWnW+KZ8BTabga3X8HplQQMtlMk0hqESp2Ju83Y2Z7bPGKtOQXDltF3s1OdbokD9xhev0akrRNrmzjdOm6vMX9bB9PZlC2VcdXanP8RWesM/WMo7Ry2UkXvFnFUEVqZUhlTzuLqFaGCtbYx+3V8fQNbqZG4m4zc41PYtdBKh0YZq5dD3lnDlYWuWKhhy9hSEXknRag3OQhOiCbOfobY3CA2t7GkJgP3NIl/is5OGrmXJ9CPYfYbxNZxtE4ZvVtmHJ5E3sugdQuM3GPE5jq9CymsXplQb+IpNVy5hq81cM0mg3ALQ8nR2TuKqWZxzDKGUsSQy/jeOqYqoMvKhVXG1jpWO4fezhKaTWJbWPU8vYHeK3CYnCRxWxj9HJFdxzfzRG4Vz6jgm3Uip8XAa+HqeQKrQHdnjcPBF7G1TSL3PhzzFK59mn6vjqI0CYIvoyrHOXeugG2d5uDgG+j6Nr1eHV3fYpzch29vc/H8Goa2QRCcoddvsLNbwg++iGxu8/0nVvnYdS9n7cg/UVv+IJ+64k/4xDtexlte+r/zrj/6Bd793/8vXvubP8MN7/xD3v3q/8ItH3wVN33gFVzz9t/hX9/5Cj70ut/gE//wUo7c+HY+/eG/5mNXvoGF267kra//Jd7/1hdz40f+ks9c81f885Wv4/br/4Hr/+nP+der/5KP/d3vcmrloyx/5l2UFv+FWulOrrnuHRw5+i90O9/gwlNn+P53c6xXP8pTj65x0yf+iu994wSOrqGqOt/87nfw/Yjd3V2eePIRvLBPV3qSp899D03vYxgGdtBjt/s4sr6LbvfpSvtIqoJhWxiWQ7/bEzaOQDQpgukB35saQGbBxKxB4fs+SZLMLSJRmBBFCbblEoYxYRAzHI6JowGmYeNNIZyDKd9imIyYDCdzOGc8FUUks6b/NLAYRLGAYo4nTEZCUhF4Pu29fcGsmOIMQj8QzQ/PF+GDqnE4OZgGHsFPTTZEU8Ql8gOiIMTUDTxPNEZcz2RyEOJ6CmFk4vkmrmcRev5clDGblPwkUsH3Q4bDMS947jnRqJgMYxLfYeC7hJ5FEDpEsTedeQg+xTCJ5w2L2YRjph2d/V6ECdG86fCT2tLZ60xGQ8bDAZPR80DM8XQvczAaz40c48GQ0TBkPIo4GCcMkufNGpPhSMBB4nAO95zxMp6HfD7PnBhPbR/RTzYipi2LmQJ1xqKYtSVmL5uFIuPpnmfGqJhNPWZ/bhgnU33qWHAugpBBIoKKwWBAGIbESUgce0SxSxjZRPaj9HfvZ7t1I6Xch2lUP0579xSa9DCG/BgPP1jgrlvfz513XMVD3yzjhE+jmN9HMR7Hcs7T7X2V+098ns3Ue9j/yieRHriaB+/6fU587td5eOVlPNJ6PY9tv438p17Cp1//83zij/8Xrvrdn2H7C2/n4VOfwpDPYNnfYl/6Olsbn2ftniv47EdfSXblKh57vMHI/g47365wwztfxgf/7Ff4zOtfzPt/54V88KX/K+940Qv4m9/699z4pv/K+3/rZ/nYL/8c1/xvL+Rvf+5n2LzzOh59JIveOcNHr34ZhdR7uO/4x7h49iialKXfXsVU81idDEZnEbu/hCNlkC9mOAzOYElZfDMlblukLOOgRuJUiQzxBMmUFhiGi2Ivr2QI9TyhXsDqrhGooi7t9oV2NHEq6L2jjIIsgblE7KxhSot4WprQzuIoeQK9SWhWGUdlbPUIen8BR8kxcnL42hq2mmYQNLG1HIlXYeSVCNQVDr3j9J5e5MBrMbTKePIaRnuJoVVl7DS4PDiN0cuSOHU65+/hh+OT6J0UrlTh3L/dLeYD3haRWWXnyS9MJxk1HLnA9x++GbV9hMOkgaOscfGJ28TW3hJqvLOP3Upo5vF1setvn7uLgVMlNEpYfXGbbfRWGbo1fC1PZJUYuILlMJsbhGaZ2K5i9tJ4WoFJsD5vVkRmBdco4ZslQrvIOKxjSSlCvUSoVgUIzqlMb6RyjPz6lKlRJTAKjLw6WvcIjrLKYdxi5DWIrApmb5XYzjMKiuw9/XkmUQ1TWuKZURNLXsSSF5hERUJrFWVvkWdH22idJVw1g95dIrRyjPwSA0+EIYGRI7QyONoytrJI4uZxVdHwGAcNwdGQM/QuHMHXS9hSDlcpkdhNhp6Ymui9RSI7z9AvYyurmNLyFAJaoLtzG662zHOTdWJbPEn01DyRWSYy62jtNSJT6EQDvUigCz7FyBdsDVta4/JgE2V/kaFXQ20vYkkpJmGD0BTzE18Xj4+v53GVLEZ3Fb2zgqek8ZQ0Vm+FSM9h91bw5DUiI4evZgjVVWJ9jZGdmzYoludBxcjOMbDWSIw0oZLB7aVxexnsdgq3n+K5uMVh0CTSCwRankgv4PTXRLtCyzNyqky8FtreCrFR5rnhNgd+Q7xfLcvIKTEyGjjtHIFUIjHr6PspHCnPOFjnMN6a3yIO3DruFGZo9NYYOHVsOYveSZHYdQZODWV/CXn3qJh5mNMn4mqaSVhH3jtCZBVwlDVRedYy2HKKxBUTIEtexFGWiewMvrFGZGdJHPE16Wk5PDXH0BUcEK2zTGyXRQAmi+DBUrIEdglLTWMqKRw9TeyV8LQWrlbDVosMg6aYp2k5Eq+Jq1eI7S0iex25vYZvltF7abGv1mrE9hZGP48lFwmtBuPwGL5RI3bWMaUiviHUp5FZx+hmkHYWCY0SvibmY76eQ91JMbIbBFoevb1IYhX58cFJRk6TzlNHibUioZLF7S3j9Jbw+oJREUhTPaBRwFMyeHKW2ChzGGyQGDWMdhpPKhLrZXw5j68UOPDXcaUcTi9DYlbxlfw0RHke7veT7Yqxv4GrVQhMYe8YeBtIeykm0XFCq4ney2H089OAooKrCQPIODyGJRcxpSKeUWbgNQmsCqFdw1bzjIJ1jH6G/t4SsdXC6gs4YvfCETytJMwPSgNHamIpWSbxBo5amM5zanPlqSWXiKwSnpbD6K1yGK8zCZvC3tJfw5LWGPsbmD2hnJ0EmyR2A08tEuhlIrOKr+VwlexUw5rH7GWwpTwTf5PD6Dih0cRX67hKFV+t46k18V+lhiNXGBjrBEoNX6pOD21lnK7Y7XtSBb1TIDJaeEqNWG9Opx9FDuxt3HYRY3cNr1dgaDSJ1RrWfhavnyNU8iR6gcSsTmc7WRKzgrq7jDsNKg78lrDBqDkSsywYFVoJXyniSgUSo06ilXC7aSK1hLa7iieXCPUajixu6fVOmoNwi8RuIO0sE5m1ORzYlgQHyVPLWL0idl9AhV1ZcJYicwYSnrWsZge1+rR90cRTKoy8bUJ9A6Ndxek3CLR1HKmC3S9w9rEFBu4pYnub0NwgMBoEZg29l8GQxONmy7kpB0fM5Wx5jdAq4KhrYoojVbD7ZbT9DFo7g6uUpu2grID92lV8rYAtZ+aTO1fJouwtEBob+HqT2G4SmFVG/jq2UiI01xl6J7DkMrGzQWxvEFotRsExXK2GJZfxjQZD59i0UVEh0IXuVhhyKlPDTFPoRZXytO2Rw5XLDJ0NDsPjDBwxDzM6AvIa6g2Mrvg4zf4KeieLIxWZ+NsoexlCvYW6l2fsnaD99CoXH7+HobOJ3s4zsLfoX0gz8U6h7hZEOKTU5xyKQKnxw+Q+9L0cvlxl7GwxcbaJtAbyhTVircmPxw/gy1X6Z1fQdjKEap1QqeNJVQbGOiNrE6crmBTPhKdEYDFtYQytLQ79Uxh7JQJ5nUv+fYysLSK1SaS3iIx19E4BVxVcIEerExgtjH4Jo1/i2dH98+8jrlZB7+cJ7RKJW2fgbmD2KiT2MfROGb1bJJrOM2OrhS0XsKQsh/Em/Z1lHLmM0SnOYaeeWsKb2rzMbgGrVyKxNmDyJdpPLuFKDQJtk6F3iv3zKSy1jGtUcNUavtHAkitEsyaIWsVWKuL3cgWtnWPiH0PeTWN08nTOLnEpOimCTaWCIRcInRqmmkGX17C1Ao5eQe8XCb0NAqspgqhzy6jnVgjlKm6/hCOVCK0NAqOF1i3Q312bttrKwkLUyxA5YtIYmqLpNvI3efThm+juHMEzcoRWC3k/hyW3iN376OxUcMwT9DoVxqMv0e9tcuF8mTj6Cp1Og36/hSS10LRNNG2T/fNp5E6ZZw+/iqmtY2jrqGoLTd9Akpu0+zW++fAd3HzTX1JJX03unitYuPHtpD/7Ht732hfz3j/7NT78+t/m2je/hPodV3HTla/gXz/0Ko5+6q+58/rXc8Pf/xG3Xv3nfPjv/xs3Xvt6Sqs38vmb3se9d1zJLTe9iU9f/zpu+pe/4fab30s9fxtLt1/Lkc9dwWc/9Bpu+cirWPzkm7n6Lb/DVX//ckqpm/j+905w/un7ae98kYceWOLbX76TMxv/zNfuu4mjt72Lb3yxQW9nj8ODZ1EMC8t0URSF8xe+j6Se5evfOsFXv3GSaj3DqdNbFGtHefritzm/9yiWJ9Pp72I6Nl7g0+0r80BiECd4toPnuNP5x/Tls3NhHON53pxV4XmeuOCOBiTxkChKGI8OxO/DZD4BCb2Q8WDMMB6RRANhB3EDPNvDNhziIJyzFWfzjGi+IAjmEE3f9eh3unPEwXhq0Qw8H8+ZMjWml/e2aTKargfE2Xg8f504DOfNiGGcYJoOvu9jOwbjgwgv0AkjW+QLkT+fw7iWPWdU+tN2RRJG2JaL6/r/c1AxDDwRVAQOUeT9VBAwHoqGxKy58LwJRIQXos0QzEONw8loyqgQgcWsSfF8kDG1YQwGP6UpHU2bD4eTA8bDaNqmGIj3O52EzFoRMzbGrEkRBf4UuhlNPy6RIM0fqOkkYzb7mME5ZynTrCUx07aIMEQEErP0Z5ZKzfkU0YxxEc5tJLOwJQwSfF8QTofDIckgJBn4hJFFPHAw5W/zrYfSHLnzXXzx1M2cOfZZQvNhhvZT/I+RyldOpsku/QuF3Gc4fmYR1XoE03ucrvw9gnCP8xfOkF78ALWjf0/3oRt4vPa3HPmnn2H9k7/Iqc/9GqUbf4kvpV/Jkyeu5NHSe7hYvYYTN/4lxU//KaW7/pKvbt/A098roEpf4+TGFygvfYjPXvtKcktX0ajfxFe3jyA9eozP/OMruPqVv8L1r/l1PvD/vpAbXvNLfPLVv8CHX/lrXP0n/5l3v+RneeN/egE3/uFv8tb//B/5RvE2HvtWGr39Jd7z9v/GLZ9+HduNjxBYG9hahSe/fzt7FxYY6nVGZon+uS+g7i4Rqk20/SK+UWIUid2oo6aInDTjsMok2MTXSljyAqNomYOggd1PEWh5PDmHtreCJxe4FGzhy+IJSWAUGPp5hkEKW7sbz1jkIK7iGzlcI8043CQwWui9LIGVYRDmCOwslpwjVNcYeVV8s4Qh55Daq4zDFgOnjHLxLg7sbQKpjC/lkc7dzSW/zoFbw9xfIdbEE46B0yTQRbhgdNMoeyschqcJ9S0uRWeQLq6R2E1iq8Jz42OYvTV8TdzyXR42MfqLBGaWS0mLS8k6tpymf/EIB9E6iVPEklexpFUCI4+6v0SgF/G1Is+OTmD0VrHlNM8Mt1DbS2jtZXw9zyRsMnCrdM7dOyWcb+KpBSxJBByBXhJKRq/BMGhiyikuPnkbiV1i7DYJ1SrmfgFPyzH2G+Lm2ixyELUYuFW09jKBXuDZcZOBW0TrLCPtLGDLWSZhA62zgKen+NHkBGp7icDIo+wfJbJyeFqK/s6dWPISY7/B3tN38sxwC2V/Aa2ziK+nSdwCsZOjd2EBW8owDmoERgate5TAyBFZwqAwZ2U4VaTdRXytKNzsnQx6J0PilOe37N0L94i5hZFH6yyhd5fRunczDov4RgqtexRfz2HLoh3gqUWUvRR2P88k2GDnyTs5jDaIrPL07ySAj76eZeRX0btLaJ1FxmGdxCljyylcNUtgCHZIbJWJbfH1Km6AlzA7SyRWAVdO4copIiNPpOcYuRUcKUWgrDAwRWCRmGmc3gJDO8vELaBcvANt9wsY+/cwsookeolQKTDQyzjdVcZ2iUDNoe8vMXSqmN1VnP4aoZYnNks4Uhq3n2Ng1UjMCnZvjcQqkVhFEqsgmDBak0AqE0hlRnYLu5fFUwv4eoHEqRLoJQGJVAXwVN5bwpazDN0GA7eO0UuL+YeSw+ynxOHAzOOqa5h9YfDwtAyBkUPZP4rRWyZ2ioRmHkddY+CWcbU0kZXH6C3h6Rl8I0tsF7DlVYZeTbAoemJS4ygZhl5NfN71Aom7jiUXcbUyjlbCM0oEVhlLyRBY4iZXPGkuETkVXD0vGBVmBVsporYL6L0C43CLgd8U7Aq9gqvVCK1NPL2GrZQJrSZDfwtbKWPJRdRORjQQ1DKBXiXQy5j9jNjLa3kcOU1sl3H7RVwpT6gViIw8l+MWZmeVUCsztFqoFxfw+mtcDuvEeoaBmWdkVXA6WQJJBBWRUSBQBb/gwF9naDWwOlncfoFIL+P0M3hyDl/J4/azc86B08vMb9MjszYHac7q/5FZm886LLmEJZemk48arlaZwzVd7fnXsZXyfCKidXOYUmHavKih9bIEZp3AFJwLpZ0m0OvEVoPQEJaNkdfClkSlPtK3iJwqw6CJoxUx+lkm8TaeXhWfc7PJyBNAV6O3hqvkCI0SsVWZ23xmX5exVZ0qaKtY/QxDt4EzZWI4cp7IqmH2skRGnVBv4Ks17H6Z2FzHU2qCMaE10Nt5Ar3BpeiUaFoY64RqA0+qIp1PCbBgr8zE3cbuFknsDSJzHW0/J2YfcpVQrjMy1gn6FYZGi1CuYLdzaBdXcDoZIrWI18+gXlzgwF8n1IrEhgicBlaVQJnNPkrERpHYKKLuLhLpJQZWDX0/hdkRZiqvlyFWi7i9DE4vx9AW3A69kyOZ/uzyVDGtGPsbc92muIUuYXTFzy6zV8TolPCUBla/NJ1k5Oe6TbOXw1XKaPtZEnsDTxHWG0cuMnQ2CNQmvXNp7F4NeScznYrUOIwfYOCe5PwPFtA64hBoygVstYBnlHhueAZ5N4WrlJB2lvH1EpaUwVGyjIMmibVBbIrGi6dWp/yN3JS5UheHWKmILRW4nBzHkXM4So4fTU7gKFkGtuBJJHaTgdNA3V9l4LS4FJ+ifyH9U/++A7OBb9QYh8fQe3m0bg6jUyLQ6tPPURqrn2XkbRBodTylga9VceTSFPS5KeatdgtHLuGrVWxJNFZG7hZGp4DZK+Cpxel8s4CnCM5FYq9j9Yq4cpXO2RUCrUWob7D75D1zDsskOM65x+5m4p8kMjaIzS2Ui+l5WNF+coH9JxYYO9tittGvYOzniPUmZruA1Sli7uc59I8TKDXU6Z/V93IYUxincjE9Z7Ac+scZWusMzHWsThF9L490Lo16Mc8Pkwe5HNzPQN/A7pRxelWsbplL0RmMXhllP09gbmDJVUbBCUwrsXwAACAASURBVLROnqG/jaOWcbUyvlEhduoEZhZp9yjSzgqB3kTZzdN+epWxd5zE2kTZF1MwQ8oQ2RUMaY3uxQVGwRa+0ZhO2+oibOsXCKc8G3Uvi7qXI1TqmO0igdLC6tYYOsfRuwUxTdOF4j2wylM2kQhJtU6OoXcMS6riqTU8pUqoN4iMJofhCayegLtGRhNTqmBKJWy1ONffWnIeSy7j6U06u2k8rUmktTiwj6GfzxD0agRynVBt0jmfRuuUGXonSZxjhNYGrlbDUUS7beBWie0aWjuNI5dR9tJMgi0GbgN5bwGtmyVxNnG1dRx1i9A+TWenyCC6D6VfxVBO0N1rEjpfpN9uIvda9Ns1fOcUlr7FwDuFq29iKk3kbpndixkC/wS2vUmnU6DTqfLd79xLMfsBbvn0m1i6/d08fN8y5x9u8jd/+mv86xWv5R//9EXcdc2bOfrPb+EDb/hN7v34m2jd+37u+thred9rf51/efcfcv2VL2flzqvYqNyJLj3Cg19c4BPX/xnXXffnnDxxJ088fopzTzzIV+8vsf/4KVqpj/Lxd/8eb/69n+Wv/+CFfO/MMnuPHkPd+Qq7Txzn9Pq/Ulr5EF87+VnONK6l/USahVvfySNf2cRRdC5e2EfRbWRdZa93AUU7z5kHSmSLt3LzrR/mAx94K5+64UPcu3wjdy/eyE7n+zx1/nuc330K1/cwHZtuX8G1bLyp3tN33Sl/QTQqAs8niiJGoxGjkcAEjMfjOSpgMBgQRwPiWPzyvIA4HhBFCWEYMxiMCLyQJEwI/YjQC/GdAN/xCdxA2DNmlss4wTZM0VqYWkBm6wLPdkTLw3Hm599ZaUAoVIPnz8lxgms7DJNkCgcVoUIchGLK4rgEnjdvkDh2MDV9WGh6nyC0SAY+ySDE932GyQDPcYWxZKpNHQ2GRNO3KRoZ8f8cVIxCn9AT+5EgdH4KgjmbfczCihmTYhZOjAbJfHKRRAGHk/G0PTGzcPz/QZriEzVTj84O+D8ZVAwHAYPYZzQQf3aW9IigIJkyL5JpiCImKaNBTOh74mOPfQZJwGgQEocuceQxGoiXj4bRFCASz4OIYTIQYI8wEkTT6QM906LONjkzlkYSxfMWRej581bF7BMeR2PiaEQYxKLKE4t9TpzY+KHGwUDl4tMPsHTkfbRqH+bU5jV46gaPfu0utksf5ewP1lg6+nbuuvdtPPjNe+mbD6E7j6KZZzl//hFU9Rt8+cwdVI+8nS+n34rz9Y+x9oGf5553vICTn/0N7rnq50jf8CJOLf0F9x15Pd9c+FueKr2H8yev5kTqNSx94k+oHX0vuz9Y57sPrpG78wo+8d4/pJa6hs/f/C6yRz5OPfUpcndcTfPeD3Lz+15O9sY3cNv7X8LH3/qLXPnnv8KVr/1Fyne+jdVPvp67r3gNix96K19t3E5oPsQT32nwnrf/HmtH30u9eBXnn1hE6xfo7qUI7Ab6uVWCXhqns8TEbWC2xZNQU0rjmksEZpaBl8EzjhJaa1OWQgWjv8CzBwVCXdwEu1KGw2CdQC3hKyVcqcDQak5rkjlM+Qg/PCzhGnfhaEcY+kViu4StrRE5DTyjxSQ+jqEs49mrBE4ez6hgd5eJzRKjYJ3QaeAaVTy9iKdksTpLmDtZLvvHkM8d5cCtEatZhmYJr5fG2k8xsJqMnBYXvn/7VNNYJbJrnHvsKAfBFzHaFSb+CS4+fheToEX3/D0MvRrts3dzEG7iaatY0hJmfwlPTyPvHSE0n9/Z670lHHWNwMgzcCpYUhpXyQndpVkl0Ati5jFtOXhqbn57H1tlbDkrjBlqgcAQVX1HyYmWRT9N4jUZ+A0MaRW1s0BslfCVAonRwGoXxNbfE9DKSdAkNIpz04KrZAmtDIlbRO+uEBplDuNN1PYiiVskMNew+pk5WDG2Kzwz3KR97k5cNU3ilgj0AoFeQOssTT33eTxtDbVzBL23QGSKOrLRS2H0VvD1HL2LRziMt9Ha4nZN3j1KaJYYeo0pS6JAYjdR9lL0dxawJHEw0dqr7D999/RA1CTQS5jSApGdxVZWsaQUjiI0lo5cxOhkceQil5MTtM8e4VKyja9PJx5ymtAswuUTJE6J3aduYxLV8bQ0sV0QbR5T1I5dNYstp+cGFX1qq4ntMqGew5FS+GpGNBn0LGZnSbQqdAHSjPQUdu8oobqKLy9jd48ytLJEWgpPXiAx0iRGHl/KYrVTJFqJkVVGvnAXrpwh0PI8N9zGldJzS8DQrhBqefT9VQ6DDSK9ROfpu4jNIqGew1fTmN0l7P0CsVJnoDexOlnGbovIKOMoWdT2kgi+9CJGdw1fLworh1NH2llE2lkUqtruGr5WZOQ3mITNaXtmjXCqGI0soSE9iBocJgKaOfQqTMK6uOlWs+JrzxT2nMSpMHTFkzSzl5oHc5a0htlLzXfpgVFA3s/jqg1crU5vJzU9SDdw9TKOWsLVmgRGk8RroXZXcfXcPKhwtTKJs42jVpH2VnG1IoFVxTdqDP1tOhdShFZzDpycsSoctcw43EbaW5szKiKzxiRYF4paLUdoilaOsH6IKc7IqaDtL6DuLhJqZQ79bexOikDOEKpphlYeu7uE3VnlwFnnwNnEldPTx3GZy9EmnafvwWynGTvr2L0cVncNXyngKwVcKYu2t0KgFvBkYQKxpfz8Bl1oVnMEemV+eLXk4pwJEZgNArOOrZTxjRqJu4Fv1MXExWyQuBuEVhOjX8BRywRmg8hax5Yr+EaT0Gwh72cJzBae3sA3mhjdPNp+Wlh3/Ob0FrwirB/tClovxd65uwmsCsNgnfb5helhUWhj+xeX8NTiVA3ZRGunsKXZQbUxv4n3tQKxXcHXCoRGCUfJiTBDFjaGyGwydLeIDGEOMbsVnH5NNCckwVMYuduMvG0Sa4Pe+VX0dp5oyqLQp4eey8FJ3H4Zdaoj9bU6jlzBV+skxjpmO4/XK+N2SgS9Cl6vTChXidUqB04LpytaUZFSxOtn8ZUCnpTD7KTwZMEc8adgzdioEKg5jPYyY7eOvr9CqJUI1TJmJ4NycQW/n0U+dwTlwiJWRzAqPLUyb1QI/k4aTy3N2xSRWZtDVn1NKJf1Th5j+rM70BsEWgV1fxWju0ZoiK8XZS+FK4tJhytXCY0WgV7B7hcxu8IKEmjrxOYGdn82NznJ3tNrjINTWLIIoDyjiiFl0XprXIpOY/cF/FDdS+NrVWKzPr0lLzKwt5Aurk01wy08tYItFbCnViy7V8XolLB65XkTRGuvEVs1IqtCYm4Q6Y3p37/CpWiTyKzhyhX2n1pi6G/i6VVMqYDayRDZTSK7SWDWMaUCod4iMlvEVmMa3BQYOi0cuTI1ctTx1IrQXUtFErvF0NnA6ORQ9wRrKjLrKLtpRu42Zq/AYbRN98K9jPwqPxyfwezlkS6uEuiNaXDWoP3UChP/JIFeRd1fw+oXeCY5TWJtiClEt8zIOY58IYUv1xiYwgAytreQzq2Kn+1qXfAq+pUpNFO0gWK9OYfChlMjSKg2sLslEmOdibuNJ4mJk9Mrif/vVzD3iwytbS4H96FeLLD/+Ary+QzPhvcR64IZEZtbmP0qjtJA3i9gKzWUdp7E2UTaW8PTq4R2DVcvEjkVRn6RyCoQm1WeTc5gtEsMrG0m3kmcfgXPqBPaDXyzTGCX2L9wt5iUmTVstTL9flIgMmr4quCyDJ0tMaHpFumfXeFHgwcIlRa+3ELdK3AYn8RRC7hGHlNdIPbz+FYWrbeCJRc4TE4j7eaxpAauXCOxNsW8SRNtosvxGaSLabT9PCPvJK5aR+tkie0GtlIQ3J9eCbNfw9HWcZUWdqeG36lhXSjgtWsk6iYj6zhmr4XWqeOpm0TWMcx+DbNfZRScJHa2kHYWsXpZIr1BbG4gX8zgyhUOw20mfovO+UUSewNHaSLvVwitkwT2SeRuBVWqYPaPYfSP4Wqn2HkqR+J+kcA8hbxfRes2UNsVlHaZgX8aW2vh21t02jkUuYJptjj/VJZTx26glPsg3/zKUR75Rg5p50F2n7yPz3/mSv7qpb/A217+y5RvvYr8597Dp/7hZdx+1atY+uc3cuTa13DtW36bN/z+f+BD73wJXz5xhP2zD7Fz9sv0Ovdz9Mg7uOOuf6JS+yzt9jc5GMnsn/s6kfo97qveyHve+Et88LX/J3/1Oy/gzmtez335z/D1zbtoLl9H/q53c3/9ei5+d5Vz376Xb56+kXtu+jvOfvc+zH6fx3/wFH1FY0+6SFc7z8P/H1vvGR7ZQZhtH2tX21xxwZQ4hkACISGEQCCGBEK+fE7IS3AwLYYEDDYYA8Y0417W21errlGbGWmkUddq+657h/Wut6tNP72XaZJ2bQO5vx9nJPxe+X7okjTXSDOa0SXNec7z3PdvptjeeBf3PvwNxicb6O/fzOhIMxu33cXGbXezq/URnnvpIHkpRV4Scf0AWTVXQJTLTAfbNGvGyPBy27ZDTafv4/v+SqOiWCwSBEHYmqhNPoIgDC5URScIShSLZTw7DCg826Pkl0PFqRtQ9EqUg8qKRWMZjBnUhBCWYVCpnWgv10KM5RPvlhGCP5eBmcvMyOVQYnlKYhvmilHEd9wwdDBMip6PbZqhltWv4rkhNFTTRFxPp1L1sWwDwzBqrA4D17LRZKV2f8Pwouj7WK6H5Xj/O6io+rWgwjFwXZPAc1cMGmHI4NaCi2UVaLByWRheLLMoAt64cH6FZRFCN/0VjenSQpXFakgdPb+4uKL3XA4rlj9fqAaUSy4L1eJKsLHcfij6fq2h4dXCkz8EFrZphIFJYFEq2pRLDr5nEPgm5ZJDMbCoVrxaABG2ISw91MmEidEfYJvLc5Dlvc/yE7dYXQhds5pea2MEb1Gchj+b55apVM6HFZ5iEdczsWyFUsUKwSKBhaGc4ciBBnZu/Tfu+ekH2fLw39DT9P/yyx+8h9Hh/+TRxz7OrtbPc+j5R1CcI2jOq8xnjqGpOfbta6Bp6zcYbPoakztv5OTAVxi//wMM//I9HHj8www89GeM7/wk/Zs+QeRnf8nkg59i/L6/YeTRj/DK2E2Mbf1XIg/8K40PfIWnx7ex6e7P88Ov/iU/v/3vadl5B33dj7Dz8e/RvOk7/PqJJlKvdfObIw8zf3QHse2f5+5vfIxk1/eYPd2OnBrESe3nxOFOFo2XcfQjlPSj/PKHN9Le8C06m29h/mw7htxHPtWOpfYhnWxCm9nFeTtO6vgmcmdaKeojWHInYnYzttLEGwu9yLlHmTv9IHKqOXyhILWSnX0AI9uKr3SjzDchzzbB0j58OYY024qZC6n1C14CObsVR9/O7y9Eqfod6IVd+HoPJTeOKUcJzFG0Qg+W1l7759PLUnmCQOnEKnRQcZOUvRFK7jCFuSZsMcLr/gDGfDfabDsXnCReIYTZeWKEN/1htNkWpo9uxsh28nowyhvlCTJnd+FpMRx5iKqzj9njTViFPha9UVylF3G+ITyjroStBldrw1HbcJQ2XLUDT+tCz4dmC1fpIn12ExUnjiWFk4vzxWE8LYpZ6EROtVJ1EivhRGBEKZlximYMPdeGp/XwZmWi1g4IIZq/W9yNnG6hbCcomf24RhxN7KDiJai4cQK9F2m2iQVrmKIyuALPLJqx2sSiPWxZuAmqToLs9OMYhRYWvAS+FmX+1BYW3ASO0oGrttUCmmEssQdPjXH66MOcLw7VphEDZKd3sOANYoodVJw4JSuKp0VQMjsJjE4W3XGsQi/Zcw0EepTfLUxQNPqZP7UTV+7nQmkYT+0mdXoLltjJhdIYptiNnutCzYR7e0vsITfdFEI2tXgNstmKK8dwtXaUTANaLgwPwnp++KLGkeN4ah/iXCu21Iucbg1VpkoXJSt8TrIzW2tn9qMrLQFbbscotBCYf2BWmGLHSqPDUbrQcq2YhQ4uBAMUZrbhyqGm1My1YBXa0LNN+GrIn1hWkzqFJhasbpT5rVi5XQRK28r0Q5nbiSd24eQiVPQ4Tr6NC24/WroZo8amWGZVOGIEX+2hbMTwlSi+EsURu7DFCJ7chS22U9S6KRk92OkoJXkQO9tLWR+gYiYoGnHE+V0YYgh/rbqDzLy2CU+NUnUHKVsJcjMN4b690ImrRjHyHRj5MNwJrR2tuGo4+XKUCHJ6FxUnji13YIpttdZMN6YYTnDKdni7gR4jMOIYhQhFI46abSEwoix4AyutH1sKpyB6vg1XHaq9uItRdsZxlAS+kcSU4qTPNaLl4jjqAFqhi+xsA1V/EFfvRcm2M39mJ1ouhpTuZMEfpZBqpuoPoRe60fK9aLkYS8UJTClsUSjZLqreKFq+h6XiRHggL4cHTnouQtVN4mlRtFwbvt6LUWijag6hzLVgi+Hznz69CTXdjDTbjJ7uZMkewJc6sXLNeGIISF0w+zBSHZjpLuxCR+157cQudIYKSzmGK0ax86GudMkdwhFDvaWRbee8N4Rd6EKZa17R9haNBHKqrTZz6lvRVFpybIVHoWS7CMzkW+wfvbVwIoElx9ALvTUTSBRTihGYSTx9GD0fx5ISuGqSsj2OmotRtMYIzBGKRhIz30PJTLDoDdV0gl2c9/cQaKNcKI8RWP1I6VYspZeKN4xnDNSCofDv/+ul3eSmmynMNtfOpg/UVJAh0LbiDISzAbETLdtGYMQwxVBnvOCOYRXiqOluzHwMq5CgZIxh5PpRU7GQTVFjTPjqIGq6GyMX5c3yvprJo4+iMoidjyFNt1M421qrwQ+xZI9jFuIo6S7K5gglbSg8qMtGUaY7qGpDWJkoTi6Kk+uhaiRYtAawsu2U1ThVI4G53ICRewmUKHYh1Mte8Ic57w0hzTVQNmLYYgRX6iZ7eju+HMOX4xiZTrS5ZrxCF1Y2QsVIIM40s+CMIKciaNluxLkWjHzXSmAV/p2Oo2Uj2FI4ZVDSHRT1ZBgaZEPriS311sDPXSu2Fl/rx8j1hIaLfBRbXDYuNGDmYxS1ERxpACMXq5ks4ljiEJlznRiFBFo+hprrxhB7EVOt2Gov8lwP2bPtvF7ciyMn0LO9uHIfnhI2P7RMD3ouBCSahSjSXBtlaxBb6sVVouSnuzByCcTZcBqx4IwSaIkaKDSKJw9Q1AYp6iFHijcPoqTakObaqVpjYRihh00KT09QcUdQ8+Hcq+qPEmhD2FIYNiwFI7VZZWizKZtjoY5U6cNV+jDzveSmm/HUfhw5jlWIhv/D7WGkuY7abCaONN/KUpAkN7MNJRUCYAszrUjzEcx8DE9J4srJMEzLd1MyB5k9sZ3CbBtVO2QmSHOd5M6180YwhVezzShznZjZXuTZCL4cgjPDzzsIlEGqZmgGSZ3YVQsvwrlH4Vwrdj5WawT1oc53UjjXhjIbwS3EEc+1UTVH8eVBAjmJNN2Fkw8PvgMpVJYG8hBWvp/06VbUbAxbSeIboyx4UyFEVeqrzcsGMeVulGwbRbsPV23DLLSGhhm5n6o1EQYw0xGK2hC2GrKELLWHwI5jyBGUfDuG1BNqlJUwmFpwR1j0xijMtqHnejFy4UzJycUxUr24hUEWrN2o6R4cpQ9T6sRWuzCUHQROO5nZx3H0rrBNJyUwC4MYhSRezfyiZ2Oo6SjibBe2mKBkjHLe34OrjOAqSeR0N0qmk8AYxNcHMfL9BPo4rjaOlklgZQax5xMUs0M4qQRudhA3n6TqHEBJJ5h+rRVxLkrZnsIUB8nNdGKKCSrWIEV9gMJ0O4E6zJK7B08eIHu2iaLeH7Z7lASuMoSrjWMpY1SDA6SmI1hakqJxkEDfT+ZsHEscx1OnWPQPM3uyA1+f5PdLT1Nx93L6WAOWOoSUj2HqScRCDMsaJp8aID3Tz5bH/oPtm27hmSNtmPJLHH1xmIfv/Ta3/dtH+dInr+O7N36IX3z1k9z5+Q/yjU9ezff/6Tq+97l3873Pv487b/5zdtz/Hzw51Uhm+hnk3Csc2LeDTZv+nW07v0V75KecPnMY25xByx/DKbxEz/bv8Pm/reeBr3+AX331Q2y7459o+dl/MNV6N6NNd3D2qQZiW79MbMctHE7exfTLDYx0/YTZVw+j53PIkkoqm2FePMNM7lWig9vo6XuQ7U13sGX77ezd28Kpk/vpjD3Oo1vv4oHHfswrrz6FahYoSBLz6Qy2UzsIr0EnvZrxwzZMHMtesWIswzOXW/eWZVEsFqlUKriuT6WygON4uK4f8ilqrYqFhSVsw2GhskilWMF3fKqlBYpeiZJfplKqhtzEcmVFPrFYqVL0fC4sLmEbYWhiGSZvnL+wMuNYZkUsn4i3TWsFvLlsxtQVFUs3sGrNkOXmhirJVEq1oMHz8dwypuHgeR66LmNaCktLFRzHolwOuRhBrWWyrEddDlVc26ZcXcR0XITfvfk68HsqpSKubeG7y1wKF9+1azBNk3IxqEEzg5WAolwMVgKI5ZCiFPi1AKLIYrW8cv3l8OJ/T0d8FheKLFQDFio+5aJDteJTrfhUSu4KwPOtDY63Mi+WAZkr847afGO57lKu0UuXmRTLQUKx9oCvvPcDFsqVFb/t8i9S4PkslCv/V5CyHEoUa9aP5ScpbHiUWChX8F13JXQp1q6/nEottzUMVUNzVGRznmOn9jE89gDPPbeRA3t/wFD/zezc9HESbTeyY+PfMTxyK69OtzOnTKL6L6GYv8awjnPy+Qb2xb/H8b0/YXLnPzG++e84PvhV9u74DE9FvsBk7O95evQ/eCbxNZ6KfInj8a8xdf8H2P2rq3ll1/W8uuc7HB3+LkeH7uLlyUc49doAevEox2f2ML6ngd0jTYz3PcrW+2/iqUMPcW62DUXrJ3+2lf2d32bjw39Pf88P+PUzvRx7YQBxbj9njvWRm9nLyZdHUF6d5N5bbyDe8FVGe79G6uzjyLkGZKkZ0+jGsLZi67vInNyCl+pHP9tLIA6E/0ByLZTtJkrGdsrqVrz0Vuz5JrxCO67RgKjci5jajKM042ttBGo7ZnYXVb2LRbMXM9WAJzfzZjWBKjagqa3YdieLC4MYagtKfidFI9zL+vo4npHE0juoVHqw7Qi61kXJ7sGW2ykaUcpmHwv+AOcXk4jyTvLyVl43Y+jTO3nd6KOY76Yq9XFeTeLO96Cf68CaTfK6eYDz5hTqXCdqup2ql6TiDyDnWznvJ0PegNjM7Gv3oma34NltqHozJ6cfJp/dyIWlOKq8k3NnH8RQWii7UYx8C/lz27CkNhb9kGGRPrsVS+rE16IY+QhatoPztRdH4lwThdlGzgcj4QvyXDvZczuxC224UgQr34onR7ALbXhyhEDtpmrFCNQYZi6CXQgnAOHZ1k6KWoxFJ0nF7seRu2pngXvCfb0YwZIiVJx+tPIWTr6W4Mwr+ynMtBEYDXhynDeq+ykUHmcpvw0tP0BWepbp7ARaoREv9xC+vBNdjeOe3EXZjTMjteNVDjL76hbwutCy9zObuZ/MzCO4ahK9sI/nn2pk5kwSObeH+dl2ZGUHYj6BY3Viyo/jiDuoqKPkTw0gZwYJioNI2VZyUhdqcQTR7ELL7cCZ34F2ahf4Ryg5jyLlxrBKQyxdeB7H3Ezh+ACp4xvhtwOcy8WRtHF8Zw9Vew+emMBXu1ks92Db2zh9YoRcdhDH2o2SGyOXegzTuIuKu5UF9TBnTz1G7tQoTr4TX3oM+cwmjPSjLDg7EE/3MZ9rx3S6KQYxdLEZNbMRR34EZX4jbzi7+R/7MbzcRqR0D/nsHuZnJ1AyCZzUVig24xhNBGIDlXwT5vwu5EIHohpDMxIYcpxA6sPO9uPkBgiUHpz8DipyI/58M/5MD4EWwVdi+EoST01gKxECo53M6cf5fWk3JasDT+vGLPRz3nuaQNpL/nQ7VEZZsiKIWgNVP0lJ7ado9pIpNKO7oxRyERbdHmZObsfO7qQibqei9GDKe8kXDpAXB/C9LgqzXQRGK2WzHV/so6h141qbMNQmtPwR7HyMBbcHS9pI0dyOIzXgyxHMXDNLbg8laYTXXvkVqt5CTopie/s4dnwjhcw2LgRRNLcZS0xSysWpaFvx9GbmzgxjF/YSqFvQsv2o6VYW7W68QgtlbQBPSzI330BxqY/qm3FcK4KabgyDtEocrxgPq/0n4yyUtuB5g5QWjqAajZTNZi5ok8hnk+jSIEXzAFKqAz2/HTn9CLa8E89qRzcbyaubsOQOlMIOpPw25s7uRMsO4csTiDNbCfTHcK1xFOsxRPUh5n6znYVMgkphI/PnfkFBHkPSOilZHdjpx6jqLfhOHMsZQpIjaGITTu7n+GozppikKI3izDZhTW8nf7YNVTmIKw1SluO4mXYu+LvR1HHy+STGfBcXCp38vnKM7HQ3vhdHlBupLIyQTUVw1SEq1giO1o+t9FF2hsmeCw+C3yjuZskZZfo3m8DsJ5Bb0PRGDLUdJ9PJ+XyMaq6Z9LG7sdRhStI49rlerLl2qsUYlteOXGjGE+OUrS2U1DYq6iDyTBNLfi+m3IStDiNnDlAubsPMJ3HE3ZjydgJ7O1VzHE8cxdV24Mv9VIwkRTVB7mwjeq4T3xpAU7qRpAivF7fjW6MYToJMugltZoo3nN2YxkbyaiP5QgeelaBiDRGIcexsNxUrge/0Mp/ZzKK2j7LajyM1o6S2o861s6Du5g3zAOee20oxG6csJtDnOtHmupBnOgjkAcx0D1Y6nDjZhQhVPYEx24ab6aCkRlgqdrNYjrBYSGLNtWLmm9DkDnLpLjx9nEBLsuQk8AqdaPPtOFKcwnwjcnYrrrKTktKKMdOILG3BksYwsuOh4cjYgatEqTqj+FYbamYbntSLmerDziRCtoURQ8q0k57pxMn3YOcHMAojZGZ7EDNhy+O8Po4/myR3LpyLBXIn8rl2Kuo4lhhDzMTQxL34hb0o0i5mZhuxlAF+X+6gKkUoS0+gqb1o2UE8dRAt04WdS2BmhrDyQ9hKteA/qAAAIABJREFUD4XMFs6c7sTSQpuMmupFm4tj5foou3E8u5G5mZ0ohQ4WikN4egw93xk2qKRhpPQgMye28tvKK8yd7aJc6cIvtpOfi1NSD2BkImhaAlObwMhN4EuTvOFP4Mkd6LkmzpeGkaUh8ukYRqGfkj7Eb4t7sHNR8tNtLLiTOGorZqGVqjXIkj1OIA9jF5L42hiWnMS1WlBzPfxu6QCmugs500xJO4I0289SuZMgN4Q2HeNCeSf/82YL2vwE+VNjLNhJAmkYOdtIYa6V3y8cQZrtJH16G0UtzqI1xaJxhOJckiVplKqaoGz0kT+3i6oxRkXawxv6M/iZcSwxiVyIIc1GcadHWMruRz4dxVIHWcxP4U93oZ/cjJ9vQy9EUbL9lLNDUBjGyXVjZXtqzI04aqoHKx1FOtVMKRujku1GnW1HLwzgFkZwp/tZSA/yujFG2RrGyLSHrAZ5EN0cRNGjeO4wgbEfM3MIJdVD6sxOfnt+AkNtQcruRMm0UlSH8PIjBM44+fkIS8UJHDlsui64A/h6H/nZVqraFOpcI77UQO7UoyxqYzipAdS5JuTUwxSDIXSlmULqUd4o9bFoDqHOxgiUMdRML/9TeZXsmTiBOYqYaYE3Jpg79gALcieLhS4qfhTbaCJwWyjaPZj5PrInO6koI/zWHcNMtWFne1hypzDyA2TOtlOYaSGQOzlv9WBnO0mdaUbM9bFU3IM+3UQ508l5dRx5ehBLnMAqjGPlx5FmEyjpAdR8Al0ZJJOOYIsJAm0YM9+Hme/DV4bIT3egZ2OU9BqMNdNFxRpHmY/hyaOYuWV17SCqGEcT+3H1cXRxGN+cQhPDZoSlDSClk+Tm+ql4h7HV3XjGPtT8KCXnIJYySSEzRHo2xutLT2JoSdLzEWxzBFUeRJWSvPTaNo6ebKY79gPa23/A1MRWzp0Y5zfPR/n21/+Gx35yI7d85p184+NXsuOWG/jR372Dn//Te7j7xvdy97+9j7v/9Tq+/okr+N5Nf8XBke1kpg9y7MU40Zbv0/r4V9my+Zs0t97NkaeHSEvnOH7ieZ4+2E/39ju559s3cO8t76Xl7s+yb+ftHI0/yPT4Yzzf+d9MbL2B/kfez6sH/ovZl37F/oE76W64kyO7+5k9eQat4LAQ/J6XX97LubkX6OzdyPfvupn2rkeYnXsBQzlLYf44J2afpKnzYRraHmHq0DDzuRkUQyedFynIBrZt4zgOlmVhGMbKx6qqUiwWMQyDIAiwLAvHcVZ4hsva0qJfolqqErihqtPUTDRFR5N1fMfHNhwCN8B3A2zDxncCXMtdsYH4bkA5qFDyy0gFmYXyArbhUClVQ56F7VD0wwCiUjs5v8ymKPrBCr/Cq7EqlkUTlZots1LDJywbMN0ax8JzwnDGtR2smv7Ud92VcKQUhIDO0vJt1GCcbzVserZDuVymVCoh/PaN5aAiwLXNFSaF59jYpkHRd3Fti8BzcW3zLWyJP2hGl4ODou+t8CL+oCpd1pVWWVqosFAps1gts7RQqU1DghWzR9G3KddmGstsisBzV+YdyxyM5QZH4DksLSz8gUNRm4Mswy0rpTILleqK93W5DVF9y4zjrayJZftIsTYDqdSqLNVymcDzViAjy7e1rFQJapuf5VBjJcDw/DCgqMFCq6UynuOuWEtcyyaTyXBu5ji+P4emPM3wwI9JRv+LFw7/lOcO/JDBzi/Q03oTXZ23orkvcjp1CNF4Fb8yje0cp7fhK0Q23sgrI7fR9+BHmdj0t7zY8wWe7/kiO39wPUeGPs/hwZtovucjbPnW+5m897Oc7riZo83/wL5H38uOn/05zyduZWz7l2l56IvMzYwxUzjMnPQ0s5kjTE220bT1DnY++jVadn2FQ0/eS1CeIn26lYZf/j33//yvadj0RaKtd5KI/JSmzbcQa7udrl3fo7fpJ4y2/4R7v38DLZs+z1P7fohrdCPmmzh7djOiFCEtNuO4Q5w72Y6amcBTDzNzuhdZTmJ5IyxemECUmjG0Dhy9n4q3n/R8L6Leg+i2oBh9SFoMzezHMBMYRgIx342pJVDlOEa2ByMfRSv08Ob5/YjZDsT5FipmgkDqxci2UTGGccWQCG7IzXh2C5beiqV1Y+cbKetdlLQeXLELsxBBzbVQCeJUijH+Z+kQttiHno2ipHpxpCR2IYkrjRKoE1SD5zCUPWRSCRR1lFQ2hqgmkfRRJGOMQJkgf7aTN4N9VPQkrhzH1vqxrCFMZ5SSN4yUi+AYCcreKOdLu0mdaQzre+5EeJY+30zZjiOlGrHESLjBVsOwQk61oGXbuVAcxaxtsuV0CyWzH0+N4is9uFI3FbN/RWt33kuiZ9qQZhtXIG3LZHkzF6Fs9GFk29HSoYmk6iTw9V6UTDNLQTJkVKSbcNVuThz7GVdtEFgnCLzr7QKBN4WnT6CmuuFCgqGWL3P5WgFhlcAfvWcDujiFNr8LW2rB0KI8N/BDLqkTuOqdAl/5+l/h5vsI0o2wuJ/nntvBN795A+973xquukqgbpXA2vUCV14l8LFPXEus70E0Y4yC1Iipb6Iw/yg//95HuEQQePtlApesF7ikXuAd167hT/7sSr76jU9z4kQc1xqjHAwyM/M4DY99kqs3CFz3xwK7dv0AVXkENzvM6/4o3/3mu3nve6/jj/5I4JEHP4eca0LJNCHNx7j9W5/gmssFBEHgonqBP33/FfR2bcXznsIJWjl56gE+9D6BVesFvnLzP+M6T2BoLUjpCJYSQc418rEPrOPaawV+ctc/UykdRBFbSM/ejyY+Tsnu5czRbdx526e59kqByy4WuOoKgU/+7bvZvu1Wjr7STOBOkc9vwipsZUltp1To467vfZqPffRqvvzvH+dfP/N+PnfDH/P4g7fzxP5ufPclDH0Y2+wmsLtD/kOhg5IRJ9Di2FIYSEnz7Sy5B3ly8hEeffg7vPeP1/KOa+r40hc/xeOPfZ9c9hCO8wQzMz3oZj9qtpc3/QNE277Ft2/9ON//8b9w8sQIpngETetHTG3BTD/GBTfJr35+I72x+zk7k0DXYxj5OBWng0BrpqwOYuU6KHstnD25ia2P3EpH5Id0dv6IHdtuo3nnL4lFthJpvofpszFktYslb5DcXBtbt9xELP4rxia2oij7WKzupuR3IulNmPkYpUIPZX0HmhJBzD1Fw9Y7efrQA8ycOYBnHkZKd+BKUWaOtvLk1BZefj7Cq8e6OXK4hdNHR8idmqJkPc9rJ9vJSb28sbAHlg5z6jft/ObFCV49thdFG8IQWylJwziFEcrlJAtBAr3QhiXHeL38BPm5cbKze9k7tZXurh+Tmz7I7Okh5EKSN96YxLZb8YxOKvoIpcJuxPQTuMEop889zII7wgU1RjH3GBUrSj5zmNnUbtR8ksLZBorqAGp+El19lszsFI58ADEzyezsXmbmDlEKnq+ZWiKcPd3G2dRuNGcSVU0i5foIik+QknZzKtVHLhfBlhpZLLegSNuwnV7m5vrJZvaRSe0m8PZRCoYJzCT5+TYctQ9bilE2h5Dn2jnvjrFgDVNRn0HMTaG6R7BKz+GYz1A2n2P2dD+aPoVuxsOWUrqdJXMIzxzHtg8j5w7hSS9TNPax6LyIPHsANT2JoyUwtVYUsQ1HH2QxiBBogyiZHlyjg2owSWHmCHr+aTQ1iq8nKJkJjFwHFbMfI9+Fku1FFZMY2iSW1IsqHka1hpmZ38yCuQ99thVXbSBw9+O6T6FIw3j6IAv2MEV1mLK9j/RcP7NzfbjqE1jKbnxrAjEVQ5xNUNL3osx3YRXaKZxswpjrCpkU+T7U2kTEzkZx8/GQSyP1IJ9rRTnXRVEawxFHUPMJ8tko8lwzZTeGrrWQF5tx3EGqlQnS849jG1spST0sOYnQuJTvR8tP4uuHkNMxlGwrmrQZVxpCnevDlVvwjTZ8bQ+e8QS5XKiudsQYbqGfC+4oaqqRuZPbsKRxZk8OI6Z2Ykg9qHI/pjnEuekdiGITptpG2YlR1ccwswkqziF0aS/pmSSmNE5RHyNzopE3naf4nzenyGYSzJ1NYIktLOijWPlnOTsdQypEsa0EthVnbmYn8zPNlIIxNK2LufnNaPIelspHUHPdFGYaWXSGqFpDqNkImdkG8vkolfIeFClKdr4JV48hpppwlG58PYot7sAuJPG0SXQ9gii1Yul70cVxPLsbQx7AEAcom+NUzRGKWoKKM4pv7iY3P0QhP44qjlL19nLm15vQ0xF8uY8L/hQVexJTmWCxdARLGSZ9rgUt20PFHMYV+9Ezvcye2c6S/wx6fpTc3HaUbAuetJfz7iEseSe/LSb5XfFpCnMN6HIjvnYQS0ziqA34ch+ZE81UtBFyp5u4EAwjpXdScuMYUi++MUHqtTZKxgRyJspCcTfTp7az4A2jZ1pCltbsNjyzHUluwNQjKLOtmPNdVL0hMoVdWMowvw0m+R83gZtpwRTjyPlBfH2CkjSIONtOoA1g5nvRMp14cj9OLs6SPk5FGqYiT1A0pjC0ERwtyQUrSaXQizLdTmBOUtHieFIftpxksbwfSx9AyXdjiX28GRyoAbnbsNQoJW8Ux0xgyJ0Y+TaKWjeOEaXkDGHKMYxCN9mZnWRndmDLUUrWGIGxF13sxrPaUAsNGGKUojmOlGnD1tvQlQF8u4+K28OZX9+Lle7GzSVxCknEuQ7UmQ5csR9bSpCdbcfRwrkYS2PMv/YgRbONstuMqWxGymzDkftwpRGW3CkyZ3cRSFHMTBdaqhsl1YOvhXBWPd+LryWQznVS1CdwtDFK9jiW2E1hegdGoRtbTxJow1j5UEW9YA1RNYZRZ7pxsknK8m7k+W7MfN9KGylQhynMRNAyUXxlCEvswSpEa2HGAGZuECObQEvHUFI9aGIcORej5EyhFYZw9UlMeQhbG8I1hvD0vejiGJYyiaNNIaYHkTJJlOwwResARfcIujxOZr4XQ0sii3FUKUGluJ9sKsbZ6QjHXmulre07RNp/SLL/IfLpJzh1fIx7fvpFfnLbZ7nntn+i5Z6vccc//xnf/8c/4dH/+nvuvvkj/OhLH+aBb/81P7j5g7Q8/t8M9NxPb+QejuxrpGPnbTzw43+iqeHbHDzUxMkzBzgz8yx7JjsY6LyfQwMP0HTPv3Kw/ZscH72XY0MPMbH5VvofuImhjTeye9dnePjb9Qy3fpYzz/4C9Ww3P7n10xyZ7MaUMmiiTGYuRzb7KsNjbRx8IsamnT9mz8EI07NPUcj+Gt+cIa+8yCObvsfY7g4mpmLkxVlMUyebKZCaz6PrOroeTjwsy8K2bQzDQFVVXNcN5w9vsXx4nofn1fgN5TK2YVMphkHDQnmBxVp7InADAq+IY7kroUO5WKEUlCkHFXw3CK/nFSn5JYp+CddyKQVlXMtbCT+WNaTLx8LLx7LLKtUVHMNbSgCuZa98vlCu1OQR5doJ+JDtuMzCcJc1pY5L0Q81pysIBc//vwCjy7e9HGQsT2NM00R48/ULwO8pF30cy6jpRkPmxPL75TBiOcSolAJ8114JKJb5E4HnUAp8fNd+ywzkD4aPxWrlLe2LMPBYqBQpBS6Vsk/g2RR9h6LvhJfVuBRhQFHCd8PvH4YdlRDaGRQp+qHDNTSIFN8CzSxTLoYU0/KyYrT2YC+HFcsVF6+2sSn6wUpFJnC9FSVp0Q9Yqi6sJEeL1WpIOH2LUsWvqVyKflCDhIYP+DKkcxm0WQoCAtdDV1UkUce1TXR5mkNTrQxFf4Y008fGX3yC1sc/x57BbxJtv4WTryVJ546iOzmyhZPkxVd45ZUBBltv5mDsFl4e/AZ9932I7d+6nL5ffZDpvbfxRPdNPJn8d8488xMmWr/MfV+8nh//9Tru+FOB3u++j/1bP8Xunq8x1nwzT/f9iJ5ttzAy8gDHZiZ4bWYPs6kjFKtp9u5upK/zLlqb/pMXfrOZrBwnP99N366vcN9PP0jXrpvZ+chNHBy5n/ZtX6G3+Rt07vgm7ZtvpWvHLbRs/iI9LV/i+ad+xoljD5HJNKKoPeTFbk7NtiEqo+Rzk7jmC6RmdiOJeykoo6jOKKI5iO4NkVdizGf7SecmkYzDyO4U55QIKTWBFuwmpSSYy8fIKgPk5AR5eQDVHMFTxrHlEaR0nDeqh7HEftx8nIrYz5v6MF6hHS8ftjgWrCSB3oGnN2KrLdhKF1Z6B2U1QkntoaTGWXKHqRj96JkWfLkTOR2jZE9RmI8ipfoomnvwtN1kp2NI8wOY7tNkpd1k5XGM0kHm5SSzhSR5Yy8F4wC+dAg7N8Xc0QgXnEN48ji5uThzs3FM+wBqYRgxk0DOJPC1cdR0HE8ZxlOGKWqjKJld5Ga2ERi9/H5pEnFuV4070cdSMII414Sj9NQ0kCGHwZK6KJn9IYdBimLkOvGUGEWtHz0ToWIN4spRPDmGlmqlpPdh5SO4Ug/2MrBN6saTe9DzbVTs/hXGgiVF8PVeTLGDqpvgdSvGZYLAH131LtasFcirz1PIjbBoJinnt/Cpv6jn4tUCwkUXIwhryaVeJD8XI3VuC4Xcdrb8+AbecXEdgnAxt37785y3JyllO9iffJA1dQJC3aUIdcLKW91qgTXrwo9Xrb6Crvg9qNYg6exDWFojH/0zgXddtpp6YQOCcBlrBIH6ulVccfk11K9ey9r1As++0s2s2IZk7eQ//88VXC5cSp1Qz3Cyg0z2F2ipHqaSP+TyNQKC8E5WCQKv/qaBbGojh/fdxp+8S+DqSy5nw9p3sHrNpQiCQF1dHVe/7RoM41XyaoSz0w2srRPY8PbL2XD5tRw7M4JfGcDQE8zP7uSVFx9ggyCwtv5y3n71ZajKESyrE1XZymJ5nK9+6TrW1gsIq1axet1arrhsPasFgdWCwLp1AsIagcMvTyCpXfh6K+fNDn7xnQ9ysSBQL9Rzyar1XLVmFWsEgTUXraLuotX8842fIiMfJqtEMd1OcvltOGIvJSOGq7SjZndhilFG++/iUx99G++4LAxi1m24GEGoQxAE1m9YxTvedSl7j/TxwrEJ0qkERXOU0y/vYIMgsKYWStWvEcilZpGMcWyrG1/bycO//CvWrBKoqxeY2NeAYoxTsUdxtUbM/FYCsZ9FaxhLaeSjfyHwrivCn7NubXg/BGED9XVXUScI/OyXX0A0BtHELbzrGoH6i5avI3DddWsxjD14QQRFbUWaa6YsR5DnN/HQQ/+AUC9wUZ1A/SqBNevXkRdfRFNDOvonP1THNesE1ggCl14isGH1Gi69qI6LBYFvfuVfSeWfZTY/iqpEufu2a1grCKwWLuOjf/1x5jOTWGoMbT5K1dtDQdmFpWxCzu7CUffxkzv+g4vrBdauDm/78kvruGJ9HetXCfzozpspLR7kzPwvMPSt3P6167lKEKgXBD72iauQ9VGUfAf5U/ehnLmfz35U4G1rBYTVAt1dP4fXX+LPrxdYv0rgsg0XcclqgYsFgbdfexVCncC6KwX2HN5BJtXBqWMbufbt4dduuFZg9TqBdfUC73z3pVx89Tqu/9CVZAp7KboTSOJ9DPTfzEc/vIFL19exbvUGVtcJfPxjf8T4+DbkbCcVdxQ120WgDyDNtZM724Q008rplx7jIx94D1devZZr3ncFV16/nve8/1Ju+NT7eXTLz3gt/QqaP8j0uU34cgd2PsaHPyjwnusv56//8oP86bvfzp9efykfet87eOiXd3FgspNcahyp0I3v9ZDPbCN/bhtFI07V76e95f/wNx++lL/+87/iLz/0XhJj9+LZQzhaDGm+gQU7jpZuZ/ZEOz+8/Qbe98cCH/urDRzYP4DsHKCgN1DU+yjLEQ6PfYtv3/x3fP/OL3Hi1AC6OoBvJBhP/IB/+ey7uOGT1/Hlr3+Wf7/pb9jRcCeHD7egFJ5Fyz+HnNmHoSYwjFaUuU70dDdFeQC/ph91c3GsTKiClGd34Ba6+V2wn9ee3sH9P/5/ePiem3nkoW/y+Kbb+P53Pse9v7yJu+66kTvu+Gd++tOb6Or6MflCD4bdTFWJkT29keMv30dn6238/EffYuvG+5me3s1cpp2y3Yx4tpWiNIg8t4lzxzey6cFbaN71S1461ouvj+DKgyhzrVjZRnyllfPBJK88HaGneRMt279LT/tPGRnczLatdxKNPcDE1KMYzjiy0YU9F+O15yK0Nv2M/qGt5OTnOHtiCC+fBK8fc2YQKdPO1O5N/PqlIVxjhMLsEPsmutl3pJW9U8288EIfR57oYGJyC8+90MXTz3Ry9OgQL70wQNl/kbmzUZRcN4t+HFtqwiy0Y+T6SZ3uJVfYx6vHusnnx9GUUTQxil5oxRYbccQdXHC3kz3ZTKAcYn6mF9s5yLFXh7DsI8hmK0a2Hz3TXbMjdWJJUWZOdqNJzyAVXuH48SSm/gQLwWHEuXZ+V5nkt6XdKHM9zB5rIZt+Htt8Bcd+ktde3Ykm9lDU4/hiL0Uxhq1NYRZeQE4dIj3ThK12Ujb2YeWGSJ99FH43jJE6yPypUQxlL775LJYWxbc2Y2Yj/NY4iJfuJ39qB6+XknhmF4E3yIkTDQTBQXKZMU6dTHDmzAiG8TSWcQC50E1gdvD7pSivW/2YUi8FMYHvHUbLTuJK+ynkJlHdJ1CDSXQ1SlXu5Q19BD09giwdYDY1Rl6cQBMHUHPRcA4pdvG78iSe2E/2ZAR1LomdewpNfBJVP0gm24lRaKGqR/HkEc6+NkDF2keg70fLTuGqT1Jxn8cojKLnepBTLfhqF0vBBIXUIK8d7cE1j5CZ66aQ3olvNGLKbThqnMCYwtN2YykDnD62hcCcJNAPMn9uikJ+klw+hl+cQFKSpNOD2OYB8rkkhUySxdIeSlYcaWYX6kyE1939yHNd2HKUwslHKEkxfHmc1JkkublxysERFLkX3+tFnt2Imn6E10vtyKktzJ5oIDAOoEuT5LIJKuYoVXOE7OlGivoA2XOtuPoYYm6IudkE572DOOII0lwcSx6nHBxCkpLkClFENUbJmsSS+sjPNlGxEgRyDDsdxUsNUsqEql95vht5vhstE6UwE8HIxVl0duOIAyz54WNZmO5AS/ex6OzDV0ZxxEFceRBLSSBnY7xeOUJuNoqnTxKYk2j5PtR8FEsex5YnMKUxbGUCUxzDUSeZP9ONnh9Byo7iaFMY8ghlfw+ePUbJ3U0+HUMTh6gERxgeuItd27/JaPJBnjjUyuy5/fjeSWamD3L29B6O7Gtl+tejPDm0nU0/vokfff3vGO+5j/njo5x7uZkjux9i38RGxkYeJ5F4hIfu+xo/u/NGunbdwQP3fp7R4QfJZg6xe2IH8c5f0NtwG8+N3MvBru/Se98/8mTn95jccSujW25lqvE7HOn+Fk2/+DN+8EWBl6e+w4uTd7Anehu3f+UvmDu+Fz1/isz8KdKZGQxjmlTu12zb9VMe2XI7Lx4dYmpvM/Hoo3S23ktL5C76k49y34Pf4tDhAWRpFqmQJZfO49klcrkcmqbh+z66rq/YPWzbxvM8XNddgWeaponruiuti2KxSNEPWRPLDIpKsULRK1IOypSDMoEb4JguqqTi18KLhfIinu1R9Ep4jo9re7iWx/mF85SDchhY+KXw62uTlOWQwK/NUzRFXWFP+DUmo18TUfiux0K5srJQWLZnLpQrNaFEGH5Ua9dZbk0EnrcyCTE0HavGuFheMIQTEy8EeLphMSAIAorF4v8OKpZ5FIHn4Dk2nmOtWD+WjR0LlVItjAhDCt91qJSKLFYrXFhaWGlBFH2X84vVFYXp/781JIRxhlpTD99zamGJswLwLPoeC5USnmOv3LZrWziWUZt0BCxWF1ZqI35tvlGtcSKKfhgMrDwAtVbDQqVKuVhiqcaaKNeSnmUmxfJep1IqrQQWC5Xqyvd2bScMOGpft6xkWQlEaoyLZV1LyMII4SUL5QrZdIZCRqXk+pw6+gJNW37Glvu+xr6Bn9Ox6d+IbL6RyYH/JjebwFB/gyjPMZuaJi/O4HnneP7ZTro2f5rnkl+n46fvJfLDdzD12F8xcN+fs3vnZ/n12Ldpuuf9DDb/C08nf8Sdn34HX7lM4PvvFmi95S+Z3PEFOrd/gT093+Vw/MfsfOiLPPNcC4dfiDCffxJd/w0zuRcZGd7CYPTnbNv8RU5Nt3HiXBPpuU5OPLeZqaH/5Kk9dxHZfjOjvbfT0/glDo7+kMGO75Ds+BG7h+5k98gd7Ju8g+ef+TnHjz2CbfeTL3QyN99KZr6HQjaJVtjH7KlhMjMTVIvPoCtJTry2GdUcoqDGkYwBUrmB8AXy0qvk9HFeOrUFp7KfebGPtNRHVu5H1BLo1hCWO8psqp2KuxffnMDWhpEy3VTtYap6Ame2BftMA+etGE6mi6I4QFlNcN6L4WvNuEo7jtTDBbOHRb2XotLLgj2ENNvGeWeE151himI3s8caOO9M4RYGcPL9pF5rwpeSUD2CWxhA1MaRzDHMYALJSiCZg0xnoqj2AWTjEOd+E6WoHsbOTuDkx5Dm+ija+8lmh0hlh8mmEsi5ITxtEmU+jjLXi5WPUzSG0PLd5Ge3UbR6yU5vRc+3UjRimIXOlc172UqwFAwjzjfha+F+31OjFOYa8bQoVWcENdNJyRjEU/uxxCi2FKNkDLLkjbFgD2Bkw6ZFSe/DLoTgNlfqoWL2r4Az9XwbZauP3MyOFZBkxe4n/ew9fORdAquFeoS69ex+cgBJm8CXmvFn7mftReHBtSBcxpo1V/PYpl+iqnuQxV04xmY+8yGBdUI969a8nzOnnyZ/bjPZo49z5WoBQViHIFzL+g11NDb/jGRiFz+648tcfaVAfZ1AnXANwtp6Xjjah6x1UfLifPYTa7msXkAQLmf7ziES8Z/yg29/jqvqBdYL61m7/lJu/OKnEa0pnGIXt9/yNtYJ67j80nfR0b6DnHQvmbNtXLpaYJ2wmquv/DBNjQ/LnOiLAAAgAElEQVRz+uQu1EILf3adwDveJiAIa/j0Z77Mlq13cNvt/8D1163i0jUC2dkDFP1Bjr70MJcIAsLqOq645j1I5rPkle1k5rdhyrsY6P4CVwoCq9deS11dPTMzk9heG5rWxH984U+54tLwQFK49HLeef11fOaGD/DZj76D910tsLZOQKhfhbDhSk6dS6JJ3XiFHdz59etrQcUl/Mm73scH33Ml73/X+jCsqNvA2rVruf/h75GVx1H0bjy/k5I+gplvJdCbOR/0cerXDbxtfXigvm51eB/++Pp3cv173kmdILB2XR1r1l5E/cVreGjTRvKZ3ehihMnB/+ayNQL1a65AWFWPULeKG//5ZkT/WWQzyty5X3Fg8gfUXySwYcM6Jvf3YpWfxFX6cdSdeMpOnFyUN4PdlJ0YH/1zgQ2CgLB6HfXr68MQ4iKBOkHg8ssEHnzoS8zMd3F+sZENqwQuW3sVgnAZgrCOuro6zs5MkVObkKUOinoXVa0deb6JP36PwJrLBIS161m/4WqEi9/J8ZkjqNYQphrn3VcIXLuhnovr17JmbR1rhIu4YtU63lZfzypB4O1/dAUvHB+hVD7AvtGvcsnaNQjClXz4YzeQkQ9R9EdQ52O42ggz6U0Uza1I6Qh/cp3AJRvWrIRaF19aT/2qMIi45vJrEIRL+cuPvBNvYYK8tJFXnnyEawWBdcLlCILA0ZOjOF4SS9pC6tiDXC4IXFn/Ni57+6XYzquY0hjXXCpwxcUCdUI99YLAFasFBGEVwprVCPUCz73SglqIMNRzC2+/RGD9qnqENfWsXr06DLfWXMVFdZfztmuuJp1+ltTZBA/c/UXWCwIb6tZSL1yBIFzB+rVXsqZ+HR/6wAdJTzfhG4MhBE/tp2QksfO9FM428+//KHDp6ktYXX9x+Lu8Lgyx6uoF6i9dxbV/+gGOvNSNrA5RdWPMn2jiqssEVq9agyDUsX5NHRevE1hTC3b+P6rOMzyO8v7aj3e1Tb25mxogtIRAgISQQiCQQkmAJCQQEggQejUYMNXdsmVZvffu3m0M2KbaxlV1pe07s7NttqrYEJI39/thVoL/B1/2tb5mVjM7O5rfec65j8U0g+VLn0X27iKotBP2V5CQ2jWWi78Si0Fg0QlmiAKEMFKwwIDD0cZYfBNBqRJ5dBVhVzWlK+/FIgS56YLZMzMQwsyo8gEDzmWoSjVh21oWPnIxc9K06/hE/05OnirG66giUy/IzxBkZJgRBj26lGiaphdkm9P44ZWXsnlDJXbnJqRwM/FQNyFPC76RWsL2BqLOZqKuFuJSOxPBHrxDRURctfwnupMrFghy9IJsk8BkEFgyBHqRS5o+A73eiE6XRqY5nXmzLCQTh3E4W/h4+5O4B5Zz9RWCghyBSad9Rg/98x6c/i1II0sZk9sIWstJKqW888qPSddpgt5Nt1/NcF8dIW8nIWcVcWkdCaUUr7WOfLMgx5iLIXUtzcrNx6jTrl+9QbD7/RoGnT10lP5Fu88JgTAIfvWHG5C9x1EGu0GtIjTQwlWXCjIsgsx0HT55B08+dgNpQqBLF+iFIDezECEy0BuyMJrNmnMuzUS2qZD+k+2MDrShuJrwOdYQ8xfjHFzBno2LyBSCc86xoNNrbrvS0mfxODcTljsIOIqJS2sYV97lP+F9XHdJLgWZggXz08jKSePXd16BW23mv7F9RFy1+GwrmFDrGDheglkn0M/Q7nXz55vwuD4kEtxFPNiBbFtPVGok6Gjjl9fpyMrKwpIhuO7Hs7G7epGlZiRbKRFXJWfkBrLTBefPyqJs1SIkZyt+qYK4fwOStZkz0Taee3IOhSbBvNwCMk2C4tUL8cmN+KW38Y/Uc9a5mUlPO1L/WvoPL2NM3UdLw6tccXk2WdnaceuNgpxcAxdcOJtnn/4jbvsWglIDUf863mtZwUUzTRRkZ5JuNLOgII8LZueSna5n/rnzuOMfF9I/WM2Yt5dNFU9w5TmC3DzBFdfO4+Hn7iQU2snJYyWocjNRTzXyUAnDR4vxDHXyrwev57vnzGTe3Axuu/0HjDp7CfhqUWyVLHzqJn57yw+ZO0fPhRekc/UP5rFgnoWLLyzgmh8UUl39KMMj5YQd9Tx4z/n87uZL+M0t1/HoQ3ehSPvpO7GaoK+IqFzLZ/uX84sfFnL/Pddg7e9A8Wzg4b9+n6svtnD1lRdy2Xdn8uOfnc+tv7uc634yn8u+l8fvfnMN9917Exs7X0FytCLbKjirdqE6W1CGG/GN1jIZ62LSW0bM3sS6t/7K/X/4OX+591fccedVfPZFDT51AyQ3E3VV4B1YQcTdiO1kC3fedgnPPXMnv7/nKk59UYWtv5aYT1sUUhwNrF15Nw89/GMaWt/Fa2tkPLARebCZ15+/jfv+8hP++dQfuPeBG3lx4Z30dhcx0L+VgaFuHM4uvN52/O5Wgo5WEu4ekoFewp42HH0VBF0tTKqbiSvduAa0WIjHWsaE2ovXWstYYDN+exv2vmq81jpivi7cIzVEfF2EPF0kg9vwOTpIhrbid7WgOBsJuntIBLcx2ldL2LsBVdrIeHgntr46vKOthKXtJEK7OXm4BK+9mWRkC6q/l9NfrCcW2Ibi6OXk51WsWfpntm54l87WNwkonxEKfoHPdwSX/Cmh8HGG+nfxyQdNLHntfkpWPc5nHzUjSwdw2tpw2Lvp6FxEUfGjLH7rftpa3mFz72o6m95iU89ibNaN7N+zhobKJ+lteI697c+zp/4Ryl78Ec2Lb2Hr2gd4r/YFtlc8z3stL7Ol+kHeevwcNtfczMENj1C77BaO7XmbxY/fyGd7KpFsH+N1n8QjDeJ2n+TQp1to7lhFQ8cSSipfYM26J3jknzfx9/t/Qm3DS6xb/xTvLnmEE8f3YB06guxxMJkcx+8N4Pf78Xq9RCKRadfEVBzk24JEOBxmYmKCRCIxHf2IxWLE1FiqzSPMeGKCieQkalCdriGNhjVwZjjV8hFUgsgeHy67i6gaYzwxQUAJMjE2SSwSZzwxnoqIRBlLjE+3j2gQTY2dkYjFmRwfn3ZFREJau4ffp0zPvYmYFs0YT44RSc3BiVQjSDwSJRLW/k8NhQmk2I9T+5qGZaYcGLGUKBENq1pKYaqZJAUVjUajKUbF/77NqAhPwyjHk1ol6BQocwqGqf2JpbgVaspd8Y2IMdUEkohFviVSJDg7OT4dB9FcFknGk0mt3jMWZ3J8YjqKkYxrTIgpUUOrOU1OCyaaGyMxHbWYHBufbgSJfwsKMpW9iaVUoPGUy0GLcGiAzDMTk5pQkYp0TIkP4UBwmn4aj8amYx/RFDl1LKF1yU5RXDUoyLdsMamIxzcVMbHUMcanBQ3ZHSASDOEZHaSnaS3dda/TVv4Ym+r/yd6ux1AcDQyfbiKgHMUrj9DXfwJJGSLg/5wvPm9kd/PtDO19mM43LmbDaxey9a3LWHy3YH/9XQx+8BJtK35MV8WdtBbfxwNXZPHsuTk8OVPPhpfu4FDvC2zufI66ovvY276Q6rUPsmX7Ut7/vJ7B0d0MD+1h2HOIjs532dSxiJXv/pojx1bRP1KKGu7m472v4RlejWeolBMfLcd2shS/vQbFVoOrrw7bsRZ8riYGTxVz4ugyBvuLiEc68LiqsI2UYh1ej+quJGivwW9rxtnfRNy3BclaizJaqgEC5Trs1tUoUjVquAevawNOWzdedxuSVIMiN+KXGwkqTXidFaj+esK+GhRXKVF/DX6pmlCgDr+vmnBQs7RPhOoIWlejDhcRcZYRdzcyLnUTcTYxFmgg7C0l7m9kPNhNXK4j7m8mKDUS8rcRj/QSlpuJeuqJu2sZ8zYzIbeQcDeQcNfzVaiDs/5WxuUGxqR6baVN7SAWbcbrLcYnl+J2lKJ4mvG52gm4e5FGWwl7Ogi6tP51m7USl7cZq7MBh6sBh60Gv6sB30glQXsVcaWJiL8B6+AqfI4SJmOt+BzrsZ5aTiKgdcIH3bW4hkuQ7eUavTzQjMe6npjSxFi4DdfQOtzDJUxEeogH2vGOVOIeLifmbyPgrkdx1hH1tRKVGgg6qwm7a0n4moilwIqqp5akvxnZXkrIW81ktJ3JaDuqXItsK2UsrIkYKJWsefUWsiwCYcxlVeVS5FA3jv7XeL/tN9qDlBDohREhTNx2+43YPBtRQxWcja5gfqZIuR/mMTiyEfvgy7z22MXMtAhmpGUzN38+Pu9u3KM1nA19gOd0B5zZw69/WsDMtFyEOIeH/3k/Tmc3YV8rt/40SxuyTTk0de1g2PoKfN3L6hdvomCGwJCWQXpOOiPDW4nLjSxeqK2KGwwGOrrqOXZ6Idddmca8fEGeZQF/ffBWgqHdBOQaYlIr8zMEGTodhbNnMRq08/knb+KXy4gFW5GG2xkLdBCRl+LpX8E5xlTkZcECXM7NSN53sfW9gd+xhCMfPEGhEAidkTmz5yH73sPrW8Lnn7+KUQiEmIXQCT48XMf45CHivi5Uaw0n9i7nklmCzDQTJuNc/v7IXwgoW3EPvckt1woyhSBdl8WG3hoGhxs469/I7TfOwZJyY6QJgezZQ8TXzlm1maCzhZCngslIFRGpltlZ2qq8mCGYe94cRq2tjAw2E/ZuZTx4gB9emk6OSdtPft58rAPb8UnraK69hcJMgRApocKiw6DPp3HzesJjO/C6V7J2+S1kmQRp+nQ+/HQro9JG+r9YSUhazZfxKr5Se4lLrQS9lczNFViEQCcsfPj+Zqwj3Xz19U4C/gZsw2X4HI1EfO0MnH6MdCGwiAUIkYeYYUFvyOa5F/+OzdPA5NgmvCPLSEqlnPy4GLNJkD3bwmVXX6MJG6bZnBjZh9NXScBXzZws7RzOKihEibiIBj/hled+S4455WTRC1aXvYPN1k31up+j02liyg0334ArsBWvpwLV00HUtwmbo5TxQC3fvygl1ul1ZBSmsWVXKaP2zThGennyX1dhEAKDmIcQOTz57L0kxrYTUVpYs/hm0kQaZlMOP7v5R4w4O5C9a3jxX5eSoxNk6PL5x1N34VW2EvQ1MSdvShQ0s754BZXrn+GFp+/gpZf+QHnV44zFNxJzl3Fs92IuyUsjQxRw/qVzWLTwn6xa/DjvLnyYt199hNKSZ5iI7cZvK9VECmHCIEy8+PJj7Puwju4tS8krENz005/hGC5nIraBsNyMNFrFV/HN+O21fB3bzM3XCzJEOjOEhSuvupolyxZy9x1XkK4TZKXrECKdW++6HbdnDyOnl3Ps0DKyzQIhTBgsOp58/k6eevpmzj1fkDbtqhH0dJYTlHdj7V/DpL+XpL+Ok4ffxTJDMDO7EIOuQBM509I49Ektw8NNKO4qIt51BB1llC6/F7MQZBpMiBmCjOwLWLzyORzBZgLeWib8Nbz0yHfJEgJhKuTgJz34A53IrhrmZGsiXprejNAbKJiTR5pBc6QYhMAo0piZn8PGreUMerbg9TYS8rURk9sJjdYTsTUwLnUQcjai2LV2ngl/K8pwPQ/dfQGZQovRFeTpNReZmImYkYsQRtJNGaSnGbn4vFxOH+8kGNyEb2A1QUcV8wsE6QaBYUYhQswiI9dCn20fimM9irWKMamKgG0JTWX3YxICITK44/7f4XZ1oyq9hN1VSINvE3Ku5sNdr2ESgnR9HkJkohN69Cl3T5Y5newsIw7vQUalHm67TnPuGHS5CIMgLU/w6acfMRY4TNi5FNfRUn52nSYwZmbk4XBu4flnfoFBL8gtFGRb0jDqMjHp5yJEDsYMzaGWackkTWRw6MM1hHw7UZwdxJQaAu7lfJlooWbt31iQre136rqYv6CAgb69OIZ7CLkaUB3rSLjXsqnmFQr1erLS0shIz8Kgy2XOOTkMy92ERrv5d7Qbv2MFMX8VN9+QTrb5m/2aTCY+/2w7TvsmglITbmsRZyNdJOSNzLEILKZchF6HSBMsfvcB/MGd+NwNJORarJ8tIt0kyDZk8NIT/2IysR/ZW4xsrybo6OQ/ia3MzBaYhAXzjJkY0szk5eUxPNRBUF7H1+ounJ+twXu8iP/Gekgqu7ju8rkYhWBmXr4m3M4Q5BdkI0QaFnM2aULwl3t+RMC1BWm0hh+fm0mGEFhMeZgMeaQJQa5ZT5oQzNAbueuhy+nrb8R1rIUCIcgWArPZjDDoEOk6Tls34HT24HPU4elbRcxVgzTYyOP/+AlGneY4s5izEGk61qx/Fpu1jpC7nfMKBUah1+6xek3wNpn15OXloTcIitY/Q+zsh4RHuskWApMQZFkK0OvM7NzWwv/7+gskZyX+kUp2dS4lSwgy9YJVyx8j4NtLnkX7WbMMZowz9Ahh0b7zMwQ5uZr7MNNgYNWSewl4u4kpLbgH1uEfqWP4cDGTai8hbzVnvc0ofe2cmyUwixlYDFno9IJHnvo9UvQjIo4ulMFqgtYakp4tPPGXn2IWgrQZAnO6jl/cfA6ydycBTwdM7sA1UElehib26NMFsq8F1dMCYweYky6YkaZHGHMQBj2ZFs0harZo52dt9euMSHs5fKKKSGQjI4PFRKQOXINVeIZrUD3txOQuVG87YU8bAWezBr+VNB5FwNGG6ulGHmkiofQSdDUzFt6A39nMeGgrycA2VG8vHmsD4+pmJiOb8Aw3MaHuJOztZSK8A9Xbi9fazHhoOz57O2HvdiRbD7K9g/9M7sfnbMVra2E8spOospWRkw2c+KyChopHaK1/llVL76en413K1r9IZ/tKNm0vo6NrJd1dq6irepVVyx6hfP2zfPpJC3b7XtyeLg4cKqKq9glqG1+iq3cFe/fV8flnGwj6T+Bx7aO3600aqp7k2EelHNzyOk0r7mRX1QNsWnMXPe/cRcOi26lbfB/vtbzD3o436Sh/kO7qu/li/5N80P0Yq168lg3lD9Bd+gi72t5m5MQufNIp4mMy42MB3FIfja2rWV36PC8supvd75XT072EhpqXKat4jgOHmgiFT+DzncI6dASXfRifx0tQDhAIBAiFQtPOiSn2xJSrIpHQShYikQjJZJJkMjldWerz+abdE+FAmEg4SsgfSrkhvnFZJGJJouEo4YBKNBzl6y+/JhQIMzk2ieSWSUQTREIRZK9vOhYSUzXRIhzQKlOnKkKnHA7xaCw1m8dSLR7aLDy14B5JiQoTYxqsczxVLjGeSGoOjG8VUCSiMaKq5sxQg6HphMHE2Pi0UyMRi0+LJFrLppZIODP5JfHY2DeMilgkTFQNTccr1FCASDg47WLQnBVaTelUBGSqCWRKPEjGYykORWK6svTMxFjKOZFIATC/gXFOjCWnWQ2xFJRyKpKRiMaYHB9PvV80BeaMMjmu7U/jaAQZS2gwj6mK0ClQ5hQYc0oQSKZOzFTN6FQeZ+pkJ2Ka2JFMwUGmOBVTnIlvxzmS3xJDpmwvUx9IJAUIScS++QCS8UQq75P8pjUktY9AIKBVwQYcuEY+4dDeCpa//ms2ND3Iru5/4BiswW5tx+bYRSQ5gEs6gi/0BR73Pg5/Uk3tu9/hw4afU/9sHl0vzKL35XOpfnoeO6t+w8bqOyl+9kJWLbqG239i5PHr5/HSvBz+lSHYu+RvuAdq6TvZTHfDs2yof5aSlX+htWsRRwd7sHk+YGRwLweOdFC6/nGayh6mbv297N3zHB65Fo+jiv+Ob8PvKcPvqsV6sgT7QClhuR6fsxrXUCPugW6c1iq89lpG+0uIhzoYi3TitJZg7V+F117KvyOVBB1rcQ0Uo9gaSPp7kYYriLjLibjWEFeq8bvXIbnXEVCa8csbcdk6UbytyO5yJEcVAW8dirsK1VeLe3g1in0tX8abiEjrCQdLCQTWo/jXIyslyPK6VNaznKBjDWFnJSFHI0F7G1Gpk5CnlniwiZi/HZ+jlTPJLfjkFgasFYx/vZdQYgP+YAshXy3yaDFnAu2EbVX4rWVMKE2MK42E7GUEbev5KtxCNNRNSGkg5C9nIllNJLiORLgKybae8VA38dAWPKP1+F0NxANtxMPtKEojTqme+NntyMFG7PZyQt46JvwtJL31eIfXEZCqScTbGQs34rYWMRFp5Wy8M1XRWJ+qNWsi4K7GOVjMV4lekqFWXEPrNFeFr4Gwt46R/iJUpZExtQPJUYFtYC0hSatj9acq7iZCbYTdtYwcX4HfXkFMbiTkqiHqredMrIOxcAvOoTU4Boq0lg1fHQF3JUFPFUy0ULfmVvIzBFkZs7ny6osZslcRktew7PnvIfTa8GQSgkxLGrPOMTPk3IRzZC2q9XWydQLzjDwuufxanEoTXyaLuWq+9rAu9II3Fz2FJFUQ8a/grLIJ5XQNCXk5PY33MFMnEGmXc9kVV+D37cLvbOF756e21ek4eOwwNt8irCeeRzlRolnp08wYstLxeT8kMFTGww8Ici3aYN7cUk/RujvITtMeyrOzZmJzbmJ0dC1haTXWz1aywKTtX2cW9HzQxJfjvYT961Bca4jJzYRcRST8b3L60EvMFAJLpuCG667FL+3B61xLXG4lLtdy6pPXmKXXjjE3Nxfr4AZ8yjvc9bsZFFpmI8R5fOeKS1EjzZw69iqK/R1C1reIjpbw9jO/IEsIzEKP0BXicO7gq7FqVi++hlydIMuQQ3Prcvptq/GcfJkPN79MgTE1aJgEfveHfBnbRtixnoCzhZC7jK/iDXy8+1UyUmKGMSuNY86PGYu2EfHVoDpLSbjrcJ6oIUsI8i0G0kQ6xw7vQ5aL2bvzz1iEwKSfjz49DZEmyDBY+Pldv2XEs4WQUkbpyl+TbdAe7rftbcYd7mJc7WUiWo535E2SciOqu46wXMmN1+jJEDpMIh2v+yhOdzMnTr2Cx7OUoLSehL8R90AxXttLLMgUGMU85s2bzXmX5JJmzCIzMxO3tAP7aCUTkQqUoSKuu8iguVHSBD/40UXo9Xr02edikz/C6ytnTG0iR2hOjoLCdPq8HzIysI6I0s5vbs5FZxCYcvL4yc03YrV2s/S1S9DpNdfMNT/9PlJkK47RIkL2ZqLeTSRjPfR/vJIMIciwmNBnGDjt3MeRgRJ8UjUTwQ7igQrsA72kCT0ZpvOZNWsWJ0/04BwpZSxUwdwCgSUtG70hhxHXXmSlmSyjIF0vMBlyGXVtRvJW4xpeSrZBG6IzLDMJRgZR41tJBHrpO1WOy9XMeLSdqKOYjeV/JV8IcsQc/vn8LRw+WoX1VAkBdzXhQBNqpJmwUsKpTx5mboGJLPMMzj8vnxH3Lsb+s5WT1rdQgvV4HF34PY1I9hp8zlr8zjp8tmrCrgb8tlquu1S75tKEkYULX6Dv1E6ivu0c2L6EmRmCNJFJ/txL8Ho/wD2yFNVdQ75ZkG7JZ+65uQy7e1DkZoaGG7jyqgxtCMkuoLRkOUc/qyMR6SQpNxNwVPDL603kpY7/0stmYU4X6NMKWL56IU7nblSljbORGiLuUjprH6UwQ5Am0sgtEAj9HEx52XhD75FUd+MZXMsvr085ekyzOHp6FyG1k3ignXNyRGrQT8Mbk1HkT/F5DrK1azWXzs9kfk4u2ekZzDo3n9HgaWzuOvz+dhRHA3FXC5GRehLuVkLORryjNZyNdOKzlhNzNxG2t+CzdqJ69+Ee3YfFKLDkFyAMghODG3DYu/FLPTitlXidJcielSTlcjY3/4v0lMAxZ848LBYLWdnpHDy0H8nZgM/WQNi5lsngWv5x9wLShYHMzAXcfv/tqLHtWAcrNHZRoJq4t5RtXU9j1msi4dx5+dg8+/n48ApOnFiDGtjBp4eKSSQ24VfLuSl1nvQiV3OXmATfvfRajh/9ALdUyri7k/x0QWZGLunmWSiBPThtjby/q4yPPylndLiKH16djU4IMrKyqG5ewv5DRXz66VoOf1wK/zuE195N/5Fq/PZ6YkoZQU8Za96+m2whsAgzemHEaMjEaDZz4tQB7KPb8TmbUewlqK5q7r35cvL0ZkxCjxAmzKZ5nHPhPEZ8W1Hdm4nKjcSDFUR9rczKTH2HzBbSM3SYzLP4/R9+jdu1i4CviS+TrcR9DYQd3cxLFxgNWZjSMzHnZGLOFew/1IAk9RLz1+M8/ToWsyBdl8tjf/sno8NtqOEyziY6cffXs6vrWRYUCEwijzSRjykzB5O5kEMHOrAPrcE3UEfM1ghndxAYrWeWWZAjjBhEJgZh5NofXcLf/vgLVr/7Ag/ffzffvWAeBZmC667Mx2fbguruoXb5nylMF+jTBL/63Y1cfU0GN/3cyJ/+eC7X/ziDlUX38p/xj4iObOOC7Klr24QQJowGMy+++QB213ZCnnZ8/WvxnS4hZN+IaYbm5jAbNHehMFioqF6Ca7Qdv72N+TkCi0hHiJlkzpzJpT+Yw/kXZTKzIJ3vX3kRXRuLCE+8T3RkMzlCpMT5LITI4NLLz8Xj2kdQ3khwuJKdrUvJ05kwCMG2beUcPFTK3EJBvkFwyQID+eZMDCJ/2kmVbtYij9+ZnUNH89NE/N1axfpQMWF7PUm5G9dgKScPv4nzaBmHtq4iQwjSdRaESEfoBJZ8wYGjG1BsnUS9nYRsjfj62rjxsvzU9a5HiDSEUbC+ciGRwC5UdwsT/o3MydEEpNzC+ahj27GdKmHC3kuOEOiNGQhdPkJvIt+oObH0aZobyZBj4ie/uprYxHGGRuqRJS324Xc0EXa3IY/WMxbcgOptx+9oIubrIuxtQLHXEpU7CThaUT3dqB6tBtjeV45rsIKgq5VJdTvySCuqpwfV203M143f0YDPpm1zNrIT32gLqrcHebSFiLeHkKsT3+hGAs5NxP3bkW2t2Pqrifo2EvZuYPR0PX7PRg5/tJYlb9zGqqW/p7z4HxzYV0pp0VPUlS1i1bKHKV79GK2Nr/GvR37Owhd/R1PDQj54bz2nT3Zy/EQZO3a+weqi+ygrf4Kmljdxy59jdx/m2Mn9fH64l+qqhZSufZiuhqfYXP8o26ofZMPau9mw+vc0PP4nFzQAACAASURBVP8rlv/9Bure+Ds7mpby0c4y3l54K+9ve5GW8ttpKrqd6ndu5UDHc5zYuZKm1f/iyPtt2EeOMDJ6ikMH3mN8IsQnn+9kXeWrrFz7JCXlz1BXu5ANXUvYua+OLTurOTXwAUMjn+Pzj2Id6cNmH0GSJDwez3TMQ1EUgsHgtLsiGo0Si8Wm60i/LWIkEgltu1CUWCRO0B/iqzNfpapIo8SjCc0ZocZIRDVHRTI+hiL7iakx/LIfyS2lOBTJaYFDc1VMkIgmiYSj0yzFoD9AIhqbLpiYLqNIgTWnKlanFvQ1xkRkOi0Qi0Tw+3zThRFqCr6pMRnHpufumBohHtXSB/FIVJv3U4v5AUWZ3nZq0V+WAkTUb8E0EzENoDkFzQwF/CiyN9X0EZ2OhEw5K6YYFlO1oFMsi4mxxDT4UhMuxqejI1Puisnx5HRbyMTYOGcnz0wLDt8e8jWRIPJ/YiNTjg+NhRGehnJMpkSD6LdYE1+dOTstYny77SPxrZMdDoamox2T4xPTSk9M1QAjU/GRqTaPKRFjPOWamKpombLAaO8fT7WBaCJHIsXAmOqtTaTEEzUUJhxXCKluJGUAv+8oZ5JHGDhewZ4tj7FmydXs2PgCn32yho8Pl/HeRyU4lT0EIgcYHuxi385lbK38AX2bf8e2d85l/5KLOFL6Yzpf/y7da35GV+XtrPzXArqr76a17G88du1sXp2fy9OZgj1L/4JtpAq3ezeOwQ3s2fA2ry+8lQ073uXk6GZG3fs5fXwrm/YUU7L275Qv+z2f7V3EySNvMTpShN9bScBeQd/Jd+g/uZLx2GbGor0cP/oWkquaqH8zfucOrCdLkEZrmYxsQnHUMXR8BXGlgQm1Cb+jGIf1NYK+dTgdpbg9jQwNVeBXWpBd5fhd6/C51hMKVuEP1eANtOKUNuJ0b8Lj6SAe68LjakTxtSJ56lGDrXhdFQTkKhJqA5OJZg2MGVxPJFaNHCwnHG/CK1fhk2pIqB347JWEPR3E5C1EfZvwuxtR/a3EQhsIyZuxOZuxSm3Y1V58Z3fgSnTjjbYg+ysJ+EqxjdQT8HczMbaDgL8Tv9JKNNJFONSGJNXhlbqRlTYkpYJQZD1eaTmKXExYqcU9Uo7sbCfo7USy1+O1VeHz1CFJDYQTG7D7mnH765HkOvzOWsK2ehKuFgK2ejy2OoKBTmz9K5BsxXyZ6CTkrSbkrZl2VCQCrSiOSlSpnmSwFZ+jAsVRiWNgLWGpji8TPXjs6wnKNcRCTQSkaiRnGWGljmiwkYBUje3UasLuGmJyQwqq2UjEW0/IVY3fXjEN01Sc5XhHtWrOoKeKgLsSn6OMhKsE+6nlpKciB2lCIEndBOQGbrkuG2FIozArnV//+Iek6wSWXMHnx7vwjTRzoPl+8tIEaWIWf3v073gjZcQCKygQAqPIQJgEDs8XHOtfhOJbjPd0Fag7cQ08i2RbRqYQ6DPOIbcgDcm5iYCtlavPF2TrBUZTGrWdrZxyb8Lv3crt1+dRYNQs//c//wi+yB4S8mruvyuXwox0dHrB0mXrSEsTZIp8sjMFDvkYPmknkUA1IddCwsNLKRSCmcZsLJm5iFzBnbddx4f7ixkaqGEysQM1WIrbsZAjBxZTIDTGwgXnXUFDw0q2bXubfTvKaWl8iccevQ5DSoyZP/difM4PCfjeYcFMgUlkYjGcS9fudSieUk598RKDp54j6l9O0LWWkROl5KcJcoVAl/FdbK7d+Nzv8Pj9+eTNEJjFPDZtrmfUV0rA+hrycAOWGYKCvAXk5uYSVo/gGK3A71mJZ7iaL2NtjPlrqS26j2whSDeZOfeKWezrbyXgbeBsrJ2kXIkyWETE0cxl50w9WAraG7uR5Ro2dN1OhhCYxHn85rc3M3eeIFsnEPpcNu8sxjVSRFPpPeToBZmmHPZ+0IhLrSXgasLvWU7cX8S4v5G4XEsiXM113xcUGI0YzCaOndpHIPYRbrkXr7eTgNyJe7ScRLge79Ar5AhBpphHfqHg0WduIDPTgk6Y2be3noDSRlRZw7i3nvPTBRkijdff+id33Hs5mRaBELMZtn9INNxKQu5gpi4lABkFo8kPiMh1OPqKqCy+T3NP6Cz847FHkD3b2NV7R4qNkccvf30rLt8WkmoT4ZEG5MEGIv56lrz4S23gFXrOufQcHOp7qGOdqN5yxmw1OI8t4qzaQ0G2Jpbl5ORw5PB2FKmD/33VxPxZgoIs7YG/aP1iFi66GZNBYDQaeeLF5+jvW4ffvZqJQBkzTQKzsCBEHt7QEUaVYjwj5YwltuF0NTLQt5KAo5jtbY+SZ9S+YzfcdSVyZB+KrxHJvY7EWAuRsRb6+t5m4Nhi8gs1J4lOCLZta0FSehmxvUtIKUOx1aIqrYTlFtRUrCwiNRNy1qO6Gnno3nzNFZCm5/EXnmDUvhfXcBX7Nj5PuhBkGgo57+JrCUf2MxFdhWfgXQpNGvNj1px0fLEduIeLiEd6ePqZn5OVIxDCwOI3XkBVd6EEVjP0xZvEfa1cPEuQKzKZn2eiaO09ZGYL0tPmc+F3L0bxn2A8uoMz4WoSUimly+8kyyBIT8tg9rmCGWkFCEM2Dz16J373h/hstfzx91nkpeuYkTGLYcf7SN5a4nIrCyyCAqMWT7AGviCidOMZriAutTImbydTCIx6bWBfWrEaZ6AFl6cB2V7HmLeDiLWeMU87QXsDIakVr7UM1V2H6qziv9EerIeXE7Q3o3o3Mi9fIHR6hEEg+bYju2vxWovxjazFN7qKiFyEa+BtfnixoNBgJCvNxJ7d7eiN2ud100/uQvFtxjZQQ9BZhM+6iBWv3IQltdL92/t+hcffhtfTSMhZQ8xZxoSvloGjJeRmCfR6Qf7sLHyRA9jdJfSdeo2gq56Qox330Hq8jmX89jZBrj4No8hFn1o5F2ImG7fv4qRUh/dEKT+73ogQ6eRknUsotAPJWUbQ2YvP1YjiKubyC7UBWafT8d6BZkbs9UieSoKeWuLJDhRPL+7BTUhDrST89Qwee5vP9xeTKTTXVcmqlej1mgPluZcfYWhkK+FwDyGlnIjcRGZKKP/x9T/AYjGiT8vmvAtm4Q7uJKbsRnHVEQvW0VrzkOY+EEZeevZpzJna/SE7O5uI+hkxtYPRgXcYCzRxJrCL2UbtOztr7hzEDBPCaOSRp/5KUD2AX67lxGdPIvQCo8jl2ceeQ/JsIhBYTUiuIOru5ZXHriVjhkAvMrnq+ksRWYI0SyH3//U3hJUGIq4qJnwbcfeVseL1m5mbIZhtKSAnLZvtW8uQw10EbC0EnZ1Iti7OJA/yyYE1lK25F4+1nvFgL3+/cy7mGRqHpmNjFYe/qCTgqyGk1CF7WpgM9xCx1fPvwA7mZGiRSiH0ZJmytPuWWeCQPkC2tZFw1jHpaWNH++sYZwj0RjMvL/ojwigQOgOtHaV4HR3Efe187wJB1gwdRkMWsnyUvtMVeG21/CfxMePKIWx9DdiG1/C1fx8XzRRYUjG1tIxM9GbBuuIn6DteQ9xVQuXSf5Al9GRbTCwt+gdD9jqGh1oIuj8m5m+hu/l17XepMHLt9ZczOLCVRPg9Qq6NKN4uktFu3COrOaM2YT9RRFLuIuisR3GWE7Z3cudNsylIF+RmmTV3jlGQP9/CJye3I3taCMkNhF1VhEZbuemqPNKFIE3oEMKAMBm48oZLcLt2IlsbkPrqyTNoLlKz5RxcgZ2o7m6ObX2T2XqBId1M/nfOx6scJeToYuBwBW+9cg+GlHtHCME7bzxOLLCPkKeZkZPrkax1TIQ3kfD34BmuwTNcw1fx7US8HahSIz5bDRGpg4CjDevxcgKONs5GtxGVO5BGNCdGwrcR90ADcXkTYXcnvtEG/I5GvozuJO7bgDzShLO/hqjUQ9DZjuruwjvcgOrZiWLbiDzaSdy/hQl1B+6hJny2DsZDe/Arm9i98zW2bn6R7ZsX0lD5MBVrHqJ0+SN8tKuG+nWPs/i537BrwxI2tr9Gyaq/UbziLxzcV0Q88B7HDhdTU/Egbc3P8N7etezcVcrpof3YpRO4g1ZaO0qoq3+HPTuKObhzGXs6nuXItlfZXv43HrjRyM9zBD+fJVj99L0c2dPKsUOdbOl6m92bXqZk2S00Ft1Byas/Z/3Cm9hW/jg76xfz0Y4mjny6H7fHgc06gqJ4GRw+QlPnWsqqF7Fhy2qWLn2QuuoXKa1eSknFu5wc+Bib6zQe3yh2txWvz4XH5yIcDhOLxZBleVqkUFV1GqoZjUanq0mnWj+CwSCJRIKxsTGSKSaFXw6QjGnuiXAgjF8OEFSC/ycGkoxp8Mx4RGNbTIkciWiSSCiiwTcDYaKq1gwS9Iem0waK7JtGGUxxHKd4jFOgy3g0Np1SmBY1UkzHkD+A7JUYSyQ1OKYaIaj4tRk7EJzmUcTUCBNj39ou5eSIhFUmxyemYyBTc7YajhMOxb6JfkyMJQkHA8QiYUIBJcWY0JwP4WDgW60biVQNaWSaLXF2cvxbzRzfsCw0cSE6Hd2IRcJMjCVSr01FQbRKFL/sm3YbaIJBLGUziU7HT6a2nfo7Eg5Nt3tEVZUzE5PTwsXUvqbqQ+NRbX9T8MspYWQqMxNNncBENMbZiUktc5MSNDThI9UQMiUyBEOpGtLINBMjlsrcTL0+ZW2Zin1MKUhTlS5etwdP0IoSsRFQBwmFvuD4Fw3s2fESK9+9lurSG1n65i0UrbqDV974GZXND7Nt/5vYvd24XL0c/7yKzWVXcqL3V6y+T9DzXDbxvQ9S++x8dlT/lt0d91P/+lVUrfwlf7w1h79cYmLpRbN5MVfQ+dJt7N//MkePddB3rIO+zxupr/oXX/S3cuBoI3s/rGVT9xpKa56mvek56tfcy8c7nufr8R5OHn8Dn6sU/+h61HAjIX8Lo0MVSO46YpFWRodLsA03EpL2cSaylbjSjc9Wj+3UOqJSA/LIOhTbGnyjq5B9y7A6luGLteBUuxmS2uh31DPqrCakthBWW7B5ShnwlHHCUUefeyMDzi18fqoaX7gbX2grbl8Pg6P1DI5UIQfasDkrsY6W4PJUEvaX4rCtIBypIzLWgaK2EVC76OsvwelqYDK6Ab+rg6BnM7Kji7i6CUVqIeTfSCS4F19sJ/bQZk7JHRxXWhiKd2AN19JvX4FHXotV3oQ3uofTzg6ODNUyJHWgjO+k39PEaVcDTmUnvtgOHMFG+hzLcShrCCfqGLKuRVHasA22ElG24h1txjlUw3B/GcFgD6eHqhhyNHFquIRAoIOgqxVffz2BgWbOBLYR8PQge3uYjLYQC9QxePxdzsTa8TnKkW1lnIl2EVWa+N+ZrfhdVSjOSibUDlS5nv9ObEZxVBLy1HIm2UFIqUH113F2rIvJZAdhpQbJuZ5IsJ6E0kzUW0/YXct/xzYSlepRbOWMB1oZD7bis5fhc5SRDDbz9XgvruG1BD1VnI13EvM3oLqrSPgbmJctSBc55Jty6T/VTFDpYaZZYMoo4Eff+wF1q5eSqRcYMwUfftxDxLmdWy/QbMNCzGT/p3sY8r6D2/oWc4TALGZhmKnjWP/7SPESPL7Xcfc1MebZis+1iP5TC7EI7cFYbxIMnqrmbHArN1xiJEsI0i1ZZM2ZjTAJsixpFOgFeRkWjHMXYJ30cNpdQ9C7iKceuBaTMJNfOBuL+Vz0MwQ5uvN48cWHGJHfwzawE8VVzpj/Zb70LWVPy/NkiBkIkYnIKUQncjEb9Nx9z/UMDG9mcLSE2HgFH+57Qzs2s8CSeQE6g+auyEy3aC6TTIEQ+QhhpDD7O/idn+J1LGZmliBHl0uaLodj7lbcw2UEpUo8rlWEQmtwu1YTD3dRaNasr0KcS//IVsL+5dx9i2C2IQOTuIiKigqc/k7+O9HIA3+8iNmFMxEij5kLzqV/ZBfhWAtO12LGQj0EXWX8b6yb396g2YR1Qsfv/3Er1sl9yJ5NyI5mQs5qwo5ypOFK5uYJDGkCvUnHC0+vJhzqpanuV+Sn6TGKC1lfupqnn7yNQp1AmM8hp1DgHC5i8TNXUWDQVrIPfd6Gkqzhq8Q2QvJqZPubRL2VfBltZTxazTmztAiGSJ/B9b+4BkOm4Hs/OJfvfCeXe/7wA6LR7UTj9Rzd/w9yhSBd5DF7riB6dg+Z2TPINM7k3t//EqejFq/tHWpX/oq5YgYzTfl45Y+46poU60PMYXjoID5nA6q9g1lCkCVySM/XcTq0nf+X3Ip/tJofXqZxEnSmAlavKyYS3E3Vmu+SJjLQi3P5wTU34vbu4N9jvYx72vAN1OAYWsmvrjWSmXr4X7TkZRzqLhzuEs4ojSifr4dIMwlPNT/7kSA9U1ulfPutZ5FcG5EcK0mEyzHPEBj05zHnnAKyCgQ6nUBvMvLJ6Y+JBlqIeFcxJhUzxygwikyEKKS69S3W1t9IZekdVFT9ld0fLMVqqyas1HD44Jvk5Qh0hjQeW7yY6tYKKspforP9BRpbn2PYuY1AYC8+x1bmnzdlrZ+PWczj17/4OYf2lRP1bMY/1EbA20RIaibobUKVmgm5Gzir9qK6G7n1x9pDvzDouPef99Fn3cZgfzEXzBVkpgnMxpnseP99Bodr8dieIOpennIKzeLC75yDXdmE6i4n4K3HaNBEPXN6Oh99upWh0XL6hp9k9PQbHNixkEKdYJZ+NiUrn2PEvp7CAoFBFGLIyMfmOMHAiQqcfW8xrpRS/O6tZBkEmaZMBke7UrbxHAwGwcf7u4n6N3Dfn3K04ceQxZBtL7FIG6qzkblpgplGMwaT4LPhrUSkUs6oFQRty4g6a/jlD9On2S5/e/Zx3GoHXrmZsNRKyFpHcKCKpLsVabiKWKALv7MWabiUr6NtqPZS5IEipME1KKPl5Oi161MIQTh4kJC3FWmwjPBIHVF7I3FXE6q3iHkZgkxh4kffuxaP5wMKZmnXtlnM56NPKlC8vQQ9a4h632LtG7eSLvQIkckv7vgRVnc18fgGFFs14ZEyzvqb2N79DJkZghlGwbxzrmTY9jE+fyMJtYb/xXcTHd2Fr7+TMV8H110vKDRbWJB1IX++51osZm24N+fPx3H2PSblLi6YJ5ghsijIu5C+viq8tlX8O7YZ78haFNt6fnplLiaRTZb+XN7bvQ3ZsxmvvZKgrYKgWsNQXxWToU/xDnTi6i8h7K1m/fI/UWgUzMkUHHpvgyaImQSZswSnrD2o8R6C/vW88/oPmZUlyE83cPDgRgxmgV5v5JLL5uAObiIRfo9YqIuAt4rbfppDhhCYhQnZOcz5FwqMpovJyszhyNEOgv4mkmo1Y4EmfIPtzLdoLJH77rsPS84chDkXoddcFR5PDZ8cfAihF6SbZ/PS069gt3Xg9ryFbXApirWNAp0g35TLZRdfzt5P6xFZAqEzccH5hQSkGuLSevwj7US9XRSYBLMsAovQseKthYTVrXwx+DxnglVEvOuRbGuRXKUko204R0rwWNfhGizi5qssqfuPhd6tnQSC7yE5ywh4KnAMVfFftRX55ErG3W3kmbR7S2aWid/98hfMnCHQ5Qo+PtKD39lNzFbLmKOViwq1mFFu4XyWrf4TwqBxWhpbilDcHcSkOs7LF2TpBOk6wdCpDv491kLMu4oxdx2B/nrO+tuI+9YSG22nwCjIzRI89/Iz6LM1d0GaQeCXtnLWv56emqewCEF2pp6OzYuR1CY+PPgaUf9+wtI7DB5fj1EI0s16fnjtPFyuboZOreCrWCvhYDdeZwV+dzH/b7yDL9VuArZ6ho+t5qtkN+P+LczNFWQYBX/+621ce8OlmtiWLnjxzQdxe2tw2tfgs68hITXx0ysMZApBbrqF6667DmHORBgFVTUvIg01EXf1MjdDkGvJICvrYmzKe3iH2ggcrSU/tTCRf3EuQ/YuzoZq+Mpfi2pvY8nLf8YsBIUZhczNMhPzfEjU2cGXsW2EXK0MHSsm6e/lTGQL0kgdo6dKUb3tROQm/M76VBREa/04G9mBa6Aar7WWoFNzY0Q83cSkjSR8m/kyupOgswV5tJYz6naSyiZspyoZD25hzL+Z8eAWvMMNSNZG/h37mKi0g6Fj1UyEdzIW3MZ4aAf2vgYUWzeh8FZisR28t28xnxxaxtGPixk91caxA3Wc/qidvoM1ePt7OX6ggqFjTfQdrmHgizqi8nZ8o91YT9Xw+cHVNFQ9QkPNM5w6tYm+ofdx+Po4bj3M3g82Ulz6Kpt6VtBc8S86y//Oh53P0b7ibu78vuCvl5l56uaL6Vj5ArWrXmbpaw+xof1NDu5bxv33zOSVf15C44o7aFn2B/p3FdGz7nk+292O3XoKSZIIKSFOnTqBEnCSPOtl7/tNNLa8xRuL72PX9nVs39vNo0//jQOf7qF/5Bgu3yinh44jBTwkz2guiUAgQDgc/j9sikQiMQ3XjEQiRKPRaajmlKvC5XIRi8SJqXHUoEpMjTGRnCAeTRAOhPnqzFfEI3GiYa26NBkfYywxTlSNEU/xKGJqPBURSZCIJlFDEUL+MCF/iEg4ytnJMyRicQKKQiQc/mYeDqsokjwtGExVlU7N07FUQcXULBtLzbvjKUdFMhXlGEvNu8mYhnIIB4JMjmtNnIokk4zHGU9qbovpppCpGT2eQA0nCPgjiP9+fRb4D/FYmEjYT1QNEFUDxCLBVAOHxqD4dtQjHo2kXtPcF5PjY0TV0LeYFJFptsTUvzXYZjLFsIhNN4dEI35CQYWA4tecDCmmRDIRJRHXSKFTFhRNeQmTjKeiHilBYDIV+RhP1ZGOpewkUyrQlMNiMiUcREJh1JSNZSyRIKqq3xBMUydoyokxxZv4pjYlPu2wmLLFTClRUxmeKbCmRj2NTAshU/TUiKqQSPhQVQcu+VMk/ydI8vuMWrvY0PkEb778fd5aeBGr376coqUX0tV0Jw0V97Ch4wl6ux/l08/eITa2g6MnyimvuooPNt9Mx9KZfFB1CXvrruT93ttoXHcjdatuprftD2zuWMiKF+5kyZ8u5Y2rC7hTCF644TK21z1CSemzNHW8zb6DNbRvWkL3liU0ND9Pbe3jvPXm7WyoeICGNXdx+OBi+vtWEQw2MTy0FlVp4fSRFcj2MmL+BryjxUj2dUR8tfidNfjstUTlDiKxrfh8zQwPrMQ+vJykWo/sqsA6UIZ9tBG/t51Dn/9/tt4zPq7y3sJ9NUUjjarlbtNND8GU0BNaKDYJhBpSgNBCNWAItsG4yk22ZPWuUa+uknvHYAPutvr0vqc3FRtIzj3nuR/2SMm5537Qbyxb2treM9rzvuu/1rPWs/98OQcsm9hu2sLWwW3sHNzBAcMetjkO02Xcxd7+Hezu3ccu8wk2m36g3XCAtr7NbB84Qmf/Xr7zHuWoZSunXVv4brAWg3cbPaZm+gYrMJoacbl2Eg4exenYidO5BcnXjOSvxSVtRfLtwO7agcWxG7v3EE7/ES4Yt2Lx7ed4t47z1s18b2ilO7iP7zw7+T58kH3uHTReqOWIexd7LV18LX3DPts3HPWfYVP/HrYYdrHF2MXp0Dn26PdzOnKao9JhDrn2csC5k32OLvbaOzkfPkHXhS0ctR/moPkgnT1d7DMeZNuFTg6YDnHYdYh99nqOuzfzTc9BevUHiURb8dnW4+qRHQzDgXpcxkLMfeuJenWMBhvxWEs4e3wxYXc1I8EG/I5ybAN5hN3VMuFavxHbYF5c0NDhNBZh1xcw5G/Ab6/EYy3Dri8g5KrBb68k7NYRcFTJj84qgs5qwpKOkVAtfkcZLmMRLmMJP0U34TIVE3SVI1kLiPjaiLhaeOpBEd/kzmDHngbOnsljghBoxVTWr3qPk2eWkDJBIMS1zP3Dk5jtpVwxUV5cqlMSkFy7CPnWYulbySSNQC2SSdIq6R04TuyncpyuDwlbS/nJU4Pf+XfOn3qTyWMgO4XA2NdOwFnGLVcKJirUqEUS2jRBojIZjUgjUaRy2y2/wGg/gs3ZjN9cwCVDHi/dL7giU0uCViASVEyZKLhcXMUNN13BMdMhjPoSglIbw952TBfWEHQV0Vj3KtMnC9KUl6MV6aSIKxAJglvuuZFjZw5gdlfy7dE3mCgEikQFanUySpUgIyUDtZhKcqpAnSFQaa5BqLRcccVlSNbD2Lpr4tGDLBLUGew+2cGII49hRzHOvnV4bKtwu5bjsOUyMUWQkaBAKBP59rtCrN1lLHhvEplCnuZkpF7G9JnJTJo2ASHUTMi4DJUQnPiugd6eQiLhKizWbCKefHyOFfjs63jiAU3cTp3Ixvyv8EQOcqFHh91WQzRQyrCvAFvfOm66UnZUKEQiD/z2Tfr0FfScf5HJSpmPsCR7BYPGEiYqBGqRhlYhqKz4lJWrHkWjEkxJncGJ77pwh0tw9qzDL63HFyjF46oj5CwjKuVw8yxBikqQnDRhPIOenDSBROVEpk2fgtHahWdIx4i0Km6pFVw18z6GLh5kwkT5NTF9yi04Y3uI6Yu5M12gEKmkXJ6G0VVAhkqgFekIkU5P3w8YByuIePLIFIIMMZE07ZWsK1nGh28+zr13XolIECQnpaJKFNiMRzCcq+OrebegEYJEVTr3338v3X0NXAq3MurYhKOnlr7za/nV1HgUKSmZnJLlmI1VjLpzCRnykAabMBlXE7OU8+gsITMRVGr+/Mkb2Kzb8J1eRsCk44XHUkhXxgUDxUSEWsuHC5+lbyCPEV8jPsNaPP1rSFMIkjVqFIkzxy3MQgjUKWpef/85fOG9SPYyqvOfQSsEKeo0RJJAo9WgEmpUIhUhtBz/fh826yaC7lL21XxEphDxBh4tQpFB2uQs5n34F/R9nfT25xNxN3PJ1YG7twKXWYfPVYdrsJBbpwk0YjJqtRp1mkCjFWgTVCSKVBQilcdf+AMD1iOY9duI2MsZPPsZSUqBEBMRymlMvCKRy67UoNUoSRRZCJHEnY9cTre5in+Om76MfwAAIABJREFUbuK/XI1c8uTy1ANZsmipFOjtnQzoa3jyvulMFQKRkMTi5auw+epxmsuIGMsoyX6IVKFBKFM4e+EIv3pAoFUJEhWX8dzLL3F2oIZf/EIwSSQhRBZnunfhkXT4bTWkC0FWUipCKeiWjslVf7ZK/PoNuC/ksmr+nLjAkMjs+x/H7GzDbW3lZ18XvkEdLlM1PqeOsLWKYG8hAXs5AWstUakY1+BGfpT2IA2uJWxfz2QhEMoEVIoULNZdeN06/OZtuAcrCDhWEraV07z496QLgSIlha79rcTc25l7p2BSskBosli05nP0lsO4rWUETAv59JUryIjb7J997Q+cP1WO5K0i6N1CyNqARz+fg9velCfriQKhzOLWe27n+pszuf2umVx3yzSatxbi8e/HZqrggdsEGqFAqU3imxO1TNEKJgrBhHQ1X6yuxN3XTIZajodcnnE7kvMUkqeGWKAZv60I90AVz/xGINQJJAtB++GjDAer6R5Yzai9Bs9AIcP+rZw5u4ThWBO9xzYQdaxn8adXy8+5uIxTx6r48t3rSROCBO0ManbUcbavhJilkMsmCdJFEjO00/C498ZdOZnMmDWT7lA+AW8LYVsx1lOrmJYiR3puufVX2Aa2s3Hh9fLmUgiuu28258y7iUkNxAz5eIybZbFZkcKHb73HY/coZWFaoeGeJ2/DaP2efQf/SmZqAkII3nt7Gd5gO27nfLwDZexsmRc//5nUlC8mZKji2gz5XqFWTGbPHtnxaDfpOPftOiYIwSQxAY1QMKBvxWos4L+8O+k+vQm3cSvOgQZMgzqM1jYikb1EbQ38y1rB4pfvIEsItCKTDz5+mV1717F9awE7d1Wx/cB6QiMN+C31RHo6mTXG/NAIdnbVMzFB/p16+tlHCEodBK2riZibmaSQ32Pe/mQubz31C6ZPTEIkJ7Flby0h3xZGXA3cdrWCVKUWkZLE+e7jnPt+JxdO7+TEqXa8gcPYzY0Mu3QEepeSEXelrVj5JbOmCy7TCrRqBR8t/oK+/kY2V73B1BRZPChpXo+ttxRfbw5eRwuu7lxGPAdJ1cgMoOt/MROjsYugo4GAfiNRRzXOvkL8phpG3B24eqsJmBqJ2psxnyukedVc+f6smsSBE9uoK3mbKxSCLEUKadMm4/BsR3Js4ZK/mYvucp66O5MUoSI9XUvV9kVcl66U4a+XZWL2nyQqbeGaVEG6SiCSZnBusA6Pq4L/CexgpkqJRmRy863TCXp2EOir40JvA8PRbbj1VVw1aUxo1tIzuAuTIw9bfzkBeyMBeyP2gXLCrma8llokU40cAbGWEnbX4jZVErA3MhrYhmSqxWvREXDU4THX4bU0MuTZxj+jB4i5t+M1NROwtRCT2vGZOwg7NuOzNBF2teA2ViMZdYz4tjLi287A2QosvXVEPV2M+Hdj7q1DMrdxKbwPn20TZn0rAWknLusWTAMt9J7TYTO2MRTaj+TYSu/5Vvyeg7gduwgHD2AxtWHQN+D3bcPpaEUyNHNwx0Lyc56mrmYe3x5tweXso7f/e6TgAF8fqkZX+A90Gz5lW/0qdm3P5cKpRrbX/oNPnruR9389kzfum866d5+k6Ks/s6ttObrSv1Na+BcWfHoPXS3vkf3OTVR+ciffVr7K7uq32Vy/AJvxKD5nH3bzUYyDJxgc7CMY8nPy/Nd8fayddXkfsSHvUwoLvqSo4Avc7tP0DxzB6jhL38BpJEkiGIiMRz98Pt+4oyIQCIw/+v1+wuEwHo9nvB1kdHR0PCoyFBmWnRLBKKFAhIvDl4gEo/gkP6NDF+VhfnzPOhSNjQsFY26FgDfI6NAokWCEoC8UZ1vEnRaRIUaHLxL0hwgHwoT8IYajwwR9IS6N/IjX7cPvCTAUGcbjdo/jDeRGj2hcGwiNuygujowSCgTxSh6C8XrTcVBmMIQvDu4cMwKMlVBExof9gXGGRTgYkqGdviBRXwDxX3GhYjgWIhoOEAn5CPglwkEvQ7HQ/49QIYsO/9kKcnFk6P8T7/i3UDEG37w0Ojz+vWPNH+FggJHhEMOxMCNDQ+PwyUgwxFA0RCzqHxcHhuOwjnAwOM6cGBkaHhcQ5B5YuQFkKC5sDEdjcVdEdLyxY3RIdk2MxqtMx5wPkXj1Siwe6/hPnoXc/PFvNsWYEDEmhsgvjMB4xGNMXJGbQiLjitPY+YSDEpGIE49Xj8F2EKvzAN+fqGbrloU06F6juuxpWuueZuOa28hZfgvbWv7C7i0fUF/1RzZ3/I38gic5e66Ac+d1rFpxA63F97O35D6+rXmEU9v+yIk971G+bi7t5W+yc+urfHtgA8XLX+Wd+9P5a5bgwxlTqHnreXZUv0H5mr9RmP1X1i19nuLcV1n25Rwaa96jNPdlWqveoXDN7+js+ICB3gIs1nIGDfmYjMWEfS30n8vDaSgh6Izb5JxlRL012PX5uIyleCzV+L1NOCxlmPpziPoqiflrsBmLMRkqsViaOHS6go5vClnZtoyFHetY1FnKx60bWdhRzJpdtSzcVsuCxgJWNBexbnMdK7e18+W2FuY3F7N0awErt1exfHMhBXtLWb85m/yOryhuW0Tr7rXs+baUo19X0dvdhd1yDMl5CpvlWzzSMaLR44QjhwmE9uEPHcAbOIzkO4rFdYhA7CTHTzVy6FglWw6sYuvhtRS0fELDobVU7F9F9uYFbNi3ityDayk9UMPS5hzWd9WwenstBYe2sqC1jEWbq1i2s5E129rI2dHG2s5GVm4tZ3VnBYvbNrJyaxlfNG9kcVsZn9Xn80ltLos3VbFmTyufNhWxem8ry7rqKTvWyaKWr8jbmU/D3k72fbuD3n4dUW8j//Tuwmcvw9izjkuRZkZDskDhsZQgmYvl3KUhH4chnx8jLYwEG3CbiwhLsngRdFVi7ssl6KxmNNQsR0MspYTdOry2cgwXcgi7dVwMtSBZSnEai/DbKxnyNeCzVWC4kEPEU4HHWkTYXYPTIFtpL0VasQ5swGsv4r//2YxTn8fBzrdJThAkq6fz4aev8uHH95GhkBfsBsM+DMbVpKUIhMggPUvLub4KJmfKk8e777kNybWDkG8t9kE50pGpziJRpebkN8cxGYrwO1dyydnGsLGei54conYdM1TJKDRqpk3PJODZh3lgLbddJ5io1pIosvhi6UJeeeU3aISQF8sawZJVbyJFdmAx5GA8OZ9lb18nW1zVgjXrc5k4QTBNaEjSCp744zOEPfsJudpx9OcwKuXDf2/GNZiPeaCcqvLXuPEKuWkgMQ7EevP91zG7Gjh+bB4zNILEVDU33ngde/ZXsm9POd993cW+A9msXPskCqFCqJOZceU0nLad+J2VXDZBkKbSIBRaWvfX4eotIGKq5kdHHT+7y3H1LMfVX0mmUm4xUWjTcTi7iDnaee05BalCkKZVkZ42lZQMQVq6QKkQZKYKOlo2cOJ4MUF/I0FfBUFvOY7+IkZ81Qx5dSz//AlSE+RF6F/eeJJztjbcpir8lmJGXPn85CnA27+R66bIlmu1UJNTVEMgtJnmutlMViSTpp1JcXkNNkc16794mLQkQYpawXVXp6PTLUSVIMjQZrJnbz1WfyVhcxk+Vy4efylBbytuYyFO/TKumCLzDUSC4LkXH2Lxij/z0p/v4IUXfsWG9W9z/kIhZsc6wtZl8sZLIbhp1m+xuTcx76MbUScIVAmT2P1dNWcOrmGqECSqJvJp9sf0G3NY+P4vSRbJKLWTOXvhG7zuFvz2HK7KFCSLVDSqKSgy5Klguka+JlOnJ6GrXYlP2k3AoaP/xEKy0lUIoeWeX9+P5N+NuX8DvoFqfg50Eg1UMXuabDtXp06iflMDekMLQVc+QUcul6IduFy5eAeL+cNdWWSpBUKTyqfZC3DatvPf7nJC5kpO7lsiu5NUApE4EaFS4wl9h9tVgcdRTMiZy4hUzox0+TyFSCMlVU1KqiAjWTAhU7Bmw2tInmYkcy4Nxc8zRStIS8xCqAVpmfKENCnennDshwbslmai7hpGpFrysp/g0Qcnkp4huz7U8WjBdVfNpGewAZupibC9hYuBNn4a3YK+P49RTzMfvTgNpdCiViUhEgUpqSIO5xRolAKRoOTxZx/E5fgGyVCO4dwSkhWCzNRZCJGJIlme8CYKweTMLO5/6FbC/88ZBp069D0biQxUM2rfzqwJalLEBG6+aTae0AkGLFWUFf6FSSqBMjGNW2+/D5t/E2FvKxFzJfnL7oszcDQM9J9h/+GPmTFJoBJKhFDT3lnIu+9fxwxlGiJhIuf79uCwlxOw65geb8RJzkik338Cc281kqGMS5KOsLGGbzpzSEoQKJIUzPzF9dhc7XgdLZjPFeDqL8bvqsZtK8NvLidmqCAq1RCw1eEyrsV0fg2+gTaiziJGPAVcpZFf12kpk7Fa9+BxVeExNiMZinAbv2TUU8cL96TJXAGV4MzAtxh669lW/3fSkgSqtMlkXJbOgPEoloEy/hXKZ8n7vyBNCFSKNJ772zO4rB24pQoc5kZC1mbClqUc3/UZE5LViCQtiRO1KBMFqUmyS0OjEXTt1jHQV4XbsoqnHxZohBqhFJhcnXzx8Vwu08qcm7QpN2Pt3cPv5sjuFK3iMpzOrzGacgk4axmWGok523lktkCdqSVLlUzn9z8Q9paht+QSMZbj6M4n6OjAaNxILNzEv4K78ZvWcnTP+/GN/hQO7yskYKiWo4CaCdzym1sxWLdw9vDyuLMkkQduuw2TsRWVWnYXzLrxKvoDFRh7yvlncBO1ec8zNV2QrE2ka+82IqEjHNj2MlekCBI1SkSS4LShk5BUw0/uQhz95SRpBSIxmbdfe43T3+agFYIJEyaQkCrYu38TR44uQiXkhphX//wJ/foSwoFlXHRt5lc3xN2EKQlc+vkkkrmY39weBxkLLXfffy12RwOuQR3u/homKeRIoFKhwezuwmJYT9/Xi0lMEEzNEExMkSNa2omCnOL38Xo24bMU8PyDE+PXKROhESiTBJnxmNm0q5IZtOURsNYyNLBNFtbj74VBf1/cAaAiPUODzbANp6GQdYvnMlWrQSEE54yd7K9fIccAkzRUt+bhsjUx7Kzn5pmCRKFGpMpixxUzJ6ISArVG8MRTt2G1teOyFIK/Lt7wlcbqdf9g3fJn5SifKgGhSaa3fzNFK/5IWoIsoORUrcCtr+RnVyVOcx3/8jfRXv1J3B0nuPGXV2A0duK11uId2IB7oIiL3ma8hgocvcU4ekoImHREbPVYLxTw+v0zmayWYag95hqCjmJuzhRMUyeRqp3IqQs63I7t2PoKMZxcwl3XCLRCSdbEdMxDB8gSgqREWUTZtKOGgHUf12bK9/zMmddicm3DYijgwsGVTFMIlCKJXz1wDZJrEzFLI7HwToKuOkLWeiaoBJoELdqUSRw+1oDRVkTY1YK1rwynXq4nHfK247c14LXU4bXUcTHUTESqxz5QirmnFMlYR8TVimSqwWOuxqmvluMc5hZC9s3E3NvxmJoJ2lvw2xoJ2jsI2tvwmOuJSm3YByqJujcRsm9i2LMTS28dXks7AftmolInHnM7PtsmvBb50ePYgmTfjNPaTsDTid3Uite1Fb+0HauxGbd9N07bTqzGLRj1rTjtm7GaW/BKW3C72rH0NNBzqojK4r+gq/yQyvKv6O/7HqPlHD39R9m9u4LCnE/IX/4eX++qxGE5iNu+l7ayD/jgmVn86ZZUPvjtteTNe4aaNW+z5JM56MrepqXh7yxaeBf1pS9Qu/pxahfdS8eqx9lb/w7tdfORHN9iHjzOqdNbCQaN9A+cp3fwLKfO7WVTZy6lZZ9Sr/uK8tLVmI0nMJtOIHl60RtPYbH2Y7fbsdvtuN1uAoEAkiTh9Xr/l1AxJmD4/X5GRkbweDx4PJ5xh0UoFOLS6I+E/LKIILMlYoQDEcLBCH6PPCQPB4P/K0UwBsUcivzbTRENRcfbQ7xuL35vQGZbeIMEvAEiQdmVEQ6ECcXBnPLnEYYiw3jdksxfjGMZ5ESDj4BX/hiKxgj4ZLFiOCazGKPx6tOxFpCA10ckFGZ0WN6/yxGPyHjbR8Dnx+uWkFyucfRD0Ocn4PX921ERiwaJhHyEQz7ZWRHyEYsG/49QMVYZOhbpCAcD400fY7GM/xQqxj5Gh4cYjkXHGRZjDR6xiJ9oOPDvqEUkit/jJRoOEIvKVpMxXsQYITTo+7eAMVb3OcaGGMvPDMXdEGP1J//JqAjHjzcW1xgTEoai0fELPDo0PG5Z8Xt9498/BtsMBeRzDgdDMgDE5ycclCMgw3Gh4+LIKNFwaFw5GouOXByNEI26MJvP4YucoN/QSVnFe5SUvkptzavs3P4BR/bNZ+Oa39Bc+SKVG5+mufpPrFt5L8WFD9HV+TYmfR2H9xfS3vAC33f+nV1Fc1j/7pXUrn0USa+jLOfPVOa8yZ4d79B3toHtuiV8/tSVvH+Vgt8LQc5zD7K37m2aVr5M9dJnqVn9IrW5L9NQ/BcKV81Ft/F5Dm7+mGPHczCYdOgtVVic1XT35+Fw1GAzVRLxdRCw12PtKyLgqMLvKOfkN58jWYoYDTURcFRx/sQy3OZCfoo04LMV0n1qGS57NV7fZqzODvYOdLG0ZS2PLnqTB5d/zp1LFnHTZ59y1+IvuWvB58yet5jfr8jh2cXL+fV7H/NMdi6PLVvNk8u+4rnsBcxd/hFPLXufP639mPcLF5C3ZSO1u8o53reXr093cuHM99hMg/jdTkJeD2Z9L25HP5LrHNFIL7Hh73B5DuELfEc4ep7wcC9O7wksrm+xur7h8Fkdnd8WU9j+BQVblvLWmpd5ackzvLr+FZ5cOIc/LpnPy8sX8vLKpfxp7TqeXLycez5ZyK8XLeehJat5eOE6nliygRfWl/Dk0mxeXL+R295+j4c++4InvljBE+ty+c3SbJ7KLeDer5Zz/7KV/DYnl1nvf8iDa9by+7UbuXv+33irfA152/fR7XbSa9yGx95CQL8Vj6UEt7mIoKuSkLsKp6EA22AeF0NNXIo0x7kV5UQ8NUQ8NUiWYiRLMTFfLRfDTUiWUtymEkYCTYyGmvFYy/BaywlLOmK+esx9uUiWUn6KtjMabMZlLJabQ/yNeG3l+BzFBF0VDPnqGQk0E3DU4DIWEZaqGA3XYTF9zs/ROv4Vq2dSmkClkNkSSelxCv60VFz+40SCJVx/uWB6egYTstLZ83Ul6iSBECnkblyNzdKC15nNpXA1v7o+mTSRjEpo2NLUQN+FjYwEC3D3FDJk1mE8/TlvPDudySKRhMQUnnl2Dl73TrzufB65X14kZKRcw9Zde3FJjSz7ck48Vyovwg6fqsbqrsBmWsJnr0wiS5mEUCezY89uiovnMGHsaxOmsGtrBXZDCz5bLiNSLkP2UoKWEqz6FQTDS+Cfndz5yyR5A5es5oYbb8Ph2cHZ81/FJ+SCW2ffgNu/C4+nBbd1E3brWg4ffEuONqiTmXL5ZJyuHfi9Bfzi+jj/QaGlrLkCj1OHvT+PiGEDI6bVhAZW8U3n53LGX5OFUpOMfqAZr76BV55RkiYUJKkFr/z1deb/4w8c3J9Le8tiPM69+KWtRAINBKRSHIaNuPTl/HdsFxGnDltfIX94fBqpanmzOvuBa7jg3sfPgSZ+9FQRMqzDdTabmLGRa7PkzWaiSGTb3jaCgXY2Nz5MqkhGiCxW55QSimwiYCxHmyxITRQohZo777iRlDSBUqmka3cVZl89F90NSPYNWGwbcVrrcemL8JjWyFWbSSkIheB8fydnDfkYnHnYXOXYbTU4LCWEg0Wc3P+qfB0Vgoy0W7FLWzCZS0hRCxKFljvn3M5j981katzt0e04zs8/tvPkPYJ0pRahSMZgOo3DWkfYnU+mEExWT0GIFNSTBNdNT+eGKyfw8kv3YjTvxOPrJBxsYfD8cgpX34pSLRCKNO57+EFs0g4uRluIWutx9ZcRkAq5foogSysvxP/w0p9x+77BbM7H580lEi6nu3cxkqGGX06LOy+EltbOJgz9DVy0FeDpz+Of3jZef+76eA47mc8Wf4HbcxCXZSPdPYtxmFbyr2gTV00WaBQqtEmZuHxnMRirsfdV47a24ZXa6O9ehaN/BT/slasdVSKNN+e9guQ7QdC7i/Nn8zHZ6gjFdhCQ2vAbK3HacxmN1SPZiyjKncNNswTaREGCSCRRPYPj5ztwunZjN+iwGfLp719FLNyINFDOM3eMtSeomffpR1gsh7AMVrBy4b0kC0GiIgmRkkhxyQoM5ysxnV/H9ExBhuZKMtMv44EHZ/LLm2YwNSMRrVLw4KM30+/pwh7ZhNVYRsxYR9nqP5IpBOnKacx54kV2H9hEY8dKKss+k1+j6hSESOFsfyMOSyvugVLyV95LkpDbDYLuICMjTfz+sTS5SSB1CtfecDPPvnjd+AbvTHcXTkcFPmsVk9RyO4BQCwyhs/hsTUiGcoacNQw7O8hZ/Gf53pEsuO93jzKgr8Gmr+aSr5Ufw824HMVYLQX4LRX8y92C21iE21CJx7Kei/56opZtSPp12HuXxBk3KlSKdJzOI9gsRQTsjURcJYTdK7BdyGemVpCSouD6X83m2PlDGPTbCUv7yEgXiOQ0hEbQ3XucoKsLZ/9Kls6bTWaC/Jy88/kbuK1NSJ5ijP1VeA0NxGyr+KbzUzJVcktT5jQVb775GB+//Tjvvfo7nvrt3Qz07OLn4e1wqYwHb5VbK4RWwXmzjvMnSrjtSsHlU1UkplzBu2++RnqWIFEjyMq4Gr11Ow53Ph5LDa6eCryGen53n7wJ1QrBjhM/INk24o/UEhws4ydfO059ExZLCZKjmrB5E1L/ajasuIcpSZkkps7k2NFarBdKuWFG3HmVlYrBfITfPTwZbYpALTScPbEbl6uZtFT53j7r2ssw+hqJuTcTtDTzxH2ppCbK95G9X++gu7eV0Wg7N1+eITuT0pPoOlKL31PHqLSREamerHT561csXUTEv5mVX8Sfe6Xg1/ffz9GjxSRrZFFg/kdLMVur8TmXEzJsY3Jc8Lrp/ll0G5vo719Pfc3baFSCBFUqGVM0mF17uOjcxqn9K2TXjEhDkZyJI3QA42A2/UfnjYOqMzRKEhOTEEoFN997Dd3GBtzOQh6+UyXfNxRZJKQKktMEyWpBZoqWaTNSCA434tKXIJ2uIUsINIlyK9JA/wFefPwyhFKNRqOhoyUXh6WNtDiUedZ107GF9rP2o2fISBKIFC269nwkRws/+9u49QpBstAgUuTrkaiUAaVCCJ5+4TecPFOBX6rkZ1u9LNgoU1i9/n1+HNrJg79Ux11Jaj7+5GW26VaQoRKIZA2FDeux9ZZwyVFKwN1K0FCMtbuVxASBQqXkhlsuw2jsxGetRerNIWStwWsox28qJ2ApJ+rQ4ewrJOpowGes4toEmfX06htPYnZV4jGv4Y4ZgikKFQqRwRvv/gazcTtD3nY8g7lylEaoSUnVcNLSSmvRJ/L7tVKOzLj1PzAjScgOD60WvX0bTksp3p5KLk8WKISK627NwO5oImTWEXDW4erLR+ot59e/zCJZmYxQaNi1vxK7S4ff1hgXFJoIu1rxmGrxWuqJSu0EHc049IW4jGX8HN1OxN1OwNZM2NVGVGrDMViOU1/Nz5Fd2PtrsXTXMHi6nLBzM15zI32n8gjYmuPHk9tEhr1bCDk2Y+tpxHy+iZ8i+3GbWnCbWrAPNjDi30XAsRlTTw0uYzMR/3asxnqCni38OLyf4fBO7KYG/NJmQt6tjES/YaC7iUjgANHgfly2zdgtrYT8nThsrfgsnZz6Np+uLQuoLv+QovwFNDeW0Nt/nEBkkANHWslZ9THbm/Jx6I9itx7GOLCN1vIP+Ntvp/DiTcn8+Y5JfPrC3bQUzGf90j9SV/UORQXPsnz5vXR1vMXXHX+nacWDdBY8zYG299i9/Uv6ujfhtn3L6Qvb2b2vier6Yoor1tLYtpaikveoKv+Qzz96ghPH9xMJ2rCYzmE2ncfmGMDuMOLzecYjH8FgkEAggMfj+T+CRTgc/l8gzeHh4fG/i0ZlXuLF+NB8KBrD7/ESCYVxO13je81IKETIH+DS6EWG4jEOt8MpAy09AXwePyOxEaLhGKNDowxFhwl4gwT9obhAMcxQ3F0RDkaIhmMMR0dw2d1EQzEZxhnnTsTinIpw0I/P4xof0o/tkYP+f7sixooyRuICyujQ8L/3wXFTwVjLyBjzwmmzjycUvG4Jj0e+juL/+a+fgP8iEvIT8EuE4rGPSNgfj3/8X0dFOBgg4PPEYZaBeNVojKFo5P8IFaPDQ1wcGR5v7BgDYY5VmF66GGVkWGZF/HTxEpdGRgn4/IwMRRgdCY9HOobjPayyu0GOgIyDMSNRwsF/wyrHYCBjUY5YvKFjODbE6NCwDN6MX5jh2BA+yTNuN7k4MkrA5xuvEP3x4iXZGRFnZ4xFOmTVKDZ+/DGXReQ/G0eiMcJB//i5j9FUh2IBhoc9eL16fMFz9PTt4ssvX6Qg/y1qaz6k/0IdloFWdm5eTPai39LV9hmNla9RVfo7liy+kdbmv/Dd0Y18c6Ca/LUP0FH6DI2rHmFf7atYzxVy+ngu1UVv0Vg8j87t79J3vo3sz15k9V/v4LObU3glVc3zM9TUrZ1L1aLHyPv4fl6fm8myebNpLn+JY3s/41DnB7j1RfgiO/j+TB7dgyU4PPWEIu0YDCUY+kuI+DcR83TgNlXJDgprCSF3BV57MQ7DRtzmIn6ONuKzFOA1bcQ5sIHhQBMOaw29/ZXY3VtoPN7I+l2V3PXRa9y//Cvuyc5h1ieLuGf5Om5b8BW3/SOHBxas5snF2cxduoYHv1zFnfO/ZM7yFcz54hNe2pjNuzUFrN7Vxh7zeQ4aTnPK1o3BZ8B/UcKkN2AxmrBb7LgdTlx2B06HHr/fiN/fTyByEpfnO/zB8/iRZaTGAAAgAElEQVSDffiCA7i8Pbi93Tg95xiUTtLt+I5u6RTfGL+m4esW1nQU8Lc183j4vWf53WcfMmf+PB7/7FMeX7iYOcvWctuHi7j5g0XcPG8xD6+q4s5FG7hvaR63zl/Cr5fmcOdny3ngy/Xc8/laHl5Tysw35nPXkg38ckE21378BXetWM/tS9cw5a0PuGtpLtd88DfmrF/KR7p26g4fwjN6EuNgNVJfGz57Gf/z41ZMvTk49PlcCjcT9epwm4oIOCuIenX8GG0ZFzPG/l2yFOO3l/PzUAdeazlBVzU/xzqIeuqQLKUEXdUM+RsYCcqCk9dWTtRTh9dWjmQuJeqtIyzp8NmL8NlLGfLV47dXoz+/noCjkn8OtyFZCzAZ5zPqq+N/hlt46rcpCKFEJKagTJFzybOfnI0UOI1kzuXjV9JJFwKl0HDVTVcgFKkkqSej1x/HZqnGaliCqWclTz88Vbami1Rmz76Sk+c2YLBk43KU4Zd0eD1l/Pq+RHmSmKCgqGQdkmsLfm8eV18Wp7ZrZ3HkhzOYzesZCW/iwTtSxhcUqwoW0G2sw+Ut5o+PCrQigUTtBOobKjhx4l0eu1PDNdOTEGIG11x3Lb3GrTilMoIeHb0/VOGz7iUcqUeKLcSi38CSBc/GwYxJXD/rV4RjRzn+/Xx5Ay003Hb7TTg9m3HYi3AZywh7szm862WmKQRCmc7kGTNxS/txutYx+5eCzBRBsmYy1/5iNv2uCkyOAlzWVdh7/kHIuo4H7pYFF6GWp9sWfQOGE8V8+vZMJiiTUCkFXTu2MWDaxKWhbdiNFYQ99fhdhbitK/HY1vLPaDvD7m1EHJVYetYSdunYuWkRiQnywlo7KY3vB08Qk1qJOJvxGutwDzZz4nA5SWJscp+EO/g1xv4iThx6l1SRQpJqBhvy6zCYKvDp1/PxxzeSniRQinRUymRZUJiQxv4jDehddVySmvE583G6S/G72xn2NhFybOThe1TjgDEpeJwBewEG5wqiwzUE/fVI9gqs+lyk3i+YKOSayamT78Hp28LoaJssdKiS5A2QShYBrp19E87YcTyWfG6aIkjTqEnQptKv/w6vuwX9+a+YmSLIUmSRkT6Z06btjIZOYejfjM/bxZlz69Hr87Aa8om4q/jsrStQawQqzUTufvAheoxbCHgasXVX8GNoOxZLDvlrn4+T9LU8+MhcjM4T9Fl1WD35+MJFxEZaOPltvgxhjJPkj5/owjSgw3F+GZekcoasFdwYd2YIlYaP//Eh4eBBRv2leIP5OCwr6Tu5VIYGJihJ0aYTjZ3Dai0maq8h6GpgsC+f0bCOgHktVevmkqWUoZXvf/Y6TtdhJEc9NmseBlsegUgrflcjIVMdLn8ToYgOq34lbsM6+Hkvl08VpKenIxTTySlbyKCpi4GeMjyuMlzufCKhOuzdxTw0S974CJHI+/M+JhY7Tc+ZpQz7yrn9BoFGaFBMyOKue37BT+EjhB318daFyUydOBO7cy9h/24e+/UM2YWhUfCXvz+H3rWbULABR++XzHlYkKIUpCSq4qwJQWaWCo0QTEycgFoIFCKDRUtfpre7Daehmuqix+K5fUHvST12cx6Gs9nMyBSohBohpqNIlF/jiqQp9Bv3o9fnEbDryBAyJ0AWKs5zMdaE05SHtS+XkG0rN12hYdKENJSpqSzLzyMc2orXVk/AWo3LXILLXYHJUoRkLONHRyOW3vX4zDX4bbn8FGpC/0M5QUseUWcul6sEKm0SCpGB5D7GULQZa38BflsO/xoq5KNXbpRrJhO1JGSkyxNzpex+SE4SCI1Wtu4/8xRB11E8piJempNCukKgUiVy72O347bpCEfLsZir8Vjq8Rq/ZF/b23E3nGDW9VPwuI7is7cxGtqGw9aOcbCenpPZBI3Z3DVLkKJIRyQJztvKcZhr2Nf2VVzkSWbG9FsQWoEqJZlrbriDPksrvnAREVcz/v4GQtY2HrtDILQKMhSCXad+wOcswGgrYMRWj9RXhrWvgWikDeNAIYYT5URtBSycdy3pQotISOLI4QYkYxMf/u120pIECQkJNLfWMH2SICVzCllZWTgc+wmFGklWy79Hs66eSr+tFVdfMSHbFpLjk/HkpBQef/xxHnroFuY+cT03XjmBFG0GQpXB7Htvwe3ajsdUQMBUIUcPEwVznnoYs7UCU18H10zTkJ4kSNdMpq2tFLVarp+c98EC/IFW3KZsWosWMDlFoElM5eqbruePrzzOp//4Pe+9Mxd1giBRk45Cq+Hg6R1EjVuJ2drIVAvSUqagTJvCBesOXO6NDNtzaNLN53BXIcvmv4NSqBGqFH777EMM2jswGtcy//XbmJqWjBAaqutWox9oxXi2g1Hv94Sl3Vjc5fgs5XjPVTJhzFGhEoTDpzn99Zp4LW0SD95/N18frSdzglz/uXt/M/3WBpa89ZgsVCSqad9ZhU/q4JKnmVsuF0xIykAkKvn+5F727SgkEjiK2drF8Oh3OEzN/OTfjP27PKamKFElp7Fw5UsEfTr2tf5DrklVqklQCBoKVsoirlrDpoOt2HpL8HavJiS14h8sRNJvRauWmTu33HY1g4NbMZzP52evjoveDkxn1xNz1TAsVeEc2IDPVEbYVs/pgyvi90zB1s56HJ5jDHa3sXHF39EI2ZF3xfUa9IN7cBrrCVrK+Muca2RweKKgR9pGwNDKlVMEEzOTmJCaTkNJGRkKgTZJMPXqaZzpbSYg1eLpKWdyggxBvvnuydhcTUSdjVh783Bc2MBFx1ZunqmWr3+C4OvvmpGkFlwGHU59DY7BaiLudjzmesw9ZQQdLUSlDoJOHZdCmzB3FxOwtxC0t+KzNBJxtxLztBF1t8V5E/UEbJsIO7bgNbfgNtYx6t+C39ZIyNlMyNHEkKeDsLMDr6kd49kGos79uIxNRD3bMXZX4bO1M+Trwm/vwNpfS9C5GZtBx8XoTnyuVuymWvyuNiK+LbitDbhtjdhNm/nnxeOc/r4EY38jPvd2+s5X4rK1YdbXE/UewmPbxr6dy6ir+ZR1q9+nsT6fiopsWtvz+OHULs6e3M2pr7dw5vgWOtrXsm1zNks/eoTn704m++V7+fR3t7L0b4/TkDufDt2X7O5aRn3da1TXvEBN2bNs1/2JmqUP8E3rW9QXPcfuri9w2HYwcGELtc0rqG1eT3bOAgpKFrPgy+fJy/sr9VUfsLNjGds313PkYBc+jxmzsQeTuZ8L3WfxeNzjPAqPx0MwGMRisYyLFT6fD7fbPd7+EY1GGR4eHm/7GPt8bFAeCsgMxnAwhN/j5eLIKG6na9xJIZc6eAgFAuPRi5A/IDsoJB92i51YOIbb4Y67K8JEQ1EcVgdBX5BwMMLo0EWGoyOMxEYJ+oJcGv2RSHAMxilzI8bEhlgkhN8nEYsXSkTDEZw2OwGvD7fTRcDnIxwXGyKhML74OY3Vm0ZDcpFGOB5Rkd0a0f/VGDIcG8LllXB43HGh4n/+i9HhCD6Pc5xPEQ75iIblFpCAzyM7A+J2j7HqUbn1I0w0HIyDMofGRYvR4aG4ayI07qYYEy/kxzhUczjE6HB0XFgYA1CODkcZijsqxto2xkSLYBz4EQoEx9UaWbyQXRVjTR0jsaHx2Ef0P3M8Q3Id6U8XLzEcGxo/xsiQ/OcxxoXMqoj8W5T4j1rRMWfFmCo0rhDFgZnhYDDuwAiPx0XG6k0vjoQJBe14fQb6+o7S1LSBjz96lrzcD/jmiA6P/Rgh9xmchmMc2rWRFt0iCta/SkfLRxQVPs3mjg9xmHdw+tgWura8zuFt79Je/Dx7Wt4hKLVz7lwxO7csZHfLAtaue5zDB8vZpMtm/pyr+fTmVF5QClbOvYONn99FxdLHqVj5JNvrXid/9aO0N71C55Y3ObxvHt8ems/p7iLOdhdw4uQaus/nEPI1YtWX4LJUYxksJ2BvIiq1YBssxDqQy5C/Br+jBGPPWlzGQoY8FcTc5bgHc3EP5hOw12A1VGAy1XKht4IfXPvJ2ZrH3CUf8of8jTyZX85D64p5YOUG5mwo5r4lRTy9vpTfZ2fzyJcLeTw7myeys3m9KI+czhZ0p79jq76XzoFu9ut7OeUw0Oc2YXAb8A25CYV9eH0uJI8dr8+B5DHjcA/g8vTjDQwQjPbjC/UTCJuIDUsEA3YCfjvhoINQwMqgw8SAw4rB66LbZeOM086Bvh729PZQtmsX88vy+PPKL3h43ts8vexLXist4ak167l34XJ+s3Q9D6+t5qnCJh5eW8rti1bxuyIdD60t5raFa5i9YC33Ly/kN9klPLFRx6/XFHPfqnzuW5PPI/llPJJfxuzF67lz5UKeyF/BX4rL2XThe3q9XQQCTehPFGDp38BoqJGYtxZz33oinhp89jKCzko81hKCrkqiXh1+u+ysCDgruBhuIuSuikMwG2T2hKTDZSrGZ68g4qnFb69EspQy7G8k6q0j6KrGYy3jX8ObGfY3YurdgMdSRlgqx2UqIOqpJSLVEXTpiEg62UUTa8RoWMiotI1hez3z37lenigJue1Do5rM0pKPCIf6CJjK8fWvZIpSoBJamWYvskjRpPHPn3pwO0sxD6zA3p/LwKli0kTcGqtM4I77ruT9+XPYfbCCTz5/kcRUwYRJKhSKdLRpAq/nDAM9pTit2dzxC1moUKunsv/4UczGNXgtpdTkvca0NIEQSmbMuow+0y5M9mreeymJDKUSoUxg555GRodzGfy+mJsvF2iU6YiUVD5f8QaO4DbyC18lSSnI37CSvYdq6Hc14nPs48Yrp6BVCTQJGfztT+/hcm/iyJHXuWay7Bi55Zab8AY68XvLsfZv5KfYBjqb5zJdCDTplzPzsmuxWg9hMGSzf+/bpKnj10gk8af3n2bHkUrO9jRhGtzER+89QXKqvJgUSQqqy5cjWavwD1bzx7mCTGUSySmCHbs6cEibCLgKCUnleG0FDIeKifpz8NrXELBV8qNvF0HXBny2HLzWAsLSJu6+Ta4KnHbZVcy++yH6Bzqw2/eiH9xFT/ceFGpBaroCoUjguZdfoldfgtdWxcGtfyNdaFBrUlm+ugSPp42YLRdj/xquniZQiSS5xk6lRCQI9h+uR+8uJ2SsJOQtQfJW4HG0cCnYRkwq4vLJYtxBMKD/GpOjkaEf2wlHNuOwtCPZOxgOb+dfvrxxR8W11z2GO7QZhyOXV567limJ8Ym0kI/VvKMKT6yLkDGPd5+/GpEgEGoF53sOMRTpZNhfyRXpgkyRTlZWFn2eLqzGaiymUny+anzecn4cacFtKiNib6Ol+A2SkgRqTRaPzH0ah/cYg/21xKSDuC07GDBV0N9TSoZGMCMzk8lZ08krXYU0chx7cBNOqZZQZBcP/noqaRp50vvLW64gFPgWh7ES18A6Yo58fvLW8uQ9KiZo5f9n9qov8Us7CNly8IeL6LvwDzymAq6eIkhJTEKlSsJsPYjbXclFfysuSz0ueyMj4WZGPOUULHtUtv+LVB6Z+wADg7uIhrYRizZgshdxrjuXgKsF32ANg5b9+H37cBgqibnLiEp1vPPGr+JVremUNKzEIR3E62zD4yrDYFzNULQB05l85r9w7bij4ouvlnLyZAdhj46fwrXMe/MB1EKgnjSJN//+Mi79Jr4/8EW8ZnMy1159AwbzFpy21Vh6K5igkhkjQmTxw/mD2J1lRLxfkJYkmJoliwralESUakFq8r8jJlO1CtJV07jq2hRMpsOYB2v5asENJAvBpAlZ9J014HGUMuwu46uPb5Z/vuJ6hFLeMAjNRKzub/B4qnAaSrhhqkAjlGhStXS7T+LxlmC3bcTnqufI7jzSVAKFUKLUZFC/aQt+Tz0j/k14DI04TW1Eh/bhDW5hONCOv6+Q0WAjI942JHMOrsGNWE7XMCyV4DOtlh0VmgRUiixcju/xuCsJOCrwmFfh1C/npsmCCRNvImvq1ahTE1EmyjEvtZAZEapEWZidPGkGhguHsPaVszF7DpO0AiEUzH3hSey2GoyO9VicDej7yghLKxg4tZKsuLvgjtvvxmE9hM9Vwfkzn2Cy5mC3V+G31RMxVvPEHYIkkYJQC85YSwj6Wrjo3s6t1465aaahTBUotFrSsi5DiuzG5duAZKxC6q7FM9jMo7fJDpQ0Idh77gcC7kIGzRsh3MXAd+sIOrZhNBYR8jXRd6yIi55yju7+iGShRiQlcezYdtzWDmz9ZaQpZWbG5MkzZCdE0kQ+/PQ1LI5mPFIlaSrBJK2GG66bzrHTlfj1RbRWf8TEjASEUJGqySRRJMjvIUIWwZQiESEmIxRaevt3YzPW4jM2cU26DHJ+/4PXsUrVhHxdVOa8R0aCzIRITtagijvU5n34GTZLDaP+GmaNV9wmIUQ6SUlJsjislluJkhUpKJIT+d0rf8R2YRPm88VkJgq0ag0iIYUlG97D7W9mOFiPoScbj6ESXd67cXFI8IfnH8JqbCXkKODdp68iXQimpk+gpuozvNZqfva2EzFVE7LnYrBWYOnN42dHOxOEQJkgUCQrGdTvIOKulQVCoUKjSOHRx+9CO+H/5eo84+QqC7f9ZHvLpidURYodFZAiKkWlKCpFBMSCoKhIR4rUFJLdZHvvvWRLNj0ECKEllACp26aXM3P6mbolFPV/vR/O7Irvh/ntzpzdeWaec6Y897nv6xYsWpKFpL6HT2nlva0V5KbZ7oG6ziI8jjb8R8vs6laRQV5uAZLnIKqvG9lfxrHjzxH0N3LS2EFkvIcpZxf5QpBVuJiq9odxOTaijbfy66u+Md+W9I0zVtonGRYtpX6gmuB4HdO+KlzHawgdL2FLx2OpzwrBd757HoHAS/jH6wmdKGZWHSLib0P3VGP4KghNlqC5GjHd/Zx/hn3/Gbk5FCxdjEjLY3HBEgoK7Nd+Rk4emYWCfa/1IPuGiEqtXHF+NotEJgsLs3Gaewger+XZh66hYIFgeU4B3z7vfPIzssnKXsDSUws5OjGAEmjG834pZ+TZj/HUr2Rz4INyXEcbGDu0EcPVjecjm+WSlZWFSBdEYh8werQKabINM9hP2NVBcLIV3deL6ulCcXcSnGgl7K5H9jQTCfUxrW/HCg4iTbYTTbkqjEAPYWcHEWmYGX0PkeAWZFcPRqCPk5FtyK4OghPNnLS2M2NuQ3Z14znWxkljP8nwa0werUfx9jFj7Ubx9iE5u5A9vXyWfJWkvoPD725E8XfzSXIPWrCXgLMVNdBD0tyG7Otm4lgbkmeQZORljPA2Au5+wv5BYsYuPJOdOE8MIHm3cOxwIxOj/WzuXU9XezFtrWvZtr2chtbVDA9WUF/6OAdf62JkoJiOhkcoevR61vzhYh6+9jyuOFVw388v5p0drezfUcf+l8spLbmZV1/7J0N9f+aNrY/Qtu5a9vffx87N9/PK3tUEfTt45/VGNpT9mU0VD9PUtp7Gtud5sehOKit/x1OPXM3G526lrOSfdLaVc/zoQY4deY9Jxyi6ruNyufD7/fMNH7Isz4sUsiyj6/o8kyIajeJ2u4lGoySTSSzLIh6Po2navBs/FJSQpRBRy5p3TsihkO1uSC32dVWbTx/MpQWMFIQzYkSIRxKcnD7Jf/71f5yc/hhD/e+2qBlFU3Ti0YQN3dRMLCNCxLAdFnMVonPmgLk1v2WYaLKCoWm2eSDV5mGzH635dW88Ep0XVGanZ9AV1b6oKmpYnk9HxFIMDEPViJgmYV0lrKuI//vPpzajIhFBCQdsJ0VEJ2KqJOO2GGEZWiqmEZmvMJ2rDbVFif+6KOzaUBusOeegmBMlPs+nsEWNGMmEyXQyNh/rmHNFTE/Z2+ae4Jw74r/ZlrnGjth8LCOeclJELWtemJgDYs5xLuZcFcl4wt7hKSFjTpj4/4WKZNwWNqaTU//T4jF3X4lY3AZzzkVQUnCRuev2Do3MP7dkLM5UwiRiBdE0F8eOvsbA5kqGBsvo79tAWDrIySk3SdNNXPOiK4dwjO1n394OXt1bz8jIagKBHbyxv4XWhjU8+ODXGOr+E/u3P4XrRCtBaYimlrvorP8De7rup63rHl5/vZ22yn9y12XLuLVQcO+KAtb+9DuM1N5E2VM/5M2tj7Kt50+8+OxlNNf/kopNV/Hi8xfS2fgLmutuY6DzLgbafsOWjjt4efhPhJ01qL4mgq4GApN1NpncVYXsrUYL1KL66gi5a7FCHbbDwluNNFGG6W3kY2sIQ+pC8rbh87bxhqOX1v31XP/UPfx843quWl/KlRsqueTpddxS28TPNtZzc3EJN617hl8VP8ufW+t4pKeTgcPvs+fIu7zt83HQ5+eorPChx4tTDuKVPcimi7A6im66UHQHijaJx3+YgHScgHQcI+IipJzAiLjRTC+6KaHpMkGfH1PV0cMh9LCEHkugRhN4ZA2XYnLEF2JUiXLAGeQ9n8I+9zG6D77MEy0V/Ll8Lb9e+09uePYp/lBZzZ3ltfxsUxO3NfRyc10bV6zfxLXlNVxRXMGPyxv5/oZqrtnUyg/WVHFTQx8/KW3gktXFXPTCen5QXMqVpRVcW9PB+c89yK/aS3hoaIjdnqMccLRhWp3MhAeIyC14x0rsOIfajvN4EWaoiajSSkLvwDdRiuKrJaq0EpFbkFyVhNxVmFITCd12RZhSC3G1E994OaqvgbjaSUS24Zmytw4r3IopteA6vgnN30hM7UD21CE5q4nIDcxGewg6K5FSx8W/p7fgOrGBgGMTiWQtmmOEKV83dRsvZWm+/eG/fFkemUJwxN2Gb/xVAodLIVbBqhzBwuxc8vNzSE9P5+/33kHA300wsIGP4z0klV78Y+X01N9FoRBk566ya8DS7C/O2XkFpGVmkZW7lPSMVby6v5KJE/3MRoeIKeVc/m3B8rxM0hZk8dbh3UT1dj6L9WE42liVa4+dlpnBOx8MMu5o5C+3FtpfGjMFPYPFyIFn8B5uomnjb1i5VCBy0sleKth/oJn+zc+TsSB1lniu+1wIFucvJF0ITlmRxcTxt/B7qzj20f2syhBk5hRw3fVXIasjJKO9RKRerFAxB1/9M0tSC+xLL7kcVTqI37MRz+Rz/OV3F5AjbJikyFqESBcsWl5Adl4uQuSQnbsCsSCHex64D+fYENNmE6azjjtvTGNVwSIyswUDw01Iag9KoJiIXEdErifs3YgmFaMGNxFTO9C8PaiBDUxbdRjBKiRHDdsHHmNRrrCbC0Q+Z5yVzRlfzCevwH6sIl2QmS8447x85PhxEjMdnDQ3M9JqZ4tzFwvWlVQTiWwn6S/lX/Fu1j/1S5YvFOSmvqgJkcv2nfUEjSrCo+UowRKsaCuWNogZbGbWtBf3CzMzSRd5/Piqi7nwokVc/v2lXH75Gfzg8i/S3vE4bl8XH+69Y16oyFv4FcZ89YRC6wmOt6RaRzLIFhkU5mVwQtrNhGcT0bEirv66fTZU5ArGHK8Ts7bxSayLVVmCfJFDeoZgVBlADjegyg0ooWoiagOByQoS4V6mw9sYqPsL2WmC9AX5rDjtXK669nxuufnr3PrzS7jhpxdx8Gg3oVAr551mN7Tkp9nHzU13/4TOwRd58O/XcPbZ9pwuXZaPSBfs31eHa7ye6Ug3/57ezCfRFix/Dbdet5SsBYKcgnxqGsswlF3EpFKUcBVTZg2Wv8quHF2QTv7CVfQPNrJj52r6O59lYKCI/sG1OB1dKL4mPtj/IsvyBelpOdzz4D288tpm+jpeoKvtCXbuLqGr9wkmjjdxx8/yOPvcU1i7+gHe2NeI37WVno5HWbVKsGiZICNPEDJfw+MeIOzuwDdewXSyn/HRjXxiDvPTb9s1fgsWLOC2397GBx/s4b3XG9n43G0syRfk5WUjsgQDm0uRJto4/PYznLFMkC4Wc9ZZZ+NTd5E0NxELdXLeKkGmKESIU6ior2J0tIWXd/6UgswlZIgMfn3zTSjKR0jSDkxtANXXijTelILTLiYrV/DR0X0EA1tYt/pC8oUNEx0dO4rHWYXhrOGkWs/ZqwT5Gacj0gRZWTksyFnC4RNbUdVmZsx+zlhoO1/yFi3kSOA9DrxXwQcfNXD3Hy8mJ8XTyM/K4Stf/QJKZBw93MBn8V08c/+P+fKZafzixgtwerYRUQZQRkuwpGbi4V50fyn+Exv5RHsZ3/HVGJ4iW6hIFwixCI/zAFKgkdlID9FwKaGJUk4RAiFWkVtYQP/ARl7ZW8HIQDG7ttSxb3cjBZm2k0GIHN7ZvwsrvJ2qTXMOn0x+decdjI+OEDS3MO7eiSS9RDi4kc3tvyFH2C1Fp37x64TUIzgcNQTlTRxzFCEpgzhOtBMea+ey8wRLchazoDCTcbWPRHQrcX8f77y6mpwMwaL8L6cqSzPIKzgDp7SFoLIR1dPItLQZyzvMTy8ViBzB4gzByMHXSFqNHBsvxpps42O1H90/wMRECZbWyafGS8QC5RQ/fyFL0/MR2Rm8+/6rOCZ6iSr1rMi2Be7sjKWI3AWIzEIOn9jGpLuMgLuWAiHIFws47cyFHPVsQT5exuUXFJKVlUXagly+f+HXuPSrS7nkq6fy48su46JvpKUcZCvIzV1F5+Yy3IFBZO8gq1Kuk4f+8SAToXpCwXZmQ9tZLgRLM1PVvCKLzCzBE48/g8fZRCTYYr9PZgpEWjZnL1vO6ctWcvopyznn1KWsyrTbjjIz08hcsYqT02ME3a1c94NU3C5zIau+tJDXDzXi8A7hd28gGmqjveIeCtJscei2269Gk0aIB2u55eI8TssQLM7KZe+uEvRAM3FfC+p4BRFpIy5fF7PmIMbxRs5OwTSzC/Px+vfim9jAb392Nquys0gXeWQXZJK5SPC9K8/HF9iDw72Bu6//WsqpmEbf9gYcY41EvK0sSxesyF9mu5YO78IIdKOHywiFSgj46giMNvFpYAdJVxNLsgUiPZtHV9+G5K/GeaAIz8EevlAoENn5LBSChQV3xxUAACAASURBVFkZiKwcWrfVo7qbmfVXE5UH0CYqOfxm3bxQcdFlX8Pn3Y0Z7MZ0VeI7VkM00Eo83IAZqCAabCB4ogHi77IyTZCxcCkiT7BoSSbZaUsRIp/cfDHfZCIyBPc/+HscJ3rxj1Zy6Zft/ZCTu4AJbQefGIPMhHdw/un2cZcpMhAiiwUZ6aw4bREB9RWCrhr+z9zGaTmCrMw8vvvjrzPpH2HySCeuiW4+ib/LbTdcZFe0pglOP3cJ/uBuZG8bziN1BMZbiIYGiYaG8I+14BttJiYP4zxSh+xpIhruRfN1YwUHCTu7kSY7kF2dBCdb7HYPR7sN04y+wqyxBzMwQMjRhhnsmXdYxOURZs0dhJ1dxMPbiUq7UF1bkT09BB0dmKFBTkb34B1rIejsIOTqwghu5tPkXmRvNwFHO2FPF76JFqzwIKq/F8XXgyVvwwiN4JvsIuwbQHL3oQaGkdz9BF19nDjSjde9mZA0xPhoF4fe6+G1V1qoKL+fp576BdWNjzDU/yKlq+/muUduobb0Pl4ZKaLqyRv5/cWLuf4swZ+uOofGZ//GoT2beWmogX176ikr/R17X36B6vJfs73rAd7f/jzDDX+ir+0+Dh6sRQ2/yv5dFWzfUcRf/3YtwyOV9A0X88K6X1O88XYqNt3F9s0bqKh4lA3r76erswJF9qDpthDhcrnQNA3TNOdBmoZh4PP55mMeuq4Tj8dRVZVEIjEP15z7W8MwUMLhFF7A5jucnJlFCYUxUuwGTVawdIOoaRHw+ebXnZqs2JBLxSCSgnDqioESUvC4vISDYTRZtzkXmkUyPmXXn0biWEaEcFAmYkTRZB1N1lMcDDtiYsc95tIW5v8UTcyhFaYSCSR/YB7VELUitqM9KM2vmTVZIWJaqGHZjnukqk9N3UAOhQn6/KimgWroiP/8+xPgX0wlIqhykIipoWthEilmRdQyUiJELPV7hKhlErXM+frSRMy+bc41MeessCtK7Z9z9aJzPIu52xMxnUQ8Mp9hmY9xxCPEo7aiNNf6EbUiKe5DZB6uGUuJF3NRjpnklO2mSCTmIxpzzorPCw4zU9NMJ6dSLIv4vJDx/wsVc0AQM2VJmRM15twXc7mcuY7YOZrpnOPCnis79jE1x72IG8RiYQzDjdvzGi1tT7F+w+/YVHIXsdj7xKPHMeQx4kYAWT9OMDTOidHDxGMKhjFGIHiAouK/8/BDd9DV/zAnjnUydriHcPBlJlwjdHU/wu7N/+C1zgfo3nw/B97ZzEBbEf+85Xw2XHU2d+QInrziXIaqfs6zf/oWQ3W/x/leGa4Py2kovo6/3raC31yTTuOaK+iqvJn2kp/RXXodI/W/ZLju57w+8mekyQoMqQXfeDnesRJmoz1Y4UZ8EyUEJiuZNgcITjYyfnwDir+BGaMPebIWx6FiYlInptTOxLES3g8OU7mzmFvXP8SPVj/P1RurubaylSuLKrmmpIqfrS7np/98lt8Xv8Dq4U6Kdm+l4913GbcijHpdOIIyAdUikjxJJJ7ENBUkeRxdP4YkvY1fPUrIGEW2xgkZYwTUUYLqBJLqRI8GiU3rRGMaoVAIy4phqVH0kIkWVDkZn0HWVCKJOF4pTMiMEookmQwbTMgRTkgGr44e5y33JHtOvE/5SA8PVRTzx3WrueOZ57nhoSe4tbiJ+7u3c8OGSi5/eg23t3bzs5pmLt9QwbefLeaHRS18b109v2ga5KI15VyyoZzLSyq5qrqWb69dy8VPb+KytU9wfcVq7u/bzC73Ed739BK1etDH2zCkRrRAPQm9g7CnGv9kGYbUiCE1Egm3oAXq0QL1JI1OzFDTPLPCCjeT0DuQnNVE5Xaicjszkb75mIchNduNH8EmDKmZmNKBFW7FO16GFmhkyuwhEm7j+KFn0IP1zEb6mDb7Seq9OI4VczLWixqoJqwWIY8NMxtoJxF+jou+LjhjZSbZaYLvfbsQ3azGdO9iyl+H6vk7v/pFIfnZgmVLBGefKTCVg4yOrUHX1xNy1fJZZCfByfVEpBoO7lnPl74gOG15DhlCkJuRySnLl5KXncbf/noTqnYA0+rHM9FIPNxKXCrjC4sEy7Ns6/OuN6qQvLUEx1/kpNzARecIlhcIFuYLbrn5fIL+Nn5zbY4tCOQKtu3eRFKvwHRuI+7v4MZfZLFiWR5ZQnDHjRdiBl/ikm8LCvNtyF9uQb5NkV8g+PVvLsQfHCHoHcJQinh9920par/ga99cwfhkA0q4magyjGfyWV7a/hsWCnvBd+aphQRcu7HUUqYiL6J5W/jHX66iIE2wIm8FSxcWphofMihYdDqFCxdT9OKfMNUtqMFenMce5mO1iUf/upIlWbbde2RHC05vLbq0yXZU+JqIKl0E3WVE9UYMuZmAqwHJVY/ub2VK7UHz1BBXOtiz5THyFthxiYxswaLFWfYZpkz7eT/55G1o+kscP1FLWCnC8DTw/t77OHWhveAoqqzE7+shfGw1CXczJ94q5ctnCRYvFWRnZyDEUt58vYcJ7+MkpWZUaSOqXosS6sQMNiB71nLZd2wRqCAjj7wM221gn6HNQKQJ/vC3K3EbPViOJ+ZZICtP+w4TUi3x+CbiUjtLhaBwcRoFYgHfu+g85JldaMZGkBu4+ExBxpI0spdmEZQ/xOduJ640syLDbj0pKMzAHRvG0DrRwq2EPA1YwXY+tYaYCvdguBp56A9nsixHUJC5CCEW2rWz6YK8TNs10rO7neR0L6a3mxsvXc7phfb8iDxBes4C8heknlO6fXlpXxthqYe4XofqL8UINzFx9BlMqZ4rLxF23j0tjWfWPEE88ipWYBNjH63BCpTwmdnKonT7/tIyVyEWpJE23xRiz09965Mo0iAVG35JdrpgQep2IewFdkFGNkIIlq9K58TRDv7+x9Nsp0IqZy/SBNm5dsOKSBdUVq0mntyNFR5AmWgh4u9CDbYzHR8iKrXz42/aUYqMjAxEhmBBumBJVtb8mV+RK7jzzz9BU/Yzo/Vi+qtYmGU7ss4850sc8fSjOKrQnQ389pdftBd32dksO+0UkvFj3HLdQoSwW20OfbCN8YkOQsFaIuF6EsEGZoPtnF0oKBALyc0XbNj0HB7fCHW116VgsLkcdbxNMNDGydAQs+Fy1jz+fTJFBpnZgvQFBYgFuRyf3IHXW0FC7aZQCBZlFCDSBGnLBdkLBQsXpdlzk24fsz+64jtMOrbhDnShSmVMayMsEvbrKS1N8MaBzRjhIaLeSkYPrUF1txCTa5hWO1An+plRGzhp1HJuvr1/0sUyXJMHCPqaCHuqmdLqqS+6jpUiA5GeR0Xt05j6FmR/E7JvMxHlFaLhbXz5VHs/5eet4PEH7sMI7eH2W85gSYEtForMXBbmZ7L4FEFmoeD0L+Tx3ntr6Ov4K4ty0sjKEYjFi7j86gs5//xCvv3tpVz2/a/yk+suYGJsC57RBn7+PdvBIApyGA0P4Xa0E/N2MWt0c+6X7HhRdo7NNDnvS5dxbLyfsFZGVG4lEWwnKe3kp5fYx0JhuuDNyaP4nS8SVJpQjjXyqdGP42gdutFC0FdDIjiI5S3mucfOZVlmLiJbcOiDt9G0l9FD6/n7nYtSTR0LEUvyOfOcc5kMDOMPbeRkfBtfWGQf62ecXYg/+SbGeAcF6fZ8LF68mLBzD/Lxav5lbSXoGOSTxBYu+nIeSzIWIUQW37v26/itXfjcvazKtKN9Dz/+GC6zDV1rJeas57HfnMnSjFxERhpCLCQ9PZ1/PPIUAU8bzzzwTb6ydBlpQvD8plKmQ5tRAsN4vdswgnuJTNpQy0whEOk5DOyow7IG2dx0MyuFYNECOz53ylcW8tv7b6G++SGaGh7jkgtOTzlIBDfefgWh4BZ0XxXP3/fDVAV4LiUVT/HmG1Xs21HOm3sbeOv1ChzuPqSJBhKOjlT0IxuRnoPH9xJhTzH+90pZJgTL81IOlSzB4LZGPO4BdHUjlU/ebgsVebn0bq1HCw8wFe7m9AJBflouIkfwwbF9HP5gK+8e7OPI6C7G3Xs4dqQN3dfNyWADKwsFIn8ppc1PYaid/J82TGJymEvOFYi0LBal3v9FQT51A2X4RquY9degerv5l9HL0bfrWbE4ndz8PC65/Bv4vLuJyn1Ix4tQHS0Y3kZm9GYiwUr+HR/AcG1mc82T9okCUUBZxf2E/YMo7ldRA28xOtbGhvW3kisEGYsXsXRZHmH/bkKOOq6+II+FIp1lyws47BvAd7QMY6KNt7esY1m6IEMsQIgs0nJyWLlqCUrkdXyTlRzd94L9eb/kVE756go80qs4j21lbGI7t958GYU59nti5uI8imqewjD3EpyownG4DvexRmLhYcLOLhR3DyFHJ3F5BM/xJoxAe6qpo5OxQ9Uk5G18HHkJ1dPNkYPFaL4uTlo7MfybGf+gjnh4G9HQMIq7E83XyUljHzFpB7pvEO+JFk5au4mGRvAca0f3bOH/Tr5G2NOF6usl6GxnNroLPdBPyN2JFugjoW1Hdveg+vqxQsN8HN2L5OxC9fVjSkOEvX3Ivn5k32Z0aZjpyF7GjzTiPNFGXNuFob3CxHg7qjqM29XLkY+6efvNVj78oJPDh1vYsmMNq5+5kUfu+SFt5fezo28tbaV/4a4rz+D+H5zOA9eexZ+vPpeRqjWceP0lDr68lYHuMmprHuLd9xrxOIbY3PQgrRt+x66up9g68Bxvv93Eu2+3M9y5mt3b1vHEo79gzeo/UlP/KA0tD/H6m9UceLOV4x/uZP8b9YyMlFBV9TQDAy24PQ4URSEajc67JxRFmY96zEVBotEo0Wh0PuIxx64wTXM+/jE9PY2hKUwlYpi6imVoJOMRPvtklqhlt25qipoCWdqcxPjnmitjkWgKmGmQiCYI+iRM3Zpv+5ACISw9QjI2hamZmJpJIpacFyym4lPEIwliVny+6EJXNbvNI2KkEhY2cmEOvTDXrpmYNwjY6YPpRNKuOFU1opYtXiihMLqizq+X58Cbc2mEqGUDRU3TTLV+/N9nTE/F0NUQUUvDNBR0LcxUIkoiFkVXZeJRi9npJNPJBLGIiWXoNn8hHpt3V3xycoZkPDpfXxoxdRKxCB/PTpOMR1MqjEUiFmV2OsnMVJKTM7EUyNOOeMzZWqan7AV98nOxjbl6lDnI5ZzNZQ6SOTM1nXIsJFPChjUfA5mbrJmpaWaSU5ycnpmPh8xtn7v+v9GP2Pz4M8kpZqam5l0Wc5aWOYvLXL5mTvSIpxwVc8wMu7XEwjLCWFYQRXEwNj7Mzj3FVNb8kabWvxGS9+J2v4zH+TZy8ARGxIms+gkEJMLhMGHFi9v3IXte6uC1/Zs5PrkDy/yAcOBtVOVdDo9upa/vaTY9fQOvNN/Pa28VM+HYR1PFP/ntJUv505mCh76wgv4Hb6az6Go61t1Ex/qb2df7IMrxJgaqfk3L2p/QsfYntD9/FQ0vXEVX8XUMVdzAjvpf0Lz2UjpLr+aV4bsJTJbzcbyfoKOcw+88heSyr4fd9Rx/rwjJ0cLHM1sIempxHi1BGqvBcDejOhvwj1XgPLqRvaNt1L1axfXP/o3vPfMMl64p4+K1VXz76Q1cUVTBL58t5eePP80/GqvYNvYhu5yT7HcHcKhRgmEdtzuArkWIRhLMTk2TiKpoyiix6DHi0Q9QohOosQkk4wRa3EVAncAjTRBUfciGjGxIBMMBW/004iSjJ1H8Op8kPiWuRpFCXhKJCB9/9jFGPIocMQlFInh1nVA8zphmcVxWeGtyjL2H36frld08vGkjf32xiJ/e+yBX/301v93Uwu9rOrlxUy0/WlfKZc9v5JqKFi54rpQryvr47rpGrizv5CtPFfGN5zdyeXk9X352DT+oaeDHLzbxzUfv54aKDdzb1sOW4x8QmHoDS+/HGO/CP1nGp8kBAo5yZG8NM5GeeYFC8dUyE+khqrTiGy/FCjXbTgutA9VfR8hdRVRpJ2l0E1M6mDJ7mDJ6MKUWYmoHUaWdmNqB5LJhqZ9NDaP6Ggh7apmN9hNTOvgk0UNEbsY/UY4ebEH21CM5q/jX9CBhTzne0HP4jvbAye2orr/gOlbMlHGAuLYbz4kmJP8TRD29/Ftvwue4E01pwjDexNR24R1vQ5G2I0lFRKz1OI+WMfF+JTNmHaa0keBYHZ8khvgksYek/jqHDjTgcwwR9AyiSN34vSUE/KXMRPoIjW8kKVVwaO86ZmQPoeARgtGduMZLiUil/Nuq5WO9j+DkLg6+MYAi7UHyNHB432oS1ijy1CtI6l7CjiKi7r3MhNuRghv4cP8Ice8J1PH9KBOdBMYqCXvaeP2VGkrWF/H6O1t454OtaFM7mPBU4Bgv5WSyhP8kGnhvYDNjrj0cfL+LsNaBy1mKf7KNcLCI2ekW3tzZw9DIC0yO7iXgGMTnfIr/fFzEjNFMQhnEM1rNmztK2dz+CL+8+Sz+sfpWHMH9uN0jaFIDkfAzhLz1yJ4nUMbXoQfKaKqsoqe/FisygSdQiymX4neUMmUMYwR7+HR6Cz5XKVq4gbjVQzS8nYi0hZjUS1Ju5eNI6lgKD9Hf9ig3XP9Dli3K4aYbrucvd92B3/E2fscAptyLGqwhmawiGerAd/h5qor+xN2PfJ9DYx8xOdHKSamWWW83n2rDnPjoRR574lJ+dfMNFD3fzKczboLyk/wn0osibcDtK8LlqEZ2lxNyPkfp+uu457e/5vqrvs91V13Gw/f/me9ecBlXX3ETN//6Nrbuq+aIVMOs9Dy/uvr7nPv1FTz5XDkevRGH40E0VzX33/4Nzv/GCn504bc4dGArxwMNTCVLiR1+gfX3X8fSs5dxwQ++RWzaQdDXhTRZyjdPF5yx8BRuve1nHAm1YGlDhLydBB2t6J4uov5O4sFWVGcZzo+e5etnprE8bxnnnHUBi5blkJ0lWLJwOSKjkP3HDhKJtmB6mznp28Zjf76WJatyEIW5iAVZ5It80oTgez+8gjHvGD75FaaTg2iB9aj+jQQ91czG21B8Ndx242mkpwnyly6jva+ZcHA7um8jfLaHqXANhnMjX/uCYNnihQix/HP1pHmItHxEfjZHx19hcrwTNTjE8iW26CAKcmz7s8gjV6wiO2MlS5fl43VvxTm6iYvOP8cWU9IWINIyEWkZiIx0fn/X7YT9Y0j+Zj6NbSPi7iTq7Ub1dRDV+7ACLax54MsUpC+2BZMcQWbWAnJEIYvST2PlitO5/9n78Ib3IvmGkCfL+fCNB8hJF+RkLuNbl3wXX3Qv8okO/hPZwdED61m1yhZ5RI7g/YN7WJlju3vO/koGkjZCWGlBD1cxrbQRm+xA/7CLh+68mKVphXYrzLfOQTP28eQT3yBHCBZlrOCY71XC4T7MyV7k0WeY0npZkitYvCidjAVLWLzqC/jl1xkf38DYB+s5Z5kgX9iLRZErSMtaTlpqEVuQvZC1zz1NOPgmpjWMP1RKRCvH8vfb7jCRx8KCZYS1USRPL9OhGgKT5USCXej+Mqa1DoLHuvg00orpLWZlSoDLzliJ3/MBhtpD2F2D5inj1FzBKlGAKEzjxPgAPmcJerAEyVXJlLkFK9jKlrbrKFyZjxB5rCwsxDm2meJ1N5IpBIUFq8gqWEa6KEzVkGYj0gWyvJ2jH7SSJdJIz0pDFNqPISMzBUoWyxDpWRw/sQ2/p4G7f5lO3gK7NcGh7yJuvYThaCXkKKGz9TcUphWQkylYmLuYgpwvEVL2oRpVxLV2ov5GVMcAP/y6PZeL0gWb39iN7N9EJNGPMdaG7+hGQu524olOThxdi/NQBfHgJnYP32lzJRZn88aB/fgD2/E5niB0Yg1LhGDxwjMR2YK2nlZisy+jmxUcenOdzSQQmZz7zVW86xmgac0dFKQL0rKW8sSTDzJrvkTcs5aTaikxtZmgYx01G24nT6QcQAWCI4EuHM5Wzsi35/HBfzyOJ9qJqjZiTZQxuf8Zzlq6CJGZRoZYjhCCB/72CEqgl0u+IlgiBDnZgtc+fJ/w+CPMxJvwB+rxjdfgf7+MK86zW6rSFy7jzvtuRDX70Z1lOF5vZZnItEW+xQKxMIPCVfaxmJ4hbGEkO40f33QZ/tAIEbmZ3/7iS5y2dBkibSk5y7IQGYKFqVYWkSb42jcF0ngz1lgrq9IEWQsWkp67BCn0GrKvmOhYFecWCrJELpl5uRSeloVqHiMe2YMSWMOe1ufISRNkLCpk+KU2HGONEN/KeSsFeSIHsUKQtSydlauWkZmRj0jLJWdpJjffcT7R2BBEO21xMncJj66+G/dkPf9WBtCOtPDWyNPkLVvJ4ixB5gKByMumaaQKxd3IrL8GSxrgU62bnvr7yFogyM3P53s//BZe7y7C7hb+ZXbxsbEFxVlDcHwDcbmGWa0HZbyf75yewXIhSBNLCXq3EZxYj+VtwT9ew+SJtei+Hr66OAuRmY3IFHgd2/k4OsJlX01jcVo2y5YXMKntwHA3Mxvs4+PgDr52aordlJmHSM/ktNNO4dh4P2qwicmDRbagLnLJXG63IC3PF6RlC7IyBbmZ6YgFWXzvmiuZDB/A7e7F8jcSlYYIOzsJjLUSkYYw/ZuRXd34RltwHW3gZHQLvrFaFE8X0dAW4vI2ZFcPsqsTw99LXB4g7GxnRt+J6tmM93gbVnCQpDbCtDFCUn4FK7CdwFgnEWmYiDRENLQF74k2TP8W9EA/U+Z2vOPNyN5uovIQM9ZOvOPN+MZbmDZ2kVB3cPhAKSFnL5pvANWzGSMwhOYdIK5vJ+ztJeDsIuDoQgsM2Q6LiW60wBakwHZczi7GxuqRpEF83u143TsJ+Hdy6IM6ahv/RE3ZH2gp/RPFT93CusdvpH7dH/jLT87m0avP5t4rT+H6L+fQt/FpRl9/mW3drezf28+aF/7A1m0vYshvsL37BXa1PcvWtqepq/gr+16twzm2h5eHK2movIeitb9jy1AJXT0vUFJ+D509T3HkoxEU6SPePtjA8y/cQWPTswwPtTA2dpRjx47h8wWYmpqxa0pT4oOqqpw8eRKPx4NlWcRisXlGxVzLx5wLI5FIYJomSjhIMh7F1BVMXUmlG+x6UL/XNc9XTKQwBbG50okUoHKORZGIJvA4PVhGBFXWiBgRvC4vlm4RNWOEAiFmp2b/JwoSCoSJGNEUcDOGEg5/LrVgcyrNFLtiKpGqKE3BP6fmyi5SRRaaoqYQCXEs3cDUdVRZxki5LUxNR5UVErE4alhGU1TkUIhwOJyCaX72KfAfphL24KaupeIdBlHLJGIa8+LCHADTjn5EUvWj0ZST4vPsiWjKNWFvt5s/7LYPO0Jizf/93Pa52+bGmu9pTSk2ybgtWMRSYMxELM7s9PQ888KGdP6XhzGViKdaSv7b9jHXMxv/nEtjDtQ5lRInEp8TQWanp+dJp1Er8j9RkqkUbXUqkZhnVkQta36cRCzOzNQUiZidIZqKT2Pp9rjJhEo86SGaGMXp3EZb+2OsWXs7Pb3Pc+CdXlTtKIlEADnsQDfChGU/uiERCnuRlSBSyIfH68DjcRCSHMjaJP7g+0w4drN1+Hm6m+9l43M/obn0Fo693oH72Ha2dqzhbz/6Jk9894v84RTBwNPXceSVp+gvuY2e0tsYbPgDXdW301ZxE1Wrr+Dxu86g/IkLeOGub/LW1kc5+u4LvLbjHqqe+xYDldfQsulHvLP/CdRQJ2qoHa+zCvdEKf+a2YJvooKk3ofjcBkJqRnLX0fIUYbiqSYSbiM4UUd4opXQaBvvT2yjYWc9dxQ9w7UbNnHpmjKuKqrjqheK+eETz3L7k/+gdudW9o4f5R2/i4POcY54vThDCn4tghbVUSwVRZexLB3dUG31UdOIaBqGoaFqMoZp/y4rofnr0ZiFZkYIKbY1a07JjMdtUSxqWMQsk6hpEI9HicUiWJaBaeqohooRNTDiUbSIRUgz8IQV3jxyhM69u3i4spgHqtfzcNUmHmxt5ra6Vn68vombywe47LGNfPepdVzy4nouLe7je8Wd/HBTC996ah1fe+xZri5t5Jrqbi7f2Mp3qpv56poybm7u5dGBDva69uLQdyCrgziO16LrXUStXiylE+fREpJKN0agBdnbiOSpRwvUElNbMKQGFG8tcbWDj2MD6IFmJGcNZrgBxVdNXGvDlJqZtvpQfc0o3maCk3VMm71Ewm3ogSYUXz0xpQM9YLssoko7MbMZn7OEmNaOFmhC9tTxcaSXwPhGpvUWNF8NJ60uQo4y/j01gG+0mKTaihWsJ660EJGamdI6cR8vYtbqQnKUEpMbkRybmNJbcB0r4pNYP97RTSTVdqxgI9FQM2awEd1fz5TWiRlowneiDDPQhuFrJRLsRHE1YfrbsUJVmFIVwcmNxJUWDH8Dhq8ZabKWKbUfM1CP7C4nJtczpTcRCddhBusJTlQwY/Qj+2sxJduREQu0YHkaMX3NxOQuoko3qruJ4EQZplRDUusg7GggEuxi1uoiqtjiUVRpRfXXEZFbcJ0oZsrswpAakb01KP7yVOyiHD1YQ8hdQUJvn4/ohNxVGFIjvolSQu4qvOMlxLV2NH89AUc5IU8ZhlSL37ERxVdJ0mwl6CxB9lag+CuJyQ3ElUbcx9dhBGowAtVYUh2qt4KE2oTkKscMNSC5yonrrcTUFlS/XTWs+Koxgo1oqcceNzqIGR1I3mp0pYV4pAvXWAVxsxdLbSPsr8UzWUZE7SKmbWY2tp2goxwz1IgZaiYSbsU/UYnkqiWh9TJtbibkbEL112OGaojrrUTCXWi+DkypjYBjI5K7hrjehaW0Y4RasJQ2tGATeqiFiNrBTKSXwGQVSa0P33gtltSN5KjHCLYwZXTz2Uw3ruObUNwdqN52Elonqr8KLVBHTOlGcjQhu1uJyf1EQv2EXa1YwV6MQJfdRR/qxzfRRNjTzrS1FdeJavyOesxwF0FXI2FPJ4qvE8ndhC61njFPswAAIABJREFUofhbkFxNWOF+Qu4OIuFBosowVniA2egurNAAiq+HqDyEf7IFRWlD1zrx+5pwTdYzFd+FqY4Q9PZz6J0K/I5uktZuwt4uvOP1qIFWokobAUcpvoliNH8TCa0b1deI6/gmAo4qpsxePKOlOI+VEFNbUuwamyFjBNoxAl1YUj++sUYkqQMt1E3gRB18sh/3uyWY3g4mjlXwyScv4XU2IPlamYqOEPS24Hc3zV9ixiCytxHPRD2HD1Wy7+X1fPBeLVpomJg+iGesgpCjHc3Xg+rttMcNdRF2NaAHWgi5apGcfRjSCM5jrbyzv4i4tp2IPMSUuZWgq4Wo1IMV6MDwt7Kt9y68x8vRvW34jtdjevuY0ZrQvTVEg10Yvn4Ov13JrsGniSl7CPu2EA0Nc/y9DYTc1fxrahuKuwvXkUY7nx1sJirv5Nh7tRzcV8TE4UbC7n5U3xAH963n6HuVeI83E5e34Burx5J68I3V4T5Wz4G9a3ll5Fnefns9pjaMGd5MNDTItp4H6G2+n90j62mqe5RX9pThd+9A8mzFP9mL5u3D9HWRkLpQJ2tJysW8vXcTmSKd3OxV3Pn760nEXkZzN5NwtBGVOzGCdtZc9TURlTuJKV34J6pY/eQFlK39K+11fyXkaUXxVzJltnDSGKKt9I88/LtL2Lv7eaL6VvyTdcyaXZi+KiL+OlRXPdFwHzf97BwqS37P6ueuI+gf5MP3G7jv3ov50+8vpmj177n7txdz+03f4tH7f8Tf772MsH8PmryXm36xkht/vox7/3ghd//uO9x643ncees3uPoHS7jvz98lGd2P5B/htZfWcusvT+GrXxL4JzsxpH5iag+SqwLv+HrqSu7klz8+nZ9euYqtPc8ypR3AcaQdv6OZiNrFv8xBfnHlMs49Q/Dlc3IYG+1Hl0eQ3fVIo5twnyglqQ/iPl5LUtuM5KpkNtJP3aabOGel4OKLTsXr2oYWGiDoqcdSuvnudwTnnSU4/2un43YNosqdhPzlOI+Wc9YSwcocwT2/vQyfr5uSf/6exQsEZy4XWNqrqPIIPmcLZmCYRHAvuqcOx5E6zvmC4JQV6axalk/AcRDds4fT8227f03x/Ux81MS02Y3kKkH1d9Be/xe+sMJ2Hy1aJHjn9RoM76ucvUKQs0DwxbMEAfVl1FAD3vES/hMfRB6tJukfoLPibr52uh0B+fZ5uSjuPaiubqKBFsbf3cDzD13FReeumG+yyhSCRTmCpbmCS89fxEdv1aJ5uhn7YCN3XX0pX8y14wp5Ke5IuhAszspiRWYuv7npPHwTAziO9XLaYnvM75ybheJ+iZi2G93TyV9/93XyU46g391yLWHPHv41vQPv2Br++fDlFAg72vbSYBWafwS/o5XrfrCKldmCJXm2g6Uw0/7/LCHIWiBYv+YuJie2EDhUxTIhOC1PUFvyDzzONpKRZixfLe4DZfzs+yspTEWqli8X7H6pBDm0haS2BWW8Cd/RKrzHhlIOKcFNP78UyTuCFmhBmijCd6KcuNxO2FmJFWzG+VElyuQgy9Psto/zvixwe4aZTr5M3Bhgxugj4mkjfKSe315dyKL0bHKEYNP6v+Jx7OErZ2eRnSY498w0tMC7fKr0EHG3I090Yfn3cGqqKjZTCL5yzrmMjVahSNvRfG/YcTMhKBAZZAlBTkYmGQtsiGtBjuD+e68labzF+EcteE90EAkNo3o7sKRewq5WQs4W4opdT6r5OomG+5E9TajeNnRfF0l1C5q3G83XRVzpYzYyRGCiibCzg5PWHj62XiYqjaB5+kiqWzADPXhH21F8fcxGd2KF+wk4mpG9XXwSf5mT0Zfxjrcge7v4NLmbT5M78TuakJwdzFh7iCm78E+0Y4WGMaVhFM9mxj6oxwxu5WRkH5HQDnTfFqKhnaieYXTfCGHnAIZ/K4Z/hLi8m5B7hENv1/PGq5W8+nIFb73dwEv7SugZfoKB7U/T3P0YdXV/o3LjH/jw3Sb27FpLXdlvqP7ndfzx0lx+dcFKbvnmqewqWYNr93Y+HOmjp+YFGhseY/dr5bz97ghez3u8/dpmdmwu5tlHrmXP0It4TryBf/IEW3dUUNf4FPUNz1Ffv5r9rw0xOvomXu97TDhex+8+RFvLC3R2PkdR0X04Jg8RlvzohozPP4Gp61iG3QY5F5tIfm6tOHcSeyqRmI9QzEUjTE0natrgS1OzSESTWHqEqBljKj5NMjZFLBKZB2hahsns1DRR0yIshWyeRGqtG58/sW+lSh+seRxBLBJFU1R7nWvafAgrVRoxB9OMWXYTSMSMkYz912nx34ZNe80bsyLz4M05oSRiRFPFEjbPYq5kImLpmKY5344SDoeZmZmZr2e1XSY6hm4h/vXpJ8B/mJlKpGIdBhFz7qLPxzZiESvV1hFNNYBY89yKOXbF7PTUvHCQjMeYnZ4iFrFSYM34vJhgiwjW5+pK48xOJ9FVeV7MSMRS43xOIIjPNYDEE0RNi+lkcp57EY/arSRzooUNsbQ+pwB9Ll6SEhLm7scyjBRHwpyf4Ll2kal4Yr56JWpZ8/879Tlby/80f6TcFVHTdnMkEymgSGwKXbGFl3hMwbScyOpHRGPvcPCdZlraHmX7zmI6up7BihxBUY+gKifQDC8h2YGqe1F1H4rmQ1Z9yIoXn38StzRBSB4n4DmAZ2wH77xaxva+h9m45hoOvr6G8NgOIuG3qC/6K8/c+n3uOjOb+87NYMsLN/DurocZqLiTfb0PMdJyN1Vrr6G79le8MngvVc9dRk/ptTzzl6/wzqtPEfQ0Egl10LbxJ2xtuImyZy/go4OPEw60oYba8btqCPtq0YINhD31yO5GAhP1TEnNRH11hCdLMfx1GIEmJg6XEnS2ofk2s+tQO837mrlxzcNc+OgjXLm+nO889jxXPbOOu+tbaNi5g5eOHeEdj4tDXg/HgxJOWUUyomjRaRu2oqlI4fA8XdcyTCK6QUQziEYtIhETyzJQ1DCRiEkkYmIYGqFQEN0ykTUVVVWJRqPziubcizZmmUQMnUjUxLR0TFPHMDVUU8WMmSimgaxrqJaJFk8yGZJ5Y3SUkfffo3TLIPcVlfDnqhr+1rOZa14s4fLH13LxQy9wU1UHV5fW8+OabXzjn1VcV9PLN59Yw1cffYYVf3yAC1dXcfH6Rr5RWs+X/rmBXzZ0cm9rFe9oB3jP0YGsDhLTRnC7axg9vpGo2k1c6UKarEb1NjEd2UzS6sc/uYmI3Mi01UVMbcOQmgi5a4jKHUybfST0NpKG7bCQnFVogSYSWg+m1I53tBLFW29HQ5R2fOPlBB1Vdgwk1ErYXcunsz2ooWrUYC2OY0VMGZ1MG+0ExovQ/eUk1BYioQZCzjJ8Yxv5ONJNNNyEf2wj0VAjhr+BiNRM2FWJ4qlCdlUwpbcSmChG91di+OvR/fXI7mriShu6rw7dX4/qqcHw16N4qlHc1SSUDiJSK8GJajRPE1agjVioE0uqwwzWYgTq0Lw1KO4akmoXqrse3duEEagjGm4k5CrBdWw1RrAa3VeD5q3H8DWjSw34J0rRvXVE/c3EA60Y3iYUTyMBRy0nzUEioSZ8YxtQ3NV8FtvKlLoZyVGK6isioXeQNDpxnShGC9SjBxuYMrtwHS9m2upG9pajBqoIucv4bKqfsKeSpNGB7Knh4/hmDKkR/2QZkXDLfGxHclVihpoIOitQfJUEHJtImq3EtCacJ9ahBqqIKA2EveWo3gpUry1YaL5K/OPFRMMN6P5qZHcZerAO1f//uHqvKNfy+zqTMy+y15qll7Ee7BnP2CPLQQ6SZWmkseQ1skeWlmTSoiWZCpRFaXlIkVwMYg6d2OHmisgZKACVbr7dfclOJNVkB3bfVFVAIZyc8zkIVXVvd5PUNw9AFZvzgHVRwFkHt/A/VYXf/u/97RShmUcbLhCaeRKnhCWtoPTO42t5YquMKa5iSKu4eh5TzeBaBTy7SGDVid0Grl5AFZZx9QKhVUcd5pkGlwnNIoawgqNkOQhbKPtLxFadyKxji3l8tY6n5YnsLJ6ewVMrM6uqmEXaP01glgntKoaUIbAqeHoRQ8pgKTkCs8w0qOPrRTy1jC0WscQCE6+FMVzFllK42uIMEGtuYA7LaP1lYjuPp2VR91c5DLfxlCpyJ4UrV/DUKpZYxJHKRMYajtogtjdw1BqWXEYb5gnMOq5WxlFLuGoTV21gK2V8s4bUW0UdZLmfXCMw1rHkOhP/EofRVUJznd03FkicLSy5zvcPv44kpjG0Eq7dIPA26Oyu4Frr/PCdbxIHVxH2C7hGi7emNxj7G8i9ZXy9QKDnGLslQqM4ryhOMXZrhGYJW84gdc4TWWUseZnILhCaBQ6CJpaYI7FbGIMitljF99p4ZoNIqZGIFb5747NonTS+2UBVSkTeBrZWQxrkcI0GmlRi2E3hmmsMuik8rYQhlTDVNtPRc+x3Kgy7RQKzSeI0sMUKrlwjNlvYUgVPqeGrNSxh9h6bQgtLbBHbV5D3Kyi9MqZYw5SqTIKL2MMSWjfDyGyg768ydVooe2mm9kV8qc3IKaL3lxB2lkjMbR6EXydQL6F263jyFhPnCuLuDPbra2VcaQ1tv0psrhPoJSbedeRuhcS+gqdtERjbeOoGoXmRyLqIIzYwB2V8rU5srnEYbNO/s4IvrxMbVxCGFfb3soz9S8TmJtp+BU+5hCFdxbOex9KfRh5u4xnXMMQ2jtTE7Bex+3mcQRarf5Zf/Gfv4Sd/4j38xN/6HxhKL6ApDTypyFio4SpFTCGL1k9hS3k8tYSnlmbfi1JE628yCa4j95YJ7TSxnUbcPY07LPP98CahfRmhk0XaW8IRVhhbRRwxizEsENlbRPYN7r2xgq2vYRs1AqfNsFtAEzbp3q7japfp7ZRxtIsYUhuxV0YVq8TeRTyrjSasYSkbSL0GQrdO926BQaeAPCyiCAV0aY3AuoTcrzHYKTD2LmPLZbT+Co6cZrCTITIvYQzX8dWr6IMWllzHkDLYegqnv0JibvHat1eJghdxnG1kMYUjrxLKGWwpy9TbwhJqJFabHxxewpLS6P0SE+smg16b7m4eqZ9iEtQIzAKO1kATt/Hslxj26wz6F3CtcwRGDmmnwcR+Gd+6ju2UMfdbJMazaP1tQvcaw8Eq06SNMSwg3ytiC4uEZp1RdBPbfh5FuTkTNKQNImUNS3qeB8m30PpZencew1OXGbkNPH2Lzu0qivYiqnKV0LqEL69j7K9jCFfY319jb1DmrekWjpzB7C0j3jrLgbHB2/5NtM4G5uAahrjFxLuG2l3lvt/AFbJM7cv0b69x95U2p5/8E56/uYglP0dsfRNHvIrZrzG2ayRmhmC3zYF2g9vfTeE6zyLJlxn2txE6m+y+WkHu5vG1BpZY4c53ljD7V7j33SLCTpG9N0+h7i/ga2u88fIqu7dahNaLqIM1xM4FPPU8sdPmO8+do/fGNtbwCrqQwzVyKL066t5NpN4Vevcu8tLNLMO9Z9l9c5unrzyJY1xlnDzDSCwzUb7Oi5dyhMZ3GIVXGHSeJJRzTMQNfGmTl26cYdi5znr7ITRtE6G3QqgV8Pop/OES8r0cr7yQ5fXvNNi7V8dUqgRqhlBaxBpkScwqjphiePc09jDPoXOd2y+l+O7TKyjiZSbxcww6WeT9VTwlzwN/A7ub55sXP8tf32zQKHyOZ658md3baeqFj7BW+hTbzS/w5ndXCaRVjP1FfLnC4G6O5288zuKZD5Fe+iTK8CW6nTNoYhG93+br209xpf4Un/vo71LNP8z1K8voyl/T7z6D2LvBzptVdt/IMvGukJgtum+cRunmcOU6I3sTW6xiDssEWhNPaaD1CphCgchoEpub6L0KvtLGFuuM7A0ic40D/zKe3MQV28T6Zd5OnifSt3GkNcxhBUfeJNC38bV1HoxmYoWrtlB7NTx1m0DfwlVaOEqDsX8RbVjGkdtE5hUC7SquskFoXMRVNvHUi5jCOpFxbSZSKJcRdmoo3SYT9yaWsIXcWcMabjKynkbcrXPvVo6l839Iq/5pyvmPUi19nFr14ywtfYA/+eA/IF3+MO3WZ1CHF7l54wlWV/6M61uf5wt/+s/4i1/523zi1/4RX37fv2X1k3/BvZtXeOFijWcvZlg48xFa9S/y4re3kJVbaNKbrJUe5yufeT+f+PBvUkw9QX/nHnd2n+MbL7b53pvP8errz7Oz9yoD4Q5eICLIt9nvvszVaynSuc9Sa51it/MKne4OyShAVPcJ/QBT0/EdlySKCTyPJIpOGjCOUwLHbMVZNGKOChiNicOEwA3xHZ/QC0nCEXGQkISjWa1oMiKJjo+NTjbzLcOcORdcbzbHzCGVx3iC4yRB6AcnQsbBZEroB/iuRzR3P8yqSycnroxRPGacTN7FtIhPXvcYdxDNXy8KQnwnYBTNEAnR/NyzeIdH4DmMRiOSJGE8Hp84THRdJ0mSeewjwvMC3vP9tx/8mKPi2EkxY1AEc/6EP2/4iH/MFfEjQGb0Y5aUY6HicDomDv0Th8Pxse9u/pi5LWbPR4HHwWR0IjhMx6OT/Mrx7eSNjWLuHx6eOD6OG0XGSXwicsxEi7nIcQzLHE9OAJyT0ZjpeDxfpMnMAfHuBpF3t3zMF+CEUTEXTI5Vq+PFGcUJRweHcy7G6KTRJHC9WfXLeMxk7BGGIqZ9D9V4gTs7G6RzH+fshT8jnfs4ivocnvcanvcGVrSPGXQxgi5m0EO29hD1XaxQRDI7aCMVRb+LLb3MKzcWaS//BcULf0C9/N+4u7eCuLPFzatnWC98ga/+/q/wX//Oe/jIP3wPV554H91XHmPt3B/xTO1jvPbsQ3z6Q/+Q/NnfpLLwW5z9ws/xwsafs/DEL/Pyt7+EJFcI7Iu8fvNhvr31l6w89gsMdr+M0Esj9lMcjDZxtBy7tx4ncerYUoHEauF2FzH3zvFOsIYnrqIPVvGtNUythSQ2uHa7Ruq5NO999GP89qnH+I0nzvD/PPwk/z1Tova923x30OeuptMxLG73RDpDlYFkoOguph2g6hqGZWG+S6jwfR/XdfFs50SU8H0X2zYJQg/bMQlDH89zMBwby3XwPA9RFE9yYsd02+mczRKGPq5rE8UBfuBiuiaO7+CGNoatY9gWhmuj+RE7msUbqs0LXZGL3+nw2PoV/svpp/iNR7/Cfy8U+b3Ty/zG11b4lUdX+BdfzfD+yjP8uzN5fuGh0/ziI2f4d2ez/Ppyg3/x8Cq/kmvxz7+2zO8Xm3y8keEl7Xm+J65heRdRhQaGWcKxKkROg0ArE2kVzEGGkdskdtcIrRyeniZxS0RWkYNwDVNMMfWbJHYNqXMOV83yzmSLd6YXsaUsoVFl7DY5CNax5SyRWeEgaJHYtdnzZpnIrBBZFcTBk7jmCkejBodxg7FXQeuf4ygqE+pLHAV1bHGFo7DBxK1wGNSQO2c5DGpERo63kw3kvXO8M9rg7VGbt0ctlO4Z7kc1EivL2K4g3DsNR5exhVVio4ivzB5PrDKBlsWVVzkManhyGkdMYQtpPDlPqJUJ1DyOmOZ+2MISVrGEVWwxxYFXR+1ewJPTBFqaQEvhKUtY4gK2uMKBt4bWXcFS0iR2mVgv4gsZ3EGakVFj6rWJrAa+XGZkl7GlRXwly8RuYw8LmMMlQvMCiVMh0AsYwxUmXh1PzeHIGRw5w0GwRmBmiO08prjExK+SOGVsKY0hrHIUr/M39y8TGkXU/iJi5xyBUUCcr1mgF7CVZSxpicDI4OkpRm4RpXeWyM4RO3m03lnU3lnGTgFfS6H3z+OrKQItjd4/R2QViKyZsyK08oz9CiO3jC2vInbOYEspRk4FT89jSKsowyWmcRNTy6LKqxzF2wRmBV1YxZLTHEQtIruOLVe499pZjuImiVPBljNYUoa3x9scBG20XgpTyDFxN7GlNLpwnsgqMLJbxGabQK/gqCv4ZnnuoCgSWBUCq0I4/zewKrPv1SoSWxXux5v4WgltsELilHDVVcTu4xwErVnXvNbEkbPETh5HySB1lgmNCoFexhQy2FIOVykyDdpYYpZAL+OoFXyjhiHm8c0qtppn5DcQ9xcI7TK+3sJWajhqBU8vcxBtcBhvs/O9s3hai795cBNPr2NJZabBNomzziTYonP7PIm7jm3UcMwatllFVwoYapE4aOM7dZKwjaHm6XUuYKo5QruKpWRxlFkVdKDn2HvzUQIjx1G8RmwXkffPYYhLvD1ZJ7IKSN2n8PUU90drKL259d9vchRtIO4tIksZQruGK+YYaxXe8tZnjiMxQ3fvPIHVxDfXEPfTuHodoZvClMu4ep1pdJGxW8cQ8xhKjd27q7j2FqG7yf7d84RmGV+rYEsFYmuNUJ+5VCKjzcTZxhHrxNYmvtbC15u8M72BLZfRh3liu4U2yBEoDQKlitFLc+ivI95bwBUrvB3dwO7X6e2dQRPTRPYallhB6eSYWNtw9BzmfgFfafPW6DKelkPZX8aV1oj0bSKjidJbwhQrTLyLOEodV23w1ugGodHGkev4WpPIaDD1N4itOnJ3mUCvzgSWYQWlU0CTGrhzQcpTG/haE3m/SGhfxtK2cK2LKEIdU2kSmBuYQhlbKOFJZe77W7zy3Bf5n/7H2W7yrTcvcXeniKkXmToNiK6h9VN4aomRs8ZhuIEl5k5+P0/9NpFTRdy/wDuHGwjdJ+jdewRXWWLilkmsAmovh9JZ4UHQxhVWsYUUvlbF0VuY2gY/PLqBpxdxtAyacAFHS+EbJSKzyXAnha1mseQM2nAFU8zg6SWEziLaMM3em6eQe4vIvWUcpYSv11D7aQwxgzpYRBmcp3N3gUEnzTS8ytvjrzO4m0bvFZi664ysBoa0gi6kiKw1YmsdtT8TgG01zf1xgwO7jNpNoQyKuO4airqEplzAFJb4YXyFwCjSv7PIxLmEup/FUbIYwgqJtc6B+yxC7zz7O0/hqhmOohojp8T+nVNYSo5R2MazNtCUJRzzDIGVwlXqyN0Kodvk/v0GR8E6tlTBN9YZBRtEfgmpf4bQrPIgvI4tLCD3FpiON7CcGpJSYNhLERhNIrWObVQx5RyhUeR+VOOtpIE+WCaw1hhHF+n3yqhSnolfJVSzqLurRMY60jCDbmUxhDRH4TqDW6e577U5cjb44fgZ9t9YxRHX8c0SoVnGkdIc+XW07gKulEfYW+BvHjyNa1TxjQa7b5zjhwc3GVstYq2A0T3F9+MCUzFLImfR+wtEfhnfK2LpKSZBlbFd5K24zfDu15D3nsKTcgTSGom2wd3vPMJRWGQalOnvPIVrFEmCNrpUwFIKRFaRw7DK2K8SmW2EnRKOXMMzUkyiAkpvldi8QWCt4WprKL0qwm4ZR9nkwehZxG4aXcwx0fIc2dfpfa/NnVeK+GabyC7hCTmseyViLcfY3kDoVHCMLWyjgiEsYPfPc6gXMHYfR99bwBiUCO11PKvI7ptfIVJWCPrLOEIBa5DG6C+h7l/A6K+gdtIk+kW84RZKt07/TprEbpM4NWxxFbW7wMhsMLHaBMoNendWSdwq6mABWy6g94tYUglLzpI4eUIrjz5cJbYbqIMck+ASltzAEBt41ipi5yz9W+ew+zWm1nWkvRqj4Gk0pYUub2AqG2hCnaPkOmNnA2l3iVAtoncXMQalk5uvzv7GuXIdR6wh7WUwhwUSawNLqGEN15g4V/DVFq5cR+tlCdQmY/sSjtjCGrbx5C0O/Rt4chOlm+cwuImjzNyB2qDEg9ENYnub/r0cSrfO1L9BoG8i7xfw9RahuYGvbSLuVdF6bWLrMqFxEUts40ibjJwbhMZV5M4axmCD+/ELWOImvnaZyLw2iwTv1TCFDZ69/GVa7Y9y5vT7OHfm/bTqH+fGpS+wcu79XNn4GJ/6y39Ca+vj3Hpzld1bea5ffYhrNx6mnP0Q6Yd+k7/6rZ/iL376J/m9f/CTVB79NC/f3GTnzjdp1s+yeuajvHDxDK+98Sy62cXU+3jWPtLwZcqFx/nC5z7Gt154Cc0eoFkCO507DAQBw7YYigIDscdA7BKPJarNp1hIfZLF1OfoS7cR1CHBOMAKNZIoxjatk9kwiWJCz5+BLh33pBji2Il/HKWI51/PajtnbAdxKPwYcHIGrZz8qO1jDq4cHTsk5uKAa81qSw8m09nmepycCCdJFJ8gDHzXO5mJj+feYzHleDP/hCE5Z0Yez70nrz13bhzXqL673jT0/LmwEZ5ER3zfJwxDfN8/ibx4nkcYhrMoTBCi287cUfE3P2AUh/iu865Wj+jEqRAFHkkUzsWG+OS5Y3Fjdn80j178eMNHHPon7onD6fhE6JjxLo6BmwlR4HF0MJnf95mOE+4fHpxYYY4Fh0ky4v68VnT2xkdzN0U4F1aOYyOz/8v/n0FxzJ84bhA5XvTRfMGm45lgcXzhHIscgefz4Oho3uQxy+QcjCcz8SJOTqpZji/GeH4RTUYzAMmxGyT0A6LAIggU/EAgnNzh4MEuN59f4tS5D5ItfJRi+RMo6tPY9ovo4RsY0S0k53UE8zUk+0325Vcxwy6SdZeOdQ8n2GHvtQ1ulj9H7anfI3v6vTx947Pc7mdYOfunNKufY+GxD/KhX/5f+NIv/a/82d99D7XP/zr9N09TOftHfOvSl3hu85N8+aP/hI9/8O+QfupXOfPln2Or8LvUyr/Ny698hTfuLuEYV3im9WmKT/xHFh/9V+zd/jT3p9ewtDLD7gKWkuGtySa+XqL75hkcsQzxBmM5i3r3FPreOe5HGwy6q/QGRXb7Jb7RX2fp5gK/8bk/4Xef+gr/Lb3Kny+naL95hxu7HbqGTEdRuL3bQ1M9dNXDMgM8N5xf4DPVzXE8bNsljkdEYULgR/heSByHeJ4zc0OEHqNRjKrKOK6F5zt0+nvs9XZwHINev4tt2zM1z/PnkaFZDc9oPIsE2q7gAAAgAElEQVR+xHE4c1fEAck0wfV0HFfD9Qxcz0IydbRwzB3ZZd875LnbJoXnX+HLW01+++FP8YFTD/GhpVU+sFjhV76ywu/krvGznz/P+3Lr/Msvfo1feuwc//snvsLPPbbKLzxZ4ucvlPnZRxZ5X7rMZzeL3BRuYD54CUlvM9yvYJpl7h9eYe/2aWKzxqG/zshuoPZTxO4aR0mdo6SONjjPyC3xznST2CqjDZZxlCzvTLYJjRJaf4UfHFye7U5rRSKzytRvcRC0cNU8gVHiIGzhKDlcNY+vFQnNMpOkwDgqoAzP4RtZ5P1zBHqKH0zXSKwVbGEZV07xg+kG1nCJyMij9xcY2SUGd59E7y0RanlGVpmdVx/ClVaZemWMwXm6tx7mfthk7FSJjCLq/gKunEHbX2BsV3ClNFO3gq+mcaQl1N5pjsIqoZ7DlbKEahlXymELGQK1wMiqMHGqmMMlpm6FUMuSWEW03jlGdo77UQVLuEBsFoiNMoFSQupdYOLVCJQcvpDB2FsiMarEZh11kKbzvVOEep6jsMqB30DZS+EKJd4ZtwmM8+zfeZIHo3U8LYc2WEIbLDENGoRmkZFTxZZXiO0CnpbBFFfZv/PUbE3MMlJnEXHv3Aks1RBWZh9y51BUR85gyUuM3CL9nceRe2cIzSyRnUPqnkYdnCM2s9jiIra4hCsvcxhUUPfPEhkZDoMqgZE7cVV4WoaDqI42mDkrxl6FkVPBltL4eh5Pz3OQtJD6CzhmgR++cw21l0LprXAUt4ntMoFeRB9kiK0WntLAltNEZpFALxAaJd6eXESbt8MEehVLKGEIq8RODk/PkFjN+Qe9HGO/xGGygWeUcPUilnI8rOdw9SKxW8c3UhxG9Vm8YQ6FfTBaR+mfQ+6dRh2cwlXyTN2LJNb6rHpXT+HrOQK9iiGszuI1Wh5XzeGqObz5fWO4ginncLXibJhyKthqBkfPYsgrGNIynraGKZaw1RK2WiDx1lAHGSK7jTYoIfdXiewGR6OLGGKOSbCOMkgRWnV0IUsSbKHLRQyliKkWmMRtPLuIIi5haqskUQVJOE/sl3GNLIdJE9+YCV/GcIXvH26g9M7Sv/c4h3Gdo7iOp6WQuqcZeSV04RyOusRw7wkSt8DYLzNyy/h6jsgq8dbhNpaSYXD3FHp3gQOnhitl6Nx5kkH3HI5aIXHbaMMcQncFQyzMYy85Rt46tpgitmuoQo7AXcc26jh6FV8vcxg2OQzXsaU8jlwk0OrEZpvE2sSTmzhSE0ss8SC+RPfWaUZOHUNIMXIaSJ0Vxu46Zm8W4XKlArFeJdZr2MMiR94VRvo2plbANSuYSgFbLqD1UvxwcpVALHJot7CFOlN/HVtOEeglQr2NJ7dxpApqbxFPKxLoZcZuE2FvkYnX5n50EX2QQ+/niMwKrpJn5DS488qjTP11XLmM1FnFV+vYyhq6UMGSa5himdBq4Wq1GYhWLOBaDcR+BmF/laPRZXy9jiOXUbopArXKqy88ydlHf5fvfnOVnds5NCWHqazgKVmO7A30QRpfK8+EO7kw/7mZ3T8I1tGFCxjiEq6a5SBsz3lCeTxtldjOsv/mk/hyFqO7QCBnkXYWeDC6jio2MI1tBnfOkFhlpl6FQE9hCoschU0sIYe0u8o7kza2NPsdHmh5BndPI+6cR++lkHaXmHgV9P4SI7vG/XCTxKyj7i/OjtfTRG4dRy8z8jY5CK4QqOs8CK/iDMsEcpXAnDnEEnsNSyzhq7P3x1PLRGYVu59F6aTh+y9gqBlscxnHWGbqtjH2ajPH1rDA/fAGwr1VQqPMg1EbSyzwvW8+iasu8iBp4MpZhHsL6L00R2ELS1xC3HuC0Npk5DdRxQvs3HoE36gj7efp752ju/sQh1GTsdueDdt7SyReCVdL4Ws1PHmTA3cDXy/h2XlMM00UVfGsCo5c4dC9gqEuo0tLHAZreGIBYz+DtLuCPsxyNL6IozZQeku8PaoTaxl6r5/iQXCJyKzy/Qcb3Hr5ETy5yMReY+Ksoewtkxh13oq2ccQCg3tPcD9q4kolhrcXkXZW8NUCI6eIJV0g0NLYwjJjs0KslPAGaZS7pziyc0TSBd7SC/i9C4TyMmMnhyGewxLPcujnGekrxGqWUFkiVBYZ6QXs/Ty9V8/xTrjO2FrllRf/CkNY5CCqMfLKdG4/jilmmLjrREaL3TcfQdlPw1svkdhNIjtD5KRw5DwT5yr9208xttdwxTKOUEXrFrEGJd5OLnPor2N0zhDKVVxhA63XwBTLWEKGsdEiHLYI1WV+ML7MxLnMyNnmnclFHGERY+8cR1od4jrm3nmE2+d4EK/jqUuo3cdR7pyB4Ab2MI/WXcFTcnB0kZFVYue1R+nfPsfEbnNob2H1cvRvnSLSC7hKitDIow1WiMwa7qCJsZ/Gl1eItBT9W0/hDPIouwvEeg51mCEw64RWDU8r4alFHClHoJbw5AL7dx7BFpdxBhkmWhPh1hJjewNbqaDLBYa7Kfp3l3GkKo5Y5sDdIJDL7H73CY6cdYx+iUBrIuykiM11IqON0s3hSDUcqUZkNFH380y9qyTmJabuNYxBDWNQIrHaTNyLKN0iB94NxvZ17GEbrVvlndGzHIVXmPrP4mtb2PIajtLAkmo4ShN90MBVtgmNSwTGNpbYYOReZOxeJjIvMdyp4ilXMcUmgb5NoF8kMq9wP34OudPAGG5gCds46jbT8CZCp8Zwr8JR/By2ssWr3zzL2cffSzr/x2Syf8ILz3+Nmze+yhNf/fd89dP/htVTv8HqU7/O1Rsf5xvPfp5LG5+kVPowxepf8q0XnuTF9qf48K/9LT77M/8z/+8//3tcST1Of/+79LXbnLnwWZae+AgrX/5jti7nsNwhsjJgr3MLQb6L6fTodO8w6Ivc3dul0+/hhQleOEbRXRTdQjF1esIQUX2TQvUxFrKfJlX6Krc6L/PKrVfQPB0z0vBdF9swicMQ17JPWIaOZc/4DMfxizmj8d3Nlsd1oJZuzDbO50LGdDwhCaN3CQXRyUx7MJ5wMJ6cCBXHcZDJaHxS+jCe8xbfXRAxSUZ4jst0PMG17BOmxLFAcYw+SKIYz3ZOBJfpeDJvBJmVRcycFMFJc0fghkT+j46djidzB0aA79pEUUSSJCdCxXEMJAgCDg4O0B0XUdN4zw/eeQt++AOODiYngkTgOfiuzSgOT5wVoe/9mFBxzJh4N4ti1ugRz4WKeO66OHY4BCfCx3Gt6bGgcXzembARcDidzNtDZrTR6RyyeTg9YJwkJw0aM+XJ/zEuRRT48/OPuX84ndeFjk7aQ45dFcdNIMf5mmNB42AyPbHKHDeFHFtzorllJomiE2fFbBGPcz/RyYIdq0onj80FlyQKiCOXOLLwfRU/3sNwX+eNnS02Lj7E+cUP8uRT7+f69Yfpdht05OvsideRnG+iB69gJ28y1F+mr76MbH2P17rf4PU3t/j69tfYWv4Ql1N/ytOtj/H6a+dZzH+QL33uP3LtyhNslb/EF9/3b/jUz/4Uf/JT7+HK6f/K7e88zlc+9qtcrX6cp5sf4Xr9T3ns0z9D5vT/RebMr1Jd/U2e//pHkbUCgrbG7TeyPLf1BRoX/jOLj/1r7r7xaXy7iamW8KwK3XunOIhbCHsXeCu5ROd7ZxkZRZzBMsFwhbFWIDGrCL00lrvFX79+nlvuTZavn+Z3PvMH/MHXPsNXWlXWXv0u3xYE7lom+1qfzqCPY/s4qsfIGWErJpZlEUaztg7LstA07YSwmyQJo9GI+/fvY9smlm3MRIYkJE5CbMdEEAZcu3aFxdWzXL6+ySuvfhvPtwiCWT3QJBkxCuMTl08QesRJiO+7RFHA6GBEOAqJRy5eoBHGBq6nEIQ2gqaxr7nsaSFvCgdcen2Pwssv8on8Of79Rz/I7z/8EO997Dy/c7bEv34ozW+ttPitlRq/+PBpfv6rT/F/PpniZx9e4ZfONvj5cxX+t08/zq89fpZPtlZ5VrjK9+Q1rPAqlnEJRc1hG2V8s4oj5Zk4awRaGUvK42glAjNNaM522x1lldguchQ3CYwCtpzGGKbx1JnV/ijemNWP2lViq4w+XMHXijP3xPw28dZwlBy2NHNajMI8lraEb2bx9ByxXWLkFPGUJXx1kcjIEZt5HGmFw6CGLS7zw4NNpL0zjJ0S8t553hltIu6e4cCvYQlLjJ0ilrjA/bhGqOUJtTyulMYcLJOYJQ6DNTrfe4zEKuPJOd5KWnTefIipXyDUU0zdCtr+MhO7zcRpMHXX6N8+RTDnW4zsEur+ecZ2ibFTJjKyGIPzvDWqE2gpLGEZT86RmHXGQR19sESo5pmaVczOMmOzjisXeTC6hCeXcMQUU6/ED6fbWIM8I7NFbOYJzQsovQVGTpVp0MDTcgRGgcj6UYyje/trPBi1Zy0t1sy2fxStE1s1xL0FHCXDNGjgzO38an/xpNWlf+8UgZnBVmbxj8DIMPHLs8iHukLiFgj1NKGRQe2dJTazeMoKiZXHU2fRD1Nc5v6oiSWtYIrLaIMFHCVFYOSYBjUis0RgFHCUDIFZxDXyRG4F28gTeBWU7gr3ow0is4TaW0DvL2MOM8Rmi9hYx1Fm1bihWULpLeHIOdTeKiN7jUCvYAwKM7irujxzdeh1XLmGr5WZhhWE7gKJV8czSoRWhcipoQ5XMaUMkVMjMNLE9tyx4q8R21W0wRKhmeMwruKoCzhyjtjc4EF0lbFXx5KX8LQsh+Emvp4nNIsERoHDqImjZLDE1I/WQy1gKTlit4atZgntEqOgSmDlcY0MllTBUSokXhNdSOEZJQwxy4PxjGdhiFksOT9/PoOtFpH2lzlMthC7S5hKhZG/gWtUUYU0nlnEMbIETp6dO4/g2mlCP0/oFdDERSKnRGyXscQUwu45EqeAIS4yCSoIe09xENVwlBX69x7H1VKEVobIymDJs2vC1VJY8jKBkWUSVEm8KkLnHK6c4Z3RBq6cQelewNPzuHoOWynRv7dA7DQ5CDfRh1ksqUBsN3GUEnpvGbm7RGg38Kw6pjaLwERmBb23QmRWsaQcibWGLZUI9SZ6r4SvtAnUdTy5gi3mceQM/btP4GsZPCWPMcgh7WWItSaD2wtMnCaOmCdUKwh3l5lYF/HEFoHbRBVzOFoJU8yQWDV8ucBbwQahWJzFMfopDsI6oVHCleuE2jqeUiWyioycEo48cw2FxoybEeo1EqtJYjaxpBS+PuOAREYdqbPCyGnhqRVGTgt1P4cllBl725hSBbmXwZSKRFZ95tDRK5hKEd+sETtNHLWMo5Rw1QpKL40htgmty7hqG0su4el5HHWV2CxhD7MEegVXKc6GIqXI2G0SGlUscdbUk9glAq2Iur+KLZY58C+S2C2GuwtE9ky09ZUMkZpnbFQZW030YRlb28BzrxIoFTypSKCWGVtruFIRX6oysbew+hXM4SqulCUxa3hSCV+uEakt9G4JvVPCHKQItQquWMaX6oRKk0RvYQsFpN1FbDXHJGhjCAWUbo5YX8cT6jiDEoFUYeK2mbgbKN0cSqeANagRKOu4UhNXWkO8kyVUtkmMy0RWG7m/MIs3DarE8tOY4gqJ1cKT2yTmJracIzRzeGoeR64SKCnMwSpja4OpewVpN0eoNjj0G1jDs+j7Vab+ZUKzRWi1sJU6odlGH+bQ+qv4epnE2sAeNLAHZWKjysiqERubaN11tG6Ng+AKvlFBHi7gWQVCa43I2MLqt4n9Ap6e576/jduv8sC9hrZX5K3kBr7Z5PujpwnUEolRwNpPcWRfRr5b4EF4GUfKcGA3kXeW4OhpIrNBZNRwxBxvx5sYvSWmdg1zP8ORdxXpXpGpcxV7UGLq1HDF8xzYRXxhBbe/ir6zyEipEgtFwkEOp7PKW8Y6I7GKu59D213G7K4SyyW8fgavn8bqpvGGq4y0DJGcZyQ3CQZrOPs5pmYJR56JZuYwxcgq44g5bKGMr2zwVvw8xqBIbKzParf1Oq6SxxazTJwtAnUDR8gSqRVGRpNEaxPKTRJtA2dYw+qV8MQVEqOKNSii92cxBkcs4Ys1Bm+s4MtpYm0NV2gj7xSItQaxWiYYlDFuFzjQKyRSBadXwBezJEaGRMti72WJ+ptEWhVPnm1MjOwyiVnkwKtjDlbQe0t4gxxuP83YqBCqOWxxlZFTYRqsETs1nF6dkVZnapc5sKscWusEQp2JsYYzWMaU1vD1dSJzA62XZ3h3kfvBJgfOGvLOeaxhnpGxhtsvYncLmN0cb8dX8PQqnXtnUbtZJs4meq+AL62hd0p4wybabhm33yTQmoT6zCEh7KSI9DauXMeV6lhCBU+pE+rrBOoGiXmZQJ3BN0OtzVF4BUescRRcJ9S2cKVNAvUittAk1Db4wfQmrryFp24yDa4R25sYYhVHaXIQPM1BcJPOmxksscVR/DQj5xLyfglTaHMYPIcnX2WwkycyLzHxbqAPWtjSJqawycS7SWw+jSa0iN3rePolAusK4n4NqVfnOy+d4vTXfpvW1if51stnEYQmr33nAs9c+hz5xfezUfxD1vO/R7n0Pi6c+Q9cv/RXXH/6YVZLH+ZbL53hevEjfOa3fooLv/pP+ewv/wzXsk/yrZev0jPu8MK3Nrjw6IepPvmXNNae4t7eyziuwWgU0hPu4QUSujFzV2uWiaQZaKaHboUMJRNB1tEdi51uBzfo8YWvfJCnX8hwdvUz7Eu3sEKbgTakI+0QeP5JtahnO/jHtZzHbRlz6OXx16O5ABDNHf3Hs6jverPN0+THWyaPBQpnfs4kjGaAzfm8OklGPDg8OmnMPIZXOvNjjp0Zxxvsx2LJ4fRgxrsIwx85L+aJhoO52HAsqJyIJfPCiGQeXZk5RUaEXjQHaPrzuTgg9F0C3yEMwxkTcN6CEsfxCUjU8zzCZITt+nOh4m9+yNHBhMBz57DMGVQzDv13RTpGJ+yHWQwkepeYMJ7zJsYcHUw5OpgwTqJ5Q0j4LvEimZ8jnsc/kpPHZ6LHLLJxOJ2cuDR+lLuJ8B33RBw4mEzm7obgJD4yc21MfkwwmUEtD2Z2lnlc42Cu7Jy4NI5Firnj4th2cyxeHLstTlwRc3Vo5o4I8V0P27Tm6lJ4ohrNGAc/WrRxMm9ISQJGsY/vmTh+HyfYw/Re5827LU6d/QC53J+zufEp2q2Pc/UbjyPbN5i+8wa6/yJ29B3c+HUU62Xu7T9DqfZVbj5zjvT5D/CNrU/y4qVP0Xl9iStbn2dx8U9ZWvwLXn+tSv7cR/nwv/1HfOjv/m3e+xPv4cb5P+PVbz5O/tyfcXPj8/zlB/4epz7/Lymc/VWe3fhD7r36RQb3nkDbT/HN57/EpSufILPye+TPvpf6wn9is/Rf0KTzWFoVXS6gS1k0cRW5v4gt5xg7LbT9LMH8w6DRPU8gpHCGGYTOKoa1Tl9d4+Vum9YLq3zwS3/EZ1OPsvXaS3x70OGuLvNa9x5d9S6aLWJrBragoewNUfpD7tx9lZdefpqvP3Odl174Bk8/c42vf/0ZXnn1Zfr9LqZrYLoG40mCYWhYtoEoDul0d3nxxeep1Sr8zD/+af7+//FT/PmH/5jrN7bxAwvPt/G8WUYrCRIC12EcR4zGMUEwc2WEoY/t2QzlIa6vE4UaSaQQ+ANGIx3b15Etg4HuMHQe8Kpk8Y3BPqvPXOJDj3yJP/jiF3n/Y0/xHx49xS89kuGf/tWT/KdUg/+ca/DPv/A1/tUjC/zfqU1+6UKbf/xwip/+3Gneu5Ln0+0ULxnPsuNsI7vbuO7TKEoO166iDTMEWgW1s4ynFInsOtNoA214hsBMcRhXiawsjrKCraySOLOdp9hsYAq52Y7i7nlseVZl6qpZLGkVU0gz8dcIjfIstqMXsaUstpzFUwscJDUOkgbqYBlh78IsImLOYJmBukps5Hl71EbunEHcPUVizYQCW1hm7JQ58BokZglXShMZeTw5xYFfxhIWGNl5pm4Nc7gyEyvkDNZwhbeSdYz+EoGWR+umSMwKgZYm1FdxpEUcMUVsNAiVJsO7T+JIqzyIW8RGEXOwzIHXwBEz6L1lzMESkZHFlZexpQUs4cIc8lnCHGTQhCU8NUuo5vGGad4O1jlwm4i7i1hygQfhNpGeR+6cwugvceBu4EkVHGmVyFrgKG6dwDAtKUVoFmexDaNA4lS4n7TRh8vI+wscxes48syibgpZpv46sV1G7S8idc/PKvu8GkpvgcAoEBgF+juP4xvpWYTEyTPYfYLQzDIJyvhGGnX/LMbgPEdhFVdeRu+fJ7FyxGYWYecJTHGZsVchcUoMdp5CHy7OIyglbGUVS5zBQD09jyHOGBWBXcK1CrhWgUAtzz5om2UccTYU3A82OHA3MXtFJn4dW07haXnGbp3QKOMoMyigp5aJzTaOksVWlkicEsp+msho8c7kEqGVZRw0Ce0qtpJDGSwz8tcYB00crYAmzKCfM9ZHFmOYJbYaxHaNyCphCEuMvCyxXcWR6iidmTU8snOY4gq+VmE6FzdMITVzCulFAmNmp3bVPK5WxlIK+EYZW8lhqzkcLYchrSAPFrCVKq5WwdNLuHqeadRE3F8iMOsEZpNpuIklF5kEG/hGDUctE5h1Rn4bobNM7LQxxCKBWSdxm2jDFI6eJ3TKBFYRy8hgamkir4ylpJH7C8TzKM1hOBukXTUz/5nNIHXPz0ChTgVfz6ELM1hq7BSx5RUCM4c2vEBk5TmM61hShpE7qx5We0u4Sg61v0xsVXDkLL5WxtPKxFYDrZ/GFLJYYn7OSahg9TJM3TauVsHWK7hGDVspEWpVpnYLV6nMctJmk9hsMXE3sYQynlJn7GziiCUivcqBXycys4zsIpFeJlAaeGKTUGlgD4tM7OaJo0LtpDnyruBLbXytjiUVOAjXsaQMU79JqNcI1AaR1sKTG0jdRQ6jOvpwmVBfIzY2saUioZknNDJ4aorEKhLpRTw5T2LU8eUKR8FFbDlNbFXwlDKB1sBXG3hKHUcqEVsNfKmEr9QIjBaGVMOZO2xGVgNPzBGaazhKGV+vEVoNXL2Ko5YI7Tq6mEUcFBmH2zhKAV8u4Es5XHHm5LDkDIFeOQFoHsc+QqNKoFcw50OeJxWwh3nMYR5HLuMoNWylRmhvEtpFfL2Ar+QJpCKBVCHS23hai8Dexldq+EoNSygR6U0csTobYvxrBEqbyKgzslskZpNAbSDvZTEHVUbmjKmQWHU8pYItVPCVFoG6gS/PREq9V8BRc7hqEVeuoHZzjIw2nlAhVqoYnRWcYRWzV0LeyeIM64yMbZxBA+lenkTf5u3oJlPrGV5/7jyBtEWk1Tn024h301i9NveTNYSdZfReje+Pv85B0EYdnMPTshwE68RqFUcoYQyr+PoWsX0JqZMhUIuMzTKJto4nNWc7wt4lBntpbLnKgbuFJ9QwhAK+0uKB9wxH1kW03SVCtcShfw2l0yY2rhKomzhSldBooPUyTL1tYuMiSqeOreZJrDpjo4XVKXJoXGKsb6PtFxF2M7hiHVco8na8hT0oceQ8izvYxh7UsYZZ/mZ0mUipou5nUPZzjJwNIqNOpBaxekt839/G6uZxhw20bp0H0U3sfoVAKOH10wRCGnt/mbFWQbmzwIHeZKq3sDo5dv/6KRJ5jUioEw5rSLdWSKQ1pvoG9l4B+dYq2m6GiVnDFZbpvPo13H6VQ+sq7qCMtreAq64x9baxegX03QwHxia+sIY1aGIJmzwInmZsbqHvZxHvLRGqNfT9POpeHmdYZ2xuMDY30Tp5Jub2TKQY1PGENWJ1g5HZmIsfWWK9zshcZ2xuI+9mOfIv46klbKFGIG0TKVsoOynsXpZ3/OtM1GuEcpGR2sTrN4iVNbS9RfTOBY6cbfzBJo6QmzMqsthCGmu4yoHfwFey6P0ljO4SI63MSC8h3DlDpBY5dNfw5BzDO2ew92sc2etoexeweqskSgu31yBR1rB6qxy410jMbcx+BXtYw5frjM02sVpH3UthizUirY03rOH0ykTyGp5cw9XryEIeT6phC1XMfoWpewVXbONJmwTKRUL1MuJuehZr0Vv46hpyJ0tktIn0NsK9FKHeItDW8ZUNAvUivrzFxLmKJzcR7s2EDU9uzUQMZZvvj14g0raRdvO8FV8n0C/hyOuM3Mu8PXkGV13D09ZJ7Cu8lTyPJW7gqVs4yjq+vomrrCN3a0TGDSL9GfRBA0/dJDQuEZtXcZVtIuMannIZW9ym3ynhWZdmAGb//6PqvaPjvA8zXUTuduy0zbVvTnL2xom9m7bJTfakbOISZ+O1k82uvSl796Y4uW5yr5KLJIoWOwlgUKb3wQwKq6guS7ZlNauRBEkA0775eu8zKCQlO37uH98A0v4xhzjEhwHJGVL6vd/7Ps896NISjz64jwfv/Qa33fpumstfZb3dYm29yeVLFc4sf4X5yb/m4G3v4tj+d5NOvZfDd/4R51Y+T6H8aeorX+fpp9MUD/w1t/zlL/LFt7+ZP3/jBKenb+fu0wUef+5BJO0CR+/8OCez3+SbX/swjz7cQFa79IUOXfEqA/kyjieh6xKOYyLLMqqaWBcNw8C0dDzfwPFkLl56lFu/+Q8snj7MvQ/lubz2JIatYXkm3tB8BRQzmUbstu1H41nHbnPCsexkPRBGxOGYkTieV0TjUGD3LOxY9t4Zdjdk2F0G7H5N8r0CoiBpauwuAXbPpZZhYhsmpm7sYQ4822EYRsmUZPy9vPFkwx1zGn0nmZCEfrDH09jlbSSQTH/vnB6NYZqe7eM5TnL9ONjYtYLatp2ct4JgL6QIgoA4jjEMgzgaEQTRy9aP7c3RWEMaEHgvBxS+6+zBNBObR0jguWPWxMvTjc1hPJ5qhOPncPb4EbshxyvZFi9bPry959392t2gYxS/XGVJDBrxXk3mZXiIv8fG2ANojqGfozhhWexyKKIg2IVYctgAACAASURBVGNT7MI5d+0fozjem5mEYz7BLiAkaWUkocXO5lay0RlbSMLx53arMbu01ORNEu49As8jjnyGUdJYSf58fOxAxfL7OMEVJO1Rnn2+wNmzX2M29bekJj/MyXNf5uTZr7Jy+hbOnr+Dhx+Z4jvfTbNy8gCVyje47asfpFX9LI3SP7HU+EeeeXwfP9x6hON3/jVf+sT7OHPuAM8/32TmwMf5zHt+i8/+6tv45194Lct3/T3fefBO7vzKB1kpfYovfuTtHLn1t3hg8W/JHvsDHv/2zWys7uepu7/Jkdv/lOOH/zOpY/+Zg1/9HdL730X7+UNocp721RSmWkbqzRK5NQYbJxi5C6w/f4TIaLK2cQSxP8W2W8XqTOP2M9yIz6FIdUR1Edl6mFT5K3z54Me5+8lz/KB/kQviOs+3L3Olv47kX2VDeJ5nn/oeTz70KGfqLXIzJzh09OvsP/Zlvvz5m/nyFz7F5z/3CfZ/6xvMzZ+g1ixSWSjw5HPf5/HHH+N73/sO3/nOI9xzz92srCxxy61f4a1v/Xne9JNv4PVvnuBP3/9HPPX0o8hKD1WTElWQ4xK4IZHvsRlHjEYxnucQRQFbWyMs1yKIAyxDwnckfKdD4K4xGvbxQhHNllAdi8sDgx8IMs/oBo/1+0w2F/kvH/0E7/rUzfzu5z7Fe4+U+a9zi3wo2+TXv3Qbf3xoht/91iy/fsc8b/v8Ud6TPsM7vnqUP9l3iH+c288j6j28oDW5OqjTF5YRxQymVkIXc9hiHl8pJw+9iqOVcdRpAitNaGWInTyWlEwNYqeEq2bQ+3kcucyN+BSOXCAyK3hanpFbTQ42WhFXKWCJWRw5jy3lULtJxTa2aqiDGXwz2ef7Wg1pfQ6tM8+mVWNklXkxbiKuHWXHrxFoWa4HDdaf28f1cIGhVSI2ykhrJ3gxXsQezHEtqNO/fGCPUWH0khp0qBW45i+w5dZZffp2fjRawR7MY3SKiFdS/Hj7FLaUSgKH3jzX3DPYvQUiM4PSOUqoZ7GEWdR2CrU9S6TXEa+kMPopjP40njLL4Opd2OI0npLBk/M4YgFVmMHX8tjCPG4/w1Apj4n5NbR+llCrEWp5rME0Rm8GT6rgSVX03hShOUVsV/aYArvBhNabwZGzDJ0qpjjPtajF+gsHMAcZYquO1ksnVXm1yk7YROvNoPZSBHoRXZhF78/iqglnQekeRxem0IUpTCmFp6eRO8eI7QKensboT+Ipc2NORQFfSyNcPYgtjo0gdmnMLphKGhRGnsgu4qhpxI1jmIM5fC2fmEuULI6Ww7fLqNI8jllkaDQwuvM4YsINGVlVtM48ynqaSG0RGEUsKY0jZ9l0G8RWDUvMYQ7yBHqNyGhhy1k8fZ4tvzoGPSbAQE2YRBczuHoJVy8Ruw2kTgqlN8um3yS0q8idacxBhhvxGSKjSWS2sMQivpbcIdcHxzCENL7SwharmGKa2EnCIkPIYUsFXKWEOcih9dLJnWopjy3lUbvzBOYCnl4bzznqGFIOWy3gGSVsNY+nN/DNOtpgns2ggasnLA25O89OdJrAbGJKZTShQOwsETtLhFYLqZPlX3fux1GqKL0shljE02pE1gKBWWewMUNg1jHVIoHTwFQLDL0FHK2QGGOEOTw1hyPnk7+HvVlGbgNxYwqlO8N20CIwyrhKPnmMOSnCWsL0CIw8ljxH+8IRtr1FLCmP1J5hsD6N0p1j21tkcHUKVy5iS3mUziyGkNhUQr2K2p1D76cJxBq+VEPt5bCUCqHdwhgUCZQG/qCG3qtgCVXsQdKUCbTG+PWpofUy6O08sV4n1PK40iyuNI/VzxJILSLlDL5UZ9tZHjeXcjiDAjvuKTbNUyhrJcxOcki/7i8hrk0id2axlRqxfYbYuSc5QOol5O4xXDXLyF7CEqrE1gK2PEegpYmMHIGaw1cK7LiLOIMSZreI2S3hqjk8tZwc5LUlrvn3oHVKDK0llPY81+wFfLmC1i9hq0vY6jKWtIAjVBiqdRx5AaNfwZHr+PoCulhAF3OYSh5DzuEHTQb9hCmxqVXxOmWCwUIS4jklfK2y9968Hp1E6SSzKVcpEehVrG4WszfLllvEUaaw1BRyP8W14Tnal9OoSgZTS97jnlhG30jCglBdwBRK6GIaWyni6TVctY7WL2JJVUKzhdTO4Bt1LLmErZSROvOYUgmllyUwFjAGRRwti9xLYYgFjEEZrV9G7RaJnRVCs4neT+MpFYbmIqHSRNvIEilVnF6aHbuG0SmirmeI9SaxVscZFFHW51A35gmUGr1LU/jiMn7/HDvG/egbOa55Ddafv5MtdwFXTaO007jSEpF+EkvMEZpZjME0oVHCE6vYYgVNLOC5C5hGCVsroHZn8KQsvpgmUMrYcg1bryP1Z7GULL5cZktfQRezGP0ikdQkFIrEchqjcwxzkOXG8H7UbhFPaRCoTUJ1AVsoYw8qOFKFyGwyWE/hqyWUtRP80F/AH8xz3WsiXJliaC9hCyVis8b6CwfxtSZqu8mm+QC9i/OEWgXtyhQ/DE/TW53BkpvI3TKhvoh8dYaX3CW0i9Ns6wuoG/NcC08hrs8mHAqhCqMHsDuz2N1ZhmoRT8gQSkWsbpZAqjHSl9h0Sqjt4zjCLLFSIJaK6FfnGKkLbBtLxPoCZj+FOTiecI7EInq7wNBYIDZKiJ0ZtG4Wt1ch6NVx21UiKZlWeXqdWF0hVGu4UhpbnMcW8riDGo6QNHl8uUWoLaG28zhSBXtQwpWqWEKJQF0gUJdwxFLCnJJKbBonMTt1tHYZo1fAMSoo3SJmf4FQW8ISMrhShkCpESmnCI0sRjeL3W3gDxYwOvMYvSlis4w9KGAJaWKjii+XsIQcWmceZ5An1MqMrBqBWkBYPYojZBnpdUKpjNVO4wt5tvU6nljF6s/jyXNEWgmnX8XuNfDECptWmaFWxe7nsHpZNq0WvlzFk5PfX2y2iJ2TdFZTDK7MEKo1ArWKuDGLoVYI/GX0fg5LLOKqNWy5hjGoIm7k8Y0V1H4NvVvC6JWxBlVcuYHZrxBqi/hqE3EtgyM28JUlXHEZZb2O2V9kaJ4jUJdR2gV8pYkjNbGEFkavxdA8zw+H36a3mka4PI+vnsFTT2IM6vSuzHN9eC+etoTWb2AOlthyH8RTTiO3q5iDJtfCBwi0c6jtZfTuabj+GEq3jtKpE+jJlETaaOBIZ4iMexH7dXRlCds4ReCc49rWt3nq8SN8+8HbSU3+D2bmb2b18hKG8QiXLi7wyMPHuPP2/8LTTx5hefHjfPFTb+OzH/0lvn3fN6m3bqG8+A2ee67CYyu3c/uH38ltv/cLfOTf/Qz3ze7nvpU8p89VcNwNFsoHWCzezv5v/CWnWod54vv3YdkKmt3H9jp4Xo9e+3ksc4Cu9bFMGdOQkcQ2sryGaW1gO+s0apO0mkeYSn2GJ55cwvH6SLKAYSoYlog7nlcE45vaoz39pjmeUiTBQTBmL+7e2A5cD8ey8V0L37XHiIWAKEjO5lHgJouHVzQudoOQeJdB4QeYmo6h6YkFZBxy7NpFoiDEH7cudqclwyja+3UmsojkvG6bOoFn41j6eGnhjH/uZXvIztb2XvgyiodJCDK2lISev9feSFoa46XGmE/h+z6maeL7PpaVMAMty8JWTUxZZ+Jff/hyUGEZOsMoxHNsPMfeayoMo6QCf217a9xycBnFIdubo71rkuDhZT7EMArwHGs8CRmOWRfumH/hj8OOcO8F2FWaDqMkqNjlYOzWYbZGI7ZHm2yNNvcCBM9xx9aQiGvbm3sf7/IxEsint7encccv5O4MZPdNsfvi7oI7d7c/u2CS3R3P1miTGzvXiMOX90DemKy6+zy+6+4pS+NXBBWe4+4xPHa2kt9L6Ac4oYPlyxjOFWzvB7S7J7l4Mcs9d3+VxcbHSc1+mFz+HyiVP8bS0ldoNb/KQuMWjhz+J44f/RhLhc9x99KXOL3ySZ57/i46nTk88yzH7/hbTuZvo1K7heeea7FS2sftH3ovt/6Hd/DRX3oTC7f/Tx64+5s0sp9j7tDfsJz7f2nOfoDl3PupzLyL8vz7WLu0jwv3HeLrn/pd7vzG73PzP7+VZvqDOBsp1p49TOSdQZcS64fQnsYzisRODU8r07l4nGvBaby4jqalkTaOYXVSbBt1PLnG2uocV9fzXFhd4PxDKUqLR3i++yT6lonka1xsr/Lc6rOc+06V7z51jlu+dDN/8e738CtvfRtv+9k38eafnuD1P5fot37qTa/ipokJXvf6CX757W/jp37u9fzyv/9Ffu133sEtt36FT3/6Zj7wwffz27/9W7zznb/KxMQEb37Lm3jNa17FL/+7t/LIY+fpCZcxTAlh0GU43IW/BES+xyiOxpMQc09Pavs2pmviOTqhJxO4bUZRm50tgWg0wAsUoq0Ae2sHIYp5RtG5oDlcUB1KDz7CPx0/zB9+5VP8+WSDf/+F/bzn0By/+dU7eO+JLH82v8A7vznDr+0v8XtH6vza107wrv2H+Uxjku/o97Lmn2G1V8EPHkaSczhWwksItApDo06gVpDas4yCJa7FZYZuDqV3hNjJM/JK3Bg1ETeOYsvzXA/PMHIWWXv+MLx0H6aY5sZwae8urK+VMAcZPK3ITrCIpxWROykiq8q230IXMxhSjqG7yLZ/mlBr4skVNq0GZm8ece3IGOxWQN44htI+wcgus+PVWHvuDvTuDK6UwVOyiFePonZOMLKLONIM7Qv70DrTxEaJQE00oEZvBkuY40ejFdae28+WdQqrX8QRM6id47wYNzF6aTxxAavTIjLn0fvH8NX5ZDct5zH7OUK1jitWCNRc8j2dAqE+n1g/pHk8OWkLuHoerT9DrJcw2zMILxzBHeR5MT6Nq1VYe+ZQEqIEVZSNSfqXpvGlKtf8OuLGHTz72K1ci1q8OFpm4+IB1i/cxUujFXRhlt6VI7QvHsTTCoyc5M7v+guHeWl0Fk+p0L8yjbB2jJFTIzRLXH52H4O141yLWnhqns7qIXw9Q2QlAdRum2LTK2MMppE6RwmNLI40gy3OoPdOMLQKKO2jONIMm06R0CzQu3IoUdhqGUZuBVuex9dzeFp2DwDq6wVsJYulZrH1HI5ZRJXmEFYncQY5jG7Setm0a7hiAaOTZ6Qvo/amx1OXhHOSTIiqaL0MlljA6Cef8400vpFjJziJ1i0kFXwjg9hJEdpVdDFpV2z6TWy1gD5IE9k1Ar2M1sugdrKIaxkiYxG9X8DXKsR2ndCaR+vNEelLRMYSkVnBFFN4Wo7YWmCwlsKRSwztFq6SwB99rUZkNPDUKqG1iC1XsZVxc0Kr4GplQquesDOUCpqQxTNKOFoOXZwjsKqo/URhGtnLBEYLV23gqA1G7knkbh5brjN0TmKKRWK7hafV8PUGntbAFEs4ShVfbxD5S8hCFs+soYs5tsMlTDGT8E0Gc/h6BV9L/jx9vQI37mXktFh/4UgStOhlTDGHJeUI9BK+XqB/9Qi+lie2y1zzlhHXUuhCjmvxaSy5iKOUceUSrlQiNuvEVp3upWPovTSeUkqApe0ZhlaDLWOFUGnSuTSNpzeSh9rAFqps6iv48jJGr47WLRNoTbbcZTwlOXzHdo1QabJptlh/bj/bXjkx83SzjLRTXLMfxBWr+HINvZMmNup4cpktaxmjUyaUlzE3smwZTYZGjU2nQWg1GHqn6a0V0QYraN3iGPg5idZLEVstXHmB0Kgjd4/jyXPERg5bmMXsz7PjLjHUW6jrOcTLaWK7xshpofeKDK7kuRE+iCO2MPpllE6aHatOrNUYrGWQujVC+xxD6yzS5TSbapOheQZHamJLDRy5Tmi1cPUqcn8OQ80hiCmGURV54ygjucqmtMymehqlnSF0S7hKCUPIYggJ6NUc5HCVEpaYZ9Nt4fQzuIMZLPEwjnYQqb8PXZnCNarY2hKKlsPUShiDItpGFn09y7a5hN7O4oplLDWNZxYYtKcwpBzaIEfkNNEGWQKrzs5wmcCuogpzuEaJod/A1Yt0144Tuw0cYw5bS6MKc2wGy9hqFaWfS2xATp3QaODKVQK1wUvheexekVAuM9LL+GIao5NBujrNS9EyvpxF2TiO3p1k064QKFnE9eOESotIvJv+c3mk1Rn07jGuR0XkzkGEtUNsuctE+hkuPnGU/pUTDN0Cav8EndVDRGqL2GoiCrNcurwf3Zwn8IroQoqN5/fjiye45tWxlRLrV44xjKqYcgq9M4O9UWBn2CI2G9jdDE4nBTeWsfoHkTaOMPSaBEaVob1AoNaxeiViLZko2VKW7WgBWy7iyll8eYaXwiLu4CieOE1oFAmMKoMrCQNp6FYZustsXMiw4z/IlnuKUC9w+XvfZNtqMbJPYkpN+msFXLlFINYYShXMK9O85LYw+zMYgxk2Lh1g21lgS13A3ygTK3nsboqhnsfoTqG1pwi1BLqtrM8hde7AVY/hycdxBicwNo4Ryll8KYfVm0dcO46rzhKa08T2PNL6cUwhT6CVCIw0tpZF76fZMZfZFJcQnknhdAuEehmxe4L2cycQrxyH7RaeMkP/0lF8ucqOu4jZn6G3OoctVhnai9hSAWkjxabbRO9ncOQi6kZtHFykES9Pol4tsGWeR90oI29kGPRSWGqivXXlCpFRYOgUEK6cINSXcLQpbCmH1i6zZZ4mUEp42hzC2l1owiS+WkBam8IRC8R6A7OXR16bJTbq/OvmWYZ2BbWdIlDKjPQGI7WBuZ5mKFUgOI0r5tG6k4T6PNteDWF1mqGxhNnL4CqzSKsH8QazbFsVhnoZ6eokQ6uB0k3j6w10qYA+yOFrZUKjjNabw1ILGHoJ3SijDdIEVg21nyaym7h6DbmfQ+rlMeQqnrKAKzcwemU8ZYEd/yy+2sQaVDH6ZYxeFUtoEOlnifW7MbotHHGZkXWWHe8ckbGM2ikzNM+xad+L0W2irFfYcs6y459jJ3gQaaOCI7cIrRU2/bPoQg2t10DtLhAa96D1WsjtGra0iN5fIDLO07lYRV5fRu3V2fLuRW7XENer6P1FhtZ92OJpeqsVRuF9DHo1Nq7m6bfL6MoS17a+zdNPHOXO29/H4tKdPPqdDJevnOby5RVeeKFBvfYFvvzl/8QnP/mbfOwf3sS5xY/wyP130Fj8OtXlfQwG93Fq/jN8/s9+gUPvfSdf+ZN38ODctzhXm2HfbZ/l7nMlNq48zOTBT5I6/Dc0Sl/jmSfvoy9cwbC72N4Gur7KoPs8onABVV7HMgR0tYtldDH1K6yvfZeHHqhyailNPvtNMukvY9vPsznS2Vi/jGXrOJ6SqD4dN2EYjgMIb9xKMDR9jyPxSgPl9uYWvuuNz5o+ozi5sf/SjR2iwCMOPUxdxbWNhDkxbjrc2LmWwDjHitDA88amjQTaOegLrwgMPFRZIfQTvWkyA3H2woSXxRUe13Y2CX2HYRTgOiZx6I3XD7vBw8thSxQEewgFURgQetGeneSVOIQoTHIA3/f3mhSmmbTZbdtG13WGwyEjN8KSdSZeeinRk27GEbHrMvRcQi+xHAR71g9vL5jYDSS2RkMCz/3fFKN7po4xr2IYhQSRzs61AC8ysf1ER7IZbfLd+x7lh+GNPTZFEnB4Y4ZFAscMPGccNjhJO2KsQt0NNBIbSTDWqCT8iXBchdkLInYDg905x7gGszl+Y+w2PRIWRxIkJOoUG9s0kkbFKxKoXTPIrslj9/sH4+3NcPzG263CbA6He4TV0ZiL8crZiK+ZeKaG4/QwnIvIzuPY8RM8/P0Ut+3/b+Szf8q9p79II/tlatmPk0//BadO/i/ymY9wenGGcu3r/ODZJVT5ce6/Z5JC7pN0Oy2y6c/wta/+HeWZj3Pp+zkebd7BP//+z/NPv/o6PvR/TFD+wgc5k/oo0/t/jzu++Ns8+cgBrjw/w4nDf8zk4d8gc/w36D77GTr9SYRBhl43izTIcHX1TtTBNJ66QCCfp31hCl+t4ChZAiODrczgKBlsqYjRLzEKF1i/eBcvxUt0n7+LoVKi+9wRXgzPcOmpg1y+NMt3v1tCVLtcbPdpqxrrwjrPPf996uV5PvzXv8a//bdJIPG6n3gVr554LW+46Sd57cRrefXEBD/3lp/mja9+LW9+3Rt49cSrePXEq/nJ17yFt7zuZ3n1xOt5/avfyMTETUy86iYmXjXBTW/8CV7zhgle+6oJ3vuf/iN3P1yhr11CMSX6Awldc3CcAMcxcT2N7cDluttl+8X/h+vmj4nCa3gvfoc42uRa8GOCwMV2ZfxogBu2ccMN3EDAdhWCwMWLIwzXZmCadEyLp0SJxlM/4NO5HH95xx184FtTfPDQFH924Ah/fmyK9xye5g/2zfAH+4q8+8Ayb79lmnfechf/LZPiC6emOdM+xQvqaRTrDFK/jmU1GPQy2GoCePSkInpvHlcrENgVlN4xrsd1DDFF9/IBYrvMplcb352fY+TXsNUcrl4mMBs4aoWtcInYraGLs4TmIpacwteOsWVnCeUaodrC1tIIwm2w9SCb3hy6cBir38KVVxiFWUx1kpF3D1vuIV70zhJIizjaIV7aymN0FnD7Lbb8E4T9NC/ZC5hXp9hWy7SfupMb7gL2IM2Wv4DYniQya+j9ebb9MoE6RazN4/WqyC/U8bQizqCB3W1h94r4yjS2dAJTKDK4vEQ4LKCp82j9IkZ7gZFyjh8F99K9eIjtsMSWdAZbLjOQTuA4GUZWA6tdwpIbqEYd026iDSpYnSI7aoVYnCEysnTaswSjh7D7K8TBCpqVwrGnGenzuO0UI7uOIEwTdXNEaonALKK1pwjas2z1cmzLFcxumn73MI6RZeQssP7MEcx2npG2QCjn0TaO07lwjFBbJjLuRuvXUQdpYreALswgrE4RmqdRuwUGVybx5XmUtQPsOEWGRg5l/Thif5KRWSAWZtDXDuEZcyhyCl1Ms2UtIMvH8JQ0oZBjpBXRlWnCsMKWs0LUXUZTSgTeErpcRuxl0JU8sjKPG5QwvRyOUEfdyBMaLXwtaUsY/TmueXXM7hS6UGJn2CSw5hDXD6JuZPD6i+wY53A6JcQrtxEbs/zr1kmuPncQpZvhWnyS9YtHcJQ8/kaJTbmB2y+idyo44mkc5TSWUsG1MihGCd+oE0t1vF4luaMrV/CNOjecJtYgjWceIHbqbHmn8azDGP1pYvERfuQ/iqscwu6eJpDvZ+jP41qHsAeL+ML9BNIChtpCl+oE5iKh0US8OoPZzzGyWgRaA7F/P6awwLaZx2gfRRfymHKTbW8BfX0/stjANhu4dpl+5whqP4XRL7Bp3IPwQg1HziXTGaWG2y0RionlInaa9DYmUYU0jlbGkksovQymVEAXs4z8BXrrx/C0E5i9Js7gNJFVwRbniZWzeL0aVu+OxGjSy+PJFXw1R2zPoQqH6W9MoQh1Aq+A0U0zEltsGys4ehlZnMUZ5NnsNWivHUHbyPGS9QCRegZNq7K6cYQoaBCpFQKhRiBV8LUigVVk7eJBlE6O6+4DxNK9mJcbbCv3EPZO43VX8AbLCGsZ5EEeyyrhiTX0dg5frBDKVaxuHleoMFQXcXs1dox7Ca1FJCmBEm4qVYZCHb2TQ1VyDPUcziBHqC0QGFUsdRZbmcFXK2xZZ3GdLKsX72AzamKpOWwtj65kscwCQdDA7qTR2sf50XYTR8uh9PPI/TxxUGMY5bD7RaS1FIFRY+SdR+2dRu2dITDP4JtV5ItlQuEUW/p5XHEJU6gx2EijiXlso4Spt9CUKoZcHCt0i1j9Kp60gt0/iW3U8QYN4m4D7WLSnDLkNO6gjr26gDXIonfL2IMVBlcTvkVkFnDFNFY3gzSYS0Ih6TSe0GIzOsVAmEPvZtkWl7hm1bG7edxBMlsxxCyeVsWTVxjqD+MpyXTDkooERh1HLmMJJXyxjtUpY0tTRGYGX0sjrh1B7Uyh92ZxpTyRXsUWWwTaAp5coHvhGJG6iDtoYvSLSO0p9F4FQ8ihdmYY6k2MTh27v4TZr+KqJTbtJrFZo7d6GLU7iTVIEepZbGkWaf0ovWf3E4gNdtxv48jn6FzJ4CkVdqwWW2piMtmyFhkaJwn1FraSxZRnceQ8rlQn1paxeg1CdYXQWEhmj2YWRywwuJRh/dIUvt3CUqt0r0wTGy1ipcVQbOFvVJHEBpFRwxNSOINZHK2BqbXQ+3m21QKqVGPkn0ZuZ/GVOp5cxxKrWPICgXOa68EKrlxC7+ZwpAojexmlkyG2m2hClu3hMqZcxBBKY95Ag8H6NDujFrY5z5a5Qv/SITadHJGeI5BrDFazXPPPYYt5lPY8ykaeQF4h1pbYdhYweymGWgPhQprelTKmVCWyKnhKgVBpIV0uE2vnUDcqBHKZQC6jbczRv3Qcq5fFl0o4Qh6rl2VkpvB7p1BWWwRKGnswjdO9G+VqC0edIlLK+FIRu5/F7uXwxTKhXENby+D0y4hrJzD688RGnViro67PJe0CY4Eb7kk8aQVPbuGpNRylSKhX8MUqQb/JpnQGT8jhD5J/J5zBAp64jN1fQl9vYG40Ea8s4St3o3QrXH7+CHInjdrOsGms4PebuNIcnlxD7TSw5CUstYwlz6F1JnH7GUK1gSOX0KQ5LCuNoaUIzCybRhlzLTVuMKYwBilseQZ9MIlvJKYuV0vmo6FWZmjWUdtzjKwmtlDEl6s4gzJ9MYNpVIjsBlY/g9XL4KtVbLXOxtVZImUZZ1BHF/K4epHBxjSxtUwgn0S6XEUXqxhSHVddRunUUNt1RubdROop1PUSTrdEIBVwxTkcMUeorhCo5zAHC2hCDnujhSucxJJOEbr3Y6inMZXTaJ0WvnSGbe8cereGPVgmUM4R6+exBy1CfZGh3UK+egqjc4ahcR++cgq9W0dr17juP4C8XkNpLxIa54nMcwhXCyidKoF+Bq23SKDdg7y+atDeWwAAIABJREFUjCPdjSufJdTPY/RX8NX7sIV7cMUHUTqniKwHkbtNtuOHUMQm0qDJU09Mkcv8C0tLn6dQ+mee+MEUl662EMXvoYpPcPWFZR697wD3nvkQzeIHSR35C1qtfZw9X+HqxUfI3fnP/P3vvZ4v/sqb+Mgv/xTfyR9F3fgud931//Gxf3kfTz+wxMV77yGX+xj1yufIz93M3SuHePi+HBsbTyFobS4La/TMZ7kqXMAfBvT66yjqRZ5+aonHHq1x8I6bSc/fSrF8gNX1J+hrbfqqgON7OKbF0AtwHAdN07AsiyAIGI1Ge4dz27bxHZ84iImDmFE0YhRtjnWeQzbjLSI/wnd8RtGIwAsZhiPiICb0QuIgZhgOGcWbyfOEQzbjTTzbY3O4hWM6e9yHXWjl7sdhGOK6LmEYEscxcRwntsMoYjQa7f24NeZDRmPT5W6wsmu+DMacDHfM9dtlMfqOi2PZeHYy+dgNQCI/GCtaw72Jie8mJYI4DPegn45pJUDPyEM3ZCZefCnRk47CYBxUeMS+RxB4+IG7FxAkytBXqklfhmXuBge785Ct0ZCtUaIm3dz2GI4c4qGL41v88Ic/5KXrN7j/zH38aPgi25vDvSmI59jjUCJ5zl0w5u7U5GUQ55BhFOK7zv8GAtmDj7zCJ5sEAt4eQXWPOxHuNiv8ceCStDt2GyMJn8PZA3dujm0huxDPBLAZ7lVm4lc0NXahIXGYNDX26jbj2cruNbZhYigauibheAKGcxHVfpx14RzNpVuZnf0XyuX/TqPyKZZqd/Lt+1M8+shdvHBhhocenOXpxx/g6tVzePYzWOL3KEx/nKN3vJ/v3HMr963cSnnmU+z76gdopG8ms+9v+MSfvJW/+8UJ/vFXJjj0979Nft9/5dbP/QaPP7yf3uU6GxezzJ94H+eX/orDt/6fdJ78JBsbk4iDIp31PP12FkPOI7ZnsQZNtPYpHClRkbpqFluewdfT2FIaaWMWeSNL7FXpXjlMoOYRV49yzU7qd65Upn81hTgocuHSAqbd48L6Ok+88Dwnz5/kS1/5NP/mp9/IG16bhApveM0Er5mY4E2v+wne8NoJXjUxwS/9wk/yx3/4G3zor/6UP3337/Ezb3k1P/8zyde8ZiK55s2vu4mbJia46aabmLhpYu/x8U/+PY89djfPXf0eA30DwzXo9AbYlo9t29i2ThAajNyAkf8g3o3/wI34MlFwHSvScKzrhI5KELqYloTrC0SbAxy/jReKeL6O59kEcYRuW6i2gx4NWdUMnlRU8t97jH88dpQP3HmcD951nP+ZKfBXqTn+/Pgc//G2Sd53Yol3H17hvXOn+a3bj/G3lSy3nE9zan2Zy9Z5ulILzzqDbtRQ5SL6IJ8ACuXx3U6nzs5widDMogmTbAVVrkUNbDlNaJa4Hi8SWRV660fxzUSr6Ok1DLGAq5Wx1RyGNIcqzOLrOUZWDr1zFKM7hSPlMaQK/XYBXyngKAeI7RSMHiSQ62x7s/Qufp1r5nli5wTb7gri1RRb0SSOdid6ZxZnkGXoHEbvZVA3poiUNJE8RSAeJVYn0bsHGDlpjP5RHDGF0Z0kUGaI9Sns/l1sGlMQV7C6GbT1abacCr42R/fKPsTuIXy7hKUXaV+9A0ueZNvNYbWPo1+ZJB6UuGZX8aVp3M5xtv0CknQQW5tiKKa5LpfwenMI60dwlIMIq7ehrx9nWy/xr2GTTaPCxrOHGZrL4CwSKhk2Lt+Op6e4YeUIeydov3ALkrSPbbuI1D6IZ84wdAqweQr96iTuYJbYzmCKc/SuHCbQ84ycCjtBDWH9SHLYMtNEQRZVSiEKM4k6Tpti7eI32XEWuG6eRVMOIwl3YSpHGbrzuOoURv84kZ7Dk7PoyglCI40zmEZtH8IxTqBIB4i9NFrvGJ6TJ9IKhEIGX5qjvb4PL0wTujmM9nEs8QQjO0eoz2MNjrLlZfDUGUwhg3g1S2AWsdUMtpImdqp4apnYaKKu54mUZSJrBUNM45vz3BjV0PuzjKw6jjzD0EkRqbWkTtxNE1t1bCXLoH2EzbCILBzGG8wTqWlCPYOnZnHUErZawtKyOOYckpHBUGbYMvL44jyeWcMwqphqHlOYIVCaDN05XKmKsl4hso8zcjL4YhO1c5ihcxhbqKL3G6jyQSzzLjy9SqAs44rzxN5JLKWI0p/EUadx1CkcJYXWnWZw5TiutYQuzjOys/jqPJHZRG5XiLWTbOlLKL1TaMIKoXUOVahhSHWE9QKBeZrIPoMpJ2DaSKviiyVCuYorlQitBTyrTmDW0Qc5ArOOb9QwpQKWXMDVy1hKHt+ZxFUaOEoDz5zCVo/iShV8qURoHGQYllCFOZTOPJ6SR1i7i8BK45plXHMFy8yjtufYVBbwxQrKII2u5ZI79nKD0K3gDorolzIoV7IYagVRnsezy0hXTuD1s3iDCq64hKOcwVVP4ep1xI1D+PoJlHaKyCjjSFm07ix6L4OvLWCJC5iDJsLlOWyxwpazjLA6hS+VcfpFPKGGvl5kx7obV2/Q66ewtCxme56RWMMTK/Tbs7jCFI6QYWQtYkkFHDWNLc/gyUXcfp1IWkC6OM+Wdhq3u0AoruAJi/jSIqG6hNNv4ktNQn0RT13CklawldPo0gKBs8RIX8LopvHVIiN7GV89hS0tY0glPCuL3D1BaJZxlDJqr4gttbDlJRxlOXmoNVQhhy4kTQhHKqF1cjhiDU9eYNDLEkgLbEmLBP0KupBFk5JDr7teITLr+OoiereJLS4klhIt+W+s0cth6SV8qUIsNDDbOQK7zqCfwpXzbMl1hnoVo5vBEgpERh1TzOJpFRy5ia+exZGqBFodT62M2zkVQr2OrzTwpAZGp8pgNUusnmKonUXfWMBotwjEs4z0+4jMBraUR+6kEihzr8TQXMbo5xDWjmOJxYSn0UtjCUX0bhlLqGOLCWdFW18gUs6irdfR1mu4wiKBtELvhSxWtwXDUzi9KleensccLPPj6w8xdGpcevw2Rko90X120nRemMdTFomsGpowNbYqNXAGY2uMUCY2G4zsKoO1wzjiPLFexdYaDNppDLnAdrCIcPUE6sYM3qBALNfo95LwYVOt4PZzyJ0irn6SbWsFc/UEptrEMxYxhCKBUsUS8kRmE12s0O/kUNeOEyo5tqwagVoi0Kr4Wo2hs4jaz9G/Mosj1xjZKzhSnRfj81iDMuL6PMLVObbM89i9Ep6YRV2f5UX3POZGjUhuYrRn2XGWsLpFzE4JX6ygbUzjCHP4Yg758jSesoA5yOOpWcx+ik2rjtnN4Q7K9C6dwNyYZ6hUCaUSwgvHCMUSkVzG7edQr6QYmXNsG2eQVjP0L38DrXsAf7CMvr6AvH4MXyyyZS5gtNNsPHOEHWuFSG6gXEnj9qv4UhWnX6L93HH6F6bh2sNYnSLa1SxeP/mcK5SxewXcQRmrVyCUG3hCjS3jJNtmC3F1GqtXYMtaYcs+hdEto7YL/HB4H66wgDtoYAkVHLGK2S8m3BulhtUv4slptE4OU1hCbtcZrM+jdubYsRYZik30do5AraMJeSylhNSdIzKqhFIBbXWSQK5i9ws4QhG7X8Ds5oiUBma3QP/CNJFeIlBLaJ1ZzF6GodHAFUt4UgVnUMI16zhKBa2TxhMKeP0CnlhG62ZRejnCQYtIXsTqVNm0zqB1qsjrFSL9HL5yBkuuYQzq2NIirnQSrb1AIJ/G2KjTeyGD3T+JIzaTyYzcoP18llA9P7Z75NDWa0TaWdR+k0GnhtCpYkrLyBtVrF4LrVvBHjSxhSVC7RwvxY/gK8sY/TKB1iDW72PHfRB5vcKN8H623bsJ1JMY3SY/3nyMyLgfa3ASQ2jhKMvoQgNfO43eWyLU72VoPYAlnsKRT3ItfAi1u4DaXcJX7sOV7sPTzhPb99NezWNrpxiFD2Dp57h8sUQh+0lqpU9w/NiHWWh9lvnszdx//zwXnj9Nb+M0rfqnefDcR0gdeg/f+PIfcNfBv+OZiyd55Ns5WtOf4it/8XYOvOsdfOEP30H6lo+y+oOzNJcOcPPN7+fJhxboPvEoTzwxT2buE9QKX+J0cz+N4u2cPZXihYsPIKkvYMeXaQ+e5fKVZ1hd/T4P3F9gsbmf1PGbOd06Sj5/B999/CRhLCOoHdpCG9M0MQyDzTDeawcYhoHv+3ieh+u64zOGTeAGhF5IFMSEfsTWcDsJJdwA13IJvQRIGXghO5s7jKIRURATh0NcyyUOh4yizXFzYcjmcIvADZJrghjf9xOLoe8jSdKe9jMIAnzfx3GSMCOKor2Ph8Ph3o9xGO3pTneLALaZsC0MTduTRQSuh21ayfk2CJMb9+Oz8Ss5kLtLhN3gw3e9JMgY3/RP2ifeGM4Z7v16J1764Y29oGLk+2wFAb5j4/suw1G0N8FIDvEvzzoSHaj/MgsiDPau2VWWJg0LlzCyGW0GxJvR3ou0FYzY9kZ7nItXzjUSS4iPa5t72tFdTsbWKB5rTpMGx271ZZc1sRtI7Bo+tsbQzF2VaOiPrx+HGLv61b2pyZjBEQVewup4hQ5ml3a628rYpZ6OxknTaDwP2b12c9zCSIKRl6/3x/WcwEveMI5rortdjGAV1X6cHzxXYfLYP3B2+Rs8/MjXeOYHBVYv3E8UbmA5T+NHz3HlyvfQZAVVeQ7PWCU2niX1rb/jyNffxffv+TLrT6eoz36CL336jynO/AtTX/sA3/jvv8rHfv0n+NTvvJbUzb9P7eiHuf+e2/jB42n6a6d59rEppg+8iwdXPkTpyK9z4f7/xerFA0j9AmK3gq020cU8+qCA2q0jXlliZK9giQVcNUvv6l0I6wdRulMEeg1XrnP1wp14ahZfyhLJRa4+eSfD8cbZVouoepZuf4mB/BydgcCJuRR/9O4/ZOKmCX7+Z97C62/6ad702jcnjYrXTPArb/8pDh38EvX6JC88/xAb64/T7TzNaCgjiRdZv/okjzx8ig+8/4941cQEb3zVBG989UQyDXntT3LTq1/Pm376DUylv8WTL5yjK1+lr3QZKBKirOJ7SdJoOyp+qOGbEVG4hLbzs+xs30cUjnCDHxP7cG2UtCbioUsQqYRDGT8Ssb0BjpfoSoMgIAgCPM/DcH1EL+CZgch3BYH9zSYfmS/z/tu+xQfvOsR79+3nzw5P8Qd3TPN/35bh//rsFL+5L8e/+egXeffhO/lIcR+tiw268bdpDxYQOhX6QpbQT0B9WmceTyoytOrYSg5dyuDraUIzS2jlE/6AVcQU5/G0Att+E1vN4Gh5QquOq1Xx9BqOWsLVC/hWAUdP4ak5Yr2KM5jBU6cxpTnU/kn6Vx9l/coMjplhO2oxMs/TvzjFlnOCQD7OpniO7toJInsZW85zYzNFYO5j283giiluRClkcYVBN4+rpRmZU1xzJ7G6dxBpx7HFo2x6dfpXJhmaS7hCDb09T6RNs+MdY2TfSdSvEMtpXPkYO3EJuZ/HVE+iqhVUI42j1FB7R9m0p3nRy2BcPUYsVhipi2jraczOYTTxOIFXRlw/gb56mGF7mhfNHIEyhbZ2C554GEOYxhArCGsltPUy21oTd32Oa4Oj+P1JYruO1s6xo7cYShlCcwrNPIAhT+Jok/jmNJFToL82y050lrVL+/HtaXasKo4wi9I+hmekubbVxHUKKHIW32shSIcYyJNYfpFwVEbVjqCLh4nlInG3iabuRxL3YRhHCbw0ujxNb+0QtjyDLaXwjGkG7eMM2nO4RgFLO4al3YUq7sfVEwWm1U/h92aw+ilkeQbZnMXzs2z5eQJlCnX9IJ40RagdJ9APseXM4AtFIuFuFHkGU0+jSSlUYRpbzuJKNTxpmf7F5H+e1N4stjJLaBfw9CKeUUTqH8IyDrJpnUVZz2P284R6EWOQQh2cwHfSeO48tjqLpaTQB8eInAy+NYutzeIYWWyjiOIUcMw5PPEokTqLa1QwzBaSWMA3y7iDJoE+TSA3CAYnscSjONIUrlTGVO7E0+7AlfPY8gKyNIWsHMJSMrhSDqN7jMhaxtXLmEoKTTqIaxxl6Mwlutf+PI6WY+hXWbt0EN+sEZlNXLGJ2W5y3XmIobuEby4irBcZBfcSuKewrQaiNMvmzgKmXsI1KzhygVArMbLq/z9Vbxkmx3lgbZeHQWyZ4oAdeEN+A2snG3TgizfZ8G54Aw47bDvrODGjWMPcw0wakcW2zLZsSxoNNXdXF3M1zUgyZPf+fvTMJO+Pvrqnpqb66bqqn2ueU+ecG0/tIR5sIO9PYkpdqIm2gjiT6sBRu0lbAwSnd/Jqbi+KuhNT6UdPdSGL95N2dmBLASwpgKluISZuIRbdxfn0OHq8cGdciu1CSraRSvYRijSQtQZxYm3Ezu5AlQJEYs3ocjd6pA1FbMSKN5ONB8imesh748hyJ6bSiZVowYo24iR7sJLjaIm9qMlxdLmbrNeKkrqXjNfH/MzDaHI9tlGgpthSL1ZsCCc2iRjqJjbXStoYxkh2YCbb0SKtpKUBvGQ/8bMNxEMt+NlJNLUbab4eP9bBeXOU2HwTqdmH8aVOPGWY+TO7UZLNGGIDi0YfTqQTJ9jAa/owi9IgxnwHdqQHJ9aNE+/Ajrdhy31krFHC52pIm4NYajeG0oUYbycSasETh1iyhvGVdtRIPXlzBFfuR0k0Yun1ZBc7iES3IInNZL0JfGMSPTFM1jiAK01ixpvRok1YyQCe2o+V6kGNtWGJAexUO3l/EnmhlWxikCVtAlXsQ0r1YIidpJMBorM1pEIdZPUpjEQ3ltSCIdVjKwFseRBFDOAkOlgUO3FjzcTmd2EZXbhKJ8pcDdGZ3dipDtJ6F0qsHt8ozPGpWAdqqg8t3oUW7yCt9yKF69CThVJaW+7DEPtRQh2klWG81BDJ2VaseD9qqBtXHCE+3UZ07mFsuRVdbMfThpCi7RhiAEsq0I1sub3gdEkW3E6G2IscbcWRO9ETTVjJLqRgC748TFoZQ1roRAl2Y8YG0SK9OIl2EtNNZNV9qNFenjp6G4tON2klwJIxjCbVoScDaNFB9NgAZjKAITZiiI3oYisZowsr2VpwgCg9eKkCKUqP13Le68bRhpGibejJVny9AyNZh5aoJ2P0YEsBxMQQjtRPVuwik+rlvHsQJTaAttAG7hhKcgA53s0FfxIz2YYRb8EQOzCVXnx7nLzSwnmjAz28CzvZiLiwm7w9RHy+now1Sl4fJ6uNkAo2oURbUKJtZLQRxLk2LtgHSJzt5DV3H2aslazcjxXuJS9NYIRaWNID2NEAVqQdI9xKTukleW4XfqodJ9nEG+l+XvdH0cL1qJEacmYH4en7yRqtaLHdvJEdwU+0os7tJi228XdvGCvcgBVuwE+2YkUaiZ17ECvewZLZy3m3Dj32EE48QDo5ghNvJ/TyozjJDjJyD3ltEE/sKTgbkwWyi5fsxY51YYQDGOEAmdQgykI7TqIPXxwkLXbgxQN48R7MYCfSuVbOGxNY8U7USDNaqAMn0Y0SLMSE5FChoyUVbSYRauSCNYAyX48008h5YwI7XoiKyJGmgniWrEOLtmKJw6jRfsSFFuSFxkJpaGIcRwzgiN2o0Q6USAe22IMSbEIPNnDR6MGOdqDON2NHOzFCHaTFAfRgB16ij9ftvfhqJ0q4Dltsx4y3YosBrGQAW+zCTnaxaA5hRFpQ5xvIST34iQ7MaBNmookltw8z2IYT7sGPj2BHhvESE8yfakZPDpN396GnOtDFLrR4H76yB1fcgxEdRgv2kU6NkQpNYKTGMaUBzNQQcmgQPTKGlRgkqw+gRnpRo32Y0giGPELa2sur2SNktEl8eYzkXIC8uR8jNoQc7EON9LNk78NM9qHFAjipETx5hFSwnbQ2wqK9B1+ZwEqMYcTGOe+eQI2OEJ3pYMl7DFcZx0iOkDUfQ4uN46v7sKUJkgudXEwf4tXsUVKhPqTQMJ5yCFedIjbfxaJ/CEffQzTYQzI6Sj79LJGFSZ46spXv/cdb+ObXr+T3f7iRru6/cfbsOM8/10h72w/YO/RL9gzcQnfbzxgev4PW3t+x98D9PDF2L7t+8Sn++vFr+P57NjNWew+nnh1h8sBOHjvewJ23fYfgi0c5/UofLz7XSVfLbewdeZh9o48y1H0Xt/z80wTabmdgbAv7DwV45OHb2ProH+np+htHDm3j0Qe/w3Dv3Zx66QCKPst88CUyix6KrhVoFW7hhrllWf8PftPzvFWqRS6XI5fO4Ts+WT+LY7l4jk/aXRYdMnkyK9ttH1O3SLtpHNMh42dZyp1f7tFL4y8/PMfHd9Jk/Cyu7a26JTzPQ9f11TGsFFauiBYrYobjOPi+v/rs2Q6qLGPq+qopYAUqkc9mUWV5NXGwQhpZXds6Lu4yDTP9T/GQlTWz57hYy10aKzf0nX9aG1u6geN4pP0swt///noh+pH2WfR9cq5LzvdIpz28ZQLIilCxlM/iuw75bGZ1If+Pjgpvdd+VeEjaczif88hlHHzfJpv10XUdwzBQRQnfsLl4fvH/cWUUYh8FUWIFjVp4bS8TPjKr8ZCCcFIoscym/1GGmVnusFjM5VdP7MWl86v9E9l0hvP5xdXeCN+18RxrtcRzJeqSy/joqsZrF19dLc5c4df6rsfF8xeWhYjsqnticRlNupjLrzooCvYWh8Xljo0Vfq7vurhpH8s3SRlB3MUQsvkMJx6vZ9sj36W/4w/s2Xsnr742j2YuEEvMEU3NEpfmkJUkimxg+AopOYijnWO0+w4e/uun2Dv0K8LTnZw7NUBn++/43c//hTt/+mHGH/gPar/9Hvpu+QTDD36Vp/fewYHHdpJKPk4ieJix7lvp2HkTzx34L/p2XMdjHTcyM30H8fB2ovM1GFKARHgnWqoRMdyCp06S1obR422IoV1kzHbSZhu23Ep8rhYz2YOvtZHVO4m88ghWtIV0qpML7hChmS1ochNJuQbNnGI2+DgTEyN89ZvfQBAEBEGgrKiYUmEdZcUVrFtXzO//8D2ee36K2bknmZt9Ccey0bUImhpGUYJI0jz5vE4up5FMzHDy5H5+8t3PsL5CoLqkmCKhjKrK9RRXFHHFNdXUdd7NC2dexPJddNvCdgu2KNezsWwZ25VwrCUWc0+hZG/k4sXDZPM6lgOOdZGsk8BxTFzPwHIkMjkN2xVR9TiOa5BOu6uTlGVZ2LZLOCnivPoqp6UUI0+f5JctAb5w5138pqubf3/4EW56dBcfvXc3n9s9wse3j/KFtv28/+5t/Hi4h3uOBDhpnuCcvp+ZUBdSYoB4vJVcZoJUpLlgd7YGeT07QWxuJ8lIHb7RRsYsCAGO0sLr+VHSRhdSpJaM2cNrS6Pk3AGSoXoWvfECnUDtwjO6yHm9XMh2YCSbcZJdnLcHWPI6iAVrueu/v8WbNm6mqEzg+n/dQFPz7SzMHEWT9pBMPMy5V+7itz/6CF/+0jWcPLadRW8cLb4FOXwXr3ltZNUWbv3Zm/j177/OrpqfYcj9SKFHWTJ2s6jWk5rZQfDUTnq77+Nvf/kuH3zfOn747U/TWvcXLPUoitxGOHYHWPtR53eSDD6KFOtjqPdBfvajr3PT59/H7bf9O+GFx4hFepGlBhyjnRef3M5Y7/08tqeWwb57OfHYVgYH7uL4Ey3sn3qQi/Y+nEgD0tzD+GYTM080EKj/Ob/77ae59S/fpLvvIVKxQyyZU2gzW1Fn/ownt5BKTDI88BCP3PVf3PG7L3DyxG5OvtBEOFJDxu3EkZp5+ug9jA/fwxNPNhJPBJASj2IubCWvtpIzuwjP1fHSqRpmzvVx4ngjne1/5cyZNlT9MYKxIZ59+RGS8m6Wsh3ETz+EfrYeSxsiEe1iYa6DhfkAmjqMrnbgWU1YylZssY3wfCfB0DiKMoUutaAnH8ZRt2MbzRjKbpzULhaVNtLKIGJiglBsClk5gGfsI609RjI4hqXsR1UDROJ3Yxo7yFnDmKF9vPRyO6oyQS49iaW0oCfrEIM7Cx0AoTaWnD4sqQlHbSdtjuPrR5DjB1BTe5ClATLWCIbYhhavxRRryZoBTKmLVKwfSz+IaYyQSnRhaz24egtpqwFLqcfRhrDk/USlEQw1QE6rJyO3oMSHiccOomnHcazH8JQ+9NR9eFIr5/WDeFIbyblW9MQk6XQzauT+QneDvhdJHENK9WEoAVylHTteT2x6CC02StadRE41Iou1eHo7qfk6tGAr4uxuFv3DJOKTJBNDBeKR2oYv9aBGR3DN3UiJHahSG74zjiT1oVsDSGYrqteCaU6QSnbh6D24agee1oGjdKKnuljK7EdNdJA2BzDlAEqieZk+0okSC+Bpoyj6MKnEPrTUCK69C1PbgproxRCnUKVOnKUeUmorsWBjIZYTr0MTG0nGApjGQZLSIKbcg5tsRY82E1poJS4OEwx2YqkjnF+aIqd3EXz6r1ihRnx9hFSin1ioDS3WiptoRwk3oiXbcO0hMuk95DIHmH65AUOaxNIeJ7QwRCo1iG0P49tDxGcb8eIj/K/9BBnnJKnoKHNnGsg6o1ipDoxEG4mZOnLLRIBUfID5cC+uuw8z2YmxUI8TD3DBO8CrzgDxmSbk6Cjnc0+giD04SgAtWIcTasUIP0hGrUOK7sSzupDEJjSlBV1tRFdqUfUmdL2V8MIWNKkGS9+N5zaSSO5GTLXiSRNccCcwYnVEzzzMkjWMI/eiis1oWgNmehDNHiQYbkcSh5GTw9jqGIbYgxxtJp1sxE20YiV6MBLD2MoksYVWlGQrvtmFow5gxQIoM80o4X7k1F5EaQIx2kpea8c3BnGVIcx4H2aiQNDSpSYMuR81tQcl1Y+dbCebaMIM1SJHW1GkPjSph0V7ECXRRTJcR9YOkDYCJION6KkBTH0Y1xvHkgcwxC4ssQ093oindpI2h0jFehDjQ/DaGLpUSzz4KHmvE89sJW11oIn7Fj9pAAAgAElEQVR1iJEdeHotqUgNSryXvHeIjDuBGK3HVTt4NTOMlWpCiweQo4PI8WGkRCeu3oOZaiNn9qOmtjJ79k6WMl1knQBSbBdyvIZFvxvXaMFN9WAn+nGSIyTnGslb3eTtAFKwltjZBs6ceYSct4/XMo8TO9uGHGwib3ejJhpIhhrQUwGUWAN5q5vUXA2p2Sby+hhKvInw/EP4xhhZaxgt3sDC6Xtx1WaW0n0kY/XEoo2k/XEyRi/q3E7saBtSqAtf34Ob6MJdqMFUxzFSA2StIcxkC0vOALbciZ7qxTUmcOONOPEGlowAntSCEqll0RkisdCIowwSm96JFm0h7wyhia3Mnt6Co/SRN8bIymOEX65l0RjES7VhRJoJn9pFTh4hnepAD28l9tJuzuuDuIkW9FATkZd3c8GawEo2oSd2oi/sIK92o4VbUBONROYeQEvtIGu1ktM7Sc1uJSO34qea8cQmPLEJI7ybdKoZN9mIGKwnMb+b834PS14Taa0WLVyHm+jGjvQgh+uQwnW8mhkjrfWw8MpWkvN1vJHbiy12ET+7jcT0di5YQ3ipLuLnajET3eStcdRIADfRhhvr4II6jhPqJS+NoS60kTWWi4MTfbjJXnJqP36qk7TSjS4u93Kl2lHDNQUcaayTJXWMjDRMRh1CDDeQjNaii7swxFbEUBuJYBNWqo283oU+14S30Icab0IKN5DW+shbQ/hKN67YhhVr4KLVhRXbjRraQUZuxxfbcZNtGJF6PLGZRSNAfGYb8dnt+EqARasfNdKImWjHFgO4qS7iZx/BCNeyqPVwXu/DE1vx5VbsVD1aYidmpIF0MoAX7caNDqAHe4nPtqClevCcYZRUobNCjgdwlTFscRQrOYgWDZBW+5ATexDjfYUondxHxtyLEhkgdKYOV+3E0cYQI134xgS6OIAa6yU220pito1Fcw9ZbS+JmQCePIEjjqKEe1Aj3Zx395JWR/DkIRxpADPZja8WMKhGfAAzPooaGsGV9+NIUxjJEeRILxljCj0xgiNNIYdH8LW9pPUpxGAncqQbWxoha+5HDg+hRMZQ4kNI0T7y3mPo8hhp5zCG8hiOcZLg7CRadIrYfD9Scoxjx3Zw6qU+JOkIJ048RP/ADzkw9meePbqd6RcDtHX+mobemzlw9E4mO37NH266lpvfv4ZffuodDNb9lVdeGmdk6hH2H93Nfff+iOdOjHDiSCPHDzcQnT/ISM+9PHL3d5kauo/h7j8z0nMbDz74Y5oa/8rYcC3HjrRSV3MzLU0/ZqDnDzjacaKJl4glzpBILuD7BRFgJeYhSdKqQGEYBr7vI0kSpmmSSqUK7grDwdKtVVfE+cULBTHCcvFsj6xfcFB4jl9wU7jp1X1Xfs76WXLpHBk/y4XFi6txEsd0V8sqDcMgnU6vChC+77O4uIjneZimiW3bq+uUFTSo4ziFbg3PR5OV1VTAikMi66cLkY3lDkbbMFc7KFzbwbUK3Rf5bEHUyC4DLAodkM5qzMOx7AKVZBmh6ljWau+jaTjYlo/wxt9f43/+9w0yrkPOdcnaNp5t4fkO7nJpZgFZ6qxSOgp0DncVQbrSM7ESESk4Iwq9E4ueQ9o2yeXS+GkXL50u9FRksmRcj/OL+VUnxj/cDO4qSeSfcaYr21aKOAsCSkGoWEGCrogWi7n8KpIlm06vnqQVrEs+k13O03irsY9/FkoK25zl46VX32OFHrKCSP0HvjT7D4rIClkk84/OjPTy2JaWx+WYVqHcM5dFtRQ0L46ZmUd3X+CZZ9t46L5vMtj5J86c6UJWnyKePENYjBCRkgRjEcLhMPF4nHOJICkjwZMnx2itv4VA0w8ItP0QMXWIqPgcL77QxzPHG3j4D5/lji+9mTs/sZ4fXCvQcvtnmH5yG2fn9xGPnyQ8c5Dmbf/F7ns+ykDtRzn92PfofOj/cOzwV1GSDyLFdhBb2EJk/gE0aReG3IQpdSMuFErxzFQLttKIEt+FFKlZRQ+6chNqaDdeoo2M2IUnBkiFalBT9ShyDYrVSFIa5uTJQb7xza9QXl6OsBzVKLmkENe49p2baGp9gBdePkAw8iKxeBAxaWCoSyiKgizLqxOApmlEo1F0XUeSRKZf2se2B25j85pKSoUiSoQSSkoFhBKBD3ziGgJ9PciGhu17RBPxVWuWZesYpoJjL5K2FbLZfs5nkmSWFnCyDq5nsmjn8TybdNrBT1t4vo7tqqQzNumMW4h+eN5qg63neZiOjWhqzEpxnpo7w/2TU3zvkUf51sMP8aFf/JIvPLCFD/3lUT78QBvv/FsL772nmc/Vd3PT7q3cdaidfdE9PDHfjek9hiaNEAo1EJyrJWMPc94dxU52YKc6yFh92FoAW25cxle24KptGGIjntaBqwYwks14RgAxUoeldK6iFC2lE0cLkPf68PRG1GgNi+YgvtxDf/sPqSoWqC4VKBGKEIpKEIoFyqtKuOEjHyIU28eLZ+/kS18p5tK1AqVlAp2Bv2FrI+SMXs4bbZiRrWTEbjYJAkKxwJVXlyGLe3CkDl53e0mLPYy2/5FNJQKCUEp5RSmCIFBRUcHGDZezcX0Zp0534+SHWUqOosx28bmPVlEuFCI/68o3UiKUsLFyDcIlAj+75bM8fWobz79UR3GxQHl5OZdefhlCRWH/snKBqg0VCCUCujRFWh/EUPr41nfexIaSdVSUCZRWCZSsK1w31769EkOdQk3UYCa3Mdj/G4TSwmcRigTWVglUVhf2fXm6Di3ejjbXwlXVAps2XoJQKnButg9VrGFJrsWJ15IxJviPr72dkmKBNVUCayoLY7vmTeWUCAI3fvYDTB6oIZToJeP3kVGaeH7fL7h8jVD43JcIXPf+Kzh3bpx4optMuoVU8i/c/dsbqCorjKWz71HUxABpqRZXqcMyuzmfbSFv1OBEa/jCv5Zx2caCSCgUCVyxSaCkSOAtb95MS9tuVO8ZFuQG4sYOjh37M9XLMarPfuZd5PyTSNEWpMg2kuGH+J/XhlFSdSTm70WObOONxf186TOXs6FcYPOaKq6+fD17pzqJhLaR8wMYqe24cg2JuV2MdP2RtaUC173rat7+HoFY7BCJ0DhStI35M3fDGwe47h0C112zjm//4GNIiSGW9E5iL+/i+vdWsnFdMdd94G3c+ZcfcnFxkmTyzyjxR7hgTVHzyBe4eqPA+9+5iVfONmJF64hO1/H/feoyNq4T+OyNb0WVhrFTHVw0xvnldz/Pe99Wxmc+cSX1db9ATE4QC3WTMSZwkv3EnmvkQ/+nig/f8A5efHkIW+kgOX07r3pdzJyuQ5M6ee6pLfz0h9fzxc+9m83rBaorBL540we5+eabePrZJnz/KIu5/aipZvRUI7bSgW8NEwu1oyW7CqhTrQs12YwutpExh1l093HPnz/JF7/6Pu6/5xYs9QkS0V28en6YzqbfUrf9Nu69+9scf2EnSWUcJTWAp3aT1tuIB2vY9ug3qav9A9Pz/QRnm/jf/ASx6Rq6On5DTdMfae+6g3T6KSKxHuRoE26sllfNAQY7fkXNzp9w4tgWDHmIhRceJT67nb+/NkJuqZtYspHTp7voatnCnb+/lfvuuJ0Xnz7C6ZcPIkknkMW96MkRcvIoj4/+nramu+juuBPHPEIq3s3C2W3k7X6MeCvSfCMZZQ8TI3fTHPhvpmcHsOUBoi8/gp/oZMnYR1bbQ3vdL9g3uYPHH2/FcY8SmW9Emq/hDXMIXjvAsYO3Mz3dhpd7jnOhKU7PjfLydC+We4KZhV5mzg1hqycwkuMsTG9n5uw2Hj++nZdemCARGkSOBbClFt7IDKME2xCDvaTdQ3jpAzzzfCcHD9UQCh8kmTiC7z6BqgwxP7cdRanHi9TgxTuQgwMkQ3sJzk4SCY1hGXtwrULx6wV7BDvWjRQZJxo7Rlw8jmvuRQ3vwLeGsKR+lFA7SqgRR2rhQm4PczPdKPKTqOo+0toQ6WQjfrIVPTmKYZzg+LEdeNYBDH0cMdFIPPwortrOon0QLXmAUHCQ/MVjOHqhyFWNNKCEajETHaiJfnTlIKb1JIo4iKGOoUrDLMy0EFlow7Mn0JVBwgstZM0GctY4kZlRIguTuPY+krE6fCOAEi4U7BqJYWJzk0QXJvHd/SRjjVzwxzBjvShSB7raSyLaSTzSg5oaIRJsR4x3kPZHkMOtOOIAVryPnNrPktWFK7UQn2nES+3DSx8jFh5GDA2xaE6iRerQE/WYqR4cdS+59DPEIx1k7C4ScztYNPaSmO3H1vYSi3UQnavnvD+KEa/HjNdip1rIOKNI0ghJaQ9LiyO4cjNuvJ5FfQBVHMKxDqCn+ph59h4MZYxFfx9qvA0j3oSvdJExRrHlSRLBYbT4MIvOflx1gGSoDjPViqd248o9GIlO0mqA13MTJKMtxKJtuM44OX8CNdaKEWvEE9vIaR2I81sxE6348jCmOIAYqUdKbEef7ySn9JLXC3fwfWk/rnSQjDlOMroNfX4bOXmIRfMws6cbiUZqMI0mMtYACy834Bm9KPFmbLUTJd6Moy4XOOo9KPFmdHkUXQkgi00s+VMsuXtILuwkcnYbZrQPW+8l640gJ9ox1T7i4WZUsZtkpJ2ctwc9VoMnt5DWOnGUTrL2CJYySCLcxcyZRlx1H0p4kNRMB8q5VtKJXqT5Bjytl7QzgC32oUfacRMBnFgbabkPSx7CNPYSS44RmmvFVUexE/3Ic624iV7y5hg5d4LgfAMLs1t59fx+xHgnofkapEQNaa0ZO9JAOtKFb4+hpTrw9G4WnW6k0HZezw6jxhpIBeux1BostZ6MHSC+sA01WQevjxGavRvH2FUo6JZaceU2bLGVjNaNFm0io/WSVnuJvnI/b/iDZI0eLmYmSEYaUcVmTK0ZS2tASzWTs/tQQw2oC3Ukz+1CT3Zg6r3MB2tJyY0oSgBJ7CER6cFSx9Glfiy1Gylej64MY+q9zM1uJeOPknH3cT57jEQkgCYHcKwJ0u5eInMtpPUJfGUUOznABXc/8ZkWzPgoi9ZBPHkcJzWMHutFi3azaE+RNSaRwwESc01w4QipYAtarIvUQievp0+QnO0jFRzCTu3h74tPEJtrR4r0okQHWHKOYolTaPFhTHGEjDmFHO1GTw6QNffjKfsxk1PY8h4uZo+jxIfQUuOkYqO4xjHU1FFy/ksYiUPE5oeRkuPo2iEy6eeZme5heODn7J+6mb3Dt/HkY7uZfnGUvQe3ERi7hb/e/3EevO3jfO5qgVs/fzV3f+9fmWy/lydPdrL/6G4e3vETWlru4KVnpvjzH/6dQ3trcbRTJMOPEzp3kIMTWzm691H2Dt/J7l1/4N67bmbntlsJtN9Je9uvaWn9EVNTfyMSGkeUZzHtJJIUR1VVXMfHddN4XmZVDMhkMliWRSaTWY1YmKZZoFzYHhkvi++k8WyPRCxJLp3D1AruiXwmT9Yv/N61PWzTwTEdDNXA1MxVJ0bWz7GYXSTrZ0m76dUeixVHRzabJZPJrOI/0+k0uq5j2/bquBynQOHI5/Or2zLLdQrZdHq15zHteavGgLTnr66RV2oSsunMKogiv0zYXDEIrEQ9VuIe1nJ/42rX5DIkw1umZ2a8HGkni/DGG6/xv/ydjOeSdRyytk3asfHTLo5rrS7YV4QJ33VWoxkrkY2VksuV/oqVffLZDBf9LOfTWc4vLhUcGhmPTNYnl0uT8RyW8jlc2+T8Yn45SpJeFUdWOi8KyNI8Gd/l/GJuVcgoCCcFFWYply+gQZcFiHw2VziRywzaf0aTZpfRK4WCy/RqjMSxzFVRZsXRUfibgkujkLlJr7o2FnP5Qs7Gsrmw7NhYKRTJZbL/iIEsEz4cq0AEWYmA2EZByfI8C8dPktRfIi4/TjA6xe7dP6a1+Vdsefi7PP9CP+H4i5wJniMoSoQTSSQ5Tjx6GmdJ5ZXpY0yNbWFq6E90NH2TjrYfcur0IDPhZzGM08yenmSy+Tb+9NmrefgL1/BxQaDtL19m4VQbwdgxTr+8hxP7G7n/1s+y828f5kD3F5ho/TiBR9/H2MBHic/fgac2oCZ2o4k7MJTdJKM70VMdmMkeTDGAGNqFJTcihrehJRqwpS6S882klSYumN0YoUacaAd2vB05Wosi1yCp25mPbGduvofmxvspEQRKhBKqyisQBIHi4mKueLPAlh1/ZHruOHHxLOHILKlUimTcRBbzaKqDZaaxrTS25aMqBslkgXtsWRZpL0Vw5hR//PXNVBcLrCktEELKygsLy9v/+hcOHD1MQkqRUuTVTNSKYKH7Ehn7AouOymsZ8M/PYmYUXF/kovN3HMcim0uTTrtYlk4647G4mCWT8UhnPNx0IUqy0mjrOA4JRSSiJjkVnOZgPM7tgXa+88B9/GT3bj5/1wN85K5tvO3WrXyqeR8feLCD9/5tC/9Wu42HT/bzhHGCc8Z+5iI9OMYeFKWbSLABV+vjgjeGLRaEClfrIm334ShN2HIjjtqCp7Vjyy1krR4MsRlP68RUWvCMbkw5gBRtJTZfx4XsOJ7RjZKsx0i04GtNLDpthE7XcFmFQKUgUFUm8KMff5lvfPOLbNhUwiVFAjfe+EkU/Tgpq54vf20t1SUCxeWb6ep/EFXuR4+14sUbyIi7CD67lXeuERAq1vG2azdhqkdIa30Y4Ubatv2Ay8oFKgQBQahGEATWrCumorKMjRuuoqxE4OzsOCmzFzPYzX9+/u1UCgLVpeWUlgiUFglsKK/isrLNVFRXsOkKAS29n7sf+BqV1QJFwloEoRyhSqBMEFizphKhWGDzlQKONYUp9fLJj5ZzxeUCgrCJqqoqSqr+SYhYKxCPDWOYLey8/3NUlQtUrK9EKC5izdpSii8RqKgQqKioZiYUYOb5R9FPN3FF8bJTaMNa5oITZIw2yHYz/+IWrr1KYG2lQFFxIaa0tqKI8ksE1hUJXLVxLaWlpWy8Yj1PvzhAPNGNLTdybPy7bCqtolQopbrsUgShjO//11fQjMOkUjUY+r3c8p/voKRIQCgvIzDUSmg6gB3exqLViqJ1kgjdS97YDfkxrl5X6IMpqbiUorJSyssF1q8XqKyspKzyUj5y44ewLpwg+797aG39PmuKBIRLSvnkpz/MSy/0kAg2c97vJG3WEws/jGk24ys7+Z+lIWIzrawtLpzvYmEtglDBLbfcQjxZg5zaiW/UoEYeJW8M8e6rBaouESgWKhFKBD78L+/mf16VEYO9uGozqVAtl1YIrBEErnrrOgzlIGakkaGmH1AtCFwiVCIUVVJWITB9pgfVeBhD3c4rzzzIn3//Aa6+TEAQijlwogOy++DCMTatESgWiikWBEx9L77Ww8tH7ufSisKY160pZ92GMmoa7sKynsQ1JzGldkZ33kylICCUVrOt5m4cpQsydaTlOjRlitt/97PCNVZ6SaFjp2gNJUIlpUI1Gyou55Iygc7uO8nnT5BKtGAozTh6AE3qQksNYCsDuFofptyOKbfim7046gC+tod3XCVQVC6wZs0aUrFn0JUuzp1+lEpBYH1lOWvXFCFUCTx7ahhJnEBLNpGzW3n88K1UlQmUlwg8/8ogqjxKaqGO698jUF4sUL22IGzd/IsvEVcPokl9pKUWpNkG1pYIXP0mgXe+U8Cxj5JVuvHVDhyrnRNP/Jl3v0+guHiZxlR2JddsvpL1ZZVs3riW97//WhT5FDOv9HDemWJzSaFHqLJMINB+B+GFbnxrCC3RhKcEUIJ1vPJEA2VFAmWVAu//0AaSkW6MSC1erI3oqUY+/7FLKRcEyisFyqoF6ltvQ9cn0ePtZJLtWPF9VF0isG6NgHCJgFBSilBcRnl5OSWlRZSUF75vm8qr+MqnP4ARP8xVGwTeesVaSoQNPP1MHaGFNs5nx8joA1x0j9NW9wc2rhcQSgXKygRKiwvHL75E4FOffCsvnurATk+iuZ3kk00os6189P2lrKsSqKwSuP5f34KiPYFhHsJX+4id3UZypoF3XytQXCYwMNyMKh9ECu3CMftxlD6seCdWrBU10sSXv1BF6fJcdG5+AkefICO38+vvX83731mYp27++VdIpp5A0faRFFuJhh4mFWrg7ZcLrC0RqKn5PSnzEIlIK47agyO28bo3ihbp5D3XCFxxuUBJhcA733oV17zpMt72pkt525s2sXlDGZdvKufD113Dpz9+HbFzj/Bvn1zDFesErnlzKaK4B8vswdXa8aUu1FAzn//IGjaWC3zkw1eyuPgMjjVMdKaJH37laj72kXfx+Rv/hY9+6H187F8+yE2f/Tg3fOjtfP0rN7AwdxhDLOBtpbkW/u6Ps6R3Ep/eyZHxv/LeNwt87NNvY+/UDpT4+LL9fjt2qpEXHt/Gp67fzA3Xv4vDh7czN7uFC9lBdjz4Fb7wyav5xMeu5LlTvdhqVwH3nGjgVacfXxngVz/9v9z0xbdz/OQAYqyWtNIO2SlqHvoq9979LR7c8nN27voZafsIUrwfNdmDLXeR0XrQo+3kzQOICxPsevin9HTdT3fXnRw9/AiJaCdyog1L6sAS2zHjbWSMPg7v+wv33f0Nbr3t6zQ230pK3IOhdOFpLbxu9+Em6rGTzUwO/IbR3r/Q3nwrzzzbSGbxGEZ4kNRCA4bYhCkOcWJ/Lc27biMaHMZyBliUAwRfbKZx+2+49+5vEU8NERc7efqJHRyZ3M0zz7Rw+PAOnnqyiX37HuXo0V0cPrSD559rZ2T4boKhCXRrjDNnGmmq+SNPH23B1QeZO/MQSqSHc9N9vPhCO6+83M3M9CCR8BSPH2/g3Nlhzp0dIet0kTa70VNd6PIIiegozz3TSmvLbdxz9/dZCB4jsrAPNTbCRWecJaOA+1QTHSSjHYUC1GgrTqyD18xxlrQpYrNDvPB8P3Ph47wyM0k8tg89NUZWHyZyegfzL+3ASI0iJydIifsJBSdJJPajKBNEwrUoid14qTa8WCdi4hiqtB9L68dSm1j0u9CSbSSC/QSnR1DVMVLiCIn4CHOzXSwuHkMz+pkPb+WV6TuRQjtZsntQIjXosQY8uYO82Yc4X4MSbuT19D60eD+Wup9IaAzPf5p4copobATL2k8kMYhljyMnm8lZXVjJJhIL9aSdgxj6YTKLJ1kIjZJKHUVOPU4ufYq0d4JMeh8LC7tJhluJBmvI+P1Ewy0kYxPoysnC/sohVGMCTR3D0/egRweWu2Ym0SP9+PIEWe0gVnKMrL4HTxnmVX8/ZrKPrD6JLQ7zevo4aXUPqYUCnjlnTBYiVolRLrrHyBqHUaMjSOE+3lg8gadOIAZ7sKU9LNrHyRiPkbcOYYqjLDoHceQJ5PAQafUQnnwYOTKOntyDEh/D1vahiJO45lHi4T0o4mF861nExF5CoUFOnWolldhL8FwX/R3f5sD4txnu/TlPH2kkrS3w5LOjTBx/hKGp3/D7H72Txj99mV98soo7vn0djQ/dzM5tP6dr8K/c++B3efbpQULTT3LP7d+ko/6/mT39GK61QDL+IrHwU7zywijTL40wc+4or7x0iGeemmBubj/3Pfh1uvp+zdad3yEUmSKphjFtGUWRsDQLW3OWe+4cdLsQAdE0DVVVEUVx1c2wIlQ4ZiHWkfEyeLaHrhgs5pYKTol0rkDM8LNkvAxpN0M+s0g+U3BU+G6afGZxOS6S4bULry+LGj6e47OYW1oVHPL5PL7vk8vlVgWLFXfFyrYVoSKTyZDL5QqChldYtxZcE9YqLGKFUuI57jKtxFl1V6ykCBazOTRFXV37rjgsVtbgi9kclmGsUjZXCjbd5Y5Hx7LIej6uYf2joyLruWRsi7zn4ZoGnu+QyfrLaNJ/RDoKsY70qhOh4Kb4x+sVgsZKn8VFN8NruSUyrsfS0hKO7+ClHdIZF9c1Wcrn8Byb84v5fyJ//KPvYqUPI5cpdF+slG6uEEZW0KMrUYqC0pNZPSErtA3fdckviwdLuTxL+cLjn50g/6COeMvijPf/iB4rAsUKMjW3LEisblvuyVgp61zKL672ZrjLnNzFXH61bNOzHRzVIO2YGHaUlPYSSfUk50LjjE3dR0fn7xjuvYPB/ns4dnKAiBwmrurMhoI4ToxU8klU8TjPHq2lv/b7dG39DFOdX2Fq4Ec8+3QzKXUaUZ5BDD/HZOPfuO2z7+A7lwv855UCkzt+xewL3YjSSZ59qpfGbb9i251f4IE/voPdd1/DSMvH6Kv/KHsGb2Tu1O2Ic7txpR6kSANSrB5l+c5LRh8hNltDxuxCje8mFd6OlmjggjdO+GwtanAr1vI/lskzNRiRFoxUE6nUNoKxexDVDp59rpkbPngtpcvUjuIVR0VJCZ/4zDUEeh7lqWcfY2b2DAsLC4iiWHBP6Ar68sRgW4UJQdM0TFND0yRsRycSiSAmIrzy/BP89PtfY31Z4Q50sVCCIFTwwY9+kPaeNmaC53DSDrIso2sWtpXFsfPouWk8N0ta88iZ4OSDOJmL+JkU563XSafd1RbdFeVyJf+VznhYGR/LtzEtHds2sB2DpJokrER5KXSG0enTbJ0c4z/++t986c+3c9Nd9/Oxe7bz7rvqeMd97Vy/pYd/3drExx74Gz9uv5fhcwPMWgcx/ceQEgOY1iCOOYiSaCd4eht5c4BFexAj1YaldOAbbbhaC77RTtbqWsZOtuEoHfhaF7rURN4bxDMKRZqe3k98oZas00fG7iYtj5I26sm7Oxnr+imXlZRwWfk1lAgC50JjROa24Ru9NO/8L155MkAi2Ixj7eC7X7+cNUI5QvGlDO19lJTSRFrtIJeqR1+4k+QrO7hMEBBKqthweRGJ2Aiu0k7s7DY2lAhcvXEtRcImvvPVj3Pu5V4cYwIlMcqP/vPDfOy6amZf2UkqcR+jnTezThCoFC5DEEr43e3/huYOosrjpJWX+PH3P801bxOw7QC1u75JdZFAqVDBW9+ymb2cd9EAACAASURBVLh8AivSiy3txzKPIImdKNEtZKQO3lQtUClUU1ZWxPHHA5jGHuRwP9vv+h4//MoHyNmHiUS28Zl3V1C1HFWqqXsYMXmA4HQddmqcT16/lulgE26yDeeVWt6zQaC4qByhpJiZhRF8ZQd5pYtPf1hgTanA5k2XUlVVxX/f+UvOnRviyZMPsO3er1NdUjh+1YaNXHf92/Fzz6BJ7Qy030SFIFAmVFAkbEAoWk/FmmqCkUNIUgeK9Aj3/vp6iooFhLJyHnvuCKGZdtLxh1m0d5OQa/GUdtKpOvx4M2uXP0dx9aW09NVy+Ik6vvhvl1FaJFAkrEMQBLoG/0Yo3MpI5++5XBAoXX8pV7x5A4p8AjnWiZVqIu/0Eg02EI9285rXTWq+hqbt32NdiUCpUIogrKOotIrqTZVI8jiy2I2VauSCEyB2ZhdvvVSguligWFiDUFLE2k0bOXFkFEfZyxuL3cyfuYcPvEPg8vI1XPnWjXj2CaS5raSmG6gSBEou2YhQtB6hWOBL//YZ5sO1pNOdmEovn/uMQHGRQPmaTbwYOc5FfRhxoY7KUoGSorVUVVUhScO4aiNzTz3CunKBipIyBKESoWwDV117FS+fG+Pc3E7S6UaGt361IKituYLb7r4VLd6FH3mQ5NlabvjQZRQXVVFeUklpkcCbrljL5278v3z64+/mTZvLqCoWqKwu5hvf+gRz80NY5iCm1oZvdyPGWriQP4QtD6AlA1hKB6bSihRrQIl3YiTHWFciIBSVUlayFjH2PJrSzaEDv6eqpCD4lpaWIlRs4qq3XY6uHicZ2oWWeJSnj9/JugqBtZWXceK5IebnuvGVPq69TKCiWEAQKilfdykV68t45uwYYmqY8PQWlGCAj35wE0KRwA0fu5a56D7U8FbkcBM9rb9jXVWhR6i0XKCoSKC8XKBaWJlvBUpKSvj0Z27AVJ8jZx/gB18ro7ryKtatWcsnP/52TO0QmtSLnmpGjdXiSq188rq1BddTVSVPP3eAZGyQRSMAmUlyyXE2rxEouUQoCI8lAm997wYU8xBpawRPbEOf7uMT7ymlcmUMRdVUV26mRCinWqikqLogiJcJxXztxutxUyd411sK4tT6incSUw4wHwoQDtZjycN846ZrKBcEqqorEC4pokQQWFNROHZZscCGTeWs3SgwtncL4dQesrFmntx7N+vLBKrXVCAIpay9dD2//u13kPTniZ3biZdq5ZWnHigIGWvXcN9DD6IpT2GlAsSjDWjJABmln0WtHy3cxtuuFCgrESivWMcL03sxzYNYYoArqgsurKKyKoTiEj7x+RuYCw0jqV2YeiP7hn/NWqEg8O3ccRcvzUxiG/2oiVaMWBNuooPX3ENcuV7g0k0CVetKKS2ppLSkEkEoXo1krjw+/C8f4DV3gve/ReCyqioqigUU9TipVDtyrA490kpWHmGtULgOSgSBZ58LEI9248qTbL5kWdQqKaGstJry0jUUFZVSVV1w6Z14cpjgud0sOZPo4XaMYCPB5+9DCwXo2PVr1ggC5dWl3H7bD3H1Q6S1Fqzkg+TMAM07fkaVIFBWcRW/uOWr2N4Qjt3Bpz5aXPh+lAkM7+lFidejRndjxerxEu1MP1PD2vKCI+6a97yLvLUHPdjJge4/cWmZQEW1gLDsUPvJz7+MZ+5BigXwtF5cuQst0kX0bC9v3SSwsawgGq27rIR3vLcMSdmLKvXiqt1YiWaU+RpOPbWdimWhSxCKueSSS3jyqSFCCwFCc4/gh9vw4wGyyjhv3Vy4LssrC+8/sLcRX96Pq/ahii08e3IHV24sXAM/+MHHUaxJvEQnX/7UFawpESguETj0eAMvz/ZQWiywtkiguKIwxrLqSxCKBSrXFc59cYVA9YZyfvunrxEUR9iwWWDTmnVsXlOBIo2iaU1Y2jAbLy2lpKwgmpVXLj9XFJ5LywR0uR9dHkGMj/Pg/d9jTfXy3FAhUFJ6CeUb1nL9v16Dquwn5/STnCtgirVEJ2J0ADXeQk7vx4604YS6OXVkJ9WCQEV54RyUbipjLvYU8cQE0fk6bKmtgLeO7eEtVxREyPUbyrn2nZtR9ecIhnpIxTvw5CEWnq9j/fr1VFUK9HT9lkS0ASnRxHDf7ygXBDZUlrLpslI2bCrhsivWsPnySm78/HX87ravEZX3o3gH0WK1mMkGbLEJK9mELbawZPejRZuwxTaO79/KRz64htJSgSuvrqR6UwnrLy/jHe+5jE999r3Ud9/HmfkRPH8vqtiEI3fgq5P85Hs3sHm9wJVvLuXSy0tZu76Eyy5fx6aNRbztbcUcPrYTRd+LEgrgyv0YUh+LmSe5+kqBNdWFOfgTn7qOaHKQubkOHLVQhGuFh9EXBrBiIxixERxxL0ZsBCs5hC32kdaGyVuTyKEuImdbccWD5PUj6NERotOtBdxychgl3I8r7SGjH8JMTmClxpCjvfjaJI48ibjQT946ypJ9glRwEEeeImsexJb2oEbHMRP7yWiPk9FPIgbHydkncI3H8KxDBGd7ubD4PKnEPs6eHSWe3IfpHCGffxrfPk5bzXeZfvpvPL7n2zTV/TvjvffywoljSHKEI88F6Bq9he667zG+5afs+//Jes/wtur7/f9jTUvezh6sAmW1QAuddNC9Cy1taRmFQssoKylhjwSyp+N475m99yIJK2QnduIha0vn6OgMLdsZUPr9vf4Pjmzg+j/QdUWJLEXr+Lzv932/7oV30z77T5S98ReWLfgHldVPsWdvBSc+2sS21U1M/+eP2belgsPvbuD4sXeIKX6C4R4GBo6SSXsZHooSVzx89NEuJOUI+94vp339DOYufYDl1c9xpu8U0VjYFB1kHV0y0NQUeiKNnjEFgs9HK3RdH2VDpNOmOJEyUiR10z0xOOqgMMULQzW+0PAxAtJMaEmS2RhIQkuQ0JJZQSOTjYxkSBnpUTDmyEzyeWFiZCGbyWRG55YR+OZIQ0gqWxqRMhJcGBrGyMY0htIZdFXF0LQvuCiSRhaCqWkokowWN28zUr06InqYf6+POi9GcAq6qhGPKZ+ZCgydlKZ+Vk+aSSZIqSqDum6KFumkCdRMJUno6mjsY6TVY8SJMBLZGMqkGR5MjzothgczGFqcIUVnSEswnM6Yqk4mQWowyeBQkmTKvH9dVUbFiBHhIB6TSehqtkEknRVDUllOxkhMIzGq4HxeDBhxLIzUlo5AMIcHhz7jV2QGOT80PNogkjR0Prl04XNREDPqkvwcEOTzFpYRAEg8pozaVS4MDY8KJEnD4Pzg0KhNJjlSlTri5EilUZU4g3GDjK6ixgfQU+foC+1B0g/w0ekm6pufYfmCv1Ox/AnWbV7Ovg924ZMkPH4P4fBRwoFtdB1YyPqKv9E867t8uOoPbKn5AXvWPEDXsToG+g/R7znFuZMHWbP8FZ664yoW/PJW/nVTMc2v3c++TYtoan6FebMe4qUnf0Zb2X00LPwBzz/qZMa/clnb+GP2bbqHY/ufYeDEUpSBFvRwO5KvgXMny4mHN5KSVyL7aug/M4e0Wsv5ZBPh/qUEe8uJ+Rq5EK8h3r8Uta+S2LlKAmeWokWriUQWcs7zMpK6kvnzHiTXInAKB7nChdNiMzfPDgevvPEoYambEycPE4lIeL0BotEo4Wg/iXRgFM6qaRqyHEGSgyhqGCnmIyoPoCfNA0Vv90c8fO+vKLCajgCbcOK0jEVYBS++MYOTZ49z/pKZ2UomhkinPiad/ARp+ANSmRiDWoILCUgMRZEVMBIS/8t8QiplVg6NHBDOnz+PqqoMDw+TGUwRTyfQMgZqQiWR1IgbMbzhAQYkL6FEhPfjEjs9PTxfU8HPnn2an7z0Gt96dT63z2vg5oUd3PJ2A2MeeY7bXpvBM2uW8K52gGPhdXiCnfg8TYTDDZwf2oineymR/goGY20kpUbCA+WktVYSsSq0aAWGXE06buaU1XA1sUAlF5KdXMh0oIRrUEJ1DCfWokWbSSgtJJRGzqfa+TTxDoa0iJQ6i7mv/pAJthKc4jK+efvXOeNpIhl5BiM0A927lJSvnUj3bFKRmfz+B25KRD7CUkj7ptcJx5YS8cxlMLyQZOBl9P4VjBECYbNyxdV5yNFVSL6FvPLs1RTazZPaqy77FhlpC9JAOcGeV/Gdfo1PjZUY3nriA/OJep6kwG6eeE8s/Cp//tO9xAbXcjb0HFFpLrFAA56uOiIDSzGkuXhOLaZACNxCcP2XCghJK0l6ZjEkVxMLriARW0Qi+CpHtz9BqRDkiUk48wQ9vY1ktGoygRUMetpRu1ejDXQQ9ZfxZYdgXDZycvjD9cihRj5OlGP4FxDrX8Sho2+gexdBci1XuwQ2qwNhF3hDG1C8r3Bs3xvkZ3/eZnXR0tJCSDqAx1eG1/sGerieTWtmUFRiReTYEDZBWHkPr6eKzavvJS+7vXbkFiNEIcIieOGVh4krG+k69QpP3jMZq1MgXLms6KxkMLGR4fBMtPBrBGOLifZVEetdzPloE2OcIitqCAbU9+gKVzFwbjZXTRLYhJWi/CIeuP8OBs418NH2pVwuzJPFyVcVoGnvEPE1oAZriA5UM6jvoP/cKjTvCoxAC9dNERTZBeMKi3Hl5mN1C4RbcPrEZvz9nQTOlSH1LUb11nL95YICpyBH5JI7fgLC5uDKy4pRQmuIDMxEl5YwsVBQIGyMv7yYjy+9T8wzj3X1f6XYJhCiCCEKEM4chChk8/bZGMlVBH01TJv+FYRN4Cwey2n5A3o/fBN/zwLyck33jsViwR9sRJMWk/I34LSIbBytECGKES43z73we6JqLWribZpmfpeiXIGwl/DmwreI+zu5EFjOP35/JQUOC3kFBQiLoG31bPT0LkKxJnzBKjStk+NH53Ht9dcx7fmHiUp7uHhhB4bWiBqrJS41k9I3oEc7kPy1ZPRWjJgJCB3oXkGkv4MCi8CWX4I7bxxx+RRDmdWc65qPM0dgE3azkllMQuTYWLPqbeKRSpTgHNZ2PEy+Q2DPGc+aLTWcOlnHBX0tU4oELovAap+KsBRjy8vjth9dg6LvJBFrIS2vp8BhDqnXf3UqfvkgkudN+k+aApFdOLCIQu6++27ODezAK6/h2KHl7Nq8DGuOKT5brIL5854j4Okg1LccIcaS5y7hysuLMbQDhAONqNFagr0LGFLrubrU/G4I4SAi9XGuq4G4dynxnjKe//tNWWHFar4/1lyEQ9Dj20Qk0EQq2sAFfxmeD+eypXMae7Yt5oXpfzUFopGBvf5J6ltfp6XxTcKeNcSCjYwfYwouTpubgx9V4wm00XNuOeWL/kS+NdsolePmn0++wP5dzUR8J5n21BOUFhXjdDopLMpl0hUFnOzbz8dSM+9umUmB3RQpXUVXIuwubHmCwyf38HFiFclIDevbHsFhMQWX5vZ1vHeojbTSSSRUQzzcSDraSjrchOpvYuo4UxgRopAu/wf09HeSiGY/D0IgbCUISx7OkkLe+6iO3oEqZKmc/lPllFpMp9obb75A18A+4rFW1Eg9Ut9y4v3VpCMbuefXN3Db16/m1ttv46ZbrzWdZFZBjkNw589v5/qbJ/OVr0/lzbnP8r/kdia5BU5hI8+RS0x5l2CojmD/UlKhVqJn67l6rGCs2wRiS/IhkoltfLBn/mj0L6/Ywfd/9B1+9fuf8au7fsgPf34jd/76Srp861DCTaihFmL9tST9dfxPX43qaWHF7H+SL8xo4EsvPYkc3EjvyZeRPC9xUW9izkv3mk4nMZWnnn2AQKSR4yde4Yl/fh1HjvkZrm1rxnN2LsNaA6lQJeEzy4j1rWZcgSAnJwdr/liG4zvwH29gS8PLFGVdnsKRh3DYEdYcQr4WlHALYU+FWQEcWsnK2ufIz/6eEVYHwm6hZJIVX2gburYONVJPOlrHxVgTL0/7OQVOQa4zH6ttCkIU8++nH2Jo8BB+7zKiJ8rR+5q4ENvNWJcg3+VGCAe2ggLGXnUZ3jOtJNVV+L3lHP+oigKnIM+RxwMP/5K+0GpUTz3fu7mIIpedklI3zWvn8dGpdtwuQV6OE2EvNC/CjbCUIpzFuIommteFm/se+RlBbSeFYwQFuROwCjs+/2o0vY7+ngocdhd2Wy5C2BDCjju3GJs1D6ejCLutkOOHy4hFtrBg7j9w5wqsdoHdbsflLsVqK0FYXbhLLaj6Xnz9i4j55xAPLiUWbEaTtmLITcS8FQxH29H7Wnjmvm9RlHUdCuFAOF3MX/EWx7vbiclNqOFK4oFmYv6t5ncuJw+3qxQhrPz4Z98gGN6NHFlLzLsSuWc1QpRiEYK1a+YQDjXh6V3BC8/9ArdVYBH55NgLESKfHFup6e7MsVIw1knpJAcfde3GiFSi+JeTiFaRkusJ9SzORoDqSUlN3H/Pt3CMMNcK8hD2XITNibBbyXFYEHmCvHGCcwMr8XoqMKRWLiUOkG8RuIXNFH7cLvO5CocpEloF733YzkBgC9K5ZmKeFozIRl7+z+9x2QQ5woEQTuxuF8e6ajl7rhk1vIFMdAufxHfhOVLDJW03l/Q9DMo7CZ5tJhFZTVLqRA+3EjxXzQV9K4pvJYpnC4GuTi7p+1B8K1EDK0lJ60lE1iF7OlD86zGim0jFNuE5U03M30EmvgUttAFfdytGeDtGZCtaaCPeriZivrWogc0ko3uI+3bg615HIroXPbqD7hP19HY1MZR6Bz2+i3hsBxHpAF09qwhJWzh9phHP2TZ2rpnGjs772Lfmd7S33ENb7Qykfh/d3d1I6W7O+tt4Z9NL3P/tUt746xSWTfs+T993C51NM2hunoGnfxtR3xGO7t9B9fx/8upz93D62C68vi7O9nURjPoIRfoY8J8kFDxHVPYiKx4U/QyHT7bQunYGtS3TaWh7nVM9J4mpslmnGY4TC8ZRZQM9kcYYNJ0JkiShKMqoi2HEZWECN02xQVcNPr74CReGLmBoCTKpQS6d/5ihzPAoiyKpJ0cbPUZaPoYHz2dFjEHiMZWh9BDDmWHUmEYmaQoQmqZx8eLFL7g5dF1naGjoCyDNWCw2KlSMwD6TuoGqmG0ecTk2WjM6Mt/GYwpaXB11RIw0d6Syc3YqkSQajqDHVRQ5RjQcNtME8fhoW8jnSzAioTBJ3WAok0GOSqQ0BUOREJ9+egn4lFRaJ5nSSOgKST1OWo+TMVTSuk5SU8kkDDIJg/PpNOfTaQaTCYZHWRTpLzAsMqnE/w96acYrPgNvZlKJUR7FyO1Gmje+yI1IZmGX2mjLyIiwkE4aWULoZ0JCOvGZCmTGNBJfiKiMMDXM/4fxuRiLMXq/I00mhqaawMusZWWEVTEiRHxGMTXrT4cHTfZFJpkiaRjZn0mMMirSicxnNS1JFV2LmH22SoykrqDKfoYzYRJaFzHpEB8drmfPjgVUVf6dOXN/T0vLy3z43gZCno+4kDxCf1clH3Y8zIGm37Jy3vU0zJxKx9JvsGfd48jBHajKKRT1Q4L+HurKpvPET6/g2Ruu44/Fgg2L76ay7BFefvq3PPHAzVTO/xXLZ91B7YKfMHv69Sx9/RpqF1/D6hXf5+S+J1E8S1D91RihJlRfPdFzy1F6y4n1VyH1rUDzVyL1LUEPVqL5q9D9tQzJ7SSkagZOvU0qXMMltRXVW0E8UI0hNxHyVRDpb+fNF/6My5Y94bRaELbPFPll9dM4dm47sYQXb8CDzxtEipq2KUmS0JUkRjyJHjfQ4yohfwBDixOPRYmEfIQCMZMTEQuzdMGbFLrMzZfFYjEHoQLBv/79IAcO7h69T00zM1IJzVQIM1mnjPE5um0qkRWe0ulRKM3nlcgR0m4qmUHXzdYPPZlATyUJxyQCcohgLMypyBkO9XxA+YZm7prxFD9/5RV+Oq+cW2ZW8NU5zdwxq5Efzangl3Nn8tK6MvYGtnHMv4aBwGpiofX4BiqI+Gu4lF5L3F9JtHcJGbmWTLyWeGQ5CclsKEhJ9SQijcT9tVzUV2KEa0nL9aRj9QwqzRihBuK+OhNGprQxqDSTURpIBHeTlOrJxBfRXnM3E1yCXOHGaS8lNz+Pnt5DHDq6BCXTgSK1MxxuZDi8hDtuFhQ5BfZiwdot8whFmkioyzCkuUQ9i5AG2hjrFginjcuuLEJR1yJF53HTNYIihwshXDz54n3IwWXokWoSwRrU/sWkgvOI9b3OoLyCgRNzs6KTDZtFEAsfRA/VMRhbRNj7Ot7AfLyeFxiSapC6p9M0/0lcwoHNKpg8eTJ9AzXEja345c2c9bfS75vHoDqXbc1/5pp8QYG4HCFsfP9bt9B9ZANSeA2SWk80Ukbk1Ftc7FnG968rMYWS8U7yJwjat77N2WAtPu9sVP9coufmMzjwGkO9S5lky7oE3AJfeDOKdzWbGu4jLxsJyS/JJabswt83D8W/gJ7jb5KRGon0zmJyobmZdtkn09VzAMlfy7sbHsBtdyOEhYrGxQi7YGxuIbmiiIHgIXqGXuGntwvG5grceYJ39hxAkRpJR5uRvC+hh6v55GIHiehy5J5yinIETquNorFF+OWteKJvoQdn8PJzN1KcZ0WIsUy5uoCz/iUsnPNTSoQZjbnla9eixbejhivRA2UYgRq0UAvxSDuJ8FNsXfs0hU4HdiGoXPYU373daQ7K4gqemf4afZE6lNSrZCKV6MfWcENhlh1S8iW+VGJGeYS1mHnV84mqnXh73yDfIrCJXMZcXUQms5vQmTfY0vIYLovAYp3CrTffwtRSgS23lBtum0hIeQdDbec/j0/MOkfyeKdvFYGzc0lGqsnPbnxtziJ6paV4zszlyLqnyXeZQ+0ff3AvuTlmbKW4xEnPqf2EAq/SvuCfFDoEwuXitXn/wedpYyjawdeuykaXXIJZc/6NGt+BFm0m3LcAI1pBRmvG17eUaKCDtLGSSGAxQc8ClEAdamgVQ8Y2+s9WEfJXosXaiUfaifhq6O+az5C+kgvaTibnmYNtyZjxhGPvI0WrGTi5hLHZ5/LDX38XpxAIm4sbv/dN/Nq7SNIKTr43nTyroLDwKt45dJBoeCGfxBu4vFDgshchxLUUjzG34CLPypY97fj9bcRCy5mYJyjIsfPl6yfRa7RzZvdz/O3nV1HksOOwu/nm964jkXmHeLSJC/E2zh5+i5R/PQ/8bpwZU3IKrr72ZnyBTgy5ii+VCsZYcylwTmTr/hWc8i4m5GtEOlFB787Hs1GrAn5y59eJ+rfT37UQxbeUeH8Dd3xZIKw2bELw/dunUuQU5Oe7eWPmdIKBTs6nytCkpWj+FjLhDjLRFRzaNoN8IXAIFw6HA3+4gVCgkmGtmYtKCwztY1Ke6XASwkn3iV3E+isxehZyRb4pgtlKCujYMItPhvcgB6sJ9S7jY30d8f51o0Ko3W5n/fb19HuWcGTLU0wWAmGzICxX4LSZn+9v/+4vqIkuJLkGn+c5prqLybOU0Fi/Cr9UT1RaTlo2qy6lUBOBnnLifXVMdpmbdZurmHe9HyBlGshENjHWKnDl5iBcJQiHwCHc3Pmt6zkbPkAgvpoz+55nvBBYbAXMmP0ikrqWVKyNmL8W2VeDNFCN/1wZob4VZOIdDKqdBE+9nRUEBOOnjEFNNeHtaibYMw8lsIxBbweTCrORuFIrg+nDDKptJCJLiYcW8UmkihKLwCKsOJxW5MgOAj1L0X0t3DBR4HZOwJErCEQ2o2qrCPtqUAON6L5azkutBLtrkDxlJCJNfJrcgxZo4OQHz3J071yKhUA43Ex//gnOnl5tVt8GlhDtWs4LD2WPT7YcHv/3vQS9bRjRZfzll+PIFxYsOTa2HGogeHYR/nMrkINLuJCYi9KziAk2QW5uPpffehVneipRA5Xsb3uOK3LN1+Gyr44nxynIFfksqH6aSKKKiK+FtG8jF+Ir+Mk37ebCJTcHm00gclwIWwnB2AEMpYrz4Tr0s3UMhzq4rMA8TjgdLoTFjrALpn5Z4Au1IEtVfKKtJdL9JqlAAyV2gcVq/v6w5gvcjnwaFv8HT2gHktJOuruWyUJgE5O58zffIznYxIV4K9P/+l2TBeVyU7NtNufV9XR1LeXk9rnEe9dQs/gRcoXAJqby3e98n/feXUbXkWUc215PWlmJEWnnirFZF6pV0BNZRV/fYg5vf8N0sAk737nzdnpDHSQTLWSiG+g/1oga6SAVexs1UkdpofnaFRePoffcu4R8a5BDlezevoAbrhZE+tYwFNtMJrqStNRBpL8GyVtPX3cNWng5/0tVk5HbueGaEoQw47sFDoFduLnjh7fTH92LP9yCFqrhU3UtF2O7mFoscFvto0O+o8DGvkPN6OpWwl0VdO1+jYLsQmzW0v8QSbbRdfQVpt/3XdxCYHE6+Nq3bqW29e+8/vKv+NEtNzO5QGTPVXMRzrG8f2Qt3lAtUnQhyVALKV8Hw7EaEtEVhPuaeP5vNzHekkux80ru+ctPqa35B9Mf+x7fuKGY3ByBWxRhdRRy9de/TCD1AaFYC6G+WsZZBEXCghCCxctepbXtDVaUP8niuQ+zqmkGYU8rsUA9Q1Irmeg6zh1p5JqpFvO4IArId4zBbhE8/O/7iSUOo+uriQdqyQRXMxjaRri3iYTSSiK8mWRkE4qvg3RsLef1jSQiK9FDK0lE1hHtb0UeaIULe4h66gj2VBLqreX/De9FDayk51g5ireVi+oGfCeXo3pbSEbXIgdWo8e24u3pRI9uIXC2hURoA3LfSgZju4h4NqBF95CObyUZ20qgbyVKeCsZ4x3Sxl76e5tJp3ai6+tIaDvpOtbKkLaPgTNL2LTy9+zd/Hve2XYXq+r+TFPFn3j/wHKC0RP4I16C/cfZsnwa//q64MHvjmHaH6+maclf2H9wMQfPbOSE/yjBSBf7NzWwZuMiFr71GHtXluM7vo9o8CSB8GlC0TPIodPIER+S7EdJhDl4ZCfvn9xEy6pXqW/+FytXTegnbAAAIABJREFU/YuTZ04SN+IocRlZjqIoMlEpjKGpyNEwCUNFkaMkdJWEoZJMaMjRcHb+jWfBl5nRNg+zrjSFGtNIaOZyXVXio00buqqZM2S22vPziYHhwSGTFZFd2g+m0wymhrOD/yDDgynSSY3B9AgrwhidZVRFGf2zCcAcNB0PWfe/psS5MHx+tJFj5DHiMcUsmci6JEYaNTOp9GhlqZEVNxLZ/+8IosHQtOzy38jOU2k0RSehpdGUJHo8RcoYIqUPIf776UVTqEiZzRwJ3YwipA3VFCoMnbShk1RVhtMpLmQyDKdTDCYTnM/CLkcqSUecFSPOCENTv+C6+DwY8zOXxohIkBiFdI4ICQldG2VfJA0NXVVGBQdDi2NoqvkEs26FERiHoekkND3bxGGMsi5GWkM+Y1981k7yGZdCG4Vpmvdvuh/ODw2bNaXZ6yOPefH8hc8aPrKK0lDms2HW0OImGCSdydbImM8zk9ZIJiQ0XUbVZLR4FCk8QFIPoilnicvHCfrfoad7EydOtLBr70L2vVOJ3/suqnSUI++toHLpb1n+/FXsqv0+65Zex+plV9O+7GY2tf+NnjNt+HwHCYUOcubEYRqXP89fvpbPQ5PG86cSweq5v+WdnYt4c8bfqF76T55+9CvMePKrdNbcT8/hOcycfjXbVv2G9qXf5r3NDxL3LMZ7ah5puRW5v5LouTLCZxaTibaiDFSiDKxg4NRsjGClOVz1LCdwZhnx4AqG440Ezsyl58PXUb0VJKMNBPrLkMK1yL5WZr70B1NAcDjIsVoRNnOz63DYeGn2AwTV4/T4juMNeggEwoRCEtFoFFmWUSQVQ01kATMy8ZiCqsjEY1EUOYwWT6EoCtGQl86WKiaUukZtyFaLC6tLcO8Dd3H4yLt4vV4ikYgJvtR0DDVOQte/8MUbqdYZ+QyMgGdG8l6pLCx2BF6TSmbQNGPUaqUlDCIxmaAcIiiHOB3q5nS0l3Uf7ucfc9/iV6/N5EdvL+cHi9v5QeVmfr5kNT+aU8Efli3g2bb5bO/fSJe0mYHAahLxrQz0l6NKTcT81fw3tRrVtwI9tIKEXEUyXo0aWkZGqSMTa0TqX0Ei3Mig0oYWrCEt1+M5NZu03MinmfUkIy3owUYSkUYG482k5DrUUANppRo1uIihWCd//Mk1uIUg35KHUziwiHxu//YV7P+gHF3bihaoJBGay0N/uswc1GyC2qY3UOKrMGKLuZRYhuZbRtehZUx1C0SunQmTXETC61CkCqaMEbizJxYb99UR7F+CGqgiGaxlMFTFYHA5umcRqmc5J955lVKXmXG/9voJRCI76T/9NnHfW1xKNqHJHQycKUPrbeC/6tvUzLnL3LLlmAN2cbHgmusLmHSli4lX5bBjz5uk1BpgN9+8yUGe1YLdZW5cxhXl8OADd3DwcBXeSDtKtAbdv4DWFQ/izm7a8kqmYi1w8c07r+DAe4vR42sYTm4icPpFhrwruDzPtNULp6A/sAbN384Lj95KrhDYc508+8JjRKLr8XS/zkWjggtaI0NyDacOPcGdt41Y6MewYMkLSKFWGhb9FIew4srNo6JuLmMmmbeZ4J7Eb+76Ll16JZ2VD5jP2SpoaWzF61lOpKcMNfg6F4x2ervmIg8sZFhqokAIcm12hLDiDR0kKDVxQd/Er348lXxXIVbrJJ76z31IRhMrFt/NBCEQ1lKu/NIYQsG1XEy3kYyUkwjXoIWaUEItJHzLuOcX12ITdvKceQQH9rGq9T+UFghsliLGjL+CnmArofhMEsEKkqfX8KUsSNRWdBnb2p7IbqTyKZpUzIkzdaixZsaXZEWVKwoJhdaQCS/jwMbpppjjnsLWzWtN2KfIw+oQ1DS+yZkTNdz9sxzyhaC4aBKHQ+v5X6aTcM9CJjotWIUgN28Mfr2ShFzH8U3TyM1uoOe9PI8rLxO47A4sNsG0Zx4lIjfR9PbfTKEi187bS14i5FtJz+EFTHQLnMKJu7CEnoGDhIMr0aV2gt2tGMH9yL5dRIKbiUb2EAmvQY7UosvVyP4q1GAreqSdeLgJOVKL31OFLq/Mup0aCfWv4Ly6gyJhDtNjxk0grLxPTK5h74anKRKC8cWlPP78I0woETjdDoRNsHDF84QCzRza9QIuq0AINx+cOIqilqP0L+ZLYwVWYWfCxG9xzbVuJuYK8saN54abLicYWI8qmW4XpxDc+ZPb8OirSPsruHGKoNBpw2pxsHlnMx5fJ4bUSKR7PnqwFmNgFcf3v2WKig5BcelUovJGIt4yHvrDeIpEDlYxhq/cNgGfWkdMqiM10Mabf7+BgpJi3HkO2lsWcvZUPR8PrkIPVXJi33ymOAVWh4unn7qHjqYZOHMETruDG2/6MsHAOvrOTSMeWYweaCXhb0H3LeHIvtcpzsa/cnJyiCptSJFa9HAVmVAd3qPl3Hyl6Sxx2Avo6tpBpL+CNZV3MVYIxpfeQMmUiXjCm1EjzejRNpJyE6q/hsHoRq4aI8i3CdxuN4vKyxjw17C+9k/m0OwSfOmmH1CQKyh2CIStmI+O7SEYXMVHh580owrCQm1lM/5AI/FIDTFvPWFvPXp8pVn57ann2rGC3Kz74t2ed+kPLeFibAtfmWQKVOOmXEt+icAtLJS4baza2cDxviZ2rvwHY4X5mk2fOQ1N30yorwL/2TJSsXYupdaTktsI9JSTkFq5kFjLiX3PUiAENrvAXeTkdM9sgufaSErVKMEyhvzNTCwwj6k2lxVZOkbIsxo1vAYltBblbBMuISjMH4+wCAY8q5H9FYS7aszXJEcw8TJBNL6Jfl8FoWAVcakRXapFDZdhBDsxIrV4Ty8iE91IRm5nWK9m7ks/YYrNhSgQzJr3D8KR1ShyOWl9MWmthmXz7mGMyxTC//n4n4gEOkjKy/nrrydQIGwIYaFj21IU3wqiA7X4++aiR14neHJO9ntlY9JNU+kbqCMRqWVb7WNcXeDA4XAwv/oNcvMEbmHnulsuxys1oCnNaL4Wgl2LmZRnxvFu+MpULpsqcNhdOPLGcKpnNZHAQj7VWkn2NXNs9xtMLLBT6hYsnv8iE8fnY7MILDmCM92rUYw16N5qej54hk/VlUx0my6CCVeOxeIUOIWVKUWCvshBoomNfLjpeSYKgRAlPPTE/Xi9ZaTCjdz1jSnY8l3kCcHs5ml4Ti1DN1bieXcp6eAauj6qoDTfPB58+7tfRYmvITywgsHgDgypHS7uYUK+KVQ4Cx10BzuIq028t/kVxrsF+c4SiseN5ciZZqKxRgK9jfScqcEbLCMZqkDxrqIwy4JxuVz0ew+jaDsIRar5+L87CQaq6T75NrFAOWm5Aam/kmh/PSl5A8nYBuT+CqTuZaiejWbsyl3IU4//nWKXoLRgDLkuQU9oH9H4ejxdi7ikrOJTfT9FVkG+IxchrLjySxAWwXU3jSUU3oEc6OD4wTdHRbjm9WX0hCsZUuvZUPUClxeXIGxW/vHY3wgqDZzrWkGsbz+eUw1MGisYN7YQIRxMm3E/gWgzZ7teI9JTQSbQgTKwkJhvIUa0k+l/vy4bDXWyct0iJLmdcF8zoXNraG94CpfIOvbcFmpXzaHP24IaWc04p6AwG7fy+D+gL7SGs54Kus4uJRpuIxbqINhfi/9MNVqkET22iXy7wG1z8LMffRO7EBQ4TOGrZ2APsrQO2ddAuKuWYWkLWrCdWKgWqX8VKWkTKWl9FqK5npivGS3YiRFew6eZPQzFN3H26GKSUgcZZRXn9Y1ma4i6hZS8noy8jlh/I5fUDWSiq1F87ciBVSTi21GjW5G8a5A8nZxXtjMkbyM2sA49vINEbB/h/k6U4EaSsd0kYnvp7+4k7N+IGtuGpm5Dia1GCm3Ad24tEc8aTn04i02r/sCBHffSWvUdThx4hjX1f2JD+3QCgQ/w+rpRQt2sX/Ycc/90Dc/8+jKWPPNDDq6bSdeZTRzueZceuQ+P7zhrm+axffNLtFU8SueyJwmc3ExcPkm35zBBuZ+e3pOEpShdvV14omc57T3IkprpzF/2MOWVD6PGt9Hn7SMUDSFJEVRVwTA0DENjOJMmZejoqoKuKmhqjISujqYBFDlqLuA1kyeR0BKjTR963BiFYZo1nvroAl5V4qMz7ue5EEnDGIVXDmdFBkWOkUkOZWfRJEODSdJJjaF0JutmGJlRTfbiYDqNFldRJBlD1ZAj0dHH0VWN89nEwEhBxEh7RybLZRzlVahmHERV4hiaRjppNmamE2Yz5sjCV4+rDKbTn1WX6gaaopNJDKEpCeSIStIw3SPif//3MfApmUyCdNowFZekzlDKYDhlkDZ0UroJ2BxKJTmfSTOYSJA2dM5nRYjzQxnSSYPhwfQX2jlSCZ3zQ5nPxUNSo2JBQteyt0+PigYjjIjPYiCfwTtHnA8j9zUiKKQ/J1CMRD2S2YoU09GQHBVTRpwVpgBhjF5G7yv77wldy8I1lS8oQUnD+GxQzfIuBlNms8fnh9cRiKc52MY/ayMZbQRJkEzE0NQgRiJKMh0nmVJJGXHicpC0EUWPeTDifajx0/T27yQs70eOH0SJHyLo3UBn48O0VP+WPc0/oPq1sTS8VcrqsivZWP9tDmx7gqB3A6HQ+4T8h+g+eYTGsud5/IeTeenWr3LfOMGO5X/j3LF2YoGjvLe/nl1b57B/5xxOflBJz7Fq3t3xPDvXPUD9vK/x/pYHMALLyMTq6Dsxm/4Tc7mkdjIsteA9uZjw2WV8mlqFEawk2D0fzV+F5quh98hcBs7MJnRuAf9LrSTevxypdxlqsIZAXxlB7wrUaCtvvvRb8rJbJovFgsViWi8ddjcvzPo7XQMHCco9eIMeIpEI0YgJp5FlGVlSiMfjo80aimJeVxSZYNBPJn2e7u5uYtEg5UvmmG0VOaYoIoQNS67g2ef/xQcfHhi9D0mSslW0etb6FB99X0e+lEndMNVCw+D8+fMMDg6iqiqJRGI0A2aCbAbJpE2QTTQaJZVJEzd0JFUmokQ4F+7nhK+X9R8c4vFFi/nj7KX8bE4VVz41m1tmNfHj+a3c+MxrfOfF6Txa9QYbu9fSr+8hEFmHr7+FdHINmtxCdKCCnqOzOB9vRg0sR/ItQQmVkYpVoocrSETrSMvNZjQk2kQiUscFow09XEVKaiATa8UINfFxYh2JcCNasBrZW0YivpBQ/xyG4s1IvTVcVLdz94+nUmITlFqtOMXluPOcCKeguWUmaXUt8eB8/vDLUnPAdLrZvruFUKgFTXob1fcCHyvVZAbWMzYrZFx97QSkyHZ8veVMLhLkizzy8/Ppk/YQD1Wjh6tRPItJ+spI+8uJnV1MwlvD2rq/4RCCHJvgG9+7muTgfgKet5H6XmFYaeCCvh3/6XpiZ+oYjrxI97uzcOWY2z9LzhXk5eWSk7U1C6dAS7yHr7cMX/ccfH213PaNXIRwUVpYSp7NPNEaf3kBLetm4wk14ul/gyG9hlmv/CprxR6DEEXYC+wIq+APf7ydXs8afL1zGIzUZDf5uQinoNfXTtxfz09vK6I0TyDsVlY0zMbjrSGpzOd8fDHqwBKSgcUwWMfPv2Xapx3O8fzjid8TCnawpu5BiiwubMLGW3OfpbHtWXKtApewcPkVUzgR2cYj95hRGmER7N27l2ikysxHe17ivNZOf/dS9HA5n+itXDnWtJRbbIX09B3jxMl2/vnAb7AJgd2WR8mYqaQvdBGSV7Bn84vmoGEt5OavXUEisYNooAw1uAw9VIURacSINnNebuHqSaaLafLkXBR5C7CXr9wksOcKhC2Pve+Wo6aqOa82gbybO68voDTfRuHEa0gHG7hyvKC4aCwWi4VXXrsPr3c1brfA5bYy4bqJnDvXzKV4Dc1L/0hxnsCWW8yePav410NfpsBWjEUIxo7JRY1+wIx/38YEt8BqcfGetwPVv5zeY2b8Js9pcmt6okuIh6oY7KnGKQSlLhtzX59J17kaigpMd4rNmstZ33ba59/P2GzDy9uLXyAW3cDK2ocYlycQogCnowiffx9HPprJgZ0v8P1bxvKHH/2C+/94N1+5cQwPP/p7du8rJ66sRAlXcTHRyWCsDdlbSSreiCI1EAnUEwu1oEstDBntGFIz3tP1jLEKLMLkB0SUD/B5l+E5vohrSqzYhODeR+/h4Qe/icViRqzGjHMS8m1nVcs0Cl0Cq9XO7g/fRzYqCHTNpShHUOByI3ImsHnTPHNjLdzY7XY2b5hPNNjI5RMEbovg5luv5GykDS5t4qYrs/EMi8Djf59QuANpYDEXpRXEfSvoeX8pwTOVFOY4sNoFNnsJwdAGMmoberCSYiHIF1ficAoiyU5i8QouKVtNF4JwUFTiJGUcIeStJTwwHy1Yx7rGFykUAmHL5YPDLcTlNgrdAouwIYSbo0dbUeKzCfvmogdaUT0NxPrmc+LAzGzUKheXy0U03o4abyYl16L2L+dSbCM3XZYVBXNcDITeIaW28/K/vpx9PaZQPGEs5/paCPXORfa3oYcbkAeW4D21iAf/cD2lbkFeXh7PzniZkLyKdfV/HRUqHnz8We7+1WSKhcDqHMNNt95MIHCQU6feNqGgdkFjTSvhwEqMYCOJSCtGrJNIsJF4sIGkv4Vrx5rRKHfhOHZ+sJNwtJz/KluYYDGdFsWlV/CzX1xNvhDkCidXfe06IoMf8v7uV5jsFtjznbw053l6z9ajh1vIKJ1EB2oI91WihprIKJ1I3lp83WX4js+kOOv4mjBlLP5oOfLAatJyDQmpkkRPOflCkF/gQFhsLC+fz6a1y9m2sZyN6yrY1jGPcUWFCFFEwfgCTpyuwd+7gE/17Ux1mN/hiVNyOXCwjaNHV7F3dxUH9lUQ9K1GjrbSe9R0A2qBOjTfaoLnlqOGFlG78M/m+5EneGL6Hzl+cjVnTjVw5MMFeD0dPPjgHeZx3W5h2vMPEwl0IvsX8Ni913xBqEhGatHCLUT9S4n5X+Xsu68x3ioYN24S466bgC/YhBGuZkv1Y1yWm4MQgmVNsxg/RWQ/DwUcOVnD6TOvk1FbaK9+hHwhKLIXcuDASnJt5nBudboJxncgRxah9i/jUnQTD/5uMhbhpjhPoEu7efy+OxhrdTDOPZaHHv4N50KdaN7lXFQW8994K4VC4Mxx8LNf30FxsaDYbsYD5le/jSe+nf6jyykVJk/orr/+Bl3uINS1nB9dV0xucTH5wkLLviXIA7WEItVcDK3kY30tW9c8g8NiuoC++4MvE4nVoCmLifXVoEVa0cNtlNgFk8ZMxuISBPTNSHId8tlGSqyCPFsxU668Dl/sffyRNUSCG4hIq+mRlhDvq0bqXU2+RVCU50IIwf1//x0fHm/HE1lDRK3GH15CJLwIObiQcP885IEVJKOrSEubyChrSQVauBTZyu/vuJZcYf4e7j69k2/ebB538vLtPP/GI/T51zCcWkf4bDlSTyclDlO4u3zKVGw2G3ZXLvklDmbNfZyz59rp7a3ONosJqlrnEojV4++ezZN3f80U9x02fnfXnZzqmYUeryTcXY8aKGPp/J+OOoDd+YJAuJNYtBy5rwZjoIlkeBlKYD5KoJHHH7iMfIfA6rDz5ty/EY6UE/OVo3kbiAdqufcX15vnSTYLd/z0VvyhzajSBiYVC/Ky0Q9P6ANOexoxLqzi9Ll5nD6zCClsVkQb4e34vPNpbHqQknwXdmHn8OEmbvmKoEDkkFuYz8muvWjqfmR/B3qwg1RkFXq4hUSsiWhfB5eMXYR7G4kHWon015JR1jKsbmJY3Uwiso5MbD3eMysInKskHVtJUlpFtL8JPbQGNbiSSG8Dsf4GLijrSIVXEvO1k4htxtvbRjK+i1hgHXpoPanwBi6oOwn3dJKQdiL5tyL71hPuX0s6/g5KaBeB/k2EvJtI6vuJhjdx5PAiTh6t5v8unkDyr2Xb+sfYsvbPrG37NS8/N4Xdnb9h2WtfoaX8XtatnMuJUwfpO/Mua5dO4+kfjuG+2608/INSOpc+w7EPd9IXCdAfC3Pi1EE2dc5n9/oH2Nv5IKuX/JGTexcR9O9mIHqC3nAvfinMyd4gPkXinWM7qeqcSevGN6lrm87SskfxerYQkkIEo0Hi8RhGQkPXVRIJnUwyQUL7TEQYAUaORB4MTTd5hXF9tGJ0hD+RTmZG4yCjjoXPJQdMjEBidHGeTiRHZ0s9ro46+BVJZih9Hl01GyaThspQJslQxnRmxGXTOa7GlFHn+GAqjaFqGJrOxfMXGMoMoqvqKFsxkRUp0skUakwZFS9G4hsmdsGcy2OSTCwL0xxKZ8w52kiY1aOJJHE5NjpfjwgiakzF0JIktDRDqfPIUQk5EkX8978X+X/814x9JFWSRpyUoZIxNAYTpkCRUOMMJZOkDZ3hVNJsBdFMh8XIcJ8crTI1RYYLw0MMD6Y/F7VIZ8GZ6qgr4rOa02yV6WA665ZQR1kYIz8/ImQkDfNiaHGShjbKjxhRZFKfs+qbbAh9FML5eQHCFCcMDE0loaujEZWL54dG4aGqIptvXPYxUonEKIxz5M1KGgmkcAQ1W7miZd+EEftMOqWZwkS2usWsejFIJWMYRggp1oeiBlC1KMmUQSaRIq0nCHkHUKNhuroOocTP0O/dg6Lvp6u7hhXLfk1bza9Y2/RLyl8Zx9Ln81i/4lpWl13PgbX3EPM0kVSP4B04jq/vHU68/x7rG2bxrzvG8/D4MdyVK2h79eekIocI9h+n+9RO+vu24+nbiq58gC7tZ1PnM2xZ+TCVs27k2O5H8Bx/CSO8HDVYTvDsQqLnlpIJNRAfqCXmqSB0djFy/1I+NtrQA9UEu5eg++tRAuUkIlX4Ts1G9ZQj9S5D8VWiRRvw9i3Dc24ZJz6sojhbFWkTI7AuG1ZrIf+e8Vc+PLWL0z2HCcsBQqEQkYhEJBIhFAoRi8VQFOUL/b+yLI+yK4JBs7a0+/QJ7v7Nz3HbzCpHUxCxcdnVpcyc8xLHTxwmHA6PCgpJ3WAobX7xE59TEJPGZ1yUhG4wPDxsRlB0nQsXLnyW7crGP1K6CcoZcVyoqkpcU1ET5iWsRugKeHjn7DkWrN/GNx+bwQ9fX86dC9r4+swGflW2ih++XcZvF87llfWV7PXv4nhgPcHoOqLBDiKhOpJaB11H3+a82sZQrBE9VEFSruJCqpkhtRYtVE4iUssFvZO01ELcX4MequVSooP/pjsxwrWo/ho+Sa4nI7djhBowIrVklAZCAy9iRFegB5v5v8FNpGOVDGnVRPqq+ck3XIzNzw6cTlP82b+rCk2u45u3CtxWgbA4qaqbRSTaSMAznWR4BunAfKIn6hmf3fRfd+NUYuGdDHSXU2oX5It8HA4Hq7bP5dLgKpJKJb6ulwicfoXhSA1afwW6r4pZM65nbH4+QgimXltCt7edjy82k1Fm4zvzOr7ucvh4A1LXEgzvs7zyxC2UugW5BVbGTbyRRctfonLJk8ye9RCvvXYvSmgj2kAlxsAC/t/5DiLhSv79z18wIV8w3imymWcrwiE40dWMp38eycB8dH8d+7cuZOp4gTvXPJGyZ7e2/5r2R2KxZuK+suz2xmnm6L2tyN7lPHL310dPVFrXluEP1ZGKzyMRehvp3Dz+q9dg+Obz5N9uxCEsCGsBr837J8eOl3Fwy+tZNoCNF195hCOnFnPdtYJJJVaEsPGXxx7ga1cLxubnY80VrF+/nsHBdmID5cjeV9ACdSjhZuL+MgajNYzPExS4nAhRQEGBm0kTs8JFdghdUTWbYHQtamIJ+7ZNY3LWAnvTzZPx+jrw9i/CkCrQQ1XE/dXI3kqO7H+WvCx87t4Hv42mr0HXGrj1VoHFJrA58nn86d/R56sh7FkKyV3cONYEmY257Fr+l2zhxIEKcoW5HbPZBKfO7sDhzoLbJrhIGHvQBhaxa+WT5sCcY2XX3gZSeqcJ3Mvak9sbVvDsY9+jwGK+j4f9bYR7F5CRa83bWQWu/LFIgw1cTHZwdP0zjHM6ybMLXn35P3jCyxlXInBYBAXuyTz7+jRWvPo7ipwm12NZ9UwCAx38409TKLCZm82bbroJWdkNrOfH3xdZmKELp3DgyhfkFuZz399/jixtJKm0kAhXE+0rY0hrRYtWEfJXkFBXEvU3ktFWMnBuISmljY8TexjvND9PxaXjCCvvI0s1dH84h+LscfSu+39DwthEgdu87rZbePSh33H0o3XYLIKi/FxW797JQGQRerCayfnm+223jyUUWsNvvpNHrqUQu7Bx5WQbUmgduVZBsdvOV265jJ5gO/7uBRQ5TSFKWC30eQ+g6+uRPfNJDcwl7iuHzF7OvDuHSfnFCIvpjjlytIqM2s5wvIYJuYLCnKvIyytmzdaXOds3i22rXmCMELhdpXz7W1+mv6eFhFJtcm6UdRTmCPKFFWG1I8X2Eg5VcNOXBXnOAixiLG/PeQIjU0vYO4dUpBPD14w6sIgPd708KlRYLBaOn16IIjeghSo5LzdhDLQzxi7IzQI6j5/dQFxu4s8/dprcGvsN3PqN2/AFOgicfQ01tAZpoBItuIy0VM/61mk4hRlXeeSJ5/AE29jc9jBjbeZQ/dt7/4rkbaNEmHGIHEcBB97ZxaFDiyjJt2N3CZrr2ol416F66kjHOpECTcjhFhR/HcFTZUzNMwUJV8FYTveeIuhfwv/FN3HDGEFJbgFXXnkre/cs4eoSQalzDMIuKGt9m11bXmdKicCSZ+XFt54h7GlHDTYT9dSSinWSlNpJyh2kYyvpP7WUYE8l3mNvmvZ+u6CgNI/kcDveM830HH+dge63uRSqZXLW1i+sbkT2s2fPMYGfeULgtOYhHBMRuYKYthktWknwVK0pVItS8nPH4HI4KXS5yLM5sQtB9YpX8Q1s46K2mUS0jri/Fqm3jdhADcG+t9jWOc0UCiz5CGsRec4iStwOinJHziFyEWIiwip4+NG7Cfna8XZzf32cAAAgAElEQVS/wX2/mZjdcFvp3L6M/4+s9wxzo7zbt+/Vqq603d2AQ0+jJSGEBEhCQiAQQkKAkJAEAqRQQuiYboq712tv79Vb3CsGYzq2sQ1uW9X7jGY0qrtrE/I8/M/3w2hlnuP94GOPw7uSRtKt0fyu+7rOazLWjuxrJ+RZjXfoST6P9uQibUZKzy4jKveiBRp4q+vR3PEKqtqe4977rma2EBjFWdxzz08JSWvx+9ZgF/r3RInRgCx9xJwygdlQiMVmJSBtJhR4nSm5A/9nnTnnRimzZgmm0v0MfaQDpm3Chs0uGJK3ILuqOBVbyRdyJzONArMo4LLvLeCWG79Nce7cL+xmDrh3Evasp7xQIAw2rv/1T0lGBsmEurn1inMwOkopFWbWblxEVu7DH6zhpF+vfN2z/SmKbfpzu+S784gqjfjcz5ONdBJ0NvJFelsuLmXBUVmES96IGu9k97pHKC0UWIQVIRzMXuCgYqbg6iu/xtz5gvc/qyYytIJsZD0/uMSGwyKoqLRTVGLCYBXc+/df885Hy4nI/WhaNym1kbGjL3Ay3okaaCMjDRIYW07c3cyp0Jt8rUxQZrey4OwKxsYGWbPiOsosOs+sqLIQObmPpLaRjNxDKrRdX3tGwR2338y/H3sgtzmlf2+Met9gxzuv4ijQ3ZDL654jluzFf/w1Hrn9+7ob1FLITTf/DFdgBfs+eIC0vwvFvZjRXOTUJKxYbQZi6i5i0QZSoW7k0Qb+m2xCC6/AO7yWB+69EIdNYLBY2Lp7OU7nEhKBGr6I9XHi4+d4d9PTuesKE3PPmsPQyAZi0S3MKhNYRSHCJHjwsT+xrOphHnvyFl54/vfs2LqEoG8dPk89Edd2Jqc6mbdAYDQ4sJiL8YfW0b/u75SJAkSBkWt/fiXHj20jHt3JyeRWvEPVaOEOlGALWWkH4fFuJpTNJMK9ZGMDBEYbUAM9xLw9ZKTNaMF+Iq42JE8bUXcr/pEGTmrbCYy0k5Y2kQj2kw71MX5wFXFfNxOxLciB9QwfbUGNbCMe3kI8uIHwaCep4CaS4W1o4V2c+LSDCfVtAmMbkHy7CDi3o0nvEnBvI+DdjGusj2hoPdHAVqK+bQwfaeCDvU/S3XYT7Y3Xs2jhxbzySAWdK35I49Ib6Wx6ioXP/J1tgy0MVj/JXy4v5i+XF3LbJWb2dq3Eeew4fmmCz5wBjp74mDc2V/Hmuhs4vPVOXG8/zCN/mEP/ukc54d3LcGCIIbebPfuO8cnIcZ5d+ijPL/8ry+vup6nzCQ4eHkCKHMIf8uMP+VEUmZgikUrprZaZnOs/k9JdCiktQUySSSeSyFEpX/SQ0tL5WtHp6tGJjN7skdJ0wWG6lEFTcjDKZIrJbFaPTkxHQHIOfykSJZVIcnJikkwqRTqhgy6nJibR4jKJeCy/mZ9QU/mZNKUlODk5pQsruXknEgyRTqbyM20mjz1I5E0B//3PF18xBiTzc/J0uiCZE0wms9m8WKNIumM9Gg4TkyPEFTkvjsiRaN5VoimJPNNR/M//fs6XX36BokRR4xJJTd/Zn0onSMd1NsV01GMilWQimWAimSSb0N0WemOGxmQ2k49UTNd9nq4WzeZZEZPZTI5foQsVUxOZ/G0ms+l8BENv/Ejmb3dycgJNjf0fsUJ3aCR1+0hiWqDQszypRDLHjojnRY5pwWTatSFHI6gx3ZKjL6pkPmoyfQzTC2AineHkxGS+/lR3VaTzzIlpB8e0zWaaZZBMyKQSal510ttC4qRTErGYBzXhQol7ULUwmqahKApJJYkSUQh5gwQCx1Djo8SUT/B4B3jn7UdorfsB27qvpf7V81j77Dx2t1/F9sbv07zoAo7vfYLo2CBK5CijY8cJjH9EYGSMlmWP8PcfzuCBM+dxzywjWxb/jo93NjD86X7co/vxej/E5X6XcGgfw0cGaai6kw2df6J58SV8tvdvxNyvkQhXoQaqiLpWER1bTcLTiO/YahKBVkIjVSQC9ZxUOoi5a8mEO1A9LQRGlxNxriLureV/k334ji3DP7KKtNrN55MbcY6s5uN3V/G7X34nd/KfBiUZEQUl/PTGy6lrX8HRkU9wekcJhUL4fD5isooUjRGLxfIwzUgkkgfFxONxIhE9IuJ0OunpbGdORSmlNjOFQv9yKigo4MxzK2jtquXE0Gc5J0bOlRGV0JRY/uSgyLG8QDFdVTuRyfLFF1+QSCQ4efJkvtJnOvahqioZLUNGy6DKMTKZDJIk5RtLZFUikVAY9rrYe+wE7e9/wm2v1/DTF9ZwQ1UvV7zcyJWL6vjewtf5zaoVLNrewVuetzgW3oHb30fA04FzbA0hXyNauI1EsBnVW0tWbuHLk/1MJtuQvauQvavJxjqYkLuJB1qYVHqZiHWSkdqQPWuIBxo5qfaRkXoIjdWSDLeTkdrJym0kIyuZVDoIjzeRjnWhRlcgh18mG1/DqWQLH+x9jJlzBEa7FSFm09JQxdCRlby48Lu6e8Fq4unn/kxM6WYitQROLcf96VN4DtZTKQQWh4myMkHIu4mQq455DoFNmDEbzCxaeR9ypItkvIFkbDn/zTaSDjcSGatHCzex770HKRZFGIRubR8P7sHnX43f9RSJ6Aqi3loC/ucYP/wcmeCLrHz2dkpMdkShoHSWg2F/I8HhlciBeqKBOtKRJoi38UVwNZ5PFxLyLIcvd6O56+hceQflQmAvcGA22Ljz1ssJOevJumtJONeQ8tfy33QHe7b9nQvOFFRarNjEHIRDEAh1MaW2MLsotwNuEhwfb8MzsoRf/WCOflFkMHLHn2/E6+8ipazGeeRJQiMrSEXqSATqc5byEow2B60DzyEr/Sx/9no9hmMqZfGyJxlyrqGx8Tqd0yCMCEsx9/3+Kuy559za0U4q0054bCXh8YVI4418nt2K7F2N57NXdAq8EBjNM/WLP5tOVy9yCDZuXEQ4uB1JaiIcfoENvXdRKgQmYzEXXXomwdAmJrODaFIzgdHVpCMdJIIt/POPl1Biy0VPeqrpX/cKg10v8rubrqZQWKmsmEVJmZGo8hZxuQ1ppI4LKvXzgKmkglhwFZ6jdVTkBgCDEDzyxD8pLTdRVCSY940z8HrW4z/yCkMfLtMt8YVGdrxRR8C7lpuvmJsTK4qYUVzJNVfO09elMPDeaBP/TfcwdvhlSnKOioqZZzIWWY3kreHQ5n9jF/pr8vyLT+IMLeHlJ39MaYGg1DYfQ7mDp+/7iT4YmQqob1uMElpP4/Jf597TGZy5oIKQtINEpokNg7/n9pu/xtmzHbpw4BAIUcI9996GFNmBb2Q1Mc9appRu5EATQX89QW8dIV8LU6mtuIarifrrSMndRMfXMd+hrydHSTlj3j0E/DVs67mXuTkY7SPPPUhIqqer5UG+Vmmk3Gym2F5Ia/tqhEHgsBjYuPcN1Ik2kqFWZloEFoORktL5SPIAn76ziAqroNxkodwqqKl+iEsvqsRaaOCib59BLLWT0UOLsOfWjclq4c13OnE6m5mQ60m7FxMZX8Op6HY+3vU8xcKEvbgAIWy4vf0ooUZSwXruuOEC7MKGw1LJXX+9hnCsl1tvOocZQt+B3balhuGjqwi7FqMFa3l3x2t6XEqYePql5zkxsh4l2snWwecpFIUIUck5583EG+lHCq7Ac3QtKV83TPXxzpZHseeGDCEEbn8zoWAjaamZpLeB/8hbuPbymZiFoLxsDkfGtiGFWrntp+bcYLmAb156MVF5I1poOSOf1iF7G/ki1UFWbmfpC7+izKbvTv/p3gfwBDvpb7pNd1M5BD/91a/IKBv40flWikyCAqOdn1x1A/s+7NW/98yCjvYBYsE30DxNRF3NaNI6osFOlEAbmruNBaU5hobRzscH9iNHajkV6mOBXWAUZmZWnM/IcCf3/fZ8zi2zU1RezoKLzqC/83mKCvTHWFbzItnoVnzDtcSDenuXFupB8rQRD+q76LK3nQNvPEiREFgshQiDwB2sxj/cQ1pqJCU1oJ5YSYVFj3AUlc2ipCS3ts0CY6Gg3CgwCBPCMBNhFRz4dA0JqRH+8zGzhMBuPQODsGLIfc4sBYWYhGDl0n/jde0kHRokOLqK8HgNJ2M7SEW6OLr/MV594seUCYGhaB5ClGMUxVhEARYhcJgLEaIYIRYgCgVPLfwbfk838VAVV3xDUF5owWyy0rerGsW3ltB4IyF3NROxKsY+WkypENisxcy/aD6hUBupcBPti+9klrEAg8HA0vpHOHSwkTlCYBJncObcMgKRHtZvehCbQQeL/vWPPyMafENnIAhBaZkDf3QDyeRaJFc9/fWP68K10cGaun/hGl3K58oA55UKSoVel/3uiXXI/gYCoy+guupzwoTg17d8j+Of9jA/x88RJsH9T9/NwX0dlJoFwmDmD/fcgurRm2Ju+9G5CKOVmcZSut+pJR7oxB+qIXZiDXFPB0c+rqayWI/J/eKGHxEIt6LF1qI4W0lEe1F8ncwtERQZixAmQSS7m6HhZRx7dykzbAKjMOgA11xk12HS38u3P+rklLKGTKSeQ++/zmXfNOp8MKF/PkwmE3PnldHbs4psch8JaT1ZpRPVX0NgZKUudvteRXbVcGDXSooL9OaSv/ztJjz+9WS0Hoqn3bFWM+7IAcbGW5jQ+pHcG/KsmGuuuZQjn+3GWKAfV4FBUN34MhveXInDqLt3ezfVEIg0kw7UsqX2KUpyEeQHHvgb0XgrYd9KEu4uVPcymNrJBXMqMAt9k+TAJ/VEAjUkg52k/R0o3iWk5Wq0cDd3/uYc3W1pLKVncDE+Xw3JQBNpTwfKeC2au0mPfBlLsNvtBENvMZHehdUgKLUUU2ARmK0Cs0U/9iKDiUXP/IOwdyNjw8tQfbtxu6opNAvMhZVcc821+OVePO4mziopRggTdruVoRPv4R7fjBzqQfI3EA+3cVLbRCqyhZh3Haq/h0S4h4zcR8TdguLvIhHqJxnagOpfRyLcR8zfQSLcSyK0Di3YTyK0ntB4B5Kriy/TuwgPN+I7VkfU1cWXpz4g6Bkg4lvPpLYbyb2ORGCQhH89p7S3kLyb8Y4NEg/tJCXtYfxoH0n5PaTAm6TU93GPDZJNv0cm8SZycDvjJ3oIeXs4uP8FVq+8iq7WW9n7xtOsb76enrXXU/XCz3n5mdtZ+PTfaVr7Gm2LH+SlOy/lsetmsfCWb/Fm01KOfHSAEY/GkC+G032MvTvr2d39c3Y0XMWH3TezpekG1qz6Jes2vcCQ9wOOjxzihC/AstoV3PPArdQ2P0Vn/0u8v6+bI8d2E40O4w16URMq4UgQVY2hJVRUNUZKizORTuVm0ASKHNPjEDmHhKbm3AmJTL5mNJPMktRSnJo8RTalCxWT2awuOOSaNPQCiAkS8dMVodOufk1V83PwtEiQUFN5R0MqoZKI6xvqmhpnKnsqn0hIJ1NMZSfyIsR01GRacJiamDxtBMgJFl9ttUyocf32+QhHjMlMlslcI4iOYUjlmReTmSxxRSWT0ogrEqoi5Q0HqqxH7pNx3eExkcnqQgX8D6oqEQ77SSUUMkmVVDzGZErLOyniskRSVZhIJfPcimxuqM+kEkxNZHM8itNxjkR82hmR/kqTRjIf65j+Wz3ekchHQ5KamndN6PEPNXf/qTxYM67ESMRVfSFMMyq+UkmanrbEpE7Xpk7DPKdjHtP5If1f7HQlaS62kojn4CC5+53MTjCRyeQjAF9tF5nOBk0LFNNQzWxGJZ1U0OKxnC0nTkKLElcDSNI4UmKMcGwMVQsRjYaIRmUkSSUSiOJz+fG4DqApI6ix/ez78DU6mn/Ipq5L2dL8bRqfn0Pr4gt5f+AG+qsu5qP1v6O3+kZ66h/kvbcHGHeOkAgew3NkiFUL7+be75bwxPln88g55Wx8+bf4D2/He/wE3tFPGR39gHHPh4yPv8PG/ldZ8fIveHvL/fRWX8m+nXeRCi9j7MgTSL4lRJzLSAUb8R9ZjuZrQ/M14z+xgvDoSpKhRiblDlRvI0fef4l4sI6M1EJoeDkj+18kFWwm6qoh6m9ACjXjGa8nFtjGuqZX9Bozg8jRzwsRwo65RPDEcw+xYds6hsaO4vE48Xg8RCISkbCMJIeR5Uiu9SNKPB7PdRQrBAMRnM4xPv74Q2695dcYhcBqMGA2CAoLCzBbjNzzt9vZ8952whFv3p0Rj+u1OfGYrvzFFTXfDZz6qiClJfIuiWk+haqq+RqgeDxOJp5mMjlBKpfRisfjJBIJ5FgUTVNQY0E8QT/7xl1sOebkd6+t5SfPr+Syxxdz3Yp2rlvVwYUPPsV1ryzi2Q0tvOXew/HITtz+PuKxAQK+JpRIO4lIO1qgibivjnSkkUysiWy8hXhoLRNKK1NqF1qwhWRYFyxSkVYS4SYS4UZS0VYmYj2kwl2kI92ko51ooWYyUiuqay2n4t1E3DUEPQ1Egh0ktR7iylo8rheB7cydLbCXlmC2XMBzz/wbVerg5YWX6BdihYLvfH8+wcAgUrCWwNgSQmON3P27i5nt0Hc3fvWrK/C52olHqvj9TXOoMNowCztnnGtj6MQAhw+vIJtpJeJbjeztIRnZjhTo4OjRhZQIvW2gwGTjhdceZWikA1VqQQrWEg62MOx8mni4Bc+xpzj8VhtmYUYYBFf88Bso2U6CQ68SC65Ei1WTCleRGlvK1Hg9WV8bSqCNiHMpKd9KlJHVXHa2wCJMWA3FXPr1UmLeVk5GdhA50UA6UM0pdSVpeRVvbn6KIiEoFWchDEbGRppIBqo4t0JgEFaMxSaGXL0k1RZ2d+gZcIu5mIpZFUQib3Lis0XIgdVo0TY+z27m8Iev5+r97BisRkaDA0TCDbzR/QBFJn338JXXnsUbaSEYepl/3n1hjutgY16pfgEqjILWzjZGna8RGFmK6nuZuKeD8aHlTKktREZWMatIYDYYsTkqOD7yLsdH2pCib+H1NiGHm9HCPWjhWmKRl2iruyXnELExa6aZoeFeIpFOJlIDBMfqCJxYw6nYOs6vrMQkCnMUeSMmocMGK0wzMYuzEUJgsTn4YN8AoUA9E3I73z/PhrXAiGPmTLzeJcQDjSx5/FpmmIReq1dZjsGgg8Ps8xx43Ov5T6yd2ld+hd0kECYrb77dgse5ipOeNs5w6Jlxu7mCSy6qwGYU2O0lvDvUgBaoxXX0Vcpzg1KByYFTXktGacf/kf66iwLB/Q/fh09ahuZs5mff0uM1oqiQG6+5UN+ls5fy2ooniXq7mYx0M7tYYLOWYSkTHD4xyPHhekLBelSpm88ONPLko3dQWKDHhe76060o0TfQQq0kg41kY+uIhLrxh7oJ+xuI+NtIxgYIuhv4PNOPEmzFf6KDUqHXbZaWz2Dctwefbw3uI1WUCkFZkYPb7r6FMc8iIu5Wvj1Hb7kwWwQvLH4Bs6UAkxC8f/gA/shqQsfXMNusA0odpfM5PlZLNtZP9eu363WAQvCdS87CataH/BtvuJKwNIj3s9eYXSTyTpZPj+3mxHAzYXc1ythyFE8LSfcmxg/W6EOVQWC2ljLu6iTkWYky3s7Q/lpsQlDpmIOj2Ex64hAL5usMgAULKtHUD/CPr8I/9BKqp5V/3nWVDgkVZn70ix9y7c8u5OLzBDf/9Bu5RgcrBpsBp+8j5NBKVG8X0kgTmreK/W8+S4VRfw4OhwNvsBVZaiPqriZ8YgVJTy/FQmdUCGFhZPwtXEOreP3RiykVAmvhAuacfRYx7S3i4SaC483Egy3E/fXEXO3cfr1uTxdCsLapCa9vLVvb79BjKmbBzX/4K1FvGwd3LafEoQ8hxcbZrFj8HDarHWEVNDT1E4+9g2/oNSR3C7FQN9FgB2qwnbirjW/P111CorCIj/YdIK40kvS0MtsqKDJXMHf+xXj93fiOrOHSGQKTUVBoM9BY9QLlVt3dtLh6IZnIetRAN6HxZjLyIF+kt6OFeom621AD3UzFNzG2/zkqTPrzqZxTzrhvFaGxPuLBGpTgWv4T6mbBDEFJqQVRaGDfvh18ur+LkGcbhw904j7YxdlzSzFbZ2JyGImpu3CdWILncE2eUXHmORaODffi9PQQCg4wdLQWVerC71lNKjRA1LUG7/FVxL2DxDzNqKFVDLb8ndnCSIFD8MyLD9DT/QqffVLPu7ufpaPxPh75x836mjQX8q9H/0zA00M8VMXj912KXRgoLDSxaW8jWrAW/2gDUV8dqcgqDmx/hnkmgcXswDLPjMtZg39oGetr/paLuglWtz5KLLKB860CkzBgFIV8vL+Tfzz8Y30IF4JPPq4l4tvMGXb9s1NWYkfWtqMq1XyR2so1l8xihk1//vsPbyAW20bEt4nrr/m6LnwaBH9+6DamstsZOfIi/L8PmWER2IxmfvLTc1Ci26hfclfOVSKwzrKza2uLXmVtL+HhJ/9CzNlIZGwVv7ioHIPNjkNYWLnuZSRXO4FQAxlXKwlvF1v6HsMsBFbTHL77vYsZd7YgBdbgP6pHP1LRPiotgnJ7OQabYDQ8wBdfbGH4w5U4hGBG6UyEMPPHe6/jjtsv5vqrLuKJB+9BUQ6RlVYguxcTGl9FLNBD/er7mFd52j1rtc2mrKyMTeuriQW3kJJ6CI2vJjRWRTzQhBxZjBZq46G//Ai7WWApExz3fYgzsItoYBNnV5p19kXZHJ555REisS24x6pJRHbq/AdrCb/81Q/wenbyy599DYdRf9zzLzyLQ8N7KC/SGRH9W+vxBxo4GWnknp9foH++zIJHnnyIULwN9/hywie6yISayUT6qTAKLMJOUVERo2N9eJwrUL0tnJLWkYlWE3YtITTezl/v+DbWAgtClFLX/Byy1ElktJaUp4dMuJvQ8SocOZbSrFmVuD2DHP9sOefO1cV1YRCcdWYFlaV2zpoxn9m2MpY8+zBacDtatIXQUBcP3nsRpSW66D2weT3D3n5U9U1+fe1VmKxFGAwGPnj/DWTpQzR1PUHPWhKRbhKBDWTlbSTD63EfryE03sB/s1tJRnuJuluJuNo4Gd9JMjxI2NmKGugkLfUheToIj7eTjm4iLW0i7u8j5mznlLKR/ya2k5E3M3q0ian0XuLSVmT/IMnwBrLRTUTHu4gHNnIq+Q4JaTexwGZCzvUkpbdQQruJ+HYQcG8mHNhCKLCJeHQHIfcmXMPdfPrJCtZU/5zly37Ejm2PMHysmfVdd1P1yvW8/sxNbOpbyfjYIULuIwzWPMM/fjafO84X3P2dCvoWP87xfftwhxKMBBW8vjEOfbiBFc98kwMb72Lrmh+xveXn7Nj0RxYvv55PDrUhh/cz7jtGT18dR46/TSR8iOGhPUjScSLyGBHJhS/oQ1IkFFVGlqOEQgHicQU5EiabOh370NR43rkQjyk5pkOcdDJDMp4ioSaJKxqZZJZsKstkdirHr9DyQkMmN7R/lVWhCwep/7NRPj2vaopKOpHNbY5nmMgkyaS0HHNCIZ3I5hkS2dz8etoVof+crhzNuySmQZqKDsKc3pjXRYd0DvCZyMdEtNzspKlxffM3x6eYmq46TcVJJ3UBRY6G85vC0yUVcUVFjkZPCxWJpEI44iepxUgnFJKqzEQyzmQqxWQqlRcmptKp086KlC46TLsnpgGa024HvalDdzScnJzIx0O+Cs2czKZz0YtELvqh5V0VegQkkY9sTD9WOplAjckospR/8aa7XvW8i5pzPaRzt0nlHy+d1NDUWC4KMn3/St5loTsvUqeFipxiNJ0Dmlaspp0UE5ls7g3TF89EOpNXqVKJBFo8TEKTSCVV0imNVEIhmdBjH5I0TkA+RlAeQUmEUON6hGE6vhAOBEnEjhH27sc3tp3N/fdQs/xMBhrm0LusnKYnS3hv/c/Z0nQZe7qvYnfntSz8+zzaav7MyNAuorExEoETHHn3YzbVv8ijP5nHQ/Pn8GsheKfqrxzc0Ubw2CiB0WM4x/YxPP4eBw9tom7133jl6ctpWHY5r/xrNh9svQPVtwjX8SeQ/a+jhVYTGl5O3FWP6mkmOFxNOtyC99hiJOdqDu59goloF9GxelzHX0P2rCEZqMd3dAnpUDMxbz3+8TW4RqvQYuvxj20gOvYhq19+igqLyNeHiUI7BpugYm4x/3r8n2zduZETQ0eRJAm3y8v4mJewHMATcBOWw0hKjGAkzLjLg8sbwOUNsnfvm/z1r3/BajQzq7Qcu9Gc4wkIzj7nLAY2tzE0fhhJDhAOh093HscUEqoe+9ByEM1pVVB3U+gnGkVR8vWk046JaZFC0zQSUpxT6SkmkmnicgxFknVBJBbFH/CiRNxE1QiHPB6a937EX9e288MnX+HKZ5dy+cLFXPrMUi554kUuf+xR7qt7jXcD73M0tAOnr4dYtJeY1EU00EzIWYPqayARaCDuryHqrSLkWcGpZBvxYC2ypwbF18jn2gDpaAdqoJFEuImpeCepSCvxQAtasJ2T6gDpaCfJcIt+cTFUz+fxNjS5ljvvmMvNv7yEoSPvI4XfY3SkgaPb17KgXB+YhLGcAwe78XleYu+2f1ImBOYiK4UmQU/HywTGNyD7tvLm1ioqS3IVewWCxx79PdFwM3HpJT77aJEOpxQORKHghhuuZnRsK0eOVZNN7WT/u81879tlbNrwHKmJQW696gwcBYLi0kqKSkvo619FwLMZ91g/ycRHLF91DwtmC/6b6ebVJ29hZrEVm0MwZ1YZPm8vvpF1eNxtBKONBHxriLmaeav/CZ566Goi0V0c/XQ12XgHaqiBBXOnY0kW7r//52hKO488/Eucw5tRgttwD9WjhntwjvRQWZYDn809DyW8HnXsVSqFwChsWEocuEJbCAdrIL6BSsM0a6CImrULSSgbcY6u5PjR5YyNtXHrzWcy06Fnj888dy4jwRbco4s4tO1xPYdtKGbhi8/ijbQjy88T89VRYRGU2Oy6bdtQibAV8OGBjxj3vE5gZAnJ4Kv8b2YO7GIAACAASURBVGI7kcAaQuNL0DyNnFGqvyfFFWUEY++iZtvxjK+FL3uIul9BczWRDbYQD1Tx0pM/ocJYiEE4OP+8ubg8WwmGevA6G0lFBwieqGNX7305gcWMrcRBSaWgtEQwq0RQatVtuSaTCSGK+fdj96LGu0jJDZxTIbAWmCmfOwtncAXHDz2NNl7D18oFNotAFJgxmxzYhWDeN+fj824kE2hka/vDlNlMWIoq+HDfAKl4D1OuhTxx7/nYRCEFwkFpqcBm0oXQPUdqkd1VfK51saDEhsNqwmAuxhuvQ/LWcHzX03mh4rHnF+IOvg7RLkLvLtKrdU25Ad1SgrBW8Nwr/0IN9hA8uoTz5ghKi0sQRYI/3nsLY2N78bl7SCebSSVb+daF01Wg87jl19cR9mzic62PuL+BwHgTidRu4pPvIYWbiUW6CLhaSMo9BJzVhJx1/Df5NjPNAmOhnZKyCpy+t4mE6/nojacoF7pF/LEXHsYdfIVEsBn5aJ8eNzDqxy0MghKjld3vvIXLuZj4WBMLigVFpnIM1tm4ol04R9ZwKtHM2TP0YUs/b5qwmmfyg+9dgD/YDZlBLjlL5MClRv76j1vxBjaSifcTHqlC8/XgO9TN735eTpmhCJtd8PVvXYzb386piVbCR/uR3C2UFQnMwoRBlLF1Sw8Wk8BhsnD99RcTDmxE9lejuFaijPUy0zLd0GJF2HT4YLEQlOeGH2EWCKuVu+97CDm4AsnZSsLTSdy7ig92PIld6K0fhYWFeAKtTGQGCY6uQBpdzcnIJmZac0KAsOBxvk9W6qFr5c9YYBeYDDNxzJnBkHszamSAU+kNqMFmvMdWc0p+ixnG6dsKNu3ajBRexZ51f2C2QSBsFu68/0ki/nYmwuu58VcVmAoFFlHKHTf/BpOxBGETrK7rIxx9CyWynIzchxzsIuBtIeyqJ3S8lhmFIifIOTgx7CQWa+BztZ8FM/RYzfnfuAqnrxnFs4Y9dX9gfoV+PLPMZkoNFgpLyln46oOMHFiuMwCiA3hO1OE6VkMyrA8iyXAfsqeD8QPPYRcCu8PCzHmVxDOdhJ39xLzV+EYXk/V0Ma9Uj4bYSgrx+94m6GpDDTYTctcy6W/L14gKIQgFt+MbqeJzZTMzC/V1OPsMQSy5i2MnVuD31pGNryMZbsJ74hW8x+rJyu18ObGZwIk2wuN1yP7lp6MfNsHTz/0Z13g/o0dfY+zIU/xPup8X/nWd7mIxGXjwX38k6O3FM/QyN1xppjLXlLRpbwMxbzVauIdEtJ1UeDWfhzfknDMmFnznLCKhFlRfLZsbH6KysBBRIFje8A/kUDftL92CwyywiTK+9/2LMNsEBmGnxCEIh1tRgpuZZRAUC/2aIxjdyPDwC2jBwa+sMUF5pVXnyBQKbHaBxWrS+VkWB2PjXZyc3MDRA9UUFwqMBQau/tlZqLGNBIfaufXy+XqcqlDw2AP3UWK2IQot/OG+61Hca0mF13LnTxYgLBbKhJ3BDzsJDLXg9dVz0r+OU2o3e3c8RalNYBBlXP79S/H6u5CDNWjudYTdzXyR3sZZFbnWD6vAn9hOIFjP/h0vUGHWn/N3rvg+nsg2QqFmoq51pCK7UGN9BE6sIBNuJhmsIxGqJx5oR/IMsqV3US6CU0JBQQE/ueY8gu71RD3NSO56MpFuksEeMuk25ED/aQi2SXD5L37AD665iKsvv4CzKwwUmewIUcbcc+fgDAyiKl2cTL3Lgpn6d8vlV56NLG0iq2xnTpHuQil3lPCXu3+Pw6pH1tr7VhIJtzAZqGPR/b/Q3xu7mTvvv4lAspZAcA2abwuh4Srcx9ZiE4JSi4WysjKOHGtlKttDdLyOjL+DdKgayVOF5O7n4b9cik0IbLaZDGxagSy3o/qb0TzdJEKdBE6szQmbxcydX4nL3U7QXa03D4kKZpSW4fd8ghTZjSpvJurtQ/WvR/H0EhltRB5uoNyg14cbTBU8/uKjvF79IF29r/H8Ew/krlcM/PTaq3B53sbra0eRWoiHepDG1uM93kwqsh7J3YYSaCcwVkM82IHi70QN9BB1dZOVN6H6u1H8HXmhQvZ0kwxvRAsNEnV2EHO1kwn1kQkPoAb6kfyDxMJb0KStBJzdZGNbmIxt4fP4DvwjHSSlnZxMvY/kGyTiGSQhvUHUv41oYDtB70ay6beJhDfgPNGDb2yQk+l3GT6+lm3b7qOz6zY2DD6Mc7QfOI4c2k3Y/TZB72FSaRnP6EF2tC3itXu+z+/PNfHw1V9j88qnOPjODlyhMM6ogj/gJh4aorv2Tj7a9ADb63/B6oVnsaH7Ogb6bmPRcz/ig52v8skn68kkhwm6DuA8+iGTWhgp7GJo5DDe6DiSKuEP+5HkCIoiE4mGSKZys2UywVR2ioA3SCqRJhqKktL0ZgtNSaDmWj4yyQzpRIaJzCSpRDrXBJLWq0lzG9+6oyKen0Wnq0KneYiqfJp9kUok8uUOmpITHBQVLS6TSemCie5s0IWG7HQJRU5siEmy3v6REyD0+EXi/0TgEzmxYzoaL0eiyFEpL2ScFjm0/Hys5eaqPFRTUclm4iQTMdJJFTUm5UwDymmmh6wRi8Z1oeL/8V/SGY2YEjldT6oppDUFLSbrzgktnq8onUglySQ0kqqSb+bQuRTZfM3oZDaTg1bGmcxmSGoqX3x+8v8Hw5yayOQFg6mJ0xGRaY6F3vgRzzstpoWEaSfHV2MXeeqoqpLJZWumxY1pF0UiruYEjnje8RFXpoUL9Suihf7301Wj08qW7qZI5Xtf47nO2JMTk6cdHbm8TiKukdAiJDQ9UqM7RWJkMwrpdIRYzElIHSKsjhFVvWiJ2P/hLIRCIaTgfnxj77DvnTp6W25he9/3WPOioH9ZKZ+uu5pNLd9koOYC3hu4ms2Nl7N84fn0NP8Rt3sHIekzRg/sZf8b77Kz9XWeuf5s7q8s5cnzZ9H12HXsbFvKB5t38en7exk98QFHju6ms3MRXS0P8/wj32Ltq9+ir+ZH7Bm8hcj4c4Rcz+EdeRbZu5y4dy2T4XYmpXWonkZ8x5aRDDUSHa8iMLQSxd1AJtxNKtqE6q/Ff3wJmWAzgRMrkD11RLz1BDy1jA7VE3RuJu79BPfh9/nd9VdhNQjMlkJEgfl0h7tF8Ic/387KVUvZs2cP77//ES6nH1/IjS/kJiyH8IdDBCNhDh85xpbtu6hvbOOuu35PSYmdMofe424zmDAbCjn//HNYs3YVJ8YOEIyOE4n687EMWZZzFi01v6YUOZaHqCqSzGQu2xWJRDh16hSZTCbvqpiYmNDFDlUlKWskYwkyWpJ0jp+STqf1E5sqockeUlmNo4EAO0fdPNa9kWtfWMqNK+r58SuruOTpJZz9t39zxROP5xwVeznk3YwvPIAq9xEOthCXu5B8jSSCzWiBesJjKxg78hKTyTbScj2Kfw1aqInPE/1kpG5kTwOqv4FTiR7dNeFvQAu0cCo+yJTSTyLYiuJv4PNEN/8rbSA69jpxuYofXalXAdrETIqMNr719XLOE0WUCgOFopSSGXai8Q1EowvJhtu4/tuXIoS+41HpEJSaBLOL9Qu0IruJQoOFH//4KqKRA7idyzn+2Z9JSc1cdu7XqLCdhdlsQAgzRpO+81heKrAbBTNLBf19ixj3tBM+0kiJQb/gM1qLEQWCebMKKTIJynK1eUWFgol4N6sW/Q6zEFgsOrPAViCoLBGcc56Z4pmCa6+zkVLf4M5bLsBmFtjKBAvOLuC++y/ijjtnYc/dn7DZGNy6mK077sZWrq/PK75zLq0Ni/jJ1WdTaBQYzPr/3/bbu8nGtpH1LuFch14ZKAyCg8c78biryAyv5KpvWik2VWK3zqNQCBbMF1StupEbby6iYoZgZqVexVZW/DW2vDFAQOkk6nudlY9eismm20qXVq3k2GgNivI88cAa6pf/gxKzyNXOzaSwxMK23dtREnUovmpk1wukA32kE024j79I0tdCac7CLwyCxNQH+JVlhDxVpJWlTESXI59Yi3yiDsXdyOaehVQU2ikrmkdFmZV//ft6Hn7kuzz1+Pd48J4LkMfa+M01gkqLwGQSvHOwg31Da/j8y02oShMTk5t49qUfU1JSghBlzJxdQijaQiJayxyroKiwCKOjiHCqhcl0E/+JNvHW+icoNAhMRWUYhJVKYcU+z044tBV5dDWjH9dSajVhMJXy5p5OUvFe/l/kKSJDK/n6WWdSIBwYCgUldguFJiuf+vpRfWsIjp5u/RBGB6F0M0qwgdE9z+tChUFw3yMPEomtJvDB8zDewD9/+1MMZpGrHyxGWGawbM2LeIdq+TLexUDTQzq3oVQgDAZ+fNXVDB1dTzS8gky6hpqqP2MRApNpLrf+5joC4wMkQy28u/1Bvn6O4JpryxnY/jqxaCtxqRfnUC1TqQ2EPWtRQ23E3ANUGgVWcyml5TPwht8nmezi4zeeYrZRb4/4ywN/QE1VE/NUkxzpYUGJwGDKCRUFhViFibfe2U1KayYx3soCh8BUWI6wzOGYq4lIqI1sbDGvPXMdM4usuVhFCVbTXH54xTcIhXv4n2gL9//2m5RbzFjMDoRRcPhoBx5nE1qwA9/RZloW38u8IkGlqRhRKPj02FFGXfVEAov5IrIPNdDMr28socxmxyzOoKS4HENuLb73QRtxZROSbxWTkRaixwdx5ESTeQvO4jd3X8df/vR7/nXX3/n9dTdx5fe/gblUj1KZbWfhGnmJ6HgLSV8X/1GbeX/7E/noh9FoxBNoJRxswju0lMDRpUSHWqkwCsqLCrFaSvnkw01ovhYSYyuZa9EdRMIoWLb2IYaPdRD1NzAZ7yUbGWTFwtuZbdbPb1arGZ/kQg0tZVvTTTrksKSCX935MM6RWhR3G+PeeipLBWViBhZRiBClCJugsWM7Ts8W1NhSMtI6pEBn3lHxn9h6rvx6rp7UWsr+Q8fwB6pIhdpZMFNgMs+gYt5FyIl+JPcKiLZz1cU2Kh2lVAgrDmFHGB08veifZCO9BMeaCY42EQ/05GB6zWjBXiKuNvwjjRx88yE9+mEtpKjUwrhvFcHRdYSdK1CDa8l8tZ60VCBH3ybsqsE79BJT8XpOBWqYZRYUW2yUOGyEfLtQAy0kA705GGUpc+eX4fLsJBIeYDK1Fe/xeuLuTrKBHlKhAVLRVjzHV+WFinioiif+dhlzhAlhEKyqfpHhY134R5bzH62G6PAK1r7wR12Yc9i4+95b8Hu6CTkXs2PdY9iEoNBg4q4Hf4F/eDFauJfA+Fp8Qy9z4+WCMyxGSoor+ctjf0aJdRIZW8Wm+gepNOjxlxdX/BHnUDXaZ42UOwQ2UYHZVIy5SB+MX1/8NwLBNUjeAZ2zIozMqqjEExggFFrFkuevxy4EjkIzxhzEcs6c+TjKSnPCs8BeMgeDmMOGrS+jqOsIOPtyYqDg6p+dgdPZQNzfzdY1D1BiFZjtxdgNJkzCjLCV8OBTtyE5V6D6lnPTd8tyrR9mGrZWkQptYNxZQ+xYA5OxOnZvfZhyh8BoKOH6X16DFBsg4qtiIjxIItpLPNjNDKvAarAirAKvuoWx8VV4D9fhECbKis5i7oI5+JX1BMNLmVTbmYr3EA4uRfP0kAn2kgzUMxVrJOpcwaTSRza2kc7aezBY9O/DGTMEYf8AYVcDE3Iv0fEWVM86wsEGBroep9gsMFrMCJtNFyINApsopLxAYDc5EIYZFBSbGfb2E4m0kpDe0IUQQwXnf6OcI59VEQ91cf9t36FECIqEjRkzZuiuDnsRPRvWkkkPkPGsYWvtU9gNBoRZ8MzSuzkWeBlJqUPxbUL1N7LkpauYWSxwWPTNruzke0xmOtECLYSOVzMh1TEV7yDqGuSvty6gxCQwGW1s2LacYLiOk4leYt42Ip56fvFDQbFJ4Ciay7XXXUEg2AZfrOdr5YJyMQeTMJKMf4aWWMfI2JMktRX4x5aQCffyubyNU6FOvnt2MXZRgTAWY5lRSPFcgdUu9GanAkGBMGJ32Bhz7kHRNuDzVKOF+8iG3iIRWs/4ZzWc1Dbzn/QmQs46QuP1/E92O8lIH8MH1zL2aQ0ntS1E3a0kI73I3k7igX6irh4Ufz+p8CCT0nrGPllBeKQZxdfHpPYGw0dbSCrbScW2kggNEhxpIe7vY1LdiezfxPHDLaihjcTDm5H8mxj6rI1oYBvhwCY0dSc+bw9pZQ9yYAd+Vz+HDy5lcPAu1tZcT1fnfYwO9TPm2kEmdRg5fBCP6zPGx4fwjB5iV8erPPCL+Txx9fk8f+Ol7Kp5FvfRD/DLUYYCQbxeF8GxT/lg16tUPftjNtfeyKsPV7Di5a+xYd1NbOi4lb61t7Jry2I8wzuZUsZRPKOMHDqEEgkTlv14ouOEpTBhKZxv/FAUmUDQR0JVyKaSnJr8HCksk01NkFCTKJJKSkujKQlOTpwiGddBmvGYRjKeZGriJLGowqmpz9EULe/c1wWLJFMTkyQ1PUoyHdXQFBU1FmMio2+eT2UnTrMakxN8fvKUHr9IxTk5qbsy0okk2dRkvilkKjuhxze+0uzh93rzbvJptoaaYzFON4tM5CIciiTr95s8HY/X4y3xvBv9q8UU02JFKhEjGvaRyPEz4oqca+zUBRFFSpBQM4j/+eI/8OX/ktTiecHgdCtG/CvNHIm8EDHNb/gqCPN0zehpzkMmlSSVVPJAyWxaH96nXQe60pL4P26J6XaPaaClfhs1J4joLgv9/vVjSMZTpLR0Pjejsym0/O+n2RS62yOW52CcFibU/H2mEvHcY04/txyfIpPNq1TTeZ7pn9M2m+kXfpq+mm8dydtxkrme2wTplEwqFUJRxtEmnASiJ4hpYeIJjZiaxB+IEFMV4kmV8fHDHNq/me2Dz9BWfRU9teewq/frbGn5Ju+su5adTQt4u+Vytq76IRtX/Ii+6h+xofsPnBhaT0Byk/G7kJwSrauf5TeXFvHEZd/idzZB473fo/6xP7D4X79lXfXjbGx5luf/dT3LX7iFta/dTPea23nyvvNYtehbvLPjzwRdryOHVxH0LsU39jrJcA2JQDWh4RoUTwOyqwbFW0PcV4v/xAqSwVaSgXYUfz2h0Somox2k/C1ER9cSGqtB8jeTUHrxBuv57EgTsnQY9/invLVzgCceuov5JYJzK6xYLcUIYabEMRNjoZ0Lzvk6/7j3fl59cSF1a5bS3dXE4Ppu+jf20jPYQ3dvFy+/+BI3XHMtZ5XNxiAsGIQJm7kIu9VCYYHg6qsupa+vgYMH38Tr9RKNRtE0jXA4jCRJ+fYPVVVz9ind6hSPKbnaUhUtpothyWSaVCpDKpkhnc6SSmbIpCdIJFJMTZ1CS6ZIp7KkU1mSyTSqqqHE4siSgiqrBIIeVE1jxO9nx4FDLFm/lSsefJzLHnuOSxe+wk9fWcOVzyzlukXLeWxdE5uGN3NU2sbxkS5SsT24R9ci+1tJhjqIjKwlPLQazdtIOtLKhNKF7KsiGaknHW0l6qwlHmhF9jQQDzSSlduIeeuJeRpIhTvJRHtQ/S2ko+1owXoS4TqmIquQRpahedvprPkHFRZBpV1gFg4sYhYV9gpKLQ4uu3AuX6T3o/o6UN0rORmpZcpfy1nzLPrFgNmQU/f1iwxLaQEXXjaX6HgPvhM1JCONxANVjH/6HF8mt/Dony7h7NzuR5m9GKtDjy8Is6B4tmBobB3u8R7+q+1k/5uvMrdEMKNIv4A3m+wYhF2PPBQKLr2sEPdYMwf2rKJUCGabZlNUWEyhSWCxGDEaijEJO+V2QdC3kf0fvoZDCOYY7RgLHZjMpViKynQxxCB4/smbkF3rkEaaOLukiBkmEyahxzesRaWIQgMlZSbmzDEgywNEfK1ER3uYZRJUWuyUWc1Mah/gHX6OU+o6Yp42zp+nRyJsOUt7sX02JksFVoudYkcZRiHobn2WCW077mNVpIMd7O77J0Zhp8xq5/mn7iap7EEOtxD115CMdDPHplv9DcKAUdjYu7uDULiDYPg1QoGVSP4uvky2Exl7Db7YpXfEi0KKDCZC0Xc45ltKxLOaRKSNeKiDiKeOlNxKxNXMhvbHmG0VWEQxNlGJzTwbk6WSQrOdkhI79TVLdYimmMH8MytQYltIqc1I7qUkPLVMBroIflrN9+ZY9F0ts+DgiR2kfJv4/nzBLKugqPxC/J5W/M5GEqEu5PE2/v77b+Z24gRG81xmnz2HsLQFJbSa2iU353LcdnbtaSYQq+dLtZO0r4Wm5bfnIIozEGIWwiQ45N3JhNSF53gXjhzXYUapHb/zHUKuFnzDz2MWldiE4MVnfs1Ecj2a1EhorA734XYqhMBosyJEMfbSM3j65UcYcnXic64h/Gkj9//kQuyFRZQXVVIoLNisZZSWViCMAmuJwFwiKHIY+fl1FzOZ3sexg8t46P4LsRh00OJlF99KINiBP9BEMFCLZ3w5sUADqreD4Y+qdYeO4ULmzJrN6FAPcqid0WN1zJ8lmDljNv/4+4tE/KuQfNXIniYOvL2EMrPeGGEoLEGIGRwaP4zX2YXmep3/j67zDpOrrtv+yW42m56QEDpIU1R8EBXr81hAUewNG8r7PGJ/VCygqPRAEpJs7733kkpCD0pLSM+26WdO73Om7Sah6Of94+ws+F7X+8dcuXYyu/M7c3bO7Pf+3ffnvnCVwPK16xFKL0eWj0K6h/DxB8m7faxbJrB+2RJWL7mKZcsv5arrzyMx+zgnTt6D6/TxjksELj1/CcuKS1lauoKLL76AT974Ea79j0sRFgmsWLqMxYLAXf/7I+TYDkylHUV6DCtcQ/JUBUdfKOPyCwKgqSAsD1wqiwVCE73IsXr0+DZmtSFu+8KHWCYIrFop0L+zDENvQE5sx9dryahN5I0xli8SWL18KYKwhuMnR0km+tCiFeSlBnrKfsgFJQJXnHsBF6y9GjVZS+TUJtJyE6+Zg3jRca48N7DzC8I6dPUQx4404BpdXHNpEJ9Zs/hcliw9h4vedSl3PvAt/nD/D7nsnespXRYIqouLBDpa7uOlv7dgTtTQsvWOhbaC7932ReKxx0npw8yZXZT96b9YVzzPlCl6B8KSy2nvrEUXx9FmygiH6zHlXrzkAL40gCeNcd01pcFO/Lr3cUx8huhEH9qRpgCiuqyUVZdcyJFjQ7xutZNRa3jlmftZvihwNgnC+axafhF/+evPyc69RHyiDj3Whp3s4Gx6jOR0HXqsnVl7J2ltnJeevpd1JYGwc8GlAjGzk6hci6W3k4w8Quzods6brxMuKSlBMv6O4Q7iaJ3YkS5edwc5t1hgmbCcJUIJU5O7yPg7SUljXLkiaNC58KLFHDq4m4mJfcxM7+DgwWqOHN2GafXgJHpQppsxYy1kzVY8pYaTLz3MY3/55nzsYSm//PUPscy9gfNNrEQNtfLf37ph4Trxy59+HV95nLPmADvab2flvAi2/rxrGBx+lEiyC1HvIpZ4MuAALCmlpEjg2MkWYpEW7JkKdtfcMd8yI9Cy7xEUu5XXlFY+deXq4H5hJULpuQhLBE6Gxjn00ibcRB3vOkfgsvPfi7B4AxFrGE+p4+MXreUc4TyE5QIdfffS1Pwr2hr+h6fG/sJA0+/4r+svp1RYRolwEd/46U+AfVjRR+afZwMf/dLFJJXtvCF1Yk40c+MHSlkmBODZpUsvQhAE7vj5DUhGNdZkLZ+94QJWLFmJUFREZds9hMQmPK2JvNiGLz/C7t57glrnpWu55SsfwjTHUaN1zCrtSKFm5GQri0sESopXIQilTM+MIMarCJ3cwoZlpWxYvogPvmc9SuxZkpG9qMo4mjpIUuxBm6pBD/Wz5YEfokkHSMTHSMTbMeUOfvbDSxCEcxAEgS994X2krL2kjC7MZANqtAEj0c6c28K2h38QiMjFi/j0F97DVe8S+OQNa/jZN2/kUx+5nOLiwM0llFzC5pqNTEutJKINwe/HkqV8/DPXkZT2cuzVR9ETLVz3zuCz9pxl51NUupbiVUXUdv4Zwx7EFBv4xW3vnI9OruXnv7kBUdqBpe9CFnt5em8lSwSBdSvPQRDOob/1d1jJMfREOxm7HVerxlUr8bV6Mnozd9z+YZYUB++N8X2DJFNPMZmswU/vZrznERYvXxVE1QSBx/c8hiQ1oCitnLdGYLmwimKhmKT0HHGlEVFqwnf246lPEZ2swVS2U/bwd1lRHPw+n3vuuZQuEzhnncDaUoELli5n1ZIgniQIqxnfMYzmPYdhdaDHmsgmRjnt7UCaacIWuzHjHZiJDlylB1/rJ2MMEDvVgCv3kTEGkMP1GPEWPKUbPdZB7GQ9ergFK95GSulCnKohbQyQMUdJznShRPqxon3ktDF8eQgj1o0tDpLR9xI71Ys0M4qn7MNTdxE63khafxxXeoq0eoDkdD8pbRjf3o9r7Gf6ZAdTJ2t57tk/sP/x39LW/D3+/swmIvJOjNQ/kLTDRLQYUwmZ6ROnONBewZ0fu4jvXLaMX336XQxW3cOBJ0eIRqMkRR0pHObA3iH+vucBumtvY7TtNnprPk/zpg/Qte39PN3zOYYqr6d+09eYfKUFceZZEtFThMNhErJEXIpxfPJVkskEmq6gKBIJMYaXcjAMDS/l4PsepmnieV4Q9zYMUqkUqqriui66rpN1U+Q9H1vROPzSK+TcFFnHI+emmPODGEjGz+JaHp7tkXJ88pk8KSeFbQSb5LZpkU7Nz6nzm+SOaWGb5kLMoyBuuPORjALYswDTTHvBfFpgVBTm6ILAEIgQweZ/Aa7pzjeGzGZzC44KzwnEDt/10GQliNDPOz8USQ6iMPMcCnc+3pFOBVqAKstBTGQerOlYNmk/i+um5oWKf7254CIosCU8x8Y2A35DwHZ4iz0RCBVpXNta+L+COBHEJtwFBkUm7czfgvsK+ZR8NhfUe76tOWQ2l50XFQq1pN7bnBTuQrtIkoRxPwAAIABJREFUYa1BvMQn7aXflrEpWFk8Ut5bDoyCuDKbe0tscSxzoZ60cFz5bGaBi5Hx5+Me840d2fRbgkhBrCjsshfUorezKwo8g4IVpgDgzPgWaV/B8xK4mSSKEcNJ2WiGgWFZOJ6F4SSJJk+gaC9x+GAf/a3/S1/dLTRsvJih6ot4vOUaBra+gz1172Bk2xU83/5pdtZ+hP7aTzA+eAeh6FNMxSIoiWkOv3icxq1/4s6br+LHG9Zz+2qBPQ9+i70ND/CH/76FO//78/z511/nz3d+jYbKXzDQ8Tt29t1J/davse2Bq9k1+FWOvXInocn7iIc24qo1OMkqkqceZdbow4o2kJzYTuToRlJSA1qokozSQfjwYyjhCk47PVjRWl596i7ceCNquI5kuIbQRDma0oYUH0NJHEIRpwlNHubE4efob6/iI9deibBI4Lzz1yEIATRpsVDEquVLKFkkcPEFq/nEx27gy1/5PDd//kY+9NEP8M53XsGSYoHVpUsCu/KieXjTYoErrzyPL37xE+za1cXExD+Ixg4xPR0AOl3XJZlMYhjGgljhOE6g7s3DYgo1OgWKb8px8f0MqVSaVCqN66RIpdKk01kc2yOdzi6IF57r4zjeAgQ0qFW1sV2JpBRBcS1eDEUo37mfrz24javuuJPvd45z48NlfOD39/P5h7dw12ATe6J7OaKMEJOGUBMjxEJVKLF6fLUdP9lM8uRWZo0O0mozrtyAmSgnpTaQMdrJmd0kp6rw5DZOu32k9VaUUBU5o5t/ZnfgJtsxYk2c8fpx5YagLUSsJW+0k1a7SBsjiDM9dDT9hpqKX3DrN/+DZ57YQsZ9Hj2xCz3eixKpJGvUk1WayCY7MeOjHH+xjgfv/iK3fHIDf/j5p7jnzpsQZwZIm/tQZlrRo03MOT0oM9swIpXMan3kpRHc0DANj/yMH33tA1z/7hV89zs38NJLrUjxIRJT9RjRek6+dD9KqIG0toNn9mzmx7d9jI/fcD43fOB8Pnvju3n++WbyucfRkpUwu4tffPeDfOr9l/Hpj7+Dz918MZ/65Pl88LoNfO6T13Dbre8hMl2OozXy4v5H+P7nr+cLn7uGd15VyrXvXc3PfvpZXn6xmaljjeTtAbRQGeFDfdzx3Q9z+QUC69YKXHHlEu746Y1MTY/iuM+gyO3oiRoSxzbztU+t4tL1AldcLKBEOzjtViGHNnHi5fuQQ+2cOtTBL/7nM1x5ySLWrRFYuULgyssEOlvvJza9l9nUM8SmKohPbiSj1XNg1y+57EKBc1YI7NuxBTXRgxjeRjL8KLN2J51Vt3LeecEA/uHrrkRJPIkYr8Yyt2KpVSQm6/GVFhypkrOZXjasDP6Ae88Va5CkHYhaNa7aiKO0Ik5Xo8XryDptpPQOXnoy+MN5w8pg8F1cFIDUiooFzl0v0FwfVGAWCQJ33fVNkvF2Xsv1kdGb8ZMt2NEm8no3v/nWf1A6D/i7689fRz3VykcvEVizSOD9N7wHS+3FljpIJVvxYq3o011cfVHQKiAUCXz2q+/EtsZwkw2MtPyYi9cGw+7x490oagva5GZI93LGGePrn7uMVYsFlpcKLFsjkDDHSCsd/Gv2AOtXCaxZKbBiqYAh78c3emmt/lQA5ysWuP+eW5CijWTsTlJKFxlpBz1Vv2JxscDq+R3l0d3bkI12NKkMe6aR9MlR/vbnb7PhHIE1K4LzsKxU4Jw1pYEzp0hg3Zpiaqt+hRhpJjFTy9c/fxFLBIGiRYv52jd/QDTahJhoxHO60KQ6LKmJ+Kka7Eg/l60SWFq6hmuvORdFHCYZruelpzeyrEhg9XKBX/3vT/CMRiypHj3WiDTVzk0fXcMF86/R8uVLODy9m4kjVeTFBq46N9iJW7lhNZ5zECdcS8ZoQ4s1sfn+r7CySGBt6XLOWbOCz9x8FaI1TDy8jehUDdPHOzh3dSAULl0ssOHc4qDGtUhg3Zrg/o9dfzHJ0H70xChytBFTrsWONWMnWjnr72N5UeBGWFEavDbfu+2zhE52k/eGsZNVxI6W857zg5jH4qKA/SFGa3ktN4ga2kby5GZy6iDXXR0MzitXLuP7P/ggKWcXtlhL7NUHeHXv/VxQMm//XrGKrNuPo7SSPLUdc6aBWXUX65YIrFkmsGRJMUde7iXn7SV0cjM5fZjbvnw9SwWBNauDHdeS+VtxcTHrV6+nRBDoat7O9Ik9qIl9pOON7O6+eyE687vf/4CUdwA90UFWayMV7uDKcwXWrw0I/UJxMX2D1SRm+rDjjUjJdsRIG0asGyfejTzTxoXrBdafU8yiohUcONJP2trHm8YOrloX7KBe9M5LkOX9RA7fh59sJqMPceVFwft09bIVlJYIbNv+W+zUk9hiN3KoiZw9yKw7hBppwhK7cJIDePIIR5/fyIVLBZYKJaxdIxAVO1DkHqxkL3q0GjfezCVrg93b0mUCCe1JbG8QV+vAjXUwZ3RxyUqBDUtWsGZJMZbxHLrSyRl3L1evCSzvpSXrWLki+IxfvWYZxSWBG+3p54axYp1BnaLYgRqu4M1cL3aimX/s3hJEC1eV0tz+CPFYL1qikrRWhxpq5MG7vsoKQWDV6hJ++pMvYCVHcOONaNNVfObDi1lVGogYxcXFrFkvULpKYOXaABpasqSIb33/I2j+TixtACdSyd7GO1gnCCxZXULLznuxU52ckVvp3nwH589Xqy9eWsqHP/VudPtpzmR3oc1UcNESgRJhFYKwlqS9CzNWH0BEhRWs2rASRR/H0Idx1G7sRBtZdZzndpezoii4XhSvXU9SbofcIO9YvgxBWM+1Hz2HeKyaN6QRsvFBpBODrF9WEKLWIAgCP7r9w+TmxjmrjnLTBy9ksbCYlWvX0T6whVC0E1vq5LQ8hDa9mX2DD1EqCBQJpfzXf72bjP8MvjqAF+3C14fIpIa49FKBkuLFbFi3npR/gESsktHe21m2dHUQ31skcPU153HJ5aV86rPv5LoPncu1H1jL6fxu/nz3TSwuFli6MmgV+eVvv0nZ9nsCcb+0lJLFAs8/20h4IgB2a7Ea1GgDptgJr7/MZesELjv/IoqKBUT9ACcm63G0IWa1ffjqDv7w2/9i+SqBRSUruPraiwkl+jDlXbxjRQnCoqV841s3Mz01RjzUih7r5sDj5ZyzNIDxLi5Zi1AsUNt6L467ByXUxL2/+XQAJRXO4UOfuI5bvvJJbrr5ej5703spWRy0nJUsE7jkyvPJGPtJ6eOET1WgxqtwlBr0WBmWWEv85FZ+97NPslQQWF6ynNtvv52/PvQzvvSN/+B915zHMqGIFauKWFoq8J8feRee+RRirBrf7ufCNQLLhBKEorVsq9lERdPv+MuD3+OxbX9kx1gzp+eOo2j9XLImuGauXbmKRPIUJ6Z3YdlPocb3oE7v40ff/SBrlgbn9p3vupJTU2PIcidqpBF9sh1L7GHO3Yk004wR7yBrDuFIXWixVqSZBtLaCNJMC2q0hVl3GCPeghZtIWeO4qvDOPFupMkGsvoAWWMQI95JYqoNV9mBp+5hVt+JE+8no47gSYP46hiWOIoR30FKeZKM8RTidDdpYyeeshtxcoyU/CxadISMNUY81Idn7EeKDnH4la10tH+Lnq4f0NzwXfq7foMoPollHOTU1D84GZompnqkHZ8dVY/wxfMFHvvGx/jlJ6+k5t47CJ18EV3Xcaw0U8eO8ejf7qRq49f4x96/MtD4bUaav8TerluouvcyNt+5hoM7vkpX+bdo3vYDZo6OY+shpqcnkAyNuCoTlmIkkwl0Q0VVZUxLx3EtbNvEdkws28DzArHC9/0Flp1t2ziOg67rzGZyzM3zGsxCdGI+NpHxfGazs/humpQTNIT4ro9ne2T9HCkntQCldC17Hk3wVmvH26Mis7n8Qhyk0A6S8X3ymexbTRzzz53PZP99hp3HHhiaNj/HBq6M186cZS4/u9CEmJvnYhRSBoWYvDffmhnwJ4yAizG/rgJcs9CumU75mLq+AOU0TRvH8QpCxT//zQlRiFo4lsHZ07MYmsJcPsvp2fwCY6IAxgxqRYPhPhAi/LfdUqRTNtm0Sz4bNHwUgISFipQC2yKb9hegmwW3RvptsM6CIPIWD6PQJpIjkwrIqAEd1Z/nU7zFwSi4PWZzmQV3SCDI/Hul6luOkCBjFHxfsM5cJkPWT5P104G1xguEh8IgWzhZwTrSCwCTYB3zQsU8DCVo/VDJZlV0W8GwLCzHRtU1DFvH8iR0dxrZOoJk7GHf45so3/hNdrb+gJdHv07/YxfS9dBKGv9UzIG29/Nc6wfofOg8OrdcSn/TJ9j/+N3ExENMiwYvn3iRF148Ru2jf+T2a1fx09Xn8LO1ixn561dIHBxn5siT7Bmu5+l9Hfzj7/3s2V3FkVe7OfZqC+2NP6Fh+3U8vftWxPD9JGOPoCW3EZ3YSFprZNZowwg3YMebsGJ1GJFKUlIgWvhyO/Hj5VjJOiLHH8WK1uDG60me2o4WqcXVOojOVKJGW3CVJzHE48RDk2hKHNeVOH70BU4ceYmmts28+9oLuPCS1QhFAmtWl1IsBDnzVcvmB6QigeLiICdbunQRRYLAqmUBLE4oFrj08jV87we30NC0hVOTL/Dq0afJ5GUUfQpRFBfECVUNak8Nw8A0TSzLWrioLAgXnofrugv1owUhIpvN43k+mXSObDaPZTo4toefyuC6KRzbw7E9DMPCtl1Mw8Y0bCTpJKadYFoM8fTx4/S/cpxfNQ/wgd89yH8+VMM3apr4wpZKPvyHu/l563b2i/t4VRpANkYInWrGd7vwrXa0SBWeWM/rbhdGuIyUWo8pVvJaupOs2YIaqcIRm5mz+/GVdvRoDSm1mZzZiSu14EntOGI7jthKzuwipTbhKfVkrW6sZBO23ISjNpGMlKEkKjG1OuREOfHwQ7h6A1m7m2SojIxVj6dWo0VqMCMdOIkyvGQVdrQc5dRmvGgVXrgcc2IzmVg5tthCzuwhfPQxsloXvtSGF29GmajgjNHDm8YwWbGXmUMVOFJ/AHRMNpE8sZF/uS34egNyuIyJVx8ia/XhaX3Ycg9KrB0z2Y0s9uCYTaSt7cxaNYRffQw7NoQU6SDl9aIrbSRCbZjJIcxkC8nwQ1jJTZy2ekgcaUWNNROfrkdJdBKeaiA2U8/Z3AiWVIOVLEM8WUHiVA1zqd1Ep1uZze1nbnYvjtNDOLQdTWrGTpTjRh5Fm3qMyMl6dGmIrNnF5Iu/Im1Vkgxtwtdb0WPNKJFWUtogvjFA6GQFSrSRWXccPdaOKdZjy9vREhvR41uYczqYOL4JzxzAkvpxpC5iE4+ghDaS1eo4bXYgJQfIeM9jSk+hxPpw9FpsbQumWI6vdKNEm9HEKqTEFny7m6z9JJa0n0S4HddpxZLqcJU2zEQLarQaR60mbTWjx9vQwgPYygCOPoJj7sA2d2AaY2RSe8imdmJI3aRTfycWaUeO1+JrTagzVThiG47UQtZpQztWjiWPo+jPoKt70ScbOLz7dzD7DKK0Bz3eijJTiy82clpvx4s1kzd3MHmsnVz2IKm5cZLRRs5oQ7xu7MCI9xMNd5DP7CWl9+MlaogcuR9Pqidn9fHi048Qn+lGlXuIJ+qIHS9DDrXy5J4HCU31MzPZgyr2krV6yZnN1Ff8CiO5FzXejyG142kdnPGGcRJdpKUhdg7ezUDXn9m3ZxumNY5hNiBGH8YMVfOmtod4pA4p0YYiDjE2eD9/vftWfvmTL1Fbfi9S9Ai+dgxXH0EVH0OLN/KuixazYeW5LF++nKR9CklsQxKb0eRmdCmgtavhZnxpmJf2PcKvf/51hnr+iiX1kTMHSMnDbH3gVn7w7ev4x/NNiOEKlFgtZqIFLdSKGR2gYuP3+OltHyV0fBdHJ+rx5D7Uo9U0bvo2P/zB9dS1/AFb3U023s2sMxycg0gXf99fzh9/+WW+8cVrmTjRzfRME47UyeSr25k+Wssb+b/z7L6tbLzv+3z8hg1cfXkxP/nRZ3jwL9/niZ1byTsHMBPDiJNNzNnDpOROYidqmD68jYwxws6+P/GZGzZw5QUCP7z1A8ym/8Fc6jmOv7IJJ1lLTuvlpg8u5ZK1Ag/d/31i4giu3EP8ZDlurJZZpQX5VCV7B+/i8gsFrri0iDt/+1kUsQc9WoGfqCZ2sIwr1gqcUyrwsx9/GVfrI631Ik9WYYTqedN/nC/fuI5zVwu86+qlzLrPkzYHmTnyAGTH4ewxnhit4OYbL+Xyq4LmlBJB4N1XXMqtX/kMoGMk93Di1W04eiuvGR08MRTAdUuKBKqq7iSdegIxVEfk2GacmVZOvVzDutUCy1YJXHLFEg4fGUAXR8moA6S9MUx5ACXUgRnr4I3cHr72xfWUFAucs76El450osb7yEu9XHOBQHGRwE9+9R0SsRFcsRIj3IYn9THa+1s+fP1SlhQJXHqxwCuvtHHsRANqpBVX7sUS20lMVZM1B3DlXpRQB7ETzRx+5i+sFQQ2lCzivVcJyGIPamwAM9KPE2vidXeAqy8M6lwvukggKo6RlJrRxQZyag+pZCMXLBO4Yv1SVhQJmOoekrF6rHhXwHkRVlBaspYlJatYvizgEgmLg8/tIxMv4ia7MSIdmNF2XKmZoy/8idPuAH/79X9ywXy8rqb2TmSxm2R4G9LMJs56wzRsu22+VUPgj3d9lcljNZx2ushqTZx6aQvvu3LeGbj4XAQhEOhKlwdCz9333EFCexzvtXEMqY+82kjPtq8FLKESgbGnHsYwmvin1cdr0gjvOU9g/TKBtWsEHt3yExLxfhypA9IjXPw2FsXLr9ZSvekmrloWOHM+9p/XkPJ6ePPsCKZYTvTY/ajTZchTzWxYIbBsUQAOnp6sw0+28I4VRSwWSvnW925ATrTgTnaQFfv5V/oAH7tubSDOlQatK1s2/Q/HjpUxJ+/g0+8/L1jDIoEXD40QCfeQ0UfIicOctXp44fEKlgmBMPK5G9+HktjJP3NPk04MYiZ6yPmDrJh3zaxcKpBOPYki1iKHmwL2yKIihJJFLF4mULQ0iOkKiwWKlwm8dGgzjS3/i7BYoHSlwLK1RSxdWUxRURElxaspWSLw059+lsmTHSRmGohObCWltmCJraS0PqzQLi5aKbB6icBNN1/PsekuNKsVS6shfOwhckozWbuT5aUCK5cvoqhEwE09Tdp6ntXzQtRNN36IZGwf0clW9Hgvvv4U3/nqhxbEwyWlAuN76nhi30aMaCcDDb/mgtUCi4tXIgilC3yVVauXUjJ/bF+69TpOJnaRDHUQn25kzh8mGS7DlmpRwvOtV8l2fvjly7lktcCq4sULscolS4Jo3hLhHBYXC9x847vJO0eYPtqImWxEi7WwrkRgQ0kJwpJzg/fEssL7ooSVK1fS2PoQUWUHG1Yso1QQ+MgN15CQniWS6EHTOnHkHrLKGKMDv2fpIoHli4tYvWwJJ47tJDzVSt4e4o3UDuSZdrRIJ7bYi53sxUp04Sm96LFW1Ggzyak27GQvKbUPPd6CJbajx9pRw+148hCJE414Yj++Mogr9ePJQzjSKJa4gzn3ADl1HDcxgJPo483sE3jyCPGJTubc53Dl/UgzQ8wca+Kfs8+SNffzmv8K8nQgWrw5+wSnjjYxfbKTufRzHD1URkf7rdz3tw/RVPc9tmz8Jk/tqeL4wVGmTr3AC4deQTQyPP/sP+jf/gCP3fYpPr9K4DefuZKdjffxwjM70HULy/CZOnGMlppNbLrnRl595iFe3v97hho/z96uz/Nk703U3X8hQ1Xv5fgTd1O/8Yu88nQtsdALTE4dJSKJRFSVkCIjy0lULRApCtEP0wwYdK5nL8wM6XQ6iJRbFr7v4/tBBHxubg7XdclkMszNzeF53sJGaSqVYjY7R8r18V0f1/LIZfJBJGQewlkokigAN4PChmAGLuAHUguOiMA1YRnGghChKWrAuJjnSRRqSANBw5tvGAkiKG8HdhY25QtQzAI4M5Py5+dhF1WScecfl/XTOJb1tpbOYG3OvBukYAhIp3x0VSObzgQMDMfD9wvRD/75b7GLwsDuOTa6quA5NvlsZp41ETgc5vLZeVdDeqFitHCby2cX6kpncylyWY9Mel4syObIZbKcnp2bj2q4bwNeevOCRWZBpCjUlgYRFP9tLosglhJkfIIalLlcfv6F9ucFlMDpMZfPMpvLYhnagkgRiCHegnBR+DrjewuCSSBieG/FOvzArVFQkXLzLR8FBertQkkuk2EuP0sum5pfs7fQHJLNuKR9ndlZC90ySaXTWI6H47mkMjaqNY1kHcRMH+T4dB0DfXeyq+8uBiq/y7OdX6fxnnM40Ppe+h5axf7q97Or4mqGKi6l4ZFz2TX0ZRxnNwl1grDscTx5khcOnqR561/4xQc3UP6hj/KjJQJdf7yZ0KFxwhN/Jxl7FTFxmKh4kOOTT3Dw0AAHDjTQ2f4HmsrezwtP3U4idB+2XoEqBhdjI1qFE6tDm6nHjNSjh6tIK01Ik1uJHN1EWm7njD2EHC5Dj1aiTpeRkZoDloXShiW3YOntxE/UYcf3I4cOk7YtHNdETM4QT0why3EmQk8yFX6WobEGvv2dz/O5z36cj9zwXkoXB7uCi4uKAuvfouC2eInA0qUCH//Ye7nxMx/k7nt+Qd9AE4eP/p1I9BTTMyfI5lLE4xE0TQugpYqy4KiQZfnfVM9UKkUqlcJ13YWLSzqdxnVd8vk8luVgmQ6+n8G2XFw3FYgWrk86nSWXzpH2Mvh+EAkxDItMOoftptBMC88NEROPE9dihF2HnSdnuL2smR80DHJLWRc3b3mMD931V75TVctjz46zM7SDU/YOwmInptKPY7Ygxyqxk7XMWW04sUr08Db02HbenO0lYzbia42YiVpe84d5MzuGEqrBiNUya3fxr/wYaa0DPdLAnD1I3upDnCzDkxt4I9uLo7djSA0kw+Wczfbi6XWET97PP+e6kMMbYa4JTyrHiFWSUhtIm7WET92Pb7ShRdswYo9iRB8lr1dzRq8lJ5bjhTaRjT6G/OqfscRaXLkFM9qMOt1ITu3FjTcgTzyCGXkUvF7SYgPxE48xcehhOLsTcgOkEuVIx+8l77YzffRB4hObsRK1kBskcfJR9NB2tOmtpPQexOlHMWIPYsU2klOa0KaryFntWHIVjlyBHqvAk5qQpx4jo23n1Ev/ix2p4Iw6iJesQA9txYpV40lNcHY3aqQSW64h7zbjJetwxHoyWjvSTBWG2IAu1uAZDUixLZhiO75YgzlxP+nEdjylmbTVh3hqK36kDCW6mbzbTOTERpxkA7NWB65YjRF5DDu2laxaxRteN/JkGSm5lrxTTc6pJDqxES3awFy6Bk+tx4q3IU/Vk1ZaSSt1RI/ejxOrQharyKUGEUP1OGozc+kmEqH78PV6znpDqIkulGQtidhGTG07qliFq3YhhWrIWO3oiWrkcA1Zq5+U1ooS30o+1YyrtpA1hknMbMVI1pBzu1Djtcz5QzhKB1lrAFftwlAaUcUy8m4TE6/cix1v44w7TmxqG/HIo5BuJ6W2YMgDTLxayazcyVmlAS20hYMv/Yms3osnNpMWGzCmt0G6l7TWhJmsR4xUY3hl5Owu0uFe0pFuMlYb2XQLptxATh3GE9t5zR3AVxowopWk1SYyWgvydAV5s5PEyUp8tZsz2XESkVoSkWpstYXTXh96uAop2oyt9uDpvVjJDuITFZx2B8kaXThiE9KpOpTJNhITbbjaANMnN+JqdeSNHuxQF1KsCs/oQBPbSJlDnDxUg5EY47XMi3jqk3jxp/HURmb9bRx/5QHWFAuUCMvZtOVvaNmnA2Cu0kkyVk/a7kFLNOFrfeStcc56+1BiAyixNjylg9P2CE5sgIy6m4y1A1PtJDFThRqr50xqmDPuMFa8nVSyBzvaxaw+hm02c8YZxpvuIiuOYCS7UOQ2PKUX+Wg9erwTaaYZcaoRNdKGFu0irY9hxLt5Pfs4M69WkzdGMBOtZIwefL0PMzlAcmaQ8IkBlJndeNJe9GgvntJNWu3ElzuZObQNJ9qFGunGSHQwc6wMZaYdKzJCXt1P7Gg9Ob2H0LEWzng7iJ3Ygh1rRJvu5LXU8xjSKL63EyPSgZ/sxok0cEbvJHZkM69740jTHdjKTmLhITLOGJweISvXY800kVV2Mef9nWRsB+ETNZjxdjJqL2esQaYPPoYr95MydyIlBrHi/Wjhesj3M2d0ED1cQUoaxVaGMLUePGsniXAXhjSEo44iR1pRYjX4djVzmQrID6NNt5GYHCfnH8FPHSASasbVOrETTbxmjjJzuJJYuIPpUBeZ2QNEwt3kvceJn2zC1vsxpX58bRwl3IISrScWqieZGCXlHiISHSTrjMHsbqx4P675AtHoE9j6OPLMY8iTXWT1YXhtPxlnnFzqKaKhQVLeE8hKL1lzJLB7y104Uge+1kvWGEacbMZJDvFPv4PoK534iRd4M/cMWbsXI9yHFx0kIzXhxOsRJ1o5/EIrr505jq6PkYjWI4cryetdqKFyxFOdvPpsF2f9Y+S8vUwe3UTkeCV2eIgjL9bx1J6NvPBcGYcP1vHCC+U8/+J2Bsf/iO7txk12oUy3YEQ6SWvdnPV7eTM7gjzZzmjr3Tz7bD2u/QSm0o0U3k5KrcNNNqNHOhnv/gO1DX/Esp/EVHtJTG8lrQXXyH9l93PiH5Uc2DXA73/6NTbfexsNZb8gOb2HrHWAE69uR5OrUUKduIlKIgcfpubhn1C1/Y9o1hiaVI0xVcU/jS6m/rGNR+/5OgeeqCTtPokUbcFNtpGTO9nZ+XOayu/m+JFdKHIXrx64m1986708+Pvv8PrZo4RPPYojVcOZftz4NoyZ7TixVn53x7X85PvX8L3vfhJd6mTW7OQPP76RWz59HQeeLWfOHyYVbcNPtiBOVCOIdPQBAAAgAElEQVSF+3j43tu44boL2fzwz1GlnZw8vpW8MkR/42955yUC733XUk6e6MYxRxCn6sgkeyA3TvhIE9/64rVceqHAM09VI8X6mDi4DTPUypy7B1Ws5yu3rOY9V67k5//nFpLxbrJeD5bYx7dv/ThLlgq844piPn3j1Vxy6RLe8Y41XHLxOVx5+UVkcrtRlN3sGNvOjZ9+F5dcUkRRscD6dYv5ypc+zwsv1pNOPY2p9GEkmph1utGjNRjxJjylm+fGHuZdFwn814cv4NSpEWxvB26qnVhoI75aix+rIXFyI++9UmB1qcBlFws8/vjfmDzaxPWXr2DZUoHf/vpLTJ1oJ22PkNJ7mTxSxTP7NnPdu4u4aJ3A9e9fx3R4B7Y5jhlvYeZgBRefI7B8aSDOlC4SuOLic/j4h97Dfff8mKOHuzHMcdL5MeRYM5bcjq20oifq8I02PLkVL9mOOtPAaNMvWScInFsarG/1SoE1qwSuu/ZCfvSdr/Psk1s5m32J8LE2Dj79AK7YDLNP8Mn3L2d9cRAlK1k6z+QoXcyyxcspFgTGx8r5whfPZcn8pt2LL3aQkAZw3CGS0VomD27mTXc3ltrN9e8JOBilgsCOwXK0xBiu0kNW78KI9TN1qIa8tRMl1IYrB0ySs/44jtxJztyJFunElfsQp+vJmIP42gBatBNxso28tgMr2oOd6EWabsUWB8hZj2MmdvLyM5Xk9Z2ctnZjxXqQp9t4Pf0kvrobR9rD1OEu5txnyVp7mDlWR+REGynlKVLy00webkScaeLNMy+QjA6jJEZ5at9faWr4GrXVX6Kq7JtUb7+dgba7Ge97mP7urTz9/H6auruoqNpC+Z9/xF++ejX/5+pi7rzxcnY23oscOUYsmiSZMJDFGDuHW9jR/Ss2/eUTjLbfynPjP2C0+RMc3PtV7v2ZQPPD5zFUeRPjTd9ltONOUtYREslTJE2NU/EEajqHokrIchLPc7BtE9PUyeez+GmPVMrF8zw0TcOyLGZnZ9E0baEd0HVdLMtamC0KQH7f95mbm8NxHPKZPL7r43tpTM0M6kydFFk/x2x2jtlsDnfeqZCfL3dIFaId867/TMpfqBJ97cxZrPnYR0GE8GwHJSktRDoKjRv/zlz0sQ2TRDSGJivzcZAAtTCby/9bVWnBxaFIcuAUmV+L57gBN9JPB24NL4ioFGIlQeVqIIjY80xAz/XxPB/hjdfOwD/fmHcwuPPVnG/FQAqiRcZPLVSEFlwIAYTSWxj0CxGLghsiEBZs8rmgFiX4WemFbExQafJWTen/K0a8nYFREA4KYknB1ZFy0+Qz+YXIR8pxA0Egl8ZPOQtrKTg1CussHGfh2AprKIglhWPPz4NHgoaPzLwgEZyQoCM24E8UxIxUgcFR4FP4Ftm0u8DmCFwVKdK+geNI+NkMjueiWyaqrqNZIpJxEtk+iGQ/z1S4kX177uOpkQd4fvAuxiu/wMCm93Cg7aM8XvM+Xur+Crtq3s+2uxdT/tAGDjz5S1KpAxydeIG4pnEo9DJxSae17B7u+eyV/GLtWn60QmDkoa/y1HgZsemXEGOvEoseIhx/hYT8CprxCi0td9NY/2se/ONl/GP/HdhyJWJ4C4nwVqxkHXaiHn26ivDhrXhiC67YSN5oQwuVI0+V40ttpOUutFgFRqwCN1GDn2zAitagRapRYrWk3R70UDtmdB+eMoOpaqiqhGqJKKZINBkmqb3IZPgZIolXOHL8OZ7YP0prcxXfu/XLrF1ZzNLSItasKuX8Dau5/NIN/O0vv6Gs7AH6hxr5+4u7mZg8SSKRwDRNJElFkU0MLYWmpohFNHRdX3BRFOxZBddE4d9Cg0dBsPA8D9/35+9PLcQ/Mukcnuvj+8EbLJ+fw7dTZNw02fmsleN46JaN6XooholjTWO5MUQ9zgkpyeArR/nRtgY+/qdN3PhoA5+4/34+es993HjfQzz27C52Rx5nyt3DVLQVzxxm8uSjuHozjlRHXm8hfuxh7HgFs3YLObuZ5Mxm9Fg5WaOdNzOjOGILWb0LM17Hm7khzHg9WaOblNJJWu3GjDXhJJtwknXMOu3oUg2eGXAPfKMdT2klZ3Rjx5vJKF2csTpxoi34Yh8ZpYeUWo+jVmArVWTsdiy1CUttRI6Uk7fbcaU6PLGOlFhPXmnDUxqRQ1VBBlntR5uuJyU2cMZuIqNsY+bYQyRntnMmM4Aar0UT61Dj1eScDsTpLaS1Xqx4M9JUOUakEmVqK3mtETtSxqzWiJNoxhXrScu1aNOb8cVasmoL8vRWrEQ5qeR23Hg5GakeY2YbbqwCN1JBRmxEPl5GXq3BDD2GH6/hDbsHK1SDk2jCTjSRNrrQwxWY0Wqyahs5tR07VkveaMUUK0jMPEpyuhkn3MhsvI5cshYlXI5vdmBFG9GOlWEmGlHDNVjxBpTpctxEDU68HCu8GfHE3zht1uIlqjhrd6NMbyWj12ImytBjjTjiIMnwX/HVOtSZJvxkP3NmP8rUdnJqO+pUDbZag5qoRIpuw0iWk/PqEWc2Ioe34WvtGHIfutyEIm3Bs8vwzArE0GasZD1prYOM3UJsooyU1kPO6cWSq0iZtdhyA1lzkKzTihorI601MWt2oEdqsBMtOMkuHKkXRdzO6UwLvl6FGa3EjXeQ1YdwtRaOH/0Tbnwzp+12XKmFxMly1MkyXrNbmLNqiU/dS/zEdv6VGSWntXHabOO02YyTrMAUy1Cim7DcLThiHfnYIOloF65Si22VY0m1pOO92LFOPLEHO9bGnNlJ3mjCSVSQU1p5wxnljD2AEa1Di1XjKPW4WgOOXI80VcYZpw9HacGSmtDj9ZxJDZE1e1AjNdjJRlypAS/ahhVuI5Xsw032YCZaMeNtuGIfKXEELd6Jp/Wjxppx1U4cuQVXacGRmoid2spp/UkyegOu/iA/v30DKwSBT1x/A5HIs8zIrSjxVvRkB5bcgRRpwFY6yZgDGIlOIidrceRujEQTntyCL3WTEoewYgOYiVYSM1vImD2YYgue2kXW6sdKtODLbfhSM26sFlerQ52uxQn3kFOGUCP1mMkG0moXmeQAttiDGm5DDbdiJlqxpQZydge+1oUSakGaaMWKBUNkSm3FkVvmc8wDmPFBsurjyFMdZNQB3GQrbrKJnN5FTuvHF/uxpRFctQ8t1oCT7MBL9ONG+/Dj7aTiNaTkUbLaEEakkTdSI6SSXTiJbnL2KJ42gBsPYH2zWi95pQNfDK5LGa0XV+rGkEZIhho443bxutuNMd2AEeomZ+/kdHY3vtqPNNXAv3J7mDUHiZ2oYNYZZi41gm/1YSc6SElt5LQ2Zo0OrGgDeaMPJ9mGkWjElBqwpGYy1gByuAkj3kpKa8NRGnDkOtxYNbPGCLa4Eyk2hioP4lp9uGonariRtNSLHmlFjjZjG71YRi+q1Ikp9WLEe9GS7djKEHp8gORMC77Zja21oSa70eUdSLE+bKkbM9GEKXahxUdR4uNBTa7TRfhoC9J0E7NuL2/O7kBPdGMpo6hSH4beixHrQI204Ou9pPVe5FADrtyLGe9h1t6DMvVXUvFuZrVd+EoD8swW3FgveWWIvF6JPlNNzhjCkoZRxSFccww52ow0XU1W7UALV2NGe0gr+0kpe0kbQ0ihKqxEOylxmDm1hzm1B2OmDifexKzVixSqQo3VkfP6yGh9uGIfvjRMVhskZ3WRmNjKnD2KExtGl0dIRjtI6T24ShNmvBotUs1pZxg32Y2S3MHMZCuz6R2krU6MRBWJk5v5Z2qIjNiGM9NEVmzjtNpJVmzFmKwlm2zjjN6OdOJh0vIYWngLZ5xW1Mkh5Ok9WEo3GasZ6VQlbricdKKD0+Ye5Jku0uYgOacXI9qIHmomo3XgySPoiT4MqY6M0URK6kQLd+ConaTVdsxoLVm1lUyyiVmlE2OmEXWyhVl9J2ZyB1K4EleqJq0MkpL3EJusw0hUM2e3ocw8hh4vI+d2oomd6OI4UmQI1xxAV2vRw/Wk5D6s5CB6cgAt2UnK7CI5U0ZKbsSMVqNFG0kZ4yjiALLYhaV0YYnNuIlG0toOPL2F0EQFVvIZ8vYrJCONiKEKtMgASrQdS+4j64xjiH1krcfJGE8RPzXGrHUIR+7ASvRjx3dgxUbImKNYchem3I+hjCFL3ehKF47aQUpuJW+0YyfqMeON2MlW5ux+zEQnhjyI5+zENAbQpFasZAuu2Eo2OkhWacdIdBOb2EPWfRnTaEeTalBCPciJcUx1HDXRgWt0knV7SIQrcfQusqlRUvIudHkH8UQf2fQoVqKanNpK1tpJeGaYvNmHMtOMHhng9fQLKDODOMn+oLlDqkdPtiJF6nC1dvJuL2aiESvRhJ1oJa1087q1A/FEM6edJ8naTzB1qhFZ7kE3+jGtIeIzLVjJPsx4B2m5CyPUQEYe4rT9LNLknqA1IzRE9OQYjvgSZCNEj49jicNo8SYmTuwgHhvFtIaxzD58ewh5ppOcuos3rCeY80fQYgMkp/biyYcw4s8hh4aQZhrJGB0kJ7tRQ32klDGyxjiW2IOn9OApXWSMXubsvViJfrRIO0a8HT3Wxqw9jpMcRJruxIn14yb6seM9GLFu5JkOsubjONJupg53IE+04yYGsOO9JCaaUMPdWIlRfG0/nvIEamQYPd6PEu1EjfRji3sxYnuwxFG0RDu6NIKj70VJjPL8Mw/R0fZd7vvbh6ir+j7DPX+ht/nXPPjnr/C3e77HvQ/dyX2b/kZF+b1sv/vr/P7mtfz+w2v4/U2X0vHoLwmdeIlETEFWXBKJCM89PchY58/Z0/8znhr9H8baPsdY68forbyaA8MfZ7j2Sn75dYGdrd/kiZE/EJoYx3Rm0F2NhGES1Wx0Q8V2TGQ5ievZpFJuIFL4Lrqh4jgOjuMsCBCe5y1sgs7NzQXA/fmNUdu2yefz/wblz6ZzuJZHJpVlLn8a13LJ+lmy6RxZP8AnFKpLA9eDu+DcLwgWnvNWE0ihsSPlBKaB0/lZDE3HMswFHmM+k2UuP7sQHUnNwzDfXiCRcj2M+eaRgjsiP1+d6rsec/lZfC+1wMJIp/yFnx2s562qU8eab1mcZ1cY8zWmtmnheT6aaiC8+XrgqEinAojm/0+o8Bx7YZgPhv40uqosOBQKDoq314oGzgibXMYj4zvzj/UXnAhBK0dBQEgvsCPy2cyCwyJwXLz1mMLaZnPB8wW9s7kFFoS/8KL4pH13XgDJLKw7EFsCQaTAoSjUqb7dFRK0j/w/4M/5rE6BUVFQggonMbvQa5smV3BapA0y6aCadDaXJ5sOHCi5rEvaN/AyGnZKRTUkNFNGsxI46ShG6hgR5VlkaYzHHv4Oo6130b3t+/Rtu5m2h/6DZzpuYU/9TWz/zZX0bf8goy0f4dCBn5IINeFYLzMdfoFXjz9LUjlJZCZE5cZf8D8fXc2dV13Ef58n0PfA/yXrvYMkTcwyz2ZhF+FOArHscuztsdwGgQkQHMsJs4u0bADCSCECL8TihEcSSEJCs0LSaFyb8um9K992TI8fadDIjFH3lE33ee9NZlZVd89I/O6PrKqR7v6oqKiKyvyqvsr8Mt/nfZ7f8wvI25dwpedRep9l9+XH2dt5ElV5Dll4klL2fTSK72fxUz/DP1//W4zhIsLeBZT+PJ5SRN2bRdm6gNnNEUgltL1ZBjfuIdYKJFoZ6eUL9F88h6cuEek5xJfvQd89iycsEZsVlME83Z2zOFITW7qOLnyJ7t42mi4RjmycSGevv8X2/lO8ePNxHn1ig1anyEc+/H7e8au/yPf8uzfwLd94hu/7z/+e97/3Tyhmz/HwlQ5fev5pPveFx9gbvMDzW5/GMAxM00FRDAzdxdADhn0DQ4tQ5QBVVfF9/xRwY9s2vu9/TeTD8zzCMDy9gKRpemrpOhEmToQK1/EJgylk8+DgiINoxDhIGYUpvj+Nf2imjWyaiLqOZ+2ja/uYns6+ZbLxxZf4o9k8b/rrD/O28wV+7IMf5Gfvupuf++jdzHzmcZ7U/pkb5hWGaps0uIxv19CEJSZeiztBB3N/hjtBi9QqEehZYjPLxKsS6SXU/XkcocCB28GT8yRWhUAtEWpVYr2BK1aI9QZHwTKBlkfrnSN1q0RmGVcu4EolJs4KqbGC3aviCy0iuUwsd4ilDaxulVAtkFpLhPo8rjSPZ7Rw9QaGVCCy63h6GUsqYksVHKlGbNRxpRKBUiWQK4zNBtrOBSIpQ6rlCM0G+jCHp1ex5AK2UsSU8thKAVPMYvbKHDrrOMM8kVLEGS4ysWqoWxc4sjsoOzPoe/Pc8lbwhKlQ5gpLeGKG1KiSyPNYe/fjdmdw9uZx97ME/QJjtUokZnGGS/jDLEE/i7e/xIHawNxZJJRrOGKZyGgSKFWUrVnsvUXuuB1ipYQjZEjsGrzyBPp2lmA3z6HWZOQ2kAdzeFIR0gc5cNZQdhYYGS0mVpNQzmP3Z0m0HHf8GqmZwRrME2s1UrOGLc4h7NzLyF7h0HuEUJ8j0kro+wVirYPZX8Toz3HoryBtZzDEDOrwAr61hGssMNy7B0fLkvoNLCVDYLam7iYtgymfxdXPYkrnsKUl9F4eS57FlqeihC2WsOVFUq+EqxSQ93KYUpbEruGKGVKtzJHdYWQso+6XscVlEr+BJpzHkc5xO6hzaC1jdYv4SomDaLp9svoLJEqBVCsSaQW03jkO/TyvRDn2X7wHV8yTGA0O3A6ulCMxC9yKygT6DKpyjrFd40hdIRjUMKU8vlvFlQuE/TJ6d4kj9zLGXp1YbuNLS6R6Bm+QIxg08aU8iV4m0gq44gKJUSDWizjDJUK1zMRtExs11P05ErNCoBXxlDyOlGPsNjlyNnAGBdxhkURfxpc6aHtVEv0ih96DjNzraP0mvtYm0Gs4chatf4HEKpCYBYifwpNyeNoMzeKvc/7u3+HFzy4j9NfRzTrCbgZLqnErvYqntfCNNoHZwZJrWHIVX2viKiV8bZodTozLxPolLKGIOjiH3l0i1BtowwJyP49nNPC0MvLOWZzBLJ5QwRaK2GIRX6ngDAvESh1HKBKbDSK9gS8vEyob+EqL0Cyg9B/AlnOExipat4wjNXGkGrZYJjIayHsLJFaH2OigbFfwhA6JvoI9LOEKZcxeAb2bR9xaRN5voA/LHATLGP0skbyMvV8jFqtEUgZ1p0AodxibayjbCzjDHF9OLqLv5th57gHsYYnUbGP28gxuXMDsHwsJUgWzl0cf1IiMBnp3Bn13jq+EDxLJawjbi2jCIq+kmwRqDaNXxOyVcIQasd7ClysEaoXEaBFpLYxegZHVmVq6tQqxXuPQWyHSV9G6dcb2w4zM60TKI6g7qwTKg6TmIxxadaxuGVdcJzSvYGtNXKNGaLQJ1BUCqcOhexFPrhGbLXy9jq1UcfUmplzD1eq46gqBfgVbWiZxl3H1EpZUwRRaeNIKvtbGNxu4ah1HaOGJKwTqMuNgjbH7IOawjNadI9Fr+FKbxLyC3K+ShOuE+jKu3MCVa9yKL5JYy7hSE71X45XkcRzxk3jDMmNjjcRcwhbOE4rLTIw1Ju4c0s1ZfKlCaq8QWWuIu0ViY42vJNdw+jnMfo7UXGdiX8XqN4i0JqFWx5MayNtl/L0aR+oGYa9J2G/i9+q84lwhGDYxd4pYwwKhsoK+28AT27hiAU/O4kkltL0igd5E6WUJjSZGP4st5LEGGUK1jCvkpk0Dagff6KCLJdR+Bl8pMtYruN154uEDjOUZUmmWQy3DkZ4n7M1wSy8xEnKMlCu48nlSdwHxZgFnf4OxUSfWlpC25wnlJVKtydjYxBnW8JUigV7EEkvYQnt6nbAahFIOff8coZbFkXJYwznswXkSrcFIb5GoDSK5TqK2cAcVArHBxFwjFBtYg0VCI0Okl4iUKt6wiCsuchBUsIV5AmORxMnhKDlcpYEtt7DVMpFXQNi6gNZdhNtXp841cXrtOvAbaL3zKDszTNw2vlFGkzIYcpHAbBDqFRxhiQP3EXwjR2AWUPc6qLsrpG6TkdfGFa4QKHkSs4yydw6jP8fYbuAMSwRyG3fYZuLUSdQm9n4Zez9HIC3ia7N4+hKvHF5CFTOkXhtLyJFoFe74Kxj78/hykZHbxJcz+FoeW80QuHUCexm1X8YRGqT6Gm7vMv2bM8TOMmP/swy219jbupc0yJLaLfrbC8T2CrZSwTdrGFIWQ85iKTk0MYPTy+HryyhSA00qou49QCQvEBo1Qv8SnnA/h04RX85zJ7mII5YJlRqRXCKWshzEmwRWE3WQxVMr3IrWCbUq8s4syu4st4M1Dpw26v4ckdnA12uI/Vl0ZY4kKtLfWSQwpu4qTyhi9yuYvSZqt4UhrOOIWcxekVS7xFh/kJ3nFtB2y7waX0Xdm0MTL2LrKyTBGlIvT/9mjVR/Cqu7ye7nMwhbeUJ1k8R4iFB5hO4LDUb2IxjDKkfxGon+MEZvjVi/QqCucxRcw1dbmMMiai+DJ61jDTsk5iZjd5NX0ocwB3XMQYt/GT9Dqq9j9aoESps78YO4cgdhp4KvXeUweAar18LqNUmNTSbuFUbOVTzlEsbgEon1JKF+DUtaxtNWCPXLDG62ccSHuBU/ga+36e1WcY0HSf0n+OJz51iY/WVqld/k00/cyxefLbFcfx+d+gcoFT5CoXqeYjPHC59/iCdqH6H8Nz/JX//I1/PH//c3c3npQ0i7L2DoPoLkYFoqX/j8gzxw11uoL72T6+vvop35Ka41f5rlxf/Ew/Uf4nNX3sxm7q082PwNygu/zuXNf0IQP4uq93BCH8VwME0dP3CxHZM4DgkCjygOSJII35/GN07EipM4x8kskabpaaT8ZAH61S5u13UZJ2PSeOrMTqOUOEwYxWMCL2ScTIWKEwfDSQNmeoIYOI5mxMf8iBOHRXTsbJhGOuLj6IZ/yoawDXMKwXTcaSrgWGA4hWyesBiP591JOsK1ndM2kTROpq2IQXgM6JwaFFzLns79tnM6J584LSzDPJ2nT0CdURDiOj6qqnPm9tEhfOU1mOY0LhGcCgSvsSum0MmpiBAxGSXHjIf4NAZyImC81goSMkp8JqOIcTqNhIR+cJpjiYOp0+GkLnRa3+mdigYn3/tqXoXvOqcMiyjwifxp80cax6duimkOZnrMExHltYjHa7GOkyaRr61STU7/5jQOT4Ei4yQ9zdGcHCOJpjCSE9tL4Hmn/7wTyGaaWISBSRx6X8WuSEgij8AzcOMedtBH1vfRbQnF6DNUbqK7N3GTLRL3c3SKH+HRlbt5pPFeVhZ+leX5n+ex1rvozLydRyvvpjP3VlYKb+XlL/wTqf8ML35+E0l8ln9+roay/Sz//OhjVObfz9t/5Az3ve0n+a3vOkPlwz/FleZHMPaexOw9w+Dl6wx2HmW4e52XnmtysflRlovvo73423zu+kfRegW6N2cwxALGIIs9yJBqFWK1jrw1gyfmiLUC4sv34QrT7cjE6rD30seI9Axjq4gzmMPszhBoBQwpQ2/vHNKgiCE/jKneZDDcRZS6aEYPVe/y2BNXmZn7OB/+x7/h7e/4Rd7w7d/GvzrOFX7DmTN8x7e9jnf+xlu451N/x+y5j1LLn+OBT32Y2fm7ueuTH+DeuU/SaLforK7w9Gc+zUs3byAqMqIio1smmjWNfnieh67r6LqOYRinFaWO42B7Lm7g44UBbuDjxxFhEuNFIV4YEIbxa20f6ZgonII1T1pADsMxIy8mDaawTdtykXUDyTDQfQ9l+DKuLaHbGi/0e1SfeJq/yJb4ifd+iJ+7+yxvuftefvG+BX7gT97Hpx55iM2t62w7j6I7l+nt5AmcFrZSJlCriDfOcWg3GRlVjN4cvlbgKKwS6lkio0yoVjjyV/HkImOngd6bI9Sm3584yxy4q0RaHV8pMnKqBFoGd1jGFyt8Jb3CyGxh9DOYwwxH4TKhUSY0LuBKS4RyHU+oEEgZRmaGVM9gdWeIlOr0jZqWwxicx1Hm8fQcvlFB6WfwlRbWsISvTIdUT1xipFcwdhYZq20O7VUmRht9e57bTptYKhArBbSdGW77HWKlxthqou6dZ+JU8eQMnlxA7+U49C9yK6hx4LbYe/5+Qq2GLS5hDmdIjBKeUCAYzJDIc/iDC9yyGsRijQOjg3TjXg7dLLY8PbexXCYe5HF35zg0agRSAWHrHJpQItAaWL0swSBPKpe55bRwhCzD7XPIwgWOvA7OTgHpS7NowiKmsUBkZbF2zzLSG9j9DIduC3XvAqFWwJGWsMVFAq2ApcwR2VUMIc/Yb+BqcyROlgOvjbpbJDZL2EIORyrgaVn6O3eR+otYygKH0UUGW3kCs0HkllHEGYa9GXy7Qeg3sc0ckVHCEfN4SglPzaENz3KU1nHUAtJ+DkM8x8hrEmgttF4BVy3i6wUio4k1bBJ7HfThEoGcZ2xUjq8JDfR+FUPs4Bgb2GoZT10kUpZIlQrBoEKi1hhbVRxpg5G+gtudI9GyHMUdDDmHJ+cIhvMcRh3EvTluJZeJrTVia3W6ATRK3I7qOHoTXy4RCjkSrc1h8ijDbpOJd4mxUiGxZrGHWUb6ZTyhja/kCfVFAqVArK7iCgvEWpGxUSeRq4RimUSp8kq4ir4/R6qu44t1Yq2KvPsAjrSAp+SI9DquVMdVS9jyErFVxJMLHDib+NIKer+MI5fxjMtYyiq22sTTahxFa7hSGaNb4Mi5SCivkhir+FodXcgz8tc5jK8w8jc5iC4i7+fQByUm/kUSZx1LqqENSwRWm3G0jj1sYwzLxE4bT2+hDdq48kVCfXXKlhnm8OUKvtlBGpbR1QamWiO2G0i757F2Vgj1Fpo6g9yfwRu0iYVLhEobWTiPIy4QSB1C+RrafpPIaeDaS8RBE1tfxlZrBOYy+qCOPmgSaGs4UgNTKEzjQeY6ynYRX1xlbD1IrF/CFhpEZhXOU+IAACAASURBVIvAqKIP2oRmB0fJE+o1AmWZSNkgkjsEcplIbjJ4cYFEXeXAXsPqLSLeuJ9DY4V/8a/jqgUcuYjSyxJZK1hCDb1XwuqXCJUGajfL2G3iCIu4gwKRuIIvrBBpTQxhDmMwy6ujDdT9LCNrA1do4QxrOP0iE7OJK5cZ2Zt48hquvIyn1InNOs6wxC33Mkf+I8TaZZTdFrHxELHxILa4jn+8RR8bU6HCGS6T2JeInWUMMY8xrOIIa4TqKvagiTtoMjE3iJQWgVYntBvYRonYaRFZm8fNAmuogwK2XGDsrpAYawTDDqm9jqlWMaUSY3OFA30Ne1Cnt7WE3C0Tm20SvY6+neVQv4YvXGSwXcB3WgTaMofBJeT9DGovy634EqG+jLxbwhFWuJ20iLUNzP0K1uA8h26LULiGO1jDFB8gUdoEUpmRXScymqTmJr64grqdh/QqsbFMqHaw+xV8sYa6s4gnVjn0LhNrm4TqRax+B1dYwdxvILyUJZFWOdQ38bp1bKFArK0RSBcxu018uYKyf47DoMWht4rZn+fQ6yC8PEeotXGFGgfOMmZ3nkjOkAwrHBiriNs5EucSobVOaq+g7cxyy6wyskuEahlPmL4Ojp0ivjKP0ZvjdrCBt7/CUVREET7OneAyd/QHSYcZ9N17eHV0jdisM7JW8YZNvhJfwZMy+Hqe1FtjEj2GNaxN+TpakSOjjSfVCYwKgbzAoZ4hVmtEah2zX8CT66j7WSKtzthqou3OcKS0CIZVbLGAun8Ofes8r5grhGINuTeLJ3cItRqBlkXcvh9PqhLpK+iDPJaSZexcmjooh9PzEQgFYqWJI5QIjSqvho/giGVMaYHAKjLyl9F6ZQKlTaS2sIfr+HqG1M1x4FxhZFzEEufxtTKx+jiOlMNXcwRajtgskFgVjoJV7GEZX24R2nk8tUiqtgmGRTxhjkBfxNIKSEKZ0K7ga0Umdgv55gUisczYqOPLedTeLO6whCdniOw8trqILZdwpAah0sQTS4h7a4zTDlFYQxlsYIjXCKwqiZvFHuYw+1lio4UjNZG7FUyxTeJu4qh1tGGWuJ9D28vjmRfZeWkeTyxg7V3AFfN41jKemCfUS4zjNvt753CsGrpUxFcaxMpU/IrdFRy1jj4ooHaXcOUCI7tGapXx9TyToIo+uHDsGNlgZG4Q6U2kvbPYagNPrxCbFXy5wt4XZzGHHUbBNQy1jtGbJVTqTKwp6+FWcBVha5GRc5FX06cYbjVw5A5jbx1f3iCUnsLsPYolbOAaVQ7sx3GGyxw4m9wJrxKrG7jiCkq3RGS3UXZWCJRreNLFY9Blh8RaxVNrqL0MgXKRsXMNW2whbGWxxQYj+xK2sIzWbTGx1onUNo5QwZVreGqL0FjHkTcwhQ0m1lV8cRl9v8rYuUxqXWHkPIK4s8xh8Cyucgm1X0fpVYjMy4T6dbTuJpF5hTvja5jKOoO9NmnwBEKvxtL8r1EqvJMrGx8mcZ7DVJ+mv3edzzyzwc2dl1AMk9RW2bj/vfzRD5zhN/7tGf78zd/K1cw/8Jnrl+h1Ffb6OpomYpg3yZ97B888+D4e23gXm9W3UDz7Hyne/0Zq597Aeubf8/jar3O5+evk595OMfcednYeZih9CVkeIggCqibjeja2beJ5Dn7gnooVvu+eOigmkwme531N7CMMQzzTxrcdQsfD1gw80+bW+IBRGHOQjEjCFN/xScKUg/HhqXCRhAmH40OC4xbCqRti6qxwbWfaMBnFp7GQ8BiwecKIPPk6PY5hnPAtpsv09LX59atcGie1ocnx/H7CXvRdbypmjKaCxShJiYLgVGw4EU9OFvqu7Zwu/6fsCm/qAklSXNvBcxzcY2eF74eois6ZL79yhy+/cgfPsfEc+7gC1MF3HaLAO45zTB0Mrm2RROFxK4h7KihM2zRSfNcm8BxC3zt2PPjEoUMSeyTxVAQ4qSWJjq0iJ9Wm4zTGtc3T6tBpXap3LF5Mq1MDzyUKppWihqZyOBnjOwG+E5wqRXE4zbdMYZjT202jHieAzuAUsjk9Vojv2qcAzRNnie9O7yP5qszNST3lyUk/OfEn1ppxkjI+AWxGx7dLLDxXxXetU+hIFIR4jolpSFjBFoa3w1B5Gc0aYroS8cQiPlAw/W0++3iVVvajLHz8f7LwT7/Ci499gM7CL3C18i5m/vHnaZ77Ndrzb+NLz/4Dzzz8UZ6+vsBdH/wDZs7+OUuL/5Olu/6S7Kfuprr0Xt7/W/8nv/Ofv5k/f9M38YF3vp6//6OfZDP/j9x4uoF48yFs8TN0b1zmxWcr3PPht5O7711cKr+Hm595gO5L80j7eVy1hinkpxfyYRZ9b4lIqeCJOcZ2lZFVwewtoO3OMzLa+NoSjjiH0T3H2CziDOZx5QyhXcGzy+xuz+FYj2FoN3jpxue5dGWFQmmGD3zoL/jlt/0c3/N/fDtn/tUZvv4bzvB1X/d1/JtjKNG3fuO/5jvf8K387//xG/mxN30P3/s938R//Hev44e//7v5/h/4Hr7527+Bf/u9b+Qnf/rH+ImfehPv+as/5gMffj8fvuuDdNabPPv5p9nafwlJkk4rSk9aPzzPO1U6Hd/DCwMc38NyndOvozTBCXxc1z+FZYZhjOv4eF5wKlZM/ITECUn9adbKtlxETaOnyMiug6cL9Pe38MKArmnyaUHi1z/xKf7bP36M/3Hfef7rx+/mJz7wT/zKvUs88PgTPKO/wOeHF5GNTRx9jdhbQellMfo5xkaLW84KoVTEGiwxchokdg5jMENslDlwO6RWi+HL50mtGgdek5FdJ1QrhGqdsb3Cv0yukph1pN2zjJwSXwkewelWMffzTOwWB34dV13Aks9jKWcZhfeh9j+Br+SY2E08YZ5UW2KiF7D3Fgj7CyTSIhNziUg9T6idx5HPExpZLHEBcSuPNSjhiFn03jlCZQlvkMUfVHH3G0zkJodqA/PmeYK9eY6UInF/gbA/z0QtcMttoe2exxFmCbRFRm4ZuTuLo1Tx9WUc6SzSzv14chlHKqIPZxlsf4KxU2Vit7H378fav4dEmePALDPROxi7S6h79xNo96MKRfRBDk/Ik0p5DtQiXm8WX1wkNvJsfeks+jCPJ+ZxuvOEwwza9rnpQGxW2Nu7i0DNMZKbOL0ivl3CcecR9v+JRJtD3z1PKOdwxUWs4SyemiE0Cwh7Z9l56W76+5/CVDMM9i7gaBnU4T0cRjn6N+9meOMCnpJH7c0TWWVM+QHi4Cy+ex83X/wHbK1EbD2Iby4z2D9Pb/8BRvEajtlkOJjHdvK44jyRWiFQ6nhKmdguYYiz2GoRX18m9bI4So7EWiXQ2hxF65hillBv4yvraHKBcdAhNcs4/Tmc/jy+XCK2V3GNFQb7HQ7Ta6ROlcGXPs6hUecrwUXGWpP9L3wSaW+TL8ePEQ2zCDc+QeLVScJVjEGOwRfv4ShZ4dWDK/ReXuCl587h6+uMnA1cqTwVIIKHp24ccYkDdw15sE7sfwZ5r0Ii5eH2EkbvHIHUwe43mbgNtMH9WOKx/VzL4g6XmOhNblvrpFKLid4mVisMbtyLsd3CH7Y5dDs44hyeOk9slnClCvawgSouMArL2MoF1N55tP0MY3sdWyxhSYsIvRKj6DLqsIijVhlszeOKbSbmQ4TCZXy5Q6RvEuhrhFaLwC7im1luJxt4covD4CKu0sRTW4zcTVytxXBvicBuEbptXGmTkXsJSy7jGm20YYdAv4baq+NrDQ7MOtYgh6M2CfyLWOYqwqBIaLeRuvMcaZ+me3MGL1gkiapE0kVG4qM4QhNBvI9AWcDqVgnEh3DES1hqDdvK4PsNhoMyjlHFt5YR9ypIe03kvSahvoav1TDFRZxhFWfYIpAuou+vEusPonZruGoVW80Rm5expCnXITTrBOoqvrSJ3q0TKG3cfglv0EDZKhJIDUKlSKIUMbayvGo+jCEtIPfnid1lEneDyFpH71cJlA6R2kbYmsGTc8RakURtId8sEcsbHPkbRGaelz/3IUZOldReJjbWSY2LJNoa3qDKRG+h9jI4UptQv4o+6CDu5gj1BoHcxO42MYdFIrOF0l3E1Up4Rg7PWsJ35vDdGXyhRCR3sAdtQm0NX6+jDjIE+gq3w6em2fC9GqmyyUS7iD9s4sk1AquKqWexpALCboFAv4ajbKIOy7hahbG7Mt3gd5uYgxqW3kDuZYjkKtGgijOoI3bLjMNL2GIJfXcJ5UtZov4lguEVLGEZRcgxdjYxhxUCvYkjV7ClKpGxiq+sonebjL0VYvUa8svT1/hU7+D1H8EbXsXTshA/TKrXGb58P7FRJzU3MfdbeIMWsdwgUNqEShttN8uBvcJtb4NUW0beLnDkPYRltNi6cYHYX2XkrzAJVvCVEsruDAdOg1CrYfXrGHsdRsZlQq3OrajF4OV7sQZZxlaZUCkSKHUCpYMvt0iNNqGcJ9VypP0iiVBH3i5gCB1GwYOo3SLy9iwTvUJsX8QQVjCGq2jDBqZcwNZyaEKW0FrljnkdS3oAU7sbq58j6TYZD5fwh+cJtCaJ3cEe1nEGDQ7sFYzeLPpwDt9aJvGvE6oX0bdmIVzjVfMSxl4DR65x229xpBZJjAp6d4HYaKD3c6jdJUK9zK2widE/z8GwQSws4yttzP4CiZDjUFrG69VRehnswSaJsYa2P4++v4AzqJIam+i9MtL+Aq/ET+DLdbaf+ygjtYjfLxFLK6i7RRJrhYl5HatfZbhzFk8rYIsVEvMyZq+FO2xh9tfwtEUic55U72B2SwRahtRuYnav0X15AV0ocxBvYinlqRvD6mCINZRemV7vHno7Zxk5a5iDMp5SJbRXUKQ2knQZpT9DatewehkioUIsVgml0nSJYkxBjRNnmcHW3djKPNpgkTvJJcxBBk9eIo0fxvWzvLzzv3Cty+jDaxyEG4i75+i/OMehu0qkdVD366T2I4y9x/G1SzjyMkfRVW6rTZx+A6nbIXUfZmKskkgVzH6OyFknta7hqGvY9gqSVsH2lxkOi1jKMrFxGWEvgyXXie1VHLmKp1QItBKpVcaTFzHkBWx1njtpG2lrDq+/yi3rSbStJsOXMnhmG0suEFkVxO05Xokf5Sh6jM8/ew/d/TkOwk1MsUnvRoH9L2WxlCaRs0F/u4qwu4Gys06sX8aXljm0nyQQPk0of4bhbok4KuENH8IbrhLINZSduWNnWwtzWCd2VkiNx+i/VCdQrmANlrGFFnq/xO34Ep5aIVAvIW6VccQO1rCOsJVl4l4hUDaQtmtM7HUSvY28u8hwa47Q6HAUPYi0V6N3s0yqXyJWN5C3i9z47NljVtFVlL01lP1NRu519EETW26hD9rExqMc+p9G7bXobc0TOFdx9KsM9zq88PkLtOrvplb5TTaWP4CrPsOg9zS+/TKTkYWk6gwEi9Rw+GJzgb/60W/j3K/+B/7gR76Ojdn3YQ632dsVUc2I7Z0vIWkvsvOF8yzc81ZWi2/jk3//Rrb/+bd5auMneeH6z/LEyg/y0Mo7eOzSH3B57T3MnP8ddnevYVnb6GqfyPcwDA3fd3FcC8ex8P1p60cQeDiudRrrOAH2j8fjU8EijmPGQcxhnHIQp7iaQWA53Jkc4uomB1HK4fiQNB6RRlNxInBDXMslDmLSaArMPBEOTuZRcTAkieIpNPPYtRB4PqNjp8MoTl5r5whCLMOc/ozrcTCenN7fZDR1SJzEROIwwjZN0mMO41e7OQLXw9INDE1HkeTjxIRzWk160pQYHteOTn+v6LTyNPR9JqPx6Yw9Pr5NFCXYtsuZV24fAK/i2jpR4BAGDlHgkEQeceget1aEp1GMg3F66riYuhWSUyFgyozwT2MgU9HjRNQ4iY3EpwLBtIL0tZjFiVAyhXcmhL57Wpd60gxyUh0ahz6B5x5TRePXiKRfRS19DYKZnAojk9HoFGo5PmZMnChHJxaZE9fHKEmwDOO1/M4xJPPkWCeCywlAMwqC46pS/7Rq5cTqEwQO6cgnTmzCyCRObGxHQXN67A+3pkOx4+OYLqFrEzgSrrnPs89WeeTyAvff9S6q59/NZ6/+BY+v/goPNd5C9eyPcu+HfojnH7uLl546z9Kn3k197m/oLP4lG/k/4WrlD8n+r3fSuu9d/N07v593v/k7+fu3/wC/81/eyK/84Ot46/ee4Xff/Ho6D/wZrbkPsvf8I1ji81xduUBz4f188m9/iacu/hW+VELem0cXsphSnkArI26dw9yfR93P4IiF6aDZnUHbO08g5hhrdcJhGV/OECpZYilHMFjC7S9iD5Zw5CK2WkQfXOLGcy0ud+b5iz/4PX7hv76F7/iWN/DN//ob+YYzU6DRN73uDN/1nWf48Td9Nz/2o9/NH//hr/Cxu97D3MxHWJz7KO3GeZbbs+QyH6daupe/f9/v8a7f/R/88A+8kTd8wxne+LozvO7MGb7r9a/n9d/6bfz0z/w//Nbvv5NzS/dw9epl+oMupmfx3ItfoK8IaJaO41jHBN/X2j9O4iAnF5oTfkUcv/Z/DsPwa+xck3BE4seEXoTr+giKyp4gIFomehTiqQGaYGLZAduKTunRJ3jbRz7Gf/ngx3jbYpUfft/f8qb3f4hfvuc8Z594kKeUZ3hJWkZRa7hymX53DluvEpltAqmO9PI8zjDPyG0QOxW03llCPcutqEmkF4jNEiOnRmrVsIQMvlIi1GpE2jT6Eag1UquB1p3hKGwQGxUivYyv5AnUPLa4QGqXcOUFIiPHUVBB250n1VaJlTaRWiRUFwiURQ6dJs5wAaM7w8SuwHidkVlG3r6fiV0lNUvESgNle54vJ5vEWhl19wKJXiPVm4yNDt0X7iaQ86RGhVDJs//8J4m1EgdOg1groe3N4Es5Er3MyKxi9ubxpRyhUiCQ83jyHIGyhCdmUbZnSPQ6nljA6M5j9uawhxdwxenPyNv3EigZEr2Itj+DM1zCEWZxhtP7jNUKoVLGGS5h9WcZWQVCaY5QnMcbznPLqTMxSzj9cziD+7ntZxmZZVxhEXs4z8gqM7Er9F78JPZgnlt+g9Qu4as5lL1ZYqNObNRR92dxpCUCLYuv34+w8wkSs0yg5Rh7eRzlPJYwx9hexpIyqP05THGJg7CNrxVRerMERglfL6IPF/C0HI66gKvN42rzRFYeX8/jaUVSp4U+XMBWFvGNDIGZI7JKuGoeQ8gw8ipEdh5HncfVFnHVLKnTwhar2EIdVylhSzleGa9hCPM4ShZfL+OpNTylgSsVCNQyB+4yRi9zas++HW2g9zI44hK+UmDsLKPsLhEoDcZ2h0gvYwmLTJw1AqWBL9emj0+lTmK0CdUmgTJtrIn15nRTKbcI5BYH7jri9hy2MBXX7H6GUCnhS3nuhB08cenYSZHny6PLjOw20vYsoVol1ut4UonEaEzdR2KNQKkxtpvERonEKuPJWUZ2Y/rcURvYwwKRXsOXi7hSAWtQwBMb+FKH2FzDlRvYYhmlm8EWKzhSk7F7BaPfQhsscBguE5pVTCFLZDaIrRaeWsMUivhGjcBqkPrL6EIRQyyTuKvYch1LrhNYNXyjNo0LaA08vYGjlVGH82jiHJ5exdNr6EKO0JpGsGy1jKtXCcw6tlhG7+dxpAqJ3UHv5wm0Br5WJ7baGMI8an+B1F4l1FYx+jViq80kbKANH0DcWSI2VzjwNzEGJZT9PBNvk7G7gbKfR94uMrEvkehruGITeSfHxF7Hlxtoeznc4Qa+uEGkrKPvl9G7RVJzjdTYQNkuo++XGdvrBEoDo5fFk8v4ch2rX0bdLRLpNaxBjlCrceCtEig15J0lRuYqibHMyNzAE9t8ObmOLy3jDNs4ww6esMot7zq+3MAaVEiMZVJzhbG9htEt8Ep8lVBpcctdJlKqxGoLX2piDSr4agNHKePrFUbOJcTtAkfBVdT9IrZYw1ebuEqd0GjjCmUCpYkntlD3KoTaOrbcwpRqRM4yltTA0zpYcgNPb+OodXyjiafX8fQ6llzD05roQhlXa2LJNUJrGVup8+rkIQKjQ+ws09u+gGdUGIcdlEEGdVDA19s44jJ6r8ZhcAVLqOJIdTy5w4H7MBPnOvJeFl+dOqYOg4tTAVJt8kp6jcjs4Eol1L2FY1hnBbNfJNJaTOx17EEVc5DndrhJrLcQtxbw5Qa+1MQZ1rH6VSbOOkavSKJ3MHpFArlBpLWx+iU8qc5I22CsbxLJK2g7BUb6Kk6/gifUsLoFjvxL0/MnTZ//R/46ejeDJ5dwxAJ6N4cvT+M6idEmUOrIO4v4co2Js8rIXEPaymL2Kxx6FwnVBnpvgUDLEplZ9G4GVyoR6TVio4Y5WCI2Kui9OWxhCaOfJTYaxPqx4CcUSM0mvlzGGuTwpCr2sEhqtrGHU8HEGhRxxTKJ0WL48gOM7Abq/hwjexqrtIUsWnee1KrxldEqVn8RZ5DHEyrcCS6Ram203QUSrcaht4a2n8E7ZksdeC3MwQKpXSE2i4ztDp5cJjEbmIMMB14bR8ziSlk8JYevFjD680y8JiO7xsiuTd1qWhFPzuGJTVyxiiMWcaUcE7dBpJcx+kto+0vYSpXY6RDZDTQhQ+K2cdQahlDFllr4xvSaY4glDLHMYXQZR23h68uE5iqelsWRcwR6HUuoMXIukZgXkXeLhNoqrlLHlqYRNmNQIrVX0QdFzGGZW9FlUmcZUygSGk1cuUpoNPHUGondwZEqBPpUkA31ZZT9AoHWJjSaWGIOuTtDqDdw5Ary3hLGoIglVvHkJq7cwhbq2PIyhtBE7VWIzVWMfhG9l2P/hfvw5RKuUMMalHHFKqHawJeruGIRVypiDbIESoVYr2P0MoRqFV8uEygVEqOBKxbxtRqRMRUBY6uDp9RxpPo0Rqcv48o1TKGM1isSqG1cuYW8V2RkX6R/Y4nYXkXtV1B6VbR+k9S5irRfJrbXkXt5Jt46tljHk1fovpjjVvAYgbJJbFxE2imiDuq46hq348dRdhscuA/jCm2cYZ1YazGyHkTrNhjZFwm0NmNvHWNQhqMnEbbzhPI6obLK2N7AHlawhxUibZmJfRln2MFUVjCkNoG5iqu0iPVVEm0Dt7eM+GIFvdckUNdJzE36NzK40iqheplXomcRbiwj7zcJ9cscho8y3C5zFD2Cq6yg9muovSquXkPuryENHmZ/v8HlB/+Ys+d/huXa37H92cdR1adRlKeQjS8gOhI91aO/s8dTlU/xnh8/w11vfT0ff8f30bn3TwmkLV566SZdVWdH26XnvYi4v8P1y/fy5NXfZDXzQ3TO/TifXXsXDzV+iUfW3sL9d72Zq6t/xmef+gT/8IH/hiA8SBBt4fgDDFdmsLePZ9l4lj0FWwYBQegRhh5R5JG6EakXkHgBsTdt4AjcBN+dkESvntZ6nsyWnuMQBcExt8E5ZeN9NRfvZOZI03TKoPB8DsbjqchwzIsIPP+0cnScjk4TASdL9sDzsXSDJBwR+Qmu5RO4EWk0ZpwcMIonTNLDr2k6POFpnHwkybRS9GA8wXPc4zk5PK0jPRFHQt9nfMyvsI8rWH3HZZykHBwcIMvy1zQr2rZ9yvSwHRnTFjnz5VeOgFdxbJ3Qt08Fiih0SZPgVBgYJVPXxEkV6VSIOAFmhqeOhamoEJ4KEl/dpjF1N5zUkUanrocTDsbJcU5aN3zX+Zra0xOI5olIMo2GhF9TB3pSA3pCNf3/ChWB509rUVwPQ9O+xp4yVXVGpw+e0fGDZ5r5STkcTzgcT477asPT+4uPG0DSOD621ESnMM1pPWVAkiR4noPrmQShTZy4mJZMOLYwPW06ALtTm1DoWzhWD8vcQhhepVZ8L+c++WtkH/g51ko/w+K9303h7P9F+cKbuPHM3Tx5+UNkz/025fk/pV14L8ULf0Qn8+dUzv8+d//dL1E9/25mPvzfef9v/Qc+8Sc/zO/97Dfxc//pDB/9/Tfz0991hl/8wW/hrj/7ZYrn/5brm/dRW/xT2kvv4kN//H08ufkXeGIBU8gy3J3h5Rc+iasUiLUyd/xlui+dxRxkjzfzOdTdc7iDJUKxRChU0LsX8MUlrL0LmDsX8AdTNoA+WELYn8XV1xC7K8w98Od8y9ef4d8cxzre8L+d4fu//zv54N+/m7nZf2RtdYkvfv4RevufZ2/7c7z0/NN0d59ne+s5Al/CtvuI4k1sq8/zX3ySmzef5YtfeILVWpY//N138O3fMm0J+ebXTWtMz5w5w3e88fX89d/8JblchutPXEexNSRTRbcNPM/BtPT/n1BxIkqcfP7qzFkURYzH49OO5CRJGIUpk3g8ZVNoBqbjIhkmQ0PHiEIcwUIf6siqxYsDieITT/P7cxnefNfdvLOywi+cfYCf/9RZ/vvHPkXmc0/zmPgEe84V9roZ1G4GRc7jmnUCvUWktqZ5YqvF2G0Q2dPtx3QDUiIxS8RmCU/OkVpVXClHpFeIjTqJ2cIeloiNJq6UxxYXGbtlDrwWgVrEV/M40hKekiGxioR6lkDL8GramG7kxSbCl+Z4JeqQmhm0/QdwhhluBU3GVhlrMIfZn+V22MKXpmLA/gsf59BZnrY66CXM3gypUcQVM5i9RQKpzKHbRN+fJdFLWP0FRmaVQM4TyHl8KYcrZKaMAbWI0Z0lUovEWgmzN4+2N0OgLODLi8RaEW1vHndYINFqpEZlKmioWXx5ibFVxuzN4Us5IrWILxXwxDzK7llivUQgl3CGBfS9JUZGnUO3idGdwe5d4Mip4Q4WecVfJpLyjPQCIyOLJ5wjNUrYg3ms/ixfSVePh+RFEn2aM07tEp4yZTHIu3NMnM5xdWwRV17Eku7DV5emJHGthNK9D2P4AEdhG7NfRNg5hyVliO0qvl5E7c2RODUiq4ItZ3HkIqFZwZYX8Y0svp7FUTKEZgV9sISnVkndFo6Sw5IXMaUFDoIWY6/D9IzlxAAAIABJREFUcHsWpTfL2K9jywuIe/fj6zkis0JoNHCkKgfBMolTJzRLDLbvmwoV2hTeqPdLTNwmrpwntWqnnx0xS2pNxbLULuPJOUZ2E08qIe/OE6hlDoMWd5IO8s489rDAl0eXibQ6idkkMZqM7DaOUCTSqlPwo7lMpHWmtaFGh9RscTtawxXyjK0mqVHDGS4RqQVGVoVYL+CKiyRG4/TNZmo2Sa0mqdnEHOQI1SqJsUyg1NB7i9jiEoGWx5UyOFJuGpmRqsfPmSKRXkHencPo5QiVNgfOJRyxgbyXY+Kvk9rT6ICwlSG1LnIUPELqNDCFLKFZw9erBHoNY5jHU2rcSa6Qeh10MUdoNTmMN9GGBdRBAVOsYit1pN4CplTkzvgq4n4WuZfDUkqMgiaBXUTpL5F6HUy5iNRdQO4voYv5aYbdbqL1c9M3/0oNrZcjsTtEZgu1l8UcFkndBrZUQu+V0Xt1Dv2ruEoNce88iVMkMjqo3Tyh3mbibZBYK5jDMpHRITI6hMoKVr9OpK5wy7+C2SszuDHHobfBkb9J9/ksgbTKnfBBEqODsptB289xJ7x6LDK08KWpiOqKU5aNJ1UxeyU8qYUrFRlZremgJZZRdpfw5Tqx3pmCMLU2Y3uN4Y0FjG6J2+E1AnkZo1vD6jc5cNc58i8ibi3iSXVuBZeItDauWEPfz3PotEn1Bp5QYWSuEapttG6e2GpxFK9x4F05tt+vkNpT5kP/5jye2iDUWxz5G3hSHUdo4Cur2EKbwFjF01vYahVLauAbK5hijeHOErpQOhadajhqldhZxZZrGEKZ4e4SB+FFfKONOiji6y0ctYlvtBD2F3C1Mrb6/9L15mGSJnSdZyng7ozH7DPPjDuuu66rMuozHo+L7qCsOx47qyMwiop4oY6s4jCCgCgNNDTQ3dXddeQZ933lUUdWVd80RzcN0tB0V1VnZUbG9d73/b4RkZl1tPjZP96I6Gac/SOfqoyMjMiIeOP4fX/f7+dbILSb2EoNpV/EUzqE+gZaP48tVoiMDlqvTKCewxx08NUmntrAGKaMk6l7jkBroQ+KBFqL2KgRahXMYZab/hYTu4M5KBDrbUK1SaQ18KQKoVrHFavIexlcsU6sbeIKDcxBCXNQ5JZ/EWl3DVes4kk1fKmOI1S44z1CJG0QyR1eevYkTB7HHpSxByVu/N19TKwtjr0L6L08vRdOcSs8j9JNn7fDaw9x7G0Tag3kvdWUT2Jv4ghl1O46gVJH72dTsKpcn8URypjDNQItg6cs44olQrWGr5TxlRKxUcUYrOLKWRKrwpG7gTsTMny5jC0UmNhtQq2GMcjOrnODidVh/2sP4IplQrXBxOpg9HPo/VWOvDaBWkLvrxIb1dl1rGEM1vCl9P3LE4s4wxJ2v0SitbD6OZxRHnlvlbHVxhWLGIN17iTb2MI6xnAFT87gCEUcoYgrFnGl9DUoNirY4jqxUSbUS4v3e0/J40pZzNEagVYk0kv4UhNXqOIIBaZuk8goo/dXMIcZ1O4atpIeh55ewVaLGGIeQyxhCFUMoUFotXDUKrpQROplcdUmplTHEGo4SgtXzeLIecxRAVdukpgXGFsXEXZz3EkexZXr+FoTW6wSaC1ssUqot7HECq5SR+1lOfS2scQSxih1L/laHUeq4MpVbKmMrzYwhhVcuYkt1lAO1vG1MpFVQdpfJTZb+GodY1TCU5s4Uh1XTmNP0kGFiX853ej3i+iDAoFawx7l0A5WMQclEmMDa1BC3F1B2V9jbDbxlTLd5+9jarcJlAryfsr/CrUqE7uNPcpjDXMks9dTUygRGW1cuY4t1nCkBpGxhavUCfU2sbnB2D7HxDmP3C3iq5u4cgfpIIc+qjJxL+Mq24j7FdR+jcPgEnK/gDEsMnxpjYl9Cb3fQtytovfbHLoP07+6jnRQwdfPE1tXEG/U0HstJuYOxkEJdT+LvN/gVvgErtxG7uYwR2Wm7nliYxutV+HQvoI9bOKJzdlzu0aodDB7NdzRBpa8idQrcyt5BH1YwZPb6Ac1pvoVxurD6L0mWq/O7egxJvYOej+FdwbyI/jiY8gHTdRei9vxU0TmJfRhK40QattE1gWkfgZXu0L3+hYHB3XOXfxjHnjwTTx55RN87bObSOoXMMwvY5gvstu7ytXdfb7yhc/wyNrf8J43vo73/NR38u43/ksuLX8I4YVnUQWNkazzYvd5vn7wFJNQQNp/hO3in/D0uXfyRO1XKN33eq4/87s8fv7nuf6Vj3Lvx97Ayqn/wH/5i/+dvb0LuGEXUTpANfQFfF/TNGRZxnEseqMemqXhJT62lQ7glmVhGCqeZ6cLTSckcGJs08LQ9DSmMZslx1HM8fSQJIpxXZckSRb8ivnckSTpXBm4KVtiDrKcL9rntaXzqMa8JnTu6J83hMQzHsR8Jk4X9sGCITG/fXEcL657/n/XdWciyXTx+/N4ySRO0GRlwZtIonjW5DGPpozTn0cRoigymUwW1a2u62IYxuI2O47Dib9/+SbwMqYu41g6SeQRBg6eYzKOg4Ug8Or4xDzuMa8NnYMzp+P4m84751ikHIj4m4SNV1o7vlmomMdAfNfGd50FHyONZNiEvjfjSfizaMgrToo5/XRuNfn/c1Qczkip8zs2iaIFuTSZ3dGv9Lq+Ur8yV76S6JXal/T8/oKGOgeGzJkVnhvjuRFRNMGyLOI4Jgxd/MBEVvtoloTh6MiynDISDAXXl9CtXVx/ly8+vUqn8T7u+sBP8sA9P0in8mPUsv8blbV/w1OXfof9rxZp5P6MtdO/x733vIUnH/k0N15oIN3YwR0+hdx7guLKu3jo7l9gM/MbXP/s33D9yY/zsT/9GT74uz/DH/zsD/LLr/9O3vwz382f/86PU156B5n7f5H22i/y7M7bufbMR+g+/ykSu05oVdFG6wh7p/HlAi/7m1ijAoNrD5GYVZhuM7x6L5FcIJJKuP0Cw+v3EspZJlqRcJRBv3EGe7hOoFcY3DiN0M8hj9q8+NU6p+7/S973nt9jbfkeHnu8weee2aDf/zIH3S8hjF4gDGRsQ0CVBoz6ByiChGVpDAZdDFPBtDQEsY9uyKiaiOua6IrKjetf5+HLLX72jT/E616TCiH/5DWv47Wzfuz/5fu+l/d+8H089rkn2Rt2sXwbz3PQdfUfCRVz18R/63TLsgjDkPF4vHgyR176NQdsOn6IYlkMFIWRpmH2JBzZRNFtnh/JnLr8CH+ULfFzn3yAN5da/Nj7P8AP/8X7ePPJM3zqsXM8MXqSQfgoQ7GMp9Yx9TKmUkbt57D6RcZ6G7OfwVMLRHaJiVPCU9ZwpFUCLTezrWfwlTyhXsJT8gRqmo+cWLMGje5Zjvw6Y6dIYlZRD5a4HW1wK2xz5NXR+qcJtAxjp4h2cD/WYB0mTxDJDeS9B/GVJW4FVaZWlUDOMjHLWINlfDmDdnCaY6+OPVzhdtDCGWU4dhvIeyeZ2Hl8ZYVIyxLIOcZGZSFMGL1lIrXIxKwSqUXs4RqRWuQbyfbCWZHo5ZmAsIQrZLjptRibOXxpLYV+qRUCqYwnFHCFLHfCDoleItKKSLunOLQaWP11tP1VIrVGIFXwxFzqpJCq6PtZ7EEJd1Tk2O2kYslonUAs4AxyjNU6kVwhVoq4oxWswWnM/hLHbh1ntIp840H0gzMEcpZEL6LuP8TEKROoefT+KonRwBrlCNQirpxB3LufsZPFGKxg9HP4cplAy+LKy1ijdW75O4RGmdBIRQlDWMMU13HVPI6SI3FqOHIFT63gqQUsaZ3YrsxAiOlm3FPSNghPLS8uy1PLREYTfVDAVdImh8SpMvYqBGaeyCoRWzUCvUpsNbgZbaKPVjDFVRwli6MU8dQatljFUzJMnArmaJmpW+XQqxHqeczRMmO7RKClwpd6cGaxcTx0G8jdB/HVNY79DUKtjNJdJtIrxEYVXyly6LQYW3UO3RaRXscelUmMTW4FlzAHRRKziS1kOXLaWP11Yq3C2KjijNZJ9CJHTjUV0IY59N46L8cXsEd5YqNBYjYJ1Ap6P0OsdwjV+qwJJ0ug5QnU/OxvSQfoWG8QqBVsIcfYSje7Rq+EfKNAqG/gKU1CvYUxLHA7vkSgdpD3S/jyOXytjKsUmbhtIrNBYrexxDKh0WbqbuNqFQKrjqfXCMwmtlzFkqu4ahOlX8AQ87h6nWlwHltpYIgVHLVCYFVxtBymVMRWShhSAUtO/7XVMrZSwpSKmEL6WAVaWk+ZWB1cpYqn1pC6a2iDLGN7E2NQRd4v4yubREYHR06PJ19rEuit9AO+1sSRquiDAp5S5+XxFZxRE1/qEMhtbgWXMQcl1G6WWG/zcnwZ/aCKM6qTGB2O3A3UgxWMfpZIa3DknuPQvojRLxEodW7626jdVVyxSqR2sIY11O4KgZJuhD25gtJdJ1AaRFobX2owNlv4SoWpncI8XbFKIDfx5Sb2qEaoNhmbndSdI6fH0ZF7DrWbxZdqTIw6U6OF1S/iS01ejh8m0JqYYgFXLWELLWwhtVLfSR4l1DeQu7lUpNGa3PTOIb60RqB0iLRzRMZ5TCF1T4y9LVy1jau2seQGY/ccodXBkisLR0X32ln0UYnj+BJH4UVctYEt19CFMpG9iaO0sOT02NDFHLqYMmk8vcXEu4gt1rDFCo5cZvDSaYa7Z0ns1B1jDtMBMTI7JNYmllAhNjdSsWlUwlebREaJUCvOhtw8E7uJNcrhikWOvS0OnU30fha9l+PIPYczqmINKkRqKkxN7W1G15ZnbpVNlP0MRr/I7XCHsbGBO2gweH6ZY/siodTCHVbRuznuBBfR9zMp5LRfTMUnvcnE6uAIqZtC2V8hUKq4YhlzmMfo54j1JtYwPxMqqthCFlcqpMfIKH2vs4RVjOEpJm6OiZUOmtYwR2LWifQKxmAVX0l5C5FWw5NKRHqdW8E2x94m9ihPpNW4E5/nyNvGGhZQuut8Y3wZVyzjShV8ucqxd45Dp428v0yoVVKxc5TFGmYJtRQkbA3T97VALmMPijiDciqK6U3MfiblTyhlbCFPbNSwhSwTp44xWEHeP53yk7R6KlSIeUKtTKAVUQ/OEhtlxlYVT85hixm03lIqVAzT2xdqRSK1gyfVsEd5PDnPsd9C76+gdJcZXjvN2NvCksvoYg5NyBDaDaRehsQ5R6BvEVotTKmELhQZ3FjBURtYciM9LqUGrpLD18ok9gZar4QttoiNczMAbx3lIIcr14mMDsawhCmU8dUmibWJK9fxlPR1KDJaOFIFUygSaA0sMXWCOVIZV67hyg08pcXUPU+gNXCVIsZoldhqpRBoMRU0TKGSOhDkFoG2gTKoogt1HKWFr7XQB3n0fgZbyGH019AO8mmls9rEFSuo3XUO3Q18pYzeW0PprmINc9z0twjVKtKNJQKlwpGXthw5cgVXqRIZbWwxbc1IrG08uY0tNEisDSKjTah3CLSUD5JY59F6FUJtC7mXJ3EuoA3qTNyH6b6YITTSNqnY3kLuZvHkFvJ+iYn1MLvPrfJy8lnk/QqH7mXkXoXj8DEscQtH3Ebeq+GJHb6RPEqid4j1y7jSFlqvwtQ9T//6Ekf+RfRBlTvx44TKOY7dKwyvrnLsXiDWOxw6F1D3y0yMHXztHIPdHMPdDLeTR7gZXiFUttH2Gxxaj3MrfILYuMDBC6tMncvExg6BssPwWpNIeZLEfpSx/RjiXp3j8AkscQNP3cbTtrHlDfRRCbnf4WB3g+GgzdNf/DDl8m+QXXoH/RcuIGhfoD94Cll4jn7vKl9/4SvUM/fz57/yet7109/K3/7SD3H3236Kh1c/zJOdHH/3uc9QrxbYOp+ltXUfX/pCje7zj9L78g4bS3/Co7W30Fz7Qb72hV8he/p/ZmfzN7n7b3+YZ79wF/ff+1a63Ss4/gBV1xiKJoPBAaI0RDFkJF1C1CUkU0G2VRRHR7JdZNtC92zswMDzDYLQwndMfNsi9Hwc02KSjBdtHK8GTXqex3g8/iZnw6u/n8cpbh3f5ObR8WzGnRD5AbqiflPLxysCRrBo7fBdG8vQsAwdz7GxTWOGcHCwDJ0oiojjeDa3vrKYnRcKzBMFrxZA5rETYTjCc1w8xyH0A1RZ4dqLVwlmt3k6Hn8TbHTevhiGIbZtp651b4xl+jNHxTduo6sipqGQRB6BZ2NbGuPYX4An58LCvN5zHtc4nIxJohSUeTSdLBwVgedwNB3PYJipMOG7ziwWMo98hAsRIomChQAxSaIZNDNeMDFC38Vz7Bl3wl24OuYP7BxgGc7EBsd8JZ/zaqFiPKsIfaXLNZgxIxws3UjdGPP+2CBMXRKuR+C+Uqkyd2s4prWoKE0vO8Z6Fb3U0g18LyEKpyTxEWEwnqljLlFsYbsCtqMShBZDYR9Z7WFYPRy/i6R/BdP7Ki+9uMmjlz7Be971/dzzke+lXfsxCpnXc+X821CHWQ6ubnLyk7/Ngyd/m7NLv8tzz63z8M69PPtUEenGU2jKi+ycO0lu5fe4630/zFMX3oW5V8a4vsNH3vXr/P6bfoI3/a//lH//E9/BT//ACX7xp05w9u4f4ZN/+Z2cW/8J1BsPMrHKCHsPMth7kNCq4qlFus/fS/e5TzN1NgjUCv2r92OPVojUPM5gDaefZao18aQ1xOv34w5W8AdrJDMLdmjW0MUcB3sZxEEH33oWofcs/e5XuX7tWSy3h6B8Hds5YDh8Hkl8CUMbMewfoMoKluagyzaCION5IWGQoGkmju0zHIqIooKhWwz6KSBTUnb5wtObvOPt/45/8V3fyne+5tv49hPfwbd922s58S0n+J++73u55+SnePzzn0E2FHRdRVbEfyRI2La9UPriOH7lBSOK0HX9m8i9KeU3ZpxMCcMYzw0IkzGG4yLpBj1RxBspuJpBX1L53G6X0pe/xm+cXuWXT6/xM/ef5ZceeIhfuPch/u2H7uLjD3f4jPwkX1c66PYGg91VbLOKIZdQelmcUYWbzja+VCK2qujCCi+PWyRWAUtYxlezjO0KrpzlVrhBoBaZOukQFus1QrVGoFZm1tAMU6/E1GkQ6iVsYR1PyeIpGY78GqGeJbELTOwMvpQnUlpMjA6BkuHYL+BKZ/GkDPtf+ziuuMbfJxsEchZp9wGYbmP0zpLoRYzeWY7cCvboFIG6hHpwLxM7R6CsYw9XsAar3PRaaUxjsEqkFjlyGqj7Z3CFzCIKcifcWDgpnNE6U6uGL+WI9XXkvZPEM1eEcO00Rm+NsVFlbJQZG1U8MYcn5km0KvYgh3j9LFOzw0RvE0hF1P0VYqWBM6wg764j765yaLc5dtsYB6soN5Y5NDdwBiVCuYa2v8LUqhKpOQIl5U9Eao6JWSZQsqjdUwRyhlDNYYsreEoOV8pjDrI4QgFXymGNVomMPGOniHjjLM6oiiuVmTgVxnYBY7CKPaow9Zu4Sp7+9ZNYUgZfL2JJGSwpw8RtMLY3ia0W4v5Z9OEqvl5EHayiDbLcinawxdT+7yplpl4bU8gSGimE8NC7gNrPIh2sMHbrhGaBiVfBltfwtDx3JucwhRymkCE0SxyFTRwliy3lscUSsbmBfHCS47CKJZ7FHJ0hsfJMnCL64CF8bQ19+BATp4QxXCJQCzhihkgvMHaKWMJppP3TmMM1vjE5z7HfYuo0UuaAXubIay1syrHeZGpvMbE28aQKh24Hczirkh3lcIYZxkaFiVnBlzJMrTLHXh1jFkUZWy0CtcropTPo/XVuh+cwB1mMfhFrVGRiN3HlLI60xtiqEOkVhN3TWMMigVpDPUi3kK5UZGx2sIdVlL0iaq/EoXcBY1hAPlhn+NIyjtggMS8S6RcxxRxjp81w9wyBnn4wN4ZFLKFC98UzWHIRz6ihi3k8vc5RdAF1WMQQKhhilWm4TWi12b96Bkuqk7jnCMwmUn8ZebBEaDfRxTy2WiZ2WgRWA6m/hiWXOAy3OArOYY6KOFLKadCHeTylxtjZYOJu4qsNtEGRiX2B2DiHIzaxhCpTbwOxeyatsbM3UA4yXH/uPoxRMeU9mC16104TKh2MXhlfauJJdab2FlN7E72f4+DrD3IruEykttD7GRwxx5HXYmI38OUySncNa1DjyL3A1N5EurE821QWGRubKHsFPLmELaSNRPP4miOkTphY72AO05aH2Kij9dYZXD1FoKbCSBplyJOYbcZmG72Xbsg9qcrYbOMIJRK1wqHVweoXUffzCC+t40o1bsUXkA6WUbplboWPYAxrWEJqb4+MThoPkarYwyK3gx3sUQNr1MRXtzBGNWylga3WmHgX0/iH1sKUagRmB2WQw1GrhFaL4/gSsbOF3M8z3FvDECt4egpOnQYXUPplTLFGaLWJ7BaWUkLorhHb2zjKbDMtV0jsFqaQZeptoPZyHPk7uHIHS6ykW+zZICXureOrTY6DiyTWJrFZZGyV8ZQccvcM5nCdSK8yddrovTXMQR5HLDGx0oH30DnH2NzC7FdQ9wskeoexsYE1LGENStwOdvDlBoOrZzF6Bf4hfgxv1EC8tsahucWhuclYb6N3M9iDPKHaItY7DK6exR6VcMUyidEg0lMXxOilM9ijPLej88R6g94LDxDpdaZOB3OQxRJWiIwSjphjbNYxh+vEZpHIzKL27yPS6kR6HaW7gi3kZsJGDlfK4kiZ1Gkhl5lYLbTeGo5YwBrm8KQSjlAgUGrYo9LCWeHLNexREV+ukhgtxlYT9WCVqd3GEQsYgwx6P8Ohu4EjFNC6pzF6K0zNZvr+KdWx+imI/O/jC5iD9VRoUcsYgzW03gp6f5WbwQYTu4Hey+DJZQKlgisVMAZrBGoRW1gn0AokVhVfyc+im3k8JY85XJ1BhYt4UhN5bx1HKBIbFWKjjCvlCNQysdEkdtLGDFst4Wglrj//aRy1xmGwgy230cUChlhi7G0tIknasIyndTCEGpFVw1NTJ0+gbaAelPGVDom1xdjewpFqHPrnCbQWai+PpzQwR+V0AFcaSN01PLU2ixKmzUK2WE5Pk6sEeoPIaGEJVcb2uVl0qYoxyuDIOSbOBsLeCmo/R2R0iIwUdJxCIc8xDS6z9+ISjtLkZrSDI5URdtPjPDGq3PQuovcKJEaHSGsSqnWkG0s4YoFArTCdRRqlvWX03joTKxXOjX4Go59JxZFRCa1fINDamKMqiXkOR2rhiC0soYw+SF/vHamB1i8zdXcYvpQlMS+QONtYUoPBbo5b8ZM4yjaW2KZ7dRl1WMQWqyTmNqOXctwMnuCm/ySRtsPgWo7EvEhoXsAUO5jCJmPrYSbWFXxpk/4LSyR6G3O4iSttEaibjO1tlF6OI/8i/WurTJ0d9G4qbETqBofOOdRuDq1bZGxc4Jb3GLbYYepepvv1JRypiTGs4ggdPPEcZn8LXzlHqJ3DEdvYQptQu8DYfBRpt8O1Z/NMnCeIzUfpvlDg4GqBxH4YU0iZR0qvTmhsMtqrYasPo4hbPPH4Bzm//Z94/NIH+MIjn0Jzvsiw/xS7X32MZx7b5h2//gu85Rf+Ne/5jR/lL//9v+STb/9pfv3fvI61u97GTvnjNLKfYumhD7HR+TTnL3yMUvY9dAoPMHruK/SePc9O5TdZfeBfsLP5Yzx68ed58bkPcHHrHZzb/BPuu/etXLt+EcPuM5IUFD1G0oYM5R6qLSObEte613EnAQNd4Vp/HyWMGFoGoq1i+BpuqOP5Gq6tEDipkyL0Usai57jpcn3GfEjCtM50LkzM4xDzCMhoNFoIEfPGy/l8Ggch7qy5Yx6zsE2LJIw4nEwYx8lMqLCYjkM8x8R1DELfnhkWfCbjcOGoeLVI4bou45nIELheyoR003iHZzuM4xS8eXx4tBAwkihO5zbDQFc1bh4d4c/mqbl7wjTNxZw1j3/MIycn7tw+Al5GEvr4rkXoOwSeNWup8GaiwqujHjFH0xSC6drmIsbxX9eHzp0U84rRNLbxSgwkFT+iGUzTmwE6XRzLJPQ9HMtcuCrm1/1KG0m0uJ55ZCOc3SGB6+G77gLQEYfhzBkRzXJA4wV4xHOchcix+HoV22Lu1JhHSubCx3jmppgkycJxEc7iH77jLiipnu2QxFNcJ2Ic3ySODlOYimfghzKi8iJf/dIVvvzMDo8/UuPKTo7PfbbG/v4jGNbTGPbn2Xtxh+eeLrF+6u18+K9+kI986H/k7Omf5Nmn72ISfZ4z9/4RH/vbN3P50if48t+t8eLVKh/+m7fQKH6EL32mzpeffYxG5dM8+Kl38JH3v5HPXr6LQHoC6dpTDL72RR6vrPHBP/gV/tNbf5S3vum1nL37Dax/8kdZ/uj30Pvi7xOr69jCEnLvFMLBQ/RvPEBi1dn/6qeJ5DLqwTqHXofei/dh9JcQXzrJRK8iXzvNkdFmbJawh8vYvSX8wRqBkCXRqyi9FRKvhaFewlA+g6U+j6MPkAYDbNNElAbIah9J2UU3+yhqH0HsoSgKumahKQ5xeBNFNtE1B0210TUHQ3dnNaQOnhujaiGiKOK4Ei+99Dn2dz/PG378B/jub/9nfPuJf8prXvMtnDhxghPfeoLve/33czazwm53F0WR0HUVVU1dFaZpLp5Q85oh3/cXnIp5lmz+fRr1cQmCCM8NFoBN03EJ4gTb8xFVjdBQSaKAkeXw8NVdPtw5zy/cfR8/96mH+NVslf/71DJvvPte/uOZJd7bWeXK4BJ73g6K2UEdVjD1MpqY1rT1vn4a9cYaU6tFZFZwtSzi3v2EepYjv4YjpW0SnpzjZpgOcuZwOY3tqGXsUQ5PLhIZJQItg6sszbYsbYzBCqFe4Mirp7wLPb3s22EJdf8MY73DxGjxctzi0M2idO/l7+MOnriONVzm5ahDqOSYWGX03hmswTKusEaoZNEOHmRsZjj280zsDNbwIcZmAU9cQ75xCnu4xtiozOIhy4RKgUQv4woZlL3TeGLwYAHsAAAgAElEQVSWRC8zMStEahFXyCxcGPboNGOzQCDnMQ7SOEmkVDD7q8g3HiJSi0ytOlp3GaO3hicWCaQKxkEGd1TCE/LYgyy+UCFRO7jDKqFcZ6w30A9WCOQykZo2nmj7OcZ6m4nZxBWzCLsnObSr2KMVrMEyh3YVs7/EoV0lUvNM7Qpq7xSWsMrYSjd35jBLbFQX9XGuvIo1yjExt/DlKmrvFLGZ4ThoIt1YoX/9JI6cw1Xz6KNVbDmLMVrjOOzgKDmUgyy2WMJVivh6kcAoYYk5fK2GK9dm298WnlrBUQrYUh6lt4an1LkVXcYUiphiHk8rcHvcwdMzmOIKkVVh6rcI9CqmmMHT8nzj6Bxqfwlh/yx3xpeYONtMvRKOtIQxOs2dcZNAW8NXV4mMDKG+jjZ4EEdaJrHKxEZ5cZwlVh5XWcaVcpjDVQKtyM2gQ2xUSKxq2mKjFmcfwItEWh1PqmENixw6G7hSnkAtMNZTJokr5AiVArFeQjs4w9go8g+TLRIzjXnYQoE70XnGZhNx9yyeXOYbk0tEWht7VCTSq4RagUBLox8Tu87EauLLNYx+Fkcs4Csl1INVjH4eT2wQqVsE2gaRsYGr1PDVOrHZwVc7iHtFboVPEui1Wc66itrP4cg1xvY2jlRP2zNmTAnPqOEZjdngUJ2xC5qMvU18o4XSL6UxAq2NrzcZdZcIrAq2UkIdZXHUCr4xY10IOSy5iDLMYItlbKmcuinsDondwZErOFIFpZeZOSVauHJjZlmuoQ9zhEYNVy2mMZGDdYxRAWOUnw0VFcxRAVMoYI9q6L0ijlDFE9P8vt7LEuuNWYxnE1espk4JKYcjZgjUIno/3Yh7YotI6+BJVXylQmw00A6y+HKTRN8m0muMzeZsMMgRG62Z46JFqLZIzBpTp5kOcf111O4aidGaDR2pRX9stgiUGr5cxVeqOGI6EEd6g0OzQSCV8cUagdzEHJSJ9DauUsHTykzsHTy5w6F7ib2vnSbUN5i653GVOqPdFexhEaNX5MjdYfe5M5jDBlPvEr7RYXBjGUdpcRRexpLq7L1wmtDaILTaqKM8ulDAUeqzVpQacj+fuijUBo5Sx1HqTL1LhOYWvetLSL11biYXMYQy2rCCp26QWBsEWh1DyOGpJV6eXMTXGmj9EoG2ha82ceQa+rCIrzZTJ4ieWvAjo4M+WOLYbxAZaYRA660QqmUmVuo60g4yRHqD2+FFbjx3EmtYZmxu4Ust1P0CrljlVjAb9vQORr/IoZNyKw6dbbxR2p7gDqtM9A4cP8GRvUnv+ZMI187gyw18uTGriM1hDvLpcaDXScwGem9twfZJzMZCUIj1GolRRx+cJTKKHLpNQq0yc0blmLplEjuPLRQJlOrs8upIe2dmXKYinpIj1GoEapVIq83EsCrhzGXhy2VcscxN/zyR3pw5OlocOptoBxmU/TV8uYLRz3LsbWEMcvhyhbHZSoUBvcHELBMqhRmToslE32BqbuCOCoRKhdio4Eo5Dt0WvlLE6K/hSgW03hqHbgdfrhDpdaxhKi5Yowxaf5mxXeXQa2AMV3GkLMd+i0gvMbx+klArpqKwlEXZyzGxNon1OmMrhaL6apHYqHPsbyH3cwRmE0+v4BkV1OE6gdnC1zsk9gVip0PkdFCHeSb+OWyljq93cNQ2ntZBH2bwtdQxcTt+BFduE2hpBC40mjhSDVep46tNJs42Y2eLUG+j9vPE5kbKpdAaCyHVkdLXJlsqLwSMyGjjSHU8pYU5qmCMCoydJrFdxZHLBLOoiCNVCfQ24l4WR2riyS0suUlkb+OqTSyxjCuXUHsrWKN1HGEdV6jhjCoY/QL2qIQ1LKD1UkbKnfg8nlxG762n8UG9TmKkNblqd5VjbxNPaSDuZWYMijahtokjtjCHDUJtG0soI3czmEKFiXM+dXl0i1ijJpbQxNNaaMMqoxsFPPUcgX4BU2gh90p4egu5m8WR0svSey3+YfI0wm4FV9rEGDbQhnUC4wL6oE2o7nAneorrX3qIsb6F0Stw03+SG19dwRzWuR1fwRiVsMUasbnNoXsJs99E2SvxD5PHOXYvMLy2zIvP3MuhfYnb/uOEyjZqt0xibuOIdRLrHLbYIbGuoPY6RNpFPHkLX9mk9+IajriZNiSpj2Ec7KD2tlB7m/jaZbT+Blq/gz7sMPUeZe+FdRypjXxQx1Yu0tuv8tK1FRqV32W7+U4ub7yLp5/LcXD9MksffQ//5e2/ys//xHfznj/6Oe76szfxnrf+EHf94Rv4q3f8CPd98P/i7D1vY7v2UZqlu8ivvZtC/k+47xNvo5X9NFeqVb64U+LRjXezs/HLdKpvYLPxJv7qPd/Dl5/5IJ954kPcffev8NLeFQajFxnKEoLq0xN2Ue0RiiUgmQKCIaL5FiNDpSuPUMMYezphqEuIxggv0okSi+nYI/YtIj9I2Q4L/MDMUTGbM+eihO/7C7dBFEXYtr0QCtJFu734fd9J599wxqpI2zBfqRNNogjXsjmaTAk8mzj0GMcBcegSeDaeYxJ4Ka8yCAImk8kibhJF0TcxK+YsjWAG3IyDMBVYZhyKeZ1pPBNkTF3HtWxc2yEJI0zTXCx75/PT4rYFAY6n4rgKJ16eOSoUeYRr6wuxIgrcGVjTncU//BlPIgVqzus95wyJuUNi3hIybwqJw+AfVX7OzzcXKV4dJ0lZGGOSKOBwMl64Oeb8i7kIMo+FTOLkle7WccqMSGZdrIezipb5gz6ZCQ5REMzsKt4/EirmIkQUvCJwzIWNeaXK0WSaPijhK0wKx7QWjSbJrLbUs53FAxuFE6Jwwu3btzk6DhhJz/PYU1V22vfy4D3v5EN/+ausnn4XTz32EF/43Bm+9OwKk/HTvDzZ59FzD1JeeTf3/O3/SX7t18hl3sIXn70fz/8Cj+18nNzau2jUPsBnPnOWvb2LZFb/krs+8B/ZrH6Udu0Uq6feT6fyYdYefCdffPwstvAFhBtfRNx7ke5XnuJrn2nxrt/6cf7id7+fnfLb+eif/Sv++g+/gy+d+z2uPft+5P17cdVVfDPP1ec+hjFaZ2I2uONtsfvcvXhyKeUdqHl2/+6jhFKesVojEqtIew8QylkiKYvbW8HprZLoFUwhJWsPD7bxrC8hD59DFXqYqoahp8KAbihoRipYaLqAIA5QFAVNMxBGMqpiYVtumgOz0zyYaTrYlodh2DOHRYCu61i2iqH1iXyFTi3PP/vvXse/+q5/zuu+7TWcOHGC1/73r+PEa07w02/6P7j86BVsx1xEP+big2EYixeMeQTEsqzFC8lcfZxnyYIgwHZ9vDDC9UPCeIwfxuh6WrvjuQFRoCFqAjcMjSu7Xe6++Bi/9IkH+NH3fphffGCNn7/vFD/w5+/jzafPcOrZS1wZ7nDN2mYg1wms82hKAWWUZepuEypNfLGKNcxhS1nGXpXYzOFIKQAz1Gcd9HKWQC3y9+NzeEqGeLZxCrUyvlLAkdbxtTVM4SGmbsq70HpLONI6t6IWau8UgZbBHJ0lNpa5E7YxDnI4wzyOsMTNMI81fIBAXudO2CJUcvRe+CSRmofJNlOrjNY9nXbB27WZ82AVVzyDryzhCGeJ9Txmf5kjp0Eg5wnkPNZglWO3SaSmvAqzv4IrZBY/n58WqSnzwhqsYo/OMLGK+FKOUC7hjgpESoVYK6PsncKXMnhShkDOEalFEr1CotcIpFIqUEhZplYdq5/FOMjiixXuBOeQdk+j7p/Gkwoz0FqOUG0QqnV8OY1uuNIqY6OIJ67hSxmYbjO1K0ytCtKNBxgbJUI9i7x/ilArMbXbKYjLqBBoeRxpFVdexRULeFKdSK/hyMvE9ipju4CvFNOIj1XBkjKERhlXzaMOlvG0Avpw5pyIt4nMMtpwCXV4lolXx9PK7L/wAJHRIrFb2HI+BXP2znIcbuDIZYYvLeGqRaZ+E1NaRdg/SWgWcNV0UJX2Vxk7TaZ+C1fNoQ7Sy/a1MsaogLSfwRaXSKwCU6+MI6/gyqsLEKuvrqe3T1onNquEWpXEbOCIad3doVfFEQtMrCZTp01s1Gc8lTpjs5kOJ1YZT84T6TU8qUKgzs9TwRHX8cRUrPClAkZvGa17lolZXghmrlRkarexhrl0EzbIcOh08JUKem+dI/c8kdbAGKzjyVkmThVfzWMM1gi1ConRxhXLaL01boWb3I7OpYO4tsGd8BFcuUX/2jKOVOVOconIbGOLdY68K5jDDqHeSOtWjSaH/nn0QQm1VyTQOhx6OwRmHd+s4WgVQquF1MugDPK4apPI2kQbFtCFCsfRw8T2eWy5iSVXsZUyvlnFkov4Rh1LKTHqLtO/cSatq7UaCN0V5O46vpY6OVylitxdJ9AbeGoNUygy9bYIjQbDl87QffEBjsMtbCmHOljBFNZx5BLaIIWAJnaLQK8hH6wSGnWOgi0coYrRKxLIDY7cbWyhiDnMEagVPLnEwfNLGP0St8MLHPsbs41wORUppCpat4Qn1hmbnUWMI9JSwcDoV2ZskCr2KGVUuGKFqbWFJ9XRDvJM7Va6/VTSge7leAdPqqEd5PClOonRTAcPscixv8XU6ZAYDbTeOrFe57a3gTcq4os1Du3zs0aXMqHZ4CjcJDEvIN7IM7YvcBxcnrlnSoydLWypyqG9iXB9lUPnItawiStvYIoNXK1F7G7i6xu4aht9VGHinycw23h6Y2anL2CKFVytias1seUasbOFb7Rx1Aa+0WbiXSYwtpAOclhyBVuppO4MscHoRoFASzkUxqiAI5dJrA6WUMUWWsT6RWwxhd4GegtHqi1gmq6cDo+pSL1KqJUZWw3GVsoDSR0DbSZWB2tYwBoWuemn1nBrWMHolRmb29ijMp6YMinG5iaeVGdsbmANy2gHeQ7NbbT9HHeCHYyDHInWwB7kCOQy7ihPoKROHP0gjy/XiLQGvlJBO1jDFvK4UgFPTvkM+myI95USiVlLxanhWaZuPWVtqDUCpYqvlAjUtNp5bLZmIMkCR24bT07darGRukg8qUSo1Yi0WmrlFwpMrBa+UsYRi9ijElN7g0hrYvRTkO7YbM+giyVuBedT14VQxOjncIQSgVLD6OcYXD2NNVxmYlax+hl8sUqitonkBmO9SSCVSKwKoV7kxlfv4U68TWykwpzWW+fI3cIRi4vI4KHb5shro/aWCLXiK/EOIxWBtd4SY7uGcnAWXy0QGWWOnAtpzEmppMwMJY2PWKMc5jBPaLXRhTymlEfqr+AZVRy1hqO2sOU2Y28TV6shHqyjDgtM/POYYg19VMXVOoRGg1BvYY6qmMMartzGV1v4WoNDP3VVREZnJoAWCfU2xrDExN1GOchhS+UFTDPQU4eF2s/OYou1lFuht/DVFrG5hTmq4ClVXKWIuH86dYipNWypgri3hnKQx1damMMqo90M2qiCJdex5Rq2VEbtrZJYNUKtiLj7APKNDLf8iyh7GcTdFTxpLjQVFk6KxGwunBWeXObl+MIMFF0g1Ds4Uh1fbTO8vo4lNNP4nH6eQD2XxshGZVy5TmxuEeobmMM6gbaF1qum7VlKC21Qx5G3GN0o4cgbHAaXUfoFBteXCLQOiXkRR9wiMa9gDTdIzB26X1/lMHyExLnM6EaFwdUiRr/NxEzrp194+h6MfgeOn0nhndeWU7HI3sYa1RF2cxw7j5Do55F2s+x/9UFuB5e4Ez7M2LiAeL1AIG7iix1ifQtrlD6+xqiFq1xg7D6BOWwj71e4FT5KYl4g1i9iDbdxhctEypPY4g6ecoWp+xli61E8dQdT2CK2rhDoO1jDJp68hTpsoUtbfO3Lp3n88vup5d9KJfPLZPN/TH31vbz7V3+W3/7p1/Pgh97On/3BT/L7v/F6NnN/zeMbH+ehu3+N9YfexqPn7+KLTyzz3NNlRt0LfOmZM1xs3U3+7Hu598Pv5KmdMxiDbc43/5B2+dd49OLv8Om7/y0Xt/6MRu1PWV75I3a7D9MdPcdQHTDSVeKxzmB0HceVMV0ZN7KRTQXVNhmpMk4QE4wTJE3BsjU838LzbKbJGHdWIzqPR0zm3IgZU8K1X3EzzJejcRyTJMnCvR3NZlLPcRcxjHnUwtKN1GUxW8DPCx7iIJ1XVVl+lZCREAXBjGPhLWpH5y2IcRzj+z5JkiyYGXEcL1wcgeuhKyqu7WCbJookoSlq6qjw/MXfsWBZBCGe46Jp2mLGenUMxPf9dN4KNfxQTRkV33j5JoYmYRkKoW8T+g5x6M7Amv5CmJg3chxOxotK0rTNI1oICpPkFVFiDt9M3RABx4eThTviFXEjWAghgefOQJnBov503gwyjqMFiHNeX5r+PFioUeGMKTEdp3mfOVRzHvVIoZjjb7rD/ptCxUysmB8wc/FhHCcLR0UK0nQJPC9lUsxYF3EYMR1PCDyPw/EEzzMXgBDPDZgeJhwMvs4jT5T55Ml38XDrAzx18aOUln+fRu6POd/6z1Tz7+TS+ffz+afuYXhjk/2vtzlfu4u//s8/x++//Xu4cuW9hOMnEIxHONd6N6fuexvl/Pt4+rMlRr2neOzyWU5+4neoZv6czOl3cfLjv8WnP/wWztf+BqV7Ban3FIr4dzj2DbpXn0bY+yyfvfwA97z/TTzW/H/5rZ8/wZ/+h+9i49Rv8swjf4zWux99dApDXkHqn6F37SRTq0UglhlbbQ5eOEliVvHlLPZwheEL9zPV6sjXzmIOlvCEVbzhKm5vBau7jH6wwsRrM9w/Q/+gjWc/gzT8EtJwF1M3MAwD09IwHBlZGaFqAqapYtk6hpFGORbCgeXgGiah4+EYJp5l49sOvuVgqTqenaqWnmVjaQamotHfu847fuvNvO7ECb7lW07w2td9Kydee4ITrznBP/kfvoMHzzzE1asvIMsipmkuXBVzRdMwjG+KhMxzXK+Gv8wBqkEyxg0jovEEx0udFYaeCiyW6RBOdJRA4yvikNznn+H/uetTvPGDn+Ctp/P8u3vO8IaPfZofee/f8LMf/Sh/faHAZ80nuOFfRDI6mPIG1iz64So1puYmE6ODJ5Vw5RyRXeJO0sJX13GkVQ69GjfDFrFRntWTNonNAq6cIdJL3I62Zh/Q1onMDImdQe+voPWXuRV2uBk0iYwCtrjMnaRFoGUYXLsLT1onURsc2W2U/fuxhZPcDApYwzP4cgajd5ZYL6SDobhGrBVwhTUiNY/ZT8WKWE/FCl9eITHyuOI6kVpiatXQuikk85bfYmrVkHYfwhmtczvoMDFTjsWcS/FytInWPYuyd5pvJNscuUXs0RITMxUgYrWG3l0l1socuw0cYQlzcIZEz3PoVLGHK9jDVYzeMoFcQLpxEv3gDLe8DureMnp3Fa27PINknsUS1rGEDLHZYLR7FrW3iiWsM3ErmMIZzP5ZEr3A6Nq9SDcewB6uMDZKCC/dz6FTZWyXcKR1tN4KrpRC26zROpawhiuvEurr+EohtRMrRWJrDW34KUzhQRKrRGxXseUsan+ZyKwwdutEVgVfL2KK6xwFHQa7J1H6p0jcIhO/TGCmdWhTr0ViN9FH60RWicgukrhlPC1HaFRI7CYTr4YpLhM7BWK7gK2scxh0ZpnhBpFZx9dLBEYRT88R6EUSp5GCGc0NDr0aR34dY7iEOVrGGC4xcSoEWo6xVWbq1nDE7GwL2mRstkmMxsx+nGdqbxJqDaxhAbW7TqQ1CJQ6Y7OdbsHVbGphllNXxcRqp8wVOUdilfDFIrFaIdYqi2YYV1jDGi6j7D2ILRSI9DqhVkubP2bbU2uYQ9pbJlBSu685zGCNVpk6VRKrjNZLc9zWsMjU2cAcZLj25Y8T6dVZE0AVaTePLTYI9Q7GqEjv6mk8pY45qmKNWkzsK7hKdbZxbGNLVSyhOqPjn2dsnccQ8zhaBc+ooY0KWFIFdzakTv0LuFoTbVgmts+jD+uM9vJowxKTYAtXK2MppZlYUSMw60R2E1erYkopaFM5SDeegdYg0BrpQCtVcOQ0D66P0iiPpxWJrBKWtEpkFbGkVXwjjyMXia0GjlJi7LS4nZzHEtPTHblIoKQtLP8fW28eJPl5mOdBJZfikmJXWVLKSVSpVNmphJajRCXrjI5Y1BWLsg5KlhTKFkVJ0MFDJEWJIikKBEmce8zd990zPefO7gILgDhIkCBBkMS12J2Zvn/3ff+6e47dBcAnf3zdDdjOH1Mzi91tDGamB/O93/s+jzssoR6uEOs1ElN8PGOjgn5YZuLsMbY3iY06Vl8YPHy5wu3oMu5AmDZSc10oHDurAo4o14VF5GABTxaWllivEyhVAWuc3sTb/Rx2Pzev5Sf6OsfuLoHSwB1UOfY2GNkNhjcuoLWXBVTVquMMRfiVaGVitYo3KONLdSJtQ5hblBKhWSFQNzn2r3D00iKnwWVCbR1zUOIk3CO1W7jDEqnRIpDXGVmX8NVNfL2FbzQJrCaWVJs3YcbBLoPDVZROhuNoh9QTf04fFDGHpTlE05LKTELxub/+wgWGh3lO4suk3had6xc5iS7jquv0buRwhk18Rdw4x+YGylGW0+AqibFPoOzNQwlRzRchhSNVCDTBr7iT7HLsbqC3V6ftkxnPo87I2ppOHwpT80aTQK7jy+LjlBpb+HKV4WvLcPI4ejtL/5UF7H6RN0ePcurvkmrrHL3wILe8HQKpjNXJoB8tw2gf5cZFjE4evZ2bWn6quMPi9PlawZPyhFoRe7CKJ+cY2YLh4EpZXClLqBVJzCL2YA2zlyFQaoRqffq1uESgiNnW2Fmfhx53ku1p8FkkMgrCMqOURGChVRjbTexBjsSoMXHWuR1dYnD9IlYvzxvpFeIp2DPW60R6fTpXKePLFW6Fu9j9Au6wRKwLNorVE//f8ocF/GEZr18mlKqMzSZmewW1fY5jv4bRXRT/XcMcqdXA6AjjyKyZpLWXcaUc9kCAih1pFV/JMnrb9MNXsqhHFxg7VQItLx5zUOXY3SZQxM8EIuAo4Eo5ASu2N/D0Co5WJHJqhHYNWymJmZl7CU+vYislYmdD/FmtwXG0j9otEhgtHLk0bWQ1cKQGvrrByNki0Kr42vT3po0KVxamnJG7NZ1CVInNJkp7VXB0jDonwQ6eWsEaFpAPxSzEGhSIjA08pUFstgS3Qi0QWaJ14WtVAl3wIAKtQaCtzxkVod3CUWvYchljkMVTC9iDVUItR2oVUA4yRGqDsb3J2G5hdrPYfcEi0tvLRFqFUKuIj/8wT//Vc+J7lNUQz5tuAbNf5vXRY8TmNp6yQaBuYQ/W8eQtUmcTRyqL7/v9MrGxiTNs4EhNzF6NyN7EkmoYgzqeuo3aqWFJgv+RuFsYvQLWoILZqzNxHsHqtZi4jzJ4Lc+Jf5WDl5cJ9B04/QqRvk+g7HDqPYLRLnLq7eDLuwxvFHGkBp5Sxx6WSe1NBq+tiaBE3eXEvSLme0odX6riDmp0X1rBG7YIBhscW5ewOmVG9jan0VWOw0e58eIannGFE/8at6PH6V/PcuxdIdL3iPWryDdaxNqThNqj6N0djN4OkfEoY+8JXHkXpd3gNHoS5WaJsXuZwWGBwLpM76DGjRcvUi+8i1r+p7n/87/AJ//kZ3j/O/8Nv/Wv/ns+9gc/zuf//le5culz9I+e4oWvrLPX+gx3v/dHaFX/Fq3zDJH+Ki8+t8sXn8gh3XiMJ698ju3mX/K3H/5pvvLEEmbvMRbu+w2apXez+NBvUs2/j6uXP8ni0vs47F9DcV6ib95E9RU09Qbd7otIygGGNSAIbQxDQ7dMLNch9gUCwFC1KWMxxHNDkugE1x7NL9KTKJ6qO905vmCciAbDaDSanyfm54rpJGRm0gj9AMswpxfn8Rx5MDsDz6CZpm5wdnI6n5bEQUzkRxyPT0ijFN8JcG2PNBoRem81J9I0nXMqZlP3IBDtDU1WptzGeM599KamzCgICaaKUl3ViMOI22dn9DpdYSmZPqbjOGiaRhiGmKY5P1u5ritgmm++cYvX75ximSqmoRB4Fq6tE3gWceTNA4NZo0EEEKP/LFQQkwx/au2YhRXh1OCRzhWmx2PBrIgCf64v9V17bvGYGUaiwMd37XlLYwb0FDpSMRHxXWf6PoRzN+xMCzqe2jhmoUQaJ3Ng5uhtW6DJaPRfBRWzT/DbZyKzQCOaql6SKJ7OPYL5viiJpjDOab1mpkC1XZU4CbAsS/ANIocnn9nhE//wn9h79GGe2PwwW7n3sp79A1Ye+FWqq7/L4/sfZqPyPq7s/BVffurzfPmJB3ly/wE2ih+iVf9LWpt3o9hb9I09mqX38PiVT1Ar/jV7rXNInWc5ePkScnuPncaHeHT7Y+w3P8y3vrTAV66dQ20/iqM/x2DwRV49uIZr3eT5Z9epZT7Eyn2/ye//0n/Ln/36/8DP/S938e4f/yfsVX+Vbz77AQYHn+Xg1XuYRA2U9gJGe4XON+7n2NsiMWt0XrpP8AfGO2g3z6PfXMDtZDl2K+hH5zAPzxMN1hipRbTDBXytiNJbxjQuYWiPYerPM041VKWLYUoYVh8nHKIbApipGwqOaxLHAa5nYZoqnmcRuw6eoZN4Lp6hEzk2oW2Rei6hbRF5JqFr4xkuru4ROiGOqfPjP/oOvu97hf3jO79TTD++4x//I77zu7+LD37kg+zv7yHLQwzDmINdZk8gTdPmAE3HcebVpdksxHGceQrpxwluGGF5Pun4GNf1SeIRruuLZoh5wCBQ+IrUIf/c13nvcolf+PRD/MTHPsu//Yfz/Oz9F/mf/vgD/NSnPsXHrxa4plzhJauF5m7TvZnHtatMkh2U9hrGUZYzb4fUEJXP/sGDTLwSp1EVrXMOV17hjfEWE7fG8MZD6J1FEitPoE6p4EqOE79BoGVw5Iuk7hq3ohYju4o9XMEaLGH1F3HlZc6iGqG+xp2kwMgs4PbzpEYNrf0AzvABXk/LRNoqrz3/Se5E6+u4TU8AACAASURBVJz5dY6dCp0X7+XYrXDq1bC6Fxlef3jaksjiy8uY3fM4A9GUcPpr0xvwChO7itlZRLl5jlvBOu5gFbOzyODVB/CGa9wONzjzm/RfuZ9IzcPxnjB7yIt40hKJXpjOOLLEWnk6HVnFl4WiNFRXmDhFui/fi91f5FbYZGSWcQYX0dvnOPUanLhNjPYS7W99lm+PNrkd1ei88nkcOUNq1wn1MmZ/FbVzgdTJcyup4kurc4BmrOeItRx2XwQdd6L1aYAkKsdGZ3Vaud1A717EU5ZJnayo6Q7F7vgkzOJq9+Op5/HUFSKrhNZdRDo6jzVcJXEq2NIaen8JV80KQKZVQO09jKstYisXseQFbHmF0Czi60Viu4ynr+EoS9jKEra8jCNn+PbJZWx5Ed9YJfXynMRVPD2LORD74bGzh95bRe8vE9slUreM0rmAdHiRQK9x7O+iHp3HHq5wGja5nbSIjQKOtMrteAOtfYHYKDKya8g3F4n1hvgB3l7H6q1iD1eZOFviVlYWP1An+jq+XCUx1nGHZSZeBWe4ysiuk5oNRnYTu58hNookVpEzbwNfyhOrRU69Jm8km1jdBQJ5lWOnzMhu0nv1YW6F20KbGm7jy0VCtYwrFdCPsoSqmA+EWg61fZ7YKBAbJbT2EqFaw5WK2AMByEvMGlYvj3qYxR00OPH3SaxN9F4OWyriqzViYxO9UyFQdwj0GifhLsODZaxBibG7i6c06by8hK9ukHhNArOK3FnBUcuM/W18vUH/YAW1l+csuUzsbNO7kSE0d7g9ehxjWELrZ+jdPM/t8SWU3iqWnGcUtIidJo5awpIFwX/kttC6Gcx+nrG3ycgVvAlHKmEPi8R2FXO4ijFYwtNWMaUFlO7D3EqbHLx0D4FeJrZqaN1V2q+IxkVkVlE7y/ReOze1bmzSe+Ui17/2WSbOBpFeQe+sMLxxnlv+NUKlhd7OI99c5s3xFWFZaWdFLd3axegUiLQ6viy0f1Yvj90rEyjrWL0MkVbh2GuRmA2O3S3cYZlYa07VgnlivcntaB/1MINykOV2eJWxtYs3bNB9+UFSq86b433BEOiuEWplUqtOpFdw+xlu+9uEchXtMEegNDnxd/G0Mrac4/rz5ziLHuU0uDqtPVfnjApzUCTWG5z6eyTGFsfeVRJrj8DYxJKrmFJRaBytLcb+HnInyzjYxRwWGRwuE5h1PL2Bq9UJrQ1G3japt01kt7DkCo5SxZLW8fVNQrMl9LRaHa1XxFU3cNVN5IMiibmDpzQxeiXx0q0RapfwpD3sYZnIWMdXhR4yMtbx1BqpI9SRkVbl9eQS7rDIwTceEHMao4XZKaIeZJEPlqZ8mE06L50XoYzSIDW2sHuV6fO0gtMvkRjr3I72CdU6/VcX8aQqx9YWbr9EKFXwBkXsbharu8adcJtYLTEyRQvD7Oan858KrlTg2NuYKjlXCNTCPKhwpQwnvphJ2IM1AjXPxGkg3VjEGZQJ1SYTZxvtSKiSnUGe02ALu5/F7K0yvHGOO8kW6tEFAjVLataFdlIpMXHW8ZWSaJUMctiDHLFeF9Mwvc7I3mD42gKeVOLY3SI1mziDEvLNZVJzHU4fx+4X6L96kdvRJc6CXdzhMurBec68FreDPcx2Drub58RpcWw38eQVrMEip0EDa7CKdOMCVi9LqNaYOJtY/SyeVMSTCwRqEV/Jo7UXOPEbJGaJQMsT6YV5s8IerKC1LzJ2a5yF63hSncH1RVxJfE+zh6t4clZMquwmkb2O0lvDN8qM/Cb6MEPv5iKRtUls76IPcmj9LJNwh9hpoXbzqN0CnD2FMahi9HLYUoVb8VXkwzzKUZ7U2cJVSijtpSm7oTlvIEmHq4wc8ban1qZQ5hKJtU5o1DF6ORy5ROpskNjr+GqFUBeHbE9pkNpbos3XXsQcrjByWwxuLDC4ucTt5AqJvUn31SXMfoWz8Aq2UqPz2iLmsMDYb3EabSIfnseVVrkVNXlz9Cidly5g94u4w9JUF7uCcriIJ+VJzbpoiE0Bmm+M9gm1Cp5UINTKnIaXkQ+ymL0KWqeM3qkwdq5gdOs4ww0io0moN+m/tkRsbmL2K1iDGvagztjdJzDWUbtFtG4VT9vhJHyM4WEBcyh4NqndYuzu8sIzn8PqbfB68gyBusfBN5dI7Uso3Qq23CI2L0+f89voRxW0wxy3w0sk5lWcYQtXajJ2d/DVOspRhtTeIbF26b2UIVa3iNQNxvYWg+tLhOo6t8NrJPoexs0y4XADq1vGVxrc/OYFfH2bN0+/gqPu0381T2LuYQ+aHHtXGNlXcAY780aF2d/D6O1i9HZwpEs40h6xeRW9t8HIeZRY3SVQN1E6ZaROnXHwJC8//zCP7LyHZumn+cgH3sG//r67+KMf+1+5+Ce/xb1//vNc2/97ut2rDIcv8NijFYr5T/I3f/0uvvalMtbwm/RefZ5vPvsoO41Fvv6FKk9e/Qc2Gu9h4dy/56tPF/n6002ef2qVS+t3k138T3zg7h9ldel9ZLLv5+WDPYbWC5hJByXoIA9fJo0UVPkmniOjqD10XWE4HAqWgx8SWg6JF+CZNmkYE3kpgXdC6N2aH+TH6Wg+nxAGyekl+2jEeDyeGzc8z5sz8Ly3X5RPz7izsEKVlXlTIo1jRtP2g2c7OJaN57gMej0CN8KzAybpCZGfEHoxruWTRmM8W7THdV2fn31m84+zszPR9LAdHNPi1ukZcShYj+N0hGNago8xOztPdaUzm4kmK3iOuNCdQTRnM5dZw8LzPIIgJfAT7nrjzi2+/cbrWIaOYxkEnjs1cYTT5kP0NlOHCCxmzYY49DlOE9IwYJLETOKIURRykqaM44iTUTpnWMy4FG/BMyPeUpXG86aF79pz64cILhyi0JluaGZgjnj+iRRhhT9//2azk5lRJJ02JGbqlnjKnJiBN8epmIPMoZxv41PM3p4zLtLRPP2aTUMm0y+q2ePPZh8zZkYUCdCj64REUYrjarx0/SnWd+7j0afO89yT91Nbex9bhT/ji3ufYPmeXyX32V/nqcZfUbv/t2k89Jd87fIn+eLuX7CZ+312Kh/j/P1/zvMvbNBTr7F/9R5WF+/mcuNzvHCtSth7AVf6GkeHj/DyzR36R0+iDL6E1HsaQ3sOefg0qvIlhoOnUZVnuX6wSWX5bnYu/iFXFv4j9/zxD/Ez//IufvZ/vot3/sBd3P17/yPbld/Bls9hyws4ch6zV8DsrGJ2L+D2FkjUDNrBg9id8xxbBSJ5Bf3gIaz2OWKriCstYffOYRw9QKyt4imrmNIacn8Vz7iCNnwEx/omhn2EZcvYjophdTHNI2y7j2UNMA0ZQ9WwDBPbMPFdC9fR8B0X27QEOMb15i9iB+UQ+haWrWPbBrqlo2pDBv0brC5+ju//p3fxnXd9B99513fwHd8hXu666y5+8Ad/kGq9yVB5q0nxdkbFbFc10w7NQorZfmwGhAmCgDTyRdjlhYTBCM8VOyzXM9GMHkNV4YVeh6tHhzz0xDP8u08/xE99/AF+9nyRH75Y4MfvOc+PfeJ+fnthic9cLfJYd5PrRoOeVETqFjGGSzhKlsSuE2o15JtLRGqZY6dGIK3SffVz3E42BBBNWSMy8gRaltQqEmgZPLlIbAhVpK9ksAdLnEUN1PZ5PHmN29EeZ8EOg9cuYvUypGaNkV3H6q8SagVOgwKRmsPt5zn11nlz1CS1lhlc/zy3g23BYrDLBLKwLYytEiOriDtYJlQyuMNFjM7D3I5qjO0CIyuPO1wg1teItDXs3grD6w8xtipEapbEyBNpGWJ9DfXwATHv6C8TqXns3vJ8BjKbh6R6jVSvYnfXcPsZTr0mJ24Ds7OE0V7k1C4zMQpIr9yHdXSRW26TO/4G1tES/RcfIFRXibQsgZTD7mZJ9QaRUkE/WsIdrGF3C9zydjj4+ucZm3VGZoVQyeJJK1i9iyRWGb2zgNVfZuRUcaU1xtOg6E6yiXz4ILfjDczeCr4ibu30zhIjp0yoZzh85R5Sp8HE28WRy5jDJYzhBSZ+Q1S2rQyBuUpkZQitDK62hK0schxVCMxVjH6RyGwwCTaQ2+exlRVOoiaJXaV34xz6oIijlkn9Jr5VwFJX8cw8x/EGan8FV13DllYJzSJ3xjuERnnKuCijdVeI7TKDg4fx9TycXcFTC8hHSxwHW7x5fHX+g3FqV7iTbpFYZVw5w8iucOzVceVFxm6JQM0RasXpS57IyBJbWQFis+pTlkOF0KjOZwaeWsKSsoRGTUBDrS3Gzo4AA8pFAr1MYhVFXdfcJlTrREaOsZfHlVYY2xtEanFqdSkwMiqMzCqpUcEdZBhbNWK9RaCIw8rEbTC88RC+KuCMiSluee1BnsSscupvCE7F0Rpn/j6Jvk3vxv1Y0jKn8TqBXkJtZ/DkFqn5KLH2GEp7ldTeYOS0iIwGjlzCU4V2z1Mq2NoygZUntMWcw1HLpN4GppzFM4o4Wo5RsIFv1FF7eSJrg8BsEDl1HC1H5NRwtTKeXsdRGzhKHVMq4WplLCVPoJfw1TKeUiXQRC07NJoY/Qy2lMOTS+jtDLG+wcTZJdbWScwmVm+VQMvjDnNoRyuM7U1O/T0iTdzuWv0VJm4Fd1BHPcjjDmqEahOzk8fqicr8WbCLLzUI1XV8uU4g17H7RcZ2C08uEet1Ym1TtB+GJSbuhrATyBW8YY1QEcBMp1/Cl2uEaoOxtYnVK6AeZpg423hSldTcZGQKwGMgr2N3ayT6DqmxR6wLpsXI2iQ1W1i9Iu6wjCdVGVmbeLJo3MR6k1Bp4kt1QrXOqb+FcrjAib+J1ctz5l+i/8oKqbEtGA1KDWeY53a0g35UZGRe5eY3FrCGBSK7htYvMjgoMwn2iawtUm+Xl79+H4m7NWWQFJE6K0y8HVJ7k+HBCmo7y8jZQu/l0Xt57GGZ2N4lsjYZHq0gd5dJvQahXUNqr+BqNcZeC08tonYXcdUsgV7AGuYIjSan4WVuxVenN8wNEmtLGAlUUdV3pBojuzadBQoFo94RrabTYIfEWMfqFQnVBqFax+zmCZQasdbEG1ZQbq7iyyXuxJdQDlaweqJhY3aKHLt7GO0iI3ObU28f/Sg//9jfjvYYXL/Isbs5NbWUCJQKkSaaVBNnE2dQYPjagghBBgUxw7LLONIKjrTC2KlzK9rCGa7hShkmbp03RqIt4SlZJl6dUC8gH1ycKj0rRHoZ+aawD01cYQ0aXD9PbFS5FW5P+QOrvDm+TKCW6Lz8IMrhIqfBJr5cQu+sEShVxvYmodpAPcwQa0XeSHZwemvIr10g0aoc2y3MdganVyA1C9wON7A6a3iDEpFc55a3i9XJiDmIWsYe5Ai1Mrfj7eksQ7Qlxm6VQM0xdmu40hqunMGbQjON3tJUQS4MX4lZwpUzuNIajrQmXg9XkQ5XsKecGrWzSvf6OVK3gacW6N88x+DmEhN/k8is4ig5IqtGoAm958jew9Nr+GYVVy8S2hU8vSTYKlqDk+gqoV1jHG5iyQWMYZ7U28RRqphSmeNon8BsYMklQqtBZK+TuMJ6Y8kC0BnoJQK9TGiUSew65iBDZFYIjTInYQujn8Melhg52/PpR2jUsYYZAqMwnzD5an3e0nCkCo5UwVWqKO1FJu4usbGHdCDA0KGZE1ajYRWjJ6DQjlzBGhSwpSK2VMBTi4RGFUsS+lVPK+CpeTw1T2xX8PUCjpLDU8uMnA2sQYGxuz2dtpQxe2XOoqsMDpfp31wWFiBvD1dtYQ7WCY1L+NqeCBuPStjyBhP/KrF9CVvewJbWsaR19H6ZyNzBHK7jSNsk9lVsuYXWq3AcXsaWWoTGZQLtKnp3h4n71JQJsU/qXGVsPYE33GXiCJ2p2a+iHBU58R8lMfYZHFRov7wGt79M/6Ul1JtZ5Jt5Rs4VPG0Pu9NEvVniTnQNT2oiHRTwtV3O4mdwlcuY3Q20dp2z4Bqe3MKTNzE66xw7T6IdbiG168idBifxF5DaNQLrMqa0ych/DLnTwNc3MZUWjrXPzRtFfHsf6SDHQ5/4KZY+/X/x4Od/hV/72X/OH/7ij7D78CdQv9rC6z6GqX+TnnLIzfaz7F9d4AMf/gXqjU/x5WcafOWpXf72g+/l3r+7m8efWKJ9fYtLtb+muPQXrCx9hN7gGa6/uE3hwt187IM/w4f+/GfY2/o8+eyn0PQX6ctfp6t+jb71PF9+bp169QFe/voTFJfOs1mpMuwPML0AK07n54QkCfADCz8Ql55xlBKF4zmUctYsGI2EcGF2loiCmFE8Ig5iXMvFd3ySMCEORBvC0HShF52+zC7Ihe7UY5SIM/VbcghhxRynE3wnYDIazychszOtY1mM0xTPcZikx0R+TBKmRH5MGo9JwpRRPGYUj+fnYdu0iMMIyzBxbRvbtDB1A9fWiEKHwHemJkyfOEiI/JRxcjItF7zN3hnFBK43V6aGXkzoJdz17TfuwJtvYJsGjmVOFaGzoCKYAzDfmlr404ZEROA5nIxSJtNQYpLEJIHPrcmEURgyieP5ZGOcir/zVnvirfBipiWdmUUEvNOfcjHEDCVNAtG2mAUAQUgUBFMjiD83i8wCD6ExdabtBlGBOR5P5p+sWbo0CylmnAsx5wjmxo/Z61lilYTR3BQi2hSi7jKazkriMBKvp0yL2RdqGKQEQYLnOWjGEX3leSz/m3jO00i9PXabH+X8Z97FpdKfUrr/XRTu/UWe3/kAz258gN2l36dw7y/TWv5tsg//Ctnld/PMMw9gul/EsJ6kUvgI93zsN6hc+BDtr28RqF/h5vV9eoMvoOtf4vDgUQb9L6IqX8OyvsFg+CSy+jiy9ihPfPkhlh76DzTPv4e1T/wyTzc+wqf+6Md4z0/+c37vf/9efuX/vIuVe36O9jf/HqN7jvZL9zN8bYEzf4OJlaP9jc9gHF7g1KlybFXw+iu4vSXc3jKhlEHrXiQx84TyMl7/AvKNzxNoGVy9gG/XMYY7OMZTmPoLGFYH0xJbLsMaYlk9dK2NYfSnLR8fSzewTRPXNnEdHdd2sA1TpHNvCyn8KVDGd01s2xDJoGkQhi62JbFy8bN8113//0HFd3/3d7N3eR9JVaZMDH3enpglmW9POGck3NmObPb7nudN4bQBnhcQR2OSeCKmLZZBnHjc7A/4lqLQevkV/nStyHsWSvzy5zL8b3/zAO+4L8M7z5f4ib8/x++tFfjUpRIv+M9w6G7THZZw1Ba+nsM3inhKkbGzQWo28IZ5xmaFM69GYhXRuxdJrAJjVxzcErNAbAowoNFZwZNynPjrwquuZomMHK68QqBmkG5exB5k4PQqrpQltSqY/SUSq4grrxBqiyR6gZHRwO6u4g4vMnbW8KQlQrnExC7hS6sCpGmVSI0CRvsCvrQiWAFWnkBexhks4MtL+PISTv8ivryMJy1idZfnM48Tr8bELmF0zpEYWZzBAvKNh/GGayR6gUjN4w3XpoDMKr6UQTtcxJfynDhNYrWE0V7CHWQYmRUSvUSiZoiVDHZngWCwykgrEQyyeL0MXi9DqKwQKhmszjKJVsXqZEm0mrBJDDNY7RyBVMHqZEj1KiduA+3wPO5giVjPkk6DitgQmr/ELBGbJZSjC0zcGqldwOov4UriNt+TC7hSFk9eI7HyhFYWRy5gDyuikq+t4WrLBHoBR65iDhdxlBU8bQ1PWyO2CzjKKpFdwFFWBBXc3phqMLMERo7TeB1XzdG/cY7QapG4mzhqkf7hObTBEo6W4/Z4j2F7CV8vcBJtkDg1hgcXCI0qid1k4m3SefU8Y7/GJKjj6wW07hLHwQaJ3UBpLzM8WOTbk11Sq4zVX0bvLuIpWcZOldgQgURqi9ehVuLYbRHrNQK1iCOtMXYruEqR42ATRy7gqSVSp4mrFBm56wR6hdSpExk1Qr2B2s5jDcrT27kijpLHGiwRqlVirYUzKKIcPcxxUCTSc6K23l9jZFaJtRLa4QIjsyp0plqZkVllZG4RKnWsXoZAzfN6Kg4/RneFsb2OLws+gjjQljnxW/RfvcjY2ibRtzkONgmNCsODCwS6mFSY/QqBss23x88SGQ08pSKgcFaT0KijdTOM3BaJvU7kljGkNTxD3KCZw4og6w/yyJ0VBocLJG6L4/AS0lEOW2lgyVWMYQFLzhM5NZxpUOGqDXx9HUsu45s1DCmD3lvB1yoEWh3lKCv4BVIZXxMf2xNvE2dQxOgU0I9EDT9QKtiDDGfhuuATDQsEilB9ngW7KAfi83zsi5qw9Noaqbk1DTLElt/sZTkLdrB7FUJlnURv4Q4q0wZLjUCpcCfeI9G3SI1NzG6OSK9idNfwpDJje5tIbeEORHsiUhtY3cJUU9vC6haw+yUSozltVTSIp7OPWG+hHRYwO2VuhZdIjA2MTh53KBoAibGBJ1UY21tEWgm7nyNURdDiDqoYnRyeXOR2tMXYbiLfXBaPq20yMncwu0UiTVTyR1YDs1Mm0ffRjoT21ZJzuFodT9vlNL6K0ilgDivI7SyxLWCpplQgtEQdPtBEKDmrxoe6gF2a/SKpe4nE3cEYFpA7ywRWBVcvYQxzOEoFX62T2BvovTWsYZbTaJtAq+MMa/jqJom5hac08JSGgP0ZLWJzE0eq4StNTvwmoVbEGWZxh3km7oYAjeqivXLi7sxBqZHWFCwdvYk7rOAOytiDPJ5UwuzlOHa3SY0W6kGWibOLepATz8t+FXdYZWJvw8njGJ0sqdWk98o5Js4mdj+P1RP8B3dYItJqmD3xdejLNXxFcCeswTITryImG0oOZ5jldrzDsbcxvQEvcDvaxhlk0acQTsGkWCFQCozs2hy4GWpFIr2M1c8ycdYJtQpGZxW9vcLEEbwcuy8eZ+Ku40lF1KMVrF5eKG/NTRHiKAVSvUwg5VFuLhCrFSKlgt3N4w/LWN2L00uFAlY7izcoEyt1AqmE3V3jLNxGb6/iDvO4Um6uT/XkDMdeXfCjuovERlGAhacNCk/OEOmFqa0rR2pXiM0SnpzBGa6KwFhaY+xt0X31whS4XGbib6B1lzEGq7z41U+JyYSzjiPnkdsLTHyhL7YGZdSjIonbwlHLOGoBqbPISbyFq1UwhxXMYZ1RsIGl5FH7a6ReSyh59QaWXEEfFInsdQKzgatV8I06vlET4YdRx9UEaNhTK/hqBVcukdhNYquJ0ctiDQsEelXANSVh3bGH4nts6tQxBstTlXIVs1/EkSoY/QKJ1SLQG6jtLNYwQ2pvE6jbKEd5AqOEr4u5mz2szOcQvlpDPhITFFvKiwu7QQZbyuDrRaxhBk8r4OtFAr2INf3noVHHkUvT7/O1qZ1kG1du4MoNtH4OtZsjNDc4ja/iqi1sqYU1bGEOWpiD5tTcsY4tbXD08iq+vs1J+Ci917LTic02SruKPdxC7TSY+I/i65t0ri+j92uk7hVC/TL2cBdP2Sc0LmMNN+hcX8MZXOLYfZzEvEz75RXOokdwhk2Mbp3uy1mOwyewhhtY3Srdb13k2NplZO2hdmoMDirc8h4nUrYZvpZFaxc5i67hKtsMD+o40j7H7uP4yi6+soXVb2D2Gkg3Khy7TzKxn2LkX8OSt7CVHUb+NeROHUve5jh6At/YZ3gzj9KucpY+hSVv880vP0Rj9T383d3v4HMf/CGKC7/Gymd/h/3cvVx/aoux/g1c7StI0tdQtJu0D5/j6tVlPvvZ/5d67ROsLnyMc5/7CA/e8362qvdxePgUw6NHKC+9j536R9m/dD/Pf6PF0Y2rXG7cQ7P0IX7xZ7+PtcX38/STGXTjOTTnq7xyeIl89W/Z2vo4zcZH+PjH3kmj8hEu7XyeiwsfZWn1M5iBhOtaGKaC6+k4roofmHieaA94bjjn371dAzpTf8ZxTOhFjOIRaZQSuAGhF5JEKZEfEXpiBTBORwKM6fnT86lYAdimNV8pzJr+My6Ga3mM4rEIFmaGzOnZNYliTiYTkijCdwPiIGaSHnM8OmaSTkjjkZiLjETQMAso4iBkMhIX97ZpCfuH707DiXBq43RxTI/AiUlCsUqYndVmE5bA894KPawAzw6469tvvA5vvo5laFiGTuh78/nFbN4xs22ICUg4n3JEgcckiRnHEceJaFbEvsetyZjIc5kk8ZxXIVgVYiIyCy9mEE2hNBUhw8z0MWtxBL5FEnuMU9HgiKeWj5kbVvy5aP7Ys0aGgH26c1ZFGgtLx0xPGk4PvTOYyCzNiXyRMs1mI0kUTUOMtxgVs+Qp+i+UqOM0JfSDOeBzlKQEwRRI4oa4jiCoOq6O7fbxoz6q9zy6+xym+SQ3XyqwmX8vz26/n72lf0/tcz/NFyvv4un8H7D94O/yt+/5AS5VfoHt9V/gy89+nLPTFxn0n+CF50rc96l3s3Lfe3hi6zMcvdhC7jxB5/BxhvrTvHZwjcHwBUzzJv3+83R6X0DSrvLSjQwXC7/DRuNPyD3wm3yh/lH0l9c5fKbAn7/zHfzZj/0L3v1D/w2f/sN38MWt93FsFZBvnkc7XGJslng9rqDduIB1tESqlrjjt1BfO4/XzzDWK8SK+OEh1DJYnXMk2irqwQMEWhbfLOOaVaTOBq75DJr8PKrexjBFDcg0VWxLxnWGmMYQy1BxLXteW/Ici9AXb7uWPX3ChHOYywwGE7g2niemGKZtYdsGw8EBX3v2Gt/7Pf91UPFd3/Vd3HXXXeSKBfrSENM0BYxzWoGatSt83xfhhGkTOC6R6zMKY2I/IHJ90jAidH1sxxTQmTgmjkb4XkSYpOiOjWqbvDpQebrdY/3VG7z7gYv85If+gZ/4m4f5+YUW/+q+Ij9/vs6Pfuoiv7WQ495rTZ6Wr9ELr9AbVtD6dRK3jC1nUNvLRFqNidPCl/IEco7UKDDxKhz7VbTOBc6iBsd+lcQSsMeJWyExq4RaUWz8jTITr44nr3Ea1oiMLG+MdlCPLnISm9z4dQAAIABJREFUNHDlVUItg3z4IG+MN7ClBWJdKETvhLtY3RXM7sOE2gJvphvoh8v40grecIUTt4rePk+grOFLq0zsMnZvkZGZJzXzOINF3MEivrxCqK4RaRkiLcOJ2+DMb6IdXsDpL+HLq7jDRW6FooHBeBdfyuAN1xhbFRK9iDtYmYIxS6RGmVgtMrZqRGqRQM7jSznGZo074RZW5wLeYJkzr8btYB3j8CL+IEOqlnkj2sYdLmL1Fjh2GlidNfTDVbxBgdSoMraqnDjbmEcZ7oS7aAeLWJ0lTtwqiZ7D7F7AkdZEBVfNoXcW5vvgQM0xvPkwd9J15MOHCbUi2tEy8sECp8GGmNkMFjiJa2jdFYxekdNwl8gqkHoFbGlNVGa9mjB5zJSkfh1HyeAoGfFrdxuzn0PvrzLyqrxxvI10dA5jsMLE3yBxdrHlGqHVxFbzJF4dY5gh9TZI3BYTv4V8tMTI3WDibRKb6xi9AqHeRD7MTOu1VSKzhCVlCPQyY09YEUKjNqXni1vM2CzhT/fS3nQ/nZhlArVINFVGCg1cnUApMrKrTPwWtpTHU0uM3HUmfotArxBbdRK7Qeo0ptaMOrEpFGtjb5vYahCaFc7CpgDcmdtMnE3upBuExjKpLYj9sVqaf22Ech6jvcSJK0Kt4fWHSYxNTv1dIr2K1V8l0guc+E2sfobB9QuEag1PLuFJedov3c+p38KVSnjDGr2XV/CVBp5aI7YauEqRib+JPSzjyQ3Mfo2R2xL0e0X8gB0ZDZSjVWKrSWKvk7gNPKNKZG+i96vE9h6ps4feLxHZLWy5jK83CYwtHHkDT9vEUZq4WgPfqP8XjYo6vr6Oo1ZxtTKOViA0yvia+EHcHlbx1SaOXCE0anhqgdRsMrZbhGoT6cYaib6BL5enh7hlIr3CyG7iy1WkG8J4cupv4itZHGmZWGtx4u3hSYKefxbsYg8KaO0VTv0tPKmO06/i9CukRgvpxrIIF/q5eVARKg2UgxVuR7tC3ytV8KQaZ/4VAqU2PRi2iPV1lIM1TtwdJs4WejuLM8ziK8UpCLFAYjRJjHW8YYVQbZAaG+LXUpVYX+dWuM/E3kK+uSrCCqdBajWItAaJ0WJi7xBpDUK1gtFdweplGdst7F6JE3efE3efUG0ysjYY2020o2USfYtE34dbXybQa5hSFketEVuX6d1Y5SS6gtor8PrkGnq/gCWXmYTbHEc7tF++gDko8u3jx7idXEHv5YnNDRK7xcTbof3qCnq/xHG0S+TU0QarBFYVz6ji6TWMXoXIaJE6m5wEO5j9AifBZTy5hdlbxx5UiYwWI2eHkbODPawKOJ+9TWpvz1kPsVHh1N/k2Gvhy2UBLXW2iNQG7lDwKU7cHaxekXgaWNyJLzO2hfZ1bG+gHWU48XaxeiXG1jZWt0z/1WXMTgkmT0wBqFnUw1U4exy9vYrZzZKa64RaDXtQwOgIDWhqNgm1Gt6wMg/OAjUr4NBWaWruKBNpNUK1hjMsTgGXJRKjgSeVp+aXErFRnocAHO+jHS1iD9b49uTSHIw4g63eiXcZvnYBq5/lLNgSweT1cwLUmu5zJ95HvrmC2S3wenyVkVHB7CyTGlVO3A38YRFvUCBR66R6k1BZw5eyTKwGqd4kkuuY7SyRWmFsNVCPlrkV7WD3s7hSDqu/yonfJLXKaJ2LaJ0FbkUb2MNVoSR929TDldbmtg9PzmD0lkjMEqFeIDKKYu6p1fC1GsrRCoFewZHz2HIOvb9CaJZJ7A1sqUBs1Rh5DbTuCno3OzVUbGJKouU1DlqMgw08vUxoNUmcHcxhHVPK4emiBRaYdYxhAVuucBLt46g1LLlEYNYJrSaeXsNWxN/3DfG20RM2mtTenLNTAq1BbG5gDUrEZoNAr+PKNSKjRWRsEOjT711OhchYn89LZgwWVxGBn6fUiMwqVr+Mr2xxEuwTWRVseVkYjaYgTGtQJtDq88abq5TwtRKp08CR8yR2HUfOE+iibZjYdaxhFlfJE5n1+ZwuNqeNNX0do1vCkeqcxHvETgtPbxLbOwT6NsfBo8hHVazhJmPvCr6+jd6vExq7OPIGibNPZO3haVtTEG8Nvdd4C0Aptwj0LdRukdDcxJabxNY+Y+8aobGP1q0z8i6TODtINxrcCp9GPariDJsEaovU2kVv10itK6i9JndGT3HwjYvc8i4zNrY5dsRjaL11QmmbWN1FuZknMbc5CR4hsa+g9zYZe0/iSbuc+I+hHJY58R/h9fRJboVPIt9sMraexDcu46h76IMWiXsNR90ldh5F67c4Dr9AIG/hDlpoh3UidZ/ON9fI3fcb/MoP38Xd7/p+nt39Ey4V/5TShQ/x/DOb2OYrWM7LSNo36A6+ziiU+NLTdb765RKL5/+C/Mrfcd+n72a7fh8vPV/D0A947Vu77FT+isevfJJHrt3Hi6/uogy+RG3l73j/H/8k993zO1y7fD/PPrOEbT/JF5+9QKXxAXKVP2Fr84+5cO7n2Wz9LtXqr9PafC+N9Q/Q3LyXb7z8CK6n4/oqQaThhwpeoOC4KmH0FqByBqkcjUbzC9EZXHIUj5ikxyRhimd7xEHMOBFhQRql09a/CBjG0wnIbAUwOx+PR/Gco2gbJoHrYRs2oRfNRREzdEIUhLi2je+480LATBzhOzPgZ/qfmTGPpyHJyXgizr5RhGUYc/uHsH2If1/spyTBmFF8QuimmLqBY9nzx/ddEVLYhimCEifEdyLuevP1O3z7jTsYmoqhqfOgIPBcfNeZTjCi+QTk7S+jJCINA9IwYBSFRK5L4vucjkYEts3JFKQZhz6TUTpva4h2RTxvboS+N517CBWp0J6KykoSe4zSgDT2cR1zbtqYaVlmwcosUEnjaP7+i+DDn6dJM0LpDJYZeKJiMqOizuonczDnNKCYmT0mo/FboM1pcnU8HoupRyD2QIH3FlxznI4IQgEFiaKI48ktoijFNE1MUyMMHQ70b9Exvk40uU4cfpnY2Oexxh+zs/irvHbt/dTu/Zc0P/Nvea78US5++If5+/f/Iz7x0btYW/4Znrx2P475Nb78VIa99b/j3r/5JXLn/iOX6h/n5a/Wab/yCAe9awzVrzFUXqHfe5Wjw+cxjOc5OFqnWPkj7l/5OS5f/jPKS7/HXvEj+P0nCY+e4dO/+04e+g+/xN3/5gf4i//7v2Pr/K/xwhMf5M3RDvYgg9G5gHzjXphcxe/nUF+7SP/FB4mlIm5njWCQxzpa4SzawOwu4A2WcLoXOHZKaJ0F9EEGXSqg9lsE9hcxtW9gWP15KGBaOo6tYdtDTH2IbekEnodlmDiWjWWY+J6NY1ribVc0F9IoxrFsAtfD0DRcSzAmHMdBMwSM03d1Nhs5vv+f/NdBxfd8zz/mn/2zf8pKdokvPfcMhmFMP1/mfAYym3sEQYBnWhwnIyLPx1Q0ItefhhUesR+8pfOZAlltyyUeHyPbDm1N47oZsvvyDS586Sv8+gMX+HefXeL/eaDMv/irh/k/HtzgRz6T48fuWeOX7lvkE5eqXD7Y5oVeGcffwxw0GQc1EqeK0RM6tLG9wcisE0hZAW50Shz7NSIjT/fVz3Hi13CGy4zdMrGRh9N9Jm6d4Y0LBEqRxKyidS5y7FewpYt48hqxWWTsVjB6F0jsPKG+SjTVS46dqRrUbDKx6hidB7EHD3EnbpDoNZz+ErejJqlZwOouYHYuMHHKHLsVDr/xD/jyqmhamAV8eRW9fX5+0DfaFzDai4ytKr4koJx6+7xoKpjCMDJjVJz5Tbzh2hSWKPSkvpTh9XiTWMtj91aI1AKxVka5cZFALuL0shjt85jdi1OGRhXlxjl8KcudcIuRUUVvP0wgr3HiNBibTdSby0RKhVN3g5FRQb6+hHGU4XawI27FustY3UXO/BrHTonYKCIdnMOV1oj0AmfhOsrheSZeXdDYrTzy4cMkpqhW3wq3pzeYK2idc1jyIiN3HU+pY/bzBEaOkS+q3JGxzkm4QWiWceQsgVHiOFjHkbOYwzUcJced0SPTOUGBwMgTWQUiq4ijZDlLtpHbRVytia2U8Ywy2mCV1Gvi6VVCq4k1yGFOyekTfxvlKMNZdBlnKKYCen8JXxd114m/jtxexJHzjL0Wd0b7dF65j9gscRqucxI0xcfBKIobQDWHLwtrQ6TVcYcVQrUpbq+1Cq6Uw+hnCPSKOExrZU6jbdTOCmNvYzr/KAizSbzP7eQRUnsba1Bk7LU4CTdxpBWO3U0CZV3cyhs5bOkCiVngxN8iVkuYnWVO3CZjq8bIrKLcvMCJ0+TYadB9aQFnUGJsC9VloOYI1DypWSPSqgRKlVN/G18pohxeRGuLg7Y7qGK0y8TGLrG5jTUo0X/tgpiymA18rY7ZF/OOsbuJI5eQDpbFBMRsYPRztF85hyHlcbU6crtAoO8Q6Ls4covE2cOS6xxHl4isLfReFV/bxte2saQmkS1uLke+2JhbcpnU3cHTmrhaTdzY2zXO4i3MQQ6jlye1t0isLXy1RmjUUDtL6O017H6BRN/A6VeY2Nu4wyJWf43hjYc49jbw/z+y3jvK8vQgz2wkYMFgDj4+u+tlvcda79qAkY1hzzEZDNgCaVkw0prFIgkJZLAE0oBkCcVhRhM6Vr4538rVeXqi4sxoRjPTuSvd8Lu/nPMNFbqnZ57947t1R9h/9KlbNdVhqm531fd+7/s8chGvV0LZnEPbXiC1aoy8OluvfYFEX+TAP4u+nWHrlcewOjkOwzWM3Tk2v/UwrlTFapWItCZWS1T/5TszqNuzRFqVSBNNC69XwpMLk3ZDpDaI1CX2vDWsdl4oScf8ErdbYt9bx+uVsTpzpFYVX8kTqiWMljg0CzBeFrOV58Df4CDYwO4UUTbnCZQqjJ5k31vHV/IMnUXMVg67U0LbzpKai0RahZHboHPjJHveKnZHzEo8qU6sL46BqhkSo0ooNwmVdQ7CJxh4y0R2VUAxpSVG4Xlie5XAXCL1VrHkEoFRx5IL2EqRe/2LxNYiu9dP09uaI9QbYwZGjcRaou+dIzSXUFrz+GYZR8vj6UX0bhbfqBFqq9jdGrGxTKgv4khV7G6doXuZPe8pzHaJUF8k1BcnQZWn1Bk46/hqYzKLCNQCbk+wcvb8lTGQcp5IE00VVyqLpkmvMpnSxHqDPW+ZxKyj7yygbs0TKDWcbplYXyI1Vhi5G+y5Z5FuzWLsiunIwF7CamfxeoLvEBv1sW2hib67MOYzLBGq1bHudFlYedQMVneK1C6RWmX6Vo2d106QGE1Sc5Ghs4J8Z5bEaBLrDdHuac9yGK1gtmcx27O4vQwDR0wb2zcew+3lSIwqZmueSCsTjMGafauOJxdwpSxGS0xcIl3wUwSws8zAWiFU8jideUZOg7vhKk47g9fNs++uMLKXCZV5lDsnuBus8GZ6EXs3TyCVOfCWeT1eI9KrmK0FDoIVXClD367iSPOEWo79sMHQqyHdOU7fLmN3hbUjHDf3zM4MI69GZBQI1CyevIDVnWXoVvGVDCOvRt9dprc1S+oscjc9yyhcpnP7BLFV5v7oLKm9hLQ5RWRWuJuuobVmMbt57g+uMHDOorbzqO0M90YX8M0yZi+HrVToe2fx9VW07jyBVeWgv4G8O4fazuAbdVJvjf34PJZcxDdEUK60FsZgzqb4eqRXsLolUnuFvrOKsp1B283jKTUCtUFqr9J3Fwn1Oka7gKfU8dU6yvYssVXBVQTQ2ewUcOUKd9MLDL015K15YbSJzjLwjowkY7imUcToniE0y4z8swSasHL0nWU8pUxk1vG1Mr3tKRxZzKikzTMkdh1HzmN2M4RGBbObIbaquEoJo5MlNhvorZzQsSp1zHaJQFvE7BWEeng3i9GtYEp1QmODV79xAktaJjTWkLeLKDtlQnOd0FzH7i1i9xbx1GXknRy+vkxvq0TqXGIveAp1t4q0lWcvukB3a158LrQVQuMs29cWCM11Emed1F0jMa4Q6xdxpGWG7nl2rk7jyYtE+jqH0dNc++YZ+u5FUnOd16NLqLcX8HpNUucCg+BJ5FtFfGmZWFtl5J2jdWMOV1klNC6S2E+x81qW1LyAslUiUFfYuTpHrJ9nYD2F1TqL0V1l4D+F2Vsj9Z5kL36O2HmC3nYdTz/Pnn0Zr7NM65UFovYqj//1L/NHv/Y/8ehHf44//vf/Iw+8/x9SePw3OfHQ73Lr1pOo5k1u775AR34ZzXgVQ7qNo1+ntfUkra0rvPriOk9fyhM4L3Ow9yqO3eHrz5Z4+tznOLvyl1x+6iGe+XoGTXme558s0Sj9FRuLn+bxh97Lyy+c5psvPMbc7G+Ty72XUul9PHXpIxSy72F56bc4fvIn+frzD7Bx/uM8+Lf/iVOnHkCSNzGsNpbTwrC2SQYGXqBgOxpJEkwaFUdtiv39/Qm03/M8XMslDhKSKCX0InwnII1SkiidBBW2aaHKyqQZ8da8o08SjQsG4/OtpRuYusGov0caCQZjMAZgRuNL9iN96N5gSBrFRGNo5pGUYtjvM+wPJs31fpzg2c44pBC/l+e4xEGIbbgEbsQw3cN3QiI/xVAdXCvAMX0RUoQRpm7QT1Icy8J3Pdzxrxf5KXGQcuyN1+/Cm28gS100RZ60KI4aFN8+0xCTDDEHSeNQGD+iUAQV47CiH4Xs91M8yxRTkCiYmD0GaTKZkxz9/NB3J5DOtwKRZPI+UeDQTwLi0COO/Emb4S2WhPj1j4KJI47GaJBOQKCubUyYF0kcjCciPkkkDo9HjYijZkUa/12byJHa9GjecdSu6I8DkGG/P/HHHrEs4jDEtWySNMAwVHzfZzQakSQDXFfcxpumybXudcxUwfBuYVkvYitXePnZL7Ge+30ulf+Axokf59nCH3Bt/Yu8sPxh5h/+x6zV38mT53+X1dpfcOnccV57qcLNb5U4v/gJmtk/ozLzYRazH+erF0/y/AsVnnm6wGsvXaJ1+3le/MoKT50/zVMXv0ij9EEqy7/O5csfYvbx3+L5p2eQ7jzD7kuXyH3yQ3zkp36ED//ID/Hb/+QYS4++m61vfobWrUdR27P4eg5PmUG+cZJYLhJKeSIpT9QrEHRz6HemcFsLDN06rjSHcvtRzJ0TpEYOT86gdzPInSy2toqtX8G1X8Hxupimjuu6WJaF6+gYRgfLlDE0Hc92sA0X13ZwbYfQF48925l4ewPPn0xAQj/AsxwMwxB+Xl9wI3a3b1HKTvEP/p4IKt52TEA1jx07xvf+ve/m//xn/4SNiytcv/3KRJ9jWRaGYUyMHkcMisANCZxA7LfCdJxSvrXhOuJXxEFIPFaSOkGCkQzpBinfVF1yz7/En5RK/NJnv8AvfuZRfvTPvsi/PbXGrxSf4xfOLPOP//Pn+cUHT/LFJ1d4VnmCVnAWRavha0tonTOCUWHVMNtZrHYGt5sl1YsEvXmM1mkGbpmDqEFs5IiNHPfSJRKrQG/zcQJtQYC3DMG3iI0qA7dKZC6gtx8b71vFXCSxcvjqLAM3T6DPEpvz7Ps57kWLKLenGFhV2F8m0qeQ7zwKe5dJzTyHQQ2rdYaBXeRe1CSQ57HbU9wNG9jtKez2FH5vHr83z8itYLbOEKoZ5NuPs+fWRfCgZCaNioGdx+tNY3dOC2J6b4GBVUa5c5xEL4xbFXOomyeJ1AUO/BpOZwZ18xQDs0qiVVBuT6HcmiY1c/jyHHZHqE0PgiaBksPpLmC2ZknNLAO7iLp5Gk/Ks+8sMzAb2K15lDsnieQqA6OJ087SN6ocBotEahZl8zF8eZbYLOJIc8RmkYOwSff24+wHDdGucKvIW48xdCu4vQwjbxG7m8Huzo/DpQxm7wx2T2jOEnuRzp1HsXqnGYVNInMRZXeK2KowDJqibqrlsXoLjMJFHDmDspMhMuqEZonQzBNZIrBI7AqOnEXvlEi9VWK3iS7NYSkLjKIlUr+J2llA3Z0jdZokdpOhv0pqL+PKQqXmKQ0GXpXe9kliuwz3rxCZZdTdGQK9AgdPjG/+hC7vzdEGjjRHoGYZ+XXRLlEFl2PkrojDartAqFYZOE1BuVcKOHKevXAFs5shsev4WglXERvhod+cTBeOboFjaxFXEfyKvaBGajbweuIWNdIzROYctjTDfrCKL2W4F61g7Eyz7zaJ1SKpUcbpzLPnNIg0YTnw5QJ7fhOnN48ni83+yFvC7uTRtmfp2zVeT9fGFfMSh+F5hvZZrI64pQr0BgfxOtvXHsPu5XljeJm9YEPUluUikVlnL1zD1wTp3u4VCPQqllwgMBq46iJmt0Ggr5PY51FbZRylwTDcwJKrKLsllN0KptQk0FdwlDqhtSimH2oJrZPD6lXw9CaeXsPTywRmeXwz2ByT95uCIN8tEFt1fL2IKxUwdjP4vSoDaxV9R1T5RdOghCtlcSUBu+xbYl7TvXWKUMuLJtd2BuXOHK8n54WlRS3jSjn0XfExS4xlrFYRYzdPINcIlCrGrlAjDt0lnE4VX64Jq4RRJVRL9G5P43TL9M019rw1tO0FzFaOgbUsXt9awGoXOAzO0rereHJOwFatOqnZQN6cGVtFzo71lxX65hJ9a5lIraPvZEjNRQ6CDUK1IJSWSpVEXyLWFsczlwoDp87IXcJq57kXXUDfLuBJdRJdHKKdbo59fxlPqtM3LrB7bY7EbtL3m2idPLdfnSVx1oisFYxuic7mLKHZxFbKuFqZ3s4sI3+dviPo/p3b06T2Mr5Ww5Ur48PXFfr+Bt2tGdp3TjGKlzHlLGYvj62UOQifEDel2pEVYWUMt1vG7qyyH54n0Jr4agNfaeD0qpidEqm9yl5wDk8WTYPUqmJ3M2g7ws4TqlW07flJM2XfXydQakSa4ISYrTz6Tha3J/Sd2s48oVojMRYJ1QbKnQUSY5nD4AIjZ4Od106RmksM7GUSo4Gxu8BhKNTAsV4jMeo43Twjb4W+LT4HZitLpDVEW0LJsxfU8dUFPHletLHchjCRKNVxkPXWY2ERqWK0ZjB2Z7gbr3IYLY/tS2IKqe/O4PbyRJp47mk7M4RqaRwa5OjePIm2MzNWJ9fQd+bZ81Z4c3AZYyfH9isniJQ8+14TdfM0vpQjViv0jTpetyBmhEaOgVUm6OVR78ySag0YXObWCw8yshv4cpE9b5ntVx/hfrpObJTYDxpYnRmszgyBmp1wKOJxABxquQmPwurMCJ6FU8GR5jDa0wRajlDLYban8ZQKnlIea0Az6O15YqvCwKuTujXBo1BLhEYZszuPpxaIzAaB1iQx1zClMqG1SGjVCa0aejeHp9Xpu+cY+JfGDYsqhpQlshtYchFDKhJZSwyCDfr+MoEpZh6JK1p8YgpSYRCsktorOD0RoCXWyqThEBkiXAt0YfQQE42K0JTaTVKnht6Zxu6VSKwlPKUq5lNKRbCd9AZ2r4Sr5IRSuF3HaJdw1RyeNo+vFQi0BmanwMhfF9PC3QUcuUjfXcSSsrRvncRVigz95XGwO4fdE3MUo5PBU0sEeoWBt0xo1FG2FyZ/bluq4ikNzF4BWymPFakN1FYZT10h0Ddw5FUcZQl5p0RorhNbGxidGq66TGRtYEoNfH0RW25gSYuou3Xk7RrdOwV8fZlRdAF5J0NgLBPoqyJwcERDYxRewNMbuNJZ1K0Gd6On6dtnsaUaZrsqghttA1ddZ+f6Avv+RSK5gdMuo24V2AueIDDPczd4Cmu3Rt/cwNgtiTmZfQFX2cBTLmDsNhk4lwjUVXp38vjKCmZ7iT3vWfTtVQxpDU+/QGBeYvt6kcC4hCVvkDhP0tmsYe4u4XVWeTN8jq+t/lce/sjP8Rs/+Z184UM/xWc/8G9YnftdztX+hEb5zzk19WFeevUCN7efRzGuIfVewNXamOp1bOMVbPNVLOMGlnEN03oBw36aVvcqL36tyuW1T/OX/+UnePGVOfz+y9y+vUFp7i9Yrv81zzzxIOfXPsbG8p9Szv8WzzzxJzx96Q+ZO/PTfO6vf47FygfIZ9/HU888wJPP/g3t7gbt1rO88vJlgkjHdrt0etfxgi5eIOEFCqYtE8XeZOYxHA4FImCs/Twyfbw18UgIvYhBMhRsiHGj4siwsTccsT/aEzOQ4ejbLsvj8UIieKttEUYkYTIJKo7efjTjOJpdHME4R4Oh0J+Oz8RH59z++OeN+gN8V5y9TE0nieLJucyzA3Fms3xsw6GfJASukGAcAT6PLv2PkAxREArmhh8wTPcJvVjANHnzDXRVxtBUfNcm9D0CT1g19oaDCajyqAVx9DiNQ0ZpwiCKJiFF4vsM43gy/Rj2U0aDdKIrTaKAYT8h8Fz2hv0JU+Kt8CD8bzSkbwUVRzDNeEwQFe2It3gWR9OUvwv+DAkDh9B3SJOAQRoy7EdCvRp5kw/6t4cMR9WZI9DmUQhx1JL49qBi1B+QxjHDfh/bMAl9n0GavmUiiTw8zyYIvInW5duppoploNkKfqigalcJvascDq7y0lenWa//Fc9feoCnmh9lff4DfG3tzzE2v8jXn/g9lkvvZbn8IS6c/RyvfjPHay8WeWrjUVYKn+Ri/VP87QO/Qvax/5e1xb/kwvonuLj216zXP8KF5kdYLfwhMw/9KpUzv8Hc/E9Syb2bWuaPufrSEjeuPoW6/SLbzyzyW//79/Oxf/EO/uhHv4dP/c7/yu5rX+TaK1+g055jf3AWtTODdO1Rgu4CQ6OM15lDv3MKtz1LqhYwtk4jb50h1guE8gL27mms3TO4chZbKWLIZbReFd95Al37Oop+C9tRsW1D6EgteTz7UMZsChdDsbB0G0s3cG0x/bB0Y9KoCMYBhWvbIpmz7HHo4aOb4nGntcUnP/5n/MD/cIy3H3s7bz8KKr5D/PjVf/fzrJ6r05Zvo+siODEMY6IpPQLdhGGIbXmYhotluti2j+/F2JY/fhzhBsILHLk+kSOIvboTsm36vNw1WHzlBgvkuwZjAAAgAElEQVQvv8yv/u3n+LnPfYZ3PXKKn//8NP/6c3l+/LEV3vlghn/1uWl+/fQCnzib52nlAnfsRRSthNbK4moLGN1ZIrPCwF4kVMqYO7OkepF9TzQpPGWO2MzRdwRQ01PmSawCh3GTyFjAkxfGt6Jl1K05ErPEXlDC6D6K28sQG8II4skLpFaRgSMOfJ4iGBUjp0r76glGdh1fPsNBmMdsncLr5kiNPIEyj7Z1goFdJNayRGpGVF7lOe4nK3jSPOrmSVKjSKIXCOQMiVHA6YoWhAgf8vjyPJG6gC/PTKCbfm8Bv7fA0K4wtCt40jwjp0qs5fGkeUJ1joOginzncTrXHyGUCwzMBpFcRd9cGM9g5ojNPJ6yQPvGo8RGiYFTx+rMk5pZEiOH211A25xB35rDaWfxpSyhkifoVXA7hfHueJ7UKOF2Z3E6U/jyDPtBg0jPY4z5DIGWo+9UuP3y5wWFXZrCU+axu/PCMjBW7iVWgdjM4hvz4lCuNwmNOsOgitY+LmBdvTKmJIwbnpYhtouY0gymNEPilPD1LGa3OFZgCkaF1ZshMHK4aha7l8WQCsRuE98s4JtZLHWW0CkQuxW07iyBUSR1agR6CUvKEpuCqWD3irRunIF7FwmMPGprCl/LC4ClXSfQy1hSjj2/TmwUcKQ5PHmB/bAp9tNGgYFT4W6yhNWZw+2JWv7IFST7gVMjtUpEZhVXKRBbNfpuE0fOMwqW6btNIrNKaJZJ7DqJtUhiLmOPD9r74SqhUSLUsvStJrG+jCsV0VunuNevkZh51K1ZnPbcZPqR6mVGdo1YK7LnNOgbZYb2GrHewGzNExuCL+IrWWK9zMBuchhu4Ep5XCnLvr/IvWQdVyridiu8Hl8htTfGKrw6rw/OcxAL04fVLXIYXSTQq0RmndhqcBBt0HeW8NQyoV4jNhtEdh1XqxKay/jaCnZvEa1VITRXSN015N05DKnAMDhH3zuHpy3hKHV6O/Oo7QXUziypv0RgNjCkEnqnSOwsYfZymHKG2KrgyAXMbmEMeSuSWKLurbdn2fOERUPdXMDYyXMYnCMx6qjbU3jyAqFaJNIqeL0SgVIlNZtIt09hd2fZC6oESgXp1hSxUR8f7hsYLXF7vR8sEmtLBEoDV6pgtQv4cgVPLuF089idHE6niitVSIwGnlzAkXJCU9mtYLcreGM2gtMpYncKeL2yYCX0BDPDkXL4SgmvV8SVitxPL+LLNcxWAbdbmRyOzZaAOY7cVZxuEXM3x8hdZeDUcXsF+tYSQ2cNV6qQmos43RwDp86+v4LVzrPnbXAvvszAEsDRgb1E324wdJpYrTL3wmcYeUJH62h5YmeFxLlIdzOD1asy8DcYRedIvVX0bg7fqBJYNaxucXKwGrir+Kp4m6/WMDsFAmOFvr+BJRfx9CKWkiW0KvhGFbWdwWhVcHt1bKmMupMhMpYItRWMVgOrLRgVgdYk1Bfx1QaH0UXsbgWrW8aVa+wHiwRqntQSStDUqmO1s/hySTRbNDGLGTmrDJ0V+uYSfq+CN56DOFKe3m2h8b0Xn8fpljB28iTGMgNrbTz7qTCwVsdgzKKYL8olAqWEKxVwpcL4+VUmMerYnRy+XBLQ1V4FRyoQqgVceZ6RVyHScyjbp4k0wciw2hmcbo7EqOFIOSKtQqRXCJQSsVEmUPMTS0hiljFaMyRGGbM9S6xXBHBar5CYtbGqdRa7KyZOyuaZsYGkhi+XcLoFhs4KrlQWz+delr5RxpOy+FJOfO1RKsRKFbdTIB0HFb40Dir0JveCs2ibM4xs8fHbD1aQ75xh5DWJ9CIDp4rZnh5PXApERoFwbPU4Ci1Sq0TfLuPKCwRqlr5TwWxPT2CajiSAnK5cxlcr42BUNNccJYfVW8DqzRMadRy5QOLU8DShHNbb2QlMM7JWcNQagdlA72YJTaHOdNUl1FYNzxBqZVspYEj58ayjjt4pEJqLeHoVV6vg6RVSbwlXKxNadTy9SuwsjkPbIoFeo+8sEeg1fK1KOGb7COiwCDLE87hJqFcJjBKWNIfVLRIZTVylMmFVWFKR2FwUEzytIIKDTgOjLWa0gZEhMst0b88i3Zlj6K1hSyV6W7PjNlwZozM/1qtWCY0arlxC2Zkj0KskdhOjkyU0ahPukCOXcOTyZKIS6ksMnHVCq4HWyRFZS9hyDV9bwZKaGJ0m+9HTaO0qdq/JwL+Iqy4TGGsYnRqeukxorCNtZ/G0JQJ9HU8V4UZsncNTl7j96kn0ToXD5Ens3jKtmwVcZYPD5BmMbp3rLz1OpF4ikM8ycC5y51unCTXRrLC7TTZfmeUwfY7I2KB1dQa7VWJorhLrqyjbZXrbVRLtLPKtPH1rg0hf4TC+gqusoreW0HZXcKRVHGmZUFtj6F5gP3gCY7eJsbuCurmCo5xHba0Q2VdwlPPs3Cyjd9bYi76CLZ/Dkjaw26ukyjlqx3+Xd73zGJ/6w5/kg+/5p6zNfJTnnznF8889TCX3fp689Fnmp/6C668+ie/tYLo36XVu02l9C9O8hm7foivfQDXu0FVfoGM+y2s3LzB9+k95YuMzzE79Pje3lnHi53nlap566U/51otn+NRf/zQzp95No/Rb3H7tE6zXf40TX/ynnG++i8srn2e9+Sk2Vj/Pna0NovQqQXSLdvsFVPkativjeD0cr4th72K7HbxAw/UMPM+h3+9POHdHQM0jq0cQBAzTIZEvJiChHxGHCXHwFkzTtewJDDMdzzfiUBgoxeLgqAgQT+YcSRjhWt44/PAnC4UjY0fo+WLmkaSC8Rgnk7b60aX9EcBTXNQPcG0HTVYmRk3BmhBn4XiMUBj2B2KO79l4rkk/DSdrhm/nahyd3YTgoi+mH/fvHcIbr6OrCqrc+7apx1vGj6O5RhwKoOUgjRkNUqLAZ5QkDOOYUZqwlyb0o5BBFDKIIhFgJNEYpinCjaPZiOfYE1vHUYtDQD+OQpFoHDr4jAYx/SSkn0b4jjuZf6RxMuFpHLUwRJuiTz+J2Bv2SROfvWFCErmkiU8aewzSgCT2SOMx5COOJy+PmhNHdpBB2h+/TCfsim8PKpJxw+NIV5pGb7EsIj+g308IQo8o9khSnyT1cVyDIHQJAo84Fk9U17NI+w7pUOfwnsHm9nN8/YVFnrp4imbxIzx59mOslX6Ps5UPsFb8Yxbzv89i8feZPv1e5qf+kKXy3/CVSxle+0qNC9VPk3vsvaws/Ece/pt3kp/6Baa+9KMsF36GZ9ffzTfO/jZPlN7Nuflf40O/f4y5x3+WzKn3s7Z0gq3dl5BaL3P1SomHf++X+M/v+J95zz88xp+/5+/z0nN/ydb2CXY6C2xuz+I5ixy4FaydU3idafadMk5rCnv3DJE8j3r7Mbq3TmK154jVLH5nBrcziyNl6G7NoHYLqFIO3zmP43ydrvIKpt3FdlRMq4csb+HYKoYmoysqvY5CtyWj9nRMTRd8CtuZPA49X7yuG3iOeLulG0Ixavu4nmg33L55jV/46Z/ge7/jKKj4Dt72trfxtrcf47u++xgPfekzfPWFK0j6JpIkTVy+396m8H0f27bxkwF2EGO6IaYbYrgBuu1jBzFBOiSIE8GzMG1cTcxQZMvnjhHyUs+h9NIrfGBhll/+0md516kv8W8+9Rl+9vOn+dXpdf6Pz+T555+f5kc/c5J/d3Kaj69leEY9y6Zbx3IrBEZ5fDidw5IyxEZNAP6kHG5njvvJEq/3Rf09sfK8ni6R2oWxUSLDwC3hq0KPGahl9r0N7I7QRYb6LPdHZQ6CVexultSssecvCm+9NCesDX6N7q0vYLWm4f5zBHIOq32CUDvN60kDu7WA3T6DJ83y5mAFrzeL250hNXIc+DXM3dOkRomhXSHRC8RaQbQUVPHN28ipom+L90mNIgO7RN/M07r2IHejGomR4V60iN9bwGpN80a6SqLnsdszDKwyb/bXGDp5XGmKRM+x7wk3vdct4EtlRtYKljSNJU2T2EUGXhXpzglsaYHYLDPymlhtwcYY2jWGVoPezTPEaoU9t8nAqpJoDYKeAKRpW1O0r36JoV1m5JTwetN4SoY9v46+ewZl+xSH0SJ7QYNAzWJ3Zxn5glTv9jL07pwmUIpEehF99zSeMktgLmBJGZye8MUnThFbmRLKyHaegV/C6J7GkE7jG/OkXoHQzOCqs9jKNH1nlUCrYnTmsOU5RmENW54jNIrsxysc9jfo7Z5G7Z5mlFTY71fp7jyCIU9xb7TCKKxjdmdInDJ9r4bdy5LYdfpuk9CowOE5OrcfI3Uq4wlKlr7bJLEb2L0csVHAlRfe2kWPoW6JWSS1SqR2nsjI0berGK05hm6TgVPF7s4Qm1mG/tLE8OGpxUmjwtdKDLxF9sIlIrNGZDToO2uk9ipOr0Rk1hh4TQJN6EUH1hqRVsNT5vC1aVK7SKhWuBss43YXeD1aZfuVh3A788RqkUDOoW6eJjGW6VtLuL08reuPiAO438BszSHdOo0vl9kPVjFac3RuHsft5SawR3UzL24erSWcXmFcERa3dJG+jN2ti2++tSpOr4i6O0+gVwn1mgBpmnVsNUdgVvH0BoGxPNZOLuLrDRJ3BVPOEJhVQquJO7Z6GFKB0K7haHlcvYCjlXC1Ko5Sw+pVsHolQquOKY9hck6TQKthtAtoOzkio0HqNDG689idHAN7GU+q0LkxQ6Q1CdUKoSa4K14vh9cTGs5o3E4YOk08WdTwE6PBQbAmbuLNmgh0gkXs7pwIq6w1fLlOINdxuyVCtYavlIn0qoAmtkqkxhKJ0eQgXMXuZMYK0gpOp4q+neEgEM0Ir1dB2ZwjHbcj9J0MZitH3zriVywQyA2G9gaRuoxyJ0ek1oWlolcZ/xplXo8vECg1pFvTAuzazY1ZGE0iVcwGYr3K0G2QmDUOgnXa16bYc8/RN9dIjWWh0lSKxHqFoNfA2m0ydC4QmXU8vUhgLnKYPkNkrWJKFVy1TmwvY3SPDnR1EncRoy0CydBosBdusHPtFEY7z+uDS+yHZ5E2s7TvzHGQniO0q6idGTy9SGgJHoC6nR8fjOpEZgOrW8SWquz5lxi5l3F6wuAw8s/yev8JfLXB0NsQrJJelUgv4slZErPC/f5ZYqOKL5fw5TKH4QaH4TlSc5FAqbHvb4igqVfBlyu82b+MKxXQd+ZJjAZ9awm/V0XdzNA3VwnkBm63irqZ5X5yeWL98OUyB8Ea+s48TjdPqFVxpQJ2JzcJKQTTpjH+nBUFv6E7IwC88jyxUULbmcYft2kCtTAORLNEWhFfyY/nLFn6dhW7uyCAxtEy7RuPE2pFYr3EwRHgWBIaU6EqLZCOQansX8ZszaNuzXA32iAxG7SunaJvLcPrXyGQs7jdBfacBoleYWDWcTs5vG6Bvt4g1jLo26cJ5SL3o3M4rQLS9TPsOUsMTKFctjpCF3oE7LW7c9jdWd4YrIm/g0qG2Cig754hGkObjfa0CCzsMuGYV+GrQj9+FJyHep7EXiTUa7hKCU8t4ih5PK1AZJUZeHUG7jKuUsRRciR2ldiqYnXFcyo2VkndDXxdtIA8vUpgNIisFQJ9DU9dx1bzpF4T3xw3u9pZPL021vCW8PQqkd3EUQVA1pKLRHYDs5dH62RInQaWlJ382++pxYkFypHzuIoIKkK9SWKtEBmLWN0cZnceV8kQWyKQMDsF+s6KCCeUKpHRJNDqDLyGsNy066T2GoFewFZmcJQcI/8sod7E6ZWxpRKhXsOW8vS2pknsGofJGkY7i7Q5w9BbYS9YGwc7JRy5xMhfRWstIG+J/74fbojfW1/ElWt4SgOrVxRBhb2Mo9SJzHVcZQW7t4zREfMOV1nClhdJ7LOMgktorQq2vMjAu0BgLGF2a/jaGnvBU7jyGspOhVF4kcRZIzQ3sHvLJNZl+s7TjPzn0NvLBPoGA+8iI+cZzNYyqXWeUFuhc3Met9ekb5/H7i4h79ZJ7fMomzm0zSzSjVnuhpeRt0oM/Cv40gr77iW2X51iz7/A/cEz9N1L9DZrKDtLDJ0rjLwn2L02z0H4BHfjp7A7y0i3avTNp+HuK/S9Z7j+0jyedpHEeYrIuoKyu0zfe5bUf47eZoNLjY/xl//ph/kPP/29fPA97+Aj//Ff880LZ4jiLa5fLZCb+Q3O1f6Qr519iMuLU3z12VU6vVdwPRnT2Ua3bqFaW3TUHSSzzR35Ja52rtDc+BzZ3IeZO/V7XDz7ILL5Ze5I53nu6w8xM/0uHvz8L/OnH3wH68vv5/LG71DN/Axna/+Wi/Vf5kLll1itfJrLGyfxnJso+i16+iaSch0v2mYwbGOYPVxPI04tLKeLH2rEqYvrWQyHwwmXIo5jBoPBhFtxFFT4jmhth15IFMSkcZ9+3GeQDBgkYn6RRNGk3TBBF4yNlmksmJKDcTNi2B+M+X0Bw3T0d37eUdgRjy/mfVeUA5I4IBoXBVzbxLEMhv1k/GMwCT+GY5ZF4HroqkYSRbiWjW2YxFGAY2kEvkkc2cSRSZoIU0jgeZMg5YitcRSEuFaAawUcu3/vLm/ev4em9JA6bSxDIwr8sZ0jHAcNMQd7Q5IomPAk9oZ98TiOGCYx+4M+h6Mhe2ki4JpjbelRorM3HEy0oYJbIeYle8PBfxdQDPvJZHYShy6DNCSJfJJYKEQHSSrSIT/g22cptin0qoKH4TMa9Ekij9C3cG2d0TAm9G3S+K3AIhyzA45epuN5x1Ed5UhJevT2/zaoOPokJWM96bA/YNQX3Ip+ko5TMp8odglCi/7Ax3E1gtAmCGxSv4+tWpiajm3reL5Of9/DCSW62g227nyZF76R5dKFv6CS+x2+evFBXv3yGVrX8nz1ygNcufQAxx/5D3zuE+/j4U9/kMr0p7nS/AIb+T/ixKd/gk9/5Af53Me+n+zxH6Iy9b+wknkHN579f2ge/xfUv/ROPvln38P8oz9D/vQfcG59mq994yK6dgN781k+8ms/wgf+0Q/woXd+H3/+nu9nrf4+ZD3LVidLRyrz2mvH2bOLRPIcnasPIt/8EneDKuqdR7F2TzI0c4RaCWXzNL40T9RbINWLGK059G6endszGGqebruC634Nw7mBbu5iuyqGJbG7ew1d66IqEoaq0esoaLKFqTlYhonnOBNehQBsih+GqiFLPbzxc8Q0bHTNwnJEu+GhBz/Pdx07xg9+zzHefuw7+c5jb+Ptb3873/mdx/jBf/C9nLuwyE73OrK5hSzLb4Ezx2HF0QTEcRwUy0W2XDQ3wPAjNMefvE2xPZxAGEFC2yW0LAxNR3Njrikul67ucvzJp/nTap5/d/wL/NQXPsm7jh/nPWeKvPNvZnjHpxf4V49m+fG/nebfn57mM1dKXGw32Aka9LR5pK1TDIIqw6CBvDXF7ZceJjHqDKwadnuWzrWHiYwsB2EdqzvNztUHOYybJFaBoVdG3T5B38nSd0r4chG7U+IgOMtBuIS68yiedgKzlSU26gRKaVzRbxLpJYZenVDLE2pTDJ0KvlQg1oqY7eOM3AWhGjVqqJvHuZ8s4nSmifWseD1dIlIzaNsnMHenYXgW9i/gdudwu/OMnNpYM5oTilGjhCfNEaoZ7PYZ3ugv4fWmMFsnaF/7EvuemIc4nVmcziyhkuUwaAoLSO8MkTZHoMzjSQsc+svsuytod+aJ1SaRmSPQM0RGjr2wwX7YxJWzaLszRHqJ9vUH8Xtz3E/WeD3awGnnBKPCW+TAb+JLZRKtRqSU8bpZ5NsnsFpTvJ40Sc0c8tZJ7O4sh/ESA6eCsn2K7q3HGHo17O4s+2EVszOF1ZnDaM1hdzLcjVcwO1PYkoBpBnoZX61jSQWs3gzDsISjZDA7BYZhEV+fRW09jqfPEDsZfGMOvXsSSz7DyN8gMuuorRliW+hN+14Fu7dA6tSwlSyDqIGpTBP7WQz5BIEzh61NEzo5ejvHSdwSsV1k4Ncwu7OorWnuDTY4iFeRd07hqhkOk2UO01XU1gyuUiAya4R6BX33DI40x2G0SGIWUbdP0bfLxEYBuzuLsv0YQ68k2hN6gZHXIDELpHYeeeuRCTzTVcSN38BbnHyz+sboAoktKreOXOYwusD9wRXsXolALxOZZUZ+ld7tKRJ9mfvpBe4lTZSdRwh10bS4F63Qu3WCfa8pFKVmhd4t0Q5K9BLynQW8XhmGFwi1PH2nQqDmJraLSKuh785PDkOBWuR+eoHuzRmUO1lsqcTr/YtorXksKcsbo4scROfYevUM0u08niJsH0YnS2I1sXsFUmcRVy6h7s7jaDn2kzUsuYQtV4msVQb+Wbaun6SzOc39/XPEbh1pewZHLRPZS1hyAbUzi9Gb5+7wLPLuLJZcYhSeI3FWUVtZfLPKMFoitqrj9oSoQO+H53HkMkYng68VsTpCB5oYS+MZTB11a5ah28DuzhLpZXGQ0hvYHTHbeXN4Abs7S+vGQyRmnYNwjdb142jbMzjdzBheuIC+O4Xfq5May0RqE+nmNFZbNGtCrYJ06wyxtozdFjfVqVlnzxfNmL65TKQu4ctVXKnEyFklVOvY7QJmK8++v0GsN4n1JnanRN9cIVCaGDslEn2dPecibrdJrIk/d99aYmALhkGk1Rnawvai785wEAi1rbqZIZDrDOxlnG6O2CjTuXGCg2ADr1dlYK3jdmvsexu4UnE8GSmy751H26oS6+v4WoVRtIzazqO3G9wfPUVsr6K28nQ359DaOSK7SWjVMXo5UnuZQK9jdPKihh6ssxdsoO5kiM1FUvcse9F5tq6fEJNMUxgYYqdBYAqbR2SI51VkitvogbtGbK7hycvj/75EoDWxpQpDbwNbqpBYK4T6IpFe5DBaxu7MY3cz7HlLormnVunePMMb/cv4vYowpUhlMcGxVxg6q9idIgfBGqEqGjfq5rzgfsg1QqWJ060wtNfRt3OMnHU8Sag9XalIajaI9RpDZ4lYr+H1SmODS5bDcJ19f1UANjuigRHpRVx5nq3XvsheUGfPb46bOzOC0aDlcHsLONI8I69OoOYwWtM43QVGXhOjNYMjLWC2BdPEaM3Qu3OS7dcenahJ7W4GozXHwGmy5y/jSDn0nRncXo6Rt8S+v4qxm8HuFEiNRe6G54mUPMbONK/Ha2OYZh71zgyH/jr3gg0iLYPbnSPVK9wNNnA7RbTNOV6PNngj2UC6dZrErHEvXsftCYWz21sgNgqMvNq45Vga845KYpqmZEisErFRmHydEf//Auxsd2dJx+8b6DWcXpFAr+L08thyDnV3Gl8v8Ppgncioo7XmSZya+HrRy2J2ckJjqyyitookzir7yfmxIjmLry9ymD6Np67RunMSeXeG/XSdQbA6+TfK7JWQthfo7cyRekuk3jKBWcfsFej7y7haRWhOlRyRWSaxa2NrUu7bGn4ZAq2Cr1aJDAGAdWXRUIvMMpElmhOuXMFTqxzG5wm0Oom1hK/VSO1lQqOEp9RJrXPY3QqxXcHTFwj0IrG5RGwuoe1mic1FRv4qe+EaZjczVnAvsRes4akV5O05QqNObDXx1Qq+VsWRS+P3zyFvzxGbTZxehdgUf98iYxmrV8Q36vhGE0uu0dsusBc+we6NLHq7yWHyJKbU4OqLx4WWVF6k712gdXMBS2pg9aqMwouorSqBdha93cTuLeEoiwz8s/jaGo68hqecZ+R/GVc+j9Fexewusxc9idlaI1TPk5jn6NtnUbcLaDsl9oMnOAif4tUXTpHa5/GkBvfjy1z96t/iSQ1S+zyH/S9z6/nT9I1zpOY6h9Flrr94HLu3zN30q+itVXav5kjM84TaGoy+zPZrsxyGz+D3zuN0zrFzo0LqPoOvX8LTLhHbT+Hrl9m5UcFRLqB0N4isKzy18kk+9v4f4YH3/xgPvP8naE59lNa3VjD9FjduLnJh5QO8dPmjPFn5OKUTf4W88y0k5Rrbu1fpqTfY7b1Kz9yho/W4vnuTJ188S+ncCU5l3k82/0FWG3+F3LlCR3uOy185zfHp/5vm4m/zB7/3Q1w892Fe+eYnubzxPtaqv0h17ifIPPrPOF/6eV7+Wh61+w0k6TU2t64SpA63d15F1l+lp34DRe1i2SphbOF4CrYjY1rqZBJ+1KA4CijSNJ2YP4JA8Cj2h/sEXkh/bNuIg3g83UgnxsM4CPEdF01RSaKY4fisGgUege9wuH8wOccKe2U65l28hTk4wikchR++K87lSTTmPyYhgzQaLyG88TpChCVHrQ5rDOtMokg03m2HOPQJPJswsHAdBd9XiWMdx+6wNxjiWLZoZCgqru3gjy+d4zDCMTw8OxSNijfv30OWukidNr7r4LvOBE55ZM84ale8NfsQr+/3h4ySPqO0z35/yOFwj4PBkDSI6IfxpE1xpDU9snNEgUfoe5MPQhwKy8hRMCIUo97fBWAepT3jKooAd6QMksFk23IEuhShipivCLOIN2FsHM1D0jiaaC37STqpwAhQp0h14siinx7NPwakkUiN4sgjjqxJ+hSM6zLDcbAR+gH7w9Hkk3+Uch3NVtI4EdOEwBXzgChEMw2COMLyNCy/h6Tdxla/xSC+jaZ+Gdv5Crr9FJpzhZZ6juvbDb759DTLhf/KldUTTD/8J5z+wvuZ/sJvciH/BzxTfT+PPPBOHv7IDzH/mf+N8okf5YWn309t4Rf56P93jOVHfozLp36N0kM/xelHfpZHjv8GF544yTOXi8jXnuVL/+V9PPjrP8Zv/qPv43f+5d9nff7X2XrtE7hqE01eQtFmCZUisVZA2zpJ7+aX8LtTpEoWd3uasJUhlucIpBms3TMEioDQOe0s6q1p+moDvbuI0jqLpb6IJt9C6mxjGAqKuotm7KLqu1h2D03vIsttFLWL55vYjoaqddBMAzcMMB0b3bawPBfH97DHLzd3brO5ewfdVvnW1Zc5ceY4P/xj/3wy8/ju7/oBjh17G8e+4xjf+0yfKQ0AACAASURBVH3H+OSn/ozXrr2AoiiYpoOsdCcQTUXRxmBOC8uUiUIDK/JRXRsjcLGjACcQoYbjOPSjGDNQCGOTNLDwDR3L9Oj4A140Y2rXdnnvyQX+r099jndns/zso4/zI3/xSf7lA1/g5x7P8s6H5/jhz57ixz57nF85fpKPn53lCXWFG14J2cth23n6Xp3dm48T6hVCrYq2PYvTmecwqJMaGXpbXyLUF4QK06qMJwZ59oIKiZXBVwXVPTEEGd1qZxm5i/TtKmZnmpFXYz8Qde7OjRPcS9bY8+sY7VN0b/8t94cLHAQFpJvH2XMbMFykb8+hbT/Kgd8YQzUzWO1T7Ptl7M5pDoMq8p1HYLjC0MyR6guY28chXSTVFgjlWQ69Ml73DJF+Cl85RaBO0beyDJ0CsT6L2zuO0X4IT5qfTEaOgoqhXSbW8vi9BezOFH5vFr83h7k7RazlSfQiTmcBbfMMI7dCrOZxOxnMnQVG9iIjp4m+fRp16wT3okUCOYPTnkXfnmLPbZAaVeRbp7FbGd5ML4g2xeYUTmeON/ur+L1ZjN3jRNockSq0qXZ7mljL4vdm6Vs5rPYpIm0eu32afa+G3ZkjVIs4kuBHpG6ZyM6h7hwn0itoW1ne6F9EuvM4Q79IalVIjSU8OUOg5ohNQbq3OrMYrWn2/AaBmkNvT2HLc/T9Mr6RwVFnCMx5IjtDaM3T3Z1mkCyRhjWU7ilCJ0do5oUbXingq2WG/iK+nkfvnKHvVRiFTexeFmlzmlG4iN3L4ip59qNVLClHYjXZC9fH+2dRNe5bddE82F0gMavsBQ0Sq4DREm2Svl0ZA9/mic2cmL2o86J+bZTo2zU8OStuRPUiA7vGnt8k1SqkWoVEr+BIIhgd+kuYUhZTyk4UfbFR4DBemrAx1O1TBGp28lyxWrP0jSp3gzWsnQz2bp574Xm0nTmsdoaR1+QwWiFQS6hbC6TGGqmxgdsromxNcxgt0XfK+MoCsVkiVEschuvou+Ib3lCvk9h1WjdPYksFDqIL7PnnkXen8c0yiVcncmro0jyxW8NWc+wlK+itBWypSGwuY3VrGG1hafDVKgN3ichZIlDPYfz/ZL15nKx3Xed7UAICIhdxRFFnvDo6V3RQlGFRQUVUFK6Ay0WYUWAURUEIIFtChOw5S++1dO1r72fPOUkgQAgkELKcpbdanqpn37d6auk+SwLv+8dTXYmv+aNfZ6nu6uruOnWe7/f3+bzfwq2M3KOYWxu4wjqBtcAojKsKrlZBV7LYdgHXKWHIGVypQChV6GspxPYt6MYCffc8+k6WULmTnn0Yx6zjNldR5dsw3LsxpFWGyjlG2hyRfReGmsTYTKK25vC8HLqcpHvxGG4zxSjIsyvchHZ5Fqc1h9uZoa/laV+YRWvm2Q83kNrHaO/kUVv3EMpziJfyaPIyze6t9IN5BlIZTzqD062jNRewOylcIc9IW8IXElxzMgy1NZTNLxHIc1wbPIwgrdOQjxLaSXDPc83OEHVKBK0016w59tRFeq2zqBerDO0koZHHbC0wVMv0uyV6nRJet4SrVvCdZQZmHXEzVtw+E50iVCtojRR9sx6Di9UKgVhgaC6NWSYl7G4JV67Rt+J/A3vecTxlCaNdwVdW6elrBFqd7vY8fbfAlfA4gbqB1alhdhdx1SSumsbsZvCVNfrmBoaQw+gsYokZfK2E1c0TWSuEWhy5dqQyciPBlXAdRyqgtzMojQyetoqnLWNJJdRWmr61hCXksYUyobzCld59WHIdtZ1BaS3gyJk4UaYWCeQiZmeOQF2kbxbw5EWMdmJ8sl/EFFLsfOcO9q1lPLHAwFxG3k5yNTyFuJ2OuRgTHkQZXyqjNRbHy6g6rlgkkMq4nQKRUsMXS+yZq/TVOl63iL6bZmDWkbbm8OQifaMGo7OM7GW6l2fGS/QMVidBqBVjBopUoKeX6Ol5rM48PTWP3U7iCMm44iVlCOQsfb2I3phD3plFa86y71cJtFTMDHKK9PQC4uY0WjPBFX+FQC0iXDqK3Vkk1EpEehlLSMdL0HFqyBVjk8jQWsaTCnHqw4iTeWojgbKTHIM9q5hCEr01y8ipTpYq6jh1FKpllJ0EAzOGxfbNOsLFKfRWMk5WdNM4YprIKDKwivhqBk+OX+v2vSqBlkXaPordTdDdPULPKhBZJfTWfGxwUbP0lAxGYwqzm2PkrSDuTmOKCYzuAvvBMlo7hdJI48qFcXouh9lNEOhxWs1TKvStdQJ1ichYxhYLGEKGvhXXiUyhyp5zL3vOCpFeR95OozbyXI/OYYpl5HaawKoR6nWsbqzRHbmr9MwarhKnOwZOjZG7irS7QKBVuBadoGfWMDoZQqNKqFfjKpWYxVXysH8atTWPKSYZeVVcdRFTXMCVi9jdWrzs7y4Q2TkCvYgplGI2jxxXFEyhgiWmMcRZXCVe3rpy/LW6crzQMTsZfLWIKS5idFK4SmVsBaniyhU8pTpJbARaHaubxxZjJemedzyGFUs1AnUFQyhjKxVCc4XQXMXoVpCbeTxtldA8jrhbQG1n6NlrRPZJdKGO2qpjS2vY0jKWVEdplRi6pxl6Z+ju5LCkpXGaZRm5UcBTlhg5p2L96nYBT15FbxeJzGX61hKutEakn8QS6vjKGp68jNmp4Mp1BvZx3M4SgbTMyDrOD/rnueKeIpBXueY9QE8+jdmoY+xW2HfOMLRP0tOPI+9WcJVT2OIp7G4dq1OhZ6zR01fx5GV85Tg97V586V4MpYxnrmHKawTmeYzuKUb+Q1jSGRqXKnjt4yhPZJi68c383Ztfwuff/xr+6S9+g9k7P0Fj+1FcvYFrPMX89IdZTH6IR795jPX8JyglPsNq9h6+e7bFd84/ztmlNdZKVU4uneDE2hLnHjjGyfs/QWL+DzmxfiNPfW8VTX6Ei09WObX+Uc6ufYhzy3/LRu1vePRrn+bbX/k4D5z8G86u/BHfOPMe1tLvwNxMsbX9MJq2iWk20PUGttXF1KV4QeDEQ/eBqfDAgOE9RyN6IG4IPJ8o7E2SBL7j4jkuw2if0IuIgj6eE3Miop5PP/IZ9n2ioE/o9Qhcj/3RHvvD0TgZ4TPshwRuiGfHh/sHLYSY32fTaTcJPG8iiziYe+NFRjA5nPddd5K8GEb9if1j2B8wGgwIvLhm4tkOw/5gUhOJxQfGRFfqWPZz0hpxM8KxbPq9aMLE0BWVKAgnBkfXjQ+XD33/6evw/afpCi3EjjA2Zlhj7oNLFAYEnjOpcMQbFv9Z7WgYMQwjRr0+e9GAQdBjLxowivoMexFRGEz4EwfVjIM0xXP5FAeLiX7vP+pGDwb8XhA822fx/Pib43pEQX8SYTkAYoZ+MOZgWJONkGtbz/kann3zHTfeHE06Pt54k9TDMuItUL83Bmu64RhiEsYJj8CaVDwOnnzDfn8MC3l2gRH6/n/QuURjYKdj2fg9H9f3CaIeluugWyZuaKKYLSRjG0n8Npb5XTqd+4n6j6IZ5xCl43zr27NsblUQN5f4zlfnOVH9MrmZT3Ds3/+GqS++gy9/9DXM3fQ65m7/XTJ3vo7asV/ne/e/l5X873PPzb/Irf/ych5c/F02Dr+Zh1b/J9mFd/Khv/8Npmc/TWbhNszdb3PbR9/NZ//gF3n3f/4x/vQXn8fy3Nv43jc+griVpmedots+hnh5Cnl7iqfDOr44j7J5F9rmEfpSFr+VpvHYF/E68wz0HPLWMWwhhdvN0bk4g7aborWZRxFOEbhPIUuXEYQGsiIiKwKWIyMrIoZhIAgCoiiiyDqyZCB2NRTZRNJVLM/FcGw028RwbURNQZBFVMtgt9nl4uUdHnr4UY5OzfKqn/1Znv/CWEH6Qzc8fwLR/KlXvYy7Dn+Bhx85T1vYpNPpoMg6uqFg23bMqrBcbNvGNDVUrYNpiWiWiW5bqKaB5TqTfplr2YROvHQKezY9z0ZXVNqKzmNdnfoTW3zx5AP81fQir/3Mzbzl2BSvufkW/ujoPL932yyvv22e3zq8yK/fnuQXbryVN992N58+kea8vMFFu8SutEBHWKCzfQxfL+KrJYb2MgOzht6YY98pESoJPHWenhFH8AM1N1lADOwce34eV05id+Ph0ZMLON0crpQl1HL0zTyXv3sLvpKBK2cYmHHk3e4m+MFoBUeeQdq5iX03z8CoMjJruOI8e24GpzuH21lkaGXxpHnc7hwDM0NPS2EJ0wRKAqN5lFBaYGgs4otzXPdLuJ1ZhvoiobSAvnMYRzzGwEzhywlGVoGRXcQV5/HkWYZ2CqeTmOhIR1YJW1iIGRdjqKa2exRXXGDfKTGyikRaDqeTxBFSOEKKnhYzMKxWEkfI4IsFIrWI1V5A2T6C2ZqdmET0xiy+lMUXY8WcdHmGUC7R1yrYQgple4qBmUfdPYIlTDEw01wPlvGlNOrOFGZrhlBNo+0eQWscIVASDIwMVnsWW0iw7y2z5y4h7U5jyQmuRFW01lEiPe7UR3oNvTWN2Z3CldLsOxsYwjy+Eg/jVjeBLSYJ1Ax9s4AjJvG0HL6ex1Uz6MI8rpomNLM4SgK9O4NjFgndMq6ZobF5O66eIrILuHJmDLLMMXTreFp2vKgoEJoFbDmLcHmakVcbA8iyuGqenhnDzHytQutiDHINtVyslRRzMcBSzMYLFiXF0K5id9MMrPiifmiX8JQUob7IwM6jNubo6QVGThVfzjKwyuOlxSI9vUAg5vDFHEOziiflcMQsrpzH14r07RryzjH2vSo9I48pzKO3ZgnUTAyc6ybQdqe56tXwpQx6Yx55c5aRuUQglTB249SFK+XQmvO4UmwoMVqLOJ0yV72zXPVPYLazWEKaoV1lz61jtJJojRQMz9M319Fasd3jev/4WE+aRW/n4gs3oxyfHCoF+u4yoVXDVgsYYpZrg5P4WhGttRgvJ6Qa3c24Hx5ZSwycJaxOCnXnFMPwPFtbszQun8BS1hgEabRG/Hg9vYQu5xGFNEIria0V8NQsgZLBbhYYehlcI013s4jfqbNnJ1Cad2IIS1zVz2HK03TFe+hsleh3T+O3ZjDad2CqBZ6xjmN1sihiClPO0lcq2DspAiWHaaS4oq+hbS5g7ia4Yq8SSHWUnRyhVscSs4i7efTmFN8682mKMzdy/71zhMMT+E4Bv7OEsl3BaBfoGSXs7iJGI4ffrTHQqxjNKbYenYbhOo3HjnLnzf+LQvFm7N4aujSPv1tBFabxlRVcqYwlTaEJi7jyt7C1b6FoVQJ1lZ66jLaZZCBWuGqscNXaQNpM44hL2J3YaOJ0c+y7q3x/cHpsC0lxPTyO380TqRUiLbZIDMwVjHYeR6oy8k6gC5mxjjCPI9ZRdgv4yhJDZ52eUcdRFmMwrbjGvnsvV8INjO4CPbOEp1Yw2hXMTpmhs4Yt5fC1YgyPPVAyqmtE5jquXI5j5mOVsKeUMYQ8oXUcU6xgdAsozdR4OIkTDep2DltewxRreGNYb8+o4MlFArlCIFe5GsRMmZ6RJ1Bz7Llj4G87RaRXCOUioVTE6xZwOgUG5gquVMHslLClCkYrgysW2bPXsIQcbreI3szgy3FVpCdXidQaA20JfTeNfHkBfTdNpNQIpDKOmCfUKtid3IRbEtutlgiUEra4gC3Gj8eXi/S0SrzUElP0jCyBnCWQspitBZxOikAe/15I0deLsdGjFS9jesYijjSP3p4h1PL09BKOmEFvJnClHJFRJtRKsc1FL+MrBQZmnZ5WQW/Gn98SsjhiHl8uEqhltOYM3pjjYnfyhGoMyOzpRdTGweeJrSqOmEFrJgi1eFFhCVmUnQRX/Q0sIYPeTDKy6+PUR5G+WZxAMu1uAnesgNbbcxPLVN8tYUlJXCVNT88zMItjHlSWQEoT6kvYYgFLzHC9v8bAqSLtzhEasUoz0GKIclznK6O2kgR6DUMoouwWsMXYtBFoY52yUccR4+et3YmvR0K1giuWccQqfWsDT6tjK0UCKzbYBHqdQK/hKaW4+qaV8LQCkVXBEDIM3RVcpYjWThOZdcxOFl8txxwItYorl+gZdbpbcwzsOnJjHlfJ4Wlx8tDqFrE7dUJ9JbaWdOZxlSLybh5xO8nAOo3RipcrvlbE6MYfr7fz4yRjXBexxDxmJ4Mj59CFZFxHlEpIO0l0IYfZyaM2FycqVVsscjU8gdnJI+2maF+aj6Gg+irSdoaRewpbrqC0c9hyFU0oIjfyqK0StrSM0iyhClm0TgFdqGB2l+lul9DadQJ9A00oo7ZKKK0SeqeK3qnS2cowcE6hd6o0L6WQdjLse2ewu0u0nkoTahs4UlxHbFw4itNdYeTci7JTZOuxmfj1UF/DaBcRLie55p8jkFcQLizQfmp2XNlaxmjUaXxvkZFxCluoxulBocjIPYnSLOHIx/HU01wLz2O0SzhSjYG9wfXeeRxxDb25htE4jmuso4vL2MpJfP0cpngarbPB0P8KameZSFnn0oO3ccdHfp33vuF5/OPbX8Vt//pOTtSmERqPs/nkNzGUx1hfuYW15Y9xyxd+mxOVf+bbXznC+bXbyMz9BUvlv+C+8+/nscc+zcrqB1nMvZdb7/odTpz/AN988C4uPl5h6+IpTp24h/W1f+PY4T+kmnsXy/l38Y3zt/DgmVs4Xvk49534JKX0ezhR/yDfPPcllK0TtNtPoOu7mEYbRW5gGfI4bRDgOS6aouJaNoamE3p+DJm07IlRcm84nLAjDtScBwmHnh8QuDH0MgoifMcdLz3imdQyVQI3JPBiM8fBfOnaNmHgEoXxfOw7frwMULUJDyLwHFRZnIA0e0E8Vx8YE23TnLyvZzsThoVnO4idLlEYV0Oea/o4QCF4dmzTVGVl3EqIMHUDU9NRJHkyZ4eej65qE5SDZztYuoFlGARevKg4qNmPqx9PI3baGJo60Yn+R9OH+xwLhzNOWMSmjcgLGIY9hr14YbHXH8RpiiBkEPT+D6XpsxpRf/LmOfY4XeFPaif9XsBoEE2ooL3x0B+NQZcH30jfCSb00vA5OtGD5crBIiROa4QMot64UuKNUx4D+r3eBJZ5kNrojzdPUejSj4IxaPNZZkW/5xP14iXEwUZsOHbZHmzHDpQwURhDSPq9aFIbOUiIeJ6DYRiTU3hd19ENEdPu4PgdvN4mqvUdLm6u02iuc/99t3P25E2sVD7O8aVPUUn+PSv5T7BRvomzK7dTmP1nHlj7HDO3/B4PbXyY277wWuZvfy1rqd/mqa9/gEryd6gm3szK1G/x5NLbSX/hl3nk9Ae5/9RH6Ypn2N5+iN1Lj/C9B1e4t3Qr/99/u4H/9+d/jPe/4RVUjr0FafNm1O003Qtp+kYGq51Cb8zhS0kCaQG7NYXbmiPqZhjJRQIpgbp9mEBMEoiLaLtz6K1UHGPv5NCkNXa2Vtjcuh9Vb9KRJbqyhCzLeL6NIInIhoYgdREkhUZbRBANurKN6++z3WpzaWeXxy9e4snLmzxx6TLNrsg3vv0IX3v4W3ztq4+wsnySP/vTd3Ho0PP5kRe+mBtuuIEXvehF/NAPH+KHnn+I3/jNX+bOez7Hg18/jtC9gKK2Y8uHaqHrCqYZQzg9L1YGmaaOYUoYVhdNlwgCB11XYkiNbjAIewS2j2u6qLo2+fi2KHGhK3PfrsDd93+DP7vjGG/+wl380sc+zXsqdX7r1jt4yx3HeNMtR3h3boPX3p3iN25L8atfOMofH53nxrUk9yunaQ9O0pAWMZQSkV0iNEuYnQxaM0VPK+NLGUI5xcDI0LcWicwMnpxi5FQZWGWu+DUiM4stzuApqfHglmfPXWFkL+GIGXw1w5WgwtAuMrTLSNszDO362OU+x9P9Oo40w9Cew5eT7Fur6Lsp5K2jWMI0e3YJs5lGaxxBbx7lelDG7szgdGcxWse46pcwmseI1BRm8ygMlhEv3o7Tnua6VyJSk7idWSI9hd2Zpadm8cUMZnMhTkVoi+w7edg/iSem0HanGVkluBJXSKz2PHt2mafDGpGeQd46jNWeG9dJ5uipBYZmBas9i9NJEqlFhkYdR8hiC2lGZomhVUDeOoLTSdBTsuzZVax2AquVJJQLdC8eo/3kUYZGlT2rhrY7g7h5D5Yww9DK4Elz2EKCQM5gCwu43QWM5hSeOM++W8BoHcXtzuJLKaJxjNxX8vhaDrk5hSnNMbCzKLuz41j67Phieoa+WUDeTjCwn00iOGKSvpknMnKTSHBkxhdfWjuJLWW41l9Dbc8SGDlGfoV+uEJz5yiOscjV0RL7/SqqMIOnZhm6SwydZdqXj+JrWfbDGn2ngNyYxpbiC0hLSuEoiwy9Gr4Ww9gMIY0l5gj1Kr4S6zwDJe6V97QKeiuBI6W5GtbYc5fo6SWU3dkYZmfk8ZT0mFuRg/1TWJ0kyu7M+BSxRN8sTZZukVJkqFewWqlxamMZW8wSGGU8LV7WWGPAXDBWogZqhsgs4CmLmK0FekoOp5MmkPLouwuMzPh5oO0k2HfX6Js1tMY8jSfvxFdyREYVS8iz/d2j9NQVrngnUHYSdC7HMe2r/nHkrRROpzIeIito7UWk3XlcJR/D4ZQqVrdCaC3jqhX0bh65tUjPXkHr5PD1Gt2dBH27hqeWsMWYEu8pdVy5giXmUFsJ3HaCt/z6z/CKlx/iv7/+xzn71RJdZYnWzr/zA/8cAyePp+WR24t0mznEVg5DyqN25rDlOfzuKTwlga/MMdDW8cVlIisG8Bq7K+zLa9hiEl2Oo8jXrbP0xSSBnEATC4zkGn1ziU5zgdCsctVaImrnEC9OM/SP05eWuGJsEHarKJtJRuYaPbVO99ICfX2VUF8i0nL83Tt+hv90wyGef+gQj13I0e0uMjLvRdnO4UpFHGmRyFzCbNcZmOdwxCX69jKuvIq4Oc0nP/RaXv78Q/zkTzyfjrqKa+WxdnN02tPo3TqevoSpztNtZXnFyw7xUz/zQtbO3Y6vnCRUj2M2cgTdHCO1jNfOsacfR98qEqoVnolOYbTSKDsLuGKe7/dPESgl1N0EoVTEFbJEWpWBscRV/wQjdwOrW0Zt5cbMkSo9Y5Wrwb30jHVcqYanVuhbdXy9iNYs4HQ38JUTDOw1xJ0ZAr1M31rDaFcxO/GpbmTWcOQcSjNBZC4RaDXUZjHWKqpVAq0Us4qMmEfhq1WkZgFTqrIfnkQXMojb8/S0Ole9U4TyKpa4hi2vEBhr9IxlXKmEP1a/jswT45P6LJ6c4fuD47hiBleMazhXvDV+0DuB084QymVsIcfAXKF9cY6Re4I9/ySWkMOXyoRqjX13HbOVxWhlGForPBOdoadUcTsFnHaOgb40ebNaWUI5BncOzDquWBgDNgtjA0gWrZHE6sbMGF/JY7TS49vjpacjJjCbCwzN+P9EX1yM4ZZ6caIN9ZV8DNLszBFoKUZuHqUxFb+2GGUGZnzfTjfDVX+VK/4qyu48djfDFX+VK9468vY8kV5l31sbP9Z4sTW0lvHkRfTWAs/0TxIq1fHiJo8v57gWLmN1ErFlxKkxtGroreR44VLFFYtIW/N4UpGRvczQqmMJ8WtgqOUx2gu4cpqBVaRvFlAa0wiX7iYy8njKIo6Uiq8PrAJycxq1OY0jJth3K1itGLg9sNbpbMYQSEfOobWTuEoxfi7INXx1CUPIo7UWceV4aWqLFQbWSQL1OL66hKtU8bUKrhJXHmyxzMg9TaAeZ2BWcTo5vLGS05Fr2HKZvruC0kniHGh2rWUs8UDlWSbQSwR6kZG3itpK4SkxpFJuJIisOmY3i6+V0Vv5ia3mSnCSyFom0KvYYp7QiFNstljF6qzQN+NEhtpawJXLuNIaplDEkzdwuifwlQ16Rg29s4CvlnDlOO0R10cKYwNKIU466UUCvUio1wj1GpG1jCOXxum3GkozjaeU6Rl1fK2KLRbHVpI6PX2V3SfmGFjH8fQ6wnYSvVNk5J/C11bRhDJKs0RoHMfVqqjtPHKjQKifxOyuoraquMoaPes4PfM4plindSnNwD3NyDuD0aniyCtoQoWBtYEnL+FKKxjtGnvuWdRmnpG7Ts+o4YirmEIdV1plaJ/C6lQJ1BWsTpnuZgqrVcHt1tAbObTdRXrqEvv2KbYenaWvnSGUVwiVJfRmFlcqsR+cILI2aG9mEXcrBOoaZqeCIRSxxQo9fQNLWEFvrGILp/H1MyitFQL9PJH1FZ4ZPoLcrCNs5/DNdYZGnZ1v3crNH/x5/uGPXsz73/xSioc/wvn1NO2dJxmGKo89ssGxw39Lcv4v+cJnfo3lwl/yjfM3sv34ES48+g88eN/byS7+F+64/WVMT/8q9579AGfP/j2Pfe9mLny3xH2nZzh614eplD7J1NQ7mZ5+Kw8+8DEePHcjubl/4fMf/3OKic/y1bMzfOMr01x+aglHf4LAFNC1Nr6n0Y8cfNccH/LHQ3YU9OND9jG/4cCicTDUHxxYP3vA7j9rnBwzEgM3mMySMZCyTxT2GA36WKZO4Ia4Vnxo7zsuo8FwzEyMGETB+LZY9nAAxoxnXJeo54/n32iS9jhgLh7MwqPBcHLfURg+O/+GvQkTME5GPHtofwDydCx7zJQM6LYFnDE/8IBd4Y5vj8LepKavKcpEWuGY1rOJiutXr/CDZ64jdYVJksJ37QlP4iCR0H+OavRA/xn6LqHrMQh6DMOIQdAjdD2GYcSVwYi+H1c44o87SEkcVC+C5zApIvq9uB4Spy+erZ0ckEYPYjFxBCVAlZVxnCUc61rG/tjxN9exDULfIfCcSeVkEIXjr80bV1JivehzFwcH+hbPcWPIRxgvPQLXY9QfPCfR4RB4NsP+YPLYPMd5lmXRiyZPgNB/VnXqjSM9gRv3e4LAwzCMyQ/EcRx0U8L1ZTrSRbrqo3TVb/LNb2ep1/+NYvYfmbrjzzlyy9tJ3fOXLGf/gbtu/jPuvOk9fPZjf8K//fMfcPiL7yB9zzu553Ov8jxBKQAAIABJREFU4/YvvY5HH/wI3Sc/xYni20gdeT0Xv/lxzi2+lXPHfoPlo6+lPPVGGhePcPlind2th+nuPIEvPs7tn3wPd77v9fz1q1/Jb//UIe4tvZvmY5/CaxZQnkzTePQmrnqxK1zdOYq+e4SrTgFt8wj27hxBK02kpXGEOP5rN+dxO2nEnTlco4quFJHkde594Cj3PVTlcucSu6rCTlemKYjYtk1T3EXUBWRTQFB32W5foi01aXTa3Pfg18hXy8wkF6gsL5HIpDk2N8OR2Wnm00n+6B1/yitf+Upe9rKX8qIX3cALXniIH37+IV7y0kM8/wWHePWv/Rzves8fcvJ0hQuXHqIrXUDVm0hyO/55OD1kuYuu6zHYxvHRTANZl1FMEdkUMEwxBsQ4BnKriaPouLqJYzhEvSFOGGG4HobnI/kBT+gWyYe+zYeLdX7lo5/iT+9J8Xv3zPH6e47xhruP8q5UkT+8K8Ebbp/ntXcmeM2Xk/zSJ+/k7UcX+NypPNXHc1w0l1DtJXSpgqfluBqtI+/O03zqKJFeYWiWsYU5Wk9+iR+M6uNBJE138yhPR2tEZp6esYhw+Tb6VpZQj0+qXTGL1kwwtCtERg6rO8vQiS/6zHYSu7PIyKnjSrHxw+wcw2jfgS+lGOrLPBOexmzNEyop9uwKA72O2TpGpKe56pVwurMIF2/jelhB2b4HW5jGah5joKWJ1BTq1t14nVn27TxedxajcRStcYx9p4LemMcRMsibs+zZtfFy4hg7j32ZkVWip2bRGzPIW0fwpTR9PY/VniNU0/EixSkxNAv09QJma4FQyRPKsYXElxYxmwmu+xuYzRSdi0cYmiWeDutou9PYwjx7doVr/hL67hxuNwP9k1xxVojUMtrOPCOrCoPjGM0ZPGmB70c1rnh5bCGBujPFVa/Gnl3ElxL40gIDM65/jKwcnpgkVLJozQUcMcPV3gqhlaO1eQdDJxPD3tpZpK1ZAi3Jnh/3seXtBfpmjr6VR2tOEZk5enqGgV1AbU7hSAlcpUTfqqO1U5jdRcxuGlNMYcuLDN0KQnMW3ymhywmuDGrYWgJHTWGJKUKjjLQzH3eBtSyhmY2jtGqGyKpwNdxA2LwHU0xwNVohMAqTkyajs8jQXSZQF7G6iTEMLoe0NRfHtNUMnpJi9/G7ifQy13vrBGoMivPVDIG6iCenUHZm8JUcV/xl9txaHF3WCozsKkO7wp5Zw2gk2LPq7HsrDO06lpjhSrg2XrSUkbaPMnIrcOUkQ7tE5/I9/GC4zjP9VfTdBbqXjnHNW+WKu4zVTqHtzHPFWaanFDFaGexOlqFdxZXSRGYMtXO6OUK1hicuIW2m6BvL9I1aHPfW6mNIYBazUx5r9fK0Lh3FV4vs+xt0NhMY7WJ8km2t4qo1jG4RvVPAVip4Wp3dCzMTfajcSGEIBUbucTw17o13tqd46MTH+dEDa9ELDvGmP/kdzPABQj+FtV1k4OZw1QziThJLWiIwNjCkMt3WLJaeZOR+HXX3LszdW7hireAqS3RaR9jzS+zJx/Eac1hCmp67SmguE3QXcZpTDOwSQiuNtjVHZ3seoZXA0bOMjDRPW3mUzVl2n0riSyW8bg35cobdx45gdxP0jTztC8cwmiWGTp1ATnLrJ9/Gy374ebzoxTdwsbFCS0gibqYYmav0tBLSzizC5TS3fPpPeOdbf46Lj+Uw5HVUsUjz4j188D2/yCtuOMRLXnQIxTmLrCQYmivochK5USDSawzdJLfe9Eb+y08/nxe++BD/9Kk/oXkhg6css+9vxEyDxixDvUJfrnLF3KB7eYY9Z5WRszJmECTj+7KWYrOHWmGo13CELPvOOnozw9BeZ2Bv4Gtx6iXQqiiNDNejc+x5p4jMVTyljKfGqZ/O5UVaTxZQd2uE+jKBXiKylnDEKqZQZd8/jbSTxNfiYdJXi+jtzHiYXCIyV+kZNYZunb1gCbW1ECtvtSqOshzrCbUalpiPmShqHV+q43Xr2NI6priM2a2itnIM7HUCZRltp4jZqBGo8f8NamMOZXcOV8rRN6rYnSxbj901NigV0HdTiJfnCdUajhg/58WdNNeDk3hSGb2ZwekUiPQ6vlwm0uvozQyBWMZu59gzV9izVlG3kzhCPgYdNxbx5eKEUeGKBRpPHMaXi1zx1ugb9YmKNFAL6M0UwsUp9r1l+maRnSe+jL47y55dxRaSqDszqDszPB2sEql5Nh/9EpaQhtFxtOY024/fQuOpL3OtV8fupth5/E46l45xLVxnaNVoPHkP7YtHeSY6TqAWaV88it5McdVfH+tUN8bVk+p4UbHE0C4T6SV8Oa7GuGIRS1jkWrjGvlfDaM9jCgmuBivsOUs4Yha9leKKt44vl1B3k8jbC1zx1oj0CgMrro0cQE733Eps8xjrSB0xGScrtCyRkecH+6dpbx7BlhIEehpXillPVmuBgVZCbxfxlBqRuRQvmTuLNC9M4UjxkBtoq/hKHVcuE2g1ulsL7D45y557lj3nPLZcxdVq9KwlXK2EuJtAaeW4PniAvn2anlbE6Wa54m0QGSvIu4tYcpHIqRPYZaxukUCr0bdWxodXmTE0M4vaWkDaWaBvL2F2srQvT+Or5Ykpqbs9h9rIE5nrBNoyjlihZyzTt1cQNudwpAKeUkRvFbGEVfbce+lby3S3Z7C6Ja76D9DTVxEu5fHEU4TqCXpGHU1YINQr9Ix1dCGHLRaJrOXJMsYSsxidFCNvCbObwxAy8d93c/haBbmRGIM3s8i7SbrbCzErSltCb+cx2kVcqY60k0XYTjBwN7CkCkorz8A5iS0t0bqcpm+fou+ujYGZFfr2WbRWHV87gdIsIzcLDL0zqK0yrUtpQuM4Rqc2NoNUGPlnx4vteFFxPXwAvVVB3I5TH3v+GvJOCVdaY2CdjpcInSqevExkrhPqq+w8NoMtlIi0ZUK1xtZ3D+OJdZ4OHuBp/6s0Hp/BEyuMnDX2vDUeefAmfH2Z64OvYEmrCJfSROYGPX0VR6oibWfZc8/TN87jds9gd0/TMx5A2V0n1O9Hb68T6CdxlCVcrcY1f4nGI7cw+9nX8pE/+1E+9Vf/lcqxj7Hz+FextS4XH/8Gp4/Ps7H6BR762uf58i2/Si7xZtLTb+D8+l9zqvjnnK29g+XsG7nzi6/k2B3/D5XMn3PfiU/x+DfnOHLXeynnP8795+5iffVG7r33E3zr4VuQOksY0v34xsO0t+7j0uPn6LYfRtcfpas+imm30HUdWWzjWPrYOBnzHaKwh67o2EacrAhcL04HmNbYxOFNDsZVSY6tGYY54UccpA0O0grRmIV4YOGYHKRbNsNohO/Efz6Yk20jFlU4lo7nxMaQg0P8fthjf7SH51jYpjaZV/u9iP3R3mRmHfUHeI4zPmCPlaKOaU3aA6Px4sXUDfq9CMswefihb9JpC/iuh2NadFrtyXLEc+IZ2tA0PMfFMa2YoTF+38D1UGVlstyI7R+xHdN1XQ49fe0KP3jmaSxDw7GMiX2jF/hjVkUMv4ytH+7ktoNf+4HPlUGfyHfZ6/cYhD6DMKDnOQzGiYl4SdB7DpPCnwA1A89hNOhPEg7PrWXEtpE+geezNxjG6pXxD/rA8vDc6segF00glvHndSc8ioNayUGiIl5axGwK13YYRH1s05pYPw56Or3gIKnhE/g2gyigF7jsj0YTjekw6o+XHMEErBmF4biy8iyo80D5csDX8ByXfr+HaZrYdtzH8TwP05IxrDZC9wKG+ySPPr7C9Ow/Ui1/ghv/+TdZuOdd3Pbp3+bLN76BOz//+xyvfJxK+l+pLH6K7NxH2Sh/intu+kPO1D7MR/7xp0kdfRPfOPFevvzJ/8zXTn+YSw9/galP/hK1m3+Fyl2v5shnf4bVwjt58jvHkNsPIFz6Gt2n7uPI59/Hv/zeq/jb3/o53vWaF7I6/1Z2HvkYPaGIdTnLnpKk/dRhAiWL1Z4lEBeQL9+JL8wTdReJujmszgxOZw63NYffTuIIaRylwM72DK1OmguNMqXjX+Lm6U+y9OApHmm1eFJQ6Ogequ7SVXfoqpuIxgUE9bvsdB7m8ctfobKS4H0feBc//oof41de/Uu85jWv5iU/+kJe/vJ4KfHSH3sxN9zwPG544SFu+JFDPO/5h3jxSw/xoy87xC/+tx/n7z70Dk7dm2dr5ztIyiayukNH3ETTO5MUhaoY2LYx5lJYOJ6P2wtoSm0EXaBjtjAsAcvs4ugiQ9emZzqYsoplueiWR9f0aagWu4bNuSeeYv2pi3x2ZYN3HJ7hd269h9d99m5+4eM38aapBf5gPs3v3jHF735pirfNFPjdmQJvmanwSzfeyjumEtx8psR54QRPKBVEtYJvrtPdOYYuJNnzVvHk+KJAb8wRKmkYLMVAQqfAnlchUHP09AJGe5Y9r8jQiRWYavMYgRoPYyO7xsAu48oJpJ27uRrU6JtF5J1ZxK3pWFOnZXGkeYzOMSJjlr6Rw2rlsJpZrvlL7DkFLn/7izwTnGTPydM3FidVj6t+CbM9hdOdxRKmuWLnsVtTWK0p6C/RV1M47Wl6coJgfFGlbB9jz6rhdrK4nRza7jxXvTpOZ36sJ405FaGSYWDEzAFPTGE0Z/HlJKGSIlDS+FIKT4wXE/ruHPruHD11kUjLozcW0HeTPBMep6cWMFvzyFuHGVlFfCmF1Y6HmH2nTk8tomzNoe3Mc93fYGTW6Fw4Mr4oLtHT0mPY52EGRpGBUUBvTGO2ZnDFBXx5gVBJ4MvzaLtH2LNLWO0FRk491udpeQIjS2hlUJt348mLRHqNyChjdqYI9Dn2vBJGO424dTeBlh5rTheQdw+jtaa4ElQYuUVsqYDWik9Zfa2I3JhD7yTimK9bwVCz+E4JW09jqgtI7aN4+iIDu0LfqmJLcY0i0HO4ahpbTmB0E4y85XGiYoGRX6Fn5bHlNL6ep2eW6ZllQqOMKyexukkivUTfqGG2FxnaNUZOBas7j95MEapl9r0VnG7cgR85Ffbcagx866Tw5Aw9vYDVSU6i0nEFpEQg5ti36gRSHlfMEqhFemYFo7uI3knjq3E6qD+OSId6jqFdQto5hiul8Lp5QrmI1UrRU4rsWTX6WglpcwpbSBHpS+PT89nx41mgb5ZQG/M83TuB0SxiCyUG5jL73hpme5GeVseXavT1dUyhHKcnxDyhHg+nZidL31pl5J5EbmYIzBVCa5XQXEFuZXCUKpG9RmSvITdnceQcfWuZyFwh0Go4cnFMwS/xR6/7EV566Idjzs4LDnHoxS9mq3kOSZohkKronVkcKU3fjE/ybHGJgX8vvn0S1z6BY9+HJtwBgyRuaxFTO4Fi5tDlKQZSHr91hPaFeUzlBI5Rwlfn0HaP4Ol1unKZnl7hG1/9Itef+TqqnMDq3IVy6RYitUSon0PtZGheWsRTTuFpdbTuNFr3CPvBKk53Hc+oYHSS5Oc+zA2HDnHohw7xvZ0CHXEG8fIx/G6OzsUjhFqVzmaFFx86xI8cOsTfvf8taNrXUfUiSmeO973zVfzECw7xw4cO0ZDW6Q3XcJQlDDGH0azS+t7d/CBI8bSzzC0f+2v+/bP/hKI9SKBX0Dt5hJ0F9nonMeUS+73jqK0U18LjmO1FjNbieDFRx5MKqI0kfaPOnrPCQKvid/MEUglLyGF3iyi7i3hKnYG9QWiUUJspRu46wqUFHLFCqNcJ9QpaO0Ggl4mMDdSdZZSdGoEaw2N9rYyvLjO0TxHqqyiNNHIjEf+bUgrYUoFQX6JvHRg6sijNOZ4erOOqOczuIkozyV5wFq1TRGllMDpZbDGP1szgSzX2rJP4+ga+vo4uFLHFMqG2jNOp0tdOcM29H7ubiuHJdo2eXkZrJsfWlTw9tcZQj1+X1e0Frvkn0BqL+EoNV65xJTiN3ljkqn8CbTdNoMSGFU8q44olQrWKeHEOorN4nQIjcwWrmcXrFBmZK/S1+qRCES8ENmB4hkivIlyaxpeLjNx4kS7vzDKyl9lzVrCEGCY5ckv4Ugank8IXFyd8CrebJtIKuN004tY0npwh1DL4ahJDmGbPqxBqeaStGTwpF7+uKAXMdio2uWglrE6aQC0gbs7yTP8UPa1C44nDKDsJhvYyZjuDsrOA3p7jem8NaWuOxhNHueof5+neCaTtGbYe+zLXe6sEag55Zwa1Mc/ArDEw6zjdPEZrkYG5FOt4O1l6eplIL+NKGXwli6/ENo+DGlvfLIxZVHm05gxGew5XKeCqOSIrhyPPYYszRHoGt5vGaS9iduJUgC3lsMRFLHGRkbuCtJtE3E7hiDWuR/diCDk6m/OozUVG7klMoY7ZXmbon8Q3lpDbaRytxDDYwJTKuNoqwlaOkV2lb8QJGLWxyL5/gtCqIzbm8Iw4rRBocVVp6K7ia+XJoqJnxlYkW8oT6lVCo4raTMXvY9SIzDquVMdXl/GUOp5SG8M0awRaFaOTRWulGDonsYRVtGYFRy6NU38FpO0SeitHZJzCbK+hNcqozSRqexZLzGB140VKaCyht7PIjSSeGsOtY+joPLqwiKcUsaU83e05jM4ioVEZ82Sy2GKBnhEnnmyxRKgto7eL2GKNUFuLl9Fqjb6zga+vYEt1dKGCr63TvJhCaqQIzBUCYwOtXUfcKWGLqwT6cdqbabo7OQJjg4F7GktaQmuX8bSYabH1xBxWt4LRLhEZJ7A6S/TNk3GST6+jNJLYnWVGzr3jxEUVX1nBFmsM7eP4yhK2UEbdzdBTa0R6jYG5Qudigivuvezb5xiaGyjbKUZ2vCyVdpNE9jqetoajrONKyzhiDVMoEWjLiFsZzPYybvckgXwOZWcdu3OGq/638KR70ZqruPI6I+8k4m6Snprl8Qdu5H+99RDvfu0h/udbXsp68rPsPv41Hnnoq3zmUx/iQx/4A/71X95EJvUeVqrv4vT6u/jMv/wYt3/2Z+l8526+d/5G7vrML7Nw12uoLf4+q8U/58i/v5X8zP/mi7e8genpd7G+eiNnTn2K7c0Ejn2W5u5ZdPlJBOFeQv8pLPMSjruF6V5Asy/QVbYx7JhB4TkOtmlNlJzPZSoGno/1nGHec1xM3cC144H8AIQ5SVr04lrEQeLigNF4UA2ZwC/HFQvH8ib8ioPFQuB69KO43hF6PYbRcHL7IIqXH6auMhpEE2TB5LE/Z74O/TgQEIW9MWAznBgxfcfFs50Jn0LuihNswkF1xdSNZysj4+VEzw8m3I7A8/5DTcQxLUxNx3fdyW0Hh/eHrl+9At9/Gts0cG0L37Un9YvYv/qspvSAUREP+/Gvg9BjFAUMQm/y1g9cel7cy+8FHvujIb5rsz8aThYQBymN2CLyrGY0/rzO2NzhTKwbcaUiZlXEy4je+Icb0Q/78TdxsmQYQzuDZ5cs8X27E07FQXLjgCVxoEc5uN845hJNlgy9wMVzDUbDYJzUeHbDNeoPJuaQ/rj6cdDb6QXBZDHhO+7/sagIw9gKcdDFCYIA19Mx7Q6icpl+f4fz5xa447b3ccvn/pg7vvg28rN/xb/+3f/N3Z99EyfKH+Hs8r9xdvVLNC4cxxS/htk5x/Zji5xf+yTZxB/zjTMf4FT+z/jmqX/g8nfupK+vsDz1Tko3/RZLd/0qZzJvZGXxjTx49n/zra/cztZ36tg7D3LLP72T9736Bfzr772a9/+Pl3Ey/Sc8/sAH6XfL+I0S160s4uUpQiWHLczTU5K4wgy+sMBQyWNuzaG1juFLCfryIvrlY+g7c6hCCknN0zVKbOobzK1+gfd97m+4KT/LvVtbPCZbPNFUubgjIattOuJFROVxRPURLu2co7Z6mLe9/df4yVc9j5/6yZfyCz//Sl7x8h/hP73ixfzkT7yEl7zoEK/66f+LN77+v/Oa3/xZ3vv+t/HXf/NWltcTnD1f5qlLDyKpF3DDFhcuPUZXbOC4Go5roOsqpmmiaRq6ruM6Jp7nYVkWqmFi+i5ttUtDa9G2WkjGDq4v4tsSutAkNE1kWUY2LFq6ySXV5bLh84Ruk/3q18k9+j3efddR3vj5L/PLH/sMb7h5hjcfXeR/HF3g1bfczpvvnOH375jjbTMFXn84zZsOp/mvn/gibz8yxUeKh/mmeR/b9gqtTha1XWTk11HbC3hKfKLkdLP4UoZAStLX0/TtRQItPmGJu7CZ2L+up/GUeQZ2Bkeaj3vIegGrE1dBekaGnpFC2Z3C6iS4FqzSNyq4UoZAzTCws4RGAkO4jat+GX0ngduJ0wFWZ4qhmUfdnkdvHsWXFwiUBNeCMq44h9meItLT+PICT/tlekoCdevu+PdygkhJ4nXnGOiL7DkFXDFBIGVRd+bwunHHeM8pYbanx6DKOfadClfc6tgWkibScvhSGluYxRMXCOQUnpjEl9KESo6+XiRSC9hCXAcZmbHfvq9V8MUs6s4UemOKoVkgkNNou9M4nRSRWqCnFLDbafTdBH2titPJ4HYWCZUs1/waraduxRKmuOoX2HcqqDvTY2Vqjqt+BWXnMG53litegT07jyPMozfmuOItE2olxJ0pDHGeoV/EU2dwpRSWkOFauMrQySDt3ja2uaziqwkMYToGpjp5fDWJI80TaElceQFHzmFLGfp2hf+frfcMj/QszLYHd2MbTA0hb0jemJI3hcQJpBBMgAQSQg0EEkICCSUQcKgGB3D3rreqjzRVM6NRl7avu7G9xrjveova9Kf3OkXSrgvn9+MZjZ0c3489NKtdSbMjaVb39VzXeer1UVw1jSmOERgZqss7UIQkrpVHl8cwlVECK42rpfDULJVTe1ArCTb9OSwxgVobjMCcVgFDSFE7M0DLHsfTU+iNEYS1PkIzHzExpDRafYyzXhFPTiOvDWPUUl1afxZbSGALoxFQTyrQNqawhQyePE6o5vDkDI6YQuw2KjacKdrmRES9r0VmlLZZxK2n8YQsTaVAoORxxCymkKZlT+OqeYx6nLZV6P1AbzVG0avD+EoaX0mjrSYIpAKBlEddi6OujRAq43hCCrs+hidFG2tPztKxCqw7BQItg1IaYt2eIlRnCeRJxOVhAiVH0L166klFNuz9dKz9aNUsLWuWF9oHIgVgPYvZyHPOP4qrFdEaGSw5T8dbwNUmMcQcllzAUSdwlDRKNU7TnCbUZ7rE+hy2nKFlT/CGi2NcHIvxsY//KRdeEePCi19Hf/8tmHYRpTGKKxcwakl8OYtZSyKuJEgP/xvf/Nr7uPXmL3FidYKNZhb8NDd+6wP8279/iPufGEDRxtDO7ERZvp2dN3yO67//OSrlDK4xxtJT/eza/s/8xjtifOLDv8qNN3yWU8uLnD4zhlLbxaY9xlTiiwzt/CaBfx+33PCP/PM/vJvTJ/KIQgJTT3LiiQF23fQlPvPxd7B/9jr+6+sf4vzzY1z06vN47PQoujaMttSHX89QOb6LjnmAfcWf8vrLonnIH/7hW5lZiHPX/TeyttLH9de+h8tiMS6/9BXo3i946JE+svHrOHTwNiqn9hM2FjBXthFWk1SfOMSj9y6gqg/TtiawpAls5U5On5hnqP9b/Oi6j6AqizQaGQJlgrYxjVWP4Ki/bB3ClwuYtQwvhAfwGuMEYp6OPsM5bz/PB4cwGwUcaYrnm3cSGhMIq8OcCw6w6R2kacyjVtPd8C+HKSYJtXlC9TCutBgdIEqD+Fpk56icTGALk2x6++k4s5hCGrWaYMNdxBYLCCtJ9FqWs8EiLbuIVh+hZU3gKuPUlwdRa0UcNYJpBvoUbWuOc/5BxKUkVnUSV53FUacxhHEsMYevTGLVJ3DqM3jCInYjhSdFcNimPolaStDSp/GlIi19lkDMEcoTiGeGaWrT1E8P81xwGKNeQClH4FmzNs5ZZx+eVKR+egi9nKalz3DW2YdRTuPUc1jVLOvGHNpaEqOUoilP0ZQn0cqJ6PFvZNEqSSrP9kXTCLWIUY2aV6Gew6glCLtNhkDNR3MVaQy3kYqes+UsgZSlqebQSsP4UoYNc5KWXqR6aheulOCsX8CR4ujVoS7gd4Kgy6Tw5HGaeqSj9aRxHDGL1UjjCDmE5WE2nXlYP0pTm8QRInbFujVL08ghLPUTakU27AXsRg6zlqJjTXb5EqN0rIjTI64MYlSjUMyTCojLI7T0aQKliNXI4IjZiA2i5WmbExi16LmsZUR2paY+3lOV+l39s69NYghJQjODLQ/StpIoa3sI5Ry+kKdpTFNfHsRVIj1308zhKhlsaRxfLbLpHcQWC+j1NJaYxdeKqJUMrjSL1ZhBbRSw1EkMOY+tTfDi2btolFIY0gy6MEugZAi1PGo5QaBN46mTXTVyAktN48rdcEGJ5iN6PY0j53CV8Siw61pJPGUCV4laCq4S6VSNegaznu9+v01gSwW0WgpPLfR01p46jriSxKzP4kgzeEoeQ0hgi3mk1RxmI4unzOHL+zHqRdRaHFMcxpaSqJU0LXOeUJ9BLiUoPbuX0IjYOuXTe1g5fgdyeZTQKEbheC2BLY3jKnk8NY8lZnGkArZU6M5HIiWpXivgyrOE2gKGUMBWplCq44ilbNSAkudwlQW0+hRqPYurzmDLc+j1GczGPL52EFddxGhMIZcLmMI0hjDN6rNxQuMArrqApy1y+qkBAnWOc8GdNJYynHqsn1DbT1OPzEEnHr0FV1qkqR/CrM9QOjFKqC3SsQ4grqY58+ReWto8WjmDWkpg1bO82DyEL01TOR5HWSmwYR7CqU/iCEUcsRgBhMUZtNoMen2BtnkQrVJAr+Zx5Rk61qEeo8JpHKGp3YO4NEtbfwC9vI918z7qp7O0zf0sP72H+sm9HMn/C/0/+GN++i+/xZc+8DrundyOVT/JM4//nKOH0xw+1M/jjw7zi2M3Mdr3lxy77ys8ef+XKQ7/OVND7+Hxo1/hnul/ZNuP/g/pod/l2H2f4cjip7nv0Ne4695vcezYjTw5N7V1AAAgAElEQVT+892snhrn0WO7WVud4mcPZTj26AFWaoex/JM8dfxe6uIJauITlOuPYTl1avVKxCN8WRgRHfitnt5zy15RKZXZ6Kz3QoBmEDEQfcdFkSTazSab6+vR5KHLsGj6Abal49rR3w+7cwvfdWkFbQK3yXprg3bY6cEsN9c3uiGJG9k5nIBm0OpdPN8SRkRn6+7MoxtuOFvTEdfD6IYpL+ELgh5LI/C83vn2uc2zvRWDIsl4joOpGz0LidW93QOKdoOcrTDGtW0Cz+uFOo5lo4gSuqoReH7vAn43qHgBy9Bxbav7oLzEdtiCZ0YqkuD/J6iwaXoWndDFdwzagUM7cFhverSDlyYW0Vyk+T/YF83Aw3PsrhUkami4dgTz3ApGgm5I0Qsruof83o7Ga0aMCs/vzTC2PlEv3VePjU4bxzJ6H2/L+uHadpfIavd2QdEXhd/Vj3YDEd+mGZq0mja+FwUVzaDd2x9tqUu3ACTR78OX4ChulIL976DCtaJEzTGtXr3GtVUMvYqqrLB6+m5+dk+C//r6+8glvsadi99j543v497Fb3H84ZtYHP86hZGvcHTuNp58uEDp1FGa5uMcu3sPd83/mIE73s3IbVczfMM7OVL4V0491k/15DjJ2z7OsfxX6b/2dcz1vYN9md/l7sW/5tjRr1N5KsVTR0b51J/8Jv/1njfy1T96C//5gV/jgeLfU3nyO9hrSZRTCVpKHKMSXaUWl3bh1IYIhDheLY6xPIj07F4scQR1bS/maj/6mT7M8ii6mKEmZXhyeS/HqgVG79rO+7/xt3zm5u+y/eABFp8+wwMnK5yqmQglmcrKKo3qKUThKc6cuZPHH59jamoX05N7Ge2/lb4dP+G2G77DXDHOdH6YI/tyHJhLU0j3sbT0CI89dieCcBpVKaGpNarl5aj6pOk9X7HruiiKjmnYvdDIMAwMTcEwoq2U6XhYoU/dlCnpVU4Jp5HdErKxhqlVadoapiLhOA6K5/OsIHDCaHL/aoOjSyVump7j7358Ix/86S385c07ees3fsDbrr2Fq35wG3+4c4irrr+J9+0Y4r239PHeO+L89k938lcjWa76rx/xyaFBvp7dxgPiftacOepiFmEtRcedpO1Ms/z0Dpr6FI6Q7W5yRzGr/TTNiFFh1EZYtyc558+i14axhGFebE+h1fbSNFJ07AKhniNQszT1LB17nLN+jufCGVwphbA8wIY90/0hMIUjjdA0EnTsfszaXp5z59iwphCW7mDdSvBic4rGqd1YtQE6ZiZqEcijeFKcQBmLAotyH01ljKY8Bq0ZKs/cTCDGWdfTmOU+nNogjjBEICe6044h3EZk0fClMcxaH+tmgZY2jl0fRSsNEMjp7uwjYlRsWDnaRhZxaReukKCt5zAqcZSVaEKirvV1Q4QJOvoU4pkhnHoqmnp4k9RO3oFWGoD2Ik49EU0/aknWjSnWjSnWntpJIOU568wgLfehrEUMiqaawG4M0Di9m0BO09KyGNUh5JXdtI00dmMoCnGEEczKEGedKcTlQcSVQVrWBKY0ii4O4WtD+EoKW4g2yb4WJzRGMBuDOGKGjp1Br/Wj1/sx6v2EegJfHcUShvCUOIGRw1FSSOUBAiOLpyXRhUEcdRRXG8WziyjiGJaWIrCztNwchhinbRfZ8GZpmdPo9QSelmXdKxIYWVw1gyOP46sT2HIcsbwHT0vRcSOqut4Yxddy+FqOQIvArFYjhVaODhOulO2qPrNs2As4Qo766UECpcCLrQOY9STiygAdq8gv2/uwGgmk1QEcMcVZd4amXqCxFO3I29oEoZzHE6Nt+oYzi15LoNeTWFIWR0x0Q7pMDzbnSkkCNROFF/U8oTxJU5lEWRnB7D6fRROhIfRKBPML1BxKqZ+WmaFpZAj1LM/+4qfRlSRlAnFlAHG1L6qhSxnk1RE8sYAtThFoM6iVJMLKEJ6aJ9AmMerdH9y8WTQhhVwdxVbGWffncNQ8cnUMsRyn7UQkelPIoJSTWGIOR440esfu/TaXn38Rb7jiMuqNfbz5zTEui72Bt/2ft6FqM+jOKKEW8TO0cj9NNYEr5fjk3/wqF8ViXHx+DH3jKU48fSvH7/oRV8ZiXHTJFXzsi3+J6S0gn97JT6/9fV5zQRQOPP54lm994+1cel6MSy+OceGrYlwUi3HhxTFi58d45Bc5XGMK1g/z5lfFuOKCGF/7xt9y3iuij/WvX/hrFPUgDz98O1deFuN1l5zPm173Kl55cYz3/NlbueiSy4ldEOOZ5TT1tT2ca0ziVJLoawl2/OTDvO7SGK+++DzOi10YNUgujPFrvxljbSXLN/7lj3lVLGpUXPOB3+aVl0UBTuyiGFf/8duRa/cil0a4c/pa3nRpjCsvOZ/B0eupPLuTxx/Yya+/McYlF5wfTWjOi97uoScGCZQJng8O0DgzRO1UP55cYNOZJ1CKERNIzNFSirT1aYwuo2HTPUCgzVFfGqNlFfG1Anotg9nId60ALzViQnMcvT6OXp0i1PbhKjn0xjCeGh3OzPoUtjiFIxd7HAFLiBo2LXMeR5rEkQr4Wj6a+KzuJTRzhMYEtpRl+cQwUjnLhn8g+tqR8oTaDHa9iLKcRSiPYasFArOIr+VxpByePElTWSCQFmnpxd7BvG3M8HxwEL2cpmPM0zg9Qlstoq+N8YJ/gHVznnP+Qcx6Hleextdm2XT2ISyN0DbmaKrTSCtjrFvzbDr7oilEdRx1JdFrUwRSEaeWo63O0NFm8eUCRjUdNVlW47T0KTwpjyvmUNZGo4mYFFlIxOVhbCEbwSvlNLYYQZNbah67Ntad/GWw64moUVAdw6wn2XAmUcr92OIIbSuLWhkg1HJdfk4BW4hCAl/Jc9abQ1kboaUX2XBmaRnTuGIuCiW0SexGlqY2iVFN4QjjNJb2dBsp0wTKJEY1g15Ncs6fY92eoLG0F1dKc9abJdQiQKdWSeCKeRwhgnMGSpFQLdLUirSMIrYQNczM+ihaZYgNp4haHmTDKfagmp6SRq+NYEsRq0dvDHI2yKLXd9PUU2hrI6zrc9hSGktKYsmjmOIQhjiEKUb/b3ScKZRysvd/QMsqYjSStKwZbLGII02jS0UsdRJbn8RQchx/cjueOY9n7mc9uAe1PIi8Ohj9+7UpbClPaE6hi0lMJYlRz2EJ0UHeFnN4apcrIaYxhFQvnLClKFRwlQK2lEOtJqPXCePYUg6tlqJpRgaq0CgglYdwlDRNK48t5lFKeVxpCrE0iFjqw1XyNI19BHqB+pk4SilP05gjNLOo9T2IpT2cDRYQVkaR1iJoZ8TEiRgVgV5ArY5iS1mUShxLzBAaUUAorg2j1xP4WgT5VKtpjEYOV56Kmh/idBT0CFO0nX1dNfEobecArjpHYzWDXp+ibR8mMGZQazmkcg5LXMCW9iGs5KkupVn3jmBLcyjVCZTqBB3nMJw7xsnH9+Jri5jCDFajiFrO44hzbDp3cc6/m9qZMWyxgKsU8KR9nHliEFec55x/N+v2IaS1LNJaJmrOlMcxa+NdIGoGs5Zh3VzEqExglCdpygfwxXnqpxIYtQK2OINUmsCRDuCpRznr3UnT2Ie0lsFsFPGVBaz6PL58FKt2CE88iLI6iy8exRWOsG7eT0s/ilYusvRkPy1ljocXvs1PvngV//HhK/n8X1zJ4uiPaeklxOoaovgonvckp05kOTh/LbPjn+NnR7/GgewnuH/m89w5/eccO/g5lh75IffOf4HpzPs4vPghfnb3Fzg49wUGR/6eXPbrFLPXsfOWz7N3xz+SyX6VvrF/JTXxHXKzd3D3gzM88vN7kdUygnSKauMZPEemvLKKoSm0Qh/H0nEsHd818VwDz9HxXL0nZnCsl0KL3utMC8uIIPtNP2C93abTXQ68xEy0cR0DxzIwVI31dhvXiiCbrhWBNh3zJbXoVmMhMmbatII2Tb/Vm4Y4XbPHFgrB20IfdN827Jo9triLzSDonVu3JiJb51rbNDE1vXtmdXqNCdd2WG+1u3wKv2cDCf3odtidyGiKGjUwuiBNVVZ6PAxD01EkuSsv0LtBxS9fwDajQ7ypq12150sO1Ze3HF5iSkQvW75N4BhstHxcUyV0TZqexWY7oBO6dFpNHMtgo9PqMS9aYdBjXmw9YFtth612xdb9cW2HVhgFEVsbmi2ORNSsaEdhhR+w3u50g4bwZQDPoAfp3JqBbHTatJthdJ+6AJEt/kQr3OJVdD+JfjsKSgKHzY2AMDAIfKurIW316jKh77PR/fitsMunsP4nbHMrbPkfjQon2vtsTUai6ouGZdaxzDInHt9Hauh7pIf/k4Ed/8At11/D4dlvUDnVz5kntpHY+RniOz7PxNgPuO9gHKn0IKWTB5lKfY/53HfZ8ZPf4Y7rriKz7U+5e/LLPHDwZirPTvPowVuZvOMTZH70GxRuezMPzF7NXbN/wq0/+FXGd3+StQdzbPv6P/D5t8b4+7dcynUffRtPHfoibuVWrFKSxokRxDO30daLXThhCmVlF+t6Gm15L05pBHttFE9LUD5+Kxtqlo6YwSqPoTZSVKU0J0qD3FcaZ/ehm7jm2o/yNz/9Jh+/8Qa2zR/hwRWJx5Ylqqd1jIaDIcrU1p5h+fTPUKWncM1lNOkkLaeGKZ6m7dSw5DNo9WcJzTJ64yRq/QRCY5lmYKJINSzNQBZEDNXCNZs0vbN4bohlunheC11z8Lxmr+FSq1UwVBnf93FdF0FREXSVstqg7oicaJykZi6hORVUpUToaFi6iuHaVC2LX5RLPGEETD1+gsG7H+DTN93KP+8d4Jrrb+R9N97B+28f4G8Hp3nPngzv7hvj3bsGef+uEf7ytkE+sCfFu3bEede2vbz7ljv4yO4dXDuxg9kTSZbNSSx3FlueRFjrJzSLWGIWeW2UDXuWjjGBXh5AWt7BupOlbY2jVYe6V47SvNCaw2wMUT55Mx0ng6eO4SlJlPIgHWsCV050D799tMwcZn2UllHErKfYcKZxpSTS2i5aVgpX2Y7V2ItWGuaFYB5HGCLUhvDlEQI5xYY9TktLYjeGsOqDeFKcDXsco9qPWRtAOL2NlpLgnJ0jlEbRS3vpaCm8xjBeYxhlbSehmiBUIgZFx8izbuaQVnaglnYhnImCAF9KESoZ1LUBnMYYHSPHhjWBURnociFG8cQEZjWOVR3leW+O57w51s1cFHKsjeDUsygrIzSVPK6Q5JfNWZS1fuz6KE5jjOe8WbS1YczKGGftWc45c7iNcdS1OJvWNJvWJKGaJpAT+PIobSOJJ6ZYNwr4UmT38KUxQjVBx8zgCMNsWOP4YgJfzqCWRtBrCZpmAV/PIJb3sOGlsIQ4wvIgZn0Uo9EHGxPIpd1R3dnO0jRSWMIgamUvvjZGqCewhCGaRgpfz+DrGaRyH6Y0gqcl8I0EljzERjBOozJC05/CUBJo0jBCZQ/nmjMolWE69jRNYwpLTGOJiaiFsbSDtlPEkjKsO3Mo1Qj6ue5P0LLzVM7sjKYh7hTr7jTS2l48Jc2GM4NaGouAoGoeX8ngSGMISyOE6hTnvH2c8xaxGxmU0khXgzuJsNxP25ygYxZxpTRKaQhfybLhTLHhTLNuTKKtjrBhTdMxI06FUhmlZU3RdqY5600hruzFk1Oc9acjMGR5kBfbC7TMPB1tDm01SSgXec5dwBcjXeU5d5JATqOVM9iNSDFoCXHqZ+6genobnN0faU6Xh7HqKdbtSWxxjOfCGeS1wcgMoEwQqHN4yjSBNomn5FGrYwTaFL46jVoex5TStN1pTDlNfW2QdX+WwJpArIxQWe7DUVI4SsT8kEtjPBceYN2dQ6+P8dpXxrjsotfzB//vt6jV0vzw+3/CpbEruSx2JQ1xjmXlDgLlEK4wgV0f5Kwb8T1qy/NcFItxUewKpu8dxff2ceN/vIvXxM7ngouu4vw3XI5q30NHzfObr41xRexC3v4bV2NZx/nkx9/Iqy6K8bUvf4X9dx/gw+//S151+euJnX8pv/W217DevA95NcvlsRgXxc6PDv2xGK99zZsZ7NuGJD/Im34lxusuj/Gai1/DB6/5KL/z9l/nisvOIxa7lNgFMZ48lUEuDbO+WsStpKg83cdDh2/m6rdfzmsuvZQrL38Tl1x6Jb/1jrfx8b//Y0ztHv7tM1fz+gsv5vKLX815F8e48IIYrzrvV4hdHCN23sVs3/UDwuAw5ZNZrrwwxnmxGLfu/h5tdYq3vSnGFRfGeNMb3s7I6AJ/96nPcNXvvY6lxiHWntlFqBY55y3SNmaoPLuX54P9bNhRQOV3W1i+WOCcu5+mNsNzwWG06jhKOYslptj059CqKRypiF4fZ92ZRy7HkctDPNeawRJyOOIcerUQtZ+sLI6SRK0maJsH6VgHEFZGqS8Psu5G4aGwGqdjL7LpHSTUpxHXhtDqIzhKEkdJ4aqRVvK51j0E5iLl00Po9TRaNYVZz9ExFuno+1EbSXxzAkcdp7Haj6/mCdQpfGkGs1LkrDtH25zCqqepnRqA9bswa+M4jQKl4/0YpTFoHsQTcihrCTadfYTaLJYwwcrxAZ4PDhIoU2jlNJ5UJFSnurrKUWonB3HquWji0cjj1HOs67PYtXF8cQJfiICdeiWJWUtj1jKUT+zFrGUI1SK0D2MLo7hSCqsRBQO+XMCVsrSMPGplAL08woY1SSBluyytAQI5i9tIIp7ZS9ucZNOdorG0C702QGN5B7/szONKaZaeuL2rBI10pKE2gbQ6xFl3DkfM0lgaoG1Ms27NIa/GseoZzroLPeBnx5zhl51FbCFFqBVp6TPolTSuOM6mO9M1MyVQSkO82NrHhjODK46jrI3S6r5ftZTsBRWelGPDmcGojfWAwlssiqY+jlwaQCkNYNbjdOwJPDlF217AlrOEZhqtvjtq6DWG2DCmcGt5zjXnaazuIbQyrPvjqPU+fCOJoyQxhQSb/gJKZZSzwSybwTQb/gyN5UE69iJNY57V08PY+jSdcD+WVqDpLaCJE5jyLB3/bozaCC29wKY7x4a7gF7P0HZnMaQUvpXDbORpmXO0rXlCfQpxdYQNbx5XyWGJadRqEl8r0jSnUSuR+rplzXRVoZGVSq+ncJXxKGiTM4RGHl/PojfiGMII6848vjqLXosmlbowhCmkIo6MmonAmuI0bWsOSx7B1QcxxCGk8jD1pRH02jgb7j42vEUCrYjRSCOVhjHFNKExgVQaQa8ncJVxPDW636YQ3SetmsZVilEwIE9iNibw5BkCdR5HnMZRpjCEArXlMVx1Dr1RJND3IZcLhMYBmtYcljRJYzVLYyVP0zxCoB2kcjqJJc3QNA9gCNOceWoAV5nHFGdo2YdorGZZd49g1Cdo6vsI1H044jy2MIvZKKJVM3jqBCtPx7Eas7SMQ3Sswyw/NUjL2EdjKUHLWERaSdIx5iLdrpzn6YduYNPZjy/N8mJwH6ce6Uc8M86L4b148hwrTw/jKQfQags48lGefvgOLGEKNh/AV2dRy3ma+mEC5U7a+v00zuTZsO7FbRzErh9CLy9SO5njnHsv69YRrPIkP9//I27/jz/g2594Mx+8Kkbf9f+CtPIEriEThKc5fXqBR48N8NC9NzCy80Pcc+BrPDj/VaRndnD3/Hu4f/5zHL/vBh47+mNuu+5qdtz4Lnbf8kH+6yu/z7eufRf/fd3H+e43Psq3v/phbrvhE/z4hmv49k/+mMkjX+P2vu8zNt7HxHSBh489QF1YQhKW8UwVsVJDV2VsU8OxdVxbx/dMmoGFbcm0W07vcO85Lhud9R6XIeieXx3Lpt1s0mlFIcV6u9PlRkRTEEOTsAy1a+F0X3bmbWHpkZ600+xEXMbuXMNzXDbX24S+w2bnLO2w03v/W+2ICLkQ4tp2N4SIsAmdVrsXLvT4FJbN5vp6d+rh9v5Nvuth6gae4/TOzVurhmYQUimVEBsCuqr2uBpOdwqyZQzxnAjo+RIb0uqBNn3HxTCMKKg4u9GBF1/A1NVeChMxHaKpRMSpcLpNC/9lMxC/15DYChjClzEp2s2g+6tFO2xGD0J3IrEVJkSfQLsXXGwxJLYaHYHnvNSmCMPe7a0He8vQ0Wm2etuZdhgZQDbaHVzb7qVDL6VCYS8d2jKFbMFLejOQbjrlOc7LWhbhy+5/0Kvi+C+beWx01qNaTvd9b32Bbn3yAs/rhS5+dxbiOE4097BtdD2aGVi2iuWIKNoavzg+y4PHkowNfpWTjw5x/NguVp4dwbQWUOwFxgY+R3Lga+yf3E3pxF2o5bspJr5Fcezr3LdwC/0/+RDbrv9dEv1/xNKTN7P82ATmyiNUnpphPvtF7t3+KRLfuYrsrW/m2IFr+Pmhj3D/xCeZuPm9/MM7Y3z2/17JP199AX3XvYOnHvwiWuN2dGEQpTRM43Q/gZDBqyfRV4ewysNYlWHcepymnERa2old7sOvjRHUU3S0NKEZR6jvplJNsFae5s7lPLuO3ME1P/wn3nfLdfz5jTfx2aEMtx05RvqRUxwt13hSUBF1B0mSqMsiFUlAkBXkhoasa6im0VO7moaNrlkYuoNpOFi6jaXb2IaDbbqYut0j5QZu2NPTbm2o7G49KUo7I5hLBHRxo5eei2IKNPRVGsYyvi7iGTKWoaGYFksNhSdLIvefKPHg6QZDjz/O7ffcxTeyKT5228386fe/xwe37eav+pO888Y9vHN7jj+4cYSP9uf4u20DfGzbHj54yx18NjfFx8cn+evdGf7oh3fw6cEEt983y/6VOU5pM1j2PFajiFKPI64NYdciNaCxNoq6NoSnpTjXmUarDLPpTuHKSYz6ML6apGmkaVsZ2lYGWxzDqI9i1pOs2zO0jAlcKYlRH8BX42y6U7TNPOLKXqS1vbStcTbcPGplL/Xl7fDLfQRylsozAwinR6C1iFbei7i0G7OS4MVmAbPWjy9F04vnvCkcIY7dGMSo7qalZXGEEVxxCF8ZxqztwZNGaOlpXCGBXh5CWe1nw5rArA5Fb1sfIlDGCNUx7PowVn2YlpbBEyOIplkdxRczeGIGqz5EU0vhiaPolUE6Rp5QyeJLaUI5al4EcgqrFsdpjPJCMIsvpRDO7EJZ7eP5cB5bSFI/sxe1PELLKBBqOcz6GLaQZN2cpKXmcRoJ9PIwbSNHU01TP30HnjhKWx/HFRIoq32RlWR9f3dWMtBVqI5hVoew6mNsOrO80NyHI6URS30Y4jCOOoIlJrHEfJe9MIAlD+Lr0Q8aUnkQT8vStPLojRHU2gCmOIynJ3C1MYTVOJv+PIGRwxRHsOQRPD2Jp6UxGqPotegqlaNkaDsFTDGOq6bwtXE8dZxAH8eWk3haBldNs+FPoTfi2HISpTpE20qhVfciru7ClZO0zQJaJU5Ln+SF8AC+ksasxyPTjJbF7Fo4Nt1JNpwijpBDrw7RNMdomWmsRhpfmsAWkgTaaBcCmmLDnaNlTtG2Z7rV2gJaNUGgjPdmInYjiVkb634Np7Ea0ewp0JK48mgElZXjbLh5jPogSnkvoTKOL6axawkCKYMrpGhpeZx6MrLMVJKEah69NoJRH8aVE2w4k1j1ZNdCkMeVcgRqDk+OrmJqlVFaxhR07kRYGyA08nTcIm27SGNlELmUYt0+zDnvHrRqilCP1JBtew69lmbdmceVJ1h3F6iv7MCT83S0BZrSFHZ9lJadw5DHeeWFMWKxS9nb/11Uo8jych8XXxDjogti3LL9etbUp7CEEYzGHjpGkY5+CFNMoOt7eO2VMS6NvZZrf3AzsjXC+/40xqtjl3JB7O3EYq9DbjyBsPbfvPKSGBe+Isbu276L0XiMjeY9SEIfgnAHktSHHUxx9Vsu54rYlbz2N15DSU1Rf+qH/NYrY8RiF/CqS17Pk78Yp+nkMMsjpLd9iytiUdshP3kjztosq4/u4e2/EuPC2HnELohxvLGAqGU45x3CLs/j1ONopTvQlid4dSzGW654HZ/6u9/D8qfRTsURju/g5u98gIu6bYi+5LUE7hGOLdzGW99wPufFruAb3/0GS/VBSsd38Oux83ll7Aquv+2bdFYO8bpXxLjiVTGu+dj/44R4lBVhEtfIwnPTBPI00mpk2znrTdNU59DLE5zzDuHJWSwpTWhEm3hbLGKLEzjyRGQcMAp4Yg69kqKpzdC2FvG1GeRqAlvNEjoFlGqcQJvFFmaxhCKBkcfTkwR6HrmUJtRnaFnzqJUM4moCq3fgyUUzILGIp0SHJ0+NmhRRlb+IIxVpOQfQhQKWFFXRPSWPKxXwxEme847QsiewxCR6PdrWN40ZbHECV44YG0YtgS1kaOlFfDlHU4vmEJEKOIVeHYvU1kIWV8rRWBri+eAgjdPDhOo0jTN7WbdmUNcSBMo0WjlD25jFqqcJtTx2LUMoFXBqGaxKCnV1lHP2PNLSMJvWHHY1Q0ebxqqkOWcv8GJwkEAsIJ0ZxhNesl+4UoZm14ahloexGgmeC+awGgnU8jAdq0jHnqBljGMJI9jiCI40gl6Kpl96aYyz9jy+mMOpZ/GEHFY1jSNmCdUCLaOIVhmjY03TMiaxGmlKx3eiVfvh3H4cKYFe3XreO4RRHad8fBBLiMNzRxBXBqme7CNUi7SNiPtUOnE7TT3XVTSnkVZG6ZhzbLrzKGvDVE/tJLAmaHvTNNYGUOqjhNYEhpRCFxK4eg5bGKNt5iPLkz5OxyrgyRG7QqsMdbk9UShsiyNsegV8NYW8NoBSGkGrRE1LrTKCURtj3Z6kbRaxGkmqp3YT6BNseLPIpThrz+5h01vsMRc8ZZKmPcNGsEhjNY6jTtJx9+FpM2j1PJY0SWjkCY08cnkYo5GiZU13LUZZNtxFOs4cnjqBKWSxxRy+WsSoRzrnljUDtXnsZ/O03PtR6gWc1T1s1kYwKgs8vXYnlUfuQjFzCOJu1GcWKS/dwzPaPA1/P+ca91BeTuiR0koAACAASURBVKNXU7SkJNVnfoJa3oanjmGW84SVfQTiPMqZKZrVwzSe6KcjDeFKOxAb/Yj6FHpriubG3aycSqGvpgjqg/wyGKe0vJullRSycRhLmmFDyGA+dQvnGmOcNRepVxd54sQsledv57mlKc4dP8ppI8HpoA+EWVi+B7G8yGptirCUIyyNoLcn+UVlCLU+C9bP0OpzPFmbYlM5xIvGIs+W45SlGc6WD9KpTFE1ssirU9jCPgLtMGZjHqMxS2geJDD3c+b4IL5RoOPNE5jzrJ0cxRLnCI2DuMo8Wn2CUFtArxUiGKkw0W1pFVArKc6FB9DLefRyDl+aZNNZRFwew64X2TCP0NGPopUnUMt5Nt2D+OoMWjWHVpkgUA4Sqkdw63NY1Ul8aQ61lMeTF7HF/bjynei1w4TyYTzxAGppBnFlEr02j6seRqsvIJZn2DDu5aG567n1y7/Pjf90Fd/75G9ydPA7VJfuQ9aWeK5Z4/gjaYZu/yCH8h/l3pmPcajwKQ5PfZWnH97DmV9s54l7r+foxJe4q/hvTMc/x/2Hr+Pk8WEef6KPtXKKpRPzVE7u48E7f8jhua/Rd8tn2X3r3zOw9xq+/aV3cO/Bm1hYuJ2FI2NUtRVKjTVqtRq6JPcuar68mW2aJp7n4fs+rdDBdXQ8J1JvBl5kqXTNAMcMIk6EbfQuaje7E4gogFjvnUv9rkVj6wy6db5sBS2afqQvtQ2bwA1oBS08x6cVtLANj/XWWdrBBoHbwrebtIJ1LN2lHW5EbYew2QNobp2Vo6lI8D/Ox7Zhov0vnWjg2fiejWMZUcHBMWk3fXRNxjZ1Wq11DMMmDEMkSerx/kxTRzfUHn8jCmX0HufCtezoHGbYOLpN7NzmOvzyRUxdwzK07gQjalBs3Y6sGdHmJQofwm5QEfbChXYz6GlMffclO0iP2eC+pFbZsmK0utDLrYbG1hwkur31sgu27NJPt1QtWw+i73p0Wu1uouP/L/im09vf+N3XtbpJ0Fb4sAUr2Wo5BN3KzUvJk0un1aLTbL00LXnZ39uyeYTd9GlL99L0g6gp0d3zbCVdW1WaLeCI53kEQUAYhvi+j+dZuL6Kqq8iqacoCw+xf99ufvCtDzEx8p9sWg9giweQ6gssrxR48tHt9N/xz+y5+RtMJbZz4tgkhfg3Gd7+WcYHvsSxwzdwdPZLjOz+E47d9QPk04eoP30fq4/Ncef0dRzq+ySHBq9h97Xnsdj3azxa/AseL36M+Hfeyod/M8YPP/h7/PufXcZ3PvdKGqevp752C7owjLQ2hF6OU31mB2YpTkfNY5VHkM/sRjy1g46WwWvEUZa3EQpjtIQ02tIuzOoeTGEYXSxy5kSe/U/nGLo3zkdu/k8+vPMW3nndj3jfTTv45LYBrk1Pk33sBMeqKkt1jVJDYqlWZlWoRfwIOYLYbO2YtqCkuq6j63r0JKJbWEYUVDimg/3yX0ZkYHFMq/cN4nS/QdyunUXXdVzXxbY8TCOCnRqmgu1KmHYNx1VRLBnZs1hSZZ7VDR6VNO6tSkw8foLtP3uIfx2J83e33sqHb76FzwzFuea2XfzFHcNcfesA79o1wZ9uT/HB7XH++uZd/Ft6gg/etpMP9Y3y7m19fGQgzzW3DvGp/lG+nu3jIe0+VqxFKtUU1VMjmFISs5HEqqVpK0WcagQMs6RRLCWOJ0fV+6Y+ji2O0rFzrDvjBFqCppHEasQJtXG0chxPGscWUthiAl9N0DKTNJb2oFdHOOdPR3AyOTJ++OoYoZGkdvoGrNoIZ+1FQnkCZW0voRqnpafwhBTy6naaWoJ1cxy7MYq4tJtASRAocQJ1BKcxit0YxhWHaRtjPB/mMap9KGt7sWojhEoGp7E1/eijqaawG0PY9UF8OY4rxvHlBL6UoK2P0zEKeEIKszKKJ2ZQVveglft5MZxh0ykir/ShlYbwhDRNNY9Vi/d4Fr6UYtMu0tZz6OUhzOoI9TN70KuRCUWrxGks7SXU8lj1BFplhFCJVHd2LZoMRG2OcbRyP+vmOMpqP20919OnemKSQE5j1UYwqyN0jHSXn5HEl3Oc8+dx5DRaYxitMYinj+IqGfRaBkfOYYhDuNoInpbCFnNYUhKtPoIljtFxC9jyGJ6WwJJHMMRBWuYM4towrpLmudY0thLHN1I4chJXSeMpk2z6izhyhtLJ7djyGIGRpWlFV3cdJUVo5PC0DI6cQq0N07Yn8NQM1TO7CLQxLGEQvTaAURuGzYOEWgFpZTjal5t5fCWNp6RRK0Oc86OWQ+3MLmwx0YWEZjCFPixhCFfM0jZm0atxmkYCtTqGJWZYd2fxtQJte5qmOdkFg47gK1lcMd0FxeZwpQyBMt674qhXh2jqWVw5SaBGE5BAy9A0InVpU81hVcfwxQziUh9WdQxPTNNUcwRSpnewqJ3exYY7QdPI0jRyUbBnzeIIeRxxnEDJ4SsZXmwv4Mvj1E71sW7Ns+HPYstphLV+Aj3HujuL2YhI9B3zcHeXnSHQJtlwF2ga072rhc+3DqE1xiIYoz5HS51AWumjfKqPvu3/wCvPi/H617+FBx8+yvLpu3ni4f285fW/wiXnX8Ilr45x7NQEUi2OIQ8SGnn0cpH60l6k+jb+8HdiXBq7iN9919W4zXv51SsjSOWFF8a48LJLmZ0aYXH6nzgv9louiMWolOcQhCEUZZh77voeN/30E/z2VRfzqtfEeFUsxpsu+R1e+cY3UlEOYK+keOtlMWKx13PDth/TkA8R2gnOGeN889Pv5A0XxDj/vBgN5xH0U3vYlJNMDnyZK2KvIBaLUZaOINeT6KcSCKfG8OURNt0EWinHFV2Y5vYdX+bJ5V0EjQRtZZSvfvYqLo3FuOTyC6nIh6mU4pzTD3FFLMYVl7yG3/jtX0VysxSSn+A1sRiXxi5jYOImrOUMf/R/z+ONl13Ghee9gbf82u/y3z/+Ac3gSVSxyAvBEfTqKGqlnxdbi2xY+7GqU4TKDHp1lKZVRKtGm/cNZz9taxG9lsFopDkbzNExptHLKTxpkl927qZjLyJXElhKhrY/SduZwhaLWPVpOvY+mmYBRx3D08YJ9TnUShRWuHKxCx6cxBLy2GIBsxHt8z2lSKAX8dRxHCVLx5nFFvOIqwmkyjiePoutFLCkLOLqMKE2SahME0gzhEakv9XrKTrOHL422W3/FHHkaIrgilkCJU+gFvCVPHo1QagW+GXrAMLyAKFWIFAL3e+HcXy5iFXLsWnvwxZStPRJ1FISZTXVPeiM48t5zNoYjZP9OPUsG+YseimBcHqQc/Y8ZiWFWUnRODVIKE+glxIYpSTq6iihPEFTiZhCWiWOK0VBpV6N40kZbCGFXh2lbRbRynE2nWnktQHM+ihmfQRXGsMW4/hKAqeeRFkZoqNP4AlpjMooLbWAXo5j16PnZKOaeIlNIWRoG5MEW0BNJYFS7qdt5jnnz6GVx9DKKVr6HC19no6dR1oboGNNseHMsW7PYgtp9OpIZNaqxbEaSbRyAqMahThmLY1ZT+BKKVw5g6+OI64OsOFOs+5MRcyHyghGfQyzMUrLyKFXh1l3igRaFrMex1PSuFISV8xiNRJ4SopQj4ChgZbGFpJ40ngv1I2YHHkcMY0rpbvQ7TiBHj3nKuVIW+rKhchYI01EMyY5R2BOUVsZxtenu7yXKVx1Bl+f67IvijhyFr2exFOjeZHZyOKpxagd0Yie/6LWUR69nu6yKvJI5DHPjlE5/mPCtRnuKxa4+bZdLBt1Dj8zzxPVR+kfy3Njf4Gb5+MUDt3Kk/tvQ3h0gSX155Qeuotnf3GIw4cSjCX3smPvKPHxcQ49PMMja+M8vLqb06vDrPx8J546g6BOU1OLGLVRmqf7YOkw6vIYy9IgS8oInrlIuDaBeXobVvkGOpuHEJcH2ZAK1M70sdoYQA/HcRrDUB1F96exhHnUlQShO4YsDOM3juDXZvHMnfjPHSYopWguxxGFNI88uQOnPMUL8j4CfQZBm8ErpQmFLHWryPGVLMHqQdAeQNUWkNZyeMoiwuo4nrpI0zyIJc3iqgssPTOMLqRp2nO46izCWg5hNU+gH8AUp5ErOeTSeHeKMo1WzSGtpTjrH0RaS7D01E6e844SKLNIKwmUtSTP+4c45x5GXS2grU3C+oNolQKlE4OYjQLPN+/EleYRVwpY9UXa6kGM8gS+NIevzNMyD6GUZ9BrB1DLBwnkQ+jlWUL1CE39TprmXWj1eTz9CJZ8AL00z8ML/83Q96/hC++O8fHfiTF3x78jrNzN2uqDnHlqhiMzP+Txe77LyQf/g4XkNYze8W4OTn6Zpx/eQ0vZz/7cV7h75qs8ed8PuG/f15nM/CunTyRwnft5dimBaz/JE8fyTBe+THL409y173YmMt9hdu6L7C98k203fJQ9e77KSPomVhsnsEODM2fOINUb0dmgyxZ0Xbd3YdN1ozZAxGGILnhbhoHTZR5uhQFb9kzbtHpnTN9xsXQ7CipcL1Kd+gF6dyqxxWOMNKA+oRfSbnYIvZBOs0MraOFabnciEuKYPp3mBi2/Q+A0afodHNOjHa5HF2bt6ONvSSG2TJuRSMLtnY9t00KTlYjL0W1IuLaJ65g49pZ4w+nlBr5rE/hNbNvDMAw8z+tdlHdcC11XejOPYAvQadlRm6J7Lres6CJxNP3gRXzXwTb1l7EirO70Ivq9Y5n/g/vQCn3W260eVyJqWgRdTctLOtJO9+DeCpu9oKDd/YREB/8t52vUqmg3t2YhkRWk3X27LafrFizzJbCIx3qrHXEiuq2HrcSn3Wz2HK9RQOH2QoMtJemWN3ar6vJyxsRWINJptaNWSLOF0zWE9P68G2p0mq0IENINZraSqK0wI3hZk2QrIfNdr2f6cF0X17XxfB3LqaEap5G0Z6jXH+Kpx6bIxb/D0akbOVT4ESeOjXLyiQyPPTLG6NCnSPR/hf253aw+di8PLI4weNvnie/4DA8d+Qlnnojz+U+9ii9//tUcKH6dnx8eRnr2YdYeO8TTDyQZvf197Iu/l/EbXk3huldw/45fZ3X6b7hr99Xc8oXz+NzbLuAzvxdjbvCvWXnq+7haHLE8iLg6EF0tLcVRlwdpSlmacgZ9bYBATCCd2cmmmcOV9uILw9ilQdRTO9CXd+BU43iNebTVQzywfCcDR1J8+o7/5mN9u3nvtl28+6e38Wf/fRMfuX0n12bnmHx8iWMrEk+VRZ6q1FiWFSRRRVytYSkajmbgWzZ2txFh6UYUZNjd0KGb2m2lkrqq9dQ6pm5EGpytBsVWw6Kb6mmahmU5OKaHbwV4hoVvmniGTMtRqOoNSprEqqVw3FD5uaZyuFZnZq3MbXffx3uv/yl/ddOtfOjWbbz/ptt47y3b+Yttfbx31yh/cEs/v39znHfdMsyn40Xef8N2/vy6G3j/rbv4x/wC7+9P8/F4kT+87nY+tnuYGw5P8jPlPirBYVZLo5GbW0xwNpinpRZRl+NY/x9Z7x1mZ13g7R8pUkVRFwVXd13dtey7r67urh1lBcWCgKBYUERBUQEFpAmEkIS0yWT6nF7mTM1MJp3eQQgEAilTT3t6L6dNSQJ6v3885xzw9/tjLghzXWdOY3K+n+fzue/5CEe9EXwtiphr44g3HHwo0hMsOQM4Uh81M44r93K0PICvxliwmrDAYcpKimVvKLgCLXdx1B+hoiVR5juomUk8Jfx3jYyyuglP7MGY78ctxVBmN3DEi7JoR1Fm27GFzSw7CXw5jDbXiV3sZdFK4Uk9GPmN2MVeqmoUR+jCkzvRcxt4vTyAU+rBKvTglPopy3Gqahx9vgNf6qeshHGEbupGjLoep6rFMAvdOKWAEu0JUZxihJoaKEZdsQ8z391oTYSxC2GcUpS6nsUV+rEKvVTVRINz0Yld7GPBSFNVEwhT7cizXbxRHW9dvfOVJFU9gzrfg3h4M1UlRVVNYuZ7mH15FRU1Rk0L7tv0iys55g1jF3sxct3kX137d/pUfb6dihLFl+JI010UD7VT1lM4agRb6UMX2tGLfQ1X+yAVM4qjdqOXejCKcRbcQSwpgl7qRc414ZYR1OJmbKUXvRjH1zJI850ohc0suCnKRtDY8PUkR/xtqLlg11uz0xytDlOaaaOsp1jyRlj0BlEL3XhanAU3S9kIGhZ1Z4CKmULNtaHmN+GrYVwp3KDRJ3ClJBUtiytF0PPdLeibr8RYcgexhH4qejLYYGsxHLmTuhXHk1P4chZfSeApPbxe20rVzCLMdDaUcCO4SrIxRwk+UNtCBFeKB4pdIULNyGAU+qmbWWpGBleK40oxPDmBOL25FWK4UqxlAfClOGauj4qcwC1FMeZ70ed7qOlDmMVIQNgv9aDlO7HFMMVD7fhyoFmsm8NUtADYqea6qBkDGPkoVjHJ0coENWsQaa4Lca4DV0khzYXxlFEq2iQVYwhHDqjxlpjkiD+BKSSQ5vrw1QHqzhY8ZbBxe30sOlmU+Qxf+cxZvPP4EKHQ8bztuBAnhkK884STeUfoLE4IvYPQCSEeeyWOaY2g633IxR6U2TRL9iiW3MYvf/RPvPe4EMefHuLA1ON85Jz38+8fO5sLLvoAobeH+PY3LuDHl3+Yk477MB/4wKnY3hiq3sVdd3yRk98W4uTjQ5xwXIj3fyjEOaecyGmhf+CUs89kVtkG1Qd4/9tChI47g3t7b8VeeJjS3H3U8h1cf/EnOCMU2JcOGE9RLa6n9NKfuP/Gc3lHKHgckvQQ6nw/2Nspi1lsYTNqfg2OOMipoRCnnxziqmvPZc4eoqL24sub+dnF5/Duk48j9LYQr85mscwobr6f9x4X4oTQCXz6Cx/nQHETzzxxE+ecHOK0U9/JXX03UFGyTO/t56JzP8G7Qm/njOPfxYlvO54z33scz+3bii8NBWpasZeZl9fwRmU3NW0Su5hBnO4IwgE5FahAhQEq+hiuPNB4TSNU1SxlJYsjDKDlEjhSFl8fxDPSuEaCqhkc+GxhlGV3O44Sx9ejlPU0RjGNlo812hppatYYejGBlo9R0Yfx1UHUXBxLSFG3hnGVJIXD7dhSgoo+TM0cR8oFultTTKHk+ilNdVJRB6mqIxjzKWwxS1kbpqwFqkVLTFDWByjrGVwl0TqUe1KSujnEoj2CJyUbh9xBWNiONN2FL6dxhCRvVLYjTffxur8dsxC0BZS5XpadCcxCCquQRpuPUtWzjenWCNpsP1Uly5I5yuveVgqvtnPMncApJqipWcxchKoygDLdi1tKsGgMY+WjuKUA/rxgZVHmunClONJMB4v2IL6SoHhoU2DtEKK4Uhx5thNHDA7t8uwmrFIPrhCEy8KhjVSUODWtwaZpAJoDw0ckCGOUNFVtAHWulwVziL/VtzcsQCkqWppFaxizGEPPxajpoyxaE2i5TmwhzKI9jCMksUsJbCFG3cywaGcwir3U9AHq5jAL5hj51zqoqAMsuyPUzQxzL9/Psj1EVU1R09ItY4kvxakoQdjabKo1m481I0XdDFhSFS34nVjVE1T0KLbYja9E8eQ4C9YQi/YgeiPsqZvBAV2Y2syCFTQravZQwE0pRjla3opWiOHKWSp6YCHSSjFsJU3NGWOpPIkhpjGEDL6xhZq9Fa3QiymEWXSHqRgD1KyhhvpzkKo5giUGjIllf4KyPoglJvG1LBVjCFNIIORXsVRoB3M36Y7b+e8rLuHbq1bztXtu4K7t3QwM3suK9RHWjD3N7zObiQxF2bpmJz0b95A5cIh94l6eevRJ7vjRKi7/2u/45/84n09cfglf/e3FjOzfziFRZa/wFBMvrWF95Ce0rbme2L33s/b6m+hb+We0A/s4cGgXO57p4LEXJ1h59+3Eezbz4BPdPJO/iwP7R5nav4OZww8zNf84+wsPc3BuK15uCJQtzM9sZ3pmgsX6NirSZpblbVilF1CUSWz/PvbJndTlQRYOjyDNTbDvpSje7AjVuQyeOUTVnER5rQthqgOzvo2Ctg0ntxt/dht2aZyqPYFWSlOciVC1Jnmj/jD5Q1G0fJajlYdw1CyF6T48dQt/W3yCJe+hltr0aHUPNWMSZS6FLQ5hlbL46givPb+OY5Ud1MwxfGmU0sE+nFLwd502H6csj6FMp7HyY2jzAzjiCFouhSUMUNbGcKUx9NwInrQdrzSGXRhGOBSlok5QNbbjqzsRpkfRCzupGw/gituwSluxxUksaRs152E0YYLS3BDK7Ci5F3q58ycf5f6rPsHvLjiTiY0/57HJ+ynM7ebJ3St57dnV7Hv0t4z2fo7Upk+xNXURzz50B9P7YziFB3hm9yoe3/FHrv3pmeza8gs6N3ybR/asRpcfJ69OMDP7CLu2dzI0+Bs2rvsWTz7Sw6MPd5HKXsVF551Bqv86RkbuZeWa3/D4czuQ9AIloYDrBheaDcNoNSuaQYXneUGzwi43GBIBjDIQNvhUfAffsyj7AfqgOf2vN+QRgXI0ODs3lZ3BRfBywG2sVHBMi4XqArbp4Founu3jOX7L9LFQXaDi1aiV69Qri+iKSa28QNmtsFQ/gmc3lgHNC/ONM2q9cZZdrC+0zthvPROXPb9RDqi2mI5qo2mxWKsjixJL9QU8x6FaqWPoFtVqFdM0cRwHTdOwHRNFEVtzFcswG+aUIKzQFBXPcVB1A1U3CC0t1FpBRVNP2jRz+K7TsnMEes8Gl6LiN74XTETq1XKD+1BuvAhvhhnNdCYwcfgtn2sTFuK7Dgu1SuOr2vr5tYpPvRrsdGqNLU8TCNKcXdiNZGexvtAKE2qVahA6NCEgjU1Q0+jRbD80wZfN+UdTHeo0XhhD01tzj3q1StUP2hJvbVGUG3MS33FZXgg2PAu1eiuYcSyrxbqolSssLSy03oiteUkjiQve9A6Op6Fo0+j2YWTjZXz3BV54NsbEwO1E2q7i4fF7eGh8BVuzdzAQ/SPdHRcR7byGR8f7eOmBUe667iLGIr9ncuC3PLH7DmYODvDkw/cS7riUzfddTPj+36AceBp95nleeXKMVOoH7Mh+iwd7P8H4HScx/LsQD6/8AMXtF7Kn46Nc9dkQl306xNPjP8LIr6M024alpDCECPMH1uAVozj5MOpUB+LBjSxqKdTpTeRfuQ9zvgNfaUc6fD+LcgxvroNKoZvc3jXUhG2UC4+zT3qJ+0f6uGzNPXxn4ya+um4zn77zXr543xq+cM89fO4P9/C78AjxJ15m14E8uw7O8Fy+RElz8DQfTVCwVB3fcnBNq/XLQFElHKfx50ZTotmWMHWDerWGbVqtUKKpvbXNoKXRVOrIskylXKfsVHE0D0/3qFoupiCw4FrkVIlDQpGc7/JUPs+D+TwDrx3g3l27ueCuFXxjzXrOW7mGr6xYw6W9cS5PDPGltR3858qN/G93inM3pfnK2j6+vraL81au47LuKBes6+JTd6zlP/7cxrn3d3Luqk7OX7WRPwxF2HponIPaGKo+iFlKYogRLCGKKyTRZ/qpiMEHGjXfQXF2PUaht6V6LBxaR0UPlKRVI4pR7MAo9rBoZ7FKUXKvbgxMClIEV+5Fmd+AK0VR5jpYtAdwpH7KWhRlflPQytDDmKXVzL96L9S24ZQiOEIHjriRmtFH3UhQ0XopK30YuQ7sYh9VNUFNi+FJ3Shz67BLfSw7aVyxC7PQhjq3DqvYQUWJYBf7EA9voiLHWTDSOKVelNlNHPUyGPl2xMNrWbJSVNQoeq4TebqdqhoYG9xSEFb4UoSalgj4FnqGo84IZSmJNtsT6CjNdMsUsmAETQpPjFBR4rzuj7DsDmOVwthCFOqTKHMBEb6sJnm9Ms7r/hasfD9OMdxqYiiz7SzbaY64AejTEyOY+aAdUnhtHct2Fn2+C6vQS02LYhd7cYUIRr4/MGJIUVw1ijjfRt2NY0tRSlM9AQVd66dihbGkftRcBE9LsOAGtH9bDuNpUSpWHCnXhpxrY8kbp6xncJQoptjD0eogeqkLrdiNXupDmo1Q0Ydw5DiOEsEQevD1OJYYwVWT6KVeXDWGIfTh6wmUfBeeGsfXEyz7w5Sm1mCLXdTMONJsO1Mv3YcnJ6G+gwVzhMLB9VT0JI4YqEJLU21YpT6OVUZxpAjSdA9LzgBVox9H6qGiDQTgLiFCzYrgaUlMMYqnNqYoRgZfS+EqCVw1yZIzhC8nKKsplpwhFqwsVinMsjPMgpXlqLcFdb6Xqj7Aoj3MkjPC9Ev380Z1K8fK4wgHA77K36oTLBgD2MVwsGs3B4OrrbN9yDPdvFHdQtVIULdSaLluqvoAR9yA4m8V440wJMIb1THsUqAmdIUM8wc2YwoxynoGW4pRNbMcLU+izMeZe7UHvRihbg839ICxxiFxAFOIYZSiKIUEvjaMpwQwz4qewiiOc2ooxLuOeyfvPetkTjs9xL/9y0n88/tO5D2nnMTJx53Cqaefxo23/QHd3kGu1IGlxzCLQ9T1YcpqJ0/v/hP/eHIAwvzsZ75EKPSPXHXVJex66ibe/4EQ7zn9g5zwthCnvfMMLv/JZ9CsDJ49wUfeHzQaLvnO1xCUx1H8cT54ZiMo+ciJPPbyGo5YaT54WojQCSF+/KfvIZd34mlhylNd3H3l/3DWCcH3ni8+hyXEKMtJvvLvp3Jm6AxOOv40DkyNYRkxlo00dW0Cbb6H0tRGtMIwp4QCkOcVV32dOeshXDWMMLWWW6/9Ame87QSOO+44Xp7KsFAfpCrFOPvEECeGTuGsf3wvgjPI80+v4H0nnsjbT3gn16//FWohhprro6YNMP1SGxd+9QxOb9z3a266gdmX2ymrKapGDKPQx9SLbbjCGMvONmrGAEq+l0VnFL0Qp25N4MqD1K0xlFw/thTHE1Ms2+No83FcKYBi+sYglhLHkMPBe1obxSwEekV5vgtXDWOUwiy526iaw7hyBmmuD0tIUtGH8NQspekeKsYQR8s7WHTGKU13CqLFhQAAIABJREFUYQoRWNpBxRgkf7CTujVO2ZzAVoYozfY2JipprGKCijJCTd0ScFJKA6i5OGYpMBYEIUUcQ+jniLcFX04hz/ZgFaPBYV0fwCpGkWe6cYQYS/YIylwvrz13H3VjBG0+yoKxBXGqj2PlLWjz/ei5GNJ0mDcquygrg+i5cNBIUbK4pWSrQbFsjaHPhalIGdxigiP2KHYhilWIUteyFA9swsxHoLqNRWMIR4xRUVOYxTC+HIQTS84wer4XZa4LuxTn0N7VLFhD1IwM0sxmFu0BLKEPXw0CbmpjlA6uQ5/vQJzayLIzgFnoxip0I0x1BowKbYDS4Y4gdHFHKasZHCEOyztxxBjqXG+gSzVHqKhDOEIGVxzgjeooNSMdPE/OGHYpwV+rWzFLfSy7WcpqIghSxBRVbRhtPvj3v9a2YgthvFIUJ9/PsjkI1a0IB9rwSlGWzUGO2cN4cmDhKqtxXDlK3Uyj5rooq/GGySuNVerHV6KYpS7MUheLdoaymsSTA81zEL4n8OVEMGcqRbBKYRbtQWrWIBVjAE/NULdG0AsxytowdWucmjmGVoqhiwkcdYCaM44pZvC0EWr2Vmx5CFMIUzbS2FKsoR1NUNay+GoWNRdBL8aC0MII3ud6McbR8iSmkKCsD3JsXx/MPMwTDw9x+S0/5oM/+Qj/+qtPcdEvvsuKG+4heXU7mzb2c1tfG6vX3cddd3Zyd3QvKyZf5reZPq5b+22u/M6VfPfD1/HFz/6M4z53Eu+84mQ+/51PcuWnruCXV6S46I+38fP4jazqv4POH95Nz7eSrPjTNj5/VydXhldyXyLMA1v2cu13V/CVL13NR8+7nI9+5/t88KL/5bNfuJTY5GM8Mj3Hvul5ntvzLHdffQ/tK6Lce1+MSOZuhpNdPL17iEd3beK5nf3sm9zDS888xsOHMjwu9WMID2IffIZXX36UkryXivwMyuEJZvPj2HPP4ktPMT8zwnR+DMt/ior9JPOvRDDn4+hShpq3ldJcFKWQQs1nqOhbMYuBirQ0G6FsTGCJo1SNnSi5IWxpC0ZpkLKxBT2fpaxOYJWGMYtZpvZtpqyNUtZGcaQsh1/YhC+NcMzfzpI1zuEX1rNkbWPR3IVbmmDm5R7K2jjL7g70QopDL7ZR1Sc54j6MK27j1ac3smjsYNneiVUaYnpfN1V9D0f8p3GkB5l9JUZZ3UXVfICysQcpN0JpbojFymMcXXyaQ3vDiK/E6P3TufRe/19s/NUn6b7ly2S7rmQ4+Vu2DfyUV5/6Iw8Nf4vImn9hIvolUp3n8erzG7CU3cy8sI0dg/fw2K47ifR8i/7ubzKSvYYd4yuYPbCDgrqDsckuxsY28MBDdzE2dj1TB3fg2Pt4fl8nkc0/Z+a1QUaH7+XOFVfxwksPcGB6H+WySz6fR9M0FEXBtm1832/MxO1GO97DMcpYmovnlFsqUsvUcG2dxQUf37OxTb118b3Jd6hX6kHw0Gj619+CKrB0o4VTKLsVPNvDs30s3WaxtkTZLVN2KzimQ9Wv4lguZTe4zapfxXcDCGfVr7ZUqs0VQPMie72BU2jep4DXGLQsWlMNVWvxF5vn2eWG2aTJYLRMB8t0OHz4MNVqtRXslMsehqlSK1cCw0fTLtLgY3i2g6HpaJaNalqEXj+6zN/eeL0Br7RwrMC6Eeg7AwClbeos1CqtlkPFd7EMrRVovNWs8SbE0m+0K7zWE1FrPrmNkCKYZniNJkWl1cIIlKVNHWqZWhOg+ZYnxLWd1otXKwcgkNpbGgsB16L6Fmil23oRmt+rVaqtA6rb9Mm+pZrTpKH+HWei8WZpqkebzY7mzwrsIW7rMTcPydUGzyIAkOit6Ypt261Nk+d5CGIOr6ygmTPMF17AMp5CLu3h2Sc62Tp8KytuPZ+7b/k6d970dXo3XUUsfCUvPNHFI1s28uxkB5v/fAmxjd/npSfuQy8OkCvsYOf2lfRu+glr77iI9OYb2P/4MIf/sof5/Y/z0JP3snH1fzHZ9Sle7P8PHrzz3YzfdCrDt53K7O5zGbrn0/zpByHyL15P1eimONuBVIhRmu1CyW9m/qX7qcpJtOlOFtQkXrEfO9+Fne9CnW6jonVSlnoRXlmL9Mr9ePOduHP9WDMjzDw3yF/yz9O1M8t37vwTF63fxPd64lywuZf/XrGSb7S38Z833c25t67m6s4M9+18gr7n97MnL/GqZHPgkMCcoFJQDAqyjmLYaKaBpml4noeqqpS9APhiNFoUmqJiGSaGqqGrGpqi4lhWI5gIdmSmrqMpKpocGD8s08WxKzhWDVV2sEwPURQpFAqItsucarBflNm9/wDt23fxu54w37j1Ti647c+cd+9qvrluEz/LjPDdnhjntfVwXnsf53dG+NL6Dr6wuodP3rSCb7b18K2NHXz21rv4z1vv4wep7VyW3sN567v48LU3c+HaTlY+sJVnzGf5y1yCSm0SsxSjML0JR4pT07J4xQR1ZQBltou6naLmpXDlWOtqy4KdxhZ6qehRfLUfS+zCEvpYcoeC+mmunwVzEFeOYpY6saUufDWOr8Qpq3G0fCcLdoolN400uwFpdgMsJ1i0AnWole+H1ydYdvsRplZROrSWJSfGUS+NketAmmqjLEfxpH5csRtX7KCuJym8tgYjvwmz2MYRL4FZ2Iwn9aPPd+JLMXwphlPqQ57ZhFXowhV7qekRfLk3YF8IvbhiPxUlhidGGtaGNNpcD0auO1CETm3GKUXwhDi+mMTKBx+Mm/DNRTNDVU1wzBtuWER6ye2/nyVnCC3X27gaF2PBGqSsJikd3oQw1c4xbwxPjKHMdKDPd/FGZRRX7Eeba8fIdbBoZtDnu1Bng6Cm2dZQZzuQpzdRVSONAKYTX06i5fqoGGlcNYpW6sSSu5g7sB5XyfJGfRulmXV4ei81O4WWj6IWejCEfkyxn5qdInd4Lb4e4Wg1iyF2BZ53OdmAMvYjzG3AlvtY8gfRCr3oxSQLzhhlI0Nppg2t2EXVCqwS0nw3WqGHspFEK/bgqjHq9gBVK40p9qPku1jyklSNKMp8O64UZsHKUjcHA+uFnMYRwy01KEuTf2ffqGgJXDGFr0ZxleBDtDTdxZI9zrI7jC124sgxbDlG1RpALfRiND74uko8mMjM97DkDDWupnbiiFGqehpXjGGVwsiz3ej5fqxSlIqaoaymqWgZSoc3YxYilKU4Zq6XqpJCONhGXc9g5vtwipFAYyhnMIsRHDGClutEy3ei5Xt4vTKBIySpasNUtcGgJq0F2lVHiFHTh3CENEYxSXGqm0V3lGV/lOLUZsxSnCV3kiPeTqS5biwxhqemWfLG0AphXCXVCDbilObDyPkYNXOIo5URCofb+fXP/g+nhEKcFDqFqZndSPJ2dDWFb2WYOxjng2e9jXec/F7Oeu//RTEeQjWT5HNt2OIIdW0MT+qgqib5yJmBzSMUegennfQpduwaQbEivPuMEGcc/36OC4U44ZQT2PlwG5LShyGkOOvtIU4Nhbjul1dSkvdyaHq0xZx470fP4IkXujn42Do+cELAi7hl3dUcLoxgFGPYB3vYt3U97wmFCL0txKVX/4Ba7SCdbddySijEmaf8I6HQScwbu9D9KKrYgVPagisNYQsZpJkRTgkF9/mMM0PMCC+w77mN6PkkP7jgnzgtFOLk40+kKO7CswbxCxneHQpx5onv418/8XGmiwkmBn/DB095F+98xwfo3tpGab6L3rbz+Wt1gmV7HFvcxjtOD4KKb1x+OZ40iCcn8NXgPSBNRfCEMWraGAvWIEquBzUfpmqMsOhMouUSjfbDMJ6WQs+FWXbGMfLBlMOWBrCkFGVrAFXoRc334SnDePI4tjiIKYYxxR4qRgazlGkEB1m0QgQ1H6GiD+KpA1hColGZH6FqjHCkPIGvpVn0RrDFBKWpHhadSVxtDF1I42mDATdDG8ARUnjiIFV1C648jCMGikhHzuDIKZRcL8v+SAAllFOBhrPBatBy/dhCLGA16Fnm9q/nqL8FPR9uzD4GEKd6MQtJlu2teFIcZbYXbT5K3dhC8WAPr/vbUOf7KKuB2tQtJbHyMeraEIvGCH+rbOfgc6swc1H+VtmKPN2FMt2FLyY46oyizvYgHGzHl5IBi6YYxiqGqWgpbCGCryQoHGzj9co40kwPex+7o6U+Fqc2s2hnccQIZrEXI9fJUTeLcGg9C0YSu9hDVY3hyxHEqY1YxWjD+JFCnOqkdLiDo94WHDFB4cAmigc7WHa3UNUGyb3ajiOkWLYn8OUspUM9OFI/R7xhzGKEwoHN6LkIS/YwnhJDmtmElutmwQw0rPOvtKPMhikrA1T1DLYYpqakWNQHcIsRzPle9NluFrUMbiFMWQhAmlapD7PUhyOGsYX+Vmix7A5iFMKNoL0Po9hJRQ9sS/JsJ4f2rqJmZIKgZb4bo9CHVQpT1dNouR70XC9aMUzdHkae76M01YWnDAQmi1wcvZCg5o7i6lmUfJT5Q534xgiuOoxWTFM2tlAxM5hiBEeOtzgowawjQ9UcwRQCRpKnDOApA1TNgGHhyGlqVnBVflZ+kEv/fCE/vO9b3HH7t9n8i+/RfcmNZC7uoOfG53lmzwzpcJpbf7OKlRsiXLr6J/w+9WtuvPv7/Pqbl3L3tRvY84zFh77+Nd538bv57S3/zZVf/iY/PO573H7fGDd2h3mk+DJdq2JkfjRM9yXb+d29O/lseDM/zf6Ctes285vP3s61X17D//ncTzjj81/jnP+5mI+ddQnnfOYyPnThj/nsr37FV775XW742s9Y+4N1rFzzKOet2Mn19/yQvps38/tv/5nH9x9ky45R1v3wdr5w9oV8/Ae/4bNXfJxfXfl9Vv7hXtr6B3jktRd58pltvPj0dgbHIzw0+STP7n2ep/buYt+Lk8xPP8RsbhuSMoJdijJ1sJe/HnmcwkyMsjmJMJPg9cpDLJo7KL4WxhSHMYURTGEMR96Gr27HVSbQiwM4yhB1YwdldSt6fhCrNETNDP5eyr3WzbK7HU8coaZtoaKOIB7uxS6mqShj+OI4ZWkbnjyOK42i5pIse9tR5hM44hhVbSeetB1tdgB9boCj7m7s0jCOuAV5bpi6+Rjy3CSWMIlRmsDTdqEUxtClSTRpK0J+hNxsFjU/TqU0Qfreb3H9109h1Y8+wHXfPoWbrjyHROdFzO+7mScnLyax/qP03HM2O5LnMdR/ES8+04ZvP4M89TTPPBhh68ht/PiKs4lHf8y2iVsYSt1MJnw7B/JjHJ57gh07u9ky8Qcmt91MYf4RpqcexvIf4/DLaR5/YBO9Xb/nl7/6Oi++vIf6ooluq5QkEcuyWue35gSk2apwHAfXLFP16tTK9cCQYZjUKh6OrbG0UA4YD64dXLRuNPADM0a1FVQ4loWp6y21p+cEc4x6JQgbHNNphA9vhha+4+O75dYF84VqII5otiMUSX7T0tG4ON9skzfPtBXfb517LcPEcwK1arN50WyklxtlBN91WwpS17aRRQlRVHDdcmsKUy6XGxfnLTRNplapIpWE4AxuOy04p22auLaDYpjottNgVPBXfNfGMvRGGGHj2marNdGcfThWoD2pVyuNxoXdYlUELIvK/y+oaLYcmkyK5oG+ObNoNjZqFb8VUDRve7FebYEqy43NSvNJ8pxgZtH0wDaf0Ob8I3gRyy2i6N8HJkFdpRl0NNOcciOUaKZGTYhIxfNbM5IWK6Nxv5ohR/PxtUChjSSqCc18azJm6sabkBLfaVWIHMdpVIg0agsOReEwFW+asncQVXqavX9JcujVIV5+Ic5A4mYe2bWRF5/vQZrbSmzDL9gW/Q2PDF3L7sGfs3P41+QOJshJj/LscwlG0ncQbbuG1Td/l9Hw7Ty4pRujuJ+S9iCPPXw722Lnc2jbRexZ+1Hivz+JyB9CPJv6GNvaP0r/3e9i/xOXs+B2k5/pQCok8c0htFIn+ZfXUZESWPM9eKUwdr4HY64DO9+FPLUBZXodxkwHNSGBOd2J8Nr9FA9sRJ0fYublYZ6cfYJNkzG+9+eb+e7qtVzcEeY7Hf18ccUqzl29ik/edDv/detKvnznOi7pSvHzga2se/IldhwU2Dut83xR4RXZYMpwEct1ioaNYjkoWkCLdS0bQ9XQFAXLMFFEqfU/pee4rf9uG2aQ4Clq4BA2TCzDQDUNVNNF1Bxks0JBc8nrNocliWlFYm9J5JGDhxl97nnWb9nKH/uiXLHyfr524y18684VXJVIcll3L19dvZ6P//F2LokNcO6GDv7rnvv4xE23cN66Xr547wa+sbGTz/15BRd1Rfjyqg7OXZfgP+/p5+Jwkq+t6eT7HTGu7tvMjpndzLk7kbU0thjD1ZKYpQgVZYBlYxR9ti+4Miz142j9+EqcipakrMWpWynqVrLxgSUSTDe0IIhwxTiulESe6cIs9gZOebmL/MENmKU+lpwsdSvF/KurceU+jlWzHKtmmdt/G77Uz1FnnCP2KPLMRmxhE29Us5TlGK7YgSt2YxW7WDBSWIUerGIXS3aCBTOMJ0XQ5tqpG1HKSjfyzP24YheO0MMRJ4sx340nRqlpCRaMJBU1SkUN44rdeGIPZSWML/WjzrY3jCAZjFwPnhCjIieRDrdj5ntZsgZxSzH0uX6sfJSaOkhZzDTgmnHk6XbMfA+eGPAwKkocT4xQMwYaIU4vRqE/gGmqKZS5LqxSmJqaxhViGLkeXCGCXeylrifQcx14Un+LT+GU+ltmEjPfQ/HAel73h1k0E7ilPvT5wB5xrDxO7uAGDLGPpfIAVTuKVuhFy8eo28MYQhdyfj2m2NeoykZaQUXFTFKxEhhCF6bUjW+EceUMphBYOzwtgqv2I+fbsaQwFSONJaTx1SxasZ+qlcKW+7HlMJYYwddSaMUeanYGR47iawm0Yg8VI4UlhRsKxV58tQ9fjeArUSp6CluIYhYCCv/f6uMNDd9GHDGMI0VwpQhVI0VVT1LTh7GEXipGH1UjSt0cwpMGqGgpHKkLOdeFLUdZcLNUzTRKvhtbjlCzMiz5Q3hyIph3iDH0fF8DrploHVoC3W4KZa4Tq9SPK0VxxAieHAs24EKU1/0xzFwfZTkAsS5Zg4EdQEqg5yMsOSMBo8LJwNIExyqjvPjEHSzZY8FMRQ5mQH+rT7BoZznijXJo7xqOuFth+WEsMU3+UDuemqRqBo0JvRDHV4expRimGKHuDOHraVwlgSEETZK6PYipxXG0ASwxjZYPkz/cwSc/EuLkt4X4/Kc/jqqOU/ZGqPsRTHENWqGD757/Xt5z2kkcFzqbfS8NIcpxlhYGkWcT+NIIyvw6lr0Un/5IiHeEAl5EKHQ8ueIrqEo/n/7XUBCEnHASx594EprxNKVCG1pxFT/+ztt559uCYOKDZ5/DKW8PcVboBN5/8jn8wz/9I68e3gPai5wVCkCfazb+ElnehlFMcEQbwZke4VP/dDynnxjiPe89gxNOCnHi8SFOPS7Eyce/g9DxIV4ThpgWNlLMdWGUhrHFIfRCGrs0yXtOCvHuk4MGxyknhfjnc0LY4hh/+tW5nB4K8e53hLDch9DEBF5ujHNODPH20Il85GMf4sBMN88+eAfvCYV43zvO4vaNv0DOdfDuk0OcfVqIy8+/gPedGjA5TjolxDXXfRu7FFTnXbmPujlAVR1jydqJNB3GkxOohT5MIUbd3tIwcIwFSkdrmGO1CZbsUUqHulh2JjnibadqjGGICVw9FTAq7EHMUgazOIxZGsAUI0i5dur2IGougTjbjS0lqNvDOHISrRDBFOJUzSHq9jAL9gS+NkRZz2IKQQvKKEZx5QFKU/3oQpaKNY6rZhFmu/GUNJ6coSwPU5EDloWnZDGFJJ46wKIzhi2lgnaPlg2mD/kwrpjALsVwG4GFJwfsCnm2G6sUxZNTHPO3YhbiuGIGq5DEETJIM50os70smGMc83bgiQGUzyoGHAZjPoKVj7FsjmLmosy/vJG6NkRNyVJVshjzvQ0ldYyKksQVopTlBFahH22uBz3fhyfHsYUIer4PR2yqO4MZ2jF/EnUuTOlQJ3VjiAVriPyBDej5Xo6VR6koCaTD7SxZ2cZtdmEX+rGL/dS0NDU9sF3ZpRg1PcsxfxxhqhNHiLNgDXPUncQqJNFzcVjYgy9ng99f6hB1fZS6mWqEnH0BFNccwZUSCNPtOGI/r1dG8eQkudc24UkDLNsTuGKS/Gsb0Qs9jVZIGCPfy6I1iF2KUFYSqHPdHPPH8OQoaq4LS+jHk6O4UgRb6EfLdVE1UiyYQ0H4YAQQbFvswSz1UNGSwWMyBrBK4dZz54qxBiw6aBEquV4qRgCHXXDGcBtBRaDZTePpWRw1g28M4ahZfGMUU8piy0P4+hY8NYEhhLGlOJYUp2JksaUUnpqlrA/93dTDVTKU9cHGHC6Nr2VxtO3sy2/m6ps+xMpbzuPC932Muz59Czd8/lbW3z7Kii1b2fnAo6y5eT1t0T2sTfUzMXATjybvZP2Nq7n55gmuuTfNyIsvcdcdd7L5Z7dx15euZ9213dx4/wT371lF+8B97P/Lc4zcv42BTftY2znJ7an19L3YyUjbZWz45TW0/3ATL+zJ8fv7buH/fvVf+e4nv8zPTv8pH/jKl/nK737KD//0a1bfeQsjt63hzkt/x9W3tPH5+8OMb0+w4WftpFc/yy/XdPL7FXdx5zf+wMWfvJZ3fe0XfObcz3Dep87nigtu4NwfXMe1bavpSXaya8t2/njDSlZ37uQPm+O0Dw6S6ukh3raWA/PP8OSrg9jmblzrQQpzw+jiVg681MP8axE8cQy3NMyh5zaiFYco6zswS+OIM4O4ynZ8bRJbHsYQMpiFERbMXUjTKQ6+0M6yuxthKkrdmqR4qJ9leweeOEzxYA/yTNCIsouDFA9E0WaHqBnb8eQx5Lk4RiHNor0NWxhBnEpj5LfAwpPk9/djFYewhWHK6iRGYRyztIOq/ji+tgtpfgTf2M2R2pPkZ7PIwjiWsQvb3E3NeYS5vb3sHbuJmy88neu+FOLuX/wDO8Lf5onJK3lo+Gs8vfUCrv9BiL3bv0N83ad44eFbEebGMdTnKB16kod39LJtfA2//vXneWV/jNX3XUK87zq2ZG5j56Pr2fvKdlKpe3j5lXYGs9cwc2g3+/ZuQ1R28/JfEjy8q43uzb/ljtuvYP+rDyBrM5TkAk6ljGVZKIrSCix838doQPir1Sq+6wYNbd0IZhy6EYQRViB6aHId6s0ZRePMWPVrVLxq67wcmDXevMjfNINU/Rq+41N2A7BmxavgO2Vcy8Mxg7OxazssLyy20AnNVrmp6SzWF/AcN2iPi2JjBVDGte2WRbM5m3/rxf7F+kJr7dC86O45Lov1euP7Aa7BMGx8v9oCjnqe1+AxOliWHlhHGlxJWRBbcgPbtPAcB9OwcV2f0PLiAvztjVZLwnMCgqdjmdim0YBbNjWfDp5jN5gSTRZFMPN4s1nh/t1Xs7nQrKo0H1jwzzfBmwu1aotV0QRpBjOSN2snzWbDQq3emJAEKU61XG4pQWuN7zehls3JSdnzWawvtO5H87Z8NwgimsoY5y1MA8swW1ucNwMPv7HNaVhGqtU31SxNUOhbgpmm3zYwhQQhimMFCZptmPhlC8938H0f2/Lw3BqO7VOpVDAMg4rr4tkahjaHph3AdQ+hyi8gl57DlF/EMZ5EzW/n8a2385ft17H/0WtJdXyZZx+6DWluCzntWQ7NPsSLzw7y2OR6hnp/S7TtatpXX8Mrz+/kpVe2ceC1FJH283l0+CL+MvwtHun7L9ZdHeKx8Ed4Zcd/MNB2GodfuBRDWsXMoTbEQgpdTGLIfTj5MOZcL3aujzfcEaz5wPph57uoSGHs+W6smT68XByvEEHPbcbVE+TnkgilnTxdfIyNEz1cdPv1nHfrbVy4uo3vbuzmgjUb+Oba9Xy9vYMvr97If9y6kn+64c/8z/o+LuxIcVNmF+lHDzB2cI7dOZHHiwovSDoHZAPB9hFUE9Vw8F0LU1dRJAFNERGKecRSAV2VAlOHJGFqOrIooSkqiighlgQ0WUEsCeRlGclyOFxU2F+QeSEn8Fy+yNPFPJOv7CX7yj7W7dzBL9o38Y1bb+VHG9u4fEMbl7e189nf38B5d/+Z81et4rL+KF9du4nz2jr5Xn+Mnw8N8dVVK/nCPev57ztW8s2NHfzv2g186k938YX7Oriwe4wvrc3yxVXr+MhvbuF/V7Zx2/gwj0tPM21tpyhEeaM+gaslMEoRzHwEJx/niDmKXQxjCr3YWh9H/RHU+S7MUi9LzgC+EsEsdeEpfSx7KY6VRyge2ogrJXi9PMHf6pMBkKvUhav0NCwOXdTNNCyO4ylhKnoUNbeJih7BkzbjS1GsXJKqMsSSlcGXezByHZi5foxCGzU9wqKZxGhwIo56Axj5duZfvYeqGseXw7xezqDOr8cRNlPTIw2laBhPjFLX0/hSlLIcwS5244o9VNQwdSOKI/RSViL4cqQ1s3CFCL6UYNEc5IgzzKKZJb9/AxU5jVtKUJYyeEIaT0ijzGzGEyMccQZb7Yfg50ao6ykKBze2ZgUVNYUy24VVDLNgDbLkDCMeascVYhxxhvClKHOvrKaqxliy05j5YI6yaGbwxGBecuj5exqA0D5qWpLSwfvxxTB1I4NRCCPNdFG3s1hyP8WZ9Qhz61h0h7CEFPlD7dhKLxUrjC33o+YjAfRSDKOXenCUMBUz3ggjNlGz41SNYbRCGLXQgyX1Ujaj+HoUrdgdeOaN0cYVrjgVM0nNSWEIvfhakpqVpWZlkHOduGqsZf7wtDh+Y3KiF9rxlD7qVpKqkUSZC/a0i9YIZXUAs9iLI4ZZdgdR5jpwGzXlshrHKPRgl5K4Uj+O3Ikt9vDX6iR2KYU000HdinK0Osqil0UtdGGKffx1cYIFZ4DZQ12rAAAgAElEQVTSzCYsKZh4mIV+XCnOEW+ERbtxBVxJUtMDwr0t9lFWo9QbjBVb6GXZy1K3gpmQJ8YoSwmU6U6sQj+uEGXJHESf78EWElT1AYxCLwtWCkfsx1cTweFMSmOXUtTNYYSpzUH12spQ1TMY+SiOkEaYjlDWR3DkNIYQwZZi2FKcmhVANZf9EfRSH2q+B19Pta5ki3Od1O0sqtKNaw6gF9NIsxFsOcNXPh/iwgv+gaeeiGNqUWZevR/h0HoqYg92fjOd93+TD58d4qMfOo2Hd/dRKkYp5TZi5DNos2l8rYfc1Aoe3H4DHzw1xDkfCvGnlZdiOfupWin2P3kT/3JWiPe85zjuXvNDBGEbpcNRlEMbKRd6uPr7Z3PaCSHefcbx/Pu/hZh7ejvvPi7EBz92KtNzo3ivDfKd/ziTU04OEe/9Fa46hjjXQUWPoucj2KVJvn/BJzjzhBDvODXE5z9zKmOJO/nnfziVU08JcWAuxmuvrWPJ2IOlJTGkCEapH0cY4OUnOjj71BAfeGcQplxx2afQS8OsvfN8zgiF+OiHQyjGAK6R5A3rIf7n34KpyoXf/SyS3sPsi3fxvlCI00Mh2qO/4I3qJN87/92874wg/DjtxNM484wQv7/uPFR5C0Y+UEmapW70fA8LxgRleQKrmEaa6YS/PkjFGESc6UOZj1G3JqjojSmPEOF1fyuelEGeieBIg3jqEBVrGEtNsFQdoWxk0HIJ1PkBjpZ3UtZTqMUOynoaXxnGFKLI8z2U9QyL7gjibKBWXHBGsKUEVWMLFWOEqjmEp6ZQcj1U9CxlbQhXHkItZiibY1TMEdRCGEdKUlaz+NIgVj5D1czia2lMIYYtJdGLcY742xBnwjjSYEv5K892U1Yz1PQsVimGVYriKylY2EHp0GaMQmDBWbTHkKb7OOpOsmiOBwwJc5iKOoRdzFA3tqDMhqloWRasQapKFisfY9EYoa4N8dfyNvS5MHVtCPFQF1ahn0VjAKvQhzTVjnh4E4vGAEecIexiuNGgyjSgmkGLyipFWHKGEA6344oZ3qhsp6xkUef7EQ53sGgP48mJINyY62NBH8QtxXFKMRb0LEaun4qcpqKkKStBq8QRE7hiAl9O4clJfDlFWUmj55LUtDHKyjB2MU1NH8GTBvCkAaraEJ4cCd435iAL1gjSdA9mMQILW6lbKQoHNyBOd0B9J8f8bUjTfThiEha2YRb7qJiZVsBpiVHUfKB+NoQwvp5Cy3WxYGWC5lqpD2WugwUrgy30YxR68OUgVC9rMWpmHEvoRst3UjPSHPW2YAtRrFKEqp5mwRpEne/BEaJUtTRHvBHKegZfz2CJiRYE0yylqFvj1K1x1GIUW0ljSimq1hi6kMIQMhyt7saWh/C0JJ4WMIW0YhhHDoIJTxlAy0cpa4M4UhCW21IKvRCjag4HzB4hyfJ0hKk9d3PXT/+Xu3/yB667YgNP/eUoO190eERU2VJ4gPSjW9g8uoWOia20d3Sz8sqbeCn8DMl7drHpGY1bU2M8/+Kr/OhzF3Pjf/+aNb9N8MA+g3RuhhfVB3jk+QmmD77GpkSYdRNxOrb3E46vY6JrJaO/u5mRVb3ceNsmnpoWSA71cdOV3+an//lFfveZy/jOry/l+uuvY8XPb+K+n97DQPcW4oMjrE2sZ0P6XjZfv5bs2j209+zkmo2ruGPDejbd0keyc5zzrr2My792EVd+5qdc9vnf8rlLruEL1/yQH139A3518VVc/8P7+OZNm/hRX5K149vovKeTnX0TbOiN8MM/XM3oeARDfYzZw1tQSzvRCltZch6ieCCCWxyE6oPY0gSuvA1P2cmi8whL3iPM7O/jr4sPI+VimIVRtPkhFu3d1IztKHNpxJk4xyp7EGdi1LQJ5OkovjTIUW8SM5+kpk1QliawC1swi8NYpSHq1lbkuRhlbQt1cwfa/DDS9CC+OI4xn2XB2IZZHGxZP7T8JJawh9frT+Ppu5Dyo1jqDjxrD7axC0PfgWPvQZgfpfhKlNyjq8nc+nlu+GqIoQ2f48ADV/H4+Pd4aPB/iK05i5HN/8KDqS/y/I6fIU9FOLx/BLH0PE8+ECcdvZd0chWp1Eqe+0uG3Nwk4a6riXX/nJ7EdTz6aJLtWzewc8eNrLj7yzy0s5OXnpvg8cc3k+j/I3fffilDmbvY9+IoU1OPUltQmS/NYlXeZAxWKhVc16Ver//9BMS1WF6qN0oAPrZpNpoPfhBGNM/Jjfa+32rsV6j4tdZioAm0bK0C/GBVUHbL+E65Yfmo4zfgmrVywKhYrNVb7ItqucKRxaUWmzG4kF/FNs1GaOI1YJ3B6uD/C/hsXpBfrC+0Jiq+E8xMqn6NemUB1/ICw2LDuKjrFgv1pb9rnNi2Ta1WQdeVgA/ZDCcME1PTMVSt1bDQZB3bsIOg4q+vH6Pie435RxBUBA0Hs6UdCXgUFr7rtCwfTXZFxfdamtFmG6L59VZAR/PQX2k8QYElo9JQonqt22yCOoMJSsO12ngim5OMJuywGRzUq7W/b268xQ0bvAABOfWtHItWQNGYbDSTo2bzodmmaNZsmo7ZJrgzaHMEj68VYDRaHc375LvBG2upvvDmHKXxGEzdwHF1PN9uBBVlPKdO2V9E12zKfg3PXMQxguqMqhWYn3+FUv5V6r6IKU/j/T+q3itYzvMw09RWzdVc7MyNd11bW7O1nnKtvLOz9s54vY4zspVtWaZlRStLVKBoSqQokmAmSOSTQ+fcp09EJgiQBAkQYACIjJM7959z6HQCAJLPXvx9WvQFqkgQPMDB+U9Xf+/3vs9jvMf75ydJDf0joRf/kPCe32Ny3ydJT/wjb782yJp0kbXKeWrrb3DzQpLQ3m+QHvsxv37gcxyfG6NSeQ9FeY1aKcpc6u/IDf6/vBL5M44O/Eemd/97zuV/l+SBT3Du5T+mUXoC18xRWYtTXhmnunYQpxpFX59AXx/HF2KY5XH04gheI4S2PohTDqMtTdKq5/DqCczGBIoYZmklRKm6wMXG6wweH+drzz/CF558kj9/eBdf2D3A10YifDsU54+efor/fmCITw2E+KOXRvj9Zw7yn57Yx+eeGubX4aPsmj/BxMX3mV1c4/RalYslgTXVpiKbNGQT1zbQFJF6tUytUkRVRFRZxHMsFElAkxUc06JRq/daFEYQWkgytXKFqqJQVjWulWpcb6icL1Y5vbrG5Buv8mQhxQ9jk9y3/yU+88yTfH1kiE899SR/+eST/MVTT/G9TIZ/nhjlW6EQn96zn88NjfHXB4f5h1CELw4O8JXxEf7b7gE+9dIh/vzZ3Xxqz37+v2f38N/3hfiTFyL8510h/viZ3fzdaIK/HwjzYCbO7I0jFJ2XEaQkamUC38jQtad7jIoQLTHLXW8OU5ikXjyILUa54wWsAHFtEL0WVOxbegyxeBCtOk7XzKFXI6jlMEppAqsRZtNJo1UHf3vzLEWRi8OYjQlcOUxLj9HUopi1QWq3DrKpH6arziGtDuFJIbadPJ6QomtEUIoHcRqT3HGmuOfNYFRGMarDWPUhtqw8H/gFPGkSrXIQRxzFEcbxpQj1xQM05SRdPYu8PkxtcT/NnvXDFSfQykPYjUk6WgKtPIpdD2FUJtgwcoGetBHHrIZpymnseowtc4a7zgKekKWxOEZLLrBl5fsNB08MNKWeGMMVomyaOYTVYWwhTsfI9W+aHDG4wduwCkirozj14JZvwwiYFJWbe/igOc2WlcGqhXAaEczqZAD6FKK4QhSzGgQxW1YKZX0IpxEQ2o16jLaZw9XiiOVBNrwUbSuPVkvSWAuaEhteEr0xSfn2MFv+DKYYQamO9fWkjhrBN2KotWG23MOYQgKtHsIUJ2macTp2Gqk8gqMkUCsJutYcLTMIA4TSIBtuHkdOYIkJ9EYIV01gihGk8ihiaYSmnmbDncJohFEqA/hqmI6ZpGtmqC4ewmrEuecfQVgZZ+XKC2w5U2y7BbTKOEZtEk/ZmRKNI62H2LRzGI3hQHm7GBwutt0ZWnoEoTiEVp9kw53ClqKotXFcJc6WX+BOa6YHgAvjiMHtYFvPIRfH6RjBTWFTi/We1zibTgZbnESrjrBhp+mYSZpyCmV9jC2zgC8l0cuT1BcH+MCfx65H0SsxGisjbDkFfCVGY/UQZj1MW8th1hK4Yg69GqOt57DFKMLqEOLaKHf9I6ilGJ4yh1HPYIlpPDXD3fZhWkYepRxBKkYD0Jw7ja+nKd4+gFKdpGXmkEpjlBcPUqnsCw7rjRx6PU/TnMO356jXcly5GkKqHWLDLvCR8zLWSpKuOIVVTaDUEhRXw2w31xAqceTaEEY1h1WbxpLH8axxXCOHW3wbr5Oi7k3RbL+HXh1DWX6KlnYM13+fojLA6uoYtK/zofw2zfVZbl94CVOewvNPUyuN4VYyKKUpakaecn2IbmkQzAUkdQ5fnEWvRGmaMerll9ho5tBqSTryacz1VzHEc3jKYfRiDrv6Oo31U8hiHmEtwkbjLLI0iiwM4xsxukYWZTWGXTmCsnIaafEcvnOFq+/u5cP2CTzlFIZ+grcvP8GdjRnajcPwwRt41nV0721ggY+8CO3lV6jfeAV34zi1m5NI5TSWfQTBmOXi9UNUhAwd/xhtc64HwZykpQewVr2cxqgU6BqH8ZU0tZVhHDmAafrqLHIpTtucQ61GseUkdiPJhjGHVk5iC3nEYpQNbwGlHsbWEnhqGlvMY9SmkYrxIJyqjdK1CzS1We62DmM04v2J0AedozT1HOXFAXwtS9tYoGPN9xoVMTbdGXw1x+q1Q2zYRzGlaRx1htrqBL6exxZTNJUp7HoOeTWOVg+mZq6SRi6F6FrzuHKBpjZHfSWCWY/3dZzCyihbzhx2I4FRjSKujvFR5xi+nMERUtQWR6jeHuGj9svY9QylG8O0tCyb1ixKMYorTnHXO4HTyOBJGdTyJJvGLG1lCnU9jLIWoqtNU74+ABuv4DbSbNvTeGI8mGGJcXwpgVWL0NEywWuuORWEx/Uom/Y0Vj2KI8bx5GTQthBzbJhz+HIeX87iCIHpwpVSNJaHaCtT/VZHRy0EfAwpi11LUr89jCenccRUbwITQ69G2XbnAkbH+gR33ZN4YoGWOstd9zh2I9trVEzRUqfx1Ti+kqSpZuno03SMadp6HqU0xoadxRGjvT9PBlfMYdXTtLQprHoMvTpJ257C1dLYShKpMoFUmaBp5rDVFGoj0leT7kzpArtXJLCAWDmU0iSenKRrZVDKQz2bVxpbiGHUoujVcJ+5FACHE1j1KHYPVLzhzNLUA/2tUoniyjmUcoymPktTn8UQg3bthncET5/B12dx1Rm0Rg6lmkavh2mbOXwtgy2lcJUM2/4ROuYsUikSNCp69g+jHkCEu/Ycthi8Zlrre5l55jE++zv/zOc/s5c/+vsnGbpwlpkrF7nw5lnW3yoRP3uDvRfeJJSPMD04w0z4NquVD7lWfIdj2hVuLC1SuiTw3IEkf/H8Lr62MMzhpbdZOv8eK2/Vee9ajTeVCnPaa8RvjXPmfJIDD7yI/3IH9WKHyzebnNDanKpI5IZzDN2/ix//+Mfcv/dxhjID7P/pC8TuGyH5kxMsvKoQfvMCC6djnI0/wswvphjaf5iRV47wXHIPTz33LMND04zEJ/jCN3+PX3/xfn70n77N4187yGe/9wu+tvsh/vHrnyf1XIiJRwr8nz98hG9kc/x0dJKf/P0DjDwU4ls/2cWXfv5LfvKLR1m6eQxdukB17Rh64yRaZR5PWMCtTeFWswjrOdTqHHJpFrWyQHUpQ9s8iVBMoNXTlG/FUUsFfPkonnyYlSujtLQjuPIcejXHpdeep6sfYds+Sn1xnMX39tOU57jnvoovHsOsTeMrC/jqHHotg7geD2Zs9Xnk9WlKV0O0laPccU6hV/OsXBlHq86z6ZxHLh2neDuFq72MrZ7E0U/h22dQ5aOUilNI0hEs5WXuWGe4dvg3jP30Dxj6/u9yKvo3vJ78FFMj/zcvPvQJ0vt/l0tHPsWVE1/m3Ow3qNyYxBDfwjKWOFrYz1x+Pw//8uucfWOKau09XPsyly6OcPblJ3l016cpTO3h9dOjvHPxWU4e/Rfy8V0cLgxydOE5UpFHiY7/koF9P+LN1yOI4iUUbRVJF7i9voqiKNTr9f78QxRFXNel3W4HMwdHQxKqmIbab1I0vTa+3aLpdml6PQ5kLzwImt42jhmEFTsX5F5P2OD32xQtHMui5bVo+x2abpPNzia+0+yHF57t9S/4u602m90um90NTE2nXq0iCyJtv4kiSj0eRRCU3Nna7s9ENjrdYIIhiHi9y/1ysYSuqj2jptf7PZs9mGcAD1VEFc/2URQd32vhOA6qquL7QQvFMDUcJ2BMBvN7q2/ndHqoBl3V8EyXltviE9ubbT768A6ea+I6Bq5t0PJtHEun6du9eUegDt0JKprex/ShvkXTt2j5PbVoLwwI2BBmP+T4bcMiMHvsaEk32p1+A6LPnOg1FHZaEd2eFnSnhbGTKu00GILmhNdPidrNf/0FdkyrPxPZqc7s2D4+vtvxXRfH+m34sbO/+W3dxvtXk44+KfVjytSdL3an1cLp1XuaO3yKHlTTd11avo+p6biOGYQ6vcmJ5zg9ZabTA6TYvRqMhqHX0PUqulbHtXWEeoPr789w6ewosyNf5erhrzOz/z9wdPyTJPb8Z94++gDilROIpTdYrL3GoniWV85OcnJ+L8/+6gvcejtKWTzDavEIQm2B53/zJ4Rf+lPW3vwp705/mj0//ARvRv6Q0HOfYPHSn6I2nkKqjiDVDyJXDuHVZynf2IteHqelJDEqEyjrI/09vtMI02qE6QoxrLUxyu/vxazE0RoZiusRJHWad24vkD4+wT//+if8cPcevvnCAF99cYQvP3eQ74/F+PK+CT799H7+ZtduvrJngL97Zjefe2wXn3vyKT6zaxd/8dCD/Gh8jH+JxRk+c5bI2Qu8tt7gzGKZ8+siRVVkXVO4Wa1zrVhjuSpSlxQsXUWqrmOrEqYi4tkWsizjtTrIlktZ1lipSywrbS4u1bhcbHDy0lVm373M7rmj/DI7y2ef2cu3J8f57NPP8E97D/L1/SN84dn9fHkgxBeGIvz1oQm+uOclvjke4qsDk3xjMMa3hpJ8azjGffuH+MLzL/K5Z/fxqSdf4tvhHF8aCPOloSh/+vRe/mb/CH/23F7+4alRvn0oynfHRnnyaIKz0gUuV+aQxSzbZga1PokhhINqvJ7GEaLIa8NsGlnuOgWk9TGE1ZHeTXMcrTKO2Zhk28ujlIfQKmP9oEJen+i1B/KolSEqi7vZsDN0jBTi+gBadZi2EaNlRFAqhzCFYe6YMehMs3bteXwtiacmcKUwjcWX+MBJ0jViNJUQWnkAqzFCUwnhiuM4whhNNcS2mcOsjOLURjHKh+hqYbTiIdpyFG19hKYSw6iMBW2K+gSbZhpp9RDbTg6zNo60PkxLS2HUJtlyC1iNcF/PZotR9Gqo9yYsgVKaDDbHjRS+nEevxKktDdLWgumAtD6Kr6Tw5GDDq5Qm6KjTWNUEeimKU0/SVoMQROu9cb7rHcNupCndHMSXc9z1FrDqMRrLQ1j1KHfsPI2lg6ilMXwlybY3R+nWIbR6jI82TrLtFaivHEKvTtAxMzhSFL06jiNF2bByWI0wtcUxnMY0285ROkYaRw7CJLuRRlgfxWgElgBfC+CXLTNF00hiiJNo1Ti2lMISo5jiJLowht4Yp6mnsOU4ei3Vv+131TiuGuvzKywxgSlN0DLjmOIEhjjJppfnTmsGYX0YvR7mbitD14ojlw7RMZNsOXm2nGnk9XEcMUnLCNE2YyjlYTw5hi1G8NUYSvkQm24cV45iCSE8JYanBGYNqzGJr8Rw5QhdLYNWGuOeP0tjZRBLiOBrKSwphiGE8eQUnpzCFmJYjQiWEOaD1iy2GKKxehC9OsGWM4VRm+zzMVw5TktLoVUn2DBn6BgFpPVJjFocq57Al7PBhl7O9qYdwaGqqaYw62GseoyOXsCXpzDr0UDB2DONlG8dpKVlENdGoHMUu5HEFhJsOcGzKRdHMaox6JzCrGZorI9gSXHaZnDQlMshbDFNS5+mbc6iC0lMKUPTnMZRcxhiEk/PY4gpDDGJoyRo6llcJYsj5RHXw7SMAo6SoqmnMRoxXCWLpxZQynEaq5OYQgJfT7Ph7tgpAvWtJSb7/24KSRw5g6fEAz2vHuzoW+oUTSUbqCClKGp5gpaWoWPkcMQELS2DVplk0y5QvLEfoxzvHQKnMCtRxJWgtXLHmUEtjlNbCnS/m3YBpTSBWQ+sLUopUAPbQgKjFsYWIijFEexahKaQpiNOs/r2QZTSeKAKLk2wYRXYsAq4UsAr0SqhvmrRERP4SoauGTBF5PUwdiPDhjWNXo2iVSJsu/O0tTzy+gQdo4DdSPS3+xtWgTvePEYthidlsYU0rpgNwIO1OE2lQFudw6pnMSoJfCVLx8hTWzuAVIqwaZ/iw85rGEIMT4/RsYMWg1ge6AUd09hiDkeOY0lhmnoeo5bHqGfxtWksMYlWC2MIMeRymI41j7AWwawH2j9fnUavR/G0FHo9jqMk8LQ0vjyFUU1g1uJ0jWl8OYddz+E0Ztk0TtFUs2iVMLaQpGvMYNaSGNUkHzRPsmEsoBTDSGshNsw5mkqeljqFUY3jSTk8KQAx+koKX05hNeKYtTi+nMMRMijFCJvWHE15isZSGLteQC9nacqz6JUE4toEtZujbBkLKGsRNrQZ9FKEjppHXB7hjj1LR51GWp7AriXoalO0lSxtJYOwPERLCewWWnUcYXWQLWeaO94ccnECcXWMDXMGV0ojrAZQzQ1rBq0cwaon6BgFNq1ZPDHgFAnLA3zUmu/N/6LY9TB2PUxbSaOuj2PXInS1LJ4QDyxPcgqtGLzGmfUYd73DrF87yKY1j7QWpmvMoxbjmI0Q226BlpYJLCRCwPGw6mm0UgK5OIFWCVonba1AR5/BbmQQV4MG0ZYzh1WPU7k9iFmL9RstWiWCVY9jVGMYtRi2kPjYjGMCX03QNYPn0xETgca5d+HQ1BJIxUHk0mAQoCp5bDGLVk3gKoGZw2hEKC8dwGxkaekzmEISU0hwp3kETymgVjK0tKPc6RzD1fJo9SSlxVG6zhG2/BPUViMYQgDiVKtRLCGDr87gytM4UjAlaZl5HDnV41YkfwtxlHI4Upq2mad75zH2H3iev7ovzhd+OcI3997PD37xWYZ+8wKnnnqZpesVLr0R4+jCAbJPn2JuvMPXDxxn6HSciQsJBl54gXMz73Ame4mh1Di/KvyIB9P38cLgr9n/4BjJE/O8cmuVq/IGJ8PnuDr8Cpf2zPPe+RJ7Ty6humXM9Rq3bxa5fENj/3cO8uhDL/D94Yd5JPcgmaMp3n3P4fIVjdduXedM9RZjhRAv/uoQhZ9c5MdPx3n8fIapxmuUr0gU9p/hxKWrhKdjjH3naaK/iPD5n32Xv8s8wp898U889N0HePLPf87pQ+eYiJzjwbmXGH9vkoNPP8yhb77EL/am+WZ0Lz/7xQOc2bvA3rEIJXGJYvkkxaUYwnKStnISRzxCfS2JWp6ipZ5Ar8yhV+ZxhKO44gJKOUNLn8eTjtDWT7B4aQRHnGPDOoley1O+PUnbOIwvnWLTOkN1cRJfy/Nh9wSeMkvpRoyu8TqevMCGfRylnMRXZ2hq89xrnmHtaoi29gq2OIMjzqCUU7T0BTx5HltYwKgeQVqdw9WO0TRPodSP0HbOocunkRonMLRXqNfmEUsnqK/MIiwmOJ37AQsjf43w1k+4nP9vTD70b3jj2B+j3P4pF+e+xsWTj7K2NkOp8Trr1TeYKxxk/9Pf5+DT3yU29CuuX3uF68tXWK3e5sb7rzD01Pc5cfTHzM88wDtvDVNenSET/RG/+vEneeInf8TUwPf4+YN/Szz5HFeuvoyqrqIqZTRFRJMVFEEPQJCuhyLJ/Ut1TVHR1YB1tzP12OE2/LbJ7/awBj5+jy/R8lp4todt2H0Y5sdNkn7/ot7v4w1M3aLtt+m0ujimg2d7dJod2s0OvuPTbrf7M5RWKwgMdgwciqL8q7Nwt93ucxt3Cgbd1haGauPZfp/1aBkanbZHu+n0A4adP2ffoNgzMBqG0Zt6eFiWhWmaOI7TN6RYPduH3mtS7Mw+nF5gYxsutuEGQQXcw7UNDE3CdYxeQGHQ9ALzx05Q4Vhmn0vRaQUOVd81afoW7aZDu+X1Zhi/PZz7bvBjB5jZafl0201c26TbbvWBlTtJUadn+AiYEG4/dNjRqOxsbnzH7SVMbj8kaPemHjvgzp3mwk6osfNrdwKGnTrMTkjQ6X28nV+/E0bsqEV3QpGdj7sTyOyEDzuMC29HM/Nxu0iv1tNuNvvGE8sIGiuOZfTTKse0sA2zX5/RFavnujWwLRlda2DoIroqoUgSa6sv8+qxPcyMfY3Mi/8Xw7/6N5yc+CSzQ/+VhfEvsnw2iVg6Q1U9T928yPm3IhzO7mL4+a9y5Y0hVpdmqKxOMx2/n/v/6Xd4+Bv/jtiTn6Ty6ve4GP8rLk99hrmxf8+bJ/4zbWuIenGERnk/jjKOupZAL48jrw2jl8fRy+PUFw+irI/QVlNIq0M0bu7FXB9hW81gFkM49SR6I02jnkKQ8ywJx0gc2cP3n/g+Pz/wHPc98Tj/8NTTfO6xR/nO4H6+/PSz3PfMc/zNQ7/kS48/zqd+/jPue+IxPvPgz/j2C8/w6Yd+xl/e/z3+9uEH+erjj/DYxDDPRScJHZnj6NvnOb98kzeXbvF+o8ENWeWGKLEoNKhqMsVGCVUuY1simlFDMeqUxTWurlzh0tJlrhVvcOLdt0m/fIx98Ul+M7CbB/c9y1cee4CvPPMb/vhH3+ar+5/iS888wqcf/jlffvIxfpmI8dW9e2qDSSMAACAASURBVPiLhx/miy+9yI+G9/NAaJS/euDnfGPvXh5KJPjCrt/wvdEDfHXf0zwUCvHtPXv4u8cf5+t79vCNffv5++de4DujY9y3Zx/fO3CAf3z+SX48+RL7Tod4tbxAxT2KJIax64NYcgylOo7RCAXKRyWJ04jQVlO05AS2EMesR/tvVHw1gVIaoaUncMQQ0vowjhgL9GlCEq0SRq9NcMfPYYtjrF3fjV4d444/xQftaZTKILY4xraXxlUmkJf3YNdH6RhJmnoKYX2IlhbHFyfpKpNY9RGs+ggtNcy2k8IRxrDqI/jyJE0lhFWZwCyP0JJC3HNTNKVxrOowVmWMDTWFtHoIpxGioyW54+TZsrNo5RE2zDRWfQJXitFYGWDDyvUhYi0tRVtPB2GFEKOppoPDbO8m0Jdz+HKeljqNJ6f61POdvytHDP4/W4hjVZNsaDPYtQRWNYZeDtNWs1i1MEZ5Eq0cY9s5TGN5DE/O0lSzuFISoxbGk5NsmXkaS4foGoG+0hajGEIwxbCkGF0zS33lEC09MGM0tSRGbRKrEaapJbGECfRKFFeYoqnmqS7tRa0eYtMOKslKJYQtJXDkJKYQwRSDWYjeGGfDy6FW47SMKRw5jqNEMMUJ9MY4rhoPDjW1NC1jmqaRQ66MIldGsKQIYnE02Ls3RoO5iB5Dro5gyxEsKYpam8SW43jqBF0rjlodCtoLUhStMhncQms57jTTNLUw9ZUD2GIErTpOU4vjypNsuUl8NYZeGw9CCTONJYSQikN0rQwbVgZfjKGsDXPPm6FrZgNonBTDVRO4avB8BzeSCdp6Bml9GF+Jc8efwpHCmPUQbT2NryTwlASuHA8CCyGCK8X6FW5fyWLV4wFQ1pzGkzNYjQRmLcWGOYtSCuw4d/1Ztt05Vq/s54PmCXwlxR1vlsrtQ9z157jrzXHHm6N86wAfto+wac9hCwnk4hgftOdpqsG2P1A4voyvpTHFGE09S1PPYYkBK8AS0gE/QMtiK2ksOY1YDuPpBdR6ElPM4mkz6I0wajXEhj1HYy2EVk3gyBlMIU7LzOL3atuOlMNsZJDLUTw1i6clUWtjKJXeobgRRyxOolYjvYNDDFNIcNefDsCD1ShKMdw7pCewGhGa6s4BKN6v3TfVDHYj1ucGdNRp9FIMT8jgCakeJ2aCTSNPR8twx5vtgRAzWI0o5VsH8JUULS2DXg1RvHEQR0xw159FK48hLA/SEjN0pWn0lUSvPZPHFuKIayOY9Si+kkavhPqcgkBFm8AVUzhCCk/K4ghpmsoUHaPAvebh4HC7Ns49/zBKKURTydJYGaVjZPufV0sLzA9tvUBTmWLbOUxLy+IrOTp6oKNsa3O01GmaSgBE3PLzwfegdoyOcZQtbw5LmsRVg+/Ljp1Gr8cw6znutU7SsXNo9TFcJY0rzyAVY/hqgY41g69lAvuNnKGpTeNIBWxhHqtRQKsmEYsT2HKcrjWDVg8jFMdwxcBOY9bjSOsTOEIKp5GjKc/jNOZ6M4gUnpyhpU2xZS8EVo5SArUUxxEyGNUEnpTFrCXxpCCEsOpJOvpM/7XSasTQq5Hg+6aepKUWaKkFVq/uw6gmuOefxBNnkFbjuOIUm9YCRjWGVUmxoc1hlBOYlTh6KYJdS+AJSdpKFruWwhezvf8WRl4dp61k8MREoISuT9I2AgaNXg3RUjP94EWvRGmqObRKrxmi5WlreVpqDq0cxqon2LLy2PUwtdsH6GhpnEakDz3uaOm+QcqqRmjJaaxahK6eo61ksGsRNu0Z9EoEW0iyZc/T0Wcwayk62lzww8jgygnU8gQfdY5h1uJ4UpaWOo0jZNmwgoaFsDqGI6RRS1Ha2gxaOYGyHqOl5gI+SCN4frVKGLMWvG45vefZEVL4SgZPSnKvOY8rxVErY7hSjK4xhbQ+hq+k6BgZ9OoEjhQJXm+tgGcS6HUzOHKaxtoIvpambWVx1R0V6TSmkMRVMrhylg37MI2VKHIxg61mcbUpDDGNo05xt/MycjWJ1sjRNBawpQQtfYquNY8jFfCUGcxGmpYxha9lMMU4LaOAUonjytN4ygyWkMGRM4HFRrjM7hd3sStzkF9PPMLggWfQb2+wtn6H7PVrnHzvOmfy89x+8TiTs7d4aellXlj4Hnsi3+Ts/hnqVxzeeL/M7I13uX/yKb7wrS8x9Mw+zsffQT5h8YrWprhk0XpdZ+nQbS4d7TJ2qsqh108zsZzm/GshRg9NcG6uwvK1D/nSk4/y89FH2f38Izz5wKPsejLLQHSMfPYkS69WMM5d5uiLp1goNNlzQmH8/DinIjNolzd4+do6pypLXL1eYWj/Ue57eIxPPf8N/vY3/8C//OqbvP/O+1y4UefMYoNLtTWeHX2EF/75W5x76hJ79rzFVyb3MTT1Arse/Dlf/cavORh6gxcPPcm5dzJY5gksKYe0GkcvzeDKJ9EaR9AqBTzpCOJqHmElj904QlM9hiUUkIpx9OoMHeNl6ssJlFIOrZrHFmcwG1OYjTyOcAK1FDCCNp2FHsg3j1mbw5dPBSrSSg6tmglej8QCwmoSu7GAL51ELeeQi2k2nRM01XkccRa5OEVLPY1VO4kuzFFbzdJxzuLpr1NeneP2jTSd1lvY5mm0xgnU6hzKeozrZx/m4sJXuHLkC5wY+T0yz/xbTk/9IRcWvsCR6D9w7pUXUax3KYlvMzd9gNEXf0J08CGSQ49wYmqUlcX3ETSFmrTG7SsLvJJ9hBuXHuP47P0cn3uUlZspGqVphPUC61eztIUL3PtApVa/gijeRlHW0bUGqiwG0H3VwNA0Wp6Prmq9toSHKsm986aHqRv4vUnFTlOg3TM/BmFAuw/C7DQ7tP12r0nRxXd+K2oIOBJm/4y5c1Z1TBdN1vt8io/bPRwzYEJ0Oh1836fb7fZmF210PWD4ddudHijTwVA1DE3rGTKDgkDL6/SnHU4fj6AHhYZmr/3gBDzHputhqFqv6eGjSnI/kNhpUvi+j+8HCwHLsvpn/50fO0BNvxfu2D0ZRRBUfHQXzzGwTBXb1IJmhWPg2HoPpOn2mBQ7rQgfz7F7IYZFy7dp+jZN3/ktTHIHKNm3h9h95egOy6Llu33Ax848pN1s9cmj3XYnmEv4Tbrtdr+e8vGfC3Y9ATTkX1VjdqYZvb+Avl7U+20oshM27AQJO9ONj2ti+oyJnQCkN/PYUZW2fL8PGensND/8Jp1Wi41Opx8+7Phvd0KRHSCnYxlYRgB9bPWUq0EiZWGoJpYeUFyDhMlEU0R0TUaVRWRRIpt7jsTkA2SG7uPyka+Rf+l/IvPCv+NM9E+4fvx7nM09jVw6QVk8jeZeZGHmGVLDP+LHX/nfOX/iKdavxpnc8xUe++Ef8JMv/Y/8+f/yCX7yqU8Qffj3eSf6Jc4l/paBx/4H3jj2J8ilPVSWh5Hrh7CkEXxpCk+M0dHS3LjwBHfdAlYthFocpb54kC0rj7o2hFkaxVwfw6/H0Yoh1GocoZ5AVnJcvDHJuyvTDGR3k33jMHum0zxfyPJkNsaBEzMcmJli71SW55NRwqeOcWA6y4GpNHsyMcYOT/N8Ns7eQppfDezhibED7I6MEppLM5oNkzqaZ/7iWxTOv8mJa1d5c32NS406Vxs1iobMqlSj1lhBlIqslK6zXL7O+0sXOX3xOMfenCdzLM4LkUGendjHwcwITww/w68HdrF/aoTfTLzAnplx9h9P8VRulOenQjwWGeSR8f08Hh3lxdkMv46O8ZuRfexOTvB8Kszz6QiPRYZ5OjvJ7rkE9w8+xcP7n+eX+55jZC7Po8MHefDgHp6IjPNoaJTHohM8MPIcPxvZxe6Fgwy/sp8L1TxrSgZZmsBXR3G1JL6expFjmI1w8MZIiGKUx3HqETpG4KtvrAyx7U3T1tO0jRRKaZgtN0fHyGDUwmy7s9zzD7PlzNI1s8ilQbpWnHvNWWwhjFIa5l5rmk0njaeEEdb346khaOVoyiF8JYpYHGbTnaKpxtgyEyy9/WvaWgSrMYInTaCVBzCqQ7jiOGZtGKM2REuKY1XG6GpRpJU9dNQQHSWCuHQAuzKJXZ/Eqo3T0ZIYlTFaahyrPkFTjmFWx2nraaxGGK0yjiPFsMVooGyT47SNDK6UQKtM9owdBVpanq45g7AyQUsNjB5BDTbYOztivNfCSOOIcYSlcfRSlLaSR16bwKnHcYUEm0YeoxKidGOQbWeBlpbHFVPUlgZxpeAGXSmNUbq2lw+8OTbNPNXFA2jVcVpmko6Tprj4EvXlATpGlrv+LGvXXkJYHaKlpfHkBOLaMK4ySdecwhGCW/1tP03bmkRY3x8ELGoaR0lhijEMIULTSGGKIWw5globxdcK+FoOuTyGq0a52y4EzYrGJG0rR1Ob6TMqPC2BrycwxTBdZwq9EeWDjRmU2jCOGqFlpXCUGFJ5lA83jtA0Mkil/bjyOJtOCqU8hFoODgz3/IXgDbw0ilwe4I4/RX1lgKaWoqnG8ZQQanUAX4nhq0F7wpWjbLt5WnoCpTyMLYZpyQnuutOUb+6lqSTZ9qbx1ARCaYSOnevfGJr1CK4Up62nqdzehyOF2XSyeHIct/dc2GIUX0lg1EO0tBRmPYTViKOVwwEgUEziKzsHnQSOmMSTgucl+LkoZj3MhlVAXg+hVxJYjRi+ksYW4hjVoOHhSgn0Sgi5OEZbm+ppADN4cgCq86QMjpClqczi6xnaZg61Gg40slKKpjYVNGHELGojjFwLYSlpHDWPqxWw5QJqLYujzGHLcdRamLY5Q8eco2PO4SpZhPUx9HoIS0zQsWawxAyeUsDXCrTNAnojhFobwxKTPcNIErUaDurZaibg3jRiaNVRmmoScW2UppLjrn8ET0qhlEYR1wZo61nk4hh6NYwvp1BKE7hSgtrSAB+0DtNVpzErcaxqPGgkKVm2rGnE5Z25UwBBLd08wKZdoK3n0Kvh3vfQNNvuAlolgloa56P2Aur6KE0hRauRoyNMs+3O9oPGDavQnwFplUlaWgZfCYIUX07hiEmMasAWaSpTWPWg0u8ISXw5g16N0jGmsOpxXCkdGGjsAtvuDKWbByjfPMQHzSM4QhqzlqR4fQC1PMmWPYcjZKktTrBpHcGspTCqMZTSBE0jQVOfxqhNo1dzeFoGQ5zAVeNsunNs+VOolRhSMYlRz+AocQxxHF/L0Nbn0SopbDHbv4F21TSukkWrJbnjn8SVFmhph/GUAp6aRatHsMQULWMKo5GgvjhBU5nirncYuxHHbgSwS0+cxqpO4SsZHDGJI6Ywa4kgxJWmUNZjKMVYr0ETAGM9KceWvYBVT9HRp9my53GloPHS1nNsObM01RxGLY4tpLnnH2PTnqGpTgXWE2WOtjqPuBqmpRa45x/mA/c4levDdNUZWvIUvphBK4b40D+MWYlgVRNsW/P4YpbqzQF8KY1emmTTzFO5sR9xbSgAPRtZjFoYuRiog7fsWco3B9DKIbac2eC1eXEQT07jKxnk4gTVxUHsehijMsEdp8D61RfZtqeo3d6PWhylpQTQyo6eo6WkMathtqwCZi1CS83Q1XPUl4Zo6wFw0xHSiGuTdPRZxNUwd9xjeHIQWneNKRwhiSulsepJ9GocX84jrY9jNeK0tDx2I4VaiuBLU3T0OeT1KNJ6wJm46x/GFhJolQi+ksURkpi1GFY90Qstkhi1CFplkq6VQ69OIBdH6Bj5PoOipaVpaklcOYonR3GkMF17BkdOYUlxPC0ZqKnFMLYcwdeT2GLQtggArlOUbw+h11KwcZaWdhSxHMaSM2x6R2ias0jlOLZcoGUeRqtngzCikaBlzOLJ0zS1WcxGGk/N9ZpgaUwhwbYXKJv1WpqmPkNTz6PVwmjvneKxX3ybR3b9gF8/8Q3On3iVa+cdDr8jMGsu89qRAiPjrzIZvsEpYZH8Gy9yKvUErqhy/cI6b0tdkmdeZWZ+jsSeGJHHZ4g8epjSzTu8cbnEhXcFli4JpAun2ffyRX7w3vv88NqbnFYvs/hOEnGxwoWlOktvCaxcWuLzL3yPp/K72f/wi+x5PMs/PvEYv4w+x/7MHG+91eLGRZto6jJDr53hB+cfJRZ5iePPnOHovvcZPHWagdfmOT1zjcnxN/nDZx7m5/NP8537f8RX/vQ7zE68yulrK8ytXeYdYYWJkQkGvx7llefX2DX4Hs9de5Vzy8dYfecdLtw0OXarQzx9gCNH9qA0ptCqMbaMo1i1BUzhBK5xhjveqyjFKaz6YZrKy9xxz7J2bZIt5yRyKUFbO8HqlQnuNV9Dq+Sp3I6glNK09cOIa3FqtzM0VtJsOSdQKwmUchxLKOAICzSWcyilHEatQEtboHx7HLWcwazP4IpHEVcLuNI8wmqCjnGUlSvDtPVjOOJRtNJhzOpJtvxXkUoFPO00KzcybDbfQaodR1deplGbx5COIJbTlG8d5K0T3+Wd41/m+qnPEH7qE7yZ/t+4/fqXeC37txxL/4y1tde4UbrEWuMaB3f/lNRLPyY6+ACXXk3RUiqs3lrj5mIFwxJ49chu0vv/hkLoTzl/4se8f+5F3nnzIPXSHFBk07tNbfkiy6vXMEwB05JQ1AampWGaOpZlYVkWqqxgGYE10DJM2s0Wuqr1EAPN/uX7xy+/Pee37fqmF5g7mm4Tz/EDOKbj02l2evyHoEGxI3cwNZ1Oz+DRaQWhxmZ3K2hP+EFA4Ts+7WaHrY1tDMPoBxSe59HpdPpgy1arxUa70+c6tptNNnuQzJ1L9k6z0z9XW4YZnGctK1hI+EEAs3M27vZ4GIam4Tsupm5gmmaf42EYRr9VYZpmYGV03KA50eNUOJbdb26YuoGpqziWwSe2Nzt89ME2vmvR9Cxcx8B3g/DBcwwMTcV3nX4bYodPYeoq3XaTTtul1bT7mpWdkGKH09Bu+ri22beIBLMPl267iWMFn/iOcqW1QyjtAT/60EvPZ7O7EbQtDLMXNAQBxc5cJAg22r1/3jGDOP1AwelNPHbCiR1I58cbDjvNiW5vcrID4/x46rNj9ui02li9tGynWbETauzASnYaGDsPcLMH9Oy2Ox8jvJqYhtr/WDufi+f4PTCJg2O66GqQdKmSjCpLaIqK2Kgxt7CHVORBvvn5f8v+X/7PzB/6Xzn0wCc4Nvh/cOTgf+Xc1OOUb2QwjNcprh/mwulDvD79OPsf/UvGX/wskRf+nl0/+AP+/r98gof/6Xc49PNPsue7/4G55/6aN0a/yvIrj5Ab/H3KN36II0xg1jOojSGU2n4aK2OsX30RozKBJ8b62369PI5RmcCsTuIKEYzSGE4lhN+IoZcmUSphSqsj1OtRVP8MF66neb94lvdrt3j19nVeuXWD11cXeauywsmrl3mnWuK1xZucuHqJM7eucb64zOtLN3iruMwr71/j1avXuVQs8t7KMrcq6yxV11gqL7NSXeZGpcaiKPPeepF31tZYUmRWFZmaobJar9CQRARFplSvUhYr3Fy/wVLtNu+vvse7Sxe4qZYo+TJnb17kraV3uCHcouSUOb/4FheWLvBW+Rrn1q9y/PKbnLj0FiuGyLvFRS4s3+L98jrLtTJXVm5zdX2ZU2+f4+yNy7y1epN3qrc5t36VVaXB+ZtXeGvxGq9eu8ypq5d4bfEG54urvLG2zNm1dzm79hZXtfc4tzLHun6cqpTB0tPYUghfT2GKERprQzRWB4MbZC2NUQ7Ala6UpKVlaawM0dYz6LUJNp0cankEVwpj1CbYdmeoLw8jr08grQc3MS09hqdMYjaCW+mWlqSlJ3HlCHJpgC03Q0uPIi7uRlrZDxvzbDh5OlYWce0QHzbz1G8+h1UfwawN0zViaOUBzNowG2YcvTKIWRumKcboqgns2ghm5RDi8ku49TG2jBTq2jDiyiG6RgqtNIIjhHCFMB0tiS9HcYUwTS3Fh+15Vq/uxmqE2bBy2EIkmFIYGTasKRwxjtWIBbvklVGsRpKmMkVbm6Zr5JGLY7hSIjBNNILQwqxHYOMYVjWJXoqyZc6yaUzjNhLopUnaapoP/DnkYgi7kcSTM3zUOUZ9eRBHDHz2TS04mDn1WPBGtx5CKY/iaXFMaZLK6j6aarp34xvvb6utRjQwDYhxXCW4yVdLkYBWXzuEIRzAVcaDXbKew2jEUCoTaPXJ3vMQZsuforS4B0cKgHlyZQxPi7HVzOGqUYxGiJaZxZWnaJszOEoSpTqGp8XR6hN07Sk8NYPcg3IqtRFcNUpl+QD32nO0jAxiaRS1eoiWEeFeK48rh6ktB9OHO+4cwsoo5dsv0NLjsHEYaX2E4o19tPUUbB9GrQwEh10jeK702jiN1UNs2Bk27AyuFKF6cx9bVp4tOx+o+BphfD3FhlugY+do9RosvpKiqaa440+j18ZxpICb0VSTeL0WxaYzRccMwgulNMqGFah8bSHOHW+OTbvApj2NXByjpWXpmlNsmPPo1RgdI8+WM4UtRKkvD8HmKTatBfRKCK0SYtudpXRzP44YzInu+vO4UhJpfZK2lqOlpakuHghufbU8jpBFWI6gVifp2FMYQoz66migj5QyOFKW8u0R1EYYW03Rsgq42hRaPY2nzeGpC1RXYrhqkvLSAGo1hiVmMRsZtGqMlpFHrU30DgJJbCmLI+fpWHMI6+P4WopNL48pxJDLE/hahpaRw1PTGI3A+NI28zRWDmDWJ+kYeTpGgeKNA2iVEGwcZtMONIZ6NdxrHATtg7YezEDaeg6zkmBTn8WpJ6nfHsKqRtkyCzSWBlCL4/02xU7AEMx4gqBBKY3TMWbx5GwQAklxWnKSlphCXZnkI+cYViNKbWmAppqma+bxlRRaZZI73izb7gyuFDQ9XDGBWQtsNFo5yrazwD3/GGY9zvLll/iwdZQ73jzlWwN4cpq2lmfTnkUtjyMXx7jrzbFpz9BYGcWTsmxa82xa8/hKGlfKoFcSeFIBX5qmrU0jFycxahHutArB1/JWhLv+KzhykpaVxFXj+FoOT0sGkw9pFmEtgiGE8LQInprEErNsWEcwGmmE9XH0eoQNZxpHzlBfmWDbO4FRK9BUF7CE4DC55c2jVaMY9SSeUqCrL+BJebRKFFdK9QK4NGYtjdOYwu8d3JtKDquexOopdz1pCr0SwDHb2jRaOYpWjiEXw72wIkljOQhytMokjpigqWbx5Awb5iyelKN4fQBXTPZC3BxOI8+2cxxHyKIUQwiro3TUWZxahq46g16M8qF/DLeRRC+H0Ushtow5lLUQbiOFL2b4wD+Muj6OVYugFsdwxGgw73ILbDnT1JeH8OUMW84c4up473U/idnjLjRWhnHFBF0zUArvTFV3QMr1xYNsGAFbSFodpKmmaarpnsYzhlkPFMw7LZKuWcBqBJMxts/gCBm2nSPY9Syb5mE6+hQb1jRGNcoddx5XTNE1p3HEFNvuPE01yx13nsbyKF1jBk/O4ctTtJQZ2tpsEFTIGe41j1BfHsERU2zZs2iVCEophC0kaetTOGIysC3VwmiVCe5407T0wH7S1rJ4chK9NknHyPRmdlG06ihtcwa5HEKrTdIyk2y4GVw1iiVFcOQ4G/YRPGUKrRbD13J0rVnUSgKjlqdjnECuRuk4c9hKjo82T9N1jmCIORxlBk+bCzgq5jRKOYYrT9PS57HEbM9kM4VWC9O1Z1ErcYx6FlsMGhyWmMISE6zXHuLxH9/HFz/5Lf6f//g5vvHIr5m7dYuz6yLvXF9kYXKGsdkj/PB0jNChQ8w/EOXVxA3Wr3/EkZrGq+Iyh2cOM/1MlDfHznNw+HV25V+ncOUShy+/xsvvvcW59SJPZpLMXDnN6+9nWb49y3xuEKGqsXITFt69zS3xBtGRR0nufZJnf/Q4zz4W4gcvZkmcKfDOFZPzV9fJvPMG+167zvOvxnj55gHmoj/g8GMrDI3fIvLGKofPXqV2s8X18zoP73mOHwx8k+j3BrjvvzzEpz9/kM98Zzf/8tzTnHz5MKtXXA4+8i6ff/AUT5w/x0ODu9n1rae5/5kM92dzHJqeZ/dggW999Zu899YxKouzyKtpNtTjfNg6z60rk9QqeYzaDLawgFlbwBWPI67m2bBOYTYKKOUkldtxNsxTAeSyMYNWyWHU8nzQPoMjzbB+LYKvHGXLeRmllOTyueexxRnYuoArHkVaD4xFHfMYq9dGsIVp7nqvolfmkdZmqNyO0TGO0zWPU1mMULwewhGOsmWfw5deY+1GCFc5zqb7JovvJ1BqJ7CUM0i1/5+t9w6O9E7MMyndSvbZddE6u+5O9qlK8tlnnS2dy7bqrPPalqy0Vlhb0gZtpFba1WqXm6gld0mumIcTkRvdQAd0QAMYTB4OORwOh2kYhhMxCI2OX875626EGYbn/vgaTe75/kDN1IATGmwA/Xt/7/s8x9Hlk0idOYTGNJcvfpvzx/6Q105/gvmxn+WtU/8X8ju/ycIzv8CpqU+w+vos/W2TTaPD69dfIjv2PTIP/WeOl37A2hvHMJs1lLaLbvS5dvUlDv/1b3D7uc9ROfwPuXLuixRGfo+N6zMIrZN045uY+iqumTQCms0mqqoOFZuOa+E4JoapEngejmUNJwwJnNIenuM+KmbYayTYpjlYDXTphj0c08WzvWHQELhJ0BC4wRCy6Q94iB89XyZmjZjIjz+cfITdAVQzxDEdBEEYwj3DMESWZba3t4e/5g8aHrZpDTEJuqLiux7b/a3EUDm0fXhsDywh/W4P301aFMPz7ODfuhfcaIo6DERc90O7ZRAksgjHSRoo/iCAMTR90BpJAhBTNwj9hDN4z/ZWDLyL55p4joFlqoS+TejbeI7xYwDNOAyGzYi9ZkU3cunGHlHo0o2Tg/heXSUKQhzLpN+NhyHF3p8TBYNJyF6DYdBU+GjTYWvQttgLCPbet9eiSNoNyd8beM4Axpm0P/bmKntO2L00a2/yEfrJdGQvzRdeuwAAIABJREFUlNBVbRg2uLbNVq8/MIZ8GHzshRLBIAVK9kbhMOAI3A8fz16gsdcO2TN97CVq3WiwO/LdZP4xsI3sbXx8xyfyE06GZZgfpk2Wja7KaEqH1dtX2ffE5zmz+DD7H/hVzhc+wdnUP2Hq/p9k7uG/y/F9v8yZ1Feovz2NpZzDkp/n6vkR5p7+NIVnfo8Hv/oLfPJf/gSf/tWPceCbv8wf/at7mH/qN3lz/i+oPPYJTh36LG8d/zaFw7/I9Vc+g7CyH3VzFlM8gikfRG9PI64ewBPTKBuHUWsjGI1xfCmD0RhPtIxionvUa6P4nTSRnMXsTNOpj6FIaerCMTY7z3Gz/hpXN1d4+cYK19sKVzbbXG91uCKIvNFs8rYg8sLKCi9t1Hil3uBtWeHVRovbTY3bTZVNwaAlWxhOjKhYdESNZkNEVWxUxUJSdTqqjOEkGylJkhCbbQwrRjNDZM1F0h3asoZkmLQVCcnQWFNUbksS66rCuiqwIXdoag3aao2muEJdl1mV2tTN5P2Cb9G2TBqqgmTbaJaJqClojoXmWDRkAck2UDyftmHTMk2apsWqJHNDEFnVTa5JKrdNh6uKTsMWWBFv0TSuY3hXaIsnMbRjmHIJU8yhC1MYwhR3okUCLYstTKMOpjddLT+gm88k3IX6KGpjFL01xnvdBfTWKHLtMLFRYMdbZPPaM7hSst9/r1vF7Bwh1PJ0zSLixmFcOY24foDdoIwrJ/OQnjoJ3Xnaq/vouSXU5hh9p4BW288H4Rxb9iyBMknjxl9DvzoMKsS1p5IpSDuF2Rihq03zrp8nlMdxOwmM1RemkTcO4gpT9K08O04RR5gkkNN0jSyRNoPWGEuCFSNPbORRG2PYQoott5w0LKQZelYJX8mhN1Oom1PJTlvMo9RSmO3UoHWR/HzbnWfHW6B+Yx+uOEPfWCCUSxj1aUJljr5RJlILmM1JtM1xIq2IUptA2RxP1KV6HldO01rZR2zm2HUW6Nw6hNWaZsdd4L3ucdauPknPrWDLs2w587zz8g+gfxK1PkHfqlC/sR9XnGXbrWIKRxDWD+FKeT7oHcMUDmHLB+i7iT3DENKItVEiq8idaBGhdghPy9Bz57CVFM2VEXxtjq5TRGuPIjUOYooT9Jwivp7DVyv03SW01hShmcMQJtjyywi1EfpuFVueILRmMMRxtoMyoZnD02ZRW+PEdpHdME/PziBu7GPbK7Ltldl251Fq4wRKgdicYctNKsfJoS5LqOcwO+PcjcsEWoYdrzScf9ji1KBxkSHQZvCEaWItAZXu8SV8bZbtYJ7QKhDriWXD6kyjNyfYDeYJtVksYQKlfhh5c4S+XaRrzaE1xn7s56GW5U6wmDy/14+gbI7yXnyUvl1G2jiCWh9jyz5K15hHXB9Bb05wN1xg212gdeswWv1D6JwvZ+kaRVwxuUnv25VElSoXCNQCgZajZydsh1Ar0jOXiLVFTHGa0CjgqTl8fQ61mcISsuyGJ9gNTyA1UjhqkZ3oJI5aRhcK+PoijlxlNzxHzyklLBExhy3O0bOXiMwk+LCkNJ6ax9eKCezRqOLKcwNGRR5Py+BrOVw1iy1lcJQZXDWL0UkR6Hnuxke5G5Ux2mNsOWWMZopdbxGtOU7XyhNoCYRPro3yfnxswJqoYnWSRoSyOYZWmyZWK/T0eTwhi91Ks+su0NXnEFcPDz7WI/SsMu2VxLAT6YVka9+cwpPLRFoFq53GaE4kil8pi9vMEHTybLtVIr2AvDGKLaQHs5GEF9K3K9wJFhOwYnOKUJ1jy1kYcBay9MwFumYFdXMST8pB7xRbdhIyaI2Ey9E1i/hKFl/JJQ0bdS5pDIhJq8IWMvhygb65SM88itHMDacfvpLDUVLorRl8ZZkt51Sie7QSGGzPqSbgXHWe2DiB2phBbowQ2Rm6zhyhnihKY2sRV87jqjkceRa9ncFTSij12eQ201wmNBYGuuIc7bVRImMRX13Al+cJ1XlcaW/alkZrTBLrCcXfFmaGN/qxXkGrp5E3UrwXnSHWFgiUIo6YH3AnCohrE8TGPIGaBBtaIwl5e1aZSC/iijlivYIrJgwPV5ohUOdwxQJmK4fVShgNycE6QyhXsJs5rMYsd71j9PR5tsx5tM1JrGby3HE7uUFYkcNuZ9h1qigbo2zbZSI9gUhuXn+K97vHeL97HGljjPbKEe6Gx4j0xHoRqNmkUaAX2Lj6JI6Y5k6wiLY5it2eSqaSWg5XmEbZOIIrTCfa6vo4RjtFoOWJzSK2mCEy5oiMOdTGBFYnQ6AW2PWO4skF7vjHkdam6BqLqJsZdtylQViZNHV2vEU6q0eI9DlsIUPfnqdx8wBbzgJ2J8uudwxPLGK3C4TKPDveEr5SQFwbHSpSrXYmaYHpJVwxhy3M0rMqg+d88n3PbE+iNcfw5GT25EozaI1xAnWWbbeEK6eQagdxpBKhMY+vZTHFCbT2CJGVxRIzuEqeUF8gNOaxxCxyfZLIqBDqVaxOGbM9T2BWcLUiYj2F3MwQWUsE5iKmWMJR5uk5Fba8JcxODrNTYMc/ha+WsaUckVkishJOTqjP07WSeYgjF3EHjArYz1986jd45C+LfPJLP+LLRx7i0RN5Rifmkd8MuNKCi5dHOf3iw+T+6hhnT8KBNy6QvpzhxKs3ufraTZxGzKP7p/n8oQf4/ezX+NLydzgwe4DJR56h8cplVtbqXKu3OFmd49L0QV56/FFeSFV44dw1bgsur73wBm/UVnj08CGy3ztIdV+RRw5Nky4tc/XoOyivfMDZ6kssv1xg7vwklepjvPBMhjc+8zZnjkPhTZmZN2+z8voWtVe67C+XeWj/93n0P/4BV55+mfQzF3hk5iXGX7jNpasat96Sub3S5cEDJ/jiVIEDr5ziZC5P9YFFvrP/Al8qneLctVtcfeUK9/7JA1x59XW65k2c9mn0zQWM1iKWehRZLuIry/TMswTKaaz2Mr58gr59Fq1RwJMrbDvnMFpVlM05fOUoW85pbHEecT1DbCyz4z5HqB1n5c1D3Amehe2LbDmnqd9IEaon6BpncKWjKJsFtt0z2EKV2DiNtFbmvfA1jOY8gXoMT17CFqq44lHM1lFc4SyBdB5bWMRTTmALJwm080TmRSz5WRztWcTmIqpUwpALvPny97hw6lO8c/HTPF/9V1w+9Su8euyXmHvo53jgj/9HFsbuY3fLoamLPPfyMuXM95j6wW9y+YUjbNvX0esb1NcUdL1LtXiE58tf4pXcrzD5g/+Wa89+jucq91KYupfa+lFs9xqiso4gCDh2iKE7KLKOpmm4rossy2i6jOMaWIaJPzi37aECnIGo4aMNCm/ActibgIQDSYPv+PSiJHAIvZCt7hau7eE7PlvdrQ9RB37SUEhgm96HzEY/Gk4+umEPz/aSVsUArhlFUQL1HAA+gyAgjuPhr1m6MSgIOENMwd7F+3Z/a9Dk94aP46O60j1Mwh7nYo9RsdPfwrFsdra2cRyHOI6JoohutzucoewpXPc+do5l4zsurm0nwc6AcWEaCoFv/5dBhWNpSVARJGoV17aGRo9uFAwZFXutiDhyiSOXKHDoRsEgafGGW5oo8Nnud/FdZxhuRIFP4Ln4rj3Uee5BRuIB2yIKwmFY4Lvuj+k/98KLJDRIGiD9XkgceYSDVkjg2wngMwiHZo+9oKA3+DO2+1vw3vt0Wm0++6lPc/HCBRRJxjatYZIVByG2aQ7pp/EgdNh7su01LvY0qHuP58Nf84eKmA+duEnTw7VsAs/Gdz+sDtkDv61reRiqiW0pmIaMoat4toMqi/ieiaY2uHjxJK+/MM7SzH28svxdqod+lZlH/h5L+/8Bi0/9Q8qP/CLPZ/6MxptTrL6d5c3nR9n/rd/hD37pJ1ke+WMe/tov8NVP/F0+/asf4xv/6e+w775f5Pn857FuTrF56SDzBz7H0alPU5z459Su/hl2cxJfLNPZeBLPGMFVc7Ru7htsOqdQayOotRGs1uSwVbH2zuPJixkxjbRyAE+YRqmPYisZhNYoknIKUX2RpvA2a611WqpJXTS5drvOtVvr3Gq3uNFssqkbXG91WFV0VjWL19br3JB0BMVEMVw6kklbMLCsLoYWILQNVNnDEnRc1cA2NHRDQjcEQs/AViQsUcLQQnQ1QFd9LCPEdWJMw0PXHBTZRLECOprDSkNgU1bZlDqYnoYfyuRzB3ntjVe5uXELPbS50Vqlpre5LWywLtbYFDdZb15Dd9vIZh3ZaKLpInEc024qNDYVRNVEtTwEzaahmNRkkzXJYE2xWJEMJENG1Zq49jq2+hqB8QK+fgKpPoshFrjTXcKSpjE6SeXT6kyx7ZSI1SxGfWx4Q+lKM/jK7OCGOUOoz6C3RtGb4+x488RGEWF1ZOCln8GRJpE3n2HzejIxeDc6SmTksYUpgkFdv+/kaV//EX0jk6gf9SxyfYSelSOQJnBbh2jffhxfnsCXJ7gTFFA39xMok1jtI8TGNF4nhd0cI1ZTRMo4VvMgvjhOKKXw2ikiLdGSqrXDBEqarp7FESYJlUR52jULCSBUSHEnqCYfAyF5DFtOiUDNoTUmBtOOLFZnZgiN0xsZGjefGYYZrjQ7nBH0rDKOmCGQikRKCbORJpQLREqBUMlht1I47Wm6ZmKdMFopYrOAXDuCJ6dR60fY9Uu8Hy7jtNPY7RnkjUk2rh7E6iTaSkeax2ynEddHk/3xgI+g1CaGL0q71izSxhh2O7mBc6RxLPEgrjKZ3FZaJaTNMXw9T2TNYYopbHma0ExeeIZ6hchMbte3/CKGOIYlTQ4qvhkiYyEhrkvJLZreGWcnnMeWMnhqPmlUuDlsOfn9gZFUhG05M2RUeOoEtjiWEOXNPFYnhdFMsWVXic1ZPDk9qD/PozdTg5lGhq6VxZGmiIxZpNpB3usuEJtZLGGSvlPgbjiP2RgnkDLsuBVio4AtTuNrWbaCeVx1ZnBASiY+rpTBkzPD3+9IU3StOcwBG6RvF5FrRxI1amcKuXaEQM3SteaSm9kBcNNsTxLp+eT9Shm7k8WVkhCwZ80lN/7NDFo9w91wia5ZpHnrAKFWYNdbIDbmaK0c4E6wyPvxSfRmEoIls5cCrpgl0qqJOcKcw+ik2AmW8NRCshfXSrhKEVeeo++dQm0lLQpbrmAIc9hKidBaxNUqKM1x9PY0295RAi0BZsqbU9yJlhFrRwj0ORw5mQ9ozVlCYz7RWtpFTHECQ5iiaxdx1RnU1jihkcfXskRmgY0bT9KzZ4mMGQJtlsbNZ9jxqthCCl+dxpbGeL97LLmtbSfGoJ5VxmhOEaj5pIViLxFKRZx2llgtEsh5QjlH3yjS1QpEWmFwYCtjtlNIG8mN97Y7T6DmUWqzuFKRnjlPzyzii2m8zjSBMEsk5tEaE2y7CUBTa0wk0GA5YQLsKSuTsCGZ9ZitNFv2IkZzBqudZdtZYNtZQGtM4Uo5Qq2YPE8bKWwhMR75SnYwbZljx13CEXIIq2N0jSqhVkDZnOJucIIPuuew2gVcMbFgsH0aR03hqSUccZHYPI6vFTDFcVw1w53oGJFZwlOq+PJRPKWCp2Ww5FECY5b3+6cR1lN4SoktbzFpybRTtFaP8G58GlssojXmcKQKO/4JYquKpxQTzWi7SKgfw2wWiNR5AiWZwaj10WTe1prGlwvc8ROLhyNm0erTbNmLuOIcZjOH1R4YQsQCVic7gGnOozfSBEqRvr1IzyolgYNWoG/PYwuzRFoZR8hhd3K4Uga1PsG2k7A7PLGIKyUBuiWkcFp5YmWerlbFEwoEUoFQLuAJs2i1CXbso3hC0qZw2rPY7UQ9HSpZPHEGX53BkzPorQkivZBMfKRk4uMIWYzWRMIukjNojXF6VpHYKGC2p1CG0O/EyhSp2WEj1OmkiNQsoTGH2pzAEjN0nTKukh0YLJJwz2gmPBNPzrPrLWO1s2j1DNvOMbrGIr5cxBHyxHoFXynQM8tYnTSBmvBdelaFnllBqU0m6tJ2lkApYzazKLU0RnOaeADQjPUSkVbEFbPJhEdOJkZWe4Ytu4renMJsp7CFaUI9S9csoAyMKH27zI43T9cqoNSPEOozfNBfIjZOYrQSZkTXmaPvF4ntIo6UT2w0QgFPSdg5fXcBozOThBv6Ufr2aaRmClcrEtkL3IlPc7d3FmEzg6PMExhLRFaJyCgPmSqxeZRAn8dVCgR68uapc0TmAo5UxpUrREZ1APXN8H7zON/92h/zufvv5YHKj3iudpGLb7a4/ILD2flbvPROk6PlJ5n58hf5xjPzfPvFF9n//EN8d/kPePTJv+C+B4sUX13ni6knuO/497h/6nc5Mv5FLpw5RfMtj9SFy7y8WuPFs69yZuQ8xcdeZvEFlYOvvsH960ssXNrHqSMz1K98wEu34KGn8nz621/iUPkI6a99jwf/4q848/KLLFySuXR5myuXzjF53zOc2aeQetTn4fNnePVWjStnN7ny/Banr6s882yWI08fZua3p3m8OsGXHvwaqXKB4+dvMTq/RuUti/uLR7iv/OdcPJnHym2w/MOLFC7c5KVrm9x6x+fVt0SKk2kefyLPG5ffxlSuIGwsIa2Xaa8VMJRFFLWI1Vkg1k9jtY8ib1SQN8qE6nH0VhFHKmO2qgTKcaSNAr6yjC1W2XJOoTUKaI08WqOILVQx2xU8eQlPXqJnnUJrFDFaZbbd80T6KZo3p7GE+YHxYxlXPIUjnMYRjrJ5PUXPOk3POo3RrGI0l4mUF+jpL6M3yii1Mj3zPF3zRZT6cbT2Kfr+JTThOJ5zHFUs8PrFv+LimXt58cQf8cLSb/Hm2U/w0Ffv4bHP/DSf+aV7ePiz/4IzxSOsrb/KysY59j3xSZ68/19y6ezTiKtnsTor6KpGrVbj8Ye/yFvHv8q5Az/PibF/xPO53+D5yp8yM/J5XrowiuVcoyOuEYYhlhlg6C6yrKMoCrquI8sigthCN+SkBT/gKQxZiB9p9e+dERN+xUe4h54/ME9GeI6PbTr04j797ha+4+NaXmLy6G8RBcFwVuG77odCCD8g8pN5RuRH9Ltb9KIeru3Ri/uYmkkcxx+2J3z/xxoNrusO2/57/MRuFA3tllEQEkc+W72YXhwPDJbeIFTY06t+WDLohhG729sYqjZUjdq2jWVZhGGIoihDG4qmaei6juc4AyVqgKElMxrXTs7D9uCSPnC9//+gwneTg37SqrCHCtLQd4fmjtBPfowGjIpkLuIPmw9JMJAEEh9tVPS70Y/NSPZMHfGAMdGNoh9jSvSieNiu6H6EfroXNEShQ+hb9LuJgaTX9QcQUAvfM4cMib22QzDw0oaeP7SN8AEsVqvse/IpPCepvmz1eniOM0yMtnr9BDLykWBiD8a5N/HoD3yzyb/THQYq7kdCjb0n9l4o41gGUZDUh/YSN9u0cEw3YVQ4Ar6nYugipqHgWCqWKSDLq7x0aZnz1R9xbu6vuHLqh5g3Hmfh4D9h8vv/A6VH/xFvlj7FxezXaL0xxbHsd3n8vk/w6z//k/zWz9/Dvb/+t3m+9AUevveX+YtP/s8UD/4u4vX91N54HK89x+rrI5TGv8LBh/41L5z4j6y/cy+RPIPdzKN3DqKJ+4idCmydwBWmad/ah92eGm4+tc1RzOYEhjCNJUzjdFIEQhqrOY5aP4KjprHUaTpSkWbnKPXOBVbXL9MU6jRbddqdBu3mBu3WbYTOOh1xk0ZzHVHtsNmus96ssym0EdRNOvImitpBUUQURUHoyGysN2k2JIy2hNJqockNDKuJYTfRjAZiewNNbGFZGqomoyjKkDxrqjqGbCA2RHRdp9MRaYgdmopETdhgs32NINzkkYe+wJkzJc6dX+DqxmsIYZ3r0ttsWCsIQQ01brKqXKJhXaahX0b3V+hIN3AsCbHRYvWddUxRxDd0TEWmvlFjc3MTVVVpdATWG01EqU6z9ja+9g6ecA5PWExuGOUMijiJrye3o0pzDEdKdGVdI48vpgmkDJ6UJVDzyUHRLuFI0/SsPFLtIHfCCttemUDNotUn+aB7ki2niiNNozYOwe4S9E5itqexBy+utr0Kan2Enl3AbI9Dt4zdOoInp2it7qdrz6E3R9hxcmjrTxHr00RaiveiEtde+Q5dI43dGWHHzdG48ddE8gyxksYXxrFbh3A7R5LQQp4mENL0rTyhkkFeP4gjTLLrloi1GezOBHZ7Yqhk27M69Kw5HHEab8CpCLXcwExQxFfyRFoRrT6N1c7StxaJjSLK5jiRXqBnlQcgzDRbTiXZv2+mCaUikVLEbEyj16cwmyl6RpFgUPMP1BzbboXO6gGat54mNnPcCSu0V5/Gbk1x11ukq1c4W/0an/v9/4nM4U8hrpcR1ys0bx3ivegEVmcGpTbJ5rX9vB+fxBVzqPUpIiNL15gn1pbYeOcAkTFLqE9hdiZwxTyukksge3oerT1J1yniqhksaYqeW8DXythSFk+bRdg8QGBkCMwZDGGS2C6it7IY7Vm2vCpaa5yeO4femWDbr+JrBfTOCKGZ4U5cQW2NYEkpDGGSLb+C3pmitfoYRucwd6ISauMw0sYhjNYkO+4C0voYtjiBJycfT6U2QdesJNMaMYVUO4DeGiUyZonNHOqAm2KLUxjtMVx5mrvePLGWQ90cJdJz7Pjz9JwiemcSW04TagW0RmIe2PWruFIaqzPJtltk2ytithPgqq/M4EppnMGUqW8XE0VqcwxXTuPJGe6GC0gbhzEHz6t3o0XMZhazPcMdf4nYKCBtHKZrlAjUIlo9Q+f2IbbdKl2zyLY7j9lKse3M40mzSOsjeFJ+8LyaRaodGbR7Cmj1DH1zmZ5THjQaZgYAxTlicx6tmSE2F7h45hEuv/gka9cm6LmncJQytjKHb5SwlCy2lEbvTBOZ84R6dXioiK0yXbuILWVx5DyBVsFXKwR6BVfJEdtzOMo0ljSNr2dxlAy2nEbvTBAYWXx9FkuaRlh/Ck+ZwhameDdawpNnuRPMs3HtR3jKBHpzkm03aZwkh9UK78XH2Ly+j55ZIpST+Ycn5Nm2qvT0EtrmBK6QQAnl2ijbbpXO6iG27Ap9u4K0MUrXLHI3XMLulHDFErFeJlJz+FKGrprFa6cJheyg1p/U23e86mCGkLRcQi2xtOzBdGOjhN6YxhXzRPqAUaHOEemJ9UhYG0VrTA15M5404AvYyeHSbKcJlDnuBscRVsdRainejZa5GxyjeXOEzsok7wZnEj2lXqazepi+P4evltCbZYx2KYFpqikiK4/aTBGZFRyxgiMs4qtVQjNL5KQxhHEsaRZXriQgVCmHLc8SmUViax5XLhLqi2jNOWyhxJZ7DEcq4GsV6rcOoTeLuNJRQmWBnrmELcyiNcYT64OeG06YXCkJ4Xb9o3Ruj9IzF7gbnETZmMaXy/hyEU9OAJmRVqZnLRCqZXx5Dr2RfF6HWh69OUWoJZMLrT6d/LfmAp6ccEi6RoWeuUCglHClPI6QoWsWEG9P4rQLbBmL3HWPESkltNokXa3IrrOA3criCwV8MQkwAimPujHGXX8Bt5Mm1GYJ9Sx3o0VW334saYsYJXrWPHJtMuHQSNM4YgKOtoQptpwigTqDvHmEvlkgUrPo9TE8Mc22XSJUZunq+aRVYRUJzTksaQatPYVvFPD1AqE5R2gm1phIK2K2MwmjYmOK96LTOMIc284xzFaOO/4J1Po0PXMerT7Je/EyrpTBldKsvPkYu/4S2+4ikVbGFQsESpktexm7nTQpIq1IbJQS5o+YxZNyxHoJvZHClwuY7UzSZhm0uxwxjadkMNoT7HqLA+PVBL46i9meZMstEumzONIUPeMcsXECR54jshJGitFJ48oV9GaJrrWUhAhyohYN9TK2WMSTq/jKUQwxi6sVcdQivjFP/fYY2+FpXLWK3MhiCmn0doYd/zihvoAlFOlai3TtKl2ngq/l6dpVfK2C2ZnDlSvDxoUlzRCIz/I7H/95/uiT/5p/+i9+htFikTMXTSrPCpx/ZxXraounHkvz1L4sXzj4GEeyT1N79TmubdzkgnSDZ8UPOHp7g7mjc3zlD3+fb/znr/L0fYd561qH8zdWefu2xYV3NjizssqPXniRrzx7kT977hzfOZmis71Bq/0y77xyleaVHc6dqHHvDx7kwYmH+cKXP8mTX/sWX3vm23wz9SM++8MsByY2ePNNg+rJa3xn8hjfODrL2UsXOPiDEUr7TnPmlRrnW23eqbV4+skJvvGNg/zw6EN896Fvct+nHuL6Gz1OXJFY2rzFw6mn+cG3vsD3PnWYi3/9Jj/4TpXlm2tcWalz6dRtzr9U49sPPszDRx7l8u3TNNXj+N5xIuckq++kcI0z7G5fYtt5FmWzhC+fYtd7EbuzjLCWY8s5hSuVMdsLNG/NYHcW8JVlxPVZ9OYc295pfHUBR6xitEq8G51H2sjTvj2DXCvwbnyeUFtGqVWQN4psu+cw2xW2nGdxxeNo9aNsXi0QqqcwWwuE6gkaN9Js2c9hNo/R0y8irR6ja5xCrZWJtXPUrhbw5OexhDMExvNonWPY+jEcfYlbV57h5PwXOFv9DBePfZZni5/gh3/+3/Cd37iH5Yf/Dd/693+PP/31X2Cp8AgLR39INv8lHvrBL/HC8cfQG+eQG6+h6nVSmYOcXHic40d+g5u5/5uJ7/8dzqR/g8rof2b0qT9iLn8/mvkWbfFWciZwklZ0WxRodtqoho5mqaimgmrKA8OHMWw67F3S712kD9sH3oeShj2jRtK+cImDmDjs4jn+RywgMb24j2WYdKMYXdUSVoSXSB/2zsqBF9IfgDe3utuDKUhEN+zimO4wmNjjU4RhSBRF+L6fhBW2PVwpRB+9yB/wGbd6YcKqdMzh2dazfQI3ohdt/9gqoRd3sU1rcHZOGBr9fp8gCAjDEMdxhjBNTdPQNG0I4gxcD1MTFfQ3AAAgAElEQVTTkyBnUCzwbAfLsPFs/78MKmxTxXUMfNck8O1B8yGxf3iONWhWhENAZhQketKkwZAkST9+gPfpxdHAEOIOpxm9OKLfjYfNhW4UJQ8uStKbvcN/HIRsdXts9XoD7Wd3+L6tXj8JJkKHKLAHoYlDvxsM2Rl7H3DfcRPA5uDJ4jnusA1haPrw/baRtCds0/wwVBgyJ6IPmx97gcyQKeEPn5h7ENDt/tZwCnJ3Z3egGf1QT7O7tY1laHSjYNjW2KvY2IaTOGpDCccR0ZQ2vmsOAos2HeEaZ57NceXZg6xcOELuid/jlfk/4ULh13h1/j+Qe+Qfc3Tfv+NS/uvULo0wd/ir3P+5X+WT/+y/4xv/4e/z+X/z0+z/7j9jbt+nye/7T5zKfZFrFx/gysUHaN2awOoscab6APt/+Cu8/fJnEda/gdUYw6wnt6hS6wnatRFaN/dhNifYtktYrUms1iTS2iF6Rh5tc5Q78VHEjSPJDKQ9hbp+CGFtPz1vDlubplYfw3JPUWuepClcZr12hdtrVxDbN2lsvI648ipO5wZK8zq6uMbm6luIndvo2iaKtklHukZbvI6ir7FWe5uOuEG9scba2m3W19eRhQ6q1kHSN2lqt+iYt9G9JoraQNHaqOoaqrKObXSIfJNmbRVbUQh0C0dWkDsNNE0miH3qwibrreto1gqN5osY2itIwtt40Sbr0mXa4S1u6pe5ob3GDeVV2vFNNvyLrFnn2TBfQLBfoyG8Rm39LSLbxFV0jPotnPYa7ZW3iU2R1atvIjU3EVsNTE3B0OtY6k1c8WXuWC+ib6TRG+NEziy2OUWndpjIKuDIyW3yllPCEaZx2lP4UmYA0koq51tumd1gni23SOv209hicohzxPQQtBYbxeSFrDyF1jxIbJSI9CKRPoe0cYT34qPJXMTMYQmTxPI4wu0neS+ushPM07XnENb3815QIhBG2PXymK3DbDtZxLWnsDsjqJv76Rpp9MZB/M40PW0GffMAZuMATvswoTyJL0wSiGl8eRpPTOEOJh9We5xYm8Vqj6PXEzXpblBFrY8i144kYY1dRGuMDRz1xaHu0GpnsNozdI159EaGSKsMD5nSRmIM2HIqOOIMan2cbbeKUc/gtLNYzQx9o4IrzBLKOWItz45dQWtMJNt6LYfRnsCVpgm0DLY4gStPEqlZ3E6anjFPrC3y9otPkTn0J0TaeTorVe4Ey3RujxAbZVorh7kbHMNqz2ALs4hrY4lKU6/idCqIq5ME6gyhPo1UO4y6OU2gz9Fz51GbEwgbh9nyK/j6LI6SQqgd4E50ErU5hbBxGKl+iK6b1NG19jhaa4LQWMBV5nDVLFL9CJY8RdeZw5YyhEYRT0+htg4TWrMorRHU1iiBkaXrlDA6U3TWn6BnZ9hy8xitUdqr+xPbibeAWp9EbRxhx68QG0VaK4cR18cI1TzvxUtojRFscZLYzNGz8zRXnsZojxEbWQJthkifxWyME6tZtgdWF1+dxVVnEiq9kUs24kKGSC8QmwXuRgsEaiZ5EW7nk7ChPYmyOQI7J/HkDEp9lG23TKhlETcO4cpp3ouXuBNWkWqHkWuH2fErbLsl9Eais32/e3zAt0hu17fsRWK9yq6/gCt9CGA1Wim0xiTsnsXupFHrUzjiDB/0jg1sLhm2nQUcYY72rQm09hQ7wSKOPIvSmCQyK7jKHLaYxxJy5Ca+zGLhL0kd/mM6GzPsRKfxzTJyaxKpOcZutDjgTKTx1QqWUKBrVdFaKSwpTaDPERplPKVEbC7iyHMJsNMsENt5YnsOS0rhaTPsBPP4+iymOMVuVMVR0oi1faiNQ/TsAu93l7nx+kO4cpr3e1V2/Dy1q09hd5LAKNQK3Hj9EQI1x51gkVArIN4ex2ometJYLaJvTmG3pwc2hQxme5rYSIC+rjjDtlsd6kUT1slZtPosWj1FoGSJ1Fns5gSxlMVrpZE2RhMWRLBI366gbCYw10ifg/4JAjVHa+UAW848XbOMK+bo3B7lvegUsZ4wN9TNSeifpm/Ns/rWE+jNFO9Fx/mge3Ko3wzUPJFeHHxejuPLCadCro3hijm6xgJ9c5nWzXG27KMYzXTCLVl9Cl8tIW3kiIxjiLVRYieH2hpDa03jygX01hyBepyutYxQO0TspLGkiQSEah/D1yoIG+MDMGqFvrtIZ22CrrXM3fAc294pNm8cSYwvSonf+w/3cOjx30KpFQnkBax2HlfKseWUiY0cRmscvTlB1yii1ifx5Bw9cx5HzOFJcwRKGUeYw2hmsTtZfLmYhBNKkZ5ZJdLKaPU00voEPavEu9FRlM1xPCmXcBPEPJ6UzD3uBFV6VglxbYxQLdM1q5itxEJlCVP4QhFlfZode5lYrSDeHiOQC2xbVZxOBqs5i76ZpqtV6Oll7HYGfXOCXXceu51CbYziSNNsu5XBvGESrTHFlrNApJXo2YliNzbzKJtH0AbTwNhIvl5vWUUCeQa1NoK2OYqycYS7fhVXmEa4fYDAmCO2S5hiGrkxQdcpY8uzuGoOvZNCa0zhCLP0rHnu+MfY9Y6x4x5Dq88QaQt4UolYr+KKyTxErU8OVL4Z7oTVxNahFjBbGd6LT+LLRcxWFk8qsWUt82547CMzj2zyd5kVzIGe1JWSeZnVyaA3Ey1wbBQQ1w/hSAkUWK6NseUkfJ3dYH6gg85gi5Pc9+V/zonyfYgbaUKzSGyXCI0yZqeErxxnyz2G0clhConmumtXscQ5XGkeR1zAkvMEZoXQqhI7S0T2EnJjlu3wDFv+KfpulZ6zgFRLodRn8JR5tr1jdO0qnprHEmfo2lX01uwAppm0K1ylgN5O8Y7xBH/08Z/l4z/1D/jtn/s4n/vaExy60KF6S+bklfN855MjfOHeH/JrD3+LQ9/Zx7mvjzPxwCSPfneR/ce3uNxs8ebFi/zWP/g/ufdff5Nf+7cTfOnB1/iT7zzFGzdPca62yYUbDcrVExSyB7hy7gBXnnuC1MG/ZP3mNVpv3OGlDZWrK6+jXXuR/OhjPPbn3+LR+x7m9x5+kEubGpdfN2ldXePGm6/xwjt1slef5bhZIfPGM6w8dZkLuQ0Olp/jsUqGsYlZVi4ZPHjwCP/+0G8x9dCf8qV/9XX+6nfPMH7wBk/OPMWLb5aQXpF49svX+cNHQr7+3E3SL51g9IeHOTR6lucaNucuv835K7f49c//S26qy6y0J1ivH8LSyvj6aXTxNIpwYqAnPYXdWcbuHMNsLREbp3DEeeTNGdR6GUdcItRO8H73RRxxAa05R6gfxVMWiPRl9GaJr3zm58iOfZZLZx+mZ57CV5YQ12dorxTw5eP07bMYrQqb16ZwxeO8F75KV79A/XqGvn2OvnWWzmoOca1IoDzLrvMa6sZJGtdT9Ixn2XUvIq0vIm0cxeycZjt4mTvdV/Gs03TqBd649CiXX3yQk6U/4dz8Z6hO/A4vLnyeqb/43/jOx3+CB3/tZ3jg9/8x3/jML/OlL/0fTGc/TWn+U1w+f5Da1Qpy8xKmU+PMuTlefv4QZyZ+h9OP/CyLh36RpZF/y8gj/55bb6Q4eexx3n5nEc1cR5Lb6JaJ6TpopoFqGliuiWEnYcVmq5ZwHQZntw8v6IPE1Dg0OFpDSYQ3UHkmxg6HOOxim8mPruURB93hW2IA8YdBiGNZQ6BlbxAOeI5PP+7jOwFb3S0cy2Wnv4vvBmz3toczjyAI6Ha7+L5PGIYYhpGwIwZogj0OhmWYySX8AKAZRy7hR9YSvSgeMDUCYr//YyuI0A/QVY1CLs9TTzzBiWPHE2DmYOphmubw79d1HcMwhqxIZzBrCbwP7SauZaNKOoZqcc/udh8+eB/XNnFtk9D38F37x96iwCPwnKH9Y09NmrQsvAFsMxxwJ9zhtCPhUfiDBxkTeAlwcw/I2e/G9GKPbuThuyZR4BAGNv1eQBwmAche8yL5PdFwghIFHv3uAHb5kbe9Rke0Z+b4/1g+9p5Ie8lXN/pQN/rRwOTD6UoyV0mMJ/4gYImGrZI49InDgG6UvG33u4lnNo4IvOTJ9dEwozsEjSZvewyLj3py98CavuvheR6eZdPzAjTVZbOh0mg0aN08z+n0t5mf/DqvnniAyye+xnO5T/DW8qd4+9gXWTz0m5T2/Tav5Z5m/XyO45P388WP/yz3/srP8IPf/d/568//MsuTf0r14F9yYuw+Dnzz19n/zX/DlVMP49SKSLdnuf7qAY7P/yHX3/g+Qu0Zbr/9Q4z2KI44jVIbQakdprOyfxhQ7AE0Q2VmyKswOmM40jjtlUcxmwcI1Qn09ghaZ5JOYxxpo4KvPUt9dQmp+SrH57MsZCeZGX2AR7//uyweup/Lp2Zp3H6VldU3WO1cpaZcYUN8idXGGWrOberuKivK21y8dprMwgEy8/t5Zvz7TBef5Mwrc2xob7Miv8kbm8+zrr2G5q2ga0066y1eOT3L1ZdPs3rtKq1NCbFjY0sOL58+y+z+J3np9eepNRtIokFto4GpSywvznFiaRFX81hpNWlpMpvSBuut68yUJjh6fpn586epXHiO0usnSJ3NsfjqSc5evsSNDYH1uoLn2YjKTTzjBlL7RU6f3s/zF6aZW5gkf2yBwvMnWXrzIhfePMZLby9heG/SFE4gS4s0N9Jsucf4oHeWrpns8x0xMzhwj2ALaXa8BXa8KuLaOHYnx653nB13Ga0+hdGagO0FXGUUqzWJXh9jyyqi1kaw21N4Yppdt8LGlcewW7P4Yp5YLaBsHCZUpwnVKfr2NHLtCd4N5/GlFI0bT+AKk9idCbp6FrudmDq27DxdYxa1dhBPnMRqjxHIKcS1Z6C/hNkcwZOmiLQ0W1YWs3UEszVBoEyw4+WQa4dwpRS+mqZr5bHFqYRarmXQmiO0b41jNGfpW/NEWgGtMTGoH1dwxRJOJ822VcFqpRBWDhHKOaxmKgH5taZRN8cxWym0xgRqfQJXHDAtBrdQsVEm1IrozWmsTgZHmB0o+GYx2xkCbRZx4whGM5W8gGxPo7cmCLQ0rjJO15jBaBwh1mfw5WkCJTNQ4E3T1eewOinqN/YTKCU+6D5LrC9gtmexOmnei4/SXt2HI04SGbPsBmWU+mEsYYIdv0hkzKI1R5P5hD6Dp6ZwlQkCfQpHHmUnyA2c9xlMIU1sF3CUaWK7gNwYS9oYZpG+N097/QB3uwtEVp7YLiNsTODKAz6BO4feGiMycmx7lcHueyJhEvhZYiuNsL6PbXeOrplYL9T6JNvuAq6UQdo4ksxB2pN4chKM7W3GrU5m0EaooLfGsIUJfDWFI4/jKuO4ciaxZRh5AnUWT0nsNr6SVL57dh6rM4GvZvDVmaT2PLjhFddGcOUMXWsOR0paE4E6y25QpXlrH8rmCHeCRazONHJtDGFthG0nudns3B7D7uTYtpfZdpZo3jqAJ88MplP5Qf29PIBjzhEbyeZ8x6sOZhBJFd2XS8R6ZVDhLmK20zhCgXfDs2ibBYxOGk8r4GtzWEKW1uoYrlLClUv07GVCvcLrFx7AFLL4WgmlMY2nFnGVuUQVp6TwtCyWOIs9uFEf3sBLs6jNFLaUpe8u0HcXcOSBZlCbg91n6dkF1HqKLes470WnCPUZIiNFpM/SM6vorXGsToptpzoIWGawOlPs+HPsBHn0zRSxWmTbrhLKOSI1R2flAPSWUTaOIK+N4XZmoX8Wo55Cq02ybVXZdZewmmmsZppYLXHHXaJ5/SCBPKj/K3N4Yg5PyBEpRSJ1Dl+axWqlCJVZPHEaozGGLQxUqFIKV56i7+QI9dkBkHYWeksYzVGktQP0zASA64kzOJ0MgZSlbyfBrLI5OlCtZgm1OXw5j9nKDMLDZaSNcbbsKo6YxZVyxEbCWYi0CkYzQ6xX+KB3Br2RxpfnBv/PM0gbsxitIrvBGbbcE7hyCbOTx1PL+GqZ9euP0XeWifXTsPUyRieXzLjMeSyhhC1U8ZQFHKlIoJWJjPnBn1FCb5bwlAUCrYot5nGVArvhMi89+12Ol7+CK83jqWXUZpott0rXSswPRmMKX8jTVeaTr2lijlAts+0sEyglAqWEI2SxOhm0zXHE1cOwc4ZYK+AKmWSyo+SIlDzOYIIQDr4m7r1ZnUStGesVIr2CJxWI9QqhWkomIWIeV8xjttJD1aavJC2WrlHGbKWTZsvg8z3UsvhK8vnnSGnk2hFis4AvTWG1xnGFNDvOAq4wiydmMJtj7LhzRGoaqzVBIGfpG2V6Rhl5fYRQyfBuWEZvTCagVSExZgRqDqOVgFCtdqI53ZtdOHuTCymXfB9QCsRGCbU+iSNmccQcO+4y4tokPWMJVygOAvHy8PEm35cSRa7eSNPTFoiVeczGLL5YYNtaIJQLWM10omeVskOGStdMDEJWZ4ZQnaNvzxMZiZmnZ+cJtAyRPoMtTmIJExjtsST0kPP46iyBliY2k6+lVmeGzu1xnnrgDzhTfYBAPYpSTxGZReT6JGanQP3GBK66iKNUUVtZmmsTeNo8gX4UXzuO0pin55wldo6idqbRhRx3ogu48imMThVXrRBaFVy1hNrOITdy7EbPEppLmGIeS8klLTC1jKeU6VpL+GoFU0g+P2JzEa48x8f//j/lH//zP+AfffrPmF2RWbikcqLyGkfu+0t+4qc+xsf+q5/mp3/qb/I3/8bf5qc+9l9zzz0/xT0/+dPc87G/yT1/62P81Mf+Fn/nb/z3/K//y8/xt/7hL/DLn/s006fOcfGFd3hTbXD/zDM8OP0Ejzz4ffLfHOH8A8d55tMpJh56mefXNW5sxNy+pLHv3oPc9+/+nIc+9U2+/Mk/5LH7v8XTD+Q5dPh5jl+SeOl6i0sXnuPaYpU3nirzwpdmOFw6zctrMidfv8GlmzWee+Ntzr/yCk899jhPP/IoX//qEn/0yDSP336RA2/lePG1ozzxzb8mlXuNX71vmt+c+SxTswf42m9+nj/97a/zlUf28//81TeYffEsq9dv8tU/u5/bNy/RWi8RyPOI17PsqJeQVxfZ8Z+jXSsRO8/R3igQmqdxpCUC7RjqZoFYP0bPOocrHaWzmiYylujZR4mMRRq3JtlyT3M3fB518/8l7L3j67wLs/0T25mEQll9S6G0BdpSRkdoaYG+jJbdvCQQElaBhlLCCoGUmQAJWZ7a4yydoS3LM84iy9mOE8dD+8xn73WWJNsJXL8/vkcn4a/fH8/Hsi3JR8OSvvdz39eVZ/svL2Uy8V2UhSmUhTGKxxOsugfxq5M0jFk8aQy7kicyZlFXxnCk/UTGfbjlSbzKJIE8hStN4ErT2NVZ7OoBzNJBjHIOszJOzboTW9pPaN5LZP+G8vIEvnUXC+U8ir6bSjHN4fuv5YG7v8pvDl3N4ftvZOHEKA8MfJ7Ud97Frz7xaoa//X4+9a7z+fE17yPd9zl6bn0vd41ehzx3kGNP3MPh++9mPLmNx/b/iomtl3Co6895YPq93Jn9JL03fZTJ1LcY6PsSJ+dyLJUewrJlZFXFtC1U3USSNSRVQdFldFvC8mRc28QytY4QQrAjROugVV+lHtYJ3JBG1OzwJOpRA9dy8WyP0AuJ/Ih6WKdVb1ELagRuQOhHRH4N1/GpRQ0CPyIMa5iGTaPewjRtXNcn8iMc0xGNiuZa59/bMIm4rksQBB0d6EZYIMsypmkSRXWiqE4talCrNfC8oPNnzeZqp+Hht+ckQnvq4zlimhKGdTw3pFFv4XshrdY69XqLe+6+j/vue4Bm7UVYqO8GuJZH5NdwLBfbsHFsj8CP8P2QMKgRhjU8N8B1fDwvwDVtfNshdmZ9FX77Aq5t4lhGO2RwO9dG8PBSqKZoADhtdkXYmYUIDkXQblZsHOBFILHarHf4FPVIcCsatZBG3aceeTRqPlHQbkXUPGqRy2pThBMbQYAINqLfuzaYEBuXaDqEv6curUcvPl+r3ciI2pOOjSBjo20hAgW/swOqR2H7MYi3x3PszuxFGE023kcitDi91uqEMbUw6DQ36tGLM5eXmkQ2kqiwbfzYgJdYhiEsJ56Ha1oEpoMs6bhBA8Os8tQDGfYNf4uj+25kT8+V9P34bxnf+i/kbv8nHtv9de7OfIORrVdx9MAYhUf3Mbnt+9z0uX/i5x/+C67759dxX8+3KTw6zNyjY9wz8WsSt32Z7I4vkN11BUfvvxG9kGD5xC6U8i5OHL0BrdyNXe1HXdpFpCTxykNEUpI1J480tx2nPEDp+O1Ic9uxin00jBGsYh/S4k5CNY5d7EJf2oa+tB2r3I+tJCks9hDZ+1Gr4ywu5BgY+D4f+sDbeMdfv5ovXnkJ//mFv+ZDf/MHXPfVjzI2spUjz9zPsnKSFe0Ey9JTLBQe4kT1MHPyozx4dIaf3voNPv6ZS/jQJ9/OFZ9/H5+67B/46jc/zo9vupr7j8xQdJ5mTj6M7M5RqS4hVVX2j+3ipp9ew7NPP9bW9tQ4duQoN/zgW1zy1v/DT2/8PseeO0otajC/cIr5uaf43+uv5ifXX8Oxp54Unl9bxVAWuf+eSd7/L3/NB//tH/n4pf/Ol6/+Gp//8of5x/e+kY9eegk33voj9t13N3NSCbmpclw/wpLyHPc+OsrlV/0tl372Hfz3tz7Fxz51CVd/+1Kuu/Eqrvv5V0mO3swDjw1RKI+jKlnqwTi+Hkdd2dGZdYh99riwR8jJNuU8gTTfg1NJUdPHOrT1lpNj1RtBL27FKQ/QsjKs2jmKz91GXU9hrHRT01L40jDaYg++FGfNyaMs7CDShnEqPdT0IfSVbZx84mcE8iA0pnEqfcgL22gYKXxpEKfSh1XqIlSH8KQ+PKkPbXk7626Gmj5MTY8TyANYpW4ibYi6ESdQ+qlpSYzCDlq2gCI61X7sSh+RniDU4u1Dc5KWk8EqJdtvU57ftXbjq3GMYn/nDtfGD9deNU6opMQPqUqadXccX0rgycK0EWojbePHEJ6cwCoLvWSgCIWhU03itlsnnpzu/CAupgaDBOoIq444pJrlPkJ9CKO0g7oRxyp1cSbIYxW7CeRh3Moga06eyomtuNIwlbmdRFqe094eWraoTtuVYXwlQcNOt2cQg7TcDHalD1cawKr0YpS6MUu9ONIAjtSPK/cT6IO4cg+21EXdHibUx3GVDIE+Qs0ewZL6qTsZPDWJVR3G19I4cpzywjbWwlECI0nNFgdhZXkYXxnEUwYFPFFLdrbVTlXMippunLo9jKf0YZa7O2GBVR5i1Z2gYWXRC70CTOnmO4d9TxZhha8k0VZ6qJsjrPuj+OogNTOOXe0h0Ac6zZjISIvAoX1oaTk51rzRNnQzjicPEupJPDkugIpGFl9OoSztEmGFlaFujhAZ6TbMcwBPFgT/upnFV1KYpSEiLUegZPHlLE4lTdMSwYWYl6RpWFmcagJfERXtdX8CV4pTPrUdVxKNHKs89OJ8yJ/FLA7jVOJC1+mM0zAncCs51t0D+HoGozxMoOeo2xM0nSlcWUxy1sN9uEoGvRgnMgT0VCsMY5aT1O0JInMMtdiFLQ/TdCdwpAxGKYVVHaHlCabBqj9FaAjtqVoYEPVtM09k5qku9mCWhG3ALIxQPtmNvLSdppvAlQaQF/p4vj5F084hL/ZQnevi+dpuAjWBvLQVtbCNM94Ma/YEpee2o8x30TRzbRBhkkAeZtUax1wZpGWOYRWGWHcn8aUUgZTGLAxhl+LUtRwNI49VGCJSRb2/pmZxywm8SopQzhAqI7iVOFaxn0AWdqnKya0oS73ClCMPoRV2tnkaiTaTZwS73MOqk6FupPCqgwRyQqiFi4O4ZaGrFQpbYd0J1DRNawxPThOqWV6o76WmC37P6WBacFfMUYzCIKGaYdWZwpfFr+veDGeCPZjFOKGa44XafsxyhsiYpOnspmZOULcmiIxRAj3XZoWMIC8PsereRaTvJTIn0MsD4nm0SaSFJL4ywaq3h/VgFkfOYJTS1IwZrPIYWmEETxnjdLSX0BAf19+tHsKqZJAWE+274SlWvQnKc9uxygPUtAw1NYdbSrPqzBBpoziVDJ6Ug+Yh9JU4kTaGXRYskVBOYq70i5DCyBKpadzyMKGcom7mMYtDNKwxWvY4LXucUBMtAbuSwColOtrTDa1ry55sgztFEOBJKSIti1NJUJ3vxqkkaLQDYrUNw9UKPZ3pVt0cwZVEIOxW+1hzstjFAdxyHK+SpKalidQEbrWPupFgzcmhLHRhF4domWM0zSzKwnZCdbADXt2weAh7SUY0EN1xAjXTaTKI8GqYlj1OpOcwi0MEioCsBooIYlr2FPpKnJo+QaCMihaJOY5dTrLuzRC1IaShlscoDNMypgVQtJRuz6SStMwxAimFX01il+OEakYEN0a+/T0nhV2OC9WpPIBR7GbVy3a+J9qVPqxyL2t+TkxJtEw75B1CWd4hvvaqGSItT9O6G1/ZTcOeFhaO6iBmJU7TmcFXp/C0aSJrN5Et2hJGJUNlMUHdPkDDuQuzMoFvjGNIceruNGZlksi8C1/bgyVl8Y0ckTVB3d1Ny9+PLY8RWdP4xhi/W7+TujVFZE4QGRN4Sh67mhETNX2cpjODU72Tt73lL/irv/0Ib/7XT5K45yjj95bZd+9xvv+j/yG25VxisU3EYpvYHNvMpthmYrHNxM7ZQuyczbwitplNsS3ELrxIXFsuIha7gE2b/4DzXvsGYufHeN+//Ds3f3cX1/6/X3Ptd5MkDs1xTW+Kw/WA38zLzD+t0vXdbn7wjV/xL1/4Kn99xaf52Ocu44N/9Q4Gv3cLywsmu59ZZPrhx+n7xa30ffU6kv87wNZfTtEzOMGuvjyTe+7j4cePcfjhp9g3vZ+vffaLfPbfPs7H//v/culXLmP/PU+y7+AS9z+is/++Izz8xP1849ufYuRbX2Jq5+184XNf4cicyT1HZfY9UuDhQo1Hlup8+zs/YX7+MJo0TcudwZI3yj0AACAASURBVFoZw1rei1Hczdnmb1BKE1jKLJWlLJF1ALMyQajPYlfGCJRpzNIUq+4hlKUUjiSmPo6UwyxnhYloMU3DPEDdOEQgH+Rs8DCRdoDKXBptJUukzKAvpbFLYg7kVCewKtM48n485S7swhjSqSQtez+RvptAnSXQDuAph3Cku3CVSfTiKDXrEGvhwxROjWGrd9IIH6BVe5CKNomm78azdzN37FZuvuFtTI1dwcr8EKZ8F87RQcp3/5KRH76Xr3/wYm74xnvove1zXPffb+MzH47xlf94HTdd/x88dM8Yx448xMDOn3B4743suu4N3Lnrzdw3+a88PHsVD+/7PvnhrzE59j3uuvcOysoTOK6CpCjopoFumjhugGnb2J6FbkuYbhXPMfFduzPzDz1ftBPckGY7qHBtr2Nx3GA7+G5AFNQ6LIpWvcVac72jJ621/y4Ma0RRvfOr64oDfKPewrZdamGd1cZqJ+ho1VsEXkjoRUJ9Wn/x2oBpbjQr1tbWCIMaUVjvXEEQUa81qUUNEVQENSI/altFWu3f12jVVwm9iDCso+sm9XqTKKx3Xt/hhx/FcXxWG2v4jo9ruZRWSiLksD1c2xN2krBGEIgQxrIcLNMRIYUb4HkBjuMQhiGx58+ss9ZqoqsKrm1im3rbXSqCCdGk8NsHcr/dLPA7k5ANsKZ4frfTsqhHolWx0UJ4adAgmhnC/lGP/N+7Qt+hFnrUQo/VpggpVpuNdnvCbwcHIvwQbYffDyqa7TBiQ5kS+kHnk6dRq7PabHb+boNuulHd2XDEbjhrRcAQdB6zCCtEYLExhamFG3YRcTXrEavNRudlNrZKzTZg86WTkbCtnNlQp25QT8N2BadRE584oesR2R6maTK3vIhhrVA4McPhmR9yb//nif/vJezf9W8czn+W7O3/yszgFzn2UD8LR6aZe+oIyokjZG64htv/4x+45k2buObN57H3l1/jiZltPPvkLEb1Ye7dcwvT6Wvov+MT3Lv3mxTmbkcq7aRU6qJU7EKrDlCzc2hLvdTlDPZCP+FKnLqexljpQVvahVXsQ1vqQl3chV3qx5eGkRd7cKvD1NUUxtIunJJQYC48tx2tmuHY0S5WllPs7L6Kv3v3RVx7/ZXsPTDAY0+kuP+hO7jl+st46+tj/ODazzE5M8xy9SQLpeMsFp9lcflpluVHOHxkiu/98Ao+9h/v5Nvfv5yZfT3c9ZsUO3p+yGWX/yMf/3/vpGvgOhblB1jWnkJ2likpRRRTp+v2a/ng+9/GvgPjPHn0MYrSMnMLR3jfe97MW96wmc9d9TH27Z9C02RUpcDc3MP85V9ezG23fJ/njj6EWVmhMv8MxROPMJG8nbe96WXc/str6d1xMxOjKfpu+xbxrmvp2v4dkiNbOTp3lONykVPeMo8rj2KeNrn3qRk+cvlfc9lV7+QnP7mSvr7r+cUvP8+vb7uSD33k7bzj71/JcPJadGMvcjVJzctiyT1oxa1tNWCmTdpPE6hpVt0xtJVenOowoZbBKAyx5s6IO1p6DqsywPEnfsyZWpazwQS+NIxV7OP5cJKGMULLymIV+8TfyYOcDcewSj2suzmcSh+RGscsdLPu5Xk+HCdUhrFKPXhthoRd7kVb3knx+C1YxV14Uh8NM4Fd6qJpJTCLu/DlPiqnbqVlpfDlAcziLqT5O2jZadbdUSqnbiOQB6lbKZrOCFalrwMB85RBjFI3dSsNaweJ9DQnn7oBZXk7nN3LqpejMrcDZamXNWeMQBJ60EBOEshJrOIAXjXOqj0q1HNtraJVHiLSxZ7dl5N4chJ9ZQBPSgnafzlOpGUxigKspy71IS/tpOWIu6tLz97RBmuKRkXp1M2oS3dQ04doWknmnvo5bqUfY6Wbup5CWdhF4fhtvFCfxSgMsXJsJ8riAKvulKi/L3fhVEWDxCz34qvDBFoCVx7EldvhgZ4kUOPoha72nbUUenEHDTuOp/bhq6NExiihkUEv91J3RoRZwMrSdMep23ms6hCBkaTujtDy8yyf2MqaP9OmsA9hlLo5G41jVwfah9Yu6maOF+qzyMu3IS/fznqQpXzqNkI9ibLUTd3M4StpIj1FpCcJtARWpR9HGiRQRfuhZqY7/IjIEHfFfWWIQBsi1IfaxpBRGnYWdbkLTx5m3R8j1MX7JtSSOFI/kZHAV4YJ9SQtJ0+gptqb+Qx++y7sRrNi5fhthHpKzDj0FNLCrraJI8PpYFoYH9oKxjV3Bn0ljlVOUDdzNO0cerFXmCn0UbSl4fbOP8G6PylMF0s9HU2mUejHKAxTNwTjwJXi1IwsrpQmVMaoadM4cgpPHcGR07TcKVa9GTwlh7Q4yJnaAVb9Geq2uGNetycI9Dy2lMZVMtTtCfRyD74uXkfNnBCgOiVHoOeEtUVOibaGlKThjGNLSQJ9Y/4xyqqbE3d6tSma1iSRkcCRu2naI7TsSXw1Tqil2naLESItQ90awVcH8ZRe6loet5zAr6aI1BH05R7O+BMUn7uVVSdHXcsSyGnUxV5+V9tDyxpDW+zFqySoa1kaeo6GnkOe6+KFaJZQTlNTM3iVBDU1w2l3GmN5ELs0TF3PcsabwCz0EakJzvhjrPtTOFVhiwn1IexqL3a1v81OyGIVu6nrCZpmGqvYh7HSQ00bIVTS+FXxOSkOvxl8Jdm+i56iZYuJQk3PdQ7R6nI/VmmYdX8asziEURwiVHOEah6rJGC5vpxpAxTThGqO3zbvpGGLeZVRjhPoGVw1ha+naXljBEaC9WAvylKOQJ3FkTJ4akpMQoojePIUgTaFr46iFePopQRGKc26f4BQ242vTOApo/iaqOxrxSE8NUfdmkYvZojMCaxqipqZY+X47ZjFPnwpyao5gbE4zNnwIJE2iV0aoTrXjy/n8aU8+kqKUJlg1R7lt9FuKie2c9oTrZlITRNISc74k9T0HIGa6byfPClFzchjVxKsupP4cga7nGTNnWbNnelAORvWBL6cJdKyBGqGqP3yRmEQd+N1lOMdzbRZ7sdta6c9JU7TzoqWhTJITUsQKknqWpaalsWrxonUOJ7Ujy8PcNrL41aG0Jf6aBp56noGtyJafIGawpUSbfWosPi4kphRhFpaBAKK0Lq61WRnghFqWeqmCA3W3EnxfbUk1Lcv1A4QqWN4Uo6aPkagZAnUHJE+ii9n8JUsoZoX0NHSCG45w7qzm0jJYRfjREqWUB6hrmVxpRTr3hSBMoK23I9dSRCqGZr2mHhcyhC/bU5jlnuxKv34yjAtJ4srDeJIg9T0fNvsMtxppHhyHKs8LEwk8hhnon0YZQFh9rQEjpwkMiaoGTM03f246ji2nGM1EOpRR5kgNPYSaPtwlRmM6ggNfwLfGEMtjOJIe1kL7kYvp3G1DK6aIzAmcdVJGu5eLDlHaE1QXe7DU/IE2hg1axJleRhpaVBYRaQMoT5O1dvHq/7kZVzwqj/ldW99F3c/ucR9TziM7DnMZ795BbHzzie2aQvnxDZzXmwTW2IxtsRibIrFiMVivCa2mYti5xI79zxiL7uY2Kbz+IOXv5YrP/MlUv0jTKVGGb65n29cdT1X/6Kbz/QN8rGh2/lmejsPPvUwctGl/JxMaU7n8EKJP/rER7jgA//EK9/6Fl517h/w9nNfwWv/4DXENp3Peee+jFfGzuV1sYv5w/PfQiz2VjbHLuQNf/QX/PO7/y+XX3olH//gJ/nwuz/AZz7wKb78kc/wz19/M69+ZYx/fc27SfzsTg4/3WTvkZN87wdf5H+veCe3/Ol1pH+4m+9uG+W7O3Nce92tPHfPMzzy4KOM3H+Aj3zycp45cTfHj/dRXelDWUohL0zg6weQKxlWw99w8mg/oXmAyNxPZO5DXhoh0ndT02epGQeZe6qbM9FdWJUMZjmNshznbO0QeiGDJ0+jLecxi1OcerIfpzKLU5lhzb2L6nwKpzSGXczzfHiI6vwwZnkUZXmUM9Fhlo/nWbMOUjkRZ9Xez9yRXdiVSezqLIF2N/LiLC3vIIG2F7UwidVuVOjVvdj6AVYWMpj2bnR9Bs/aw6lj27jpxr9jcvTzlJZTBNYDrEr3YDwTZ1/PVdx0zd8ytO0K4t1f5vtf/Uu+dfmr+c+PX8zXLn8Lyd6f8sxT93LX3iEOjf2Qbde+ibv63sXEwN/zwMxnOX74pyS7L2dm8nvcdc9WViqP4jcMDEfDsHRkTSWIIizHQbc0LE/FcKr4nk0UCsSA3wZm1sJ2UBDU27OMgEbUpBE12083CL2QetQg8MKOYjTyI5rtVoVne6KRUW8SBFEnrFhbO00QRAR+RKMhJh+1UOhJAzcQT7cbEJEf4fs+URR1jBsbzArHEfZDx/FoNlYxDAvfF82Ier2J74cE7cBkg5nRaOtP61GDZl2EFhtWkSiKsG0b27bxfZ9Wq0UUicdRC2q4lisslobdfj+EolXiBYRhTQQd0YthieeJoMKyfbygTuz02irrqy00RUaVpU4IsRFK+K5DFIg/q0dhJ8B4KVyzFvrtQ7vffl4RWGwYQzYO9gKiKdoJged05iKNWojvOTTrNTzXJmpPSES4UetMTlab9c7zrzbrotGxMaVoXx0bSLuGUwsj4bB13I5iNGo3LTY2RbZpEQUvGks2ZhqtRvP34KEbQcmLqla/TUTdCCVenILUwoDTa6sErtdpT/iu9xJrSdB5jI5lE3him7OhKQ3bMxDH9vAsG98Umx7FUAjrVR69dxcHUl/BuP8GnkxdRc+338TQj/+GQ6mr2J/5DkcfzjB/7F5OnVymcvI5Jn71A77/jtdwx9//H/7ntTH2/+yrbP3OZTz4wCiV4gOcejZPLv5fjCauJDXwMZ567Fo0ZTvPnbwFSerHUOJISz0Uj23FXhykWc5gHOumclLclbfa6rhVO4eysLMTWDjVNMXjO6gpaertOzHKYj+l+X48cxpDOcDs7h/zxf98Bzfc/CWm9w/z5DP3UJIfpSDfzdOPpLjxJ1fynve8kaHEHTx78gkK1QWq0gpLyydYXHqEfH4nb3/767jllu9z370TGPo8UvU4R5++j2NHDvDzn17Fzbd8gVT+5xxfepAlaY4VpUjFkrnnwCBvfP1mtu/6OUvV51CcZX7z0CSf+sQ7iPf9gPe//y/JZXrRlQJy9SQHDw7x4X/7c5LJX1AqPkVp+VkCe5nywsMcvjvFVZdewlR2G8eP/oZGpBLKR/Dkx6gW7sdzl3Fdk1MrBZa1MiWvSKH0LNnxrVz5+UuIx3/Ek4/PcvjwHqrqs5T1J5ndneJd7/wjeruvRansJ7D34mk5zMoAvrpRVx1p3w1MESjiLvWGik4cKvNYpXh7m723TcjvwlcF6dwu9Xd0bGK6k8StDLLu5nk+GsWt9qIubadlpQmVYfTlbtacPKfdMSItzuLTv2TNzXI2HGPVzmCsdOFLg4SKAGdW527htD/C2TCLunQH+so2WnYCq7STVSdFoPRjFncRyIN4kqCt17QUZqEXTxki0IaxKn3Y1X6sSh81M0XdSuMrQ22XfQ5XHiDQBtGLO3GlfupWhoaVwyz0EyopjOVeatoIZ4MpzEI/xefuoGUJhaBVHkRa2EXTHiXSM8iLXWgrvdTNHEZhELM0jLzYy5lgBrM0hLLYiyelkBZ6RAXZzCAtdOPLabTlvjaFvgtH6sapdmGVdqItb8MqdeGUe7DLvQTyEIVjt3A2miDS0ziVBPJCH4GSJdJzuNIwRqlXMEfkYaxKP8rSLla9UWrmCFa5H2lhB2veGHVzBGV5F3qxmzPRGDUzjlXpprp4Ow1nBruaJtBH8PUkoZnElgepOznM6jCumsKShrCkASIrRd3O4CpJ6tY4ZjmNrw6x5uVY9XLYlQH0Qi/r/kTbtJHGLG9n1U/xu9Zkp1FRM0ao6VnsSpyamYLTe2nYI+iFLlxpgIY9Qs1MoSzvpDJ3B+v+KHUrTenU7fjqMC03S8vJoCztwGwfTM6EE0RGGqPYi68mOFubIlATWJVefHWIUBdmCtHmGOR0MMW6N0nDytBo21hW25yLxWdu5kw4wao3ilkaEGGVlafljKMs9WFXkqx7uwmUPNrysIBphtMEahJXEuHE2XAPkTbWmVyJ+Ui3OPhU46x7E1TmduIrGSJNfC4axV7UZcE0OBvup/BcD742QsufpOFMoBaGiMzx9t3MUQonetCKw5wO9/Db1kHkpQF+t3onrpzBrCQpnepmPRqj6Y1iS0nMcoqz9QO4chZfy2JV47hKGl/LdFoUkZnHKA9ztr6H09FuXGmQpjVBII/TsqcItWFq1hCeMkSk5ymf2krTycPqAc4EM5RObCfUkqwHOTylF3muB7+a4ow3RdMUU6vnwymUhR2EagK7NERDz2Ks9FHTRtCXevGlBE0jhy8lMAv9RGoaY6WPNXuMUElRU0dYd8dp6GL+0TRGqakZ9KVeIkWYGQI5TsNIUzNy2JVBamaKljuCXtyFXeln1R3ldDBNoAxil3pYc3Oc9kZxygO4lSFeCGdoWaNU5rdRM9I07Sx6oQ+zNEikZTFLw0SaqN4bxaF2k0JAN9WlPk77ol3RsCZwqyPtcGuGs+Getv40yaozxao/jVlJsHx8GzUrj1bsJzSFIanuZFkN8thShspcmlX3EGY5Rd0R0x27KqrUTWcvxZO9uHIGzt6Hp4yydKyb08EhIn2apjOLvDRAqOd4vrEXR8pQmR+kYc3ScKbRS3FqZq7dYErglIfxyilCKYexksEp51lz9xCqeSJtjLoxhVcdQ11MdQJduziAX42Lj5GcYtUexSoOdAIGqxwXh3cjjyenqRl5lKU+aN2JVRKGFbucpG6M41TT7ZAiz5lwN9pyP01LHLzXvSnschy9HVis+2NoK90da48rDYmWpiYMVi07hTy/nUAWwdeaPYFZ6MetDNAwk7jVPuxSH2vOKHUti10aRp7fScsWrb4NFoorxTFLAzTt/O9NQOrmKJ6cxlcE56Npj7Ufm5iD2JU4npzq6F3FdGYUZWGINWeWpjWBvjKMvrJxs2CcujmOUxF6XLuYJpJHaegTREqeQBKzj0AS/6cCdYMvMokrpQiUEdbcSYziIMpSnwhwJGEj8pW4MHNJQ9jVwTaHJ9NWlMcxSyLAq5vZjgnrbF1wU6TlXXjaMKvBKJ6WxpFGCLRxWv5BPG0SeSWOJWVYDfcRGDNoxVHq1iHklRwNbzehlWct3IstzWCWZ6lZ+6m7M0TOGJE1QWlhAFedxJJGOV0/iFIcxjOyhPo468FefHUUXxvFVXKcDvehl5LoxST11Xv44zdewDkXv4K3/vM/Mf3A44xMPsWTT5b58pc+TWzzucRimznnnHM4L7aZc2Mxzo3FOG9zjPPO3URsyyYujJ3La895JbHYhcT+5P/wraEuDj91lOqDz/L4cyc58NCdJGb7ubrrv/nM1i/yve3XcuPNP0c/VuXwzAPsvet+undP88GvfpGXv/aPuWjLK7jola/nz/7pX/ns97/DhedexB/FLua1sYvYFDuX2JaXETv31VwQey0XnLOFLbFNnLfpfM7bdAEXbbmYC2IXcFHsAl537quIvWYLL9+ymTfEYrw+dgGxl19I7JXnccG5m3l77EJeG/tHvv6NAd7w75/jFf/wHo4+eJLCwae5/otX8653v513v+8D2P4pSpUscmUAX5ukbt5Nzbub+fk+tPIUprwbozqNWhxDWszgylN48hRWeRRpPosrTRNqoklhlFJYlRFazl70QhZlKcsL9fth9TCr7l0UjyfwpBl+13gQX9mNUxzFlyYIlEmWj/UQaDO48iyeehBpaYbCMwO0zP0YhRyeNIlZHseV92KU9qKu7KNwIk7DPoSvHcSWDhCa92KrB9CkGXz7AJYxjmfvpbSUpbAY54H7fsjuqaspr2Tx9PuYP5Lj8P6bGNn5We7efS3j2Wv4yXXv5/tf+ku+/uEL+dIHNvPNy9/MZOJXPHD3JFP5HaR7vsFM/6UcHvskh/dexr2T/8Hu5MdYOvorDs1eS2bkOpZKD1M15rE8lapSwg1cdNPEdGwqchnb11GMUtuCKZr4lmF2znvNWkvALYMajimaD41ak9CLaNaaIqgI6ziWS+TXOoFAI2rgmC6NqEGrvkqj0RJzjLAuwoN2aNFsrBIE4nVF7UbGxtxjY0JSD0UjP4pEYLERIjQajU7DwrIcVlfXCcMahmERBrXfm5psBCiNqEEjarLaWP29oGWjoRFFEfV6XZg8fB/LsgjDUAQxQY3QC9vQT/G2Bu2X9/2wE1I0m6s4jodlObiumLwYdohquMReOHsGfvdbTF3FNnVc2yLwhO3DNo1Oo8J3nTZE02sHEC8NMIIOcHMjVHAsoxN2/P714kQk9DcAkn7HxbqRSEVB2KaJirnFxlwkCkST4UUTyYsamFaj8eJk4yVMig2i6UsnH6EvZhm+42IZBp4jPLIbKhnfcWnVG3iO3WlKvBhIvBjUeI7VYW5svK821KurzUbHN7tBhH3pxGSjLrThqRW60uD3Lsdx8GwT39QxTZOSXEIxTnLkoT4mej7L7K8+yEP9n+aBwU+S+eUl3J3+AgO3XE5u8MesnHqYE6dO8czh++n59n/yi/e8le+8KsYP3nQBO694Lz+8/BLGx+9ArtyPXNzLodkfkOz7D2ZGr+DIY9fiOb1oZoJyuQelMsCpp39NIKWpVUbQj3ejP9uFWxkkkIcxVnpQF3fhVgY7QE11cReenMWXRpBO7cIuDGCtDGAW4yyf6KGwMIxSuJPR7PVccdU7yIzexonFp5lbOsli8RiLK49SWL6f48fvpG/oV+zdn+Hk3JOUK4tIcgFFLbN48jFu/sV1/PfXPscjDx5CKi9QKcxjKBVWFk/hKHPcfWcvr35VjO07/otHn9yHG1rIjsRzxaeZf24/n7/yfezs+QnPLjyIHixw74M5Lvv03zIz/mve/raX07X9Jzx8/x4ca54dO77HZZ95F48+No4sH6WgHkf35lGtZxibuJVPX/53JEduwq8VcaMKlruMZh1HMY5RkU6ilKt4WkTNirBliTVzkYOj2/jPz/wD+ya7UKUlKorKoqpySq/y9GMP8JXPf5KRoV+wdHwaVxE7Q7eSx61k2zqy4fZdIVFfVpa6O4cvcVd+mIYlqrbqsoD7BVoCu9pHIItWjFMeYOXZW3DKA9T1dCdw8qRe3Gov8vwdmMVummaami7CjcrJbXjSAOtuDnl+G1axh1ARClGj0CXaF1o/brWLmjFApA9Q0wdwKrswittpOQm05W207CTq0nbOhmO4lUHUxV0EUpJVawyz1INR7KZhpzkTjWNX+7AqfTTsNE0nIxzxSpxQHybQBjFKOwn1OHVzRBw61DShIlR2+lIv5ko/6mI3oZJizRlj3Z9sQxAHhGLUzFEzhEnCKPbTMEfxpBTqcl+Htq4t93eUoo40iCfHxQSnHKdljyEt7EBd2UHTSWCXd2AUthEovWjLW3GrvVilbkJlSGhWjSSLz9xMzchyNpzFKsfbmscsLTdD6eRW7MogDUvsy53qEJW57dTNDE07h7rcg7LUhSsNsx6MYZV7caQ+6lYSs9yFXkziyCP4+gi+nkArdWNW+3GVBHV7FKs6jC0J24Ojtu+qqSkqC72sens6+2et0EXNSHM2mqRmZJAXuwnUEVrt6Ud57hbWPAGuE4f3POpSH746JO7SV8XTG1MW8fEbIdCG2nX9OL4yhFboomFnqBlpzFIfynIXgZroHFJ8JS7mH0ZaGAXUIepmCqvcJ+62ynHOhFO4UoKFo7e0oXWTREYaaWEHdXOkQ7/XCj1tDWYaozhAdb6L39b34csZ1KUBnEqadU/ATbWVPoxiL01H0PWl+V5CdbQDfxT62yT1djvHKPYTqCnOhLuFzrTUj6cMYxR7sSuiWt+ydmNVE7hKisjMo5fiyEsD1MwJauYkgT5OaIy2+QOCSWGUEgRaHmmpH0ceaWtoh4hMoTStWZPtzXcWvTTYtn6k2+pTQe53lTShkcPXMjSdDG41jbIQ57Q/S9MZQS9uEwpiLS8sOnIcbaW/fTAbJtCS+OogjtSNuTJE0xilaeQJ5ZQ4vKqpdijQj7bUQ8vKse6OE6kp1MUuWmaOlpXHqw4TyAlqappAShAqKeT5ndilQV6IZjCWezFXhnDLSSJlhEhNU9czNM0MVqmP6qmtzB35Nb9t7KZmpJCXthEZ7faRIqZaz0fjRFoctzqAVx2kaWRomlncyjB1LYOniDvNwhA00gbqTmCWhmnZE5ilIdEYMPKE7TbVmjeFvNhL0xpDmu/Fl7OsOlO8UBeAzlDNEWl5zGKCk0dupekINsiZ2m6MyiA1O0u9rRI2qn0E+hietBt1OUd5vg9PTWFVkxjFEeTFFK48jl3N4CpZms4UdjWLUx1tE/oz6EUB0azbY/haBq0Qx5XzNKxZfG0UWxYa4982dxMoCbxqgrqaJ5LyuOVxjJU0v63vx6km8KQkdjlFpE7SsvYhzYmPxxl/ErcyjLLQRSinxMdnRWiUjcKgADEbeZxKAk9KYRaHWHUn2yyGeHt+OIpZFMyGUM1hFhNYpWExYZBShGpGPN1mXNSMfAd+uzH58BVhLdFWujFKfe0gqg+rKEwhTSMvpkHKMDV9GLfahy8N4VaGCNqTI7cyjC8NUtNE0C94JnFcKSGMRNV4W6GcQi8MUp3vxldGqG1wKuQ0Yfsx++3ph1NJ4ssZIm2UUB3FLo3gS3nUpUEa5jgNc1w0ltqTj1DN8Xy0F7uYpqaOE0pC4UvzTmE9MfIYy/1Eeg5poQe7kuBsuLttqBEtj1ATytlQS4lgu9gnuB2q+HpjlPpxpWHMUj9OdYOvJIJTpzrE8rFb8PU0ZnUQVx1GK/XiKqL146kZqot9BPoMZjWPWkpRWRqkFewlMGZQC3mqiznWo3txlDx6dZjCXA9rwb1ExiHk5SzVpSFawTSulsPTxzGreSJreAD4oAAAIABJREFUN0YlQ82ZJLDyOHIWu5rBU/P46iihPo5ZSePKOXx1lBek3fzpK2LEXvYy3vyR9/KTZJzLvvwTHrvnOB9951+x5fwL2bLlPDads4XNsRibX9KmuOjlF3PRn76R177+z/mrt/4DF/7xm9n0rnfxlis+za39A+y44Ra23pnnur5f8rNbruWnX/8cI9ddz48u/Qr/c/WPST9+gr33P8r+xx7nifIKN9xwA39x8R/xutjL2RT7Qy78s79l5MgKBx45xcnDp3jPn/8dsdh5xDafyyte/SrOj8U4d/NmYrEY55y7hdimmJiqbD6PTbHz2RS7gFjsFWze/HLxeC/exLnnx4ht2kQsdiHnb3otsVdsYfMfn8M73v1GXnHR+Tx59ymeetBi/8Eit3Uf4DV/8mfo9nP44QFKy93MH93FmfAhSks5NC3Ps0900wruQytP4iq7kZezBOpuqvMJGuZenMoM6lIWq5JHL6Y4WzuAVckgLyZYeKab56Pf4MszqMtZHGkCV5pEWcowf6SHVecQL4T3UD01jLacwqmO4sqTuPIs1cVxaub9uKVJAmkafTnDmfAuEW5Ie1CWZ2g6h/HVvfjqfozyLJ56CFc7hKMfQKlMYGoz2GoGS5lk7rkEhjrLk0/cxuOP3kxxKUtlaTe5+LXc9KOPcOsNHyGf+Q6ze37F/XdtZfAXn+Lr79vEzy7/Yz79d+cyPfALSnNP8eB9M3Td/g2mEl/l0X1f5/H9nyN+61uZ7L+Eu8cvZTbzJXLJ7/Lc8f3o3hwVZRHNrGC5BqZjU5aq2J6FrFUwHBnb1AXL0fVwTKvTxm/WWvhOQOTX2lDMiEatie8ENGtN6p0WhIBgBp7gWDRrTcL21MJ3fGq1Bq7jd+YRvh8ShjXCQLQQBITTawcfAsC50WKoBUJB+lIdabPZFAFCEOC6Lr4fYllOZ/KxwYlotdbw/RDP9gjcAMd0OuwMtx2uhH7UAXVuXBuBxerqKr7vY2gmlmFTC+rtt1FMW9z2/MPzAkzDJgiiDiPD90Nc18f3Qxy/gRc2if3uhbPw2+exTR3PsfFdB9+1CX2XwHPbT3sd7oJ4+sVLmEBCQt9tmz38jhVkozHx0qseBe22RHtO8f8TVIjmhNPmZWxMStzO62i8dN7RDica7VlHs14XqhM/wLWdNslUmEk2goqNl42CoG0qEa/Pd9x2oyLotCU2WiH1KOgENxuhy4usDr/zeJv1WgeyEvlBOwwR5pBam4sRuF6bvBq2K0P+712e5+HZOoGl47ouum3h+hWOPBTnzvQ3uPHKN3HH1W9h5vYPcPPX/4iJnR+h/6aPcnD0Zyw9uwdFP8GJp+5k9NfX0vPZD/GDP/sDbnjn6/j1J9/GTV95N8me73D88STSXI57Z75HtvdScgOf5NiTP0YqbqcR5SkubcPR4hjlfqqntmMXBvCLw/gFcXfdLPTiVYfQl7s7UE1fGkae30FlTui1rJU+ysduJ5ASaCuDWFKWlbkBnn0kyQ3/+0muuvKd3P2bEZaKJ5lfXmSpsMLS8nGq8gmqykmePHIvZekkK8VjLBeOoerLyOoi8889wvv/6W/IpXqYO/4kUnkJQ6tSKq1gGCqOWmH++EHe/94LGOz/Jo88NEO5vMxK9RR6fZ7AeJJvfeOj/PrWb/LwY1MslR7hh9d/nv+5+qPMH93L9675KD//0ZfwzHnKhce55psf58v/+V6OPL0XTZtjUT2GHi2xWHmY2YNd/Ou//Rnj09t55Im93P3ANI8/9xBPnbyfR4/s5/jJx3B0k1CP8Com5eMnWZVPop64l2u+8D6Gd/0ESynz7MlFHjk+z6Gnj3DkoYN89hPvoW/r9zh1ZBSztAe3Mk0gT+GU8nhSArM0IDa21XjnkOhKcbSVXqyyABK6UrJdU84J1oKcoOVkURZ2EioJ1t1RQiVB08ygLu7qtCuqp7ay5uRZd/NoSzsxCl2YBcFcMIu7KBz7NTUtQcNIESrDGCtdNMwUXnUAs9BNpPXhVHbiSV0ESg+R1ocvd2NXdhCovTiVLmr6IG61j5aVQZrbQU1Liq2xmqNupQjUYdSVXfjKEEapB18dxq72c7Y2TqBk8OUUvhKn5WTwVVEPjvSM+EFZSSHP7yKQk4RyEnWxmzV7lFBJibaFlsaVEkR6pgMlDdRUO7gY6Nwt1FcE3T1QM5z2he5PWuhBL/ZglgeI2ptsoziAURLGD6O0g981c5jFregrd1B47pd4Ui9OpYdm+26fVenBKPW0rRFi2+0rSexKP54iPq7i90PtpkwCo9jfeTpQ01Tnd7VfPk2gCoZHy81gVXpwpCyuIurkvp7ArPZhVvsJjRFqVh5LihMYacxqP3q5B1cZxlFEuOHKoqlSt1I40gB2dQBlqYuWIzSu6lIvq34Svbgds7yLhp0m1BJU53cQqEIHGepDeMoAZrmLNT+LK/dhlLqomfE2EHQYR+rBVwdpuaJpUZnfRt0c4fnaNHZ1ELsyQNPJdTS0gi0hIIiO1M+qmyXQ4viqUP7phT7WvAn0gqiLayvdoomhxLErA7ScjXaIeL837TxOVRzGxSEkh11OYRTieNUsDXMcqzSEJw/jq4l2KJUgUsfa1fE4gZqmZmRYdccwiv04FXHQaVijwqqjDFMzkrScHC1HHHBr+gQNZ6wdVqQxywlCfZTKfD9mZYSWO0toCBhiZIxhS2msSoqaNS4+PkoGTxvGbgcVrpLFLKcxSkla3hQNZwxXSdNwxqlZo1QWujErcer2GDVrFGmpl0CNs+ZOE2lTzB+5Hafax6qfEv/HymKyI1SKqbYGMcvpYJzIGEZZvoNAFtrRUE5jl4Y4408SyHF8aQir2McZf5xAjuNVh6jraVpWrtPYMgu9naC0ro/QMIQpqqalqOtpyifuwFwZpKZmhdZ0qbcdMKSpaSmkuW3YZfE1r+lk8NVBpMWtNOwMgZqiOt+FLw0QqcO4FXGXPVJT7YAkhV0aomamcaqDbWhrmoaVZ9WdQF3ux62m+F1jH9rKAGYb7ui3D6lWOc7ZaJZ1bzd2OSneV0qOpj2JXU7hSRnOhntoubtRloeIjHHq9gR1exy9NEigZ6jbo7T8HGY5jV2Zombso2ZOYEnDBHqeUBcbcV+ZYM3fS8OZItBH23X5KarzCermbhwpj1VN46kZrEqC0+FelOU4vjKJUU5Ra/+bdnVQ2D6MHH4ljTo/QMvaQ6DkBeeo2M2an8eVEqhLQ3hV0XCxCgM0zRyRmsYpDVE4djv6ci+hkuqAhetGvgPFrBn5jgHELMZp2SKw0FbEVMYois85fWUIbWWAF2p7qBt5Vo5txZPTBGqGhjmKstTbmX441UHMUl87nEzgKWIW4lR6aZhpQiVJIKeJlBHs4oCAFsv9RNowkRoXPKJKglBO41fjuJUB3Gpvu+kkwoq6kcUqDWJXRCtL6D6znQZd0GYV2eV45/cNaxSjOIhTSbLmTeNKIziVESJtHKeSQVse7FhS7HIKsxjHKiXw5QwtexK3lCFSxnBLaSIlx2l3Brs4TE3NYBUHCdQMoZoR/6ac7jA9/Pb7SXzvb7NV7Dy+ImZavpJkzRsn0Da+Jg7gScIQoiz14kpDrAejqIUhPDVDzRqj4Yyjl4dwlRSuksTTUujlHKE5jSVlafqz2HIeT53E1/bgKXtx5Gl8fQy9MsyZxgEazp1Ii2O0vLtYDfdiKSlsJUPDnWU1OICvT2HLeVwtz+nGnk44sTEB2eBUNJxprOoIx2Zu5E8vPofYy17G6z9wCfdJK1z6lespndR512suZvN557JlyxY2nbNFQDRj5/GKV/8JsU0XctmXrmZ+WeZjn/8af/GBT3DhW/6B177p77l9e5wn5pbYOZ7l+AP389Tho/zXl3/MjV/t4tZLd9D99RTf/mE3N+67hyt+fhNPzJVIdA3x/re+kzdc9Eou3PKHXLDlTzgv9md8+Mqf87UbevjZriHGdh9idHCaC2MXiLDkohibN29m8+bNxDZvInbBucQ2x8S1KUbsnBjnx2LENp9H7PwLiW25mIvPfTUXxi5kU+x8YufFiL38HP7wghh/8bIYf7LlfK7735188fpevnxLF5f97Hu8/o1/yUr5CQorGQIjjzSXRDo1jrQ0TuTtY+7YEGp5ErkwRsMVAVKoz6IspjFLeZafHaZhHcCTJ1CW4yjLw4T6BK48hl7IYhTGUZdzONW2Rlkaw1MmUZeyeNJu/OokykKSSJum5ezFqozhyrMoy1OE+r1EyixOaRynPMaZ8C4caQpleRxHOsiZ8AmUpTEcaR96cRZPvQutNIuj78dQp4n8/RjlQbRSDkPaT+g9QKk0huvuw9T28Zs7byfZ/0Um0t+gb/sXuevQLo6dupOVuQNM7/oKv7j8Ndz0iTfw40+8jdwtP+Kxu+/kgXsPctedI5x8Jssj9/yCg/EPcXjqwzw2+35m+t/Jw7Nfo/+Oq5g/uZeK+v8x9t7xdZ+Fvb/ILKS0dJfbcrugve2lhdKySin09jJKAySEEiCBhJQUUqCskAGEBCd24qktnX10jqZnYmdAFmmWnTh2PLTP/O49z5DsDN73j+erk/Abr9/vD71kS7ZsS7J0ns/z+bzfjyPpi2hWDdvXsT2Lpizh+DaaKeOGJo5lJOfegDgMe+dNEVC08d2A0I8Ez8ENiPy4pxA1VLMXKriWgEy+AqqMRZgRRD0uhW27PabDBmyy21pLWgoxa+01WpGYlzimS+THvQZFGIa0220cxyGOY2zbpt1uY1sunc6aeNt+hOcGRGGrx5zwE6uIZ3uiQZHMSoIEsrnR0tjQnqqq2tOfhmHYa1MEboib/L4NIKdn+/h+iKrookERtXAcD8fxsEwHx/bw3ADXCeh7+cWz8PJLPevHxlwj9N1eOCBCBj8JGTxcW7QuNkKHTitKeBMbJoygN5n4v8IvN97G/9+goh2HidZ0g00R9UwiggXREjyJ5ODfCysioUfd0JkG7gbPIqIdx722RZz8eRvGkE6iZdnQswioqPsLrIpOK+79W0V4ESZmENEWcSyzVwna+DdtuGFbUYxnO72JygarYiNM8V33F55cz8SzNQJLBBVhq0NTWuLII3l2XP8hJm//V0a/9w88MXk1j058mqEb30p+y//m3uJ/8MQ9d+BZj3HicJnpbd/i+n98O197y29x7R9cwPjV72HvnZeS3vw59o1/heLWy3j20A2M/vgDHJr8AtWTW1ErwzSW70Ja2Yq8up3QSFM7dSfq8q6kepun+vwW0ZxojLHulGme3oayuJOWnqdt5LEbadTlAaHLbIzg1EbQKyMYjSzV5VHmDw9z5WW/z3989W947L+yVGrHmJ+f59lnn+XA3XNMzE4zt3+WXGGUhx89yOLKM0jqSWrN52gqxzn+7AE+9pG/on/n96hWnkJRT2LYKzTleTRjlbOdNSrLj7Lpto9z43c+zOMPzmJrMo5fpWY8hlH5KVs3Xc2nL/sb7nswS7X5FJ/59N8zsuMG5p8+yDev+yBX/Ou7OH7kIE/8bJZLL3kHmcwPaDafxTSqrConWGkcoVL7Lx55OMsfvamPj334rdx6y3V8+d8u4/s//AY333Itm7d9jZk9g9hugyC0aUpLLFeexTNWKaY28dEP/hG3f/8qUgO3sePOH3HHlpu59rp/5ZMf+jO+/Pl38/DBLdjNfbjyLJE2i1MvYKykaZklYWFYHkwOXOPJoXtcMCvUcWIzj1kbw5Py+HIRq55OmBZpfh7vxpdSVI5v5ufx7p6uzVgdhNYefCmHsTJCIGdZd0oYq7uI9DF8eZAzXpZYy6Au7aBt5giVFF27gCeNEiopYi1DoA4Q68ME6gCe3I/b3EnLGEFfvRNf6eeluIS+up22kaFy/A4CKYsvjaMsDGOtZoiMLL46jt0YpnLyDiIj01OjWo0h7HqeQJ3AbqRZ86ZYcydpW4Kyrq+m6Zgl7NoYoSyaFT+P9yIv7MKuiUq6tjKE3UiJB3VKNmlVFAm1fO9GzaiOc8abw6qnBUBNyePL+WSnPoCnZGhbZRaPbmb5uS0EaoazYZlTR25EXb6DM34Go3IXoTqMXd+FWd3JultAW96Or46y5k7gyWlWjt+ZPOjMoFf7UVe348tiQx3pReSlAczamPj3SRmkxX4CVbAVQq3A0nO3E2pZrPowvprCbgzjq1O4ShFHzuDrGeTKTnw9Q2gUaDuTROYEoVHAUcYJzSyBkUVeHWLN242ykqLrCt1s150g1LO4kgjAXgh340oZ1NW7cOQBWJ9j9cQm8WcrmQRQl8VVhrGaA7TtDPLyVrpujlAfo7m4Bas5gCMNEGgjhPo4vjLGSwm8Udx0pjkTTBObBZTlXTjNMTpOiZZVREuCB18dJ9BSmPUhAjVD1y33NuZOM42nCEvFRitDrw7hSuN03TKunEJe6seTM0R6kZZZRl0ZwZMKye2n4FDolXHOeLPYjTGWnruddXcGXxYaR2lBBDehmifSCz1GhfiYFVCWB2iZRXxlnMjIYNQGcaU0bXOKF/wD+FqRyCxjS1m67hyRMUWgT9FYHBW60WYOVyniqRMEerkXVFjNHC1rBkcZIzByOHKW2JzBrOdp2bPE1pRQ1zqCUxEaJVr2lAA4WpPYUha9No4nj2NW0/jyNOvuHjpOAV8dItQz4ibYKhCoWZoLuzCrQrlpN0ZZPn4bkTGGU0tjV1PY1XHOujMJsHYHZmWQM26ZrlXErA6hr/SzZk8QKmnkhe3YtRFe8KfwpXFCJU1LzxHIaV4KZ2icugtfGofWblqagGx2zEk6ZplIyfW+v7wczQpWzHI/njLOi/EUrjwitMlGkUibwK4NEqkpulahd7MeKjkCKUukilmQWR9OWCnZnpllzZ0VIOJGhpY5iVVLUT+9i5ZRxm5kWHNmmH/m9p7JQl0eRV0eRVkaZd3djdPMo6+mWHPvxldnkJZS6NVcYmQpYEvC0uHracx6Hre5m7Z5D6E+hSWlCI0ysbEHX5nDlaexm0WMehZ5ZQyrUWTNvRu7MYXVKKOuZgj1KYxaCmV1FFeewGpMiFvSagazkWU9mEVa3IkrpYi1In4jh3xqmFCZpmNNIy1uo2WN07JTuPIoVj2Ntpyha5boWmW05UHaxgRtfQJfylA7sZWuVRaGlOQwHWoTrLmzVE/uINQmWPfm8OUibjOPVc8mjKQyHWuG6omdvBgeoOvM4Mt52qbgJ7XMyZ5Ro2WUMWvDxEYeOwks9cogrjROqGWxG6MEylhigBnCrqVwGxmc+hiBPI7TGCRQRvGkMXwpjVUdx2tkEuvLMGZlF64kgn5fyQkmRX0c51WNilAt0rGEHUVZGkqUoDm8ZN4SaoJVEahiymLVs7SMGSJtGrOSI1BKtM1prFpGBAUJZNWTCjROD+I1JnDrRYLmBJFSpvb8TrrWNKEsGBXaqpgiBUpBBKnNLFY9jSfnUVdGUFeGaJsljOooZm0MdWWIUCskLS6hIXXllFDr1nMEShmjIpppdnMYp1nGrBVxpTK+thGAZggMAXpdCw5hSZO42hS2UsJsTmA0yoJ3oB/EUfbg6VNEziS2PIFWnaLj/JTYOoi8msZRC3i6+P2OMo3ZnKTt7cM3JqktDhAZogG25u9DWh7Dagg2RWwKqPCWuz7D2/76Lbztvf/Atzb/iB+ODnLLyBRjew7R9xt9nHPOOZxzzjkCoNl3IX19F9H3S7/FtzcNsPe/nufuR4/QX9zPez90BX/yxx/kd3/7HTz80+NsHckxtG83j4ztofJMhe/ePMjnv7Wda+5Icd32YbbmMhx5/hhbb0rz3NMVak2Df7r047zhv7+RvvNeT995v8cvv/atPHw05F8++zV+cuQ5njy+xOf/7QZ+vDXPuz/0Efp+pY9f6uvjgle1PPrOPacXVpxzTh8Xbbz8/Av5pV95I7/U9wZe23eheNkFfZzf90Yu6nsdv9LXx2/++p/wwJMqB442+dn8Me7Y9R+88XfewuL846iNOTypxFnrPg7ft52O+SBnwp8QO/ezfDJDbN+LLe+h495L5cQ4obYXozKBL+/HqEz27EHNpVFcuYwrT2E3JpEWJtBWyziSUF8rKymkpTQvhD+hekIwKtrGPmJ9NyvHB5GX86irU7Ssn6Ku7qOlHcBrzOJLs9RPpTDr07TtB2gszFA/PUds3IfVOIBZv5va/DSB8QC2egDb2Eu9mqNrT+DK0xjSIZ4/VkRW78Y072ZlscRU/ts8dM9/MJP9Ig8cuJ3F+UdYXn2O2eJWUj/8BJs/89t87+2/yn++8w85uOMuas+d4rlnjrOwdIwTCw9QnryJRyc+xt7+NzP4vT7yP/41juz/AuX+L3DiSAnLfoKGeoqmtohmNdAtlVqjim5pNJUapqtimzqOLSYfQWJqFPbGsNdweDWH4tXwzFbYTuYaol2xwbHYCAF8J+g1DHw/xLKc3kzCdX28njFEwDn9ZE7i2V6vveD7fq9F0Wq1iKIomXyYgi0RCOOHZTp0OmtEYUuEFVFL/NhOoJ9JgCLUqeLv3ApbBKFHGHq4noVpapimhmGqWLaO7zuYmoXckAncJNjQRTPDNh3iIMYyHSzLEW0RV/x7HcfDNGws6xW9ax8/fwl4mTgM8F0H2zR67AlhuBCHb991cG2z15oQ6k2jd4gX84io13oIfbc3kfjFp1d4F1Hg/X8GFa0oIA59uu2YtU6rx7vYUKKKeYZDO4rpttp0Wi26rTbddoe1dgcvaTTEYdRTkL56cvHqOUg7FkFGFIQ4ppWoZl4JIMS0RYBFu21hMgk8l7VOi3Yc4Tl2bwazoVONw4hOq41j2T0PrWs7hL7f+7tvhCSOZYkGxquebEcncHUCS8M0TRqyTlOq8MCeAQpbruDx2R9y98jV7O7/OJN3vY8Hi5fy7MH/4IsffT17R6+hvjxFqD/M0A+uZNOn/4lP/dq5fPevf5cH77ic3A3vI7/5Mg6m/o3HZ7/J1m++g+JdH2X+8VuR5geone7Hau5CXd2Gr40iLd0l5gJqCrM2RGN+mzBDLO3Ca47jNcexqsO9+Ye+MkBzcSfqcj+xmsGpDiLPb6VtldAbKWoroxx99Ed857o/58rP/h4PPbSLldphFpaO8/Thx/j3r3yB93zgH3n7O/+WP/mzP+KWW7/LY0/cQ6NxFFk/xkrtSaYmb+VfPvZnzM7dyfLqQ9SVwyjG8zjRKrJ1GqWhITUOc/UX/yebfvhJHjo4gW+q1KTn8DvPEqqPsW9qEx/4+98nk/0RknSE97/3zdw3l0JfPMID92zmi5e/m33Tu7h7zzAf+dCfk89vorL6DKpSQTOWMK0FKsuPcmjPLt74hj7e9qe/wkf+4S/59MUf5OrPfphLLn4bn/vsO5mYvB1FP4kVNZmXnmXVOspy7TQ/eXiaf/zgH/C2P38tV3/m/Xz0/X/KW998Pm/5wz6uuOwt7J28HqM+h9VMDip6CW1lCDOBAApaeUbcIDdTeFIGdWUQvTJM1y3gyeNoq8MESpGONZPAzsZoLmzHqg7TMYsEcpo1u4QvjRPIaQI5jV0boWvO4NTSqIsDhEqGjpXFru/Eaewg1AY465WpndhMy8jygj+JL41Rff4OzrglUblu7sCqb8eqbSPShlCW7yBQBgjUAaz6NlrmOFZtJ5GWQl7YTksv4tRHMFfTGMtplBUx5WiZOYzaIB2niFkfpGXmcOVRfLlMy5hBWxnp8SYiTdDOrVoBuzZGlMw//GaGSMlh18bwmxlitYBZG0NZHkxuw6fQVofQKyN4UoauM4ldF/XkrjNNx5rCrqfRK6Noq6Nw5j7adhGjNtI73MhLAzhNMWfwtRFiYxhpcRNdZ5yWOYZV34kniTmN0xgk1McJ9TT109sSMGqRjlNi8blbhfLTmcasjmFUR1GWBwXM0JhAXR6ifnonHVs8iNZWh9FWB/HktJgYVAfwlXHW/f34WgmtNopeHyK2871GhdlIYdTHaTklXDWF0RjCVVNE5gQta5r6/DCONIJZG6Rl5tFWB5AWd6IsDwjDjJRFrdyFKw9yJpigsXAnRm2Ijl2mZZbQVkfwlGECfYyWlWHxuVswajsJ9THOBBO48jCO1M96UMBXR6icuJ3qqTvpOuUECDuEtLSTUMvSdUoEaiZRnIppj6eke40PX00lnIFXPpYiTBknNvK92njXKWHWhokSi0jbEv8XOvYkZ7w5zFoKu5HljLeXM95eIm0qgQFO83JrD76awa4LHWWsT/dMEZFewJXSQlOaGD/shjCQBGqWtpUnNrMJf6OMsjSMvDhKaEzQcsQhs3q6Hy+ZbzQXR9GrOfSqaFn4Wgl5eZTQmMTXSoTGJI5cwJJG8LUssTWJrwmlX6hP0VgcJNCLmI10z/qxMfkwG2l8TbyuubgNo5Li5/H9mNUsWmUXgTaM3RQ3sAvP3iZmRd4MVi3F0ce+T2TkYX0PbSeNsjhESytjV1M4tXEap7b3WhNuYxSnPkLXKqIt70Je2C7YFXKKWMsSKmm85ngvrLBrw/jSuLD+JMBZc3WcSJlAXhjAraeItTyBnCZSM0RaFlfKIi/1s+6XiYw0rjxCpGdxpTSRPoHTGEaav4uOVSDWskljI89Zb5aWViQ2clj1EUIthydnWDp6B0Z1DM7cJ77Oro5i19O8EO4hVIs0FwZ6N/6ulENaGKZtTic2i1l8uYjTyLHu7saXJ9CrE5zxD1KfH8NTprCbE7SsOaxGnkCbRKsNEBrTRNoBfGUvViNPaBQJjTKBNsvZ4H5iYw/NxTGMepaOu5vYnKMxLw4bHXt/8nbFrfiZUChtrUYRuzlJ19uLVh1HrYwIPkVjDH1lmEiewKnkqJ4QitdAGye2RpBX7sBuDvJiuAenISYyZ5wplMV+1MUBYrUArX34UgZjZajXLlCXh/HkHOrysNBoJgfpjjWDvppCWxnnbLCPdXe3eJ9ZMyhLwpyiLg/3QJyhWkRdHiY2ygmoM42tJYbNAAAgAElEQVTdGMVT0rStIrVTd4mgQs/hKWk6ZhazMohVHeGsNydMLkpOhFKNQXx5BK85lphKUti1FH4zLRp/lV1oq0O975/NhV1Jgy2LK2WEXlgpcNbfjbw0JFoJyfwv1Iq0zEm8hFsR6SViYzJhb0xi1wt07b09PWugTPTYJYEiYKstY4pYmSKSJzFXM7zg7cNYGWfNFmacl8O96KujdOxptNVR5MVBjOq4+J5USxHrpV5oHahCyXzGn+19T3OlDK48IgJduYDbFBBPXymgrvTjSMOE2m7sxiSRvgdXnhRhZyOFo4yjNwaIrf0Exm6UapbY2Y2jTKJWiwT6AULjIGqljN7I46g51sL9mI1ZcZtvHCC2d2NIGUJrGkeZRKsVCYw9OOokllTA0yeQlsZ6yl67WURZTRGbs2jVDK5c4uaxL/K7f/57vPmtf8tNP/wB9z/1JFfesJkrN99O3x/0ccEF53L++edz/nm/xLnnvZ5PfPrfOPizk1z85eu5/Lu3c32hzE039vMXr/sb3vPfPswXvvhD7l2QuHMkz5033cF/7Mjw4LETfO/H1/OD8eu59M5Pc1XqKwwdHGRmLs3oJ7dwaOpxbju0n3+4/hp+9S3/nV+64Dfou+BNvO1T13HfgsnfvP1/cfjAwxw/vMDYT5/h47f1872hNF+/+sv84et/m1/uO4/X9p3LBa85l3M3gokkvDi/r48Lz3kNv/Nbv8qvvv48zj+3jwvOE68799xzeW3f+fS9RoQWr/vvb+Xiz23l21+bZuTmDJ/687/mt37jT7C0RSrzJRqnRmg1D6Cd3IO1egC9MoUl78PRDqBUplg5mRaWFnm34E8s5jAqM3jyHsxaSbSwlDJmvUCo7ybS9yAvlrAbM5j1Ccx6Hr2apW3t46X4QazaHH5zFrc+idMoUz05gqfM4Sn7adkPoqzsZemZISJlD15zhpXjw+iVSTz5bs4E/4VevQdpaRplZQ5XvhdXuY/K6RJqYze+cze2MYdRGaB2aozIfgTLeJi49V8sLBY4/EQ/uydvYNstb2c2ewVHfjbGyecf48gzT7Lp+9fxrcv+lG/9Yx/f+R8Xce2f/Q7379xJ5Zl5qhWF46eO8eSRu7n7/n6emvo4B/r/mNmtF/Hk9F9z/OCV3PCltzJ/tEgcHaYqHUfSF3EClbDt01QaGLbeCyrEJbrfO1P2JAn+hpa0haVbvSZBt7VGp9XFd/xfUH+6lkfoRbSjNlEQ007AlbbtvjKLcHzabcGt2LCAtMI2oRcm8M3OL/y4HYmAIo5jwjDE9/2e+WPj5a1WR8A5fQHnjCKhKe121zEMqzfViIO41/rYYExEfoRpaQShRxwHhJFPtyvCi3Y7wjBUoSe1XLqtLkpTTRoWIYZmCm5HqyOgnWFLNDo8EVaYpggqAscjdDz6umsxP+cFXEsnsHR8U8d3DGxHxw9sdFXGc+xXcSncVwUODq3IJQxswsAmDh2hGA0c4lA8hUnKtDHR2JhYbBg3AjemE6+LqkwCmhQtCqEq3Wg0bAQEa51W0tYIE5DlRkDRFo2JV4E11zpd2nErCTxEYNCOWyK0SMKBKAh6vy/0BUBzrdNNGhgRvmfjuzatyMe1TaLQ6zU6Xs2laEexSNMSZsZGOhaHHu1W+Ap0JfR66tdOK0yCHxfPMfHdV368EQTZpolla7iujeuEOFZM7No8cPco//mV95Lb/jGe/cn3ODRxFQeLX2Ky/3L2p/6dLd/43zwxtwlTOcaJIzOUtl3DnZ9/N3d+5G3c8J4/4v4d/87Jhzdz98SXKey4hNnhy9mfuoLFpzYjLY3w3DObWFoZwNbS2FqK1fm7WDy+Cas5iiuPY9WHac5vw62P4zZS1E9up35iO4FUwFxNoS6O4NRyRM0MbnWU5slt6MuDKIu70CtiP2k1xjjx1O386Lvv53+959eYLdzJwonHsKTTnF56nEJ5G3fdfjO33fI13vLm1/L1b3ycx56YoqmcRFYaWKbPE0/Ncdmn38fWHTfyxNMPoBtNNE1D0yxMw8PWdFy7xpv/9LXcsunL/OShWVxPo1ZboVpbxNIq2Noin/jo3zCw9Zvcu3+IT178Tp586l4cr8kzh3dz+b++i6nJ2ykVN3HtNf/C0cMPoDUXqS+fQvMi6nIdufE8j9yX5r1vfwOl3K00pWd5+rkHefaZAieen+HpJyeorPwMTZlHleqsLtapV2266w7PPnmAKz/xDoojNzI7s43h1Pe5+dbL+cd/+jW27vg0R46mcIOnqNUfYGVpN6Yyx5o/zRkvi6MU8LQitpzFUbK4Wg5bTtF2S8ROEatWRFvJcNbfR6DmUVf6MeuDvNyZRq1sY92ZRl0axKqKcMlYFZyJdXeC1eObcOrDBMo4bSPH6vFN+PIYgTxGS8+iLe8k1lPY9YGehnPNyeM2hzBWdyAt3EnHStOx0uir27Dru/DlIbSVrYTqCLE+htsYTNSlw7zgl/GkMdRlwT550Z/Bqo9g1IaJjLygvCc35LGRR68MYiQ35xtMDr0ynGgip5JbJQHF82RR17dqaQKlSKCIZole3YXVGCQy0qx5BbpuITnwDKOu7sCojmLVxxNmxQh+8iA2UPM4jRSRXkBe7icy8rjyOE5zBLs5hK+OYtR2EZljGPUdONIgXTePr45i1gUkNNKzAggqbZgwMsneWExRIn0CozpE/fRWWlYxgaNlqZ68E19J07KK2I0xtNUBIj3HS/EsjjSCp4wS6uPo1Z1Y1Ql8eYKWlafrpel6KWIzhbY6hLYyht0UD0xsKUdoFLDlFEplCFfJERmTONIwerWfUEvzYjTLz9t7cKU09dM76DrTnAkmEnjnAL46ztlwKqlpD2PVR3Hqw7T0LG0jhyeN0jKyOI1hAll8TlnVQQJ5jLaRw64NYVb6cRrDRFqaUBG1/lAT9hCjOiAO0NIYnpwm1MRN7AaIb/HoFqSFAQH0Sw5PbjNLyyjjKwWqJ7YTKAVioywCp9VROtYMLwT70FfHqTy/g441w5ozx+rx7YLQL5UxKjnsWgFtJYUnF/HkgjC/aMXkRnUCbXUYX84lSsOc0JmqBSJtiq49K2486yNYjdHk87WM2yziqyUcqUBkTOGpE8jLozhSgZY1g6dO4MhZ9NoGg6KAKxfwVVGXbllztPQ0viS+BvtynrY1SWgUiaw8vpHC1/I4SgZPE0DV0Cjia3liq0RkTuBrMzhyGV8vERhFzsZzNJa3sx5NYEj9SYOnxJo7TaDmOOPN0JjfmVhOcmI2UMty1t/HurcbZWmIji1Cotqp7cgL/XTMEuvOFNL8DqT57XStAme9EvLiVrxmCr8ppiFuYwSvOcKaUyBQRlCXt+I1x3kxmMFvpjj11A9p6Xmc+ihOfRS3IWr9TmMYtzGC2xyhaxVYdyYwVndhVQfpuGms5i4CTVTdxdRnijPePvSVNGf8GRHyrgzhy9lETyx4FZ6cwVbG0BtDWM1RQj2HK6XFdKKRIZILeFIJo5LjjLsfdTmFXS9w1juAvpqhpc9i1MeTWU4eZXUMTy0Rm7N46iR2cwJpZRuBNo0vH8RrHqJt3YNezdCyRItCq2Ro2XNYjUJP5Wg1CljNAh1nD1q9iNks4apTxNYcnlLCbRZom9NEagl1aVzMD/QJXm7twW4mt+7qBC19JoFcZunac9A+hNsU1pJQLSehSwZPznE22MOaM9NTdZ7x5sSsaePArU/iNvPJtDBPoJTEwbxaJlRm6NpzdOwp0farJSYdfRq/mROGC22CrlkmVvNiRrrST8csEBlCi+zJQiUbGyIwdaVxWlYRTxnDqA1gNYYFb6U5gl7tx6wPcTaYxFPGcKQRIiND2y5g1gdxpFECLY3dHOkZnJymaM/FvcnJOKFWxKiO9EDVYn6XpuuUewrTUC1h13O9tkSgCptHpJWxahnseoFImyZUJ5PwPINZTYmvW9YkoVrGS8KttjWVNFNE6Cmmfekej8eRxomMPNLiDnw1w5pbxm6MEqqTtPS9dMw5YjNHoI3gKSnMagZ1NYPVKHIm2C8CT3Wi17Kqze8k0Eq0nRkiUzTv5JURWtY0jpxHr6XwlClCfQ5PnkFdLdAyDxBq+zCqU0iLBc4E9xCbezBqE1RPjvFC9AAd+x7kxQJOY47IKhGZk9jNAo5U5uedB8TnqFLAVXPojRSeXsLTJvGNGWJnN3p9AkfLEbkT5DZ/gc/+3fv55sU/5N8/s53dD5/gntNHeOCJ+/n1C17Hr/f9lZhI/E4fX//sHeRveJ5nnnmBqWNPsf3hLEunbf7xHVfxzrdew/s+fxNvuuEqPpD9Lvc+/zSVg8+y77EKhx55httvu4lb//NKDowO88Mv38LY5gc4fQSu+PQ3eP9V3+GArvO/L7mMv3rTh/ntN32G3/i7y/i7r1/KltQs/3LJDQwOPsnk3NMMz2a4fegbjG77JjdfcRmF7D4ufMtf0PfG3+G8vgv5zb7zOb/vXPpedz59570SWrzhDW/goosuEqHL+ef3Xv6rfReIecg5ffzVP3yAP33vh7n3kdM8+eQSb/7Dv+SvPvxZVtRlXOMh5IUMtVMZPO0eGksprPowtVM5uva9yEsFnOY0WiWP1Siirgrltb48SyDtR10q4jYm6Vr70FfyaMsF1u17ic192M0pGosZtEqRjnM31VNjGLUS6/4h/OY02nIWuzGBK5VZ9w9Sm8+irMzQsh4kVPcTavtoLmaQl7I0FzLY9Vl8+W7s2n6ai2Vc+R5c6RCR/lOc5kEi4z4ceQ96bRKlPoFcL2ObB5Cbu1GbezAbu1l8ZpB7Jr7K7tEruPfgbfzk8DQnmsd44KFJfvSNi/n2ZX/IDZf9Ond95M+45E0XMrHpJhaOPsNqZYHl6lOU8t9lYuwq7hv5Yw7sejMPZt/L7sG/ZsuNv8tt3/+fnD6ZR9OfQVaeR9MXsMw6rmMI2cGrnsRltjA6bvANoyDEsx3W2p0eJDPwQkI/6lk/NgwarbBFO+oQuCG+49OOO72Xt8JW70I9fNVF/kbz30tmJhuX7Z241cMHxGEkVgGJMtT3w14zY2PWEUWiHbHxdxJtiVYvMFlrr9MKIyzDIPB8LMNMpBRitdBttXu/VrQtYhzTwTEdEc64YS8EMQwL1/F77QnTsNE0Q+AMNK3H0NiYpZimiaZpyfsl+H8LKkw83yIIHRSp2eNUbChKRYNCwDA918D3zCSocGlFHnHk0oo9Ou3EdmE7PWDkxjs5CkK67TaR3yLyW4maJQkRQp/AdxJVqZ/MLFxMXSUOBagzCnwx/UjmHaINESdTjlAoSIOwpyptJY2LjVZF1AsqQrpJ02Hj77fx63zX6wULr7RGwoRH4b0S3ISvMC5Cz0+CkJjQixLop5jPnFnv9Iwnr2hfbVzbxDb1XoDhuyIccR0TSzewbQPLNnAcjzBoYWs1fnJwgB1bLuHw/Tey+PSdPPvTH7A3cxWZbZ/m0b0/IrX5Kh4/sAO18Rwnj8yR2fwFvvL+N7Ljkndx+ZvO4djsj6geHcRcKXDq8TtRT4+zfHgb+nIaX59CamZpSBlWF7aiNUcI7QKenqF6+i7U1QG6Tgl5aSfa8gDK4i4COYdVGcNr5PCbeYyVFNXjO6gdu5OwmcGrj6MvD+ImDABXSrPy/J1E2h6+cc1fcu0Vb+O+fdtYOPEAau0Yy8tHmV88ilI7zfzJn/HJT/wtN9x4Off/JINhzCMrVWq1GnLjKb721Uu45uqLOXL4J1hOE0muUZeaWJ6LIVd58KdTvOs9v8MdW77CsROPoKh1NF2m3QloBTqx2+DyT/49+dEfceePr+PSj7+XBx/cg6Qso1af4Ntfu5TR/u+xc9u3+OKVH+bUyf/C9xROnjqK4cVomoImneahQxne/7dv5J69g8jycRy/gWvZhJ6DrjbQ1Rq6WicOPZSmxPzJUyytHOPA3CjfuuafuXtyB7xso9sLPHFkD9+7/hJu+v4/U566kaWVe2hKDyE1D2FIM9hSCrO2HV+bwJHz2HKW2C6jVocJzQKWPEZsF2mb03iSOJw5TfGAK9AyrLklzPoQzVM7CJU8LwZz6CsDOPVRulaBjpXHqPQjL26jY+Y545YwVvuRF7YhL2xj3Z3Aqg4SaePY9QF8eQRfHiFUx7DrA3jScBJcZLHru3CbA9j1XTiNftpmio6VRlm6k0AZwa4PYFR20bXyGJUBYk1s0AMpqe43RnGTB2mRnkNdHaBtFROLQwF1ZZCOLW7hPTmLuiJu9de9GbwEOubLeax6mvppUWHv2jN0nRn0ygCRkSPUMpi1IXxVqC5deVxoNZVcz3BhN0RzIdKLuFKG6sltaKuDAuAYzqCu7sKsD/YYDGa9n66XJdBHsJsDBPoYsZnBrA9iN4Zx5TFiM4tZH/yFm12nmcKTs0R6sQeTs5tjeEqaxsJ28cA9uWH05DR2UyhRO04ReXm7aHOoowT6GHZ9gkAp4spj2FI/WnUrVqOfdW8q2VyLbbBRT+MoaSxpDEdJ42sFPLVI7fQWQj1NoKVRV/vxFWGTMapiw+0pI0ko009sZpNpwziRnhOgN2UctzGC0ximaxeI1BRWbRBPGiXWMsRaRlhQ5DEiNY1dG8SqDtAx87wQTBLpOTw5TaAKDaunpIhN8XnQdcrEegk9ufU2ayk8OY+yPMS6N0eoTRAbJSK9lAQLE2IDL+cJtSJ6ZTQB4JXQV1MCoNnIsebMIS+NiAOHOk2oTmGsZpIDXKmnYxRtlnG6zhTK8oA4yPuz+EoOT87SsSdpm7M4zVxyQ5tn3ZvCTXgxHXOOtj2Lp0zgSAU67hyhMYm0PIIt5WlZMwS6UIm6ijg4aJUUZj3Hur+ftr0HszKEUxvjrLsbo5Km6+wmNicJjAJqdZCuN01oFgn0AlYzhatk6bhT+FoerTZCZE6x5u9GrYzy/OHbiO0Snp7F0zM0V3bQdaZY96Yxa6PolWHx4+po0toaom3O4DYL2PUsvryxpRfTn0AVzAC3ke41IUJFgA7PeiV8eRSnPkZLL2BVh4j1bBJQjRGqo9j1frTlfszKMGe9KSJVGD/W7BJmZZjm6e1oKzvpWgUiLY22vAOnMcyLwSS+PIZZHSDUx2lZWRxpBK0ygK9kiPWiaBGoBdpWqWdF2Nj1t61SEhbmeaE9R2DkUCuDxGYRT8rSNsroyyO8FOyla4vmgVHJ8nJ0kI61G6dRxJdKvBwf6rVaXCXP2Wg/gT6JWc8TmbO07T14+ji+OonT2I9d309zIUNoTBIak0IXWM8R6FNExgyBNkXX3duzJDSXRrGVKaTVLJ42jVrJYDeLRNokLWMKaWGQtjlL155FXRl6BcxrlPDlIp4kgI6BUkJeFPDYSJskUEv4stCuvhTvp2tPIy0O9sK5IJkitMxJ2on1JNYFMPKMt4coCS0irYxZmSCQpwjVEoGSF2Bno8S6O4ddzxEqRQK5gN/M4jbS+FKGSM0l4dsojjRO1ykJw09tGLM2zJpbJk4O7I400mMTaZV+1twJ2nYBvTqAXu1PNNZCfaxX+4mNLKGeRqv0YzWGhXJUmxDcBznX421sfJ2I9EKiFS4kky7BMhFNqRxGJcUZb08vqBGzsWlifRKnkevpXgOljNss9L4XC3ZNBqchQh1fFmGJsHxkkulhhkDLEum5BGCbxpXGsRujxEaellnAqA7jyyXW7HtYd/YR6VliU3ApOtYsejWHK5dY8/bRtmepzw/ga0VCo0RklnCVIqFeFmBeYxJlZRSrmaPrzsH6fTjyBJ4yiSOVCPVZ9GoBR5omNvbRMg/gyiVCXTBUQn0OZSVHy9xPbO7jxegBQmOC0CgR6FOE+gyuPIley7Ie7OZstBtLyeKoRVxtElsu4xsz2PIUjprHNwuUP3kb3/yXa7nmlpv49213MFo8xKavDzNxY5439f0Gfa/t453/7WPcduVe+suH+cRt32R4d5nGvMXzT6rc+o0JPn/lZj77nz/kczd8lWu/czm33PYNbt66k5mn69z/1Ay33HkLN960nW9/Y5Rrv7yDm24b51tbbmXf0bu5v1bj6PIiy0sW73zXtbz74m/yvk/8L972t3/Du9/3OZ48InPl7bfz1cl+7jfr7Eof4Lav5rn1i2nSP76X60u7uX//47zvTW8T4cPrz+Wcc8UcpK+vj/POO48LLriAiy66iNe85jVcdNFFnHfeebzmNa8Rv/4154lGRV8fH/i7D/G1r9zGpltyHLr3KH/21vdy9Q3Xsdx8iMiaw6mOIZ1O4yr3Ykt7MWtFlKUSsXEPeqWMWSujVwtYjSJmPYevlak/n6djHMJrzuI1J4m1WcxKEWOliC/NYTXKWI0yvjqH3ZzEbk4hL+doWft4uf1TvMYUTr2EJ5Xx5EmsRhmjPo0tHeBM+BhOczfaaolQ2wOdB6mcGMVuzNKxHsCXDuLKB7CbBwi0+3kpfhJpaRZpaYoX4ofoeIeQqjkMZQbfPYTn3Idn3YvRmENeLDKXuYaDucvZN/VlDj2yiYeOjDIxdT2ZXZ+ncPuH+dbHX8ctH/xdvvSOX+e+9BZOPvMwlrvC8uoDDOz4DPfOXUv+R7/J/l3/kyenP8pd3/xNSoPvYdtt7+bo4VEqK49iO0u4XpUo0mlFXk+KsPHkWLbgCSZnx1dP/Fth1JtmiCBAcCdaYavXLNhoUHi2mG504g6tqE077tCJO3RarR7OIPIDbNMi8HzWO118V8xNQs+nnZx9W1HcO1+HfkAYxmIiEsQYhkUQRHQ764RBTLe73gtM2r3nnVfNOxJLZm/pEP4C1zEKBIOi217r8TdaobCQ9NSsfojrCL6GZTr4nghMDMPCMh2iKKLdbmMYBseOHevBPy3LEspT3fp/Dioix8SzDVwvuclPmhQbbIkNbsXGHEJ4ZB3i0Os9hb74eactZhxxEghscB9CXzQrRBIV9QCXUfI6oQj1e7WaDTbFBqvCNg0B0ozEJ8SrAZq+I0wi3VZbMC4SqOZGwhQnLYqNn7eS5+3k7WwYQlzL7iVWYcK/6MQt8QkZRa9SnbpJ6JA0KRIexgZMxUlMHr7jJs2OuPd2XdvBsWwcy+5ZRzY2Tp7tELgepqbjOCa6oeA4Do7j0Kwc48gTGbZs+icmBj5D5dggTm0SZbHI/olvs2vTFXzvq//MwentVBePsHj8EON3XMmNl/wF//5Xb+Dr73kj2VsuoTY/xunDOzFWJ9BXivjSNMvHB3ju8BY0tYRuTlFd2kGzMoBSG0KrDWM1x5CWdmHVR+lYJaT5nUinxWG3rZfQl0cwV8fx6nkipYx8cifWyghOZQynlkJfGe7tKeWlAXz5bk4dHubKy/6Izbd+ivvu2Ulz9Sl0pYJUb9BceY6nH9vPe9/1+2z68Zc4/PQcsvQcUmMB29RwlWf5yT3jfOxDb2Oq3M9zz/8My2lQlZeRrSa6fIqR4Rv5i7dewKH7hlheOYzj6riuxcLCCdTmMlLlOJt+8FWu/eJH+LcrP8RXvnwJjcZJHFfm1FP3cOPXPsOH/v4tXHn5B7nj9m9w4vTjOK6MrDdQDJtms4pcP8nD9+X51D+/nf2z/Zj6PJXa8zSbLSy9gyLb1Go1VLWJoTcJPB1DqxNEKk89upf/vOqfuWdygGbtJKvVU/hhkwfuzXHFle/gtk2f54GfDiNJD6FIhzCVGWxpHLO2jdicxKyn8dUCrpzFaowTmQXUygC+lmHdE1YCabGfl+K9nA3EQWr+mU283NrHGXeGQM6xemwLL/gzRFqWdbdE49SWHm9i3Sm+6iA5RKCMI81v5axf7tVrfXmEtpkhUEaJ9RTaynbW7BxOox+rtpO2mUJb2YrbHCDSRlGX7yLSRunaWUJ1DLcxRPXEHQkYLYW+MoC6uEs8QJNTqMktWpw0KzaAiqzfQ6jle/wG8fMC9VPbsRvjRPoEvpwTNWJZ1HTdZgZfzhEoeVpmCbM2irY6hFkbTeCaKYzqKF17MrlhTSevy2I3xnu/buX4FuzGGIGWpWMXaSxsxZGGcaQhXozLyMt34coDOPIAgS7UqdVTdwidpppGWtpB5eTtvBhPoa7uwmqMJPDIMYzqCHZ9HLM+QqTnsBqjPQOGVR/BbowmNPxxYqOAtLiD5sJWzvhloWhsCC6EWc0T62V8JYUjDbLmZbGag9RPb6VjTfZq474mTAShmcPXc/hagY47w7pfomXlsBvDKMu7CFQBGj0bzCUtgV248jCxmSE2s7jyGFZDtGCU5X685iihmsJrjuI2hvGaI0Jdq4wTyONY1UHc5kjS1Bnn5/EsbSNL/dQWnPow616Z5uJ2YqPAujdFbBRomUXkpZ34asIMkfN07ClaZplIL9G1p9FWRjAqY7hScvgwSqx7czjNLGZ1nI49zRlvDmVpBF8Wk6iWMcXS0a14srA4rDm7set5zEqWNWc3LWOa6smdxHqJjj1Jx56kMb+DNXcKTxb/1+qntxNq+d7B12kUMKtihvBSa7dogqgFYr3MWX8/jlwQ4ERdzDta1gxGPdM7OJiNdKKqzIr2RXJwMOsFAm0aY3mYUCoQymW61l6cxgS+WhaAPKuELaXxddGqiO0SRmMMR84QmkUcJUPHncSsj+FIaeSVQRqLO4nNCfTaKGtJa0JoO0domQLeu+5OM//MJlpmCbuRE9ybmrA9OE3xf0VZ7qdtTfBSsBu7No5VHSXW8nStIsridpzGMGt2gXVnEq85jl0foW3kaBlZ9NWd2PUBXgiEUlSa30Ygp3jBnyLWsrT0PG5jFH1lgLaRI0i+Np1xJ/ClUYzVflp6lq5VwGoIY44npwjUDLFZQK8MioOeVRCBW9LIcqUMbatEoOYSa0gaebWfs605zMYY6uqQaM2YU9iVNObKOC19GqeeTw725WQqlKNlzCAvjhKZJTxVNJbOhPuS8GmKyJwlMmbx9RRmvYAvH6Bt3keozaFVxwmNMpEhdvqROUNkzhAa08IQIpdoWXPotSxyJYdWL7IW3NMbdUIAACAASURBVI1Zz2PWcli1LC/4e1GXRpAXR8V0yZ1m9fnN2A0RNmgrYzROD9EypnClfI+jEKoTgmWkFGmcHugxGrzka2jLnBRK2FqKUCv2Due+LBgNoVoWz7UyLXOaSJsjUqex6+JzY8NQFemieWBVUkRKkZY2QSjncGqCI9Ixi8RJg67jlITxR0n3rB8bXxN9VUBqXfmV5kSoZ3CkEYzaIIGWxpXHcKVRQj2Npwjdtd0cSfTWwuIRqkILHahF2tZUElzkaVtlfDkn2kNJaB3pRXxZBNctYyoJfQTXJlBL4rkygScViNRpzKpoHrnNAh1bTC8FayIlwqGEc2LX0wkkU0zJIr1AqGUJkveDr6RpmQXo7BUzvKWdYmanzyIvZNFXsrRt0XCzm+O4jSIvt++lZc0hL49j1DKY9QyhUcKWsvh6kY6zm8icxtfKdNzdGPUsejVDoIspWWROYkt5bClPbM7QsuZw5Uk8eQqzPoGTQH277m5sqYinTGLURNNCXk7Tdqbw1CKBPoVRK2DWi6z5+3DkHMrqEK6ex1YKRPYsZrOE2Szh63NJeFHgu3el+e7IJi6/61pmn3+ER55c5fknXU4eb3Lhr/bR9yt9fOeLYwxvXiX/+FPkVvby4LFHqD2pYj4Z8ej+U3zvlgG+fsddfOmaz/H1K/6Z1acf5IHHHuNATeGpo7u5/5FD9GcO8MOd93N75jGu29zP2MOTXNt/FX0XXsT1X7uJKz/3Tf7uK9/k4tu/ys03fZGrP/QvXPPRzfxg5lEmTx/nydpJimO7ufXqLP3ffowfDx3mq6m9fGlLhqcenGf1oWNc+smP0XdhHxe9/hxe19eXsDWSGcg553Deeedx4YUX8su//Mv09fVx0UUX0ffa8+g7V8xA/vT338pVl36bL1x2M489VuEtf/n3fOnbn2VxZY7K8TuJ6qO85N3H0rESbechIn0/LwQPsvzcKG3zHmJjH648hSuXCY1pQmOKl/xHqJ/I0Nb3EamzGJUcoTJDpMyhr0xg1UuE2hyuNEWgzmI3yrTNvbSMvTQXUvjNaWJtDk8qYzWKuPI0Xe8+HPlumoszvBA+iLZawqyVWD42yLp3CE/eQ3N+Aqu6j673E+zmfrTKHurzU3Tdh7Gbe7GasyiVIoE5S+wdoLKUZ2khjy7vo7E8iSfv4+gjW9g/djG7s58inb6YoczF/Gjzexnc9iEGbngXX/vQ+Wz62B9w3Qd+j/yWb7By+lGWa49Rrd7D5h99kD25S5m+639wZM+l/Kz0SXZe/yfcV/4UuzZ9gKNPjOGZx5Hk45jmMrpeodMKegiBjaeNM2Xg+cRh2DtziotuNzn4CzVpt7VxoI8S/WjyurAt4Jlhq9dsaEdtoRkNQtGaeNWfGSRn0o3XBa5o9G+cZVtRjGWIS+4oEpOKMIxxbI8wjHsGkTgW4M1ua02YSBI7ycafLQKW5PI9CSk2zrAbS4TQjwj9iG6rK4CbQZzMWESIscHTWOuewfNEYLLxssCPMAwD3/fxfV+II1wXy7ISI4mH3FRwTOf/HlS4uoJjqviBjeMaxGGAYxk9Zann2L9gBHmlZbAByhQmkMAXkEnXdsQHMwkqoiAU79jkAyze4eITwLMdPMcVh/bkg9KKgh7vwnOsRFdq0oqEtnTjnfbqt9+OW680G8JXNKUbk5A4DAXTot3upU8bTYqNt2cbJt12R7Qt4hae42AZJlEgIJiRH+DaNqEv3g8bIUwrjOi0WolrVnwiteMNTangYHiOgGnahtlLp9wkmduo15i6jmPZGGpi+9BkEVI06xjKKR68/y5mJ7/EwdJ17C98BbM6w8nDoyw8V+bEM7u598A4mdHbqS+fwGgcZtuNl/Ktj/0x33n/73Hde36Lg2PX8tSjt1A5mUJZKbJ6aoyFY4M8+tPv8+hPb+aRh26mUc/iW0VMOU1lfjtabRSzPkbHLrPwzCaa8ztx6+PoK4NIp3fiNTLUTuzAa+Rxajn8ZhHC/VjLo6jzA4RyAbuWSkjtWV6M91E7WWLpuTST2Wt591/3MbD9akrZH/PUow8wf+x59pQH+NZXL+VTH38bd/z4Kn72cBZTP4rcPE6zdgJt9RFO/B+y3jQ80rO+0xXegSRsA3PC5EoyCZOcmUlmTpJJTpJzkiFzsjJJJkyAhJCFJYQAwWBwGEMMxhjsXqSWVJJqX6Qqrb2322ubBu9Lu93d2mt/932tRVK3bbjnw1Mqm+t8qEvdVbpKpXpfSe/zf36/+372KJ/7h//Oh/7nb3Dw4G089r1lnnz+LPefW+BrX/1bPvCB/8RE4pNcvLSM46yjaTU8X8Nymux0DDxzi0vPneEP3vtz/KsfG6GYu4cnnjyFHyl01cscKxzkPf/mBv777/8i6dQ3aMkX0d06DXWTZqtKS9pAbr7IQ6fS/MF//TkeuT/Lw2dnWbv8PR557EmefOZ5Hn/qcZ586ju0pDVa8hrdjoGmbGHYWzz2YInbPv4+VvIHiTwFw5RY33wBS1ulNHsHv/t7P8X45GfZrp0mCr+DLpWx2tNE+hSeXECvJdlxF3DaafpOmdgsYDYT+Gqavjs72IkfHe7UG7VpGpcP07cXaK+Oom8nBrDMMpGWxWtP09HFhf+r0byoeVTHiPUMu24JvTqGL4kYv1Ufw6iNEuspXonK6NXD6NXDwyqI0zqCunUfe16eHSeL2x4nUBLD4YXXnsSXE1iNcZxWgkBODqF3oZyhYxboObNotQkcKYm8OUqk54iMPEYjQWvt8NB0Emp5lM1xQT2Xxc5/xxQ6ya41R8cscTVYxGmnsVvisZ5dQd1OYNREPNqThVrvWrjCy9FRQk0YReTNUWKjQKBmULbG8OQUu36FUM/iq6mBiSSB2RrHah0h1Kfp2ClCQ3w0m2Oo1UN0LAHKVLfHaG8cItSTWK0JYfhQZnDaAvxoNqbQapNicWUWkLfGaK0dJDbyw/dj88Ld7LhlevYsen0CvSZ2D/eCWfT6qFCGukfZ9ZZwpCR6fQxXEdaNvjtLqOXFLq1/FLOVxNPSGK1JOo5YxFrtNF1bwEzFxX6K5upBfCXLy9EKViOJr07jSJPs+iXU6ihWKyEurrUcen0SuzHJrlOia+ZoXvk2sS4MMYGcRNsaxWklBM9ETaNtjWI1Jng5qBCqKRqXvoVaHWUvqBBqeRpXDiNtiOHMrj9HbGaGULtAKQhNopxH2Uqw6y3xanycSCsNCfk7zsJwcBFqArZo1NPERoVX4pP07UW07Rk6htiR7ttLuO0iHWOeSCvTMSvE+izKAJi5681jNqboWqXB+zsp4IzNaSIjT8cq4jQLQ2uIsn0EX8mw5y9iNYVZwZbyxOY8sTnP9kuH6dgLRGYFrZ6ienkUR85jNNN0nUWsVp6X49P03WOo1SzSZoo9e4GgXcBpFJDXU0Taktj9NOdxlByhUSQwCkRWCbOdpOdW0BvT9NwK0eB1x0ae2CzQMUv0nQp2SxgGutY8zSuH8OQsL4fLdIwSl576Gn2nzKudY+z5C+jVJD1rnp49T2yU2PUWiAe1LKM+SaQW6Bqz2PVp9K1xwcJxBTvCrI+jboxx1ZvHl4WZo2NksRrjxHoSu3kEp5mga+RwW1MoG4fYdUqDJFeGvlXAaSWItQw7doFdp0SkpWlc/hZ77iy7TkmAmxvTvBwt03cE5yTSxUK27xZprh7Cas6IIYycGTJqrgZCWyxVx1Hrk3TsOTrmnFjIt/P4rTw9fR6jJnSbkVbGGQAjnVaOvr2E08pjttLs+Iv4Womus4jRyNB1lvGUMla7iKPMoFYzRPopXokepb0xTccuExpzhNprKYr9neur4UkBW92YxpVn6XrHCc1llFqWyFiE3Yfw5BLq1jS+VGDXPUpsCDOFK6UI1CyxXiLSZvGkEs3VMYxakmvhUZGQsOcHCbQifWeB9toRAqXAq50T9J0Fdlyx0DbrSZxWZqhiNWopQm0Ot10g0uaI9Qp2S2hOA2UOt52jZ8+xF8wL/XN1SrxPZgWvlcVtpgnkHJGSQ9+eoGcW6Bh5dtw52uuHBgmqOXb9Csr2ETwlLVTJZg6jIaofu/4sWnUMozEhoMtmjsgQv289ZYZQS6NWR3HaU/TdIpGRHVbEnFYGeXNykMxK4e5DVFtpofTUxd+GjjmH084QqAV23UVivUxrdRynledacAxPKgwBqzvOMl1jCb2awZcFN0mcHxncdpYddwFfnsVuZvGVolAZSzm61hyRXqBrzQ6SZJmh7aS1dpC+M0vPEfyO9voogVzhqnuWUFkgULN4ygyxUcSq5zEaeaxWgavhicHvmQpdZwGzncbXCnTsJex2EUcq4Slz+FqZvnsUtZbGbothtdXO4KslYnOeri2GZ4E2jyPNYUtZHDnH1egYvjqL2czRd4/iSLPs+ifZDRbpuYs4com94BQ73gkBjJVyeGqeyJ4lduaxlVl6/kk8bZGOcxyzXUSpp/jw3Ie4c+lLTEzdxd9/6nYyJ5/g1iPjHH/2GLf8HyMc+OIkh86c4kvHJrj/6UXu/qd/5Gfe+R7e8xP/gX89qEzccMMIIyNv4p1v/Al+bOQt/Puf/lne+a/fzC/+2s+wMv8kjz5+mdzpY0yeyXPw5CSfOXw7I7eMMHLz9fz4m3+Kn/np3+WRl+p87J4PM3rgr7ntTz7M7X97D9lHXqR0weHo4hUemH6cK8tVklPn+NJ0hm8+nOczS1/jzr+fZHz+IcpPPc6ZY4v82X/5zwPTx8iw4nHDDTf80MDiPe95DzfeeCNve9vbxGM3iM//4Mf+iX/5ZpGvfDnHhfNt/s2bfoZ7xu7G1J7E2Z5Fev4IXfk0ytZJPPWsqOqYZ5A2ioTaMVG7kMp4ShlXmaW1Psk19xHUjRJuq4K6mUbdSuG0SvSt40TqCtp2Fq9dxpPK6NUcjcsJvLaoczWvTOE2y8TaEkYth7yZomMdI7ZO4cgnqK+WkTaK+MoKsXEMZSuHWi2gVeeG1Q95a47YPIvROIpWW8FsHqNjn8WWFnGUBeprk+itIqF7Crm9hK6coLVdYf1CEqO+wOWHv8yLD32exL2/wYkTH2Hl1N/w2KOf5/jUX3Hrf/tX3Pab7+bvfvXdlA7czvNPncIJV3n+uTxf+vQvcH/5r/jOwv/guZMf58T0n7Jx/g7mE39C4t4/4qnHEjQ2z6Pql9H1DRy7jWvr/z8ro2PZOKaFY9nDZINYRwppQzQAZ8ZhB9fyhmkKsZDvsNPdYa+/JwwdbkC/s0O/02e3t8de/yp7OzvDzXiRbAjZGbAXo0CwFcMBY3Fn0CLoRBGe7Yh/xz2hHQ1j4rhLt9PH90IUWWN39yqu7QmLhxfx8t7LWLo1VKqKuooYiLi2zctXrw3Xufvw0N3+Hv3uDr24x9Xda3TCDo7lirqLJzSjnhvgOj793i5hGNPr7Qxfi2EYdDodPM/DcRy63e6wCmLbNp7ti0TF1at9Xnl1D882iF2bwNIJXJGmsB19MCBwBsMCkXQQcE2H0Pdeg0HGYgCwH1MJ/YBeRyzoA88XSYfhVCgaQjP30xb7k6H9qc3+//eVqPvVC8GLCAcaUHeohekNKh69zmt9nf04TieMBmmNcHhg9+En4SDWEg4SDvsDjteDNveHHQLyKU4Wz3EHNRN/8N6IbtCQUxF26UY9YSQJwyGwc9+z+9rnvvZ9i0GNqMn4jotj2fiuOICaJolEhWejSZc4/+gYD5/9ApXJv2Il8wnc5gpa7Ti2ch6p8QRrq4/TbK2hthpceOo0h7/6AT79u+/ma3/ws3z+/30XC/d9gOrlI7TWMzQ30tjyPIY8x7NP3s2RQ3/IXO6veOr8v+BoeUwlg1SbZPvyAXwtj1ador02xsbz9+C1U4RyFrM6hbQ6htfK4jSymNU08lqCoJnD2JgiaOUwt2fYdRbxpDyttSNUXzpEe72MUq2wfnGKUvpj/Pmf/iS/9zs/xQf/9P/hJ9/1Y/z33/k/+cX33Mz02Gd4+ntpVl9aQpO/i60/T+St48nn8dTv8eDJUe78Xx/kbz7yG/zyr7yNv/nob/O+//GLvPe338W9936Ic4/di6I+iKY9g2GsIckX0c2XiIMqgXOFC88s8Fu//g5++idGOP+dHKr+PKp5ib5xkZeeWODnfnKEv/zAf+HEyTHq0hNo7hWqygsoyhVse51m7bs8/p08f/nnv8z7fu/f8Y+f+AO+9pW/48//8lf52Kf+P+74+of5wpf/J8dOT6CbFwnCOs3mS8jGixxbOsCXP/1HPP5gFlNbQ9W3MextXGuVeuMUt3/5fRwc/TtOnLqLra1Z+tEpIrOAsnkfZj2FvDFB357Hbafp23MYtUmc9gw9u0h7/RCunBpESIvoNXHselaFq/4K8toRvFaaXaeMVZ/CrE1iNxN0jCyRmkJaP0AgJ3klnMdtTeFJ0/jyDL40g7Y1SqQl6VlZjOoo6tZBYi1JrKcI1Rm07UPE+gyxPoPTOkKkTdM1UwMd6ThdM4UvJ3Ba44TqDFe9WbpGDl9O0TOLdI0ivYFK0htcqO1bG/ruHJEuah5CyyYUnk47TagVhv836sJC0TGLdMwSyta4YBvY+wrXKbTqFKEq7Bm+khc3OY/TztCxCrjSDK6cJFDTxGYevTaBUZ9gx5sjNrLIW4fwlGm6dhZPSaDWDuBrk4T6FJ4yQaBN4cqTONIkgZbElabp2kLFGZlJ9Pph7PYEVmuC2MjStQqoVWG5cKUk8tYYVnOKrlWka5eQt8aGF69mYwpfEbttrjQjLsj1FHp9FHnrPtprwgzSXD1IqGe4FlWGgxJXmiEyFrDaWaTtcRwliSVPDaCaGbpOeQDPTdFcu4+uVWTXK2M2pmmvjYodaCeH0RhD2T5E186j18cFZFfJ8GpnhVBNseuWsBoTxJoYdLntqQGbIiV2w/UMgSIYBW4rQaSmcZoJPGkavX6Ynl2g75RpXBnFrKcGlZMkrpzAbmWEhlYV2j2tOk3XqmA2UuhVAb8LNaEV9KQc6vYUXbOMr+Qx6kn2/KP0nSX0agqjnub7nVOE6izyxhR2Myvgs3qZ9to4yuYkPbs8OM+SeHKaXa88SLlMYbemuBrOC5hpfZJAEz382ChjNZMY9QS+ksGVBCdFr6ZxFcGniEyxc2lLeTylNLR9yNvTeOosvlbGbhfR63lcuUJkLKPXi2JQIRUJ2nNY9SIdY5nIWMRoZojtsuBSWCWk7XF6bgVfy//QTQzFEnhymkjLY9an2fOWULcSXPWXCbUCZn2arjVLoIg0jV4TP3M7boWOMYev5Ic/c1ZTJID6bknsZrfS+O0MsZpnx57Fl5LD3y+xniaUM4RKllBJC4Voe4pXogqxnqJ15Z7BeTGFWT9CIM/gS9N0jSyxlsYc8Ez2OSgdPQvdZXpWHqs+IWohrlgYa9VJQj0nduYVMXjrWnmuBUtDHeU+kNBupbAaM6hbE1hSmsiaxZXFcKtxeYyX/eOo69O84p3AqKXYdZeRNxJ8v3NSJAyUIjvOEur2NGsXvkWgl/h+/xQdax6zmcWVZ9n1T4hFpDRNaMzjSks47XkCrYSnZQm0EtJmhshYINAqQ5Cd0cjhq2W6zjJ7wQmM9iyxfZTIWmbXP4HdKmA2MnhSgV1niUirYDWEHWrPnxfAXTlHoJboWUtigLYlIL3s3S/qD1KWrllm110Qi3StRMeYY9dbpLU/uIiPQ++UYC40s+x5K4TqrOA0DG6BUsJplehZiwPWRRpXTtK1SmjVBFp1mp5Rxqol8VoCbqxsHCEanA89s4ArCeizOQDg7pt7HCnJtXABX00RqOJ4BlqayMhit6cwGxNcCytYrQRWcxKrlWDPn2PHK6HVxrBak+z6s4RqEXlzEruZJtRKdE1hxbBbGUK1iLotOBbC6iHSJl2zQsco48sFIl0kSOxmFl8u4rbzIl2jzeHLRYxaFqcpQJaRVhYJDLWIK4mUl7SewJOLXPWPDrhJ6SHcOTaKOJKwc4nhr6h/GPVJYrNAzy6hbE3itct09ZPs2Ccw6tPo9SP4So6edZT25gy+WqbvHcVq5bDaOUJjlkAv4shZzGYeX62g13No9SzSVpJAn8dul7Dbwki0z8dRa0n0Roaes4KvVmisJvh+/xSROYfeSNHeTNBzlodARq2WxZYzBLpIeUXGEh1LaEd9VSizd6JFLDmL0S7QcY4TGEdx1QUcZZ7YXuGOj/4i3/jEX/Ox3/9HGtVXeGJbY+WRs9QvX6C2cp7JxWe55+ED3C+n+JX/8KO8e+R63n3Tj3LTG0cYuWGEt4+MCIDlm0YYefOP8iM/8uPcMHITb7nhOt50/QgjI+/hhh/5aUbePMLIO0cYeceISD2M3MC7Rv41bxx5MyNvfgvTC1kOf+GTPHVwkZXEI9x6X4JvP57mpccinjih8czzAWfWnqO4ViDx+GGe/u5R7v3EbTx5dIOHLrR4cKvOI498h6eP38+P3nS9GFTcdN0wVXHddddx/fXXc/PNN/Mrv/IrvOUtbxkwKgRwc+RNN/ORr9zF8WeanHpwk0998Db+9Bd+h6lsmdr6M3SaDxJsLCJdrGA3H6C5WWAvXqZjnMZpLSFvFnClBVprScxmgeZ6gle6p/HbR9lz7qd2cZJAEQNXo5bFahT5Qechvh/dT0dbpL06hVXPU3vxCF1jCXlthj33OE5zDqOaR69mUbczaLUCrY08rnySrv0osX4SbXsWpz2PVi2gbOXx5KO012bp6A+i1spo9QVC/Qxm8xihfj9mawmtMUvXPU6ozWJJJUxlge2NPFJrmdB5GEs6zuVnEhgbcxgvpXj29Bd56MSneObFb/Lcc/fxQOZWvva+X+RLv/nz/NV/+mmOTx3iwlPniLoyTz9RITfxcY4m/46FmT/mbPljnFv8HI0XJjhZ+gTJ0Q9x/qFJfOsKknwRTVvHtlr47uvsHq4nNpd9fyhs6Hd7AnUw2GwXa7uQwA3oRF18RyQNRHIhpjOog8ShqEk4ljsAafbpxX363R12ev2hkCEc8Cj217b7CIP9j/uNgN7g8V7cYae/R6fTw/eFdnQfwhmGMZ1Y1DT26yk7vd0hnLMbdUUCxPcHa2NnuOEeuN5wbRp4oVCieuGwruKYjhhedPp04p4wivR2RZIjiIevQ4A7Y8IwxHEcoijC930sy8J1XZGuMGwc02Fk72qPV79/Fd8xiByLwNLxHQPL1nBcwYLwXcFZ2Dd1iOqHuO0v/PfTBGJRHw3tGvuTp/3ExH6vZv+NjUJv8NzxkBkhuj4hcdAdWjT2uRiB5w70oOLf+2mN/cX+/lCh3+kOX8M+tyIe/Dv0/eH9vU6H3qCO0d9/Lt9/TWu6/1pfZwqJBieq0Jr6g/ckwHfd16ChfozvBEP16b7ZJBxoSD3bGXZ+gsGJvj/E2D/R3UH9xHHMYfXDtm0Cu8Wzj+c5tvhZNr57L5Nf+wOeOP11Xjg/SXPzLKr8Am15HVVr0Wy2ufT8o4x//cPc8f6f58u/9S4+/Z/fyPnUJzHWpth84TD1y5NozTzNapLqxgQPnfos93zlVzlW+gj1jSO4ehGjnUGuJmiuH6G9Pk6kldC3p1A3x7Hr05jVKVqXRzG2pwnlInY9g7mdoqfM4dYyWNtJtp6/j0gRkUitmqR2aZTWRhazPc/25RTPfu8QC8VbKZdu52Mf/jWmRz/H2D0f5cT813n0zAHU5il86xyO8SiOcR5LO49vP4Ym3Y9vn+OZJ6Y5feIu7v76n/HVO/6IyfGPcvL4nTz55CHqjRKu/zCadp4guIRpPYPtPUGzeQ5ZehRVOstc8XMcOvAX1Oon0KzvIRtP0Pef59Jzc8xMforpqU+xvrlCQ3oQ3X2Ghnwe130BXX+cZuMBzj1yhNu/+Ad8864P8v4//nfc/S9/wdLCbbz/f/wb7rzz98jk/oGHzh0g7r9IrX2O7eZ5TP85rrxUYebg3/DkI5OY5rMY7iUM9wVU9TEU/SQn7/8aieRHeeq5cTY3MwTOErFVQtk8RKSWcBoZIqXAjl3Bqk8N7R2+nGLXXUSvTaPXpujZguMQajkcKYW0cZhYK+I0knjtNFZ9ivbqQXpWgT23hL49itNMDKP70voB9OoY2vYoe+7sYEd8gkhLEioz9O0cVuMIPSuL106gbh2ka6bQtg/QMZL48iS+PEmoTuFJE4TqFLGWxKyPseMUiNQUvrQP9UwQyPsL8OSw9hEbecxGgtjID3bnSmjVSQIlx56/QNeaHVY12D1FNIgI9+zSAMQ2Sccs4isZdr0K0uaY0Is6c5iNqeFjgZrFVzJ0zByhlsZXknhKEquV4GpYwWlPYdTHcaQEXTtHqIuBgyOPE5nTxNY0jbW7sNpjAqapTOLKCTpWBk+ZwZWmaa0fwGgexmgcxpUnCbQZtNoYZnMCX00Rahna64dw2jMEaobYyKNuH8GTU/gDyJpRF4MbqzVFpGfZvHAXZnOcXb9IaAhwXqiJbnjPnqW9cQh1e5Qdr0TfLdDenMJspXGUNIGRZuvSN/C0JL6exWhN07XzAqZpZOlaRfTaJF1rFruVEgpQOYFWO4zVmsCRpujaBXw1TWvtkKil6BnsxiR6dWwIPoy1jAC2urNDlkCopNixi3SNHGZ9nEBJ0jWyKNv34kgJYkN05rVtMYyKzSyxOTMcKnlyfhBRF8kKV8qJaPrgMV8pEOuzgldRm8GX89itzGD3V0ABPamA3czSMeexGhn0agq3nSNUS4OvIUwwVnN6EEVPE2hpQi1NqGeI9Aw9p4gni+Mbmzmu+sexW1lcSahTAy0roKxqSSxezIrQj6qzdJ1FOvYCai0pKiHaHKFewWrl6btHiYwlWutJ7HaZPf8MTruCWU1g1Wa45h0jVCoESpnYnCcwSvhGnsgs4Wk5HDlDbM8ib08Q27O4ShZpaxyrnuSav4zXzgySVVmM6iShksGqJ7gaLKLXplC3JwhUwd2IjSLK1gRGfYruQI3oSmn6bpnYuSR1yQAAIABJREFUyGM0JlC3R8UxUgt09RJeWyTvrPqkGCyYOcEraUwTa/sGkBlaq/cSqkkCZZpYS6JvH8ZqHGHHztPR00jr97Jj5/GkBHp1lEhN40nTGNUjKJuH8KUZrvlzGLUj+ANooljEZvDV9OBnujhkDcRGEas5M0xddS1hUoh0YdfZCRbxtQJabYZr4TH61iKxWmH7+UPQOYvdTNMxy1jNNDvOAn1nAV8poGxO8oPeKbpOhUAv0VwfJzIrhHoZrZYm1AV3wpaTqNUUfec0e/4puo4w8MRmWRzfZn5Y9YiMBTxlDqOZE1yZZp6ud4LAWKK+NkX18jiRMU/PXkJen6RxaZSetUTHqKBuTbJ54ZtEeg5fzmHW06hbSbrWLH2njLw5TuPKQVF1UPO4UmZgkcoOU0ji5yg/vE8omkWipGctcPmpu4m0OVypgDe42c0CVkOkiPTaOFp1DL02PqjYFHEaGTraLF19DnVzYgh1jrQsgZImNgvseGVh/BkMqfcTQHp9ktjMEqhCUWy3EoRamtgQKTerOYlWO0LXFoYovT5O18qz480S6hmRxBhwbdx2dpD0zGK3xH12K41eTQ44HuK6Zcddxm3nifWy+D3RzBKos8R6hR1nCWk9gVlPs+su07MW0LczWI08O84KO84yRi2F1UzTtcr07ApOK4/Tyg+GGqLGptemhhVEX0kTGfnhkM1TBH+iYxXZcUWFxGtX8NsrdPSjOO0MViuB084Sa0tCT63MYbXyuHIRu50bGIBy7PiLuHIZvZ7HG4Au9XqeQBPMCV+dx2rlCPUKgVZhxztOoC1gNkv4yiLXwrP46iyOLECv4mtV8JUFHKnCtegsrY0jhMYcsbVIx1rGkeYwmzk69jyxPYfaTNBx5wnMBULzKJF5AkuaQ2/O4evL/MN//WM+8/GvcPvdSzzyPYXpxBwXn95g/swl7ihc5HMPFbnzno/wrpERfvzmm7j+jTdw43Uj3HjdCCM3vI13jLydkTfdxMjbRxh5m7BpvHXkRt488nZGRt7CyE1vYuSmWxi55RZu+rE3c8stN3HTyAjvuO563jUywm+9/T9Sqz/Ng0+f5ov/nONTX3mIv7grwTey3+b4PV/k/OMSX0mvMHr+Ye5XHuDx5w6xOPE5Zj4zyWOH2nzr2P00Vl1eOPkScyvnKDxynsOJJG+/5c1Ds8cb3vAG3vCGNwxVq+9973u57rrreMMb3sBbB3rTkRuv4/DKKbIPPEdp+XHu/cphbvvA33IoM8fq+tN01Mfwt1dQrixhNs+gt8p03SKt1TxGrUKkH6dnn2TjhTECbR5XLrHjrbD1/BTX/LP4UoVIqyBvTOHLJexmEbddxm+VCKRZ3EaBrr6Isj5DT19k117h1fAUfruC1y4TqvP4SgWjUULaKuKpp/DVs9iDIUnHPEagLqHXSpj1eSLtDFy7QH01g1ItE+in2Q3OIW9VcORlbHmenneCxuVDKNtJXH0Z1zrF9sYsgfMw1bVZNl/KUVtfxFhdxH5pFre5RFNZpK0cpfDNj3DHb/8cd/zGf+TTv/6fKH3ra6xdeIpG6zJrqw9z8Bsf4UThC2Sn/5zvPvh11p9N07wyxyMn/4XkxEd5/uk54rCKJL+Iqq7hewqa2sZzXDGsGKxrg9et37pxh51ef2itjIOQ0AsHAwqxpo38mE7YFcOJ7g6e7eG7gaheDCoinbBD6Edc3bk22MwXa2J/sNn/elvkPjMiHiQp9vEDnTDCMszhkCKKOjiON6xeBEFEFAmOYhTEQ9NI6IXDFMhub1esRW0H17YF6zGKB+2AYLBe7tLv7gzqLD1cyxWqVDfENgRAMwgiPC/AsT1cxycMYjwvGKhIXbrdLp7nYZomvu8TBAFhGBIEYh3tWh4je3s9vv+Da/iOSWibRK41tH74gT1kVIS+UJfua0ZDf1DxGCza9xf/nu0M0xP7ytH9lMFrn/vaoCIe8C26cTg0gXTCLoEb0Ql7dOPoNbikYw3AluFwULI/JOkMnm+/AhINOBOvnza9NnESAM5gYPbYB2kO0x1BSL+7X015ncEjHNQ5gniYmNh/7VEQ4Fr2ME2y090dElT3YzCdsDtw5kb4jjg5fSd43U3EXDzbx7M9PEcMLhxXADV9L0LXHCy1xfNPzLM89wWeXLqV5YkPc27pdhbT/8TRyt2ce7jMxZee4oknv8szT7/IhWcfZW7ic9z7N7/M53/5zdzx62/jzDffj/nCGObWDE4zh1pPYipZqmuHqa8e4vCdv8bxzAd44rEvs37xPpqbE/S8RTYu3IuylaBnzRPIBSIlh7w2it/OsGvP4zSE8cOqpeloFczNGczNJHY1Td9coHV5HH07SaDO4bQLNDYm0RpFjOYiVvsk6xcKbK6XaVcrPPO9+6hfmcdXH8RoHqe5Waa2MUu7vogun0STTyIpxzDM02jqMfrdczSrs8j1MhsXp6hdSWFbZ/C8k1j2Ei1pHt14CEl5CNs7x0a9hGk9iuc/iuucxtSXWFuboSktIBlnkKyHsYyH0NTTGMZp1jcLmPYZJPUktv8Y2/XjuO45LOsh2tJxJPkY1WqZtSt56psVrlzI0LhU5NJTE8jVCo3qLGH8INX2Ak3jJN1XnqNtPsTaagGrvYhaX8SwHkUyz2FF57G9M1RbBV64PM7qdoqNWgbTWsAx5mhtHBFwuXYet5HB2JoiUvL47TQdPU+kZuhoWWJ9YfCHZxA1VTIDw4RQaPatMl47g1Wb4tVoiVjLDrzzM7BzVMSrm5OYtXGu+WWRqmhPY9UneDms4LQmhvBMsz6G05xgx8kjb9zHjpMn1mewm2ND28f+gMJtj6NXD9I10/TtHKEyg7J5CK89LRYt7dRwUOEPLs7s1jQ9Z3YIFPMVAWbdcSvDhfOuN0+g5nCltNBDGjmcganGaEzyamdpoLsb7O7Zeex2AleeGRgzkkJ7qqWx2wn0+hH0+hg9p4CnCCCb3ZrEV2ZobxwgMtIYjTFCfQZPmcRsjaI3DhKZU7Q270arHaDnZnCVSaTN+2isfosdr4TdSrB18W7k7W+zG+RxlUnM5hiONEnPyRPq6UHvOkWk5zAaCazWNHt+BWfAq+i7c4R6Dk9OYzYSBGqaVzoLBFoSafM+uk6WvlPGV7J4sogJ95059oIK9cv3YDaP4KklbClDYOQIzDShlcZRpgjNLHvRAq31++i7RV6OFvCU1GCHLzcEiqq1Q+x4BTH02DiAI02LC2g5jbw5JkwO8gx77iyNy9/Cqk8QqqnhTrjTTNDRs/jSDH2rQMfIYjcmCeQkkZri+/05XDlBe/0IXWORjrFIoBRQq4cIjQSxPosrZdGq00PFoTPYDbUaKaIBSNWVcmjVafTaDJFWwmlnMetJ9GpysPCo0DEqNK+MD1WCPXsRs5HCbqXp2YL0b9QTdKwinpzEaU/jSFNERobIEAMoaeMAe8Hc4DyaHjIqIr3IjlvGU9KDaHmePe8YkVkhNufxlBI7/gqBPoerFAmNMn13ma69hNHIoddzQwJ/bBzFblXY9c7gt2eI1CyhUqBvL+BKefTGDL6Rw9VSdJw5bClN35sXxg+jMExWWFKKa+4x1PUp+sY8sVrAqiXoaCJNpW0fGgBdxfmzz27omLPYrSQdozQEC/qKGJzpdTGwslqTdKwsbjNFIGXxpQyRmuWaXyFUUiibh4h1AcbUtyfo6Dl2nRI9K4+6dQhPmuSVqIzTGsduHqFjpPGkBJE6gydNYlQPc9UvEihJ7OYksZYmUlM0Ln+LjpGlbxfo2wU8NYEjTYjXIs1gNWfomHOYjTR2K4dRm/qhhJUnZ3DbaZStcUItT2DMEhpzmM00fWeJH3TOYNVy+K0SkVxhz1vEaWfYcRbQthPD+ljHEFWRV3snsKUsO/4SjlwgNCqvJSO0Cr6WRatl6FjH6LtHCfQsZnsSq52lvZ7BaOQGi8AKsbk42M0uD3atC7S20thKhb3oNJ5aRtqcxm7leCU6gS8VaK8lCJQir8RCretKKSKtSKCW0LZTdMwSkV7Ak9PYrRl8RYAcY6M44PMM+D5qEV/Ocy1coWPMCbaDlKPvLLHjLGPWM9itHGY9MwRL7roreFIJbXuaPX9hkHZIDI7DNB1zllAu4DYzuK0MgZRl16ngtZIEShqjOo43SANq1XECLYvVnBryKsTHJL6SHNTTZrBaCTxF3G8NBheuNI3TnsKVprHbU8RGlkBLYbUSw8qY08oMfy/YzbRQeDfTdE3x97N5ZZxAmcWXS0PlaKSXxaBCKQ3goRVCdY5Im8OXSzjtPF1zCU+apWsuEiizAw5ICV8ZJPaM+YEJRGiwe1aFQM1jNqbRqgJM7MkpvNdZPyJDpPrU6rhQKXtncJvLKBs5Ac2WkyibCbStPKG+gFbLEmgVAm2O2JqnY1dwlZy4yRXs9hyOVGbHO0nHOordnsWVK1itWTrWMpGxhCdX6Dkn0GtFOuYJdtwzGHXBJQj1RWJzBU9ZQNnKs+cLe82F793HXrhEz10k0CtsXDjM5otj/GDnAYxmmsbaYSKniKPmMNsFbGme1kaeq/FZzNYCZqvCn932WT5811f57OhBzj2zwaF7Spx8eJW/H5vjdydT/Pbf/F/cMjLCj4/cxFvf+lZGbh5h5MYRrht5I2/60X/L//3RT/Fnn/97DmXu4sC9t/Olz32J06ee4ct3JfiF334fI9eN8Ja3vJmRkRu55fq38aZb3slNNwpGxCc/87dsP1rj/MPnuW10lN/9wj18PDXHx+6+k4/9yQcIjtZZeHGV/FPP84W77uG5xy6TvC3Fk4ULfP4rJb5euczkYw9y8YUGZ/KPM5X7Lg9esXn/X36au756JzffMvJD4Mw3vOENvO1tb+MnfuInGBkMMUZuup6RG67nupHr+N6Dz3H+/kucPPY4D373u3zyf32Cs1fO8PzWAnIjy465hC+dYP1CntA4PrCIncRuLRGoR+laJwi0RdobM/ScZWqXx4jV42w+d4RX4/uxm7kfYqsY1Tz6ZhKnnsNt5PGaBV72juPUc/T0BTaeuRd5PY22lcVuFjHqeTrWMTrWaVobc2xeLOBKK/jKijCHbKS5Fj6ALx/Fbqyw+vQMu8EDhMZJ6qt51p6fITROY7YWcNUF1HoOXxKJLUMqo8srOOZZNtdmWb2Yo7k5z3OXS6gbR7FeXMBrnOE7TxxhdWuOk9P/SOJDv8o97/0FPvlLP0XmzluxpFVqzQs898JJvnTrHzKX/DTPPn8EXTuLpZxj68oyi+XbmRz/OA88kKDafBo/rGHbVcJQx9CkYfJ9fx27L4oQG9diQ9tz3OFjnbAjFv+DlELkR/hugGO5hAN45t7OVRzTGZo+Qi8awih3+30hhhhYKQPvtU39XqczrJ8Enjdc1+6vdR3LHg4l+r1d4rgr9KadPmEQE4YxruUK/eiAmdHv7BC44WC92hkOQjzbGQojPMfFs51B5cUlcIOhYtV3fPqdPp7j4w2YGPtMiijqYBgWpmlj6Ba25RKGIbquY9s23W4X3/d/iFPhWi6arDGyu9flB7xM4JjC+GEZuKaGaal4nkXoeziWMTBc7KcqAnzXxjL0IXQy9P0hdCMKwiHYMg4jggGDYb/SsT9tEpURYQrpxq+9CWIg0CEOxKAiCgQHY18HKqonImXRiV6XmAhCXNsZ6mL2uRD7g4pu3BnWOfbhm/sDis6gh/N6Yqs48QQJtdfZoRv1xMFwBeFUxHcCuh0xqLBNS2hjBt+DY7r4biiIrm5IL+4Pp2qOJZy0+0ML1/JwTJfADXEtD9fy8J0A2zQwDAXLMrAtH13zCG2Lxvo5Hjt7LxsPf43knb/L4sRfc7L4RcqZO/jq//o4n/3cJ7jjji/zwEPn8ewmizNf5Mt//G/55u+8m7//qRHOfftDvLhyK24tibGdQKtN0dwcw5JT9O1Znrr/s9z6V+9gvvhhlMYMSm2G9uYkyvYUvlLEaWUwa0mUjTH07UkCOYuxPUXz0mECqUhXn0ffSqKtTWFtpejIc0TyLBvP3otZz9C1FjHqaaTaJJeevQ+lNk+gP0xjdZHVy1lq60lco8z68xnkzQV2/HO0Nks0NgtY6gq6sozSXkQxj6IaK1j2MdqtEqsvjcPL3yEyl5A2ZpClRZrNPK63yHYty3atQtx7HMU8yksbEzSlZUz7JLa9gqqUMIwKur3Mle0cNXWFIHoEzTzOk88cQDOXcIOTqPoK1XoZST7GxnoW0zpOW1nAj+5nfTPNSy9OItXLXOt9B+XiUbrKOXbd7+Cbp6k38mjuEjV9FqN3AsU5i2kew2iW6AVnsb0HMMJH2GiX0awFulfvZ602xWo1QWfvDFHnGI4xi9lK0l49TNDOE0p5jO0pvGaaWM3jNKaJ1SxOY4rm5QRdY0kAz9TC4GJHLDDlrXupXbyPrl5C2ThCIKfxpSSBnKS9ei+7TlEkKLZG0bZG2bGLRGoKqzGBL88MdKJTGNVRXg7nuObP4rYmMWtj9KwsHT2N1RjFbo5hN8eGmtJASQzrIHbzCF0zg7R+H05zEqs+QdfI0zWKeK0kZnMKd7CDZLemsQdwSVcWoMmeXRYWAiWL1Zgh0ov4A+uA1RTDjP36hlo9Qtcqigu57TFiM0/fLaDVDqPXx+i7BUI9hd0Ww4K9YBarNYnZnCDUUvTdAjueMGuEuhgK7AUl5K0DaLVDvBzPYrXH8NRxrPYhYmuKQEvgyOMo1QN0rIyofshCsaluj9Gxk5itw5itUdTqQVw5gStPo9XGaKzeKxb9SprqpW/TXDtIz5nFak2jVcepXvo2L0dLOO0k7fVD1K98G7M5QdfOYbcnqF76Bq92jgrNYjuNsjXBjlvBlZNotVGU7YME+qwA/ukZqle+iSVPYMsJbHkasz1NoKWQNw/Rd0vERh5pc3TQ+V/Bk7Po9VF8bZrYzODK0xj1CRxphquBiJnr22OEaopIS1O9eLeAa6opvPYU8vpBjOoRemYOX5pm84WvYzcmuOrNEaop2mv3UbvyNWIzw7VgBWUzidsq4UpZcSz8DIEqounWYGe7Y8zRMeboWhU8OU/HLA9j3JFWYsdZQN1KEGoldt1FjFoKTyqw562w6y5j1tMDi0GFa+Fx5M0JlK1J9vwlrgaLdKwiZiNBpGfpWnnU6iihnqZj5YYqRF9Nio68lcVq5OgYZWKjhF6bxGkn6dll2usTGLUMVitHbM2j1gSvwpEK7HgrGM3MYGAxT2wuYbdLbF8cZ8c7Sdc6Tv3KDOp2gb6VI1LSGNUEZj1JqBVxlQyxU8DVZojMElp9ip5bwdMEs0JvTGNJKfrePG69yFX7GOZ2io5WQlo9yPfjBYzqIfbcHO31sYHNZBFPzrDxwj10zFl2XWHH0GtT7LgVPDmNun2E9sZB+m6B2MxgNscxa9PEaoFAzuK3U+y5gkfiyzPEWhplY0xUQmQB6N2xC+y6Bcz6KJ6UYM8rCgNIcxyrMca1oIS8cS+hOk2sJ4nUNOrm4eGQo2vmkNYOsOfNcs0vYzQPYktH6Lt5OlYep51iz1seGBjmULcniDRRLXLaaTpmCVfKDJg3BeTqFF13EV8toddSSGtTuM0ir/in8JuzRFqJWC+x4y7gyTna60cI1QKvREexmyk8NY9SnaLnLmI00qi1FJ4yO4zcdxxR67Ga4r6uW8KUJunYFfruaSJjgchYoLU+Rdde5mp4clABytL3jhLZR7HlMo5SZtc/zrXoJE47j7Q+OagtzROo4nvqO3O01w8LqLA1j1HL0LhyEGlDQBkjvYC0MYYnZ+jZswSq4Dfspw2MepKuVSFQi5j1JGY9Sd9exJcFeDPWy3SMCnpV3K9Xk7wcnsCop2ivj2I2JmBnWQwT5BR2M0nPrGDXU2ibCfpWmZ5Rwm3N4MsprPoku16ZxuoBQj2HvDUmWEXtGRwpSWTk6driuIrKm7ATefIMTntKpJ30DEZjnEBLDwaIKexWYvh4x5hD3UoMKmKiStEx5tAGMN5X41PIG1MDk8oCTis/5I94kqj42M0s6tY0O+4yP+iepmNUUDan6Zjz/KD7AMrGDNp2amD4EMBOvTZNz67Qt5cGitgsoVrEV/Lib1pzBk9OD4ZLSYIBCNaVU/TskrhPzRDrZcxaiZ5+BqdRxmlnBu9thlhb5pXO/YMaRhqjmeXl+ISAaSo5jGaKQFvElSvo9QK+Mk/XPkbHOoorVwi0RTrWUTxlHkeqEGorvBI/jLpdwmzM0zUHwEznOB3zGLFxjD3/LGa9QqQdp2uexlGy7AbLyFszBOo83+89SP3KOFY7y160TGDl8YwiobWI1ijh68cx23No9TKBcZwP3PZr/N3HfpP/9ls/R+n4aR6p9jj6bJtLq0/SfnGRnxkZYeS6Gxl56zu4/i03cMPICCMj7+aP3n8rkiTx6fVF/vHI7fz1b/4e4x87wBdunWHmkXVWXniB+79zkhefe4p3/6u386brbuStb/oRbrrxjVz/5rcwcvMt/O3t/8wZpceXRh/ls98u8i+Tn+Pg7X/I6Af/ji9/YJzJ565x591jPPPoFcrfeIjiNzc4lNvlnhWfxMVLHHw+y9bjz5M9/zjL6waPPx1RuPsBvvWtWT5551f4kw/+PjfeeONrho+REX7pl36JkZERbr75ZnHf229m5IYRfnTkRq4cf5bJz01w15cOUjl3P38/dRsP1stsOHOsb97NxoWv46srqPWjONIKRjWJ017Bk1ZQt0u01zP03ROYzQJWK4/VymE35vFa88SaUBWb9RR2M8tV/wTNywmsagavWcBr5DG2kuzZK+ibSfTNJNKVSbr6UbzWHOpWmq0XxzAaJRx5mUA7Q321jF4t07fP0N7IcOmpAxiNWSL9BJF2Bml9HqNZwWwtYrVXkDbLtDZKGM15QnMFT5/nlWCZ1voEtbUZlNYC3fg8W+tlTh/7FxKHP8KJc/fQXF1AenoWc+skbfMs33t2nIfyn+Grv/0Oxv7oP3PX+36FY0e+Sn3tu2zWnuC5i8fQ1EcwpdPU1GNcWVuiWX+IC8/OslC5g3/+5/fx1LPzGPYqjruFpq3jOBKOrQ0lCPvJCs92hoOK/Q1z3/UGoEkxoPBsf6jvjAMhkOiEHa7uXMU2bPqdnaF5Ix7oQne6O4NWQThcM/e73WETYKfXIxh8nSHAM4zY6++8JnrwA8GneJ2edB9iGYUdet0dkYjo9IX1I+5hGw5xELPb22W3t0s37uDaDrZpDtfOURCKtXwg0iL7to9O2MWzfTpRF1MzCb0IXTeJoo6omQyAnqZpY1kOUdjBdV2iKBKGD9tG0zTiOMb3fWzbxtKtAaNitws/eJnAt7EMFd+zcG0D19bxHGPIggh973U1B3/Iq/BcjcA3CDyTOPRe684E4qDsK03Fc+w/TzBISohhQzeO8F0b17Zee17HFgMRJxC6lCHfwsd3TXxXJwzMoYUk9D26cTh4zpDQd+nG0Q/pTfeTGGL44Q2Vq6Hv0utEw3qLeE0CItqNI3b7PXZ63aGWNA59+t14WEfpxhGOZeK7Nr5rE3gu3Vg8T+QHw+la9LqIzj6QxHOcYSrEte1h7cNzHMGpMB1sw8TSVXzLQWm08M02ta0HOXP/nRTv/j2+/rF/z/0zn+TQrb9P5ht/zfzE5ylNfJ7T8/ew8fATtNaf5ctffD//8Ic/x2d/9sf4+s+/kyszX2Dru9/CkaextsZpXTjA1oWDmFYF1Zzluae+xm0f/0nOP/TXtKvfol0bZf3ifbhKCaM6g3LlIPqV+3BbSTpaEWl1nNblCWKljN8uoG1O0F49xMvBCnY9hbR6hNblUTraLF4ri7E9jbw+jl4roGxn0Rs51EYWtVFEqs5RWytT31hC2TiFvn0Sab2MXi+hVNP4+hy2XMDTZtGaGRythCHnUdoZTKOEbZeRlRyNVhJDLWHqRTQlja4mcaw8kT+PruRRWllsbwnNLKNbFZpSDt2u4AYruP4yilZClcuYegXbqtBupdjemqBRTxL6x/Hd42hyjtBdxLMqaO08gb2EZy1h6wuYSoXAyyG3J3CtIr5TwdZLGEoW28gReiUkJYtmVtDNFWznFI53Esc9iqyWaCsFNCOL5RaxvBJNaQrPm8OQUwRqjkjODXZi0vhyAbMhTCp6LUFsCDuG1UgO6OSz9Ow5sdA38wRaGquVQNk8MLR2dIw0bmuSSEsOTByTuK0UvpQiUpOoW/fitEcJlEm6Zhpp/T48KUGozmA3x7nql+hZWcGsqI3iy1NDC4jbmqRnZYlUoS8N5GlCdYZATuE0p7DqU3SNEuH/puq9oyQ/CzPdBiGJIOPjhNf47rkO18fnXvvaXnvZxWvWXt9ds2uf3XPZvcYYe20TzAIymCQhBMJEhQmdKufUcZKyEEISEkGA0kgz06HiL+dcVV3dMyPBc//4qgr5jz49oU51Vefv/b3v86gVAqlMqFTx+iWki6tTBaKoHYdaWTx+LY/dX0HvnCQ2iyRWhZFdR7q0xNBsceSfxhtU0dsZIq3O0GoSKCWU3SVio8LIruGreXoX7hDASrNBrIuXkd0UbQ09j9PLECpiY39gN0RjRa/i9oVWcWgWcQer+NIql4Mq+v6deNIiQzNNYqaJzIyYfijLxFaW0EjjSIt4ygpDJy+MJtMrh0Or+s8VdHaNQK1i9fLTX2KnjIDuKiOnRqgVBC9BzqLs3UVkppH3vkJopBg6BSIjj9kXUMzAKDEJG7haGqO/jNZdxlXyBHoVW8ph9Fdx1TSBmUfeP4mrFgnNOr5ewxwUaJ8/DpMHGFubBFIdu13G7VQ49CqEagZfThNpeUZmGfniMbxBlivBBkNDXJ2PtQJDo8ShW0O6cAduPyWueEs5RmaFoVHB7qawOqvTwCxPpAoInTsoEShl0dBQCgJmp9bwpTrafpqxs06s1+fvJ6ubY+Jtou6lsHsz80tVVK6tFrFeFxpNuczE3cbpl/Fl8bkiQHniQDsnypEzAAAgAElEQVSyGxwF6wRTNaKyd4JQzxMZeezBMgdehcOgOZ0AZbAHqxx4NRwpxdCuEOkFxnZLKGeVDOr+cYZ2kaFdweiuYnYEQyMxRQ3ek0pitiKVOJg+J72bx1WqHHjbYiKiNzjwt5H30lgDoTwdmnXRDunkGFlrjOw6h0EDX0sTmyUuh+IQHetNhpYABIZaibFbw5PqHHrbSBdP8qPxKa4m63hyFr29KoCz9hqOVMIeFAj1Cq5cwJFyJFZFMFr0MpFaJFQFVyQxisR6nqFZwOycwO6tMHFrxFoBY38Rq7NEohd5KVoTuuPdu0iMHAd2iUBJEWkZAiXFyCriDVbw5bSYekhpjPZJRlaJSMvh9FfwBimOvBaJXsbqrGJ3Uxy6zfnffUkoUl0pj68UOQrWifQyLyWn8OQ88s4iP4zPcuRu4PYKeP0ixl6aQ2eDib3OyGhi7Bc5cE5jdctcCe9G3yswNDexuxUm7mkCpTFXtPpylZElLBG+Ihg5lpwisqsERg2zX8bsV/C0BiN3A3OQx1XKwrCgb+Ap6wyt09MKfQOtk0HdKRGpWyT6KQJ5g6FxGm+whttvTV838aUWibHF2DrFgb2NL9dxBxX0/RyR1pxOj4q8FJ/CaKcFGNbYwu42hF1IKjB21rgSnsHqlnAHNV6K7uOl6H7MTh6zI5oFPxrdO7d8RNPJVKSt40sNvEFdhCKqaFCEapVIr/FStM3YbDBxWgRSgUgtE6sVfKmA08sSSGK2ONTrJHqdRKtxJdjG2EvhSyWcQQa7n8aVsnjTcMKeBtZXky18NY2vpQm0DJ6SYWgJ7oqvFhhaNYzuKoFa4MBtMHLqU06GCLlfSrbw5DyJWZt+zQvIZWK28KQq7qCCpwogqlBsNojMBo5cwteqRGZjGlZszydkVq+I0y/hDiqM7Q3GtgDwelIJu5efNzaGZnOqx84QG7Upk0KYaDovfBVXTnMlbs1nVZFeZeKt4yslMVOyGlwOt+YB52F4ikmwhaeWsKU8gV4isqqY/RyxJcLo2G6S2C18rYKrlDD7eYz2Go5U5zDcEtOQwQaBeo7EPI3ezeJpTSJ7E0uu4aoN1E6Bo/huXK1JYK4TGFWGzvo0eNvkcvgAvrI+Zek0cNUMen8V36jy8uR+DqKzOEYdVSpgaEXsQQVXrpHYGxxFZ3DlMmaviqdWGHvrfO6zb+W//8pv8OF//WE+/NE8t21tUDqV4uTN/4tfW3gtC69+A69ZeC2vX7iO1y5cx8LrFvg3f/IWvvHde3jga03Wl3Pc8Tc38c7fehefKT3Cu+t3cfybixQ20qwsPUjzuW+SOrvOv37b73H9awV8c+G61/Cqhdfysze8mW/udDj9lMozOwf800c/T/7GL1C4a4tPp77BccXl22f6PPvEiMbXFfLPXOBz39nknt43+eb9Ze752AfYOatz6lmds489z1PHTpH6yCpvvz3LLdsbPPr5W3nta36S1y1cw2sXFlh41QJvfPObWLj+ehauFQDNn3rVAte9ZoGFa99M9myb2n0GX3tEJ3dbhc/8t7/n4ccafO87JS77D+F06xiDdQz1NP2dMtZ+ib2nV7nsP4C6U+bAPoe6UySQ1xi8mObQPYN0qYo9WGdwKcsPR/cJfa6xTu+5Za64dxPI65jtEmZHAJYDReh0rU5FADf1NZx+BV9pouwVcKQmyn6Z0DzF2L8X9VIRp1cnMTYxexXk3SJGd43Efoij6AmUvTKutEli3EOo3oPV3Rafk4N1jE4Nq7OFLa3T3c+h6+uE4YP095s8dPZjbJTeyfPfvRO9U6e7W0HSt5Gds8jdBk/WbuSTv/96vvT23+Cjb/stHsitou6/yP7gKfb1b9I1nsRwn6WjPc+LO4+yc+F+KumPc6r+Ob5wyzt5+qktdvcewXdtXMsm8Hwc053jC8LAwfc0cXF7Gl7MLszPhA5iGjE7xIs5xyyMGMUjxsMDYfmYAzbFBGNm3piMD8VUY/YyZUvMOBNJPGI4HDIcDud8h9mfoygiiiKODi4zGU3mb09MTASPIgkFsHI8Hs9ZEVEUMR6PGY1GTCaTKdJABDK+I86iR5NDgun0JPSEVnUYDQl90cSIglhcaPdCXMvjYHgwRx4cTQ4ZD4eYuopjGcTRiCgcEkcjXMcnDGLCICEMEgI/wrU9bMNh4XAyhB9dJQ5dPMfAc01cWxfqR9ecHubdaeAgwJqOZeI5om0RhzZR6OB7wgwy4zfMoJQzM4hoY4Rzg8dMdTqzhswO/LMDvrCLiHfQ7IAf+QFR6BF4Fr5nEgbWPBiYqUxnQcgsuJiZSmZsi/FQNDQEIDSYBzCz1sYMjjkZj6b37c5nLq5t/bOQJonE/fiug+dY87/PnuN4mMwhnjMF6az9MTN9+FPTycz0MUvoAs8X1g/LxbJEUOFZNmpfwlTahP5zPPz123nu0c+Rv/1P2cz+Ld958Kt8++GTPPq1ZZ5+doOO/A2idpcfPHkPS195Hzf+0S/xuV9/E5/+xTfwg6UPIz+7zMVn/gnlwnGCToHBhVVkucKLlxaR2mlWvvg2jn/5N/nOY/+ArRbo76ZxlSZOr4x2YZG4l6X7/O34gwKhXEPbyWK1i6iXVjnyNsTBo50lUqqY+xnaz9yBNyhidbK4vQLqpWV6L64Q6E20bp7+bgqlU0Tt1VG766jdbaSLa1jdLbR2Da1dxJbKOHKFzouLmP0Sib0udH5qjcBsETnrOHod31lnMr6bcXgGW60QOg18u4Kp5FB6aXyzidIpYJkt9vfS+N4WUXga02jy3LN30WlniaMzBM5ppG4RU6vhWg3au8uYag1bX2P/Uhaln8dQKij9Aq7ZQu2XCewtHH0dpVvBMUtYWhFbr2JrNQ5HZwm9Joq0iqGlUZQ0nlfHsesYeo3A3yQKN1HVHJqWxTBKBOEaplNhIGdw7CqhXSfSKoyNGlfjsyRmE6Od4dDfJNTKhFpJVPT1ImOnRaCI6ravCFJ6oOUxOkto7RMESpqRVcRonyBUMvhyCru7hCetirbEfgqnl+JHww2c/kk8eRF3sEhi5LA6i8R6jlBJ4w5WMDsnibQsgZImUNLYvSVCJYMnrRKpmfmfPWmVWMsSqhlGZgW3n8HppQmVEv6ggC+ViNU6I6PJxNtC2VklNupcjU5xOdqczxxiU3AkjE6K2KhyFGwKt30vS2LWOXDWMNpZcUVdrzGyGtNZSB5fzXPgNdA7J3DlNJEufpn3ZKH/dKRVfDWF0V4iVHJEaoFQyRNphamVJE2o5BjbZZz+stCzOkV8eZlAWSY2UoTaMomdwx4sMnTyXEnqRGYGT13Blha5HNVwpSy+khdXx6wqvpKfQzQPvCZGJ0ugVsXzj08RG1VcSYQTsVkWlhM5S2wWGLl5YiuNqyzhqSkmfg1HrqJ3sxj9NJ6WJXaKBEYeo79KZFbw9SrWIEtklbHlVdTuSRKngjnIYA3yuGoec5DB6KVF5b9fIFSqhHIVfSdNYuQZGvmppjZHqOYx9peI1BKBXMAdpLA6QlPqSQJ6aPdW8KUMoZITV0/lPG4/w9iq4vYzGPvLjEyhshxcWBVVVLPB0K4RmxX0ttAqjqxNzG6Osf1jkn6gVLD7YvIx+7iPnXVcqTR/XzqDIkY7gzMQB7BIa+JJFbQp/T/UKjiDHJFenjNLnEEGV84QG0V8NYM9WGbslRnaZeypBnHkVHkp2SAxS9j9VRwpzQ9H5zA6KXwlx8gpM3LKBFoeV8oTG3VG9trULlAk0utzXWKk17B6eQHbtNfxtTq+Vp8fTIbOBr5ax+ymRBBpr095AYIZwcv34ikprN4qoVYSoYhcnRop1hhaNdS9kxx6p4mN1lQrmkLdO4E9SHMYrKPurnDobzO0Wii7q+idNJejLRKzirRzHE/JMbbqWJ0UnpQlMUokRhF9/zjuYJmRVeTIb6DtnsDpC/tLoGTnvJJQyWH3lhhZBQIlhSet4sspEiPPyCpidk5i7C/hDTIcug28QYZQyTM0yvhSFru7SqjkcXrp6dekUJaKKUwRp5cmMWvTlkRBsGy0Moe+AGxavQwTZ52R2SRSqsRqjavBKSbOOuqlFZSLy0ycU7iDGsZ+gSvh3Vz2z3LgnKL7/BJuv0qoNtH2slM95Tpjew1fKWP3cxwFG4yDOmpnhdCoE1vrxNYG1qBMZLWYhFuERh29W8BTmhy45xjaZ3DlBqHeRNpdQdstE8jrTJy7idRN7G6DoXGay/699M5nOHTP8VJ0P26/Tvf8MrG+xtjeRNlJMbiwzNBc58ARsxR1b5mx0+LA2cRsl9H3yryUnObAWUPdXcXuzaYODQKlRaCIhkSkNcR8SW/ycnI3VreA3RMTj6GxidUtE6ktJu42gSIMGYnZEAf/gZj+HHnrREoZq5PG7WU5sJsEcpGxJRoUvpTH6qziDXKMzCqhUsTupgU40qzgqwUGl46jtZc59Fv4Sh6js0JiFYiMHIGWfYXZQ4CIxdevCOytXmoeAidWFb29PDVnzKDLGQ6cdYZWC6OdI1DqHHqncOQStlQkNOqMvQ0CvTYHTHpqBbtXwuzkmXjbXI3O0j2/SKw3uRqdJTHXMNoCxnnobTJ21rG6OZJp48uVSoRaBbufE1Mqq4YjZRg7Iuz0lQyRXhWgV63C2GnOQ9QDd41DX7AGPLWOr9bwtRry3gquWuJKss0PD85iDQqERo1JsMXY26B/aWkaAmxwOT6NK21j9ipEZh1PrWH31wi1c0y8u7kcnya0NnDUBq7aILY3iawNLKmKb6wRO1vsv3CnMNo423D5MYb2WZTdIom1xY8OHkDvrnAYCpORr7cYeqex1AaBs87h+BzynoAFR0aLy/FZAr1BqG8I643R4K9+++95+39+L3/wNx/gzLfP8/gPFJ78rsHjT7S5buFnueYaAZu8duFaFq69gYWf+9/4VnLIPapL+lvP8+7feAf/5R038nvveScfrP8Dny99jHuf/C6PPvkC33riEb7+vafY2trintY6r1tY4NprpmHFtdexsHAdP/fTr+VjH30f7/3Ax7jl2KO85582+IubbuTWL97K5uo2d7bW2D7/HNWnv8HXn3mYM+UTZD79ab7ykQLH0+f5wQ8OePKbz/DQ4ztsPnrE9n37ZBZvoly/i/fcVuetf/4uFm64joVrRFDx+te/nute/TresLDAzy4ssLBwHa+59ie44Y3/go984vPc/+jTvP/jX+TDn13hk7eXefK721jaN+g9n8cftHjuqZPIvQ0ceZNIbtF+Jk2snsbptYjVLdx+k0jdINLWcQd1pEsVxs49mL0qRqdAINfwpSrapRx+r47Ta6Du5DA7RXylwuDCEu6gwsjaZuKcI1KbBHIDq1chMbdQ9gqY/QaetkVsn8Hu1HH7Dcb2KcbOafROFXmvxuX4MX40eQqjW8dXton0u5m4DxMod6PtNRma5xjZZxlcrCLtVXCtTcLgHNKgyeri/+ALt/w+37j3H2m/kMYerJP497PXa/L0pRyD/SpPVD/EP77lOv7mXy7wv373F6l9/tM8/dgj7LdfYLf/PDt7z3LxxWf51vdO860nmjxw7jin6rdy/rt16qVbuHjxITTrORxLwzK0udxghhNwLI3ANwj9gCQSWINZsyHyg3lYMWsqiDZFMm9TzGYeo3hEHCbicO/4osE/PJiCNkcMkzFJMppPKIbDMcPh+BWciXgeTIRhyMHBAZ7nMR6PCYLgFapR8fbj6WMYT/WjQRAQBMG82RAEAePxeH5/42SIoemM4gRVkrENk8n4AM92puxFEVbMAooZ5mCmYTU1SywJ/EBMYqYsRtc2sU0d3xf8jChMcByf0RTAGcdDwun9hV7IwuQg4YcvXybwbWxTxXNEUOG55rRdYePaJp5jzXkVnmPju840aPCII4/As6ezDPFAZs2KWWtiFlTMQgXRShiSRCK8mN2/+HswbzuIeksy5T/Mph8OoW8TBvY88JiFKFHgzYMJYSWx54HDLAgRDQ93Gmj8OOQYxhHjYTxvVPy4YRHN2xPidj8ORMbDZP54ZzOZWWgR+uKTehgnhFNI5qw9IWix3hRUMmtP2HOOh+c4oklhCeuHZet4lk3oeBhyB895jhdeaJI59l9I3/WnfPvhz3H/qU9w/pk8e50zXOjdz4vy12k/8x2e+fZZWqsf46Y/+CVu+pnree/CAg/d9hfsPXOC89//LOqlE0T9ElavRKeTpd3LsvP8MZY//+/4/Kd+iUfufR/tF47jKE0GOwXkizn0nTSHRhOzvUr//DH8QQWG9yO9uIqxlyHWqozNGv3zJwik8hyYZeylMNsZAqmM1y9i9QrEZgNbymPLBYxBHrVXpL9XYud8ht6LWYxOGXsgruoZ3QyOXELdz2L1ysRqA1+qEGkNPLlKbK3haXVMqYw9dX97SpXEauBrRUK9jCMXceUKWjuPKVXQB2VCa53I3sA3Wqi9IoZUwVbrOHILW6qjdnLo/RzmoIAtVwjNDXx9g9BpYUhF1H6e0F7H0RrYahNLbmDKDQy5SOxtYik1lF4BR68SOFV0ZQXHXMW3c9h6BkcvkHhNPKOMb5Vw9Ay2nmIYriMP0uhagThaxzbKhFYNd5DH62YZWS1hOehm8WQBgYyNMkZ3aqbw1pEuCbXm5WiDUCtM5wwCBJkYebzBjw8Il4O6CBjUDFejJk4vNz1IrjC281yJKsRGmv6LX2ZoikNJoKSZOGW8KavCHayQ6Hms7iIjqzgPL+RLd+D2VwinTQu7t8Sh22Bs1bC7KZRLi0RKmUit4nTzmPtZsRc2GriDIr5cnLZCxOE+UAskZgtfnsHeShz64gq40V1hZFfntHZXEnA4cUipoOydxBmkGbl5EjuP0V1E2TtJpJeIjAKBnkbr3Ems5+bPSZ9aTXw5hS+tIl+6A6u7xMgs4ssptL27mLhFfGUZs3sX8s6X8NUUI6eIsncnu8/eRv/SVwj1DJ6yirx7B94UjBnpJfT2Mq6UJdJLJGYFaecE6l4KTyphtDPY/dxUuVpjcOkYnpxjZDdxpCyDS3egde4isQQrQ2ufINLzRGaLsbeB3lvFUdIo7eP4eg5Py+MoeTy1TGLXiawyjpLC6C8x8urYcp5Ar2ErKXwjz9irsfPMF7D7aUK1SKSWiZQSRvs4Tn+JYNqo0PdOMjQqjK0a6s509qEJGGugZDE7Sxy6NRK9iLp7HKuzytCoTCn/NS77awyNMtruIt4gy6F3mpG9jra3SqSXOfTXSIw6RicnruYMinhyGU8qTaccWVHd3k9zJTotrBRKBWdQ4NDbnDcrDtx1Iq2GJ1UxO4Xp94+y0NP2soRaGVfKo+0vY3RWmHhNjsIWVm+FA6+Kp6RQ948h7x5n7NZIrDLOdAcfGUUivUCo5TE6WZxBHl/JceBVhcK2t0qglJi4G3OwpzsoMrRahFqVQKmIVoi7wcjZxFNquHIVWyqjtrPonTwjd5Mr8TkGF0+KKYy7ycvJPej7WXae/gojp8bIKWN0l8WVWquF1RPgQ72dJjIqjN0asS428k4/x8iuMvEbmN0VYqNK5/xdRFp9CvkTAaAr5Yn08pwZE8h5YX5SC/hSBqe3Qqzn8eUUgSL4I05vlUQvMjRKjO0KsZYXYYVe4KV4DbOziN1b5tCrceTVsLpLRFqOK2GTSC3j9nPisOsKeKgvFUj0KkfeOr6UI1QK08+homhRqAV8KUeii0aZ1csRG3Vio0akVTHaaUZ2iyN/E/XSCv6gxKGzwZG3ydhsYXWyeP0iI6PJ1fAcRrvA2N7C7BSJtBbaXk4EPJq48t5/cQmnX2RsrxHpovnkyXlGdp3ILGL20zhyiVBvMbS3sHolAq2GIxWIzCa+1sBXWwTqBkP7DJGxiTUoE2g1Ym0Tp1fH2K8QyOtE6iZOr0GkbhKpm/RfSGP3qhx6Z/CkGvKlFM6gxMheJ9Yb9F5Ywh2UOAo28aSCOBj3SpjtMt5gTcAklQqhWhOKUa1JrLewuiWcvmhPxHoTZyDae06/hCdVCadWD18WTYpAqePLNSK9QaBU0PZXmXjrRGqZidPiarjF0KhhdzMM9RqBXGRk1BmaJSI1T6CISdhsCnbkNTDai1i9FKPp1MFT8sJgNVU2C35FTrQqVDG5CvXCvFFh9lJzgK3eXkZvL081vFWMzgoHbmP6/VTwdkSTaYNYbxKqDfFi1An02rxR4SoCRimCJxFIRFpzHnYKXWsLX65idgWU053qkAOlwsTbnE/V5J0VIr1KYtYxu2n6F45NjR5lIqPA7rNfwB3kGTtN7H6W/oUTxEaN2BAA2P3nbifUW9iDCnonz+DSyjREadC9cBxlfxmuPIiv1RjsrOAqZcy++JwLjQZDZ52XkkdIrE06Lx7jMDjFyD6H3d/EkZo4chFPa+JpTYxBhdjZQmnnGbrb+MYag90MgVEm0KuMvW2UvSKhtsnQOoWnNOi8sMiVeEsAj7UWvYsZ2i+muTp+CEups39xGV+tYw/KvDS8B6NbJNCaxOYW1qDMtx+5hff+/uf5jT9+Fx8qLZPduo8//6sv887PVPn1P/r/uOGaVwuN6KsXuG7hWq5b+Ck+c3Oa9/7NXaS//Bi9x+Gzx5v88Sc/yTu++kE+f/P/IP/5L/DQoy/w5TNrLD/wRb711DN865En+dJHb+Iv/tOfCcPGNQuCDXHtNfzcwq/y/Hee5tO338Kff+Z9vD/zSW7O38rH/+EW6jc/xp3f3mP94uM8/PAi30j9E9/8dJWztz1M4eEeNz7+EM1z5zjxxQe56QsP8KlWk9L9m7znj97DV2/N8Zab/o5blwrc8PP/gp+44Vped52YfPzUT/wMr19Y4KcWFli45noWFq7n2mt+gntOfY1z9zzGYv00NxWq/MmnP0NH+jY7L27TP1/A3K+QuPcy6K7R3ylz1b+bA+se2s+kmTj3MDLP8HL8IJ3nVzj0zqLu5omNc1j9FofB3VjdEpHWwOmW+FF8P4PnU0ycc8T6Bp4kOE+BKhoVTr8mTCFKg1BpYLSLdF9YxdfWseUWWreG2q1xJbiPRN+i8/wy3RdXOQrvw+pvoHe3kHc3eXn4NVxpk+75Iv0Xa8T6fUTaOaRLZTx5HaPXRN6vYmsbuNYm3//uV/jS5/8dd29/kL3zS/QvFrD662jSJrJxmp65jdpv8GT9w9z6H36Sz/7eG/i7X7uBB5ZuZ+97T3H//efIZFdYObnI8h3L3H36LrYat3G6fgut7Ec4VbuF9PJHefaFBxiY57FMCdOQ59bGGVgyDl1cRwQYtmFiGeZ8lhEFwRRrMJxzKUIvms7/x0RBPG9XjJKxmE4kYwI3YDKaCNvG9OA/HI7nlowoFE2K0fCAJB4RBvGc6eD7PkEQMJlM5qFDFEWi7TBtbXi2xzgZC6PIlEfheR5HR0ckSYLneSRJwsHBwbypcTAa/zNDZTLFNszaI7Pgw3cEriAK4ilYcyRAolPkwYzdOIwTPMfF1FVx5vf9eSgSRRGe5+G6Lq7rYts2vhvgWh4LVy4fAC9Npx8qvitmH4FnEQXOtDFgz0OK2aF/1iSYtQfCaTsi8ATnIQ5nZowZbFLcbjbHEMaO+BVQTJ/xMJ7zJ2ZzkbkvNorn4cjsvmahhJhuJK8IEbzpRCOcP0bB2PixYnU2BZm9vYPRkCjwOTwYMx4mBJ47V6OKYCWcW0+SKJjf7+HBaD4tcW1zbkjxHJvJWOx4xlMDSRxGc9DKDC7qOQ6e48xbFL7r4dnO/HauEwq4iGvguBa6rODbGtLgu8jKwzxy96c4XX0Pm/l3Uz75Dp782j9x/vkyu/17+d7OOfbPP05392GO3/wOPvm7b+ajr1ngk29Y4Ju3v4enHrsNpbeI1U2hvLiIspdhMCgSRqe48PTt3PL+X6Z48m1884EPcf67X2Kwk0faLWP3G3i9Cl5H1LPHVhOrncfcL+B0SkRKDauTwellsNpZpBdPcuhs4A9KKBeXsTs5ArnM2GzhSUWU3SXU/UVcNYfcXkIf5LCUKnKniN7OoHdS6J0VtPYivQt34gzyJMYadq+CtZdlqDYZ6S303QzGfo6huUag1rH6JZxemUitEypl0fDopoj1KvpuGrdfYWRvEGoNtL0sdr9EoNTne1RfqeHJTRJzA3U/ja+U0DtptP0MgdJgaG0TOy0MqUBgNTmITuPpTbReCd9Y5yi+B0erE9kbGIMKjlpn/8IJfLNI7BeZDMXhxlcL2IM8dr9IoAp12ditM7TLeFoZ36wyjjcJ3AaWViQwKsRahaCfR91dwZOKHLgtQr3M2Knjyhms/orQSl44JmYgZgVHSqN3FvHVDKGeJTJyDC58lZFZYGgUGJoFpIu3c+CU51c0h0aNRC8hX7qDsZ0nNlIY7bsYWQUu+3X0veNYnUUmTpkjv/ZjoKZTZmjkCZQ0Tn+ZoZFnbJfQ9o4RKtOZibSKcuk4ZmeFHw1PMzJr2N0sY7NJotUFaE0uCh2lWmJo1bF62WmrII/ZTWN1ixx62wRKVUAK5TyJWZ7CDTMEShVfrhBqVYZWQyhK95eIzTITr0FkpjB6x0msAoGWx+qvYg2Wicw0jnySl5ImVvcEoZrmyK8Q6xms7knGdpFIz+BJKfS942LWomeI9TS+vESgLuMrS1yJm4R6FldOTQGXZezBMoldxOovia21Ucaa1pvtQYZIF40YvbPC0GpxOTjF/nN3Ts0tTTw5T6AV2Hvuy4zstSmDIs3QLhDoKcZeCb1zEru/ykujexh7GzhKHr23RGjlcdQ0vl7ElnMkdlOEEkYRS1ph5FfReyuM/TUsqUBoZ4mdPIGRQdk/hienMTtLXAlajIwy+t4xIi3DyCqh753A7q4wNCr4Uh51ZxGnt4o7SBGpebrPfwW7u8LYruBJaaQLd2LsL3Ng1wnkPOrOSZRLJxhbNcZWDV/KkhjCwHHobTB2GwwuHhdmBnudWFsTFXOtRqhWxcsU+ucOilwOt+ebeqdf4IfUFf0AACAASURBVCjYnmtLQ7XK2F5D3c3iSRU8qcLYWSdQK8SGsEI4gxzSpRPERoWhXeUoaDFyKtOrt2lGztQuMFhl4texBymknbvwlSwHXh1HEjyfQC0zsusEag5XSjN26tMDc5bYqDO0WvjTJshRIBoMVi+HfGmZ0BAAPFsqY/aLvDy6F2tQIjJb2JKwcER6HU+qYnVLvJzcw8hqcTXenAItK0R6mYm7jtnNc+SfwhkUSKwaoV7AHYidvd5O8fJom/6FOzC7Kxy4TS4HW7z47S8SKVWY3MdQryFdEB+fxCgTKnn0vaWpSrgqWDb7J7kc1AnVDG5/GXeQ4mq4xqFbp3f+q1MGxbRZsb9IoGQFS6KzhDdI4fZXOXRrDI0i2u4JjtxNEr1OpFTwByWsTpZEqzEyGhxYa6g7J4i1Eodug8v+GrFWQttd5NBtcjXcmBoqyryUnOFKeApPLqHupTj0tzj0t9j9wVcZ6g2u+NsiHG1nsDpZfhif5dDZoP3cCQKlxuXgDGYnj3RxFXUvw49G9zGyN9DbWY6CUyRGA3lneVrTL8/BomZvhcNgbRq01hhZmxx6p/CmUzZ1P83Y3SIyNtH2BYxO3s0zcjYZOmtcDe/F6dXoPr/CoXeOH40ewunV6Z1f5cA5w5XgbtxBDadX4cg/zaG3jdMvYnVzomGnijlb/8IJrsbbSJcWcQcVJu4ZAnmD7vmTwmbhCjuIOygztjenc6gaRjvH2N5A388ytERrZ2iuE6oN9P0sdk/c3mjnsPvFaZNJTG2GVh2GZxgaNXypQKgIWGaolNB2l/GlguCRdBY5sMsMzQJ2b4lAyXDk1Yj1HEOrirq3iK8WppDePMre4lxPPbSLRIYAQ4/dKlZ/daryFG0ou58WalOrKgwaRhm7n0ZrL0+1nxWMTmrK8FjH7hXm049QbeBrVeS9VUKjzshdZxJs4cglPLXCyF3ncnAGX6lhtPMEap2Xk7uJ9CbafpYDZ5MfDs9NW14FLgfbHHoC0Gv3C0L7aokGlDPIMbRrRHoJu5/CGaS4Eq8xtOrY/RyBWkLbX+VKtI3Vy2D3s1wOt4imJpjE3sQalDB6+bl+1Ozn8LU6eidHYq8TGk2G9vq8heqrdQ7ce9HaefReitCoczV+EKu3jis3MXoZRt4pjEEFW6njKHWuDO+ldynF0N3mML4bo5ciskSrIzI2GNqn6LywQmJtEOgiCEqMBs6gysg5A4ffQOtWseQ6kbOJsp9h7G3hKjUiY43kFfaQR+/7FL/4ll/nt9/2Vv7yXX/D409KvPV/3sb//aGPsfBzQj26cJ0IKq5feDXXL7yRRvkRPvWRIu/50zs5/oF7uP2Br/HXX7qRf/Mf3sq7/u1N1PIvUHnySf6h/gmW7r+Nrccfp9BY43Rrm4fO3MO11147v89rr1tgYeGX+MQXW3y1VudDn3grH3/Xr/KOf/UH3HhjgcZzL3PmdJsHq4+gPfIsP2g8yhfu2OIflk/xmbMrfOHMJ3no7D08+HjM3d/rce/Xsnz2pg9x860Pc9vKw9z4pT/lv/3hu/ndf/mb/MI1r+H1CwssvPpVLPzEDeIxvO5VYgLy6gUWFn6aO24/SzrzGI3TT7DYLPG2v/j3SPr32b1wCvVSlb0fLNLfrdDdbzBy78Pr1jD26iiXykTqNsrFAqGygdOrMzK3aT+3hCtv40obBOr6/Geh1Sly1TuHsVtEupDD6lS4Gp0T00q9ztDcwO5W2H16EW03i7qbZWxvo+4XGblnMPsN1E4VtVtD3y0RqRskxib9i2mUvRJWfwNrcBp5bwtf2UDdq+EOtnEHZxhcqOFJp7D76yTWGQ6ic1jKBoP9GkqvzHeevIXP3Px/USu+E0/fxldOobVbKL11FOMMengvg3aF72/+Izf+qwX++oYFPvKbb+LR1HHUC8/yxBP3cefxW/jEP/4dqWNf5PbP/ndWvvKXFO76az574x/y1CMrnNr8Chf3HmVPeRrL6qHI+5iGgqnpRH4wnejbJLHHMBbNCWH+8OfiiBnnMJ4e4l1LgCEPhgfz2UXgisbDKB5zNLksGhdTPWkcJhwdHIk2RSTaBYEfEfjRvGUxa1SEYUgcxwyHQ1zXZTKZzCcgnu0zGU3QFV0EH9EMySD4Ga7roqoquq4zHA7n9xVFEcPhcH7+Dj2f8XA0v5h+MBpP5yABB6PJXLWqSiqBG3IwPJi+jURANadog4PhiMuHR/Oz88zyMWtyzAKX2b8FnuA3Llw5GvPyS0f4noVr6zi2jm2quLZO4Fl4joVjmfP5xysDitD3pluVaOqP9Qh9F8cyxAcyEo2G2UHfNg1C35sHBbP/813BdhDBgAgpRCshJIl8HEufcyGiaYXkxwATf8q+8OatBvE2gnmIMQs9Zo2IWaNj1q4QM5F4Du4cJdH8sfyYSxHObzO7n1m4Iv5NNEZc22IyHk0bHAKEEnieaFVMw4hZa2K2ZxLU1mklxrKnXwwujmXjOjG+7+N6On5gY9s2rqVhGC/Q63+dZx45xtryX/H0PTfz7c0PcftHfoeTn3s7Z9Y+zbkzX2W7cTvppQ+T+/Jf8bHfeRNfefPP8IGFBZ64871ceuYYnb27UPYWcbt5dp89Rr9XQJZL7D9/jJOffgtrmT/hB49+nP3nj9O9kMGS1nDlNdSdDPpuikAuMDTq2J08veeXCCWhyzT2U+KKqlLB7RVwunkGL5wULYp2lkAqk+h1vEERdXcJbX8RR07jKBm03irtCyeQ9jM4/RxOX6gg9fYiZncZs5MSVVRtDbddYGKsM9JaqBdX8QeVucc9UOuEUp1QruJLRQK5wMRp4g0K6LtptEsZYq0h9u5yBatbwGzniNQ6ZiePOygTyE2xYx8Upr/QFAjUCk6/jNuv4aglArPG0FvHVsr4RgNXrePrLWJ7E0uqENubjP3TBEaLkb+BpxcIrCyBnSJQqgSy+MERa1sE8jpWp8LQWGdsiStSoSb0grHbZLC3hKcUibUKDM9Or5KJuUeoFUVLwKkw8euYvSWkS8e5HK4zcmpo7ZMoe8dw5VUOvDKBlkbbOyZmGWqGWM+h7x3nwC4zcSqYnZP4UoEDu4588Q6cwUms3jEOnAITV5g6xlaRoZHH7JwUnAq/xpWgjtVdZGgKo0cgi0bC2C4JpoWaYWQVeSlu4UtZ3H6GA7vOodMi0aroeylCuUIoC5vA7GXsNKdEevELntPPs/v0MdxBmSN/m4m3QaRXGLt1IqOAK6fmB9cjf2uqUszgTRkQrpTF7B/DU5ZJLFHd95UsniIAmGb/GImRxZOW8eUVrkZ17N5JEiPLyMoztgtTRsUKZucEoZpiaObw5SX0tuB5iKvaizjSKoGWnR5yBXwy0LJYvRTyzgk8OSdCJimLvHsST8nD4Tn0/Qx6O8PIbs0NDGY3hStnCdQ8nfMnSIw6vpIj1LOMnCLy7p2Y3WUuh+sk1jrWoIDeXSVxy+j9RSZRg8AoondThEYNtbOK0j5J4paxpBVcNYcj50nsJq6+yjgoo/dOoHdPcDlqYrQX0XZPMLFrDE1x9VzfP8GBXSFQctOKfpFEr3A5aCJdvJNQzfHDZENYPfriCnsgZwmVAt4gy9Ao4/SEHjeQ81NzTYlYW0PbSws44SDL2Gmg7glQoL4nKPnyzgqXw1Oou6uMrJbgVPTy9F88idHOMLLXiA3BcQimFgOzk0XdXSUx1gjVBtq+qGiPrNbUIJMWlWu9LAC0ZgVPyc4DMEda4TCscTlaw1OyYs4hZzicqg+VveOo+ycIVdHoiY0KZncVefcErpQXV1aNFk6/gNXNMXbWifS6CF20Kr5cFodsrc7Q2SAyWwx2VkmsdVy5iiNXUPfFrEloICs4PTFFiPQ6dj9DoOYJtDwTrzU3jYgDaQNHyuHKGQ6cU0SaUPq+lGwSGUU8JYcn55m46yRqHa9f5MBqceisMdSrTOw6Q6NMIOUY6pWpXrREqOaJtPyUPyO+n3iSCLZivSDmHlNLxwyoGakFDt36P5tyhGqekVXB6q5w6GwQSCVCuYw/EK9DpUKi1YgU0dzxBlkitTidCzXms49QKTC21xlZa1jdPIFSZeJuEhvie76+n+Hl6Awjo4m+u0qiied65G4wMpu4PTGp0fYF52ZsrzM0W8R6U/xsUGr4cpmxvYbTzxNqFQKtRGSUCNQ8Zm8F6dJdJGaFkdkk1lqCISHViLQ6oVrBkcuMvW3MXhV70CTSt4hN0ahwlTLaXoFE3yRUWvhyE2/QIDE2cft1AqVFoq8TKI1pCLI+D2VDrSKYBrJoRIydFkOrjrafIlQbRJqYk3hSjVBtzidQ2n6GWG9yJTzN0BQzCKdf4sg/zcTdonv+JBN3m8vBaTypirqbnoZ8G2J6pZY5cFskZhVnkCFUSqJ9pZanCuwML0ensLsZjP1V7N4Svpwm1nNM3ApOf4VDryqaflKK2KzgyTnsfpqhVeXAbWD1Uqj7S0JdraZIrAL2YIWhXSY2igytKs4gy8iuY/ZSOFNb0pV4cx4Eh3pJaJ37Ivj25CKhKkJtX6nOgwpPrWD0cthSkdhqEui1qTVD/LsIdjZwBzMgZpPYaHHgbBEodcxOFr2dQdlZ4Wp8mlATnzN2v0Co1fDkIpFeFUYdTUzMAjVPNIV/juwGnlyYqmILOH0xU4m0Cldjofv01Rae0iTQW7hKjbG3SWSIx24PKozdLQK9iSNXceQqsbWOI1UxekVcaR2rX+TAFyYxq9/gh6NvEGhrmIMMkb1JYK4T25vsPH8SR6kz8k5hyTWOkns4jNZInDpGr4Ar10msbSb+2WlokiPWy8S6gIgmxiaRvokt1bHlKkfJWVylgtbJMna3+OH4AVy5iSs3SawznG58gIVfvo43/+TP87Zf+c9881mPzQt9HnvuAv/HL/8c11+7wOsXXsPrFhZ49atfzcIbrmfpya/z9mO38x9vP0FuR+Gm99zCB9/1EX7h197O//53d/FnJ89yX+cC5cYy5WaZh6QdPrNyklu/8CU+c8tnhWnjGqExvX5hgYUbFnjfbV/hi7ffzR//n/+Tm//DzXzqz27lT979YY6/+AS3/dn7uP1vc2yeCbnrgR3+9u7b+di5mzldO87yX3yW55+0ad5XYq16B48VHyD9pRr/mPsCH01/gv/nt/+Y3/ut/8qT936LNy4s8JOvXuBVU0bGwhuu5TU//QZe/5oFrn/tNSy87ucpnf4eWw9e5KtfLfL3f/5u/uvv/CbPvfgg+5fOoFyq4vYavPCDZTzrHqTdChPrFJ3nMhw696HtVrgaPoB8Mc/YOo2xXyKQWwwuljlw7+XC94/B5KGp8aOFtV8iGDQZGqfQ9woiuFQqXI3PMDQ3MNvl6RSthCfVSMxNXKnBUXQvrrJO+8UMlryGtlPC2C8xcc8w8c7iSC3k3RqReT8T/zFcSfAofPk0nnQWs7OJL58m0s/gyevYRhXPPIWvn6N7KU16+d+Tz/4RD9z7YXRpG7u/haecpb/f4pkXcrzQqSB3qzyYfje3/ac38v4bFvjgr7yJx9JLPP/EQ3Slp/juM5ucPXcnjz6U4d61WzhX+zjV439F6a6/pJn+IGc2v8hTz5yhazyD43TxPYUwsASvwnYIPI8kEpyKJBKhRBJFBK6HY9n/zCjpu8FUTxozTg7mTYNRPMJ3gymbQrQrhvGIYArSDNyAKBBazyQZEQSRsHVEyRyQORod4DgOcRzPmwmzdkUYhmK6MeNgREOGkTCJJNFwDvB85W1n7YxZyBFOAwrXsudSCsey57zF0A/mtsrZc9NVA9dyCdwAz/GFJTOYGjejCM92cCwb37XxHGsO0QxDoSr1PG/+HKIowtRMAjdk4ehwxA9fOsJ3LWxTwzY13ClIU7QrLDzHnh/6XxkAiKAhnIMhxW5FwC591ySO3HkYMYxFUOG7NqHvMh7Gc93oLJT4McMimDcTBIfCYpgEHIxioimccmb0EBOO4BXTD/8VUw7BkZiZQsbDZMrAEC+zP89uPwtQRPgQ4bv2XMc6m4OIBojP5cOD+WOcNUZmc5bZ2/YcS0w8ph/YmXvXd0USN1O+OFNYyyunIHP9iz/CCwNsV8V1hcbFMBQM4xKK9h283td4ZP0Wvn/mJp6s/x33rv6/nFl9J/c3P8bH3v9vef+73sKZrc+RvvMvuek//iqfeNPrufUX3si373o/0vllLDOHtHsS5eIyF39wJ7JUxtDrfP3Mh2gd/zOaK3/I43e/F7uXI7Y26e/k0HuiluoMcsRaCWM/hdXO4fUqBNOgwmqnMfaXGeoNnF4eu5tD30vh9YsoF5dwujmsdganU8DcT+MOsujtRTwli95bRetmsKQSVjuDvreCsb+E1V3G7adw+1m8QYlEazKxNjB2Mwz1FkdTd7nVK+LKVYbOJoHcIFRqJEaNWC+TGBV8uYjTK5Loazi9Avp+mpG1xkvxmTlkz5fLGO0MWruA1s4yclokdg1XzuPIBcxeAatfxuhncJQCRi+Dq5Snm9AmQ2cTeTdDoFfE1tNoIu9liK0mjpInccq4WoqJs0Wib2B3anj9NYb6aWJtE32vgC9ViaUSwaBApFdI7AbhVKUXK2U6T3+VSC/jSFnsQZoDr47RXSI2CwRahtDIchS0sPqrmL0Vxm6FUM9idE+QWDkiI82RXyPR82i7x+YTjZFVxJNW0faO4fSyWJ1VEiOPLy8T6asEygruYBmzLZgUoSrAmN5gFX3/OJf9GpGaESGGWWBsl3D6y+j7x5k4FYZmgVBJE6oZXo43iVRB/7faKax2mkAqYe5nGZst7EGaxCyTmNPnbYiDXKw3eHl4N2NH6NxCTVwJ95USI1scDA/9NezeDAJVITHruFIeu5/G7qeJ9CK+tkqoZxm7NUK9LPStegGrv4SnrOD0VxlZJQI5QyCLBkWk5giULEOjSKhm8eWUAISqKRIzS6it4MmLJEaKid9A7yzNNZZDuzzVn+bx5AxXog0Ss8Lg0nGGVpX+xWNcDtdxpCzOIMPE20S+tEKkC+Cburc8V7YGWoFYb6LsrqB3VjgM6lj9JezBKmO3TmxW6F9cQd5bxdeLOGoGvb+Ip2WxpDSOksdVSkRmFU/Lo7SPYyspPC2HLedF9dfIEFg5Yrsg9H/9VYIps8PurDKeNm+s7hIjSygmY62I3U0RqSVCJYfTW8WXMkRqHl/OCMWtnGFoFBlbtSmfQrx2+xn0vSWGRoUjr4Uv17F7Qg964ArtqScVGVnruIPpTKKX58jfIlSrWN2c2MhPlYquJIwf4sq6AOYlRoPEbHLoCStCYqxhdHLY/QKJ2fj/yXrvMEnTul6/3MCSQYGjouJRz4GjiKD+REwIyFFQySBRMqggiHhARFxYlt3ZiR0q56oO0z1pA1lWEEHCsuxO6FTxzTlX6O6ZTff543m7Bs/vj7rmuqqmqqvft7qqnu/z+dw3gVqdqTiFTjTHyK4TGWUeSFYYO1WGG7cQGXkSqzKzC/hKHmswL4Zdco6JW4fdL2L1hHElMWtEhlBiats59rzTmL3CDLBn9kRNIVBFIsQeFImtZTrnj+FrTSJjiUBvpUrZGnqviLqdTXfIT6NtlfAkYWAQQ7lFjN4csVlLqw/tVI/YwJOLKNtHsXpVQrWJ2RMLJGX7CLt+G18t48kVrrhrxHIdr1fE2l4kUav4gzyJWmakVRibjZQtkGc3NW8YnaNM7DITu5xyKOaJ1GLKdKmhbBwmUouMzAra9nHcQZaJJZgkB5WNkVHDHWTxhgWcXpY9t02olPGl4oxhcFD7OBiUJHoVd5DjgXAVXxLMigPdXqS3cIYVRuYyY2uFkbmMsrnIxFwi0RpCkTkQiu3L3hp2N4+5kyMxWkiX5tjz17gcnmI/WMdNWSh7/hojq02oiteKeI9q4ikFYrPM1GswMir4cpGR0WJqnSQYNkm0ZexukTD9vFB28kzc0+yHd6FsVXCkJrv+aUbOCpG2TP/8PIHcYs89TaC08aUmvtxieHGBib2G1Stj98uo24sESo0H4lPonQWkjWOMrVXG1jLq9jy987exH4gFtLpVwum38KUW7rCBLzdRt3NM7FV8pYa0cYLhpeNCxWkso2xm8eU6u+4avlzHl+ui6qA3sQflWWUqUCvpe2iZ2Kzi9PPEWo1EqzEyGuhbczj9PA9F69i93Iw7Is5pEWeQZc8VwyZ9+zhWOqDwlKKogdgNfKU4U3SGep7EErpte7hAoAmdsycX2AuWBUTTbuCkOmuRXswR6hUmTnOm3fWVyqx25UliI2JsrZLYSwR6g9BoEpktpv7JGbNiL1zHl+tM7JN4Uo1Qbc5Ao2NrlYktGDqJ2YLJHSRGC3V7kdhocTlYT79rCCOTKxVT0KcYIMZmmUgvEqbvRb4i+Em77rKw7vgr6aBiCVdqp+riVWypTmwu42tNrEEZo1/BU1tMvVNM3HXGzjq2VMeRGjhSHVdewZYqeFoRVy0zdc/Sv1Ag0NoEekVoQ5UmE/80I+8Uvr6EozQZeadw1RZK9xgjVxybkX2SB0d3Mbi0QGS0uRyf4krQQrp4Gw/Fp3kwPkdsrBBbywRGE2OYT49li7G7hiu3GNmnGdmniPQzVOfexE8//Q955lN+n1/9lT/l2X/6aj74iU/zuQ98htf/7lvJ3PBLPDpzAzdkrhWVjUdneOaLX8C3VIlvbUusnfsmL/rvr+D5v/xunvCCN/Lk97+EV330XSzftMI9XzfIXriPQ3e1+GT2CDcdOsTrX/0XXHONsHBcm8kIwOUTMnz7/Ld5yQv+kl/9mY/z3OffxNN+/UX8yfvfxto3v80r3/ghXvXhz1K+5xK33rXM4uI/07rpU7Q/cZLi33+DU9+6j7XCZzn2vr/mxD+d4ezd9/Guj7+QGw+9h5f9yb/wgvd+nKNr58g8+sd47GMOeBvX8tjMtTw1cz2PzjyWTOZRZJ78BD5y+Cb+4dabuXB/l7f84Tv4y+e9jfsufonNC+tE6hkSbY17//Monn0nyk4Dc7tM7748sXaasXkWp99GulggMdYwOhW07RLqTotHpndjdGuo23kxWFfbhMMWXr/J2DyNO2hg9cqzDT1PquMMGvjSMr7UEMBrqZnaRFqYgxZav0ninsPYruEOWoytdQJ1GUdaonehTGR+gSvxN+mdzxNqp0jMOxmZn0feaKFstZg6d8L0X9H1Iqa6wnCzzT3f/DTt6h9xcuV/85UvfZDp6BsoW0uYvXV06TRdaZVtpY3cq/KF7Bv5pxc/ltzvPZviq1/O13NZvv/1L9BRvsOW8lUGypf5z29WkS4uMzW+xO3Vv+GLrQ/z5bVPcOH7TVT131HM76EblzDNHXxPwzIUvHRdFoc+oyQ1XcZiw/mAz3hQ9R/FogZxoCf13YDQC2esCNuwZ6aMJBwxGU1nlRDP9vEdnzCMmUx2GSUTxuMp08neVX5DPGJvb28GwUyShCRJ8H1/VuUYxxPBjUgrGXHKwhjH4ue6rjtLURwwKg5qGEmSzBiKk9EoXad6M8OJQDzE+ClbYxxPcEyHIB3OeI6PqVmEXpTyGIX5U9g5U/lEysg4qH0kSYJt2wRBIKofjjgOmb3dEQ8/eBnfNTF1JU1RGLjp5UBLGgXebDF/FazpiBMRXCWDxqFH6Nt4jk4SO5i6llY0nDTx4KWPFc2SDwephQNY5VW7iI9tycShzSj2SeIgNX/EeLZD4Ilqx+5EQDKFNcT/f55vkA4r/Fk95GBAcTCEEJWUg+uumk0EM0NYQiajZDbAODCACOinM+NRHFRWDn52HPqzyVPkBzMlq58SUz3bIQkjXNsWsaG0+nHg5jU0HdNOsDwX3ZawHRXTNNF1Bd3aRjPuod/5Gl+941bOlt/Jv6+8g+I/PY/WrS/h7lN/x913fIof/mueL9xxI/XSe6l94vX8/S89hQ897QY+/4nXs/3Nz6LpOXobh+n+8DZCY4n77zvCxsXjlI68jC9W3kL50G/Q/cEnSYwq5rDMxR8cpr85j69VmfpN1M1j+MMSbr/M1DyJuV3E7ZcJlSqJXsPu5rF7BUJZ7CoFchWrk8cfVgRpvVfD61cI5DJ2P4u6fRxp6xiuUkHt5DC2ilg7Bdx+If3ymSOQigRShURrEUh1QqVJpLdFgsJo4+stXK2JozUItDa+1iCxW/h6BbU7jzUsEOhNImMZX62idbJ4SoWRvYSvVvHVKiO7jSuXMaUakb1E4rZxtCKmnCewGrhaHbmTxxrmCI0qWmcBo5fDlsqY/SKB1sRXm4RmGbUzh6/VhE9cb6VfeuqonRPEVoVAL+NIJexhGVeuMvVWMPoLWMN5JlIVZ3uRRKsR6XXGTpux1cLuZElkwTIQVPQcsVmZRdON3lHGbjl112exBvNM/Tp7QZ2RU8JT53Hk4zwyWiExiug7R9jzhBpQ3bwNT1rg4dEKiV7HG+YFq0GdZ+IU0LZvwZcXeCBsY3aPzdISY+sApDePJy1gdo9h90/gDufZ9xszC8iB+cMZzDGxGsRaBaefw9iZn1U/AqlKKNeJjTKJWcXsLaBsHWdst0nMNmavyOXgtOji24LurmwdZ2QJ1oAzLDN1TqY7oGI33ZfLBGoFq59F787hSjlCvUCkl/FksbMdamJ3yxos4sqLjIxaaqAoYXUXmFj1GQDS7MzjDuYxu8eZOhV8ZQGrdwRfmWM/qGD1D2P259POcZnBxUPIm4e5Eq/gyjn6F2+d6VaN3sKMhaB354V1RCujbWfZ89ewesLeEht1fKWE2V/AHiwysU+KasMwj9Y5RmKVYfcUg4u3YfVzPDy5i5GzjCXlUTpH2Y2aWNICY7fJxF/C1+pMgxViu4atLLIbNgnNCp5WwZHLSDuHGXk1fK1AoJdQt49z2V9harVQN06w+b1Pwt46gZJF2zpCoBRmJgiru4DVnePBaIVYL6FuHcHpLzAyK/hSFl/KzhYp3jCHLxVgfJqxWWdw/hDuQFSs9oNTbHz/s0yctzBc6gAAIABJREFUFr5S4nK4zvDSHGPrJInR4oH4DN37DrPnn8SVRPw8UMTi3JerglGR6ktDtY7ZzQtWRb+IO6yRGCLyHulN9E423eWsMXWX0mRCKV1E5NNI9hJG7xjDjc+hbB0RmkNbnONQKxLqRRKrKgZePWHbcAaC7RCoFZxhMbUErKZ1k/psh1XbWSRQ6ylAtUWgtQj0Fom1wsRdm2lLQ6PNleQczrAq4IfyEleCO/GGLey+2NlmeoZdr4XZXyTSGzwyvhOzVyRU64ztJhO3gTts4A6rjKwW8tZREqtCYlaZOG30ziK7xhLRsEos1wgGJYJBkV2zQaKUCAbinAVyEW+Ywx0sEuulGVx2ZBaZOnUCJU8g52e3+1KWWC+R6GWYnsMd5GdJmgfCVdTNYyR6lQeCVezenHjNGBUSvcyu08AdLpLoZaZ2nVAp4Ut5kehQSmllSAAZL/vLabe6zn5wmsRYxpNqyBuLWL0yV8IzxFoDq5tnai+za68wtZZx+kWcXpFEExrJ/UD07D2pTKgeJBZE1SzUxEIy1KpERvoaSM0wkVHkStAm0ap4gxLBsMG+c4pgWCeUalx2V/HUOkavTGyeZOrdjq+uYvZrhPoSsbWEsVPEHdYZmQJyGarttEu+hDusE6rNdCe/ychs0zt/GKufY+q2ifQq8sYidr/E1F1mbLexB6nFw1zHHSxxJbwTX26jbOZFKsNewR4UsQcFYiM1fGgtkTbsFrkSnWV4aR6rV2LXXWPXPYmR2nKm7hIjqyFYO3KeK9EKU7uNOygQazWmVgtvWMSXSujb8zA+x9QWHJJALmP3cgRSGaubFWwLe2lm7QjUEo6UnyUkxqkmOLEEpyI2BXsp1EskVo3ErGENsuwHy4xt8ZzkrWOz99XErOHKQmHtDMVnw4F5Z2yv4Ml1EmN5ZvkI9AYTb5WRs4yrVAn0Br4mjk+oNkmMJcb2KrvuOpHWRt/JY/XLjMw2bgrKtfrFlJWUmw1T7UFhxn4JtHI6PMnjSItonaMoWydmiQuzJ4DGglNRx+rn8NUVQu0kibmOp7RFDcRaJTaXsaUqE/cUrtLC6FXw1TaRsUKgLeHKLVy5SWSsC6Brfw72bmfqncXstdj1TxMYZSJrFd9YRkltH4mzhinVie2TGMMavlEgcRqEZhNlO8fWvUd5ILmdsbvKYPM4w/Of4cGwxQPhCvr2PCOzRWQ0CIwKlpzFlkpcjk9jSzWkzTyhvsbIXscZrvGxD/wWz3j6H/Obv/9SXv2uV/CBf/gAb3vb3/OPH87zmRuLohJx3TVk0qHC434sw5OuvYE/e95L+cRLP8Tbn/YKnvyct/K7H76Fx77kuTz3D/8nf/WK1/Dh3/84f/eREq8pfpb10y0+9jd/zWf+6u/4pcf/lDCHZK6b6UIz1/40v/78P+IZv/xbZJ76LDJP/imue84zefafv5GbFr5B/f6Ec90B5y9+m3NzR8i+8dPc+prDfPaWL/CmG7Oc+eF/8KX8N8h+qMTt37mH9/zLx3jF77yS97z5kzz2xX/K73zw0xS+8g1e9bY38OjHZLg2k+H6zI/x2Mw1/HjmGq5/7E+QyTyKJ/7Ej/Pq172WX3jmr3B4rsk7//rT/Prvvomt7tfR5a+gbTWRLuZ5eO/fuP/eHEZ/iWDQ4qHoK1jdNvvunfTuy/JQ/EV2fnCCiX2KWF9F77QZXCph9usomzmsbolQbpKoK+xZp1E2SqhbRVHBHJQwuwU8qc7EWidQVphYJ2eMiu75BaxBE2vYJjBPMdyusO/ewcQ6zfBiFm2nzMQ9R2LdQf9ik+0f1nl4/BV8ZR1po4G+s8LU+RKRdg51u8HIOoPlloj827EGZ9j8wW0cu/V/ceftL2d97a249ldxBmfQdk6iDU7RlU7SM07S2y7whexf8MmXPIZPP/MpvOtnnsJXF7J0L15gR93mexvfoj+8gLRzkfu/XaB85K18dfUf+Pqpj7FeeC9bP2gw6HweP/wBunEB2+ngurJYF9sOpq7PWISe4/4X9uBMXer7TMcTQi8k8EL2JnuzCkgcJgReiKXbwvQRJgJs6QpLRuRftWlEYYLvhwQpdPKAV3FQ/XBdd5ZCSJKE0WiEaZo4jiOqG274X9Sn4vEjQi/EUM3ZUCIMU8SA48weMwgCbNPCMkyREImFHCJIay6e4xB6Ib7jCx6FG2CoBkGqYp2Mpni2TxKOGMUJ4zjB0g2SMMI2dULfxXUtfN/BDxyC0MXzbfzAZTyOcVwT23DwbO8qTNN3TQxNwnUMbFPDdy2S2E9TD/6s7iEW5d4sqRAHCaEfpR2dAN+zCX0L19EYJYJpMR0nWIY2q1Qc6EMPwJkH9Y296Xg2KDhIKdiWzHQcMB2HqcVDVCY8RxyAH61x/Cjz4uB5H+hID8CYAuoZzcwgB5rSyShOBxnRDMZ5AALdnYzYnYxTa0jC7mTEdDxKhy8iqXEw9BgnMdPxaKZJPZi0HYBExskoPdHBzALiOe4sJRIFIaZuEHiCMmvaCY7vYfkafmCi6zq6rqJbHRTtHgbKd7n3nmW+fuc/0jj0ItaOv5i7T76db3/p42z9cBH13lU06Swf//iLeP1vP5lbX/Jc/vbpj2Oz/DEuffVTKOoijlZCunSCzXsPs7O1yDf+7RO0s6+h9tmX8LX11xJKx1A2jzDYPIGt1vGNBr1Lh+mcvxljZw53UMQbVNA2cuibeaxOAbdfxJcK+MMK3qCM0y/iDcrY3QJOr4g7KOEPy7jdGm63gt0p4A2LGJ15HLmI3stjS1WMzTLmVhFtYwH5wlECqUAol4RpRKpidApcic4Sai2Mfgm9X2I3Ok1gLzPYyRIay3hag8hq4ShFbKVAaDYYOavI23kCvcHUX8XX6ig7i0RmC0+t4qpV9F6eyFllNz6N3FtA6c/j6CUcrYJvtjDlGo5cYDdYYZSmHexhCVuq4MpVdv11fD2L1jvOlWSdB5KzWIMKY2eV2Gyi9xbobXyGyC5wZbyCJWXZOX8zY7/O2K8Q2Vn21AZTtc5ldwWrn2PPX2XXXSJRq6jnj+IMc1iDRcZOQ8Re7Qoju4w1EApMvXMce7iAPZhnP2yKyoe+iKfOMbj0GQbnb2ZkisWF2TlKqOawescJ1RxO/wRX/JPsOi3M7nEibRFPPo66fQuxnufhZAX50q3YvRNMnSoPRGJwIV26hV23xtgSkEmze4yJVebh0Qrq5iFhyLAr7PsNevd9jkAu8sjoNBOrRShXUlNMA7dfxlNyRHoJV87jSgWcoVCxJsYyzqBKqBeYOHWM7hxGd4GJs5zC/1o8GN/B2BId/lCtp1/WW8hbx5A2jhBoJSIjZV/08rhDYYbwFTEAGtlCSSpfOsqes8TEajExm4RKBaefZ2Q0cIcLWD1hQdl1K5jdI7jDY4ytHCMrS2SUUXeOEWhFpl6TkVXDk/N4SoFALeLKBTr3fW6mJ42NKmOnibZzAl8tcSU8TaDUGV46jrx5AnZvx+ovomwdQ9s5wchcRe/kULdPIG8eZurVsQbzxGYVo7uINRAqPVcpIu0cJjSLmMN59P48tlxg7C4jbR0nsqqEVonALOJpRQKjhiNXGLl1Lv7gRvbCZfaCZTypiLJxgiv+GiO9ya5bxeodZ2JXCJQ88qXbMHZOsOe28aWCqIg4DZzBAtrWUQI5T6QVcQYL+HIOZeMou04LX8qjbh7F7MwzsRqYnTnUzWPIG1lCtUmkNwStvzufMiRqPBDdjrq9QKQ3iLRGGkttE2oNjG4eT67Odr+dYYldd5X9YA1fqaUawhbqVo5YXyJUm+y6JwW8NU3e7HrLOMM8+8EKnlLAkbJEeglfzeHKC/hqFm3nGBOnLpIySp7ErOApecZODa1zDLNbwR4IcKYnl3gwOcWef5Le/cfo3necSGuw667iShV6548K84DZxuwVMHsF9G5x1i/vXTiBOSjjKnXGab/7SnSWsXWSwflFzE6NB6O72HXX6fzwEIFWZtdr8dD4NOr2Ana/jNkVutaR1WBs1/BlsQgdWU0CtSjMCYYwIewHJ9EvzRNLNa44q4TDEk4nC+MzJEoZe2cObesEe06bQC7Sve9mzM5xHoyXcIfzGJ0jPBitkBhlfCmH1ZtD3z7GntsQSYvePMrGMfbcNt6wgLJxdGZ9iFSRkNjz6ozNMnZ/jkjNY3SOsufWxcBTL7DntrG6C0ztpoBn9hYJ5CITq8G+t4SymcXolNh11xmZq7jDGoHSZNddFyDM80cFkyI5S6I3sbsFzJ3cTE+amC3B9DBbxEYTeXOOSKsztpdmgN6x3UrraSWkzcMkVoXYLGMP5xkbFfbdNtZODqdTpn/vcR4MzuH2SlidHIm9zMRdQ+9WcKUlLod3YfSqqJ0CI3sZT2qw552eVTT2vNNYvTKe1GDqrDF1ThIb7VkaKDGF4STUKkycFiNzBWdYQdtZZNdbxh2WCJQGntTCl1a49J3D6DsVmH6ZPe8U3fuPYvXy7AeiRte7/xhmt8RDye14Ui2tvDSJ9TZWv0z3vsOM7SXGdhuzl2NkCe1zoBUZWSJR4abvldrmCR5OTuP0coRyGWNngam1RCjX8IfllDuyhNXJESl1xmabqdvCkwv4aolQr6DtnMCV8kzdFrtem5FdJtDFwDnUiyLdpFfw5CJTt42yfRxnmGNk1cUgKX0MZ5jDlQQ01xmKIbBIhRRFwqhbItaXMQdFPLU2S1W4SnXGpxi7K0zsk9j9Mom5TKi1GFsr4tj0SoytFS4H6yib83TvP8zYXuZyuI7VK2D3i0zdVeI0KScSE6Ji5isiHWIPFxhZTTa//1lGZlPUGp20viiXcYdFAnUVvVvDlds4UgtXaQkLiNbC7JfRuxX0bpkr8R2M7DWMXpVd/wye0saRmozts9hSGVteZOItYQ3qGN0Ggd4mtmv4xjKWVEfrV4jtk7haG0uqE1qrTIMzJG4VtXOCibdCbC4zdtbYvPcw+9EpLsfr7DpFpIufhck6j4xPMzKbeGoJTy0wcmuiXqhUceS6sN1o60y9swTKGd7xup/nl//02fzx+36XP3jxE/mbN76Cv/3IIu85doobqzfyJ8/LkLlOMByuuTZD5oYf41FPeApP+4ln8ofPeg2vf95f8axXfobfvundXPuS6/mzl72FP/ql9/HWvzzCe//2/Xzukx+g8PGP8dFXvY6XP+M5/HTmeh6fuUEkGK65VnAqMo/nZ37lZTz+N19E5kkZHvOUDI9+3DN43ms/ylPe/F5e+da/420vfDef+fN/ZPG9dd79riO85eYc/7za5GOteU5k7+K7/+7y3Ysqh86UeNEf/wWve94nefOb5sj8f/+da5/8G3zr3gH3fPd7XJdJf58briFz/bXi38dlyDwmwy//7K/zmt95N7/xzNdz7l+3eN7r/4Lnvf+tWP55etu307k3z+D+LGqvzaCzhCWtsv3dI0ztOxgZZ7F7bXr3Zdlzb6d/fpFIXUHdKhJoZ+hdKGAPmtj9Kt6whtOrMDXXsLarqJtlBucXGZkrTOwVMWwb1oi1VeRLRQEUHtZxh43ZoCKyTuHraww2SwTyCqGygjNoYHSreMoKRm8ZRz6LNTiHr57E6i3hDNZQt5aQN9r48mnc4apIlwUVRtFdGL1TXPzO5zh78o9p1p/Pv3/j7/G9fyNQ7mB4qU1vc4kLmzUuDeoMdop8fvENfOj5GT7609fw6sdluOPwMb5yxxe56+67ufPur7F+8nbOLn+Bb3/1GP/++Zv57hc/y/w//wkXvnGUUPk8kfMfhOH30c0LeF4P0+wRhaL24ZgWjmlhGupsU3mUWj4OqvyOaQmuQzJhOt7Fsw8GEAKoeWCzSMIRoRfO1tFxEDOKxrP0QxyPGCUTwjDGspyrBpBohGnamKbJaDTCtm08z5txKvb39wnDMK2aiPrFOJ6IqoYXYhtiyBDHMePxeHY5YFMcXKIgJHA99nf3sA1TMBXtAw6leL5JOCKJRni2h6mZIgniRbO6SxzEsyFOmBouB70OjmVgOwa2Y+K4JlEcEMU+fuASRj6+72DqFpEfk5mOYx556Aq2pWEaCqFvp6kKE10dpkaOq5aPH4VpBp6AbR7EOA6GBleTEwcq0qtGjKuL+HBW1zioehwMFwLPxbXFY45HAXEkkhoCYukJ+mr6AjlY4CdhlNZBrlZDQj9NYKQ60IOhwO5kShRcje0c3H8yGgtvrOvNXnRXrR8/WhkRwwiR/oiZjsc/YjsJZuyJUZz8iHXkIG3hz4Cggs0REbghvhPMLoEbEnoRruXhmiGeFeJaNqHnoytDHEtBGXbpbF1C1roow2/y9XOf4su1d/OtlQ/x+er7+PZX/4WL54+zZXyVr30ry7+e/RSv/dUM//DiH+cNz8zwrVMf5cJ9i/xga57/PH+U7V6R/k6Bze8dYmX+tZyafy3/sfrXfPfu/8Pw0lGsXhazu4DZXcAZ5rH6WfrnbyOWalhbWeydPE6viN0t4MviA3+4MYfbLeL1SphbWfSNBSKphr6xgNctEUt1/GEdp1fB6pRw+1Xsbhm3V0G+uECktLB74oujsjGXDj1Ks0RGojXwpJQ0rorYfmIKhoEzqBAoLTypQay38JWK0DpKBXbdFTyphtkpC+K51kh34Us4wzKh1sAelDA6OSb2aSJNxHmHG58TMVOtSqiuYO608eTSTH+nbs0xtttp/LVKoFYJDQE5nHqtNBpbmykyR1YVe7hIqFVIDPGcJ84q7rCM2VtkL2inTIIsviJ+t0CtEOmCSZGYDZxBBV+us++vpfHVCq6Uw5WyRGnP15dzxFoRd7iIO1wkVAsEslg4DC8cIlCK7HtLeMMcdm9BkPO1MhO7QagXCLQcevcI0tYt7IU1IjOLvH0zWvcW9r0m3nARo3OMSCswsar4cpZILRCqouMvIJGLXA6XCLQc1uA4Y7fM5biB08vj9PJMrTb73iruoEgglRmbLSZmizDdiR1bNfb8Jcx+lkCrMnKXmPir6XEQsNBQF7Hj2KgRGzWsfvZHIuF59O15QqWGtrlI/76j6Fs53KEgsidmM+0118UiQ5onNouCd6FXMHvzQmnqtrgSreKlEExfzWMPF3CkBSKjQGTkSKw8eu8Q1vAoiV3E1xYI9EUiM4c1OIYtHScyc4RGDk/JIm8dJtSLjG3Bs9C7xwn1Ig+OVrF6RQYXjwj15XgJrXsEbecYsVFnbC0jbx/CkebY/uGNxGZhpuvrX7qZ2CzQv3QCT63jKlUSu800WMFVigy3jorUzqBMaDTQuvMkTh1XzeNpZSypRGS0CbQCnpzDGiwQ6enix2pidBaxenke2bsdUyqwffE2Iq+NZ9XRBlksqcDEW2ZfKjEd5Bl1szyo19gdFNjt5nhwUOJKJ89InmOkzDPSsiRqjkQp4HXm2dNq7Kl1fDmPpuUZGAU0u4qvNwh7Va64ZzD6VYJhg0hpM9ZXcHtVAqlJrC4xNlYxt4tESpNAquMPa1g7RSbmConWxtwpYHWKTNwlHKmIuj3PcOMYY6eNPSzgKWXsYYHEaOHJlRRmd4JIL5OYDTxlkd2gxr7XJtbK+JLgLYzMWqrcFYwEXymnf+9lRpawkXhyjamzhi83kDbmUgbJMoFax0jTHqHWQNteFO8haoNIbeNJLfY84a4fXpoj1GrsuSvY3QKR0sTulki0Jolew5cWBU9FqxGrNaxOgYm5wmVvnUitYnXnRC1LbjIe1pkMa0ylCuNhEb87x0TLs2+X8ZU2Rr9KrLTZHTTZ3y7xiNYgMosMjTn2lKIYQihFxsEqid7E2JnHM8voToHk3grji1UeMVZ52Flm1yhzxamxp5cJO/MMu7eyr2TBLmMpx9GMRRylxL6yhHN/jnhYYTBqsWXk2b+UhU4ZzSlxKSowsLJMBlkumw0mpuCMBHKNh711Lqt14q15pvYSDwTr2N0CoVwn0ZbYtddxezUieYlEa7PvrhMrLfacNcbGClNrFW9QI5DqjPQmidbC7dcZ62vEygpjfZWptUKk1AhSiKsnVWZU/FhvporSEvagxMhs4wxKeFIF6dIJroSnGF46zp6/ht6Zw5eb7Nq3C2VoZ4GJ08Dul3hk9GXcYUMMI3dKgsk0rOMNG0TaMlPnFHa/kYKdl0jMhuA2yEUivc7UXSVSqvjDMvrWAlNrFW0zj9urMzVPsWefw+4W0LeyTK1lrvjrhEodt19mYi6z55xE3yrgDWpcdk8RynXsrtiEuOytsucuI19cINHaTK1l3EERt59nbNYYm1VCNc/EamL3sgRyiUSvIV08gtlZJFQqjIw6vrxApIkUVqIJSPTIqDEyRXXIVwspA6ZAYlaIjDKulMWVBItpZNVEmtCo4CsFEvMAUF1gZNXwZfFZHGr1tKJTwxmKZMPEWWLsNEnMevq5WcQZCsilMygTKHXx2S9VSYw2sd4iMdoESh1PrjEylxhba3hSE09qEqmCQTK21gjkFnavysRuEyii3uEMiwRKZWZvOhhQ2IM8vlJmzxeDdGXrBIEqKowjcwVnUBYKYqdJoJXRO4JtdSU8iys3MftVPKWFp7Qw+lV8tU2gLREZK/QvzRMaS1yOzhIZS+i9ElNvHVuqIm/nsAYtQl3UMeTtefTeIrHVJDSaWMMqe3GdxC2h9+dw5BKBvoQnr6JsNpg4X2AvXMVTqxj9CrG5TmKeIjLW8NU2Y3cNW5knssqERp3d4BSxuZqmOkRSLPbqWL0v4Gtn8M069vAsjtJG6h7n3X/xm/zcOzP88c/9FK95wnt5wbuX+b3iJ/jn5qvZ/G6b+SN38szML3L99RkyP5Mh87jryWR+lkzm0Vz3xOt41m8+l996za/whg/9Hdf/wst4/PNezy+/5tW84qNv4H03vZM3fvANHH3Hh/mVJ/w8j848keuu+xky1zyNTOaxPPH6R/ETmQxP/ck/5o9e+04e+4s/Sea6a7n+x36KR9/w33nRX76JZ/3li3nWq/6Cd//+yzn82o/yvveX+N8fPMLv3vhu3nzLWzn2tnfywXce5rc+8xreduJNHH7he3hd5oU89bd/jV/9wGt4fOYZ/K+ffDsve+sRfu1Nf8tP/N7vk3nMdTz6URmuvyFD5skZMjdkyFzzJF7w1Odz/8p3Ofd1g0P1Nv/j6U/i7e94Hxd/2EDpnUUfnkXaWUXtrjJ2P4+608TotelerJA4d+HIa+jdFp0fZrns38XwfI5IWSXWv4TdX8PoVhnbS/hyRbz39ZeJhqdxhsvYQ5G+uRyfZeSsEptiOBZqa6kJqMrYOkmsrxAqy0TaSdxBG7vXxJVbOFILq99k4t6OPVjF6CwTG3eSGHcxvFTC7LVIzLMY3RbSRgWz18IeLOMrAhCbaGcYq3ew9d1bqWZ/j1rtD/jGt/4B1T6F2l1C3lliZ6vFpf4yevB5jOEKXzj+Fj76m9fzuV99Bode/Fy+tvBPnKp9hg//3ev5p0++k3L2X2hnbyJ39Dc5134VXz71dlaKb+Ti97K41r8hGf+B6v2QnnI/srGN46p4noPneSJ94LiErj+zVNi2jWVZV29PoZC2ac0glKM4mdVDQl+sP+NUwRmncM1RuuAXsM0wtYJcTV04pkMSjtgd7+JanhhEpLUOoSLdFVWTMMG1XCajMdPReJb6mIzGOKaV2klECmScph0OtKpREKSGzRDXNbEsC8uysC2P0Wh3xo+IE9ECOKiCuCl/IvB8VFlJrxfa1oON+kkyYm8ynSEQ4lAYQwVmQcwIRklI4AmGReBGBG5EZjqJeeShyziWjmNp+J6FZarYpoapy4S+h2MZM+Vm4Dm4tuBWhL6bDhac2dDiYAF+MNg4gFseqEKFEcOaGTsEs+Lgdmc2wDhIQ8ShUJF6KS/DtR18V8RtPNv5/w0qDjQqoygWBz89GQdDi9APZpTWg3RGkp6s3fFEvJjSoYVIQMT/zyVKayBJmtCIxIlIhxQH/4r7JrMhxdVj4c7qL65tEbgBjuniWoKg6jk+nuOLGJB9dXoXej6GYRCGIYZhYJomkqrQUbp0u//Gvf9+iDtLr2Hna/+Hf22+k1Olt3Drp/6A/7i7wH9+I0f+1jfz4Vf+Iu/49Ufzpmdfw+0L76N3X4PtTpFBv8qwW+bC92/jjva7OPyPL+CrS+/hTPb1GP08amcRc1Ag0Orc881PEplNfLWGr9XQLs5hbCww1loiLdEvYfdLuFIFaWOOzW/fxFhrMVIa2Dt5rO0cbreAvZNneN8R9K0cTq+M26+gb+XwhzW0zSzmTgGnJywhTq+ItrWA2y8RSFV8qYLTKzAxl4g0oaccma1UWyYAVcJrv0aotlMjhPCq24Mc7rCEM6gQqm3Mbh55c47EaImYZtoXj/QG3fsOI1/KpfdfxJUX0LvHcIZFIm0Fb7CC2culKsMSgVpNvwQJY0Co1dB7h5m4gjQeqFUSs40np7snVo39oE1i1pEuHSfUmgIEqgtegj1YZOI2hGbTqHA5XGZk1wT0US3iKXkivY7eWcDqZ5l6rVSVWGbklImtIrtuA7s3h92fJ1QLTJ36LHo9sWskegV3mGNs1hleOMRlf4mxWcPszLF9z00iXmvW8FNjgTWYwxqcYOyUcZV5EqPM2Kxg9+cZXriFQM5x2W8RKnl699+cDm0qeEoJo7eAJ4vdZk/JYQ/neTBcxxsW0bfnsXs5Eq0uutvdLKFcYc9t4A0XifUykV5mZDVI7CaWVMRVqwRambHdxFdKjG2hsQu18lUIol4RO7RKeaY51DYX2PzuzURqA6tfmEW4rX4Wdec4vppnz2+yFzToXzyErxSZOE0cKUeoC1ibJxdwpBzebBddABZ9dRFPWcCRT+Cp87hyFrN/AmswR6AVGDtVRnaF3oWbsQfzXImWsQbz6N3jRIbgQEzdBsr2ERJLcBUSs4HRm8PXcil/pJiaTypIm7cycatM3Cq7fp3O/Z9hL2gQaDn2wyb9S8dTUn0ZT6tiDvNYUp4HxutovTl2wCpgAAAgAElEQVSU7Sy7wUnMYY7QrGAM5hl7bUKjgTWs4EiLjJ0aoV5C784xddu4kniNJ0YTRy7wULyG111Eu+82Rp0cu4MSU6mMv7OAI89jy/MovSPo8hyeU0RVTiDLx7GsHKN+gXhQZKTW8OQKnlZH6xVx1Cau3mbaKbCr1kn0OqFUZiJVCTsFdoOT9KUcsdomVtsEUp1YbeP2q7PBhD+sEUhlkfgaloiUGpFSnV3nD0u4UglPKRPqNQKtiiuXMPs5HKnI2G6JHWi1hieX2A9WCPUyvlLGlReJjAJ7bkskx9IKhNPPEqklxmaNqd3g4fEZPLmULi5qGN08gdogMZYZmSv4chV3WGZsL3ElPMXYXp6lQWK9iSuVUuWjqHeE6jLadgF9J8cD8SlCpYK6OQ/jO7E6RZxeCaefY99vEmlZYrXKrrOM2y+TqC323TUSrY7ZncOXFlCcGgO9gO3VMNQsE79OKM8T944x6R8njpcxrDI7nWOYmvh7igY5wsEiI61Iki4mY73GvrHEbq/CtFtkKhXxB/P4QRupdxy1dxsPTut41lF09RZcf47xXoUd6yiadpTYXsQ2T6BbC7hWkUiv8YB9Er55lPHWIvtWHXoV6BSY6AJke+XSMWI1hy0tog2zmMMikVzD28oS9/KM5CKBXCTWqpidBUZ6g1itE6uN9PNFVBRjrU6s1hmbLcZmi0Rv4A9L2N0cY6OJ2y8x0lcY6yeJ1RVG+greoEKk1BjbS5jdPJEukjEjSwBSA1VAWyOtgdUr4AzLjK0lPKlCpDWEclmqMLIbGJ0SiXaKRD8pBt+2GHYMzudx+jU8qUmsr+AOG4Sq4LZ4wwYXv3MLvtRmbK3hy1UGFw8zcVspdHaZje99DuXScSK1Rqw2sDoFHgzOMtJXUC/l6d83zyOjcyRaE3NHwLF37RVCRfx/d1Di4fgO7G4ZdUPcNjHbjIwm3qAo4NT2KurGAv6wwsRqM7VaorIlF9jzmsRqlanVItHr2N0su07KGhkWsbsHPKSsGFpIZdx+kZFRxx0uom0dxupnScwGgVqeqXFDTXyOq9tzmD2hnI70GlY/R6CW03RCiZHVwBmmkNN048BXylyJ1tC259PrSzhSjsiozqCaQjErBsH2oMTEWWFkLRGkDJyJvUxitFLgrRhijO0VQrWB0cmnQ4TTxHoLdXuOQK1wJVrHVyoMLx0jUCs8EK9jDwpoO/PsesuEWhVtZx6ju5gOnKrIm8fRd4rEeotIr+NKwgS164mNFqNTwlUaeOll4q7hKQ1CY4lAazHx1rGlMvLWArHVZuKdZOyuzjSrkdnCHrSRNvPs+qcI9Dp6P4unVgn0Jo5cx5IWMYeL7IWr7IXrKNt5Hhp9kUhfx1fWCPQqI2eZqXcKV17C7DWJjDUCbZlAb2Mr8wRGicRpMfHWmHqncaRGqupdxTMKOMPPE5qnid0GvnqOwFjB0Yq8+qW/wEf+x9/w0p/7AM962Y38j796A+859AHe+eq/Rrrb5dinz/DhxQ+QyVzL0zM/ydMzN6SsiuvJPOpxZK65jmufmOG6J/0kP/+rr+Rlb/4Yb/rbD/LmD7ye3/2j5/GzP/dT/Lcn/AaPyzyVJ2UyPDGT4SmPz3DN4zNkHv9E/tuLXsljP/D73PSV23nMjz+Hpz7xN7jmab/Ck3/rebzoQ2/n8c/5WV74rHfwa+//F15y+FO8NP8u/nz973nHR/6Zj778Nv7Pmyu87sY8h2/8AB/709/h5c/+c37yf72aRz3z13jBK9/Czz3nLWTe8jv8zq1/y8+/6rd57h88hxsel+HaH8vw5Gsfz0uf/UIe87gncV0mwxOf/ge85++zvOl1L+Q3fusXyTzqGfzJ2/+BrQtLKP2zdC62seRz9DeaeOpprMEKnfMF+hs1Rs5dWMNVXPkk6lYNX1pB2ywz0tdxpduJ9NsJtBW0nSy+UsXtVxlrpxgpZ7H6SwwuFXBlkdIJ9Tad+09g9ptMnNuxemX07SKJsUqsreAN27jDNu5gial9DlduEmjL6N0au/6duNJJzN4qiXEnifF5+heKONIKgbZObJxB26njSCuM7duJzTNE7hqBcYZYO8fWPYc41f4zirnns7b2Oi5cOEp/s0X3Uothf53v3Fugq51iuFXjB8sf4V9e+GQ+/qyf4D3/88l8aeFTfOvLLc6dy9NsfZbjt72fwpH3ceNHf4ZL3/kojfn/zffv/mfMwRq++3W68t0o7j30lU1ko4dhKrNahOu6hL7NOPmv8McD1sKBNSNJkllaPvR8UaFI6/2h56fcwkgkEHyhEh0nE6JUKXqg+RR4hZjIj0jChOl4lziIkQfKTH86ikZMx7skYULoRYyiEb4j1rqTZJQCPn3GcULgeYyThOl4nEowfEZRPBueeI7LOBkJsUPszYCbUTjC96IZQyKKUytnusaODxAQrodr2SRRjJ2uXT3bmbEXfcdlOp7Q2d7G9+xZMyH0XSxD+y/sStd2cG2HzO4k5uEH93FtA98VfIo48gh9B00Z4jk2jmXOhgsHilJRj7i66D647aAycWAHuaoQ9Wd1CMF+CGcJgwMjx0FyQ6QpXDzHJok8waeI0p+RTqNC359VKv7LoCKdHB0kGsZJMjsJB0mHSTJKdaFX739QuzjQyozTJIaoq1y9TMcJe9Mxk1EiLCTB1YnRQRzmYPAhUh/eLGVywPu4OuQRqRBd1bAMM1W4CNuH77h4toNryriWhuc7qKqK64cMVJ0dSWazP2RgG2z3/43u+RN8of4yNr74Tja++EE2vvZPZG96MatH30X51jeR++zreNsfPY2P/Pkv8Ge/lOHUbe/iK+1PcOn7R7n3mzfzn1/9JLlbX8a5xjtYWXwdX1v7K/rfO4TaLWAMK2j9EmqviNotIG1ncdUG+qCEvZ3F6xZwOnkipSYSEN08nlzBkcrYO1m8XhG/X2KsNdE35rG2FwkGZdSLJ1A3FnD7ZcydvFCG9sv07zuK1SnQv+8o6sY82uYCVkfAzZxeEauTwx9W0vRGE1+uE2n19EtKiZElwGmeJCBhB4rAqdsSYDyrhSfX6J+fwx6U8OTqrL/uDstY/cJsl+wA2DdxW7iyYEE4wyKe1ETfrmN0s8Jr3s/PbAGhViU2GmmHdIGRVUn1k+XULlIg1KqM7QZj5+B5V9Pfo4XeyaaKu0oKdcwy9evEZhFfzaZq0SK7fh17uEhiVrAH88JyYeRx5XlCPYuvLjA2a+jbx0mMCvtem5FRTRcpeUZmlUitoG6K+HWklInUcspkqGB1F7EHRbTtBRKzya63jLp9Ak/OE+olHpmsY3ROoG0dZWRWuRIsoW0dxRvmGJlVHohEr1HsSIlUi9nLkpjiC6KvFJhYTdxBXvBMelm8oVhYuIM8oVxmbJRJdGELGNl1HCmPrwmGQmg2SKwavloUgDWjSmRU8JRCmn5oEsh5sbhSBYhv31shVmsMzx9jpIuo9AE48UB/Fxll7OECVn8eq5/FHuRmgw+ju4C6fQJnKKooB51nUeUo4Kt5XHmBQMti9I/iKSV8RQAZfbWc7twV0DrzmL1FzN48oV5muHEbw0u3oXWOp4mYHJ5SYNdbIVDLyJtHsAcLKSy1Sv/i4ZRZIuovG/d8ilAvsOs32A9b9C7cTGJVcBURU1Z2FnhgfIbEaRFZdboXD3E5WcUclAn0Bmpnjod3T7EXLWEN81jDIom1TGyWCbQC1mCBkV1H78wxspqzwZw9zDLSK3ibx0k25nhwWGa/XyTuLjKSi4TyCcZGFl86hi8dI9bnmdh5QmMBvX8I1api2A00pYJvLeFqLfajcwwvZdG2i1zp1dkd1BhLVaLtLDgn2e0X0IfzbCvH04pQaVYXCqQagVTDG5TxpSpTu0GkljC788IsMshi9xaI1BKxVhZ/o3KZQKmg7ywQqhXcYRFPKqU7nYIpMbKas9dAqFWZuEJHOjx/GyOjRqRW0p3jIqFSxh3k8aUCI0sA+3ylkia0Vth11xhenCcxltPeuhhIxXpT9NnThJdgseQYWSJemxgnRVxXaREbbR4anSGUSxg7i+zaq0RKE6dXZGw2uewvMbErTKwmUZqouOydSnfLm4zNKvt+nStyhXFnkct6hVBdxNLn8IMcfpwjmhR5KKrjqCfwoiKKOUd/eITIKjGVi+xuLeJZRWwpywPWEru9Kns7ZR6S6kx7eaKdExjjKrp2DOwCXLoN1t/L/uLrCG99Oe7n/oSHq+9lr/R2Jvk3wz1Hwaijbt2C41Ww9CKTnXk0+QS6X8BzC9jWImqYJQwKPDCYY2oX0OXjmHYJ26iQyFXGvSKXDVE3UrduI1Tz7LoN3EEWq7tArFUZ6XVGRoOxWcMb5phYdWKtwq7TJFJLhEqR/8vYe0fHfR5muiMWq1uOLXvTy8Z7d7O7dze7ThwncdYtduLYsb224xT3IsXdceReY6uRBFGnYQZTgEElKFKUZKvEkpsiq1Mk6tRf7206WFSe/eP7AbLvuefc+wcODzEkDgCCwHzv977Po20exdiajIGbFcytHKE0K57IG3NCEa0W9+ZFvlKgZ1X27DKhWsSPYa8dY5aeVWHgLKBtTdG1KrGatkigzOI0Kgyd4wy9BbTtUQF61Y9h1sTPoKEr5h/6dhanWcCPwwu7XiRQ5uhaFSK9QNcqYjWSdK05umaFjl6ia5TxW3n0rSRecwZzO0skz2JXc7jN6RhenMSuZ3AaWfxWjo5Wwm1kCaQiPWOeUCkSKQW6epmBNYdZncRpiJ/DkVokVAr0rVl6ZplQno6tKwIYKkKNPAO7ErcuMnSNMoGcp2PkCOQMkTJDV5/FqmZoa0U6ep62lsVp5sTXvyTaKkZVTPQGziJ9WxyuuqZoKgnmTG6P8RKoRbTtiZgLI9qUbaNI2yhi1KZikGYOX8kIhakpAOGBKrg24m0U8BXRyIi0Em29RKSXxGVHa5qOWcKsT+1paXfhnF2rjNPK0DHF84C2UaJrleOQJY0v5wi1AoMYjmlUk3uhSqgVsBsZfDlPqFYIlBJOM4vVTO21Nc36NE5DTFJ6zgKOnI9nKkVCQ2hVjUaWYbCIXk/R2hhDq00RmWVcJYctTxPoBc4FdxLqSzhSkfPtVXxthtAo4coFdoLjBHoZo5Gl7y0TmRVcpUzbXMBX59CqOQK9iCPPEJmLuFIFV17AkSrYrRJWq8BOVCayZjCbGWypQKDN07FWsJoF5K0UvpXGV+7CUeaw1SQ74T103GO03Tne9Me/xkeu/AKvfv1NTG2epbL9AMsn7+Z44WEe+DebzG1FvjT3EbL5Fd77p5/hVxIHecElCS698goSl/wS+/ddyoFEgn2Jq9iX+BUSiRdx4HJh9bh0X4IrEldw2WWXsS8hIJaXJcSM5Ddf8V/5ww+8i/enbuE1n/oLTq2f4Zd//y38t7e8nz++7l284l2v4V1v+hve+Bv/m9e+/RZe9fUyU/UnmDjxST7zpdfwjj/9AF/84D38/Zd/ykcPHeEzf/1hvv0XH+aWozl+7bXv4pVv/Cyv++uv8JoP38yVN7+Rf1z6Ch/7wF/y5ff8NS9NJLg88QKuTlzD37ziXexL/DaXJ/bxu29+NW/7xmd4z5tewR///it4we//JR8/UqS+uYyjfY+nHp2mH9zHMLwPeWsWV1mhbZ0gNE/Stk+hbpc5H32fnnUCuz5LpCzitSq4rdswavM4rTkCdZZILRPKc9jbRYz1EpG+it2cQ92epnF2gsbZCcFCURaRN2YYusfw5VnMah6rVsCXKnSNY/jSIup6no61zE5wgvVHjqJs5umYJzgf3kP9qRk2HslwIbqbvnOK7SdSNM5ME2rHCNRjNM9MY1Rnse1lXOs4gXGc1voUS6W/ppT9M+aLb+L+u69Hax6nerbC2dMlmvJttAcP8NTPxnh47rN86r8l+Nx/fSF///Irub9wBGntJzz66J3820MlLO028hNvZ2bkTyiNvZ7vLX6M+pNZPO1uDO1HNNUHqasPI2ktZE3F98VFseu6mJaK68g4dvMXGBG7YcWuPaMdtxIc0yL0AyzDENIE19trL7TjAGJ37iHgm+L1z9s5RHjhOT7toM2gO6Ab9fBsAcVshx16nT47g3P0O32GvSG+49Nr90VI0eky6PWJgpCd/oBuuyMED6E477bDaO/MvHuW3TN8BM+3SKKwS+ALSOduo2J32bAbvtimhakLloelG/iOSyeM6MYIhHYY7RUGnHglEPpCfdrrdPfCnCAOO3YXGXtBhecYhL6Na+voagvLULFNFccyYpXIbohg4rtOHGAYeyHELvwy9N09dadrW7EdxNmbgew2NHbDjH63HetBI1zbJPCcGIoZxIGIsId0Ij8OPfy9D7IbNyZ+sVHh74UO7SCu6MR/p9fp/lzlJoynH0KbsvvJ7nU6sW6mHX9Sw1946URhzMLwBWvDDxh0e7SDkE4UxVulLr1OF0PTfgGsuQsU3eVZiM+p93woYTt4joNtCkiLIMw28F0F29FRVZXtRgsriKipOqe3qzxZW2Oj/j3OPvxNKof/Ew9V/pzHl97N48ev4wfl9/NI8R+Z+sKf8Nn3/hbvfdNVTPzTq/nqu36Xe9PXszLyXm6f+TAn8h/i5hteRf7wW7mt8H7uPfYJfnzn51HWJnnioZuwpCJKLcv6E0dw1DKBOc/ph29Gq+c4Z1cImlnkMyNoG+OESh6rkcaoJ/GUHM9Fx1DPjiKdPkzYmqYtz+BUUyhnjtLTShhbSfxWHvnsGGY1hbGVRN+cQl2fwGvmMONQQlkbj3WoM3utikCaicFis3GTIUPjzCEuRCuxLqywF1S40vTeodOVpvHlIlY9z/lghY4xi7I5ibQ+LlzRce3ak/PQv4NQLVA7fQt6bZxQy2M1svjyLHajFN/KiENOoIpbmUgT9dKBO0/XzuHJKXr2bKzKLNE2ZunZwmCgbB4h0mcYOMJRL1RwS9jNFB1rBnX7EFZrFKs1ilo9RNvM0PfyeOokZuMovjrF+XYZqzlK9alvYzZGGPoz9JxpGmvfoXH6Fi4EC9j1SdYe+ia+lKZvFekaBazaJPUnbuWct4BTTyGvHRX/frUkXb0kKO3bGXqWuC1yWrkYWJgV8MZtwRFQ1kc478/zXO8YTiMZ6yYLPNtZwarn4g38PBeiVYxaEquRpmMWGXoV1I2juE3R6OhbZWGKMUT9N1SmCeQpzOpR+vYMQ7+MXhvHllIExgy+nmfoz2LUxgj1aVw5Rahlaa0fomPN4McqRGEcEMyUSBV8iZ45i7I+RqCKmU1kzBDqQvEaajnaxgx6dZyOKUwigltR2rvFE2HXNJEmbvJcSehFW2uHsJqTnI8qdKycYGqoBfRqEqOaZPuJW/GVGfp2RTR45AxGfVLQ6Z0ytdM3E2g5Bu4soZ5Hr06gbI7iKVl8NYtRn8BXsmjVcZTNUezmJHZzEm37KAOvjFYdxWyM07Vn6NozDIMVHCmPVkvhKDk8LU/t7K103TIdp0RkVtDrKVx1mo5TxJZTOEqWyJyl5y7RNnN7n9+uXaRjFtl6/Cae7d0WsyKmaJ2+ka6cwq+N4zXG0epHMYwU1eYRJO1WPG8CRztC0DrMoDnCTvUwzzbHGK7fjOSkUKwUnpfDU1P4jUm86hjn7SJRcwqzOY1ST+LpefpyjvbZo7Q3RjgfFvHaOfrmLG4jg9eapquX6Jmz6JsTeM0sQ7tCR8/SeOq7+HKSgSOMFPr2SFwtf16Z2FZF7dxppInUGdSNMbxmloErDoBGTRxkBMtBVPR9JUdXL4q/V09x3luIq+sl8Ta1Aq21EYbePIGSx5PyPNs7ycBZonlmHGUjidMS7S2rnqH+1AgdQ7AQaqcPYzeyWI00oVaiYyygrGe4GJ3C2M5SPz2CJ+d4pr2E00ihbU4inRnjmeg22pqAkba1abxWlo5ewtxOE7QK+NIMbiNNoGTY8Yo8o+Y4X5+CVgaqSfi3G+HB7/DcyU8znP8wfP9L8NgtUB9lqI9Sl27CD3K0pQzBo0fohyV6ao5ofZLOZhp7K0nXKtHWphlq09DMw4O3cu/rr+Env5ZAemGCzgsT9K9K0LksQe/KBPaVCfQXJZB+PQE3vxu8MnXlMKaXwR4WUL0kRvMwg/pRhtuHuVAbgepRaEzwzPqtPBcU0M0p6o1R2nKO89IMQW0KV8/gy+N0jDRtPY0nTWJsj9DRc/StIqGapa1n6Jo5rPooTmOcSMsQxF8rnjRF1yjiNbN01FmcWp6evsCOs0RHK4nDekvAXX2lgLI5ia/MCEWuXqZxZgQvNkgFaoHW2iiBWtzT5z72w6/RNgv07WXc5jytM0nkjVG6VoGhu8TaQ0eItHna+gK+VEbfyuK1SshrSYxqjp65RMdYRt8WYVfHFBwGbXucvjOP2xIBhLmdom9WGDoL1B4/hLktrFlWNUPrzBE6epGBPcd5fxG7liKU83GTJMPpH3+Ljlbm6XAVs5okkKb3TC9WbRJ1fYyBXWHHnUddH8OXphnac9i1JNKZI0RqEb+Vx2lkiZRiDEkuCGhpPRuDUAu4jRwXvFU6WkWwrOopAXHWKkhrU3TNRXrWInZjBnUzTc9cZOCs0DUFCLdnLRAoJeymaFMKgG0evTpO2xCKU0/OYjWS8axynlATgbTTmqJrF2gbMzitdDzJyGM1MritLE4zQ9cSrYbdpmSkF8U0wy5g1MYJ9WkGbpmBV6ZnF7Gak1iNSS62j8WmqTRDb54L0QqePE39qUMM3AoX26tUnzwsGjf2PH1nHk/O40p5nuudJNIWeOi+rxIoBZ7t3UakF8XNt1xiYB9DrSZx5DyhUd4zlDhynp67QKCX0OtJAr2A3kgSmSWhObfLhEYRV8nRMW8jMlaQN9OEhuBzmc1pQqNCz1nBkyuYjSJde4W+e4zInKe5PskwOMbTvdvRakkcucBOcIIL7e8x8E7hyYt07VUudk5hy5MMQwEl7bvH6FrHMBslBt5xBt4qUu0WXPl2AnOejp+nY5/C0xYYRsf5zAf/kj/83Ad4+7ffTvH2LLf+yyqzqwrLTz3FinqS5MO3sFoaYbKcZ/XsGX5sVLn+ho/zogNXcs3+azh48DIuS1zBwcTVXJK4mkQiwSWxevQFif1clbiWFx/cz/59CRIvuITEtVfxD1/8NJV77+KOe77P6sISo1+b4/4H13jdB97O333izRz+wgf42Ktezc3vOcJH/+AQ7xn9PLd86mbO3t5k6uNZ0n8/xqc/OsJHJlPcUJ5g9Evf4vovpXn9J77NA48/zFve+DZe/ZrP887rpvjQ17/EDR/7HH/7Z2/mg694Pde94s95WSLByy59MVddei0ve8nvcjDxcq655Nd5zydew8e+9R5eevVbeOUffZHfev0f85Fb/glX/z5bZys0NxcxpdswpWM01mb2GhRKdQ5XXaVjncSVFmnrq1SfmCSUF+gZx/Dk48gbRXb822nrCziNGYytaYbmKh15Gas+j7ZdpGOu4EgljHoeaSPLwL2dgXuneB5cF8wKY7uAdDaLujFDKC9jVefQazk8ZQ6zUcJTFjHrFbStOYbu99G2Fth4dAp1q8zQuwtfOYa8UUTbniVQVzFrFVrSHLZ9G661iiEVqD51C6uzbyN56PdZmnkN9999E75+F6cfztJorqLbdxDot1H5zlv55B/s58uv+2U+9drf4t7SIapP3k8nXMOx7mZ+5t3kx17FY3fdwPoDN/GDla/SPH0cq/UQunKGze3HkY0ahu1iuQG27RP4QtnpuDqu00RRzu4FFLtqzZ/XfHY6HXb6AzH7iNp02+1fmEr0OgJ2uculCL1oL6xoB+29EKLf6Qt9adSL5x1CMdoOO3vNi35nwLnheVzbez74iMSle7/bEyDMeGWwe4m+e87txs2H9t4Ff5tBr8/OYEjUFm2KTqdDrzskCDrPBzKhu9fSqFdr9DtdARd1PQa9Pq5l48VBxW4gEriCvdjrdHAsG0s30FVtD+PgWvZem8OxBILCc0wSvU4Iz13ENlWiwMG2NBxbx7a0+A/ZMY9CNCl2axk/D5wUzIUgNoI8ryQVj7t7kxChEhUhxu6hv9eJ9oKK3SnJzwM2o9AhDGwCz46bCaFQosYBhecKlkW3HcQMC5socIkCl9B3ng8IQqFT7bSD2Ewi3s/+boIUGzl2mxe7bAsRMgT0u529kGHQ6+yBNXtxO6MX20hCP6DfERASAR0J9oKc0BehjW3qPxcAxSGFZWPqhggnYhiLbVr4XgvXkbAsDU3TCMMQyzXYaq6x2TiNZJxGat7Gfct/y+Orb+an2Vex8vX/yA+m/pIfzbyTb77jSib/6fc4mX0Hk199Jbde/3tUvvZaUp/9AxZv/SvGvvIajn75zzg+/T6yt7yZ+1Y/xWM//CZmYxpfK6PVpnGVMoFeobWRxFNnUbYzGI08ajWLV0vhVpN4jTSBJJ4Ym7UpHCmDuj2OU00SNLNYWxNYWxM4tSRdtYB6doSOkieQ8gRyHn1zEnV9HH1zEmVtDKuWwq6lUdbHRZuimsKqpgnlGcxtEV70zUrcmhD7UzH7yMbVzRKRWokdzxUirYhZnxK3TaZoVNgN4YYO41sxq57BamQx62msRpa2MRtvjTOY9SROK4NRS+K28gSK2KQOvXmk9VExB9ELdIwS2vYEbb3Ic/3bCLR0vJ+dwagJEJFVnybUirFqTPAq2np5j+BuNcSTqr5TQt0+xMCb4Xy7jNk8SmSk6drTRGaajpWhY2cE60CdpGNlaFvZmAMxRqClGdizMZiuQCBP09ULhEounkKkMbYmOe8t0tGK6FuT+FJOVIW1Im4jQ88SJHNtK0X1icMEaoEL0QpOK0vjzCF23Dn6Vhl5bQRje4Jn2suc8+ZRN0bZePjbPNs9xdBdRttKIm+Ms+MLqKDVTIn5i57Hl9LY9UnaWo6OnsdpJvduvHfcPL40ga9MYTcnGPplbDmFKSWx5XQMUMvSNqZpmwsoyxwAACAASURBVIK4L5gRU5iNcXpWDqc5gducRFo7xIVgnqEzi7Y5TuP0ITGfMXJYjUnRitAEC8RuplG3xhh6C4SaOKiGWiFWyQlFZt+piDaOORdvnzMEWh5XSuPK4u2GalHcnuplzFp6z0AycBZonjmK3RSE/iBuWzTXDov2hTJN8+xhunYBszHJ0KvQPHtEbJpbKTFx0aexW1M48Ua7axcItWnOR/OY9Qmaa7diS/m9qq/ZzOBpeXreHL6eo7l+GKOeZeAv4sgZjOYErpqh684SGiXMhrBZBKpoVOz4FXxlmoFbQdueRN2aoG9miLQkra2bMdVxeu0ijeZhTC+NHU7T7mXx9aO0178LZ27l4vf/mZ3Kdfjj74bKx+HEDfCDb8FDt8DWBEiT7KhHsI1b6O6k2W6MsS1PYPgz9LoV/MYY56QkfS2JIx/FrE4ydGZxGknUjaM4jSRWbYqBXcZpJDGqI0Ramp6Zo6NnsRtjhGqKQEniNMZw62kiJY+1PYXbSOO3soSSqKa3VXH7adaTAhZYS9Gz51C3xFRs4C7SM2ax62kGVkXcQMt5zGqSC/4y7dggo21PMHDn0beTKJuT1J86ysXoBIFSRtmYoHV2lGe7J8Ttez1D9YlD7PjLAqZZncKoZfCkEnajiFUvECizDN0lOmYZuzGOXZ/knLeIuZ2mrZZjTkURX0rjS9l47lAmlEu01TJ9c5ZASWPWjvLkIIPspYieuJEnr/ufPPi7CZovTBBdnaBzRYIfvyTBE//9IJ2vvg6aUxBmkbWjmK0pLshlLrol3KeO8IxS5hl/BTeooJs5QiPHTivNzgf/nMd/81K0F++ne2mC5xIJnk0kILEf9l0KlyS4uD/B8GCCwcEE0n+5As6OEtpTBPI4g+Y4FxY/zdk/eilbv7qf2rUJ6i9NsP2b+1D+8FpY/gQYBc4HeTRDfN8Y1DJ0pQyeNc3QzRFpUzjNUUI1yTlfKFS1zRGs+gQ9K0fHyGJUR+joWfpWnr6dx6wdpWNkaWs5QjkfW60WCSTBaeiZZUJll2cglNY73hJda05wTaQ86tYUZj2917jomHPUTh+hbcwSakWMaopAm8aoTuO3FvBas1iNFOejeRF6SAsE8iy+VMZpFgiVudh0s4iykaZvr9DRl+kai8gbEyIgMgWbx2qIedA5d4lIKdJ48gjn/SXaWpG+NYu8dlTAgJsZnIZotEWqMHU5jZRoRxglzGoKt5FlYFVEG02bwWul8KQUgSLmTgOrTKjkRCgWz2gCSfxs91t5uvosPWMOtzGNL83sfY3aNWEA8Zo5YUKR57CrM3T1ecGjamXx5TKRNi8YHfoCO94qvlTGk0qi1VhN07MW6NuLdM15ARfVhXWjY1RE403P4cppOlaBUBfqVLuVRNk6il4bYeiXaZs55M0RHCnNjj9P1yqjbo2Ln+XG89YNp5Vh4M7tTQVdOUXXEqwiozZG3y0R6dN4cgplayT+8xW6Vhlte2Iv8GgbJZTNMVxJsEza+iz6ttBRu628aI24S3vTnkibxW4KEK5ZzxIoc0TqAoEuIOIdewGrlcdXS/hqiUAr4ylFfK2IrxXouvNYrWkcOU/bmsXXClTPHMGVloj0YzhSmdb6BHotTcdeoG0u0DaXiYwVBt5JXGkOV56lbS7SsRbQahlCfZad8BhdewmtOoPdnKdjniBQV/DVRQJtAV/PsBMu4MoFoR+1VvHVBexWmb67Sr9dxG6ewNPn8K00anWeYXAXfe8Un37fO3j15Ov4+JffwPve8Faue9cE//i1OzlV2+Lkk7Okj3+NG75ymMpPyxTPFvlsZpyp0j186xu38u5/eCeJAwkuSVzFJYkrSOw7IECVBwR0c9/Bqzh44N9x6Yv/M69727s48eNV7vxZmXvuL/L9k6v89MSTbH0/5MQjPe57dJ2v/tP7+dRr/ys3/N//i0/+9/dx9z0KJ9ba3P3TChunTtG43+dbN9b50Bd+wnWHjnJo7ivcNnkdk1/MckNmlU/O387iqZ/w92/5G976N++kcGKRv/rz1/O3L/0Qb/zVv+Mdb/si13/yRvYnrubSxEES+/dx+W+8mIOJg1x+9Uv40gfew+fe/Sn+6O2T3HsWPvShDzF/1yRrT5bRW7cjVVdobc1jto4RmSdpruWRNwtY0jJWawmzMU+oreJJi/jyIm5zDulsGr1Woe+cQtsu4EkVBvYqkTKPciaNUy3R1k/gK8s0z6YJ9QVceY6efZzGmSza9hxea5ZQXSBSlzC2C+hbRZzGPLUn0rDzIxypjFGfITKWcaUFmmdy2M0lOsYdPN2+n7M/m0BaK8KzDxPpJ9h+PI1ZW4DBDzGqFer1OUxjBVWZw7OO8ehPbuSJH3+dn37/Q0zd9HKyo+/i9E+OEGon2Vwvsl2fo1Wd5dj433PT3/4Hvvu3/4HX/kaCn90+zpM/WaC2doLbl/6J22f/hsfueT/1+0eo3PoBfnZHkuqj96Fsn8W1bCzLQTcdZNXEtAM01UZVYl6DreI6LXy/sQexbLfbe5pPSZJwXVfoQuMzZbfdFhfSjkPoC4VpJ9wNJgSMshu/dKLuHlhzF7oZ+e1fCDACN4gbF0Jp2oubFL127+fCi/4el2J3IbB7ge/Zzl4LYvcSfzdI+Plgo9N5Xh/a7QzpdoeEYRjbQryYwyjCB9cSF++KJBN4wl7pWDa6osYMCxvbtASAdHf6EojSwW6g4Vj2L2AcotClHXkkep0Anr2AacRqUtfEj38NfQfPsfYCid3QQuxHBADDscy9VoXgU9i/MG3Y3Z/sGjd2D+ti9vA8VFJAO61fYFp0opBu2ycKnPj9cfd2MGHcomiHHmHgEAUOvmsReDZR6BKFLmHgxI+5dCKPThT/2Z973DJMHMumF7MpPMcV85B427NrDdk1lojJRzc2gXTx4xrPoNtj0OuL6Uf8xRkFwR6b4ufVp88HPSJ9EjRVEVjYpnh/HEv8o+pGA8OU0HUFU1NRpRqPPnwfd92R54cPzPLIwwUevO9r3Db1Z/xg4n9i3/kPHLvh3/OzzJu46/Ar+d6R1zHztf/Bd677Lf7xzw/w7v+Y4IbXX86tH/gdUl98BavZ93FH+WP86+pneOwH38Ss5WhtTKHVMwTmHNpmEmltHGV9AmVjEq+Vx6xm0LeSRGqJvl5AWxvB3BpnYJWx68JIYLdSOFIGc3OMSMpibo1jbI7h1ZMYm2O0lRzK2SPiNrSZxaomsWpJnEYGfWsCeW0UZX0UfXMKp57B2EriNLKiRVFNY9cyDOx5uuZifPAX84wdf17cgMtFzge3MXCE67xnzwkYlZqjZ81hVDNEWgV1cxJXEqC7ti50hp4kbj97VgVte2Kvuiluy+bRtlIEaplAKeM0M3vbV1/OYdSm4lnHnLAHyEnBM2hO07eXOB+cwKrn0baSnPOXxJMaZTo2F8wycJZwWtPIm6N7qrvW+i0EWobzUYVQz9K1Zwj1LI40RWSmCbQkrjwp2BTWDD27iN1M0rGKPNtZpXXmCF4ryzPtY5z3FrBqSfxWloE9RyAJQGmkFLngr+xVf/1Wnp4xh1FNo20l6RizDL0FfCVHa22EgTfH051lrFqSHXceszqFsT2JdHYEr5WlqxfFoS/W+O2yNMR0oIDZmMBT0lyMFgjkNFZ9HK+VZOiUaOs53OYUdn2Ci2GJtp7CrI/gypNE5jSBnsVR0oTWzJ59IdQztM0sPSeP2RjdU9YJJWqKgVPAl1Nom0cJlWmGziyBPI2ydRirOc7AKxPqOfTqBK6UpWfP4Uq5uAVTINJL8cdRomdX9uCroTpLW6/QMeZQNyexmzHbQMpgNcTm05Nz9Ow5Wmuj2E1xI9d3Kmw8euOeBlCvTopJgTPH0JvHrCdRNsfo2sIiIW7lshjVZFwzztF3i8IOomSxm0lCPY+8OYLVmOLpzjLno0XUagqrlaPrVAiNErac5UJ3ha5bZuv0TRj1LKFRxlGy+Po0RnOCrjvLwF9E2pzCagi2RqRP47TEBEZaP0qoxUyJ6mG6Zgq1eRhNOYrdHIFmEs6Mww+/C9/43zTf+nL+7XcSrP1qAvVXDmBduw/zhQmcaxKYVyVQfynB+q8l+Nnv76P3nTfRP/ERBtVv8dyFLJ3GBJ6Zxm7nqcsj2NokfuMo580sO/Y0niQOTZGaJZDFnElaO4TTmKSt5/BaU0Ralq6Ro2vkYrhsEk+awm1OEkk5nFqKsDWNXU3iNzIErWnacp62nMdupnBaGdpGKQbhlpDXRxk4y3hSkYFVwW+JdlfPmGPoLOC1cmKOUktzIVomUPM0zhwR0y+lgCftKlELtM6Oom0naRtlgnhu5sQARl+ewVfyAt4nlQiUCk6jFB/eynFFfQpPShIpM7FtSWib/Za4lQ6VPB29REebJVLK6FtJQjlHqGTw5Sm22hl6jSmqX/9L/vXFCYIrEnDFfp5OJLiYSOAlEpy79iDrv5yAO74E0hiGfhRDTdFpzfCsN0tvewrj0Vux5RySmceyZkCe49R7/xPGpftov/Ay+pcfgBe/kKcv28/g8gO0r7qM4EVX0r/8AM1rL8G6JsHFAwmqL03AY4fYcdJcaEzAzw7zg99OYMXvD/sSsD/BhX0JwmsS/OiXE3Dyn3lWGkfTxzGaE+BU8LbG8K1pfHkCuzGKL0/htabwWknampgbdI0ibS3LwC5gNybwpSROcxKnOYkbv/StIl4zjdecZmgv0dXnaKsl/FaGji5mCW5LQJk9eYbzwYowttTS7HhL9Ox5Ik0wD4JdpkX8uJhr5Gnr8wTykjh4qnnaRh67MU1bW4mBz7O09XlCtbLXquiaS3SNRaxaUWhKtRK+msOoiYO125pG20qib6ZiiGgZrzWN18zgNgU02WulGDqztLU8dn0KY3ucC8ECkZrDrE7gtdJ09BKBlMNppFHXjxKpOZzGFIGcwpeT9CwBju3oop204y5gbCWFtcMQsFKnnqOrV4S2XC7ht2aIlBJWNUvXmCWSy/SNZUJpPn6ZI5TF9MSTijjNglDuKrN71hZPKqJvZ4hiSKZZS+HLecxaam+W1jZK7PizRPo08uYRPCXNs71lenYBbfsovpLGbo2J1qOSJNAytI08niJYGAN3jqe7KyhbowRqjnPBPAN3VswyjQJDr4IrpWkbM3hymkCdxmpOYTWnOBdUYnW4sOfszuX06hS+LELutlGkY1RQNqbomvOom0k8qUDXFBpdu5FD3cjRt4/FFxxZQrWE2yrgy3NE6hLnwpN0rGXU7WkCbR5HKuNIZSJjCbtVwpVLOHKRjrVIz1km0OaIjHlCvYK8maJtnEDbLhFoCwyDVfreMp5ajt/OHHZzFleq0DZXOBfeTmQsEmjz2K0SkbGALc3gyCV69nGG3p2E2nHs5gId6zi+Kkxmw3ARRy5gNUt0rOO0jWME6iI95xiRO4PVuB3fWKDjF+g5d9M278Kor5D67nc4kb6BqS9Os5x8mLP1Pv/6yDoPPqBx+9RPWTl8jE+unmLmJ1lSk//IX77itfz2r76WxMErSfy7gwJEecnlJPYdFAHFwQSJ/Qn2X/lCbh3PctcPHuK2xuOk7zzOfGWF8S8f5viheb7xvm8w/q0i6YkTfDA7y+L9D/DJ932Qf7nhZr5y4yxv/ew4nzia5VNjN/L56/+Vb953P1+/a5qb/3WBL/0oz8Txw3znuut4/Hs239vq8ejaFj+85yHueyTkTe//NDeNfZrs+D/zuQ//M+XUBunjdb4w90NuvetBXvgbv8f+xAH2H0jwP97wB6LtcWmCr79zlKMfuov/+d4PM/vIT/nPv/kqfvTQ3dTWF1EbJ1Dqx9Cbq9TOFjFbS4TGbUTGcbT6PKF5El89hrpVovFUhkBZpKMtY1WLeMoKZqOC3axgVktYtSI9fQWvUcKtFaifztE8m6O1Po1em8GoF+g5J5A3injyKqGywHn/FK0zGYb2SexahbZ6HH1zlr55ioF/HE+p0FrP0DZWCdRjnA/vRd2soG8v4kmrDNzv0Txb4GJ0H3ZjmYFzF82zBc75d6NLK5jaItWtLOeH96M1VmmeyXGq8h7uO/4WiqNv5mThffzkji/S9U9xdnOap55KcdMNr+YTf3Et173uIF/5h5eT+pd3cLz4eU4t3MDs+Lu4d/bveOqOD2P+NM3S4Y+y8cACmw//ALm6ia6bNBsKaxs1Gi0VVXewzADbCtA0Dcs2cB0Fx27saTyDIKDX6zEYDHBdd49R0Q7DvTNi6Pl0dnmJe+2GvggX4pBi2BsKK8gunyLqEriBCB18YbscdAcEbkCv08c2HXb652iHHXwnYNAd4toe3agnlKFxICAYFQG+4woGY4w42G1U9DrdOHRw6UaiUeG7HmHkPs/fCLu0230cx4lf5+zNSHzXoxO1sQwTqdmKL92dveWCoekMur09nWsnxiR4tiPOy54fn7dDfFfgD6J4/eDaDolBL4Lnnsb6fw0qRBgh7BTPMykE9ELH1DVsU997fNdw4doWlqHj2tZeCNFth/+/GhWB58YH+jBuYdjxixP/nfYeB6ITtQl8i8C36ESuaF/4trCExL8PfIt26BIGNp3IFb+PXKJAPLb3SdvlXQSiEdFtdwg9f69R8fNBxa7etNuOmRbxSxSEBJ63t8kRtNVfbJTs8j1c28LUhQbWsQwMTSEKPBxLjyEiJpahYdk6iqJgaDr1jTUee/BeCqmvkx37ON8/8U1uX7qeudE38MPcGwjv/SjV3FsofPBaTn3j9/iXdyc4NfY2cl/9U8Y//Yd84o8v5xuvfRn//EeX84OxvyN8agLpbBpjO09rLYXZmMFVyljSDFpzmtZ2EnNjHGN9DGtrkqCZxa2m8GppgmYWe2sKv5HErU3h1qcE7b6VwmklsZpTqNujDIwCdnUCv5kkaKZwapM41QmCVhqnOoG6Pho/ecpgVacwq1Pom+PY9STK+ijmtmhSOPUMdi2NvjmF38rjNrKY2yk8SZgvenYFpyWeNPjKTFwJLdIxFoi0Mm2jRN+ZxWomY/p3CbdV3HuS2dn1mjeyDN1FQrWIUUvhyoInIeqeZYxqZu/2pnlmFKuRYugtxJXMCSK9yLlgEV/Js/X4TUSGuKH3ZTFDCZUKQ/cYgVKicWZEzBX0GVwph76dJtTKonIqC9q5UZ8U6kq7hCOl95zyoZ6PtW1JAi2NKydjI4EIZXYp8x1NVJe7RomuXtqryEdqAa+VpW9WsGtZ3MY0F4Nj0DtFIM1gbqe5GBxDrybxZGE66NllOmYBp5UUGjhjGm1jHF/K0TPLnHMXMLancBsZznmLDO2KuHWSMuz4lfgJ42ECLU1kZBgGRezGBF0jR6Rl8OXk3oFhYBfY8Ur40hhtPUmkJXHlCbTaCIGRpe3M0HGLBHoKXxVBjSNN0HPy6LUR2maWjj2NJ43jy5NCl2rmsWI+x8Aucd5fwFOn8NVUrHYtxoaV/F5922qInXTPFmC1UCvhtgThf8dfpq3PYzdm6BjztA2hxuyYs3vti7Yxg7xxdO/fTNsep2sVUbdG6Tll+raAq2rbk+z4i7SNEmY9hbY9SagVULcPiTnL2gj0TxHpwrqhbI3gSOP4yjQ7wTxWM4m6NQZP30mg5lh7+Nv4yjQX2scZ+MtImxM48jQ9t4LemKK1OUJg5HDkAm1rFkfOEpp5huEcWm0CtTrFwF+hbeZw5SShlsWTM0jrI3TMEnZT3PYHW7cSto7SNiYhKEA9DSe+zGOv/CXO/Po+zKsSWC9I0D2YYCeRgP374ZJLxK/79zNMJLh4+X56BxP4lyYwfm0/D/1ygu3XXgvf+Ct4chzkHNbGjajqUdrtGTxtCnXjVvzWJF5rCqcxTqCkCNU0XVN8LZm1UezGOAO7RKhMY9Um0TZH6RozBHIGX0oTKtP09RJ+PUPYnMbeniJqTeM3MnTVAk5V8FR6dhllY4yuNYcnifDgQniS9Z+JGr0I9SrsOIv0jDm6+izy2TE6mtipR7r4Wuhac3jyDBfC4zTPjBOqswRqkb49j15NseMtEelCxVp/aoSOOYfdzAjqf6uI15oVWkm5HLNfphm6eUI1jVWb4py3TFevYG5niJQiQ3ueSM0LlbMsWAPn3GXcZga3OcXAmSGU0rBV4IeveimNKxM8c2A/HNzHcy+5nP7LLoVrXsIwkcC+JsFzn/kzeOI7+NoorjVN2Mzhy0mec+aIamm0RhrXLoM2T3jLe/np71xK+6oET//ypfDya+j/uwSDX7mE8GUJ7JcmMF66n/aVl1F92UGMa0QIYfxSAh45jNU6wvnqOD+5/g944lcO0kkkOL9vH+euOAiXXQaXHiS8MsHFaxLYb/9taCXxvDS+M02wNcZQmcaWpnCbEwRyip41Q9eciaGn05xz54U6s5nam6r5Uga3lcKXBCS1bxWxauP0raIAkG6n8Vsz+K1pdtw5QiWDsjlJ356nZ1fQqynBZ5LydIxZzvnLBGoRvZoi0ss83bmNobvI0FsSQE1zjr5bxqrn8VoLPB3dyflwCXnzCBfbxznv34G2mcFtFYm0eXrWElYtj1HN8XT7FE6zgFUrYlZzXIyOY9SmULdGCbU8XWuOSJ8VfAm5SNeYxdiaxK4nsWoTMU/oCF1jBl9Ko2+NYtUmCOQMfUu0cazaBG4zi9NIY2xPMLDLtLVpAkX8P3OaE0RallDJ4LVS+FKWvjmH38oTyiUiZZa2OksglXDqeTraHF29QiAVCeUS59xj2LUsdjVHW1kgkpewtks4tSKhJBpA4v+D0Eu3jVm0rSmcVk68TisRqOJ7bKjlcKQ0Rm1CzPf0PI6UjuHDGcGXkqcI9SxmYxyrOc7QLxMaKczGKGZjlJ4zQ8fMo2yNYDameLa3KtTfdhFX3jVCzeDGemmhBN+dg8wI/auUxWkJNk3XKtM1y3FzIgvDk/SdipiMWWUuRCsMnGWseo6uOS9amtocbb2Cr5TE9wd5AatWwGkWOB+u0tbncFsFIm2RrrFKoC0TqMtYjTlcaQGnVcGV5on0Y3jyAqG2iNOaJdSX8JR5HGmOyFjGkeboWMcYet/DrM/tmTpCfQ5XLtG1Vwj1Zbq2UOc6Upmes4rdmsVXFujZt9ExV7FbwjJyLrwTq7FAoB7HbS3RMY9jN2e52FvBaKQZeMc4+/AR9GqJoXeKUF+meTZF5JSwG3fRtldRGuN0zHsx6yfYfGyWD7zlnUz8w3f56Ccn+dcWzJ64l4nDSe65Z4vvn2zxzb+7mYN/+uskrt7HVYl9/EriCq4+eCX7r34hiYMHSBzYx/59L2D//gT7DyTYv38/B/ZdRSJxNQeufAl/8oY38ttvfjl/+6kP8d2vpziVfIziN37AjTfMcfKOh3hwbYMf/XibyvF/452fvZmPJyu84TtHef9Uks987tt842Nf4PPflRk547IgPcCp+77LSuWzjH3hkyzlH+MbCyEr2/dzw4e/yXeuz/KJmyf46He+xuf+5uMc+ucjvPtrX+drC2m+WJzintOP89jps/zqS3+Ng4kDXJY4yCv+03/niqsTJC5JkM4/we33dbnzwZ9y9yMP8D/+1zt56Ckdz7wHU7mD2nqF9SfyBMYpbGmF7SfThPoqrnIMW1rGaMzTsU7gyYtIZ7NE6hLn/dvpu7ejbhfRq2UidQV9c4a2skgkVwiaJczaIpF+Gx3zOE5rDqNeJNRWaBsn8OXjDJ0TKOs55LVpnuvcS884QVc/ibE1R/WxNHotT6DNYzXKVJ9MIq3PcD64B1++jeoTOXrWnfjycdZ+lsSoLvJM534i7SQbj6SItNt5unM/nr7M448eQpNX8bT7eexHKepPHuL2+TdSOvQnzB99PfmbX8dDD3yDE3d8nvt++B1Gb/5r3v2/ruDL73kZ3/7oy/nYO17MzNG38YNjn2Zl/H9j/dvNnF35BP4jYywf/juevDfN9hN3s73+MIpax7JVVLOFaujImoGuO6iKhWP7Aqpp6dimtGf42J19dDodut2uCCnasZbTcQk80T74+cCiHYSxzaNLr92j1+7TCbtEcZNiEDckBHdiB9t0GO4BM0MG3SGhFwlmRdyiGPZ26LZ7exyL3QBitzEx7PX3LvvbMZNxF6Gwy1iMdm2Z7TadrviYxMuATnuAbdv0ej12zvUEeyL+GDthhBUrTB3LjgMHgTGI/AC5JeE5LrZh4to2hqrh2T6R38Z3A6Fo9SJ8J8CxXDGFibp4jk+i2wl49pnz6GoLx9ZxbB3XMXBsPW4ouHszBWH9cPeaET/PpNh9bPcg7rsOvU60py1thz6OZf5/Nip8195rMAj45PPTj3b4/L5n1+/aaXtEgU3oW7i2vhdIdP4fQYXnGISBCD06kSdMIo6BbVp0ojae/Xw6tNumELWZdjwRacdsCRGiDPs9Lpzbod/tMewP2BkM41ZGKGCdMTxkN+gQsxjxsYe+h2ub6KqM79q4thl/Hiw81yL0BQvE0BQMwxD1Ituh6zlIGw9zfPZGMiMfYGnmwzxw8nruLb0d9b6P8rPRV7Ny/W/w4395FT889Afc/t3f4dTUBzg28vcc/sgf8q2/+Pd8+v+6nK/84Ut4MHU93c08WnUGq1Vm/bER6mcnWXvsMI5aYvvsKNW1MfrqDDtGiYFaoK/OENRTuNuTOFsTdOVp3NokQSuNtT1OIGdwmkmsxiR2K4mnZLC2xnCqE+gbR/GbKTrKNE51Aun0LQytItLZEbTNMZx6ikCexm2mcZsZ1PVRrFoSK+ZWBPIM+uYUxlYSr5kjUooYW0nUjTRDdwlPzmM1kujVcXa8RXy5iLKewmkU6DuLeFKOQM3Rd4TK1KpP09EXYi1gYc9t7isFXCmH3Zwm0kr07BJdu4y6OYEnF+IWxQxmLRsry4qxakwcYDx5GlfKxtCuEm0zH7c4RPtD28yy4x2nY8RzgPoEfWc2ngZkRVtDEfrRvlOkrQvdatcqx+q6Oc4Fi/TsWfTqJEZ9lHPhHKGeT+Dg1AAAIABJREFUQ9seo2fP0bfn8WVx42TX0/StOdpakcbpwwRSjqEzTyjnsWspth+9lafD4wRSgc2Hb6b+xGG6htDN+a08A3eeHX8BV8oQxUwIYaoYx1OStLUiytooO848z3Vvo6MVsWopBnaF894itdM34copBp6APHrKFKGeou/mcOQxAiWFvHYrT0fzPNtZxK6P0zGmuRDM4TQnUDdupGelebZXwVMm0evPBxV6cwJfS+KrSTxF2DZEcJOi6+TQakdwWmN0zSw7XhFPmiJSM3SNGez6pKgtewUcaQJXmsKojQvVqVFC3ZxE2ZzEaebwpBl2vGU6xhxOK8+5YIVIL2PWMtiNAk6jQKjOEmmz9Kz52AJQFFo8PYfZmMBpJRl6s5gNYT6R1g+zE8yJGYksYItda5bGmSN4Uo6uKbgrZvMoXVvMj0K1TO30CHYzw9Ar40jjcZCWx6xPYdQmOf3g1zFqkzzbW2XoV9BqaeStSXbCZXruPG27TGvzKL4+zfnOIoE+i1ZL0vPmCIwcfX8WZXscW5rmXHRctDaqRwnULBc7S7hSRuhS7Tl2/EX69RHajSMQFYl+9g3u/off4ce/k8C6MsH5yy7BvXo/3WsuJTyQYPiCffQPJuhddZDoRZfiveRSvH0JBi84yPlEgmcSCUgk4MoX0NuXwE0k2Hzrb8HK52BzBEcbZWPjX1CbwpBiNSex6mOxinMctzWBdPZm2noGs3YUtzlBzyyhb03gNNLsuBW6RhGnkcaOv9+YGxOErWkGeplngmWCRpaOPINXSzE0Z2NeSQG7maZjzhFqZTw5JwwMyjw9s8LAXkBZGyeUi1jVNIFcIJALdI25GB4rwidfEV9H5/xj1E+P4ssi1PKVAurmJPp2ko45x46/hLY9hb69OzcSt8nGdp7z/kn61hJGLYNZT3EumCFSBbhTBLo5BtZibEjKczFYwpdyeM08Pb1CKBcZOhU8KYmycSuykYV6iR++8qUYVx0Qs4wDB+GKg+y87HI4cCVcejn6/gRPf+SV8JOvEimjtN0CnWYOuXqErp5nYJTQmxk2n7gFlFV++l9ehHPlQdzfTPDsK1+M/fIEF3//Ui7+doLnXpKAKxI8e2kCEpfTuewFXNy/j+cSCYYvOgiPHKW6fSPn9CyPvv33qF6ZgINXcO6aq3CvvZydA5fw3IH9DK4+yDCRwP2za+GpW+l28jhOlnP6DJ3aJE9H85jVMSI1y8AucSEQLB5fmqarl/FbOcztCdqamDx0tBn8Vga3maatiobA0CkSKtNEaoFIKTKwFhjYFYzqOM0zN8egxzxmrJVVNibY8ZfpWhVqTx4m0kucC5ZxpTxrD99IoBQ45y9j1tM0zhzFkzNcjE7iNuepPzmBsjlGzynSs+epPznFwF7Ba5WQ1pJoWxl2vOM4zSLaVhZlPcXAPo4vlzGqaZprR4j0vNAsW3N0jDncRh51fZIL/gp9axarNkmoZujbM1j1UZT1I3T0fMwtmqF15ta4aVGmo+eRzozQM8v0Yy6FJ6UIlTQ9K4+6eQi3OcnQKTFwypjbk7jNLB1tlgveKv+HrPcOk+wuzHRLM6NJ0igggo0xvoAv7DpiY6/x4sVrY9aBdMF4TTIXTM5CBIFBIAmEJnWunLurw/QEjUZZQgEkFJA00kxPh0qn6tTJ+ZwK3T1B0rt/nKrS+N4/6tHMM93zdE/Vo67f9/u+962dHEFZjXO2z56QlqPYQo6OMovfmqb67EGsegZbyOMIM3Skw3iNeQJxLtQMi4V+qy3Xn0Om8JVCX/VbZN0s4bQSmM0oG840bS1L9dRP8dUU63aBDbuIVD6I3YpyPihhiVHWTt6I2ZxkwykSaGnU+kH0xhiOFMWR+vMNI4/RiKJWJ/DVDJ6cxmrG+gyLKOe8OQIti1INzSFaLTZsXPaMEp6c6zffUuGv+y3LdavEeX8RqxkqRtXqFL48gyeF4cO6uUhXn0etJDHqGTbtw3itecx6EU+aIVBm8KQi0moctzWLLx2itZpDq5U4592NIcxiNuZwWodwWofw5CP46mHs1jzr9u1YzVnkSp6eeRu+skhrNYNancVpLaILRTylhC5kceUSG85t2OIsL/buRBdyaPUcHeMIciWLIy1w1r0LXzmCJmRwpBKutMCGfRdabQ6ndZi2dgxbnKNrT6PWY7T1eVx5nnPe3SiVAq68wIX2Xcj1GLZ4P4FxG66ex2zciSvdx7O/zHDDl77L57+T54PRm/jKbWOceqTO0/fVKZYfJ/L6CJHIdq6IRNh6yRVEdryRyO4IO3dG2BOJcEXk1WzbeTk7toTgzF2RCDsjO9i55VVsiVzDjl2vIHJJhMsil7Etspsde36Ty17zJt7/ia9x9N4V7n5Q4tZ9d/DUcYlPfnaS938nxqfHJrjuB9dxy7Vf58j4bazc3eaOp37Fr+9vkrr5GDM3F1j8fye57cYn+W7xVySWniQx+XGWHzzHfQ9C8YmjfPXaD/Odv9rLdz5/nHdHv87bPveHfO2r72H0Cx/n3ptv4S1bL2N3ZBuXR67kfX/+QSKRS3nFrj/m+wtpPp36GR/94LV89Uvf439+/mM8/HwbuXE7tdUFhLUFdPEYwkqRyqk0PesOAu0YtnwUsTyNIx0hUI/SM46jV4uoa1nWjWO48iL1pSQ983baylGUtTzScorz1jGUlTh6bYHVp6O0taNotQKttQxqbZq2dhyndYxAXkQ8k6KrHUNeydFRjlF9NkFHuR2ncZjWWhLhTAxHmsOVDrFh3YlcnkFaLdE8M40vH0dcmcZuHkVem8WoL9JcLiKtlaifytFWTiBVsijNIsun89jKo9RPH6W5HGPt2etYuv/zLIz8TxYn38uh/Mc4cuLr3PPQj5ka/Rey+/6F2yc+wKGRf+JI4p8Z+9Hb+ck3/gvP3f5NHs99lsem/o1HC//Kg4VPcf/8dxCW70CWnkLRVzi18jgtbQVF12gpMqYZNioM3UHXdVzLIPBCNammaXie159DeHS7XdrtNp1Oh8DzsM1wBrHe6Q7bFN32wLjh9uccIXui27d+2IZN4AbUynVkUQlhmd2NIXyzG4RBxHp3I1SWem02uhu4lsdGd3OoLF3vdOkE/eZ/P6DotjsEfbPlwEriOS69TpfA81jvAzcDz8P1QnCm53m4ThvXbeM4Du12G91QhnIKsz8lGbAWdVWl224jiy3Ob57FUDU21zfwHHfIx3CtEPhpm24fINpXsvYDm7bXwXfaoZ50Y73NSy+cQ5Gb2JaGoYVBhWvrOJbWb0XoQ6PHy1rRUElqGgp2v33hOga2qeJY4WHbc8xh0yLwXHRV+f9NOy4OLsLJyIB5EbIqBiDKi7kVA9DmIAAZ/J0vgzwHH2Pi2k6fcOoNazeOFQJAVFnGULVhO2PIquinSh3/ZQaFZzt0gjB56gbtcO7R6RJ4PuvdHr1+uDEAltimdZE1xL8IODqYv+iYujaceZh9fcuAT6FKMrLYQpU9TN1HaqoIq03kqsAv710kOfkZHrr/mzx/73e5J/EBniq8j/v2vpU7b/oDHou/j7kb/4GH89eydPckyZs+xM2feys3/tMbufZNl/PV372cU0d/jNjIoolxpFoUsRxDKqeoPj+BVkljCaHBQyvHUFYncZpppOWx/i1UDEuIoayNIS0dQFkeYdMo4jUTWLUoXiOB10ggLx/EqESxawm01SjN50dw6knU1RFsYRSztg9fzGBVY6irE2irExiVKMryGFY1hrI8hif232wtj6GWxzHrMfRqDL2SDG9d5DhGY5JAy2I2EljNNL5cxG0VcFvTuFIWX8njyTlcKcOGPYfZSKDVonhyjq4xg9NKo1ZDorZSmexbIDKhyaMxhS3GscUETivVP3TE+hX/GQI9gbi6Pzw8moc45x4LK5zNFBv2DG0jjiVO9l3vuT54LRVWyhtTOOIEdmMSX0rRlvNsmnNo5fCWr6vlsJs5DCFFoBZC/aYYx2qGh/GOkWLDymIKY3hSLGwgNKP09FxYWRZiOGJ40BkAumwxO9Tj6fUEdj/08Vr5fnASx5HyeGoRqRKlqy/QVmdRymGIotUSnHUWsMU0ledupacX+jeQ05z+1Q/pajm6Wh69Oolw6lZeCEqsm1nk1f3Ia/vpaCkccQpLmECvjeLLcazGBFZjArs5SU/PYArj2M1JtOoImnAAX4viazGMxhhdM4MjhXYNcfVAyKdQQ12kVh+nZ+VDY0d9nNbaAdxGio5SwBHTSKvjmM0kgV7EUbJYUhpdmMCRErhSCrMRzjLcVr7fyAmJ7x19BrOR6nNEwpq1rxT7TZzpsKYth62ddasUqvSaMTadEr6axm7F8ZQkHSOHLkzQXN5Hz8rD2WOIK2GtOHxt5fCVLI6U6uv44mj1cZTqKOf8Ei905oeTn7PeDEp1FLMRQxeieHIaT8mg1SaHQFCrGcdVptEbSYxmHEdJYIiTGOIUXbtI/cx+5GqCQJ/G03KI5RFalVHOtw9hihnqS2O0Th+Asycwm3Fqy/tQ6uPYjUnOqxns03ux3TE2ardijX+IM39+JZUrIxi7IqzvuoSXrtqNeVWEc7u3wKVbYEvIKDi3bQvdndsIdm9jc/s2XopsgcgW2LKF83u203vVTpw9EbwrIhh7tsNbXwdP3oJk78OUJmivxfC1LPLaXlpLe/GacXpqDrseC1sQYgZXSNNu5dGXJ+mIeYJmFquawKolMasJWmfG8Fo52kIOt5pGPj2OVU2yrpboKjNolTh2I4Mn5WmeGcNqpOmZc33zQJQL/hHktSk6ahGjGs7QnEaGnjaLtDyFJxboKLN01RncZrY/vcihlcP/p17wjuA2sxjVFPLKBLQP44px1MoYjVP7wkq8WCBYncCsR0EqcrKTYXUjD8+NsvHsT7hw/3fwT95IvXYTPH8zL2qjIIzwbHcE04rTOzOGJ45h1Uex6iEY0pdz2GIKR0qiCRPoSgrKeQ7/TgR9z7YwKNq6HXZtobsnwrndl3Ju9zb0qyLoH/p9OD2FL0wiLO3nRaUEq1nWapNoUpZNrYShpDh/7LusvjICV17K2d+4kgtvvxLrbyN474hw4ZURiGyHLds5fWWEzV17OPPbl9O8ZjtsuZT1y3bAXT+l3UpyXshw6N/ewsqVEbj0UuyrIjReE+HF7eH8w9yzhRcvjfDMH0Wgso+qegveeoagMYG3OkqnlWJDjbGuxvCbE+jlA1xwZmgrGZTyOFp1iq6WoafnaJ7ZN+TtdJQC6toUbblAR8kTSDlay2Mh+0Mqoq0lCFoznLeP8qJ/27DF0joziVlLY9UzdJQSTiMH3RPolQRaOYG0PIXTyOM2izhCAb2cQVqeoi1PY9XTnHcO4zXzdJQSeiUZ/rcWtimsZhGtlqWrL+JKJeS1FLY4jSscYkO7DXU1iVFN4LUyOM0UzaVRXDFHc73I+dUJWI2DEicwRzkvHoDKAbrNg7A6hm3FaDhxCBY5L+ZolcdQG5NcaCSxGjF8KY0vpTHrMTatOeSVCXpaKWR19MGxdiNNW56mq87ht0q4jRm6yiFsIUtXnR02KdryDLaQJZAG84406/o8Zi09bFp4YgGrnsETC2wY83SUGZxmhtbyWF91msWoTfXD5iQX3Pk+22iStppGq4Y/V7p6OHHy5RR6bRxfDudOVmMMpzXBpp3BqI7xUnsOT4pTPXUzemOMrlXElCdwtGi/nZHCV9JDtoWnpEMzUzOGUhmjZxXZcGZCfbWUpGPkMRsxlOo4SjlKRy/xQnAU4fRIeIkgZjHqyb7qNGRqKOU4Rj1NoMxgChkCZQajnsYRZ/DlWTxphp65gC9P48kFDCEZBiP2IUwxh6fO0DbmsFsFLDFPW58j0EM7h9HM46tzyJUUzZUYnjJL11rEaOSpnoqj1gr0rCOIq9GLzByHMRuzKEIGpZ5hMzjO2qlxzFYJVz1EzzlBYzWNr+WxpRxmM49azWOLcwTaImoti6uU0IUUtlQMYZzGUQJ1EbWWw5Gn6ZizmPUUan0Wz7iHrnMCqTKGoqZ45HSCr49+kY8+tMhNCz/ip//xWb73yRvIzz3NPScf5+affomrIxF2RV7LJVsjRH4nQuTVEd723/6VT//djfxoNMOHM9/gR+nrKE7fzC3f+Cw3XXcj7//37/OnH/k0b/37P2HrjgiXRSK84Zqr2RGJcOnWCJdfvptIZBd/+e5/4derHsdPKHz2h3F+MDPDD67/NtM3/4zc9ZM8+pzGT361ynj+OZ64s8X4JxPMfvuX7B2p8eW9v+Rnv3iQafkEJ+9Y4fgDZ7j76WW+/f1v8sPrb+QTX/sBNxdL3Dx7K8kbH+ChhRWeeaTMr37+OFfveAV7Iq/imkv+gI+/92Z2RHYS2R4hf9s+YvsO89zjNsdPHeF9X/0wz1buobY8gy4eo2vfy6P3/4TaUgpfPYzTmsMWSzSXUxiNmTAUqqSRykk8dRZXmUEXMiw/MYnTPMSmdZzWSoK2Oo8rzqBVclhCCbtRwqhNYzdK1J+PsmHehi8t0Dgdx5cWaMvHsYV5xDMpfGkeRyyFwYV6G1b9EOraDGZtFl8+hLiSQDgTR6rk6Vp3YknHeOLBm6ifTkLvETbt+1l9OoG8NgMvPUHluSmEpRRKuUDXOE7XOkFtKYlUm8bVjyFWiyinsjx3z008WPoS8VvfxXXXvonrr38L137uNXz0XRE+93e/yVc/8HoKe99P/KZ3sDD2V9wx8TYeS/wpD+1/A8avv8iTxz7EXaUP8+TDP8ZSH6C88nMqK8+wtvQcLU1ktbqG7bnh7EPT0A0V01IwjSaWraFpEo5rEgQOpqXiOAa2E6o9BxfWvhtOGAZzBt8NA4y2HdC2fTpOQMdp07Z92raPb3psBL3w7OmEnzNoLwz4Fuvd3pCxOLCIdIIQYTCAUw5BmJ0O3W532I4wDCNkTfSDk9CA6QxDhE7QxukbNIfgT8sm8Px+Q8Qefk2dILR4DGYuqqzg9MOZQZAxsINcrEFt+wGOZaAqrSHKIfD80HypmqiSRkNpoNoqkY1ewEsvnkNTxGHoYA9nH+pFs4+XA4TBDMR3bWwr5EIMOBEDBoTrGEMApmub/WaC0Z9+WMOw4uKwYcC/GAA1A8/BMjR810aVWziW8Z+Am4OWRxhiOEOexCDg8Bz7P1tB+j5b/6KwYZA0tfs1nRCm6Q13PK5tD3c8gxQs6FdoBi/CzfWNMLTof04YiNj9hoVNrxPQCTx8175o0hK2T6yLAgrHsodqUl3VkMQWuuaiqQbllVWUhoRab1JdepR09AscmvsUjx36DIf2/g/mfvh73P6TP+aOW/6Cp0v/Tuz6v+POzHVIJ09wOP0tPv2Pv8WH3xjhq2+4jC+9YTcPJb9CZXkSsTpBozyJsDKFLuSRy2nqpyZoLU/SUacxavF+ZTSG3UiilkPonFqewBVTuEKc5ql9uI04m8Y0ZnUSux7FEeLYtShmdRyzOolRiaKvRVFXJnHqcRxhCmVlH+rKOI6QRFkZR1oawRGSqCvj2LU4zef3o5dTWPUM8upE//Ae3oSJS+NY9Rwdo4hancKTs3SN6X7dPk+gFoa3G4Gap6MV6eihqUHvcyU2nTm0WhSrmaRrTNPRp4cMAVfK4ohptPoktpgIJyNSmtbqOJ6cx5XyaNUEUnlfWC1tJHDEPFo1hS3m6Gghp8BojrLpFtDrU+j1OFYjTdeY6avS0mjV/XTUUAnqNNKcsw+FjIhGInTR2yUCNUdz+WCfXB7HVzMEaga1Oo4vxzCFMRxxCrcVC7fnjfCGtacX6RqzKJUQ6NZWp8PtuxgCID25EBLhlWmsegh+9OQCZjODr01jSeE2uLUS5bx3lI5WQqlEqZ8+wFl3nnPeAmY9SiBnkFdH2TCnw++jmRhW7X0phieFxH1LmMCsj9EzwjBCXtvPObeIL8eR1/bTWtmLI06h10axGmGQ8WJvBq1+EKmyb7gltlsxfDXdn7qkw2mCnGDTneasO4Nw5lbU2hgX2nMEUha9EsVppugZM/h98rktZ+k5sxiNqb6iLoHdSuG0suF0o5XHbRVwWtlhKOHLBTwpPwSw2mIWR8zRNWbDW9VqGEaZzTi+ksFphbBLTwkVn4Yw2Qd/pnClBEp1jBc7i2zYM1Sf/xmWmMBpJft0+klcKY2vprBbMSwxit2K8VLvEEp1FFdOoNXH8eQ0en0Ku5XEFhN09DxabRJHSuGrWRrLk7hKgY41TWBmCIw0enOSDa+Eo2Qwm1naxgx6I0bbzOEoSVw1iy1lUWrJEA5aj9GWMxiNKJ6RwVYTaLURXjBzdPRRNkr/zpNvjNDcEaF91Rba12ynvWcL7NlJZ88leHsi+NdsR74igrIngrN7C+e3bYMtl9LdsY329i24u7agXrUV8ZotmK/Yyua2MNQIdm1HujQCxc/gGwewmmP0aklcPYsjT+EIkwStBL6YIBBTeI0kdj2BU0/SlQs0n9uP2/91u5UL7UONFBecBbS1SdxKkk2lhFtLo61M4Ys53GYWr5XHEkIg4oa9gN3MIJejOGIWrRbnnHcYcXmcrjqNVonhNrOYteRwSmULITTQ7lsOjGpoPQhna0k6yjRddQazlkGvJPClLHp1ErsRR12bwG3msIUctpxArI1x/vlJXrDnUGe/Svn3XsHSKyMol0fYuGILxlUR/D0RhDdugW/+AygxzjWjXFibovH8jRiVEc5a02wYpRCO2EjSs2awpQSOmoFyjnv/8pXUf2MnvZ1bubBjB+2rtyK9MgK7dtGNRFAui8D174dToxjNCVrNKRwhBfICrWaS5soEPbmI3Ury2Ff+gtorInD1ds6+fhfn3n4Z3b/dgv17EXq/EcG+aifmO98C8S/CXXG461asG/6Zpf9yFc//99+C1SSqnqEtpHnm//l9Xrz6Si70IZzenjCkYMslKFdthe0RWn95NayNoYl7EYW9nNXS2NVxdDHGupLEXDtI0IyxoeeRlw8SyFnMesg3CGdmOUxhig0zBA/7rQxuM01bzuOKaYxqFKMW56X2Mc7ZixjVJLaQxWsWcBo5PLGALWTxW0W66iwbxgLS8lQ/rMhiC5mw0aKUOG8fwaimsYUcvjiNtByjI8/iNgu05RIdeRZ1NUFHnsUXp9GqGexmEU8uYTbyNJej6LUsPWMRtzWDdCaLI8yyrh8KOSlqAa+VGapEG+tFLjy9n/WxT/Dwx9/I0rf/gsZX/pzWZ/4U7Zt/DfPfADmLsHILQSNOT0gh1SfRWzHOCXHOOSW8VhLh1D58KdtnVqTxxDyemCeQ833rTgq/VWBdX8Cq53Ab05yzbkMvJ7BqaWwhOwxvBqGEUQ2ZFUY1hd8qYgtZrHoGq54ZBhuBVMCXCjiNNMrqBGYtDE68VgpLiIbzLTWPXp2graQx6xN01BR2cxJTGMcSpjjnzCCe2YtaPshZp0CgxpHXbiVQo2iVEVwxSqAk8dUkgZ7EFOO4Wpyem2PdmsYQorhyip5VpK3n0OqTeEqarlmgreewxDiBlqVrFBBXDuJISTadEm0tZM601Wn0WgKnlUWvJzEbadbNOexmBmkt1m9TLBAoM+i1MKxwW0VMIYNSTtEzFtGqaUwhO5wX+nIBV8phSwWMZpZAnyXQZulZhwj0WRypiFSJozdySJUkbX2Bnn0YuzWN2SxgigU8ZZbz/j04rTm0eg6zmaOtz2GKRQJtEU85TNs8hG/Mo9SzuNoCrrqAJc3RNo7hKIu4Sg69kcJX57DEEmajxKZzO8KZKTbco3TNOTw1ZGfowjRarUigHcJXQ6VqoBQxxAXU5lHEtQxnnRKuXuCBR8f4xk8+R2ns22RT3+PJk89w96NNZu58lLseuY3D2QKf/LMv89PkDdz7+DGEXz/ML2aLHHvgBP/x8DQ3357hkSMl5o/FmbxljB998SZi00f4WvFnTDx5iHt//hBPJB/n4OwIkau3csllO4lEdrEtcgWXR65kd2Q710R284O5oxQzD/CNd1zHd9/+Hb71wZ/w6a8d4PofxjicvYNf3Hcnxx99jhtOLHHt/BlumHmIWOwwDybvwLi3xmK5ydEzpzh6z6+49boS4yMzvPdrH+bb1/+Qn31kljue3CR2+DmuvTnGkYceIrIrQuTKCFtfs5V3feTviFy5jSsiv8uDdz3AoQeeYPGh58llZknGj/AL7S4qS0V67gOsnEziqccRljO48iJarYCvLNDWjhJoRxBXU2j1QhggySXWnSO01uJ0lRPYwkJ/DlLCEaexm0VccRZlLYdZn8ZpziGcitNRj+BLh7CEGZpLCbraEXraHXTV49Sei2I3Z/Bac/T0YwjPpzhn34snHiaQDrPy1Ajn/Ts4699Bz76dk4+PctZ/kLZ2hK5xO8//aowXgoe54D9IoN7O6jNTdI1jGPUSSrmAIy1iS4fQm3NY8iJ6awFTPkS7dQyvMod6OsXpJ29FkrM8/Mi3mU19gJ9+7c3c9PE/4mN/uZPpvR8kc+v/4rn7v87eL7+aO/a/lTt/+mYeX3g7p+55P4WRP2Eu/QHuPv5dFmdv4Nabv8T+n17HSvUUFWGVIAhQFAVVVTGM0Eypyk1M08Q0zf80AfF9f8ioCDzvIv7CyxrQwTmx7QS4hsNG0KPrtvEtj8D26bht1oMebc8PoZb9M+jLbItgqPRs+/6Q+dDrtyUMTWejt47v+2GzIwhtHQPgp+/7WP05SueiBcBgFeD0lwttz/9PTAnf7X9M/1zd8YPh92LqxtDcEa4R2kNgp2PZ/YmJ02dM2v3L/9D2OQhW/P7X7pgujuni2h1sKwj1pLx4LjR9qC1MXcHomz9CwKYxnHMMmhQDk0UYYmj9h95/hFMLzzGwLW3IpLAMbQiUDMMIa9iSaPveUFd6cSgSBg3hx4WgzZenIiHLwr2o6WFfZNcwh1+faztDXandr7kMoJmDkGJAHB3oTAcbnqHr1vWGk5PA8/Fsh41erw/LdMNkq/9kb67py1EZAAAgAElEQVSv0+t0Q0WpHxB4L/MtXragGEPoqKkb/WBCfdlHa9vDfY9hWCiKglBb4+RTT2NKEkZriZZwF7cd/Rp3Jz/EA8n389TMh3l29l85fewLHBn/CEez13H/7WNUT/2CXz1UZOKmj3HjP7+Nb/7XV/GV393DLxJfZenXexFrUZrVGM21OLWlKezWDNJauL2V1saxhQTq2gR6JYolJJBWxjDrCdTyJE4jRU/Noa6MUj95C2Z1Eqs2FXIoKhP4YhJPnMCshvMPqxpHWhrDqSexazHU1ZB9oa6MY1Vjw4e6OoFZiaKujKOsxFFWo9iNFEYtGuov6wmsehq9HKrIbDHXBx7mwsOdksFT0v0KbbFfw0+HisBmcqgLbC6PYjaS6PUYba2A1Uz2wZjp8NaxlQmhoEIUs5GgrRWR1yb7/IIiwtIYrbX9BFq238qIo1UTtNUZukaJ6vN7sVuT/e1rDqOeZN2cp2fOYgjxPpwwDBicZoK2nEdZm0Jdm+K8M8c5p4Qrxwm0NEYjnNI4rRS2mMLt+90dcQpfjhMoSazGFG4rQUfN4bXSWEIcp5VDq8aHHA5bzKJWw5qyJ+VpSwXcRoaOOk3PmGXdmsdXi4jlKcxWBk+axhbztLUS69Y8HT1sqej1KN1+MGEJMdaNIh01h7I2hlaZGELZBuHDWadAoCSGIYQnxegZGZzmFG01iduKYtTHaK3sxRWn6KhJfCmOp0bxtTh6YwyzGTYlXCmBp6TZdGb6IUACsxHFasZCS0Z1HE9JcT6YJ5Cy2EICS0jgtjJ0jGmMZhKzlaJtzfSDgTi+ku3T3XNYjRRaNR7CDPtwVaeVw2mFleywoZIZ8ira2kwIWmxlCNQ8hhDeprlyCqU6htmMYjam0OrjaPUJXDmBJcaQyyO4Ugq1NoGwtJd1q4ghTNE1C9higubKgRCoKiWRy6MEWga9PokhTNFc3s/5YC4MRKQUZiOG3Ur22SahvvSsO0vPXsSWcojlUUwpRmCm8bQUcm2CtlkM6fCtLJ4ahhQb3gzN1RE0IcGmdwRbDzWx5toYm3YRy0ghSRN0rDRntRTe3Ke5840R1q/aAjvCR3DFFtpXbuPcrq28sHMLnZ0RrCu30roygrLnEtxdW7mw7VK4ZDvBrktpb99Kb/tWOru24u6+hPauCBe2ReCSCBuRS7iwMwI/+kfQxzlvZNgUc5RX9qE3xugoSazaOFZtArcRJ2ilcYQ4+tok8plRHCGBXY9jVqbQyxP4Ygq7FsNrJPGEBF4thV2O4wtpenIRvRzFqMTwpTx2I40ppIaHAqUfVFjNzDCwCudok9A9jtvM4IoZjGqctlLAqMawhCQdpUhbLuA00wRSnrPWPOLSKIGUx2/NsK7P0zw9QlvJ9dtqSdxmnrZUwlTimEYaluO8UE9z+rp3UYlEOHvZFtjRN2hcGoFtEfQ9EdbevJ0XVvbTNZO4bhZXGMOqjrGu5nnRO0wgFVHLUXrmDOv2DII4CfUsT338T/j1a7bgXraNFy7dzgs7t9LbEeFCJMKF3ds4fU0Ejt/AC0v7CYICjlOktTLOC2tpfGMaR0hjlqP4QpwT/+s1aK+IcOHqrZz7o11svHM3Z9+5jY03RgheHeHZN+2E+26FZpoXxBKWU2LTKsET4/D0FI6URg9mWZdLPHfT+3nqVZfwUiRC97ItqFdGWN8RYX3nFuqv3Ia7KwJffzfUEnSUCTThIBtqmrNWEVNN4dViuLUY60oeszKFIyTxxCxddSY0SVVG8FpxHDE2DHidZqi2dZtp7Eai3+KLYgsplLUpetosnphHeH4UeXkqhELKM31QZBazfzAPWkXa8gxaOYEnFuhps+G//1qMjjLNhjEP3XupPTtOVz2EWc3RVQ6hlzPY9QI99RBOs4BRy2AJOTatw4hnomiVFF19AUvIY1VLOEKJoDWDJ2Yx6zHk1bFw5lGOcmElysN/+1tUr4jgv2ob6hUR/B0Rulsi9C6P8ORrI7xU+BwvNmLoZw7QbqZQpARaK0awMkYgp+loOYzaVP+9wCQveIfRyjE2jHlsITR7eGKODWMhDHDEIl5zmqBVoi1No1eSQz6F3Q8hrHqGrjrLeecIymqMnjZHT5sbhhWBFDYpldUpAqnIuh7OFaWVsZCFoeWwGqGtxKrHkFdHWTfyOGIMV4xiCmGIbzeirBt5PCmBUR8jUOI44gRa9QC2OIbXimHURpHXDuCrybCh2YxhyTE8PU3PmsaV0nhyOMfcdGaxxSSeksVXc2y6s0jlcbTaFB29MPyzQM3hq1nWzTm0Why3leO8fwSnFTYkB6Yxs5HFaRWGDQq7GSrM3VaBjjaLJ5VwxWm6+gKtlShtrRRCd5vpMFTXZmkbcyi1JHojgynmsFsFHLmILmTYcI8SaPPoQg5dyIUGN2kGqZzEbk3jyYs40hzCmSjn28dx5GlceRajMU1HP4arzeJqs0i1NBv+cTrWUdrmUdT6NF37djrWDL4Whh9tbRG7NYfVLHE+OEHl1BiBXmLdXsSV5/CV0AbiynNYrQJ2n+dkyYvY2gms1iyOEKN5epT77trHp7/wYW761/cxuffHHFicJ3r3r7n/dI37H72HwuI8C/ecJHuqxL2Hj3Ayfh+nH11h7syDnGif5JHTv+bu7N3Mjc3zk/Ecn7jhFgqP3MVzzz7M0s/v47knq/zy9CZ3Co9w6JHj/P1f/z2v3/ZbvDbySi6PbGf75bvD0OCK3bzzb9/D5FiBL9w4wr+MjPO+0X384MAkk1+6iZ9cP03i3l/ws+U72buaY//MPiZv+CmHv3s7t337aX526l4Ol+5g9UGPsdmT/DiX58avf4qbP/MDfnrzs3w7nmLhiSe57aknOPzwfVxyzaVE9kSI7Inwz196D5ErI+yJ/DG/uv85xmaOEj98P5//9x/w75+4kdOdn2Mrd1BfmWH5ZBJTPIwrH8FTFqmditLWFnGlQ+jCDI40T6At0tYXEVcT2NIMdmua1pkifusIllDCqOdRKyn0WhZfXsCoTSOtpJFW0tiNWdRyGFwYtSKWMENPP4rbPEIgH0Ut51HW0mjVHF5rAa0yg9M4jLySI5AXEU7HkNZSrD47Rlu/Db15GLl6CKc1T+NMhsaZPM0zRcTlaZRyCa1WItCO0NFvw2rOI5cLiGs5DHEevTWPWC1gq4fpaHcgPp9l9YkJZGEGwzmMrE3zi7uu5fpPvI7r/+F1fOj3I3z7I2/m9txnOZL6KP/27ghPzn2Eh2Pv5ufF3+bkXW/n6Xv/nkfv/t88+9j1LM58ifn8d1ko3sjJpceo1E5jOzqSJKFrJpZmY+sGmiRj2y6W5eC6Prbt4nttut11fK+N6/bDhT4DotsOpyCBFwYLtmkR2D6e6eLbPqZqEtg+bbdNz+/i296QdzhkM/Y/d8CcGIgc2p6PbfZBlZ5H2/cxNX040+h0Oi/PUfoNC9cd6EjDsKLbb00Mggex0cS1ndBeOVCX9tsXjmWx0e29DAf1A0xNx7UdNEVFleWh6WSAQ+h1ukNLyGAW0m37BH7YtBg0TgxNx3dCOKgh+6iiQ6TXDypMQ0FVRGwzZD0YuowqN7FNow/U1PumjxCWGU4vHGxTG7YwLFPF0GW8fqvCsbQha+LikGLApmj7Hp5j9VkWLx/g/7/wzgHbwtRDA0kn8Poa0pe5FoMw5eLpRxgKhOmNa9kYqobnOEMWxcD0oavasHnh9VMltw89GUxHPMdho9sbVlcGlZvBkzB4ste7vWElJ9wDvdzwGIQqF2tbQzWLgSrLuJbdb1fomP05iOM4iK0api5iGwp6S0QSTlOr3M3TT09x8vi1PJT/BPclP8zhA//I0amPcqL0HX75UJ6Tpx7gzOmTVGtPkRn/Jl/+m9/llnf+Ph+9KsLy4o9Z+fV+1s6M0KqnWD01jrASR6qEVb2VZ29h7eRPh7fjZj2KsjYeutKFFHo1jroWJWil8MUk9ZO3oK6OEbTS/SbFJOtqHqt+AK28H0eI0lOKdOVplOVJ1JUJAjGDIySpPfMzAjHDujYdQjrXJpGWRsIAo5ZFWp5k05rDqEVpLu1HWh7nnL1IT51HXovTM+axm6FCsq3l8ZQ0lhjFleN09enhATRQ8wRqHltMoVamUKtTnHXn+1T+fVj9NsagdRFuYfPD1oUr5egZs+j1FJ5UJFBKeEqK1tpIqNpU83SNEq6Ux2pkOO8dJtCSGI1JDCFO15jFl/tTASUfgi+1cPrgNBOY9QQbxmxYr10NtYPi6q19SGQGaW2Eth5ODLRqAr2WwhVjBHISS5ii/vzPMGpRNswZAjnH6q9/itKH9LlSnvKze7Gbmf7BOkf91EGUlUnW9VnsRhrh9Ai1UwcxxQyBPoPVytJaneq3C3LI5UmayyN9fedUSKyX0ihrY3TUHGp5vF/JDfWQXS2PJYyjlA+waefp6mkCJYFRG6OtJuloKbTqCEY9/H1PzyAu39rXAob6xNWTP6Jjpgm0JFp9HLU2ji5McdadxZXCNsG6NY0rhcR7uTKOK6fpmkXU6gTq6gRdtRDeWNdj6PUYXStkNRitFL6SQ6uFB7dB42agj7OaKTwpj9XMEPQbKLaYpa1O09FDxkjPnMOT8nhynrZWxJUyiCsjnPPm+iq88Pm3xCiulAjbEc1o2JAQY5RP3oxcCUMITw65C7owOfy9LkRZt6ZRaxO09RyNM/vpmgV0IRraPvqzD6UyPpyBDABz0toozZUp1HqCc+0FLCmGVDuIqyYxmjF8PY+rTGOKYYVXa0zSsQrUzxygbZTw1Bk8f5ra87ew3kxCZwFFmaJavRXsIr3HbmTlrbtZvSLCi1dug1fsgct3cnb3Fi688jK6V2yDbVt56ZIIZyMRzl66le72rRiXb+O5127nl2/YwTOv2450xTZeuCRsWLwYiXAuEqG7PUJne4T1SHgI54fv5cLKT7BW9+FV47hOgY6e5KyZw6iM4DQmcRsxfDGBUZnEqkZx6nE2rCJtNcPKkzfgtxL0lAzqykHkpX149SheLYG6NIrfSHPOnEUvT2HW4gRynrZaoKuX+jaXJKyfwOlPf5RylHPeIh1lmo4yjXDqIEY1HgZiYtiQ8lopAjmPVoniiRmUtQm62jQ9fZrG6QPo1ShtaZauUqJ6ci/S8iiumOo3xiZonYliiVPoZgrxsR/TOH0rz/34H1m5MjSl8Po9+G/YQvN3InBZBP2VEYS37AIhiimMIGuTrMtxuq0E2soYZiXOWXOBjlKkfmofamUCtVPEWR2HB/dy9xu30rh6G2cv3QZbQl7F2tURHn1lhI1v/z2sxmgLo0jyBKaSpifmsZ49gNvKcF6fxa7HsZYOcuKtIUST11/O+l9div+uHWz+xVZ4XYRzr45w7st/A80CHbeEq88iri9wqnqQ880sF4Q0pllgZW2MF1vzsJLh3j+8nObOCJ1tEc5u7XNMtmyFLZfy5B9sh8dHoTyGJY6iC6NY5VGCZiKs8K9G2VRm6EoFzpvzOEIao5qgrUzjS4XhbO68N0NbTYcWGSHGOXsWsx7jgjePWY+iVSZDZa2UQ16d5Jy9GE4SGjnOWotY9QytM5O4zTyBNE1Pm0OvJBGeG+Wl4DhWPUP56b19rXaRQM5TPXkrjlDkvH0cvZxl+Yl9qKtprFqBjrxA5ZlRuuosVj2D3yqilROcs48QSDPolSTqWpx19Rhec5bGqTFsIYklDML8OL6U5YJe5Phbd+NcuZXNnRG6l0d4YUcYbm1eGuHCFRH43nugGsVZG8WsTKDKSSwtTacSpXryFtpKlk2rRPP0AbTyFF1tBqueRiuHc5fzzmF8sYC4NE7z9Djr+jx+q4i8HEUrJ9gwFvDEAkY1hVFN4TRyWPXMcC6zaR7CqKYw+39mC1ncZr7frkhj1lNhkK7PoFencJoJztolfCnNplUKA/lmgg2zQKCEbQqvFSVQ4rSW96NWxmD9MOtmDrVyEKM+Qs9I4stTKGv7aSsJNqw8Wn0cU4zSNgtYUhJLSqLVokMwpiHE+z8fskMe1eB9hSuFlxXr1ixdYxqtFiVQQ9tLc3mcjj4zVNjaYha9lqCrlwjUEoFSwqhn0GopesZC30hW5IJ/DLOeR1pNYNSzdPU5HDH8eTSYnsrVBI5cxFWm0YQ0rXIMvZGhY86zbi9iiUWkcpJz/nF8dQ6zWeCsfxtyJYVWz+K0FsKZR7OIq8wgVRI4UglHmkOpFKkvT9FYi3OufYLAWMTTDmG25nDkQ6y7dyCWxzGaadbtI2w6x3GlBU4/uR9efJi2sYBUidIxF/DVedr6EWxxFkcKpwdda57m8iiGNI+jn0Cr53nRneOsOk/s1s/z3ne/k//xiR/z15+5jm/lYsw/8wyJex7jpoUF9j+c4jsPfp+J6aPk0ycoLjzF/tmHKT1a5olnDX7+YI1PfT/O/oWH+PF0jk/95GuM3nIzhW/FeWj85yzXHaZrj/FU6WEeLJ7g3vmj/PZvXh2aQS6LENl1CZErdrA9sovIFdv5t31f4PMz3+Bf936MG0a+xz0PPsz9jy4x88AL/HypyeHb97OQ/RoT3/8GN319guji80w+sspsIUP2xycYufl+Co89yI/GbmD/F7/PsflH+Fwpzvf3fp38/BSJyQOceuRxXrflGq6JXM5Vkcv4vWvezK5IhMte/ScsPvgAv3xgjfvuWOaT3/ken7j2BzSb9+FqdyHVDlE5naO5WsRXjyGt5VCreTx5Hqu5QHM5w4XgHgL1MMJSHLtVYt0+Ss86gts8SvXZOHTuGwYVRj1PVztMTz9G+ZkJmksJzjknMGpF5NUMajlPTz+G15pn+YlJlNUidO8nUBbQKjnsxiyBfBSjOo8tlBBORQmUeVprSc56J5Ar00jlOVrlQ5z17sQWD2HUF3ju0XE27fuRVqdpnslQX0rgSYv48mHkcgG1PoMlHUJrztLsBxWuejviygxyZZ56dY6KOIvt3Mbdc1/ky/90JV/7s8v4j/e+kZGvv4uD//FenrjvFo6kPsU9mU9yx/gHOHBdhIfn34Tw1Ac59chHuP/I/6Z88gB3Ln6fUvpbLK08TrO1gmWrmKaJbThYqo2t2ZiKged2sCwPz23juW00zcLzOiHPwQmGgMpepxvO+jV92C4IL8d9TM3CMR02uhuhtUMzh9yKQQNj0PYftDI6fjCcZgxaC+2LQoxBwDEIKAaTj3a7jWVZGEZ4thyEB4OGRMjNsFnvdFFlZYgl8PtYBEPV6HW64Tm1H0zoihriDvrGTFlsDVsdg6/RsSxUKQwvBpYR17LxPRtdk0O+hWGGZ2DdIHDbaIpBz+3QsYNw+nH+bA9dbaEpYgjU1CQsU0XXJCwjVJCGmtIQpDlQknYCH8fWh5MPx9LwXBPLVEPQiC4PQ4owlAhZEoPAou27FzU2wkeoQDWGHzfgU1ysOg1nIoOgxLjIKOIM+RWD1sagSXFxfcXrcyoGLwBd1YaJ0aDu4l3UrhgkRoP0aTALuVjrEng+vU6Hbl9TOgBsDoITz3n5+x60QnRVQW5JGKqGrqjhkykr4Uan/wIxTRPTaKFIVSxDwVBUdKWOrj+LKN2D+Os0vzz8PR47ej1P3PEjHrv7Vp7+VYlG89eUhecRhBbPnPwFxcR/8Jl3/A5f/b9fwXd+71UkvvQ31J4ZQ6jGqa7FsNQ5DKnE6nOjKEISS0qjCpO0VvajlEfxWqnQxLE0Es4E+m8kKk/fjN9M4otJ7Fp0GFLYtSh6eRyrvh+zehBHiIaHgHIcYy2GU09iVqIhdb8WR10ZR1sNdYHa6gStpRHsWhxlJY68MoW6NoklxOjpRdS1SVpnJujIs1hCrg8yLOBJOSwxSaBm8JQkdiuKISRoa4VhSGE1kxj1OIaQYN0q0dGL2GIaUwi5FWo1ii+HJG+jHtK89XocpTyFXk8inB5Dr6WxGjleCG6naxT7fIMYanWif6OexJOLITBTTSKtjWA1U/TMebr6PEY9jbg8zoXgMHYzPKT7UopAyuGJoYO+rWTpajk8NTR7tPUMXbPQPwiP4UkFNu1FfCkZ3hi1krhikraSxxUzYUW33wjomXPYYggM9eVC/4a4/4anEqMtFfClPFo1jlqLs27PY7ay6M00XT2ce3S0aconf0Zby7Pplqid/hkdPUcgZ4aTD+HUXtpKlnPOLGp5nObSPjasHF09jVo5iF4doaOlhs0Kqd+26KgppNV9tNUkytp+OmqSnpHBakxw1iui1kawW1Hk8gh2K4Erp2lrecxGgq5RxBaTGEIMrTaFI4XhkidnwulNNYpVDw8YppAImzVyFqk6hS2HhhhfKaDX4uHroA9CdfrMim6/QeG0shhCio4WvuEMq7w5bDFHW5uhfvogba2IXo9hCFE6Rp6uWaBnFbBbcVqrBzjnlWjrWZxWHKUyiicnUWujGI1JHCnOS71DoXJWCY0qbT1s4rhSmp453dfhxdHr0TDkMgoh5V9Oc9ad5UKwgNmI0TOLuHI6DGpqKVylgKOEk4/G2l56ToGeM01jdQRHKtCxZjHEBKowgSpMoDfjtI0SlVMjtOQo6upB8BdYeuL7OE4KTxiD5Siz79jNuW0ROq/aSvCH12D/X7vZuGIr7NjK+cu2oV8eWj7Wt2/h1JURzPf+EUx8DX4Rh6ei8PQInIzBY1H40Uepvu21VH9rF0tbI6xfcxlmJMILV+zhQiQCX/krXly+GXNlH20pi23l0Ff3E7SmMCoHUdf205YTqKsj6Gtj2PUovhjekCqVg+i1UTpKEqc+gbF2EKcySrsxhV9P4tcTuLU4RnkSt5HEFuJ9fkFoAQpVktN0jVlMIdXXTfbnP0IGV8zhiVnOuwv4UhqtMk4gJwmUJE4zibI2wboxg1mLhX9nNYorpvClLMpaFGVtkrN2Ca06hilMYtQm6ekzmLUkrfI+lpsHuGBP06iOcPIn76Hymi00XhNh/U2X4f7pDsy37YJXbqV7RYT271wOz05AOcr6ygHsyj42lDh2ZQxjbQKjPIknprAbUazGJJKZxG1EWX9qLzwxAYVv4XzzH5A/9Q7Wr30PTH0Wjn4bTu6jV92Pb0SxtDja8igvNAqsN9MYtSm6jTSemgU5xxN/cgW8Yicv/derCf46gve+Paz/+Q64KsL67giMfowXK+PIjRidtSz1pTFMKU2vmcI+M4rVSNIRC2yuZBBrk7zw8C0w8TnUz/13nvjrV/OLN2+j/aE/g31fgMdu4dzze5HLe9G0KEZrig0pjV+exFoZ44I+T1csYKxG6cpFOlJoP5JXx7EaCdbNNF09hVo5iC/F2bSKuGJi2BQbKG/DKV2BrlrAqiexhBR2I2xO2EKWnjqLvBIdThY8sYC6FkdbS2LVw4O328wSyGFrxm7EMIUpjEoGtzmNVcth1/MYlQx+q4QjFLCFAl4z3+dWzNCWipjVFEGriC8WcBtZHKGEL5awhQxaeQK7EWXDLCCtHOS8O8+mmufe/3YVnd1beGlnBN7yGnjtbnjVTjZftQN2ReBb/wCn99NpTuE1YmitOHJ9ErxFNswi/4et9w6T6y7Mtse2LMu2bGy6SSihhHAllA9CgDTSSd7UNx+BUN4QqmmhGFNMMbYlWW3r7PS2vajZwgYbYwzYBgy2LFnaMjv1zOm9TNtd1fv948yMnXzfH3Ptai9JM1s0mt9znue+5bWRcEaoTtKUCxjlZE/HO8OGsYRZyXLePUb15AhmJd3jTswTSFO9+cY0gTSNWgz1uV4jNHqoxUQYZPSCDb2UwmtMYlYybFmHOPPzXXiNAmftJZS1KCtP3EXXmOl9b0LFakefYsOYRiuNoZfHuNRcwJeTmLUxOkYITd6yp3GEGFZ9HLM2ilEdQS0dwGmM0THS+FIct2d+ssUUHXsao5FGroQzqUCdCi8OVOK9JkOoH1fLsR6baq6nFw9Vqb4cPj+Y9TRGLVQSbzlLNFbH6BhzOGIOq57pcY+m8aQpjGoGtZTEV2awhfA1TaDMYAvT+NIcVr2AJ03TMRdC64kUXhQJtDm0WgZbnCTQ5zCFPEY9hyHk2HSPoFVzg5mHVs1hNaawxekBu6K+nKFtHsVTwomGXEriqwsE2mE61nHkagZPn8dWZjGlGWx5HqU6SWAcZe3kBF1nDkcONaiONI+nLOFI8zTWkuHH5ElcZQZPmadtHMNuzKHXJjGEPL42gy/lUGtT2Ma9tN0j+EKSoDrFrlvez1++44/4X3fkuXlsnmM/X+HeJ59i7qkTTJ04yd57M3xl6H1M3DHNHYeP8fl7J/lpWeHxRw32JH7Mn3z4K/zNRz7B3yW/wy17b+f2j32Oic8P8+hjEvf8osr8Q/eRGPkGMx+f4d4Dx1g8PMvCEzNEXhshclOESOQqtkdezPVX3EgkEuH33vAq0t/6Kks3f5nkh77MF27+Dh+PFph6vMhjv1wjtzvJT/OPcnD3vXziW5NM//LnzDx9FP0Blx8WN1g4tcJP7z3G4dFhbhkb5dbpg+Tm7mLp+4ssHZpjKT/LJ//h//C6K3+TF0eex8sjL+W3rnw510SuIHLdDmYfzvPRD+4hNvQIo0ujfHHXlymvPUS9OI+nfx+hOEt1OY9SmaGpH8UR5xHX0qjlWVwp1ILWlzO40iKb7nECbQlTmCaQ7iGQjyGtZtAreVraIp44i7SaQV0vIK/lkNdyqOthU8IR5miph2mph6mcnMAVjqCXZpFWszSWk6z+aojqqTgX/YdoKcfRSnmEM3G61hGa+hKV03Eqp7NseY8gl46iVaaonUnT1L6HUT2MUT2EWVtiw74frTKFVplBLhbomMcR1nKUTifRxQVa7n2snIrRKE0jrc9hScdZXp6iLB5GEpf40fznufMDr+Fzr7+SL73rpez/1F9zfPLbPP3zAk/+NMbY7f/Io4du5f7sK9h/S4RvfSrC4eRbKD5xCz9Y/BS58f9k/dQilfpJGuIqhimjyQq6pONoLq7u4qgWju1j2z6m4VKrkHEAACAASURBVODYwbOhhdeiGXQHQUP/ordlmANFqKFqGLqFadp4XoDjeIN2huN4BEFrwIdo9dWhvj9YBbjPOdP2z51+D4rZbrZoP8c+0mw2B5OUdruN53n4vo9r28+eY3vn3jAo8Gg3mwMmY9PzcUxrEGp0W21MTafp+4Nwoa8bDScgzkBM4Vg2m50uG53u4NzdDyX6Z2PHDG2ZjmX3zt0BgdvE1SU8UyayudHi3FYHVRaQpTqmrmDqCpahYOpyr+VgDA7/gec+ZwIS6kM9t6/71Ac337PwXHPQnOhPQPpq0n6zoD/36N/6+tP+BKTfvuhDPPuciv/+uOzB399vKzwL5wznFP1kZ9CS6E05+m5Zz3mu59buNTGcgQf2ufugoMerCBUuwSDgaDfDekv3Obd20x98Xu1mMAhZQgWphiYrGKqGqes4poWpG4PH1KfFOpaCoQuhylQNf9B1s4jhnsCTn0BZf4jKqWMopQdQaj9BFZ9E0dZoqGVkyeDU6V9w59c/xJ3v/0M+9PwIn3vltdz+z2/gx4dvYXV5jPW1OOW1JEI5y/qZceRaEr2RQK6N4ElxpLUDOEICqxb65OXVGHY1TyDNoqyOoKwMY1djXPQWcOsJ3FoCuxrDWB/Hqo5iV8cxSlH0YgyzFIYSdjU8AOnFKEEji7E+Qf3k/gGjwizF0NbG0dfTGOUUWimGuDyEL2XR1mPopSRNaZZAmUSvJntBwCwdcwa9GsdupOlaM7hiFqOWGFgKNp15lNIEajnGWW8ReX0co5bEVwp0zJmefWESo5akY84gF6MDkOKmvYS0FqdrHkIvZwmUearPHCRQ83hyOqz0C3FcKUegzCCtJlDKIzT1AlolQUtbYNM+gidNI61N0NSmcaUovpzEbaTYMGY55xzCrCaRV0dwhAQXWkt4chph5SBKeTwENCo56ssHsRtpWmqu9yItyqXmYZpygbY6jSeG+96utYCyHkMrJ9iwF9EryR5YM3wB5TfyOLUMm9YCtpDFlfKsPnU359v34OszbNjzSMUobWMaX82jVaI01oY458/hSAkCOXwxaNdDwKq4chBHCD8fozJBICcGwMymmgpZGo0YyvpBbCFKS0tzwZ+lcuouHCFK18zhNCZQ1g8SKMneTCKGVh2nqeVp6ZM9JkkIQt10FhDXRgnUQu9j0xi1BL6S55y/hLI2hl6K0VInwxmQkseWssiVCUwxjV4Nvw6uFF4VM2oJfDWHIybRa9GBicFp5KieHsaspZHWorT0WbbcQ3SM+VBLWI6z5S5i1pO09Ek8OUN9+QBNPddjTMQHAUSgZQfgz013Ek9JYtTHkUtDXGwvYNTHqS3vIdDS+Er4uJRSSInXKjFcKddT3E1h1uOsn9xDY214ANBs6QXsRqgT9ZQZzEaWjjNDy8pTWd5D2y4QGHk6zixmI4+rFDDFFIGRw1XTtMwQwNmxFrHNDE0xSbeRoGmm0ZRx0Ao88b7Xs/qaq+GqCLzyesQ3XU/ldTvYeMnVXLw8wub2CPaNV6BcEaHxV6+DH34XbXkfZ70ZumqW8om78IwcohLH96dQG1F8YYJzv9rLr/7tDay+8mouXX8tq1dFwqvzd/wTNIbw5QnUygSGkqJbGccoH8SsDNHV0rSVFFY1nIE4tRhOLYbRGKNppLDFKEZ1GLc+FrYMhAmc4hBOaQK/msCrJUIIsJDCqsYwqjFsIYm4Oo7TyP0PLkkIw3OlwkD/aNXSBHIOux7DacTw5TiuGCWQs6jrY/hSBreRxhPTPShwqME0KzHsepxASeKI4wRKvPdvIx7Ot+QoJ6t7aKsZPDmJdPs/EuyIcPa6CLz8eZx757V0/uBauDHC1guuIHjd86GYoFMdRRdHkE9/m6A+RFeOY64PY66P0JKTmJVh1PW9GGvDXHRnkVYO4CtpHDlJ08rgauHt0toIFxoTGOW78fVxLHUcT4jir0bpriZDvouQoFlLoSlJtioxfvWabXD9lTR/Zyfn3h1B/9trCN62MwwqbojA4ZvZLO+nXU1w4XSK7mqCzXqas400ztoIbSFNp5phq5hhRY3TNqdAyICQoLV+kEAYxxEnaBpZWpVxtNIQlpnG86fQalE6QppuLY29PIpbTmGuxZBPD9OScmjFUbrGJE4jjrI+TFON09KSWPUxXDGG24jhigk8MUXHKODLKdp6DqeR6IXBaex6CreRxREytNU5lLX4gLVg13KIy1E2jEVayix2tYC2Hk4fuvps72cgNVDp+uIkbXUGu5YhkKYwyqE1Izzk50K4qzyNW8viCznU1QnMUoKuOotVTqEVc1iVPF1jDqMygbx2kA1rEnV9FKsW55KQ45HfvZZz2y6D7REuvGg7rRsjbF1/OZ3rLoMdEbjt72F1H3ZthIvmNC01T235AH45HoY2jSSOkCKQ83i9aZMvFkJ4prKIshoyNYxyBl+cxBcL+FIeXwxDiv7XZcNYHMxAnHoebT1JS5lFWYvjNSbR1pN0tHnk1dgAqKmXkjTlKbRSHG19AqMSx5eyWPU4ZnUCrRQGb+r6KI4QRy2NDGaEaukgnhi2DY3KGE013YM2j+E0xtmwMuiVIfTyEHYjVDD7ap7K8n60WpqzzXtoaTPolSRNbYagx3jy5AJ6JUlLm6HZ+7/BlQq0jTlcKU+gTg1ai7aQpWvOI6yMEajTaOUEWiUZqmsbOepnxtiwluiaoabUFSdRy6nQ/lFOoZaydI3DyMUkwnI0hDzXM/jKJE4ji6fO4MhTWI0CgR4yKhx5CnE9jrge50LrPixxClOYRKlkaOqLGPUCpjCJr86z5d6PWZ9BrxVQKmm6zmEaa0lceRG9OkNgLuJp8+iNKZRqHkdZoG3fg1KdwpIWqK0M4ypTtIwlbHEOsz7LhnMvrjyHVsthCFlaxiKuPI8rL6JWJmnqS5hCHrkc57y9gFzJ4znHqVeSNLUcVnmSz/+fv+H1v/FaXvXml/Lmd/4Du/bdz3djkxQee4DJ+x/kls/u5a7/822+Or6Lu3P7OfSzRb6//Bg/KC3zwGqRJ6trfORT/072yAHe8e6/4p/f/01+XYXFXz7Nsacf48mnHqf6s6e5OX4fe6buJTedZ3LoNr7xob/tQTp38rxrXk/k8st54fN/i2sir+C9b/887333N3jvv97B7cNHeWBZZW7+Ye767hR3jdzHp0Zm+Y/sCF+fj5O+O8YPvjLN9GNnWVheZeHBI9z64a9y6613c9exGIljB5i741sM3XOa3fmHefjXNf743f/Azp07uWJbhMi2CL/3R28kcvU13HjVVfz44WkWHhK491GXTHoP3/jixzhZf4STT8Sxle8hVxaQSrM0ioVw6iHOo1cnqZ3JYdQWCJRj2I1FjNosnhJOdMz6DMLpAr54BKMyjVWfwm1MY9UmCeRF1PUC0moGcSWDvJaj9kwcqzZDUzmMup6nsZxm/ckEXuMwy78coqUuwebDdPRjPPGjXXiNo9B5gECe4+lH76RrH6VlHMOVj7F+soAr/5At9z623B/w60f2sWE9yJbzEI54lPKpJHQewmks4suHqa9kcaRDyJVpHPUIjfIUYnWaykoSSzxEfW0OXf8BDeU49fVpHi58mi/8ydXsefvLef9LI+z9yP/iSGY39fJPsfSf86kPv5V7J79E8dGP8JPF93A8/Sfcm/4bnnzgFo7mPsOh/G0Un74f3awjK1VsU6NermLKOr5hY0oKUrmKYRgDNoWu6wNDhud5tFqtQcvA650j+4zEoDd18P0mnhfg+00cx8OxPWzLxbZdms12D3LpDi6c96cWg8lF70zqOe6ATxF43oA30W9TNJvNwePqhxbtdvu/TToCz+vxGoPBaqDPvejzKPq/t/UcQGb/bStoPieACD9XXdWQG+JglmL2Ag1d1bDNZ82hbg+zYBsmmqzgmC66YuCaDZquQmRro8X5sxvoqoiqNLB6Mw5Tl7Etrcd56AcHZk9PaveaD2FA4XsWvmvi2sZA/+nYOk3ffk7AESo6LUMfNAosQ+8pP5+99bkUz3Iq+n/W+W+NjH4b47mzj34Q0g8GwtaFNwgb+jWc/5lw+T36aR9k2WdX9KEhfdDmc5OnTqvVm3q0B8aPjU53sMXZaHfY7HTptlsEnkvT9+i2m4N2SH9Co0gyqqwM6jtWL6gIIZsGlmZgGyqWIaHrOrrmomsOilZHVE/huAquL6GrK6jSSXT5FI3qCaTGCqpSxVZsxNppZuNf57Z/fBOffvkOPvnSbRz7zgdYiv8nT584gK7Oc+LXBzjxq/2ojQJKPUlpZR+WGseX4yjFg0hrBzEqMaxaGnk1hlpMIZyeoClmUNdGBnwKqzKBJ6RwavFntaW1JHpxAqeSDt9W47j1KEb5AOLpIaxyHKeW6gE3oyFgs5pEK0YxylmklShmNdmbn4ziCuG+1RdnMIWw6m41kjS1cPPoiHkCJbz6QPdeAjU83DpipgfRXMCTwymAJaSwG2k65szgkGsJaVwpi1aJI6/H6Jrz+Mo0ailJx1hCL2e52LyPp35yRwim1MKr5nptDFcOVaUhDGsyVHOa03SMeYpPHcSsFuiah/CVafRqiraRoqmkQrK6mMOuZ7jUPIrbSFM5uad3RT+NVon3trJpLrQWMepRqmf2YFSi+FKGQM7RUicxK0laynSvmRFuZI1qClfMhxOQPrOiB84MxAK1kwdpqdP4yhRs3o+wNo5cidO25wdfj/KpvXSt6Z4OLoRXBloavRzef1PJ0VSySKvDmNUYXWMKu54Y8CgCJUlbz6BXRjCqo3T0DJ4Uf9YEIkRpqimaagpPimPXx0PNZGUMsz4RQsuEBE2t0AsiJmlq04hrY6EGVMrRNmbomLM9VkmOQJ1kw5hFL8XYsudxpRxb7iKWmEGrJ2iaM3SMRcx6OIexG9kepySF1YjjSAnk9RgtbYZAmRpwKfRqikCdZtNZxFdC8GZjZSz8u4UQhunJmdAUIyVpG3nEtYN0zAK2mKCpZVHKI1iNGEY9VKw6UgytNoIjTeCrSSwxitkY72nvMlhCyEwx6yl8OY9Smuhd4UugVqLI66PYvX8HjbVhtOoELWOStrmIp06hVKM4SpJzrTm67hRPPvZ1OPc9HHkKRyng6wUcJYWvZzGEBFo9hdnI4+gpmkIMY3kfthZHqOyj89DXefoN19C9IsK5nRE2Xn4N/quvpftb1xNcG+Hsjsvo7Iigbovwq7/8TVhOoaztp6iOUjXjSEKUlZN3IQhRGmqCmhrnl8t3UDZinOvO03pmPzxygIfetpMfXx9BfFEE0h9jo3Y3TSeLLqaorh3kUiWOUx9BXduLUT6IJ0Tp6hmM0gjq2jBWJYqtTeCoE5iNUTpGkq6aoCNO0BWibDQmCOpJWo00bjWGLyTZ0CfxxRRycQRlfYRAmaKlzaCVEzRWxsJ9eD0TwjWLEz2LQZaLwVGsWqKnfszgiuM44igtNWxGKcURfDmDXY/jS+lQ5VyJsuVMsuXkUct7ccQhXGmYpjaBLYyhl0e4ZOWR7ATS8t6Q6bLnvTS39yr7r34+m3+8A/Pt2zh3QwTpxgjqW14MUhZHn0DwomxpQxhr36UpDHHBytCWY5jlA/jSCE1llAtiBuGpXZxrzlOqDCFaacQghdqapmIk6apxtPoB2n6K0sp3UFd24y0fZLOaxl2ZQBFj2I0EbiWGIMdor43w9Csu43wkQvDWG+FtEbR3X4X11hvghgjmb0bg51/CFnexUYuzUctwScjjrgzRWL2bTW8SY20IpxSlJefZXE5APQ/1DPbJ3bjlIRx1gmYwiSpEMSvjdO1J9GqUxpn9mMUxmrUkG0qejpLHWB3nnD7LpjaFtjaCunYQT4zR1BLo1SFcaRyjOkTHSGPVx+joGVpahkBJ44lJmmoaRwg5ByG8MUkg52gqBZx6ONFpyjM05RmklQm6+gJ6KUVbncOp52nJ8/jiDE49R1MuYNXi+FKSlpYiUOLYvamQJ2Zoynk8MVSltrUpfCmHV88QCDlaYoGOPIVVSuBW0zTFPBfsJdS1DHY1bPRsWFO0tAzVZ3Zz1plBWD6A5hU4+qfPR7w+QvtlO9B+9zoar7sK9WVXIN4Y4dK2CHz379iq7MNVJ2iVo9jFcTraJHYxirQ6RFvL40tZzGoCs5rEbeR6rYocjdNxNo0jSMtxNs1DPcDmJGoxii/lcHvtkj5wtD/zaPaYFYE4NYBtukIBeWUCX5xCXI6yZR1CXBnHKCfpaLNsGLNh8FyO9qZVKbRSFFdIDQIJtTSCJ8ZpaWlccQK3kSCQ07155DhNNYkvxzCqw5j1EQI5hitO4CtJTCEeGr+UDGajgCPPDIIKX57qqczzvaBgKtSTK1Oo5QSBMs2mvUTbmMOTJukY87T12QHTKFCmBjPBQJkK54NaCM/styfa+jyuODngVHjSNHZ9KrS+1At48nTI5BJyGLUU8vpEaPxQemGFWBj82lWmsRoFXHkWo16g6xzhfPN7uPIsjjwzCCpa+jHUSgFPCecYljiJVs3jyYs4YgjStORpXG0e3ziEoy6iVKfoOMdpWfeg15ME+gxNfRFXXgjDiHKBlnEIR5pGqSTZ8o5hi7Mo5QKuvIgtzuLI00ilGMbqOL62iKIssFYcwzNytPSj/Ot73sZNz38FO2+IcOT4KeZ/KHL44cf45ROPcyj/APt2zfLlu8f55rFd7L/rNiZuH+XbqQn+effn+fS3Ps3nP/4x/uztf8V/vOuDvPVP38e1734vn0hM8ZVv3sW3PvclvvrZ2/nO+Dx/N3IXnx4Z4bu37SfxuX3cf3uOV0ZuYPvlVxK5KsI127YTiVxF5PKX8pI//jCv+tA3+Zs7Mkw/Wubhx6o8eG+Nn57QuXMhyXcfHOaLha/y6VtuJvnNecwjF4k/XWHv7hT//ref5AOfuZP33vpt7hy9g1u/fAvv/9wuPnXwfmZ/JrD0o18TuSJCZHuEbddHiFwV4b2f/U8iV0a4LvIyfvTADzn6qMDcg1Xu+tYedn1lN2viAzjq/VRWpqmuTGKJR7DEQ4jFHEopz4Xm99EqC6jlOQLlHsz6Ap58GFdaDBW16iGs6hJ6eZZAXsITZ7Hrk70WzwJWbXbQqLBqM1i1GfTyFLVnEnjiAkoxz+nHR+nqx1GKebRSntrpGFv297CqC1jVJbRSmk6Pr2LUJyk+HUWvLRFoDyKt38P6yQkc8RBqeR5bOIpaWsCT76F0MkF9OUVjJYdamsYSFlCrMzTNe6kX89SKOQx5CaGYwJWWkMsLNIRjCOIxxOI0j099jq/9yTV88SVXc+cfvZGjd36NypOPcOKpB3ni10c5/fQiR6Zv5XDsX/hB4QM8duhTrD3yXQ5PfJT03k9gC0/StuqoWgNDk5EFEVPR0EUZS1ZxVJnAUPB9F9ezcV0bXVdxPRs/cHEcC8e1wvZ+b9YwMEr2WvqOaWFZDo4dtieCoEW71SXwW9i2i+N4tIKAVhAMGBTPhV4GPQNIP6joczC8Hrag3WwNmhN9ZWo/QOkHFrZp0Wm26LRaPd5ie9CMCPEGTngRvxdc9O/LfY710u6FE/1pimNa4Vm6Z750LOtZUGYPs/Ds++GyotXDMfTtmr4ThJMYy0STpbBRceHcZq9BoWCbIRzT0GUcW++1Ep4FaRqaiu/aA06F55oEnoXvWriOge+atAIXy1Bo+vYgMemzLvpQzX5Loh8uPHt7FqTZN2Q0fY9W4A3CifBjLqauDngUtmnQbTcJPHegOw1nICGfIiSPWoNvqKHp6Iraq68EuJaNpqgDnoVj2T02hRuCS3qtij6PotPz03ZaYUjR8gO67U44AWm22OxucG5zi81um267Rbfd7IUWIVyzz97o61w0WUESGiEAxbTCWpCqoUs6pha2W2RZRlM8NMXFtg0kZY21SpmKUEaU15HlFWTpNLJwGl0uIdbWkEsCurjC/bO7+ejvv5Cv/e6LuPmmK4l+9E8pHPx3Hv7RbawuT7B6Jsb6ShxTmUGXsgjlYeql/cjFfTSVJMLyPoTTBxBOD+PWC1ROjCCeSWCUxgkaaYxSFK+eDIF2vV/r6yEk06tnkM6MYawnsKtJ9PVRGmd2Y1b2Y/Z0pHY1SdDIIi2P9BoXSaxyHG09jVXNYNfTVE7ejbQyjFaKhZTwah5hdR9tM48jpTDrScx6mrYRbjkbKzHEtTGMWpKz3hJNbRKtEmfDng8nHb33Q0hmONsIlAJ6bxriyTnOB0cJ1GnMWgazluVCcC9aKYNeDlVxvjKFXk3gySE1vG3mMesJzHqOc+5xHCkZWkX0OQJlntrpKE5jmk3nML4yhVUfxRYm6BiT2PU0wukRLvpH2DBnwqZEJY2vTPW0qgmU0mjoiHcKNIp70ctRNsxpOvoUwukhvEaOrh7C3qSVKPXlUdi8H6OaQlgepaWHDI2uOY9WTiCeGYX2cbxGntrpYcS1KGf9I2GdU8yhlic46y2iViZwpTQbzjQXWgusPnU7bTOLUYnSVEJdnF1PcKl5CLueQFwZCtWlQpQNK49WHuacN01by+A0JgbtCnltP4GSpGNkuRDMIhcP0FRTnHOncBsTGLUobbOAWY/hSpkeLySNK4VQUKuepqVPY9RSuFIOs55iwwq/p0Y1SUed4hcP3sLF4DD15SE23QU8tYDRSGHLObrmEnIxTlufw5cLvUZEAa/HlgivXOUGbI9Ne3EwAXClAq5YwJMmaekz4X3WEmiVCdrGJJvOTC9kyeGrocEjVOlmcOUw8LHFKE09jSNNYAhjVM/swteSbHmTyKUDPW1uli1nsbeDzhIok5j1VHgTEtA9SqDmBuFIfw4SqDlsaRJfm+6FD+MotRHE0hBte5qzwRItYx61mqBtTeNpWVpWAbUW41zzCI48ha+lUE/fzXkzh2MnabsZjvzHq5FeeQ1suxzj1Ts4//ob4Teu49LzruTitdto7YjgXBWBN/82rMQwT+zGNVJc6i5indxH61f72Cwn8KQ0F06MwXICqlmC9fFwMy7FaVfGObs+Bv/1T9Rffw2cjtOVD7C2ehdKI0Fg5KGWxBVG8RpjSCt7sKojGKUh7No4nhCnrWQx5DG0xjBKdT9dM0VTiiI/cyfm8h62GhP4tQQdKUsgJOmqeTpqnpaaQ1kfxWkk2bAWBmDVrjmPXk329IBpnEaOrraA15gMdaeNNFp5lKaawBZGCNQoXWOSppLFrsfxpBRWPWxQmNUJ7HqcTTvLlpNBXLsTRzpIx4zS1MZQSnejlPZxoTxOYKWRV/ehqjGEkX/jzPMilF8awX7z9Wy+7TKsN0XghRGsGyI4v/MCWEmBkKAjjnPeGGJD3o+1fifW+h6s0l42zTiOsB+jspt2KYq5OoQvJtnQC5w3Z2id3g/CFBSzaJX9WMoovh2jqY7RLB5ga20M9DmsUgJRmsBTM/j1BKKRpFMc5dTLL4MrIjTf8UJ4S4Tgz67Hf9dNXLrpKmqvjcCpW5D1O2k1xrG1DG2ngFjaT6W6F9WawFfjNFb2Ua+Ocr4xxXlrDnl9iECOhUGTkcarjYM+Q6scY0PM0q4lCdYn6FSSBLUknpRh053DKo4T1JLgLeALMVpKAqcxxlkvT9dOI6/vxZXG2XSyNNVkGJYqKdpaFqM6Hj436Vk6eg6rHusFsnmsaoLaMwcIpOkBDLLPV+hDI9ef3M+meYQt8zDVk0NUTu4jkLP4cpJAiSOu7aGj5/HlNC01i12P0VQy2EKcQMngiUk68hRePYNXy6CtRjlnLuBWU2irUexykq5+GLuWR1odQykO09GzPUBokpaao1NL8sM372RzxxWcuzLCuVdfz7mXXws37oDtl9HdEYGD/0K7thexsg/txB7alSQX3UWsYhStNMamNU0gZyk+uQurGjYcmvIU4so44pkkW+Yx3Po0jdPjIWhUzGHVkogrw6EJRZmlo82jFhM49RC62W9V2LUcbWV2EPTYtRxb5lIIJK1mMatplLUJzjlLtNQpzGoCt5HmnDtHIGfCoKKR4oK/gC+lcBuhYWrTzrNp53GEBC01S9csYNbC6UegJPDkCTx5gkCJEchxumYOV0ojrI5wNljAFqeQyxmMapoNKwyk1VICtZTgnHckZBVpM7hSgUCZJlBnwpakOkOgTNPS5zBqGZxGLrQD6bMYtRQb9mLPvJVDqyS51DqO0yggrcV7IUQeV5zEk6ZoaXM0lQWMah5bmMSq59AqqfB1g5DBFfOo1XTveXoWuZxEr2fx1Vl8bRa9lqW+EsNT5+jaRzAbk6iVLC1jCUucwpFmsIQFrMYcgbaAp8ygVjNYjWk23e/R1I5hyzPoQoG2c4Tz7e9jirPUVtN03ftw1cO0rVlsqYAtTtM2j9LUj1A7k4DNH3LWv4cN9xBSKUnXPsqm+z0C7TDCaoKOdYimMUuznsZuzCBKc9jeAoE3jVyd5t3veA03XPtSIi9+J//Pe+/gYyM5do8c5IHscX5xT4WPjuzh7x79D3bt/gy33Z3g+z80OP1zj2KxyOHHD/PzJ9Z4/+tv5l/fn+Xlb/kX3vzPf86vhSK/+ukqq49a/OKkzwMrBvtvvpk7vvANvrMrw3cSP+AHT5lcft0ruGbb5dwQiXBj5HKujkS4YnuEyPURrnrtDVz7htfwqnf+FX/9vi/x4S/fzd7FJF/Y9X72f/M/+dp7v8i3Phzj4PSj5M6ss/7rx3niRyY//gXcsjfFBz/+IW7+4nf4i0/ewcfmHuGen68xc/whpmenuGZ7hGu3RbgiEmHb9hfz9j96Hy/ZEWHHDe+icPxR9t41xdve+L95+199mH/41y9iVu9Frh5m+UQGubqIoxzDU45y4rG9uNICnrzAhvUDLOEw8voMVn0Ru7GIvF6gbdyDKcwSiPdQOpFgw7yHDeso0moCrZxlyz6OI8wjrWapngrDB09cRCmGTYqWehijMoVanKVyMgndh7Fq0+jlPNVTcTbN+7GqSzSWJ6idHqNrHUKtZLEakRdEaAAAIABJREFU8wir02jVeyidnMNuzCOvT+HJ91A5lceoHkIrz2MJi1RPJ5DXJ9EqM3jyYRrFPL5+jMpqBlNewpQP4chTKKUcamWRankJUboHvbLAzwuf4Y6/vIFbXnodn/jN5/PUZJLlx39IVXia9maNnzyS5vjh2ynsfx9PHP8230t9kpl9H+QnC3eirzxM9ZlHEVafQRLrKKKEVBdQBBlVELEVBUsWsOQqjmtg2RpB4OB6FpatEzQdLFtD1URUWenNP7we+/BZA8bZjU08L8B1/HDuYXu4jj9oV1iWM2gauLaDIkqDBn8/NOiDNpt+gKnrnN3cHHAsNrsbA3hmEAQD40e328XzPFzXfZaV0WtuPNuuCC/KG5oeWkaCJoYWtiD6hg/XdnoX+58tBDi9FoWuar25itVrToQTEtsw6bbaOKbVKw2EqIb+fZq6gSYrtPw2qqRhWR6B3yGy0WnCxbPIUh1DlzF1OZx/GOH847mQy35oEQYBfcWm/Rxghj1IVvpVl3D3EqYy/83v2tOAWr1qTN+y0f8i9zc4/eDCNvXBpCNMYTxMXRtAM0Owpo5rWz2bhhbCP/vO1+dsevq1FKfXYuj/8BiaPoBt9vcyfq9KE9Jbn/0m9m+dZpfAbdJpdum2QhjKRnuTjfYm3dYG3XaLdjOg02qy0Wn9N16HpsjPBhKqNuBSPDv5sDE0BcvQBm/Dz03FtU00RUaRZDRVQFXXkZXTqNppVHUFWS4i1Iu0LRe1sUx8/39x+7+9i6+96SZufd21FD75B+S/+4ek7/pHHv3eN1BqBRpijlNn9lMpj2BLSVwhRvHX30FZHWJTn8Gr55BOj6MXEzTFPHY1gfDMHoz1MbbMWZxqGunMKGY5RiCGNH5ldRirEsOtJTBLUbTiKFZ5ArsaQ14ZCuuc5ThqcRyjHEcrTaCVJtDLMZx6GlfI4QpZxOUx1OIEZiWFXcugl0Ilmi0UsIUCnjSF37tS4Uo5LCFFS5/qga6y+Ep+UO1v6dM4YgZ5fRxXLWA00jhyNjR3lCYQV0bwxSznnAWa2hRqOZw7+EoaozZBoE5iC3nMWgFHSvRuYdW+sTaM1tu2nvWWcOQxAi2B1QgnIU1tBnFtHLuRoW1O42sJrMYErhRCunwlH/IuKqNc6syz4Uwirg1hCUnoHA91XrUEZj3GuWA29MaXRgf7XKs+gbo+gttI0NKybBjzPZVrhnPuYcon9mPVMrTUGXyxgCvkQ0p7Yxq7lseoJOgYWezGQVrGMLYQI5DTWPUYZjXGeW8RT8xwzl2k/PRezPowtjCGVh7CqI6hlkbp6JMhoX0ldNf3px/S6j5aWpqOke1Vc4doaSH8zKqNY9XHMXpWkI6RHTQrzOpo+OessJFgSyl8PTxQ97WdjtRXeqbDGYiUwxLSnLUWMSsprGp60CRpmaEaTSxNDHS0npzrtRYyPatJHKUUxRaTA7OGr+SxGxkuto4hrIyFitpKgkCd7MFSp0Izi5TElcLZim9k0BtRTDFK1yngSDHU8jCuGKOpJLEbB9iwE7jSMI44jFrahydF2bCzbDl5HCFOS82yYRZwhDhmNYrbSNA1CjTVDI6UwBYTbDrT1Ff2IRWHcMRELwxJoZYn2HBm8OQUwuo+5NIQ5/wFrHqa8qkhPGm6B4nMcOZXtyOtj3CpfQRbyLH8q7sxqgfZkCaQGkNUlCE4MczJmyI0t0fQr4lw/sVX03nlToyXb2fzZTtgW4RLV1/BybdfA8/so6uEh0pzfRivFsWtjmGXR7FKw7TEBFZ1DF+M01KSuMI4bSWOWTmIKwzTVifwxQn00gE2jDR+I4pVHe6ZhIaQV/dilGKsanHW1Qm89RGC1QMEQRpFPcjWyt1w322sf/qdPPnGnZzaGUF4XoTKzgjrL4hw+hVXUnxphCdfEcH82Dtg6rNcWhulY2dR6qMEagrdibFVT9BeSyFWcxhrWTiTY6OapH5pivNSAUdI8NiFNPzoTjh6K+fyn2Jj+lO0Fz8N058iWL0TVd0PZ/ZTKd3BmWAEfrEPcfETLP/Ty6i88WpO/9ZlmH/2KtTP/iH88A4eZ4jV8wcxjDu58OTX4RffgV/sYf3jb+XUCyJc2HkFvGgnm6+OwGt3sHnTFeg3XcHaW2+Ahw9CeZR69U5ay99gs3g7PHU7/HoPm/UDlIJRyo19sB5lczVOxUhworwbTqXo1A7CiTuwn/wK1q++CD/dC0/vhuVdNIzbqXvDnFsexaiP40sxvDN7YG0E/8TtoMfgl9/lsTdH8H8jAq+6ms7bt3Ph967i4qu2Y78gwpMviMDM1+Hne9hcv5uLpRiSl0Ss7+OcEqWuH8QQDoKaQ1Vj/Ey/C4rDUB3F0vZwsbIL1u7CUvfiaweheBC3Nc5JcxeWMcYFKUHXzCKUhrDXRmmrGXwpgVkZxVofwi8Nc87IoNQO4DezbFlJkGJw6gA89C048iXs7H/wzNDf85Nd74ZDn4ETu9iUDiIp+2n6Gbz6ONbpA1wSC2hyDk+bxKsl2ZRynJVydIU05uooG0oBXc9gWFksL0elth9TG8UV9rFR3s2l4m7O/fDrNOdv5uLsZ2HqM/CTu+GX++Gp/VCN021PYukxauv7CJw8Um0cR83hNrIoZ8borudwhCznqhlO2+PUnHFYHWHDGMaSdoGQ4ci7r2X1pgjnXnYlZ19zNdYrr2Dz5Ts4e1WE4CURuO2f4Bd3YRV307ISWKUhAiWJbWZATrCqHKBdj3PpVyPI1QQlNUVHyHKunMYvpWnW86jF8LnUN6ZwzAKl6iiSnSWoTtDVMjT1DFJ5iMqpu+hWYlBNw2qCi0IGvTaBZk0ialOY4hxucRZ/eY5L8gP45QLt6iQdYQqxGKXeiKNoaRw5hVcaD58ftSyemEQpDtPWc6HhozJOS8uGRiw5QaAksWphS68P27SFKHolGYaQ1nxvApqnY07jydkw/FUL2FIWTy2g1ROYjTS+Pomr5kPjhZINW29CHuHMBFo5g1XP9exYmXA2ok7jSQW03vt6JYlRTaFXU9hCdjARsYUsHWMOW8gOzFKOMIsnzuHLc+iVMDjRq8lee3CalnmoN+WYQq/laepLWI3pgYayH0pY4hRKOUPHOkzbPERjLUFjLYFez+LK03Tsw7SMw9iNeRxxiUA9hlqapWsfw5MXMeqzuNIhznoP0jG+T+VUDml1joud+2mbR6ivpNGrs5wPHsRXD2GLM+i1HIExha/N4EjT2OIcnrJE2zxG+ZkxWuYSnjiFLSyi1JYw7cPIRp5KdYo/f9dref2NrybytpfxyW/dytLC95hLPsTjj9lMztzD8PAXuOv2d/DFb0xx8J5HuGVijLHRGF/74i7e85Ev8aFbD/Dnf/th3vSVT3PDn/4Wf/iPf8B7/v2zfPjOcT4w/G1uHvk6n/3qN9nzviS3fS7KR279Kl/N7eHbuTuI7Ihw3bYruDZyZWj+2BYhEtnJtsjLufHaN/PFr4xy/+OnOf7k0zzz2CpP/eRpdn3kGxx8/14++okx/uU7i3xh4j7yI8fYe1uKf//Gl3jHB77Cu97x17xw24t453s+wh999l/4/Q++j8/fGuXLXxni797zb/zDX/89Oy7bxmWXXUZk+zVcdt0LuDwS4U/+6KMcfvhnLPzsSe59YpUPfuq/uPkTX+OpJ+MUT6axxGP42nFqZ3JIa5NsmPdh1+ZY+eUwurBAx7kPs7FA+Zk4ljCLLczgCDPYtSkqz8TxlUMIK2nUcp4N5x5scQaxmMRqTOI0ZmmpSxiVAstPHEA4E6etH6Z+OkbtmQnMygyOMIdeyfdsNVOIqwk6+lGM8gx6aQajmg/tWdIcXuMexDMLBNL3cOrzlJ+OUnxyHDYewa4vYpQXEE5PctH7CVpxCUc4RPlEgg3jPuqns0grk5iVec7aD7D26wmkcgxbOkyjcpTV8iKCeZgTv9jN0Cffymd+5wp2/8Er+NybX8Lx0a9ReuYhBPU0y+UTFEunWF8+QfHpBVZPLLD61BHWnr6P2soj6MIJDOFpfG0NRZJDVmDvbGbpxkDQ0D8/9qGS/bOt15tmeI5D4DXRFQPbsBGqAoHbxDYdml4Tz/7vZ93gOerRfvO/b8lo+v6gjdCfkvTRA8/FEjT98GJ6XzkauE0Ctzm4mN6/j35RoL8a6NtIbMPEte2BAcS17F6rozk4w/s9iURfPrHR7gxCk0FgYVqhuVK30DSDZtAeBDDNoI2mGVhWuJRwHXPQEOljGZpeC0u3MRQbU3VCmOali2fRlAamLqOpIoYmYxkqtqU9x1JhDawV/cZCyFowBtpP9/8nqOjfcT9Z6bMfnN5W538GFX3QpWc72OZz5xzG4HH0Awnb1Gn63oBTEXIpQvZDP9iwTQur53d9LkjTNkysXijg9kKK/rZmoIPpve8/5wvo9+o7g62O36blt+g0OwRuQNNr0g46tIMOLb/9/wkq+jOWfitFV1RUWUGVZTRFQVNUdFVDleSeU1Z9DtA0DGB0VcEydBSp0Qs5JBRlHVF8BlE6haKsoioVZLFGo1jm1794kPn0txn++Hu49Xdfwpd/62p+8J3/zQOZf2d+5AM8tPQlKmfiNIQsK6vDVEujaLUogZTCqY0jntmPW0vhC3nUlRjaagy7kqQp5micvrtH28/QkiZRV6MY69HeRjyKvDyEURrHE5LoxTGsygRacRS7GkdeGUZbD4MJaWUUeW0MvRxDXY9i11MYlThKcQKrlsaqpnAbOZx6FkfI4tSzdLTZcMtZShIo4YbUqKWwGxk8OceF5mE6RsiscMQsG/YcHXN2oJH0pByeVsAQUjhyDkcKq/9KcZwta44tax5hZQRLSNHU83StSUwh3rNBTNFYiQ2ujPtKeDXblUIaeKBO0jZm0KojdK1QWyaujbNhLfRUpuPYYpy2mcGRQhCnWU9yPjiEp2SontmDLUbx1XCGYDdSeFIBX5nsHarjuHIiJNXXoujlUTbMSc65YXghrh7Arse46B9FWZvAKCfZNBdwG3nsWgZfLNA15vEaBbT1JG1lji3rUM9OcJBzXha9uhu5OEzt9F7Oe/OcdebQy1EqJ/fSVPLY9STC8l6M6hib1iRuI44nJrHqMdT1UG3XVFN4YjjxsIVobyMcRe0xKM570zSVFMr6QcTVfXSMLIGSHDAsLgYzeFK4OQ7UDG2zgFaboGVPs+HN09SzaJUxAi1LU8v3gJMhsyRQJmn3ZjC+VMBphB57aX0CT53ibPMoZj1szrhSqBeV16OY9RQdc7Y3tYjhK1kCLd9r7KRCvatUYMNaRF6PsuUuopYnMOpxHDGFp6SxhBiulMAQo7TsHHJlCLMRxRKitHuzF0eIEqhjePIIljBEW49DZxanMYawvJummqCj52nrOczqOHpljKaSxpdTuGKCQEkjFg9iChMEWharEcNXM2iVMTwlxVl/DnFtLFT2qmmaehqrMdELXwo9VV6GDXuBQM1TX96PUhpFXBvhnHcYT5rCE8cIxHE0eRRLGqUx9P+y+pLLaW+LsPH8q2ndeDnBb+zAesnlnLtxG+yIYN4QgQMf4MIT30Y+s5eOnMIqjWCXR+nISdzqOPraQfz6BE0pyYaeRVs/iLRyN4E0gVMfQS/twxdHUdf2YZaHCMQJ7OoITTmOtLwHX5zgvFNAUlO0V6NcqqRo62k6Xg5WRyDxMZ784xup7Iwg33A57vOvwtwewbs8NIp0tkdoXh5h67IIWzsiODsj1G7axpm3vhBGPgqraVqlMSrqAdg4wvn1DNKTI+jiFLpSwGrE2TJzXKpmYS2B0ojy9JueT/XGy2jtvILuzsvxr4qgXhvBfNdLYPUgjrCfjjSKNPKvGDftQHz+ZZgviHB2e4RLO7dz9porKO+MwJ+9BuoH4MnbMN75fBovDe0bZ16znTMvi2DvjHDpBVfCb9+A+aYIm2+8ikuv2sHW8yIEV0YwrguDmDOv2EbjhRFKL4pQfnGEM6+OwIO301FGqNTvQj/5bbzTB9lqz1L5/hc483vX8ePXRai9IEL1+gjSdRF+/uod/Pgtl8G33g3SXkx5P6xGsepRnPIw5Y/9Pj95TYTHXxbhiddFWHtVhM0XXcalF17GxVdfTfPt22m/4Qq6L4sQPC9C5aoI+lteyI9/O8KP/2Qnwk1Xc/oN11F88/Ng9qtQHkUr7qZTHkFTorA+TufLf0P1L36Dk3/xApZ/+zLWX3s5z7z1WoQ/fin+f70ThBhmbTfYKTrFg7T0FJocwyiPYWhJgso4G8Ux/EYUo5lBs2JcasRhJc75zMf58V+8kEdeF6Hyyu1oV0VoXhVh86oI56++AvEFEc68KELx92+g+/k/h8Vb4dQYjhRF25yko0yyoUzi11O0tDxibRxNTuKqWZpqHk6MwIkx+MlerG/+PbV/eQOrb7oe4UURGi+K4F13Gd41EfxrIhjbI3gv2o78km2svSRC9XXX0n3/H8DsLbAa5YKa4Vw1zv8l673jHLvre+8z0oym7Oyud13AGGyKCTzwAElICEkukCeB170QXxICyU0IEMAhYC42JRg7phhje9fena5pGk0v220vboCBYINtXNbrLdPUdXovKtO2vZ8/jiSb5I/zkuaMVjoqszrfz+/zeX+qS30E+SFkZQi3kEARh1lfiSOKvVRfuhfzqx9A+vcPIn3zz6ncfgMnrhXwOsKWD35vJ/717fivibDeJmDsFih//O24P/woSz/4S6w9f4d7+w14t/8N5vf+FuZuYstMEEjDkA2bkAx9kko2QVkcw7NnKeVG2cwkwF7ANpOYy93wwiAM3IT1d+/lzO9tR7q6A3dHDLs9irKjmeKbdnLqje2k33cV9NwIz3RBPoFdCGumq8Y04mofxZVBAnkGdTmOUxzDUZKI6T4ccYSylMCXRtHTfXjSCG5xuHHdKQwRKKEobmb7sGv/75bUUXx5GFccxCnGWbcPoGeGkVdDDtOaNYcjjlExZli35ymZMzjKOLaUZN09QMWaw5HHKZuzbHgHWbNmsQtjlPV51szDDeeDJ08QaCFoec1cCEWH4jjyShw1NdTY5ysh3DpQpvHlqYZzy8wlyJ3uxshMUjWO4BRnUFZHUdMjOMVx1PQg2dP7KOkHscQZrGLoANnyH6JsHEJcGcWR5zALU9jiDL66QKAdYN05hiVOY+QnCbQDbLgPIqfGwspKcQ5fPYSWnSJQD1Mxj2EW5tGzs6xZx9lwHsHILWDmD1DSHsRXjiHV4Ju+ehhXPhzGRZTDuPI8cnoULReCmctGeL9qeoqKcQyzME1JP4CSG8JRDqLmDmDJ89jiOMbiLP/6V3/OP77rY3zxk3/BkZ8/xuf6Rpg8m2Lsp8f5xTNP8tUv38Yn//42bh9NMDizwH8+e4Inz+b5+YtFfvObLA8+8kv+8p8/yZdu/izXvuN/8qbr/4VnfqPw/BO/wllM8fzPznBo7mm++fXvcdeefXzj+7dy6/e/Qff+u2gTBARBQGjpQGhuRogICE0CkWaB9u2tXPfO9/CBT/wLH7vxdr5z63/wtVt6+OiXe3j/d3r42F238vH/+wke/cUj/Pg/f8aJkwpPPvkkTz2l8q4//zBveMu7+Nhf3Mj//pdPcuuxQxz/6Yv89OcvIAgxmgWB1qYo0WgUIdqG0LELISrwwb/4N77w9e/w15+5iXf+2V/z9j/8M2644bNkxcPkl2fInp2ipD+MKx2lrD2EmVvALRxET82gFw5gSYfRcrPkFxNYhXkq2hHM7BS+OI8jHsQqzLNuP4QtzqOkQ4HLKk4jro5g5Wew8zP40gLpk/348gHU1SRWbhplNYlbPBjGQvJTlNR5WHuUqnGYxd/up6weY8N6GKcwTfZUF+f945TlH2NnjpN5aZwL/uMNp0bqRJwN8xHWjUdQl+eQF2e55P8nVu4gdv4QyvI0buEwVu4g2uos0uIUVe3HSOkxlPQCYvoBVjIHeXl5mOTgJ+j60rv58tsF7nj35dz7sffwUO+tLL70OKniSVLiEpKcxVSK2OJLqJnncOSz6IXT2HIKJbeMKeVwNQlNURrzq2WYr2yvEi/qbMGS/8rMWK8J9R0fQzXwbA9TMxuXJb+MZdivCAi1BfE6I7GOJ/BqbRvVUjl0M3gea5VKreo05ErUCx18123UoZZ8vyZoBLiW21hYrzv/S75LyXcbHIr16hqaolIJSlRKZTaqa1TL5Qacs448qNSOw3e9hkDjO24NoOk2WjHr838QlDF0KwSD+iVKQQXPDbAsB88LqJb90PBQm8PrmoHvBFi6jak5GKqNsFYNuHRhq+GkUJViTayQGq0dr/Aiflc0CPkQNWWpDtX4r0LFq4SJBmijlqHx3f/uqKjftg6U9N16k4f5KheH0XB51OGedTZFnX3RYFY0YB92A/pRPxarRie165maGp/i1cdfF2Dqwkb9jakLFXUIyStUVL9GXK0zLP67o6KuZlmGhlWzumiygq6q6K8SKiwjdE0Ymtq4tIxQqDB1DalYwNTCY1eVDKJ0FkVdQlVWkaUshXwGJZOnmDnBVN+3+Jc/uoqvvbGT299+OU/u+yIL+/+Gg/2fpeuOv+LFp+7hxHN7KORGkAvDmMVhrFycLXsKfbUX8XQXuRP7UZcGsdMJpDM9GKtxtqwpvPwwmRN7MFaHKImT+MUx1OVuxLN7qaoT2NlBlKVupLNd6Ct9mOkB3NxwyLBIxTHSgygr/airA2ipOMpKP3pqEC0VR14awMiMYGUTDdp4CPQcQE8N40kzmLlxfHkGK5/EyI1S0qbx5HGKSz2NJgczH1aJFZd68OSwktIRx/D1KfTCCI48jiuHw2pVn8HOjbD83I9QUnECdYJAG8csxLGKw1j5sNVDWh5By/Zh5AewxWE8ZQxppZcLpSMYuRFWT+xFz8bDelQpBHDZxTHOBQewigMo6fuxin040hBmYQhfCWGQG+4cZmEAPd+DnuvDkUZxxEQNGjrGmjWHK4+SX9yLlupl055m3Zoid2pPbbV9Aqc4RPHsfdi5BFV9Fl8KgX8leYpAmsTKjuIVxxtkdic/jlccZ9OexxOHKCz+iA1nlHVzBis3jLrajycmkJa62LBmUFZ7WTOmMdKD6Ok4G9YsbnEYXxrBk4ZwxTieFMfI9qKs7mfTmcLOD6BnehorXF6Ntu5JQ3jiIL48zKY9iZXvR0t34xbj2Pk+1s1x9EwParqXqjWFXhjC0yZw1GQoFOXjmPlBjPwgrjxW40yEEQkjNYyVGcWXJlm3DqDnRjHyCRx5EqMYumg8ebzmghnByA03hC1HHMPMh/WfYawigZoexMwnOOcfRVwawMiNsOkepLjUQ8WcpqxPIq/24CmjqOkeLHmQqjuJmuvFU0ewCgO40hBOMY6Z7cVX+nDEHsz8fuxCT9gCU4P7mblefHkUI9uPlgobIZzCEL48SiCHgkVJT1I1J1l68U6q1hRb3lzoLsn2oWX7YP1hXClJYXEfJT1BxRxHy/RhiyF81i6M44rj2OIoFWMCLdOHkQtp9lVjgbI0gJrdh6kNgDjM4x++EvnyZi62tlCKCay9Nkbpug6cXQLnWwTWowIvXiXA6UH81XvRl/dRlUex0z3oy/uoSCMEhUHM1S6Us/dhpnupKAnsbB/y4h7cQh8lOY5X7MXJd7FlT+AVQgeFkdpPWRnCLfTj5Puwcz044jAbJ7sgPUzZHqPw0E0s/8U1SO0CuQ6BUnuE8rYoekTAbRcwogJeVKAiCFQFAaICbGuDWJRzzU2ca22m2CGQ+8S74Oke1NS9BOIAKLOsL41iG7MsWmOo+igXXu7m1Nl7WcuPoOX6eOnaGKUdMc4JAheFsAKSjghcEYNf3oGSuxd35NMsXhuFaBOXBIHSzhh0bIOODi42R9E7Bapv7YQTt7Px+I1UdwoQC6MUXrtA+bIQVHn+MoHy29qx/1hg630dnH9rKxcui7AhCBBr5WKslYogQETggiBwKSIQtAsw8jUunb0bRbwb7Dg4M0gv3Yk9+UXEZgFlV+01iYS1sBda2/G2CWjXCvDi97Gz98LKEIE0QjXbz/LrWyhtj7IpCGy1CVSbhbBJ4jUt2H+4E/+9LVz8451ceEs7G7ubKMcE1rc1UeoUsLcJXIgIBDGBDUHg/AffCKleNHEvpfT9bCiDcCLOc29ophgV0FuFsAGmLcpWZzPs6EC+QoCHvsPGmbvYKnSzvrofT46jq0NU9HEKxV6CdB8URtlwJpCCEdTs/VyYuYkT792JtjuCvUNgY1v4HC4JArS2hFtHG7S3QXOEC81NVFsEUs0C+j+8G564AyO9hw1xjE1xjDV5nEK6F9ubQVFHqYpjkJ8kM/ZpHnn/NpaviaK11O5faGKrrYX1nW2ca4+wFRPCWEYs3NbbBKqXtWC0CVS2C+TbBZb+5AqYuwXSw5wXB3Fy3VT0YRx1GFHpZ3Oljy1xhKdv+iNWtwkYr+vAvrKNxQ4BpfaasU3g/LXteG9uo/S6GOd3RKFNIGgN33f3mnbMlvA9rEQESrEoz781Ci/fj60O4ZztJZAmWNdmcM/2IYuD6IUBxFQX57wZLokJ+PVesl94H0+/XmB5l0DmdS2YV7YSxMLPIYLAxVgzQVsT5uUxKm0Czi6BF64SePFDV8JP7oRsHN/qJe13UcyP4FtzmIUEXnEMLzdCRUriS4nwO1MeJVASmNkByloStziMnY9j5eI4haHfgTjrmZ7G941dGMApxgnUSdasObRMCOAOnRBJHDFkVLnKBHp+BLOYoGTO4GtTBPp0Q7ywiiMY2RFK2hxV4xAldQFPnsbMj4aLFvkxlNQQRi7BpnMIM5cgUKZxiuN48iRGdrTBuaiDmgNlOuRHKdM4xRnUVAI9k8STZtAzCarGAnYhPNfJL8axxWlscZo15yi2OE3JOIgrz+KrIdAy5E/Mse4ca7ApXGWOinmYQD2KkZ/FkRaomEcbbAlXDrkXvvwAZv4grnSEQD2Gnp1FSU/OLyiNAAAgAElEQVSy5f2YTe84SmYUR5pl3XmIivEgRm4OuzhP1TqCq8xQMmYom/PY4gzi8hhWYR4jN8O68wCZ0304+hi2PIsrHcYVZymL05wrPMyn3vkObrj6A3z8PR/n8RfSvP+2O/j2owf42r47eOHF3/LdfWN8b/5ZbhnpYnp6jsUzafbMHOOxl2R+cGsfp148y0e++kn+9n9/iNe9+RO85yN7efzJVX74lW+g/EzmO5/p4rmXNG754a3cdt/3+co3v8xt3/gGf/62d/O69t20tm9HaOsgInQSiUSIRgViHSE74v0f/SvOWpsMHn+Rx39W5Pijq3y+914+OPpF/m7/p7jtxhv4yt9/hVvueYC9Q/Pc9e3b+fD7PkfrddfT/Lo38Sdv/1s+86UvctUnPsGXb7mVL33lZlpaWmgRBFojQuioiLTRtvO1CO0CX/vmCD/99Qv85MlT/Pr5HLtf+0buujfO2eI8VfsnZM9OsvTiMI54lA3nMfKnE4iLSSrqA1jSYeTMLLZ0iC3/UTz5EMXFEdziHFZ2CnF5HCM3iyMdwCrOoaTH8ZRQ1PLVeaSlUap6KGzkTg9i5aaRlhO4xTnWrQdwCwdxiws4hRms/ASnn7kHX56npBzGyR8ge3KETecY6Zf3YWYnUZfn8QqPoC4voCxPkDoxgJ1fwC0eRFudQV2ZYU1/GCN9AHlpBq94BGlxEjOzQCA/gF0TLqzsQazcQYzCPPmzs2j5hxGlBzl6/GaGuj9C8tY/5d//OMb3/+gKvv0/ruXnk3dhKic4k3mBVSlFtpBHlWT0vIiWF9GLMrooY+tGuBkmqqqiSHJj/qtzF6z6nFhjCnqOi6mHbnyv1hDpNQbuUKhwbQ/X9gi8Eo7pErgBvuOHC/g117+lG6/MwnWuYo1HUa0JCnWQZrkGvKzHMl7dPllfTC95Pp4dLqZXglLj9iEs02RjrfLKYwSlUFipJxpqM65jhWJKfaF/rVypVaAGeDVuhWNaIaOxUm2YAUp++HvTtFEUDd8r4bkBpaCCZTrYtotp2pi6SqVUA3nWYi6hAaBM4JXRFRMxLyGsVXwuXdgMAZpGyKiwTRXLVLEM9VWgylCo8N26UGFiGVrDruHaIdHzvwoV9XyOV7ODeLVBv35Q/81RUWvfqAsI9crRsBrVblSkOpaJZei/w7UImRV2A/wZHm/tsWvVnw3h4VUKmanrjdvVj69uoQlq3bSvzuDUn1PJD1grVyj7Qe22YW3pWqXKWqVaqyn9XaGiUgpqr6GJoYVMDEPVMDStYTEKK150ZFHC1FVsU29c2uYrdbGyWMBQQ6FCU3MoyjKSdBZFWUWV80hFEaMgoRVP0fW9z/CjT72PG6+K8NlOgTOTd/DiY3fyYOJLjO/7FI8evJnFE93kVwdRcsP42gRauh8714eTG0Rd7if/UhdudhwnM0bupfuxM8NU1TH84gjSmW7K4iR+PomVHsJM9VNVx6go49jZQbTlXtb1aZzcMNpyL+pyD+v6FHoqrI80MkOY2WGs7AhmZrjhqhAX+7CyCUryNF5xAreQxJcmsbIJnHwSNTVKWVvAk6aRVuLo2RHWrPkaOHMMNR2nYoRRDz07hJoeZN2axy4msIsJfH0aLT+CK4/jKRPomSHK2jSemGTDnIO1h3ClJEZ+EE8Z5VL1CNJKP2p6lA37GFYx3K9l+3GlBJvuAno2jHlUzTk2nAO1FpAZAmUGcamXNXuaQBsm0AdRM1248jCunGhUqJaNScpGkoo5hisPs2aFwou8EseXp2rQ0CRGvh9XDCv1nMIQ4uL92IVBPHGYC8ECymo38nIfW/YB3MIYxbM9VLRpzrkHUVcGyL58P3pqhDV9HjMzUhOMelm3JrEL/QTKIGZmmIo6jZ0PYaYVfZKLwQGkpf2UlASb9kECaQJxsZt1M4S5VfQEZq6b8/4UvjxMWUugZ3rYdKYwsr2YuT7WjHFcMWz/sHJh1GPDmmj8/pw3E8ZGpCH0dDfr1iQlPYmeG8ASR/C0CZRcHDnVTdkYxywMYuQGMfJDlLQpHDGJkoqHQk0t5mIXkmw4h6hYC5jFJNnFXqxCyDZZt+bRMkOsWeF7ZuRGUFKhMOXWqkoDNQRbbrqHsApJsqd78ORwX71lRs/FWXdmcKRhrEIcVxvBVobQC32UjDEqtdhLSRmlpIxgFboo60OU9SE8aYD0yTtZM5Kc82Ywc30Uzt6HUxjinDuHL42ipXrxpBHWjEmcwiCFpX0Y+ThVczJ0VRQGqZgTWMVBisv7UFMj6JkRLpYPs+nNoGVDEcURQ/HLlSaQVvoo6ROsO1OcC+aQV3uwiwkqxhx+thtF7sF3RmBxgF+9vYW13e3QGoPLd7D2ulbKb+mkujsCLQLndsXg238NqT40tRsr1YOX66dUHCIoDJI7cRderp8NLYmXGyD38t3YuX7WjSR2rhc7242eug+v2Esg9aGu3I+T62XDTOIVB5DO3ktJHsLN9+HkewlO3U9VHSUwRjj/23t48u0tsHsbG4KA3SLgdkax2wW8bRH8zihuu4DdFm5Wm8B6i4CzPYpxWZS11iZoaoKWFlKCQOFProGTvaAlUDJdoEwTFMZYsROI6jCsJrCrs5hLXRRW7uPl62K4u2NsdkZZv6oV99p2rMsFnCsEeG4v6vinefkNAsauJi7FInDVbsQdUbZ27cBsjbCxexup7QLym6IEp2/l1+MfZGmXwPndHVQFgcq2ZkrtAmxvgcsj+G+LEbxbgD/tZPOd7WxevwNnVzPBjjbcWDOVjnaCthh+LMK55ghuVMD427fByn3Yyj24y9/lQr4P49QPkfv/HrNFQNspQCxKdWcz5avauCBEoDNC6WoBTv4II3cvm6kB9Hw/pcX9FK9soRIRIBrhfLPAhW0C7GiCd11J+r3bqLwzCn+wA962HV7fCTvb2GqqiSGtUUqvacesCSPZawRY3Uva2ouX2gP5ftZ+vYffXCWwcVkHG+2RcNBvjrLeLEB7B05UgLmb2Tx9J5XifrSTP8AT+3GUIXDnMPN9eGKcdXOMc+YYnO7it599B799jcDGZTH0HQKlXS1UtkUoRUMnxYUdrVS3R6nuboWWNoi1Q6QZmqPQGsFqFVh+UxMkbwZznC1xBD87iKmM4XpzBCuD8FycH3/wKuzLQ1eNvVNAaxYI2iKsxVq40NoO7dvxtgmUOyNU2gS2WgRoidREogjs3I5bE7vORQWkq5u4mPg8fm4vvtyF9cIdWPkudHuQ86k+NlN9HP/gLujczoYQgWgrsiBQFgRojcA2gfU3tOJd18rma9u42NbEpc4IpXaBjStaqbQJnI8K0NrKRUHgfDSK2SzAM/cjF7oxswNU1EkuyjMYL97Haq4b++xeyuUJPD/Bqb0f5dRbYlQ7QrHDu7KZTUGAne1c6IxRahY41x7lYkSApnA7397KZkuErahApVmguE2A790A6S6kzX5sfYJiLo6tJQmkJP7qIJeU6dChKY1gFwbZtKfxpVGs3ADr5hRmdoBASXDOnUVP97BhTeDLw2jpbpxCPGyTEgcJlBEyp++jrE/CxkNomUGKS71U9Fkq+lwoBhRG8bUpSuYMheVelMwgW8FhfG0KU0ygZeP4yiRlPawQXbeOUNEX0DJhTXXVXMCvuSVccYKqMc+aFVaMqulhXHECq5CsVR5PUFJnsPJj6NlRqsY8ZW0BeWW4waywi5OYuSRmPsml8nHE1WEceZqSsYAjz1BYiiOnRlizD7Pph8KEVZymah1By46jpMc4X/oxRn4ScWUEPTtHSTvGmv0QZmEGJZ2gbC5QsRfwtSmqxiN40gMoqRkc8SBl4yhadoKycYh15yiBPodVnGLDfYjzwaN48kH03BQb7jHW3cMExjSuMo0jzVA2jrJmP4SSmmDdeYBzpeOU1FHUlRHWjYeo6IewxAmq5k+58ZN/zUfecwPXvu9mDj5bZPwXP+POfXv4yfH/5JePPcl3h7/Ptx+7lW/fP8U3b99DVlKZeOAYN932Qz7+t1/i18+l+cSXb+ELewf5g3/6Ep++bz+PLKb40Cdu4hvfnuW79yzwyzOn+e69e/j69+/iq7f/kO/euY9WoZN2IUaLEAoGLUKMmBCjNdpKR/sOdl99LU+eWuVLP7ifmV+9xI039fHUb5/izn03cvfd/8g3P38j3/343Sz0PsvPTsHxJ0/w8BOP8tTTCle+4/eJXftWdl77Qd51w4d52z98jief+Q1Ck0BLS8imiEVrbo6mdnZf9UZarmzn05/fyxe++m3+5w2f441veT+XXfkG4qPzLKoHkFILaLlDaNmDWIXD6Jl5pKUJKuoxfPEwtnyElZeHqFjHKRthjMfKz+CJc1TUQ6FwsTSGIx2grB9BSY9TXB5h3T2Gp85jF2ZZeaGbS+XHOO/9GD09gZWfYcN6gLJ6CGlpHF86QEk9EC4YKqG7wszOoK5OYWUXkJaHWTMXUFbHsDKH0VaOsmn9jPzpUS54j6OlplFWJsmfGkVensQTD2Ok5zjzdDfy0hR6ao4t+3FOP92DUziMlT3AmvEwhdNJbOko0sohtOxxFs+M09P3MSbi/4uBr72bL1wvcPNbo3zubTEeHrqdzMqvOLH8LKtShmwhj66YKEUV1/SQCjKWZeE4DoZhIIoiebGIVCximxampqPKSqN+s+6uV2W54Xoo1RgUdZdDWPNZwtQtfMenHFSoltYo+WU822etst6Yk0OHhNeAVdq1as+S7zeAmXWRIfC80OVQZyXW5s86I9Fz6jNsQNmv4DtBo5GyDsF0LIOS77JWqYbxjepaozmkHuNYK1fwarf/3XKJoDb/+rWYht843vrsXymFjSeVyhq+V6JaWcd1faqVdTwvoFJZCzkchkYpcHHtV/ARvuMSuCXKfgXHdNBkve6o2MQy1Votqdpo/rCtMEbx6rhHvVK07rQIuQkarm3ge6/qRbUMfLdmEdH1BsSynm3xa+JBXdGpCwB1UugrSlMdjFmvMTEbrRn1itKwwtRpgDbrzovwd85/2+puirryVK9OCT98bqP1wzbMBq+iLmLUhZjgVc0fvlsDbtY6byu162vlCtVyUGs0cdjaWKdS8in5HtVyCVNXkYsipqajKSqKKGFoOlZNYdMUtRZjMdBVBde2GqwKRSqiyhKWbqHKImJxGUk+gySfplA4jSSmQ4dMtkBh9Tnid32eb3/4er72hg7u+H+u5tTEnRRfmmS66584MnIjR5I3YmSnyJ0dIHumG1cep6xPYaS6KZ7aS0WexFwdQTzVh3Smn6oyjZsfRVq8Dyc3SEkcR1saoHiqGzs7jJUZwMr04hcTmOk4ymI3RmoAZakbdakHLz+CkwuFCTs/Su7UPqSlXtziGHZ+FGmpFysXEsbdwjja6hDqyiBOPomZGcUpJHEL41j5SVxpGl+ZqcEN640PYd1oWZ9ugDFDXkXIqbALCUraFL4xjZobQs+PsOkewCoksHIjmNlhKuoUZi5scZBWe3CkEfTsQM2hkWTDPsa6PYUrh1WWWmaAqjmDmg7zumvWfMidkCexCkns4jhGbgRxpYuKmYD1OSpmAi3bi1UIh+SSNoWWHUDP9XEumKFsJFFSvbXVnlkCdRo1HceVE2y40zjFIYxMPxVtnKo+gSeNYOcHqRoTBHICt5ggkMax86NoqwME8jj50/vwpZAur64MY+fHcAphE4FTGMQVh6jq4xiZPvTUMG5hnIo6jbjYTVWfxBNHMLK9WLk+7PwYXjEZ1sam+qga47WoRje+HLYalLUEdi3y4RTjlGonihV9jE1nqpYf7kNNdeGJQzWBYjg8qZSHMLLhSlhZT4buEiW0ADvqOL6aINDGUDN96Lk4ZX2KkjaFkoojrwywaR7AFyfRVofIne6mYsxRNuaRM8M4yhS+MomvTKClB2sVtWE0SM8Oo2eHcaRRfDWJI4bClieNU9ZnUdPDrFsHWbPmMXIjlLQp1qxZyvokZiEUr8rGOBV3ElOKYxQH2PJn2XCn0TI9lJQRKloCM9eFJ/ez5U0QKENU9EQYc1FG2XRmKKvJRt66rCVZN6fIvnwPF/wF1owJrMIg4koXG+4MRn4ALdtH2ZgIHR2ZXqSlYVxpipI+RUlPYuT7KOljtcrUYVxpAiM3hLiyn6UXv0/2zD1cKB/AzIfPv5zqQjT6UKVuzh+4mTNXRzjf1sL5aBPr21rYeEM79nUxSttDF4HYJsDCLYhL91CUunEyvbjZfux0D1V5BD8fx82GzIoNLUlZGUVd3oeV6cHO9uCLA1jZLrxiD2UlTkkaxC30U5KH0FP7EM+G0MyyMoSV7cHKdaNp/ciPf53n39NJ0CZwLiJwcXsr51ub2GprZksQIBbjfMPp0AJtMfyowPq2GMUWAXFnE0ZrOAQTaWKrRaDUJrD0rnZ4qQtN7cUuDoAyiZ0aQM3H8bJD+PlBWB7i4lIfypUtXGwWIBbhwvYI9pUCwXVtuO/YCY/exok/6uR8q4C7XcDbJrAWE1hvjUFzO5stMS5FW6jGhNBFceaHFI9+ipdeI2Btj3C+s43Sjla8doFLrQKVbQLG7zVTeadA9Z0CwfUR3Ne3oO0UMLc1Y7c2U2pvxdgWw+5spRqL4rQJ+P/8hyD2oWr3IJ75d5xCF2Z+P1rys1idAtLlTWx0RDCubEa5th2aYvgtAvJuAU58HyeI46R7yWe6WFvuRtoZpdIscD4Wxd/VjNEpcGFnBF7fif/WDjbeJLD5pgil1wpsXN3Oxq5WttqjXKoNq+IOAaNNgJhA9jqB6qnvcca+l4rWB8VBtk4P8JtrWvBbIwStAjQ3sdXRjLwzitXZzOZOAR79D9bk+1GUvehn72JdGSIQ45yTE2yKwwTWKGJ+H5zp4cRHXo+xU2CjKXQ3BNsjlDojlDsEKu0CTouA2SZgXRbBurKFcksz1fZWKp2tlKOhA+R8a+ju4K/+X7z8/VwyEgS5OLY6jp4fhZMjnPjw9WSviEFE4GJUoNoaRnKkDgGrPcpaWxsXWzpY64hQqrka/JjAhV3tVGNhHIj2FrTXCFzoEKBN4FybQOptMZj8IpeW70VN/QD/9D3YRhzUBOvZfh7+4OUQa+e80MwlIYbf3sJaW5SNVoG13RHK18Qov76N9R0RaI1SbRcotwtstgucaxa4FBUg2sS5libW2iJsRgX49X0E5ihKqgenOEJldZC1pQHy8gBmrgv0cVa++1c8/5Yoa601EapZoLotFFwutkXZ3N6C1SJQ2dHM5vYW6GjlvCBQadvGVnMHCG0gtEBbK4UdAuZn/wie7+NiZgQn3Y9SjCOlejFO7edCcQI/P8LK0j4CJcGWM4uW7g1BtsoYZTUZ/pzqDb9zCnHswgBuMY4rDqKlu/GlIapGWBOtZfoJtAl8ZRy7OFYTCOaRlgcxiwlsqSZY6FP42hSOPI4pJvDUSRwxgSdPsOEcRs8kcQrTVI0DBEoY9/TkKTadQ7jiBPmzPVTNBezieOi0WB2sna9MhJyK4nhDqKjHQAIldIrahQl8eQZPCleuPWmWsnYAT5nBKk7gKTOYxQk2vCNouQSWOIlRGKdkHKRkHMRXFzDyk1TtI/jaAnIqgbgywrp9PGx/KM4ipUYp6QtY4ji2NI6YGqCkPYSZP4CSmqawmGDDfQhHmkNJJ9BySc6VjlI2DyCnEujZKdadh7CK0yiZUeT0EL42RcVaQM9N4IjzVK0HscV51EwSIz/BlpZEXxqiLB/BURdQjWlS0hHu6buTH+6f4B/33c+ehTl+8ounePnZFKeezXPw6CM88esDTB74GoP7n6Jn4QkefuFpnvrF4zzx2E/45VKRnkO/4h/+/g7+7Ot38M/3/Dv/+JUv8vSKw6Hni/wkd5bHTzzD/PhxBr93hNtuTfAfXXMIndcgNF9GVGijQ2hiuyDQIgg0Cy3EhOu45jUf4R3v+gxPnfT4wKf+hf/z7W/wox99iydPP8FNX/46t/2fe9l70xFuufMRjp/M8s3v/AcP/vR5/uGOWzj6TJF3/sGHuOr63+fKv/w07/vyp1n46QvccMP/oq0tiiAIdHa0EhEEIk0tRIQ2Yi07ENoF7rnvYY49/hRPPL3InfeNsW33a3jw4V/wwsoIL/92AF/7MVbxCIXFSTzpKBvWw+ipGVae76dkHcdVj6FkZlh8vgerMI8vH0RPT2BkJvHVI6zZx0m/HCd/dpiLlcfw1QWk1Ci5swNU9SPY+RmkpVG01DiXSo9i52fInYqjrCbZtB4mkA+SebmP4mIcuzBJIC9QODOCuJgMRYfsOFZhDGUlQealJGb6QVh/Frd4EHV1Giu3gJVbYN08Tu7UMOJiAtaeoHBmBCt7gNypMcrqQ+RPJZGXp7GyB6hqxzn9m26U3AHswnGKiwf45U9+wJHDn2fPHe/m0I8+zA8/fBV7P3AtX/2Dy3lk6A6e/dUR8uoKWaXA6mqaQlpEzBcoFHJomowk5zFMmbyUQjZyaE5YblBf1K4vItdjH/X99dmwngSo13vapoVneyGTwi/jmC6e4xO4QY1P4f+OgyFsoPQaQkA5KNXSCvYrLSGGWXPslxqMirrL4tUMyDrHwrP9EEMQBA1BI8QZ1Gdks9a0Ud//SqNIOShRKZUaC/Z1scRznJqIEryKfRFyNkKAptk4Js8NKJermIaN5wVh5Wq9itXxGgkJXdUa6Ae/dtyO6TaQEcJ6NYCLW1imiq5JOFbNUWEojejHq+tDw2rRMFoRxi50HEvHtXVcx8BzTDzXxLF1fPcVRkQ9f+LV3Bd1ccJ5VRwjZDLoDcHCtV6pQa27CeoiSX1gD9tEXomihPWlbm2oV1/hZtSbP0wLywgdC2Gdivs79SqvxD9qzpB61KPGpWhwN+o005olJqhZXqqlckOQWatUKQd+o6Vka2ONku9RKQWUAx+xkKOQy2Noeuh+qIkUhhq6K2zDbAA0DU2piTPh6x7GQSSkQhFJzFAsnsEwl8jln0eUTpHNnqKQX2b55EmWX/4lhwa/xbc+dC3fe+dr+fJVbfx2+HvoKw+y0P95jiX+jenef2Tp2S6yJ/sQl+NYxTE8ZQIr04u+2oOdGcZKjaIvD2OsjuBkR/GLY/jiEPLifpzcCH5hHOlML35xjEAcRU914xVGCcQE2nIv0pn9GKv9GKl+nOwQZnoAIxPmbOXlPqSlXpz8KHp6ED09iJ0bxcolMDOjmJlRjHQoXOipYezcGF5xorHiYBcmGj3mnjwRNm0YM7Xq0TkCNczXVowZpJV+zPwoa9Y8ppigYs9hFROYhVHUVBxfGieQJjDSYWuIr06wZk9ji0Po2QFcKcmGfZjC2UGk1S4CbQxbHMZXk3hyMnRg5EJOgi0O1QbdMRxxAl+exFfGUVI92GIcTxnCLAxgF4fDiIg8XuMcjFDSR1izJ1Ez/ajpOOf9o2w4B3HEMQpL+9CyvVwIFqho4684HJwZ1oyJBlDTl8YwMnEq2iRUj1HRJpGWulkzptly5lFXhnALSar6JOvWJL48jJnrZ82YoqpP4YvTlJVZtNQQFW2KzMl7kVf2w9ZRjGw36movrjiCLyXQ031YuQGU1W7Oe3PomRCCaWR72bQnUVNdGNlezvuzOMV4mBE2xykpo9j5UMTwpKEGgLOsJrgYzBHIwxjZPnxlFFscxhRHMMVRHDVJoCZQ0qGI5CljtYhM6Gg5HxzBLYRVeqUaaNXMj1Fc7g8ZFcFR7GICeXWAC6UjBGpYfRqokzXIZrJWMTpKoE2gZ4cQl/vQsyO44gTSchw1NVirEE1g5IawiyOUjdDRoGZ6seQhTClOxZ7AKPRji+GKnicOoq7uZ90ewy72oaX348tDXAjmKKtjOMUQnFlWk5QbwNRetpwwYqOu9qCsdHOxfBA51ROCMzO9ONIwRj5OWR9n3ZlmzTyKmRunYsxQ0pO1z9wwjjSEp4ziKxM44iglfQw108WWP42a6cVXklSMWS7k46S1bsr+GKs3/znKDoFL0QjnO1tZu7ydc69vx3pTK1ZHOPjlrozA2X68YCJ0zJwNGRV+Po652k1FGqYiDaMv72NdHcMrDuLmB/DFQc45k9jZbpx8D0b6fnypDyffh5vvwy30EUjxGkRzD1vWOFvWOEvKXjZfupvnf7+TkiCw2SwgXhXFv7oDIgKlFoH17TGMJgFrm4B9dQeZ17dy4vURnr5GwIkIXNq9kyAarjyvtzax2dbE+ZZwdfnCZQLlL78flvexGSQ5lxuEQpIgM8TqShdFe5jN4jCVfD+5KyLQXLPZdzZzaXcUdrSw9rpW0h96LdbOcIALttWiFU0CGy0RiLaw3tLMpaZmNlsibHYK8NJdVH79ddRdIUeD1laCJoFKe5RLsSjV7QLa73Xgv0ug9HaB6nURKjsFznVEudgkQHMLNEWgqZVLTTEuCRGCFgFu+zjrZ++maOzFKPyIYm4/vp1AHP0MVquAvT0UDdjRArtjlDpiaO0Chd0CvPg9JGMfZXkEUx/Fev4u1MtibMSaYcc2vMuaw+dWcwGc3xVh640Cm9dGqF4dxdoh4O9sJtgWJWgPWRDn63GLiIB3fSe8fDd5twdH6WXDSXLxhR5OvTbGViR0v1yKCaxviyDtFHDbI/g7BPjJbWjFu8gW78JZvZdqthu/0E9ZHOSSPoa6she0CX77D29F6gwFANqi4XvVHAm3mqvjYi0mcy4q4AsCtLWx1t6C0xnB2xnFaxOwIgL+DoFzb95JUNxDNXM/a+Iwtj5JSZ+Dp3r45VXh5+l8s8CFqMDFSLidEwTONUXYECJsNYdCBlGB9WYBr1XA6hAIdrfgX9ZMaVcLzq4I9mtb8K+IstkscKlNwLu+A57fQ16/B5Z60YrdeJluPDnOLz95PZsdbVRizVTaWrA7Y3gdUYJtAv5lAvYugY3XtbO5o5kLLU1caBZecXA0hdcvRcMY12arwPlOAV7sp/DynXj5OEo+TqkwwsbKAGVrnEAd5OzX/hTpsjBOdYM8D1IAACAASURBVKFFoNoRiio0C1Rao5RjEdbbW9jsiGELAk5HBL1DoHJVJ0R3sNXSSamtg1JbG35LlK1dnRQiArz3enh5CNLD6IV+0ql9WKl+qulhnPQQihTGPux8HCPbj1McwhWHG+K9L41S0ceo6GPIK/tCV589iS8NIS7dh5XvZ92ZxC4OoucGcMQE6/YBCmf7ccUZNuyjlK1ZjMIopphgzV3AlpK4ygSuMoEtJwnUCYzsCIEaCgeBMh/G6aQJXGmMQJ3BKY5j5hJU9DnU1BBqeojzwTGU1BBOcTxslhInGjXiZn6Mcu22WmaIkhaKF0Z2DCs/gS/P4cvzFM8OsRUcZc05iJ5PIKeH8dRpPHU6bO0qJtn0HkTLjmNLM2HcwzqMnpvA10J7/5p9BCM/gavMUjEPsuEdRcmM4qkz+NosgXaYsnEUIz+Dlp0k0A5hFWcx8lMo6SRSOh66IKzDVMwjVK2jtceawiyOoWaH2PAOY4vTWIVZXOkgnnIQW5wN3RtSEi8/iy8dRc5PoDuzLEoLfPk/vsi/3f4jvnj7X/DMiSd46tdn+ekzaYaOHWPi+AG+/63vcPSuOR6YWiHx8DM8+MJT/OTBQ7z41NP0Hn2U7wweJjn0C+4cvpv79v6AgR8m6Lv7OI/9+jc8lX6AJ34yT89XJui++SBj8V8Rveo9CO27EGKtCILANqGJy4TQ5RAV2vnYR27iLz/0HW74mz0MTj7Nw8+cpufAJKeffZ7xn73Avw08zC37HuRf99zD137cywOFk3z/u3v40jfu5dM/up2jz8q8+50f4Lp3/Anv+cKt/I9bPsfiSYXdu3fQ3BJhx44dtLW10SREaY62IggxIk1txGJRvn5LkqM/+w0f/dz/5TfLKn/4wf+Pxx/9FbJ2iOziFFJqHk95ELt4BDN3ADt/ALdwEG11Cik9gykewlUOE6hHUNOTWLkZjMwEdn6aQD2CnJrEKsxhFWeRU0lceR5bmiG/NIi6mmTDeoDC2WGM7BTqapKyegg7P0P+9CBWbh49M4W6OlYT0Gbw5XkKZ4bxxENs2Y9i5iaQVgYQl4a5FPwnTu7HnH1mEDMzy5r+Y9TVaZSVKeTlcXzpIHZhFnklwab9AIH8ACXlQQqnkxiZBdaMh1FXZsieHGXTegwlP8fqSwnOPjvIzx+5jenxv+OXD/0rj/V+ir1//Wbu+sPX8a+/t5OH9t+Kmn6O1dRJsmKGQjZHbmkVUxfJ5VeQlSxnF19EVjPk5RVEPY3mFDA0Dce00FWtwWUwdQNdVRslCPXZtVRzHNQrOsN508UybDzbxzYdbMPBs/0w9mHYvyMuhNDMoBG1+K+8Rqc2b9ZjH5ZhNCCYDShmjWdR51W4lhfGKGpCRl3cKAce5cB9lcjhNrAM9QhJtSaI1NMC9ZhJHeBZLZXRFIX16hq+G7oxSq8CgVZKZXTdJPBDPkW5XMX3S3hegGnYGLpFyXewjPC1LftBY5He0m1UubaAL8m11g/OY5kqqlz4L9EPpQZu1BpRj3psIRQEHDzXwHMNXFvDNhU8J/zZsTV813ilEaTuUjBfUXHqapHXECpCVcmrCQahqBFGPixDawgWrm2hq3IDrvkKONOoNWJYNVeFhWP9l63WqGEZ9WNzaqRTp+GiaKhh9RhKTazw600gteuhaGFQDjx8N3SS1OEgr9SQhq9XpRSwtbHOerXC1sYaWxtr6KpCejWFKslhzKMmVJiajlH7A7AMvQEINXUVVRbRVRnHMshnM4jFDKK4HDZ+6CeR1Rd59rmHefLJ4zzxxIPkl5fJLD7FQv/N7PnE73PTa1r45puu4KXJvbz0qzF+eeQOFgY+z9HRG/n54W+gLo1iZpNIKwNkzuzHLcQxU31oy/1YqVEq0ix2OoF4upv8yfuoqAmMVB/y2R6s9AjnrINIZ7tRl7tRl/dRUcYxUv3oq31UlHG8wih+rb5UPLOP4pnu32FTaKk46uoAvjiOtNgTwjSzCXxpEi01hCeGMEi3MB6KFdIMRi4Zgv/kKTx5stH64SsTDRdFoE5RNWaxak6KkjYV8iq0yRCkKY9T0qdxpSSeOI4vJinJE9iFsB3EkxNsOCE/wi4kUFMjqKmwdaFsjGMXhzHyg5iFYc75h/CVSYqLvbhKnIqZxBZH0BoQxgWklT4yp+9Dy3VTNpJ4Svg40kofVWsaRxoit3gPjjRIxZysNZIMYRdDKKhZGCRz+p7wZEwLYYuBkghr6bQkZrYfKxenrI7jFkMhoaJPUtUn2bRnUVd7yZ+5n5I8S0WboXDmfuxCP1QW8MRhimf2U1Zm8IrTmJlQFDKzw2ipXtatCfJn7mbLm6CiJ9BSXTjFOFVjHCs3SFWfQlrqpqxOYmR7MbK9+PIweq3RwymGw3pDnBBDZkMdcKalugnkEZxiHGVlH2tGEiPbR/b0HgItiZ4fxNMmsKREw0VQNScJ1HGqVj3mM4yRHcFMj2BmRlk3w157T57CLCTDajRzDk8OGz6q5hzK6kDtxHAKu5jgQukoRi6OI46ipgcajTFmLoG4PMA57yi+PElZDwUxqzCCkRvEUxL4agIt24de7MfRRpDSXZTNJHquF6swgJntxS3EcYp9rJljqKn9VPQx1owJPHEEMxuvOVyGKKtjoTiR6kFa2k+gJFh98S7O+/No2T5scRh5tZtzwTyXqocx8nGyZ/ZQ0pKU1EO44jR2YYyqOUnVSuLKcRxpEF8dZcOZxy4OI6f2o6T3YRR68dURXDmBVRyFwhAZq4+yn+TEJ95KZVszFwSB81dux9rVAtd1Yr+1A2dnOHibf/A6yMVRnATV5X7M1S7K4jB+Po6+vA8/H6csDqEt7aNUHMRM9+IXh9BXu1CW9uLke7Fz3ZTkAeSlu/HFeLgv20Mgxlk3EgRSHHXlPtxCH2zM8NTHr0FtDW3z53a3oV27DXVHOHQFu9tIv76VFz56HfzqHjjby6WT98Nze+H5bhj7Gi++axdmq0AgCJQ6o9hXtFC5LAqxcLDMbxfg0e+infweltrPxcIopaUBVpa7yFYSWDXY6PPXCDg7BLisBV6/jY3rO2F3jAuXt+BcFt7XRptAqSZUbLSEEM9yZxRte4SgvRmnrYmNq7dzaeV+lBe/Q2q3gFeLqGjbI6gdTaw3CWy0RfHe0In/7mYuvvcyzr2lg83dUdZi4f1uxcJ/c1GIUo0KVFoExMsEmPkWztkfIVndbDqDWKshoDXX/0+425owt4er91weg90R3G0xjA4Bd6cAv70TPXcPQaYPQx4CKckLb4ghb4+y0RHDjgmU6oNvR5Tz13Vy8R1tbL65hc03tLJ2RQxvW4Sgsxl/WxS3Q+CCUAOzCgJ87D2w0ockd2Fku1DFfrZ+u5eTVwlsCgKb2wQudQhsdjbhbBO42CSwsUOAn92Bmf8hlrGPC/luzuV6kVN7KWT34VhDoE8g/eCjrLy5lXOtNVZCRzPOrv+frTePkvMuzHQ/9a5dsmy8gDEJISGBwGSfufcw5E4GkpkbbjIhk5sQJiQMBAgECJshMdh409Lqrbq2ruqu3luLJdnGO7YxeMG2bFlq9VJde337Xl+tvWh77h9fVVmc3D/qWKdVUlc3xVH/3t/7Po+As7cDb3cHtR2tFoM/e7gq+O9nZ5vAxr5e3D6BxvZtrPcKuD0Cxg0dVD54E1u5+9lKHWRDiiCqMZL5ELVn7+fn7+yBzp72xKG8XUDZK6C/oxdpXwd2r0BFENAEgfqNfX6bRRAodQlsdTXDm06Bq/u24757N/odO1jf5X/c3SHAwb+gnr6PzbOH0JVRKsYYrj3Gj//f91Hv66S+s4vSjg687i7KPR2s7+yksVugsb+TzZt6qe3uoLGrC2XfNozdAt7uDpydAsZeAXW/gLbP/7Vx6za4MMJ6bojy2hCyHEQTgzRWhiklB1AO/yWv3eK/t9mzm/WdnagHtlHe3WScCB00BAGjS8B85z5yN28nu78bdU8P5vYu6Oxkva8DZ9c2rF0CG/t7qXcKXNrdTW2nAPPfhuUwSuoIBTVASR2jlAxQLcYxmm0zpxii1Awo5ORRrPwoNX0cdc3nIVXVMdzmvzklKURZibT/LXLlEFUjhpELYObD1IxZzFwcpzhNRV3A0ybRcmEsMUbNmqWkJnCVCTxtEleZYNOd96HLuTg1/Rh2YRJPmaasTLJuz+IUx3GK49T0WbZKJ7EKcfRsFE+e9OcexXE8ZYqyOo0nT7abl05xnIY577cnxXhTk51Az8RwCtNUteO44hy2NI4jT1DWp6k7C8jpEFVzlo3Scer2PI40g6fOs1E6DetPYovTbRvIlvewH7hI41TNOer2MSwx4ds6tAUulR/FLEyg5eJU9AXYfJriahSzMMvlypNU9dNI6QC25AcVFf04Rn4Sq5jAVSapmjOouRCWOEFFP0ZJXiCzGKKin8SR/AbH0uIRNspP4BQfQlmLYxRjuNoZ7rvrSww9EOT+736VJ598kqdffZPTLz7PN+77Hu9+/3t59tUVRhde5YU3XuX5V17k3NIir7+V5ux5lfNrOk+/9hLfHf4e82P9BA4GOBb7MW+9nGJ5eZHFN55DXFqj8IbC//67H7Bj1x107tpL1/YOupotim1CD0LvPgShh7v+9UE++7nv8Lkv/ZDPfOFuvv3DEPETT/Ojn73B5PTP+PboCb7/4xN89fgPuHvmO0RCPyAYPsELS1d54k2J1xeT3HvnPN/73gAf+dO/5qN/+mX+5u8+xR/+9p/QKQjs2bGHDqGLvXsO0NO9ky6hly6hh129u7mxbxd3fm2Kz3/3Xj7x1Ts5/eYq7/v9P+C1l95CXJvgUuV58itTrL4ZoaI9gpGdx8jMYmZmoP4c+dVx5MwMrnKCS+UncKUF7MIMZnYSKzdFYSWGmZ/FyM/gyvMUVyOYBX+6U9EXyLw1gp2fZst5mIp6HDkZQ02NU1GO4RZnkVbG0dMJ6voJ6sYxMucHqesnMDKTOIUF1OQUrjiNXYxj5SbJnZ+gIj6BkzuFkZkhez6Kkz9OVT1NSVzAzs/gyXMoa1GMbBw7d4zs+TH01CxXSk9TKp5EW5vBzh3HyR9HFadZfn2Ep098i58+eSeJyCc49/y3KTx9L1/7nb3c88F38g/v3sOLscOYqTdYS75JKr2MrcrY+SJSIYWYX0NXi4hSFl2X0XQZRRExrbdNH4bmGzcMVfMDiOsutn8BBNn6vSbbwTFdbMPBsVxcy8XSLSzdwnPKOKZvvmwhEa63Z7ZsGqUWP8It0ajV0VXNDwSuwyaU3VK72eDzKsrtYKFSqlKvNtpzjvajCdNszTRaQUaLf9EKDuqVajOAuA6F0AR2lkv+x0zdoFapUq9Wr2NjNNEOlkOlUmtDNWvVBpVKDcOw0FS/2KCr8nVMjObkpVRp8xcVUUJYb7wdVChS3teSNmcfjq23g4JaxWvDNH3ApT/z8Eom5ZKFa2uYhvzvgopWDURXVcxmW6KVCvlpUKkdALRgmq0ajD+x8A/8LR6FqWuUHL8t4YMpnXajwlepXt++MNrBRPth/SJg070uFLleYdr6WOvRmo3UWtOOZujiWAb1ark5c7Ga3yeLStml5FjUKuV2K6VaLtGoVdphhW3qJFdWEAtF3/ahqL5FxTTRVa1Ze2mpVt+2fbw9gbFR5CzF4jKGuYIov87q2nMcOfoNTpwM8/NXnya/uoqrLRG8+2/54f/9G9z1GzfznffdxvL8MKk3T/DT09/nscmvEvrhJ3jl0X9FW45SU+dYOfsgcnoUTwyhJQdRV4YxUxHKhUmq4hSF8/1UpQm05FEq0hjS0gB2JoqZClPKR9HXhqjKUdb1SdSVQaSL/XjFMbTkMPLSUbTkEF4hSvHiAEpyBLcYoyTGEZcGEZcH0dNBGsYMyuoo8mqAsjSJW4hTU2fQ02GcfJyqMo24EsSTZ/DkacTVQPN2It4EYsXwlARaJoSnJNqtiro502xVRHC1BHJmFFeZoKL5YYaeDqImA1yyF2DzMYxcGDk1xIY7Q0keQ0sHsfLjXHLPcLkyj54bwSqGqOp+W8IqRNuMClsaxBZHcKQIdWMGMxdr0759K8gAruxPDPRsCDMfYcubx5XDGIUh/wZc9l+zmR+juDJMSR5n3ZlGzw0jrRyhosbanApppR9PjnLJncUVw1SUOOvmFGZ2lPS5+8ldOMimPcOmPYu0OoC4FKCiTFLTxikrIZS1I3hyhIqSwBMnqWvHqMizuIVxqmoCKzfKZW+G7IUfsm7504WGFUNOHqaijOEWI9T1KXLnj0DjUfIXH6CsRDBzw1z2Zqhpsbaas6bHMHO+wrSm+xrBshyhYY7jNa0YJTFIVYtSVv0phStHscQINXuG1OIhzMIoFT1ORR9HSg7iiH4QZeaj5C4epSJP4YkJyvIk0moAR5qgos8gpYKsnDvIprvAuj2Hmg6SuXCkCVoNtbW2ZTVOzZikovltl3V7nuLKMFXdB1HWzdkmqHWchjXDuj1DSRlDTg3gqVHU/BBVewJbDuEqYWxxFE8OUxKDbNoJiisPsuVOsmFPICf7SZ+7l5o+QV1PUFH8CrNTCHHFm8fOB1k9ezebzjR2PoiR8cMbqxBEywxTMxPklw5hFYJUjXEcKYy0MoZTnPInT/lRSmoYLXsUWwxQNWLIa8NIyQE2S9OUtTCOPIqWHaSsxvGUccgFWVaPULLDPP9/7Ge9twM6Oqjv76N2xw3w7p3o7+3FuUHwJxaf/E9cSQ2QVQKQDDdVpINUiiFfR5oawM0OY6V8foW62o+TC+AVg3jFANLyA1TkAHr6EFVlFLcwjJUdxBNHqSlhVl/7HjU1wpY9QU2NUDnzT7z+Hv9QXuoQqL2jj0t7etja3YO2S4C9O+HTH4PFKJ4cIKMeJV04hLd6GPIhxMIw/OwQb7x/Nxs370HfLSDd3Im7329VcEOvv7f/+HsgeRjJDeApYa7k4tStOerFIJfP97ORGyF9ew/WHoErN/dy+df2sfEfbsT9nRtxd/k31Gzvwtkj4DWDitduF2jsELi0owN3Vyebvd1s9vXAL70LlgZBHGXxr+7g4u/uovDhG0h96AD523ez0dPD1e5uNm7YwfqHt3PpQ7ux3iHg3tSBeVMn6V/bwWsf6OFnv9XDuXd18tq7O3nrPd289ut98PoIpcwRcoUHaGT7ubI2hrs0iDv5RbQ9HaQOCGzsE6i/txf3PQLVPh+aemWXAD+/D3ftPrylfkpqFOQJXvzT93L+PTsw9/VQv3EHl/f3ca1PoLJXIPdrvdR+tZOtX9vO+q3dVHYJ1Hs7qO/sprqrG29nB+dv6OSlO7r5+W0C3P+3kAshpQ7RKIYxiqPU1oZ55Y5OnG4Bb7/A5r5t1Pd3tFspl3oFePTbOMm7qFtDkBukvnqIzOq9aKUIeWsE3jzCa7/eR6FbgO2dsLeb0k2dKHf0+DOdng68XQKpdwi8+cEdyJ/+bRj8DO6df0zjd2+neMAPl651NWGenc25ykd/g2uZ+yA/yKYUYU0K4V77EVvnRvnpr+zgkiCg7O3A3dHBRncHW13bqO7tofLR93H1vr9iPfpZNs/eC/IEvH4YFr5G+Rsf4ye3Cag3dnKlr5Mru7ezfmAH5Xf0sbHDby3o+wS0v/hVWDwM+QRFcQRdHkWUh1j+xkfZ3NFNY0cnlZ0dbHX3sd7RwaXubdS7BK4d6IVbd1Pe24m5XeByVwdXOrdBZydsE7jS5bci6PQfF98twPkBsBKUl48ia2FkOQhinPrFoyTfvx9lVyds38lVQaC+uxtzfxfe7g4u9Qis3LqTzX/6U/jJIKxEubYagteH4OH7qf/zJyjtFqjsEGj0Cmx2C7Bzm28O6hWw39nNqfcK8PowlGfRKuNkVg9zWZuiJo4j58MUlg5R1yeoqjGsJkTTk6M0jAnq+gTJN36AJ4ehOt8M2B/AFYPUdV9dqucGkdaOsOFOU9ETyGujXCmfoaod88GBqQCePklJ9X9OsKV4U7k5ibg2QkVPsG7PI60GyS2O4BSnqBnzbJWOY+RClNVpasYsm85x7EKcqjbTVIz74MySlPCnIIW4H1I0n+MpU1iFODVjyuctrQVZt46zYZ/EzE1i5qaoqidQs2EscZy6vYBRiOHIE1TNWUraFFI6iJweY909hSPN4EgzaNlxtryHsaVpGvZD6IUQNXuGmj2LWYyjpKN46gJmwWdKlNQpbClB1Vigoh8nvxSmpJygqp9hq/QkVWuGTe8EueUAdeshjPwknjZHSZ3iSu0UjjKOq/iwz4p+kqp+iuLKGBX9mA//rJ4km52iaj5BRVygISZIvzzE6Pe+zPc/8w2+++mTPPH0Go+9/mNePvsY3/i7z9Aj7OG/fvnrfP6nJ3jk/Ayzk0dJX1jjyZ8Xeeo1g5efOs9DCxFu/Xgv+wWBvl3vQujdgbBHoKurlw/e8lEE4QDCTsG3a3R2InQK7BQE9gkC2wUBoWcHwv7beOrxV/mXb97NF7/2z3z/0N187+APeOn8RU4+8QpPv5hi4SfPcfylBQ498l3uiX+N2fuCnP3mkxy7+1G+f+YZBk+9xMi9ASb+9Ud8884jfPILX+cr/+s+PveJP2e7sIsbdt5Aj9BLd8d2BKEXQeilp3MHPUIPfR097BIEXnrWZvKJn/DQYoq//v4D/P5//2+88dJbOPlZ8qvTKJkFlPQ8SmqGinoGcXmcqnKKunaGuvMj1NwcWm4WVz7uhxLZKZzCDJ40j1mY4/wrR9h0H+Vy5XHE5BhmYZIrtR9Rs04gr44hr45RVY9ztfwY4koUZS3OFe9HbNhnWP75IFZuhk37NGoqil1IULgYpCwfR0kmKF6Mk1sMcKVyiop6DDNzAnnpGA3tSdLngjT0R9FSM5Slk6y9MUJNP4knzeEWp1g9exhPfAgzs0BVOcPZ5x5EWZ3CzMxTUc6gJKfJZ8bILoaJ9X+S+fin+OkzX2Pxp9/jofv+nP4/+xD3f/AOHvjob/Pw/Xey9vNnWF78OZn0EhVTx87mMOQiuixSzGXQFJVisYimaaiKjuv4N/y6qmEZRnv24dq+klRX1LaEoRUoVDxfquDzKUq4VgnHdHHMX2xS1Ct1ahWfKdESOLQerWZGyfF/3QJW/gKfohlMtKCVvrihhue6vsGyiSkol6rUyvVfsFj6Z24bz7UoN40fbStIE8x5/ZKgdS5+exHhNC0kJpWSr02tNP/+VuDQMmratuu3KspVyuUqtuVSKvnWD8t0qHiOf15u8h5N3cDQ9CZwtIJr2eiK2oRpXt3CMhSfS9EKKSwdx9bbMM1We6Fl/fAnCH6QYJt6O7h4+3n+c23TaMMvW7uYt9Mcu82zeNvqYbWbG6b+doPDNo3m5/Kf6/+e02ZktB4t8KR/uNfbLQVLN9qH/xZh1Q9QlDaYsxUAtAIP/3XZ7e3O2+DQf/+oNqmqrc1Ri1/Rqsi4lt2cgvghx0a9wUZjHUUqksuk8VwbRRKbUxffaPI2JNT/uvwmhZ9A6apMLpNGlzxS2TwX1s4iymd54YkYX/rr/4tjsYOkV19GUSXOvfECU8N38u2PvZ8vv7uTv90j8Eb8Lozkjzi1cDfHI19n6v5P8XD086ydHyYvRinKEcTCKJkL96ClByjLMYx0CCs7hp0bQ10bRk+PoK0OYaVHqYgxzFQAaekobj5CRYrh5sLIy4exsiO4+SBObhRp6TBGapCqHMVIDbXhmVY2jJ4K4olxrGwEeXW4+etxzHQMKxvHExN4UgIzE8bMhqjIE2iZCJ4y1VR3TuEpU9iFOJ482QRi+RvQsjpBSRlrWhziVNRpHDGBVQzTsKYx8kG0bMCfXchjOGLUb0hkZzCzCfTsmD8FECNtA4SZ8+0SLTCnng2z4Sxg5qPtkETPD1AxxtBzo5j5CBV1ymcfiFE2nJnmTGUMcXWIhuXf8Bu5MFomyOXySTw1jpoZwSqEadjTTeim/zqqegK7MIqdH6Wmxakb43hyBC01iCdFWLcSVNVJzEwIpzBGTZuioc9QXBqgIk/QMGZw8mN4Yhy3OEZJjLJuTqGlh3BFn4yurUWwc3FKxXEq8gRVbRx1bYDL3gzpt+5mw5pCXD7Cpj2NtHIEtximpo9TXDpMSQz7t1ZN0rqSPIKRHaJu+D8kqqmjuGIEIztMWQlh5vqpqKO44ghOMYidD+HpQ9jyAK4yjJo9ipEfoSTHmrOMGEpqpMmECGMVR9CyQxj5IDV9BkecbOpH/dDKlWKs23OU1QRSchhxdRA96+tm7WIMIxdm3Z7DaTIqxNVhGuY8jjiOmgohrQba9dyqPtus7k5RUedwxSlcaRK7MI6VH/ObGeokjug3LcqaH7JU9DhWcRQ9N4Qr+9R6KxfEE8d93a46g7bmN2E27Snk5GGcYoAr5Rm23Ek8KYSZG6KiRtiwJzALo5j5UeTUIGUtjpELUNZiuHKUkhxFSY1SN2fxlAnyS/2UVT/kUlKDpC/cR1mf4XLtIWw5ysXX/g1prR82zyCtDLL8yr04aoC6GcXOH+W5X+9ks0+gtsM/8Hk3dVF6Zwcc2IG5p5PqDgG+9XGuyIepZI+ir41QSg9QzY/gZgYxVvupFEN4hRDKylHMzAhOZhArdZRyIUBVDLKuRqhKQaxUP3U5RFEchnwMMzPEavEIbrKfWmEYwwjQyA7yyv/zXrI3+HODrQOdyHd0Yt3eRWNvB5vbBVb+4mZIDlHJHWQ1ex9GZpBLq6M0VobRl45QTUdhNYZy4mvkburD3N3pNwJ29VLaLeDs6KTWJ7BxUzc8fR+GNYhqBthYDWLoPiOmUgjhiAGK+wW2OgXqBwRqv76b9V/fRfm9XWzsF6jtEhD3+uaRa9sE7Fu2wef+AB7/V3i9H358N1ei/8gLH30H1Xv/Et4IQi5EeXkYKzlMXR6DQoyz3/0o9W4Bc7//fa++R6D6G324N/hTlcu33sDG4lFYCVC5eIRLyQhba1E2U2PUkiFKq0PUP6TxoAAAIABJREFUciM46QcpFR5kPRNAkgPkJz5LvauT0q4OLh3o4cqHDrB+m0BlfxeNGzq41ifA6kHK4iHc5GGst/pp6POQjXMlHYPlBEgncM8dpXHTPi53d7C+q4PSHQK8fz/X9nSj7mq2NZ74HuSisByD1QSX3gywdSEI2Qmss4epp0JcVhJUciG8tRDKDTvZ6uuhtF3g0oEeyvs7oLcDb2dzRvPUl6imDiJngliZH1BRAjjZSTaLR6iUp9j6/B+h9vjtlUt7trGxvwt7r8DVrm3UBf+/q7/cTTX8KShEMC88SCkTYiuXQEwH2cqMc+Wlfpb/y/t8MGXfdrw+Af7iP+Lkj1DPD+OmBvHMcSpWAhYDPP6bXaRuEqDPB7saH/sN+NkgW2ujGCv91AphMKZYLkaxklFqyjQVZYJL6TDKC9/j9H/aBTt3Ut4hwC29lG8RYFcH7OxlfVcXlVsEOPsvyNkAnhLFTA9QS/ZDIUp+5nM441+kGvkS8vRXePN9e9kQBNZ7BNx39lK9uYerfdv893l3D/zRh9CnPk3lyKdg9E68g1+Auz6D+MWPcPnhb1FTIlSkMYxiFFbjuNkw5xsxtL/5j9R3bOdaRy+Xdu7EuW0v+o29XOnq5FLnNrQbOtl4sZ+Ns8Mgz6MvjeCK48hro2hro1wy53nt9FfZ2L0HejrRbhBo7BGgt6kM3tmBtnsbjHwLUlHW9AgbhQTeWpiiGMRZHqAkjlPXpjAyQcSVftZNf2Kopo5Q1SM48hCeGsIsBJsz0BkcMYya7ceSBjHSIzSMKVxxDDMf8dlS9gKOPEkhOYpZjOLI8SarYgI9H8OWJjELE9jSFHZ+mob5EJ48j5Yax5PmccVZ/8Y6P4VTnKSizlJWZiguB6gbCzTMY5i5OKlz/RjZSTx5Abc4i1OcpqYfw8pPYOXH0bNjVNQ5issBavo8RjbGun0CPTOGmR/HLkyw7pzByE9hFWeaxoYFjPwUjjSHK89Td09RsY7jGXOYUoKqdQJPP4lZPE72YgKrcJySOk/NmsMojFMzHsGTz+BKxyisjlA2T1C1H8IUZ1Gyk5S0k5SN0+j5ecS1STZLj1DWjqPnJskvh6noJ2jYpzHyU4jJMRrGDDVjDkeeoZgep+Y+QjEZwxVnqSpzuOkwJXEGKTOJJZ9CyT3Mj5+bZnhujjtjp7ln7BTPrmg8d0Hixy8m+av/8WW2dd6C0NPN7/7PPyYSifDiW3nyDrx2rkSwP87XPvlp3ins4D3CzQh9Ap27uujq3Ikg7EEQttPV7YcRN3QI3Cj0sr1rPx27b0Xo2cX27du55fYb+OrID/n7mREemDvFvdEg/aGDfOvbf0cicZiRsWGipx9l4tk3ePPV87xy5iRPDhzl1P1R4gNPkHg4wxvLDi8++1N+uljg1aUsJ048xHe++k/c881/5uuf+wd6hA66tnUjCN10dvTR27OT3bv209nRyzahmw6hh67OPgThDp59dI2HZ14kMjzBV79ymH/8UoCXl17lDS1CITmLkjmGtDaLlJxBTk5T0x5GWU3w5k8eJLs4Rs14BDE5QfLNEZR0Aqs4i1mYYvlsP9LqGHX9JMraGPmLo1TUOWr6PK6YIH9xiKvlx7Dz0xSWwmipcS57P6IkzSMuR1DW4ujpWfT0NHZ+Bi0dp6zMk18M4RYWsPPH2LQexkhPIi3H/CnK8gTq6hRu/gRe8SH07Dzi6iRV/RHElUnU9CxqahZXeggzfwwtNYGRmcbMziOvTJN+M0pdewQ7P0d+MUTJeAhqj3D++W8xHftLzjx2JxfOJfhZ4t+48w9u4bu37+ez77qRUwd/wOKbPyZnXOD86kvkV1MUzmbRxTSWLpJKJ8mJRQqqjGLo6IZMoZhCVzU0WcEyTKSiiK5qGKrWZlOYutEUMhjtC26/aW/7z21xLa7jIraQAq31wPUhwPVrg3LJaxtBFElua1JbBg6/hdFaKljt36s0pyCtqUit4jMTW20KP8Dw3sYZNJsUfoDhYhmGz7JoNitasNBqudyelrTaHq0ZSCugaDEw/GaJ1Q4aHMtCV9X2c1pWSx+5YLc5kF6LGdl87YYiYSjivw8q2oGFpTV5FTqWoVPx3PZhvuK52KZPDfXDB6sZUpjXBRbmLyhEfb6F02Ys+A5X7xeCjVYo0YJitkCarYBEV+VfOLC7ttmeRBiaiqEp7XDEb1X44USLkVGynXbS03pzlEutwMSmWi41X8/1gYXVfmO1gJmttOv6xkXLoVuv1tqJmGNarNfquJbNRmvH06a1VuHqNUxdpZjPNsMHvzHxtuXDaOpWteb8Q20aP3Q0xf9elDQXTZfJK4ssLj7J4H1fIH702zz7+BR58TxFMcu5N54nMfAdfvjnv8f/vlHgG+/dxdmx7yOdP8Mzjx9hdvSfmLj/b1h5YYC18yPk81HyuQBaIYS0+qBfk8wFcQox1GQQKxtFSwWwckHM9CjG2ghWJojbNHrY2RBONoSbj2Cmh/1AIjOCkxvFSA1ipofximGszAh2PoqZDWNmQiirI1jZSFtZWlUmsXMTOPkEVjaOkY5g52OYWR92WVV9kraejWDmxqhqMzjihA+oEieom/OsW8cxshE8ZZyt0qzPklDGfVhVcYLU+Qfw1DgNaxqr4Dcb7GKEsjqOWQihpxO+3SMfx8xHkNaG/ICgGENaDSAlR2hYs02AZojcxX48JYEjxhFXh9ByR3HlEFYhjFUY42r1DCV5gsLKAEbe5xv4Ro+RJi8ghlOMUVYTzYnKBLboV/E9NY6WCVAzJzFyQd/cUAxhZEcoiWFfV6n4Lno7P0pFGeOKdwJldYS6Pk1FSeAUxnxQqDZFVZ2kLCcws2GcQpRL7jyeHENePUpdH+dqeZ7MuX70VITLpRM0jGmcYhg7H8CTQ5TkIBU11r7F0tPDvnkkH+SKN4eWHkLPDGLnA/4NlhTGyAxSUaPo6YHmzGMYIzvCpjNBTQ9TN6O4YgAjO0LdmKThhHHkIYzCADUzRtUYR8sEKKsJPCXB5cpxHClKYeUQZW0MqzjqB0mFOFVtjqo+hVWItr+fJbnVeGmxRMKYuUi7bWPmIm2+SUn2AWdmPub/sCVOUFweJrt4lHV7gbIyhZYeo24co7gSwBEnaJjzVLQplFSATXeBsupvla1CGDMfRMsO07ATaNlB5JTfXnEKIex8hJI4wVXvIcryOFp6GE+OcK06R0kKISeP4BZHWbfG29R6PTOIp45hFUPYxRCbpRkcKYKRC1BSoqw7U2jpUBsm27BmaNjTWMUQWnYYVwqjF2KUtAS2HMESgzhSCHGl39fUFscxMv3+FEMa4dlf66DRI/jmiX19VN+9k/X37oADOzB2d+D1CvCNPwL1KI3iMLm3DmKsHKRWCFDKDiFdeIB1LY5XCKGvDWGkhtnUY5RyQyhLD+Bmh9gy43iFEcxUP1ecBIYWZmNlmLISQTGDbBSDuLkBTHWYy0tHePGXuzH3dXGt0z/kVG7rYvPGTtZ3C+h7BZj+LLz6A9bTh3yzynI/l84PcmlxiOrKACt6CD03Cu4cJ//kFrIHfLOEc6AT8YDAxu4+ar0Cdo8AQ/+LijGEpo9wOR1FF+OYmRE21Dh6doC1HQJXegTWD3Rg396Jd0cX5Xd3s35DB9e2d3Glq5Pa9i7S7+qBpw9DNkolM4ScOYJcOEo1P8LV5UFQJlAKA7zuHKWaDlGRxihLEciEOXfXH9HoEtB2Clze2Un13QLur3Ri7PYVnxu37eNaNsS11Cj1zBCVpQGQE2xkomjnDmNc7MfNDOEVBpFW7sG68CCmFSUZ+TQbvT24OzvY2NfB1gf2Ur9FoH5jD/X923zl6PKD6Gt3sy4GaKTCmJkxNopxGsVxyE6DeYrCq/dh7t9OY3sntRu6cd8p0HhXD+zvQ9/rTzd45l+5snwU0uNcTY1zLZdgKxMDcwFrdRgjNYwrRfC0GPbyMPL+HWz0dFHaIXDlxl7K+7dB7za8nQKVXQI8+UUqqYNouQhu/h6qSgA3N8VG4TC11Agv/lIXlV0d2DsELu8W2NrfhbNX4EpPB9d2byd5gwCDn4F0mI3VIzSKIS5Zs5jZKFyMUVoc4Wr1IarnB+D0Xbz84T28ersAn/8E5ewgtdQwG2IMTYpiVedYl8fJDf01L/zhzbx56M/gQoDG8hBGIUC6MMhy+jCmGqWsxpDzY1RXIrj5MRx5jHUxipMbwo39A2KHwPoOAW7uxbzVn+Osb+9gc0+PD/N88V8op4OUc0Gc7BBudoDyWj+kg3BxFN4KwltBXnrfLrZ6urjSu43KzT3Ub+pha7vAZqfAuV6Bq/f/BbJ8kLI4yuXsFPnCOM7KKGUnBhcH0bUQ+QsHKYkxNi4GKaWD1NU4r9/WRWVHN1t9PWzu30Httt1c3tcHnQJKlwBf+jjkZymfD1DLjpO/cBQlG0HKhFEzYcrSJKIxzRuf+Y9kb/T//2btFbi0XeDydgFvh6+wLfzOO2EpTFaN0CiMU1odRVHC2MnBJt9qqD2V09O+UUlN9VPVIpjFQTw1hCOFMfMhKtoErhzBKAxhFgfZsmfJnn+Q3IXDXKmcZN1ZILs0iJ4fg43HfEZFMYqrTLDuHsfTZjAK4zjyNFvlM2zYJ1HWIpi5cbbcU6ipMVxxig37JJ48g5aOIifD1I1jrNsn2HROYmRjFJcD2IUEnrRAWfZr9FZ+EiufwClOYubiyMkQnjzdnJXMk1scwsz5/65p6SjKWoSa+RCONIeZn0bPTXK5/Bi2OIuamUDPTlJ3HkHJJjCKk7jaDOveKQxxGls+RsV8mJr+KEo6TsWYwSxO4EonsYsPYRXncJVJXG0BV13AkuZw1eOY4jxqboZ193HkzIz/+cU5HGmOzOIojjSHLc4ip+KUlAXqug85L+sLGNIcprSAqxzDFWdRViPoaxPUzNNY8ixmPkK5GOLhmb9ndu6b3DPwFQ7Gh5l/4jViU69z9hWZP/uvH2Fnl4DQKSDsupWHX3yRNzMOTz+f49zrGmpOY+7MDF8P383vfeNv+NjH/wt/8ocf4ZMf/xi/9Zsf4LZf+VWEnhvpEH6ZA8J/4MAv/Wd+9z//n3z/wS8ROzHCarHCiz9zuPCixOs/+gmjz8xwMDHKvfcNcv93huj/fpTnnn+LF5YvMvz4cZ4+l+f4jxY58ViKw8d/xj2PPkJi+RVmnn6MU+OnCC48RnTuNAsnThMcHuSH3/02+3f00SkI7Nyxtx1KdGzrobdnpz85EbrbHxdu7uGpn+T52dMuTz97nuHJEHce/DeSyRewi4+iF05SWJ1BSc9T0R7BEU+SuxBFTU5S106zVXoSKZnAEY+z4TxK3TqDmkmgZRM40hx1/SHM7CTKWgwzl8AuTGLlxzFzcdRUGDs/7QcZyRhyMoaenqAsL2DmppBXxyhLp9iwHkVciVJcDsGlZ3EKs5x97j6ulZ9h034EcSmKmZ3Bzs+zZT+Gkz9O7nwMeXmSa9Xn0DPzLL8eoGY8SlV/hOxiDKd4ErtwgnXrNOJyDCM9hyeexhNPU7gYR1yOYWancLWT/PTRrzEz9MdMjX2S5188yFtvTPB87E7+9p0Cd73nJv5qbx8n7/8+hdTrFIxFFtde4adPPYF0LoucW6aYW6Uo5sgW8+QkkYIsoagiopTxWYGmryZtwTTtZjDR+phcFNvKUvM6GUJLxlDxym1GYuvPt/Sl15swLcP8hQN7rc079OchtUr1F+YeluE3GlpNjlqlBcQsvT3PaP49remH3QxAHMtq2j/sdojRsoK0TB/V68KKltXE0HQqLV2q47YDjdb5t9KaojQNIF7z0t5ve5TaMxL/6yi1JRatycv1ZQDPcfEsh5Jl//ugwjd/tNoVb8MqW1YNy9B9NkXzYN8CRV4/R3i7WWE2GxNmUzPaYk34h+9y6e3wo/VnfLuIPy8pl5zr2hw+QNPUtTajodU6aPEpWm2E1mHff01Oe0NUsp02DKX1RvKDGK3dXvC/Fqv5eZR286KVHrUSptYWyXNNvJJFuWRR8WxsS6Pi2VQrLuuNt3dD6/VGu53Rgpds1BvUqxUUSUSVpXYI0wokHMtAU+R2SNH6vvncCv9hFooUcktI2nkeOTPMXV//JM+eCfPsM/NklCUsU2TxrReIHfoX7v7E7/GVd/Vx1wdv5Vz8PuTzj3J87jucTnyTM5Evc2bsi4jJccR8nNTFftS1YTbscYzsENnzD5J64yBqchQn7wMa7XyIDWMKLTmMsjKIujpEQ0tQykeQl46irw2zricwUsMoy0fR14Yoi1GsdABjbRgtOYiVe1tNqqyO+AfpTBg1GaB4cQAzE8fKxjEzY6jJEHoqRKV5uLbzkbZv3Nd2zmBko1T1WfRsFDM35t9e5MdwpRg1I0HNTFCS41j5MezCBEo6QFWfxFPG0bJBrIJ/A19WfRtCRT2GlU9g5seo6JPX6S/HmzcbPgvDKkSbSssAJXkCp6msLCn+D0k+UTyOuBLAlSbYcOaxihEKSwNU1EkueccxcmFcaZxNdwFHjGHkIpj5cNNkkUBKDqFlfLOFng2iZgKUxAh2PoSVD6Knh3GLvrqyosbR08N+2JOPUlESVOQENXWKy6XjmNkw4pJ/I2Xnx6ipU3hSnC1nji1nFnn1KFpqkHXjGJ44iZWNUlw6Sub8A5SkMFU1yqXSJMXlw1TVOHpmmHVz0p8qFEOUxAh6Zpi6HsPKj1BWImjpAX/q0dwJW/kRrFwIOx/ELozgFIcxskepalFKUgRpZYC6HaWsh7CKw2jZQVw5gpYNtJsnFW0SW4xi5kexxSB1M4FdjKJn/RqiJyewi/EmxDSBmY9i5ccoq28bP0qyD8psWLOoKb/50jBnm9yKIHo2yrp9zAegrQUpSYm2615Zi9Awj6FnfJ2cp/iTkezFI3jKeJMKH0fPjuJKUbKLD1IzxylrUUpKGLsQoKaP4xbHcAoxKvIkVXUCuxDEk0K4xSBVdQynGKQkhbELo3hyhKoWwy0GccQwnuqzUhwxzGZplooep7hyBFeOsG7P+19HKoAjjVEzJn3FazFI3UrgqpMo2SBaLgBbpzALAeTkAHVtkmvlU5Syg1hrh1lXg7z4m300egXKuwTYvx3j1i68d3WytbMDY7evOeTQ3+Ct3MW6OIxXHMPLDGKuHKKUHcLJDFEuBDFSQ5SKEdTkIDUpiJcfxlw70m5W1OUwRvIwDTWCZ8WpLg9iFQMUigNcliLYxSFceZhc7FPk+gS2tnfB7i4u3drH5Vt6uNYrUN0tsPmR94I2hLHyb5jOMJIxjJI5ipcZwc4Pky8cJZUdoKbGccUQ6TP/xNU+H3C4sbODy7s62ezpotHnmxHW/+53uFwYQBEHoJhASYVwC2HKuSBadpDigU42OgRqewXc27vgw+/g0q07/OlHpwAd3Xjv2APTd2Keu59C7ghVMYihjCJpAWwpAKV5tnJBitl+VpUBNtVJbDGCVRjlcnKEV7/zES71duLsEbi6vYPSzQKlX/YbAlvdAtb+HqprA1RXjqCvHaKeG8JePkwtF8JNBahL4+jJAdxiACs/iLfSj+3EWA19io2+XrzdXVy+sZfyL/fAB2+gdqCb2j4B9giQPExZPEQ5M0A9FUJbi+DpE9jqOFcKUyhvHaVwsR/1wHZqOzsp7++idrtA49Ye2NOLts+3S/DC92msHcFdGaGcj1EVx1nXpzEzo1wqzWEUg+SSh5FygxiLg2g37mKrr4fa3k6uvmM73j6hHVTU9gjwxBcorz2IKcYoFX6IJw1jpSeopu+nMP15Fm/ppNwhUN0rwP4erh7oxd3rm128bQLKX30YMhEa4ggVJYibGaGmTFCUo1w+O0rNmuOiHibtxFhX4nB+mNLo38PiFKW1AJvZGBuFBMVsCL12DN2dxkuH4MIoZBKQinG5EEe+cISqNsGl0hxmzmc/1TNjkJqgng7hZAPUi2F0eRjOH+Hce3u41NfBtQNdGO8WuHJzD9U93ZR7BOp9ArxyFxuZKN7aMGUxiCOPoOT6saUAZnYENxviqjjJMx/Y7U+KejtZv7GHrXf0sbmzg0qPwEaHAF/9E66KA5TOP0jtrSCSMsOWNkc6ewRZGkYtxVEu9rNRnMBeGmZdinO+/39Q3t1Lbec21nd14B3oonxjF1d7/HaT9fs3wWoQ760AyPPYqyEa2hx6Osy6NketkMC6OEpGm4HFOG+8fx9b+3qxdjd5KHu6qO3axvqubnK39cHPR7DsBPbaKNVUCNuIUVdjWLkQJXGMqjqBJ/nBvbx6hJoeQ1o9jFkYombGsYpBbDGMXQyjpgepmTFscYRSMYqVDVJRJtotPU+domrO4yiTuOoElhSjpE02IZWT1K1jVPR5PG3OvxwpjuOKEzSseUpSgpKUoNKceGjpKK44xbp1nIo6S01foKz4DYt16wRmdgorN4UrzuIWZzCy4zjiJGVlhoZ5jIo6i7IWoaLOYmTjGLl40/4xhSdPYxVn8NRj1K1TVPQTuPI8jjRHWTvuNx3yx9Dzc9ScM1yuPYpenMBRZ6hYJ7lUfRxXfAgtO07NmsORJjHz85Sk01T1h1h3j6MXpjClWRxlgbrzMFpuhtxKnKr5CJvlJymuRikpCzTs01wuP+a3OwozrNtn/MAiOULNmKNsHEPOTWIrx7DEOSrqMeSVEE5+FqMw63+eTAj53P3MDf4Z/Xd/kgfv/yKDk6M8/rNzvPiqwgtPvcYf/db72SsI7O8TEIQdCJ3bGT/2NK++qfDyT5O8/MIrTD40zucGvsZfj32H+A/PMHpwllfOX+SR5x9nZWWF5586x1NPiby8CFOps7x44WWkF3+C8tQSr57O88KPPX7yYpHj8yeYXpjkrvse4GhkmqHxRwhOPclPz2Z59oW3ePX1RV5/aYnIUy/R/9oF7jz9MA89/BRvvvASry5fYGbtNY7/+FWeff0iZx5/htnZWT78gQ/SIQgIQheC0OMHEtu66ezspa9vF9uEbjo7eujY1u0/p1vgwdgZvh58hMizz3A4coRDP7gTcfk58hfD2NJplMwCamaeknIap3gceTXBuvEwVeUkxZVxrMIxSrI/uxGTcfTcFJ6ygKceQ1yOUtVOUhLnKYmzqKkYdiFBRZ3Fk6fJXhjFyCRYN0/hSfMULoYws5NU1eN40jypN4JoqSkuuY/iyXNcfOUgWmqCsnySS86TZM4H8eTjKMkJStJxFl8+ipmdp64/Sk17hMLyBGXlDGp6FqtwnPzSOJ5yGjU1iyefRktNoKenKBVPUJEfxkgvYOeOYefnfGZGdpqfnPlnnj3xWRYmP8WPnrqLpQuzLD86RP9//00eeP8dfPMDv8qb81Msvv48q4XXubj2MtHhfs7/+CXOvvwMhewSuiGh6ApFRUZSFVRVJF9I+yZGVUORZFRZQZOVdlOgdY5UJBnHtFBEqX3WtE0LXVHbz2kxB1s2Du86YUTrUP62WMJqwy1buIFWS6OlCfXDBrt9Jm2ZKFuBQqvh0MIstP6OVvjQulyvNicXLSaFqRttNWlLf9pqXbQu6atNuKbnXqdJrVRxbbttJGld2JuaTq0ZariW3Q4q5KLYboW4LVakabWtoK2wwtYsHP3/N6iQfU6F4c9AHKvFf/BbDuWS025BtA7LnmtjaErzcG22GxCe61DxXAxNaf+Z660d5ZKDoSnNz2G2D+atcKQ1C2k1J0qO3W4UtB6t19Y6zF/fTHBtq01mbaVYLVClbZhoitr8evygRFNkDE1BV2U0RUKV/Tdp+3+kNkDTaatpbEvBsVVsS8F1NMqeSa3iUHJ1KuW3Ka2OZbNeb7ShI7UmEGVro4EsFpHFIoamIItFdFVpszhazRBFKqIpUjNEUfFcG6mYx1VyKOJFNP1Njjz4OSJHvszjxwe4uPQ8aWOF1eWfU8y9ztHv/T33/Onvcc+H3s3Xbt/Dy8P/inzuUY7P/gvzoS8wdu//JPlyECk1hVyYIHXhCHYqQMMcQ88MYmRG0dN+UODftPrV/KocR1rqx81HKBfHcHNhjNQI8tJRysUx7EyQ4uJh1NVBqlIcNxdGXxtGX/PNH0baf1i5COpaAGl5iMLiUYzmXEFbi6KtRdBTUfRUGDMToVSMo6UCuIUxCsvD/oyjOI6UHEXLRKio0xi5MerGHK44iStNNA+vAdbtafRcCHFlGC3t35zXzRnU9Gh7wuHrR/1b+C33NMXlAI4Yp6Il2HDnUFKjGLkYl0qn2XQXWDt3kLKaYMPxb9PVdBA9G2LTPYanRjALo36YkY/7r0f0rRJWIeorUpUJpOQwuYv9VPWp9q2/P0vw+Qc1Y7r5uiJtWKiaDuIUfFCmU4igJIdoGFOU5TgVZRwlOYSZCbFpzaGuBZowzFFKYpxNax5l1dePNvQ5P3xKh1CSwzSMKUriWPPAOk9VmcbMRNDWAnD5R2w501z8+XcxsgPY+SCeHKW4dJh1a5JL7iwb1hS5xQcpy2Nt9oSRHWLTmeRSaRq7EEBvNivcwhiePIaeHqSshChJo6hrR1k3p6goEzjSKGLyECUlTEmJYhVC1IxJqoYf1mQX+ylrE5TkMVw5wpXKMbRMsHlrFUJNh9tzILvog8wccby9Da7p0+3Qo2ZMU9WnsIuxt2vA1gIlKYGRjVLTZ7HyMSraNHYhjrQawFOmm3OPmA9iy0fw1HHMQpi6NYWZD+MpfhOmrMWb8MsgVjGAnO5HTfWzbiWw82HU5AiFxaOUxCgb9iQ1fYzVs3fTMCa44s3hFn2YqVMMUdXieHKU3NIhqsZ4k4sxSG7pEGUtRsOepCRHEVdHWLfnuVY7hZ4NIiYHqBoTbLjTVI1xPH0aLR+mak3ScBJcrswhrvRjZcPQeBQneYRKfohNNczz7+/09Zn7u+C2fZi391K+vYvN7QL67m2U+wSIfwXrwp1sKUEu2XPUigGs5BFqxSCl3AjZN+6hcOFBLruzeGKEwls/xMkMcsmMU5WCyEuintoOAAAgAElEQVQPsGXGMZKH0ZOHkdeOUlo+iqUEseRRtnKj2FqAmhTglX/4TRqdHWx0CKzf0E39vbu4emsf7G/yCP75v6Gvfg9PPUx+7R4q8ijr2QC11QE/gFECGMuHIRumpoS5+PK3oLuba4LAeq8Avb7atNYjsLlDoPg7e+HCA+jyEBv5MTb1BSpijFJmFFcOI76jl81Oga0D3Vg3CVx+z06u7ujC3duJt6ebcm8XpT//PTBPoFemkaw4W28cprEyhJcawlsZYOvCUUhHYS2I+eYDlIpRdDGELYepXTjCa9/5CA1BwNwuwM4uqjcL1N+3HXe/wHqngHVTH6XkEUprhykk78PNHKaUG/SZIOkR7EwQMxPAFUMYuSGuSmOspQ4hTv8j6z3duDu3wS07sW/fxsY7BTZv2eEHFbsFWLofLXk3TvIQKNNsmMfwzATF7CiV1TC1wjiFpX7sW/ZwaWcP5V4B9waB+k1dXN3dg3Vzhw+/fPyreLkjlKQoFdkP6aTlo1T/P77eOzyu+zDTPURnFUXJlmviXTs3sbMpN8nNzW7a3Xizm/IkTm7s9F07diI77parXNTZiTYYAFPRC3uTZBVbttUrO8r0mdP7mT4oJPXeP87MUN7N3j/mAQgSwAAYCfP7zve9rxZj3Z3BKfhGnLIyTjExivWO21nraRpF7trmBxU9flBRu02Ax+6mlNiHLccwU9+lKA1RkeZ5Uxsi+80/Rrqtk/UtAvU9nfD27XDnVtzbtrDWJXB9Vy+8OEA+tR+tMIinhSglR6itjrKSHsRSpzCcWRJqiFR2GCc3TnE1QFWJUkgPYGUilDMx3OVxPHECx10gr0+gZELol4d5MzsBmQmqV4YpvPAQa7kIpUKI9NIBVpf2cVOOw3IQ49I+tOWDbBRGKeQOQWGcJ36hg5s9XWzu7sD8QDe1u7qpvm07tuC3IZj/JNfzMcxrhzFT/YjJ/bjGKKnlR5BS/Ri5URw5yvn/cxfl7i0+bPaOXq7ftY3Grk6crU2I6Xc/Rn3lIW6kA5ReGyaTi2NcC7K8vJeLq48gSkHWsxGMVw6wUTpKQ4vzyt/9IvWmGWT9tg6q7+ql/t6tsNU36TDzOVbT9+ItB1kXJ5EuHqZSiGGsBCinwxSXgxivHwb5NEiLvPard3FD8FkV1h4BbvcVqms9AtW3bYcnD+NqUax0kM1cBEseo6T5Lb6KFqOqxaioUazsCFZuBLcwys3SPErqCFUzipQ4jFUYQU0P4EijVM2oHxRnRymKYezcGEZ2jPzSAHVnESk1ilGIomVHKRvTlI1p5NQocmqMirmAJU4iJcaQVodZcxYoKhPIiQBrzgLr7iJ6ZgwlOcK6c5yGdRQrFyN3ddjXi+bjuOKUb/CQFrBy0+1GhZII4RQmMDK+5cOTplGTIcrqLGVtrt2maFjH2PROoWcnceV56vYpzPw0+eVxjNwUFeM4VmEGPXeMonaaknESU5omnxil7h2nZCxgyTM44nEfdKlNIqfGKWunsfPH8ZSjlPQZSsYxSsYxXHWRknGCmnOWknEKU1zkevUppEQEPTsJjaewxdm2FWTdO0vNOsmaNYeRDbNWPI2rH8OUF/DUo5TVBarqPA1xAjc/RVk/jSedwkqc5p6P/ynf/vK3+ciff4GPf/kwj75ymR9cfIUXX3yRX/3Z/8A7hNvZKgj0bhXYJnQhCFt57lKal69KXHgtQ/LFVca/e5gH/+Ur3P+pOb58/yLHrhR47HKCnzz9HMqVNJcTKzx0Is4Pn1ngmVNP81zoFZJni7zytMkzl7PEfvAMI99/nNnDZ5gMn+a+wDDfiA4w/sPznP7JazxxZonXz2mcPXqc11Z/yNOvTfHYzDgvHHmC1KTIk08tMatf5IdvLDN//mki0wv0bttBX18fgtCBIHQjCL1sETrp2NJFZ0c3fb3b6Ojooqurl67OHrYInewR3svp55b52rljhC89QyB8lK/97X0ULj/PqnaAxKUwnnoaq3CMwnIcOTGBnp7Gzs2iJeI44lH0zBwV/TS2uEDVOIWajqNlJlj3zuAWFhCXIlS1E5SVo5TVRYxMnJIyS908irIaQVwap6od40bxPHoqjpqI0rBOcaN4ng3ncYz0DJ44j1OYRktGKVwbxyssYqTmsPKzyIkYNfM0+aUIVf0MVm4RNTmLlpojdy2GtDIFtWfIXo1SVE7hSidQkjPkl+JoyTheYREtMYOyMoORWmDNfBR1dQJ5JUKj+DhvPPNdzsb/hsnQR7lwJYSYPcf5wS/y+V/czZdv38Z9v/FrnNm3j+efOsvl1RcQlcvs/e5X+e7d/8rjp6cRs1coiAlEMYtq6JimiaYrZNOrqJKMqRuYuoEmKz5Mswm+VGWlebj2UGWFaqmMpqi+caNYbDcFSq7XhnC20AOl5lnSt1/6B/S3NhdqlWqTS1FsSx2KrufPKFp2kHKFtVrdZ0o4/ucsN80ZlmHSqNXaAUalVG5PPizdaL+PbVrtEKNWqaIparsxUXoL8qBartCo1dv3o+wVWW+stXEG9WoNx7LaMM/2/VU1/z41lwz1SrXdBlFlpXnh32l/H1oBRWvmUnEqlOwywlq9zJs31jF1GUXOtzkVqlLAtrS3TCCM5kyiNY2w2lBN/6XThli2WhS+yvQWf+JW08Fqzzpa/7Y1G2mFEv7HsZtaTr3JrXDajQ1VltomEh+meauV0Wof+Id9t01hbQE1dVWj6LhNeKXe/hpbho3W67apt1MtQ9PaAUWlVG7vgTxXx3U0XEfDc3UcW8VzdWxLoVyyfO+s7dNdW5ugVqWnUixxfWMdU9e4cukCuUzqp8ISy9Cb4YvSVJSqb4Fr6iiSiKGkcOwkV689xqnFh5gbvYcfPxrk+RePc1V6lUz6eS6+foaZga/wnf/6K3z2rl4+e1cfF0IPc+nJKPPhf+H70/cwe+h/cPVHQyxdGCO5Mo4txankQ2SvPISyepg1awa3EKVwdRBlNUBNn8ItjKMnhlGW+ymJYYzkMNLVw+iJYdzcOFY6iLoySDEfxsuHMFMjyNf6/e16PuRPRHKhJvtiDD0VpCTHURMB5JWhdlDh5OJYmQhGOkRRnMDNRxCXBnDyIYxMCLvgTzk8eaL50neQ18x5XHESMxvCk6NUjThmboSyNoGWHqOszlIz5ygsD+KI0TYYsaxOYebC2IUoatI/oPoBQZjUpf2UlElKyqwP/ZFiKMlA0zDiX6VXU0HElUH/ir0aQk0NYebCVPX5Zk002jSUxFBTQbT0KK4U5WblBEZ2DE+O4UkxXCnanpGYuTDrzmIz4AhT0WcoKhNUlDhFyQ8mynIMK+sbO9asWa57i5SVCexciKIUo6pNUZRiZC8dYsNZYN2ao6rOYmej2NkI0tIQbiGCtDyAmw9hZUepKDOoq0E23aNkLx9k3Z5BWT2MJwURl/ejJgeoaNF2q6KkhLFyI5iZAMqqP+8oSmOUlRBmdgiv6a83MoMUlvazZs75IVh6CCMzgCcFUVaP4Ilh1NUAFSPW1GWG/TBCCvkH/8wIaiqAI8aalo8RXNnnirhSzGdGFGaw8zGcQpyiPIWaHKOkTFOUfZiZnvaDIisfQlodQlodom7NUlYnEVcGEVcGKTfnRGpqDDsf9ZkVhRhGNoyaHKWkTmFkm+GHHKNqTlNUoxSWD2Pmg2wWFxFXBihrcdbcGYpqGHH1EI4cpGbHcArDTbhbnLISp6JOYGZ9TasnjWCkA1jZEapanJulBapaHDs3ipoYoKrFcOVxxNXD1O0pjFyAqhGn4UzTsKe4+MK9WLkwVX0aLR0kdXk/6Sv7qVtTuPI4qcuP4GlTeNoESnqI3PIBtPQAN0oLmOlRLj37PTbVEA15lOtmmNd/83aqPYJvxNjVjfauLtx3beHGrm70HVt8Sv83/5g31cOU0ocwUyNU8wG0a/so5wPU5HHK4hhmaggnG6QohvCyQ1SkIGVxBDcziHx1L152kFJ+mFIhgJHox0sNYevj6KnDVJcOoVtBrktBnvr1bdzo7mazpxN7t4D5ga2U3tHBWrdAqleAb/8VprYfSz+MpwziJg7hXT3IWjaAmTxIbuUhbmQCcLWfhhIkvfQAtdt6cHYIiHdswd0uQEeXD/vrESj8zBZYGkDKHcJNB6mKU3iZcUqZMZT0IKndHax3CdR3dWDvEVh7exds78PYLpC9XeD6X/4mXAhj2nFEd5I3s9OoS4cwMkPYWoiiFUPLDiEvH+SGOcmaFEZNDJJePkjVmaBy+RDPffU/st6zBX2rwJvbu7j5vj6893ZR3tPB9Z4OzDt7qeYGKaUPIWX2oq0+gp05gpsNkL24l/Qbe1kzp8hefoS6EaW0fARVC5II/XcsQfCDinfvovKBPm7+u1423rmd8i4BtvvTDyvzMDf0ENln74PyGcpyFFeKsJmKcl2aJvXKQxg7erjR1cHNrR3U79rCxl1b4bbtaHv8Zgo/+RY1ZQAtM4R29QheKsimOoG9MoB25QDVXJC6OEa9MIq9NIz2tp1s9PVQ2i5w/Y5eqnd2c6NToLRjC26fAI/ezVq+H7MQoSQ+TEkexslMUk3v5fX//LPUdvTCtl7Kd3TC7m5u7OigdFsHm9u6WN/dA+kQBTtIw4jjSmHsKwOQjKGLITLZMaT0OBVxCsxj1JMRvGwYSQqRNCMY+UmK0izFTJyGNIObiiBdC4BzGv3qGKoWJ5cYws2FuKFMsp4MUr16hNq1I7xZGCeR3Y9TGEJUBil6Ebz0EWRtkE0pyA/+4E7o6+Hmnm7093ez/q5tlO/YTqW7wwdezn+KUiFMWRzHTPXjZPq5bkRYF8fwrh5Be2UvuhTi9K/uoLq1G7o7WL+9i82391HdLuBsEyjvFOCrH8YpPEIxO0AjNUGmMEVlNYorjmOKY1hLg1xPR3kzFUNRw9S1KD/5pW1U+3xI7PXtAo139VJ9by+1XQLS7QI8eS/i9SE0MYiYHUIujFDIDiFlh1Azw7iFMeRrh6jKM8iFEM//xYe43tlNvce3jXBbL2zt5PrWDm72dcHBT+EqIWw5jHPxEGZ2mLIdaU8K7dyI/7tIjeLkx9BSw3hSmJIWQcsMUlg5QNUMY+QH0bIDeIp/AcHN+2FFzZhqwpMnKRszKJlx8qsBitoEluhDKuVUkKo1T1mfQ0mHkVMhPCnGuruIXYhQWB6kpPqQbDkR8H9X52JU9XmKygxqchxXnKJmLKBnIhjZKMqqr3+0clOYmQkq6gJVfR5xeYTMlQGq+gJGJoKWCvkXVvR5nMIEVs7/HVfWjqFnJ9usiqp5gqK6iJn32xZl41Fc5RS2vICUjlB1j2ErU9jKDFp+Aj09T806gVmIICZGsQuLlJQzlNTjWGIMR53HlucwCjMYhVnWS49RNs+gpGfIr8SpmicoaUcx89Oo6TibpfNUzRPkl/zApG76YFA5FUbKTNAonseRF9Azccx0FLR5nHQcXVxAKhxFkx7l0P4vcs+3vsdHPnEv//j1EYLnn+OplSTff+Fl3rb7vfQJO+gUehC6fNhkT08PfXe8jYPBeU4uvsxjs68z9O0Y939+L39y7xf42De/yb1D8xyeeIwnX83w9IVLPH/xWY6eGOOFB57h8dgLHHjseaKJSxzLXOT7Vy5y8VKK11/I8bUHAnzp2/v5yr338eCBQxwaGuNa0uG1KxV+8JzL06+KLIxN8fThAeJfeJDJ8DMc/YHN48+pLF02OPHED5g+fhqhowthS2czpOhsNiq6EQTh37xt27aN3bt38/atv8TJ+Qu8cklj6omn+NJAiIPxJ0hJV0ikDmJLJ8guxSjrZ8hdiyAuRykpR/HEebKXRjCy81wvPYG4GidxYQRPPspm6VEKK+OsvDGAJx7lRvH7pC8GKVwLsemeo6IdJX8tSPrSIA3zJHp6Ai0Zw5Pm2XTP4hRmyV4ewchMUpZPYWVmEZdCuOIMRiaOkogiLceoqqdx5QVceZHstRA16yxKaho9O4+SnKVuPUZVP4ecmEZamcLKH8XMLqIkZjCyC2ipOYz0BHpqCie3iLo6i7IyQ1U9g5PzWRhF4wwrL+3nRyc+zcm5T/LDZw+SXj3F8X2f5hv/17s58PPv5+53vYdTD+3j2svPkS5cYjX9Is88usCDn/sMi1ODGPIyq8uvk80lSKeTGIaBpslosi850GQFp8mAaLUkWmdCU9MxNN1Xl7ZAm7o/CWkJGcpN1oT7FgZF0fV8aGTzQO6zGax2eNHSi5abDYxyiznxloCjxUS03jIxqZbLzVmJ3ZyD+A2GFkex2oJlNmcarWlJscmgaAUglmG0pRPlYrG9JGjNSTzHn4e0pydN00creGjbMpuhRmvm0UIhuLZDvVprfh/1/0Wm4Tk+FNRULAzJ+F+DCkOTsAwFQ5NxHaMZNBjt4KDo3mpUtIKFlqq0BcJsTTF8EOStVkarUdEKBG4pRFthRmvGobeDDMcy2orUctH7qVbGrUDBaL/NN4Iot6Ygpt+qaJFQfVOH3dwetQIVpxmQqO3goxVgtGAmtnkLklL2iu3QwoeOGs2v4daMpVbxFTAthkVrZ+RYNrVm1absFXnzxiYlz+W1V15GFvNNNoXebI5o/0ZQYWBoKrKYR5EKqHoa00lwdflx5ie+yciD/8DTJw7w+hsneC31FKsrj3LhtQWm+j/LvR/+BT55m8AX3rmVZ/Z/iWs/jLHvK7/DubFP89z8d0i9FCG1NEkyFUXO+kBMPXPEfyKdG8PNR5GWh1FWA9i5cUpyBCs9gpEcxkwFcLNjqMsDWKkR7Mwo6soA+moAOz2Gl4/gZkPISwPI1wYo5iO4uTDi0gBFMYqWGEFe8Q/KWnIELTni8yvSUYxUBC0x5jMqsmGMtH/12c6NU2zaHFwxTlWfpaLPoKZ8P/mavYhTmPAd5uYUNWuSshZDSQ5T1qYpKb5Jo6RO40pxjGwIT/ZnHlp6zG9i5KN4chw1NUJRifo1/vQ4RXkWMzOFlg624YtKIoCeHqVmzmAXImSvHkZNDVLW4n7jY2UUtzDdJHdHkFaGqVtz1Ez/iY1TiHC9eIyqMY2cCCCvDvstgPQ4NWOurSwrqdMoiSDy6ki7eVKS49wsHqMoRpvft1Gq2hQlKY6yOkzdmIHqaerGDKuvPsKmu8iGs0BZniF94QjX3ROsW4toiSD5K0dYs+a4WTrWDCpGKSuTlOQY4tIhlMQR1uw4JWUMOxf03fX5Uex8EDMToG5MoKeGmuyKsablI4SaPIKRGcTMDOIURqhoYbxCDCs7jpkJ4BaC2PkAZdX/GhrGHGvOHI4YQksH8GSf9aCmfV3sujfXbNIMU9YmYOMsRdUHrDqFKSrqUTx5GiU5xqZ3knXnODXTf+InJ0apaHNtFakjRlCSAeREAC0dpNSchdiFWLuNoSSCaOlxSs2GRvbqAGoqiCf785HCcj+eHEHPBqhZE4irh5FWBynrE2jpAOkr+5CT/Ri5Icz8MI40QsOOYGT6kVcOY2aCbLrzVLQoavIQTmGQ6948DXMKNTHkB0dqHCUxSE2fpKpPUDXiqOkhHGkMTwlTNeNo6SHKeoyyHqMoTyCuDFHRp7hROUbFmMDIBtgozvqtCmuOQmIIT4viymNUjCirrz/Y/NlPUSwMUVNHqSlBfvhBv1FR2ibw5tYtWO/spv7+rXDndsxdnf70457/wnpuL8XUQZzsGMbyfir5AG5qAG35IF42gJEcxM6M4ORGcTMD2Kl+irlhirkhNowIbmYQ6eoj1ORRsGewM8NkMoepFYLcTAdISYdYT/bz4vsENndto94p0HjHVgrvEWj83E6u7+5A2SFQ/5MPkf3nX+baX72fwt/8MuJHf4XlP/oA0t/+GumP/SKpj30Q8eO/Tv3j/xHzM79D6TO/x9qubjb6OvC2C1zvEqCjk+LODuq9AuY7BHjlAIo8gJEfpZiJUsqGqebC6PkRcm/vY7Onk43dPZT2bOH6nd3c3NnN2vYtLG8T4MzDkB8ja4/jqhOwOkdRCWNLY0jJfjQxSMmMYRaCyCuHKeZHsRIBlPQQem6YxvIAz3/9t6n1CKg7BK7v7KJ+1xbcd3dRu6Ob9S0C7h291NP9VBL7UVMPsfryvXi5EdxsEDcdxMuO4qSH8HKDuNkjVBODmFaITOyfKDWDihtv66X8/l54/1ZuvHsXpZ2CD9O89gja6n3c0ENUE6NYmQhucgQzOcL1RJRqKkzujX1Yu3qhuwu2d7P57l4ad/Ryo68beZdApU+Ap7/CphnAyA1SSgSwr/VTzYxyQ43hLB+mmg1QzQ6zqYYwrw4g79nGerNRsXF7N+U9ndzs8u0pTq8A5z5FI3cEU4zg5h6grASwUnE2pcO8+nM7uN7bA33dlN7Rw83bu7mx1X/fjd4O+KPfhOIsohuCRBh5ZRg3H4H0JIXLB6mvRikvh2gUpinmJ7AKcSxxAicXx0vHMLKTuOI0ZjpMLR+nuDKKd22Uzdwcm7kFbDWKmg5QkSPUxDHK6UG8lYOsFYao5wcQ8wcoZg9j5A9xXQ7C1QHqq4cgGyD+fwjc6O3hxu5u7Pd1s7Gnh9qurVQ7tlAVBIj/PWpiCCM1yIYRpZIdxLz8MPqrD0I+Brk4Xi7E2V/aTqm3g41OgcodXdTf1kN1u6+9vdEnwJc+TH31AeqX9sGFCNblKLw0DkvjVFaDlJZGcPMRbmQn0PQo5vP3c+lOgeLuDhp9Am9u6+DGnb0U39lN8XaB3O0CPPEAKP2Uc0OUM4PUcwHWcyOsZYbZSA9TX+1nMz1MQQngejGeu/vXKNzZjdcnYO8Q2NzeCV1b/IlLhwAPfxI9O0whP8x6Koid7EeTBjEyA1T1MEZmEDXZj1sYw86N+c0XKdrULAexxGFsaYgblWnKRgg9O4wrh6mqcYpSBHHpCHVzBiM7jp4LYUsTvNk4T8NbwCiEqNlzNNyj2NIEWjZCSZ+nbh+nasyjp8MY2QjrzvGmQjTMunMMOx+jqi9gZv0mZUmZQV4dxSlMsGYfw85P4ORn8cQ5rOwUVs5/LOmZCA3rKHVrESsXo6TMYOfjFJZ92KFT8Kv5njTNZuk8FeM4UiKClpnAUxZw5XmswgyONEdRP0XJOIVRmMZVZ5uMiik87Sh15xybxadw5TkcOY6Ri1Ezz5G/NkFZP0FJn6ZsHsfTFlGzk5SMk1Ss03jaCUxxESk1TepSgIpxnLJ+jMJKiIpxHFeex8hNoaRi5K4cxlMmqbsnKaSiWPICDfcsnjSLnoywkV2gIh9DlWdYThxhJXmAe+//Te49+FHufuAf2Ds3x+kLKsdeMDj1oysIPQI7d7QO9D9Dd3cHQoeAsEVAELbz3W9HeGDkPH++b5j/NPQIvzf0Z3xn5GvMDQbIXdI5f0XlUdnh5JMvEfjKXuJDJYZPvsxIao5HLhzg3EsnefbR11gYfor7vjzCf/vOx/jK4H186hP38PV/2Mvhr0zx5KNLnHv9KuMvP8OPj+sMHniRkYU0Dxx7g38emOLMaprv/2SVZ8/nGYtH/fvXIdC3Y/v/Nph4662jo4OtW7eyY8cOut7/Ht74QZHzB67ywLfG+et93+C/PPhpXkz8AKQnsKRjJK+EsMRFPOUYrrSImoxhZiZ9ja1+Bj0ziysdxREXKKxE0DJ+C6eoLlBRT6GnZnALixTFRczMNFXtOE5+msK1UV9Fqh7FzE4hLYfQ0xOUlEXk1QipC0OI1+KU5eP+c+FUFC0VZc06zcqrQ5jpebTcNGp2itVLIzTc8xS1U5T0Myy9HsSRT1JSTyOtTGFkF9Az8xjZBVzxBNLqFHpmHjMzhZGexs4tkr0UpSyfIXc5gtlscZTtR3njh/fx+MzHmY//I8++OEA2eZbHhu7hu7/973joZ9/Lg7/xWzx+YIgrzz/HSvJVEpkXuPzSY4ze/w0G9t3D88+cJJu6iKLmuHTpDWRZRpUK6JLoNykUH6bZCh9kUWrDK/0Aw4c/WobRbE2YPiCyyYTwHAdD1VBlpc1GbE09KqVym03RCkBuhRVe27pRbs4y/JmHP5UwNK0Nn3wryLL1sVvNDLv5eks72pphvFWl2vp8rQvxreCjFWL4Z12rHZC02iK1SpVqudwOQf7nWYv/9RltnWqlVPZnMM2zcLlY8r9fzfmH12R1OKaFJiu4hoWt/W+CClOXsQwFx9b/pwmGRbnotVsNvgHEDyqq5RL1avmn5hgtnWiLG9FiWPgsilvNi1Yw0QozWuFH6/VWaNFiULQaGrcaG7dunmO3QZOOZbQ3MJZhNjc4uk8T1fTmg8xotyj8aYvbnlz4AYx3azfTrLO06jx6swZkNAEqpVYYYfral9YPs5Wq+Q+4ol/XaT6INtfX2Fir88Zrr6DKUpu/0Wp03Pre+fdVU2RMXUOVRbLpFAUji2itkBZ/wom57zLw7b/k2TP7efG5GM9dPoooPk4uc4bF4Od44E//A19+Ty933y7w4uDXeGbhIX4Q/wzRb/0JT4x9gdxrkxjKWdL5aVKJAKlLe9lw47jiKIVrh5GWh6go07j5KJlLB5BX+vFy45TEMNrqIPJSP6VCGCczir46ROHKQerqNHZ6nNzFQ+irI5TFOE4mhLYaQLo6gLrqTzi0pH/olpYHsbLjuPkIeiqIlY5iviWokJaGMDPjlOQYdm4cMxfByIaxCzE8eRIzF2nW+qNYuQgb7glK6hRKchhHHMeTw5S1Cax8xD+oqtOYuQhOIU7DWsSVJprzkRm01Fjb6uEpURwxxGZxESU5hp6OoyUnmqDCeHsuICcCqKlg8wAcwcwHKSoxXHECIxPDyMSp6otoqRBmzj8gG5kxqsYMZm4cI+NzKsraJDVzBiMbpqzN+I71XBSnEG8GKxMY2TBFKUZNn8HMjCMuDbBmzbPhLGKkRkm+vo+aPk1RjGE2Gys0zlHXZzAzY2QvH+KGdwY7G6coTiEtBaBxnnVrAXFpgNQb+9GT46xbi8jLw2w48+SuHIDaUexV5YEAACAASURBVIyMP9UoSiFccQw7H6SiRTGzAZy8P01w8qM4hRFcMUhJHmu2BEZ9C4gY9BsWhTieGMXOjeKKo1TUCE7eZ5QYqbGmiWMeaXUQNRWgrMUxc6M07Bm09DBqcoyyOu1PdvJjlNQJHwKVn8KTFtDTkeaTu0nk1TH0dBgt5dPUb5TOoKVHUZMjVPQpauYMhSXfBFLRp9gsHkVeHcHKR6kZ/h7ZyISw8lFKyhQldRpPilFU4mjpIFpmBC0zjCONUdL80MCV/LZHUY1SaTZ6tEzT+KGOU1JGaFg+I0FLDWFlg1S1KJ40Qs0Yx86NUZQi2LkxSlKUkhzDE8NIy/1Y2VHKepSGM82lF++lZk7gSuM0nCnSV/bB2sl2y0dLBykqURq2D9xMX95LUQ1R1KeR0yMUtShv1hbJL+1HTQ6ybs1Sliex8gPkrj2ItPwwP/iFDhotmGavgPP2Tqrv64U7tt+CaX75D3Cv3ct1bZRiIYyX7qcmBilmhjATR7CSA7hZ/0qmnhxCXd6Plx3CSBzCyQywpoWoiCMYq4coFQKsF0IY6UFS2UNU00NsLPdzOb+XjZUjZN63leKuXr++vquH2r/fgfPuTjZ3b+HGnh7kPQLVXoGKILAu+LDJeucWGn2d1LsFGh0CuZ3+3t/Y7qsu613+wWijS4CuTtjSibu7k1qfgHeHAM/vQzMCiIUg2kqQciaClxxDSg6S2tPNWlcH67u68W4TWN8lUHlHLzc6BBq3CTB3D2viEFo5hpePUn9thFJ2lLXsOLWlYeorAeqZMdbkGM7KIMXlIdbEKHVzktzSARCjvPTt36fcI6De7h/aq28TqL5vO+XdnawJAuU7t7KWOEz12sMYy/dTEcNUCmEKFw5A9TTrSgzt6j6wI8iXv8NmfgxZCXB1+K9h92042wQat3Xg/mwna+8RqN/ZS2mnADt8RkVVOYx88X4w5pCWApSzIZx8iPV0lGIuQm6lH+WOrTR6trC2vYONd/ZS39PLzb4e1F0CGzsEePoermuDqCsHeNOcwUsFkC7vQ10+SMOIYuUH0TKHUTOHcJYDKHu2s97bTWm7wNptnT5Ms0fA29YMKs5+irV8P44Sx809SFkexk5PsJY/yPL7b+NmZxdvbu3Cflc3N+/sYbNHYOPOrax1CfDZP8PSAyhWGJ49gpoLk5bGIR1HW+pnIzVB8eoY9fw0K28cRi7EUXIxGtIC7oVRSolJnEwMV46jpUeoFaJsiFMoF4dpaMdRpSAVbwpTDGBl+6nk+1lPHuT6pQdQz/0L9ud/B/GjH+Tl//YOLv7nd2D/4c+x/JEPcOXP/j2Z2wXqXR2s7+jAeXenP7PY2sdaVzeNPgHOfg4vO4aXDtCQx1mXR9lUxymmBzGX+zGXB2gkxnn8g9so9fog3OI7eqi8vYf1nZ3UewUquwT46v+Dnr0fbXU/tWQczTyBeyWEnhihfC1ANRcloYQopsNImWG0uc9Q2ipg7xRwdnfy5o5u2NlLcfcW3JZ+9x9+l9KXf5fU336I1N98kMxffxDx73+Z7Ec/iPR3v0zuYx9C//ivs/yvv0b5n/5vVn9pF5k9Ajc7BBo9W7B2+v8dlrYLsLUHPv9nFPUwWTkA+Qjl7DCF7EG09GHK6jieFKTUBDr7TcAJSs2fSVENUzZCGPkjlPQgrjyClh7CzI3h5Eap6ZMoq4M4hQhFdRKzEEHPhak5i1TMaaRkAFuK4iqT2FIcLRuhqM1RNY+ip6JY2QnWrBOUlXn0dAwlEWbNOsG6fZKyOoudb4UXJ7DzcYxMBFecoqr7BzE7N0NVP4aTnyZ/bQQzF2s+N/FhnHo6jCdNUdHmsXJxXHGSuumrSltTjzX3DNfLjyInoxTVRUraUYrqIkomjiXPULGPUbGPYkpTOMoCJeM0NftxXOkEhZVxKuYsa+5xzNw8mSsx1t1z0DiHmIqgF6ZpeGdZLz2Gnp9DyUzT8B6j7vo6S09ZoGqeoG6fQk5GEVfDbBTPYYuziEsDVPRZGt4pytZJxFQcPTdN1ThGSZohdzmIpR5F1mYpVxZRkkf4xj+/n3s+8Zt8+u//gMdeeZV//OrDfHnfJMNTC3R0C2zbKtDRISAIb6dT6KW7xw8ruru7EYRdfOjDf8qfHv46f/34/fyPf/pTvnj3R1n90Y94cuEki/OneOJHl/jR82n2PhDjocd+QvCZk0Rmv8ep2P1kX7pI+iWTy6sNfnhZ5J7Dn+WPP/ER/t9//jT//QsP809fPsK5Z5d59lqaR19+gafHn2Hg/PP81YljfPR4nOijZzkfnGFib5Df+k//lT137KBva9e/HUj8/4QVnZ2ddHV18St/8Yec+0GGHz9h8+yPLnPfvvs5NLyPa5cfRV4JYRQWsaSjJC4F2Sg+iiPOkbsaREtGqWqLiCsT2IWjePIxauYZHGmB3NI4VeM4FeMY0tIEenIGTzyGV1hEXolhZad9JoU8j1OYRU9P4EnzeOIcqQtDOPkZSvIC0koYeXmyPf3IXB4meyWAmZ3CTM9gpudIXAliK4usXhrBlo+yfGGEsnmO5JUIrnqaa68MYxeOYReO+WFFeh67cAw1NUtFO4tbmENLTmJlFijLZ1BXZ8lfiWLn5vCkeRJXIvz4zD08c/zTfP/0Fzl++l5efj7C0tkAH/+ZHr5xxx7+uncXF6eOk7t0mYK0xErqOZZefZyn58Y5/PAXmJs4jGtlsR0FUcyhKAq6rGKpCqZu+IaK5vzDc1wK2VwbnmloGpqi4jkumqxganrb4GHqRtve4Vq2f/C27bbVw7N/+mDegnC2OYi20z5HlpqBhGX4F9hbylL/7612aNDSktaarf1WUNFmUzTPrn7AUGlbOzRFbc4v/LZDq4VRbU9EfHRCi8HRCjta7Y/W+bhaKlOr+NDPFh/S51r4bQ9NUdtft6aoOJaNpqh+CNTUulqGiSyK/tsVBc/8N4IKU5cxdBnL8A0gtxoH/kyjUiq2zR5vDQtaoUILhunaZltd6lhme8LhcytuNSNuHcqNdkDxViBnyXPavIZWs6PVpigXvXZAcYtrYaMpUvvzvhVm4tmOP/to1mX8vzObkE8dRSq0LSctW4mh6e3Eqtx0zbZct2oTrOJXVpqbmrfoWlq7oVbtpt5Mn9rE1HKFG5sbcPM6F15/lUwq2bwPRjuQsQyt3aRoTT40RW7yPCRWxBX0So5U/iecO/YgE4c+zmLwc/z46SFS6tM4zg9xzKc4GvxXHviTD/H5d3Tw+bs6+f79nyTwnY/y5PinOH3w75F+PI5x7SjLVydJ5adYWRnEKIziySPo6QGk5X70ZBA3H6OsTJK7cgg7N4qdDmKlR9qNilIh3P6zmQpQkSYwEkHcbJiyGKdYiGIkg2grAdb0WTwxip4MYqRHKUlxMpcOoq4O4xYiuPkwZiqCnY1jpMKY6RBaIoi6GqAkx3GajIqaOY+V9/kDRibEmr3YdpNLq0HsQpSGPUtRjaClhyiqMUrKJHY+TkWbRUuP44oTVA3/yYGaHMMVJyhrs5S1afTMKGZulBvlxfZBWE/FKSvHKakT5K4dwcyNs+bMUzWmSV48QM2cgbWz1MxJjOworjhBwzpBUZ4jf22Eij5H3Zynqk8jrQ69RXMawRWjeFKMsjqJng5hZMKs2UdREqMUloax8jFqxjxKcgwnF6YkTeDkIxSu9iOvDGOmx1iz5rEy46irATadBfRUkOzlQxSu9tMwZ2mYsyirw6gr47i5Sa67J8leGkBZ8WGpFXUKLTGCV5ikos4gLQ9R06domFM0zAny1/ZxvTj1U02KqhalrERQEv1UtCgNc5KiPEZRHsPK+kDNkjKO14JpZodQVkYwM2MUpbAfdGSGsXOjbDgLqKtBlOQIrhRrsjuiuFKYshanqERIX95Hwz5KWZ2mqMQRVwYwsn7IVJTnyF0dg+p5yuo8ejpC7uowFW0eLRX2t8K5OHVrtqkwjbfBk3bBV9Fmrx5pTnT8W1GZoqLNNIOtGK4Up6JPIyd8Y0vVnCRzdT9aZoiqGaesR7ALIVw5gpIcwsoHscVRjNwwFSOCnh0kv/QQNTNM3Yzh5EfJXz1ASRmnYUWoaEEylw5QUSe47i3giRGWX3mQmj5JTZ/ELYR57cdfo6zHqBhxquYES6/dR1mPUlTDuHKIldf3Urfm2PAWKSoxlOQQejZAw5miasbJrwxTNqfQsgEa7iTr3jRlJYqZHsXLxzAKA8ipA1iFfl74tR2s9QjUt/kwQ++ODkrv7YK37cC53b9KW/ijd7GWfYRGYYi6Nom9egj92j5KuWHqcghj9QgVOUxJCqEsH8HLDWEmDlORgtSVcTKv30cxP0xDHaeYG0Z86X6M7BCWG2UjP4r32kOsqodpXDlA4g4Ba0cX9PXypiCw/u4+iu/s5PouAbZ1sL5tC3qvwPptnZS7BZweAef2XpSdAu7uDsrbBYw+wecX9ArcEASkt3VwY1sX+naBtd4tIHTi7OmiulWguEeAlw5SUAeQ1XE2zEXcxBgb8hS2HCK1p5uN7k6u7+6jdNsWNnduQX1nB292+EEJc1+llD6A40YpSTG8lTCiFMSTfC6Cdukgyko/qhjEMqIY0hhr+QgVJYqa7GdjdZhXvvcHlHsFtDs72LijF3O7QOVnt/kNEEHA3dXJ2tIB1pf3UUrvpZqPUBfjqFf6sZaH8ZIBvORh1qRB1pV+ikuHUbUgyuxnuLFzB8WdXWzc3oX3vi6qdwk03t5H7fbm9OPKw9S0fsxre0GbxcnFKIsRHDlKKTGGVYiQSvQj3rWN+o5u1u/so/H2Ltbu2Arbt2HuFtjYJsAzX+e63I+VOIy2fISKFEJeOYQjjlDUxxEzhzC1AKo8SCU9jv6W6UdjV0cbpultFfzpx7lPsV4YoKhN4eYeoCgOUszPUM/u4/Lbu3izswv27MB6Tw837+rjRq9AZbvARs8WuO9vyShHUPVxuBTHcxZ4NTtAIxmiIkVQpLivmEzHcRMRnPwUtjiDW5hBX4mwsTpFPTuJnh9Hl8ao2FM09GnE5RHyyRDkwnB1hHL4U8if+i0u/mIf4g6B+k6B6nYBrVegvF3A2iFg9Qpsdgm4PQLOri3QuYVaTxebOzspvaebzS6Bta5uyoKA2yHAuX8Fc5ZqdhTxwoO46SN4+UEKy/soGlEMOcTm8hhP/cI2Klu7aGzrwL6rC/eODta2d1DrErjZJ8Dnfw8vfT/F1BGsSyNkpVkauTnkZIDi1QBVbYYL+hjKagA9FUAa+Fvo9E04uV0Cmzt6YNd2rt/ei9MlwI4uKrcJSE2Lh7VTQN/mQzLN7QLebgFjm4C5Q6D4NoG6IFAUBEqCAJ0d0NlJYbdAtW8LzjYBujvgi3+BUQigeTEqV49QywzjWmPo6cOY2QH//5nmBPJKP2ZmlLoxQ1n2J3xFNULFCDUV1wdw5RGqRhOemRtFWRmA6onm3DLGuncMS4yTujqAURinZExRc+bRc2EsMUbDPY4jT5NbCiCvhnmz/BgV7SiZywFq+nHWrFOIy+NIKyHq5iJVfR5PmsLMxqB6jrI6i1OYoLAUoKIdI391jKI8T0VdwClMUdUXkFZ8zlJFn8fKxSirs6zZx/CkKUrKDEV5mpqxQEk7SsM53Z56uPI8Je0oZf0YNeskjjqHq82hFWKY0gRqLkbVPoMtnaCwOotdOEbZOIqaHaNszGNk56jo56lZp/3phzKPqy5girNouRmMwhxF7SRl4ww3ak/TcE7jyvPo2ck2n0JN+9rUde8sm+4ijhjHEqfQCtM42jFseQG7ME1NW8Q0J8nkI9il88jZBaqJc3zjj/+Ye//wc3zyV75IdPolDkameGj0AMOxA9y2rZteoYe+LgGhS+Bdwp30CQIdOwSErQIdW3vpFQT6BIGP/d0HOfi7D/MnH/oIz60scWR4L/Fv3cvw3V/njddW+NLEPGdfe4TZ8PeIfGUA74U1+o8c54uHRzly5lGevLBC/ye+y913381HvvNPfCT8FR554zFmX3+Fw/tnuHQ6wcX8K+z70f3sfePrjD91H5MDBxn55Pf4JeE27hAEdu/sbrY9BLZ03AooOpu3fyuk2LJlCx0dHQiCwB99+BMcOnWe7z0xx+zz5xj+yj6+9Tufp557iSve/UipKdTsLCXjFEpqEk9ewJPm0FMxxKVRSupJlOQ0jniUsnaConKUqnkCW5xFz07iFY4hXoux6T7OzdIT6Kkp8lfHWXfOcLP0KFoyRv7aGA3zJGVlkeQbg2jJGOv2aUryAp54HDUxiZWbxhNnsfNTFJbGWbfPU1XP+MFUfgZTnEcvzJO8EkJMTmPLJzHF49iFY+0mhZFdYM1+HGllCrtwjOTFcUryImpiAjd/DGlpCitzlKp6BiM9TeL1AUzpBJd+9BDhvR8mPPyXPPfSMImlk5wf+Ar/+vO7+UxXF1963y8Q+uzXePnJp3ntjR9hOEu88dxJJg/ey7NPTjMbP8jTTxxDllJoukwqlUIpiFiyjNs8O7YYEkXXI5/NYTd1o60WRcvA8VbwZMkrNuGbPnZALohty4UfevgHdt8meStUaAUVLfmCqentZn7rY9Ur1VsXx5uziXqlSr1SpVautGcntUrVt3E0wZmtWUjJ89rwTrcZhHi2g66oaIrqQzGboUNLHlF5C5Bzrd6gVqncgms2WxeyKKGrGvVqzf9YskKtUm0HOKZuUC4W24YU17LbpYFWoFN0PaqlMrqq4VkGnqUjrFUqcP06tqZh6xquYWBrGkXbwmke2C3jVvvBZ0k47RlI0TVxbR3H1vEcA8fWcR0DzzUpuma7KfFWc4ivENXbCtK3NihMXW0yKm7NOVoH9tbbWiDN1vv6LIdbU5JWKNKaorSaH7qqNOcoWjv0aNk9HMtosiGUn+ZtNB8crcpL2/XaTMFaGyOnWV15K4HVZ1O4beuJ5/jNk6JrUy0XadQq1Gsub95cI5dNkFxdQpV9v6yhGmiy3gaRtl5ahtY2g8hinoK0TCb7Gor8KpfeOM7jZw9y4MG/YXrsiyQvzGMaP0Q1vs+37/kwn/uDD3D/b/w8X/2Z25j5599m7sHfZ/7hv+HHi99g6ZVhcuk4q6lxUqkxlEIUW55AXh5CXgngFSbQEuMkXtuPkQpR1SPUjBB2OoyTDuNkwpjJIPK1Aax0EC83jtUMK8xkACM5TPbiPsxkAD0x5IM1c2O4+QhOLkzhWj9aYoSyMoGRHkVeHmofpJ3cBHoyjJEKNRWlYYzUKG6zxeDJMex8xK/pF+KU1Tns/AQl5Va13y6EWXPmMbLjFJU4RtZnPfhwyxhyYog1dwZbHMPIjmLlI80nFz4fQs+O4kh+I0NODDW5F1OU1EmU5EjzKvx0G37pSjGKygR6dhA9M4yZG+d68WQThuXDOsvaJI4URksHMLJBylocLR1Az4xQt6ZZd+dwpWgzyIhA/TRaetQ3VUgxfw8rximJURrWHA13AT03jpUbpyJPUJcnKStT6Mkx3HyMqjqDkRrHSI+zZi2w4RxFvBZAT4RYN49RkqaxMjGcXJyKMoudiWFlxtFTo5SVCWr6FFZulKIcpqSEMTJDyCtHcAtjlOQwNT3OpjtLVYuhJgbIXtlH3fStMa4YRFk93A4uzOwQRmaQhjuNlR/By49iJYeoyRHKUggjG8AoBCmaMSxxFCMTwMuPU1Um8MQolhghuzKItDrcNm14chxXiuGIUV/5mgigZ0JYuQhFebI5vwlQVHzAqpEJoaTHcJVJzEIUR56gYs5hiTEsMcbKhQPo6TieNImVH8PIDeGpQYraGK40hidHqFtziCtDKMkAVXOKqjGJVRjFyAWQEkcoGxFyy/sx88PUzJjfJEkPUlVC1LUIZWOc7NLDVIwQdSeKpwbRc/24yghlfQw93U/NiFI34nhSCCMdxM1HaRjzWJkoNX3Ct/NYM+SvHqIoRWiY03himPTFfRjZKE4hxro7x4Xnv9lscoSpmpNcffl+zPwY6+4stjjqMyuUCJvF40grY1x+fj/F1CFq+jieE+Xsn7+Pza4+1oUOsnd2ws5ejPd0U/uZXl9f2SVQ+LkeeOMQhjhCdXWUm/kA5uVHsNNDuEoEV46irgxSSgVAjmKkRzDTAYq5USr5McqZETbUCLVCkGJ6kJvXBhCVIZxkP8byYWrJERw9yurL95O9Yxsb3b2UOnxeQfXOLqq3b+HGXVvZ3NnFuiBg7BZYb9bHbwoCpT4BY4dAcWezPbFrO/WeDjb7eljr62K9p5PNvm42ertY6+7gzZ3dNARfB/r0zwjwwgGqK4M0smHIz1HVpymnxrFWh5D29LLW3UHtti7Kt2/xzQU7u1nb2c2NXT3wxCNYiQPUxTFEeYy1dBRtZRAzFaAsRampcdTlAYzEMOvmNGvGFGtKBC03hCGPsJkN8sK3f59GXyfWzg64fSds7aa0pwdvVyfrnQK1O7dCdoT/j6z3jHMsra91d1euztMTGDDhYB9HLrY5zpxzuY7X5oePfY0zxoDBgE0waQawScMwqburKypLpcrdXdNhZhhjg8mZSR0rKGvnvLe2QuXuee6HLalnOB/en0IpS93Sf71rPWtj9TjS+hewVkeoFSNsyjMoV8bwiimcYoy6kkK89jBBLolqTnNl4m/ZHOijtl9g55BA4+U9PP/SHvYG9qMfaLdMPPNZ0GMhF+X6Seq5ceqlCEphnEYxzq45T/GHn8M7PMBWv8DWHQNsvlRg444+nj/Qj3GbwOawAN/+NHvqBHZuHK80TlCdoi5GsAsjBNVxnOIJmsokteopas+dYPVYD85A6Hjh0CDuXf3sDPZwo68X94AAX/40rfLDFK9/li05grV6nKA0xk5uDPOwQGtYoHG4F/NlQwR3DcFgP/SGgzJL76O29nlcaRTs0wSVFL6UpbGWwCjECJQ0+ecexK0moXERLRfDrWQJ5EV23ccwpQzba2m2VzLUzNPkKlG0wiTB9RFuGGnWY3/F+k/tpz4g0DzUT214H8/vC5d9cB9+f+j6qQ8I1If3sTvUG8ZmBvppDfewcWSYrcM9+C/tYWtIwBnowRvsoTkowNI/oF9/hE0lQaMapVGNhPGS8hRObhT16kNgnOZrr7udek8PO4JA69gAW3cM0RoQ2BgKo1y893ep5h6AXJybwaNouQjV505irUfBeoLaWhpHyhA8e5JAjvKj42/EO9rPzf4e6A1dFc5tvdDXA/29WLf1oB0UoFegOdRDa7iXxuA+Ng7009rfR2t/Hxvt1ewTqA8JBINC+FoMh8dbAwKt/ft4XghfI+stv8nW9VE0O4W3OsFeLolaidHUZ0IYc3EUq3yKG8Ec0uojGMUJNs05mkaGupbCLE7gVqNs2bM41QhuW1zf8+fR86P4chKzFA05V9o8ZnUaR57DVaaxxDS+NostZXHkWVx5Hkeaw5HmaZin8dQ5LHEatZCgYZ7GEqdx5Vn0cgq9lAqjQvIsljhN3VjClWdxpBmMcpot8wyBNId8fZLisyfR1+Ns6Et4lWm0tSiesoCnLKDkU2jFDJ6yiCXO4khztOxzeHIoEtS0My8SKjxlKRxIxUcJtPPU1DME+hKWOE1gLGGLczSt8wTqF0OhoRJDr8SwqnNsOv+OLS5RWZ2iZV3EV85ilOaQcxnqxjnMyjyFKxFWnxmjaZ+mbp7GrMyQvzyFp4QNJEYlg15O0rDmqelz2OIMenGGln0RV15CLaSxxRkUbR5NvoglL2D5UfLKPG/407/gd94b4zVvHeVvoqs8tnKdZ76fp/qD/+KlQg+HhJ9GOCwg3H4Uob+fYaGXg0I7/tEncJvQy0FhAEE4iCD8Cr/5dx/m1FPfZvGr3+b0oz/gu5dslp/8T57+1pe48NmHSX46RjT1bb65vsc9E9P8w/Ev8K5ElEXZ4tQbT/DOv/tn3vfJt/Khf/xTpG9d5t1v/RTv+MgpPnx/nO8+9UMm73uIyHs/ztkPf4G3ve53uEMYYn/vMILQS39HgOgN4x99bRGle/5gD4LQw5AQ/k3oExAGw8sfFAT+6S0nuFr4AV966mu855HP8Ad/+Un+5m8TlPPfoHh5HF+5gCMuI65muf6jMdT8LJvO42jFGdafHadlPUGgnSfQzlG6GseqLNAwz6HkUlz5wcPIqxk2rAuYpWmq1yfZ9S9gV2bQ81nKV+IE8mMY+UWk69PIqxl23CdwqnPIa3HktRgt4zyeeBplLY26Po1VmidQltHzWYqXIrjVOazyDOp6Gqs0R6Aso6xOo63P4FROU1fPUrocpa5coKE+TiBdwCgsoOfD64grUWryEp54BmV1Fl88T/VqBq96FqMwh6rMUVqd4PzcW8hG/zdPPvZ+1p+L8KX0x/jH17+aT7/8dh75nV/h7AMf4hv/NUNR+yEl6ftcf+aLZI9/jP9afpjZyXu58sPHMdUVRGkNSS4iKxVMS8M05HbKQG3PhzqmfquMwXMcLN1AU1Rs0+wiBmpeKAh4to9jOniOT80LsA0bS7ewDRvP9rrtk51aUrtd+tB18LeH+061qdlp0WgzLnzH7YIvN9oNHX678SNosyE6MZROA6XvujReUJnaEVYsw3wRzLNVb3QBoDXP69atdmIvNc8PN9+DOoaqYWp6l3/RETC8DlC0XX8aHve7jMbOvNxxp9hm6Kgw2+2cvlPDd2oI260m3LyBaxi4poFvW7imQd118C2rO9R3xILQ7eB0B2/ftXBtHdfW8Rzjx9aLxYZO7WfH7dDhWXSYFR145IsbPW6xKDrXeaFI0YmT3KrwtNogyjDOoatKl6fRcV9YhvZ/MDNCZ0goXAS+2729zoclaIsTnfxQ2KVrdHM+HWBmR6GqtytkOm6UwPeoeQ6tRoDvhqeb9RqtpsfNvU0cS+O5Z36EWKl2KbOm/mIuRYedoasylqGhyiK2oyCJK1QrT7F2/UvMTX+SC2c+S3rqfczGPsiF05/iS49/jvmpd/HxP/o53v+KoiiA8QAAIABJREFUQ7x1WODCx/6QJ6b+lG+f+TjFH0UoXolTzCXJ5WJUinHEXASjGMcsRNFzUfRcDKuYwiomcMppzNI4dmUMt5TCLSbxSkmsfBR9fQIrH3IramICt9xxXUSw8pNdwGYgJcMf6cUYdruNwi7HQ7hmMYqRj2AUIhi5BE4pg5GLY5dSOOVUyDUoxfClNDU1BFJ6cgjU1Atxtpxlaso8Vnm6PbyGg2tNzeKIKZrmHJ4cwjPLV8fYcs/gySladjhkNs3ZMC6Si+GKWbbdM2FrSHkSW4ziKWlqath1ruYn2bQXCbQs4uooSm4CX85gVcLWjvL1B9nxFwi0LMp6hJoy13ZqzKIVpqjr02GcoRrDFuO0rFmsagyzHMGqRMOGj0oCu5pgy12C5gUaxly7eSSGnYtgFaIhhFPLYlUTeFIar5KkXk2zYSzgVTO4lXC4NfJRnHKKlr7AjhMKFWYhSUtboqktIl6bCAdgfYld9xxmIYpViuNLabasebTcGE4lwo4b/ggM2RIxakqCuprCqUZC4UJN4kuhe0IvnKKhJ3HFKeS142ETiBKjoSex27WaW9YMDTlBQ0pglyZxpRib3hybwQKOEkfNjbLrLNBUp5FWR2laC2wFy+zWlvGk8H2o6yEQTVwdw1em2fZOs2EtoeWj+HKWmjqLtDpBTZ3FV7I0jQWMSrK7U6YUomilOLaUwVNnwh9YlSxONUOgT2OLk9S0GK4SxapGcKQErpTutrCE72GMppnFrExSXT1OeeUhtmtz+EoMNXcSpzJBQ4njlMaxCqPUzTh1M45eGqGy+gB79TkCI4ZeHiEwYmw7c/hyAi03RsucYcuex63EEa+PtB0uc1SvHccsTtHUszT1LNJK2Byy54dgNnF1gg17vluLKq6dwKpGYeMCO96juFIaNT9Oy8qy5S1QvnYCVwp3khuVUWp6FEuPsvKJP8TZP8BWXx/mbf3s9gvU7hhg+78dYfeAAAMCxiv74Jkx/MJJHGUSY/ULNOUp1JXj2IVJjPVx6tU4bn6cDSlGTYzjV2NY+XFq1ShbRpotI4W2/ghG/gQbdooVfQRHnmLHnYFKkiA3Qes7D+IPD7MxOEC9V2Bzfw/bR3u5+ZIhzH6B4GgvW3cfQjwqYA+HjomtA324R3qRjwhYR/oIDvThDe7D7RcI9vfRODBAbbiX2lAP/lAPwf4+bgph+4ckCGz82S/D1Sh2cQzDyqBJKZxqknohTq0URTraz+5QP83DvQRHBZ7fL9A42EdzeB/b+3vg4qdoyZM0qxEq4hStXALqy2zoM8jXT2LmJwmkJFZhCrsYwSlF8ArjKMVTGPIUN8Q43//Ub9McCHeonx8OYwz+sX7cIz1s9ws0XzIMcpSb4iSmNIJfCF0UtWKcWimFk49jFyLUlRRWcYxGIYWkJlmPv52twX68IYHtAwJbrx7m+bt72e0fRt8fDvs8+zmQJrGlKHZpis1KlBvGLGppAuvaKH4xhvjsgzRuP8BWn8DOS4bYultg9yVD3BjswTgavg987RNsS2O4xUn88iROIayu9cshO8MtjeBXTtFSpwgunWTtWC/OoMDOgABHhvHvHmR3uI+b/X3hjvt//But0kOUV+9Dv/oAN+0sLSlC4b8+gn5QYHNAYO/wAM6dA9SO9cNAyD9wDgmQfidYUVxjCv/yCaxCFLuUYDOXwi4n8cRkWIMtpanJWTxxGqcyjVuZoa4sUi9nsMtprFySHWWJurGAIcXhWoTLb3kta3f1sHNkmL2hfsyDAuahfWz372Onbx/GoX1s9QvsDPWyMbiPzf197PSHjoKb/b1sDeyjcaCf7cM9NF85CHcdonFwCG+gl6BPgDP/iHH9OLXSBFtqknplCmPlONbaSZpijFpxglYxzRd/dpigR4Chgf9DqLhxWIB/eSOOOs7N65OYpSjq2hT16jRNKYtxLYG/nsaVs1DMsKGmOfdPr2H7rkPQF7JC7KM92Ef2hSyJHoHW/h6CQz0wEIp9W/29bPbtY3eon41e4UVrp19gpz+sit3pE9gb6GVvMFy7Az0wdABdEGi+63ehkkGsjNOqJKnnY5TKk/hiikBJYZUnMIojmKXwu8YuRwiUDHU1RV1N4UkxrNIkvhxHL4yxac0QKEnqagJPjLBhzbDtLbHpLGFVM7jKHE17GVtK4yrTOHIWV5klMJZQCykcaY4N5zyOPINeTuGr89xoPI5WTCKuRdirP8Ze4zHMaoaavoCrzNKwTuMqs9hiFqOSRi+nkFemsApJmtoiTXWRmjiLkU/gVbI0tUWUQgpfXcRXFwn001jiLC37XFcsceVFrOocNfWWUNHhRTjSAtvef2JXl/DV09S0RZr2GfRyGqs6y5b3OFvOVzDKMxiVGA1rnk33MfTiIoF+Dq2UwhYXscVFmtYFAu1RrOoCnnKGDfsxatoyucsn8NX58LWQlhBXU+zVn0TOx7HFDA1rHktME+in22yEM2y5j+PKC1jVLAUjgm//J7XcBVrlLI5yll/901/kl+/5Mw5+6Jd5w6m389nMRzh1apbT//FNhIEBjvUf4e4+gduEYQ4JxxCG9yMcFhjuERgUBIQhAaFvmGPCXQivEujrF/jEu9/PuljmW5Wn+PKVrxCZGuWef/wQ93/uu3xq5AnuiSV5ovgcX89f4dnL13nu2TWeuPglfuV9f8eb//KfedMvvY23/eG9fO+HEvOPfY13fPohHnjyG3z5e9/ing98iD/6hV/llcIAtwt9DAp9XXhmX0eQaHMqhB93UvSFh13xoldA6BcQensYFnr4gze9l5mJFBdPfpXrPyjy/779H7h/doYfXh2nVZpFXp9DXJ3pVpBalUWqqymU/DS+epa6fgElN4NVWURaz1BTz1K8OoUjLdCyz1GTzqLlpvGkeXx5th2LPY1TWWDtqXHs0gJWaQGrNI+6Ph1eVlxCXEkgXk+grmdwKosYhVlKl6M4lQUCZZncM+PU1WWa+lnMUharNIsvnaaln0fLzWAWF3CrZ/ClRazSPHb5NPLKLEZ+CT03j1mcoyafZsNcpnw1QvG5KHbpDHZpGT23gFFYwCzOo4mzGOU0j8+/jYXUn5NN/iWXv3uSsyfeycd+/+cZe93P855XHePLkfu4+swXUZzLVOQf8cx3znEudj//vvh5zs/cx3M/uIAqX6EiXg8bQOQiulHF0CU0tYquSu2Z0ESV5HCob1eEmrrR3cDuzIQdl0XgBdimg6Xb+E4N23SwDRtDNXHtcPPbNq0XbX473bhEvQvR9JyQc9ERJDqwynqt1o2ZhAJGKH50BItGLaBTa9oRQDrsjM5mum2YOGbIY3Ss0CnSaQQJfoyT0REXOg4S27S6j2Wj0ewCOLuCS9uNEfi1bvSkkzaotd0gndWpTfUcp9tcUvfrNGoNhK1mA27s4Rg6rqHjGga2puHbFo6hdwWCTuSiA56s10KnQAjc1NtVpkbXXeHa+gtaQzquCqPrlujEKzoui04EowPVdCyTRuB3XRS32kKsbltIB7zZuXwnPnKrnvSWuNJxVHRaRToCyI87KkxdawsVRltIcbt01U7M4xZ4xOq+2B2wSidbVO9agELnSSPw2+JEgO861Gs+rUadZt1jZ6vFRjPg6ad+gFQV0dpZJ991uw6TFx52xBqxUmJ9ZRXP0dGVNRTxKaqFr5JN3sPkyLuYjn2ALy/fx3L2X/jUe36Nd/ziAd59Zw8f/W/7mXv//+Jc5H9TeGqS6rUEUiHDtStjaPIMWiWNeH0cv5TCE1PUpGmMfAJ9PU5NmsHIx9Hz46i5EfxKBnM9ilNM4FdSBGIKpxRFXTkV1paWY5i5CZSVU/jVOF4ljr4+jpWfRL5+Ej03hZ6bwirGMIvRNpsgiltJ4pQTWMUUfjWLWYhjlxKYxVi7ynQCqxTFFhNtB0QSsxTHV7Lt6EYY7WhZC133QaBlcaUwWhE2aSRQclE8KYMjJtirn+46KuraHA19MQRZiWkcMUHDyODJiTDbKmVwxSw1NYvV5lTU9dkw59pu6vCVaTwlSqCH96XmovjyLGY5hVNN0TBmQyt+aYpNZ56WNcuOv0SgZZBzY/hKqi2ozGNXk5SunuiKLlphKhRFygkaShZPSmNU4vhalkDN4pYT6Cvj2KUkRj6GW0nT0hfY9ZZp6QuI18Yw8jF2nBCYKV4bxywk8arTOOUMNWkGX8zS1Odo6XPY5TjVaycIlDRmcYKmkcGTomyYWXwp1t6hmsAuT+FUI/hSnJYxjVOdxCqP41YncSoTbVhmAk+KYJcnMMUIDSNDTYrjFiex8mM01RSuFEOvTGLKEVruDEZxAvn6SQIpRV3NUtNmkIsRGvosdX22W9u6WzuLI6a6y66k8KTpMB6izLBpn8aTptGLsZBnos1iiWnUYgxHnqa8MoZZTbHlL7MTnMOuZtCLMXwljSOFu8m+msQW49jVOGp+ioYR1pra1Rjy+iiuHCfQU+1sdApHjqAWRqjrIfQtkGN4lUm8yiSBHscoj2KUR6lpMWxpEleewiiPYlXHcatpvGoKZXUMZW0MT4zT1DPohTFqShxPjNMyshSeexCa56irGZp6Fj0/QVPPYlen2XLOULjyME1rmkBPEuhJtOJEm52ygF5I4MkZHDGGtD6CryapaaE7pSlP4Fsx5OoofOM4hbv309o/RG1/D3v7BLYODrP9E7fROtoHQwL+EQGO/y2sn6QiP4hYfABPHsfOjWCvnMJfm6BeilKrRlDWH8HOj1OX4vhiyDNpWink3CNIaw/iK5PU9AgF5SR2YQRTnKBZmGS7EodLE+gHBmgdGGZjKNyx53A/vOww9WM95IYF9n791dz4uZfy/CvugDuOcOO2Q+zefTvB7YfYuP0oz99+B9xxjJvHjrB9cD9bB4fZPXKIzQPDbB0Y5uZtR1h75TBXXtmP+Mc/B988AbkJyuVTFNUYsp7BFVNsidNYa2Pkh8Phq3Goh92X7Ye7D7F7x0G2Dw9w8/AAnP9X/NIIfmEMUY6yVUzjlqL4lTh+NY62OopTitBUM9jFCGZ+kqYYo2FncPQYG/lxfvTZ32NjsAfncC83h/rYHe4huHsY57Yedvb34N3RR2PlQbRnPo2ljdKsRqmXIhgrY+wai7TkGZpyhsqVh2gZKWprUWQ1QT7xdjb7evCHwirWjVcMcvMlvez0DaHvb8d9nruP3dIp1MIobiVKszDBhpjArEZpFOK4+QiVp+/HOzzAZp9A4+g+tu8S2LljgOcH+zAOC+weFOBbn8bPPYRfjlKrRGiIMbzSBE5hlLo4hV8exSufoiFP0Lg8wtrtfTiDQsiUODiAc2cf2wP72OvtoXZQgMfvpVl4EK38MH5+hB0jRVOaQvruvyIfbAscw33UjvbRODYAg3083xdCG4m/C/RJiuWH0C49hJKbwMhFuVGZJVBmqCsZGmoWdW0C8dqpMGZXSeOUUuGO93oMUwmHWPtqBCMXZbuc5Jt//GrUAyHn5IYQugTUI/twD+yDfeEKhvex2Svg7+/BGBZwhsPaWW2/gN4vsDHYQ31/HzuHe/BeEnJYakN9+AM9NPoFeOwDGCsnaIkxmtUom3ICNz+Ks95uylk/xUYpw1dee5RGby+7+8L7qB0Q2Ds0QNDXfj/++fex5FG2nxtBXBnFLiepldOUnn6EemWWTXEBrZRkby1FvZrksX/+ZVqHh6C/n53hHtzbevEPh+4KBIFmf+hakg8IuH37cPt7cHoFaoN91Ib6X7SCoV78gX3UBnsIhnqpDfTgDwjd8yRBYOWuAXjsYViLYUkx6tUEfjmOoiTazsoENTnebaLasKbZdhaQV8dwKmFdaUNLY1em0AtjtMxpanIcceU4ZnGMpp5Gy4+h5SfxlGlceQZfW6BpL6OV43hqNhStpSyBvoinLOBrS+ilaWyxI2As4sgztJyzuMosVnWawFikboYuBiUfD10UlTSOPIOvzbPpPopZSGLkEzS1RTbM08irEcxCkoa2yA3/Ao48h68u4EizGJVpbHEGT13AUxdQC0lscZ5AP0ugnUUvZXHlRXz1NLY4jyMtUFMuoBXmaNkXMKudxz+PI83Tsi9QU0KWRM3Islt/FKsyh1ZYoGleZNM7R3U1ia+epWVdZC/4EtXVJFZ1gUB7lE3ncZR8FK2YDG/PukB1NUnDXEYrpWjap9HKURpWeJ8t+wJKfhpHXMSszGBLsxjaJGZhmVbhS9RXsxgrGX7xpwR+5Tf385rfFfjdX7uNP/rt/5u/f3+M905MIdwtcKTnIHcJQwwJd3JIEBD29yAc3k9P/0EEYRhhqB9hSOB2QUC4S+AVxw7xEuE2Dhx9GT/7e/8X//i2P+aD73gf7/jn47zxnot8YOoMnxl5mI+88x/45uy3eO6LVUZGT/Prb30zw3/zK/zMz/wub7j7Pfzkaz/Imz4zyb+vrvHod7/DxUKZX/3t/4fDw4c5LPRxROhnQOhH6OtHGOhH6O2hpydcvUJPN87RFS7akZAXuSz2CQi9vfTsC2/rz/78A3zs7ffyvjc8TP47Jm9/77uZ/9oSRScZ8s7ML6IXl1h9ehKtMIddPY2Sz+LJZ6ipZ1FyswTaeZTcDGx/ncr1OEo+w4ZzAbWQQVnNoOez1NXT1JR5KtfGqaun2bQu4lTCylF5Nd6ONF2keGkKPT/LjvMkdfU84vUkylqGDfMCdXWZ6z84ybbzOHV1mZp8lsJzY3jSAk5lHrMYihmb1uP40jLa+izSSoKGdg6zsEBL/yJm4TS++ChaLoR2mqUMRmEaTzyDVTxNS38SeWUWq7TI8/Uvo5dn0fMplOuTfOc/P0Z87E+4kH0P30x/lHt/+9V89O6jfPS1r+aH8+Moxe9RkZ9ivfgdnvrmMl+cPkH0kXdxduazfO+bi0jSs6jGOppRQFZzyGoeXRUxDTlswbQMDE1vb1Kb3WFcb7sJOtyKjgs/dDz4uJaLoRq4lovv1nBtD03Wce1bcRK3E61oRzA6zoYumNJx0VUtFArag37HhdFhJNrtuEeHm9gRKzqPqcPO8JzQRdGqN7pMjM5GvN92cAR+6LBw2kJEp2Y0ZDaG3MZOkqAjzHQ26TvOkA6Q0zFvzcldEGdb0HhhA4rXdpc4lt091BQVTVERNht12NvF1jVsXcOzTBzjVvSjIzTYpkG95rWjDKGIEAoQBo6lYVta11Xh2qFwYZvaC8Cat9wUnWaOjsuh49qo17yuMGLqGvWa1wVKdvgTL4x/GJrabhuxuiJDp2mkAwH9cUdFyKPoiCW3qkg7jgpDU9rRjw6c07tVRdoBiHhet2K08wHpxEM6KlXN89uqmtG9X8+xaNZrXWfF1kaLRuCzudFgZ2uDy889g1Qtd601obNCx9TV7qFjGWiKjKlrqLKErTsoVQlblzDVVVaufIXvfGOGi48+RGT8n/j8h97IxBf+gr/4n/v5yP+8i4+++gDvPCbwbPr9aKun0EpZSmsxSrkY+dVJpGIcX5lBX5uiVkpSk0OGhLoWQVuLo67FqF4dpyalccU4gZhFvT6BlY/RVLLYhSjS1ZPYxSkCKUkgpVBXR6mJiZBjUQmFC3XlFNraGJUrJ5FXxtpMirB21ChEqEkZPDGFth7FrWbQ1iMoaxM4lQSemMQsTuJUYyi5MQItg1GKULl+KmQ8yNPY1TROdRolN4ldTXaHe18JeQdWJUHLWmDXP49ZTqDmJ3DEGHUj0wZvZqgpc/jKLPL6JJ6SomXNUDcyiKun0IsxGvoiO/5Zcs89hFGKcbNxjg17AXFlFL0YCU870xilCRwxSdNYpK6F0Q9xdYyGMcO2t4hemqK6cpJAy+DJSaxKFF9N46tpzHIshHnKGcrXRpDWxtl0Fmm0Kye9UpxNY56GPkt1dTTsfNdmCKQM1UvH0dYj3AzOYxRi6LkoVjGBW0nT1OYwC7Gu26KpzXedFm4lTSDPYORjNNQZ3EoI7bRKEWg+ii8nKF99iJocp2Vk8MRbUE1fiuOJMYziOBtmlpoSo2mkuk0fG1YGceVh7MoEdS0BN5+gunIcqzhBU0myZ89h5MdoGBnk/Ck8I4WYO4lVnqSlTdPSsnhSCqMcx9WyVFdOdd0ydX223cARxj5Wn/4Cjpihoc+j5qPIa5Ps1c5RU2exykkq10YJjHnMaqrronh+43EceZrK6jjrl45T12ZxxCQ1dToUjMQEDWMGT05jVxME6ky7MjZBXZ/GV1NohXF8NRFa5HMnaFhpbHESuzpJQ0vgVUORwi1PkLt0H00rzYYTOjaqqw9T0+Ls1ObwlCiVK6Ns22fY9c6i5SYoXnqQXW+eHW8GozjC2lP3UVcz0DzHlj3P+tP3s+0ssOMuYpWmkFYj7PjLbNjzuFKUlac/w26wGMI9jRns8hzb7nnUfAS9NAkby9jVCFpxAkdKUKuewnPiaNIEXI7wvV84jHdsPy1B4GavwHZvP82j+6kdHWBrUKDVJ3D1ZQJ845PY9sNY+ink3AM0q1O4107SzE0RFCdxKxOY4hjmykmCagSnMkH+yucprXwBpXicph3HkUaxrn4BXxxnKz9KofQIYuUUjhzBvX6S79wlUNs/SGugF4b6YLgH7jpI484+Lg8L8Im30ZAmaMkRmmKEenmKjWoCb3WC2lqEjVKaxto426UYW8Uoe9UkO+U4zdwErdwkN6QU9rWTbJci3BTjNMVJlPIIljeNISVpyrNIq2PsyFmc/AT6XfvZGQzbKTbu6IfDvWweHaIxJLA1JMDCh9FWHsBeG0FW42yXpik/9xCBlGLLnKVWTeBXE2xoWYzcOHZxCq8wjiVNoVbH2MyP851PvoGgJxwEt/tC5kPtpUMYRwQ2hgSClw5yQxxnV57A0EZoVKZw1kdpiinq1TR+OYGVn8SrRqjJETbLKUqVcS6d+nNaPQK1IYHdAwK1l/Rw866+FwsVlz5Pc/VBpNwIG0aWG0oae20UKTfKnjrLrjmPfOlh/COD3BjuxT8osHvnPjYP98DQIOah0N3ANz7FljQRijTlCG5xEmNtBLcYRkHc0ihNJcKmFqNx5RTrLxQqDg3i3TXAzlAvN/p62b5dgIv3sFl+mIYdoVEZR7n2ILXKOHvVCMWjAntDvdC7j41DvWzeOQz7+7nZH9Zz8q9vguooBfFhalKM0soIyrUxbpZn8dUZjPVJAjGNlY/gV1PUqin8Sgq3lKB6+SSqmmZHW6ReTKMoIfvo+qf/mGvHBJ4XwriRMyggHxTw7xzmRu8tocI6uI/mcB/m3fvRXnGI+iuP4f/MXRi/8gqe/42fhSOHCIZ64fYhGi/vh9v3U98/QDDUHzoklt9DoxrBy4/hFyeolSbY1TPo1x9BuvQF/MI4N9UF/usXb6Pe08Nej0DjSC8bxwbYGBRoDu5j54AA7/kd9OpJ9q6MYRQi4f//5Qz6ygQtZY5mdZbqWoTW5RhuLsb1k39N48Ag9PSyORgCL/1hgVZvyNgI7hpC/B938uxv3433Uy/D++8vw/3JlxL8zMtxXn33i5b28qMoLzuM+hNH0F9xG8Yrj6G87DDaTxzFetUd/OCX7oQT74b1Wbaraer6NNraGG4pSqCkuw1kDT3Dlp3FkyLhd4U+S02aRs+PoqyP0DKnQ/HcnO4K6eHlUnhiFF9O4lQTmOUELecMZnUavZzBU7NdEduopFELCerGaeRcEldZwKxmqJtLt1wVzcfZ8s9x5QcPIK5HuNF8nLq5hFZMUro2jpyPvSgusu0+illKY5ZSWOUMnjSDL8/iVKfZtM9SN5bw1XkceSZs5bBDIUQvp2hYp1ELGerGMp68RGUlhi3OY1Xn2Ks/ia+eRisssuU+iSsvkrt0CkeeYcs7j5xLUl1NYBSXCbSzuGoGR06jFqYJtIsYpXlq+iLb3hdxpdM44hKudJq6cY6GcR4lP02gPcqN5kVq+iKuvMBe/UvUtGWMcpbAWOJG8zFcJfxe3XDOUVPPUDfO4UiL1LTT7DWeYEuOEVTPE9j/Sa12lk31PH/7C6/kc7/+Bj5411He0ftrvPl1H+R1f/Ax3vLBv+Z7PzjD37/ns7zlk9M8sPh1PnHfe7n33e/iHW/+R17/J+/kp3/zTbz+53+LX7jzKP3DAn3CQfYPvwpB+AmEfS/nVb0/yUuFO3jFkV/kr++NEJ95kAcf/jQfef8Huf9dp/i3v5zi/3vTA7z+b+/lDZ+/n9/8jd/lQM+ruf1lv8eR3/prhP/1Bwy+5jW87KWvYljo4+Ch2xkW9nNQGORQz356ewYQ+gcQ9gkM9fUj9A7QJwwwLPSHTosXxEA67oq+9gqdFmF1aY8wQM++QU5nv87px77KE18J+Oo3KvzVG9/G4tQckrTEdTHL+rMxnOoydvUs4mqG8rUEgXYOozxHoC0jrmbYcp9EXp+maV5gw3kMXz1D5XqUln0ePTdLTT6DLy8QqAuIK1No+VTbDXGBQJvHk2ewK9Ns2ufRcmEERFnNsmU9iZ6fQVkLIyE1+Qw3gy8hr6YQr4eOC6c6h17IUJNPY5XmMAqzSCtpzMI8Wm42bLwpLaDn5ildShHIF/Gqy6jr01z53sN40hxbzkWklTRrP5pCzy3SUB9DWctSeDaMGt30nyT/o5OczbyVr/37PaRP/Bmj73k9977+Jdz7qru453/8NFP/8la++aUsovoM67lvcX5uhPlT/8Z9n3gzl354Gk35Iap2map8FUXPoWjrqHoOTa3iOjqGJrXbGENRQFfUkF3hel0A5Eaz9aLZz9QNam5AM2jitEUKxwzjIJZhs9HY7MY5OlGMTuTDbc9/nZaOFw78pqZ3q0UD36dSLHUBlUH7vjsRjI6w0WjXjm5tbGAbZhjLcDpNGyE0s8OlcNswzs7me831MFSNjQ5Dw/WQRantnAhZG52UQdBp96gFiJVKV7Dpgjvb9aaNIMBrMyM71+mIJJ3GkI4YYpsWwo2tLW7ubONZJr5thdEPw8Bt8yo6zoXOsN1xP3QiG4FJMhYvAAAgAElEQVRv47smhi7j2gamoYTiRdtREYoBZpd10XEy3IqDhE4KQ1O6IM1bTgnnRc0iHaGjc93QRWFwC+B5iz/REVcsQ+tGQ0Kmhoupa11uRsh70LsiTEfg6Dxvzw57cbsdsh1gSvsD2lGwOopVxypjanpb7dLQFIlGUCPwPeo1n3otdFYEvtsFiGxvbrK+sopYKWGbOoHv4FihOPHCGtaOQGNooXjhWzUMWUWXFDSpgFy5gm1e5dmnz/PD7y/ytfMn+PrF+5n85B/xgV+/jffeKfCuOwSuzN+DmotgKFly18fIr46hVpKsPvswam6KhpylIU6HDQy5MB4gXpuiJi20GzgSaOtT2PkEZi6GnY+hroxjrE9gFyIYuXHMfOicqLUBm538tVuOoq+Poa+PYZViYSNFPoJTSdBQs9jlOOK1U+j5KQJlBqecRF0LnRZ2KYq6PoZdjlBXU9hiFEeM4UhxXCnZdk1kcMQ0gRYyI2pqCD30lQy+Mk2gzeCKqXasIuRbmOUovpLEleM4YgI1N0VdW6B0ZRRHTGOWo+wFp7EqU5iVKJ48jS/Phpb/SgKzHGvHANLoxQhaIcK2d5q6kcQWo2FUo5TErmRQ8zE8KcOGvYAnJzHKEVwpwaYzjyPGWXvmftaf/QJbbhgR6TAqdmvLBFr2VhykksAtxnBKMXw5w26wjFKYwq4kaKoz7JqLBPIMdimBXU6yYS6irE5Sk7K09AU2jAW09Sn0fBRfmqapzVGTplHXJmlqc2xai6jrk3himg1zDqcSR1o5iVmcYNudY8ueQc+P4lQiBEqSmpxAXT+FXZkKRQo5EdpwKxM0jRSeOEXLTLPlZJHXjlO59iAtZwarMoVbiVCrRKmLcepKEqsyhVaeYLuxiLh+ErM0yaYxQ0vLUteyKPkplHK0HffIYBSj6MUodjV8Lxp6WB0bckvSeNI0diWFsj6FK2UI1NnwcyJP4yrhj1EpN0XdXEApRLvMihuN8DWXVscRVydCuGk5ibI+FbpotFnsashAMctRfDWFnDuFVZ2iYWZoOdNY4iRGeQyrPE6gxLCKY/jVKTb0FJ4SQ8mP0DDTNMwMgZ7EFqfYdGfYcLLUpFmMQpyGOkNDzVJX0wRqgpaZRll/BLM4RUObxqnEqF47QV3NoOcneL6+zPrT9yOtThFos2y5C+ilcaT14/hqgqaZZeWpzxMoZ9hyzmFXU6w9ez9WdYptfx69NEnh8kNYhUfQzEkMeZLnV6aY+dVhyncOwtAQOwMCe30DbB0Yxj88QDAksDcgoAwI8MibofgQLXmEVnWUjfIE3rUTbJaiuLlRzMIItjRGS4yhrTyCK05iVEeRi8dxpFG2zBiN6ihq6WGa6iToaa6KD1HRxtDLo/irI3zjZQLOUB+NgV5u9IeMDA714h0WWD8mwFt/D1MexTYmEcVTVMuj6JUIjphCK8aorE9SU9M4YgyjNIWSG0MrTKAXJ3HEOGp+jIKRoKLGMM0klhFHkSZQcqO0KhkwlgnUbMioyI2j3jHUZVS07ujj5rDAzu0H2D48wM7+HnjiMxhrD+Hlx7CcLHvVWeTroai75y6xay90G5M2tCw79jxeYRxbjuCZCfaqUb557+vZGOxBHxbYHejh5uE+6j8xhHP7Prb2Czh37ON5eRyMCGLlAay14+xoafziFOJzj6BcG2HLmGHPm6V8+T428lEkaZKnH/5jtnr3EQwK7A4LbPzEEJsHBbZ7BzEOCmwMC/DDf2OvfApXjqGunaJVnKJejmJWo9TzUfasBUo/+jzuoX52BwUaRwW2jgjsHOqDvn7sQwLNXgG+/AnqxRGcUgzl6gmc/CQbSpotLYNXmsBcP4lbHMUujLC5MkHhrkGcQYG9IQEO9OPe1c/ucB97vT00Dgjw2Mdp5r6AUngQc/VhauIkZuEkzfwpVl/ey+bBXhjs5+aRIZrHBuDQIDf6BJoHe+DNr4WVR9Dc8N9rzZjBuD7BxkocW5nGKcTR1yZoqTMQPIqxNo6xPk6tmmDbmCXvprlxPc7ueprqxhLS6hhP/9xRGBqCvh52hvpwjvRiHullt78H+vqQBwWeet0R9o6/BZ4a42ZhipuVGBRS7F4ZwamMw3qU5dcfojHUy+7Bffh3CnCgl/pQP36fwGa/AGfejZMbpVGNEJQmcXKnqBUnqFem8Apj+MVxNksZ/uM1h2j09XKjVyA4tI/aQYHNoR5aQz34QuioqOYeYOu5k9SUDF41g7UWxcnHsAtRtKvjbAWPcSM/T1Cd5dLJv2HrrmPQ289Wv8DucA/NYYH6wR6Cwz2U7hDg2xG4PkpwdZIb5Sy7pQzI87iXRtkupNhYj+NfGeemOM1OKcVuOc12MUljdYrtYoLWeoTG6hRcyrBxZRK5MImnpjGKEcxyBK8So7E+RUOdY9NawChMIK+dYMebQ1kbDblKyixWaZKGnqYmxwnUJDU53o0qtoxpfCmKU5lky5lDyY1T1+eoGwsohQRqMRSwA2MeV87iyjM40gwN8wyONIevtpkP+iKeMkdNW+jyJwJjEVvKohYSBMYiZjWDLWXZcJdDl0V1mvVLJ9EKCVxphpo6j7QWoWEsoRUSWJUMViWMjVjVDI6cxZayeOocjjyDp85R0+a7daSevIQjLRDoZ3GlRerGMoF+NoxxaOdo2edpmGcwKxka1hnMSsi1CJQncOVFXDWNJaUI9GVc6VE85SyV1SnUfJa6fg5HXMKqLNA0L6Dmsyi5aXzlLI7cYV7MY7aH40A/gyOHTsXd+qMYlSRKPokrL7HlPoErLWFVZ7HEGepmlkp+loo8Q7AzS919jL947ev54E/+Ax888hd8/Lce4mP3xnnwxCdZ/uRn0Z4q8dH5Sf5i7D7OXFzg1KkF7n37vdz/0U/z1nf9Pf/0ofdy7Zvf55/+5G286qU/y1/9zod5x0ce4J8/92ke/PB9LH56icrqFl/+wWWyS2me/Nz7mfrXT/HA2DKfm/kKb/nMcd7y8U/xhYllvvM9lw/8xvt49c/+MsJLw0jGgLCfA0OvYKDnIEcFgQN9tzEkDHN7/zF6hQGE3gEGDxxiUBA4JvQi9A7SIwxwmzDMnX2HEYQehME++ocGGRAEhnoGEYQ+hL4BhH299Ai99An99PcNIfT08x/fr/K1lR9x+qtXuOdzU/zpGz/Ct5YrKMWvsn49i7Q2S6BexJUeRVzN4CvL+MpZ6sY5nv3OQ2w6T+KIZ3DEM6w+PUbLvoi0niLQz/CdL/8bNXkZpzKPXZlBXgsdv5v2eZS1FIXnIrjiNA1jEWU9ilXOcqP2RWryGa589wSlSzGa+jncahjfCGMfZ1HXM1ileazSHDVlCbs8i5bL4FQW2PWeRF5JU72WwquexSrN0tDO0dQfoyZdwMgv4VTOtK8/S11bovDcBMrqNGZhiUB+jLUfTeFVzxLIy3jyMm5lCSOf5fIPj3Nm/p08MfMeHvi7X+Djv3WUz/3Sq3jnfz/GlyOf5dJ3l3nm2cd5/OIUjy+NcDbyGWaTn+Ty0+ex7auYzjqSsoKsrVMRr2GaBQxNxDLDgglZqmAbJrqqdZs6OlENu82R6LRidECYgRfg2aGrouYFIZfCcsPTbq0Lzew4GnRV7VaUum0ORKcQosOiCHw/jF28oM600XY7dBomfdftzqYdwGdns71TB9qZZV3b7jaFdNID9VqApRsE/i2nRdBmUoTuj7A0ol6rvahG1XPC59Jxl4RVrW43KqIp4fPrgDQNTX/RvOy2X0uj3QjSua5wY7stVJhGCNI0dFzToGbbBO4tF0K95nedCqE7wG7/zaZec3AsDcfSMHW5XWuqteMgPy4qvJAvccv90Il1dAQEy9C7LSKdyEkYE3nhZbRuFOKFzo+O66LTNtI5vyNAdJwUHefGrSiL+QIxpXPc+bEoh999czsfDNvs1NDc+jDcgmp6bT6FS73mvWCFUZBGO5ezu73D6vUVSoUc1XIeSSxSLefQFLnd/KG+IP4RNoEYmoKrm9iqha3peKaNqVbRlDUcew1FeQpx/ctcfWqWxbF38K+//2r+9efu4J13CHw3/kGq63HWV05SKUyglKO4Whazkggt8+UEVimMeOj5KcxCArc8i76eRs/FMHJJAnkWp5jEysfR16ZwinGs/BROKYpTiuAUp0JhohTFLUXxKvGwESQ/2f1Bruen8KpJtNwknpjCKccxCmELiFOOY+SjuNUURj6CshYKFHp+rNs2oZfGCfQUVjWKr6RoWXOo+Uk8OUPLWmjzK9LU9dkum6ITAWmacxilJNveWcxylG1vnurqCQJ9moYxj6/MUr0+wYa9hFGOUNNS2NWQYdE0Q8u8WY4TaFnq+gzy2jh6MawmbZrzFC4/gi1O0jAyGKUoZilJyzpDyzqNUYqj5iexxTiOGMeREoirI/hKKmy1aLsrOuKKr4QcBKMUw2nHS4xSlKCawipE8eQ0O8EyTjvasqHPsanOYhXj2KUkTW2em7XzeNV0+/Qcm+YSvpjGrYYxm5Yxj1NO4JQTBMo0W9Zi23WRoiZn2DTn8MRQjAjUJJ4UQ149ibRygi1nlrqaQsuPsmXPtmGbE8irx6lrCRpagkCNI60+QqDEcKqTNI0UjhIPYx65URpSAqc4gVkYJ9BSNJ0ZLDWGUZmkaUyzbc3hVxOYpSiukoHtJzCKUVwpRaBl2bQXaZpziKtjbNqL0LpI9foYjpihrs3RNBbC1o5yErtdYyvlpro8irq5gJyPYFSSNO0lbCmDmj+FUZ5ix1+moYdWSFecwZWyWJUk4soYnpTuto6EbpgkVnUKR4oi5U4QGElcKdJ97lZhlJoYoSZG2PLmCfQUemkCvThOy57BqkaQ10cwK5NsmHM0tCzK6ih1NcOefxq3GkNaOYlTibLtLOBUYhQvPYQvJdkwZ5FWRvDEBDeDsxjFJGYpQdOcYdOdoWlnkHMnCdqOikBdQM1H8ZWwPtWuRhBXRwi0GfZq5wnEUTR7ClUcp1mO8r0H3sTlVw6xKwg0DuyjNdTDzcF+toYH8A+ElYe7AwLlnxTgsQ/TeOpTPJ8fYaswinH1IRpSDKtwCq88inj5cwTFcdzSGHZ1HFMcZdtLUxfHqOeO87w4wU5rmkbuODvPPIDaiOPV07TyYzx/bZSVnz+KO9RHfbCX7QGBGwMC24OhtV09KrD3ulfC+gi7pVMYaw9Rq0ziXDpO88oE25UZ7EIS89II/soke9IMrUKCRi5GIxejtjqFd32CrbUUrbUE9VyEen6SRm6SHTFDPRdHvzKOU02yUU2jXj2BevsQm30C9YP7aBzr4caQwNZtw2wc6KXRJ8DZe9izk2zKCa5efwj3SgjN3NCyqKunkK6dpKVN41XiIdunFGXXmEYrj6FLE9wU43z9Y7/JxmAP/z9Z7x1myV2Y6dZ0T/f0JAWQSfY6sIv32sbL2hvw7l2vryP4AmuM1wFwAAwYmWiwQCAJCRQndD598uk+naZ7gkajgAQCCUmgkTQKM9Px5DqVc9VJHaYnvPtHnXMk7v2jnmfUU9OafqZG6t9X3/e+2oDA1YE+Lu8V8G7ahfemMARovn0PaBEuVY5gyA/g5A7TFMcJiuME5Sj6yhCBOIFTGeGVH3+ZjcI4lhUnH/04O/27CfoELu/rofX2ATb3C2z29GFd125UvHQ7l8uDeEoMqziGvzZIUBgj0FNsVJLt6cfdeNf1s7NnF40bBLYPCOzs3w27+3EOhqpYHr+FWvEobjmOnRvDyY/jlyeoiVEa1Rh+eYymHGVDjVN79TC5m/qw+9qNin27cX5uN5cGetnp2UVzrwAPfo2dyiGMyiH84iANZQJHHAYjxTP/JtRoXhUENvcItG4a4Np1A1zZLbCxrwd+802wdBRJPoJRGcWSEmAt0lyaYG35KHUxg1uI0pQytOQ0LSVFQ4pTr0bZ1FKs2lGuLUXZWo2xGmTIzf0zal+owg32CdDby9aeXi7v7oFdu9D2CtS/9n7Ij9IUR+ClIxiFQXxlAtbGqS8fpSwNw+oYD/16P409bYjmm0JDR62/F69HoC4IMPcpGpUIQXGUoDiKVxihWZ0If5wfxi+McKma5fvvvr47/QgOhq2K7X29NPoFeGs/fPJ/oFcOQzGJlh8PzU+FOI1qBq88wY4xh1RKsrGaxRZnWIp9ButNB9nc00dzj8BOXwisbb1pD9Y+AfWX9sHC19lUxjDXo8hLoxjrUZxiEn1tAn1tAr+SQV4axSknkFdG8Kpp1l66F7sUx8hP4FfTGIUo9otHqaopVvU4cilCU0yhVyLYUpSN9fD7kpYxg1WMYJfH0fJDWKUIfjVNXZnBKI7gSzHsyng3tDBLowRynG0niy9NhI0KKU5dn8RXJjErKWxpisuNR9j0FjDFJJ6aZcs7Qd2Yx65mCbR5trzTbHonurDMlrOIko8R6LO07EVa9iJ1cx4pN0Ggz+JrM8j5KOXl0fDnnUUsMYOvzWCJGYxyKrwqKWp6hycRZ8NdINCnkXIRAj2EU/paFleZpGWdCjWkhTQN40SbRbGAUZqibhznWvNHePJx1EIao5LGb4NCPWUuNHO4T2KUp7ClBC1njg3nNGpuhqZ5GleeZsN+CFc6hie32xDVeYzSNBvOQ7Ts0+jlBNX1CZrWSWracYxSFkcKZymBPo1ajOAqkwTaPE6bd1E3TmJXs8i5GDkziuacwlCy6PIRNGOB//i7/4Pf+evbeM/f38UnJhb59sJ9DN7/IaY/NkLu6Rafnfkc92U/x8Xs/Rz65pN89b5p/vm2f2Hozs9w9I5PIAUiv/UH/5vf/bV/4Dd+54NMPn6a5156lOrZZ3n+ubM8UVhn8bkzZA9/gdGRk4xlnuTQzNOcXn6Vbye+zeHxb3F88TTrr+7w7b/7Ll+861/58M1/wj++/3e5+08+xRc+/C985ba7OTw5xPkX1vnq57/Fbd+8hz/+0Ed453/8LX7p376LX3/HL/HLwh6E/n3csP+tvEXYx9uE/dyw93p27x1gtyDwjt17EYQBhD0HEfYM0HPgOnYLfezpqEv39HH39BS33/l5PvnBf+ID7/tb/uyz93FP8qcU8k+C8iTV1SnWzkUI1AfZdB6lrp+ivBRvN19OsuU+hl6cwZUWMMszKPkMSj4NG0/gSDMYhWnc6hyBPEfLXGDDWkBajRLIx7DLc5ilFG41iydNY1emkFajeNIMnjSLUUijrqfxqseQV1NouQw0nsAqzSAuxUImhXEcqzSFK87iVefxqsfQclNYpTkC+QQt4yTqega7fAy/eooN41GMwizqega3OkugzKLl03jVBVr6w9ilRfzqSZS1KYzCNIa4gC0uYFePUcwleepHt/PUQ1/lG//rHfzzuwXu/p138k/vvon4LR/j9PTdPHJmlNnsdzh0xyeIfOczPHp6jFLhGWTlPIaVx7JFRGkNWc1jGSU810BVKnhOeH60dAO5KrXPee7rDYp2o6EzlehYNxpBA9f2sI2QUVH36wRuyKoIgwq3yz50LBtVVjB1vRsYdGwavut2laOd0MGxrG7bohN4dPiIXUNI++pwMN4YXjTrDZr10DjyRpVpx2rZaVN02BabrVa7ieF2DSedl/iGqoXn4q61pH1P57zcDnCsNmzUtew2MDPUkhqa1l0odNYEIZg0/JqEnc0NdjY3sDQVS1XDuYdphqwKXfuZZkMnVOjoRcOPm13bh2Pp2KaK3zaBeI7RZVq8MTjogDIDz/n/BRUdDWkYPth0tKcdyGYn5Ojc0+FahLwJrTsTCT+X02VXdIKSTlujM0HRVaXdDHHbYE67q191bbMLMum0KDo7IscK5x4dEEnHTdvZF3WoqVsbTVzbpNWod1sb9cBrhz8erfpG935NVigVcyhSGcdWcWwFXVXabI8OmyIMKTpTF0czsDUDTVSxNQvfdrAMGdMoUSico1j6MeXy98gO/yN3fODX+MSNAv/8b/bzfOoWVl4ZRamMoYkRlOIoSmEUuxrHEuNIuVG0chSnEoYGei6KVcjglELYk7wcxcgnCSoZ7HwMuxAL9aNiEjM/hl0cxylF8MV41/wRVBPdNoVTCgGb6voogZzGKETQ8+Po+ZBX4VbilM8fpvDq/dilKK4YxyiMYRbH8KoT1NQ41eX7UQuD1PTwYOjKsfbhPuRDWOUYO8EiTXMGeX2k+7Y9UEOeRGj+SFPXp5HWh2gYGczyGE41Tk3L4sudK4NRCoOKQAvbF6FFYhJfybSnAZNYlRBkaYuJdpAQRcodxpWiNIwsgZIN5yTyFEYxiislaRiT2GKUmp7BV5K4coINZwatMIothi2Nuj4Vfr72ofySv9BtcdQqSRpKBreaRM6P4WuTYZtgfQx1aYi6kqWhTuOKKaTlEWieoaXPIC2H/IqmnqWuZrDLYbOlrma4GhynpqQRl46yac1RVyaxihO4YhxPiuNJMS77s9SUODUlji/FaGgpAjlOXUtSUxJo+SG03CCBEmXbncIsDiEu3YtZCpsFW84ken6QQE8SqAms4ihOYRQ7P8KmOYknx1CLw5hyhLqZRi+MYORH2dCnsCsxPDWDKSVDo4uYaCtkQ05FTZtCL0ZQcqO4UoZAzaIVouiFKE1zDqscHt4DZQq1GO1aPjx1CleZxBST6OU4DWsOJX8EozxG05yjZR7HEWdwqzP4yjRaIUplebBrktkJFtBLY2w60/hqHGn9CEZlBEeO4MkT+MoEXnWcQJogEMfxymP4SgJLjKAXR9FLozStSRwpilEaw5Pj+HKUmhJHzQ3SMiYxixHscgy/msITU9A4QUPLIK8OYhbHqSkpWsYU0spRakqKHf9BmsYsxQv3Y4njBFoMaf0Im+4MRimCVYm3n/cUm04WXw3ZHnVtDl+epVEdRjRGCOwkphRhqxDh8bcL0NePeVDAO9BuMvT1EVzfT+uGgVBd2CPQ/L23wUt3Q26E5tL9eOVhbHkcszxEozJCff0BguIwdWkcXxnDqByhoY4RrN/PlfxRNs/dhXXow7z6sf8LHv0utdJRVG2Yy2aShjLB83/+Lvy9fdQHemntCQ+im22DQP3gLjbfsh9Wj0DuEM76vWxI4zQuHuXS0hhbhRReKYl/cYzmeoxWLkFzPcZWMUVtJcJWMc1mIcmVi2m2V8OPNXIRguVhWoUYZm4CuRTDrsSpF6IoFw8hXr+bzd1hFb5+4y6u7hXYuekAG/t72dnfC0/cg186ypaSIF8cwr0Q2o8acgojN4JVGMcpRqjLKXwxRkNJ0ZJieFoMU4lwqTTOD//lv3anH5u7BDiwi+bb+qi/OQyINt/eD/oEG+v3YEv305LGcHNH0ZcPs6VluGzPIF64Fz13mG0nCdokuhZhaejPuTawh+bALi4P9FB782429wns9O3FPBhaKTh3B5u5Q5jiOHU1RbMwRqM8gSFGqOUmaEopSi/ehb2/l83dAv4Bge29Ajt7d0PvHtwD7QP2D75FUBhEWxvjkjGDX4qhrwyhrRwNpyCFEbzSKE05iv/KIdZv6sPbK3B1Xy+XewX0GwS29/RwubeHjf0CnPwq28X7ceRBWtI4bmUEszzIJXmCF3/nRsybdkNfOFPwb+hla28P7N9Do1fg8vUCvPQANSdK3Uyz+vI9eKsTXC1nkeQE+vIom0oWbXkYvxSlKSVpSjGcwjBBZQxLitEqJVDEKGI1yoV//j22+/q4JggU3ixATy/b/T1c6dnFNUGg8ms3QjGDtHI3jjrKzsUhlooPsFY6TPP8EWqFUdaUIchFefbXDrC5r5/tvQLumwTY10tzoJ/mnj62+wU48yVaUgy/MEK9Mk6tPIabH8ZYOYRfGKFVjXKpOsUT776Oem9o/fAPCNQOCmwO7KLRH9o1+NKfopQeYOf8EHY5hlWM4xUTSOcHCcoRNuRJPGuR/I8eoJLP0HxuiMqb9lE/OIC1L2SAbPcJNK/r5fJ1/Wj9Akx9DW3tHoxCCrs8iZZLoOcTbJiLyKsTOOIUG+YiRjmFVkxglJM48hRqMY5aiKEVE3hKlo31NJI3x5Iaw1mfYDsXRxUjaFoMb2UIT5zEKSdp6lNouWF8KU5Dm6SpzZB/+TBOJdKdetSUBGZxNAwriqNtpXaShpZEz49Q0zLU9Cx6KYGnzuAqM1TXR6kZ07jtRoOvzXYZD3VjkZoxh1XN4Ksz1I15An0WT5lGzkexpUkCbRYlH8NVsvjaDHo5iVFO4Wsz3YaEWc1gimma9gI1Yx6rOoklTYafS52kZkzjyGlsKUXLmcdVJrGlFLaUpmWfwleP4VRnUQtp9NJk1/rhSLM0jYexxXns6iwNc4GaPocrT+Mpc9T04zT0x0KehZxkw51HXI3jSidwpQWutR7FVxYJ1OO40jFa1mm0whSONM9O8BjiSgJXmSLQ52haJzDK0zSMk9SN41w4ey96OYFRidK0j3EpeAg5l0ItTOJK8234ZhbJGaMZPMaO930qK4NUqlP8420f5W/HvsqHJz/NrL3E4tNnKYmv8eiTBZ55XiFx9F/5+l/8EwtHBrlr6secfEXiR6/lufDjc5x/+qc8u7TCR79xJ3/+hTv40qFbicwmWF5f4qerr3Lq7FM89trzPPro95i4c5jR55Y5/OhTPHz2ec6/fA7x5RfJn3uF7z9/lgeXLnDL+M3cevcX+cqnvsAtf3kLE3dMMXIow8TcMf7wU3/NxZzGdw9H+dahEe6Ix7glMszIVIb5aIrYV+7gE7fdyVNPPM9H/8sH+Kv/9CfccvNX+JM/+RM+81cf5yP/4b385m//Pu/8z7/L33/rdt7+G+/m3/3Ku3jPL7+LGw/uo/+GfiZv+ypf/cAf8qFf/Sinjj3Fm//Tuzl14Rny8iTNlWPUtYewK4tIa1NUlpNYlfl2WBEl0I5TXc1glOYwy7Nc8h9l7eUR1EIGR5plyzuNtj5J5WKUbfdBAmUGZT2KI2Zp6iexSrOYxSmMQgajkEYvpKiujOOIGQIli1GKo5tCLAkAACAASURBVOUm0fNT1JRFasoir/z4HioXY+x4j+JLC6y8cJiWeQK3OotVnib38ihX/MepKSeRVzNUliYonZ+gupTCKR/HKi5gFuewy7NY5Sy+PIu6nsTIT3eDijCsOE7LOE1xbRKlNIetnUI3T3L23GFWzh0h8/X/yRfeI3Dne3+eT/z7vdz3mT8ieuizTKVv5dTxezk+eRvPPjTE+VceQ5ZeQdXX0IwSVa1ERcyhqCVMvYxpyFiGgmN1xA8Wmqy0pxbhgdtuMys6/IUOzzBs49t4jo9ne11ehalb+G6ApdtdrEDN89HbLQK/HRQ0anWa7YlGJ0Dw3ba0wf5ZQGazVv8ZhWkHhNkJPDqNhpArYXeDlbof4DkujVq9y4wIA5ZalznRbW20Q4ouj8Jxce2wVWK1mRidF/odMGgnbAknIHpXtWobJpZudMOVTmDRsaB0bCqdc7pw9dI2V7e3cXQdW9cwVSWEappGqCxtQyzfGAI060H7QO/iOQa2qRKaP4z2BETvcis68ErL0LrthU5j4nWNqNWFX3baGp3mRidw8ByLRs3vtiE64UcnROkc/v+/4M+a73YbHZ2vodOWCDwHVZbQVZnAc34mrOgEIZ2NTAegGT4EVlh9CYIQTNJ+0F6vwLyerL0Oz+y0KMJmhefY1AMfXTGoBw1qfuiOrZTyaKqIY6tYRrVrKHkjVFRX5bbZxMBSZVzDwpQNak4dTQ5DDEUr4foSS2s/RFKfJj30KcY+9ft87V1v5i/2CCwfv5fchRhScZjK2hHU4ihqYRSzEkUvR6msDaG3357Lq0PouSjaehJ1JdkNLTwxi1tKoq2O4xbjBGISrxxHWRnELU3QVFP4lVi4ty6Ms6FP4lWiaGtDGLkRfDG0ihj5MKQwChEqF46grI6wZc0SyGnEi0fwqklqShq7PIFdCTeogRJDWnkArTiIp0SxxHEsMayFNq1pnGoCrTBOdXUYrTDOljvfPvBnqOtT2GKCljXTDSJcKUGgJtgJ5nGqcQrnD7PlHmfLOU7x/BGU/CieEqdlT5F79V6MUowNe4ENexY1N4ZVibPpzLHlzlNdCe0fXHqETXeKmpZEXBmkrs2grE9QXQ3vv1I/gV2NoRfH8OQENT1DoKZQ8iN4cgKtONY9gNtiAr0YCe0eSgZbDGcu5toYQTWFJ6WQciN4aga7EscXk+grI9SVLH41gyem0NbH0dYjuGKKujKFVYyj58Zw29wPdX0UuxzDLseoKWlqShq3rY91xTieGIfN02xaU6yfu5O6luBKbZ66mkRaOUzTSHM5mMMojuBUxtl2ptmw0rjVcYziEF41wiU3S+n83dTb84W6lUHND9FQk1wyp9g2JrGKo3hyDKUwRMvPolfGsMrjBNVww98yprGqCbRKjKY5Q6BOYpajGKUJLvkL1LRJ9EKE3Kv3s+0uUtdnqCwNIa4MU9em2XIWMMtxShcHaVhz+FoWU0ziyBk23AVqxgxGJUFldYTLjVma5iTVlVGs8hSOOItTmcaTstiVJA1jutuqcaUErhTHEiP4ajxsRLiTWNUx9OIQVmUELXeEhhrDKgxhFYaorBzGrk50mxRaYYS6nmbTncYSI4jL91DXYjSNMAiSV4fYto+xZR2jJmd5+emvcyVY4Fr9OE19kuJr90HjBK4YI5CT2JUMG9Z821ozgitPcKUxjyvHscUY4soRNuwsdjVsJznVGJe845QujOBUZgjKR1HscarFI9SDaRrVGMFH/ztXe3ow39SLdV2oIWT3boIbBnAO9IZWhQGByvUCj3/uXXD2TrZXD1NXJiiu3YenRmiUh9nOH8XLD+JVhvHkUaT1e/Erg1yujqI//TUO/c31nP1FgYu/IMDf/y6XXruPXOEeRHkQcTNJJfX3BHv7qQ30Uh8QaA4I1HaHM4XN/bsIdgv4T3+ZZv4eDPUIujZMQ46yWU0i50YpVKOYYgJHySCujWKKSVxlEjkfoZobo+Uco7IeQ5IziGoCx55Ey49QryZx5QyuM4+aH2ermqYlJxGv62Wrr4fafoHGjT1c2y+wdcNetg72sdEvwIlvkDv7dZriBF4wQ21lgvJr99FU0+zYszSUFMb6CC01QyDGaWkZii9+m4aVJrCTbBVHefYbv8v2vj7UPQJXB3bDPoGNt/bhHRS4skfA3i9Qe+U2rlWO4EgPEJQGkV/7Dg1xgpacxCtFcIoj2KVB6uoYV6pxCvn7WRv9S7Z2CdT6w+ZC8ObdXLtxgK2efrR97aBi+T4aK/egFIbYsqe5LCeolyKY4gTu6ijbepbqK/fgX7+HnT27qF8fvmnfGQiDCu9AaLng8W/grh/GyE9w2ZojKMcxVoexciP45QhOYQQ7P0S9GmFjaYT1N+/G6mvrSffswnpzD9v9u7i0K2xscPJrNFa+g68OU6+MoOUO4UqjXFKirH7o36G9ZTcM9NHqC9sVW/t7udbfw85AD1cHBLyRj3C5OYVZGWPbO8ZmOUPjYgRJTeEXEtTLKYJSHOXCYVpykro4gXThHuQLd1NfHcVTU1ScNHUpzSvv+/fs9PZB327y7xBo7O3BPrCL+h6BRr9A4b1vhwtD4GS4/Or9uM9/l7IdZa1yBPPZb3NZSrAmDcLSOC+9cx8be/vY7Bewrxe4NiDQ2ttPbXcPgSDA/KdpSVH84kioJa2Mc8WaxCsME5RGaYgRtsoZHv/1g9R7e9gRBPz9Au5egWZ/qEW9doMAH/svyMX7oZDAl1IYhSh+KYl8YQj5/L046+NY2hzW+SSV0hSszyK+7XqMgV3IBwW2B3ax1Rs+O1f6BK7s78P52H9iuzzEJekY9fwk1RcHaRazOMtxWqVp7KUYxvkI7noCezWKtTLBJe0YQTGNu54gKKRxcwmQTrG0MkzFyHCtMg2lKaTyGJqToiUnKJ8fpq5kqSkZLvvzbDszBHIKr5rGF6doGWnsyjhudYKamqCmxLuNzJqaoCZHaeop7EoEX0lhVuJs+SewqpOUlsdw5HAe6GvTqMV4mxNxHK2YRiumu2GDq2SRchNsB6fYcI8jro6jFGJopQSeMo1WSuDKWbb8k9SMOaprESqrY23laQjvbFgL1M1j1K1j2PIURiVN057DU6ewpVQ7sMhQM6YJ9Cy2lMISp0OYpr7Y5VNs+2cwK1n00iRqfpam+RA1fRE5HwsNHe6J8G16OYsvn6FuHMcUYxiVGJ4SHn5deQGjnKZhnMKuzuGrizjSPFx6Gk9ZQCuGgcWGu0jLOY6SD00T294j6KUMnjJNy1mgbmbbwUpoGWkYp3DleXx1ji3vFJetMfziPE7pDJYyx09/eje33/6/+Ocv/Wc+99Wf4wu3fJHP/9n3uO3I43zp8WNMPznPyPu+TOpvznPL1FN8MH47TxUqPPOszoU1ePHVa7zwvMwHPvt3fCh6M3/813/IzV/5Bv90V5RvP/I0wycf4uXHXuRM9Bnmz+j8sPAcP8h/n9vGb+WHzzzPhbMBr55t8dyawtTLj/HFmQ/wjx9/P/d8ephv3PkIUz+t8OSFdZ545lmeW17m8Rcu8s2jEdJPPMk3s2m+PhnjzAvP8czjP+Bs9kGmn36OMyd+wPDn7mLiS9/lW5//Vz79yU/xof/++3zqv/0Rf/fpW/jzz32VhRfP8ZHPfo5vfeM27rnlG3z1i5/jUOR+zvzlB7j3/X/Kp993H88+X+bjn/8ILywdw91KU6zOcPHsCA3jYTzpBIF6irVXxmgYp/CVhRCgWp7HlRaRc5NsOmfwlAV2ao+ycu4om+5prgSPY5enyb86xLZ7kpa5gF2ewqnMcq3+fcSlOJvWaarLYZhhlJI41TSulKZpzlBXT+BUZnHFOXzpGFdrj9PUT5J7eQRfWsAVp5FWYrjiLPJqkkBexC7PYRRmqC6nMIqTBPIim9YjlF5LoufmCOSTGIUsF35yP019gU3rQezSHC8/9QBWcYGGegZxKYm4lEAqz6NUFtCVE2jWKcryDK4yy+Ldf8oDH3wrn/3lXXz5vW9l5EsfZDryFaanvskTjw3x4lMJpAunkMVzVMVXMe0SVbWArIvouoQil1CrBcRKnnrgYGhS2GC3na5Cs3NgD5Wlxs/MMTqNAMd0MFQDUzMJ3Bq+4+M7PrZhU/fr3QO554TNClWSuxrQDmfCte1uANJpUHjtaclGs4ljWmw0mu2DvR2GD+0WRacp0W1avCHc8ByHehBQLVdotLWj9aBG4HndoKJznm01mtR8P3wx34FdtpkUhqq9AagZXq4dKk07L/rdNhjTNk3qQYClGwSeh6aooYSiHZx0kAqhvcRuoxsshEtbTa5d2cYyFOw2ANO2NBxbx+20Inwb3ws1pL4bzj1qvtMGZ1rtMKADn+zwHexuiBCGDq/f02EuhJMLv9sU6PxcqD51ujORDi/ijfMNy9C7bY3OvaH94/XpRniwt1+v1rwhcOhUYTpWkE5w0VGH+q6NXBXDHdIb0qtuWNEGaIa/3m5DMt12UyQMR8LWRJhYtRpNmvV6dxfU6BJUnTaTwmOj2eDi+Vcx9TBQCYOT8C+Ba/n4diP08loqjlPEsJbQjVVMs4CulTGNsIGhq1U0tYSm5VkvnGVl5XGORb7KF977y3ziQC+H3/trvJT4Gr40S3l9lPzyEJaSxahOUclNoIkJdCmGqUSRVh/AKo3higncSgptPYonZlDXx1DWhnHEKL6UwCpGKF84jJ4bxxVTGPkoyup4lz2h5cawSqHZw62EUw95ZRitOIYjJSlcOIS4MoSvTuLKGUoXB9EKUaTlURrSFM1qmlppgmY1ii+OYJQPU7PGcStH8MRh7NIYG8YMZiFOoEzTMGYJ1Cx6aYyWlaVlTeNKScxyjJY1R0OfRc1NYJUTtMw5msYsdiX8j/CGPd/Wk0YwSlHq+lT7jfcIvpIIpxhyFkcMoYw1bRqjFMeuJNGLUer6TKjDVKZw5Qk8OYZViYVgImmKmjqNkhsjUDP4yiS+MoUjTuJJWTbtYxilCI4UoWUnsSoxXClFoGRomjM0jemwLVKJh4FLNYKSH8IWJ7jaOImajyCtjiGvRbDKaWpmFkdJ0bBm2PIWw9lDKUlLn2dDP4ZVTKKtx3DKKS57J1BWR3HKcfxqEm19FGllGG19jKaW5ZJzDKeSoK5MUVemcCoJtPxhjMIQgRLOdrT1UVrGJI44TstMsGGluzOPppGkocVxxXEccYwtZ5K6msQsDeNUh9n2kjTNCXx5DLM0jF0ep97WnLrVKIGaxBJjWNUElpTErIYTDlfK0NBnaJqzuFIGX57ElTIouUj49YopPHkSvRjDqiRxq2lsMYVejOFV5zGLGTwpg1ON0jAzbW5BGmV9Ak/NUDOymGIcU4xjS0lcJY2jpFBLEQJlEmltBKsSY8udpWVl262cCczKGDUlgVUew6mMU1eToc5ViobfOCuJ0IhRGaZppGnqU2xas/hSErsSoabE0fJHsMrDeFKEQA6bK+r6EG4lxrYzh1NNYlXiYWNHTWOWI9jVCXwljloYwhEzOGLI6TBKEaprR3GkCZpWCrs6iieH+t6dYJ6LL3yTuhHOm8xylOrqCLYWo64n0YvDLK/cg1EehQtxXv6V/TSFsOLu79+FdkMPwb5dsEvoXo0BAUcQUN7VT+s7fwpGlLJ2N6vufSwp30bU7sGo3oeqH0K0D7N88RYuzP4VT/+vt/LKWwW23tIXvv3uEeD972G7cJSz7v3U9TEojOLkH0C5rpfS2/pR9gtcEQTo7WFjQMBugxtf+A0Bnv0utXPfxHfHCawoGFOwNM7Vc8OwGoN8gkvlOG4pbGXJuUHs0hiNahxLTdMyE6w6DyDvJNlRp/BKk+j6NBTTqMVx/MIE4vn7KR/czaX+foI9u6gf3A17etnY28ulfbvhQD+cvh314newV4/g1WZBP9YNajetWbbsOZS1EerKJHVlEldMoKoT1JYGaWpJvNok9fin2dzXD7t60K/rgYFeruzfRfNgeAit3CDA0KdAjfIj5Ta08lGk2gRuM8ZW+TDbxUO49ii6Noy/fAht+RANOcbafX+G0ydgHeiF3t1c3tfP1nV72BZ6MfaGylKW7uGKOETdTiOvH6VRHidQ02zkY9TLSTQpgfLjO/H378E72MvWPoGN6wQ2D+yBvgGc63tCmOaTt7IhDuNXwhmUVxnDyB1FXz+CunqIQJqgqSWwSyPo60NINw2ws2c3G3sFdgYENvf3hH/O/T0E1wvw/Tu5po5iikfxCkNY5RGk4hE2tDj24EeRbgjNG9oBAeWGUKFJr4B7XajUVX61H578Nr48yAXzMIobZXNlGF4exykkKK8No1QnuFSN0zr9L/zkfW/j6XcIXPmjd2GW76epRFhxJrhiH+Pib/48zQP7ad20j2v9Aju7d7HVt4trPbuoD+zC++z/xF66l4Ybh0qK2toQ+bX7UIpH2VwZAimJc/5+ODfG8bcIbOzpZedgD/bPCXDdHq727+Fybx8bggBzn8DOjdKQEgSVCcy1QZzCMF55BK8U6l6pTPOD97wJ57o9+PvCZ+Ryj8DVHgHvQGjqUP70F9lRh7lo3kddHIazD8Brw2wrKZbsUbZWxwmWx9CqScxqioY7x5n3/SIIe6BXYKtfoPKmXRTe3MelXX0g7KbyC/3wk3uoGSnM6gRabpRL0jTBaxG2ijM48jFyyjRNMUNDyqDnI0hrozhiErsQpVlK0SokaerTNLVpxPwo5fIYVjmKtzyCX5pAM5M0tBS+FMMojOCKE2y709SUBHphGLM0iiOP0DDj2NVRnGoETw4bZGHzLoshxvC1DK6SxpJSOHIGtRhnwzmOXk7hq+EsI9DDZoQjT4VNCX0WR5rCLGVwq9O0zOPU1HmU9TiOmGXLOYknzaDl45QvDtM05ildGMIqp/DlLDV1BruSRi+l8dRZHGmaurGAI0/Tsk/QsBaxpSxKbpiWNYNejLHhHKdpn0QrT+OqJ2nYD6MVM+ilSXZqj9C0TuJIs7jyHDV9kYZ5Aq04jSWGKsqaPkfNmKduLBKoixilWTz5GC37NPJ6hm3vMTz5BK50grr2EGpuhrp+mobxEIFykupqhpZ1hkA9Rf61KJdr36dlnyJQF/GVE3jyKTz5FL5yAr2UpW4cD/Ww8iwN5SFqyoP42hymksS35qg5D+L6McqlOLb8CBvG0zySuYVb/up/MvLpr3DrH3+Zz/zeN/jS7d/jiQqcfuolXlut8A93pxDe+hsIv/KLCG+7kX39v8R3v5Th1iPfY+Knec5WK8Qit/GZv/1Nfu9/38vIzI/48WtLPPPKayzLPo+9UmTq7AsMP/cwF585xUNHM0Tvfpgjsy8xePIpfvjMWZ489zxfWZzgUx+8mY9+8mb+4ltf5LPj3+I7iUPccdc9REYWePx7a/wo/1OeKhzn4XPf4Ymz95KcvJeXXirx0MMVXl2BH5xZ4smzIh8fGeUPjnydo6fSfOQPPsgPnyqSWNkge+FxziwVOSU+xMdvfS/f/NzdRKaf5ytDX2bq1r/i5r84ys1/Pc2n/u4Ozr5yjj/+o/dz/txpNu0TmBcWcKunMQqLKOtzrL8cQ1mfpqGfwVdOohdnsSrH2HIfxSjNsvTCUYxSlkBbxKxkkXMJGtoJlLU0NeU4ylqKhnYSuzyLWcyirKVRCilq+iJaMcOGdZJt5zQNZQHxQgSvEgYVgbyAUchilabbv34GPT/ZnoMkEZci7HgP41cXuOw9jrKaZf3FKHXlYZzKLNJKgqZ+CnUtw6b1MJULSYz8HJ54AqeSRS+ksSvT6PnJUIWaz+JWFrDL88hrqTD4EI9RLM+QV2eRlUUeSn2cyBf+Izf/isA3/p+3kbnzbzj7TILnXpjnQu5JSqWfoFVepFLKoyoVNLWIrhfQtQK2VUXXRFRZRNfCl8IdC0XnIO3ZPjXv9YaBUpW6IMsOu8K1HXRVC5WmstI9R3ZaBI5pYWg6hqph6gbVcqULsLRNKwwqHB/P9gnckG+hKzq24aArOqqk4tk+tul05xqdECI8M5s/Y/Sw28FCB1bZ0at2JBGhvMHschY7ho+QzxieYzfesBroTF66V1so0ZmXdFognVZH4w3hS/h78dtmyzD40RS1K5LocDF838F2TIRL2y2uXbmEZao4ltYNLEJrh4rnmu19jkngWdQCh3rgvsHy0dGKduYbr2tCO2DKTsjwxgChE1R0WgwdIObrDQq7G3B0Ph4GFc7P6EM7oUUYbthdoGZnKmLq+s+oWzqbm04i9rp+9XUjSKeN4buvq1ve+AfRrb1YdncqEjI0nHaLw+tOVGrtFKxZb3ShJ412TadRq//MvVsbLc69+MIbgheHwAsfHt8JaASb7QdTxbKKaPpFdH0VXc+hqkUsQ8bQZAwtDCoUOYemrlDIPUXs3k9zz4d/h08c7OFLP3+QZ4ZvRl6eQClHqeTGUcspdHESpZxEryYwpBh6e1evF0a6QYVVTGKXkhiFCZxKDKs0jlEYw6mE8wwtN4ZRiGIVE2jrE5iFCcziBFYxip4bR10fRV0fxSpFkVeHMcphY0DJj6LkxzBKUYxSDL04gZIbx1dj2JURzMIhjPV78cqHCZRhrOpRfGMcq/gAbnkIpzRGIKWoKZN4Uhq9FEEvjbeNIONsuXPUtFAnWtemscUUtpjCLMXxlamQX2DM4suT1NQsTjWFkougrIdv2crLh/CUELBX0ybxpCm0XAhVrGnT3TmBU03jVtMEaha3msYoj9AwQ5inVojRMo9R12cxyzF8JY0rJblSO4UvZ1k7dwhHTFPTMrTsDErhMJdrJ6hpk1SWj+JUk20ew1Qb4JjEKI8RaClcKR62QpRJzFIcLR+lacxjy0mquRFcJQxgGvosej5GUM2yZS6yaSxgFhJsWYtsWcdoaNOYhQnqSobL/iLLZ+/CLsegcYoNcxZ1PTSvbDvzNLQpHHEEqzSCL8XxqqG1xZcTNPUkG1YKT4qwaWVotNWcZmmYDSuNXR7FrY7jVGJsmCGt3a2O0tBj2JVRvGoMV4zT0JIEcgwtP0zDyHApWEAtRtDKUTb9RS7XTmIUYyjr49S1aVrmXKiTFVNc8o5jluMYxRg1bZotdxGjFKe6OoonZdi0j+FUZtDyyVA3KyUoLT2AVYmy6RxjJzhFafkoNTNLoE8h58dQiuOY1Ti2HE5tAnWyC/G0xZA3UtNT7QBpMAxbtCR1NYkjRtDyQ9TbfA9PinLJT1NTJ1DWjqDnx9h25qnJaeTVoyGV3kyyaafRC4PhtlpJYJUiuJUYvpRg21vAlVJUV4domlPU9QzS+lEaRpqrzQUsMYZdjWOUImw6M1iVCdT8CIGWYsubZcc/QeH8A7hSjCuNeRpmCl9NYJQiNI1ZSuuHcMUIG0YGQ4pQt9JcfukIub//HV55y27o76chCDT29+LsE6jtFdjoD6/WnvBQtLFfoDwgsPJvBNT3vxNu+xCMfxJO3Upr5KPYX/sDGn/+HpR39KHvE/D2CPg39iIfFJBv6qGxV+Dy//sfYOkISjBOkH+AK/khDH2Yym+/A+2t+wj278YfEKjv3cWlPoGNPQLWQQHe1MdP9gsw80V4/i6M5btRK0dwvASKF6cqD6NZURQzgh+kcatjXC1EcB67hbN3v4/yf/l3lH5hL4x9ksuv3E3t/BDN6gzlagIjP4ajpNjRp7ELY2g/dyAMKgZ6aFy3G/bsZnN/H9t7e7m6bzc8cieXzTg7eprltUO4F0e5WjtBU8tiFsJAt2VMt81GoRp6y5xiZz2CUxlnTR3GP/kVxJv6uCb0IF/fw+V+geZegc0bd9PcI7B9fS+1d98EmS/Cy4fgtaNQGoPVIzRO38y1V7+LLB8ibxxFEQcJyuPUpAmk0Y/ROLCnHVT0srN3N5sH+9gQdqHv6QQV93K5PIijRLEqEWqFUVwpznYphV+IYekZvJcOUb9uXzuo2MXm9T1sHuiHvgHcG3aztUeAH36TDTE0NzSUGDVpAl8cxymNYBaG8MRx3MoYDTWOUxxDf9sBtvt62Nrfw86AwMaBMKho9fcg9whw7ItsVY7gKiMhUFKJYcnjBOIYm6tDvPDug9DXz+XeXdgHBFoDYVCxPRDOlrybBF75zT1w5lZYHcS2o+heAtNNokkR3NI4nB+D2M2s/7d3sHxAwDwoUHvrAFdWDnGtPI6YH2RbyvLih9+DdeMBNnoFavsEanvDgKJj+mj+938LuRSmPoZtRaCcgKVBtosjiPowefEBNp+7k2f+7zeT+62buLx7N1cHBNw3hzDNrb0DbPX1sSkIMP0JvNIYNXGCoDLehZB65SH8yhBu6SjqhSHO/Pp+/P5eLvUK1Nttiu3dAs29PbBfoPJ2AR79NkhRqspRLGsCW49SLQ2y/coDUJpiW5nE9+bZMOeorgxjRj/DpRtvJNgn4O4X2Ojv4equPi717Ea/oY/VNwtYvzDA9qPfgFKCmpFEESOouTGaKzGurk1yZTlNICfw1SQNewrXSqMrMUwlhilOoBdGYCkDq3GCSoxyfhBPjuGsD+OWxrCUaHfKEcgxrNIYvhTDESPdgNhX4zjSBLY4jlOdIFATOFL4/DbNSaxqPASoVmIEepbt4ATi6libIXE8nGZUwubEleYZtv1TqMU4tjRJy15kwzyOUUiFdgL7JDVlDjWXoKaG0zlpdRw1Fw3/v6/N4klTBMo0gRIGFa48Q91YwK5mMcoZXHkGszKJKU7StI+j5EbZ9hawKikcKYuvHSMwTmBJxzCrx9hyHyLQFtBLkxjlEJBpVrJdRenVxvcxStmQq6HPseWdxBKzNM1TbNgPs+WeQStMsemcwa6Gh1qzPI9TPYGvPIhVmceVjlPTTrHpPIInH0dam4SNH1FeSiKtx2nZD9KyHqJhnMEozVPTTtGyTmGJU9iVCJvmcRrqQ2j5GRx5mrozg6NPI5cmuWSkMXNpAvUHFPOPce/Q5/nHf/kHHojN861DD3Nmzebl5zZZYECNDwAAIABJREFU/6HJE2ce5V9v+xIHhQP8vLCftwkCbxJCDWnP9ftJnj/H01Wf78+9ylf+4Nt88vdu57/+5WeYfuop/uijH0DoExB6dtN//dt452//Fqeff4LEP00zMfIMjyxd5hkZHny5zPdfLvDsM1UWD/+EL91yF1/7zgPcOxHj9rvu4/7bDpMZOcZDj73CmRclTj/1CIm7jvLkHYv88P4XmRh+idumnuDBV3/M+NytpO7+AWdefIFvTt7B/UO387F/+DL/+8uHmH3yHN9/6BFeedLn1XPw09MFPvE39/L50aeIP/YoR4ZvZfGiyeNPfY9nn1X43pPL/PCpC7zv9z/DT57/IatrEQxlAS0/h7gySUM/w47/BE3zIYoXoqiFKXx1EbM8T2U5iS3O07IfwqrMYpSztKyTIYi1egyjMIVVmsEoZFHX0xiFLL50jKZ+ClPMopUmCdQFxOUJqstRtqxT6OspNrTjVC5GqavHsUrTuOIc6+dGCORFqsthCNI0FpHX4mi5NPJqCmk5jVVcoLo0xbXgaZp6GGxIK0m09UnUtUk2jDMUX4vjVo7jVLIYhQy+NI8vHWtDO+dxyvPYpXkaxin0fBY5l0WRFyiI01jKcZ5IfYLBv/1Vbnn3AH/3LoHsd/6e8y8usLz+Q3LiC+jaElr5NTRFQpUryHIeXSti6CVsS8LUJSSxjK7KqHK1e+iueT6WbmAZNo4ZHrID1+uCKL327MJv4wLq7avmByEMs/2SvMM+bDWaoQUjqIW8QrczqXDaBsmfDSoaQaNtEmm1wZzhVXuDbtR3XDaadTzX6rYwOr+/Wpsb0eFSdMKKTrDitWcf9aBGs1anUauFIUOtjmNZXY5Fvc2n6HAoOlaRjjK107iwTSs0fvhBW3sadIsCm81WCAvVQ5vK6yFNGFzUPB/PszFNDWF7s8HVy1uYuoxlqpiGgmuHilGrPenohBSBZ+HYesigcE18z+pqPEPbhtU1U3RMG6audQGXnXvfGFR0mhRhi8BqH/addrvBeQODosOdsLs8i87nMHWt22IIWxUd44fedcG+ESrSqaOEgcXrNpLOv7MzdbEMrUtR7SRqnXpKow0b6TA0Ok2QznSkw9MImRZe9yFt1Ord5KvWbnR0bCNbG01ee+XlbmBiGTqWKWPoahtGErSnKCqOXcE01zHNPKq6jqoW8FwdQ5cwDQlNLSNV1zHVPGLxp6QeuJm7P/xebnnnW/j4gEBh4busPnc/ppREKkxQXB5FysXxtBl0MYFSGkPMH6WhxVHWj6KujaCuRXArGYx8DG09nGoEcgI9P4pZHA+hjJUEVjGGujaOU07iV1Nd9oRfTWEVo93DrlmcQMuPoxXG0fLjBEoaaXUILT+GW02gF8dx9XHyS3dglu9m2xlGW78dXz6CXj6CWh7Crx6lJo/iiWOYxVFqSkjxV4tDbLiTXGudQCuMouZH8ZUQsGmW4tiVFBv2MWidwSonqK6MUFOzNI3ZsB0hpmgaszhikqaZRVofpGVP4srh2xhPnsKX28GGNo1bTeNJme6b+6AdftT0BGZlvB0yTCKtjqMXYrTMWer6FMULD+DJaa7UHsStTuFUM9TUSVwpRstO4ytprEpoLjHLUazu3CFDoGZwpDieEnIzrEqMhhFOG+r6NJ48iW9M4uuTKIVxlNw4W84ivjSFkYujrERoavMYuThOOU3ptSM0tGnsUgwtN4pdjnLJnaeuZlDXR1FWh9sTnChWcQK7HKVlJbErYxiF8P6anMYVowRKDLM0iFsdx62OEyhRtPzRn/lnZf0wfjWNV03gVCJ41QjV5ftpGhk2zBm8aqg+rSlx6loKT46jFkbxtQyOkqa8OsS2dxyrnOhaPVrWPLYYGl88KUOz3ayxyokQqqnPhKFENY0vT2IUM9jlDDW1Mxca685rfGUKrTyBJSXab9wSWNUESmGcljNHw5rBqiRomjN4cgolN4JWGMWRogRaAk+JYpZGaRpprNIodnkcuxy2LLrbaWWUmjoRbqaLEZxyDLcSx61GccQIVnmYmhrDKo9gFkfCb/ysLA1tEnV9uKvZ1YsR9OI4DWOSDSeLkh9ELQxhV8cxK2O4cpS6kWGntsCGNUvxwmGcagq9EKVlzWCJYctCWj+MVhjBqSZoWXNU8oN4lXA2sGFnEfOD+CvDcHaEk7/3c9h9Ajt7drPTs4tGj4B9oAfjYA/+vh42+3toXd/P9p5d7AgCV3cJ7PQK+H0Cxg09yG/tQ98vYO/voXagj0v7+tkRBBjYy5WeHjYEgcrPCbjX7eLSR36b/8PWm8fHeRd2/o9GknXazsm9bekCbaG8aOnuwv62LfQ+ge4CBbZQfmlLC022lDMEAuRObMu6NdJoZnQfthzbOQiBEEhIOEJO27KOuZ/7vubQ5SPv/eOZGYelfzwvv6TE0ow0sv39PJ/P+83aELrSRy3fR23zMIY3QmX2Rs5eJbArCHhdMfJXC+j7BXbqYQWtMS51tvJcp0DpfW/h0n0fgROfg5/dTe2525DP3Y70xBcpr9zEy/2f4Px7Xo/0+k7sXoG9/fvQ9vdETY33/RacOYIvJwikWeRSAk9OYIoTVEuTSGcPke+Nsdvejt8hUO6N5gVbXa3sdbVysbMFHvwm1dIgF/Qk59cPYb80gFOMwLVWPo62MYwvJZs/a544SbUwAdkEgTJB1hyh8sPbee6X9lHb14rb2xbpIbsEagdikQniYA977QLVNx5A+e1r8f/krTz79l5eeHM7L75OgHs+Bs/dx05piJeLY3i5IZzcIOfvfj/VA51Y+1sjrkJnK7WeVnaEdoxOgd1uAc7ezdbGfUjZfirGFEEjqCgkKRcmKeZGMH90F35PB05PpEut9gjsHeiC9i6MHoG9riioqBaOYmeHCcRRjM0+vOJwEzJbluPI5++lpiWwNgdQr+9irz1GrVP4uaCi2hEjPCjAsc+ynT+MJfVTFcdwpVFcLU4ojpAt9fGtD/0q9lX7eFlo4WJrC8bBFtz9LdDeAr0thC0C3gEB7Y3d7H7yd2Hqs/DsUfSffBNO3ozzjffz0/9+HWeuEqh0t3Ghq4OgI0ZwbTesD0EhTnltCPf8CM/f+UE2r+rgkiDgH4jhdbfgd0efl5YW/H0C3P0J9s4c4mzuTkTlMFur90J+CF8fYuv7X+GpN8XY3t8WcSha23m5VcC/OnrufmcrlX1tXIgJMPcpguIwZXEEJ3uUmjqGuXkffqEPc/Meqsogpcwwz/7N2/FaBC4I0c+E2x3NPvb2xdjaL+C2Cey+9Xro+//hyW9SzRxFXfgXlH//Y5Sb3gPPj2JmBlHUSZzMOGFxEs5O8NCvd+H1CBj7W9hpbwWhDWL7yB8UkLsF6O7k5ff8BszcCs8Nc0EcR5NGMIuj7MlTXCpNIRkjGPoo23IcNifgW7fB8L+Qef/bePRXBB55Rw881Yd77hBlO1lXPCcI5Dj6xhHktSN4YpxQTWBko8mhJ8bZsqZwSqM4YhTgV4wp5M2j+Op4xAxSxnDlERx5Ek9LE5qzeOo0jpymYi4ibcapWMu48gxWKc2OfwJxfRSrlKZsRspQLZ/AFWeoGsdwxVmMXIqKvowrRuBBX55nxznOrruCvD7GrrtCoMxiFpJ40jRlbR5bmqkbRBaomMeo2Su4ylx9GnGSsjZT/zN6CXkzTqAt4SpL2PISlryEkklii3NsOSdxpHms0ix6LmpYuPICW/aDKJk0NfsERjFFqC8Q6EvNFoQjLuAryzjiIjXrNIF6Aqd0DLt0nKrxIGX9fjz5GKF2gqp1GmVzGl85TsU4iZGfQ81NRtYQaYmyfgo1M4uWnaFirqBmJ/HVBGV9ibJ6Gqu4jCVOY8mTVJxl1PwUlfU0F9UHcUqnyInHuG3i4/zxTb/Dn3zl/bzr3z7I0uY6LzxpsP5wjkee+C5Cl8DrhDfyvtf+FQ8OHSM1Hud1B3toPdDOr3/wT0h9/wnu/do8t924wu13/ph/vucrXPdbb0DoFDj46k56e3sjy4Yg0NET4/TkBrdN/YT0c3l++kKWJ7/7A4T2Drp63kb6C49w18QwN371Fro7r+P1Pb/KmYdXWX9a5uHHVvngF2+nf/Ahxm5/mFPDqyTHSnxt+CVGHz/L08UfIWkn+OH3V3ngWw/zuX//ON/48uf5m4/8Kx+5ZZAv3HmUL33iE9xx4wrPrIScPW3xv/9xlNtObrB04mG+8H9u4gvHnmA28XUSyRPcOjTDHQsP875P9/Hc5nk2N8ZZe/IuKsZpXOkYhXMJjPwsanaKirGCWZwh0JYI1BMY+QWq5unI0iItouenKRvHcOUFtM0pdp2o2eCJi6z/rB+7MMeu8yDiaoLVZ/uwxTm2nVNU9OPkXhwilJews1OUpUXswhzaZhqnOI+RnUZcnWDLPIm6keKi/zC5lwbZMk/gFOfwpWXWfzbM5eB72Lnj2PkVjOw0vhTBOGvGKXzxOIF8Am1jDiOzgJ5J4YpzqBtJfGmJbet0ZCOpNyqs4hzyWgpfOYEhr3DmpVGc4jKPx2/gC/+9k1vecRU3/c71fC/1DTbPPkJBepaN/HPI4hp6YY3MxiaaUkLXiuhaHkMvYOhFHEtDV9T6OUxDlZVo5u/5EQRSt7HrQYVVtz822gfNM179fZHS1Gw2BhrzEL8xc6iDMU3daJ4vGzfTfTfAdyJ7SINxYRsOoRdimw6u5UVBhudTDiJoZej5TTxD49yqq9rPWSmvNC+ix1ENy+zUtpr60EZw0QgtGg2MWt360QBkNhoZdn224v/cY/eaoUuTqVFvWkQzk4j7aBnmFZBm/azeCIZc18U0TYTtrTIXL2yja1IzrPBdE88xsU0V29IIfZswcPBcM2JR1OcglqH8QvuhwX+IWg86ilTC0NRmC+L/DSqiiUPUKigHXvOFYRlX5iCNoOOV7YxoWtIIJRohyRXORcPu0QCRNBId7xVfKEs3moFGY6qiyuKVNoQfTT2akEw/wDbNJqjE0PQmmNM2jSZktNHuCH2vuVtqJFuVsNxMoFzbrvMwLBRJZGeryrPP/ARNkZt2D9tUms2MBm01CpFKqOoGsryGaeZR1SyKnMHQS1imhKYUKBU3saUCUvan3PZ/PsBH37Kfr731DXz9ra/D+fYwyvOjWOIkeiFBaW0UW5zBlWfR8uOo+RGkzFE8aRQjO4hdGMfIjOMUUli5KJDwxAS+NIGeGYwOqUoaMxdHWR8mkKfxSmnKSprS2T58KbJL2IVxlPVB9M0R7Pw4pbN95F86TKik8KVJimcPoW0O4EnjOMVRlOIAeukwoX4Yu/R1tM2bqWh9mLk+5I2jmLnb8aUjBPIQZq4fef0wjjha10IOIq0fxSqOseMtYJeikMEqJnClNGY+gVlIIK8PczE4Qc1cIFBnsEtR9d+Xp6gYkbbMKIxQ1pNsO7No2RHsYood534q+lzTLMHut9h2ljFy4xj5OpBTjaNm+rFLE1zwT7BlHyNU5xDXBvGVJFVzirI+FbVH5Bk8aRqnNImej5gbvpLCk5L4SgqzMF4HcM5gFSMDiJ4bxS5NoGaGUTaHcMRJ1p+7G3FtAEecpLB+lN3wGFo+aqhIa0ME8gxmJkHhxX70jXG29CW0jThlZRavlMQpJjAyIwRysm6ZGEdc7WPbmuOiv0QgTyKuHiGQJ6mZk7ilEezCKDV9hj13iYqWQlo7RKiOUdETyOuHqBmTlLUJfHkMZeMwoToeTT+UGUrnjmLlR9m2pnFLY2ibg+zYiwTyNGVlAqc4gpEdxJMnCPU0ZmmcwJjBKCXIvnQEIzeOU0o2wwdfnkLLxsmdORIFRuY88vowhbNHueCvsOMsk3vpCM8+8TVCdQEjN4lTSmOXklzwj2MXJ5DWB9h4/m7YeQAlO3KlleItslc+zvnn7+Lcz+5A3RzBlZLRa0Icx1MSKJl+AjWBp4xTM9IYuUE8KU5FS0ZzDzEKMJziKGrmXnx5hIqexC7Eyb1wH0ZmhEvhEmU1QeHsnfWZzDQVPYmy3seuM0dVn6Jw5hDFc0cp6zPsuIvYpXE2XriTvWCBXX8OebMPXx0j0MYxCkP1pkSkdLWKk4TqHEZ+nF1vES07iFUaxigM4quT2KVxdtxlHC1JWU5ine9nx5zB1ZM4agJnfYjKS/387N2v4uw1ApdbWqFtH3ttrbjdrfhdrey2t6Je1YbZGVXYLwnRYelCayvljhheZwu7sVbKgkClox2/oxW3vYVKRxsXOzvZEwQudcQIugXs//V2OHuYQvEeKuoQ28V+sme/jmKN8+33vho6eqC7F7VHIH91dBAjJrAnCNC6j7Ig8PK1vVx8TQ9at0CuS0B+tYDXXb/2C3gHI8ZDZb9AuUXg5Q6Bs/WZAX/0ZghSlMopHGWamjTDZW0aozROuTCBer4P9foedlpbcdsFgp4Yl9qjx3Ghp429fQKc+hriC1+nnB9GVOKEa2NsPHsXgZxi11nEzsfJvnBv1FQqjBPIKYLsGJeKKUI1SVEfY+/5Izzx5k4qne3Q1sFuh0CtSyDsjMIZOtqht5utVoGdg/swOwSUDoGgU2DroAA3/gU8e4QL+UGQEwSFYezcINnDHyLs2XclqOiIUe2OcbmtB6s7gpTy/B1sbRxC3Ozncvk4W+JEZC0608+2MoMqTWA8fSeVgz0EB9rZ7hKo9gpUOmNcjrVjH2ih1hZNP3akIUIxgVscQj5/H35pBDs/yJ49hZ0bwMr1R0HFej/qtV3Q08VWp8Bep0CtHlSUO2M4PQIs/xsXpQHK5hhBfhBp7T4cdYxtPYHmTWI9+XW++6utEGsHIUa5K4Z1MMbl9mgmRE9rFJC1CtCzDzsm4FzfxcY1AnKPQHB9G/7+aMa0Jwhc3teB19OB9fqr4fwAF5UE4Uv9BJsJNh/+Cj++vi3iQcQEtve1ELyyVdHVgfqqfZQ/92dcePjLZM98FdYHYPlzhDf+Ptk3d2H21BsfgsDl9nYutwiUD0TASr93H35XO7uCAKkbqMrxaOZRHMDN9+EV+vAKRwhKfTi5+wiCJcw7P4baHf387e4TMHsE/C6By20x7IMCF7sFLrVF6tIXrhc48+Yu8l0CF3q7EH+5Ex69A1saJVcYws9NcNlYpHp+hMfu+AuCznbM3nbKnW31oKKdvfZWONDFtiBgHxBY+6U2Hnnv1aiLn8J+9na0F+8kyA7ibhyFU1/h0sAnUP/x3TzxnwXOXyvgXNNG0CGw3SZw/ioBUjfin7mHLTtJWRlDzvdhi8NclKJZoLLeR1mbZNeZpXjuXuzCMDv2DDUzTaBM1/+eHGlCjqvWJEbhKIE2ii0lcNUUjpzE12bwtVnMUgolO4Ejz+AqM1SsJfT8JLY4havM4ClRy8IoJtm2V/DleZSNCeziNFXjGNv2CsWzwxTPDnMxOMm2fZzS6hCuOIVdStdhhLP4yizb7v3ohRRGIU2gLeJrC1jiNI48iy3OUDMWkOva0kBboGIeR84m8fRjlK37qZgrlI3I6qFmUwTaMp6y2GRUKJvT2KUInOgqs1jiFKGxjJadwiwsUNZXcOUl9PwsRn4Oq7hIRT+NmV/CKiyz7TyAIy7iSkuomSkuVx7lcuVRcmfj7LgPws4jbLsnsYpzqJkZLle+S6AdR96cINQX2fbmojaHeoqq+SBbzgpGaRxTTOGry4TFk5Slk9SckxSLCRYe/AduHf0j7lj4KF+f/3uGbr+HHz6+wePrOjM/eQJh3wGue+37+eb0Jrc+tsn70yPc/+jTvO9tf8GH/vLvOfbTZ/j86ACf+OYX+fT4ndx99FaENgGhVeDJHz7OCy+8QDZT4D/9p1+ht7eX3/nwJzjyyLdIHD/Ji4/9AP1HP+Ztv/RahG6BW5JHOHEqSUurQG/HAQ4Kr+GFJ3I888QGn/7XmxHaerjps8vcs/wCN8yvMJI5x4/KNkJLKx1CO72xdoQDAj1CN/uF1/Duv76BW+JJVo4/wLdOPcajPzrH/OnvMXf3MRLHFxj4XprHH3mcI189zr3D8wwOfJH5O2/j0ZWf8vDza3z9gWXe/U//xovSsxiZCS68lCbz4mhTSVpcHceVF/DVRcziFI48S6idpKyfRFpPo2amCNRjVIwVcmeHCbQlQuU4oXIMIzvDlnmKi/63UNaTyGtJdp0HgKdw5AVWnznMnncaKz9NWVlCW0twyX2ALfMkemYauzBXb2GcwMrPUTgzhrKeYstawRPnyZ8ZxczOom3MsG0+jJFZQl1fYPO5QcTzE5TVFfTNaZS1KUL5fuz8Mtnnx7ngnUZaG0fdTPLiU/dgF+aRzicxs/NoG5GFKDKJzFHcmEEuLGGszfDdo5/g8F/+Eje8SuCev34n09/8ZzZe+i4l6Rzn1l+gkF3HlRUUSUZXJWQphyRuIksZioUNTEPF0HRUWcTQlJ8LFSzdwDFdPNuvcx5CDE1vNvYbbYJGGGHqelMzqqsqdv1g7tfVm27dhtEIBqKAJMIU2KaDbdj1gMLG1Ewcy8V3gmabInocbpMTEd0Ij86WjZvir9SUes3gwMVQNSzDqN90d+omkAqVIGSrUm0GDdVyBdeym+fWBjOj2f7wIsaiqUULBl3VaKhFK2GZoG4GKdcDjkaQYxkGmqIS+gFSSWyelZulAtfFsiyE3Z0qL1/eQ5WLWIbShGHalvZzXArXMSiHLn69WdFgVzQCg0ZI0fi1YfKIQgajyZd4JSyzMd+4ohDVfw4aaepa8+1oimG/Igz5eSvIldbFlcuxzKYWpQHraEw2GmFFg6PxSrNIY7oSBSFXFC2NVkYjdKiG5ebvbShcfdfG1NWmhjSsK2GautJ6SNHwy0ba14i3cWF3B8cyyWysNb9ethVNcjynQVF16rMbFUXOoioZTLOAaRawzAKWWcI0RGQpTz67QVWzsUvnGL39U3z6XW/gM6/r4u97BM5MfImt7CKF1aOI68OomQns0jRqNoG8OYItTeDIcQpn70JZ76NmzBJI0yhro1S1eezCBKWzRzCyQ7ilcYzsCOr6IEZmtK4YG0fbGEWu3xk0sqNI5/uxchGnwsyNRTOQ9WHM7Bjq+iDaxgC+GEddP4K6cZiqnkDKDWKW+jAKt2Lm/o2q+iW09c/iFe/AKx6hatyNlvkqrngvNTOOme9ny05jSyNY0hBmYYSaNUPZiICLjjhJqM7gSmn03ATKxgiBOs22vYRZSKBl47hSmlCdQc+NY+TiVIxpzOIo4tphCufuY9tZxC6mKJ4bwSkl8eUpvAaTQkr/XLvCkUaoWlNRm8NcxJcj+4eWjQIGRxojUJO4UhJfniZU53CldF2jmmLbWcBXUiibw1T0GezSRGQXkZPsuEuYhQlK5wfw5BTsPFg3XyQp61MRl0NN4etT6PloziCeH0TbjHPBOQHhA2Sf72PXOs62uYxTTCKuDhBIKS54y/hSEj0zSCAnqBnTBHICea0PLTPIjj1LqExiFfpxxVFqxhSBnKRw5lBkBDCSeNIwgTyGL0VXRU+g1Vs6vjwWBRfSFIGUQs8MsWVNUTx7L3pmCK+UZMde5oI7S/HsPdjFUarmNHZpHF+bwpImseUk284STn3CE01exnDEqFHhy1OU9TnyZ49G85ziJFZdS2rkxnGlNHYxVQ+HphDPj2CXou2ysjmElhsmNGcQNwYj0JiWJtCjmrCaG8UUJyjrM/hKus506MMsjOIrCVw5ji2OUtVTFM7cg7bZD5VlPHGMsjYZcSpKYxj5wzilQXw5+hkysqNYuTEqeoqaEfE9tM0j1MwUW2YatzSGJ06wbc1hF+LI60P4SppQm6JqzlAxpnDEODV7CmnjCGZxAEcaIdQncaRxtpx59NwYe/4K8voonhQ9dleeQMv1o+cHCLRkZMQpTuJqKYrnjhAUJzA2htAKowTuLIoUZ2P9CJwf4eF3HSDbK7AtCFwUBF7u7ORSbw9lQSDsiOF2xXDql9sVI+xsZaujjd19bVi97bjd7ZQ72tlqb6cci1Hp6aR6dS/Btb0gCOiCAHd8iPD8PeTsflTlCLviENaZ2zinDWI+exc/+K/XQGwfl4UWLvR2Uu1pj+5qd7VT29fO5VhrxM6IveJqFXhZiK69NoFKh4DfLWD1CugHBLQDAud7owNe8OdvZMsYZM0eRd8YpZxLsJsfR8mNEObHsTJDKNd2s9feTrm7NQoq2gRqna3sdrXCgU544Bv4uSP42QE0cxLUhebkwxMn2a4DhPXMSN3AM4WjJPFzcSpaGt+agnyKtb/9bZz9HewKAhfaBPY6W9nuihoHu/vq72sV2GoXcDsFnE4hAkl2C4QffycUh8nrfYjqAEFhBGOzjxe/8ef4Xa0Y3dHXY7tdoNwpcKGlC3d/ffrx069zsTCEqyaxixNs1Vsll6Vp7PURpMIY8ve/Qbi/C/9AGzvdApUegWpXK5dj+7D21+cWj9/CthgBlgNxFLc4jJ0fxC0O4xaGCKUxnPwgTmEI4+xh5IPtXGqPzC57ndHHpDVGpbsNq1OA+7/ARXkAOXMPldIIdnEIQxzCyfYTrh5l15nmmW/8GS91REEZ3d0E3THKrQIX26OL1vprouX/udqi60Jdu3uhRYDuHrwWgeo1B7mUG6KYO8KOMUdQnOJSaZ7Tb+6C3qujRkEsahY5vTHs3hgXWgVebmvFP9BG9m1XY/5yF2tv2seZ1wqordHzK1/dincg+h6EVzeUtwJ0teL2tKPvi16vDP4tfmGYmjKOtdmHnenDyfXh5o5gbNyDmz+MbUzDD4/y2DUCW61R2GHtF/B6BC61RnrX3Y7o+V9qj7guO+1Xnn/QI8B3bic0J9DlOG5unHI2wa44hV0a58Xfei3Bwf24gkC5sxWvJ8althiX22KUu2PQIrDXHrExvN4Wyr2tbF/ThX99F8p17ZjXtWJcHf3MuZ1R4FbdF712d9oEKgfb4cdj7EgjmLk+guwg+cxhNHGUvUycqp7Cyg+jbh7Fk+JUjRROcRSrriCURgHcAAAgAElEQVR1xEhNLm8MoOeH8ZRxlMxhtPwRttxJHCWJp6awpEm0fBxbStdtG3N46hy+OodZTBEaCzjSNI48jVFIUjYXkTNxSudGMHJJdpwTGLkU8vo4Zj5NzTyOmUtRPDeIK07hlNLo2QSeNI0nTWMVU1iFFKW1MTwlYlSo2cnm9CO6aTQXcaaUeTx5Fqf+Pl9fwlbm8Y1lQu0Yem6KHe80vrJE2TiOpyziq0uE+jGMwjy+soxVmsaVZyKbiTyHLS4QqCsUVuPY4gI16xRGPgJvlvXTOKXj6LlFKuYJqmYEZ5Q3ktTsU4T6Cmomja8u46lRG8QW5zEL84TaCQLtGHo+FU1k1HFcdR5Pvp+a9RCuPIcjJ7FLKWrm/Zj2aXR1Ab2YxtxMc+RL7+Mf/uq/8LfvfQcf+oPf5h//+MN89NO38sXELP/whX9COCjwNzd/g5tOPMhXfnCKGx/p50tf/ArjNw2x+WObn5wzOfXkYyw9Pcuhx27jfe/5L/QKAovpJX7w+M849dBjnHzkO/THEwixfQjX99I/Mk56bI7vP/YSDyx8nz/+zd+j51XtfGblaxy+5V9406t62NfaRsfVr+Lu+BQnv/N93vqWX+PVsXYS9z/CkW8/QOql7zFw/xDfejDNq7s66Baupfea36H9QA+C0IvQ+2be9eEbueHz9/LFf72dH/1onYnHnuYt7d0cvHofwhu6Ea4VuDYmIAiv5i2//0E2nv8Jz/+gxEPzGR55+GnGJg9zy1e/xPq5B/DVafzcCaT1FFp2Bk9eZss5RagfQ8+nqVjH2Xyxn1A7Sf7sBKF2P9mXxrCKc7jyArY4S/H8GHvuQ1j5WULlGNkXRgiVYzjFBezCHNkXhgn0Y5ilWaziDFZhGis/jXx+HL84x5Z2nFA5TuFMHD0zjScuEcjLiKsTuKUFimfjVLRlzj9zGE9axMjOEEgrrP54EF88SSg/QPaFYbTNNDv2A5i5OczsPGs/HWLbfIhAuh8rP410fpxQXcYtLVBWjrPx7BBOYYkd6yHUjUn0jTSBtMK5n40i5ZYQX0zwdPwz/OuvCXzprVfxT2+9mhNHvsjGi9+jJK2RK2bIrK0jruVQZZlSvoChSchSFlXJoasipm6gKQqeE0kYGjwJtw6MtE0HU7Mii4X7Sh5DdGiPmhZG3QhiNCcWtmn9nCGjcRb1nCv8imabwHZwbQ9Tt7B0qxlaBF40Awm9MtWwhmO69UZFNB2Jbqq7VMsRVDNqWFSanzN8xVk08Pym+aNa1582OIqh52PWn3Pgepia3jSHeHU7iO9GbIzG26amX9Gn1vEKDe5Fw1hiaDpSsVT/mkQqUkPT0euNk0aZwHdc8vl81KjY2Spz+dIuilzENJQrjApbp6EY9RwDzzUJfSeagPh2/W27CaK8EiJYrwgPzOasI5pnNACZVzSgjclHY24RJUHOzwE5G782FKOOZdbnEsYvfLxGY8Nzoo95BWxiN7/gjflHpE2xmgyMBmej8dijFofbrK00voG1SqW+J/KaQccVPoXbnH5Uy9E3sFG5abh1GzOQKHFzMHWVwHO5uLfLxb1dvvPtR5rPvxlU1NssDW6IbWkEvo2m5rHMIqq6WWdVbKIoWTSlhKFqaKsFNp59ipm+z3HH/3oXn33jQT7RLfDi6Bcwn51AWh9CWh9GXo9jFabQsgmUzRHMwihmcRi7OIQrjqGsD2LlJvDFacRzg1i5ONvWHG4pTuncYfTMMJ6YQM+MYmbj2PkEZnYCbWMYpziBXRhHz4xEVol8ZJYwsqMYG6OEUhorM4qZGaKiTOCXhrHzfeRf/Dparh+rdAd28UZ88ePUtI8RSh8jKP0DZfkmHPkLOOLNhNpd+EofoTaKLY7iq5OEegojP0yopagY04RapBDdshfxpCnsUgo9GydUZ9iyFgnUGcz8BJ48Rc1awCpOYubHI+1kLqr0m4URXGkSR5zCyKUw8xNsO0tYxUmktSHkjRE8OU2lPiGxSsOUjRR2aQJxbRgzP4lVjBSmrjSJp4zhq1Hw4ElTuOIURm6CQJ3Gk5O8XL2fQJ1i4/l7sIrjlLXpZrvCLIxT1ubwlWlcKXqfXZqgYkzhK5NUzSkMMTpgG8Vx9vyVCPiZGccrTVHTFgnlOYpnBtk2l2D7Yex8AiMzii9Ncjk8jrbZj1McxS2NUdGSyGtHqGhJKloSTxrHLg5g5AbwpAncUtTE8KUJPGmMij6OlR/ALg5R0RIY2f7m7MOXxwiUOBV1Gis/SkWbxBNH2LZT+FIcee0oNWOWUJnAKY5G0DRlkm13HiU7jK9Pc6FyAldKYeTH8ZVptqxFQm0WMz+BK6W5GJxA3hjBFVNUzYXmPMSXI45HqM4grQ9hl1JsWcdwSzPo2Un0bJwtexazOIy4MYgjJ6k5C+iFOFphDL0QJzQibkXNmsfIR5Oc/Nn78JREXZM7jitHk44dewZXHEM8fwinOIJdGMEpjWLkBinro+y6aaTzhzCyI2yZc9SMGcTVw/hynLI2TqjGMXMDuKVRtu0ZQjWJvHYUT0zUNbsRrNVXkmw5sxRXD7HrzaHlBpA3+/HkCarmNKGWoqyn0XMj1KxZQi0ygqiZYVx5IgK/KnFcKWru2MVJLCmBIycjBa+UxNgcoXj+KLY9jWpPUTOTBN/9Kk/+wes5e00LOz1dbAsxfEFg70AvLwsCF1uig7LbJeB2tVDtiHGxLbpz/3JLGxdb2yh3tmH1tuEc3IfVLhDGouDDEgTU9/wyvDTCnj2OWo2jqn14+cPsFQfAmicjDmCcO8yT77iqfmd8H0argHKgBfVAK0FXK3ttLVEY0RmFEeWuCAKoHIwCCWt/9P5afb9/KRYd2Il1QavA9t+9A//cN3GzA7wszhIoaczsAJY4QViYwNgYQLqm8xeCiq2uVnY6WiJjxcLnKRf7CfPDiPIYF8QZQjlNIKUwc2NRi0JK1S08k5SVNIG7gFdMYG0MY+VH2cqNw0Pf5PFXC1w6eJCdVoHd9hZ2O6KZSbmzpc5FqNf7YzH2YgKXhegAuPfPvwubfcjGAFauj4oYx84N8OxX/xi3o+U/CCp68A7EuNArwDO3UT53L56WxlfSeBvDWMU4e8UU1VIKqRhH++HthPu7cHujtsJ/GFR858vsypGy2i0M4RWH8YrDhNIYgTjavMpyHP2l+zCu6eJiW4xKW3SoLteDirCnFbNDgIUb2SsdxZYHCAvDBEocvTSIsXGYveeOUvFm2JIT/PSv3kxwdTdbLQKVrjZ2ezogFh3Qq12RutPtjQ7V1S4h4mnsEyIoaE9kkqF7HzVB4OXebi5cvR+0BKI8REkex1iPs7ueJnPnR/jZ6yKOxMWYwIVY9NqXDgqE3bE69LUVr976cQ62Il0bo9rZwq4QBUtBhwDtbaxeEymAa/sjWGzY2YbR2cJWmwDjf4eXGyMoxvHzo7i5IYLiCH5hiLA0jF8YwFofAed+Tv3hq8hdH8FMy13Ra323vYVL9a/pVmd07bZHV7lLwO6NWiQ8fhuePIQnxeuv90kqm3HCYIHqg7fz3asFOHgdVqdA8doYzv4WdjpibHW0Ue2MEdSfT7VN4FJXGztdrdj7WyheHX0Ot0eg3B3Zerbao9dera5OdVsF+MkwuY27sfKDlNcGMbVJVCVB5cwIgTJBzUhjF0aafzc1gMWhksCVxrFLY+j5YXw1UkGXjSSeMh6Bg+VJXCWJUZqgai9SNhcwSylsaZqKtcyF8ilyZwcIjQV2/BO4ygyuHKlGzWKKqr6MkUvhlGYI1UXMfApPnKVqLBPI81iFJGVtAauQpGYuYeSisGLLWmbLWsYopgn1JQJtkUBbxFPmsUrTeOo8ljiNkU2xba3giDPouSQ1ZwVPW8AQp9BLacrG8cjosTnZbFSE+rHmrxXjFGZhFqs0w5a7Qs0+hiPN4SlL7PnfYss5ha8ew1OOEWr3UzFOYeQXCNST7PnfwSrOIm8m2XZPse2exleXUDMptpxTaLk0ZimJq8yy7Z6KavgbSSrmCo48gy2lqQZzGOI0lngcq7hMqC9SMWaxCpMYmTRZOU1QPk6gL+NvPswH3v7bfPK/fZxv/m0fi994lEd/co6n1kOefnqVr376w1xzncDgo2M88IMZZr/2Ya5qEfhPLQL7hDZe8+t/xNDQI9z36SPc8Kcf4H0f/ENe2ylwQOjg2MJjPPmjTR7/8Qs8/cKzHHvwBB29+4kJryF53zxifpdvnw95OgOp/m/T3XItb3/f/8e/f+zDHBQEPvTXH0Boa+Mtf/D73PDFz9MqCPzZb/4Wy99L8ujxab53NMH9n72Xxa/cy36hlU997mYeeTHHiz9Q+PS9d/LZmdv42t138HcfvpU//ejtDNz/GCe+f5rfE7oRegXe9O738br299L26qsRrhIQ2q5j7GGdU08UmZ/dYH5wmRv/+k/50v/8ENbat8nkRsnqp9Gy82ReiNe/ZycItBXEtQS+soSnRHwRVzqOXYpaMaW1BFpuqhloeGI0uzBzs6gbKdZ/NoC4OsEF7yF8aRmjOINemEbPTUW6UGkBOzeNuZnCK86hrEeTDG0zjZGdRl5L4pYW8MTFuro0ibQ2TqAsR9wK9RRO4TjSuRnEc5EG1SnOI64m0DMz+NJxAmkFO7+MeC6NW5qLGBXyIoG8jFdaRN2YQt+cRc/Msm2skHmmn7J0gsLaDC89P04gneBbR2/gU78RY+BPfoMb3/lqvjNxO8W1pxCldUpyCakgIm+UUCSZfCaLbWlIYhZTFzF1JTo8qw3TpdG0Pxqajm2Y2IaDbTiYuhGZO+o2jAbD0LFsNFmhHITNcKMBiGw0LhqtiyaY0nawjSs3103dwLM9Ai8k9MKIU+H4BPU5iKXbhF4Z24wMILVXNCCiRr/bPHM2bB4N5IDnOE0oZuj7TT5E4/9tNDEcK7J3eI7bNJu88oZ9g/1oG1e4EmF97tKwl1xZAjh1EGmkI20YThrv1xUVXdWwzahxosoKlmVFjYrtrTIvX9pFU0p164eKZah1o4eOY+t1boXebFf4rolrG/ie9QtBRdSWaPAhtKaJowG+vBIiXLkiJoOBoamvCAyuQDUbbzcaFw3w5hUWhMUr2xaN3xs9HqcJC2k4ZG3TrIMwo7CjES5UwuAVn7P+OJoJl9NMikI/aO6BGlrTRrOiAcE0dZVKGHDFfRs0X5SN5MvUDQLPxTK0elCxQyUMOHlihcBz0NUG2FTFc3VcWyXwTDzXrH+NTWxLwbElRHEVRTmPpm1iWyKaUqKQy1Mr+Yhnn2f8zs/wmf/xS9xwncDd7/xlnrrnn8k/fgRPSqFujlE8N4S2mcApTaFn46iZQeSNiCmgbfZj5eOo66OY2QiS6ZYmUdcHCZVJjGzEqNix5nEKE+iZsfqBdxy3lGgaP7zSJFY+Hk0/6qGFdn6YUExhbAxhZYei3en5uwnEAbzSUczC7YTazQTKxwjk91BW3sm28S6qyu/hl96Lp92II3+W0PgmoX6YUButhwpJysYc1FZwpQlK5/vwlVQdajmGlolTMxd5uXoauzRJ7kwfdnGSHfcYrpiitDqAlo1T1mYonT+KtN7HhXCRspGmuHoUI5dgzzuFU0piFSdxxCSelMYqJDDy4zhiKvpvpUhrGqjpqMWRTeDL081WhFnsJ9DqqtF8AkecomYtYxYSWIUJiqt9+Eqai+FxPDmFnhujZs3jySnEtX7MfBKnFPEUjHzU/tiyZzELI4hrh/G0FDV3AXF9EE9OczG4ny1zieJLA0jnhtkylrnonST/Yh+ls/1ccI8TKlNIq0dR1wfZdWcI1Wh+4UtxLvhz1MwUysYRtM2jbFmTVPRJtM1ob7/nLmIXRtGz/djFyFbhiaP48hja5hGMXD+hOo4njVI8dzehMlnXxw2jZQ/higOUtTji6n0UztyLnunngjuHkRtCXOsj0FKExjSOkkLJjZI7c4RtZwkzP4G0PownT2EVE6iZMbbsJUJ1Bk9KY+TGMQsJAnWm+f2p6BHrI2rDzBPIC3hi1LwI9RRmcQg1N4olRof1QJ9Gy49hFMexpASBPo2yORy1YZQUvpLEFuPYdT2pLUYQxG1rGk+KI68fibgU0ngE0xTjOGI/oTqGkRvELU1EdX8piZEdIlAm8KQRqkYCLXMUdfMovjTOljmNlRslkCe5FJ7AKk7UX6P9XK4cR88P4UpxcmfvZttZombNUzrfT6ilqVrT1KwpsmfuomqlqFkLhFoaX0kQ6gkCbQItO4ivRM0SNT+GLiXwrFmyLx3Cy8Qxzg5QVqZwtDSZM3dQUROQnyB3+wd46i3drHUKBAe70WLRnf3d1uju6E5bFALstgtcbKvfyRZaQGih1tGCsb8F6YCAfqAFZZ9A0NWC+pn/Ac8cIThzJ750FDN3L0buXjx1gJo7jv/cIQJ7ClkdY3dtiDMfeQc/6RZQD7QiXtOG1VuHetbtBE6vgHowCibKXQLEWprX5dYW9tpb2OpoodzVEllMug4iXifAgzdh5e+kdq6PvfUJpNIoenEQV03hZcdQV48gXd3xi42KrqhRcbGzBRY+z5Y0zI6SIFcYJFwbq6uA03jiJIGcwhMn8aVk/c/REVQpgV9KUismcUsTSOIol7Rp1Hs+wrevESh3t1Lb18Jee4zdfa2EHQJ+V4ywK0atsxWEGAjR3fHddgEO3QBrR/Gyh9l78RAVMY5XHOGnN/8BfucvNir2hG7c/fWg4md3sJsZQM2NRq2xjRH03DDh+REqxSSGmkJ98na87n043cJ/GFT4ggBP3UaYPYRXjOMWh/DFUbxixKuoaYkotJDjVJRx5Gfvwri6k0ttMXa6W9jpEAi6hYjb0B3D642CigtSPxUrTlUcxcwPoOSPsq0n2FsfRcoPYukTsDHBz/7qzbxwrYDX3QrtHVxoj7HTEaPa1RIFFQeiGZC/XyDsFfAPCIT7BWo9Apf3ReFZeE073+8Q4NaPcGljkJo9xdnCIBe0YyCdZKeQZvJPr8XuacXqjQwbF1sjdorZ2wJt7bwsRK8N2vdR7WzDOdBOeKCD7bYYe/va8WICW2+4BuNPfh3l2mi6Q0xgq70Nq6uVoFWA6Rtws+N4uQncbJxtZToKLgpjePkRguIY2lN3sfnSPeTuv5Ef/GoUXu22R1yTakcUKOx0xNjuiNoVYVcUHFj7BYwDAmaXAM/cQyANEuaGce1p/OIklzYm2Th7CMRjiEP/xINvEBCvaSXoiYKVSlcr2x31OYjQym5rjO22GFutApV2AbNXQLymheI1AvLBaI4S1NW4F2JRwHMxJrD1qv3w5H1s6oN40ji75+NY+jQFMcHuWgo9M4AnxSlrk1T0JGZ+CKswzI4zgyeO1Rtlw4T6BL46jqdM4EoTBGp08yAwprHECSxpEjUfx1WmsMRIr+nIM2j5BBVriVBfQC9M4imzVO1l5EycirnEtrWCL88hrY0RKguU1UUCZR6rMIVbmsGTZwiUOZxSGiOXwCok0bOJ5vyjah3HU+cxCmkceRZXnsNT5vG1BUJ9iVBZJFQW8eUFHGkWJZtAySWoeiv45pXmhKcs4imLqNlUBElUFgm0ZXxlBas0j68uRCaT/CSONIcrRdrKQDteb0hM4SvHCbWT9UPvKcr6A3jKAnp+iqq1wqXKw4T6MqG+jC3OUTaOYYlJAn2ey9VvEWrH8erq0dBYiFTPpWF8cxlbOoEjHsdT5nDFSXadYzi5GZTMIqGxTMVYRN08xXv+6zv5wAc+w4c+eTu/8+f/xB9+6tPcNrDCi88UOXrPzfR0C/zmr7yRO//53zny4fdzXZfAAUFgf1cPb3nvn/PDdYvJu47z8ff8I3//sS8S6xUQOjoYX3iUp84qPHXmRb73wwc4uRSnVxDY3/Y2jk6eYP4Hj/DI2Wd4fkPlxNKPiQnX8Lu//0dcc/0b6RC6+ezH/pVr2q7iv/3ue5lYOYEQ6yA+lOT+mXHS90xx5rTIT0/kGLsnRZsg8Opffi3v/qM/5PPfGOOL993O57/898RH7uV//u9P8pc33cKXRsfoP3InvyX8EkKHwF1jD3LTLScZfXCYN/yqwIGe13PLzHd49Pvf4YdPiTz143U+8MGP8tEP34gqr7K2Fid7fpZAeQC7eAKrcIzSahp1c7bOCpkhUFcoribZdh6idD7JtvtgFFoVZ7HFOQJtCV+KWhANVoWVn22CMUPlGEomSfF8HFeax5MWKJ0bwynMsGudRFkdx8hOUzPup6KtkHtxBE9coqweR1ydwMzNUjw7wq57Crc0z9ozA0ir6eb0w86tUNFWsPKz5F4cxROXKSsnCKQV1p8ZoaKeRs+m8KUFjGwabTNNRTuBnpmhZpxGPp/GyaZxMzNknxuj5n+X1XNTuMoJHhn9NN/4y//Mv71pH1/+3V/h+KF/R8r8mGzuDNlCBl3SMPIqqqRhqBq6KmPqEmIxg1QqRCYOzcLU1eZZqzGPcG0bU7PQ5KgF0DhjNg7uV8CUUYPCrOtHt6u1SOLgOE3AZcNC+UqeQ4P74JgWruViqCa2YVMJKli6hVdXnDZAm6YWMTIqdb5EZKd0KAde8yZ78AruROMs3Gh+NP57Y7oSeH6zfVEJwuh9rsdWpdpsXzTmIJYRTVYibkd0ufVwI3C9yOzRwCbUw5/G17KxcrB0g8D1yGdz6HUDiue4aLKCrpnoWr1RweU9dFXCdQwcS8M0FHzXxKnPPyxTbc49GowK29KIbCBRkNAIDhrciMBzqFXCJhjzinrUa05CGqDNxhTkygwjCh0qYdCch0RcC73ZrLAMjXLgv6JBYTc/TuP3h753RZdiRy+whiqlkfyUgwg80mBsNKYsjasJIHlFbaZh8Sj7QfPzRK0MswnH9BybrWq0zWk4byv1XU4DSlItV5rPMZp+bKPKIieOLzdhnr8QVPhRm6IchKiygqFLuI6Moqxj2zlUdR1dz6OpIook4W+aiGefZ/Lum/jyn72Nm9/6Km58TTs/PvQZnGcT+HIaPRNHPD+ClU9TVuexCgmk9X6Kq/dhFwYJlATq+iBWLoF4bogtY7E+4RhFXj+KvNaHU4gCCDM7hrYxgi+m8UppKto00upRjOwoZSWNW0wgrh7FyIxQVtLIZwdwcxPI545iZYYonbkLK3eEbXOMLX0Eo/AVzMIncaT3UDXfilu6nm3zV9g23oSZfS166ZNU3c9TNm9FXL8FI3+YmhVNO+SNMYxC9I/pC+FypPMsJepKxin03ARb1iKFs0ebiks9N07p/GDTIFGzFtCyw5SNNJ4yQahHMwwjl+Cif5o9f4XsS4exCgm27SUqxjzK5ihOKQm1BygbCezSKJ6cpGYtNaugO+4yrpRAz/dhFoeaB2YjP0lFX8CTp/DkNPmzh3GlJLveEq6UpHDuCEG96m8VxrGLacx8klCdxZWS6LkRynqasp5EzR5FygwRGNNUrDn0XBxpbQg7n2TPXqGmLSKtjuAW09T0RXwxjS+94g5vcYJAHsesMxZCNUFVT6Jn+lE3+9ixp6kYExi5AezCKGV1ii1zDmX9KL40RtWYIFTH0TJ9OKVhqCyi1sOKmpmkoidQ1o/giiMYuSME6hCePEBx9Q52nKkowCiNomf6I4ikM4cjJbBKE2z7y+jFCSr6XFM1atbNK6EaAcicUpIdZ5lAmUbdHEXZjNoVWmYMT06jbIyw5y/jSmmktTHswgx73mnsYpLi6mHK5iQ1ZwFfnyJ79jCmOMG2t0RgTJNf7cMsTeArU9HrIT+GVYzjShNYpajVU1o7RM1I14O+YXbsafRMP748jlWI7vrpuUPI6/dS0Sax8mMEcgo7H2fbjv6hXVq9O2qfyHGc4gjZF+/Cyo9ETBcxwQs/vJWaNU+oTXGpcpzS2hEqRpqykcSV4+jZcbasJSrGHDVrluyZu6nZU5SNBBfCWZxSkgvBMo4Yx5XHcOUxykYKLTvCrncMszRB2V8ilx1i213iojoP5jHMswPsmAtYL93LhZ1jnM/cC/o0fOdudj72+2R6BILrDrB2vUDhagGvKwotLsaiennYLeDsF8hfG91VfblRu4+1oPYKiB96Ozx0Ozvrh3Ay91JxxnAy97KT6aOcP4JtDLJRvItQSrC3OszL2jQ/feFWqtI4HL8Z69dehdvVit9Tr8nX5x61DoFqZzSPoEXA6W3F62kl7I6uSncb251XrtzbXs3ukY9wwehDqQ6AlGRrdRRRGmPbn0HKDFEpJrCzw/9hUFHtjLHX3cqlrlZY/DxBvo9LRpqCOEK4NoayNkiopKlqM2xb89iFcSrqNKGSxs7HkbOjlMU0L2sLmPk4m9oYJXMcimme+ORv41zTQbmrlb3WFi60xai1CVQ7YpHWcl8rVm90WDYOCKy+VoDv3s62OkSmcA/W2n2US2MEpVF+cvN7CXvafyGo2BE6cXpb2OuJgoqXxThGcYJte4mtYpKN5++iuhn/v2y9Z5ycd2GuPahakmVbgA02GAKEQICQhLQ3hBfSISEJySFwCCQvoYQWcpKYHogNxkWWtH162Z3tRZIbDj2YJBgbF5Ut0+fpvU7ZKsm+3g/P7Nic5MP+drS7s2V2V9L/fu77uthUJrD1AsoPbsW9ai/OoRibh/57UHHpcNSouGIk8ZoJzMopAmmMlpJkw8iyZeXxmiOEcoKWnMB86m6M66KZy+ZV0c9OcDjGlb0x/MN78I/GYOZTbIunaJlxWs0RAjWJKY+yaWTwhSRiZQBVifO0Pw2lDOff/XqCG47SicXwrt5D59AeLu3f058D7c492Bcdurd60wj2xuCqfVy8MQbJD8OFk7A8SKuZoKymuKwtcPnHcSxnkvV6HOvnXkjpRXt4Zu8e2NNjY1yzl81YjJ39ezCev4/1qw7A/kMQ208rFmP76sO4+2JYf/EmqBcx3vMmhOujAIE9Mbb37MU9vA93bwxmPsqGMoVfy7CpThI2M+yYU5hrQ3SkLH49zjMraS4s30iyEcMAACAASURBVMnT1jgX3/vztA9Fj137qhjtq56Hd/UeNg/uiYK6fdHvR/tQ7/djTwz3pTEojbBjpujWx1C0FL6UZefcGC05z2Z5ko4wgffQlzj38gP937PW4b14V0dzLv/wfvTrDmBdd4DOVZFV5pndmVgsBnv2wN69sG8/23tjtA7GsI/E0I7GaB6JQSlLyU2yYU9BbZx6eZSVyhiY92PWh9Grg7TUDFfCWczacJ8J9HR7DkscwGicomtn6dp5AjWLUR9Dr8XZ8uYxhWS/NeZrE2j1FJv+Elotja9OYjSyqLUUlpjHlgo40jgtYwazmYt4FfIkXXMBcWUMq5HnUnAvHWMetZzGauT7AE29mqatT7PlLrHpLuJJ42iVVKQhlYrojRwtY462OU/HWsAWJ2gZc1z278eo5ukYC6zbkbbUlidoluP4xjR6vYCvznK5/Q2kUhqzMUHHWsJTZiJVqTwfBQhq9Dm7ShG2v41WK2ALEUjzUvgNxNUMSnmcdft+dvxvYjbm6Bj3s+Ge5VLrAbRaHmE1yaZ3llCfR61mudL5Ble697LTOou4lsAWJmHz2wRaFOpsh0t0WlN45iyueoaWcS9sPIRaHsET8mxbZ8F5HKc8RaDmkOVxXvfmwxz7jWPc/P6f55X/5xeZ+sG/8ePzOp8fmuGz2VEOXH0jPxf7LcY/+yPe+6EEb7nndv7p1nu4LnYdn/j8F/mX05P84of+lpv+3z/j9z70Ja59w1Fi1xzk9vxpvl+Wmbhvjrvu+DT/8IHf5yWxGDe+/vf5p6kRblv6MuULSzT/4yFKpRKxQ1dz5PB1xPbdyN49N/GpP/o7ro8d5ubn/wzv/eDHOfLS1/KdH5WYv/Usk/+u897if/HRbzzKe7/yVY7sj3HD3j284Kqrib10Ly+M7eftL349X/ziP/DOL/4lJ84M873vfY+f/LBM7NCLORCL8eYP/y0/d8uf88FP/AqvjO3h2tgx/vnWd3DHR/6Uz37iX1h6bJkPJNJ8uvBtflRbQVuZZPORLIFyP6H6AGZ9AXltEqsxx6b7EHJpnE33G+i1KTrmfTQuptnyHmDTvY+WvoBczrDunGbdPMOmfS9qKUfXOMMl/xu0tSXKjw/hS3NI5QyWUMQRJ+kYi2zaZ+hqC6w9cg+BON1nVESNjEKPdzFB6SdDeOIsV1oPoJWz2I0irjCDujaO01jAqs3T0R6kpc73dKYThMoiG9b9mNVpnMY8TnOeS8H92M0JxJUkT/zg61j1SXxpnkBapHk+TVCfoCPOIV/MozQXaIqLiNUixdvfw2d/7yV89ddfxN++5hBLJ/6R8z9+gFLlCdYqq9iaRaC4mJqFIsm9i+oWrqNjGRFHIgJmRhfbPdvpTxWig7qPa0WNhV0uxW7I4D9nAuE50f0sw0CVlR6LIrpY3gqCXqv/2XBiV3G623SIWBRez+zRxrU9Qi/E0Excy6UVdHBMty946LY7tMMWnVZ0rm33uBS7gUC31e5zIVzLjpoY7Q7ddjuarfS+xtDzWe908F33p8wfkf3D6X8tQe/j7kI5A8/vhxBio9kPRnahoqZusNFdx3NcDDWSROzyOZxew8TfxSv4PpbpEARtYlvbXa48vY1tajimim/pBJbBuu/Stk1826Dl2bR9h07g0vZtAsckcExC1yJwbDqBj2Po+JaJZ5kEtkXoOrQ8F9dRCX0T34vaGJHu9FmDRmDbeJaJb0Xvq+W6+JbZf7/Pthuey6GIQgtT1/p8itD3em0Gp9/e2K3s7O5nnuuxjVKgXc7Fs82QnzaLWM86YXs1lm4npB16uI5O4Jl9oumuurQdhn24SPTNc3tQEz+q4vQaHK7dm4Y4LQKnhWcHtIMOW+sbPP7YT56zebL7U5Tnhja77A7PsXBsDUkso+s1dL2GqtQxNBFNkbANk3rpMVJ3fJzhD7yNjz0/xqdeuIeHj38U+fExqucGEVZGsYUcZjNSGeqNEbT6EKYwgrp2B1rpOKGYwqmlcGoZOsoU2uoo0oUB7NowZmWQUEphVgYxK4O0lTRuYwxt7RRWdQS7NopdG0MvDePUkji1FFY5gVGKY1aG8ZpjWLUBjMpxnMZxrPrXcYQ7COS7MJu3YcjvxDZfTNs9yJZ7jI76Irr6tfhKjE3nLYTKn9PRvsCGNUZbT+KIJ2mpg3T1ETwlScfK07EK+EoGV0rT0iNIpiNmsZqRRaOlj6PX4jSXTxFq43TMYi+QSHO5dRpPzqJVh2kun2TTmSNUpxGXE5iNRG8KksEWUmjVMS6Fi73QII5eG+VSuERLm0IppQjkKUI1skUEah5fiTgUnpxFXB3Ek7MEah5XyvSmKglcKUXXGifUcwRqhq41gS3EsZpjBGoBR8z0Ghs5PCn7nPum8cU8XX0Ku57GbWZxhSxOM4NZS9JSJmicO0lLmaCljNNSCrhCCq08xJVwjsb5uyg//nU8McWGXSRQUujVgUgfKo8RqnFCMU9LyrNlTrKuF/CFMTaMLBtGho6WxK6fwhdHCKRR2mocpzGI0xikoybYMNO0rAyuNIpdHyZoxjHWBvCEJL6SxZbSaNUBjMYQW/4km16RQEtjCSNsekW02iBKZZBQy9HSC3hyFqOeIFDHaetT6NUkRi2JXkvQ1qewGlkcoYDdLHAlfABXLGLUMgjLI3SMGTrmNG19Er0Wx6jHsYUU4sowRj0dQVIbabrmDGo5jlZJYAtZfCWPUh5h053BldI4YhKjMUJLz+JIu1acIXwpQUfP4DSH0asn6BhJtr08Zn0YuzFKqKRoqRlaWgarPoIrxmnrWTwxhbx6CqeZgM4igZyh9tSdrJsTtNQctpBHKY/SNsbx1VQP3jpAy8jjiCmMehJXytCxCljCMK4cp37hLq60F/HkPEY92bPJxHHlOJ4SR60M4kqRSUWvDPT4GcMYtRECqRdaNpJ4QoannQlawhj66gncyhBheYTWxSEop9l47CT2Z9/JN3/xCCuvvgbj+sOsHz1MsPd5eAf2El53mI1YjO7RfZhvfhnWx98C//ZlnrlwgnDtOFblbrTKCezmEJfDSVxhBL1yko6RxhVH8KRR1NJxTGGItpfHM9O4UoJtNc9OJUXzoc/DZ/+EC796LT9+YQz7pgPsHN3Lzv5oN79zZA8cPcLm3hitfTGMo3uovepq6u98DU9//X3wrbvZUApcMqcQnzpOS8zSUQq0lCzy6iku+fOsqwWu1DLw4yGEU3/FD//wZVRf93w2rr+ay1dfBT97M95v/Qylj/0qlJLsrA2iVgbxjUkccwatNIZdT7FpzbJpzaJX4milMTatWXbcefRyEl8cp61O0dGmMatpzGqaDXOOp4OzUPxnnnjX63j0VddgHD3Czp5D7DxvH5uH9+G/YB8cPEDnUIyLrz9KeOu7oJ7n0tpJ1OpdLJdvoy6fAHEc7r2Lx/7sF7hwYwz3+ufx9FUH2IkdYOe6GMZrjvDke14Nj41AM896I4WzMswlsUhbyuHLGazGGDRy8F+DfOvtN/PEjfsJjx7imYPRVKK1P4b1gv2c/92b4Scpdi6eQNYHkS+eYl3LE4hx1NJxHHGYTTf6u65x8QSsppl914384FX70Q7vYSO2h04sxuYLr+XyDcd4+BcOwPfv5tLFezCbJ3GFQXaUFK4wwmr1LgJnnFY9QbeexJYSlBoDbDqT8PBxvvPOV1G/6SDajYdQj8Sw9sTYOryHzatirB+ODvOXYz1GxTUHUV9+LXzlr+CHw6DOEepFvOYUbqNIKE2zrs/jNsfRyyk2zFk2rTk2v/g+ztwYo3HjUZ4+cBD274e9UXvAPBRNkdYPRB+nFYtx/iX7YPBDoBSRLtyB8uFfQ7t+P8/E9kYgz1hk0yjfEIP8p7ErSVpSAa+RJhAyyMsncRtxOkqWxlNfpy1P0FEnsFdH2Lw4whO3/jHfesMxvBccgX1XsXX1Pi4d3svGvhjdWG9ac/Ve1GtiKNfvo/6pN8PjYyCmEaon2HCKrAtZWpU0m8oUlGZpPZ5iY7XA1vkUlVN/wwM378c7cgj2HMKLxbh0KGpJ7MSi5xu96Yl5JIZzMIZ/IMbG1fu5cs0Rtg8dwt23D+/ao1x69SvoPjLI5bUcO80J2vI4gV5AqQwTSGk6UgZfKhDKBeTVk3SMHJvOBE4zgV4ZI5DGe//mpzDqo2w4k3TtIr6SwaiPRi8XRgmMHIGRwxJTGM0kjpLDlnIYzTSOnCc0JvtPLXPqp16u1ccwxRQb3hwtcxq9nsGRJtny78OTZ9DrE5jNIm1zCaNRQC6n0GoZdsKzbAWnkctpHGmSljGPp0xhNsdRq1k61iLrzmna1iyOHEE8bamAWk3ha5P42iRdez7Sj5dSdK372fYfpLk6FLUo3UW2vIdQ6+M4yhyheZquex96s4irztO2zuBp85j1GazmNB3rNNvBvfjqDG1zCblUYMN5EEuYIlAXaBlLtI3TbPkPoFXH6ZhnUCqRhr1jzGHUCrTUpai6rywRKvOEyixafYyOuYQrnmbdehBHGic0x3HkHF17EVmZxTOm8OQMpjjNjS+NceDaA7zwJa/iyaeafPvxKj/+8SYPLW/xUO0cr7v5avbEYux/6VuJxX6TG298EVcfOszRY9fxsVtv4W9SX+BNX/kTXvnh1/HGD7ySX3nDr3Ht867h+de9lO/KKv8haijLEr/2ktcSi8X41Edv4Qufu53KsspT50o8ev4CD37n4YgrsfcYsYNXcdObfoPffPcHiB27ntieGLHYPvbsu5FPfWaMD2UX+PR303zsO1/m7oc+x7ve/8tcty/GW3/5F3j9a3+WVxz9JW6OvYLrrns1t58Y5X1/8j4Sn7yTRxeeYvF7NZ5/JMbe5x2O5h4vP8hNe17Gkdhhrr7pBv7rsRaPPKzx7999kkd+qPC1Oz7DbHGCenUSR34QV83gy2cQVgo44gJ6bRKzMY0jRdpOX5lDr0/giDO09CUccaYPRnWlWYx6EU+cYt1cwqwVEJcTbDpncZpF5LV0NLdQ57DqExjVAnZjErc5g1GZJJAWMatTWNU82lqGrraA25ggEKcxyjl2nLPIy0l8eQazkcSVkoRaEaM6Sf3JHGZtmo4+j7a6QPN8hg3rNG1tCbOyiLa6SEd7AKs+jnAxg1Yex5cWaKunMauTyKt5dtxvIFxMI69l0KsTGMIsqnYa07kfozbN9+Mf4a4/uIm/f8U+vvaOn2fu+CfQhR8iqk9RE5axdQ2lUkdXn5157D6PuBJWxGdwjd5ywCHwvEimYHm4lo+hOlg93kToB88yFnZZFKaJqVm4lotrebSDDm4Pihm4IY7p4jt+pBl1fEIvpOW3e7dbvT+38GwP13J7zYkA1/Z64YWH7/j9dsWuutSzPdpBm07Y6bUl/N7ZtNVrOUSf7+6F810VabfVphO2nhNYuL0lgBvhCoLogn3wnNaF3wsiWsGzHIzdMMbU9N4Z2CP0/WcZHabVD3y6z1GqPhdAuttMsTUDRzeIbe+sA5exTRVDEfFMjdA2absWLTsKI3zbIHB2A4v/K6iwbQLHxjUMAie67VsWrmlE4YWn47kalin3JyO++6yG5P8OKgI7un/oOLR74cNuy2E3VNidWER8i+dqS6PGxq4q1bGMn6ri7AJRLN3ANqOaSgT3fJZp8dwpR9TUeBa+GbgRoKQVuj3Apdl/kHf3O7uAlGir5Pa5HFFDJOiHFr7rRPDN3jfItW267TZbG5s89uiPsM1IDbs7jXmuynVX8xpNYUxcR0fXGji2iK7XsEwRU488wBeefIp6+Sckbv8o//yWn+ETL9jD7W+4iR/c/RFWf3A30lo0+5DWRrGENLaYxBLi2OIYpjCMVb8bq3YCqzqI30xhlEbxmxnsajyC65UGcBuj+EIcX4ijrNyDXRvBqY+il07hNRO49THM8jB+M4104RT62igdpYhby+A1EniNOE59GKNyD0b1LrTyV/Gku3GEr+PKt2BIv0vo3YBvxth0DhOKx/CbxzAq++hab6at/y+6xhdo6wN48hC2cIJAHqSrJ9gJpzAaw5F/XU5hNRM9UOUERj3RuxKepmMW8ZUcWmUUqxkBKV0pg1lP09ImcKU0tpDAkzOE6gRtfRa9kiPUCthCtOnXa3HMRpJQK9C1JrEaSfT6GG1jMjJ9rMZpaTO4UgGjniDU8ljNJNv+HHptDLk03As9spF6VMriqxkCNYstJNBqw9hCgm1/BkdK0jKioGOXWbFhT7PlztI2Jmgun8SVsqyb09j1FG2tyI67QFst0tWn8IQcO+4CZi2F28zSUsZh/T48MU1byyOvnuRyMMu2M4tVT2BUR2lreVwhgdMco61laKkplOUB5IsnCaUMTn0UtzFCII7hiyOE0iieMITTGKCrp2grcazaSbadHC15DLs+wOXuDIGWRF65m+aTt+M3xvCaCXw5g6dm2fSK+GoKce0eQj1DqGfQ60OEWoZAS7MTzOLJaRoX7+k97lORBUTK0zam8ZUCRj1JqEYQM6uRwxGiWq4jFCNYmTZNqE1i1JKIq0NsurOEWoFAjbghuxBOYWUIq5npg1NtIYvZSOLJOVr6OGYjjiMm0evDtIwsljCCVR8hkFMEchKjNoC8dhxPGiFQxtCqxyOwppREqwwgr57AlxJ4UgK9MohZG+pBSrM0LxwnVLJcDuZwhSTi8j109AK+XCRQo0Ar0FJ0rCxK5RQbTpGdcD5SkNbjdKwCO+EUtjhKc+U4V9pL+HKBTXcOR0xhCWOsO3laRgazMYpWHWXLm4+CCjmJJyWx6qN4YhqjMkoo5+loRbTlu+jKSVpSHLc2TFiP0ymPsb48SufJAZzKANtCAsQclx+5G5ZTXPnObfDwHVDNc6k5wo4wwhUtybaWIBAHscVTyI3jmOYILS2JWY80t/La3fjSGHZzCE8ao62n2TZzGNVTWNIorp7CV9LYpSHWy3G2VsZ4xsmzXRuGtSFYHoHvfhXOfhGm/gkKn4Z/vxMeH4FzcShnoZTkUj1BR0lhSKP41RTr8jj6yjBePY1dTdJWJwjkPEY1QV1OErbnMcUkoZJFXzvFuphkoxmnXRnmkpRmU88g1+5BFE9hKGO0akmulApwscglb5GuPoVWGkMvx/HFPL6Ux2lmaKkT7LhL6OUkXjOP28yzZS9gVFI4jRzr+gyXvWm8i4NwPgEXZ+Abg2x97QNs3PYemP4cPPAluJiEcwM83UjwtFXAF0awm0NY9QGarTTVxiiXrdNslDMgpEFKQiPN1rlRWB6GWoJNKYHUOIUsj+JoGTpilq1qhk49h9vMYJvjaGYeSYqzruWhnoVaAeQsT5dGoZmDlVEwprkkJTH1OFV3DG1lkLacYd3I0taS0e+GliLUczhSBtPN0S0Nw5NxeCIP37wHvnknPBaHc2n44d2wOkjXTWP7ETNnozFGUB/GUuPotRH8tWEwZ3CkFGowjukW2C7FYa0I3xzgyr++D+89/w+Vn7uOxvP34h07yOaxQ6wfPYD9O6+GW98LT47gXThB152kujpAq57jmdU8HXWBQJyO/sNeStPV57CqGXyxgCfksespNpbjeJP/yPff/GKe+vlrEV96GP1oBDe9ct3VaMcOEPzxL8Hwx+FHg1BNU6ueork5yXp9GCPxQcLP/zkX//rXqX70LTDwEXjg83TrJwiEPMbaGC0pj7Y6jFGKbCptOYu6egq7lqKlTWA1knhrI1BKw78Psf7V/825P3glV155I1s3vYDg6EHWj12NdWgP/ouvgbf+Enzq/fCTUyBm0ZrDOP4EjpzFXhljvVZgozmJJhRxrAWajSy+MctOcxIez8Di7Ygf+0OsN76U2osO0rx6D+ahvTh7IsNP+9AButceYfPAQbpHjyDccISLv3wT5ff/JjtnvgLlPJ1alq2LKbarebaUSapPHUcsDdIyxgnENPrySTwxy4ZVJJCTqOV7CNUEbS1DWytg15O0jQLb/gxyeRC5NICvZnHEJJYQQaxtOUnbnsCW0/h6nrY9hVKLY4lZus4cnjpO25rGlqLGRWhMYks5WuYUrlLA1wr42nikNbVn8dRJXGWSjrWEr87SuBhHq+XZ9O7t8SfGkSvJKGSQCrjyFLZUJNRnUSppOtYCrjyJp0SATVeZYN1dwBLzNJaHceUJQmMaS8z3GhK5aOahnqGlL6E3UrTMcTr2PL6yRNs+g1TO4euLtO0z+PoCnjqPKU6x7t1P17wfW5gl1BfY8u8l1GexmkW61r3YwjxGvYjVnGLdvpdL4UNYwhRGvciGcx++Mo9eS0QzWO8+PHEWszbFpn0/vjSL3ZxArgxzqfUgZn0eqzmPXE6w4U9jS1kCfQZNWcBTp+goExi1Ga5/YYy9B/fy6tf8Kr/323/J2z9ynE8OHefOW79E/F+yfOhzx3ntW36OY7EYR2IxDsVixI4e4rW/+w7+a9lm+UchH3jr5/i1l/1vfv0XPsKrP/h+XvaS1/GqIy8ntvcQsRdcy96rj/GS5z2fl8Wu4TN/N8jf/f09PHCuwQOVBv+pN3micYGrYjFeeTBGbO8e3vzOP+OX/uCdvO8Tn2LvoYMcOXKE3/6DP+fhJySmfzxGeuh2iv9nkMRfn+L3X/tWDh19AQ88vMJnb1vgr/78Lt743vfzyr96K58/eQdv+tW/5G3vu51PDC7wvXKT18f28bIDe3nXK97KjbHriR06wNGbf5bk3Q/y/g/fxsDQA/zXYxW++a0qf/Su3+ELn/0iqysTNJZnudRaomPcT/nJJG39Xjx5AXE1R/mpURxxGleOtLFqpYAtTLPp3Y9SyWPUi4T6IrYwjbiSJJBnaKlztNQ5pNUUVn2cjr6AWSuglbO44hQ73v09DekMRqWIK8xhN2bQ1jJ4wiRdfQHxQhynPo5RyeELU9SeGEIr53CELG2jgFIew6rPoJVmofsDak8Nsa7/G1ZtErWcwhWm6KgPYFYWMaszNC+Osmk/gF6ewBfnaZ5PoVcmsOpTOM0ZrPo0vjSD25zGlhbQ9DM05Xnaxn18P/FRvvo7N/CpnznAZ9/8cia++hFs+VEk9QI1YQ1VlGgu11AkGV3VonaA6/23oMIyFBxL/6mzZBQOhDhmFFzsihIc0+pfDA99v/+2rhWFCpZhE7gBjuni2h66ovcbErbpPBsuuAHtoE3Lb/dYFHbvZZ3+3OPZJ7/HrwhpB+2IY+EE/dAj2J1f9MOF4FmNai+4iOwbkZFk99y6qyRtB2E/yPDd6M+7AcVGp9tvQUQNkbBfBIg4F2FfUxr6fh8wunv23w1Ddpsdu4/jc4OKwHaxNYPY9vY6Tz+zg21qWJqMY6i0HJPQMmjZJi3P+qlg4n9qVLQ8l5brEjoOtq7hGkbUirAtfE8nDExsS6EVOtGUxNRxTCtiNfwPjYrdl3mm8VM8it1Zx+5t29T7StJIcxrBLCOLiN0DeZp9P2s/yek9OL7zrLFjF9IZ2UXcXhCi4dp2X2/aDkI6rYBW4OJYGp5r9I0irmX3ORSOZT/nB+JZdWsr8HpBiP8sLLP3TQsDl+3NLpcvbXDuqUeRxAqWKfXbE7v2lF0uh+/amHrP82upGHoT02ygqVVsS8K1NQxNoVmrIzXOMXrbh/jXd7yBL7zqGB89GuMHd3+EVm0ap1lAWUsgr41i1BK4UhqzMYotjKLXBmhrA7jCCZTVuzDLg+ilIezqGIGYwhfihFISX0hgVYewa8O0lTRWdQhfSBCISQIxiVkZxqyM0JJyWNUIoOk1spjlBH4zhbJyCrs2hNccwqofx6rfhdO8E638r3jiP2CJb6XtvZDAirFhxzBKz8MsHcUsHaOtv4Wu+V7WzS/gyXfiSCcJ9GE8OaLId+0CWm2QQMv02A0JbCHVCxTG2QkWUMsjiKsDBGqethHxI+TSMFveLBv2HMLKII6Y4kpnkbYxTuXJ45j1HDv+/bhSlrY+gStmWLenWben0apjuFKWDWearjWB1UwSKBM9qFYBs56ma03hyikaF0+g18boWlNsujP4Sp5Q2w0yCthCMrJ3yBk8ORMdKpsJzEacrhVZQFwxQ9uYQC4NEah5zEaCljaO2Ugirw6zbkxHh4l6Cr0SZ92Ywm1mkVeGeTo8S1udZOWRr9G8cAKnmerBLfOopQFCeRy9PEZbncATMmy7M9iNOHpliEBJs2VO0FayaKun0Eun2HYmCKU4RvkEVvUUXT1J0AsttNJxOlqSdSON0xhAXbuL7dYknjyGURmg+eTXCZoJfCFJoGTxtTxb3hShlsVojCCuncBTUrTNCJKq14cJtVz0H04hiSOm2XBmsIUMLa2I1YjUs5eCJaTVEcx6hnVrnq45j7A8xoa1hCdFxg+1nMARc8ilEbrWFJ6c7YUV43SMSYx6kg1nFquZxhGzBEoBXylgNaOPKa1FDAhXTvUZEbY4ht0co61lMWtD+FKc2rmv0TUzdMwUzeXb8aQEbS2LJyXQKgO4YgQONWvD6JVBnGaCjl6gpeZoXjiOWRvt60nF5ROsW3Os2zOIa6cwGkNsuNHsQ60MYjUTEThWyaHVhvDVJDvhFKGexRHTrD1+J0Y9ia/k6NoTONJo1FZxJwm1AmpljFBJ0dYyOEKctp7HbsQJ5ByhUsATsxgrxzFLJ+hqaQIxgV4aYNuYwF4ZRHn8Lkw9gaWO4clxguYoXTHBRjPOFTnDZmUE1Y1TFY9jOHEk6SRy8wS+Psa6lcJpDmDWBhFX7ubp1gxOcwRfiuNJcVxhFF9OcNnIEzRGsBrDOHICW0wQimnatRSXpXHC6gja+eOsN5NgTrJdT7Ihplk382wEk6wrBYJqgi0hD8Fpwka0WzfdCZbFYZxymrYwwdPeGbxGHreRw65n2bTnaVwYxFgdxaom2fDnqZUGqTVG0L1xZDdH08lQrg1Sbg4iWSmeKt+JYmaxzCJCPYtYy9NWi3T0SexGGruR7jWbxjGqCTraJFYtw6Y1jy+OY9ezdPUZAmkiehLH3w+35AAAIABJREFUcYU0gVxAr6fxpAla6iR6Ofq52wyKXLancIUEYnUQU8/gu+OozVE6RoFASKKtDeAL44TyHJvWIrYwhm8k8M08G+FpGvURqo1h7M4M3s4iDTWBLI7R0vJY5WHMtSSuWMD35pDtCSp6mpISRzFz+MEUXmsSy0gTyGm2tQLKE3fytDOFdPE4V8JZrnhz+M0E0sW72HRybDg55NIJ1OoQm94s8vokipzgkjYB9gxdcwLLzKFoKcJgirYwhCoPILpxRHOUjpFhq5FgQ0wR6FnEiydYr6fAnqet5hHcHBeVETQjgy+kaAhxlEacLWuay/okl6U82/UUG/UE7coITmOUjpplU86jNOIoRoGalKYuZKhr41jVAoE4QyBO49QLuI0CoVTEE/LIK6OocoGWXGSzkoXGBDw5AhdS8OMBeOQkV9bihCtDaOUhVCmJJiZ5RprkyqMjUJpB8nPoa0PsVLKgz4O9xMZaZGoR/QTr2jSBkMcsJ9jQp9i2pumoBbTVAbbtyWii2Uxhy1kCvYDRGGPLmiasx9kQUjxdz/JMJc2V1QTUcmyvjLFVTdGuJZAv3IPaGMW2C9TkBCuVIWypQKs2Trs8jr+Wx1CnkOUJGmIe055HrudZVxeQnxylW5uCUh6W8/BkDh7JcilzCxS+BBNfhjPH4Uc5+HEefhiHp/LQmKVdKeAoUxjuAuv1PG45QSgXcNU8hpjEVzOYlSE21TxOM45VH2bdytDW41iNkzjiMG0tQ6hkcMQkrpTClVJ4SgazMUagZvtgYV/P4WnRk1IdJTSKBHqRljFNy5zB1yawpRwdewZbihSmeiOFI+dpW9O0rWksMYsjF7DEPL46Sceax2jk8ZQp1GqODfcswmqcdWeJrrNAx55DKo9hS3k61jyBPoMjFzGFApveaRy5iFJJoTdy1Jejx3wrOI2vTbLhLqJUk2y4i4TGNG2rSNtcwGzMoFWjwMRTswTaFGZjms3gQUxxGl9fxBCmMIQooJAqeRxljg3nG4TaacxmEaNRwBaLeMosvrJIoJ7BV+Zp6UuE2iK2OI24mqFtnsYWptlw7yNQC7T1aQJ5mo5+GleYpaOfpmssEigzGM0EXfsMrniGtn4flligZU1giRkcqYihLBIqs2zIM7SEe7n2YIwjR67hxS94DeJKwP3nLvLdRp3m+RDpPwNuGzrBRz75u3z63b9C8it3cub0N7j3uz9iYPZBUsUfMPiVe/nT13+Kn9n/Dt72q5/h2Lvfx3LD509/853E9uwldjDG82JX8YLYdZz6h0FuuWOAv//6IN8XHB6sKSw9fp7pM2d54cEYrz4YY8+ePRx90UvZf8PN3PjaX4gaFXv38tFP3UJ2/lvcNvRhjv/j18m8P0vhb8Z580t/g32HjvDQjxr8ZA1KVfjjz3+B3/jn9/HGd7ydq274ddLf1ph+yuLflkV+NnYNL7tuLx//7Q/zF6//ILEjMWL7jvCxvxrl+482+e4jGoO5Jd705r/hF3/zjdzyT1/ENL+FXnuAlcfuZNv/FnZzHldapPTEGB3zLI44gy1M40ozdK2zePIcRr2IuJrBbE5iNIp0zDN48hxWYwJXnCJU59CrEQ/CFSbxxCl8eQatksFqFOgai6ilLK4wjSvM4kvzmNVJ9FKWUJphw1ii9sQg6moKq1pgyzqDVS1gVMfx5AJdq4i4MozTmMNpnMGuz2PUCjiNRTrGIno1iVpO4YuLbNvfovLEKKE6SUc/i9ucpfz4CFvOg3T0M+iVIka1yIZ1H21lDqMyjtmcxbbvR7fuRatN8fjMZ/i718a45TXX8ZGfP8YPi3dRW/4eorxMXawiNxWEZaEPcLQMM5rS/7egQusJG9xnw4he290x3T4U0+rNIEI/eNYO4rj92UakEfXphB0M1cQxHWwzYl34ToBjuQRuQOi1+vrRwA0IvJDAC6Mww7BxrcgEEr1Pr397933vNjE82yfwQizd6B/++zaOHhh0l0exizTYnZ6Yz7nPrtZ09zzbDkJCz+9PWnYhnK5l92CdXp9hsSuS2MUfGJr+LFDUtvsNj90igdlTmj43qPAsm8DxiG1tdbl8eSs6eNs6jq7Qcix8Q6NlGQSOSdt3aPvO/xhUOIZOy3VpuQ6OodPxfVpeFFoEto1lSoSBiWlIBD0QZOj35hKu99+CCtc08O3odujstiSiCYRlPGsF8RwL2zT6h3bXNnt6UBdTV/vtiKg9YeGYzwktbAfLMHpVFJN26PenJKa++4MZNRd2N0PtXorUaQWEgYNtRYDRKCWKiK+uZUfbJtPs7YTafX7G7tewy+yIQgqj17DwaAUO6x2fZ57eYm31SSqV8+haHc+xMHW1r3CN4JvRZMXQVGxTx9QlNLWOqlTQtSqa2kBTBEShTidsoYoXuf0f/xefeesr+cKrjvGx62I8NvIPrHz/TlrKNGY1g1lLo6yNYNXjqKUBPDGOK47S0k7iNI+jl49jVgawa6NY1RFacgpPGO3NPEZxG6N4zTGc+ghGeQBfiGPXRgiEJOrKKezaGIGQIRRzOLUU2soITjWN30xjVUdpySl8cRStdBeBdApXuDuagNS+hFX/C0L91bTtPaw7MTxhH27j+ejl6wnU36drfpB161+wxNuxlXtY9xJ48ihGZRitNkDbzOFICcS1k70D/iRqZRRHzGA1o7nGTjBPx5wkUAuEWjQDUcrDdMxplPIIjpQm1PNsutPotSRmPU9Lm6elR4yCDWeaUBsnVAsYtXhv4z+Hp6QwG3F8pcCWt8i6NUeoRZpNT0nRNSd7k4V4Lygp0jaK+Eqelj5O/cI9tPRxPDlLxyz2gpQULX0cV8qglIb7r7eaKVwxg9lI9t+H04gCio42yaY1yzPts9SePE5bK3LZX0IrxdnxFrHqqeeYWRJ4YpKWliOUJ2irk6ilUcxaAk9M01JzmLVRNu0ivjDGup6lo6Zoq6k+DM9rjrBhZNm2c3jCMKE0SldLsmGmMasn8IQhAmkUpXYSrRoFHBtaDq8+SiClCNUcvhbBKc3GGC09T9eaoGtNIJcH2XSn2AlmqV+8m0DNRsYLZ5quOcmWN48j5lDKY1FjQMjiilHDYstdwhUnkNeSuGKRy+F9WI0ctXOnWLdm2fEXCdQCWnUUW0ixbk+jV8cwanE2nBk65iRadbQfRnWtaRwxg1Yd5enuEp6SxhbiUYtHTbLtTSGtnkAtnaSlpbCbESy0a6VxxCGaF+7qATLHcYU4rhhHLZ1i2y3iNMcoP347XWM8mnk04kgrJ1k3JwjkDJ6YovTEPXhSno45znYwRf3i1wm0FF07agHVL5wk1PL4apq2mcVoDOEr6Qgkp00QKONsutPYYiJ6nZrEV9PotbGI/yGMYdWHCZU0m3aRS/4sbbWAURnDbqToKJE1wqwO0NGzdPQcenUYsxHHrI/xtJQhWDuFXx9mw8xhNoa47EywLaZYXxuitXqCrcYo67VhuvVhWvUhtvQ0VvUE6uqdbDnFfuOk9PhtWI1IY2s1RjBqQ1zW82xrOYzyAM3l4+j1UUI1j9dMU3vsDoRmHFVI4TTSqE+d4hlpku5qEv/8MMHFUXx9klCdpC2MY18YZatZZEeZYUOdwhcKtIQi5lqKljhJV5slEItY9RyuOEHHnGerOU63lqNbz7HRyLMljNMqJ+lWM+AssbOahcYkl6tZwvNDbIoFfHuWlXqKc80MzfOn8MQcW84c68YURiVBWy1iVpNYtRRmNU0oF1nXZ3AaOcxqmkveabRSglAuIjQS6NoEmj7JxeVhpGYOW8rTlfO0yqNcruR4ujlBt57FLI3hNDM4QpaWXsSX8uwIBbQnR8F+iG1tkVYtSac0BPI0SGdwL6YIV7NgLHFFnqIj5NBKQ2wE0zh6murFYTxlkm1rkS1piktCkU4pBfosl6UiO5U025U0l8VxNhoZgnIce2WYy9ok7XoKp5bAqgzTVlNsuXk6Rhpx9TjrTpGuNYlSG2XLmqYr5dl2Z5GkBA0jjeZNYNoFfCdDUxtGcBIEbp6ulKZTjbNtFvGMPJc6S2wo4zhPnaLbzEZhg51HtfKYWhajWcAQC0iVJB13Hl3NI+k5lGASqTPFI9oINSXNFW0OLuTYfGSUzWoRRZpg2SqirWVpybO01Tk8oYiymiCQJujq07SUIvYjg6Ausq5MY4p5aqVhHG8a2SogWFn0tRFCewrVLfJEbZBVKUngLeBUc1wRZtHkLEopTqs+QdicxFxNsWPM4as56pWT+I0CViVNWy7SkSdwaklCKYdTi+PWI1hr/dxxLvsLhMYEcnMMP5hB0FKo/jhhOU23kmW7McFWvYB1foQtZRq3mcNsZHBbi1SaKSrVBJ4yhVHKsq2fxqtN4jamCNdybNanaK8WCJZzbMtLuI1p1Mo4Letelq0iJb1ITSjg6wsYq1k25HmcUgG3Mo5szVKupqmtpXClGQJlDuF8HLtSYF1fisDOpRF8fRzfLNB2i1TP3YHbGIVglo6epX7udjxpmMutAnbzZMQ7UpJcCWdpXDyOUh7kcnuBbX8GpTIUtWzULBvuFI6SwVNz2HIGU0ijVBMEvWmFJRYIjUksMdsPJWwph6eOYzTTBHqRy+17CfWpaPIhj7PpLeEpRfRGFk+d7Nk35ik/NYArT3C5fR+OlEeujKHWEgT6NIE+jVxJEGhTdOx5XHkCWxpnOzzDTusstlRAKsUJ9WnW3QXWnQWaKyOYQvR5t81FXHEBuZTDVfIYzQSeOoktzOJpC7SsM7jqPPWVFL62QNe9F71ZpHIhjtmYjcwgwiRyOY0lTLDp3YewksGVFtkJvkHHPINWHUdYSRNqi2w499FcTrHh3EfXmqJtTOGKRZRSlpa6iCdOY9YLPN16gO3WArYwiS+fpWPeT6jPoDfHCI0JQn0WtTFNIEzRqhXpSt/khiMxDuw5wg3XvIb3/tHHedsf/B63fCzJJ792mi/kjjN+z+f58Ds+yLs/OMKXPvt9kqcf4Sc/Mbj4E5nHzlX4jrjMy97zW9zw9tfyorfczBve8bd85tYxvnz7CX5UvsD8/Dx3fuKLfOQvP80nj2f46+Mf5tbCXfzHjx/l4Qce5eLDEsJqm4HhGWJ7ruXqA8c4dM3L2XPta/iPcxqx2HXsO/B8vvnvT/DwkyIf+tid/H9fK/DOW4f548/9PbGrYhyIxdgf28ve2MuI7Y9xOHaYg7EX8Jrf+iPe8Ntv577Zb/HUwyLf/0mL2P4Yb/uzP+LdJ07wG5/+Z172wps4EruKX/vDv+a7jzb4/lMWDz26wrnaFd74ll/hjrtGULVvUz2/gNXMI6wU8KQlutYD6LUp1h4fwVPmaRuRVtaRZuhYZ1ArBVx5lq59FleapXpuDKs5xaZ9Jpp9rCQjBoVzFqNWoH5+lEv+/Ww6S3SMOYSLY2xYp3GFqZ66dIyOfga3UWRdX8Qo57BqBTaMRbS1DML5MXace+kaZ9CrKTw5Q6AU8YQlrOoSjXNZNu2zyCvjBPI0XWsKXy4iXsxi1eboGqdp6ZO4whwd/Szyag6zNom4nKGrn0VezRMqSzi1Cdz6FFZzFlleQNQW0erT3HvifdzzZ6/gc6+7ni+97bWcPvlZHv/PM4jyKk25idxQEZclZFHC1HU8x0X/H4IKx7L6IYYiyZGIYRd2aUfzht25w+7t6PUeuqrSCTu0/BaGauBaLu2g3Qsigh4k0yX0Wr2ZRkgraPdNH7stid2ph6lZ0Syk97rdQMLSI9hmt7UeBRV+C9dy8d2oobArb9htOvhuNNdoh63+BfjdC+y7841O2IrOs5bVvxjfbbf7iwHPcfstFNu0+ixHXdV652G7H3pYutFfJezOQnRV7Rs5dycfzw1VdoMKWRAJXC9iVMBlPNvAMVR8yyB0TAJTp+s5dAIHz9LpBC7d0KPt23RDL3pb26AT+FGbwnX6bYiW5xLY0SzEdzV8T8cyZXwvgnW6jtkPKkLXwTPNPtMidHrP3Wj6sasdfVZRavaZEn3gZa+tsGsUee5UIvDs/n122xadlh8ZPTy7f5/dRsYu+yEivUY/eP3kKQxpBR6dtk/gWXTaXn8aEvYqL4Hr9b8Zoef35x67k5JW4NMO/T6zImpWROrXVuiwvdWi2VilWrmAY0t9EKljGX1I6HNbJKahoqsCpiGg6zUMvYauNTB0CcvU0GUVSyuRvfuTfOJXXsQtNx/h9jfcyJPJW1CeTOA1x5EvjiJdHEJeGcJpJNDKUe1cLZ3Al47jiSdwGqcwKwNoq6ewa6OEUhRUKCsncOojBGICrzmGXhogEBOYlUGc+ghuI47fTGJWRtDXomqqU01ilhOoKyPoayO05TxWZRivOUpHjWPXj6Os3YYr3I1bOUlb/AxW/a1suq9jw7kRX30hgfpyOuYb6WjvI1Q+jid/GUe+i9AewlZO4kijdM0pHHGMjpnHkRKEeo5Qi/gPEYdiElfM9K/Eh9p4r/IezSf0WhxPKhCq49hCkkDNIpeG2PGjw65eySGuDvSbEOLqIEY9gStle3OACSxhlJ1glpY2gS3kcMU8vpzHlVIEWhpbSNPWJ/DkbD98CJSISO7LObrWdO/ts2z7C3hyDltIYzfTBGqBdXsaV8rg9T5m15rsAUPzdMxi76psCl/Mse3ME8rRFdtAyhPK47jNHJ6Q45K3EAURQhpfyrBujuMKCRrnTxAqBXbcWTbtKWrn7sQR4lwJZ+kYOczqCXxhmE0rS1tNsmlm2TBzeM1R1NV72LZz2PVTtNU4W3Y0+dgw0riNQdzG4P9P1ntHWXofZJp9mF28gMEBGIbxjIHd2TGGY+9hhsUMwzBwCDvgZYww0YAxDhgHbGxjbDlItiSrY8Wbc6rYUZIl4YCxZYyQlTpUuunLOX83VeigZ//4bl3JZ/+oU11Vt25V3Vvdp7/3977PQ2BkCbUMgZRiopcwts8Ryfkkgd+dJ9RLiFtnp3rZypQxUiFQi3hynqFdRdw+w9hJWgC2kMMRCtOAKYXZy9K7epZYb+CKZbS9LHo7z63oIcxOCVesoO5m2Pc2kLYXccQCvlJi7DSRtucI1CK+UmRkN/DkPJ5cQGsvMbIbs9mQvLPAyE50n1pngVAvYPYX0bvzDPQS7jSAiPUELhqoKYzOaVxxnkjLEyo5PDFFIGdhfB5t9xxGe56RWSZUCljdZUKlMK04F5BunGFkVjn0WoRqA3lniUgvczNuse9XEbdPMnHrHPgrDK0m8s48gZbnIKgT6jmM3iJDq0aoJRreQC0R6UUmXpXIyGMJy1NuRYGxXcboJIrafadOpBaJp1Bcu5clkJcJlfR07pNhZJYxukvJqZ5VZSykMbdPYwgLhGEFWV1EFM4xcEuMrCKxtIwvLCTmE3EBYe8kqrJAEJXRnQyxViBUEkWtJ2amlP8cA6NEqOaZyAVuWnVCMYvTT9giA6NGIJeJ1CqdXhrfW6Wzs4ir1zHkMlG4wdb2HIpeQTSrmO4KmppcsEZGi1vRZXaeOkWkNonEOrHcwOkUGRmrBHIdT6rhiFUm3gUCu4arl5B2Fxg7K4RaFU8sMjKajI0mltbAkyq8oK9wtJ3jhZ0it/cqHLTrHEnr+GKJQCpz6K4zMpvJ9EMqc+RtYOyliZQ6A63JxFzFFytI1xdnfAqznWPw9BLo5znSN9l66iyxuc7EXGUilJC+eS83twtgbHJLrKM/O0fYK3LTWcdt5+g8+QUGThNHW8GzL/P88/OMB+tEZpGRUkH4ximQNkG9wNF2mfH1LFgbHGpVtJ1zGNIyrlyH8CEOpRbjrQKo69CtMb6a4nanxFAqEchFPLOKoRXQtAKmWcbSijhaEX1rnolR4cCpYPfm0Nqn2feqBFoBeXeeSCgQ7CzzglrHuHo2CQ+9FmEvR3x9CXXnNAdejVDOYm3PEbVTjNUKlpxHkjK4dg1PLRH3i4x7RcJOjolaYyCXOTCbIF/h9nNlbl+rgHqR+FqOYa/CgdZiX29xW10n7FawuyUCbQVPquPvlTkS10C7xEBdw+5UGKirHLkX2bc3ka4vcuCsM9Aa6EIFoZ3F0Gp47hqaXMbtFZkINVDXsJ94kDvtCsgrHLUrRN0KutGka9TYtmpEVzOE7QpDocWk22LUruPs5LljrxNfX8TrlhgqTQKhgrmbYajWCIQCsVJGvHqGWCkxUisM+gW0585yaDSxehnkfhZZL7HvbOJ0S0RyA7dXJlKbOHINXSyjKRVCY41QaHAkrnEorOG3q4TqOqF5Hmm3xE15naP+CsjnGd2osL/bZNJfJxTWEl6BtMZAWmcorePsVPB7TazdKgNtMyH9G5u46hqetobWq2JKTRx9FV1tIooVAi258LaVPLqwjNFfwuwt4PaXCIRlJnYFV1zC7J7Bk+cY21kCZQlHWETbO0dsVpi4DVwpCbzHTp1IL824Fb5WJtArhGadyGwQGo1ZeGD2ywR6jdhqYktFQqM+nXis4CplTCGPJZTxtSaRuUKgN1E7WUyhwO3RFZR2OmFS9Iq8MH4EWypjSyVCs87IW8HXyqidLCN3naG9OuNQREaTQG/gKhUGVvJ+T60Rmyu4SmIlCY0mI3c9ATrra8TGZWLzAnovy8CpE1urvDD6KpbUxNOS5+sg+uKMUeHrG0yCh7H7qwzMi4zdi0y8i4T6Cvv+FYxunbHzCMJWjoF5gYl7BV9Zw1fWiM3zBOo6Vr+BLWQZGA2G5hqu2CDWNvCkJhPnPHa/xNhrYYt1huYXiY0rDKxVbDnHfrCGLVUZepcZqC1G/RZj9Sv88Cu+i1f+4L/jVT/4evKpKzy0/gzXnlB45NoznPv7ZT7+8Y/z4Y9W+IvPXuYPPnQPdy8+xJmFy5xvfIXHvvwE7zvzKX7uQ2/me/77D/H9b3o5v/CW9/P0kzLV/CqPffMfeW5ni899/F7OLDb4ROshCmtnef8H385DGxdYmV9Bftrm+r/o/Mpv/ikv/4k38r+ceAUv+97XceL7foY3/uK7+IM/+wyfu7/A3fekeOgrN3jnPXn+4NTn+IPC3byn9Fn+8AN/wq//0q/wsz/9el7746/m1T/yffzAiRP8xMt/jB98zev48Z95E9ee3OHa19t87cvXOPHyE/zy//sOXv/ut/FbX/gw9318gVeeeDknvv8Eb/79j3LXu+/mHX/7GT78mSqv/vEf5YEHU9zY3iQyv4GvNdDaTczeCp6caEiV3QpWv0GgrhHqG4hbeVxphYF5gYF1IWlYTNkVO08vYPWqs9mHJzZw+rXEstGrIl5PY/dLGJ08odpkYCS38aQW/avpxBayW0TbzhOrq/hiA7dXo//cEpG8gtevE2vnMbsF5J0FbscPEUgXEJ6rs28/RiCvIt+o4go1xnYLX65id1toO018aYWj8DxOv0X32TQ3/UeJ1fMo22XkrSJ3or/HaNdRnk8zVjZxxXU6nTo9eRVTXOPRpT/nc//Pv+UvX/PdpN/2qzy8dDdfe6xGX7pOT+xiyBbaXsKlMDQ9CSgsm8DzZ42I0A9wLCs54LbsGfTxGBaZNBPsGXvh+PA7gWU6U7VnjO8GjAZjfDfAtVz8aVDxorkjmAUR4VQ9GgdxMvXwk2ZFPA0fQj8iCmICN8AxXXw3wDGdaasiaWD4js8oHuGYzmy6kShGvRm881gZejzlCKeSiUEY4do2w3gwg1rGYSKQSB4Pm/FwOGM+Hgczxw2N8WA4g2ZGQYjnONiGySCMkvAiTN73UsBm6AeY+hSsOW2szIoFrott20lQ8QI3kwDB0vEsnXA6+0iCCo/AMWYwzSSc8F5sWvgvhhSDwE+aEJ5LMAVquo6K7+l4rk4Y2Am00zZnD1boJHwL37aIPTdhXDg2wzBI7mcaUAyicDrPOG5Q2LOPJRfv9iysSPZEyWzEdYzEZuKaOJaO5xgM4wDXNhhEL6pVX8q6OA5GPOdFPekx/CMOfQbxFKYZ2LM06Bi4GQXhd2yVRoOI0HcZDeKZ9eT4awyixGd7zL8IPJdbR/v0u7v0Ott4rj5rhrxoJXlR0+pYJpahYWgSht7HMLpYZh9DF5KgwtTp7bXRpOuspf6OD77pNXzk330ff/nKEzxx5i8xrxWIxDrS1QXUG4so1+fwehm8fgpj9xxubxFXOEUozxPJaezOUgLE7GUJhCyhlMMXUug7Z3F7SwzUPFZ7nkBM4/WXcXtLWO1FIimPL2RxuxmcThqnkyUUyyjXFzB30/j9PHZ7Gae7iC8u4vROY/cexBNPYe6eJZbvIxD+kqHxFgbGf8NX/gtD+zcZ2m9lqH6AsfEZhsYZfH0e35rH0c/hKsmJ8MSr4SkZAi3P0Komya5WJtKreHJpxpcItQqeXMDuZxladSK9gtXPEijV5LZKYQrmShSXjlDB6JTR2kscBmvY/SyOmLAtElVlGWl7DldOMbQr0xlBjVivJ40Is4TZX5i+v4wj5mdBw8Cs40kFHDHPob+BJ5dm3AVPKhHr9eR9/QQM6kp5tPYyY6dJoJan3IQk+LgTX2RoNFC3l2B0ZRpU1HD7BQ7ddYZ6g1CpomwtwPgKsVbB6aUZmRUmdh1PzGK0F4j1IkdBk4GRx+zOEappxnYBt38Wq3OKgZZibOZwe/O4vQUmZomRXsTtzxPKy0ysAlbnDEM9S6ymiJQUsZpi6JawxeS0PeinsHbnCaQcgVIgMpPHZmQ32PdWMLrp2WMVamUmbgtXzhLpJSZuE0fMMXFXMHtZBmaTA28DR0xOkG9FFxlZq/hyDUeoEGkr+HITX65jdPJMnHWMTgLe9JWknZE8nwVsIU2gFtDaC9hCwhYZ2TW6V0/iCPlps6KBcOMMlpCagTTl3TO4Qiq52FZzBHIap7/A0MzhivOIW/cztiqMzNKsWeGKKUIlhy9ncMUUQ6PC0Kig7szhiVkCOY8nZtH3FhgaFUbWKqFWRe8s4YjLHEUNlL0zDO0qsVEh1usMzCqOlGFgFQn1HPLuWY7CdSbuKpFWQ91AoElnAAAgAElEQVRbTOYqU+tHqBdnME1fzhCpOQI5S6QVMdpLuEKOsdlgaNTRe+cYmgU8YQlz9xxeb5lQyePIOdT+Mv7OOSZylqC3iNtbYGQmPALp+gPY3Tk0O4NmpLCMDI6agrDJLaOE8e3PM7xxjlApYPdSxFqJW+EaQ6OC3U/hiRlirchQKxIrBQZamQO3xcRq4goFfKmML5Wh2+RWu8qkW+G2dwGpn0f1WvTCJp1BC0ss48hVArVBINfRdzKM1BZhv8JYbjLUGsRKDVcoEqo1tHaaibeOr9VwlAqIJV6QShzJJfxuClPIEHhNLKdOT86ihevIRhW1n8UVsvjdNLFUYiTXGYh1XogvMjKa9K8mUNub/gaBVEa6Ps++vcqd6DKBWMHpFbE6eW4FF5GuLxLKNRg9Au5j3Hwmg/vsMgfuRQyziWCW6Fo5enYGyaujew36Ug5TTeB3oVBi1K/wgrGO+dRJRrsVwk4Tho/S78wx2V9hZ+cMmlLFDFYR1SK21UDupnH7WW7ZTeJehqi9xKhb5khtEfWKRHKF2Gmg6wVUq4DqFBHVDJpVxI+amEYBs5diIpe5I1XAWCXo5xiqRWI1Cb0mbglXSuEpOcZuE9ctM7CTmcrILGOpGQK7RCRkeEEqEe4ucUutcCSVcLcW8YQ8nl5Bk/JYVp3QW8HVqwljQChyx1jlttrkptxg0Ckg6g0UvYWpt1C7RUbGGgf6GsN2Cf/qMqgXmMgraEqVnllHC9cxzSaBWCO6lmOkb2J3KjjdKtp2lgPnPG6/jCeU0HZSeHYLXU54AkG/wi19naN2lZvXCrzwfAHBKOJbDYbtIne2StBZ4eDZHIedBofaBvvbZcR2Hs89z4FyHm+ngmk2ORxeZHh9mbBfJxTqRGJ9FlaYu2mOnFVCsYjXzxBLRfaVKsNOgSOpTrCTYtitMGiXCXdLDDpVxkID82qaA3WNodTE2skz0deI+k1u9deIns4mwYy2ju9sogkV7F4VTarjaqvo/QqGUMFVGlhSFVuu4upNbm43ONyqcbBd52ZvlXCrzC3jIvZ2kUhoEe5WmAgrRN0aI7nFQG7gC2V8qUKgVFD2FjgMVomNMureHK6YYmKXGeg5XGGRQM4zcWrEehaze4ZAWcbszhGpBZx+BlfKMrJrxGYFvbvE0KriSFkCrciB38JTy1P+RJ2D4DxDZx2jV2RgrTNyzjN0VjD6OXytyshdneo4G4RGnYHdYuxewJHqOHKNg+ACplDE12oMnRauUsIWK7hyjdhsEZlNPLWctEP0Co6ctDJCoz4LRFyljK9VCY06tlTCEkqM3YRR4Wt1bKnMyE1aF1o3x2G0wcDaQNur44gtfK1CZFUJ9SY3o8fR+zUG9kUCY5PIukBkXcAUG4TmeUbeFQbGZWyhhSu3OAgvE1vraJ0yR+GjRPolrH6DoXURV1ph5Fxi4l7BEhqE2sZ0FpL8XypQ69i95HciVFeYOBvI28tovRRD+wI3w6/Qu1rAFisM7BojbwVxJ42jJYcpI2UFW/gi3/N9Jzjxih/mv/zW2/iXbYt3vOfDPKt0KS1kaT8d8luf/gS/N38X+Y1Pc6p1mi99c5vSQ1/jKTFgZ8/jK41v8ZY3/Ak/+aP/gx973Vt5yxdO8cTfP0PpE/O090RSX3qIx69d5eOfP82D8yXe9eaP8Kn3n+LGDZ1c6wLbmspD//A4K+dbvPJV38v3vuxHedVr3sSJ73o96c3rPPQPAk/8s8jTVw3mcxf51Oon+NuP/QGt+z7NpQdbfOTPz/LAmU0ezBV5+1+/ld/89T/j9b/6f/Ov/v2/4vt/6FV877/+ec4+tsv6v1zn6lNP8HgmxVc2r/Ph334vb/6//jMfP1nhP/zcf+UHXnaCP3r7vTz2zRs8+s1/Yat/m3/9E/+WZ57tcmN7A034IkNvlVC9iLJbxxXXGVqXGVqXEkimssrN6IuM7OTtkX2JW/FjyDtF9G6VA/9hDsNHcPo1ArmFJzYIlBW0KZNiYGzgyy3Mbp5QrTM0VzE6BdTdPHavyr57ic6zi0jX03j9OhPzPIHYQNvJM9LXGekb9J5dZGI/xIF7AXVvmZ2nzmDurWJ3LnEn/Br9q1kG2sNE6jry9jJmp4TVWcXpnuem/xjS1jID/SJWt8lAv0isnsfqNnB6Lfadh7F7LYb9FkGngdNfxTQucn23zH789zyy9HY++LPfzSff+MO856dfxcoD7yMwnkOQryJpfXRZR91VsAxzNklwphfHzvT6zXe9WeMhDkJM3Zg1A5JrUHOGBTg+ePembYNoaoc8ZkokQE0P30kaEXEQT+cdEcGUW2GbDrbpzNoSoRe9yJ4IYjzbn31e0pYIGcXjRFc6vf1xyHEM2XSmiIXhNKwYxYMZSyL0X7RiDqIY300MH6N4QByEDON4phc9tlZ6jsv+eJK0SCx7CuYMGIQRo3gwDSTcqV0kWTKYmj57+7gxEQfhbDITeP6LWtJp6OHaScAxCyoOj8bcuXOE5xj4dvISWAYD105aFZFP4Jiz+ccgcBlFPqFr4dvG1NKRwDN9y0omH65DYFsz64fnaviege+Z09DAmtZKnNncwzUNBr6Pb5mzsMOfqksdy/gOG0cU+FOlpzcDbCaziASA6VgmzpRvYVsqgWcSBjahn4Ang+nrRMFqv2j4mBpDkjZFMgU59sseP7ih7xKFLq6jE/pJyna8+Tm2f7iWPfulOJ56JKpWf8bAOG5YJICU4w1QwP54Qq/dQex38Rxrpjs9toUctz0S/oY+Cyo0tYtp9jDNHrrWQ9dETF1FV1R6e9+mdOr9CUzzh76Lj7zmf+Pxe/+E9hNnEJ+dx++VsHYz6FuLuN00dnuRSMrgC0uE8jxW+wy+kAQKgVAiEEoYO8s4nTQDNY+5N4fdWWCg5gnENFZ7YTYDCcQsdmcJa2+JUCzMrB9OO8tAqeF1CzidLG4vg91ZxNw7g9M7Q6jM4YmncOTPESj3EYifwu3+NZHyXgbG+/GVv8EWPkEkfIpQeABfWsBRFnGNeXx7AUtewuglrQVfzRIbJQZWZbpRLeMrJZTdxWSuoVdnlgdfKSLvJPaNm9EmoVojNmpERmINmbhNpK0FXLHKxL5AoJaw+ln0TorDYJ1ALeGKeQI1AV0OrAJqew6rn04aHHKRQC1iiylGbnLRbXRfZFoYndSUOVHHV0ro7YSdkIQjRcxujoHZxFcq6J0MRjc1M5cYndQ0KKlMv68M2s4yB84qVieDJxQxOxlirYYvlhCvzREptYRD0U4zsZuMrQahUkDfS9oAt6IknJC3H8TuzzEw0rjSHJ50jpGd5tDLMjZTWJ2ThPIiQz1pR/hCMueJlSSUOGZUBNIibm+OiZlnqGcYuiVceZlIyeD3lhnIeWKlgNFZYujUsYUctwcXUPeWiPTEZDKym4RawvEI9SL7XhN1L+FzHPhrDMwGRjfLob85bQWsoLXThGqdsb3G0FxD2koTa6sESoNAqeEIJcZ20kA48FYRbpwlNqrYQnoKqiwysmsMrAq+kkfcPsNhmLRwjg0vI7vOxGugdxeIzSIDq4TZWcAV07hianrKdxpHXGBoZrH757C6i9NGRZpIyyPeOMnEqRJpeeTt0wRyMrWxe8s4/TS+lCPWShy4TTrPPoDVKzJx13CkLNLOaZT2GUZOhX2/yfa3P48nJeGXr+bQu3McBHXGbg1byCDemCdQkzBo7NTw1QyunCLUj60xBazeAqGaI9aLGO1FPDGH1U1PFZpVXD2N0Z8jktPEQhq/vYjXTRHK0xPxvXmOpBwvyAWiq6fxn/kCo+150MtEu3MEShqvv8RYLxB1FhnvLXK7k4F+ATo5IrVEpJYI5AJOP82+0yTWyrhCBqefRustoewtYPfTBFKRQCwSimVGRouh3mQYbiLsLrMfnMfdy+HfSBM8swj6Rei2GO8VGezkOZIa3NZWCHayuDdSMHoU9/oyvlRA31vi0F9D3DqHI+Xx9TKWnCd2GtzZW2Ry/QwYVdyrpxiL+UQN2c8RiAWG3SqHWotILqK051GERSynjKjn6ap5rE6GUK7gicVp86mMJySNDHV7CauTx+2XGGhN9q01YrXBTf8CTq+IdH0R2a+ih00krUy/k8Hq5Ij6BQ7FArelPMHRRXblFIKcxTbK+GoZr59nIJW5466DXme8ledOb42DdpVwd4FQWGBsVrDFMqKeoyMto5oFBoM1hL1zmO1FDtQyh2KRSb+Evb2ELxdw9SI7u6eQjQyKnaOnLzH2kwmTvnWGUS/DfjvNrU6WO50ct9tZDu0W1t4C+s4Z9t0Sh34Feec0Zn+Z28MLmG4eTZhnqCWaY98toGhLWEaGkVfh0KhhXjvHSCoR61Vcu45mVLDUKiNzFWNnGa2fIwjXcN0WnlIhkiuM9OTfUKlbQumVOIwfwlca+N0S+2Kdw26FO/06e3tpDKXG2NkkFuv43RKuWCb01ugLWQKxSSSvMFBXCaUG0vVlbnoXULdTxGqD/X6Z/V6Z4V6BUadI3C4ykOvERovAbDFUq4S9PMF2mlGvxFioEvbKBFINT66DeQHNbLLTyzPstcB9CDNY59vPPQBGi2AaVLidEgfmOrFUYyDXsNvTdoWcZ2hWkXfmOQg2cHpF4n6Bg36Dg04DV6gQ6yuo7RxjbxOlnUMXSkTmKv3tZWyxwU1tk/FuDXe3hGWusNPN4Ml1BjtFAm0dS26yt7WM765h6VVco4IzDXYdpYbSLaD2CuhCCVdr4BktLKXG7rV5DKGEq9ZQ22kCuYzXSTMRCwz2lrgjl4ikPCOtjN1eYN8sE0kZQiWNIywQm8mkKwFAlxiZRex+YlEamXVCpYIjZRlaVfa9JsruHPLOOSZuA2saPo/cY/ZEI2kq6C0CrUVkrBJoKwydFXytSmw1ia1mwq+wmvhalUCvMbDO40gNXLlBoDcZuWvsBxto3RS+ViK2VhjYq4g7SxyEm4y9FTythC3niO0agZ6EGolJpERsJ2GGq5QZOi08tUagN5I5Sa+AJZbwlBojdx29l+fW8AIDaxOj20TaKTL21vC0IpHRQu8k7YnIOo/araD368T2RUJzE1/fQOvV2PcexZXXiIwNfDX5uWNjg4F5EV85j6+uEembSZPCOD9jG0TGJqG+wcAsE6glhmYraVH0kir/regy2l4aTy0SaGscBV/G6q9iiWUCo8xBtEH32iKqkGFk1XD7ZTTpEX7sjT/Kz951Fz//x+/koatdfvG3/hvnVhq87+338o2HBD6U/Tx/k7mLe+79PT7y3s/wj88/zzvu/jue6PT42MdP0fmmzetf8av8x//wp/z87zzIn1eX+eqTz3Hq02e5P1fh4tZ11r/8DyyfXORzd9/DPQuX+eSZBl95bocv5Jf5h6v/xNv+6u2Ipsarf+jf8LJXvooTr3otJ171Br68O+GPP3Afz+9q5KqrPP71fyZV+iSfet+HmfvTc6TeVaP9rRGXH7/G5le+xRPPtTm7cJ5X/9Qb+ZE3/BQve8X/zomXvYGfe/dpPt+8wvNPfpPnVp/kfX90N7/3xrfzwDvmOJVd450f+gxv/bV38Zbf/Sjv/8hn+eTn7+f+k2t89w98N2LfQTO/hKE+ytVn72NsP4LVW8Xur6LuVRlal4n0TQJtHeFG9kUAar+OvFvElVeS0Mm+lNhctDXsXhVXqOMI9dlrq1fFFRv4SgVbKDIwWsjbKVyxSqSt4Ip1fLlFIDbRdwrEyir955eQr2eIlVViZZVIbiHfKGH3K8RGg0BuESsPEUmP4vUv4gorDNQvEsqbyNsZPLHFUP8iofQI8vUKntRg334IV1hFvF5gqF9kZF4ikNaTlkXwKBNxFXenylC7hKpssic00aU1vpR/D2d+/z/yFz9ygs/+2uu4svhRettfQtauIutdVFFG78joamL9OL6OO2Yt2KaZTD2sxPBhaCa+O53328l1rGvrGKqWyBRm8wZnNqsIvWPDRzgLHUIvwp0GFnEQzxgUjungWi7udB4SeiHR8ce9aDYXSTgW0SwA8R0fx3Rntw+m9g/f8ZMZybQp4TkulmESvsT+8aJZ0p/yK/xpQJG0KcaDYYI+mHIqjhsU4TTcCGZWkOQ+jtEKoR+gysqsheFOpyGJMSU5zD+ej7hWglc4bmhE0xbL8bTGcRwsy0qCitt3DnFtY2r3sAgsg9ixcDWFcRzMFKWxn/AphqHHMPSStx1nNvcYReGsTeHbFgPfJ/CNJKhwdRxbw7WNaSiQzCkiNwkkXMNgGAY4hs7A92fhReh7DOPoJc0Ca8Zn8F37JRMPb9aKSPgSVqIb9Uw818BzdNzpi22pBL6FY2vfoT8dROGMKXE8twinIJBw9oRbhL6D6+hEoYNjJtUg27SIp/OQpGXhJUlTFE6bE84sbInDYNaOiIMhgRsRekkKdvvoJoooIYsSpm5gGRpxmDA0jj/neK5imwkw09AkFLmNafametIuqtJHUyU8y2Hr+W9QPPk+PvXrr+djP/b9vPdVJ3ji7Hu58dUHcPYK7D15koFco/f0SWK5iLk7h3rjFMbuGUJ5EatzDreXwtxNMdFXiKUa0tU51BsL2J1FYiVpUkjXHmSoFdC2z8y4FXZnEau9iNNNESslIikJOay9DKFYJhTK2O0MgZDH6S6hbp3E6Z1hqC/hiaex1Y/hKJ8iVB7AE+7B7nySsXUKu/8AVneBqH8/+8YykZJF655FFU4SOku4agq1ndhLRk4FV86gT7fzQ6tOpFWQtuanM486yu4irpTMKY7bDZ5cwJPK+EqZQCvhiBnGThN5e5GhucaBe5nYSE6kHTHHvrfKyG5i9jIY3TQ3ow1CI4ErhlqJsdPiwF9DbS8mzAC7iNFN4SulWRNiZDenJxQl7H6W/rU5hmaLQ38Ts5tD72QZmi2iKSwyYSUUCJQSkVaZqVJjo8rArBOpVexeDruX42awidFOEyoVQjl56T57BquTZWg0EK+dJVSKDPQKgZzDl7KM7QKhmsIR5rD6Z+BojaOgyO4zf4e88zlibR5XOE2kLLBvJ8HEyCjgdBc4dGrY3XM43XNEyjK3/Cpm+wxm+zSHbomhlsGSFgm1DE5vgUOrSixlsbvLjJ0Glphl311F76Qxumn2vVVio4ayuzgFW+bwlQSUprUXp8FCLqngqzUcoYjeSTOyW0jbi2jtDCMrUcsanSLqbg67X8JXavSvzXMYbMLBI0R6lef/6TPT5k0JX8mhteeJ9CKOlEFtz+NKGTwlec6TOU6OoVXD6qcI1DxGdwGzv8gLgw2s7iJ2f4l9p4IjLCBvP8jIyhHpadTds0g3TnLoNxgYCXQzUvPEWp5Iy2N2FrF7KUZmlUDOs/XkPTNmxcisou1lCdQKE7fJwCoxsIpERp6BWcbqp4n1OhO3hS2mCLQs0s4pxm6No3CdQK1g9XOM7Aby7jn07hyBlk2mK72kkRRpOYZmCUdIMTTK3AxWidQS4rWzjK0mo6iGJS3i9hZ5wW1yqJaJehm8XpqJVUcPChhWBkdZZmQUeCFqYffmkdqniYIyQzHDQEzj9hcJ1AyOlsE0MkjKIqKaBCORUsQVsmi7C0RqkX2nid1L0796CkfNM/ZbuFKO9tNfIBRLHDnrRHIVYzfDxFwhkCv4eo3nn/kCo/FFLK9JT8ohasWEDWGvYIkFdq6fwfNaKHoJUcmjmhU8MYvdT+OKWSwhzcCuYctZDDHNKGghBsvsaWdQ7RSBX8RVMgRihqGQ547ZJLye4UCscsdZwestY3cX2DcqWNsLeLsp2k+fZGQ0uRWcx+7m6DxzipvBJvv2KqFcof30aY688+zb65jtHNL1RfbtdW4FF4mUOsb2HEdGgwO1QdQp4rdzjMwa+2ET18xwsJMBbQXkOuN2jrFYYqzXiIwqvllBvd2i51YwzRXk7WWGag5n7xQcXGKk1WE3x+TaAnhrjLUSZmcRefsst4M1RkqJkZ40fgKtQGSWsDoLeNvnwKjDXhp99yxuZ4Fbdo2RmseT0xhaGiMssWstc+Ss4HZTyNcfJNYyeHLSDLKEFIFWxtdS2NunQCtyKKY5DKqIwhlsO0Pg5omsKt2rJxnZTYbxBmbQpCfncdUaI7HObX2VSG+w1V5AcWpoRgVbq2IbNUyrzh3jAkOxidUtYao1elIeI1qlZ5fZ1rKM7A1uBpcwttNE3RLhbp5xr8xIqLCv1NG28wRiE6dbwRfriNeWOHA2sLsFPKGEIWUJtDKhWGQolXH3EgaJp9WQhDxDuYTVS6OKWRS1gKQUMNUKVq9AJFTYv5pDk6vIQoXBcwUm10toSpnIXwGpzkTfIJaaDOQmoVDlwFrH7eTRt5bZN1tou/NovWU8u4bvryD0ski7CxzZFxiLK0z6ddytLDeNde44F7B3csT9KmOpyahfo9PN48stjO0cob6KbNYR9QpevwztGvvXaoy3axzKa0RSjVAuM1CK3NQrHEl5dLWCLBVwrSaWVkHv5fDEEtqNRUZyFW83i9/NY3VSRGYFW8uhSUuYWgrbzDCY2j1Gch6CVSZ6AWXrJEO7wMgtYnVyWN0EOHzoNfClDGZniUitcNM/jyNl0TuLHIWrCdhazBAZZSKjzEGQTDgcuYQtlYiMFlq3QGSs4asthvbmDKZ53KQ4toD4WgKudKUmQ/s8yl4eR64ysFeY+Gv0bpzFU4sM7TUCvYHeyxGZDW4OLhBbdZTOImp3icisM/ZW0XsZBk4rCS3EPEp7mcNok6G9hi2VcaQKI3cdDh/HkSsoexk8tYYl5nDlBgPzMspuiYHdIjQreEotUVWqq+yHj2DLLSypha9vEFnnsaQWSrtMpF9KTuH7NYxemchY5Wb0CNJ2kYFxmaPwi0zcKyh7pcT+4V4m0NaxhSaBus7QTmaxgVpjZG1w5F/BEaqYvQITd42x10LcyuJJFzj0H+couoQlZQmNGkfRFYZhC6V9jpG1wtZWi1+66xf4T79/F7/yvg+xeXWHh798nbXG17my+20+u/FZivfeyz1/VOAT79/k1AebXNn7Nh+/7x4+8eGP8vkHTlL82lf5uU98mFe/7Xd57V+8g9/9zAd49MZVLl+7wSOSzNe+vcOX0pvM/82nuP+Bz3FX+X7eUz7JPwnPc8/nPsaf/+HvsdZ6mM2v3eAVP/M/ecMv/mf+19f+H/yb//oWLl21uOuvPsZCqcS9Jx/ga//8Te59Z46/ufsK7/7CN3j3gxf40pNPsXTqPna2JN72Zw/yfF/lja/8ZV574pf4nh/87/zQm36bf/p6m/L9K+w863Ll6zq1C1/m//zTT/Pa3/w4K+eavOs33s/KWp9c/lG++c/XuPLYY/zOXR/mlT/yA4h9C9v7BzT5IWyzgLxdI1AvIm9XcMRVXGmNkX0ZS2ggbucJ9Q0Ow0cQt/NYQoMD/2FcaYXtp+eTwEldRd8rEmtr+FKTgZ5oZa1uhbF9AVcqIdyYT/7PqTUZ2xuoOzl6V5fg8Ksc2BfRdwoEYpN96wK3w4fx+nX6zy1xy7+CL24QaSvI20v4chO3fwG//zBWe4NQ2cTau4DTWyVUVhkaF9m3vsRAfZy9p7K4QpNYu0Csnmf320tYnQaesMrEfgjxeoH+1Rz+Tpmg3cDprSAKK+jOZcROjY3Tv8/8H/8Uf/7DJzhz13/i/NkPoPa+hmpcRdT2UIQeVl9GlWV8x0VXVULPR1MUAtdDV1SEXg/XCgi9mDgcYk75FckiIJEYGKpGHIQJr2F6cX1ssUiEDdNAwQ0wVAPX9mYBg204M1Cmbdiz1kXShHBnTQnXcrENezr/eLFV4dpe0rRw/On9xAmcc/r5yW3DGSgzafgn0wxT02eH68dAy4Rf4c9WBMN4wHgwZBgPGA2GSYNidl8vmi7jaZvCdxMGxXEjwnNcxoPhdzAnjkMLQ9MThsVUYRqHL5pTNEWdNSuCIMDzPE7c3B/BnZsz5oRratMJiIZjKLOA4himOQy92Z+TAMMjdB0Gvj9jS0RuElaEjj3TeAaeRRy6eG7yJPuuieea32GxODZkHHMiAs+dQTb9KWQzsG18y5pNSwZRMINnHgcOx22KlwYbL1WcHt//MZjz+GsfQysT7WnSXBjFg1moMowHs23PMc004V4kkM9jQqw7bYK4tjULOGZAkul9+NOEy7G15DHybQZRwMFkgqFqtHf3plup5Hs9ZlUcgzQDz8UydHxPwzR66NoeltVFUXYwjD6qIiRQE8th5/o3KZ76K+b/+Bd4x8tP8N5Xn+DZ3AfZfeJ+rPY5lOunsNpLWJ0Udi+F3p1D655G7T6IuvM5jL0vEKsZ7M4S2tY8vpBjqJUxd+dRbpzE66eYmHW0rUXUGwsMlDJWewF95zTG7hliJY/TSWHtpTF3U3j9LE53Cat9Dm0nhdNLThbNThpXyGH3UlOa9zKBNo/ZfwBbup9A/wL7wSK29ABG7z48+TS+cgZXOoWvJKf9vpzClzKESpGJ3ZhqSdMEWoqJV8QS5/GUDAd+YnBQdhcY2U3GTotALWN0U8mMwm5i9TPYQo7DcA1XymD0FnDEdNKKUGq4Yo3IKDHxGhjdZax+BlcqEBt1bKGA2c1h9tIwvoIjlHjuiXux+wVeGF1C68wjbj+IIy0TG2XsfrIDHBrrxFpSsxvb6wRqnoFZw+oVGFmbRNoqI2sNZXeRQM0TyEVcIUcgFTlwVwjlIpFaJlLLyTZczBMqJYZGDbuXYd9pYXfTxFoFbWcRY2+ZzrMPcuSvESpFnH4KX84yssrIW6cwu2cJlBRM1ulfux9l+xSRlmNslQmULAMtjScsECkpfCFRkY7NHAMtg9ubI9SWcKU5AnUJX17Cl5eJ9RxWbx67t0Ck5QiULLFWSKr8RhVfKmC0U3hCnpFdwxEzuFIOaXsOXylhdDMJwEuuEKoN+tcW2XfPE6oNYr2FI5TxpCqeVEXZSeMIZfbdTeTtFHo7j9UrMrbXibQm8o0F7G4eRldw+jlCObZKlTQAACAASURBVGkOJNXh1FRll2bs1pF2TuNIy1jCApawwNAp4EhptM4ctriEp6RwlSVM4RyWOMfAzuKJeazOMrFWxBWWp7rNs9jCWUJtkUO/gXTjFGZ3gaFZ4na0gi8letKRVcbsLOH004ytGpFaxOou4woZhGun2HcaxEYVdW+Ofb+Cpy4w8fOI2/fhqcsMrIS/ouzNEeoZJl6B2EphCmexxHlCPYstLeBry7jKPEb/FHrvNL6awZGyaO0U7WfvYeKUsXsL9J6/H1dI5iiemCOQ8wzULJGSJpLTWO1zTKwSoZTC7swxNgvEeg5PWsaXlhkYeezeAkYnmYuMzGLSJFFzhGoOV0jhS2nMzgJDo8TETrSr0ZTQH5sVIr2E1lnkIFhhaFVfAqCtTbksCRBX3V1Eay9jdDIc+BvonQyeVMKXy0yc1UQt28sRajUO/Q2U3SVCrUqoVgm1Gno7jdZOE5sVxk4dafssrpQlNiu4cg5XyjJxG0yMMrGcY6yXmJhl9s1yMnnbm4fBOp5YIFLKxGoFu5tJTCmdNAOtytCo4/bKmO0cB84KR/5qwh1Ryhh7GSbmOmYvy2GwkXxPnSyulJyAD411nH4V8fpJBnqZA3eNWK0TSBWcfj55bvSEqXMz3MTqF+hdncOVylOmTg61fYbYKjLxpmre60sM1BZjo4nbXcZqzzHQ6ozNFdx+HquT/LsRqUVCJTnFnthVYi0/awRN7CpOP1HyDo0itpBF3DpHbFQ5DNamxqXMVKmcxeyn2PdbhFoRo7tEOOUHuHIOR8xgi2lCvcid4Xm2nvo8rlRg7KzgKxWsfh67n2dgNAjUKmY3iyMUGBgNQrWK0c0S600irYEvV3GlxFDgy1UCpYbZLWB2iti9MhN7E0eoEqotRtY62l6egb7KxGzhiUUsIc9hfIHAbOCrSQNm32zhCcnzNzJWuB1cwhOSi/hArHInvIx04zTa7jxjq8ahu4Ir5PHF4lQT3ULfXiYUy8RShX2zhb69hN3O8kJ4AbebQ3g+hdOtcuhewtjNo25nCMQq+/Ya0vUFxGtLmO0s+3YLo72I1U3hCnlitY5yI8VQrzPQ6vhiMkWZWOuo2xkG6gq9Z+fx+lUm1gax0kK4usjt4AojfRW7U2SgtnDFEpHWRN8rYrQryNt5DrxL6O1c0urbzXPkXcIXk1PxfXstCWj2kq9tdwr4YoUj7zxWJ4cvFpN5jpBD211E20kz0OuYnSXU3aRhFmslBnoNZWsJX8knVicpgyUk87RAy2D25wj0NCNrlaHZwBIymL0lAjUB93lyCVcqE6p1QrWOI5TwlSpDc4VAraG3swRKDU/K44o5Rk6LUK8RWy1CK2m7xO46gV7DEgs4comRuzprV/haNZlo6CsIW2lGznkG1gbda0tYQpV9/xIDawOjX8SVq4zddcbuGpZYwJLyDJ0Gtpyf/V2IjSqhVsHopgnUEoFSYmjVpwFJk9haITZXMftlXLnB2L3IrfiLWGIBX11lYF7hILiC0U9hSVliuwr7j6F18jhSjaG9ye3hYxjdGpFxgYF5iaF1BeF6HVusM/Zb3BxuonWKjOzkex/YDTylydA6T2RsMLQvEagb+MomA/MyoXaBUErCXl9tMnQv4qlrSNs5hvoaY32VUC0QahUmwSaBtc7B4GHEnSyB2iBUauiDJo62wEGvQv8bNT7wZ2/i/vv+Bx9935v57Ac+xeO1LZ55qs+9y5+geOr9nHnX5/mLpW/xlsee4Y9bJ6l9q823nlPZfUqgc8Pkg/cu8uZPfpDfufcuPlb8bR78q3dy5oEixa9e5crVq1Tva1K/a4WFu/+Rjz72BHPrn+Szix/h/GOXee6GyXM7IV+6JvOH93+en3rPXfzkz7+JX/6ND/CmX/osl65G3PulFvdePMW3vv4suy2dv17+Gv9zJcX7Vx/gwyuf55tPPMnCO89x192n+dNqnie+HfCrr/0wP/2T7+cHfvvXeN1fvJmnH7nK3/3GJ/jHJ7Z426f+iif/aZef+cQH+bMPfYTa5yr84btP8uS/iPz67/8yl//xKd76rrt56OtdXvnv38DT1/+ZveuXCLqroF1k5+kFzH6dw/ARYuM80nYBT15l7CZhRaRuoO2Wsbo1XLGB0S4RKE2G5hpWr4S2XUS+nuZ2eCkxu0kF3H6ekdFiZKxidgsYnVxiD1NKDMwGyk6aQG4xti6h7qWRt5exekUOvAsMjDWkrQyBvEKgrBDpdUbWCtpeholznkhbo/dciol1hYF+EaffwGhXCeQ1DtwrWN0anWeXiLUN7F4Ds1ND2y3hiSuMrYuzn2Wgb+KJK4jXilh7daStAmK3guVsIu2UeDz1Lt7xkyd472text/94ut4ZPmz7D73FfrSVUR1D0Xcw+i1MY4bFdOJwvFFduB6s+nCsdnieK5g6vpsBmJPeRaWngA5PcfF1BP2xWgwnF0v+q6HqelYhjmbhyTTi6RN4ZhTnsXU+BFM2RWBFxKHAyI/mmlHPdsn8mMs3ZpNVOIpb8KzndkC4JiteDyxiKe8CXsK/nSnP59j2bj2izyLeBo+xFNlqGPZjOIBnd09TD0xYR63J15qFDlmUhwf3h83LY4tIMeGy0EUT5sX/qzZYZsmmqwkFpUppNRzXIZBRGi7//+gwp82K45fIs+eBRTHgcWx9SP2pwGF5+HbVsKVmE4/Qndq8/AsfM9iGPsEvp0EFI6RBBaeNQsOosCfNQ+O5xhR4CeaUjuBbSaGkcQmcqwyPb54TwIOaxZUHE84Er2p+5JQ4juDisT0oU1nGS8FdB7DL5NZxksVLcFLw4dpuJKkbM70vu1ZKHKseDn+RR8PhjMjSOK3TR4b1zYYxiGH+wcYms7u9s6swZFYQ4IpKNSfzWEsQ8c0RBR5F0XZxjDaKPI2ji2jqyKKKHH1mWuEjsDJv/1DPv0bP8VnfvKH+aPvOsGX7/sThv0G9hSQKV8/g9lexuqm0LvzGP2zGP3TOL2TeMI5vP4SgZjD6+WQr53F6aQYaWXc/iLa9ln8fo6RWsPvF3A6abx+Crszj9WZIxSz2J2kkeF0spi7izjdJYy9s9jdPJ5QxNhLYfcy2L0MrpDF6i6h7c7x//H1pjGy3Xd63iDJJ3sAA3ESxEEwdmIDNhAPghgxnCBGYHsyCcZ2xpjJZDCTzCpZ0ki2NEs02jfuvLfv7aX2fenq5XZf8nKVKJFDipREreTdeq3l7Pt+TlV1972XpJ58+J8qUjNBPhyw63TfYi3nVJ3f+3/f5w2UVZzJk9iTxwj1J/HVx3Glx/GVFWJ9A09eITY2cCZXSIwKgVwiNVokWptEa3Me9PMhssDUrZE5NXw1b9iw+rkYUSFQ64I1IVXw8+iFJ1eZOZu4cgVnUmDudXCkIs6kQqz38OUuoV7Dz1dtnEkZ7XidzOrjyw2sYYXMFtEAEduokVmbzL1Nxrcfw1eLONI6oVYj1MRwPbV3Sc0tpDtrZPYmsSGqJF2pgTtpEWmbnPvXkO5eIdTrhHIdb1wmUhtLQWJqdbFOhG09MztkZodAqpEabWKtyb1gG+XuFe4HOwRSTQxMUpWp1RFVmGYD9fCSGJpVMVxbwxUSvUysV7CHV5nZTVKzhj9ZZWpWSLQC1omIdsysKrFaYGZVSMwNQm2NWN8gMUsEykb+PhUIlCKpWSNUSsydthBJ5Cqx1sQ82WBm9XhvukdmtxnffhJzWOA82MaXG4IdYvSwhlUSo8+Zd41A6XAv3Mc4KRNpXS6CfVJrkN8WF6yB0iHWe9ijOjNnG+ukTCg3ibU2idZCP1wl1uo8iLbxJkVcuYwnV8QwN9kg0Mqkdh17sop2eglrvMFF2Cc2qihHT+LIa2ROlVAvoB4/hn50mcSocua1mdx+FHeyKgZ3tYAzvoJ5epWp3SSQS4xuPoInFYj1Ku5kg1Atox1e4V4wQD+6ii+VYbqHcvdyPizWeTe7jq9WyNwGR299gYu4iTm6lAsToqLWOF0j0IqchQ3Oo6YQKqRV3pvtEJsVHOkqkVlg6lWY+bX8mBR1u5lVRb77GM54lUir4I43cEYbZGabWK1jn6wwt+rEShH1zmN44zVmVo1QLhDJIi9+7rcJ1SLm6QpnXot3kk0mtx/BPF3BGa0ztZoEcpHMavDT6S6Z1UC68zihWua96R6+UsEabXDm90mtFrHZFANusCkEx0llWS2cWl2cSVnErqyuOMfHVSKtTWL20I4LRHqHi2CXSO9gDktEeoepM+A82CG1+jkDRvBgpLuXRMbdahHpdTylQmq1CLUabl7LLEDCJazjK0RyiTO7hT/aIMgt6HOnj3G0TmZ2uB/sCJHweB13VIbseS68XZxhCW9S5kG0zZk7EEOa1OG97CnGt1aIjS7vZjdywa2EJ3WYO3tc+D2M4zW8cZVzd5dQbotKYqfHu8k258EWyuEantTgzNslVAWLJ9KrnAVtfK2cN6V0mVlb+OMGmdYhUeoE4wLOUMRRQrlJKNexTgucOT0itYYvlYi1KpnZwDy9ytxp5+dxgVirCvHRFs09oV4VQNdwk9is40wKuFIRVyoRm83lQCoafBoEajUXohrci7fwZMHdyeweU3sTT2qQGD3C/H2d2pskZpdAFTE5UYk3YGpvkVkD3EkDdyIESnH+1wiUNvejp5nau4xvreWV0zdIjC304wq+3OGeu8398Bry0TrDu1cI8sE11tpkWoepOcCfNHFHdVFb6+wSyh2cYQ1nWONesEmiN1APruCMisztPpHawhlWiJQ2Z+Ym5uEGidwinNTJ1A6R1CSWmjgnZZzTFuqdCmf2PjNrl1Dq4I7qzO0t7NMqkdIjVjskelscB5My3rjCmbODM2wQKg0CqcHU7GMel3FHdWK1z7mzh3lUJZJ7zK1d7FOxP5h0cE4bhFIXd9Qktfr4cptYG/Ageh7zpMXc2SNUu2TWJlNjm0TdxBs1mVnbpHqfWG1jn5Yge5pI6RIrojnKG9cJpHr+mKrYwwKR0iYzunmcq4gz3mBqdUiNLvphgdhovl+ZrpTQTlbQTi5zHnZIrAqh2iE1RcORr5RJzAauVCbUWrgTUSMd6wKynJjdJTTbVxqceVvcy8HZ5rBIYve4nz2FNqqQeDvMon0uYuGqEFGMLS7iPRy5TupschbuEhkDpu41bKlN5uwyur2OOWoQGQMCbZPIFKDNQOvga20is0totJgFA3xNXGeIBqZ2LsKXcCZlHiR7nAdbeFqd2OpgS1VcpYErN0ntLWJrgK92ydxN5t5TzL3nyZx95uGA1O3iKFUuoqf56fx5Aq2LOapzFlwXYEt3n8jY4Sx4hjPvmxinTaZ+nwfZHqm9g69skdq7zMNtYnOHxNrFlftMnesYp218dYeL8AXm3nM4pwUitcU76bPYUo/Y2iPSd0iNbbxhg7nTxZlUOI/3MZUOttrnPLqBr3RQDzZIxk3Okm+imzu8+crnuPwHv8Kf/ZMPc+Ujlxnd/R4/eX3ON2SDl7/xFrUPt/ly+Rk++911rn3rSX60s8FXvrDOWv3rPDF4iQ9/7gtcevxzfO23f4Orv/HnrPzLVV57NuO1N+7y9k++hfHWkLtvR6y+8ioP33ica3tfZeV3vkrnC32uN97gysqLPLF2nd//2L/lj/7o1/nyp3+V3/y1R/jYn3yZRwoP8aXPfh75eym33jij9523+J1rj/C17z5JqbLCYHWT+hdavPbGiBuyz4/uzvnmtyw+9tF1/svf/GV+/t/8fX7pX/1rfu2XPsreTYVff/gy/+x//xC7rb+g8voOT/zxR/jQP/0jPvqVp/jElT1eeO2IT/7OKl94vMq/+b8/zfPfHvN3/pv/ES/VODncR7lb40IXEQ5X2kQ/aXEWPENi7WFPesSGcFIE8haJfo0z72mYfgN30sE8qXPu73M/eppgMiBWBiRaD/1wHfnOCqHS4J5/DXfUQD8uE+uiic4elxnevESodnkvewH9qIl2XOQi2CPW+0L0nbSZO/vE2jZ337yENaoQah3eSW4wurnG1Noj0a4xs29w8OYa94Ln8CabWKdtYm2HQB6QmftMres4oy5z52nsoRAy9KMmsbaLdLvC3HkKZ9QjVvfwRwPOvGdRJj1u3yky9Z7h68UP8YVf+ls88j/8Vzz2r/4xz298EeX4u0jKbWTjFFMbY45ORT2pYS5Bmn9ZqFjWkuY1pEkULwGaCzBllrMbsjwWsYg1LNwLwlmfishDjgeIwzBHBUSiktQV0Q7f8fEdUWsaBfEyIpKECa7tEXohZ9MzwaAIk6UIsIhNLNmPuYNi8Rg9Wyy6z6ezpRgwSzMRT8mf79ItkYsr82y6LIqwcs5ElosXs2zKLHdLuLazjIREgYhz2KZFEsVYumj3WNx/4PnLv100fziWtXRrLESOhSMjdDwC2/2rQkWUsyoWQkTgmISuRRK4y0rSD9aTzpOYLBLtHdMoJMlhmGkYEDg2rmPgOiLy4TrGMtsTeIIRIQZ9hzgUwsAixrGo71y0gWS5cyN0HTzLxDF0XEPHtc2lc2LhZlgIFlEgRAvhSnjfpfFBoWIRH7FNfcmAWAA5hVgi8jMi1pHmKtL7lNOFKCJcGO7SoSHEE2eZ74k+mOnxg+UbKmIpAviZRIEQKnSDo4NDUfuSt3wsXh/XtpZ1rEkU5G0fY0zzBF0/wjROMPQRqjxCnkiMjxW0yQErn/09HvnVf8zn/95/wqd/4ed55dE/4Na3HkK59Tjm4VXcYZHjHz6COyljjdexJlcwJ5cJlRW88WX0gycxD1cJJ4IzYR2tYx2tESlFIrmMcbiKP6rij6q4pwWCSRFvtEYw2cA+XiUYi8xsMK7hnGzgjTbwx+vEagfjqIBxXMCbVLCHBXxJABzt4TrOeJ1AKWCNLmGNnsA4fRRPvkqoFvAmG3jSGpFWwh6tkRoNnFEpv7BuEUgtUruFKxWIzDKxWcaR1ogMEZlwJ3Xux9cIVcGl0E82iPQmM1c0JTiTCp5cwx4X8ZQSgSY63EWzRJNQ7ZNY4kI8sztMnZ4QMYwOoSrAdWJfFWdcIzUHaEcF7HGZqdvmPOwQ6QLYGKotArWDelgiUDv4smBkyAdX8OU6U2cLT26hHhZJDPHFMXV6mCcbREqDUKnjjErM7T6Z0UE/WiOUa0zNDu6ohHVSYGp2SLQmid7Cm1QwjtexT4v5YHR1ufJnD9dIjBqhWmZq1bFHV9GPLzGz62RWDU9axxlf5b1si1jZINWLBNIqM0s4LGJ1A3+ySmaU8eQVErNAqK7hyau4E/HeRZoQPRK9KhoxjDrK3UuMbz7BhT8g0Vq4ozLmaB1PLhOowlkiH1xl5g6I9Q7upC5ECn8X6c4qc2+H2OgRqm1mzhae1CBQ2yRmH2ciXsPMGhBqHTy5iSc3CeUWF94u45uXmZpdQqXG1OpgDzc4c0Uby5k/QD64vBQrEqtOZJSJzSq+WsEebxAbNRKrRurUkQ4ew1c3yNwqiVnEGa8QaQV8eR396BK+VMAdF0iNJvrRyrL5I1IrKHefJLMa77sq7A73wy1Of/II7riIfnQVpvs4owKTW08wdfrMvT5zv83pra/gyFdJ7DJnQZvhrUfIcrHHV4sYw0vid2GT2KzgK0VmXgdPKZBYZWKrSKBt4EjrS0iaNbxCoAhRyTy9SqxVOfrh1zhze4RKjUgukGqCZxNKG7jDqwKaadawT6/gjFcF9E4rYZ6uYJxcJlKLnHktPEnkyd3xBqlRx5MKjG8+wsxukVli+J15PTy5LM4RrQbnTxPqdczRBrHRyGt7+7iSiOHY45I4v5weZ56ISHlyHXdS48zbJlBbuJIA4kZam0BtiRpbf4fE6KIdCxfG1Nlk5gyEKDIucOb3UY+vEhsNonyY9pUKsVoh02ukWhVvvIF06zFCqci508Y+XSVS6iR6i0CuYRyvEavCNRTIVQK5Sqz0SPUe1kmRSBWNO86ozDvRdfxxC2dc5SLcJTF6eHKT1BQr/t6kzcy+BmfXOfc2mdy8jDuq8yDcJ9U7mCdrzGwBok3MjjgXlI5oMTLbRHqVxKria1VcucLU7vNe8hTeuEYo1ZmbHTK1jnVSZmYNuPB2CJUGoVLDn5TxpRK+VCJSK0ytJqFSJlIrGCdXOPe7+HIR63SVud/iPOygHl9CPbmEObqSc3suo51cItTrGMN1rHGBe9EWvlLBVyoEapXEahHpNYzhWt7201kOmb7cJNa7JGYXV6oT6R0So8vc2yY2ujjjKp7cwDip4Mst7oX7zJwdjJMy1rD6/u3jKsZJlZ9OXyAzt3EnbWJtk9TYIjO3Ofzew6RGl3vxPp7expJrhHqbUGmhH6xjn1bIjD6B1MQ8LuGN63jjOqneI5BanHs9MrOJfrSKMyoRynVm9iap3iWQmsRyi2BcJ9M6OCdlIqlBqrSxj4u8G+xB9g3Onae4853HSfUtHoRPE0yE4+ZBeJ1E7ZPqfayTAu/EuyR6Q4gWR0UuvH0CqU5mdHGGVe4He3jjJlNzG2fYZGoIroZ+UCKSe5zZu/jjtnBZ2NfE8TepceZdwx13UA9qnHs30A4rRJoQ/bxRm7klXBozaxtvvOCrrBOrLVKtj31SRT8skhk9vHGVWGsRSFW8SYVQbqEfiojXuSe+e1KjSWp0CGUhqlmjAva4QGq3sMfrGMMrTF0BYTZOyySmgGVGRo2p214KFam5KfhCRoPEauFMinhyGXtSZOZ2iYwGxsk6F+E2nlxjcvcqrtokNPuk3g6O2mHqbS2bPhK7jy3VyNwBrtLAlmrop1VSextf66EclXjtxf8H+bCIq3SIzQGh3ifQe3mLR4uZv01gtDAnJUJDgLdDtUGkC4fRIr4YqOI6I7abmOMNzuMt8fdWh9Tpo54URQ2xvyWEB20f5bDGebTDebyNpzbQTho8yK4TmaJO1ZrUiM1NzsPreEoXc9TkneQ1PGUTc1Ik0OtM3ZxPoW/iyFUiY4vI2CLUt0jtPQJ1m8TcJzb28eQdMr1NZvYJtT6Zex1H3uTcv4E/6TDVB0RaHV9tcC99GkfvI53UmAVP4clt7vl7nA+fZ+a8gOk1+dGbj/Cp3/ptvvqxFl/4Wo+HNi+x2nmG/e/c4bmnbvHZzw744naFl293eXPvq/xg5Qonb0/4izsSL8ke3z6ZUPzKY3z5n/8BpV99nOJv7FB7OeKbh2/yykttTl67ywtvHLP+9g1ed57hRvMz1L/0XVqXX8UyUm6efJ8fvP0thgff50a1y9d+99N87E96PF6p89lHP8b3vvkN3uje5dU9j9YrP+CRgwE3XnuMwoc/QfnT1yh84hqfubzJysEP+Nbmy3S/dJ1f+9Cj/Isnf4MPXf5lPvfbf8jH/uVX+HjzKTZVhdf+Ysirr97k47/3MF/+B1/ktz9U5MO9Mlc//cf88M1j6tcTis0XeenbEh/91Ar/6S/8A8b6WwTBy1hSm9MfP8HUeQp73GN8u4x8UCO19jGHHexxD3vSY2pdx5cG2MMO1mmLzNrFkzr4srjW1O7UiOQ+odwhM7q5G7dNonXxRg1ivY+fx5/lg6uC5zaqM3f20Y8ahGobX27hjBtMbq9jntQxjuu8l76IflzPP6d7hGoPb9JlfLNIrF1jZj2DO9omM/eJtV3sYQftsE6s7ZDou2iHdVLjGqmxhy9t5vsaSyFDul0WDTPSFv54gDPaRJe3GE96GMMeb3Q+yUf/2/+I3/ubP8ef/pO/zbUn/pTDn7yEot1lrB5j6TKONMHUdLwcoOlY9nJbDNuB5y8jHQtHwGL/B1f+bcNc7gvyiEOUCwiL4T/Mh/QgH9wd0yLKm0Bsw2aWzkjC9xkWwmEREbghkR/jmM7yZy+Hbrq2nd+ngIHGYUgUBEuhYuGwyHL45cLZH+XtJMvyh9wdsuBDLOIgST732oYpBBnXW75eC4FkkRpwbWdZU7pgUyyFm9w1sXCTRH6Am7tLnJzvoUoyWZJi5DWwgevlrZXW/7ejInDMnEXhL7kVi8jHglexiH5kUSiEiSBYgjBD1yGLQuGAiH3SJCAMHLIkIAocPMfA9yziSNSM+q7zlyIO3pJNEfveUvRY8C9izyOLQuZpgmMZzLJkCZhM8krTRb3o+46K4GfaPBZChWubHwBxuktnxQJeubDOLKpXFgfANM0wVA3L0LFNA88RYsVCGBFMiSBX4IQaN02zpZVomrsq7p1n+K7JNA1xbIPz2RzHtFAlOT+wQ7JEMC1c28rdHwGubRF4DrYl4boypnHCeHwTTT3EdRQ818DUdBw95ODmD1j9wof5yq/8d3zyP/9rfPxv/ofcbX6O49cvo9+9jHW0hntaQjtYJ5Dr2OMC5vgq+ugSM1sMoebRCsqty0z1HmfmJvZxUdw2ayRqlUiqoty6gnGwTjDOox3Dq6RahWBcJJxUCMY1seXRj1QTq0rGUQFnVEG5exXrRFjdrdM1QqWy5CZ4UgF3vMro5kN4EzHk+VINe7jBLI8LOKMy7qjKhbdLqvcxjkpYowJzv8vcb6McPUFi1eDsKcxhicntNQGCcnqc+1tLG6a4cBEXC5ndJzaahHoNc7SWOyjqOBNhdXOkItZog6nbJbO7OTCzSaR1eJBcX+7zpAax0eci3MNXagRqmcSqYQxXmbk9Qq2FM6kz93bJrD63vvdl7EmB4x8/TmJ0OQ92cSci9zlzRbNFoDaZ3LrEmbPJ3O4xs3vYwyLG8Tr3wx1CpY5xvI43rjA1O2S5o8I82SAz2uLfugPs3NLtSxW0wxUiTXAJjOMVUqOOLxVJ9Crm6QqpWeEiaGMNLwvRQV5HufMwiVZkZlXJjBKhtMbMrHDPbxEb6yTmBpG2zsypYg1X8KR1Yr1MoleYOy18ucjc7eT1mw2k25d4N9lnanZxpCKJ2SSxWrw3vZ6DQttcBNcI1Db2uEpmbWKclngnfQpnUuPc38EZV3EnNQKlyUWwi3ywRqi2OA92Bd9DqgubuNEn0TpIt6+Ith5qcAAAIABJREFUXHO0QyBXGN98nJndFg0sagNzWOCd7BqBVsVThOvIV0uYQ2FP9uQSc6+DrxSJzQrmaIVAKxDpa1ijJ3GlK5x5TXypgHW6Sqo3SXWxijh8+2Eyq8HMbmEP18RqtFln7rRRD1aQ71ziwt9karWxhxu44yKhUmVmd5DvropKW6NGaldxlVWmbh1fLWGN15ncviIuhvUKc7+JevI495IexvAKnlIi1OqkVhP99DJTV9zH1G1iDtdFq4q8TmbVsE6vMHdaZFaTudNh9NZjXHibvBP28MdrBJN13os3CeWCiH1Ydd5LBmRWjUgt4UvrzJwGF0GHQClgnFwmNavLATfRq8h3nmBmt0hzkGisVdCOrzJ1OiS5i8EYrguxQqsxvv0Emd1b2qaluytMnd6yolcAWHv5SuoO6tEGnD1HqLWxhmUivcO98BqJ2cvBtKItJrP6eFKdB8l1zoNN7HFBDDZ6nfNgUwB5zSYzt8u511m+X4tzJdZFe4uIslQ5c3uce33BCzheJTNbnLl9QqWKdGudmTUgM7sEcgX5ziUCqc79YE9Y8KWasN3qHczTCgc/eJwzb48HsciCa0crzJ0egVRHO9hAPyxw5m4xd3pkZoP78S7OpMrUHpCaAyJd8G98VVjoZ55oGTKHRUKlgT+p4g5LXNh9Luw+7rhGpLa55++QGR1mVncZRcrMJlOryUXQy+N2VRJdCJyRKtxt0sGjeOo6704HXEQdtNMncZU17sUdMqe6dMj4apW51xPik17/wHtexRyt57Gfds4Qqgu3md4l0jtYwzKZ1eciEJ+didFl6gzILOG0irQuxkl5CdP15Rae3CJQ2kL0kTrMHOFki7RNHsTPoB2VmTnXSNU2sdbGlmrMo120UYnI6JDoXWK5hXp3Tbix9A5Ts08gNfAmNVK9i3FcwBkXCNVqLkI1UA+u5tbqTSK1jX1UJFXaxHKTRGnhDSt4wwqp2ua+t4N51CDTd5hb17COa8L5oHTxxnUipU2i9jGPS5x7W8ydLrHWEO6ccYNI7uIMy/iTGufuNnN7m0jp4E/aJOom78bPoh+WkW6tQ/ocU2Mb47BCJPd4L36WM+camb2JflxmZu/lK5vbROomvtxGOyrgjVrohxW8UZMzZxdnWMvdE1VSo4s3buKNm0i3VgkkAYxN9DaBVBWxRLWDM6rgjookRp1QKRMqNQJZiD1zb4AzKWOPS0zdLveTbezJOvZkndisoZ+UsEdlEqvNvWhAajWxxgWcSZW5t0NqN0ntJoFW4TzsY43XCbQKU7fN3O9ij0voJ+ucBds8SK+TugNie4CrdZhF+z8T9Vi0fixAmond5yzcJ9B7jO+ukdgDzsN9AYw0N/G1LlNvl9jcRDstE1t93p09jac2cNUanlYX52JeJz5z+7w3vY4nV5HvXuHM3yKy6kRWA/l4BWO8Qeb2sKUK+qiIqwi3xdTdJ7OfQT9toQ+L+FqNi/g6sbGPfHSV0GhxEe9ijMpkroB7xtaAQOsRac8y959CO13D1+o4Upup+zS+2hfOD2+PxNomNrcxhk3eSV/EV7ZQj5u40gDOniUz+3hyB1fZJLb20E+aTG5uwPQFpnabUG8RWZsk3jUiZxdLamOPG7wbP0UavYE3fJJ0eImfvL7L//nJP+XXLz/Ex7abPKOf8czb32XzsWt8/dtv8of9P6a1/TVeb3yd/fJbfOKPNnis3+f5t77L9vPPUivt85U/3eSLX7rOJwoNfqf+JQqnW7xsvkn/h2/S+ckBNzWHF5t1rq1sceN5lU+90qJ8+A1edX7C3qtttgbr7Heuc+mrHYorr7Byvc7XNiqs15/lxo+O2b77Y56/9SZH3z1E27rLN5/c59m1l3hk8CYPP/V9Xrgz5rlvv8zxy69jff82rVe+y+rn/oyrH/5t/vhXf5uPfuoxqp1vsVl5ga998iqf+OQjPP5/PcNjX7nDv/jqZyjVvkr945/giyslbtw+5LmXjijWX+bv/+L/xv/0z/9XRvJ3UPV9AntAaHYwhx1m3tOYow7WqEuo7TD3bmAOO3jKgFjbJVJ3UO5WmTvXuRfc4F7wNNpRmcza4r3oRebWHrfe+BqZ0eVBuEuqdzj8/qO8lzwjRMqJ+C6dOn3emz6NcVLm5MdXmTtPkVqb2KMa2lGJWBefnfpxDel2ifvhs8sornZU4cK/wdS6zsy+weRmjVDey2MdA6bWPqlxjVDZxhl1cUZd3HEPb9InM/c5/ck69rBDrO3wXvp1Dn9wldTYwx11MY9aROo+o6M2krTFydtl3hz8Cf/2F3+Or/73/wW/+/f+Gt+ofIW3v/cMmnHE6eQAW1fxFWNZO7qYyxYxEDFYO0sXxUJ8WDgIFuzCwPVI8xkvyQd0AaAUA7xnO8s60+Xv/ID5dJaLBAHn8wtCf9EGkuFanqgc9SMiPxIRDy/EyTkVWTIli6eCQ5GLCQv45ftOf/H/W9SpupYtyh1y0WTh8oiDEFWSiYKQs9mcOAyXkE3hEAmXDoplg0iaCcdIjkVYLNxHuSjjmBZJ/jo5loh0LOIvjmUtEQq2aTHN20Z8V1SXLrgVaZzg5f8+9Hx+7t48g3fv49sGvm0snRIfBGguhIl5Gi2rSRfiRRr4P7Ml+bYQMELfJok80bDh20texWJbCAmL/yaRqABdcBgiTzApFvcb5eBN37JE00jugFjER+LQX3IcFuyL910I7wsU799eOC28/DEES56FqBBNc3ppuMz8LMSHOHdUOJa5dHII94OfuzVE7ifKHRkLYEiWJO/HPxKfOBQ1qkkUcD6bE7geuqrlLo5o6aZYQD49xyaNRXuI6yjY1hhFOcA0T7CsYS5UmHiOg6l4DA/e4vJnfo/P/9I/5FN/66/zmb/9NzhofZ7wuId25zLBqEwwrqEfbKDcXcU4XSfQy7jKGvbpE1jHl0jUGrHcwB/WCMcNEqWNdbSBcvsx/HGBqf7+RVYs1wnGRcyjy8i3HiWSy/jjMvZRAfu4yMxo448LGIdPoh2sE8pNlDurWKeFPPpRxhlt4EklAqmJN65inqwtqx4jtYZ1WsQZVolVYUkOpDqZ2SNW20zNTVJdrFQKyGGHQBONBpndZOp0Sc0+7kQwKZxJZSkoGKeFZbuEerSGK4nK0UCtEOqCVzB1+iRGH+2oQqTXiY0GzkRc8LhSlZkzIFBbmMMynlwVMRKpIS6UvW0uwm3006t4ygZnfo/EbDG5cwVrVMVXBJgxNusc/eQrzNxtps4W6tE6gdoQF+t6G3dSJzU3uRdsE6tN3FGZmd0jVOp4kwqx2iAzO1z4W0RqA+u0QCDViJQG596AUBYOjECqoR2swuxpvEmJye0nmNot3st2GN98BHu4gS+VSfQac6eJcvAYvrzGT6d99JPHCOV13NEV3ok6GIePE6sFUl24KqZGmcTYIDE2SM0inrSKPbpCZlUJ1RLuZJ0Lv0tq1rFH68RaLV9NaxOpTWZWj8xuYY02yOwOgVoXFa7OgNTq40p1nHEV7XiDd9PruJMqodoi0tvMnAHvJNexRmX04w1+OruBeVrCHosK0jN/G2tYwj4VzSjn3nbuTKkRa3VirUaoVARIVRPugthoYpyuMfO6uFIxb3MR0RBnUiS1W8RGDVcuiFpar0mkr4mWFHWNWC+RGFXs4Tr2cINzb8DcaWOeXEU9vMSZ22HmtNCPVrCGq9yPNpduCmdU4F4wwBkVMI5FPOW99Bqp2Wd061LealPnLGgxvPUQ52GfB+kOmT3Ij+kGc7+NI63iKRs40kbuUmiJ56CUCLQioV5EO7mMKxWJjCaJXsaT1nAn62RmHWe8IfgERgvzZF00AylFUq1MJBc4c5p4o1VitUSqV4j1MpFWIjHEz560jietcy/oMLPrRFoF7fAyZ26HzBLMikirEKkVzr0OmS3adiK9TmQ08te5zczrkVitJTTWV+r4Sp170W4e36oR6628nrVPqLYwT0tk9ib2qMK9aA/taANfbuBOavhyA+1oQ4hbqqgAzqw+md1eDs+OVOLM7xNqNazRRu6sqOVVsiUugj6xXkM7uszUbnIR9Lnw+8RajdHbj3Hh94nUKr5UynksLS68fVK9x+TWZVKjRSBXRBRr0uBB8BSBKtpo3EkN87SCNazmPJYB9kg4GR5EO6R6h6MfPMaZs02stoTbRa3k+fceviKG81Bt8yC5RmTUGN99FGtUYe4NCNQ65uk6mdHizO4J+KPW5Z5/jbk9wB1XsU4KnHub3Au28KWS+IyeFJjaTTJTDJmpUSdQSnhSQbhklHVmXoOpWyfQCoR6galbZ+4LXpAjlTCH65yHwrW0aGkI1CrOpEio1wi1Gg+SXcxhAWtUYu5t4StNnHENTxL1wxfhNZTDNZxxlZm7hSc38KQ6kdblXriPPaoj310n1LpEWg9PauFJIq8d6wNifZPU3CI1tgjVPNan9JhbmwRyg6k7wNNbuFoOVtQ73PN2sE9LOMMyZ86An6ZPEastzOMCmdnjwtsmkCt4k2Le1CM+d91Rham5ydweoN9dJ5KaXNhb3Pd2ckdihVhukqptnNP2kqAfSF2km2vM7W3cUZ1QbuGOmmRGnwt/m8mtJwnkCpnRIdG6OKd1nFGFub1JonVQ764zt3dINBHZsI7rREoPZ9jgp8lz3PnuozwIn8Y+rRPKXTJDvI7WsMbU2sUatpnZ1/FlEaHLrD7eqMWFu0+qD9AOClgnZSKlJaIxRhfjqIwzrDGztoiUFoneWX4/OaMS/qRJKIsYmy8VsUfrhIrgeDjDGuawxNTZJFBFpENEhRqEWhVrvLasZ3alMurxyvL71JlUxfet3xVgYUlERy6iTUK9iisX8dUymdXJa6hbREaHyOrhG10SbwdH6yydFKmziSPXicwugd4mNDp5I0gPfVghdba4nzyFdlLCGFU4C67xIHsaR26hnZRJ7AEzfxtLquagzF3uZ2LRIrO7+Eode1zOIypCIJ+5m1jyBp5WJjBqzINN7qW7JHaXQG9xL91HH20Qm9uE2h5T92nmwS6B3sCROqTmDQK9iavUmPlbnEfX8LU2iT0gc3c4D69jne5ijds8yK5xHm1jjhoE6g6xuU1i9wiNPqmzjZNHW8xRC2vcYepcJzH3yPQ2kdpi6u5yFj1DaF7Dk/sk2oBU7XPu9/HVOom7haV2OUuexdP6GKdVuPg6ZrRBaK8RH23ynRc3ebz0MJ8qfYHqK19n71WTN358gnlL4/U3vsVa8zP8+z/8CPXuj3jieZPPdL7NG3rEiWTRLzXxlIhLnef5P756id+qXuaj1x/mu6fXKFx7ju6PNNp3jth69pusfrTD+pde5o9XXqVuPc6Wscl3ghFvjhNe/oHP7ck5DxcKrHQuUa18lU/8u8/yyMZLfEOeUnj7W/S+v8fNb73JG599gZf6E75841U+Wn2CS2/e4JvfuckbvR+y8/U3aT57nVq5wuoflql/6Tl+57GH+GqvzMErI/RXfV547W2+/42UJzav8+G/eITOtRW+U3+JR6/f4cYPFO688Qw7z97khVdG/N5HvsiH/uijHI1f4vikReBukXk7ePIA/aTFefAsob6DK21iDjuE+g4X4XN44018aUBm7nHuPY09bOFLXRJjQKT2GL9VINW30Q+LML1BqrfwxlW8cR13VMeX2wRqe9liF6hNrGE1bwoZEChttKMintTiQXwD87SOM2qTWdeY2ntM7R3cSRvjpM6Ze4ML7zn0oy6hvM9P01cJlS2s0zahssXMvk6kbqMd1nknfhF72MWXBoTKFsZxE6YvoR3WidQdZvZ1vEkfZ9TCOe0QqfvE3ovcuVMn1K/z9Mpv8bVf+Vv80S/8B3zuf/67/EXrEWzph6j6ISP5BGU8QTsZYZsWlmEIjsOSHyHiDnbOcbAM8312gmUT5M6KhVAhmA32sp7Ud91l48WizSJcREM+wG3wXZfIj5YAzUUtqef4ZPGUyI+XrSChFxJ4IZEfkcUZkR/hWu7S/bBw7S8e+0JQCTzv/bk1jJjmqYAsSfJWyniJNMiS9P3ISC4shLn7fyG0ZEkqwKE5+FL8nb8UK3zHJUuSpWvDd98XgD6YSBAFFDa+65LGwgxgGeaSl+E5Io1gWS6O7f1VoWIR+1gIEQs+hdhnM0vCpXAh9ns/s6VBQOx5uajgEkceUeDgWBpJ/vP/v1ARLGMN4QdYFwLS6eVATSffXHxXOCc8RzSELHgRjmUua0sXcEvBoAiWDSGeYy1FiYVA8f7tRRXq+6rUQjFKomipZCVRuIx/LB5zFLy/fTCbNMuypaqWLpUvlygUTSJZEgmlLYxQZYUkivJWkwUQVDAqQt9bMitsS0JTT9DUQzTtAFU5wDBGGLqMpijceeuA0dFPuPqF3+ehf/2P+Nzf/Y/50M//HD9Y/3cYbxWxjtbQ71zFPi7hnFZR7q5hnG4Q6lUceQ1/cgVvtEowLhFLTbxhHW9Yxx/VCcd1YqWEfbIqGBVGD/e0TDipLhkV7nCVSC4TTiqEkzqR1MA+3sAdrpPpVczjErHawTopYh5v4E3KBFIFd1wQA91pFXtYJpCreJMiiV5DP1rFHVVIdbFyEykNASlThO3Vn1QJlToX3iKPWiXQqsz9LrFRxx6VCJQ2qbmd14W28JU6sS4GUmdSwR6XyWxRj+krNQJNCBWRUccalfBlwYvwlUqeq27iK6ItxB5VyKxNzryd3LLcZeZsEem9JaPCk8XKe6jXc5tnDV8RsZOZ18OerHIWNknNLRJDCChzr09kNHNBpSx+l4Mz5TsrvBNfIzM6wh0xqRCpDeZ2j3NvgH60xrk3EKuidg/jeJ250+fc28IbV4jUOudeP1+pb6EdXuKn2Q6x1sSXKvhSCU/awJfXOPPruNJlUmuDzCiRGWWsk0vM7RqZUSZWCzjDFaZmmVhfx5evkFol7LEAc07tOplZI9LKzN02sVYhNRskeiMf1gS4b2p2iYw6jiSsuonZJrW6eHKdQG3xXnaDzO7mF7FV7HGZxGyLylC1QWyIFVjjtMBFuJMfC3V8uYYnVQnUBoHcJNE6zKy+iJuMy2RmC3dcINZqOJMazriWD/QVjNOFaCK4JV5eRevJFXGxfHSF+/GA2KwxvvMY1nCFmVPHk9awR1eZ3H6UudsiNWuYp4JRcT/aJNGraIeXcUbrnHtdMfDJJS78PqnRxDxZwxkViLU6M7uDMyrgjAqc+3siBiOVGN1+lMxtYAyv8t5sj0CtMXO2RUWr3ydzmsy8Fp5SwFfKvJvtMXN2sEdCcJt5Lc6CNtZ4lcRq8E56jUgr5kyNonC/SEUCuSIGi0mZRCuTqCVCaYNELeEOrzI1qqRaGX8snvPcaRKpJZzxKole4cxroR09iXLwOPfDPvZwlVAt44zWuRcs2k/WiTRxfvhqlVCvcx4OBK9iXCAxm9yLBYNBO14ntbrMvQGeJIaOxbEytTexhmVm7oBzfwf9pMg7yXXMYZkzbxtnXMWXG7w3fZqL8BrWqEKgtpbDbqBWlzGE1Gqhn67l7ikhYHhykcio4koFzOEq2vEKvloisRr4aonMahDrNdzxBjO7xdxpE2tV9OMVQrVMpg/yXH8zFwEGpLl1/9zdY+4OsEZlUrPPzNnOP3f6OKMmD6JnOHM76IdXmTsD3ktukOr9HIpW48LvieYao0OkCYDk1NkSjUJykanbINJ7uHKdWG9w5nUFF2hS4Z6zxUwXkQZ/UscbV5lZPQKpKs5RpcLUEs/HOL6CLxfJzMbyuPUmBc69Lu9k2/iqAM7O/Q6Z08SVRHxq6rbQT1aFc0Kvc5FDNX2lQmQ0cjFKgBSVwyvMPTGwZlYfT27kLAoBRzVOistoT5JHPxKjS6z3SIw+zriOeVrJxZougdImVDuESo9A6ZGaQqDIrB0CpYc7aWOd1onlJoHcIDa7uFqTxB0QaC18qYFzUuK99Dqp0Ua6vYJ69yrn7oBAruFLosY30YXo6U1KuONyHi9r4o1rJFqXe+4OwbgmuCByi1huEkkNYrnJuT3AHbZxTlucO9dJtAH2aZ0zewf59iqh3MI6qeGN68ztfh736RApDWK1g3x7g1BpEkgNIqWFcmeNSOkSSh1CqYt1UieYdHg3egZ31MQ6rhFMOsysHazjKqkmBHd7VMeXejijLom+i3FcJ1S7TO0BM3MH57RBZmwJxsmkSaiIYSczhH3cGzdFjENqEGttArmeuyaqBJIQKtyxiBF5UhFnVMQbV3FHNVHHbfWJ9Da+XBPfsXodXxWLBiLq18KVyvhqmdRq5iDWOpHezd2Ltdx11iSzu3hyNV9A6JIYLXxFfIbPgx08rYVvdHG1DtNwj3vJPvqwhK+1eHd2A2NUJrH7ZO5g2RiSOqIF5Cy8RmT2mAcCwqkPS4RGn9jcJLEHOFKdQG+TuX1Cs4Vyskqkt5Zxj1hvMXM3CbUGvlJHPriCo1S4SHawpQq2LJpDZr5oAvG1Dp5WIza3CNQ9EnOfmX9NtKdIfTxpn9jqEWhtAr3LWbhP5u5ijppM3T3Ogqdxxvu4cp/IbJJ5PWJrm0DdITK2uJ/to52WcJUW59F1pu41fLVPoA0I9W1iYxf51mVircOZv49yXGfm3+A8eIZQ6aPfLTK1O7hylXm0x+S4jDpqEpnbpNYWyt11ju/+LkH4FPOLA9qFT/DxX/6H/O4v/i8cPD+hdGXAK8/KNF9+ke6VNfq/X+Xxymt8/Jv7dLXv0fvOd3j1eyo/esPizqsSO9f3WH9hjcq3qpRLLSqfeR7pDZXLT77I99+M+fpTr1Bo3+DL14/44s6btG5s8Xqtg/7WATt7L/Hqkc+zBzIP9Tt86uE/48tPfILP/+bHKa7UudLd57WbMq+8couXv/0Wr0gjHn79Ga7+xRt8/o0dKmufp1G9zJuvDtFe/ykPP32Xl8YXPPKRT/Inj9/g41s/4bfaJT751T/niT9d40tf7vDn7S6lved56LlHeOi5P6X1lQ0e77zOQz8+5c29A17vj/j69xWufeMWX3miwhcf+iym8xqTUYfJUYWZ9zQX4XMMbxZJzD0hTCgDXGkzr44VsQ9vsokvbTKz9zGO63iTNu+mzzK1tzmznsI6bjC3tzFPCkxuXcIdV7gf7OGO6py+tSLOc2dTXPcqDaa2qCed3CpjnlY483YJ1A7GSRV71MSXe8zd63iTHvLdIs64zczeR7pdIVb3uOd/g+FPaki3BJdiZgvehDvucS94llDZwhn1CJUtLvxn8CZ9AnlrKVroRw0idSd3i/TwRl1i7SlC50V+/OMy2kmfl2sf5slf/zs8/k9/gX//j/4z9i79MeODV9HMYybqCE1SMEcSlmFi6sZy9T8KBBAzzkWHJMrrNXO3ROSLNscFRFMM147gLeSciMWi9sKBEbiLWEYkRA3LxnNcTN3IhYoQ3wmW0Q/P9oRzIs5IwjRv+YhxLY8gbw3J4imBK+bSxUzqu4LzkCxmVNfDsaxlNGP5uHKhIkvSJTsiS9Llc1rwIj4YXcnihGmaMc1hm9M0Q5XlpWvkg7WnYmb2l26TRd1pGidL5sVC4ImC9ytOl7GQD4g7STwj8JO/KlQIscJcxj9C1yINPUJXsCuyyF8KFWnokfj+z2yh6xA4ds6VCEnzuIdj64S+je+aP7P9ZaHig9yI0BcxjyBv/FiANRcwzShvCHnfDSGiHAvY5Af5FL77vtNBCBXvcyg+KFSI+7DwXSd3MQRLzsQsmy7VpwV8xbVNTF3NIyz28vEvnoNr2eLgyQ/0BWglWVTaREKoyJKALImWtNXxcJSfKGEO6lxEY8KlM8QyNExjjG2N0dRDJOk2un4suBWmiiYrHN4+QJvc4rE/+w0+/c/+a37/r/8cH/kbP8ePih/n4NWHMA5WMQ83sI5KyLfWmVlbBEqd4a3HkI+eZGZVsE+uYJ+sE4zqWIdl/GED+7hMqnY4d1pYR1cxD9eYGz0iqYF1vI57uk6ilpmZdYzDFYyDq0trq3tawBtt4I5WcYZVjKMi5nEBZ1giVOrYw418W8eb1PHGFXypjHEiLojt4QaJ1sY6KeNPqkSqWAlPjRaJ3iAzmwRKGU8q4kpixSI2G9iTDexJQVy46z1Bdre6YrDVmksLuSfXCNUG9riU/65ObNSJDFGHKVbXezjjFq5cwpVKzP2+WKnUW0ydTXy5SaR3crp9jdTskxhif2J2sEZrnEddjNM1XKmyBPl5co3IqOHKa5jjJ/HlLtawii/XuB9v4asVpk4P5WADe9TCGZYI5BozS8Q+AqmWd8g3ccdlvHGZudP/WbCmXEO9e5W53cebVLnwtwnkGu64yP1wIMCObz/MRdAjkOvEWpPUaOKM15naNRKzgCtdItKv4k+uEqsFzp06iVZgbtcIpDUCaZW5XSM1C0T6Op58lTO/Qahu4Evr+PIGzniNQC6K9hCriTcpEUgVrNOCEJm0FrHZ4DzYxBxuEBtC1Y+NDqnZJ1TbTJ0uF+E20t0VUku4LhKzxdTpYY+LzNweM7fH6NYTywxwpDfRjtdIzBapLqj4+tEGzqhMojdzsFuJUKkQKC0CtZ07NVr5hW6FUKtzP94mNbt4ck0MUHaHSK9jjtZxpILgP0yKBHIZTyqQGFU8aY1Q3SDWC/jyVZQD0fixWIUWq/NFfKmAdPtxrNN17odbJHod63SdC3+TUKmiHa4wufUEmbWFPRake/X4MudhV1iiT1c5/NFDzN1drGGFqdMlMqrEZpVQr+SugIJYmR+L/H9kVPGUDWKzSmI1BB9EEu95rJcJFTFMCIeNaNU5d5rCPZE7KkJpg0gpkOkV7NMreeOHEDvM0xWc8SqBXOB+1CM1qxjHgmlwL+hz+MMvk1kNIrWMNykQKmWmTodQr5OYTSKjwb1oa/lzZrc58wdYo+JyBXLq9DGHBVKry5k/IDV7YqBVW5z528tmj9TskRhdlIM10pxXcS/aEyvxcp3U6hMb3aVAkdptQq1o408pAAAgAElEQVRGZDTyytqaiMiN1rAm61zEm5ijNeSjS4R69f9l671jND8P/D4hQJAC/xEnsRHYjpHkYDsJ4AAJEjgwDMftDMeAfb47+3y5Jp+lO8kqdyIlHkWdjpJIaslt097e69QtXC4p6khKFFUokmLZMuXtv97r22ZmZ7m8T/54fu+71CV/DIa73JmdmX2nPN/n+/188LUsnppBPxLtmHtBHe3wAqEqjDpmbwW9c4lTd08cOLsphreeTQKgHBO9gXx7HV8uERs1PFncZJm9PLHeItZaeFKNSM1xbNfRjzaIlBqRIg7CIkwQU7ZALTE2mkxMYXFwpRxjq8RJWCPSGph9EbbGeg5nsIrdXWeiVIhHVcGskMtMDfH1xR1mk9ZTEaMjAiZnsC4+h40iM6uU8FZEC2vm1ETjbJRG764SGyUcKUOoFwnUfPJv2GB09/xyYuPJ4vEZ6UXGZglHSjM2K8lMr4E9FOHS2FzM7CrLuc7UbmINRDNt7m6idzJoR2nOwitw72UBhjOFam9stgiUBqHSINZbRGqT0Z11rF6R+9F1puaWaDboNTyljCUXMaU8jlRgZrWwu2KmIMCyRUJZHMBjrUSslvClHM5gg6lZSQDRadxhjrFWI1IqjLU6U61GLFcYKxX8QQG3lyMYFoW6WypxbF0hVjaxu2WsTgFvUCZS6hz89NtESpUPg2uEcoW7b34TJoJd40sFrG6Wj+IbhHIJ9WAN4ygtuCfD8pJRceLsEUo1vEEFq1NgZm7h9EucuntY3QITrYUzKnDs7qAcZHGHDeb2VUKlhScl1pVeGadXwh9WCEYVIqVKpFQJ5RJWN81EbxIpdaxuFm9YxBnkmBi1xO6VZqzVlw2gWMvjjkT7xOpl8EclTv1dzF4WTypyFu7gSnlcKSsuAKxKYvMoM7GqjM1SAjwWk81Qq+FJRSZWk7nTJlDKWIsASxdfA8aG4GBERlUEdmaDWbBDaLXQhwWmbpvIrDN1hcJ4wafw1DLmMEdkigmIq5bwtDKx3SA0agnLoslxsEdktnDkMlN3k5nXFnBMKcvUbTCxaolSXIBiz8Lt5SXJid/GU0s4cpGJ08bXaiidDNawJIwigxIzr05ktAmUXXxlG1+tC5jmqIl0t0FstonMNq5cw1ebHPvCBhGo21iDBsfOd4mNbbRElzqxt/HkNo5UwxxlmbqbTN1NjEGeqbNNZLaZOruYgwqe0mJmVIm1KrHZJtC3MEcNlIM8fzZ+kfvuFczeGifBFnInzTy6hm9uEehtPKmC089z7ORxrR2G6jVa1Uf5v37hF/inf+Nf8NbrOi++9R4/7cXc/P4tPvhOj0rudR7dLPONK0+zsfFNvvv6W2xu/Zi33nG5uLrDxY0sn/z0v+VTn/oUn/o3T7DyyMu89YHL91474r3v9xm+Y/DG4ZAL77zEa+otttYu89pz72O9fY833tjn9c4tNm7WSe82eeQrT/GZ3/k6X378Eo8/eYGtnRtc+laW16/f4c2fKDzWLPNM7yZvjt7k5t4Wu+vb/OTabd560+Pqj3S+f3hC7uoHPPKNi/yrrz3KIztZ/ujr5/jip5/i1R+OePUDhebLb/C97jtUi00uP9Fko/ImT7/6Bi9+/1XMn/Z4/rrLY5fr1F/8KU+t5vj8I7+LonyHsX+D3gdphu8VuBfexOzXGJt77L99mdjYxZVauFIL5ajI/fBFQkVAKgO5RaxtYvVLWP0ivlzjxL6G1SlidXL4owKRUsId5gTo19oS0FyrhTPKYw3S+EqJ0Z1VTrxr+FKLubOFL1fw5SpGJ8/E3EI7yjO1dpHuZrD6ZXy5iTdqoB9VGN7K4/S3OLZewu5uMzF2ibXthKFRYWruceJeR9nPM9Z3mBi76EdlzG6Fsb4ruBRSC7tfx+rVmNub+KMGVm+TUWeL4WAHe7TNn2Z/l0f+3n/KM3/3r/In/+RvcnPjcd77yXUU7ZChLIIKs6/i2vZy+rGATnrJIdpP5gx2YvjwbEfYLBK7hzj0O8vD/kLBuTBCLl4uToQKiwP/ArQZ+QGO6RB4YTLzEK2KhbI0SBoUonEhNKWBGy7NIMIE4i+nJUEy2VjaOPxgyZJYXpBHYlqxaPmHfiA4FkEozrbJ8ygQl+aLRoiXhC26oi6DmwWTIkhQBgvApnhfg+RlvWWDYvlxC6Plxb9jWgJoaojWirdsVIi/y/diHDv4/59+LAKKRYtiEU7M4oD5WDxNIz8xgfy5J9/Ht8xl82EyDogS28cirPj4058PKoThIlhyK0LHWc48PMvEt8xlUBE49lINKpgUFqauMY7EXMLQlOUB3zb1Jcdi8fcswoRFQLEIAkRgECbti/DnoCELW8div7SYZiz4FItWxyJAWbz8Yg+0eMDOp9MkZfJEUDEWbIxpPOZ4NmfYHyRbpvHHJioP1a2TOMJ3HRxbRtd7DIe3sKwumnaEY0uYuow8ktAkGan/Ls888st8/Z/9Lb783/1nfPa/+gSDra/R/8k5/H4W5dZljIM0Tq+AOyxi9tOYg3VG++c4sQt4w3XcXgrp/UuM5TpTtYV+dwOvn2ei5xirefT9y5iHG0RSCbeXxumt4Q3WeBA2heHjcDUBcebw+oKS7/RWkvqq+CLpDLKYXcGoCJUcdn8dqyvCCHGjv4HeuYTZXeXEaSaTkDWmZoVILeAMNrAH65yFTSZmMTkkZJg5TcZmGeXwImZ/PYExNhjeFjftvlLEHmYw+6mlNm9i1ZAPLjO1GkmjIocrpxlbZUHNV5P6nC6mH8deUwQiemUJ0rwX7DK164xN0aQI1Rr2QNwKTWxxey0fXMIapHkwuZrcHJVEhdUv4akrKAdZnGGJY6+Nr2bRupdFVVQq48uNJZMi1spJIyWLO8wu9aQL24BoRuQ4cVvY/TSRWuLM32Rm1pFuXySQC8sfrAMlS6zncYZr+CMxJZlZVaZWiROvjDU4T6SvYg+fZWpkcAeXObbzRPI6J04Bb3CZqZHl1C0SJ0FFbKT4cFzHV9bxpXWmVpGZXcIerOKNNjh2azwYb9N99xmU/ct8GO6IAEXJEpsljN76ks4+NuqchXvI+2uM7l5MAowiE7uGcniZyCgT6SVio4IzyvJnsysoh5cTG0SJQC0Kk4fXYmo0mJlNlLsrS+ih3U8Ra0Ux/VBEKOWMxA+/7ijH3G0SG2KSMjbrSPsrQmMbbuEnvApPThMZBeZ2HW+UwAelDXx5HWn/KSJtjXuhuH1eADSZ7jA1S4xun+OeX+csbNJ77xl8KcupJ27b3WEau7/B3K4RKuLg6oyKeHKOY79GoGUw+ivERokTv40v14j1Oo6UZeZWhA7XKmEPU2IfLdWYWptYgwxjq4R08Cxzr4reu0yg5RkbOWI9Q6RmmNll5k4VZ5jC6m0QqUUmepZISeH2Vzjzqkz0LE7/smBWxC18eYNYz4o2hZ7lflgn1rOM7jzDWM/iSSnc4Qb3oxZjo4AzWMeXUgIEaZc59hr4ap5QKzC48xynQYuZU0PrrtJ9/xmmdn2p9ZMPBAD3XriF3l1nePsCJ/42nlQk0mt03n2W+9Ee9jDPxGpg9jKcRXtEWhV7kGNw+xJj8+FB+MTbYmpXmTo1fCWHdHCRP5vt4Sk5fDWfsBUy6P0VQiNPoOUwB2u4chpHTjG2S2hHFwjkNGdhA3uwyujOt5P3r8TMKjF8f0XocY9vMLdrSHfOE2sVPoqvYXbyhFoFd1TgNNgh0uu4Unk5/fDlOvZgHV/KwvQ6U6NJIFUY61VmVo0Tt0akl/GVYnIrJlgXM6fBWdzGldeZWFtEeo1jr4EzWuPYKXPqNgiHRcz9DPphikAuM7dbPIj3sHsp3GEaZnvMbcHn+DBuMzVLuMMN7MEa7kjMQQJZzOEivcxZtJ0EvxWmdj0JEtMMbj+LI2U4i7cwBxv4qph6xIllJdDEv/29UIBSZ04TVyoQ6TX0Tjq5TS9wL9hBOVxjarfw5CJzp53YXXYZ3l7BSOxAkd5gbLYSbWWDSGslbIoGU3OLY1fUlbWjLM6wjNfPMbOahHqN0GqgD7OEehVfKjLRagxvnSdUCpwFm4IP0U8n1gpx+NaOLgv2jlJIvrakmZlNJnodp5/D7eU4tdsEwwLanVW8fo6JUuXUbuP180i3UkRyi3vu1YQHkcHpFbjn7XDqbuMNKxhHaWZWg1Ovid3bwOxsMLc2uR9cw+lnMTopTpxNOH4Rs5MjVpvMjC3uuVdwB2WkW+s8CJ/nQXhdhBbdAhOtDbOXMHtZxkZLhOL9mjjwKE0CRXBfxlob/TCHNxQKUtFyzDO6fQl/VODE2WGqt9APU/ijInY/SygXsbobhEohsaUI49TMKuMOBUw7UsoEUkVAj0fC8hSo4nuzPRRsnZOghXK4gSsVOPFb+GoWvbeCOdjg2G1z6u9idLPC9uJuMbXbaEdpAqWamKLEY3JsiGr73NvElotMvC08vU7kbGJLBY6DbWJLBBCLoCIy6/hahbHdIDJraL0UM2+TqdvC18oonfXk14JRoXTSHAfbHAfbOHKe0cEljoN2AgLOMjaqiWa5jnq0RqCWuBduMXO3mDibjPbXmXm7/Nn8JdROHvkwJ9gUTg1PqeOMtrCHLUK9RWxXiY09xvpL+GqTibVDqG9i9Cv4yiaRvkuo7aB1qpz6rzCxdzGGKdTeGrG5yYl/A3NQxlOLPJg9z8RpY0slHLnCcXCF2NxCOcoz967C7LowtHRyjO09TsIXOPGuox/lOXP2iPUiU6dBYNTxrU3m0fOMDjM8mNzgo/F1bOVVjMNz3LeyvPOjK/z93/gD/s5XvsWvN7J8ZnebR3fP8ebK29y83uOfffcb/Hb9X1L4D79O+wtlvvuSzftDl7dlle/duc2d9wK+8K8u8Oi/q/PLT2R55LXnqZuv83T2WQrZXbZePuLqu29w7dqfcDP1bdKfKfH/pFpc7wa81vMY2Ge8++YQqTfnq4+mKWVe4ytX9/jqaolbP1HpvRXwfjfm+tt3eavf55Xvf4/3M2t0V7/H1vMa+bZE/cV9bqhDKukSxXKLz+/epNw4x/dyX+PZX/0iV0p3eHL9Bi985032v9dh9XM5HvuNq/zOr1R58sWfsP5MloO9n7F758f88IPnufHukNp33uT3vvxV/v1nfw1VeYnBfpFI2WGmvoCvbGKPGozu5hhbe5j9GqG2jdopMbGuMNZ3CeRNjE6Z+9ELRFqbY3cP6e4GU2uLSNoklJoMP7jMg2iP+8E2sVZhdOsy94OrMH8JX66gHa1zGmwR6RVivcHtH5/jfniTe8Eu2lEa9TDNqX+FY2cP+W4Gu19lYuwQ65tCiapsMjWuMtGv4Y/2iOTrzM2XGN3O4A6bnHrPMzH2sHqCTRFr20TqVmID2cYbtbjnv4AvCe7GwhJi9XJ4gxrucAdlsEun02Z0t8KP6p/juV/963zpb/0nfO0f/gLPrz1G99arWE4fzVRwDJNAEUpSM3lyE06F73oYqoY8HCV6TjF18BMjyII5aBnmUqpgJmrTKAiZTaZMxxMcy17OJCzDRJFkLMNEU9Tkktsm9EJcy2MaT5lP5swmc3zHx3N8Ada0PUzNIvIjQi9iNp4ziaeEfsTJ7CTBDzjL4MFP2BpxwlF0bRvLMJe60Nl4gq5qy7BhERwszqR+EnIcT2f4rsfxdMZ8OktCCGH9WABBxWxE/Ho+nTEdTziZzQl9P2lgjJe60ygIOJkfi/+XTEwWF/6LXy9Cn0WjQgQVY8Jg+vNBhW/ry5BiEgo2xQIwuTh8j6OA6ThmHAnA40JJuni+AGkGtmBJCH6EzUPzxkInmswxPKEdDV0Hx9CZBP4SmrkwfLimQeg62Jr2c+0KLwFKeo615FEs+BMPD/XibV4oTBdQzUW48HBOIVoXi/+3eH2ubSZQTMG/WEw8FnrQRV1mkcCJ90sAQ8exl7ycAIPOJmOiQKhGFx+/0HeZjqMln+P0eMaHZ/fQVWUJ9lxoWz/eNFlMQjzHwrZUFLmLafSxrAGq0mU07KDKI2xjhNofcvmPf4Ov/KO/zGN//a/xyF/5C3xQ/BT2rRbKrTXU22sYBym0g3XMbhqju4HeXcdTClj9VazeCr4sVIlzu8ZYK6Pcvczw1gWszgbBKE8sF5FuXcDpphgrJczDNQbvniOWC0RSEeMghXxrFaebS6YhG9jdS5idHP6onGxbxczA6q9j9lYEOb6Twe7lsHsZAkkQ9MWtUZaJUWJiiF+HSj4BDpbxRpmkIl8Rh069wMwqMrdLBEqaUMkTKRXMTlZsQvUKY7OahBVp7KFoLbhSDqObIdKrhLq4xdW7a5xFe/hyDbNbwh6tMXerOFIKe5QiUAtMrNoSUBebgjchpgh1TrxdxmYLaV9MbFwpz4m3SaAKqNax2yZMZgZWP8PM3kyaGGWUgw1m9hb3giuYvRy+XGHqiLTbkQpERo2J3STUq1jDHL5SXt7AO4NUYmrIMTHKTIwyw1vPMTHK3A83idQCyv5FnEEKbyRgec4gxfD9p7E7K3wUtghG6yh3nsEbXIJxA7v7HIEiDt8TM4e8/wyhmuJ+VMfqX0I7eg5D+jbHfoapuYF292mswwucOnWmVhVjkOaeX1uyCzxpHU8SMwNfThEoKY69JqFWxBqk8JU8sVHGkTIJBLJMZDWwpCy+nmfiVZA65zFG65xNdjmNd7GHBfRuhrm7zdRu48ll9G6Gqb3JxGoxUZp4wzKeUsFRS/hGmdAo4o7SuP01erfOCdvE/ArWYINQLwotZXIr7MpZnFEaT8liD9fxlBSuvI6vpXDkVY6DMnrvAtLht3HkVcZWDvnwHPZohbO4zmlQJFTXifUMH8ZNjp0qyv5F/FEOTm4QyBn0o0v4UpoPo9ay1RCpYqLjDNaxequceDUejDcJlSzq4QUBUgyaRHoZc7Au2kBaGldO4Ss5AqWE3sngyyJEi40y1mCVQEsT6llCXegkPSnN1CoS62nk/aexB5eYmAVirSQ253qaSEvjjlbROxeZGEW8URpfEjfvoXYJX72IJ18k1FaZuzk8+TKxniJQ1zEHK2jdC4S6gMt6ygZG/xKBlubYr6B0zuHK65wGTc7CHfyk2TJz64ytElOnSqxX8OVyYnioEOt1pnYDs7+eAHHr+HIJe1jgw/gaoVrH6OaFT95uJHMiMdGaO018WRD3je4GnpJmbBWSj1uaUMsSqBk8Jc2xL2wDonaeE8BHs4Ir5wS/wiglv1fEHFzm2C8zc8tYww1CrcxZeIWZvSlaAVqRiV3GUzJM7RrOUJgpRCgm9Ipn0S4Ts5mEZw3GRgujt8rEElBJvZMh1huEqggDIqPI3KvhjNJMzBrywSpjs8rYKhPqaXxtjWNrh4neFjfikqC9z8zmkmHzILrK3Gqh7K+iHaxyP9wiVPJJKLyRTGyq4lZYzRMbRSIjj69mUDsXkiC3gDlYJzaKTKwyrpxhbJWT8PgSkV7gLBah5ML4MXWqBFoes5/ClXJC1SjlxZTFqGD2U8gHl1GPLuMreaZ2HU8uEihVjt1dfKmOdpjnQXidUBJzB/0gQyjXidUmsdrEH1ZgcoNjexunX2RmtJnoQtVndfPEap1Tfw+jl8cZlfGVGsfeLu6ojNkvMDHbjNUWE71NpNQFT2komgITo8yp18Ad5lH31zi229zztnGHeQGa1Goc223sYTaZIe1y6l1D3s8QKHXuhbui3dcvE0h1pnqbY2sLb1hirNXwRgWcQQ63X8YbFvkw2kW68xxzu0KsCXtM/73nmBhVxnodq1vE7deZG3scWzuJljnPRK8zM1uCeTGqEyttImmTYLSJP2iLSvhRlhNnG28oLB6xUidS6syMNqHURj/Ic2zvYRzlkO+scepuMbeEiUTrrHLit5g5Dfq3nsMapBMeVA29u47ZXefYaRCpRYyjNaxeKuEqFZDuXEDvrnPitwjUIuqR+J5pD9MiZLZrxMlEJhgVibUaoV5D62cIrDqh3RBfJ0wRKntydmkBCVQxIQmsBq5eJbRbBFYLR63jG22m/lWOo+eJ3AauXiKwa4ROHd+qEtg1PLOCb1bo31nDVWqchNfwtQbmsISn1hnbW/hak0irYvQyTKwm94JdoT1WysydTTyphCdVkqcSc7eFNUgRagXmrphJmcMSgdZk6mwz93YJtAaBLkwiH05uIB2kCbQmY2uLB9Ob+GoDT62LwCG8it4rE5vbTOxd5t41tE4Rc1ARIcP8u/jqJvawwcy9yll8A2NQJNDrzP0tYquBcpTDHlW5F97gNLiBNagzta8RG1eIjatJu6XAibfFqbfLzNpFOyjxIPpTgtEOSvcyc7/FcbDDcXA1aWLUmbnbnIQ7SJ2UmMu4DU7Cbb762N/liW/+Gp/7+qd5/q3v8f13q7zZfYfy87tcuV7gsd/9LE88UuWb6bf5rXyb1I0C609v8OynM3zxSy3+wcUif/nZT/G/n/8kTxa+zusv3uS1N37Ad376Nq+8+g7F565SPH+DrZt3WXvlDheOirzYeYmf/fT79F76McWvrPDo55/iDzJlfv/6Ls1WmS8++kesll4id+OQ3OsGm68rdN5yyf7OeR55ushnyi1++fkyG50DXvu+RO+NiNfe1KgeDGlXtnnkn/8Rb2Te57e+kKL06nucO1fkpzff4bHPP8mfXE7zm0/9hP/myUv8zvY6hccu827xZba/s8OPRy5f/EqVf/s7l/nS41VW82UOhy8yknJM3QbhsILWr+Pru3jqFp7SRj7IMbN3GeubcPYah++u4oyanPgvMDGuYBzVOLFuYB3WcTpNhrdXmTubKAerzF0BodY7aXy5zrFzFf0oT6DUsIeiNTo2q1j9LGOjzYfxDQKlgjPKE6iC4TQ2hWHKHVbwRg2sXgmzV2Rq7jCz9vBGTaxejVDZ5sPwO/hSC2/UZKzv8GF0E3fYwB01OHGvcz+8iXqUwuoVOXauM9Gv4vQ3CaQdxppoV4TDFlOthauU0dQGw9E2sXqTN3Kf5Uv/6yf45Cc+wbf+zv/I9zPf5o0/3eVQ2mdo6ciyii1b4vY+aVQslKSLFoKT2C0WrQXHtDA0bRlU2Ia5vMCOkuAh+JhNYxEWLBsXyesOk4vrRcDwcRDngjnhu64IACZzPNsj8iMm0URMPz7Gs1g0E2bjydLSEfnBUlW6+HuEJlVMPBZWE9swsU2LSSxez6IRMk9aEQt7x6J5seAqxokFZTHbWHAuZpPpEnXw8SbGAn0QeAmrIooxVC05N3uMwwhD05P5iru8zLd0Y7lA+MTZ8f93+rGYfbimtmwgLA7H03GcNA5EeBH7HpHnLp8Hjv1wCrIAYvrekqtg6hq6qmCbuggRfA/H0JfhQ+g4y/mIZ5k4ur4MJzzTTP6MvZyBLA7sD9WkTvL083DLh2GJm9g8/CXH4s/DNxcTkUWAMZvERIHPbDJeGkkWZo+FnsaznaQaZOB7Fr5rEocihFgEJJM4Sp6HS5OHaHM8nJ2czKfcOzlGV+UkFAmSl/OSwMRf/nfguajyCF0bYegDhsM7uK6EoQ/R1CGWqfHOWz9AH0qsf+O3+ca/+O/5wl/6L/nMX/yPeL/wKdS3y1iHWYz9FMZBCqeXw+ik8OUCWmcNvbeOsv8c+tFFAjmDL2VQDy7j9NM4/QzeKI/bS6PvrxDLRY7NOmOlhNNNYR6t4w+ymEdreP0swbDEVG3g9fN4/QzeYB1vsIrdExtbq5fB6T9kUdj9dXwpjT8qEkglvJGoRPtSnlARoMNQyRGpohIfyDnGeolAzhHIOXwpS6jkkwNTkbGeI1BSOIM1IrXARK8LArosfhiO9QofxrtonbUld8AZ5XCG4qDjSgvIWx69myZUG3hSY7m39pTMUlMq7V8i1Mrcj3cx+pcZW6XEkZ5jam8S63UCtZRAvEpYgwyeXCBOmAqeXCBQi+jdDTxZVNEDtYwnCZjk3G3hjHJMzDqunMdJYGBjq8aJv8mx12Z456I40FlVAjmHO0wvg4qzoM3gg3OcBW28UUaETwkHQZg3Csh3L6AfrXDq1HD767j9VYLROqduGX+0Km5Bggp65wKxliHSMtzzqxjdiwSK4FBEWgZXu8TETjGzMkSjNcLhBh+GbdxRlt7t84z1IhOzjDtMLU0vnpRJwJpFxmaF2Cglt+pFQk20B6Z2ldOgha9V8dQSnpZn7FaYeFVcNYevi6rtxGoSG3U8uYTRyxDp4lDnSkVhUNFbaAcbREaNWbCJNkjhqTmmVpkHYZvR3fMY/XVOgpYA/I3SzN06gZrH6K2h99aY2lVCLY9ydBGjv8JpWMdXU2jd86id8xz7VUIjS/eDb2KNVpk6RQItjdo5j9W/iC+vY/UvoR6eJ9YLnHpN9KNV7H6KsZ5n7lQweys4g3VOvBq+lEY/usTULBElUwJ7sIZycD75PE0LvaycwR5mxWFaSmH0LyVhQBblcJWzUPjPnVExaQjkGVsFHGmNQM0ysSqJIniVmV1gaueQ7j4j3g5X3AqbvYtLM0ggpxO4ooBC+lKWUF3j2M2jd57Fk1Zxh6vEeo6xnscerDH36nhyBrO/htlf48RvcBq2MPpreHIGTneYuRW6758jNupw/CK+Usbsp5naNU6CBvYww9Rqcj+6SqjWcEcF0RqI2pz4bQK1mFD1W0j7a+idDPejawSKaOi4IwG8jY0q6tEa1iCT3Nznic0CgZbFVzL4SoZAyzJzKolVZRV7JEClgZrDGq5jjzZEMKnl0DqXMfrrjC3BBTEHlxMOSJPR3cv4ShWrn8cd5cVsSM8zc6ucBC2MbopYbyRvewlXyjOzWwRKhVCtJZrSLe5FTdSjSzijHKf+dsJuEI/HyMjjyhm0ziofTa8ytZrERg2zv06gpZk4OayuUETeD3Y5cdqYHXGjfRZs4g7TGEdpnH6OiVFnrFVwBhlO3CahkscdpnCGOTy5kOiDq0zsCqP957BH60zsEr6aS6w4GXxVBBCunCE2S0ysCgbhj40AACAASURBVDO3hj1MPbS7GA9fZmpXibTFdEX8tz3MLD8mU7uBJ+eSr80N8TVSLicsjyq+XCOQhOby1N3BH5aXU4SJ3iSSa8ytTSKlxuD9S7iDErFaJ1JqHNtbmJ0s7qjM1N4k1OqoR2nsYZGx2cJYzHDUJrHaYGq0iNUaJ26bsV7B7K4TKnnuB7vi86STxu5lOXE2ibUqTj8nIIR2Q6hnRxUCpUmsbRJpzeTrVYqJvsnM3MYdlInVemL7KOOPBCjT6ZVwBwWOnRb2YB318AJ2fz0JlESLLpQrycSjRjBq4I+qREoFd5hldOsyJ44IQPxRFfOowETbJhg1sY4qiVa0mXzcagRShUipMdGb+KMyVqeI3RWqU29YJpQrREqFWKtw7LSSAEkETGY/hd5dX4ZNgZpAniUx34zUUjItqhDKBazeBkZvI+EQFbCHGeZuM/memcZXChybTY6tlpiODnJM7KaAXzotencvE5tloiRc9pSc0AtrBSbJY83Ryrh6Bd+oEdotTuKrGKMy2qCEozaIvSahXcPRS5xOdvGtKqFdI7CqTII2c3+Xqbud6EdruEoFX6vja3UmzqaYbuk1fLmE2c8SalUmVhN3tID4lhkbDcZGHeVwjYldS7hXBcZWieH+KmNb8C3MYZ7jYAdfq2JLRXytSmxuEhotAcFUG8z9Pcb2lmhZyFWmzhXsUR1fbXHsXyc2txmbO3hyk0BrcxrcwBxUCbQ2J8FVZt4uRj9PZAoOhyPV8JUmntJi7l5DPSrjK1uc+C8yc25g9FIce+JnGrOXQzlIEypNjp0rmL0yvl4gNCpEZpNQbzM2d3DlOo5UwRoV0KUUY0dMb325yWsvPsu//tW/zytvvMET5zb4lT/Y4NW3e3z3pR9z4VyF3/3Dx/ha6RlWX8iRuXGVHynv8d27He6YxxRadS4+92ke+b2/zWP/4e/zra9+ijc7Bs3dHNvNb/GDV67w8qvvkGq8Ru3mLsVrT1PLfZm3fvYKP+kOeW0w5gejE9ov/oCVC9/mucc/zROfO8/FbJb0n67zp70ab99q8oMfvcBG9RqZ13pc/sl71F/a4/Zrz/OzF26y1XyF9vN3aL7wCttX6/z+v/gKn3tuk88WXuYXv/YtLr1wnfyNF3jpA5etV2fcftvm2995klz6K/zxp57kd5+sUf6RxPOvqPzwxw7Vve+w+9KP+cMnnua59acxwx9w5/Y6U/sKM/V5IusaxqCJLbW4H79EbOzwwY++zYP4JmaniHJUJjb2mNrXGOt7TI1r9H6W4kHwMhNlL2FKVDgLdzH7adTDVQK1wrG7hzOoIt8VTQl7uLDdZRMDXRnpTgqzL2bNzijH4PZ58X3W3sToFHGHDfROgVBp4Q7rhMomZrfKRN/Dl7bwRpvcD28yd64i3ckSyO1kWraJsp9HPyrxYHwNs5fH7ldxBk1m1nW0wzLusEGsbRIOm8RyHaWTwrG36PXbRMoLvJH7LJ/7nz9B9R/+b/z2X/qP+X7228y8Pn31iKGpYVkWlmwudaO2aYmgwrKxDZMoCIU1MWlNLJgJCxbDx4GRC7iml6hAPeehRCHwRMARf4zVsFB4LgIEyzB+Dg+wMG64tmhcLDgWhmosoZu+E2AbD8GVC2Dl4mC/aD347sMGyPF0Ruj7y+aIlbRAFqFM4Hr0uz3RzEj4ElESWCzOt0vLiB9gm+Zy5jKJx6JtEUbEYbi0ixiavgwjFu0S17KZJgGKZRi4lp2ATN3lDMV3XXRFfRhU3D+ZwkdnuKaGa6r4trGEarqmtpwwLJoV03G8PGx7jk2YhBWL57MoIrAfBg2LA/VC/7kAQy6nFr5oVCxfx5J38ZBDsTCI+In+VChKxZ8V8wwP29SZxOHHphwfB2cKHoVjmR+zfHjLIECEMA8hmotQ4eMtioUW9OFkRIQfC33KohLkWAZBAgoVxpMFY+Jh20M0JYKlzWMxORFtj4CPPjxjNOgvQ5FFoLEINxa/t+BU2JaK6yioyiGOPUJVukhJo2I02GfiBTz1pV/iW//yF/jm//Q3eeJ/+K/53nO/wtHrGwx+dhGnk0O+tYK6v4bdz6J11lGOVjD6G8RaDnuwhn50aanX80Y5ArmIP8ozUctYR+vYnQ0iuYjbS2N3U3j9DFO9itfPYB1tYHeyjOUawbCI3dnA7a8RyaIOqh9uYHXTGJ11vFEWd5jB7m8IAFk/hzcs4I0KmJ0NrF6KSC3gDlO4I3FzFcgisDA6qwk1v4wzSCVwMVGR95OdvC+JDWwgFXH6BU6DTWZOU9yeyvmlWcIapEXDwdsi0qvo3TVxcBukhc6wm+d+eCOBw20QqDlmTg1fFVu+RVMi1DPERiFhI1QxuhlRpzVrzN0GrpQjUIvERhlfEbOQBehr7jZFS0PLM3NrTO0KnpLFV3M4oxQfjrfxlTyhKg7vZm+dUC0Q6yWM7hrHbgP14CInXgNfyqIeXiJUcqiHl/BGaf5ssoM7TGP11hMqfRPt8BJjvcSJW+fUa+L2N/CHaWZmibGWw+pe4tQt4wwu4UuruMN1AjnNxCgwS+j/ysF5Ii3LR+NNJl4OvfccgbzOmVMlGKRQ9y/iDDPM/TZmd0NQ6rUysVrGG+XE48qoEqtlYXkwSwJcKGcSgGWaQM3hyhmsYQFfrRDoRdTuZfT+KjNX1HT1XhZPKggOiV7B6qcJ1TJjo4o7Eq2CqV4jVEq4cgFjlEEbpgiNEjO7SqzkBcBRydG7dY6ToMXYqqAeXSbUChx7DcamgLXawzShJvgi9nCNyMgR6hkiI49ydCG5mS/iyQl8UdrAlTZwR+vM7BKRJuwX3kg0fszOGvJdAVxcVKLN7gpm97KwKQw36L//FKGa5aPJFmZvBeXgPO5wg2O3Sqhkke6cI9SqAkKo5ojNPJGRNHzUgrixTTbekVHEVzPLt9mTxTTGGwkg5NwuCh2tkiLS8uLfpp9LGjWCv2H3V3GGGwRyjlgtEcgFjO4lfDnFvaCBN0oTa4Lw749y2P0MgVpK+DB1RncvESglIk2Eda4kDCpGfy1hSzSYOzv4chVnJFoPE7u4nGOd+NvMnDaRXsFXc4R6Thx8lRxjs8rUqnPstTH7WcZmk3vBHrFRxuhtMHMaCcQuT6AWBWjPKOOrWZxRKmkh5IXSVcsTmwt+woLpkSPUswJUqmzgyhvovUvCQKLkOA0aSAfPCtuAnON+fAX1MEOgVAm1CoFawFezyWO9xLG3iZXMxAK1yP14F72bSngaNTy5wtho4chrjK0iU7uKNcgkgUyN2CwwtvIY/XUBzxzlYf4CM6cleA96lrGdw0tMQFOjKhowSg67v8bUKjG3BYAxVqv82fgq97xNnH56+fX22KmjHKwS6VVmTpPToI3WWVl+rHx10Xyq4CtiKqN1xeenM8pgDVLEZjm5XV/Dk3OcBu0lmDY2RbPsNNhCPlgh1EqJISEvavJmjdOgjSfnE/6MCKmcYYFIE7aP3nvncfo5zoJdHkRXhPLSajPWapy624xuXSaUK8ytNsxeIFKqeMMSx/Ymc6uNvL/G3N7EGRYZG03k/XUirUak1vClMpFcw+kXcPr5JPwuCf2mlCeQCyKMMMQcwh8VEvhzmUAqEUglTvxN7gW7jO6sY/crjI0t7IEIVWdOk0CqM7d28IcVxlqTUK4yNZo4gxyn7iYn9i7H9ha9957lQbyFO9ogVHIEcp6zYDsxYpU4toXtw+mXcHoFTt2tRBNaxBsWCeUKY7WB3SvgDSt4wypjtc3MbHHibKPurzPRm0mjQ4Q5ZifLRG8zNdpo+ymmRou53U5MSutMjBoTUwCppf0VrEEmmTrkUQ7FhcCJ22Z06wLG0TrHTotYraAdruGN8hzbTU79LXofPIcnF/hwvIczEpanY6/N1GoQSCUmep2p2eDY3SQ2ajhSEb2f4b0fP4krZQi0AmOrwtgsCwjuxxgzni5adLHTwJILTL0tIqtFYDSJ7U0iu0pglgnMCr5RIjDLRHaVyK6i9NYJtCpTp42vVjD6WUKjTmw2iIwGjlwi0quCMSMVmTktjt1NpnYTe5hbKpIDpUykCT7WWbRNbAgVsyNluDfeIdDLBHoZVykQWzVcpcA8aOMqBcbWFmN7i0BrYgyKuHKNmbsrDB2DIqfh84ytbXy1hTWsEGgtImMTe1RD7xU5Ca7jyg1icwv5MMvE3iK22oRGA0cucy96nrP4Btawhj1qEBu7jM2rBOoOzqjN/fiKsELoNWbuJpFR59jbwhrmOIv2mActQqOKPRJcjZl7BU9p4MhVHKlMHFQYe1WmdhOn32Bm/IAbm3lu/+wOv/fvH+c3vr7Hsxtl3n7jp/zhH1zi9755nq9deYqV3afp3+3ypSeu8oe5G3x5Z5sf9d8h//jjPP2Ln+GLv/gIv/zL3+Kluwqt7R12sxdoZS/zzkGf7I2XyG7meO7ZT7L6+TxH7xt8+smv8R/K3+TXnvt9ftJ/my/89m/zyf/jn/Ibv/kIj35thZuv3ObG7h3OPd7iOy98QOWV9/j2D9+k+uoe577+VSpffoz615/ke99/mZff+yE/e+ttnvrM5/nDpxr8m/QTPP2Ddb74yd/hM//scR75xlXO/+Bd/vg7BZ5cPU/5T/41xV/9Q555bJPfalziub1tHvtCi+e2P6B94yrbL7zAL/36L/H0hS9he69hKDu4o13k9xtM3BdwlG1sqY3WrRLrO3TfW8OXGuiHeSLjCo60iSttYvUa2L0Gbr/JWNnh1LrO1NzFHVYxeznGZp2xWSNUq3hSFXdYEywKuS6CqH4mCdDrTMxN3KHgvMn7G3D2HQa3LqIcrBModeb2VabmVbxRnVjbIpDbSHdyRMo2M/MasXaFwfs59KMysbbQktZxBo3lXCWQNwXoXirhy3V8qcVY38XsVpgY20zMTYJBg7m5SaBX0bUmkrxLKN/g/fYf8dQ/+ot85a/+53z5f/lr/Onak3Q/eJ2BesTIkDFNE2OkLYOCxTRiAXWMwwjbtB7CKBMA5EJnuggnFmHAQme6mDAsGBaz8WTZuBgnbIZFILHQgIpQwV2GGOIs6SQH/DGe7RF64XL+EXohoR8JwKYlAKCLEEDYPqwloFI0FaJlOOE5rlCNWraAhgbifV5oVKfxWOhFw4j5dIZr23iOaIIspx7J80UjJFo0R/4c92IRxCygomICEi6lFNJwuGxZmLqxnNJMohjfcTE0/eNBxQw+uo9rajiG+rBJkcAzPz7bWDQBAk80K3zX/rkgYRIGjH0fR9cT6KWT8CYsJnGIqat4joWhqViGJtoOizAiCJYBR2A/bEzYusbY95chhm9ZuIaOZxrizyeWj0XTYPH2LoKHRdNChC3u0vaxCCsWwYYIMdzk9dnLgEI0MvyEReEloE5r+brFA1ykbeJBKwweUeDgOXrS3hCtiHEU/hw0dNFQWXxsFwYR+Iju0SHTcbR8+wSXIvxY+0IEP5oioSoDZOmI0egugS8Am9KwiyIN0ZQuH7z1DtWLn+MP/t5/wVf+27/Cp/7CJ7hV+j2kNwsE/RLG3RT+sITZSWN0Ulj9DNYwTfcDsZX35TTKwQW0w0v4Ug5l/zLqwSpWN8XcrBNJBdQ7l5BvXcDubBCO8tidDcyjdU6sOm4vi3mQwh+UCEdiFuL0VhmrgoKuHa4JtsIgmwAgs1i9DQEfS26QxloVZ5BFPxLtCau3hjNMJTOPPBOjjHz3AlZvnbldwxtlsHqiVjqzK4RqBqNzEXcoDuXeMI/TL2D0Ngi1EmfRdhIalJg5DZTDFaT9S8k2vIp8cAn54CKBWhAMCr2FfDfDxCrijDbwVVFZDrRCYvXIM3daTJ08WvcirpxlbNbRu2lio5Zs64sYvTXux1vM3br4wUnJMTYrwgai5jH6lwn1LDO3TGyK1+WraRxpndjMox5eJFRzTIwigZxB3j9PpOY48epEag5nuEGs5fElceD0RinM7goP4k2c4TrK/kUCOcfUrCRskDyxVsTqrdN99ylO3SYfjXcY3jqHfnSRsZHn1KvgDFcwuhc4dmrLA6jRWeV+2MborGB0VphZFXwtjd67RKRkue82mKpFuj97mlivwOkLBHIJu58lkIrcD3ZwBjkCqcjMbOBLRUb7z6H3VoiNAqdBA3u0wcQuJwaXPM6wiK+UsUcZcTuvZPHknDjY6g30o5Xl4+HUaxEqeeZ2bfl+a/uXibQirpIjsMrEbo2xXUHev0AwysJHLxHpRe6+9SQTu4rRX8dXcliDDRwp89AkIueZOfWlxnZxaHWlDFp3hblb58RvEGp5Ou8/zdSpMnfFx27RJFnMb3rvPcNZ0OZ+uEnn3W+iHV1kZpWYmiWcwTry3Wc59ercD8UURD+6RKzlOXaqnLg1jO5lrP4qJ65gmViDLEZf3HAHWhpPEQBYe5hGOVjjxN9EPbqEp2ygdS8wdSrJ4b0J0z2h1/zgKe4FVe6HDWKtsATlfTTeZKzn0Q4vwnQ3CQYLeKMczJ/nxG3gSznU/RUCqcDMbGL3xNzr1NlGOVjHlytwfBPtKMXhO+cES0Cr4QyLhLr4WC/CQXk/xcTc5CzcQ+tscC+q4asZ5m6dznvnOPbanAYtjP4K/dvfwlczTOwSsVlK2i81zqJtpP0V3vvh1zkN20R6EeXwEnp3FY6vJq2oi0LTrOaxhykmVgV7mOJe2MYabuDJWWKzzMQuYA1XsEdiNiMUsKv4aorYygv44yhNpBdwpA2cUSo5VDeZWlvYgwLH3ia+kseRUpiDtaTavkmgiMZXbFS4F24jH6wSqhU8qYwnVzj195g6eaaOMGMsbqlDvUCoZ/HUdcameFlpf41AqWL1c5wGm4R6jrGd50G8y7HTwOqt4w5T3PMbTK0iznCVmV1kajSI1WoyEagnquM1xnqRU6+Jr5QJEpjlvXCLUC9h9teJzZIwn8gC1PpxPoUIg0WN2OynOPHbRIl94cFkD3uYwR5m8OQ8H453sQYZ0ShxmpwGmxi9DSK9jNZZ46PpFYxeCk/OYw+ziYEnv/y8vOdtMjGqaIdrTPQqoVIi1spM9CpWL8XManLm72B1M3wY7mEcpZiZTUKlLCYWwwKRWiGQS8ztFr5UxB8VGet1ET5IJeZ2G7ObwennkG5fxh8VOXGFJla+s8JYr3Hm73AW7GB200z0OidOG39U5M6b3yBUq3wYP8+xe4VIaxOpDYxuhrEpzBxTfZNYbTLRW0i3V/GGBU7dTe4HO4xuraMfpmFyFWZ7okmlZAnlAvfDneX39PvBLqfeNsZRCrOT5tTdYmo0mOh19MMNHkRXeBBdRT9M4fTzzK02H4Z7jLUaoVwWLQ5JXCosHhOBXE4+Xq3ke3SNiV5nbrXwRgXcQZ7TYAf1SEBhQ20BJa6id1K4owKRUsHqZojVCnOrlUwy04RymVmioHaGeTy5yNiscxrsoHdTWP0sU7uFljQpjt1NZk6be+EO6tEG1iArODSDDQJVBM4nfpOpU0usIBlmTg1juEFgFHGUHJFZZXS4wsRpMXHaRGYDW84QWxV8vUBklfG0PKFZIjRLnMabaJ11zuIdjH6aUCtzGmwxNmvo3Q2mdiPhToiZi2hZ7iSHwdJSjb6wVok2ZGv5OXPitwmMEuYwJd4+q8KD+R7mKM3o8BITt44jVTH6RabODoHWZO7tEeotrFEZo19cQjQDrYU1LGMNK/hqg9jcxJaqOFKVY/8KsbWF2s3hKjVOw2v4agNHqnIWv8Dcu4o9qhFoW3w0/S6Rvoe0XyJQd7GGJSKjydhqYY0KxFaDe/EuvdvnmbgN5n5LmFGsLSJ9i0DdxBrW8JQGkdHi3vwKaj/N1N5krO5gd3YwDm5yFhxQWv0TvvD4b7B941le/0mTL/7R7/Mv/92v8cUnvsDl88/idUK++pWbPJp+hkeufY5XOi/xm//kMb7wz6/wj/55ib/zB3m++94PefHld3hx512677u8/PIrlBs5/viJb/KNR1d4/NkbfO89la89+zT/7gu/zCc/839z1P0Zv/hPf4mnvlXkVx7/B/zaJ/8V+t0TvvLpLX79szUeXd/ipYPXeeXNPK0vfYZnH10hfaXPy6M5re/WubF7mZUnznHnhVN+5Ylf5NOf+8eUnv0iv/k3/jHVP3qZazc1dm4+z533C3z1/Dm+/H/+MZ/5/Raf3qixnvs23/z843zQi6i/+xJ7L7zB733hS/z+53+X/cNX0ZTvIne3cUdXsLvbKJ068+AlbGkLtVNFPSoj7+eR7mTh9Hvo3SahfhWr32JqXsMftTmxr3P008s8CG7yIH6ZUGlz96fnYH6DD8dXsIcF5P0UH8Y3GBs76P8vWe8VLGl6mOfhgqItqWRWWWVTVJVdli2XXFKVWQ6iTZV8YcsXFm1JlmxSoiyRJsUgkiZASgQpEqIILLhh0omdc/fJEzeCAIQMEMACi9mZOaHjn3P+/w4nzOzi8cX3d8/QvpiaePqcOfl7v/d9nrMK9qjCVXybi+AQa1hh9L11LoPXibVdQrWLcrzJwjvgKrpLYuxhnjWJlCMW3j18uYc1aBJIu0zNu9iDLuZZh9S4h3HWZOE8IJT3CeQ9Bt/dIlT2ufTfJNGPcKUyc28Pe1Tj9N1bGGcNzH4dT2ohPdoglnYJpSah0ebkZBtNv4s/vsc3Gx/lt/76D/Cxv/iDfPSv/TBfq7/Gk2++g+1OGCpDVFVlGoiwwLMFx8E2zBUfIcgnIZ7tMEsFm8G1bDRZWYUThqYLrkIgGIa2YeZBhYelGytwZuj5q2BjacgQoUiw0nImkTjAm7qRhwCOMHHYXg7OTHFMhzRKcS0P23Tw7OfBwxJWuZxdzLJMtP3z6YVj2atwJMibIWksgpPQ88X/P2dZLJWkSwXrIjdRLn/vOa4wgKTZCtQ5y6arVoefq1xDXzzuctKxfB3EYbjieSxbJ7Zhrowjs/xx3bwEEPoBH3l2MYcPrlbBRBK4JIG7gmkuGxXLqceyBbC85Z9G0f8PpplFIbHn4Vnm6ukER8JesSOWfIUk8AkdhzRnU8SeMH3Enve8YZH/+TSOVq2KLApFcPHCpEPwKKLVTCWNoxw66eRBQLACdYpGhLsyhCwbEi/qP+PQJ0viFVxTKEGfT1kCz1n5ZpebH9EccfA9k2kW5tMZ0YBIY/Fj2fQQ/IkoZ2OIv5tPMz589pTJaJi3KOKcZxGsgpJlwOLaFq5tYhky0uQE2xphmkNMY4xlKuiqjDw54Rtf/DIv/cbf47f/57/AL/3Qn+Ojf+FP8+3CzzD8agH90SbWSRHjeAu7XyRSG7iTstj/9tfRTq/jTjbxJrmucbSNOy6sdKDuYJtIqhDLVfQntwjGJTKtgXW6gfroBvLDays3vNsXRHN/XMLpr6E+fplALuNLJbSTtRXk0TjdwJeqGGdbOCNxAyV89YX85r2GdnIDb7KdMyo281ukMolew5eKuWZzCTUrkehlMqtCalTymUibS/8IVyqh9zcI1BqcPxBzDK1OpAsY4+C9a2hnm8IuEe0S6TWsYZHE2MEdt/CUbczRGnpfVJdDrZo3JMQ3youwjqdsYAzXmTpdpk6P82APe7KNKwvtZqCWsUYbREaVZ9kBqd1APbuJM9lmEbaIzTK+uk2oF5n7DS6iDtb4FsfvfoLLoCVI/aM1ZnaNRC/iTzaEaUHewptsYg/XOPdbnPttmB3mh9sbuBNhV1nyPVKjjjXYWE1BQqWMcbZBajYwzta5DHv0v/tJniY7BOo2c7eOenyLc7eH2d9kZrVXhpFAFopYX6uQWk2mZhN/WODc7OCPS0RaHXNc5MP0LrHaxDzbxh2XSfUWmdHGON3Cm1SY+y1CvYQjbeLJWzkfYJvUEtyAWG8SKGUxVXCq+MoWzmSTxGzwLDnCHW0wNWtiu50HOv5kC+PsJplZI1IKmINbTL0Wqd9C6t/EkYtM7RZPg130wTr2eIvLaJe511kZXgKtgnJyA2dS5io6JDaa6P0NfKXE02SP2KgyefzK6gbYlUqEmjDJzL3eanN94e0KuNxwa2UcWc6XZnaTudtkatfRz24QKAUm77/MZdhFO7kOs0PBp/DaZGaVSC1hDdZy60IJX9om1nvCWqJVic0K9mSN2CwzdQQjwJXEjGbqNPDVrTzMqOTNhnY+P6nlj7eJM1onMwQA9/vJ6zyNd4i0MtZgHbO/kYcUFWK1QaKJm+VUF1XwmdVjbu9ingkg4MI5ILN2iLQ2mbUj2At6B6MvmgZP47tkjphRxEYzV/4eYI+EfvAqPsDX1omMAnNfVLnNkVArZ06FUN8UMxa9QObUmHstjMEa5nCD2KyzCHZIrDqhVl6xFESDR9TFU7uRb8ZrBGqFuddl6rQFRFMp57f+QrPpTDaZ+y0WQRtrvI4ridflh9k9ErOJenoTV94mMmo5ILNBYuyRWTvERmsVVMx90cqae7vEeoeZ20Xvb3ARiBp5ZvVIzR6e1MCXW4R6IW93NFczDDGXqgo+jtEgs3v567dNpLdZeLtkdoPIKDF3OnjjQg7yfI1IK+GO1/kw28UZr/FBfAfp/ZtcBQfEWoMPkqPcDrQrdNFGl1BrYY1KoqHkdFaww5nXYer00M42iPQG58EevlLNzT3NFYtHenKTy+iAWG+KsEETkwhPqgjOj9nK5wItzOEWoVbHlUorQ9PU6ZJZbayReFst6/36YI1AFpaazGysbDXLz23uWAQVoSLYEonWZOHsMLN7+JMKvlThaXCA3d8m0ZrEaoNLb4+F3SOYVJhbXVKjxdzpoTxZg6t3eBbdJpDqIjyYv5V/7Soyt3eYWl3mdo+ZJX4EUo2LcJ9Ib2GPxI47NfcJ1Q6B2hSHXH0Xd1gn1QRLZ2aJgCNSG1iDAk+De8RqC28iwvtALpCaNSK1in4ieBGZ0cYabKOdrHHh7xBrDdTjdSYPb/I0OmJu99BO1um/+zJXwT4X/i766RrSo2tc+PsEUlXArkclzj0xXfEmFaxBganVCphS3wAAIABJREFUxhpsEak1Ur3Fwt0R0MyhsHz4ioBhJmaHWBf2GmHA6mCPy+gnW/iTGnN7F39SwxmWmTu7RIrgVg3eu8YH6T3MQZFAbaIcb/BBdg+jXxDKXaONrzVW075Ia+KMyzijEt6ksmLFeLlGfOq0SCyhxQ20CpnXxNeKzIMOsdUgsZtMvS4zbwdXqRKZNQK9QqBXmPkdzqMdzPEmid3gIt4lUMr4SonMaoqAdLDBud/j3O+hnd0SsE6rRWI2yWzBwZo6HeZeL78kESDu5fchrlTiItgnMVo8+eanMCfbfDC7jadVcJQSgV4l0KtkbltoSycNUnufxNrjMrlP5hzgKW1CvUds7ZK5B0zdA0K9S+rsE5s7hHqXyOixCG7jKU3MUYXIeB5yTN0jMueQp+kbTJ5scxE94CJ8wMy7R6jtE+lHzL038JUDUmefyNwhNLokzq4IeOwumdvDUaqkbhdPbRAZOziTDrFxSGrdJtB2CLQuoX1IaO7jqz2sQY3M3GVq7QkujNwgPN1CVx8w8L/AE6OHO36dD/sTZicKqfltTvQD+kaNh2f/mscPS3z2zQNqzR6Vz7Z5+fO/Q73wm7z9pQO+8vA93v7MWxRe+i1e+7Wf41/+/P/Dpz/d5jfa/4bOVw6ZGBrv//EjlCcqB/v3+Ws//mP81Md+mb/8o/8dP/2zv8a3HykUb/8Rf/83f48/KHd5+LVTXvulf0P9n/w2teoXuPY5l14/o7y7R/PGLbauHfD5d+Gl3/pv+Gf//d/i4//gOn/1J36LoyePeemVP2D9n3+c6k9t8+hLEf/31tf40Zc+wau1Ah/98d/ji++49L76Fi//0k/yyZcO+PJXTvg//s//nUU2wpI/jz64Tagd4cptPO0Oar+LLe1zHryNOezw8KuvEqv7PA3fxFfuEBv3ifW7eJNdjLMmmX7IzDwkGLdRj5tMzbvE2i6e3BDTQaNDpHWIdcGTmFqHLNxDFt4BU3tXNBonbbxJj8vgDYyzGr7cJlDamIMqU+s2iXabqfk6vtRjat4m0Q5J9NvE6m3swQ6Jdpdn0ec4995g/LDE0/AdMuMuz6LPYJy1eBq9gy/t4U4qeFKdWNsh1Q9xR6Jxce7dI5A7WCd1IrlFavdwnQMM4x7O8A5fLPwSv/1jf4rf/Et/hp/5j/9dvtZ4lW9//hBJecLp8AmKoqAOJ/iuh22YqwN6vNSKLpkTnr9qJyRhJBr0vp83MawV12E5C7EMcyVOSONk1XQQTQ3vT9g5lirOZaDh5vOT5UE/DkM828cxXQI3WE0/0jhb2UCWgYFtmCsWxDKQWE5ClsDP5ZwjyF/eZUNi+oJWdMmxEOYPMW1ZAi99x2WeTbF0Q7Qq8sdaBiTpC89/ydpYQTKDEN91sU1rNSWRJ5NViLMElS55IMtAxdINkjB63qgIXYvAMckioR5dsiqWh2lxYA5fYCXkloo4Igl8EVDkrYiVOjS3YLwIt1zyI3zXxnPyoCJnUsziiPgFVkX8wvwj9kQ4sQwoIs/Fs8xVMyLw3BUcc3nw9xzRtFhCQJcAS/E03urQvwxOlnwKEVgIAGYU+HmIEK1ChudWD5EgLTdNURAQ+A62KeYYSeStAo1l2LN8fssQ5Dm/Q8xqLs/nPL28YDIarJor/9/Jx7JV4doWjmVgmwqq0kdRTrCsEbYlo6tjxqM+4+FjLFmldfNX+fjf+mF+7z/7S/zqn/9TvP3Jn2D41SLWSRHnrIT88BbOoIQ9LGKPinhKhdRuE2nikK8eX8MabmANRPshkMWBxB1sY5ysE8tVzp0ewbiE9vjmKrCI5ApOv0A4qbMwd3EHglsRyUXmVhX1+DreRMwxEq1OqjfxJxWcYQnteJNYFcoz7WQDayAc6+HSTqGUsIfC+hHIJazBRs6vEAc9Ad0sE6olYq2IL20SayUSXXjl/Uk9t3QI60dsNMhysF6o1fJvotdxpQpTp81lvIdycpNQaxLIbZTjEoFaIDGr2OONFWwx1GqE+S1J5hYJ9C08pbC69buM9nAmW1jjdTKngda/iacU8OTtnHUh5iKxWRU7b7WAK28RGWWmbgNP2caebKD3bzCzygTSOt74FpGySaxskmjbRPIG7ugmPL3HzK5x9p3fx51skOgl3Mk6iV5i7tZzzWQHZ7RFrFWZO21irbqCbi7Vm4FawZkUSHIFnK9s8yzdxRuXxc3XqERmtAmkKqFSJ9aaJFpTENL1FjOziz8oEQxLzK0evlxDPlnn3OuSGg2ckTBJBHKZ1GjgjgvM7TaJVSa1K0RGiUDbJrUreMoWM69OZJSY2g0irYg9uoHef5mpUyTWRUjjS9tMjQr+eAN3uEYkb2GcvIZ5dp1I3ubcbeCN1zAG14msMtOwhWeU8dSSeDm0+uptGqhltP4asVkn0qv4Sonhw5cJ1AYLfx9fqXH23ZfzWnqT2KghH1/DGhW5DA9xJmW0002GD6/lRoImysk67qiS6wob6KcbREqVWKsSaWWMs1uCMzHeWDVmjLObRFpp1ZjIrBoLr4X8+FW8PFBMjSqhUiTWy4Rqj1gXHIfMqZPaZRxpncSqcBXvEBvCXOHKmwR6gSSffVijEnP3gMxoESqCCZOZYnIyd7rM7V0ipYMvFVZTK2uwxczuchUcEMh19JNNIrXGpb+HNy7jTyokWpsP4ntEcgvjtMRFeMjT+A7q6SZGv8DM2eUiFNBMc1gksQsE2haRXmHu9oj1JufBHrFRI9BKLMIKvrpOZBRZBG0WQQdP3WTqVVhEVc6jBr66ga9uch62cKQNMddawW9LmMM1LqMe9mSTyZNX8dUi52EXc7Sez7gEzFGEBuJmNLXaJGYzV9XWcstMA72/ztTp5ADYwmrmFRvLuvm20BbrPabWoZh+aE0cqcDUaTB1xWPOHBFIXEZ7WKNtZm6PSGuKnbvWJtIEmDc2xfOZOjvM3H1ScyffE1d4muxzFR/l1dkWV9E95u4Bkd5k6rRI7RpzW9TtU72JL5VXQdnUauDLBRKtjTeukmhNMrNNrNaY53M6Z7wlGA72HpHWJtSaq9mOPS4wdYUaNtJb6H1x852YHRKzTayL/7fgalSxRyXscYnL8BBXqpIYbaZOj8xq40olFp7gHSSmaPu4UonL6ICZu5M3KerM3A6eXCSxajiTTTHDkQvEWpm502Rq1ZnZDVKzRiAX8KRtFk6PqdkmkCv4k3I+16gxsztkZouF1WFmtAjGJfQnawTjMpFcXQX0iV4n0essnB7m2Rah3ODc3cc4LZIZwioUq03sYRF/UiXVWzjDEu6ozMLd5TwQJhbp8SaB3MWXOoKtoTYJtTqZvkes9gilFoHUJDN6mP0C/qTC0/CQqblPqndFgK8L+HWoloSeVhaTFNHw6JGZdXy5gD8pEsq1nDfRYGq28SZlnNE2U6uJM9rAHq0TqQJgPXe6Ql89Eqpre7iNPylzGewxtRrEWkUwkJwuM6uDMyqR6h0SrU2gNIn0DqHWzk0rwlwTKE2m9i4zaxd3VCXVu8ytXUK5iT0o4Y6qwmLzQnh5Fd1BOd7EHJZIjC5X0R0Co4Wr1vDUumjWjcsEUk0AYaUcaGs1BKT1BaPMshXnq1tcJV0iQ4ThU1cEnmL2Jb4G+2oRTynkyuZ1rpId0XySBI8nUkvEegVrsIY32RLGIlt8/FxGuzhSAV8t51OmbRypwGW0l/9+i9isMXM7uFJJfJzrLRKzg362jdrf4iI+JLY72FIZX6uzCPdx5CqeWiO1BY/CVzvYkwaxuUugdUntfRypSWLvEGhtZv4BkdHFV1ukzh6B3sEYlrlM7uDINRy5jq+K2Yg9aRHqe0T6PlfJ6/hqj8w+IlB3MYYtYuOIxLxLpN8mdvaInT08rUNg7BCau4TmHpl3B0cRnIvI7OYTk12sUYe594Cpcxt70iIyj7ClLpFxgCu3cOWaAOvqW3jqTS6HFWLjK5yqf4SkVrnSd2D8BfxHuzhekSf2q4R6m/C9u0wfv0Gi7jE8fQln+BrpyR/CxTeQ9A7f1LeR3B5P7c8Tvnsf4/hNjtXbmNkjHo7e4ZuPb6PaX2GifYVvfedtTs6+R7lc5uD6ff7F71zjF659mrfG3+Zb732L488/ovQ7DX7/527y0tptfn+tyLXKLb725S/y3hdOudv9Kt945NH4xtf4O//t3+Un/sb/xY/9j7/Kn/3bP8HhyR/zi3/nZ/jdf/Aq//oPvseXn3yTv/wvf46//9u/SO3GDr/+r97hcw/PuPGbH+VjP/77/ON/9Cm+/pVHvPfuZ3n/3T3s8VtYo3siqFCbeNpdpv47aP0exqBHqB3hS3uEsvgRG2/gSrcJlTvMndfJzNt44zax3GVu7pNqDzDPukTqHqmxk39taYlQW+tiDzs4ozZGv4I5KKMcb+HLbebOXexBG2+8w1X4JupxmeF769ijJhf+G4TyEZOHDWLtgKvgTYyzFtKjKv5kn1S/jzc+wDzb4Wn4GfzJPuZZB+VxnQv/LWbWA7zJPsZpW7QG7UOkRyW04yZz+02sQQ9vskMg73Dp3Mcf17GlCra1h+28gX6yx1fLv8Lv/o0/zWt/8z/lF/6LH+Kd9d9l/N3PYRpnjMangpFoubiWjWWYOJadtwCC54GF665Ci+XhezmBCP0AyzDFmS8PKZbNjCyfOIR+IKCROaMhzZsNaRyvphHLwGLZWIhztadoNPj4jk/gBitVqWt7hF6Uq0njVUCwnI2I2YqYYixnHXE+QXkRkOnZorGRRjGzLBN60RyUuZx2LCcpaZysHnsJ51yyJJbPfzmHWT6/ZWMkDsMc2CmeznmhJSFPRFDk56+HLElXIcoScroMcj7yweWCD6/ORSgRuASOSeTZRJ79gvUjyA/xwepwv5ozBAGBbQuIZt6OeBF4KTSjywP7knfhrQKLxPdF4OA4TKNoFVzEnksaBgR5mJHlv15CN5ftjeUUYznXeA7F9P+E1jMO/dXMIvCEeWT5ci0bGcunWzYWXmRDLEOGJVtjxbrI37GX7lfRqLCJI5ckfj7beM7N8Fdtiuf8jqUZJObyfMH5fIY0Hq3ClSyJmKZxblsJV9wNxzJwLAPTkHEdFcMYoKqnWOZE/JltYqhD1OGY0qd/no/9D/8+H/3h/4Cf+7Mfob/z6zz67A2cszLm8TbesIJxuoVxJm6sHKnE+PE1fGkLTxL7eHv4nCFhDwtiV2p3ifLAIlaWbYktIrmaNy0qmCcbxHKTp94R/qiK09/CH28SSpvop9dxRhv4UoHUaDB+eA1nWCbRBOhMev8WzrDELL+90k5uYQ02yawGgVLCOFsTwYNaXoUUqVHHl4TGMZBy6KZewpusY4/Ev0+0Ft64lmvADogNcbu3BFkuA4xz/4Cr+Ai9v47WX+M82MEalQiUNjPnNp6S30JrZVypgCeXVoyKmbuDOX6V1ClxlewQ6lXOg11Gj17lPOjmTYkC+uAmmVNnEbSZug1CvYQ92RD7/KEIQBZ+l8SsYwzX8ZUSkV4ltRvox3+IP7nJ3CqRGdsEk1uk2iahvEYor3Hy7U+QWWXmbo1YK2D0r5FZZSJ1G09a5+zdT+Wvs9oqoFhaU869LrHRwpXKpHab2GxwGe9hjjaY+W0is8K5u49+spVvmfeZmj2Ux+ti8z1/E/lki0Bucm7vw+xN5loH+6zAVXjIVXIb7eQaoVrk3GvzLNklUsUhfGoL3aEtreW3xmVis4Q1vsXUqxEaAkY5tcvMnBKhehOj/0li/QaRdotQXSdUN/HHa1y4dRJ1m2Cyzodxl4VdRXr4Kayza2RmAXt8A310g8AqE7sNIrOOOynijQo8Tfaxc23iwu9yGe3m9hfxduDiHSaPb2ENS8zcHS7CfdSzNbT+GoFW5tw/wBqVCZQGmdXjKrqD/GSdQG0ydXYxz0osnH0ipcnU7KCfrjOzW0Ramcn7L+OON4nUEpFWIjWqPI130E+FXWP43ktMrRqBUsAdb3IRdEiMCpFWIlSKuJNNfKlLpHVxxiUyu87cr+PIaxijG9iTdTFHMYRtQ+tfI3NyA4XVI9Z7ZEZb8CbUMolRJTXqOMMCU3MXe1Aj0Wuoxze48He4CvdJ9RbeuEIoN7AHJbxJgUAus3BF08YaFPAnNaZmj0TrYI22CdQac2+H2GiuAgB7LOw7kbWOr62RORXBgtGF2lc0LbaZBUUyt4inbJA5NaZuXQQT2i0yb5upWyIyNjHH14nMAh9Md1HPrhFoBaZuA31wk0ATNpSLsMPCb+FMNoiMEpkjgI3upERitggUwfUQN/xNAXg02sS6UMA640r+TV6T2Gjjy3WccZUgbxoEWoWLcI/U7OKMGqjHZab2LpndJTbqKCfXMYbic4zR38pnOwVio8Hc20E73STSW0R6m9TsESgt8fE5qa7gZ7G2hy+Lvw+1BonZznWMO/hym1jvEarCTpLadcyzEjNrF39S5yo4ov+dV4i1BgunC9O7TB7egOwBoVzDGRbQT9e4DHaxhhvM7CbmoJybVnrCqiPXVkBf7WwdZ1zmPDggUBpoZ2LCI1STTSKtRaA2eJrcyT+nihnJ1NnBGVcI1WbOCmnl8NRODt2rsvB3scdFMlvoZANVWIDEoXKbQNtm6laxBjdxJxvM7DofZnvYwzVCpcBl0OHDbA/tZG31/hlrNeZ2h0CuEKuilWA8uUWiVHnm75GqNbzBNqlS49Lt4fQ3CZUSzmibq3Af7VgEj/6kwffTNxh+5yax2iTV2yt4ZijXmVk9Ul2EusZgi0gTphJ71CBUe2TWLjMnt5woXSK5Q6qJj5dzd59QrmOcbvIsOiKQWgRSg9Ro8izZY+Y0RJNKrTGzu9gDwXg697t8kO7gS5v4UoGFs8PC2ccbCybQwhVBhvLkNdzJBk/jLqlZYvLwNa7CPVJDtKOG773C3OmQGk2cUQHt9BrnXotIFapw/XQ9D2daBFKdUG3nh54OodoW7yv5+26kd5hZe/iTOt64RpTDTwOpSaS0iRTBGVFPtsmsXZxxjdTcweiXmNp7+HITW63h6Q0CvUlm9wQ3R65z4ewRS/UVj8JXRXPMGm2KtpTVEM0lv45y+gqJVWbq1kmtKtZoHWeylfNthOnnIuoSqEVSq0qgFvBzC1Agb60uABK9xEXQJpC3ccfrTK3qiqUkFOZdOL9LpFdztXKTZ+kexnANVy5wFe9zGR1gDoqYwxJTe5fQ6ODIdTy1Sebs4WstEnsnh3e2CLQujtQkNndx5Cau3CJ19vHUNnP/NjN/n8TqEZldPLVJau+QuXukzi6e0iC2OqR2D2NUJtQFqyJzbhMZB6T2ba6SN3AmLexJi8v4Tc7DN/DVfULtkMvoHRJ3n8w/xDd2mUevk3kPiO0HhOZ9pv47hEaLzNknMvZIzDvExh1m7gMCdZdQ3yXUO0TmLol9B089wJz0sOU2odkk9RqYygGBfo9YucNUvstU3ecyOiQwynjWLWxjB7//Gb4/OuOZ/F1sqUHkrcF0jw+f7DN17jN1D7GlMpnXI3ZbSKfrWIMq5+49AvXr6P0jbGWPD5++hWO18Y19jNFdrOEXmVodjvtryH4P094lte4RjQ+Rx/ucyvs8dFW+/t1DdGmXufEm7352n7fv3+WzX7rDSxu/yMf+VZmf+pWf5m///H/NT/7kf8Wv/5N/ivQ1g++8a/AlXeGTBx/j5/7x3+TX/5d/yCc/UePvvfz7fP3sGxx9usK133iTdu+Id9/7LKbxNqn3Os74Non+DoF6B7lfIjQeEFtvYIz28JUjYv0OvrTPhfcGT8O38OR7RNoDAuUOM/sBl/7rhHIXb9QgUTtc+Z8nlO/gTXZIjF3xdUVtklk7zN0D/MkusXaAN2kJXbPcwpPaJPoBgbxHpBxh9ttMrTu44zaxdoAz2iGQbuON7uCMugy+u01m3uXSf5tYvUso3SbVX8cZHhDKR8ys15Ef14m1O8TqbS68t+m/u01q3OPCv4876uKOdvFGR6TaG5inu3jjA2bWA+bGbRKlLcI2ew9Nv4t2vMfXq7/Gx//6D/CzP/wRfv6v/DneXvsdvvO5fUz1mIl0Ktr8foiznDzkB+glVDNcwinzGcQyDJgmKbMsY5ZlqxZFFATPuQyr6US4ahssuQ1LVkOQNyamSZqzIkQrI4uTVeNi2TJwLRfX8gi9EN/xScLkTxhAliHKsqXhO+6qyRDkDYUXLRpL0GWQtyyWIMwXVaPLVofvun/C4rHkUgSetwoiljKJZYvDc5yVieTF1shynrIEcZq6ThLFuCtWRiQAovmEZfn6W64VRKPi+8+IPDuHaJpEnrUyfywBmqJh8LwBkEQhsyxhGkUiWPA9plEkGhC5uSN0HRzLzO0bYv6xPKwvA4vY97B1bWUOWfIulmDOyBXNiSQQgM1VkJE/7dLYsZxuLKcdgosRr0CWUeAzy9I8ZAlW/1YEF+LXjmWsgollkPJcxxqugpZlcCMYFj7TNFu9E4rZiQgpfM/MpzLRnwglZln6wgTFW+lHkyjk+x88ZTHLGA/7q4AlSyLm04zz+WwF9Aw8B8vQ8RwLVR5imRMk6Qmj4fu4joKhSWiKhGsrPHr3PUp/+M+4+dP/Jf/0B3+Af/iRj3Dc/hWS/m2s4wL6402s0wJWv0BmdlBO1jCGW4R6DbN/E2u4xtxtiRsZqYg93BbthmGBTG8y1ZvoT26hvH+dRc6sMI7XUB/fJBgXiaQq4aSO8WSLS2cfd7iNO9wgUrY491uESpHRw5fxJkViTejWpPfXsPqiBprobeRHN7H6W1yFQo83+t7L2KNNEr2GM9pc1XuXvAUxB6kQKRVirUJilAkVAS8UMM065lmRy2ifqdNFO1tHObmVBwxdAlXA+kKtSajWyewW1ngLTy4RaeJG1B23iM0KkVFeWT8ivZZvxcUhJ7G38LUNFkGbUKsweXyd86CHNVrng+ke9mQdR9ogMsosgjaTJy/jSJvM/SYfTPcwBhvi4Gi3mDptlJObzNwOoVYl0muE0i2ugjrB5CbnThnz7BXO3Qqptok3vo47WSPStvEm6yy8OpG2jS9vkJolzMEN5k6bp9EeZ+9+iuF7f4gvFbkMdvAmBc7e/ZRgdJhtXLnC6NFrxFaDzGkS6hW++cV/wYfJ/dXBU3m8wdze49w9QH60hvJ4g9jcxR3XmRk7zLUe4ahKqrZIjDaOXEU/u06oFjj3mjxLdpAfv0xmVZjaNS7DNlr/NWxpjdgsktoVEruMNbnF1K0SmUVCdZ2ZUyA117DHL2EOP8nU2WDmFAiUNZRHn+bSazAzSkTyBt7wJqm2zdwq4wyuk+pbzNwyxvgG6ugmtlogsRvEep1EreNMtleTj8io4clFIr1KbNZJzDr2qII9rrDw9om0JrHRINQFHPWD7JBIb+e35uJG0ZeFHnV5I+iPG0jvr3PhHXDh7bNweyhPrjO1GkRaCXNwC+nRKzyNdsjMGrEuYIfnXhvj7CbD772Ednqdhdsi0YXpw5tskVk13Mkm5qDB3D0k0hv5LeAakbGNr22JFoVaYuY1sca3cKR1Ir2MPd4mVJtcRfdRHt/Kb5nFx1GolPHGZax+mXPnNh8kB1wGO4y+9wqBXOFZdEQo11GfbDCzdvh+dogz2sQZbZEZTcjuEkg19JMNPojvMHM7OXOgTmq3MIebeHKJ1GpwFe/jqq+ROlvEVoHYLBOoQmO6CJt4yhqhucbTrIWnrOOrW8z9BougjjF6BUd5DV9b4zyq4Ug3ceQ1rMktLuMOvrrN2Xt/AIsjHGmT2CijnF7j+/MDYrOCfPIaiVWF2X0CpYY9LuJOynDxBsrJGjOnR2K0RAhg9kT7xNqB2Zsox1vERpeFf8jc3ccaFYXCU6+x8HeJ9TaB3MEddzAHJfT+Fh9Ob2NPNonNKtZIbOwFv2Inh3t2WPh7zN095u4+vixgmonR4dwXIYV+WiNUdnkavU6otjH6BXylzsI/xJdbRNoO1rBKYnZzmGqVmXXAuXNEMGnyYXIfZq/zLLrNw6/+axZOj8zo5qFumafhAYneEGHVaJMP0wNmzkE+Y+kxd/eZOjtYQwEinjpdzGGRUG2y8PaZ2sJaIhoeDSKthdEvMLV3mLm7uBMBRJ3aO1ijMvITMZdb+Dv4coXh914lUGu5/rktbEmyCJUDtYo53CC162La5FYxxzc491v4+WFy7tQ591ssvAbuZB35iTh0L5wu6vFNYq3G1Goxd0Ro4Yy2IT5ibrYwT9aI5QreYJuF1WZmtAgnotF37nWxBlss3B3cUYUP4vs4gyrBpIVxusWFt8fC2SWUa/iTKk/DI+xBEW9cyWcxLS6CO2TmAe64xdTaQz3ZFIR99zaZsYd+UmRqiscP5Trn7i6+VGVm7nPu7pMaTaZWg9SsEshFEr3OzOpw4R0Sa03s0QZTu4rRv441WOfS3+cquI09KOBLIqjh8gHq8WtMrQpzt8bCq3Hp72KcrTN3OszsDr5UIjOaxFqdhdMl0Ut4ExGmBnKZc3eHUK4LA4p7QKR1cMZ1EkOEE+agzGV4h0jrYA0rTE2hXQ2lJt64TqS0hVVE7xEpbRKjR6i2OfePMPolzv2jvHpeRz8r4pstIruLmzcqZnYPe1BkYe3wQXC00gbHZp3EaqCd3SLUROtt7nUwh9c4Dxv46iaxWSK1qszcJqlVJzXrxEaZudckNisYw1t48hbnQZvMrmGN1rEGN1chRawVufBbpEYZd7xOapRRz24yc1tERpXEqqOe3cRXSlyEO6R2A/nkNTFbs0Qj6GlyG/1sm9TssfAOic1d7EmdUO9yGd8ntnYxRzXOwzuk9j7GsIqrtJh5RyuoprB9HArVqN4mMjpcxLdxlQZav0Cgt5l6+/haE2NU4DK5zXl4RGj0UE5LLPx7LPwHWKM25qhBah+SWAck1hHGsEVq3c3DhkNS/wBX75D5d3C1Pab+m9jyEYn9DrH1NoHeYuYdMHXvkFp3yez72OMeM+8ei+AF9nGfAAAgAElEQVQeid0SRhDziKn/GTz9dfTRHhfxO1wkb3LmH2Hr62B2+GD8ObThA56oawRpC9Ivoz9sEkl3mMV/hJ+9yTf7mwzDI+Kn38AMvsb7j7ZITr8EkkR6/BmGk2so0ctkTo+rJ/8WefAqc7uL/6gJxudZnB6QTcqY8itML9Y59cQsCKUF47rgsiS3+fz3btC37hDLD/jjL7zMYFQim95FHTQwTrrID9uk2lt43r/l3SdVBqdNnsmfYe58na+N7/BYvs/i8R0efeN1rAdlnK9/kXePv8C33j2ifPg5jr7Y5/h7Nb538lk05x0kuUZot7GGXUL5DULtAY6yg3TSxRjtExkPmLlvoRw38SZ7XPpvEcr7aGd7LLw/IlTvEsiHJPohmbFPKLWJ5BaR/ICF8zb2sEOi7xIbHZxxlcToMncPcEY9fGmHqXUAs7e4iu7hjJu44y7P4s8ws14X2tBxl0DeIZT3UI+bzO23eRZ+kVDeJ9Fv4wx7nLtv4k8OieQ7pPrrXPqf5Vuf+0M+iD/H1HzAzHqdR1+7hTfe5yr4DFfBZzj51i1S/Q5z+y3s/gGDd+tEygNi9R72YBdv0BafP4wWlrnL+49qOMM7fLn0z7n+v/4Iv/2jf56f/c//DG+v/w5PvnIfSztB00ekkcAWOHlIsdSGuraTQx/DlT1jeUgXjYEgDzD8vEkfkuQTiGVTYsV58AMMVVtZL5YhQJLzIRzTIo0TZmmG84IZZNnqSCIBzwzckFk6w3d8HMvFtVzSZVAR5pOUXJWaxjHn8/lzRWk+XZln0+ezjDy4CLznrYjl1GLV8Ihi0bDIbSRREApLSG4WicMIQ9OJ/ID5dCrYEjmnQgQsds6niFc8imXoYekGuqKuVKlL2GjoB6t1QpZrT+MwxFsGFd9/eoFvG3iWTuTZhK5oV0SeLcwavkcWhqRh8MLPQT7F8EkClyzyiX2HyLPzny0CJ1eLus8hmYEtGBOxJ6Ydgl2xbF4IvefS0rFsGrzYfBBMCg/HMl9oQizhls/bEssfzyGaz00fy/bEstmwDAQE3+L58xIvi0itlm+w5VZn6br1HCt/XkujyIsMDmcFUHFtZ1UJivLHnKXZqiGRRCHn8yl8+IyLxZzvfPubuLa5erlEoBHlrRBhF4kC0arQlDGq0kfX8vmHOcGxNExdxTdsHr33JW79wS/wib/7Y/zKf/RD/MZ/8kOM9z5FdNxg9N4NlMebJOoO/rhJKDWxh9uYg1t40jr+ZJ1IFrfL4biGO6jgj6r4oxLBpIR5egt3sMG50ybTa1hnaziDDRZ2i+G7n0J+/zVStUqiVgnGBczTW3ijbdzhJk5/A3+8TapWsM/WUN5/FX+8hd1fJ5SKBJNttCcFQllo8QKlKKrwow28SZFArhIpNcz+JpFSE/YIrYE3LhKrdWZ2h1itE8plQrXIRdDClzcIlSILt0uiiQq3fHwTZ1LkaXKEMylhjbZzDVoDTxI6wNho4spFzOEmrlTGk2roZyWM/ibqyRrOpJSrRSuYw+cGEWO4hjncxJmUifQ2iSGo555cItBKZGaZUCkQyqIaP7M6hEoFd7yBObjOB1mHWN9C77+CPbrOwqtyEdRxxjdwxjdItRLak1ew+9d5FraZmkUSbZNU3+TcLbHw2jijDWKtwtNoJ2/GrHMV9rgMeiSTEl5/g5lWJ1WruMMt5nYL42yNy3CHWKviS0V8qYjy5DpmX8ApjbM1nsX7TN6/xrP4EHdcxBkVsPqbXAZ7K95IqFS5CvdRHougaWYvv+EtIz++QWbWmVqN/JvrqpgRTLYJ5CKpUePcF7ez40fXSc02M6eHNSoQanUSQxw6Iq0g5ixGafXrQNki1gpchk0CZTufKLTx8sOFN9lg5lRQHr1KoBR5mu3jaEUmZ9fx1CILr82l30U6fpXYrHAR9YgNUfH35KWSsYZ6KmwES1uLOymJm1CjycztYQwKzJwdIq1JqDXRzrY49/dZeHvIx+vMbHFQsofbRGqNudPFm5QEfFKpYg+KZGYLT9om1gtE2hbO+BaBsk2oFEn0Sl73LpKaVSKtJNgbaglf2sKdVHElobdNjKY4MGtV5OPrxGYtnzlVCbQyjiQMG5fhPqnZwxk3mLp1ArXI+PErML9DoAnQmyuVUU/X8ZU1zr2GuFE92+TC28MZFjD760ztBv6kSKo3c8XhLgv7gFBuECr5odDbwZWE5WHhd4mMKr5aIDJKXMZdYqMmYJpWY6UVdKQCiVnnPOiR2jUiQ7QtErOKPdkk1Es8S/dIrRr26BapWSYxSqRmGXNwg8yqEMibwgKkFomMMuZoDXuySaAVVwBOY7iGdrqOJ5dxJkU+nN7JD8hCjTj3esy9PXFY1ls4YwH+SswO7qRCpDW59HdZOF2UJzdxJxWmzg6+2sSRG8TWTq46bpKYHS6Cg9Vj2eOyaGLYYjssGhTipsuXG8R6V+yF1UZuAmm+YA9o5wFrI7eD9Ji5+7iTGtawTKi1eZbcw5PqzK07jL57C+YPyKwaH2a7aKfXuPB7uOMSH6YHqMfXufC7GGe3+DA9xDi7xVW4gzPa5IP0LuP3bwimhtEm1BooJ+sESp2nyR1Ss430+BYXwQELf4/zYB9zsE2kN7mKj/KK+xax3uIqOiK1usycHXyljna6SSB3iLSeYAJN6jiTqvi/aQ0yq4tycl2AEb02c7+DPdkSdiSliD3ZYuY0OPdahEqB4fdeItZL+SSqQGpUmDl1QlUofZdzN2HsqBGpdWZuG30gJl8Lf4fEbHEZHiI9XiM22jyLDoQJRRaTN3dUFvOM0yIfxvdJjBrq8S0SrUWsdkjUTs6s6JAadRb+Pp4k4HCxtoM3aWIOSmR2m9isoZ+VMftVLsO7+HID/ayAJ9eYe7sESo2Zc0Sk9QiVDka/lL9vtHGlymoGMTV7eJMKzqjAhb9LZoqplnp8g1RvMHe6mP1N9NN1rsJ9MrOFcbrB6L1XV9wce7BNKNe4Cg5xRxWcYYWZtUuqN/LPqdu5ClUYZCK1hj8pIx+vYw6LXEVHJEab8fs3WHiCt5JaHaTH68RGF3dS59w/Qj7eXIVe2mkBZ1xj4R0QKE2sUQVnXGXuHYhmxaCEerJFbHRYeGJ+F6p1UqtFarfQB+u5GWYPc7iJMVhn5rZWyuHEEpcMoS7MPpktINaxIcxQF8E+mdfElrfw9RLzsMN53GPqtzDG64RmhUXQzj9vlJh7LTKngT0WFw+xWcWVimR2i0XQI7VbxGaDzG4RG3UcqYg9FtDUqdMlUMXcNDEEq8UcbmH3SyzsfZxhJW+ltIjNLoHRwVObJNYeod5DPSuROQf4amf1c+qINoUtVZn5B3D+Jo5UI8qf9iq9x9QVrIOlDcQaC+BmYu0xdQ+RjytE+gEz9z5T5y6BukdsHDLzxO/NUR1XbnMe3mcRPMAed4j0Q2buAzL7Htpgm6m7T2zus/BfJ7XuEumHhPoesbkn2BbWHqG2h6/si7aGvoc9aWKNq6TuXTxtD2PcwVV38bV9HGUXT9sjso6I9TfIrLewhnuE6h3scQ9X7hEZe7hyG1/fZxG9QWgcoPVrBGpv9fHiTRo4UpOZex97vItyWhaac7eBqzSwRj1caZdF8ABHbjF6tIYt1Zm6h/jKDuppHV85YPyohCv1kE/KOJMOM+cBvnwH6XGHwPgjXP02rtlDm9TRJ3tk/ucwpSNGp1XsSR1jWOc8eIPEuIc52CUx7hNqR6inDcxhG1faI9LuYY+OMAf7mINdfOWAD6efJTHeQj/rkdl38dUu8kmBzD7CV/ZZ+G8T2Xew5R1cZZdA20M5KRMoXa7C+wRym6l+m6lxhHFSJpCaaMfbZPoexkmVRD0kVPaJ1F2ccQOjX8IaVnAnTcx+HbPfItMO8UcdQmkHX+oxd+8RKLto/TqBto896RCoe0T6AYl5m4X/Buawi37WIdLuYA3LBEqHc+8BC+dNAuk26pM2C+dNfGmfSDlCeVwnlA+59N/GGe6gPK7zNPwM5lmH2DvE01vYchVT3cHW75Nqr/ON1i/z8v/27/GJv/jv8PEf/RG+tXuLh1+9jyU9wRz3cVUVVzdxLVuoN12P0H8OvVy2DXw3IPQigrzREPkRtmETeCGBK4KM5UF8lk1FOKHpz6cdeTtjyV8QLQKbNG8TZMkU3/ExVEPMO1Y2Dw/fydWneYCwCkE8X3Af/IA0SomDGMd0iIOYOEyIgpjQC8nijNAXM5E0Slf/dqk8jYOENMoI3HDViFiGFKHv4rkW05y3IUCXzqqdsQxgPMdZMTxW/Avfz6cy4aqZsWyVTJMU3xXqUcey/8T/yzLMFdzUd8Qsx3UtwsjnI1eLKd9/erGaeyzDhjT0iP0ccun7RK7DPE2YxtEKcjmNI9LQI4v8VWCx/H0ausS+mGqkQYBnmiS+mIZErph5xN7zoGJp6liGC0uTh7CMuHkrw2GpSfVdO+dMeCt45pL1sGRNLMGay8nK8umXoYbnWMRhkDMtlipT9wWgZvi8OpNvaLIkIQqWb8xg9fRLYOdyNrIMLJbEU991V4oa8Q4rEqZluyQOAxazjGdXF6RxyODsBNc2CTyXaRqv2CChL8IR17Zy64iJYwvTh6adYegDXEdB1yZI4yGubmIbp7TWf4vf+J/+Kh//Kz/CL/+HP8i3Nn8d+2GJUG5inBQZv7eOPagRq23003V8aYuZUyWQBE/C7m8STerEUhPzZBtvWCTT6gSTAv54m3BSJNWq2P11pO+9QqbXSNRKfvjdxBlskmk1EqWCcXwTb7TF1Khjna6RqBW80RaZXiMYF3AHm4STIu5gk0BqYZwWchOICBl8SVSQU6OFebZBajRxR8W8slvPYY7i17EqeAeBXGDu1AmUbWKtTGY0CeSaUNrlto+511vR5mOjITbC1h7OuCJI3flBdVnX9aXWilYvzA9VnLFQLgq2gwABTp02gVrHVxqEagtzWMCRioR6mVDdZmo3CGWhr/OlqmACqCVxGFU3CbVNMqvIwquSWUXMwWuE6gaJsY0zuEVmlInkLWZmialZxDh9mam5xblb4txr4042ibTSygoRaaU8vCgz1+oEwy1SuUIsl0m0Kolewx1v58aGEvZwk5ndYu60mNmtnEewwcwWWlF7sEWk1LjwdrH6WyR6g6nVxs8P3JFSY+H28KUyzqjAubdDKFdy1WyFzKyzcNvYww0m77/CVbgjdKonN4iNBpHeyDWWNRJDmA2WjZVYL5KaZXxpA2e8RmKUCJQtPGmD1CxjDa8TKNuce8JY4EvlXGFbJVQ3ucgtGa5aIPEaRE6NzG3iSdsE0vbq4OrKQhMr6sACCBjpDRb+DufBLsZgC+VkjYW/Q2w0cKWSsBVIVaaOqOFrp5u5AqxLrLcYvX8Df1JibnfxxiW8ibDeJFpDqD3PNvEnVQKpkm+eN4iN7bwlUyTSyoR5eBdpJRFOyNsEcoGpVWfhtniW3MUelTGHBTK7k9fnBWjwg0wADAOtSmRUWAQdElPwVUKtzbl/h+D/JevNeiRLE/O8gS1d2JItC5QMw9uVbMjSjWxfGDBgyBeG/oAvDPjCAgzDIAnLpA1CoAlIIsVhz3Qtuce+r7lVdVV3zwwlGfIikSJnpqe7KrfIWM6+7+fEkktV9zy++E6c6rYuCl1ZVZmRnREZGd973vd5tBJLt0lqN/DkEur1c2Fq8IcsnR7G5AekRlmobBcV5l8+IdaasHnJ4s1HpHqDtdPHvi2jvD0gkNpCD2m00a6eYc9KrL0Bkd7AXhyyctvcBV20yVP026fchwMio87K7bByO7hySWgGnTaRXuMu7OHKB6R2nfuox8pr4cqHJGaNtdfmzm/hy/uEygF3XpNQORDAWXkfX97HlQ+wF/u8z8ZkThPl+gm+WuIxHuBKB+iTPe78IYEqZh+RLqCOkS6o/frNQW7xEYdrX66zdAaCsXF7hH61w9Jsk5ltUrPLyh2ydEcYsyr6tMJjfJrDNMVM4zE6JTW7+HKdSGuR2UPsWY2lPSI1+ywdAeAUIYWYfnhSjczu8c3yEwKlQWJ0yPLH2MY7RrncZ+2OvxN2pGafpT2C9EdESht3VsofPwfo108FO0ZvoedK44235dhU84lYmUAu5ROOFitHsDHsWZnEEDpGT6oVDAoxz2iQWT08uUaki/cRAUdbBDZ6K5+yiJBn7Q6J1L4AtNlj7oJTNp6oxjuLilCt2k08pSTYA2YjBxpXCdQKmdPCuHmKdv2Ex6jP2mnizvdIjCoPYY/UqBKpJXz5MGcNVFlZbbxFiUipEylCiZzZLSK9XoA8xbzlGOliB3Oyx8btE0hV7Nsj7twR+tUhD/4p1k2ZpdUmVoXSM1F7xGqPQGoU7YSlMyQxBtizJkv7lEjt48mNfO7TZWkfo12VSM0hG/+ElTMqgsfM6pKaI2J9kNeyRai+dAZ5MNnBvi0RKqJpkJkdUr1JotfxFkeYk51CC+3Ny8KytSiT6E2Mmz2c2ZEIP9VyDqSukxpNMrODL1VJdPG4duclYq1BrDaI1Hph7to4fVKri7OoChWn1soNHg2saYn74FgEZ2oHZ15jaQ9xF3XM2zKB0ip+2TNhd1q7Y0KtgzWtkBg9lvaIjXdCYvTRrg9IzV5+e6VCMRyqDZx5CU8us/Z7hUI60Ep4yoFQ6OplfFVYQJZOh9hoEqh1Vm6f1G3iqIdEVo3MaxGaVUIzh3AaZRJLBKuBVsJXjoiMCp58SOY0cKQDfKVCoFaL56ul08ZZHJFaLTZ+j5Xbx5UqOIsy6vUOoVZnmZtCErNNKDXJdDH7CeQWS2eEKzdJnSG+3sGRWrzLXmNMa3hqB1duE+g9ImNAao+5j8/x1BaB3sFTmiy9MSv/WDAptDaPyWsiY4A1b+ApHb5efY6ndISlwxyy9l8R6ccE6oiV+5J3yY9wFj1CbYwnD0isY0J9SGSMcRZdMke0LULtlNlXZTJ3wDo4JTJGeMoQZzHgPvqMxDzBmrdYumMCrc9D/CmBOiYxz7gPX2POGkhXB+izNr4+JjCOMeYdIusUTxuJ0EIfs3I+J9JeYEx6+MqYtf8JsTnCmNYI9R6OOiSyTvG1kWBtOKe4ixaB3GbtnnAXvmDxtoorjfjl+sfcRUMsaR9XbuDJY2LjFHPWwlO7REYPV26SOcd5GHKKcdvl5//PRyzdFxjTBo7UFerWxQm+/ILZxQhHO2EZn2PILSzlBE9/jau9QJm2xCxGH6FeN1Eu2/jyGZ58Smyco143eJf+mMx+yfyrOrdf1EnNT1l7P2LyxRHapMlD+H8SKOeY0y734Ssek08xZy3MaZfM/gRHHROaZxizTn4fvsBddAiVPoHcxZv1WVvnhFKHlTkUc2ipS6YfEy6GOLMe+nWNh+Al+qREqHa4D14SyAPcWY9IGrAyTnFu20hvSsT6MZl9hqcMkS4rpPYZS+cc47bNl//8YyL9lIfoJyhXbWZfVlk7ZzwEr5Hf1lDetvg6/iek+guUixrKRQWW/5RYPWPy00P0qzYP/o9Y2a+xJj1mX5RxdAFx9bQWpjZkNhngzU75YvQb/G//xff4u//On+Xv/LVf4fSHv4l288+w1Cv0xQRH13AccQHZd0VDYsteKOCYQUjki+Agyg/4aSRAlkl+8N9eyF5ly29BM/2C9bBtKISezyoTDIgob2qIC9YxvhsQB4n4uGFK6EciPAg+aEyXaVYEAUUrIhBhiZebQRxLQDcDNyg+V9/xSaOMLF4S57OR6FtATvFvgiIMKcCYSZgvCz4oTL/N79i2LIJ8srINObb60m2gYekGbm4c8b+ldN1e/N9Oa7bQ0S2jIvB8bNPEcS2C0PsQVGxhmrHvFPaPyLO/A7BMg4B1knzH7pEELqskJA090tD7lxoVvmUSex6h4wjYpusQOk4B4BTzie2kYmsW8YugIo2jIgjYBgDbP9sGFNuA4QOXwitCjC2/YgvvjIIPrIzt255jFeHElsmxDQYC12OZpAUYJM7pqHGuVdk2OrYgz60RZTtx+RBMxHn9RTxAs/wO3RpAsiTi4W4N33yNZehMJzfYpi7MKvn0ZJWlBeAz8Fwcy8BzLDR1jqbeYltzNPUa25IwDRnftZGncyztio9/+3/gN//mX+W//9e+x//8K/8qf/T81/nix38P4/qIQGox+dOnTH/2HPOmJK7kTncxb5/gL3axJzukagPjch/1q12WWhf75gDzaodIruBND3GnB6RanaXeJNXqKG8+ZmW2WOoN3KloSazMFolaxbreIViUSNQa/uyIRBFX8rcfK1aqOJN9IrmCO23gzmrEqqgbC8hXGXd+RKjU8RZlQqVGZrRRLp7hLyoFGC6QRE021hokeg13sUdmiqv2/qIiTBNSWVwpM1rF1dPU6mBOD3HmJVb2Mdr1AYkhXmA8RKO8Bl7nMXqJOT0gMdskZht7XioO1YFaI1BreLLgVgiXelNYDvQWK7dLajdwF3sEckkc7HOlm9hHVwjkQ5y5aLasnBq+vEekHZIYR6ycKr68h3nzhDunydIoI331ewSSYFNEyg6xuou3EABRMSN4RqSWeAx7GDdP8aR9tK8+5sHuksgVIqlMolZxpvt5nXlPgB1z9sfa6bCyW2hXz0QbQxcBhDM74t4bsrQ6pEYL9eI5a7tbGEDkt09h9ZKN20e/3sWbl4m1Bu/CMZnZIjNbuPMjNm6vAGkmeoNYq+NKpfw+EaGQJwuTQWq1xTwnDyc2XpN3cQ93sUuoHpKaFSJNNBBWdh39+hnO7Ii10yVUykx+9vexpk+JFLFBtqQ9QrtGFrQIzQr2bIdIPuIh6uEphzjSAaklTBnihXCDpdPP72Nh9RAqSUF2D1RR27/zx2g3B8RGR2yoF1U8uY6db/ftfEKV5FcmnZmoYm9NKurFLkuzLUCATo3EOMKTPgQVwuwhLB+RWmZlN/ClAyJNhBaZLZgEvlIvbAmhVmPtd7HmAgxpz48ItQqxUWXptDCnhzlUqy+MK4t9cfD3hdHBV6qkZjs/DImdeqRW+To+w1/UyMwukVpjabVQLp6QGm2+jl8Sqz0evDPcWZWV3SMzxawq0kXbw5oJ7WdqNwm1Mp5yiJcHEyuvS6TXRG3baRPqNTylXBwOMruBpxySWCJ0ceVDVl6LjdcUwYS0hzN7XtT+Q+WAO7+FNnma39YR91GP+7CXw0UP4f0rMqtDZndRrp7zGB9jzY6KoGLt9YWJw+6jXu0Rai3M2yN8uU5qdgm1JrFax5uXyMzOh1aV1Scy+yg3R2R2n7U7xFlUkS928POP5y6q3PzsI3xZQAcjrYMxKRMoYmriSg3cRZ27YEygNHClGtaszNLuExsdUqtLoDS4D07xpAah2mZpD4sqvS+3CNU22uVhrqFs8RAM0K6f8hgOSY1m3oR6wmM4wpfKPIZDjBthjjBudtm4PeZvnvIYn6HfHODJdYzbQ9bukJU7xLw9IlCa3AcnmNMS1rSMeVsiMbqsvTGLt8/x5Tr34TGuVEOfHLByBoSqoM/7cp07/5xQ7eHMG/hyi0BtEeudnOvRLiZDgVrFmh2Q2i3s+SGBVuM+HJLoVSK1TGrUC0DoFnj4EPTRrj8mUI64D3q8i0a5JaRMqAhFsnbzXISTmgieF2+fikBFF5wN+c0T8fNFaxJrLfxFLQfNtgVvQa6wcQYEUpNg0SaQ2rizGiurh7cQP0cSfcDSOiEzT4j1Yc50aOLKJe78c5SLI2JdmF5WzohQa2HNSoRas2hiJPpATAWMLoEiQq9IbxHKTcF4yoMKe3qAtyjxPhmzcTs4syPs6SFrp8e9P0S9fI4vVVg7onFo3j4hMyti3mBUmH/5/fznQBvjZhf14jmhXC3go95cBK++VMGbl3iITvHkesFXeYhOBRBWb6Ne7QlA5tUWyjokswYEShvt5ojE6BGo7Xw6J0CcIrwQ6uk7/wTztoq7aLLxTkjNHqHaJDU7pFY7f17p4Mm1nCvTIFArBFqF1KoL01EOpk7tRgHYTK22uNCg1ImdOrZ8QGzXie06lrRPYFYwpT0RYkgHwj6Vhx+ufChYFnYdXxXaZEc6RLt5RmaL2aQjHRKbdfFcZ3Xy2xPa4LU3IDFbWLMj1t6AlTlEu9hnaQ64D05JrQGx2cOYVXi3fIU1bxBoPTbBObE5JLFG+GqX0OgLdoU1ILYGhHqX1BlhS40CpukqLVxFMC3WwRmb4Axf6xJoXRypSeqMSe1TUusUV+6zdM5ZOuek9hl3wSsek8/x1T5L5xRP6bHyXrL2X+ErI2LjjHfJH+IqdSKzjyt3ScxT7sPPCbRjVu45K++MpTsmNAYs3RdE+imhdkKkj3HlDq7cxFUHOEqfpf8STxsSWSc4Sh9L6mLLPSL9DFca4clD7EWHxBrjq20CvY29qIo2xqKLLfVYeS9IrWN8pYu3aLGyhTUlNk5xFyOseYvUbaNMnqLdlgjUEzx5hH7bJNB63EXn+GobY1rHuG2y8V/jSkPe/PET7EWHpXtKqI8wpx30SY+N94eokzPMxRDP6OJoHWLnFfL1EEs6IXFfoFyX0G5qxMYZoXpOrH+CfNEiUI4J9ROmXx3iSkPW7mcEygtY/d8ol22WzifIV1VC9RNi4xO0mzahNiZQh5iztmi7TDv4+hmheU5knBEZJyydc3y5j7/ocuees7Zeol9WWZljQrmNfVth8Ys9Hv3XeLM+9rSLOWmSWaLFtHizi3lbIzVOCOQR85/t48+6PHiviNQR6mWNSBd8k6X7ksXbEtqkQea8INRO8JVjfOWEQD0jVM94CD5DelPDvh1y7/2ERHuBO+sx/3Kfd/EnRMopif4CZzbEuu0TSMc40wGLL6t8Hf8jtGmdxB5gSnUUqctifoJ+NeSPW7/K//qffY8nf+Pf41f/6l/kJ7XfxVF+hqFfY2pzHNvAtu2CkZCEEZZhFG33rSkj8kWbQsAsY/F7PyraD8V04VuNhHW2LOCbjmUX3Od2KdcAACAASURBVAu7mGckxWHfy5sTSZTmIYNobggmxbfYF46D57iF/jP0hHkkcMX7WrrFMlkRuIFofuSBhGO6OdNiSZYsSYvbCVilK7J4SRKlRbAgQoYP519xMT368PXI7SXbi/bbgMGznQIOGrji713LFjaTvAWyZVRs2RRb0Oa21eI5LpZhFrwQ33EJgoAwDMX045vHOzxLxzW17/ApQtfC0lQi12WVxESeyyZLi2ZFGgbEvsM6jb7VpPhuoyJ07Hz2YeOahoBtOg6+bbGMoyKo+Pb0IomC70wzBPjSzTkRTh5U2AXjYfvn28Biq/TczjjEbWxBmV4xqdi2MFzbLD7GB7WpsIaIO0TcWQ93d9+qxgiX7lYrup2WfJiobO0mogK0pcAuk1RAWdI0B5lEOYMi5f3jAw93GyxDR5rPsE29+NpEgcd6mRaNkSjwcSwT37OxLRXLXGBbMyTpAt/TRHihSCxup/z0j/6QZ7/9t/mdv/U3+M1//9/i137lz3DZ/G3kP93FnVaRvtwl1QbESo9g0US5eEYgHxEo+wSLPezJTs6dOCCR22hvdrFvDoikChurizc9wrzaxb7ZZ2W0SdQG13/8uxiXO6zNFolaQ798ijPZw5sd4s8PiaQy9s0uK7ONebWLcblDuKiQKHWs6z2cyQHBvIw3b+awrTKhKiCB1nS3AHo6M9G2cKZHZGYbe3pIZraLoCJW20Rqg9Ro4M732bht1o7QtclvxBWMu2AonPW5Cu8xOsaY7GPPSyztsaCMm23M2T7TLz/iPhxj3JYwb6ssbUGi95Ua5vQQc3rAfTguSPS+WuIuGODJNfTJUV5dbqLd7JA5Te48YdmIFHHVTb86IFIaZGaTpdXAk/ZEVV05YOXUUS4/ItZLZFZVvIBUSyyNKpF8wNqqkhlHhPIOa7tEZuwT6yUC5aCovkfqEbFWIlKPCJQD3rt9lmoNbyKmOKSnhLnSz1scEalVWJ1j3e7l0MQ+G7eLtzhCuXjCnTcoAgnl4hk8fs7S7GBO9tEud/gmPWOVTy4itc69PyzI+qneJFYbooFhtgmVGqFSI1brhHKVRG/iLI5yZWQrDy1KbPw+9kKoCLdBhS/vY0yeYE+fsXLq+PI+qVnh8k9+m5XTYON18RdlAWI1G0Lfqu6jXnzEN9kQS9pldv0RvlUmtkTTxZ3t4MoH3IVdzOmOOCjrteLqeqy3WDpdPLnC0umxdoVmzpMrJEaLjS/Aq65UI1CbPIQnRHob7eYgv+rZwl+UMSf7fB2fEMri62Lc7PEYjPGlCtrlHvb0kIeghzN/TqznjQpVXAH3pAPivFmR6FUC+Si/QtwgkI+Q3u6wcodsPBGwmVMBBs3sFtLlx/mV6R6eImwJviLCNntWJTGGGNPnJGaNTSA4HZktXlQbtyKgexd38eVDzJs9Ns4QVp8iv3me2wK6uRayir9o8C54gX1bw53VcGYlVnaHpT1Authh5QxYuT1cqYSzOOQu7LN0WoIJYtSJjDquXMJXyqzcDrFRJ9SqWPNd1l5bhH7yQT7T6aFPnmHNdlm7DZZWjSB/fJi3T9l4TVKzgnLxBzwmQ6z5LoFWZvrV97kLuyRWDfVGNCsyqyM0gloD5WqHx/gY5fK5CHP0JqnVw5iIw7krVQnyyUKkt8nsPkuzjfTVx2zcAUu7jz45Yv52h69Xn/KQvCTS2yiXu6zcIYnRwZqVsWYllnafh+iUjXeCNa0UIcPWlmBNK6Rmn9TqiaBgckigNgnVJva8Qmx08gN1l3fxC4yJ4KI8hOcs7SHGpERmDfg6PsuNFfssrQ6P4Yh7f8Dsix9w7w9ZOz0yo8X0i4/4ZXpOZrZZWR2Mmz3exyesnEExe3mfnHPnC92mNSuz9oYYt2U2vrCbrNwR9ryWK1m72LMq2s1Bznbp4Ct1YqPNyhWTFv3mgI17xr3/Av2mjHZzRGYJnkWst9Gu9wi1OvfhCGdR4vpn3ydQaySmYFYYt/tw/4rMbOAtjrBu9/gmPSE1GigXH2PcPIe7c+78Dos3H2FOdvAWIjR0ZmKytHTauVnlMIe8looWy8Yb5xaqKkurizsro1/t8xicol8dEsptrMkBD/4x3ryBP2/j3DbY2Mc4M/F8aE2rxPoAZ9bGmXVJjWPW7gna9b4Azcpd7vxz1KsjPKlJrHe5849x5hU8qYontfHlDqEqYJWZNcBd1DAmh+IxFJwQyA20yz3u/RHWreDFLK0WXyfiOca4Ea2QO2+AdXtAqNS49wQcN7PLeNIOG69BZlbIzFrOyOly53VFmHGzz70vNMvuvMRjOBbztasd7Fk5n70186/ZiJUzIFAbXP/0D7jzT8nsIYnRY/qLp0VY4UkNjEmZUG0Tah0irYMnNUjMD4GNJzVYO6dk1hhv0WTxZhd3USOz++LCgFJHudzDl+tCIa2Ln7uhJgLZUK/iSvs5DLuMcbvLxu/jK1U2/pBIa+JpJSKrxtJvo892MOa7pG6T2Kkzu/gIVz5g5baIzRrS5Q9IrDqxUcVe7GHP99BvnxNqZR6TIZkjOEG+WiJzmmJadrMrZqJKjczucBcM8aQKidnmfXqGO62S6T1CucXSGvIYv0C63GfpjYlM0ZywF00e4k9IrBGxNcSV28X8w1408NUua/+MQOthTKtkznHx7+xFHUdqsPTGZM4I9eaIlX9Mag8JtA6O1GHtvcCat3AWHex5m9g85j56hXpTJTZHZM4JgTbElfrY8x5L5yWRfsad/xmB3iIyetxHr0itLafiBal1wiZ4iSM1iK0RvjLgIfqc+/Bz7EWX1B6zDk7x9AHzqxLr6BM28StctY+r9gjNMZl3zuyrMo7Uh80/5l36GdqkjK+1WQdj1sGIwDwhdV8QWSek9imzr/ZZu6eEShdzUsGY1cjsl0TaGYl1jDJ5TmhW2AQnTL44wrhtExvH+GqPxB7iSKJ5klinPMQ/ItSO8dUh06/2BBdk1sRXRriLMXf+H/Iu/WcEximGVGMdnZM6n2DOTrAWYzLvBb/c/AhX7iJd1Ai1c0LtBfqkhyeP8ZUR6k1NtDqmfVzphIs/OcCVxrzPfsL87RHqVQdXOiYxRZPFXvSw512WzgtcqU9gvMBRjtEmHSLjjEAdEyhD9Os6iTbi6o+esTROcadNQqnF++glzm2dRB2xMl+wNF+QGifMv9pj5Yx5CM9w5y3MSZPH8HMe3VdE8hDtolpMP1ypjzlrExnHRPqYUB8jX1ZZe6+4/NNdXGnExvuc1PwE+U0d/arDxvkRK+szfv5Pf0BmnpFZogF49S/2iJRTIuWUzHjJ5R/vkmjnROoZG+dTjNsGqT1CX9SR5D628yPWzj/i5/3f4B/+N3+O3/9rf5n/9i9/j5/Uf5ef//ErdP0Kx1JwPQvdEtN+Q9M/XOnPAwTfcXPmRIBre3h5eBD6kWgjBDFplGLqBqHvYxtmcTaMwwjXsgUXImdEuLYjJg35IX4bWAjOREISpmKSEcQkUcoyWRJ64tC/hVimucZ02+j3HRfP9op5x3bS4TuiqRG4IlwJvYjQi4qPn8VLXMslizPiICGLBVvCd1yWaZYHI5Zo7lt2bv/IlaaFolUEMlsLync0pXFc2Dq2oYTgcohgw7Md0jgurB5pFGMZZmEd2bY44jAkiiIRVDxulry7W+EYKrauELpW0a4Q7Qgvb1P4gk0RhWRhQOx7olkRuizjgDT0WCVhYQ4JXYvIs/Ess7CCuIaOb5n4tiXsHf8SQ0JMNrYtCHHw3zYsnO9oQbd/tw0gQv/bMxIvP+AH3woPtnYN8fEFjFIrWBLbOcjWaLLVqn5b15JEcd6uCHPoSlw0ND6EIk5h8BCGjyh/0CdkScoySb/1gBMhh7CKRPzy6/f4ro2hKTiWUfA6PlhBErIkLtoftqnjOiaGLqFrUyxrhmHc4tgytqWiKRJxEDK9+hMqv/dr/Pbf/Ov83f/wL/E//fnvcdX6HYxflFAv9rEmFYyrMtZNDXsitua+dECsH+FMn6O9/SFLvYV5dYA/rWFeHeBNS9g3+8hfPsG82uOb6BRncigCDLmGNy1hXu2hXz4jy1sV5vVz7JtdgkWJWK5gT3ZzI0idYF7J5yQt9IsdjMtdYrlOJAvNmXa1kwMyy7mW9KCYedjTQwK5ysbpsbZ7gmchVUkNsY0P5QaBVCEzRbMilKtEapPM6JOYLaSLp6RWm/fpKYFax7jdJzFbuFKZWOujXO6jXu9yHw5Zuh30yT6Z1cddNAm1OvbsKKfOt/GVKpHWILU6eVghqp+R3sKXmzxG51izEsrVM96lI+68Lvr1DvNfPCEz+mzsca6zO8Se7vEQdjEnT7Gmz1nZdR4jATAztn9m1VgaFbTLj8iMEmu7QiA9J9X3WdtHYr6jHODLAqa2bWZ4kmhnvHN6pHKVYHaIM9kjzAOKjdvFl8uESgV7+gFaat3usXY6eAux6TYnQkGZGi28eZmV3eXBHyG/fUqUtynu/SHW7QGZ0S4OOOZkv2jCPPhj1IsdArnG0uyQmR3ceZlIbeRXnkpC4eZ1+GZ1ijHdJdJrYg7g1AnkA+4DUfN/F/ewp8+J1CMi9YjMquBJ+8RaFX9RJtEa2NM99JsnxMYRX8c9lk4Nc/EcU95BmT0hNI7I7CprW7z4zOwG91G/0Euu3B6Z3eXm53+AdPGMtTdg7YmQ4vYXP+AhGhMbTaZf/gDlcpeNNyrqzoHSYO2NCNUm0sVz7rwB994Q82afqz/5PSK1TqI1xFVNu8edOyIz27lOcZfEOCJUDwjkQ5aW0OCFSqmwg8RaBW9xQKKLQ4WvNFnmFXtfqaFeC6vE2t/OPBqsvR4rt41685TEEo9dUb/uYs6EujOzG2g3z3mIRqy9PsbtAb5Sx1vs8RgNcGcl/EUDd5Zv4ueV3BRQYWl1CeUW/qLFo39OqnexJgfc+wPcRZ3U7JEYXTypxl0wymG0NZZuh7UnbBmxUc+Vmi1Su0WY/1molUmsOolVJ7UbhLqwdURGldRuYE2f5Y/7OrFWwpo+Y+M18aQ9Yq2EIx2ICZZeIdDKePIhriQOH75awpoJMGRsiJnPls8Rag0yuyv0n4po13i5VjNQxaFs7Y148Ie4syP06z1xSHOHolastln6J3hyndjosLT7fJ29RJ8cEKpNVs6AjT/GmgqP/MoZs3bHOS+nR6R1Sc2+uD1FsA7E/KJCZveJ9Xau+ezlB9ycaaG0Sc0cfGkPyawGoVIRz5lynUCqE0g1vknO0S6fi+/Nyx0ys4Py9hkPwRjl4jkbd4AzPeKXq1dc//QPiPU298ExidFBu94n1tsEagN3IX7Feo9Y72FNq0hv97jzz4j1HpndF4wKo8O7+AxzWmL+5hnvknNivY16VSZSeyxtARBVrw4ItRap2UW6eJ6bP7o5EHkPey6mRKHWEPebViczW0VTYgvM9BZHolkQD7Bun2NMnrOyW6zsTsHWiZQ6PL7ClY+KyVNqiRlfqLVIrT7vo2PBZlAbJFqLpdXnwT9B+moX3v+T3MzRxF+0iZUhmX6MO2vknJYGd/45vtQlUkfE2jGZKeYfgZIrcI0hxk2VlSOuaOo3R3hSnW+yl5i3RyTGiFARZh9rWiU2uiydAcbkkOmXHxNI9VwV2saZlfg6PiHR6+jXz7FuBZNibffQr3exbw/5Oj4l1VsYN3vIb56y8WrExhGRdoh+/TGxXiaz6kKFOt0TYY7VIVRqGPkMcztlUy6e4UoiNEmMDpHWwp6VMW6PSK0ua2+ENa3khoEx5m0lD9CGbLwT9Jsj7FmVh/CMxOhhTisYt2UR2Knt/Dmqx9I6Rrsu4y6aRagnOC9l8bG9Mda0jK/UcaUyqdVm7fWIjLrg4egVQq3Cxu/lzy11ErMtwLd2HV8v4yiH3CcDIruGJe2Tuk2M+S7K9ROufvb3Sa06a78jWDlWjbugi6cc8sv1CaFeJtTLzN58H2u+S2RU8onaPrHRzJuC1Xw2Wi+sQvbsCOe2wsockmhd0TZR20RGN2fc9InNIZlzjCO1sOYNljmAM9T7rPxTlt6p4FXYYyJjyCZ4QWKNcaQ2kTEk0Dv4WovI7PGYvMjfbrPyxiy9Edqkiq/2WPvnvEs/JdSHeWuhjzVvEmgDXLlL5pzxLv0RsXFCbJwRqMc4iyHGrMRddM7af4E566DdtFg6L0ntU9b+C3y1TWyOiI1jnIUIOlLrlMgY4iktHKVLaI7w9QGe1id1TwmtEcaiiSW3WbmiweFKPSJjhK92SJ0BS2+IMTtiHX6KLfeJzBNic4w9bxHrA9bOCakxwJFarL1XOIsR8lWJpdclNKtYixrKVR46yH0Sa0ygd3EkEfwkluBAOItePmvpEGhd1JsyoT5m6bzCmg5xFi/J3Jcs/RG2XMeWBgTaS1zlhEAf5kFTm9g4IzFeIl+0yazXKFdNUuucQBtgzdpE+hlL+1NSS8xqQm2EMW0Q6ee40phYf0FmvSLSz3CkAbFxTGqfcPtVjcR+TWi8YOV9Kj7nWZfUOGVlnZMoxzz6r5l9sUNmDAilVg7aHGBdt1haL1haZ0hvDwp7T2aNUS8rbNxXpMqYd/5rFr84ZOO+5H38OZF+zO2XB6z9T3if/ZjYOGb65SHvkh8TG+dE+hnadQfu/1/c2ZBUf0lmvObO/THOdIi36LOyj3mMzlian6BdtljZr4nVM9b2p8hvG2ycT9k4n5HoJyTGEM8cYLkvWKgvcWYv+OPGr/G//6ff4x/8x3+R//Gv/Hl6H/0vvPn5j5Hlt2jKFMvScXyvAGluZwm6ouZX/20RQnghni3sG6L94BezDxES+MUMYjt72Bo0siQtDBxxflDfXrAOXC9Xe2Y5+yLOf4nQIfQibNMp4JVhrgbdMhK3VpCttjT0o9wOIuYc23BiG3oskyVZnIlAIw9DtorTyI8/rAXyoGaVJQX6IA7D73wOaT7Z2OpKt5+jZZi4tl2ANtPcFrJFHvj5//NWbRoF4Xe4F7qqFaGRCGEcgiAgjmMRVGwbFY6hFiHDdv6xtXGkQZAHE0Fh+BDBhV8EFNvfb4MO3zaKkMIxdCLXJbAtwlw5Gn8LcrmddXwbiilCAKeAVH47gNgyJbZ8CdGUsL5jANkaOj7cxlYv6uY8ie1ExC/Uptu3CytJHlRsyazb32+To22gIT43pwhHPMciS6KCeioeuIIcuyWyrtKsUI9mScQvv36HpkjC8fstMKcAbn6wmmzDF9c2sUwNQ1tgGnMsc4auTwpGhaEpfPHFF8xvfsrZwe/wf/xX/wm//hf+LL/+F/4V/vnTX2X2L56hvt3DuC5jXlcxr6tESodAqqJefYwn7RJI+3jTPWK5hnl5QDhvYF0dEi5qxEqNTGsTzGtY1wcE8yrRoo55tU8wrxIuakRSGedWNClWZpNYriB/+QNiRTAR/FmFYFbFn1VwJiViuUEk1XFujlh88UTUZRcNrMkBoVLOdYwl7OkB9u0h1mS/2Ml6izKRIjgEidbAnZeIlA7+ok6qt4i1ej5lqBPKTYKF0CH6SpVIb5CYLZx5iaXTZe0NMG8PCJRO/gKhjn67izHdywGAdXy5nbMIjoq6/3bfGmoCjCUgXeJFkz2rEiitnFPQwprtsXG7JHqLQGqytsckWo/M6H0wLegVnNkuTr6t9qSD4mp5oldZW3WCxT6htMedUyMzjvDmTwnl5yytQzKrjDN/hiftcB80CdV9XGmHlVPlXdxhqdRIpAqpUuXe6bAym3iLI1Z2mzu/x0MwQL18SqLXycwG1u1e0bZgdV6wQDKzjX17gPzmKe/jE6zbA/xFBXd2JEKMRTmH1NVI9Sb29BBvkWtndUHHtyaHrO0+idbCnVcIpBqBVmbjd/BVcahMrLqAlMmHuPJhHrgcYd0+w5nv8Bh1sabPiLUSnrRHYhyRWTWs2138HPpm3DwXphG/ibd4jjl9wtKvs4pb2NoegXlIYpZYmmVis1psmEVVt4WzKGHcHrD2Bmz8AfLlM8GjyI0xs69+yNrrk1liqx8oDaxZOecZdHEWFVypJg6olvh+068Ey8OZfYB++pJQ7Yl5Uwlf3sOePSXWD8W8Qy1z73dZOU30m6eF5jWQj9Cvn4qKuzsis/vY8zLa9e6HEMBps/I6JEYbVyoJyJxZY+m2i2nTxjsjc+pFjdlXykiXT1g6XaH01VssrToPwYBQFnpBNj9hY49R3u4y/8XHRGqNVG/lVfgOS2PIu/AM42afWK0Vh+jU7JOaPe78EYnZzg8ULRKzQWzUifQam6AvoIaBCI1Sq8lD1CfIr1C+S0es/Q6hXhbVbrfF2m0QyAfEeok7v4U9E4FfoByIpoVWwpztsPLamLPdnFkhLD2C8i/AqZHeyGc+lfwg0cS43UefHORwwxHm9KhgNGRWj9joYFzvcu8NWNk9fLmOfLlLYvVJnRGe1iFUm6IKr7W4D09YuUNSq1eEWpHWwbytFADBxOiRGD3i7UbfH2HPymR2n7vgmNTq5awHEZhk9rAINUJVVOZDtZMHB1206x/gzHZ5Fx3zTfKSVOsSSI1cM1vKlZsVHvwxodIgUpskWotIbWLfloj0FqnVIzG7aNf7gtOhNIi0Fs6iSqB08KQWgSKu+m88cTXTmTdwF03ugmNCVfBbPLnOnS+mLPa8TGJ2CZQuodIjVLusnDErZ4Q1LZNaXSKtydod4kk1YkM0WEKtSWp1caUqsdHGnOzjLcps3L5oMEz2CeUqa6fH0uogX3yEPd3hm3QMm5fi58pUGDwys8Pi7Q/x5BLvkuPiQJlaXSK9jTkt4c6PWNkdUqPN0uyS6l3cWZXM6GNcl3BnFVK9z8o85l3wKak2JpJ7JFqXjTMk0YdEqlAArqyXrOwXqJeC0bByBriLFp7UZmmPyawh75IXOSC3iidV8eUuodrDXTRJzD7WtIIxOcxDsQGR2iJW2yR6G/v2UKiGlQqBXMKc7OTGDzHfc2ZH+fdqHXt6iDs7YmXXCZUjfEn8/F3ZbfRr8X6p3srBm7vEWqP4mvpSpWDtrJwBzrzCfXhc3Lfb5lGkCQaFu6jjzOvFTMlZ1Il1MfVYOiNCtS3aFPljX7RQeoRqm0Dpk1liMuMuWsRaLw/GuiRmLz9Yie8b0bboYc+PisAi1MVz/Mpro0920Ce7gi2VM5Aiu4YtHwjAonpUMCo8vYStHLD22/iKYFRsYb5CoyxsSvrtU6z5Do9Jj0A7JDLKxGYZXz0kNsuEWqPgXK29fvF2ZgtWxsoc4M5qPPinpGafLG86hEaX0Ojhq108pUOo9/GUDq7SZu2fiQmI1sVTet+ydgiehK/2cKQOgTYgcwckdg9rUSG2uiy9IZk7INDb+FqzCEK8HNLpym2MaY136WtW3imhPkS5LpPap8TmCb4yJLHOSa2XePKI1OmROSNic8zNz/cJtRNW7if46gD5qoR8fcg6OCdzzrFmPSJdNB88pYs5r+HpPTytS2gOcbUuttwm80+xlTaRPSIxP8GTjwnUE2LjhMw5JTIGOHKT1B6wiT7DmHcxZm2U6yqpfUKgdLFuq0RqF1/t4koDPPmYtf+Cpd/FkvcJ9A7OYog16xIbxyTWGGtew1OECtZTBoT6CZ7SF0GLOSDQOrhyi1Ab4kpDQvUMT3rJ0n3BOhyjz0qY0w6p+RpfOWZxcURiDVl553jyCHM6wF2ckJifYM8HhNoxK++UyBijXjdxFiNS6xMC9Rh70cGaN3GlAZF+Rmy8JNJe4sknOZS0z330El97QWh8giOfkFqfiCBj3mdtf0KinfDgvmZlnjL/YodM75PqfYJFh2DRI5gP0K4amJMm3qLN0h4hvd0jVHtk5ineYkAsDbmzX+LPeygXFbxFD18Z4Eh9HKlHoA2JjWOsPKQKtVOWzmu0mw72fMQ32Y9JtFMmPz0kkE558H9CZr5k8dURymWJlf0aZzrAvu1j3nRh/X8RKafIb+rMflFhqZ/hSR1srUeQ/pi5+gm+/Cny57/P9//rP0f5v/yP+Dt//S/xj+v/kKuf/wRdvkCXbglcG9u2sQ0TSzfwXa+AOy7TrDhIi0ZCSOCGH/gPQUwSigmFCDncvHUggostu8HNVZtbpoSYRuTqT8fN+Q5Z0XaIw6QAdoZeiGM6REFQBBvbBoKbwyZ918Wzxb8XYE/xsbZtCt/xcW2v+Lx9xyeNM8HFcIIizAhcMecQC4EtX8InDr0cTyBaFIW6NA92tm2K0A/yZklQMDtUSc6tH1EeYDhk+ZpgCx8N/QDLMHOGo4emKLiWjWWYxe3Yto3neXzvfpXC+wd828DWFaEkDcTsI/YdsihkGUes4phVEhetivtlhqPrZJFXNCqWcUAWeQWMM4t8fMsSIYXn4pqGCCdch8hzRYiRMyG24cL/vwUhwJoirNhOPT78G/dbbYYP7QoRRni5hlRYQJIo/M7Uw3NsDE0tGBHbkGT7vh9uJyxqK1vbxxY8IiwefjH/2KpPRWvDIkuEJWRb/8m+lbh9sImI9sUqS4FvmN3eFEDP7eebRGGhMP02FNR3HRzLwDJkHFvG0Cdo2g2OrWAZCqaukiQJyvwX/PA3/jv+4G/95/zWv/1v8Gv/5vf4qvpbqF8cYt8K1aA1qaFdlAhl8ULFmDxDu/4B/nyXVKuivX2Ge1vGuDxkqfdwJodYN3tsrAFLvcv8Zz8kVduEizrubZlgXiNc1Em1GtbNroBl5jBN53Yfb3ZAolaJpAbubRn3tkwsN5G/fIb6ZoeNNSBV27jTBv6iQSBXSfQa2tUTrNsd7r2BONhND8mMdvHiKNYaBaPCuNkjVnvEaodEaxEq1dwI0iSQmtiTGqFW5yEa48lV1KsdXKlMoNRyoGAdT2qxdIbEegtPLvMQjdBv9rFnVd7Fn6Dd7IorrfnhypeF/WELXMwcMV8I1QaZNSBU23nFucHKa6O8fUqsNVnbI7xZE/OmQqr3iLUmmdnCnu6ysps8hn3s6S6+dEhq1Iqav3rxUT7/qGBP+NaCZgAAIABJREFUPsabPeXeq5Fou+hXv48nPScxDvHk59izJ1izJ9z5dSJtH2fxFOln3+febLMxWqRqjaXRxJdKuPNDEqOBcbNDZgrQ3NJqwcNrtKtnbNwuoVIhUgV0LjPbPAZj2Lzi4o/+AV/Hp3D3KQ/+EG9e5s4dkJltIqWO9OYJ36RnZGabWG2hXe7D8jVre4g7q4iDUXBCINWFOtIU+19fPUK/fYanHHIf9QTITN4vph+ZWUF6+30SvcxD0CZUDpDe/j4rpyGgnUaLd+GYX2YnSG++T6juc+fWiPQDFte/jyk/Iw2qxHaJQN3Fvv24uOLmSAcEaqWA6sVGi9hofYCeaQ3W3qCAL2o3IhS488cFv2DlDLDnZTxJmAsSQ4BrA7nKYzAuJjHbX+rlc2K1RSBXWTstEqNEYhwJVokqWhRrp0VqVDFunuFJB2RmncSoEuf8ikARB2FrWiLWmywdwZmw5wf4SilXSB4UTIfYqIkQxh3jSS0yp4E52yExBdDyPhwy++qHrJwe79MzfOkQ5eIpidYm1fp48xbmTYV34TmJ3ibVG0RKnUTrkGh95Df7GNdHsHktdMJql8Toi8O33smnMhU2/pDUapNYTXGVU68RaFUB1vS6hDmvYhN0WDpNXPmQzGmydJvEZo3YrJLadR7DbvH4CNVD0cBRDnAXuzyGXaz5Lsu8hp05Yqr1Lhkyf/sHvM/GuSmlU8BxfaXKyukR5NYX8/aItTfClarcB8ffYZFYszJRHsylRht9csBDdIqvtQVVfiFYFnf+GGdRQc8nQYHaxJqWMG6P8OUmG++YUO0gX+wRaR0CpU2gtMXzidbCnpcLUOHS7rPMIYYCcjkutv13/onQO6ptAqVFqHVIrSM2bpNEa6BdHiB9tUcgNXkfnbKyxRTtfXSGL9V5H53lb5/nLbU68zdPYfUKZ1EhVJtEWqsAJwZKg6V9TKwP8KQ2gdIlM8ew/Bxn3iTWxWzkl6tXhGqTxZtnJEaH98k52vU+idFhaR2LK2ZSC2deZ+WMBIsgh0lmdh9faRCqrQ9zKqVBpLeFfWVWKrgJsdogkKoEco3UaHHnDdFvnrC0GzwEvYLHE6k11naPRG8Rm3VSq4k53Ue72c0huiIIsmcVfKnC0urkz4MNjJtDYrXDxjnGmlRItA6R3GFlnrD4xSGRPCRWBiRaD/PmCG/RIZAHJPopzqxPop/iLbos7RGRLr5msT4oGB3a9SGLt895F5+R2T0CWfx9pPW4D85wFjXseYVIb7HxR6ysAYFUJ5TrrOwe+tUOgVxm7XbYuB30q908MO6wcfqC8yRVeAzGJHoT+e0PWTtt7ry+mLkoddxZhaXZw5wcoV3tCFuRLcJ1dy4YV0keXISa4HnY+QQuMbskpmhPebK4P0O1jXK5T6x3WTkjfFmYT+xZNQfJDrHnNTbeMUt7SKh1isdzpI1wZm0y85ilfYIvi++PSBNa6FDtEigdNt4xqdnDV+qC3ZEHAvZij8QSgXik19j4/TwoEIyZ0KoSmBV8vUxoVnGUQ1ZBh8iuETsiwF15LQHRVI6wF/us/Q7WfA9XPsRXD0jtKrdf/i53YYvIKAmttnHEJmgS681iqiQ4TC0SUzQz3yUn+PMGodQk0bvcB6fcBaeEepfQ6LIOTjBndcxZncgYkFgjMeswxawj0Hp4Si83YPRI7VNcqYsjdYmNMUvnDE+tE1kdHLlKoDdxlRrrYExotFh6AwK9R2KP8JQ2sTnAU9oFx2Ltn5LaJ4T6EE/u8RB/xrv0x1izHrFxzmP8EzJ3gDGtYC/a3EefsfE/RZ+0SMwTUltMTMy5gFA+xj8iNk7xlQGB1mftn5B6x1hyk8DsYyzq4vdGn8DoE1lDVs6P8OVzAuUMc9onUMeCw6D2cKQ286sqq/A1qXNOZIwI1D6JMcSXWkRqV8w1ph3s2YDH5DWeWkGf7RBbfTb+ZwTqGFfu48odPLVN5oxILGGziPRTEusET+0SWwNcpcHKO0a/raNeN9j4n7NyfoI+aeBIFZbeEGvWwZoOibRTXEncR5ExwpNHhNo5qfka9bpDYr5AvqwRm0Nic4xx28aeD7BnfRypjyt12QTnqDd1Qu0UXznDk85w5sck5jmhPsDXOiz9n2DMxvjqOfqkx9r9FF8aY0063Lmv2Vgv0S4qrKxj9KsjluYA66ZKsOjjzwfY0y7TX+yzck6EdWlex542uPM+wZeGGJc17JsWZH8oQgppgDVtcx99ij5toU0aWLMO99Fn6JN2blIZkVmv0G+6hGoXd9EmUo6R3zRYWZ/hzsb4ixGBPEJ+2+DO/Rz1osXKeoV60STRX+DOhvjSMeF8SCD1kGZ1FsYJq/c/xZq+4KvBb/Frf+V7/L3/4F/nb/+7f4Y/He/gLX6KKV1gLm7xTQPXtHJzhVvwFaK8KeBattCR5naMrUljG1oI+KWYPPhbjmE+58jihDSOC6aDMIJkOevBJcuVpEJbmhL5Mb7jEwdJ/t+YJBSzkDDnGYa54nTb/kjjhFWWfSdASb41IQm8EMd0Sf4/st7sx9I0sdNqiUEwBgQjSwbJjIQ0YjQSICEhIcHF3CGk+QcQF6AZYUCWZrAHjTVAW0y73a6uyiXWs+9LnFhzq+rqtme8Yrfb7e6uyqqM5ezfvu/f2SIiM6seLt7vfJkFF6GIVGasGRl53t/7+z1PEL/HpxDgTM/2hB0kg2lGfpx/Htvzqm3qguuYMSi2MgjRtljkcNBVuiCJYqbjCaEvZjSe42JnatLQD1gtlplN5V37JM64FyIQ8vPGSRIKbWtuXXEDfD/iW+s0grf3eJaOqUrYuoxn6QSOQRK8a1OkgYBqrpOEwLFZpwm2rhH7ThZQeKySkNi3RZPCNsSTJdgUnmXi29kU5L1GhTBjBDlAcxscbMOKreHDd21s08ibD1vjhbBgWFnI4X0jcEjjCNs0sE09U3x6ue5UHPy9/P0Ji4iXBwSCmfHO+hH6GQAz+0ZMI2H/EJrUbwI9t22PJApzL+72dd41MYT1Y5nGLFMx6fj67RuG15dZMBHmnIvAc7LZR5h/vtvGhedY2KaC6ygoyjWqeoNlSniOjq7KSJLE5ef/Dy/K3+Gf/Ge/ym/8e/8G/+u/9S3+avcfI//iAPXyAPXVIdaohnZVYvjXH+JMiqydptjDjx+TqBXcSRHj6oBIamHfFPEmJRK1Tjir56GEPSyiX+4TzutY1wXxslTOdaTWcJdwXsIZ7xPOSwSzIuGsjj0sYt8I9/nGOsIdlZE+e0QwraFeFrDHZXypkikm64RKGf1mF29Wzk0O2xmINyvljIpIrePNWoRyC3tSwp0VcWfF7OarizsR9drtxllUumv5zamo3godoDE+ZOV1GX72Pe6jU0KtjfTqAH20z8Lu4sxKaMM9Vm5PHPzmZV7Hp9izfRKriTMrY4xKSJd7rJw+G7+PPt4Rt1FKA3tc5dY5R30l/rNYmF1u3T7q1YNM21kn0WsEcpHEqOHODrgP+1jDR7iTXW6dOiQ9ImWfQNrBmz8k1Q/YeDXs6UOc+WPuggYrt4on7xJpB3jSDku1TipVcIZ7JEoVd3LAxumgXT9m9AsBTluYTYzhLu6sQKLXeR0OMIa7fPnjb0N6gTU6xBofIn35kERvirBIb3L5k+8I3ea0yMbpk+hN1k5PwNsyRWkoNzBuCqysI2K1jT0uEcoNNs6AQBYHT1c6INRLhHoZTylk1f4yvlogVAusnDqxVsQYPWTl1Ik0weBY2jX0kagr+1IRa3zIwmgR6zUSo4I730H+8rtE+gGroE5gF4jcMrFdwlf30K5/j1Avs/bbuHIBJwOjLp0unixu3UKt8Y1ZwG02XXibnuPJlcz00SUxuwKeOS3lasWl3Wf+xQNWdpeN2+er5DyvUXvzMrHWQLncQ7veZWk3SIwSa7eGMXqQ/fusoF4/INYqpGYNZ7aPcvkRgVzgddjHme6hXO0Tqi2WTp+1d4Q5OeQuHODKRaSrB9izEktHAN98tYgxFoexpT0gkMVBPtBKONIhoVYVrIh5KVfppUYNXxLNj4V+xGv/Ke5UBIGJ1ha6x3lVVJf1I0g/Qb08wJmWCOQK1qRGrPdYWEckZk/AIDUBk/OVGq5cIjaEJtJTykIRa9QJtSr27BB1+DC3kig3D/CVIku3ha8Iq87KqXMXtHFnu8y/+F30mwcs7RqBcoh6/SGBWsJXi0SG4F3EZhVXLuApRSK9gjMvC3io2cIYH3AXHqMP9/GVKgu7k80zivhKnaXdz6cPK3fAm/iCtd1FefWIQK4R6y3epk9xpDq21MCY1cSt+bxKbLSFLUOu48wqLJ2jbFt/kZkRxI1WrHfz3f7SHmBPy2y8Y/ThIfa0TJgd1F1JbPUFjHOAMSqxco55HT3JDnAtErMP9yckRhntepdQbnPrXvBV/JzP/vTbsHwK6TMCqYH85Q73/ilLs5+HFG/C83zGZE1K3EfnLKwek88fEGotErNLoHQJ5C7uvE2sD9CHFRJ9wMo+IzEGzL58jC/Xc0aHNjwk0oQhxZVqhGqP+/AZ2k0JT26iDwWg0RwXMccF7FklgyiKzzsxe7jzmmilTEqweo43q+BMSyzMDl+nT0j0FkpmI2Jxwq3XxhzvYo52WVotUr2JOTpEv9kn1Ku4cpGF3crZBXbGAIn1DBgsVfBmQi+daG3W9jHOpEoot9GuDiD9BP2qQqycEMz63HvPiNUegdQkkHus7Cd4syN86QRr3OE+fIExKuNJddbuOSvnDH1YxpMaJKaYCClXexijQxbWCSv7jPmX+2y8M1buMbf+KfLVLpHWZGn2WRg9ArnOnX+MOTogVKosrSZvogGJLmYe98Exb6JTrPGhaHUZLb6Kz7j1eug3QqO8cY9wZxXx9uaCHRXIVfx5GW9WJlYb2JOC0IKrdexxgY0vtKHGqJCDYlfOUQ5LjbQuqdlHH4oWV2r2iTQx8zBG5fz3EqOPlelJw4xZ4cstfEnwPRL9mKV9Rqz1SQzBc7n1zzHHVdHGcY7x5QaB2hQWJkWYuazZLmuvzV3UR7p8gHLzmDfJWXZxsYurFbHlQ1ZhB3X8GHO+T+o2seVDtMkOys3DrMVVZvbq+/hqidfxEfL1A/TxY+Tr7xNoh8RmmcgskVhlAq2Aq+zjKfs5gHthd7K5SZ9AqWWKa2H82DYqltaAjXeKPa+zCc9ZuMcYkxpL94yFe0qg9Vj558xeHeSBhdCAnnAbvkC+ruApfVL7nMg4Qb2pYs3LxFaX1OkRWx2seZlNeIIjV4mtLivvjJV/RmQeEWhdYvOI2/AJ5rSGPW+wdMWsQ7mp4sx7xIaYRKTWM2L9Ak9t4CpNUvuMpfOMUDsjMS+IzVPuoud4apvEOsFXB0T6WcavOCM0jkQTwx6gT2vEzjGW3ESbVlHGZZb+OYl7Qqx9gju/INKeY02Pufn5IWvvOffxJ5iTJqbUw5b7JPYFsXXK/FWB2BgI3fG0jjGp4asnOLOBmFnMDojsGoHWxpWOMSdd4myK4shNlt4prtxBG9Vx5keE+gB9XCOxB4RGl5V/hjltoo1ahNoFofIcc9LCmpW4DU+59V8gv2oSaWesvQsS+xhtVMOa9oj0pwTqE+zZCbF+gTPvM788wJE6LJynLJ0XmJMennyEOWmwdM9QbmpiaiNfECjPUK66pNYzlu458vUhlnTOm8Wf4EjnzL5sEOtP2bgfY4+76FdNIumYtXWBO20SSE02zin6dZmFfoo/O+Jt/COMYUP8HFfafJW+wBhWidQBC+MC4h+ivaqSqCdY4xaReow2bJBYF4TGKY4keBVL9xmp/RRz0sMYdYmNZ2z8HzL5/BGxfgR3f4I16jP+WZl77/f5OvlDIuWCq5/skWhPcKfHJPpThn99yMJ4zsr+GHvcZ/xX+3yV/IDAOWWsDLicnhGon/Kz5m+w9w/+fb7/H/8y//w//1WefvhP+fkfn+MqN3jKHE/TiByhIzU0nSSKsQ2TNI5zAGTki2Bia8vYMireDxO2zYtFNuuPs7lDEkV5OOFYNoHnYxtmbraIghDXtrPAIMIxHUJfwDqTKGURL7LgQZwhtVwH6uBlzQwxKYlxLcHPcLbWj0xNup12xGFCHCZZY8PHNmzSKMXSbRzTxXPeXcincZzNVTw2qwVpdkG//ZjTKM4bJ5qisl4u80Bm+7S91N9CRlVJzo0o24t+33ExVE0EIUFI4Hl5AGNnIVEUhKiqgW17AqbJm7s8WNhOPjxLF0GF5+bmj0UUkoZB3q7YpGnepnh/AiJAnCLocAw1f9vbACSfhdgGgWcR+DZh4BAFDmHgEHgWSeSJX/veN562LArXNvNwYRtMvGsg+Pkh/h0g08snI+8mHmKXFGZP2+Rq+0UWVZb3LSJezonYQju3OxsRSAitSuj7OdvifYOI4FFEpHGU60yTMCKNYlaLGL66ZXjzBYHvsEwXWR3Hfu9jEHwNxzLzz9e2VDR1gqrcoCiXOM4Ux5njexq+azIcDvni8z+i/L1f4/B/+Pv82r/7LX7zV/91/uzRrzH5q0fMX+5i3BTx53W0q33scTGbWQiWg3r9IfZkL7sxamZ72xrWuCA2/0oJ7fIB/rTEUm+jX+7gjveI1UOkL76DO6oRTBt4kxr2sIR+uY9xtc9Ca6Jd7qBfi3mGM6mgXx/gTss4mSrNn5dxJw38uYBpOrMDQqWIfvMIa3SQ3Xo1cgDYnT9gZW9vjSq8jcQDa3siLCF3QY9YqyB9KUwEXyfPhdptXsSWdlj7bbSbIs6sxcLq4auH6MNDrGk5q47WsSY11KsSK+ecpXWGOdnLlZXWVDyYNsdVfKmLO+tkO/cDXKmaHxBmXz4iUKvcx0dCo6nXsjlKjVvvOKvh7hEoh9y6R2hXuzjTAiu7zX3QJ1BKmOOdzO5Qziwoe0LVqZdQrn4PT9rlddTi3muhX32IP9/nbdgl1UokahFn/JhYKZBoJdRXH2CPHnHnNkn1MtbwISuzijV6RKiWxIxgfsDSbqBcfsSb+Ahj+JjUrGHcFEi0rbZ0H334mFuvhzMpsbKOUId7rJwe5s0+qVLHHxdZGm0CpYp0/ZhIqfM6PGH8iw8EZ8TpEco1jJs9ArnKm/CUWK1jDPdxZiXephfok0M8rUZoNgUAUinm5oel08w4BWIWcBtUWNhFfHkfe7JDrJeFOUN6RKjtEGmHLO0KyvXvsXZr2NNHhOoBiVEkNgqEUgF3fsgm7OJoJSzlkHXQwZcLKK8+RB3usPF7+EoZ6fIB+mhXGCr0Gtb0AOV6l7vwmFCro97sEulN1t4R1rSAfLXDyj3iLjhFudpj+sUjUkvchm/tESvzhFgV8MLUrBNpZWJNBHKJ1iRWGzjTEqneZGW1CZStAaTIxmsR6R0xA5BrApopFXi7OCa1q0y++B1Sc4CvNLO5RRH1ZoeF3WPpDDBGFVZei1AvY4x3WHtdPKUM62dow33W7hGhXobNOdroMb5aJlCF7UQb7mewyQYbv4c22hW6xa0+Uq2ITbgpGim+InSCqdXOVbS3wSA/cC7sHgu7S2q1cxjowhH2jzizgtwGfVy59N7bbjC//DA3eiRWFWu+Q6AfEptFIrOAlakHfblAqlVI9aqwnFh19PkennLAwqkRaCV8tSwsE2ZbtGKUJoEqWjPGqIA5KQljxbyKJ9VQrvdZOcLyY88qxBlbwpfb+HIH5apIpHVw53VS80i0HBRhB/KVFp7UwBrXhX1F6bK0z7jzn2JPm1iTOokxyEGFiSmgvq5UItJrLJ0Wqd0gNU6wJy18aYB61cCd9dCHNTbeGXfBCdaogDMtk+odfKlGKDdEi2de4847ya09b+Mz1naXN9Ep8y8esLQ6BHIVFm0mn32b1Dwktcq8SQb84s+/jau0WPvP+CrsI3/xAHtc5U38Kda0g690CHXR3lm7J6jXh2y8M7xMnbrVUq7dk6zZ08g1lKL6XxZtEKOHr1SYv3oIm+ckZjOvzZuTQyK9wZv4CanZxZoI3kio1UitJp4iwreVJ0I6MYfqEGqN3OTiK41Mu1sg1qrcej0SvY4vCVVnpFa59Y5IjSbzLx6Q6h3ehOf483oeVIRaA/lqj9Q8Zu08IZCPiNQBvtzBmTUItTruvE0onxIqxyydI6GvNPp48wHGsEmoHLNxn7Gyz4nUo3wK4s6bmLMGoX6Ep7SZf7nHwjri1jtBu9ojmNfwZ01itZ21DIssLaFL1a8PMa5LvA5Fc0K9eowzLXDr9fGlMvb4EF8qc+u1Ua4+whrvsHFbvI56uLN93Nk+gSwmgu6sQKRWWdltUqOOPTkgNerf+HWi1bl1BcvGn1dZGF3W9oBI67J2T/HlVtYYKbByTlhYA+TLA9TrQ+7DC3y5iXZTxJ3XxQTCFBcI5rjM6+gpvtzEHJfxpCZr95RQ7WRA4Db30RmxIRpG99E5idFBvtoVhpnsZ0VqN3Hmh7xNT9FHO/hKmbuwn/9cWbkdEqvJbdBHG+2SZi/fRQPWXhf56iGJ2SDUqvhKmdio40jFTIveIM0uFxK9SqAUSYwq5niHxBKvs/F7zL58wNIRQY4n19FuDgmNBgu3S2J3saUqr1PBkQiNHlc/+5DY6hFobUKjS6B3SJ0BkdnF19pY81qmDu0RGh0Su8MmOiHQ26jDErF5wleLPybQekg3Dwn0GgtHBA2RcYI2LuIqbSKzR+r0Sd0eid0lMnosnAusaY912CUymwR6B0/pEWjHRMYpjtQlNo+JzBaB3iLU+0TGCRv/BYl1hjVrEug9QrNPZB1jSV3kYYNN9AMcpU9gDlAnZVbeE3yljzFp4EgdVt4Tlu4F1qzF8LNdnPkJzuwUX36CJ13gzE5Y2E/x1S7KsMDKfYEzH+DJA3xFKFQXzgWxeYwxqRPqR9yGF7hKneHL7+PrdUJDtCesWYNQH7DynmDNWoxf7hMZxwTqEZ7Sw5q10IZN1t7HLOynKNcNjEkHTx6wcJ4RqCeExjNc5Qxz3seRjzCmXZbeD4jNH2BMLlhabcxJGXPWxpgf4yjP8KQX+PPnJPInyDeHBFoPfdzkTfIH3AU/QrluEWqnbPznxMYTXGmANeuxcJ4xeVliYT/HlQbcRz8kNM9IvWcs3GeowyaedIw3P2ZpPidWLzCu+6ysj/GlPqkxwJXqrBzBRgrVLpF6wa37Mda4hT4Uj2tj7Zjp5yWW5nO8+REL8xzlskRqHrMwT3kTfcr1Xx0QK89YWc/w5n206xoLU1g+Uv050ssOa/NfkVofs3Z/iDU5ZuV8iiudkZof48xOSa2P8WYDlFdNYvUFd+4f4s+e4UzOeB38PrF2gT1qsfFO0WZFTPuIuXKMNT3mL1u/zgf/4G/x7b/3b/M//51f4o9L3+WzP/0ESR4x1xQsyyK0XHH4t+ycu/D+YdxzXExNJ4miXA0qLqct4jDMbSHiwlmAIFeLZQ7VFA0BMRFJ4wWmZhIFMUmY5pyLLcMhDkX73jIM8b4cV3wc8ZJFssyDi9Db6kyzoOQ9/el2FiI+NjHN2LY8th/nVr+6tZRE701dnC3cMmMoxu+1HNKMzZhGMct0IXiLSZJbPLZTDtd2WCYphqbh2ja+6xIFQT4V8d+bfWy/vqHnZ+8jztcGtmkJgKcdEDoh33pzu+Kr+w2epRO6VhZU2PnzyBXQzDSbfCzCkEUYsFmkLKKQdRqxSsL8aRH5eViRBM43mBfvhyBbs0gUOEShSxy6xJFHHLoEvk0ceSzTMG88vHvy8tbCthWxPcxHgZ8zHbYAyiQKv6ELFa8X5lONbeVkCweJwygHiojfe/f621AkjaP3Jh/im8XSDRZJwlZfmkRR9nZFe2ORRHlTYmv5SOOQZVadWS1i4J7LV78gjQOWaZp9kwXZU5i1Qtw8qLBNHdfRsS0JVb1B18VTGOrYloxja8xHEybXP6b4nX/Eb/39/4jv/if/Af/w3/wWP9n9deJRO2M41Jn84qEgg7vHuLMy2vUO9kRoHiOtjH69i359SCi3cKdVcSMqVfBnRRZaE2dUxB2LKYf65UNCqYA/22Wh9rBuSniTKgutgzsuYd0cECs1/GkJc1jOrB6iUrq9/bInh3izEt5MuMRFpVRs9RO9SiBXsCdFnGmRhSEAaOZwn1htkOpivuLPKyRaR+jhpDKRWs50dVUiRQQukdYX7nSjiCsLsnogi2pxqBdJzE52+KjlB43UHOBJbeRLcQMdG3XsWYHYEHXgpS3qyuaoTmLV8eQynlzDkxo4sxrOvEJsNnHlAoFSyB7ANIiUBonexp0W8eaHxHqJ1GijX4tD+63Xyx4ANgnkApFawpsXMuNDWUwctCKhekCo7rN0KqzMKsb1R6RaibdhF3++hz/fY2FU+Druc++1iNUi1vAhG7uOO93FGj4k1UvcuU2c6Z7gY2gVNm4ba7yLLxeI1DJfpyfo1wWsUYH74AjWF8iXH7FxBWciVtuMXn4oDBhWl7f+McG0xEJvkRhNXEWYQkKlRqTWWZodjJt91k5PHMz1ljBhyDUWZgdPruBIZSKzha/XWfpHxEY1c9kXcaQDVm5LgBGVorgdlx5gjL9PYpRZOdnXTStiTj4iMffxpF3s6SPWbo1bX+g2Y72ALwu+RSQXCZQiqdvE1Uv4ZgVrvo8nHbI0amyCPrNXHwlThd8j0muYk31cqcjS7bCwO2jDPXxZHOAXdgdrWsSaFgi1uqhvZ6BNZ17Fk2s5INGTanjTJu60hjcrY0/28eXt33edUKlz6w2ItSbmaB93ViQx6sKOoxSJtDIbT2j75q8e40olboMernxAoBW4jwUzwJ2Lw/fG7xMbQq8baW1Sc0BsVIjNKs78kIXdwpqKA+DK7SNf7WJOd4mMCqFeIdSqmJODTN3Zz8KPAnfhEdbskECrsvK6rLwuxmQfYyxCrEgX1hxPrhCoNRFwZHMaVi+IjU52+yqaK7fBEfbskNio8zo5EeGEUmbldriPj3EyU4g4hHQv+8tHAAAgAElEQVRwpEMCrcTKa7LyGjjSDr62jyvv4JsVQqNCpFXwZwfYox3s6R538RGGtI8+foSnHAqYqlYh1Gr4cpVQa6Jc72FmfAh7WsaelfGkGgtbGD6McRF7KtTES7uPMSoRaV18uU2s9bEmAjR5F5xjT6u48zpr94TUPMKZiZ8Xsd4jVDvY0xp3wQXWpEps9Nh4pxmz4SgLUlu8js8I1CqBWiXSa9xH4u04swZ3/jM27lPMcZ2Nd0Ziton0Ot5MGIdeB2es7SO8eZVIafImPEd+JVgEgVxlYbZxsp+3S6vD0uogv3qEO62wcY5ZWQMmv9jBuKnxJviUlfEc5Ysmvlxg7fYI1Tb2tMnSPiPSe9n3ziH2tMrSHpCaffG5Ze0aX24Sad131f9JlVDr5F8rZ15n6QhobaDWxE20WstUuzUWdodIbyC92iVQGryJzwV3aHyAK5VYeR0CtUxiNvBkoezdzriELaWNO6/lkzfBdRA2pIXZJNZqGMNdjOFeBrutEmst7HGJROuQ6n0STcCaBTSyijvr8HX6I9yZaJpsvHPRylL6ePNjEVTYImyLtC6hfII765HoZ4TKAG/eJdYG2e1mh413jiO3ia1jPKWdK2vFTOcM/XqfUGqTaF1itYk9OcSdFXCmJZZmn0gREM2N2xfzDbuDnzUR3WlRzCrNGrFWFmwks8ad38GZ7hGqJSK1lIOVQ6XC0mpldq3D7P+qRv77iSZadt68QqQ0idQWS1Ooco1RSRg8nGNCtYN8dSAsMZnZI9I6WbviCHNSYe2eYE9ruPN69n1VzSdSntTIAz8RaAjey/SLR4Rai413nANszbGANLuZTSi1m3hySYSpWgVPLhEZdczJPsZENCOFkahPoFUxxnuE2fPIqPM6PsZXKzno15VLpIaYqy7tBl+nJ4SqCJEDWYQYxmQv/7/CkyvchSeYkyKuVBMtIbVKaDSJrDauUmfhDrClOqHexZGamLMqS++EQO/gyg1SZ8DSPRbBgdpi5V4IK8K4KN6O2WYdnGLO6tyGz1naPyA2Byijx9ynJ5izBrfBD5CvKizcgZhLqF0Se0Bi9bO5SZ2F8xRfOcNRinhajbV/JiYm8x5r7zmxcYoxbhAYDTy1KWCe2jHWtMMmeE6g9VFuikT2Ea7WIzRPMWc9Av2M1H2Cq/WYXu5n4YcIBhypQ2Ke4sw7WLMWsXlCar0g0p7iyxd40gWp+ZzIOGP26oCle8zb9A8ItTOUmwaxccbCeYIxaeLKHTbBM9b+U/RJFX1SYuUfsYlOMGdlrHmD2DzJ368+ruMpPVxJzGnMaRNX7qLcVAm0I26D52JWM2vjyj08WfzZ0csqjnzCyn+BoxxhzrqExlM85Smh9gOscYG1d4o2rqNOurjaBZ5yQSCfs9Ceklh9UvsEfdwkNp6QWs9Z2M+RLquY0xbaqJkbPjxlQGJd4Eh97FmXu/ATAuMMS+4TGucE2inWpEeonOJOj0j1J6T6x/jzEwL5KAMWC7OQ+PczQHlVxxp3SA0xqxKtpWOMmxb+/ISl+YRYO0a7qWCNxSVeqBxz5/8Q6WUDb3ZEapyj39TRb+o40x6p9pxIfoH66oSV8yn29AR92CdUnxIbzwmUJ+ijPgvrE96EPyKQzpBetjBujiH9c+zxCdPPKlijLkvjgqU1YHq1g+ufYjjPCLVnvDz7Lf73//Jb/Obf/ha/9nd+iR/tfhtn8hmT6RWGY2PbNq5mCEhkFixs2RGB5+cTiNAPxNThvVnH1lThOW4+5V8kqYBnhoLnsOVSpFFK4IUsYmHa8N2AOIhxLFfMNLKWgWhveDl4cmv7eN84YmoWkR/lZg9DNbBNE9swcSwr/9jiIMybF7lBY9toCKNvKFi3oE9x/nXzs68IGMT5VAAyA9bLJct0wTJN8wv2bSCz/dhtwyTwvNzu4WXQT99xmU+mectCsDc8LMPIoZz5tCXTlMZBSBiGeF7WqPj69S2+redhQuRZhK54in3vXUARiZAiDQOWcZQ9F09p6BH7DqFrvQshPJskcPOXtwGGMIqI0GIbUCSxTxr7eI5J4NsEnkUa+3lb4n1+xLYhsdWCCk6FgG+6tvleW+KdMtR3nZx18a6h4eYbIs9xcwVLEooEbZHBLkVIIMKPRSKmGlsA5tYIsp14bBOm7duIAtHCWCRxFmyIt7VMBd9ilS5YJEkeVLz8/KfEoQhQFkn6Hq9DfI6OZWCbRv45+56J66g49hxNu0ZVrzCMMbo2ZT4bogwnDF/+GY//+X/Pb/5X/yH/26/8DX7jV/41/uLDX0P7yR7WqIw9qqC82ke93MMYHpJoTZTLR0w//362597HmRaxxiVmnz8mUloEco3Zyw+xbg6xrgv4kwbRvI0/qRNJdazhHmurQSy3cccV/GmVSGqQKE28SRHjaod7V4CijJsi9liwCYzhIaFSw5cqONMC7rSBPSoLHsVUHBDF4byCMyliTwqEck3sYydFfKkiHjjOK5mitEEo14nUKolRIzVqhEoVa1TAuCmK/bNUIrbKxGaNUO2wtE6xpiUceZ/YaGc19zKp2cugXj0CpUOo9lg4DczJHr4iasErZ4AxKhNrfW69J3hKkYUtqP6e1CBU29wGJ/hKBfn6AZEqHrSkRotAqqFfH2RQsgbObBd3KuwPa7uLNT7Amxfxs2DCkw5xZgdCJSsdMvvie3jSPndBi41XRx9+H/3qQ177bWKlwM1Pv4072SHVy6R6Ce3q+9jjx7A6JVYLDH/62/izPdZWjfHP/wWxIgKJjdcmVEqo1w+4D3uoVx8RqWWs8W6mTesQa3U2bhu+/pTLn/wL1nafO++Mu/iU+ZcPufeOWOttFmoDb1oi0hpswmMitY70xQPeRmf536N2tZPbMLxZGXssAJOR3iA2WljzEta8RGyLQ+h2EiLo7SUCTVDV7dk+K7fEwiphDB/mANJYK+HMH5Fah9yHLXx5D2f2mPmr77KwyiysMs5MqEBXZp1AKeIoBVy9TGjX8bWyaLLIRVKriTHeI9CqrL2uUGcadcLsgWpiigN3YrRIzFY+K0qtNr5SxRgXcGYV7qMz1t6xgABm1Xd9dIgzrovNu9PDnR3m3/+hUsWfV1g7fSKljjcrZcwQwaZYZAeMu/A8O8wWsedF7uMB88sPWLp1YrMobk00ASbc3hi6UgVrUmHtnrHx21jTPe7jI0KtSmw0mH35gNvgmI03ILGqzF59wMprk9pN7HkBa1pg5faz8KEktKa2gNXJ148ItCqboE+k1zBGB0R6g/voBHdezrW+gSImJqnZIzE6RHoLa1LIFH59PLmEOdl7x67QqvksJDLq+EqZpdNm7XdI7QbWdI/UrpHaVSKjSGgckjplHK1IoJeJtAoLvUqsir9bdfyYVSRAnb5SxFfFLek7K0CT1GyjDQ/ExEFt4isiXArUBs68yso5wpoUCdQGvtIQ1X2jT2oOUC6LLO1TEqPH0h7gzGpinuGekBg9Iq0jbownJd4kAqBojIsESiM7+JbQbg5Z2kekprB/pFaHpdMlNps48wLGZF9AT3VxmEvNAQt7QKy3sOeHONK+gGRKdWKtRSg3MIcFzGGBjTPgbXSBcvlY/ByVKrwJT5C+fMjr8ARrfMitd4Q2fkxi1dGGO9wHA5Zmh+FPv8dX0Rnm9R6uWiE0GsRmJw973XmdUG9jTEosssOoPixy65/hZDfm25bJrX+GM6vhyy3W7in2tMrKOSHWxWTgq8UTPKmKNtznq8UTfLmGO6+QWl0WVta+UJosnSNSqyu4Q1KZpdMhMRs4UoFQ34Y7AoQcaS0ivU2ktVEuH7K0WoRKmVir5e2BWKtl/96q+FKZ18EJyuUuodxgbQ9YGEcEUos0U/CGahftuop+0+Dr9IdEap/J5zvCHmOesDCf4c666KMCd+GAhXWEcdMi1c/zoMIY1vHmHdx5i0jtEWk9HLkj+ATGEYnZF9838xorq0+qtUi1vghOjDaxWsOeiNnV2+gJ3qyJMykSSFUSvZVdEAhj1tru4c0rKJcf8XV6wtpto149QH71EbEupoju7ABztJcHN+rVQ4zhLm/jE8zRHrOX3xfmKr9HpNYyZlSdRG9jjYq40woL6whnJuw0S3tAaommhD0TDcS74BxjVBL/L9sDlvYx9rRGmE2fEqP/jVbSxjvNodVr9wR9JKZEG+84N/P4Sj231HhyOWvTtDEnB6y9HqFWIzYaxGYDVyoS6TVWbkfokZUy5vSAUKuSWAL260pFfKWMNtrFk0siJM2aFXd+l43bwp7sEallQlVYU7y5UE6vXGE2kq4esnJ7LJ1eBoJt8/XiOQuvh6MIfkRsdZGuBejRmtVg8ym+1iG1jwn0Lq7SwlPbeGqb2BJNCsGQ6JI6R/h6g0BvEJtdAr3Hxn9KoDwRqlKlyG08YH5VIDbENGPpHZNY4mVP6ZHaJ/hqD18dkBjPuA//JZFVJ7LE+7sNX3AX/kAoPY1Tvlr+CFet4ioNPKVDZIiJh3pTY+0/Yeme4qgtAuOIyDrjPvkR01cVIuuM2DnlNnmKp/Sw5+0cBqrcVPDVPhv/GYl1ysJ6jjs/RbvpYU2O8ZUzPOWIlXeGLVVRrhu8jn+EOekQaic4864IH+ZtwXFQBIR07Z+yDo5JnR62VMOeN/GUXv7+ls4FntIjNk8yy4d4O4l9jDau4GW8i+2TI4kWiTrq4qmnpO5TPG2AqwwIjScE2nPs+RNmLx+xsI9x1R7L4GMsZYA56+LM2iTaEevgDHveJNJPmX1Z5Tb4Ida0jz0T7RU7C0eW7gXmtMWb9FO0UZ3UPseatkic55hzEVTcRz9k43+MPe3hTHoszack2gvs8RFL6wnuvEmotdGGBW79c0K1S6xdMP+izOvoYxbWMdp1CfWqDOs/xJsPUC6rKFdlWH6KO2+y8S5wZ13c6RH2eIA762eNsKcolxXUqzr6dZc3wZ9gXJ8Tac/w5Qvs2QmjX1RYWJ9gTY5Zuz9EvmwTKaek+jPc6Sne7AnB/Cne9AxvdkxqPGGhn2MMy9wmTzDtAbr9DOW6x8+P/im/8V98i//j7/5N/sl/+su8+Oi3mL38cybTKzTLxDRNQsvJ2Qz+e4DLwPNZxEkuUkjC6BvWjSgI8gvt7Z+Ps8P+NvDYrNasFsvM4BFklhAvs3okIrAIkxy8mas9s9d3sknEerEm8iMW8fIbLIpFsiQOk7wdsW0ybOcT2wvzbdgSBaFoacRJ3vgP/UCYNd7/M9nLoeezWizzQGKRKVWXWSCzlUqsFktuV2sCz2O9XBFmQM1t0PH+WkE0UaLcIBJmzQnPcfJWR5p93QUfxCeIfMIkFNYP3t4TONtphplpSTOg5v+nUbENLSLXFZDNOGCVhKShl79O4Bg5t2IbTGybFdv3sQ0uPMfAd018zyLwLDzHII19Qt8mif33zBxubvHYNhviMPj/6UkF8+IdbHM7m3gH59xyLPxsguHlKpRcpRJFGcF1y5rYNiGib0AtBejTZb1c5UaQvJGRJVXvWz3iMGC9TFmmSa4ZXSYCSLJaxLx9s+avf/rnrJZJvn16v83x7vN3sU1dtCosFdOY47ky0+nnuM4UWbrCdVSm42v04ZTplz+m8cGvU/5H/w2//svf4p/96t/kLz/6X7B+esj45w8xb0qs7QHmsIh2tYf86jFLq0Os1pEvP0B+9aHYzksNQrmFM6kQyDUCqUKitPAndazrConcx580SeQW1s0+wbyIMyyRyC2CWRXzep9UbWBc7+BODlhbLSKlg3lTwplU8WZVvFkluz0+xJkWxI3ypIo5PCDMau3G8LHY2ZodMfuQBITQzx5Q+5IIMRZGO1OzCe2cmz048KUy5lC0Q5b2Kc68QKgXcKQDFpYgscuXuwRaMVeOmuMC1lQ86LVnNQKlzcY7w5UPcKQDHKmQqQvFjtae1nkdPSMxawSquIENMohdqDbQhrskZp3UrOLNDwmVKguzi34tKPWxXmXjiq10IFW59fqs7Dba9SOWVoPUqHLrCcOD4AQcchd0cOe7LO0K9vQRzvwxoXTA2qoRyYekeplbp4E1eiRCCKWAM3lMIO2z0Mt4sz3RsFAKhNIBsSJYBxu3hTneYfr593gd9nkTH2GOdrj8q99mafa5846Zfv5B1qZow/IJ7rTM53/2f7Pyj0iMFkujhfryIXdWj0jObqWNJgujRShXxUF8WhJNCqNFojdxJgUCqUIgVYm1Bs6sxMYfEBlNXLWKNjnAnh9kDAnBKxAhRQtXPkS+foA1/YiNV+c+7KJePcSZHoivubSLfPVdrOlDEqNIYhSxJg+59Rus3Rr68EOM0Ufc+118uYA2foxniIOtr5VY2k1WVoOV2xEPTjO44/aBamI2sOcFUqtDYrZYOl0Ss5UR58vcBgNCrY6yhQZaPW6DU4IMRril5MtfHuDPhFVFHz4mMarEWpVQrhKpDeZfPBQwzuCYSK2SGnW8+SGpUcWZ7eHMagLk6fQJtTr2/ICV1ySxKjjSLs5MKHMjrYk9KxBqVRZWF+2mgHpdRBs94j7qE+ripnDpdJCvHrOwu9izEl8vT7Dn+xmLpcHK7WbNCKGH3AYUa6/LJujD+gmBWkEf7bLx3805zMkhsS6gcqnVzpWg5lhA+N4mT1hYHYa/+D18pczXy3MSq4E52ecuGrCwW2ijXdThDqndYum0MSf7Wb2/TWrXka6+z/zy93CkHTZBA1fewdVLWJKYNZnDx9x7HYzRDuroMYFV4z4eEOk1/GyuklpN9PFe1jypYk/LjD/7iI1/wsoRWkTp1Q6J0eF1fIE9LaGPDoWqNDhHuymiD8uZJ36AO2+gXh/yOnrKyhEzCH1Y5C44JzWFMcEYF7kLTnkdnXPrn6AND3DmVZbOEfqwxF1wTmL0MMfbBlgtA/PVSa0ma6/H9IuHOQsj1KqY0x3eLvp8nT4l0doMf/YBC6MLmx8QKU1e/fh3eB2cweYFoVJj+LPvsbK7LK0O3kyAikmf4NsPsLUPsZWPuE+bONJDnNkDzOHvcusWWETPUMYV1NEhLJ5hDA+wp2XW3okwn8zrrBxxE75tVmy/JivnBH1YEjMIqYF2U8CeCm6HCHbKpGaXt+lTpi8fYs8qvIkvcKUq5qRIqLV4HT8l0sT3syfVeZOc4ytVtOEuxnifpdsm0Cq4UomF3SFQ68R6W8x6lCap0SDWaljjfe78PkurhT05wJdKojFgdXCmRWGVUhpsnGMWRg9/3sC4KWFOCkLHaRyxsM659V5gDOus3QtSc0CkNwmVPuaoy8p+QqS3SEwxfYm1c1LjnEg9QX5Vxp62COQeqTHAk1rEep/IHOCpXSKjjyc1eZs8w5fqTD/7iFRvEytd/HmdWGuyMFssjCburIw/r7O2Tki0NubwkERr8zo4I5QbBFKdpdXjTXjOrdfFnR2SGg1uvS6JXsObF7HG+yzMZg5aXtltbr0eb+MTIrWKOyvgSyUWZgNfKpIaTQK5ytrusXaOMG4OMYdFIq2V62btqVDrrtwB+qiAM6/izIQNZOUcI73aI9KFIShUO5gTEXRszR7muEyotkmtIxbWEa7UIDE6gmkyKWFOSnhSDXtWITW7uFIVa1rkTXJOYraRr3awpgW+Xj7BlQSfJtCq3AZ9Qq2KNT3AmOzzJj3Fmh0yefkB88sHLN0O99EA6eqhaMMYdYKsWTH8+XfYeG2WdgNnus/GbZMaVRKjii8VGH/+Pd4kJ9wGRzhzYQFxZhVWroCp2lIJa14k0BtEZodAb+FrIhj4avkxC/cUa9bAlVs4UjM7dF8Q6iJYMKdNXKXNOjhh4fYwpgViq4evdlg453jSOb7aZeG1CQxxQL8LPyU2TvCUJhv/B8TmOaE+QLkp40hdFvZTQvUJ5uiYN8tzPLWOI7ew592MQfGEtfcCV+7jqlVsqcrKO8dX+njKEdaszSZ4yn3yHEdp4RtHpO4TVv7HxNYTEucCT+vxdv0JiXmKOqySWmfchs+ZvSqwsM9ZOOfcRS+I9As2/qeC76BccPPzQzbBcxbuMa/TC+avqkT6OQvnGRv/BbMvi7xJPyUyjpGuishXFV4nHxMaXeSbfVxFADEFMFOYUSJDWDQWzjn2rI0jdfLA4qvVJ/hqG/n6EF/rsPLPBFBzXMbXOmzCT0WrQeoSGMdsoo9xlRMWzg8I9U9IjS6x0cfXjlhHH2NIXSLzhEDt4s5q6JMykXHEbSA+19mXNWLjCQv7KY7UQxvViE1hEFFuKkTGcWY+GSBdlXDkUyLrGYF+ga8IcCjLf4k1bqFcVlhZn7KyXmAMGyhXBcFAUlusnBN8uU2oCPZEqPaYvtzh1j8nUvuiFSYd8zr8mFDto14XsSYVnFkd9arCwnyKOz0mkE9wp4LDEyoDtOsGzuSYtfX7rK0/5Od/+hBrcgy3f4E7P+PmZyU23o9YuZ8y+6LB/IsSkXLG0vwYf3bBT/7gA+7932dhPGX2ssjVX+5w5z/F09sMxxUk7ZyF/UP+sv2P+d3/9m/xf/7dX+J//Nt/gz8q/g7Dn/0Ro/ErbN8VNgndzNoDgpkQ580CjyR6JzzwHDdvIwi7hwgHVoslSRSzXizZLFeCS5GkeWggmhkL4kAoQiM/IvCElSPOIJqB67FMUpbZQX2RJLkFI40T0kg0MZbpijRKhdnDC/EcH0u3RAgQJ5i6kQErfVbpIv+8toxFEYA4uXkjyXiLcRjmbI1toBAFwlCynYts5yDbecq2WbJZrohD0QZZJmneRnEsG11Vs/cT5Y0K13bEx/GeDtaxbPH1Shd5q8SzBXA08Hws38QOrCyoeHNH4Ji4ppa1Iaw8sAhsmzTwiX2P2PcEpyL79TKOci2pAG86eQiRT0c8G1tX8mnJtnGx/XO+axJkz8PAwXctosDNn7+baLybf4i5h0MShTkcc2vpEFrTdwrS7e9vn28hnAJI6WZTEsGzEKGGLX7tWjmcMw79PDDYalO3QUmcJU7bFGjrot0mb9tGRhpH32BUrBYpiyTO6K0LXt+t2axjfvbXf0GYMypEa0R8bO/MJo5l4liC0eF7JpYpYRoTTHOEIr9C10dYpoSqTDFHMp/9+A/Y++1/yIf/3X/N//X3foX/6d/5Fq+K/wz5Tx9h3pSQvtjFmVQxhwXcaRntei+DVJbQhw8who+5dftYoyLmsIQ5LBIqdfx5GeumgDepkchd3GEDd1TDG1dI1Qba5UPUL3dxRkVStYUzOsQe7WNcP+be6zL77HsZGb2DM6lijYoYNwfo13vYk0O06x38eQtrVMadlfHmBZZWA+XyAcZwjztvIIKJeTnXki7NDurlDvakwNfpBUvzCO16H18qkxg1Vk4LY7iXPag8wZ03sWaHRKbgHERah0Duie23Vsx1lJ5cEZpCtYk1LePO67hSA0faw1cLOPMDUruVKUmreX3OV0vooz2hcrSOSK0+gVLHmhUwJruEWaPCGh8QyHUWhth+i4nFIZFSz8CD1UxlWiU1anjSIYkubBDG8DGBLDScgXKANX1EahZZWCUSrcj0F99hYVSI5ENunQbuZIdYKZBqJWK1QCQfEimHxEqBjVMnkPYJpAP82R7meIdILZPoVUKlhD3dw5cLJHoFa7KL/OUugSweyG+8DuNffJc7/wh3WibVe9x89gErp0soVfk6PMUdHbLQm4RqDU+tYY8LxFpD0PONNhu3jzk6INGaAr5pC1q/frOHMTrgTXKGPj4gcbosvB4rr4UjHeBlxPU36YBIr6DcPBTMCrtMalZY2qKGvGVpeNIevrKLJ+2ijz7M1a3W5GGmNC0RGwWs4WOM0WPWQQdD2sfRitjSgVCBOq38hi2xmjhSEW24w9v0FFcuMX75Ada0wH10Qmy00EcHxEaLNGuHTF5+iCfX2XjHWJMSxrgg2gNaC2dWwRwXiZWeUNPpTWYvP8CbH7KyW4RKFXdawp2VcaclEr2Z3e4WWVoN1tnMJVBbGOMSK6cvlHdGlduwizr6iMgsEmk9bv0zcUAzRNAQ6U3ceZ1b/4JQL7OwGxiTXZZOm0Cr8jo+xZoWBVtCLbJyW2jDRyxdMScItTrWtEhqdbKtt5hqBGqF26BPnNXt76NBrvpcOl2ceZn76DQLLzps/AFLW+y1A1XMTURjoMHCbrGwhRUkzG48X8fHBGoFbbjD18tzsRdXSwRqmdiskto1IrOEp+wT6AdEZgFHKxFbNSKtzNKsEyslIk1Q/n2zgj0r4MniIGtM9nHlIq4sdKjmdI/E7OLMq6RmV4Sbme3CGAlV6co9EsyRcRFnXvsGoyLRB5mNoJdrGuOsTWCOy7mO1J5VWdhHrJzj7AZa1N7vAgELtCZVXkdPuQ/PCdUW5qTA0ukJmO/8EGO8z+vojFv/BOnVY+z5Ibdhh7Vfx5tX8aUa/rxGorfFQVWuEylNlqYID83RAe6sxOvgmJXdxbjZx5mICYg+q6OM6tzH/wpzco49e456c0JsfIIjnaIqzxlftVn5z7DGRZKMKZTaR4TWIIclxnqPu+AcT2qSGD1ivYc7b2BNKkiv9rgLzkUbQ2oQKG3+X7beLMjSNCHPK0mDGJYBxcggYUEQNoSMw76wrFBgc6EI3aCwgrBvpBtbgW1s4QCEZMu2QgIsD5phppfKrMw8+76f3GrpnumhGZCQMDLq2bq7qnI567/v+3/OyaWqq/vxxfefv6oVvjiR3bnnyaXO9/7v+zyB2sFZ1EmMHva8ysYZEWkdnEWNxOzjSQ2MSSlXo4ZqB2teJdTaYm6liLA0NurERoNQq2e2pjqRLowhodbOpwuxVsOXyqhnd1mZLXypzMfJEYFUxZ4VWFs9PopO2FgCXmlNKqT6gEgX7RprVsdddPEl8SA/1oe8SN7KmkQdrEkfbzlAnwheRmIO8KUxqXGCtxRvY8/FTjxUeqxt8W9XZI6IjBGhPsCcCrBoavSI5Cb6+T7OrMHK6Gf/jhTxpYqYgUwraE+L3LiHrM0+yh9fw7QAACAASURBVJM9Vkafa2dMqIiXB1KDjdUh0RpMvv0lEq3B2mpjTfczZlKXRG+gPH2TUKlw7fby4MKZF1iZTQK5LMJhvZnpoYs4M8FESbQO5rSIcr5HqLVIzS6eXEd6ssOz6BjlfA9rVsWTW0JVmoUS1qyKMSlnMFnRvLDntfx3Y2u5ESahdq7q9ZUmgdLEnldwlzVWdp8bf0xstNEu91lZgpmzsnvcBodce1lIqVSwFwURSisivIj0ev4yT6kQZcBfZ1kUCmWvhyuV2Dgt3MU+t0EP5enr+FKBUBGTEE8qsHY7aFm4as4KPI+OsBcV1vaQyXdex5LK3MSHRGYbbVrMFKLj7HBc5CZ6yMo5RpvUsjnDA66D+8jnZaxFi7V7QmgII0VotrkKRgS60Gi6UpeV/VVhCNGrbIIBV/4pqfWAyDhk5Y648t4mMU9wJDG3CPUxsSEsG550irkocR0eE2gDHGlIYj7AWY6IjVMS8zSbm/QI9QGBNiK1Ttm4DzDnTTb+CZ7eJXaO8PUx1nKALQ3zoMJWWtn0ZJBzIVbOCVf+A4xZE/WyxvP466TWA4xpH3shOBSCy9ElsjqYsz4b9y1S6wHOso960cBXh1z597GXHfRJC3vZIbFGYqJiD4iMAfayg3LRwJy3hNVE7mEt2qLhsehw5T8g0IaY8xrWos7aO8JXO1jLBrE1ZOMd4cgtXPWQwDgitA6xpDaeNsTXjjAXYy7fr7O2Blx5x1hSB0PqYSkDEvtYWI5mVVJnhDGr48lDfOUIVzpEu+ywdh6wdu4T6aKlYi+6uNIAa9ElNo9Fc+WygaucYsvHxOZDEvMB+qSd8SgOubJPsCdjbtyvESojlo/3sefVbHY1xlu28aUhH0VfRT0v5SDba+8U9axKpB6S6GNifYhyJtp9G+eQWBtx+a09nvnvsLEesjLE66+tU66dt7h23mH6rSY3zr/kRfIv8OVT5KcdboPfw5NOPtWquPXfQjtvEimnxOpD9PM+N+47WNMugTwklo9JjUPkyxJ+8ADL/Sqh+jb/T+NX+Yf/+R1+7cfu8Ov/yef5g+IXePxv3mU2P2MmLTEMA1vV8zOba9n5DGTbKtjOIIKMobBVdQq+gjh0b1/Pd7N2ftaQWCdp9jZCBxr5glchAoow15tupx7blkO0tUlmgE6hGvVJwiTTiWaATz/CNgQDIswYFZ7j5A2GbWNiizVIs0ZEGicvL6T7gWguvDo/yd7Ws50sKIlfzlFcNzuTxvlyYDv/2H7MreLVyRgTfha6+K6X60+3vI9tmyXwvJxZsX26DV10R8P0jAym+eJZ3nYQcw/n5VTDdVmFIYkvwoktoyLJQgsRVLj5xEO8vYBpbgOL7RQkdC08S39lFuIQ+jahbxP4NknkC7Bm9v+hb+f6UQHC3PpdvVf0oW4eHmwhmtsWxfb1tyaQ7ezj1dePAjcLRDwcS/9UwyP07VdChjD/eNuPvUrED6poXgT5Vmf7AyHsHl5m/4i4Wq/yGcjVesU6TVglKTebK57fXrFKfR5/8E0Cz85BJWLe4mS2DzOfsHiOhedYWKaCY8no+gRFeYppTrDtBY4tY5sq5lRFnX9I694/4u//jZ/ml370M/yvP/k5/viNX8F6r4T69AD58T7eoo5+XiDVhQfdmhxgXu6TmlXs+T72tIA7r7EyBkSKoKa78xKJ0iBc1FE/3CNatgkXTbQnu6RajVgpsjG6mOf7hMsqa6NFrFTRnr7BxmzgL/YzxkEVa1JGvyjgLapCIyeJVoW/aGNcCMVcoJSz6n4NZ17EuNhHO79HrDVx52WsSQH9fI8bd0ikNlCf7hJIzVz16cslQqXMxu6yMntYkzKRNsCTBZF75bSyKzgPiPUOjrSHK5fYeD3WThdXqmDNStz4hwRKi8XjHRz5Hle+0JM9fe+foU/22bhDfFlcFQy0Snb1tcny8b2M2t/AV6q4cpHEqLAyxdcbKc3sVseTikRaOTvIt4jVBrFWZ2W2BCwx27q6iwLW9B6JXsWe75IYZTzpHq60S2qW2Jg13Nku3uIeK6PKjdvCW+wRqyU2Vp21WWWlV9DPX2dt1ki1MiujSigdcOM08aUi9nyP1Kxz43WI9Sr2bI91pvTzl03MSRF3UeLa62JN7xEqNbxljY/CU+SLXa7cAcGyyo3Vw5+VcGclrrwBsdnGnBzgS9WMKj9AfnKXW3+Ev6wSq02M8z2unT6RKsBz5rxIZLYIzRap28tMDXUCrcLKaWIv9vGUEhuvw7XfJVQPMg5IAWdewrzcRz27yyfpCHt+F0+6R6DskxglnMUOgbLPxqnhK3tEWgF3toez2GfltVFmu3hGBWN+j8SocWW1xBX2yT3Uix2uMv6CerGDr1R4Fo+J9BbOooy9KBGodQK1gb0oYS/KbNxBbmlwFlV8pSlgb2YP6cmuUCyqgvoeqY3M/iJ+NkKlxo075MruZ5OZKtr5LqxO8u/Z2mpkVyNHSE93iY0Wz+MR5nwX+fwrvFgNeBG/hb2oYS/KPI/FJEmwJepEWp+128RXS4R6lY3bRbu8hyuJQCE22kRGlcioEmgVnGURZ1nKORzGtCgYFdEITy5jLwp5KyHQxCxEBBUtYqPF2unnbAHBGhBQw1Btk5hdVnaP2Ghlat8Oa6fDdTDIA4tIr/M8Huf8ilCrcRsOcKQCkVElNivYy3skVhlf28eWdrDVIq5S5NrrEMllwdaRiwR6VcxC1CauVBWfV/Y+HalAbNYwZrv5FeHrrOkQ6aJmHmptAqWJrwgOSai2MSZljEmFlTUmkLt4kmhlxXovr6q/SB7iLBqYMwHf/CT9GoHcw5jUCZU+ntRlZR2RGGMB2lT6+JKwEz2PHxAoLa68caYnbbKyRTvlyh1z5R4SaiIYSu0GN2Ebb1HDX9Z5Hh5nja4DNtaAG29MqncxLvcJ5Bov4mP8ZRXt7B4rUwSK+vkeX/jf/zY/eOcOP/7Dd/jJz3+Oz//ZP8uP/uAP8iM/9H18z507fO9n7/BzP/vneLH6Vzz+4y8SSTWunB7yxQHKTBzIU3OIOa3gLBsZq0I8WL4NT3MVa6AI5WRs9PMHzOLgKkKIxOjjyaKV4cstXEmwDVLzEGfRIlC62ccp40p1Ns4QZ1khMRtEhmi9uVJFqIaVJmtnKOCocoVQqZIaTZx5AfXsLmurlbcs3EWJWGuSaC2CDEbqzKqsjSHPg1M8uSpCb6XLxj4lVEa4i57QtK6/hjkr4kldUv0Bz4KvcuWN2Hg9tIsSsXaCM+8RKWNCZcS1+4CNfUKo9InUPitzRGILC0GkD7gJRFAVZzd3ViaUOqR6P5tcNNDOdwjkOs/8YxJtgPTBLpHS4aPwPtaknNl6uvjLBonWxc0YUPrFHs/DQ9ZWF39ZJVTqQmtqtfP5x7UrFK/eskQgVwTPw2rhzA+yJkcpYw41RTCmibmSMS1kk64R2sUeV94Ac1YQHJVs1mHPaxl082UzMTUHhGo3Zz+J/xcwWnfZYG2PWVl94qyt4SxrpFYv490IFsnaHpCaPex5hdjokBhdwYhY1rj2x8RGI4NlC+NQarVw5TKeUiE2m1x5Paz5AdZc6Kt9pYI1P8DNWBfPgj6LD3+HWBNhvzPfJzFq3PhdbvwunrK1GnVzg5gn10ktYa+x5QqWVCYwWlwFh1wHR1iLGrbUFIpQ95TUPsJedgj1EYl1RGof48k9jFmTlXOCr3bx1RaJ3SUyO4RGF18T04VAuU+oD3DVMmu/j71sIT2tc+U/xFNbrOxTYmOMr/VInTGO1GbliKvzG+drWMsKxrzKs/htIv2ExHiINR8RG/dZO4/w9QapMyCxxnjKgEAds3bu46t9Aq2Hp3fx9QGOMsCWh9jyEF8fExjDPKhI7eNPNRti8xBj1iTQhqTWqbBeKEf4yhHWvEdsjojMLrHdZuO+jTHtZiaSUzbeQ5SLWqZLfYh22cJXhoT6gJV7SGT08ZQugTZi7TwkNkQrJbGOCNQhvjrAVwefmoAEmlCI2st2zrTYBhyJ8wBt1sI3hoTmCEfpkTj38bUT7OUxa6tPpPfQZ00W5w184xRzPiBUDlnpx2x8YXORzqrYiyFX7tcI1BO0ifi8U0sANfVJF33SZWU/Qr1o40pjnsfvsvbeRZuO8JRTYuM+oXqIclYl1oZs7GO0sz7WpE+ojLjxT5HP9nEWIvgO5C7WtI237OJJLdb2EHteJdb7rO1jEv2IxBiRmiMCpUVsdEmMPrfBA6xpB3c+JFaPWZv3WX5YRDmrsvigzLX9Dmvjd/EXGTTTfBtjMsSXT7kNfg97fsjycYtYfwSr3yXWjjAve/jLY1j9IeZlj8UHJZ6FbxEuj0n1Q4xFA89/gBe+y4f/psTT+7/Fa7/wFzn6O/8l//iv/Th/0nmT1LhAkidolonrukSO0JBuWxPudvqR3baQy1eDihyUmbULBHMhyGci25evs1ZDHCY5V0IEDSFJlJJGaaYR9fL2fBLFeXBgm5aAW3qhMHcEMb4b4Nov5yOhH2UTjyi/bT9v3/UEs+KV4GIbGiSvzjA8L+dXbNsiOf4givMpxvbr3d4XgjHh5y0SyzDFjMVxWacrPNsRrY7s6wncl/f1djKzDTK2gYVjWnnAEmQTkiAISNNUwDT5+HnedAhdKw8dRGAhrB+x5xK5Tm782DYstraPrf1j+3ZbDsWrkxLfNtDlRc6yiH1h+gg8KzucB0SBg+9Z+VPHMvDdbWDx6TbDq8HDFqgpnu/mEMotbPOl0tTMdKZONhcxCHxhGYlDhzCws6DCxLG1TzEtRKPBye0hIhh5mcAlUZR/U3KNaQbSjAI/Z1uIoCJlnYra0M3VNes0wtCXSMtLwewIo8xRG+DaZt7+8Bw7CyvEfaNrSxxbRlUvUZSn6PoFhj5FVaaYukxsRcwuvs3v/NYv8s//7l/nv/+x7+GXfuRP86T5m+jvlbEmVexpFenDeyw/3MGZlfGlGtr5PdSzHWGSMOrCr76o4cxqOLMq9rQo4JWKAGpaFwcEizqp2iKUymhnr5HqxQy0WcC62MObFYjkCqlWRX3yGjdOi1Bq4y+b2NMKK6OPfnGAL9Xyq3jurJk1Ksr4cgn56WvYs33WZodIaRLINaKMaRHIYgKyMjv4UhVrIsKVWG0Raw0CuZSDKwO5gXFRZG0fkVptfK1AZAignS8JwGFkCN5BqFUJ9Tprp8vG6WNMC4Rqixv/iNgqoVy+hisf8PHqkI3bRT3fw5pVeBaeCLf6vECkt/MrPeasJK6aWQ3cxR7uopB9znXsqQAlxlqNSCuLgEauk+otlKdvCt2jXCJSy5jTHfSLuwISqleZfOcLLB9/ibVdJVD2WD75beTHX+LjqI95+SbG+euYl2/m4YQ93UF58mWe+R2C5T7qky/jznYJ5QMStYS/2CNQSlkgsk+olLPZSV1YQKwmz4MT1laPG2+APduDq1Muvvnb3HgjPgpPuY0OmXz3y3wSH/PCGxMvazjTAhunz8rtsza7WNMCt/6IldlhbYnD0ZXTJ1TqQu0oZQ+MlxXWTh99ekDq9oT5Q6uQ2k18pSR4IE6LldPCV8uCAaIVs3lNCXdR5sYdEKm1TN35ZUL1gLVdxVns4C53ufYarO0qriSMIKleI9Iq+HoFWy2SeC0CoyrmIGdv4CyL+EpFtGmWRexlkY3bxZVKuJIIZJxlObt6KxSX1rzItT9En+zjLKq42QNoX2ly/q0vY05LvEjvE2nt/Oc/VOo4c0GNj7QqoSw4KwI02snMN5UMZNfFlwooT18jVDsZoyCrtmtCybdy6miT1/GWbcypuF8FfX6AMS3kelJfLWEt9rjyuljzA1Z2B/lsB0+ucRsc5mrPxKyT2i1cSYBCU6vLlTck0ut5iLO9+mgtCtwEA8zZPpHeJNKFrWFl99AnB4Rqg43bJ9bFZjbSBIwy1JoZ8LAhIIiKMHwkVos0Cys8ucyL1THGdC/jhdSJjBqhXiHUyyS2mLyEeoHIKGJIB3hamUivsjLqOLM9ASM1qqwCYffwZBEwuVKZQKsSqGWM2Q5XfisLJzrolwWxeZfqBIrQz241oea0xMoaZLOvLitrjHJWwp43s+ZEn9Qc8uRPfgf9spxpSPs4izr2tMuN9xaxdsT8/SLuvE+kHuItB9izLoHS59Z/gH5R4fLbb3LlHrK2hzjLGvaiwsYdcOWOkZ8eYE5r3AanRLqAnFqLPW69w9zyEcoC5ptoHQJJtC0itSHaTmaHWBP6yUgVU6RUb3FY+y1+9Pvu8Lk/dYfPfeYz/MgP/wh37nyGP/09n+HPfPZ7+ez33+Fz33+HxZMj/EWfF/4h5uU9XKWJtmwS6z1ug1OchTiMxnofa1YVh87s7+VtcIJ6XuTKPcwaJuKq+cYZs3HG6JdlUlNczYu0HpHWyx5MjwnVAZ7UJdIG3Pgn2Is6odomtfpc+4ckVjM7hDaykKwlYJp6RwRkeiNnU4j5Qx9vWeLa7bH44CtEap2N1cWXqmjn+yzef5PnwSmh3OHsT76cGW2aBEqX2fsH2LMOqXGMu2wjPy0Qao2MpH+KcdkiMXtY8wL6pIx52SE1TvClIZE6xpq2uHJOCeQu+kWFxBjia308tYcxqxPpPa5cwRwJpDrBsoa/aOHMqiS6+FrcRRF3USGQmtiTGvpZkbU5JFa7OVR7bQzZmCP0syLz91/nyu6zsfskegvjUkwt/WUV9ekuF9/8bT5OjgiVKtr5Tt42ibU6sVZHO7/LtdvNpjPDbI7ZwV828JaC9ZKYrWwuJlgRvlLDV6r4So3E6IsQSmplgUWdxBgQKCL422p7V9YIT2riSS3REFM6mFOhh/bkBs/jU67cEb7cwFnWCJRm1lyr4WfcF3tRxcl0t57UINI7+YQj0kXzxpwfkGZsCjObgjyLRliLQv73beN2MaZ7WPMDzOkuH0Xi38ZEr/Is6LO2mqjnb2BMRLsp0utok3uiLXi5z8ruo0+KfLJ6hKfV8dQavt7EkesEegdbamAvG9yEp1iLDp7cx1cGrJxTlIsaviKYCqE+FgBKa8TKHeFrTcxFmcjskVgjIn2EJ50QmyPU6S5X4QBH6mDN+5jzNtfhMZ7SI7XHJNaAF+uHxGYPW2qx8R5iL4aERoer4ITYEKDGSHuAJx9jL0bcBO8QGi02/ljMS5xTbsOvol4Ku0hijfCNHrF9iKeNcOQRgX6Mr4/xjSGRPWTjiebDTfAI6WkZc94S5g1NqEHF3OQwb02snPv4ao/r8BD5YodAPSYxH+DJY8xZh433EGPWJLEEKFM0P04w503MRR1XbmMtWjjLPtf+V1nZJ9jLl3OPSB/nQYkr94j0I1LrFF8Z4SsjEvOEjfsQcyZaD4FxRGQdEZojbKWNPKngaWMS+xGx9TbWtIA5q/LR6uvcpt8gMN7Ckx8SSA+wL8f4WodA62PNu2zct4m0+4TaCa40RJ+2MKcjAuW+YI1oj/CkU3z5Ps7imEB9gK+9hSPfx1NOWTlvcRO8TWKM8bOQ3J6MCaRjYu2Qa/cET25m0+U6G+cIX+pjXNYyfpBgamkXRT6K38KetfGkDtasxk1whD4poF0W0C7K3PqPcOZ9tPMmk2/vw9U3SPRDYu0Yf3lCsHyE/OGIWH9EYryFMRmyfNzClY4xJkMi7SHLxy3MaZNYO0Q7a2FNBkJTqp0Sa0dIj4t480PceZfUO2E6a6Hqj9Avj/nXtV+l+t/9DP/Tn7vD//KXP8fw//oVPvzjryMrU2RdQ9d1QtvFNsych7A9u0VZQ+L/r1EReF4+kdge5Dfp6iWDIWvTb20ZvuPnTQjf8QkzsGYcJBmrQsAut02GLZswyBoIjukQeCGu5YkGRfY+XMvFsz8NrQwza4kwUTp4jphYbJWpvuMSh+HLwOGVYGLboIgyfejW+BFnFpQkC1+CbBazhYVug5Bt2LMNObYmj1xMkX38bTCy/bhxGAkg6LaBkd0fW4TCNtzJg4rIsz6lJ91yKkLXIQl8QtchsG0Cx87YFEJPGvt2Pvt4FZq5hXOmoZfPSLaNiqs0etngCBwRDLiWCCpCF98186dbnsSW0bA9sCdRiOfYGafCwbVNXFvYMFzb+lT7wXPs/KlgQ/h4jpiAhIFNkIUSceTiuaJRkUQuoW/locfW1uHaVmYC8UUAkn2jtgnQNsV6uQHyM5Cmz/Vm/SnrxyoRYcSzmxuuNgmmIaHKU2xT43pzJX6JXDv/en3XzloV4qll6OjaEtuSURVh/LCsKaY5R1On2JaKdCnx7W/+If/oV3+Bv/1XPs8v/9QP8Yt//g7frvyfJJdDFt/dQT8v4c7ryI93mXzry/hSjVCpEasNlo+/hH5xl9RoE6sd1Cf7uPOaoJyrDdQnr2NP9njmDUnVFs7kgLVex5nexZ6+TijV2BgdnOkB6pM3MM7ukmpVQqmAcf467qyO8uQAdy7qx8qTXZx5Gf38HrHawJrUcec1vGUlO9A3SIw68/e/gruoEKuNvFXxzB/n1WJ3UWZjdbP3K2q7oSrMH96ynDU3OqTGiMRqYczeRJvs4C6b6Jc1XKmGrxZFeCEVsZcFVnZHXNHVRNiwtgdo09dRLr5CoBW58joZQbyGcr7Ps+gETymhTwWHQFDNO+iTArHR5Hk8JDVrRKowkayMLtakiDUV2tEbr83G7uPMS0RqgxfxYUadb2BOdljbotVgXO7gLQ+48TskRgVr9iaBIqwft147n3EEy31SvYK/3CeUDlibNZ5nIUWslgilAzZWnWu7gTPdQT97jRuvy8fJGPnJa8ze/yKsDonUCvLT11h88Du8iO4TyA30i12e/slvceP3xPRjUeHym6+R2F1ivcXG7KA/2eG5MySUajiLMq4ilLKBXCM1RLsiNdoifFIb6Od7JFpTfC8dQdD3lBq30SH6vMDs6ZtEehVHKuApRYzpLubsXjbDaQq4plJgbQmloC9VCeW6UAzKRazZDolR4sZvol++Ju4zuyqCiuUu8tMvsbGaxHoV+eINQrvOVdwnMKp4UoFQLuV6O0cq5apMTy7n84Qbf0RidnJGhXpxj9hocxuMWdk91IsD0aQIj3GXYlq0tgdEeocb/xDjosLGGvFRdPyK9abOymhjT4v5weFFfIS7KOFLwhjzIh7iLvbRLoqEapvn0XH2setcBx1Sp8bjf/tP0C7KPI/vk1pdlPMdnr73hcxSIaqgrnzA2mkR6lWcZZGPkkNcqUKoNZl89yuEegV7uc9H6Rh9co8rr59rWAO1IUBxT99g4/VYOaIFYUz3BDvB7xNqjbxR4Ss1Nu6AZ9ERzrIinic3ibROpuyrEWoCVJraLUKtijU/INpe9VSrqBc7+ccItRqLJ18hNmrcRn2Ui9fRpm+w8Rp4yh6OvEvitUjsJpFWwZ7eI9Vrwhhj1dEW90jMHvaiyk1wiLMss3LaRHoFTzngOmiztgcoZ3s8C4+5DY+I9Q6T77xGavbyZsPiw7vcBEc8C0+z6nqdlXXItXdKbPRzkOT20D3/YIeP4gd8FD/EXQyxJl1u3LcF/Ew/xcued+2+zSfpO7jLDupZmcQY5sBJZ1ljbQ+49sYEahv1XICDb/xTrv1DlPNdYrPBlT0g1trIj3d55h/xIj4lUlqcv/clngfHWSDR5v0/+k2unT5sHmJNCjlUU74s85X/+2/ylX/+d+i0/inf97k7/MDn7/Cf/ux/yD957e/RatcY9u5x/q0RK+0E7fEOiVontnp45gDtopg3KG78Y8xpRXCCMtuJL7f4KH7A2XtfxpOa6JclQrUrGAXTKuq5AL9Zsxry0wOMSZXEGODLbcxpFWvWxJe6WLMG7rKVfQ/a2PMK2mWBm3CAK5fwlSobty/Us1KNWO9izSps7A727IBIrbG22tz6g+ywLxgM124fd1HCmhSI1BafJA9QnuwRyR1SfcDyyZukVh9n0eTKuU9qHOMte3hSl7V9SKQ3CdUBzmyAu+hjzcrERpNr75hIPeZZ8FUCeYQ962BOmkTakOfhQ/TLCsakinxRJnUEp8BX2ly5Y5yZaOfdOEOu7CNCuYU9Leaf/8rsYk+rhHKXT5K3WBlDpt96A1Zf5do5Qn68z8Ya8yJ6iPJkh1RvEyoN1lYvg3Ju7R1iThfIFRGgZwGFOdnDmRdI9DofRSPUs7vZ/VUVYbTZY/nBjggr5CrPokP0yT76ZJ9P1vex5kXsRRFzVuA2PGVlDfGkJtPv3iVQO7i52aNNpAkIZ6T3mH+ww8YZs7ZHglVhDtm4QnGsTwpYszKp2SPSO3hSncQUf39Dtc3KGhAoLUK1zW14gj2vYk7LBGqVldPJA1d7UeDK6xFqNZZPXufyu1/iNhpxG42YP36NUKvxIj1CudhBOb/L8vGX4eoUd3mA/OQ1oSbVq3ycjIm1CoFaIbVbWRujhq/UcZeiAbW2h4RGk9BssXL7BHqb2OphzKsk1pDr4DSHOnpKXyhFL+uE+piN90BoQOctfK3Hyh0R6E1cpU5iDwj0PsasiTkdktqHBHoNfbaPMWsQqEfchm8zf3IPa9HAU9us/RHWsoyvtVg5Y1LrmEAdZ+HFEPm8iicf4iyP8KRjAvWEUDshNARbI7UPSaxjfGWUq0s9pUPiilDC00akzkN87QhXHWIuWyTuGH3aILGOcOUeiXWUBxVX3gMcqYt8XsNe9lnZDwm1I/RJk8Qe42tN9Pk+H/6/O3yy/n1C7ZjJ+wXmj0uweZdQH2Vf6zGxKQIZW2qxeHpAZIwJtUMS8z7qZS1vdejTBol5RGods3hSxJy3WNkPiPQToSaddoj0Y27DrzH7oIw+7WAuu0T2EZbcxlw2cNQujtJn5b6Fr93n2hsQ6V20aRNHPcFanmIvHuIvHxEu32L24Q6hPiC1T1nZj9Ave8TGfQLtEF8dIj/t4cxPiPWvkppfQ37a45PVv8aXH3L2XhltekRsvYN62ceaD0it02xCVsFbtriy3+F58C7OvMv0uztw/Q5rQzx4aAAAIABJREFUe4RyVkB+WuTafUCkDYiNHuasJJpoi7qYq01bBEpPzK7sAb5cx5yW0C7K4u3UIzb2Q9GImLTQLxq4iwH2dMSL8F+xMb7B5LtV9MsBn6z+kI3zDvMPG6ztr/E8/n20iz6z7+5x7T7kWfAOoXyCOx8TKkew/j2WHxYwz/s4sw4r74Sl1EMz32Ztf4N/Ufpl/uf/6A6/8TM/wN/99/8UxX/w3/LBH72DbixZqgqKohA7L0GUWy7ENoTwswP3vxtUbFsU61SwBbeTCSFFSIWA4RUzyBaamUapmH4ECWm8IvTCrFXh59gAcYb0WCXJKxfAIzbpFVEQE3gi8IgDMQNJo/SVNkSUGToE8yGJRFiwZV1Er1xA92wnCzPs/Ou2DVMoRzMmxVaPGnhe3g5J4yRvauQGlFfOvuskFSyKDAS6NXzk8w/HzScyrzY3As/Hsx1sw8wbF1vVqalY+JafTT8+fp5PMraBwquhQxI4rCIv51Fsb6FrsgoFsyLyXCLPJfE9fNsidBzSQLQBxEzBztsIoe/hWKZgPGTNjNjzSHyf0LFJMgZGmrUjtoaMbfCwbUNs+RGvaktFe0K8zHMsLEPL+BRO/jpbXoXnWISBjevouLaO51j5D2YUhDn5dVtF2bIoXr2JwEI0PbYKUaEvfVUtKmwhQkf6slVxvVnx7Oaa57c32KZOHPrZ/eLnE484I6e+SmbdVpQEpdbGMhVcR8GxF4JVYSwwdQnTULHNJR9+8zu07/4av/lf/QS/8VP/Af/wL34/36r8D6jfbGFfFLHOS9gXFdSnBexZBWtewFUOcORdzMku7rxIKLewLqsY51W8eRN7WsVdCJuHN6vhTRv4sxbetEG4bODPSziTe5hnBWK5hTstZ4yKA/x5iUiqYJzvYF40iOQe9rSMdrZLpNaxZ0WMiwL6eRF3XieQ6/hLETT4We3dnVcI5XZ2JSg76GchRqw1cOcVruwxidnBV6pExvbqewtnWSHNSOyh1Ed5ssPGafIsHBIsO0gflLiyx2ycFtZFk9Ro40o7+PIegVQnVvuszT7WdI/YKOLM7+FJpSw4aaOd7RGpda6cDtbsHrFWI9YaJJpodpjTXTzpHrdBnWu3jSeVsKYFQqXJi+gUe1pEu9ghUstceV0ivZFV0Ov5VWpH2kebvsazYEColLGmu8R6mUApECj7+MoenrTLxi3iK3cJ1B2u/TKxsUdi7hNqu6zsAt5yH3exx8qqEWkl7Pku2sXrXHstYq1ErFcxJjs8C/oYl3dRz97AnOzySXqIOd0VIYrSINXbmJcHGJf7xFpTXHXV2/jLVhYI9YjVJvrFPW68HpFaITVqvEhPCbUm9lyAzhKjT2oNsWZ1Yn3AR8EDIqWFPTvgWdRn47UIzQaJ3ec6vM/Ga2PMdjFm9wi0Miu7iT7dxZULfJSO8NUinlIQ7Ri9hCsfkFhVAq0o9LN2CV87QLl4gxerI1KrlR1E94nMAq58QKTXhJZSaWTqONHiCPUS1qJAbDbFbtloEJtNFk9eJ7FamLN9lPN7PI+PMWdFFo/fJDbauUlGvRCMg9QUtH9PbrC2ByRGV1zJl+rEWotIrZMYNVZWjUApEOtVvEWJjd1n4/bwVTFpCPQDEqtMatdIraYwjmgVAq1MqFdJrQaBWmbjtgn1KrFRy2CaD/DlNpHeZfr+G9wGh3hyjZtghDkrZBOLLr4qrsKvnS72osptcIq3LPAsEEaSSBXa4I3dx7g8YG31caQDwX4xaiRWM7crhJq4JaYI/zy5ytoRbIrtHGRld4kt8QA9sXts/CErt09stYisJldhn5XdJtLrIrywRKMj0GokZpNrv4+12MeVBVDzNhqgT3ewFvvcRn1uw35m8GiI+8go4sj3iIxKVvlu5YGLMP+U8aQakSaefxOMCbQDAlVA/AJlQKSOsolCHW3yGpHWxpPqpJbQJPpyg1Brc+WNeRYeExtdoVCclXGWVdSLAzy5zm14nO3pG4Rql2vvmCv3kEBpCwWyM+RFcp9QEzrXlTXAnjdwFk1W9jBTvlbQLg4wpkVWVp+1M0S7OBCWmfCY2+AIb95A+nCPa/uQlTEklNqEUptAapNofbxFC2/eIlj2SPUR3kKwiVZWjZVV5irqEM7r+E/2eW4f8fnP3uHP3vkBfvav/Qxx+pDYvS/CtPkb+OouFxdFXt/5H/n5n/+P+S/+s7/Af/PzP8ev/v3/GiN5h6m2h6G8iTvdJVEGRNpDnKVgtYjApSUmedlMKlRbrOwR5vRlA8NdNrnxj7HnghN04x+z+HAXZyGq/JHeykw8tSycEFfNnWWROJuB+Ir4/kd6jY/XhzjSAbMPv8RH6Qhrfo8rv4M+ucsnm0OcxR6xJtoorN9h+q03eRGdoF/s8HEy5Ol7X2TjiCkgt7+L/HSfWB+QGmNW1iFXzn3cRZdIHZHoh4JjIfe5cu4T62NsqY4l1bnyT7hyT/EWPcyLFrF0xI31Np7UwpObxHoX+ewe9qKczai6RLoA6YZqC19pol8WiI0usdEVDJxZCW9RxZ6WcedVEq3DrXcooNZLAbZOjSbG5T28ZSmDaYrQN1KreUhhTfcFoyibfpiTPSK1xrNggK/UMWfCBLSye2iXe7k+NtQEM8LI/vYFSlP8fqgtAkWwPXy5gS83sBdiQuMua+iTggBvmr1M6/uymbS2R5jTCtasyrPwFF9pEusd4oz9E6otjIkwLV25o2wCIm4bd8TaGYrAWGtz7Y/xtTqOUsVVa6zcHh+tT1me7xCZLW6icTYFK+UWkECrZT9LwqKUZI08e7bHbdDLHr+UuXLa4qnbRnn6GlzfZ/n4NWJNtENjrYV+vp81ToQ5ypqXSYweK3uIPa9jzWpExhBX6eBrPXxV3BJrjKt0kM6KrL0BviZsH2t/yHV4iKc1cOQq1rLMs/QIX6/iqgU8vUDq1fD1Eq5axlwUiYwBrizChsjctjnabNxHRPp9MZvVRQPuyhuJporeITUFADdQm9mEp01qDrhyTojUMd5ijD0dERldImMgGg7ygFA/JDLGROYAT20RGUN8dcu46LNyjoitEea8ga/2uPLeJlCPMKbC6rGyT3GlHp7cI9SHpMY7uJKYhnjyAF8d4soDYuMETz7CmnexFi2u/BOUywM8tcl1eIqn9LAWXYxpl0Abs/FOch5FqA+4Dh6Jlsaiiqe2SJ0RntLBmNVZuUck1hhr0STUjgi0Ma7cwZzXCI1+NtU6JNJPCI02jtQk1IasnYe40oiV84DEFNwPcf+3ceVuDsn0lSGxecLafYgrHSI9bROqj1hbv4u7PCE1H7GyH2TgzxGp/RBfHqOdNzAuGsTqiCvrmFQdIn1YZ2M9JFSGJIbQ/4Zqj9vgIYkhtKXX7n3xN9bqZ4apAepZmVv/LWJtzNo+xp7XRQtT6ZKaR7jzAYn+gI+TPyCUj5m+t8+N+YhPwm+wsb6O9HSMsXgbVn/Etf0uZ39S4sb9PSL5Ef7yPublmI+jP8RbHGNdjlh+0CRWH5Joj0j1t4iUBwTSKYnxiMQ8ZnZ2gOufYtiP8KX7vNf5Nf63v3KH1//qT/DPfu6neXf3nzL55rvI6lNm8zOU5RxX0fGdl8yHyI9Jo5Q4iHEtD8/2s9mGmF4kYULkx+J52fPDLLSIM37F9jC/DTq2PIetPWMrXlhl+tOtESTJ2BVJmGIbdj4V2Ro4tgf+7fsOPA/HsvGdIDOBJARukL8P1/IyDar1qUBh21Z41bKxbWBsgaHrdEUUBKwyzsbWSPKq4nRrJ9k2JDzHyWGa0SvTje37d0wrm8gE2SwkRFPUnLsYeA6mrgr8g2fn5/gtOzK3fjiGms8zXjV/iEDi09yKNHRZRT6RJ9oVSeCT+D6RK6YinmUSODbpK0yJlzBMMaFwbUvMKRybyHMz9oWwiaSBCDCSDF4Zhz6WobGYTfMZxyqJ8F07A1q+1Ji+VI96eYtilcS4tompq3ng4Tm2mIB4Jpah4Dlmdof5OFYGBLGsHFYS+n4OFnn1tg0lXgYTYQ7dfJVPEYd+3qJ4NbB4fnvNZpXiu6Ltkd8v2X20/Thulji5tiN8tdnGyLEMLENBU6csFo8x9AmWucS2VDRFQpEuefLt9+nt/jq/8Td/nL/3Qz/IP/gLn+WdL/wtlPeaWVBRxJnUMC8qpIaoaOuzu2iz11jbTQKpgna2jzWp4kwbePNmNv8osTG62JdlomWbjT4iljpY5wW8eZGVXmeldfFnVayLArHcwJ0W8ecl/EURe7KHPWkSSl2MiwL2rID0+HWkx29w445YGT1CuYUzKxOpdZz5PpFWJZArmJMC1kTYQjb2IAMJFvOXO/MKodzKrAstErOBvdwn0mtEmnBFW7M6wbJHqDRYWXVBK581ieQhodzGlwr4C8EAMGevC2bBvMyNe0KktPGlUsaCqOJLAhQmPd7h1hvjLkpMv/NFQiW7yr0oE2vivoy1Kr68h3r+RRK9wo3XJTVaeIsqa6tPojfxpCL65ZuEei2zMYgHm/aizMbr4sr7eOo+1vQea7uFOd3lxmvjyweEqrjFRpG1XcGX7+Eud1jbFTZOFU/eJdYLJGYx41pUCNUiV26TjdMg0kqY07tcuy2c+T6+VGRlNdg4La6cNtZ0l5XVyDa3JbxlhVhrcu2I0Ee0b5p8FB1x6x3jLcQD+Vht4cyLXDldfKmELwtQob0osXb6xEYneyAtYHqe1Gal9/GXNVKzha+ImYGrVHCVBqk7xpjtEuoVAc50BCvEkQp5q8KVD4jNCoFWItBLJFaV1K6Lg71WxJF3iM0yriQqvWunw8ppEhpFIrOAMbvLymllyswmnlxnZXdwpSK+WhQqOrWKr1QItRqpJdSQWxZDbAjAqq/U8RVxSNcv9/HkGonZwVnWSIwuidEVrIplFWdZw5XqYn6kNrnxBllrZh9fPiBQyjjzIpHaFPwTrUpsVrGXu1z5DYzZDq4k5iVXfofEqmPMdvHVMolVx1dLONIBL9IxG+cQay4q1rfhCYnRxVfEwfzaH4oHylYTTymwcuqk1jYQqBEbfa7dNqFSwprtsTKbJHqTRG/lzBhfLZHaDSJDMCm2sM2NO8BeCMr9TTDK5yKrrIEj9K3i6l9odAiNDpHZJnV7pG6XyGqSum2eRaPM2lPnOhjwPB4T6nVCrZYdHkQIYS/3CbQKV14Hc75HpFeJdPGz50hFbqMet3EHY/YmoV5m7YiJizEtYEwLQi0r11jZPcKMM+JKVZSLr+DJJQKlhfK0jHpeIVTbREYNR76Hm9k5rHmZSO9wGx7lB6ZQbeFKdWKjQ5AdvCNNgByteQVXqvMsvE+gdLHmNSKtJw5fcgtnUWNtj7gNh+LzM/rc+KckxpBAaYvWTjgi1sV8ZeOOsgNrg9josrYHxEYX7ayAM6vxSfKIWO0iP97nyh5z7RySaD20syKpPuTGOWVljHHnddZWF3t2D3t+F1cr8sw+ZDOvM/u3r/FjP3SHP3Pns/zC3/rrTGZlArPLR+EhK6XFB3/0Jj/5l+7w2e+/w2fu3OH77tzhp3703+N7P3OHn/6Zz6E7v8ez1dfYmB20sx2spWi2eVI9v7+crHUkKvpdPFnANyO9R6z32DhjPElMbGKjz/S7d9k4h9wExzmgNsimRSu7m3FViqycNoEqGjqxKaZFvlpBPn89+/mt4soFoTz2hFXIV0qoZ2+wsTv4yxqB1CLRerjzKt6yxPNwQGJ28yAyUIRiVT0rsXGOWdtHrK1jfKmHPWuztk7wpT6ROsRb9liZR6TOsVBCKn1W1hEb+wRr0sSdtnnmPmTjHOJKTSK9Kw7ZUi0LARskZhtzVhIWCWcoZmZSHVeqs7IHrKw+idbBW9Qy+HEXd14lUlqEchPjsoC7KLIyWxlQtM6128OZFwjkColezxsnxqUIoFmd4C1LqGd3RXCp1jGmBexFKdMzi7+DgVoXsy+tjTkV9g9XqhGozVznm5g9wekxOriS4DYEWVghgKcdYr2X8ylifRtcCNbJyhphzcpieqO28p+j7e/WFrQZKE1Crc3K7pNafTxZ/I5EeofYahMazUwRWic0mlyFIzy1hj47yNk4W36FsxTmJF+p4EqlnOmUGDWeBX1CpcTGbpEadQKllOmmD3geDvJmysrskBqixaJP9gm1Biu7x8ruE2lbboeYuYTGgNgckdqHhPqAyBgSaH1iU0AYQ6Mr/obqIvTd/negd/C1NrHVJzLbuGoFRykS23Viu4mr1omtPrfRA6xFHU8VYYW1qJHaR6zs+9iLIYFaF00ko83GGeBKda79I1JTGIlCrcnKFiFppPW49u4TaWMi9Qj9osPGH2MuxBTEU4ZExpH4ede6mIsqgSb0oal9iCO10SZVUvsQV+6gT2uiXaAe4yyHrJwHRMZRxo8Q05BIextXOsZXDon0w4wpMSbUjkith6zdBziSgGneRCd4aotA62HOm9yGb+MrW6VpT0xcrCH2soW97PE8/jrSWRlX7nEbPcpDFU9p42tdroJjXGmIMWuzco6JzQGu0mbjn+LKA6x5D2tZJdR72ZzlEHsxINSOcKRe1uQYY8zqrN0TjFlTtGfkIb46xpEGXPvv4CsnaBcD7Pkxz8LfR5/0iI1jrvwHxMZ97OUQVxryUfQOiXaIv+yx0sas9DFX9lexJl1CZcBtcB97Xsu4QD3MSRPjssnaPmb5eA9PEoFhrIu/RbF2iDPvECh9nEUj/7kM1SGBNMZfHjF/v0ooHRFLh3iTHuZZB2syJtJ/F197F/NiTCg/JNW/yq37DT4K/oBr512WH7QJlvd55r+LMx0z/XaVa/sdPgq+QSCd8viP91ibX8WYDLj2H2GpHSznCC/8OsblkKcn/5gv/I3v41f+/B1+9S//MO9138C4+GNMe4phSgSeTWJ7OKaTBRHCwuGYLq7tkWZ2DfH8lxDLMAs04iDO9aKvBhVxBthMokjoSf+dC9/rJMW17BzM6TuicbGFboZeRBKlrOIVnu3l84rIFwf8LazS0o1sHiI+J9/xReNie3MF22IbLmynLY5l45gWgeflXIvtxXgvZ1iI2YVoZogGxpbXIUIIL2+YbOcermWLSUnWlNAUFds0BZvCsrN1gPfS7OG42KY4c28XC5ap4Xv2pyyf24JBPv1wDBXfNj6lD00ClzT0XjF7ODnDYh0H2fNEmyIJfHzLwrNMYs8j9lyCnKfwEv4omgx2rhLdvn0aBAS2ReQ6olmRhR5bo4fn2CjS4hVTx8t2xDZ8ePkyN3+Za1us0zhvXoiPbed2EM8x8FwD1zHE62zJpxmZdLtZ2iZJoe9/6rYNKrbciND3XjGVePk3QQQWcXaLuFqnxKHP89vrHPrpuzaWoWcBzNZmEuQ1mK1bN9j6Z23n0+YPc4ahTzH0OY6toSkSaWzz+Fvf4Qu//gv88l/9LP/HT/wlfvGzd/hO9Zc4/5f7uJMy5lkB66KMflbClxo4yxLa9E3ky98hVEs48wPMywLWpII9reHM6mLDvKjgzyvoT/bwpnXcaZ1o2cadlvFmBYJlgWBRx59VsS+LRFKdcFnFmR5gXuySqjW8eQd/0cpaEVWs6R7G5T0CuUYgN/LpRiiLf/ClJ69hTcXV2ljtYE0qJJqwIHhSEWe+T6jUSLQ26tMDlk/uEhtNnGVB2CGUcmYjaGPPG8TKkNRo48viwVew7BArY8zLMoFSIpJHhEqdxCyysiokWotQ6uAt6vhSiUgvEKpFQqVKpDa59Q5Rn94jNZqwuY8vFQRvQq2T6m0CuUqklgnVA1ZWCWdxD3u+x7XbJ1Qame2iiScVWJlCdynUeX3shaDSh3oNTznAV/eZfueLPAv6JHoV/fINVlaVUD0gMUuYs9cxLt/kxmvjLfdRz17DlwskRpVQKWJM7hJpJSJVNCns+S43fptrr4V++QaxXibRa/x/bL1XjKVpYp7X5IqUSG8ARVEUZUuQTRAGCAUa0I3tC9s0ZMmCRNiAZZlwkgRY1gVBwl7DFkVjl8sN09Op0sk5Ve40M8tdLUlbNrnL3Z3U3RVP/HPO/0lV1T0zjy++/5weGroodKzQVdVV53u/932ehdNg+MFXifUS10GbxCijnt/h2m/zcXyEMxL8h6nRZGo011McZo8I5Zp44KvUWDpdlm4H/WKDWKswd5pYo50M4ChgisZAaATnzh6h1iKS68SqALGFWhlPKeKpJRKng6NU8VbhhZzDVws4k23mXoOZW0c6exNH2mTm1jDHDzBH97kKmyRWCVfexhzdx1UeEJl5Fl6D8Yvb4rAy3iR1SnjqBjO3hnx2B3O4zdzpZayEKq6UI7HKTO0G1nhnTX6Xzu6uie+OlM+MEcVsLlHFGGzjyauaeQNfruLJVRFWmG2sUWF9CPPlKsrphjAuhD1irUisFfHlPHOrjT0sZiYRcRhf+DXsyQOmjnjwbPS3mXtNfFXwO1ZzmNSurn9P8BDamIMCV/4+HyXHaJdbzJwWiVXP4JTbxGaJq6hJapcxRwIYa4/LBEoumx21sIdbeJM8+sUGN/4usVojNrMphVnBlfKCJWHUSYyGaE/o4uPuK2WmVitjVoi2hSeVsCYlIrNFYrfxtSqBXl0HFaEpbB+r/bg9yWVhSGWtiPWVvAgr1AKuvENq10isKvZ4KzOCiBt0Y3ifyMzDco9AyyOd3SExG4IjMilksL/eGroo1J9NYrMo2lpqg9TYFe55oyWUrEGDSBMzg8QUBoKFK8KDxGyTWh2MQV60A7QGrlThZXzM0tvj8r03sIbCbHATHmP0C0inm4Rqkyv/EP2ywPj5Bq5cYOYIU4g1rDCz94n1VjaTqfAqOSbIbtPtcZFX8TGeXEU93xIQUGePQKrhT2pESoOls4d2tsPU6GAPiszMHtZlkUhpY12WsfpFAqnC1KwSKNtIl7dJ5QZXcoNoVOVnPyeCir/zn/0HDCdlAkswhF5ab/Mf/fWf5s997se49SO3+Odf/GcMn/0B/83f/s/56c9+ns985hZv3PlNPO1f4gwFMDYwXv8/sIYFPFlAMLXLHTy5wsLdXd+gryYAwgTSwZVqvIofMbX2MPriwfXc2cUeFYUqWq1wFexij8Xtt6+UiHQxHwp1wSNxJnkWXovEqqJe3kfr3ye1a6gX91j6bQbPvsaV18EZCeDx+fe/ztLdI1JEYPfiu//nOqiI9SYv/virOOMqHyVPccZ1hh9ukOh7JMYe7riJcVkmVLtiCjISwVegHWBPOmiXNexRg0TfJVLaRHILf1wTilKtI+CjwSEzp4cnV3ClEtYohydV8OQqqdkmMUVTyxoWmDk9Qq0hOCRKnURrop1vYVzsYA3yXLl7ojEp5Vk4LaZmHeX0Du44x9Jt40sFJs9vo188YOE0SfQK42dv4I5zzO0G3iTPxQ+/gieXs2ZSDXOYW8+7pNP7WKM85iDPwt1dv52rpkysN9fto1B7/XXSkyrM7K5oXIxL+HI9m1QK6KZ+mWfu7AlDzKS6bpOEqoD9rfgxidFCu9gmWIeDwgzijEvr0DDU6liTIr5eIzTqpE6H0GhgSyV8rUZsCzX1CqDpK0UcKc/Mba2BmjO7Ji4mpJwIm6UdAjlPpBaZWlW8yTZTs4J+eR93vJM9jhCt0ptgP1OeF/CklVK1gifVSIwui+zmPrH2iM1dXLmJfJ7PeBAH4kAt1TMA5gGRIQ7ZkdEjMnvE1i5qv0RkdIjMJqnbRr7cIDKF/nThH+OrHWKzJ0KL+Ig0m404Upup81iwiFzBD4r0JjeR4M14UoOPkqdZYLbiDO3jjBs4oyZz+yE3wVss/H2MoQg/fHWXufsYR2oSGSKgduUmrtIkNndxpAb6oIw9qYuWhdHFnexij3vExhG+ukeg7WFPmtm0pINy1mFqvYUr9Rg828aRWjhSm8Q6xhy28ZQe+qDCMjhicraJI1fw1Rah3sMet/HkvUypWsdTm8y9g+xt6WCPOxmk8yGhJpgXqb1HaLRQ+zu4ShlPFlOX1D4gsXo4Uo3E2sMet7DHHUKjiS3V8JQ2iXmMJ+8Rm0d4chflokRs9lD7RUK9i9avYAzreEqPQNvHHDaJ9GMS8zH26AD9sifglNZjHKlDah/iynt4yj6+socv9UiNQyKlhzOoMTcOCKQDjMsGqXGAcraT/b+p4Yzq3ARPWTiPGH24xcI9ILU6KOdbaBd5XoZP8SYd5JMCodLhZfQI6WSTUG3jS22m5iO88R5T6wmpfkw02cU4qTDTHjI13saTn/L8BzUC6SGJ9pSp8TbyiybO8ABvfMTS/l2Ukxb+5JBEe8wnyR9g9Xv4k0Pc0T4L+x308zaBfIwrdfDMLrLaxrCeIJ+0eLb3v/LFv3mLf/ELn+d/+6Wf44etuwzf+w5j6TnjyQWebRKZDrbprLkPgRsQeOG6oeBabtZ0iNaziyRKBSAzWDUr/jVBRTbhWE0oVi2DKMgmD5mlw3fczAaSEvkxnu0zS+fYhoPvBCymiwwuKUKGFY8iiWIxi9D07G0XExPHdHBMl9CL8Bw/a4oEr4GdGZJg1c4IfX/NgvAc0XII/WAtcljNMFZ61tWl+apJ4bseru3gZuGHY1rr9odrO+slgGvZ68nHaiqzmqXEmU0k8Dxxps3CksD1CH3x/HEYcevjmyV88grX1NaNilUYMY28dSixSKM1byIJXOZJmLUqXALbJvY9HEPHty080yR0MraF72Va0NcVD9e21mFF5LmEGaQzdJx1w8K3hRp19XxJFKwP8KHvYRlaFgistJ3Op6CZr00hgmMhfnwNpLTWUE3PMUhjH8fSmSaReKc67usaSwYT+RPJ1KeeHMtc11RE8GEzS+O1GnXV+JhPE+IwYJYmzNKEq8WMKPB4eX21bmToqrKeyazmMaHvrz94q08cO6vRuLaDpkgYuoSuDXGcCaYxRFX6OLaGrsoEnsbZB88pf+N/4kt/76/wT7/wWd74pX+b//f+P+RKfhvjdAuTsfysAAAgAElEQVTtxSb2ZRFnUGby/L6AP5pFQnOHy/e+hHJ2h5nZIlKaREoTd1TBG5fQzjfwhnmCcYlEaWJfFNFPt4mVKpFcwBncR32xQSTVcPoCuBlOSkgf3iaUCoRSgUgRKjdnmEc7v0ekFQnkApPnb+JPyuvmhnG5ycyqkRgVEr2GfPKASGkQyg28cUk44q0a7kRU0O1BnlhtZg+UaiRmNbtJFhVUX6kTyC1mxgGxVsca3CfWKyRaF2/YQj3dZmpWubIfoV9sEmnbRNoOgVRmbu3jjkqCI+FXxfNqFZau8MNHSg1/UhCWBqtKpJbwpSKp0WBqNrAGG+iXt/lk1ibSdlDP3iQ1qrB8SqRUMfubzOwqL6MW9mQHrb/JVbDP3N3FGuWRTu+wDJq8StskRoXJizdYug1exV18eYtYz5Oaea78KoFcINEreJM8c7vB3G6gnt1lbjeYmjWWXp2pVUY5e0NMPbQ8sVbAHj1AOXuDmV1b11PN/gMWboO5XV9PQGZmC9KHyCf36L/7dZZulyu3h3Gxxcn3vow/KXHt72FebuOM8kyNBokuJjCRUiGxalkroYx6sYE5FAe3hbtHbLTRzzax+jvCHKJWCLQKc69LaDYIjDqBWiC1a1jjTfTBfUKtyFXYEUwFaRtr/IDrqIUrb+OpO1xHbRKrzPjka5ij+/jaJoldJLUqmMOtDIxZZeqWSSwRRsy9JuZwm0Ct8So5Xk8q9ME9rsIe9iRHnCnpPLnAwmuj94XO81VygHJ+j9SqM/fa4mBk1Fj4HTy5gDUqrrkUC29PPBiXqyyyqvvC3sUe5JmadaZWjcQoE6kCEOuNK+iX2xiDbZZBG3P0gKlTJbVreHIR/XIba7SJI+2w8FsEaoHErLDwW0ztGtrlvfWMINKbTE7u8VF6hK+UCLUyg2dfJ1CLcHWMI21y8sPf5KNZD18tiGmBVCU1S0ytMvPMEJMaAj6Y6KuPbwVPEerYhdcmUMsYg+1sAtNg5rTXwU1qNdeTDzELaWCMiqSOeNAqX2xiSQVSp0lk1QiMMsZgk2XQZeG1mZy8iXR2l6XfEUGFVSfSS9n0pSg4JsMHLHxx+FQu7sD8EVdhF31wD+XiDYzhXSKjRKiJKcrUbpJYdeTze9jjHTxZHEZSu8HCa5NaVUbP3xC3wUoDXxG32IlZh4/eIjFanL/7DVi8xdLbwx4VBdXfbDOzu0inD/CVKlf+/voQ7stVplaHpb+XVfQLXPkHmcqzgNEvsXCPiLQuriQ+FqHaxByU0S+LpGaXSK/jqyV8ucrc6SGfbRJpgqkxd3dRL7YxBnm4+ibepMzogzvc+AdcuUJPef6Dr/MqPGLp7BIpTSYfbvBR9IQb/xhnKDSdsVbkOu1inu7gvtgkHtf4yVu3+NM/8ll+6a//O0znbyFfvok7qDD5focv3BJNin/wD/8+vvdHRPYx/vjb/PitW/z4j/84v/hXf56LZw/xpTaBWsDTxOTDkyrrur50usEsawfo/Rzy2TbXwYr9UUK7yAlmgdZicrLJ3DkkNXcZPdvITBC9dfBhDHK8jA+JDaGgDrUqgVrJGAki0A61MsNn3+Aq6AqdrllDvbjPVdDFlfJ8kh4TyGWWTjdrP/WQXtxl4XSIlApX/j7992+zcAX4k/nbaOcFnFENX27hjOu4kwZTc29tJ1l6R3hSE2dcJ9IfEupHhOo+3kTYQj6KHmOc59BOt/DlFgv3CKNfwp1UWXjC7KJfbjO12ryMj0mtzrq1wPwJnlRhcvKAmdMl1YUBK5RrTM02kVLHGRW59vZh/haJXsWb5Im1Mgunydxu4k3yWIMtXkV7pEYNs79JoldxRqKBoV884CboMbebWehYJTYamS1oH2skAgtjsENqtrGyGYfQejcw+jkiXUympnZnPd9wJuW1/ndqdXDGJaaW0Pb6ch31PMd1cMR1cIR2kcNXGuvn9ZXaa0aF1shC4SJ+FuKkZhtrWCDSG8ycHnbWPnHkCsvwAF+rMTnbQB/m+Xj+BHNcYPhCfE1Y+B3cTE3tSHkx+TBraP0NLt79MgunISaekx0SvUxqCMW4L+WQT95gbteY2XWibCKaZt8jvXGJq6CHr5RxJsV1G8qTamtYrCs313OPxNpj6gpLRKB1SG1xeBaMh1Z2SG8Sm/trO4WniNmFLVVx5Eo2fThi6hxmt/p7vEzeRj7fQTrfZO7vc5M8Rr0sM3yW4+PpQ2ZOF2dcQj3fzoLUY0KljTWoiqaJKaYg4+db3ARPCJQOvtxk6R2Q2GLaEBm7RPo+y+ApxjBTfPr7oh1i7ZJYe0RGD0dqYI6qxOYuM/cQc9gm1A5JzGNexr9LYh0xdY4I1C5hBgt1J/sYgwbWuEFs7gkGhb6PMWyhXla5jp6IWcekTGy1Sexd8bxKj1A75FXyTeTzPI5cZ+rus/CPMYcNPGWPm/A73ITfRjqtYA4bRGaPZXiIOS5gTfJcR9/EkTpo/VVzQkw/fHWX1H5EoDdw5BV34wmhdogz6Qq+yLiBOaqIUMncxVc6+GqPxDzEV/aYnJaQTitE+jEz5x3MwS7SSZ1Xybfx1S7KRSFjcDwkNR+inJYJ5B5X7iOCSYvL799lZj7lynsbZ9Rk9OwBL6OHuJMavtzGuKwy/GCbqXXA0jti+OFd5s4uqdnDGtaQXhRI9H3skWiw2eMVgLPNwnlCrB7jjLvIL0qkyh5X1kPG7+XwJ4cs/N9HGz7i9HvbBNIxXH2XUDpGel4jkI6ZW++QaE+w+l0+SX4fpv8XgXRI/908qf6YVH/M6IMSznifl/E7uEaH/rCCpByQGm/xbufX+drf+hyl//Sv8r//e/8m/6r4FUbvfwfNvGA0Psc2NTzNJPIjAjdc60P9LKyIw+RTc49IBBNBnBk3YqbxlFky/9dMP2LSOBbtiXRK4PlrdsUqEFhNK8S5zheNiiglyl7fLJll7Q5n3dAIPR/HFDMOx7IJPA/LMPBsMR+JghhdMQjcgDSeosk6mqILpajjrpWgK/hnvDJ5RDFxGGJqOsvZfB1q2Ka11q+uJiOr6YkIM9L1rGMVvkjjiQgWgpBZxuxY/fkKPLpCFoR+gGWYWIYppiBBiGuLpkmQvY5VQyP0fG59dL1YWz9WOtGVvWPFopjFPrHvsEijdUCRhm7WtAhIg+wpDEQjIoNvRll4sAoOVsaOVbiQRIFQnGZmkZVhxDF0ZnFEGgZraObr6cjrmYdoMLjrkCDwXrcqxMRkpS711o2F1eZFvEwPx1IJAxvb0kjjcK1yWTUpVp8o/oqemiVcgednqZSbATMjXNsk9AVTQwQT/jq0SKKAxWy61pIuZlPm0zT7dYxrW9mTmc1STGxTx7Xs9b7ItZ11iOI7rtDX+C6GNsF1FFxHtCo8V8XQJjiWgW1O6L84Y+e3/0du/4Nf5L/7sc/wj37iFu8W/hHK96uYZ9voJ1v4wyrOoIwzEkA6a7KBIz/AHglQY6ILpZh+nsO8zBFrNVKjRiyXcQc5okkVp1/EONvGHxdItRLO4B7+qEwwruAOCuinGyjP7+AMtnkV9Jh8+A2cYZVQrmP2t9Ev7uFOtnBGW9jDbbyx4FCY/Rz2cAd3vE2oFLCHQmMayg3m1i5WPyfo63admSU0coFUIdHaooGgVYj0Mjdxl5nTENVYtUmodnAGDdxRgeugxcJpEcltjPMKgVQXrvNRG3uQwxrdYWaX8CYlAqkpZiVGlUDZxJ0IeJg3KeGMiqR6E39SwM886tZgE29cIFKrYqIi54iNPL7ygJdxE3eyiT0Uu94rr5PNIrZwJw/wlQLy2T1CrcbL+JiZ02XutlAu3sSa3GduN7BHWzijTZZeg1gvYA7u4EkbzOziWh8XyEWu/e7rQ6RaJtYqeJNNYi3PzK4wtcpIJ1/HGW/wyXQXd7KJfnEP7eIuH8W7mIMHGP37RGqR66CNO9nGGeZxRnleBnto5xsYl1skWo1Eq2WQzDqhUlqHE+64QKhUibUGU6OVTTYaGMNNYqP2JxSBc6fHzKwTKmUWTpeP04e8Sh5ijQsCMOaJ53dloZ9cBi1CXTQiIqPE3BPtCU/ZZupU8LXcmk9hDO8zdaukdj6zQBQzI4ZgKiRWkalbxBw9QL28lzUgWhj9nDjU6GVSW9zGp1YdY7jF1G7gSHl8pSjmIGoJTyngTHK4ch5PzhMZFVKrhiPlMAYbYj+tN1HPtzCHBaZWB/lsE2dc4jo8JJQbLJxdrMEOkVoiUsvM7RbmZY5gUhesiHBP7OrNMtZ4k6kjKtZLT1g5fCXPMmgxc+tERonUrhIbZRKrgny2ydzpkZotPLmEr5ZZ+G1CvcR11MWTc8RmkcQqMPcrGKO7fDzdw5PFA+fELPDJtIc5uIs32cKb7JAaVazBJjOrgT3ZEppYTcxjpo5gUoRqlVCr4StlrFEOVyqRmEJRGGR/Fht1UqdHoDeJrTaLYFfA5YwqM7/NPOis38+JWeOj6aEIvbQyM6fJTbQrrD16iYXXZBm0CbQikV4i1ItCu6pVha1E3sYc3SPUc3hKDl8t4smCXZCYVUJN/HzutnAmO0R6GV8tol0+IDEbpGYL6eSBqNObTeSze8ImkR2K1PMtYQoKDtYti0CtkVptZk4P/XJHHMKynX6kNcTngy2+hiVGi9TqZtXaDt6kxdw5xhhsZYyKHr7cJFTa2GMxUVl4HZSzTQHn88QeX+/viNp/dittXu4gv7jPR9ERL4MDpmYLX6rgTbKwV6vhDIsEUp2ZscvM2EV6LuZd7niHwCyyNLrcKC3cyyI/+9lb/MwX/iL/7a/+fQajEu6kgPGizHcfP+Bzt27xuX/jT1FufJn58m105Uv40iZ/4xdvceszt/jCT/0Yo8u3hA5RrmBPmuj9HNrFNrNsqhDrTVH/lypCA6s2kU62mDt7uJlFRMDehJp36T7EmzRJjF2kky08qU6kNVHOBeA4tVrMnS7qxSax0ci+zh7S/+AN5m4XY7DF1GlhDrd5mexz/u7v8PH0CGuc4yrooZ5uMLfahHIZZseMn73BJ+kxxsUWH0VHTE7uZ5OxKp/MniKfbpOau8xsofYzByU8qc7SPWTuHKBfFjEHZW6Ch1wHD5mcVHClPa6Dt4n1fexhjUhpce0dMDe7hEoXo19hZu3jTmrZ7Ec0OCYnD8SMIWvwGP3cuo1gDQvY4yLuuLS2vghlaAN7UCCQqkRKnbndXIcRK+1opJZxx7m1EWX1NLMapEaNSC0TKmKCGapVPLnMzGmz9HeZ2i3scR7tUkwalLPNTOErAglXqqCcbTK1u7yKj3EmJaZWB3dSfs2sUGpCHavUssp5W/y79U4W2BUzK8w+qdXGmZSwRyKQXbi7OOMSsdGC2RNivZlNQBrEelO0N5SaYLrYXUKjhTUp48gV5v4+qdPDVWo4cpXQaDG1G2suTmrVMUfbOFKe67BHqFeI9RLOeAtvss3crmP072P2H3ATdEiNsmCc6CVirYQ13MKXitn3zSbGpWjfhVr2tTIzloggrk1q9kgdcZh3pAae0mLqHuAqTaxxjdTe5yZ+Cz+DbQZaj5l7lIUWTXy1yzJ4iiu3cGUB6kydHrHVE7fxUgdP3iXQdonNHp5awxgVBFzTPSSxDkgMAZ29Do+QT7eEiUZuMbMOMC4rwsClCLWsO24SqbsESjsDRteIzDah0SHUd1Evq3iyUH86ch1jVMRVmutJi54xOSKjhys30folYuMhvrJPYh7jSF3m3mNCfQ9rLOYWM+cdlPM6iXmIPanjyg1sqZGFN10ifR9f7QgWhFLFHJeIzC5X4WM8uYcxaOHKXRb+Q0K9jT4sYU8ahNoeM+cJRr9Haj5lZj/FGDaRzvIsgyOm7i6OXCZQDzCHDWJzF08VTRVf7RBqe7iSsKbMPTF38eRdPHmPqf2IUN/DV7s4snhewec4ItB62OMWsXFEaj0kMY8YvyjhK4d8nP4B6nmTUDsgsfYJ9Q6esk9kHJMYx1x5TwnlHoHUIZI6+OMmxkUrswvtZ+2zApHWxpfbhGoPb9JBvxSzQ/G9qcbU2kW/KLN0H+NLHebOEfLpNjfhMcy/ydQ8pP/uNlPjCcx+j2vvCYMfPmBhHHJtP2FqPkXv7xOa3+ba+xbeeB/9vE2qP+Ha+xaBdMjlD3N8HP8+M/MJxkUT+aQK0z/gyn2HSDnCG++R6o/wpSMW7iPkYQkveIiqH2MP9/mjyj/l7t/7c/zan7/F//zzn+PbG7+Jfv6H6NYlktLHs01sWcMxHWHQyBoIpmYSBTGO6RJkhg4BrRRzj1kyW880kjAVoMmV2SII17aMNI7X4cDqcL+yZqRxImCV8esQZMWpiPyIWTIT0xNXvKzVWfN100Bcmk/jFTNDsDXEVCRahx+e7Wdn2HA9yUijGM8Rhg9TN4g+pSWdxgmubTNNXgcQqyWBZzu4tv1aN5qxKaZxQhonLGZzfMdlmqTrqcgy+72VyWTVyli1NLxV8JEtBFzbwbWdDGb6GsAZ+kHWqMisHyuYpmBRiOnHp+cfszhYTz5em0HcNRAzct01W0KANf11ePDp3ckqWJgmsVCfZjDN0HWYhiGxJ0CaoeuQxtE6VBCNhddq0cVsuv79FafCta3/3zzEXYcWQvPprNsZnmPje2amJLXW048oe0euya/Z9GM1u/A/9cm24kmsOBSh7zKfitaEUJPGmekjYpYmzKcpszRhOZ+xnM+4WswyNoW5hmmumie+a6/Tp1WzQrx+dx1chL6LbarYlggpbGuM72lo6pjAc1DlPs9/+B6/9c/+Nr/9Kz/Pl//dX+A3fu4nefjPfxnl+1XCcYVwXEV+ton0bIPUaBOoJSZn30Afvkli5vFlwY7wJ2XhZx8VsYc72MNtUq2C+uIu7iDP3Ogw05vY/U3c4Qbu6D4Lo4t5vkMwLrO0OsyMBk5/m2CSRz25I2CZUhWzv0Ug5/DlbcyBqEGa/S28cYWp0cIZ7WBc3seXBG09kKsZv0LQxxOtijXYwB5tMTWE094dVfDkMqnVwJVzTJ0a9mSHxBDgwFjvEUza+FKZmV0V+9tBlVTbJ9XbuONttNMyM6tFqIrgwLzcZukcEsp1Yr2ML28yd6pMzRrOsIA9KLCwu7jjPLFewRzcJ1SKXHs9vHFRzDom28R6jkjbwpPucx3UuQ7aqGd3mVkNYZRQBUPCV4o4kzxXwV6mVatm048dUqdIalRI9DKJUcYZbxDrBaZWkZldJFA2mZpV7OEmqVll6bVIjAruWHAOEqMirBh2hUjLM7XKJIYwZVjD+7iTTWZ2DeX0TaZmFU/aYWbX0C/uiQmIXmby/A6xJngU9jBHpAidYazWmNttplaNQBaBiT8R05lEa2Yk+iJzr0FklHAmOwRqSUDIzEZWJa2Lmqwi4G6BUkfv54mtFpFdJzDLTB1x+A60ArFRXs8bXHmHUC8RGYXsoF3CHGUBnLRJYpVZBg08dYNA3yG1xc44NqvM3Drm6B5Tt4iv5vAVwVZIzXZWIa5lU5MckVFl5jRFKCEXSK26mILIBVJbNC8caQdPzuHKORKrytSuEeolMVvJHiRr2UF1BXJbGUBCWbyvArlCqIjt+40vWAFTY5fJiw2WnqiwT+0ac6/J1G4yfHaHm/CYm6iLOdpAvbxHpIswx5VzBFnz5CY8QLvcwpWKXIe7pHZd8BWkHeZendgs4anb6MM3mXslPHWT0YuvsfQ7vIwPsUd3Mfq3ifUcV36DQMkRqgWxwZYL2ONNQr2IMdxg7ra4CsR0xpfLuFIpU46KkMQc7sDiMS+jA6STe+j9beb+PpHZxhjlicwmH80fkjhNlP599NEmC79DYtZwsybLLDOLBGpJQO70IrFZIdSLXEddFn4TV94hNiukdhXtcpOZ22ThN5i5ZVx5k9gskVo1zOEOnpJfg0ftyXYGJy2SWFUB6pRWjJV2dhOfZ+52cCdFtMtN1PMtroIDPLnK5OQB1qjITXS0ruBHekOEEGabqdXhyt/nJjzkxfe+wsLbY+F3MIfbLP09Ft4+N+EjXkZP0S+qXHlPeBnvE2o1rGGRSOvgTurMnV2mdpvUEiHJilFwEx5mXAexz78ODpgaTV6FB7ijAs5IQH1jtcbMahPIZeSTO1x7u8ytHoHUZGkfwOwtTr732wze/zq+USCR6syGZUY/eJOf+8It/vStz/Jf/sovc3K2hTvM88p+wre7X+Gzt25x60dv0dr7KrJW4tl7/wTl+W/xX/3KX+LWj97iz3z+Fo77HSy5iDMpM3feYuZ0RRskAyKubtbdSZnYEHt9YbvYxx6VMzVlg1BtsXD3kU8KWIMaLL6NParhy008uc7SO2Bm7zL48A72qMgn08csvD2effe3ifUmN9ERgVJDu9xi7nZwJgWsUV7U8OUSrlRiardQTjZJtAbWYBWwb2UH+AYLexdjkGPp7aGcbZEYHZi9hTuuEyptrvxHGYOkSag2SYwON+ExM1scGJbeAQv/Cb7aw5M7LNyHpMY+9qBGMGlx7RzzKnoba1gnMfa4CR9n9fpqBiXu4ma8m1hvZpBDEWJ4GQMn1VvEaoNIFVwKX6owt7rrn3uTPNd+d82lENOEchZOlFk44nuzLxWyUEM0KwQUssDS72EMthm/EFMqe1zAHhdwJgWWXg97XFxDMlfgTDEBEXO4FURzNQeZOT0BAZUFs2L1cTb6xYzdIkIqZ1LFV8TXUXssmkWeVBFq3nFJ/PuVGknGoljphFezkFU4ktg9HKlKbHZRLnM4UjVjPLTw1QbXmZpUPrvLVdAlyNg4oV7BkYQO3ZNEk+Lab+GMtggUwS9Zuk2c8SZTU3wPtwab+FKBhd3GGRWYWcIUlZiNLEQTQaYAVdZxxlVSex9fbWNNagRah7l/tD7Iu0oTXxXTgtTe4yp6SGh0iMwujlTHVRpZgNEhsbpM3S6RJdgQjtRgGTxm6b9NpIuWxsI/wFNrJHaXxBZTkxWw1pPqpOYuS/eYQG4Ta7uESo+buIMzyTO19nDHLRLjgEBpEhs1YqPEzNslNrsEWg9z1MSetLMDeQtPreGrbdTLogCFau31DGQ1YUnMh3jy/rpVkZgiQNEHFaFWtZ6gXTZIbaFD9ZQGkdElMvaIzQNm7qPM+FHLmjN1PKVJoIkQx5l0s/bDPp4i2g+xtYcjdYiNI+zxLuMXZZb+26TWQ3x1F31QxVNahEYXX9lHuahgjetERifTyj7GV3pYo3b2/uyh9SuYw+aaUaEPavhql9jaZXyyhXye5yZ+i5n7kNQ6xhg0CNQ9In2fxHqIfFbD6He48r+JfFYmNveYewek9hPscRd73GFqHhPKPZxBg4V1yI37CGe4K5Shkgi+nLGAtL6KnjI1D5k8zxOq3Uz1LHS+sd4hNfaJ1D3MQY2FK+Y+vlxn9OwBkbbLlfcWU+MJ1rDJ3Dpiqu0STdqY51UC6YDYfIfE+Q7+5IAr9x3U0wbuaI+59RR/coA72mVhv0WoHGD2W7ijLlfe2yT6MaFygDvu4Qw7JMYTAnUXdVQmSp4SJf8SX3rID1u/xpt/98/yG3/xM/wvf+1n+V79DYbvfwdFP0NRh7iWQaBbuJa3hlAGXohre0yTWRYepHi2YD/M0wVpPCXwwnWYEPkx83TKfDoVys6MTSEaFMk6tFiFDWspQ6YHFZfgEZEfMU/n6ybHLJ2TRim+G2TmDT8LGMRl+WqKMU0EQHMVtnx6whL5MX42/UgyC8mq3fFpZWkSRTiWtZ6lRL54nWk2L1mHC2GEs9KgZvMPJ5uhrBoXuqqtjR0rJsUqaJhlYM7VMmF1lvWyIGMVUjimJewhrrfmcUR+kDEqXl0TOK/VpCsDyKo1Icwf7rphMY389VMaBsyTmFkcrW0dqzlH8ikbx4ohsTrYr1oSYcakiFw3s344LNKExPdwTWPdnBCsh+hTRg973WbwHOtTcxJ73aD49OtchRyi9eC91p4GIqyIAvFyV59QnuOs07BPU1ZXvIokU7ekcUjou9nbJl7vLE3W/+Y0jkjjiPk0ybSkKdMkymCaMdfLeRa+rNgZr2EignvhrlUvvuuuQSQrgIlt6Ti2hmVO0PU+ljXCsWUMXcJzLKTxOSfvfcD9f/Gr3P3Vv8av/+zP8MW/9HneK/5jrA/buP08br+I+nwL7XSHUBGqLOXyTczxXSJtG1/ewuyLrbzZz+FNSmvytz/eIZJLOP0dnMscTj+XBRUPCKQHJEoD82wbp58nksrEcoVwUkR+fpu5WccdVTIl5xaBvCNe1+Ae9nATd5zDvCzgT8rYwx3M/gMCOb/Wi3pjEUZEqjAjqGd3cEZbpEadSK0LraksNuUzpyEOi1JOmEDkOka/RDDpEGt1fGmbWKsQSE38cQd/UiM1K5jnosLuyxtEeo5X4QHaaZ6p0WFq1oh1Yf0IlRKxWuPj+CHKyQOmZoOZVccZbeKOd9bWj7nVzKCgO6RWDvX8a0ytIgu3jn5xX2yzlRyJkWdq50nMKtYox3V4gHS6gSeXxQ2yVcaa3Meb5EiNCs54i7Mf/BbO6AGpKYIK7eIb+PI2S6+OPXzA8+/+H7jjTWaWaE/Ip9/Am2ySGEU8aQtnvMHCrZGagneRmiVmVo0rr4V8cpul1yQ1KizcBoP3f4crrwXX72D1dzAut2D+hFfRAc4wR6RUuPZ62KPNzB1f58rt4o2LBFKVudUjVoVJQu/fy274axmIrLQmnSd6ialRI1LrqGc5ErOHMcwz9doEVglnss3Ca2ZNii1cOUdklNbtAU/Z5iZuM/dq6IO73CSdjLNwH3N0n0DbJLGKREYRV84z91oi0JIe4KkbTJ0qsVHBk8VePjaa2cFlB08Rxg97kuMq7GEOt3ClPFOnSWrVkc/EjCCxKkRGCWu0gTPZItAE1DK1KhmcqkmSAQ6NQZ65K6YY+uUO3riOMyyT6k1So45yeo+l08MbV7nxH6Jf5ln6Qp3pTHZw5TzX4W52Y99katcI1AKBViBQC1ijTU9zxrMAACAASURBVBKrwtxtCLhmVskONfHAeum3kc7eZOE3CbQ8N3EHfXiHuV9m5hWJzB08ZZtAE3ONUN3CHt1l4VWY2cIcYw0fcO23mFk1Zm4NR9pm4bUEt2OSxxzusMy0raIGXoGrp9xE+wyf3V7fwL5KDtEGeaxJmWW4zyLcw5aKxHaDxGkw9ZrEhgAfRnqFyKjiyQWmdoNAE/9Ppk6dudfAGm+JpoQi2Byrn0e6qPL7ap6pU4bFHpFRZHxyG+1yE0/JEWgFfDVHbJaZOgIsao42SKwKoSqCFmEzKGMMt/DkEguvR2q11pOFVUCgXWyvobGrHXxqdZjaXexREXssDunWsECo1rHH24RamUivY49KpOYusbaLdl4hVg+4jnYJ1BrWqIRylmNm74tb5WEu41cIFoEzLjF+cZ+bSEAlPVlYBCKlgj3cYWG3s9ZcEX9SJFKrmXpzB+X0Hh/HD3FHVdxRjfGH9yF9hDvK4xt5jNNt4ssCfr/EF/7ULX76c3+BX/6P/yYX/TyRvMWNtQfTd/mpHxdBxf/wj38F1/4WoVbmY+uIX/zLP8ZP/sTn+Plf/CucXnRIAhHGhsox7qS85gpEWoOb8BD5bJNQrYv3qVQTTIpJlbm7T2p2cSfVdVjxKnqHK+8x/fce4E6aRFoXc1BmavUI1CbXwSGJIawr0skGc3dX3FyPy0gnG6RWC3tcYOH1mJzcY2q3iY0GU7vN6Q9+hyv3EF8SLTXl9DZXfpNQKZEaLU6/93Wugn1CVcyk3v9/voQ7qfEyeox8mmPw/gNivc11cITRL3Dx3m3kLNBIzS7K2XZ2uOxiDCuYwxpz+xhv1MYdtHAHbWbWMYHSwxrUibQeid7DGpaJ9bYAStpdQk2wUqZWB72fw5erLLxd7HGJVG/hjATnyZ9UsvZMFX9SwR2XsAZb+FKBqVlbhxH2cJtALqKc3sUd54hUYQdxRjtYgy1mVoNILTP84Otr5WigVhk9fxN3UmTmdIj0OoMP32Bqd/DkimC1ZAHFqvVhj4ria1vGjRCzh8qaO+HLVfrv38GX69yED7nyjwiUZtYuauBKNcYv7uPJVT5KHor/c5qY2aWZmjTWmyIYyYxLa31pFlp4apPI7BIZHRJ7N2MM9PC1Vna7nmPmtoiNKtLpHaKMjWNmzIqF0yDRy9jDTZzxFjO7xtSsMnn+dbzJDoGSx5d2CJUCkVbGl4okWk3MHW1hJQrUStYwazKzu/hyPQNTHmKNa3hKi5l7SKh3ceXm+hY+NLri4K3WcJUqxqiAMSoQGk0SW9iUrHFNTBLMJoFRJXGazP1dQiMLBfSHuHKPuXeMp9bxtbqAak4qXEePBMhWawkVrHPAzDrAlzs4oyYL5xGhXsAYbLNwDwmVXWbWEZ5Uw1PyxGY+a02I9sPL5JuvbRemeNtduYmntPBV8fYYo4oIAfQuntLCk/eZOWIyEWr7hPq+aCMoHRypid5vE2gHWXhRxFcbuLJ4uZGxh6/uioaD3sZTaqSO+Nj6agdz1CQ2RPhhjeuERofYErBSfVAjUA+IjUOcSYdA3cOedEithwSq4Ef4yh6RfohyIUKTmbuPq2QzF+MAZ9JDudzC15oZ+PJoHSoEmtCnTp19EdRoHRJzn0Dr4Ss9PFkwNFL7CEfq4isHRPpD7HGXyBDg0dTpYY27xMZDIv2QUN0j1vbxRi28YYNQanPjfwvjsiH4N0aPSBPaZ19qceU9Jtb2Uc+K+LIwVen9HPplgZvgCe64jTNqYg9rXPnia1igNHFGTWL1EF86INL28CYtEqWLc1khkrok2jGu/JDBixZmv83ogyIs/m/GHxa5fHeHm+B3eRl+i/67OYyLOqG8xyfJtxm8v0OsCqbGzHrE+FkBa7CLOaizTB4jKS008xGp8TbP9r/Ixn/xF/itX/g8b/6tv8HT219EP/tDdPMS05JxTJ3E8XEtN4NORgRugKXbxEEsuBSrAMMNBAfC8fEdnyRKmSVz8feywGDdGvgUB8K17fVBW0wZxN9f2SNFU0IYR9IoFa0OLyTNWhyBG+JnMMrVj1EQYmVSBREUiCaFrhg4lovviLd59bQKJUQo4Ihzoy1+nGba0jgU9g83g3V6jvMa4Om46IpKGidYuoFr2RiaTugHyOMJnuNkRo8Qx7LW7AzPdrK31cAxrTWbws7+bpSFOOL9neBaHqZu4dnifbKCnDqWi204K0bFy3WLInDMdRjhGOpaU7pqUayAmp6l4xgqsecyjcJ1AyLKIJqBbYngIvyTsEvHMoRtY9WWMM11uDGLIwL7NaMiDQOmyacbFaIV4buiFbF6OXEYYJsG42H/T7QrPh1ovFaUCvClZei4tkkUOLiOThS62ewig4CsKi7Z/iYKxDs5jZNP7Wj8NQtjMZtmoYWX/TxiPk3XbQoBzwy4uVqwmKVrA8irm2t810aVJ+ug49P6VN9xxQc5EJ+0nuOuvb+OaaEpEo6lYhpjdK2PaQzRtRG2pWIZGsP+C9777vfZ/NJ/zxf/kz/Pr/3MT/PrP/sTvF/+J5gftDn7o69gX+RJ1Q7eqMrZ97+GM84R6Hn00ZuMn/825uAuV16bUKmgnm0SKpWs1ZBHeXGbpdXEGxWwLnaYfHCbWCmRaHlidQvrPEck1YjlGt6wgPL8Dt4ohzPYYmEJxoR5uUMgF/DlbTxpE2sg6pGxVsEbVzEuhcd+9Q3fGmzjTUqZmlSoSBO9RqgURMtBKpIa4iZa728zd9vY4+0MnldkarWYWj2ccR39rESiN3AnW+KWSO3gjdo4wzIzq4rdrxPIZTzpAZGew+rnuHaP0c63RVMiqDF69ju44x1ehYdY/Twzs43Z32LhNIUrXSmgnT8gVAQ13R5uEqrbzOwCkxdfxhreYe7U+CTdxxltYQ3uE2k73EQ1Qr2MMxGk+oW3h3a5jTXewVd3YLHL3GmgnL6JPdqE2T5Tq4x++SaJkWPulJhaJdzJBmb/LnOnSqwXsEf3ifU87mSDUBU34er5bSJVNFoiLY8vbzO1yizdJtd+G/n0tlCs+W3mdh13vE3/va8QyGWYPmTy/A7q6QOWbheWT5Fe3OXiB7/Dq7iLM94i0SvYgx1SQ4BIE62NN66R2hXM0QNu4i7XUZeZ2yTUK2t2wczM3meDAvawQqR1mHm7uGqR0w++TKgXWQYtAq2AI4kWxcypow/uYw43iAyh6/TVHfTBXRK7zMytEWg5rPEGtnSPyCwQm2Vis8pVKG7dtcEdImOHZdAk0svZJKXJwt1l7nbQ+vexxhtM7Qb6YJPEqpNm2+TErAl2gt9h4TUI1DyRXhTthOzgm1hlEktYDVKrw3Vw8CcgcjOnJ2wB50VSvcvS3SWQSzijPAunhzOsMLf28aQaM7tHajUxh1uMT26TWk1exsfY4wrmcIPYKDN3G4xefB1fzXMT90jtGpcffIWF1+NlfECkV3n2vd/ClXO8SneZe3X++A9+A1fe5qNZl9Qp8IN/9WsswyoLv4Yx2OD5977Ewi0xd4rE+g7W8K5o56h5YQNRCwLsmc1wln4HFo9IrSZ6f5vEbML8MTO7TaBWxK31UNhKXKlEpNeZ+/sswwPMSZHBizuMz+6ROE0+WT5k5rXwlSJzt8XLeI/IqBJqZRZemygLMBKrwjJo40g76P37WKNNrqOumH4oYvrxUbqPNd5gcvpVjOFdYrPETbxLbNQxRxuYow2mTo1AzePKO0KD69Syl1FFv9wmMRvM3TaxUUM5f8BVsMdH6SPszDSx9PezrXwV/XKHl9ERH6WPUM+3sEdF5k6PK3+fwQdvIp08gMVbhFqDxKqi9zeY2sLqYA0rWIM61/5b3ATvMHp+m8Rc3cj3CFVxQE2MptC0Gi1exccYg9w6HImy4CJU61z7PWZWi9PvfZml22HpdrAG2xiXm7yK9uHjdzAuN7l89w0+ih7D9B0ipcnZH3+VhdPlKulgneVI+kVeuYf8Wz91iz/zo5/j7/6d/xDNbGP1v0oilTBOuvzcF25x69Ytbv3ILb7zdpV48nv81//+X+bPfuYWt259nr2H+7z3rIylP+AqarHwnjJ5cZ8ku+WeOz0u33uDpbe31pQ64yrOuII9KhOq4oY3VFskRlcEdeYRsbaPdl4i0fdg/ru4kzq+XGfhHnAdHIqw0GgRG21mdg97VGJm94iNFlfBHvLZg7WOluVTLt//BqFaY2Z3uHaPkJ7fZ2rVCdU8XD9k8vwN5laXWO0wtdoMPnyTpb9PpLWY2XuMnm2wcI5Yesd4Ug3tIsfc2WXh7fPJ9An2qIxyvo12mWN4ch9fa5Lae9ijGs6wydQ4Rj+pEYx28aUuN8FTjMsq2nmRWBcHRnNQYuEerGcnoVpn7vTw5Oq6tTVzeqI9odSwBwVu/AOW7q4IL4ZFmD0l1ipYgy1So8bLcJfUqOGOczijHZZum4XTwrjcyCZpTZau+LUz2uEmENYgZ1IkMZt8lBxx5e8ydzpC9SuXuImOsEYFoe5Vqms7idHPYQ7yXAUHyKcbAqLpdLMmRJWp3UU63WDh7pMYXbSLHOpFjpvwGPU8R6x3UM93+Ch5yMLdpf/+bUbP7jJzeuJzyd1dBzieXF3Ps+ZO73VoIlfx1CbWpEps9pDPdwj1NlNnD1dpIJ3vYI221w2u0fM31o0u6fQO9iSHfnGPUBENs9SoEKoFZpaAZUdqUTTQlDyhWlwHPv6kSChXmJltUqtJqIn5jJhD7uJOqnhZWKEPyoR6F0dqrOcftlQntfeJzV1iq0nqtHGVCsMXd1EuN7GkIpHZQBvsEFs9QqOFMdphfHYHS8ox93ukTg99WCRUj5naj9AHFYyRaEBEZgt9WEQflIi0Fgv3APl0m0jrZlOrNolxgDfpMHUqYl5n7qFf1Lj2nwqVs1pg5pUIjRauXBdzCn2lKM2gkxm405XFlGXuHa3hoDfJE8xRlUA5wFeELWPpv4U9brHwH2ONBZPCk/aJjCMiYxdfa2YzQvE6rFED7bLG3DvGVRqo/R0Su8PMPRAhx6BOoO5zHb3N+GQHY1gisXqEujB5aJcNFv5jPpl9C+W8RP/DbWLjmI+nv4feb2GPd0msh2j9KnPvmGV4TGL1MtBnj0g/ZObtEhodlIsSzqTL3H1KoO3jSh2UiyKR0WXmHhDqXexJE+msSGIeEukHWKM2F+9vkNpi/qJdNnGlXW7it5m5B1x+eAflos51+LvYow7P/vA2/qTDtfv/0fWmMZLui33WkaVgObkRJpjYRBFRghAQSLDEBwJIIBSIEFIiiMUHPrA4UUxQHEDEigMi9r2+vmebpdfa96ru6mWWM+ece3wd3djGvorvds6dpZda333fl6rqZWbOffjwf6vOHAc+jLp7pqu7unumpv6/9/d7nkcoT/c4+87bmJc9WH4bb95l9MM7XAcnxbSjinZeJTWEaWj86R3McYmXyQMCpY0xqmFP2lwHj9EvKgXMtsnSPcadtQnkQ9zpAfKLMtaozuvwAzJ1QDjvYY465O4nBMZHWKMeiXZKZjzi2v8Yfz7EHvdYOU+I1RPcWZ9r7wmRMhShhXpEqAxJtGNG39/Gmhyw9B7hGT0mswaSegz57/G9zt/jV//KW/yvP/cT/O0/91P8oH8X4+IPUPQzdGOOKs0IdGtzII78GN8JcG2PLM7I4owoKLSksZh6LLIlkR+xylekxfusz2bOG4fxdZvCLUwY65AhKs6RWbyehXibdkYaZSRhimt7JFH6xeePYuJQtCHSKC7CBEucQf2AOBDcDNuwi2Ai2IQuUSDOqWs45rpRkUTi/m5YjMW5cm3xCDxvw6iIwwhTN3BtR8xcogjXsgVA03Y24cy6gZHGCXma4Vg2y3yBbVobQ2UaCQZknqabECRwQ3wnwLP9jVZ1bV/x3bDQrkZFUPHqZmP6WCtI1y8jzyaL/DfUpCLEWCThJtSIfYdlGhE45ibwWDcxYs8rrB6iNbEOM8TEw/tS+CGmJ9YXt/WdYjriboKH9SF+Pe9YhxVrHeiaY/HmbdbQzTdNIWumhe/ahR3E2sAw15/zi8DD2wA91zDP9e3ebIwkUbiZeiyyRDA40ngTZKRxWEw+cpZ5ys3VkjSOCDwX1zY3alNh/BABzDrESXyveOnjGvrm++jaDo5loatzTGOOoQvjh2WYGJqOPjrne7/z+/zm//HX+Qf/xZ/iN//9f5u/9dNv8bT1dzB/2MU4ryA93SFSOpiX+xgXO8UMQ/znqp5/A2P0Piu3S6Q2cCZljMsdEl3MHbxJGftyn0ztkWsDrIsywaxKrFSxLu8STGvE8vr9djHO7xMrVYL5PtblfczLConWxZ2WsCfbuLNtIrWCL5VxZ2WCeYtQbm1aHL5UIpQFZHNhDQnkKku7R2a2cWclMrNNqNSKUGBAYgpqdmzWWXitYm/eJFDb5PYQ+eye2JgXID9XEoaG1GrjyVVGn36D19mpuDo62ceern3tQ8xxBW++R261SI0G3rzEwu6JNsdc3Edvvr9xzV95PZZOB3uygznaYmELfsPS6RbzlQ6ZIWBlnrTDyquzdAdvPKkbFldrtjGn97mJ+7yKh4Vp4T4rr8PKa5MaFRKjxMKuEarbhOoOqVEmt0UdP5ArxKqwkDjT+4TqXjFfqWFP76FdvMuPswPc+RbK+dcxxu9yE7WI9F2M0TsEyhY/Xgwwx+9iju5iju7yeXaEO9tFPbvLwuqwdPoYF9tERq3gMrTRR9uYkz1yu09cAM5iU/BDMrtJYtZZeG0io0pqNwroo9g0O3MBKfvx4hR7tkNi1Vm4La7CLqld31zhXnhCUSoOx20Sq0Sol0jtJrHRwJMrYv5jV1kFDVJnl9DYJnWqREZZgBTNfZTLr8N1n0Ct4KsVrOkOn+cnxGZDhBPjLdH+MBqsokNsqYyv14nMFo5SwVWq+HodY3yf2/gQc7KDNd0TulyzizOrol7ssvT6OPMS6sUWqdUlt8WT7ljvsfKOie0egd7ClWvFwemYzBQHiaXVJzNbvIwO8aUS7myHhd3g2m8Tqnv4suBECOtMVaiG1X2ugxaZVSFQtrEmFUK1QWa3eZ0dCcWrXieze6SmYECEWpXcaRObDczJNqnVZOF1sWa7xdXjJrkl/i67MwGzFTXxClFxqA/1Cr5aJlBFZT7Wm3iyaB6EWmPzdzx3xAwk1OpEWoPM7W2+rwt/wHVyRGg0CfQGid0hcboEepOFf0Bid1kEBzhylchsE5ltUktMdW7jQ6zpNguvha/ucZv2GP/oq4TKDoleIpB3iZR9rrwOzmSHVK9jj3dIzAa528Ge72EVHBJnvidq3UqZhdchNupY012ceYmbSAQS5riEUTABAlVsy915VegQNWEXSIwOuX1EZg6JtQGJcSBe1wcESpdEL6rxelF7dw4Lk0GPzBQ169SqFyaVHqHaw5m1ibUDXsYfkNtDtMsdQrXJdXhEbvfRR+Iq8pV/iDuvcPG9r/EqPmVhHrK0TjAvKtz4x9yGB2gX7xZa4wYrt4t+vkNm9MnNA1K9g3Gxy2J+xEKv48vbyC/6/PG33uJP/4mv8L/8z38TSf8Yc3pfzFDME/7p46/yr/70W3zlTwgmxVt/8qf4yle+wls/8RZ/46//RUL3t/D0Aa5cJzdF20804sTX7ExbBHKPQBHMhdTq4MptQr2/Ae15aofUGeLKbRypJbbhaldcmdU6BFpb2ATUOq5S43X2iFhvi8CoCG8Ss4M9K4tD8bM7fB4O0eclXmaPsc/2uFLaLIwmedhl9EPx/4M52YPFI1ypwsvkmPnz9+H6Q+zJNrHWING65OaQVD8klLosrENu/GMCpYsntbkOHnIdPCSzhrizlqhb28eY4xqR2uPKP2XpniA/3yVUu1z7D4j1PrMf7ZEYh9xGD9/Qtg5I9ENS8xj9cp/E6JHbh8LGoLTw5dZmLiNaPeLA7ko1wcwppg834TGx3iwUk12s6T6uVCZQawRqndv4iMTs4cyrgiHiiPmTePxokVgNlIu7hLqwI93Eh1izXczJtng7OkA52yVQBAx25R2hnO0QKG2W7hG+3MKYVkicAxypTqR3CZU2C0s0yhbmgNjqCxCk3CR3hyTWAHtex57XSQtwamJ2cWYVMru/AbFmVo+le0BqH+EqQicZWz0Su0tkNkmcFpknuA2B3sJV6iz8QzJ3QGyJWUJkCrhobrXwpRK+VNrARxd2i0Svc+2Lx1pndh93dp8rv4k9vUuk7REou1x7B8RaA/1iC0+uchsf48oVIrPF+Nm7rIIHLPwT9HEVY1rDlprEpoArxuYBC19MGjyljSu3WIUPiM0B+qSKcrHPwntA5pwQ6gd4So/r6AMiQ8wT7Hmb3P6QxBoind8jNDq8zn6L1HqANa9jzLaJzaFgUdjHBYzyiMg4xJ63caQOmd3BntYI5SNy42NS7SOMiz7evEduDwn0Nr4qLByhJoCZ9rzQdwZHrMIHmNMGzryLK/VZeg9Fe2heITKbhNpDXOmQ1D4m0Lss/RMcqUNsnBJpD3mdfRt7OsSTTnkZf5tYf0RmPywCmwYLb4h22cSdn7DyPyaxDrGlGrF5RKg+xJf66BcVlu6xAM9afexpjVg/INaGhNIxvnRAago7iTWvE9sH5MED9FkLVzog1A6L8KGNMamQuyek9imBOixChwGJeUJkHGNOOmTOQ0JtiHJeJ3WEitWTuyy9xyzcD/DkA4yJUJHa8yaRfogrDVj5H2NNB/jKEHve4TZ5QmweY897RPop18EneNIhkS4e/17lHxBbR5jTFol5xNJ9RKgcYl22WVmPuPU+wrzoE6lHxHoPc7KL9OJ90fIzD4nUIdJne6zsE5b2EeZlGXtc49b/AO15nZX5IaFyyE3wBHNcw7issHRPufafMP2sTKw+gqtvkVtHnH/vLgv7ISx/hxv/E579/hax+hhuv4sz7TB7eo/XyYesnI9xJyfo5y24+RYvo2/hTAbo521uw98i0R8SysesnA/JjMdE6gMi/RDfGjBXehjux3jKE36n+nf5tb/6L/Ib/+6/zLt/9d/hm3d+hdF3v4nrzlC1OYHjkdpiwu8Vk4a0kCYkhUAh9HzSxCX0bQHADBKu8hs8O2CVLzYH7tAPSOOYVb7YzBvSOC5aFKIdkSf5ZtYhJh3Z5vfXgM41byJPcl7dvCJwA8GAiBOiICguVnvCmFEEDCJkcDfsxDUWQIQg4YabsW7hr5WknuMWDIpgE0g4ll2EGtHmeyAChHTTJknCZNM08d1gYzhZLxECzysgnOJ7JBYJ3maZsA52Flm2UaZuXhZmlKj4foaeT2qHJNYGpnm70ZGuw4l1QBF5a7imvXmfN2cgWeQTOCZp6BF51ibQWL/PetqRx9FmEhK6TjH3cIvb2V8KSN789UeDirXhY60BXYcIcegXms9gA85cTyiEgcPfWDjeVJkKs4a3aWasWRa+a2/Uo+vPG4f+pjXxJkdiPfEQfx4XPIqEOBSQzSjwvqQlvblaFmGFaFysoZ+h727ClHWwkoYBkesQue6GBbIxqrhOoX5xcCwVTZ0IVoUhY5kauqqSOSbWRKL69i/y9n/3b/Drf+lf55f/zL/Ak1/7a5g/7JIbQ5xJg8kP7qA83yK3uoRKBXN0H/nFu7yMO2RWFfn5e2jnW6RGB39exZ7sYo23uPUOyfUu6tMdrPMy4ayJcbZNMC+RGwKkaV/u403KZFqTVK1jXW7hTnYIpRL+vI03q+NOS3jSHr68hzPdIVSqRf3xuJh4lNHP75HoDRKtiT0u400bGJfbBWG9gfTsfQK5WkAr6yR6E1+p4cxLZHYTX9kn0gWcypebxPqg2Mh3yKwO+kjUVD2pgnJ+f1NNT8xW4aZvEapNAqWFMS7jzOqYo/usPLHTlZ/fwZuVMS52yK0+2tn25mpUrNXQL+4WMMv6piZ77ffEwU6uY1zs4s0r4tCn7eNK9zaQwcRsEahVjPEWP16eEBkV9PGdwubRwZP2kV+8iyftihnH7D6JUeY6aBKquyRGWbQ7lHJxkBQatNyu4Us7xHqJxCgTqXuY4ztkVnVze2d2F3v6PpG2w9Ktop5/g6VbI1C2CJR9nNk2K69DqFaI1RrevEQgVcmMNpnTItSqxEa9OIA28OQakdYmNXvkTrd44lvDVyqbjb+vVEWjwu0S6XU8uUxYcCASqyEYArOdAnxZ33ApUrsueBVWrZgv7BFo+6R2E2cuqv6BViEyhM7T1+4Rm3sFdFNwTAJtj9QucZuupygiqMjsFr5a2UAzY7OBp9VY+AOseQlfrxPoDax5SRymDTFFEODNNlfBAcZ4l7hQURoj8XdLfK01nHmF3O6T2wco57toF/vk/iHL8IjJszvooz2h0tPaRHKDWGmSmS3c2T6hUibRq6RmjUDZxRzf4VXS4yYYkJktzPF9rLGYZGgX77LyGizdOgvnUOzB7faGuxAbjWLD3hJfo1LGk0u8yo4JtSrK+R2uwgFX4QDjUjSf1kGFL5UIZPFEXT27Q+Y0yJwGoV4Rsxinw8of4MlVrOk+S29AZnWKMKrMbXREZncJNaFyje22uCKo1cjcHqnbJTJbhKZQBt6mJyzDQ6x5CVetsQoPMaZ7RGaLxO7weV5YTIwaoSaYKI60TWJVyN06S7dOblWxJwIaLD9/F2+2B9kpsSqmHGv+RWw2xA5dq6KP7iOdvY8z3xN6UqOOPtomd3pCb6i30S/3cGaVDcxQH+0K9oJ3iCfXsWcVfpx9RKT1sacNYn3A0j3Bk9rMn20T631exicCejkpkxg9Yr1HrPfJrCEL+5hX6VAEYFaflXdKZh6xdE6xJjUy+4DYaOPMK8Vk6YDE7OArdWEV8YeEcg1nUuZV9Aj9vEymDwgkAUZMzSqhsi/abHqbSGkx/fR9lvaAldMj1qqs7EOu/Dqe+j6zsx3++1/4ef6b//Iv87Vf+6+5HG9jS3viSv68i3l5wPPvtvk3/8JP8LM/9xZ/7Kfe4q/9Z3+JlSVgFQAAIABJREFUg87XSfzf49M/vM/r5cc4Ug1ztM+Nd1K0RdpEWk9MN7QDYr2PNa0I24k5wJjUNsrFzDnCmomNeGiIq5L6pMbCOyZ3h0RGtyD797GlCsr5Nur5NiyfiPnNvCr+HTp9YQe5uMci6KMoZQKnz/zpPVKlSe51cVxhsBHzqSorX0A5l16fSG8IWKBWI9VbqC+24eq3uXIeYI/q5OYBS/sAX+6Q6AMRPgQPSfQB1qROqHTJrCGJMWDhHOFJbRLjgEjrE8hiwvJ59hGxNsSeNok0EWI6syraRYkr74FQEeo97GmVUBVBgD2tYk+rRROhj/RCTCNCrSmAksVEaT21MSd7Qh3s9FDO72FP9zfBfqg1sKYVrGmZhTvYBBmJ2STUqqRWg6vCiGFOtokKyG3utHGkfbTRfUK1Tai28eXWxt5hTarEughXHKVJoHdw5Sa+0iJUO9wGp5gX+6zsYqKgtAj0Dr7WRh+XMWdVMveQxBYA1twRVgprUiKz+4Rqk1hvE2otrHmD3DsmsQeERofU6ZE4HRKnzcLvcRUJLoMj1wiNNqnT3wQVntrAm3/B57jyum88/rUJ5DKetL1pKC6cesF+EhPL26grZlaqYPZcBQeEeoNAbxDbHSJLTBQcqUXufaEXXZswxNtNAr1HYh1ym35AqPfInCEL/4Slf4Ird7FmLRLriIX3AF/tk1hHBIUVQ3rRwpjUCYwmuXeIpwxIrYdERp9F0CXQBnhKj8w54fPFJySWCBoy54RX6ceEWh1rUiVSj1jZ38SdHBOppwTyQLBSHDGbyZwTIuOI2DwmsY5w5Cae2mThCZBkbByRmCek9gm+1sVTxfch0h/gzMXtfbWLPW+SWMc48z6uNMSeHhBpDzHHBwTKA0L1lNx5hK92MacVlv4xznyALz9g5X+T6+ghrtIgUAfchL/NTfAEYyS4CyyesPKGGKMykTpg5T5iaT3BGneI9UNic0DuDQmMHsa8SWQfY027hPqQ2+QJqX1AbPaxZk2saZur4EMS8wRfOSAxTwg1YRsJtaGYbkh9lsEQR2pgjOvEhpiDRMYJ9rwjlKX2kFXwGPmsTmo9FlMc+QBX6qKPa1yFH+Arh+iXHUL1lMx+jD5qCO6Ic0BkDEmsExGmGMeYl01CaUCun5CpxwTSCeaozZV/wsLtcR0OhBZY6xNrR8hP93EnTW68U1bOkPEP3idRD8iNB9x6n/C9b38Ne9Li8+wjroOHSM/3yK0HJPpDnPEh0x9t4c3bLOxTFvZD5Gc13OmQpf0xK/sTnPERkTrEl1vk1jGp/gFXzreY/aiCL7e5cj8iVk+Rnta58j4m0R4QKifYkwGBdIQvHWPPOvjWACd4yNm4jyM/5vLDr7H13/55av/5X+RXfv5n+d3Sr+FNv4uqnyPJExzTIrGFjWJ9iF9rP+Mwwndc0RYILbIkYJkvyJMFWbwk9OKCo1CEG+EX4cZ63pHGSdEiSEUroJhiLNKFmHfEWWH4WJKEAqSZJws8xycJE64WV2RJLhgXhfJ0jQBIinb9+oAvxA/hG6rPL4KKN20bQaEVTaOYJIoKPargH3rFvGStA9UURXwdhYVkfX/XqtZkDf8sgpD1fcsL/ob7xsTjj0I0XVu0OdaiiDVmId5836LN15H6MaHt89brm2UB0xQgzTfDgrX9I4+DTfNhHUCs/3yRhJumxTqgWDcjQtciCwMCxyZy3Q23InJFeCGgmT6+bWwCkDeDkv+voGLdckiiYBMaiNZEVDQk1rfxNsFDGkebWYVoQqxbFd6mkbGeh4jQI3hDpypun0Qhtql/iT0hQgj/DaCm4E6sb5OnX8A016+vzR/Xq+WGW+Ha5mbW8kWIUgQkjvMlSGkS+F/6Prq2g6HJGPocQ5/guQquraJrMrZpoY3OUc/HvPerv8BXf+HP8ct/5qf5pZ95ix9U/yfkf1ZHe1HCvKhgXpbJzT6+JEIId7YrwJXqNr68Q6CUscZ7mJd7OJMSkVrDGm+Rqk1h9RjXsM7L+JM6/rSCP9snmO+SyC28SQV3XCKSqgTzMubFfSK5TKrViOQu+vkegVTFGm8RKiWMy3sEcoVArqGf7WNc7LN0+rizPfTzewI0ZQ1I9QHerIwz3cca72KOdnBnJZIiqAiVGs5cXAFKrQbWbAtfKbH0BsR6F2faYOUP0C+3ceYlYZvQhPfbmu4RanVu4yHK+b3iascJnlTfbKJTc8C132P29G1irQ7ZA0KlXuhJ66R6d7Pp9aUSr+Ih+sW9woLRKGq127izfW6DI5b2gFgVT249abuwd9SKkKSBK+3jq2V8tbSppHvz0gZypl/cITGqrLwmqVnGGL2H8uIbXAdi2uJL4mcq2jJNjMv7yC++wefpAGtyF3N0h0DZ5TbqFrrSMiuvzpXfxJ3fRz1/m6VbZ+U1mD39Gi/jLrnd4MrvID1/h9xqchseYk92cSb7sPyA1BZPWkO9xsofEKh1Qq2JJ9XILHEYSAs//Mo7ZOUdYs+ELUEo6/Y3c4rcaZNYTYzxFldBn8QUYUVqNYjNmgAf6lVis7ZpanjKNoFWwlfKGONdroJDYrOBK+8wf/F1XOUOkblLqO/jSLsFgLPCbdLmxff/IQuvKxoEbgdtdJ9Ir+FK+1wFfZTzOyyCAbMXd8j9Pq5aLRgKHVylijraxpX30cf3uSogkoJnsFtcxRQH9NzpFoaBfS5/8A6R3uHzTBgCLj57F1uu8XrxuADJlfGKbXko1UXzaLrHwm6zsJuMf/hVXqcDPGmb3BYzKKG8a3Lt98itBokhmCRXfovE7ImrjlaLxKyTOU0cqUSkt3idPuY2PhRQSr3GVdDHlfYJ9drGrJGZTZypaAvdBANirVYYcErComMKw0Zq1YnNOo4kgJNXwSEr74DRp28TanVYPuYqOES72MIY73ITDVn5g00gkbpdAr2Bq1RJ3S4Lf0Dm9jBmIsyIzCa518PXaoRmg9BoFI0WwY7QR/f5fHFMbIqfryNtcR21sWf3yJ0aC7dBbjdYOC1yu8X82bt8np1wHR2Q2S3Ui7uFTnZXhGVmQyhm1TK+WibSRcXZmZdRzrfInQFX/hGeLIwdniRmGO68Sqg1CdUmxniPSOuRmgMCpY0za5DoQt0Xql0CpYMrVbkOjwSM8/mWMET4p5ijKvNnOwRqlYXbx5OamOM6S+eUhX2MJzUxxvt8nj0mMbqY4xKzZ/fInQGB0sSZVQm1Fq+iU/x5HeX5DqHUFofA0S7OdJcfZ8fkZrt43C+xtA+J1TbG5TapWWPh1IjMFpZyB0t9G9+oEJkPGP2oxuvrD7ha1Qi0BtrlHr7c5tp/wsL5EGN6jKt/jCp9QKR9C+3iEG3UJtC6pLZ4LPDlFqHSKwxN7QI4OWBhn2BPRNB5Ex3ha10cqUWg9QiNPqHRJ9B6omGhtItK+YDULq62S3WuopPNoTMtDuSB0iAsGgmuVNvAOz9Ph6jzXRyvw9mzO7D8CPtiF3O+x/Oz3yxq+VUSs8XF97/OdXiINd0rGAzvsnQ6RGqdSGnz2e9+jUQ94Mo9JdF6XHz3GyTGgNQYEOt95s+2iLQeK++EUO0y/vQuK++U1DxEvyhjjWssnCNivY92ITS15N8ikHv4sgBSplZP2D+UPta4xco/JtI6uHPB7YiNnoAwWgeYkwq+XP+SFnQ9PQvVJvLZfexZqQDtDpk9e794DK8RKDUmP3qH6dM7JGaXq2DI5Q+/IXSkRh1PKWFNd7iJD8VjhlbFK8LdZaESduZ7XPknGKPSRrm5dIeEaruAYjaJzD6h0cVTmiy9I678Y5xJFW9W58fJY2ypzsI/IjJ7OHIDR2oQW31S+wBHbmwgxUIrLWDIV/4Qe1oWlhGlha+1ia0+id3DVerkXp/AaOCpteKKd4vQaKNP9vG1JondIzTa+FoTXxKNyfWvK6+7mb+Yoy08aYdQ3ScxKgTyLldei9uohzG6g3L2DtZoB3u8y9LpYU32CNQ6jlzBUSpkvrB5rGcPsSn4CI4kApbb5AMCbQ3DHOLKHRxJNIkiY0DmHBNoA4xJg0AboI1qaKMaoS7gjbPne8yeCtBjYDRI7D72rEOoH7MMTriKB6yCR+TuKdZMKDRz93RjEFn6D4WpyT8h0Y8xL3sk2iNC+ZhrXzS6PLVB7h3hKT1CfUioCz3owj9m4Q+RL/ZZBQ/FgVs9wJw0WQUPyNwBtlwmMR/iSgNC/ZDIOMBXesX04YRQO0YfdVj532Tlf4J60SXSTsmcB/hqB2teQbnY5WXyCbH+BPlFE3veJNBF0KKcdbCnbcFbkJpMn94hNXsC9qkfkhrHRPIJ7rRHah4RaF0yd0hsH2DMmyjjOoE6xJG6eEpXzDqKaUhkDPEVwaIItUMW3kNS+1RMPswjAvWA2DjCVero4zJX4WMi/QjtUsxNQv1QBEhaj4X7AO2ySWw8JDEfkloPi0ZLW4Q2Uh9XOsSTj/AVMRtx5TYL7whz2iF3H4lGh3rIynmEN+0SKwfk2hHudIg96ZIYfa7DQ5aeeDyM1D634Uc44yaJNiDVeyysAYHUQnm2D+lvs7I+IDVO8KUevtThNnpEag5xZ138+RDzoo8vdXBmLVbuQ+xJB3c64Mr9Jkv7Yz77vXvITzss7IfcRo8Y/eA+7vSISH7C6+SfcPG991FfNEn1h7xO/gnPv3OPhf2ESD3FnR4QKieEygkL9yGm3EI1DnHCb6GPT/h25Zf4h//xT/L3f+4t/sHP/ywH//ff4fwPP0YzL1EMSbQH/LA4mItDtl8AHdcv4zAiiV3yLCrYEjm+ExEHKa7tFLaPaHMgf9NusQ4IIl+oT31HmDjydCGYFEkuLCIFODONUq4WVyzzFYt0WXAr8k0QsLFRFgZI13YE7LJ4ex20/NGgYqP5LCQQa5TAxiZZBB6LLCNLBBjzarkSX18UEbhilhG4Ia7tbRoWSWFGiYIQ17KFYrSYjjimJXgafyRUWYcuG0ZHwX5c33/RyhCvB56Ypfh+SOBHRaPixy8JXQvP0r/UrIh9e2P7+KJF4bFMoyKIMDetinUzInAMQtfaBA2eZW5aFYEjLCGeZQqOhStCEM/SNx9j/XH+/4KK9QF+3UBYwzLzNMa1zTdYFvZGjSqmFF/oUR3LxLXNzcdetyLWH0+wLewNrHP9+QUfw8Fz7C8FJ7ZpbKCaAvopgonQF02Kq6VQkn7xesL1arHhWuiqsuF3uLaFY5lFS8LYKFsjz8WzTJLAJ7DtjWVF3B8D39MwjAm2NcMy54S+jSrPkc6eMfr0Gf/7//Af8nf/o5/kl37mj/N//Vs/w/fL/yPZ6BE//Ke/jn5WJjMG+PM6+sU2vlQmVCt40h7S89/AntwT20m5hna2TSDVsMY7ePN9zr7z6wTTGqnSJZa6WOclVlYff7aP9KPfxDzfxZ9WcUb72KNd/GmJYFYiksqYF/ewxzWsUQl7vFcYIkpoF3fEjMLqblSg0tP3MUdbrNwuid5CenqPRO0RyFXcaYlIrZNbHQFy1BrEqoBg2rMyqdUiMmpYs20caU/UzqUG9rRRXNEXV0P10TYvvvtVEqMlruQVAUFmd5DP7mFNS3hSHXdexxxXSIw+sVZFPbtDIFfEVUa1gXa2hT+vsbD6hEplo3VLjTrmaAv17A6RWuF1coQz3UE7v8fKHUD2WBwKRvdJjAqv0x72tIQ1FVfer4IB5mQbV9rjOupxFXRwZ/vIz99j6XR4FR9gT7fI7RqhKiCa134HZ7ZNZtbIbWFGWevQIrXMTdgRIcX4DqG6R6yX8KUd7Ok9zPEdzPH7LN0GobrL5LOvsvKaBQfjfYzR++R2g9fJAeMffg13tos92eU2PCRS6ljjPdE+kPZZ+f0CatrHk2sFsKzJ0hviy01cqV6AnCos3SGx0cWTRLiUO01Su0FiNpg9f5fEbIkr11oDfXyf1BJhSGI2NrrQSK9hTXcI9RKZ0yxgk+Iq7NLv40i7ONI2nnKPQN/FkXawZjskVoPX+SHW/C62dIfP8xNCrSqunBviynmoVTfNikAvntC6XVy1SmS20CY7YgIiV0htAWv0lQqJ2UK73C60lKKGbM/2CbU6C7dP7oirfwIG1yK3D4ntHrHdw1Pq3MYnODOhFLzxj8iN7mZ6sbBbhc2lRGbVigaN+He1dHosnR6hUmHptLkJesRaGXN8l8waiI873+fih18ltRq8So+JtCbTp3cJtCpcPcKZ7zF5+ja3yZDX+QnWbJfJ07f5cXbCbXiA/Pw9pGfvklutzURr6XRIrBqBViI2a4Taer7Uxp6Viiu4ba7DIZ5cxZyIKczC7WPP9sntLpZUInN7hEYTbbyDOt4mttvkfp/YaqOOtwjNhlCVmnXky7vcpEMCo4Yl7TF9+g5Lv0ds1vHkfS5+8Otw8wBX3kYfv498/jbm9C652yCzG6iXd4j0WvHzauLJJez5Hiu/hzXdEcpRo87s2Tu8TIYEahnpxXu8TIa8TI4J1DrWtMTKH/IqeYgrVTEnJVKrx+fZI3KnjzOrsPIOCTVRw58+vceP8w+5jR5y+YP3GH96h5fJIxKjjzXZR73Y5nX6iMTosXCGuLMmgdIlNQ4FO8XoEKoCahbrB7jzJr7SJLO6RHqXV8kj1PNdPFnoKzN7gDOv40oNbvwTMqOP8myLK3fIyjkgNzvoF1tc+30BLZbqWKMKuTngNjgmNRrMn32d66BBHpygzbZxtB1WcU+EBmoHbfQei+A+k6d3cOc1cueAV8lDzEkZT24Sm318tY32fIdwXidSaqzcHuff+1qheD3El3tY030WzkHx9bV4+gff4Mo/JdLa2NN9zFmd1B7iyC0cqYU+ruKpnc0BbxU+JNQHKBf7hEaPQO9gS1Uyt481F3MAX67jzAUnJHf6JGYX5WyLQGlAdsL4s28QGi0yrcvn+iHGH77DSm+R+4K7MPnsHXKniytVyJ3ehlGSWm2u/T6X3/86K2dIog5YWicE8w6x2mVZ/DuPtM4GBrp0jwhVwdoItQ76ZRlrItg8S/cYZ9bk8+xD1PMSgdLhyntMbh+jnO1hjPbxpDqJMUB6tsf86T6B0hKPo5MKodqB1cf4Sovxp++TmgNYPsEc7wt1acFvSIwO2uUut/EpK3+AMy9tZlmBWiPU6pt55E14gna5S6A2WPkHxEazmPndJy4eK9ePl5kt2nXSi/cEANdscBOeEqpt9Mv1fRWKWWtSQTnbJXUPMWdVYa+Yi5aXNxMQ7VBq4mttAq1D6hygjUosg2NcpYl0voMrN7nyh6RWD/ViG3ta3vA63ILTEVvCcpE6/U1LIjI7uEqdyBTTj3WD4tl3f2MDolzDKRd2m5Xb3cw550/fIVIrouU43yct/t+1JvfxpT2s8T1hz7KbmON7BPMK/rxCojfRLrZIzDap3cHX6niaOKgGmmhMBLowX9iSsGFExoDYOCR3T3HlLo7UwZHElXhX7qKNauTOKbl7ijltYk6bWLMWqXWMfF7m2R++izs/InOOUUfbGNMSviI4CcakKqxK/iNe599EvayijWrE5pDX+TdxpA6z53vw8hNy+wBr3MC4bOHPD7kJPiJSD1Be7JPYfRE26QNcuU+gHXKbfIgtNTCmJVy5RWQcEOqHhNoQa9Ymc4ZEZgdHrpDZDwpwZJfMPiV3HxAZR7hSn5voI0JNQCRz50NS6wMS44FoZahtPLVOaHQJtWPs6RGR/gB9UiX3DsXnsUUjaeWeYo4rOAUbJbcPidQB+kUd86LL0n4sJnVGn2VwzCI4QZvWcbUBV+FH5O5DlIsyvtYhMnosvFOsWRtPPiCxjvAUoV91pC6ZLWY49qzNKnjEwj8ktQ+QzkpE+jG+MkQft8icU0J9gDau4it9AnVIpD9AvWjjzPtcBY9RLysoFzVC/YiX8bcwxj30UYdAPSR3j5mfbWPPB2TOY0LtCO2iQaIPyY1j/Gmb8ffvEikPSI1T5s+2sKZ7LL1eoS9uMPrBFq/jJ6zsI+Y/uoszKXPtHXHjPcCddFGf1UkNEYBk1hBn1iBQeugXDRb2B2TGE/SLCvOnu/w4+4Sl/Qh73EN53oLF73PtfQvr8ohEP2XhHGNP26gveoTSE669T8jMIWf/bJtAOmLlfkSiPcS46BCpp6ycDwnlE6RnDV7GHzG73Ody0sDyv4mvfcj/0/h7/KP/5I/z/n/wZ/k//8q/xsd3f4XPfv8RunmJYsoYhkHiCjaD77hfXMEvDtvrFkIUWqSxYBZeLa7x7IDIj4v2hFBzLlKhKRW/vmA25GlG4AqOhO8GLLIleSKMInmSb9SkkS8CgTxdbF7XFUO0MIr5RuQHAnpZGDnWB/vN/MNxN9yLN4MKv+BGrK0fa9ZhFicbo6SAWppfNDSKj7vMFyRhUmhOEwI3xFANHNMlCmLSONt8zHWzYy2i8B138zJP0g0EVMBHxe1s09oELGtmhUAZ2AV408JxPOIoLRgVr8X0I3DMLwUU619Z5G+aE5Fns0yjzfvnsWBWrJsUX3Au1pwKwVhY8ymSAraZ+D6JL0KJ9W3Xn0vwMsR9WIcESRRuWBMiWPhiypFE4RucigDPEarRPzrz8F37jdBDBByubW6CirUiVAA87U2jYh10rPWj6xZFniaF5SMpQgrBmFhrSUWLYm34ELOPRSYaFlfLBcs8Iwq8DfDzC5XqOojxiFzRqggcEU4Ejk3kuQSOjW9bBJ5N4JlY5gzfl3FdCduW8Fwd1zZwpSmzZ+e07vwSW7/4l/n7f/ZP8bf/pbf47bf/BvM/qKI822f+2Rah3MYelwmVOurZXXxpn0ApCavFXMCxrNEeyvP7KM/vsbA75FYT+3IPZ1Qiltokchf7soI/rRDLFfSz9/DGFbxxGX9aIZJq2Jc7OKPtzfTDm7WwxxUCuYp+cZdQ2ceZ7oiwRK4Ryh3caRV7sl8c9oUGNJAaJGqPRG/iTkvEaoOl3WNhdfClCpFaZ+X0caUKkd7gKujhKfssvA7OvExmH5AYgv+QGC1eZw/wlSrSizu48zKfZw+E5/3iHonZEle8x/sY4/1iD95h/OkdjMt7xSGxxOX3v447LZEZHaFcHe2jnt0ht1pceT2087ubGYg92UE9E5BSXyoz++w9IqVJarSJ9Rq+vENi7JE7PXylhjXdI9LrLNwOnrKPJ+/hyruQPyDRxJQkUEqYo7tEWonUrLByG6RGHf3iLqlR42U0INErmKO7JEaF1KyiX75HqO4VV3pEk0K/fI+XcY9YLyG/eBtjdAcWR4TqPplV4/L7/xhePsae3EN+/jbefIeX0QDp2TtIz97jZXREqAgGhjHeIrWaRHpdaBvlqlAyWj2cea0A//UJlBY34Sk3oaCCO7OaeLKu7xObFVx5l5toUFz5F0rPpXtAqNfxlQqBVuU6OmDl97FnewRalZvoUMAPtaq4gu8PWXlDMSkwaqR2HV/bRh+/h6fs8zo7xpXEoToy9sndCtrlPTylzFXQJy1gmaFWRbu8R+52CI0mmdtDm+wQGA0iq4Ux2yOyWoSG0OEmZgNfqeBKZTKrQ2y0CdUW9rRCoNaIjaZgqcyrZLYg/tuzmgBUaU2W4RGpLQKexOjgzqokWpvX8QPM0TYrt4s33+fK73Ib9sRsaHafzKwIxeBcAGNfRUdEapWV2xG6WWkPZyYmJ6ndInOamNMtErPJVTAkMXp4comrcEBiCc5DbNRJ7dbm4C7YK2IuttYSCi5GHW++j6+IUC13W9gFCf9N/WxitsjsDqnVIdTq3ERDrsNDtMstroIDcq9P5vWI7Tah2RS17AIQl3t9EqeJr1dYRX1W0YDQrOEoJVK3xVU8ILVbhJpQBoZaGVfexVN2SawKvraLJd0nMMTfMXu+zW1ygDnbIbVbzN84UK2bFNroPonVJFArREZdmF6UEqnVEuwNQ5g89NEe9rSygRgqZ1s48yor75Dc7mNOSvhynSv/aKN9i/UOkd4hNrpY0wqhJtgBa25AZg/I7UMCpYM3b7N0hW401rvFNOAQTxJXOFfeAeZkB3taI7cPWXnH6JcllLNdXsaPuPJPMMcV7HGNSOnwKnrA9NN3kZ/fgcUjjMttIrWBNdpj5RyS6X3083208x1+nJ3gzbeJ9F1spY9vHJC6QzylRaT3irZZndyp4Ek1Vv6Q3O0T6A18tUrmdFh5PWGOkioEs31SrUaqN4i0Bkt3SGoNsaYtPLlKYnRZOEfk1jHuXMxAYr1DYoqrx4LgL2rxjiRAgp7awVM6vEw/xFe7KJcl9HGZ0Ohu7AWuUuMmOubKHwo7iyQYIuu3A6WBd3aXXGsQS3Veyn3s330b7/e+gffD9yEeol1us/IHGKMdWD7aTD+M8Q6vs1P0i3uEco1AakL6MZHcx5u2yPQ+194xT7/zNV7GD1DPd1m6h4RqG2taIbdFsONJbXy5Q24PWbrHm4lQbg1JjAO0ixq5fUxqDoi0Nta0jDGqkOgHROoh5rhMZh0QFBaUSOtiTgT8LlTbwvxh9zHH+/hFqy1Um2gXO7xOHwrLlFontdpY0z1uoiOU8/uCmRQdiXZOwXzwlRpLr4853SHUq6R2E2OyTaBWNsBJXxWPqbFR52V6RKCItkxq9vHlJsa4jCc1Ch5LE1dtFaYFEWJ7UgNrXMa82Med1EjsAb7WxphWcOQGodElNvt4akuoKI0OUTHzWMOQ1zDZhXvATXKCOtomsbvcpqdY8wqB3iaxB7xefEBi93DkGrZU5To+2YQZsdVl4R+ycrsYl/eJ1CqRWsW4vCd4UW6Xm2DAyu1gju6zsJtYky1GP/gqznSbV8khK7eNNysRylVivUmo1kWDRakW/4/sk7lHYsak9zn/wfuEumhQ2PMmk6dbLNwHeEpfKGzVAavgMaF2gCN1Nw0Ia9Yi0ISSc+E9INQP+Ow732D82Ta5/SHWrImjVInNLlfBBxjjDol1QGjWSKwjYmOINWvhyT08pYev9MndUyL9UPBMnEMCuUukDvDbUjWNAAAgAElEQVSkHvakjS/1SIwhvtZiFZxwHT3GmnXwlQHmtFnAMvtEpmg7hdoh6mWd6+iJaEXpBetJ7qJe1nDmfZz5gFA7FgyNaRtP6XEVfESonWBNB1iTPrnzmEAb4MriAkJi9ZFe1Mjtb5I7T3DkljCNKH0y60NC5QB31iI1B1z5Q3y5ztI9JlR6uLMuS/sJ6osaC/uU2+QxrtpidrZD4h6zCB9jTXtIL8qk9lHRYKjiyh1i85jceYwjtQn1weZnIFoQQ1y5i6/2yL0DfK2Dp/RIzBOsaY9AHeIpfWJTaFEvP93CmfcFY8N8hHLeIDGPuIoe4Ui9whZyQKQ/ILMfY8+6ROYBmXPIwvuIUDvFmQ3wJQHeVZ7vkxuH3LinzD+rc+1/iH5ZItTEcyl7Vka/rHDtPyFRe8Rqh1htEWsCuhsrXazLBv5sQG49wJ620S8q2NM63H6b3DrlO5/8OublgNQ4INEPmH62w9J5xMvwE1L9EbPP6oTSA14Fv4s7PUB6vser6JssrU9wJ4+Y/LDK0n3AwvoAa9wnkI6JtQekhmjsZMYjtLMWvnSMOW6iSw0U/QDD/QhtfMyLR/+Y3/yv/jS/8hd+kv/t3/tX+GT7HxEbP8KwxyiWTBAEeKbQXzqWvZkrJNE6HBC/n8QOcSTMGVm8IE+WpFFecBZyMe8oGgJpnLDIsg23Ik8zsjgvYJ1Ca5pGGUnRSIiDpGhTZER+RBbn5MkCx3LFHCTOipmG4F6sGw9BMZ8I/aCwdIhwQuhERXDg2Y5oKBQ61EWWF+wIEQhEfoCp67iFxcN3PQxNF8GN62EZpvg6vEjwNcKEOBBfxxoyKlgVotFhGSaB64lfRYhimyaKJBMFIZZubGwh64lK4PnkabaxmWRFoLL+Xvquh+MF+GH0hZ5UtCH++aBi3WzIIm8zDxEwzYDAMb80F1m/vm5ViNu74rBdmEDWnIr1hGHdvlh/rPXHiTxb/FngF9MNbxMqrEOJNdhSsCrWytMvuBNrYOY6iFjPQtYzEMvQN7OLteZ0/T6eY+E59j8XVKzbEutgIQoEt2I9LxFvC+PHOpgQbQqhKBW/J0CayzzdKEnF/fji/q7nKOsWhaUqm7lH6DokgY9j6PiuiW3JWOYU0xxj21MCX8U05ji2hivPmD07471f/Zv88n/6FX7xp/8Yv/Ln/ySf1v8W7tMDMv2QUO5y8d13mH76PgurR6LVMcdbGJd3ufIbhOoe6tkd3FmZG/+ISG2gX9xHu7jLS3+IdbGHfVEmkbtkag9ntE84L+GM77OyBlgXezijfVK1SaY1kX/0Ls5om1u/jzOp406ruLMy1lgwD+yJaHXEagP9vIQ7reHOygXXYZdUbxPKTbxpA3uyR6w18KUKoVwlUmrEaoNIqRMXPITYEEwDQekv48lV8SRt1tw4yu3ZPtZ0j0CpEetNArWOMd7ZMCoCVdDGnXmVK/+Y1OwXddoKV16PWK0J1d9kn4Xdx5mUcadVzNEWoVIhM5tY4y2cqahVp0YD+fl76Bd38eYllnYfd1rBuBAHz0DZFU/05SqZ3RW1ckkcpn21hDm9j3z+DpFSZWG1cWd7KGfv4Uu7rLym+Jmdv83C7mCOtknNBplZJ5D3yMwq7vw+xug9PGmbK7+FL+8IXkWhKV04dZZuA2e6TaxXyO0GkVbGk3aJtQrW+B4Lu4l++T6JUcWb73Lt98SB2RugX2zzOjnFk/dZ+T1cucTKF0yQdRXek+r4ipi2pFYHT66xcPqEWhNfFkrGzK2S2hVCvUTuCNBjqDaK24rQIjHbBKqo3odag4Ur/POBWiPUK+ROp+CLtDFGYtbwKj0mMqq48haJJRgGgpMhmhn2fIvQ2NuwKNbKy7TgVOij+1wF/Q0vQZ/uktgiuPDUGpHVwlWr+EpJhBt6rbga2SDSW8R6B3tW3TR2Qq2BMxOMCk9qEOldAqVNYLQwpiXseZWrQOjBvFmVYF5jZQ+wxjvcBgciMHNa5Fad1KyQGmUCZYdX0QMyo4t5uUukCMCsCLXKfJ4ekVp93HmFpdcjtRtFc6VJpDVFq0Upb1SfL9MjlHPROFgbTgRnpY8z3cWd7RVw2SZLpyP2+XYdV94V+lmrSWI2SczWl35mqdUpoIlVcUXW6uBKFaH5DA+xpBJu8foqPCT3+vh6HU+t4WklPK1EYFaJ7TqLoEvmtQjNKo6yz3V4gCuX8NUyqd0gd5t4yg5Lv4k9v8ciaOKqOzjKDuZ8m8xrY0m7pG6H2dn7AqQ62yW1W1/a2dvzPdSLu5iTbWJTKAnVi/uiAeAOsGcV1ItdjNEeS+8QX6kL3aws+BD2tIwn1TaQv1Br4SsNroMjFs4A/XIPX2ngyzUCtSE29WqbzDrAl9tEWp/UPCSzxWzAmTa5CR7jzJos3SGJ2cKe75JbQ3y5LSYEhrCCLJwjEmMgVKfqAak+EPDKudjXu7N9XsenqC+2C+1yg8zs4owrJFqHWBMNnslnv4E1bRGoB+T2Ke68jSe1yMwe7qyKN2+ysnv8v2y9WYylaYKeNRe2gCvbkiWEjccgzwWMkCxAWFwguOEKhBBCYoRHLEJIthAyQhYe7OmRZ7q7urqqMmM9cfZ9iTUza+vu8TLtmWGsVtNT3VmZGRFn+/d93845EZGZVfVw8f3nVLXNRSqWjI6IjIiKPt/7ve/zZFYXc3GMqZyQR0NSvyfYH3KFtdsnszpY0yNCdWs1aBNpfdb+ZQk+buPMG/hSj7V3ibtoEqptVt6Q2Byh3VYFYNARD+w9tYuv9lj5FyxfHGHMG3y5+pRVcI65qOFrLe7iczJ3wPLzR1jzCl8Wz3Z6Sl9uEOkdfKWJ++oRd3aPVGpQXNf58dHf5PPx/wbBBYVaR331uGyJCc6M8vJR2SoQwZsvVbgPxhjXR8TKgMI6w523yIwhmSG4EmmpJjanxyJsmJ9QuCO+yJ/iy10ibVDySj4kswTXIjGG3AWXJPopvtwTekh/QmYPCNUumTkhUsc4izrm9ITCmfBF9gx3KZprkdZFuz7GnB7jlBrQvDRfeHIDNh9jL6pEehNXqrL2R9iLY5xlZfd7XH31GFeq45c/04HawFlWyOwtl6jByu+TmM3dbM6VK9xHIwqvhytXiHRhrIm0XslgEYHEFq6Z2ENsqUGgdVm5E+6CC7xlg0wfsHEmeGqb2BJNme3zqT3CmFd3QYWAFIv/xrZP4/L7q073+OruGa5SQ77ew1ObJNaAxBqWVf8RtlQjdQbYUo3I7O4mIrYkmhORWsWXKqyc7jd0rh0ewhEP4Qhrts/K7eJLFdSX7wmmhdcTUzxLtEAzUwS2odYg1Jt4ap3IEuBMY1bf6Ue3Zo/MORWvM05x5XJWoZ/iyQNy9wpPGeJKfdbBE2Jz8jUQc9klc85Fs8I5J1AusBYtIqvNfXKBK/UJNGE1WUcDUusMe9khdy94nX6MtRCQx9y94Kv1j4h1AfkNFAEnN25ruIsOhXOBJ/Xx1KaY41gTAnVEqI1FkKCKOY0ttXDlLiv/CbEpZgu+1sNVGqi3+6XNZICvTgiUM6y5OJh7yqBkOFwRqKcEyimBekZknBFb43Ku0+KrzSfIL+skxkeCX+Gfi6BCGVA4n/AQfoR+I/SbK28sFJzTKt6yyxfZD8iMJ7jzAYkx4S4SdpDIGhJaY3xjTKSf4ckDImMk/s4ckLvngg1hXaJPaxizOuvgEl7/Y3y1xya8ItD6KNcVHLlO4Z9izlsY0za+MiF3nuDKfVy5iyN1CLQRznKAK41JDGFhWb6o4EgdXqefEqgTFs9rhNoFmf0UXxU/J5vogth4ivKqS6xf8jr6FG/Zw192iJUuhTnCW5wSKZOScSOg30Kn3ONN/KkIA3XBpdNf7WFcHxApHe7cK2JljHHTwp53WLnnRNoA6fkh3nLAyv4QVn+IL3VIjQnadZ1InWDedFk7n+Avz4nVp0Tyx8TqJcZNg0g9ZW3/CPPVOf7ygq/yH/Fl+o9Z/LyGPR3wOvoRsXqBv5xg3fbJjKfk1oeE2hjX6OMGVzjRj5BfjVn88B3+3n/yr/Lbv/7n+J/+rT/LH7a/g3b7x9jBEtmSCMOQvDRhbCGT8c6KkewmHXnmk8YlAyLKSKOCJMxYF0U5/UjIS83nNxkNRZqVjAehD93yHbJvhBTb4CLyo/JtxAQkCmKSKCWNMopUfKw8zSiyrGQ6fB0IeLZTQjSFWSQKyqdly2I7y/BsB892vm4vlC2Srb40iWLyNN2FDJZhkiVi3iFaFQGO6VKkBVlpJFkXG3zX/ZqXUc5LorL98bVCNd39GyI/+KXAJPSDXdMiieIdjDQoNadxlBKG3wgqfplR8XVQkQQiMNjOQbamj21wkcc+RRLuGBXbt98qTbdchTTYNiuErSILw/LAXdo9ymBj267YzkC2zAgBygx2zYU4DFgX2a5RsQ0s0jjasR62c45twLGdc4jn3fL14u8DzymDia95FVvDyL/YqNhCO4XRQ8xORIMj/KVg4mvLx4p1kXG3LnYcC6ErDUtNqrMDeG4/z224EjoOie/jmgZZGO5mM2kYELkugW9iWzJRpOO6CyzrFs+T0dQZtqWwDlzUV1N+9+/8F3z3v/tr/IN/51f5e7/25/lZ/X9m/kdVlp/tY982COUOzqyK9nIPe3ZIrNVIjTrW7PsEinh57QwJ5QbOrIIzF3rORGkRLhoE8yaJ3COWuwSLGs7tPrlRJ1O7eLMq3uyESK4Ty3XU5+9h3+5RmC3cWZNQbuMuKgRKBU86JJArxFqDUK7jLVoEUpNArmPPDnHmR4RynVjt4s6bhEp9Z/rwFoJPsYVpmrcH5I6wCDjLQ3JXgBQzu0uki5uqh/iMxOygvHpE4Q5KLWYD5dUjHuLTnXXCnB2R2wNW3hjl5QH2vM7r+AmJ3sCaigDiTXTKyu4TKk2ceZWvsqe4iyOs6T6BfALrJ6RGE/N2jy9Scbttz8SWdeOKw0KitUmNJu5yD3v+HtbsmECplwfvOvbikE3Qx5OPUG/ew7jZI5Cr5FYL5cW7RNoJqVkjNat40h6J1uI+GJPoDW5++g8pnCahekhqnaBdf5e7oENu1/GWe2jX77Lx26RmFeP2PTxpnzu/x33QZ/n8HWKtyut4RGY2CJUKr+MRhdPkbTJi+fwd2DzlIRwTqXUitcnr8BRPqXAXDdFuHnEfTQjVRllV75DbQ8E68Pv4yskOWrm9vXflCol9TKCLCYcrC7Bbbg+4C87RrsWmd+2PSMxOCX5rljeAPRKjzcrrlmaNOvrNMV8VH1M4Q9Trx0gv3mXx4tvYiz3u47Fw1ZsdMenQTzBm77P2++ROR9g/1Cq50+EuGvGQTIT5w+5gLI7ErtkQcM3cH5DY4nD2Op1glLfwa38obszkBitvTOGMiI3m7iZ+U0IWRW1fcAuCch+9DibClKK28JZ11vaQjTvGmR3yOhrjLY94CAc48z0yq8bKbZBZNQpryMoekuhdAqlOpDZI9CaxVidSa9yHF+R2H1+psg56bELxfGJ0SAzxbzdm+9xFI75aXfImPSVQq+WMY7KrPcdandfRmFirs3K6JHqD+2C4M7AkZp3c6VC4AgybmB0yu496/VioC/MrfKWGJ9eI9BZf5FdEutiLJ06XzO2ziSZEVpvCHxLb4sYtdZuswi6eXiGyanh6hdCsEdt11nGfxGyx8nq48jF30YDC2ypxH7OJOvjmMXnQIrSr5EEHRz0mMOt4Wg3efoJ++xhHOuYhHpcTktaOuVJ4PVK7RWI18eSTMugSGsHcHoh5wrJGpLXZlGHF1vyRmj1yZ4gn14m0FoU7JFAapJYI1cTb1so5kJgE+UoLd9kUNH21j3Fbw5zWWDlneMsuviQsIs6iRqDWhMFFHxKqfaxpnbV3AXe/j/ziiEgdcB8+4Yv4E7xFG+v2qOQpVEvuTYsv02dE6hHm9BGJ1uTOmxCrXfxlA3d+wn0w5s7v4S2qZMYQXxb2E1+tklojPGnIvdMlUqrYyglxOMT3BsjLKq7RIzRHeNqA2JpgzFvYyy6RMUZ9VSE2hGY11Jpk1oBYHxAqA3L7DE8SIVruiJtmc9HY1eO3FpDUnpDak/LQMEaf1ci9U3y1TWz1SeweRSAO97HeQX65t1O3OssahTsi0toUcR/HbGBIJ6RSmzeLLquXFb4KJrj6Ca+TM9yl4My8+unv7X6OV96A6Wfv8DY5LYPzDjc/eY9YGbK2zwmkNovP3idUm2R2n7U3Qn7xiMTokDsDYqOD8mqPlXtGZk2w5w2cRYv74Apf7pCaY0JF6FczU8Do7EWV1/EFzqKBs2gTqWPuQ9Gcye1x2bwRrApfbgudq9nFmp+wcke4yxpeGdJsgzNXquIuT8p5Vo1AEUBkMXWpCiCw2adwh8gvH+HJVVZeH0c6wloc7H53utIxkSGgwqFWw5jtC2uOOxFzDqWNs6iXilkBAHWXTVJnjCO3CHURVPiSMKiEUgv1832mP/+A2BpwH18R6j2WL/bx1Q6JPWQTicZR4QwF86ic+QiDzkiE5VqVQK+TOF0Su0fujln5Z9jLJvqsTmh08LUWqTPAXJzgKo3d9MNTm98wflXwpQpv4glrt8f0Z99Ge/UBqdHCnh6wdnuYt/uwesKdP2D6s2+jXz8m1UUjNFTqrLwBoS4C2MBocpec4qldUmeCK3fYhFesg8sdpyLUB0T6Kb4yIjbOCLUJ9qJHYp5TuE8EnFHp76wf+rRRsiLEJMFatMmsDym8CxK7K3gJ0xb30afcx09Qp48ovEsiY0zuXpA5AoQpwJgT7qJnhGqH3B6Rmv3y6ZBIG7Dxn/AQfoSntkqI7ZjCvWLlP8VX+6T2mMTuExrbwEHAJkVTQkxyMrePK7fFtEUeY8/HuMtTMvuqbIecYy+6ePKQ1LrCk8c4ktCzrqNTEqeDIzV5iD8lNT/ixU8OsJctQqNLqI+QX3SI1DFfZJ+QWSPkl3u7GV2sj0iNMyLlnDvvIwJlgK+KIGIdXRKaY9RZk0g/Y+U/KactgnlSeBfYiy7OcoByU6HwzliXdpbUHhNoPUK9T2KNsKUqrtJmEz4lNoRq1VPG+OoQa9FCn9ZZB0+J9DOc5Yi1/zGuNMJXh7hyl8K9ItROcZYjnMWYxLwi1CclcHVEpD/Dlc4I1Qsi7ZTX0Ues7DPu3FNSrcvr8PcxbgQfRr1+DJunQgscPkF9WefOOyPWOuRml9fRKYFcJzcHrO1zvkx+gC8NWbtXpMYYa9bAmbfILREm+MtzPKmDM2/xRfopiX6GMx8SSGfceT/EvB6ifT4hVi/5Kv8R6osm/uIJK+uf8EX8B8w/OyRWL3kd/hB3PkJ+3iBSLti4HwsGxu0AXzqjcK9w9B5Ltc/nN31ep3/Ep3v/I4O/9R/yrX/vz/Pef/nX+eHR3+ef/aCHFSzRPA3bc/FLpei2YbCdJGwtGFmSkqUeaSy4DlmcE3oJkZ+It/UDEViUh+tVlrMuVmRJyma1FkFGlBIF4n8bhwlFWpAnRdmWEBaQOEy4W90R+qLBsM7XO+3oKst3OtNNsSIOBPgyi5Od8jSNSjBmCfUUM5GEKBAhQJYkpJF4X4Hn45cMjrQ0fWRJiu8IMYNtWrupSBJFJGFKGmc7dWsapeVcRYQsYTn38BwX17J3jY5t0yP0A2zTKmGdovkReFsjydczkDgId2yLrS41DkM8NyDwozKo+OL1Loj4l4MKdxdU5LG/Cyq2T7/ZvAgcc9fKKJKAVRruAopts2LbpsiikMh1dvyLb0I7A8fcvbydU2yDB6EJFUrPdZHtJh2B5+6MG9tmRRwG5SzE3QUPcShYE45lksYRnmOXTYlkF1r4rr1jWvz/NSpEO8PZvc9VnhH63g6YuS4yVnlGnoq5h7B7JKzyjHUhXr5br0jjcBeO5Kn4N20Dk928JfAJHHunJo09Adf0LVOEFqGNaSwIfAVVfYHrzvE8CduSBFRzdoM1k2i9979y8L/8dX773/2r/O//xp/lx+//t3i/GPPqn38f/WWFwhrjLxuYN4f40gkbr4c5fcz0T7+FJ4m9cmH1kH4hmhVrt0+i11n87F0Ko0+q9vFnTbTnBxRGj0xvor14F+emQqp2CBY1zOt93OkRoXRCsDjGme7jzpokWg93cUJi1Msd5z6hUiMzu8RKj0BqiUmE1iC32jizY1b2iETt40tVfKlKZnaI1AaR2iBU6hR2D+v2gEgXN9ZCSdnEkwXozJOaBLKAZ4pb/RbW7AhnWSExReXYV2qCxK03sebHOIsqxvSYWO+hvDwsgW9VzNs9fKlCYXXxl1XWzpBIEQ9O7dmBqP+qNVZOF+n59/CWx+KmsjSAiJlLk7UzwplX0F69z8Zvs/Yb5eZd3GK9SU+xF4e48hErr8Mm7OEtj4mUGoXdZuN1SYwazvwxK6fBQ9SjsPo482Oc2SErp41+8x72/BEbv0nhVLkPu4TqEc78Mb58IDSlTgPt+l3s+aNSs9bAuPmAQD6GzRWheoLy4l2c+QH3YZ+V08KaPiY1GqycHnf+EO3lY9x5hbfZaema75ckfKFaTM2++GM3sRf7Qktq1PHkY3KnTe60iM06sXVEaIgb8FAXCsvE6JIYAzypjbM8IdJb5RxEsCvEzXwHa3ZcqlF75aa9XtaM+9iLY3zlBH36Hvr0AxGQWCLUiM0myqt3CfVj1sFATDe0GoXXY+33dwdVV64IoOPimNwXU4TY6pT74oaYhbid0lIibswCVdyir7zykGS0SC2hxb0LTtFvjsisIZk1ItJ6Oy1eYvVFdTk4JZAaBFKDt9EFkSqCAWHKOSl5JHVC9ZBYP8ZbNFg7Y95El5g3h8Rqk/tAQC+nP/s2kdblPjrDk09Qrt8jNurw8BHWvML0s/dwpGO4e0pqtZh+9h3Wfr/UrR7w4ie/Q6zVuQ+G5FYbb3nM62hMZrZI9AahcsI66JI5Te7jIZ5SYeX3dw2S++iUL4srcftffh9jXfyMbGchsdXhPjkjdXros0P02SGZ22cdjQmNFrnf5i4ZYC73cJRDIqvGKuqROA0yv42vVHmdnhLpdczZY24/+10Kr8XbfESgHRHZVSx5D1c7wtMraPPHbOIRvl4ncTokZnO3rc/sNkGpq03MJoXbxVcqaLePeJ2c8ja7ILO6SC8esfYn3JcHJXN6zJvkkrU/wZ6fYE6Pd4elQG2i3x7yJr1k5Y1YPH8fa1bhTXpJYnbF7b7WJrPE4S23xxi3VQp7qzHtYc0aBHKf++Ap7qKFvaiWKt7jkt4+wp41xUTAnJAYI9SXFUK1z737jGDZwZ6KJkxuNcnMFvLzR3yRPGMTNPEk0Qr7IrkqVdJNAqkJm0+I1UdsXNFgK5wennKIIx8QW33Wwcf40z3s6R6B2SRPz1lKVTStSxI8IfOfMntRxTfOKYKPyNwnWIsua++S1BStDGd5UhpPRuTWmTB/GCK4CbUmjtwmMgU8LtDFISU2RyX1X2z8zXmD2BwRGX1WwRmR2SM02piLCrkzRL0+IDa6sPoQY3pEoDR5iC94iM6xgybXi0dEyZi1d8pGG2D+/BHcPUMzK2LqMBeQ3khv8To5Y/H8+2R2l0CtE2s1lBcf8BBccOdecu89wZu3yYwhxvUx6qs9lp9/wCaYCD6G2cWaV0TY5QyItD6ZNcGXu5jTGt6yzdq7IFT7mNM6vjQgMyc4iwbuUuhV3WUTd9kh1iY7BoT66hBXamLNqoRqB3fZILOGZVOnjTk95iE6L5sRLXylyUN0jjU/IlDrrH3x9RY6ygquVOVtdsF9dL6zEW2CMbnTw5NP8BTRnLCXR9jLI+5KW87K7+MpJ+jTPXK3y+v4isKZYC/qFM6EQBE1fPnFvoCLWkMSe0hk9Mv5So/UGBAsmyRqF+4+5S665PpPvy9AqdEluTvBVVpCbWr2CNSWmAnqnZ2R5z4848viKTw8Q50+JnN7rIIxkdkjtgSc0pjVsaUaib21UIjJUO6NcJWGmITMD0n0BoXdwV0c4cwPy/9fb4n5rFxlZXcJ5Cqx1iAz28SaAA47s0PMm33WzgBfqoppoNsv1dYtVuFoB4Y1ZnWUazEFic2RCDDsCWFpkEisC0L9lFA/FQpM5wmhfkpkjFn5V6TWGb4yINCGpfayi7VoE+lXJXi2jj6rYC263Mef4kgtjMX+bi7iyj2klxXu4w93zAv1pkbujMXPkdnHmldJzAGpMUK/rqG+rJG5Qzy1Q6gPSa1zIuOU1D7Flpo4Up375GkJAe2TOZc4y55oRnkjYrtD5giFrL0YkNkfsfy8Re48Y+VfUfinWPMOK+8poXbG2v8QY9ourSdjcr+Hcn1Eal1yF/w++m0Pc97gPrnAXnYJlEvu/Gfch093jAp7UWXjn5OZp+jXDTL9CRv3Q4zbBqHeowjOuE+fokxrePqIwnvGQ/IxntLFXNS5i694nX2EOe/gLIdk7il38RPxe6pkjBTeGZE5RH51xJv8CYk1RH5Z4S78mEA9JTbPMeeCJxJoA8HlMM5xpQnzX1R5iH9Aap2VX7cBmX3J2v+ExS/qZPZTCu8JuXvG7Pkj7MUZm+BHRNol5m0HX+rzNn6G+vk+P/9n3+Le/yGF/QRzWmX62TtkdpvX8QXuss1nf/hdQrlNYQ0I5Dray0d8mV0Rqx3ceYtgOeDO/5BEnxBpA/TrE2JtSCCPSLRLzGuhzJY+P2LjPyXRz8iMK8ybPmvnUzL9I7zZU/zlGbE2ITOuyI0fEi4/JpCu8JdDnNkQezZk431CqJzjLycC1up/Sqxe4C1PyZ1LTKXNUuljBz/AlZ/x2flv8f5//Zd552/8Jf72r/85ftz8Pf70T55iBUsUR8ENfFbfAF9GpWbTMkzRrghFAJDEDkkklJtFuiYOUrK4YJWJWYZ4vWg6hJ5PkeUlSDMtTRgCnJmU04mvZx/JN4KLXLQWvHD3NoEXss43pFEstKdleJDGInRwLFvAOkNx8HcsexeYpGVjIc2GTyIAACAASURBVPTF64tMBAqRH4jGRxkuJGGEoWoC0ukHuLZTcirCHfDStT18x9/BQLefX5GtCL1I/JvT7Gu9a2kfkZfS11DS0iwSh9EOUrrVwtqmJZoeW7NJOXHZQkBjPyb2Y36FL17Dl29IQw/X1HYTjG9OQbZ8im82HlZpJBoTYUwRp+RRQhpE5FHCOs1Jg4g0iCjilDSIyKKYxA9IgpDYC4i9gCLeGjIi0jgsTRnpN2YdftmYCHfBw7Y5kURfhxhfv224U41uzRnffF/bJobv2l8bPsrKiXDpfu2m3f5QiC+s2OJs0604FJTUqNz/pGVlZZUXFFnG3XpDUaZrm9VapGxxwv16w7rcNYl9k9hDhWXKtQWKbGmuokazbXcEu3nL1m4SeC5pnGAac8JwjuPcYhkylmEK44c2x9dUbn76Ocff+k3+9n/wZ/jWX/sr/B//+r/CTw7/B7Sf9ojVFsb1Ecb1MdrLQ9QXj4WZQj+mcE+wZu/iLvaI1RYr+wx31sKd1UmNNpFawbg+xpnWiNUOb6ILtJd7wraxOCYz2jg3FTKtS2H0cKfHmNd7RNIJ/uII49UHuLMO/qKNcX2I8kJAKd35Mf6yhjuvES6aZFoHd3ZIqlWJ5AqJUi+nJD0yo0Oo1ImUBoneYmX3cRcVUr0t6pTGOYk6JFZ7rOwhhTUkUrr4iw6JOsFbDkmtLqugTupUSMw23rJFpHeJ9AbmzTF3QY+1V8e4fZ9QbhNKA1K9h7s8xJ6JqcadL2CFoVIl0YXVQ0DnfpfXcX8HIw2kOrkpIJi+dExmdlg7A4zrI0JJtEdSo00gH5OaVdbeiEAVGrwtFDB324TaCa50wNofEKhV7LIx4ilHBNoRrrzPOmgR6hVCvUpstHiTXBKozR2j4S7q4S4fEUhVEq3PvT/BnL2Lfvt7bIIWbJ4hff4O2vV7UJzzEA3QXn0fe7bHV/kZqSnAaJ5c4U12xsrrMfv5d3mIx7hyhdRuY833yZw297EArckvH/E6uSC3B6RmH2d5QqDUS5jkaFcDjrQeK/cMV3uMbxxxl4x4yC4IjRb67IDYbsHDExK7h7Ws4Kl13q4uWYV9jMUegVHlPh2Ru00io8bK65MYgmsRGy1CrUpq1wmVx6jX3yUyq6yTIYFVJzKrhNohxs13CJQ69uJ4NzFJrQ6x3trNRDy1hSPVcZU6ntogcbpYyyMs6QhXPcGVRNixbSaEWo11MCBzOtz+6bdJ7Torr4c1F3C8h+gJidHFmO1jzh9xHw1Y+wO0631ivcfaPyXS2+i3e6z8LitftD/06SMypwl3lzjSIZ5yxCbs8SY+JZCrWNN9XodjKC7xpRO8xTGx1sBXxA2oOER0yd0W9nKP3G2Q2jUekmE5kTkmMeskVp213yV32yw/fwdveUisVQmVCsbNB8R6VUyEpCO8pfg8MqdJ7rR2049tgyS3+8Ruj8BqEztdASRVBPA0UOrkdpdNNCEslX2baMImnuyI/JHZZhOPyL0evl4jsdvEdovAqPOQnZJ7PdZBt9QS17AW+yRWHWd5AHeXuPIRjlzBVSvkQZPEOyH1T4jsBqFVIffbvC0usKRjUrfL4uV7OMoJid0WZhGrVW7LW6RmF3dZJVDqxGXgklldvkjOyM0O+vU+6qt9NsEpmTPCkVsk9ojMGrHxz4m0Hs5CcElW7ime1CqZAgOsaZ2Nf4mzaOFJoiWRGEMK+xR7cYK7rFPYp1izFsvnR6zdc+7Di3JrXCGzxMzDkzqYtw0K+4LcumDlPGH22XtEWgfuPka72Wf5+Xt8tb4iUKv46gmp3uXePyU3e+ivDoiUFvf+KYnWwZ5WdgDjwuqysns40yNys8NDMCYzhFEhtUesgjNcpYW9bOCrHVJnRGIPCeQOzrxJbo3ZeBekxojUGBFrAzJzTKQN8KUukSa+Lu5S2IISs0tm9cld8aBfvTlBu63iyG1SZyJMH+6pODiVk4LtTb24te9TOGPeJE9JrSHyi30So1dyYvoCUmp1WAcDVl4PY7bPumx+rbwegVYTkzZZTAnN6SErT+iWPUmwaFKri/z8EXfehEhpwesfEsgNMqMn2nN6R2y/tT4r64zXwUd4sy5BCdu88yZkVk98ztqIjfsMa9olM8/Kw2EXa1YTylpzsAsgfLnNfXgpWDeLOtasujNqWLMavtwmUERjypnVCaU2kdzhbfSE3BzhLRo4szpvoieEWqOcaTXKwP4IX6mXClah7A6UVsnIGO6aHbHZ5HUiWguuJMLlwhmi3xyivNzjLjjlIRLAv0DvkLljfK3DOjhj/vwRhTfBXtaxl+0dGDU2hdkjLBkjkdkRCmVDfH9DtYsvt0jNYflHgDBzb0RkdnHkOpvojEBvE1s9IrNL7o0IdMFLWIengo2gNIitHg/pJb7WItDbRGaXwh/vQovE7gvIptrAXlSIjTZf5FeYsyO0m30Kd8Cb9ILCGeDJosVpzg6wl4c40iF3YR9HOiDWjsnMBqnZwV3WcaUmsSnaPrHd2TUnMlcEJ7E5KgOKAYsXB2yCD8nsS8x5h9s/PeAh+YRQn+DJQ5xln7fZj4jNCdq0grWskDp9Eku0KiL9jC+yf0pkDPG0EyKzSagPCdRTQm3Myj8ls8a8jp+WPJxT3EWHt8mn+MsBhXVFqFfEXNI8JZCERSJST3EWjZI9NMCe13GXHR7Cj4S2dNll5Z4SGwJGLXTBk1IrPCC1x8RWD216QKgPiY1TEusCa94nc67w1YH4PaK1WHkfEhsXOMsBnjwkMc93LIhQH5I4H6PedPCkAXfeJRv3HGvWxJH73Gc/wFv2sectEmPA6/gSd1kXvAZtyNp9QmJeoE/Lz6vUjyrXFUJtzCb4CFduiwDJPWMdCF6IPm2RWBcUrmBIZM4lnjLEkfrkzpX43kh91v6z8vdhn9Q+L4GZF3jKEF/rk9ojAqUjDv/KkJXzlEQ/x5f6JLrgFfnSmFA+pbCeEKkTCvsSX+rjSV1y64xIv8SRxsTGBYl+hrcckGoTYmVILA+ItXNCRfy368tNbn72PV7Hl2jXFdbuBf6iQ2YMiZQ2gdQgNwfce5eon59gvmrzZfIhqTbg8//nu7yJP+TL/AcU7hXyqzryqzpvg98nVS6Qf1FFeVHjIfqUzHqG8mqA8nIMxY+J1AuWP6/jLSa8Dn8E+T9l8VkNbzkhkM6wp0Pc+ZhEu6KwPqSwP0R+3iTRrliZHxIrY1yti+NfsNDOsJVLfvH0t/i//rM/wz/89/8Cf/Mv/wofv/d3SKWf4FnX6NqMyLXJfZ/QC4mDWEwzwoTIF0rONM5IopQszsiTfGfhyBPBndi+zXb28c02RbpVdWa5UIyWkw7xfkRTokgLIj8ijQSnYqsATcJk92dTbHYzkTTO8Bwf1/K4W92L2UiSE4deeX50ScKM0It3oUbo23i2R+R/M3AIsA3x+iwWn/v2rLkNbOLS1rEuVoRlCJJEEXmSlm+X7Cwf24AmiWIc0yIsA48tL8M2LUJfMDW2Z+m05G6IZoVgeGRJhO8a+J5RXtiHJKGYi6RxUlo/3j7sWhFbZsQ3laNbHem/CNjM44A8SsjjRDyNEoo4JQtjsjBmlaQUSboLM9IwIvYD0jAi8UOyMN6ZM7ZziyyJd22FbYvh65DCL20dXvm/i77BovgmJNPfBRhiyhHs4JtFlu4mH0kU/tI3yjGtXUgRej5e+QUXWhjxjdx6Xrc/kEWZrOVJWrp2MxFO5CJ1K7JcPJ8XPGzuKNKMPE1Z5YVQ4ZQglKj0yEZBWO6HAqGQCb9mVmxtJNvGiGtbJFGMZS4IwhmuO8VzDVzbxnc9NHWOo0hor5Ycf+s3+fZ/9av8zq/9VX771/4if/jBb3D9B8fYswrG9RH2dKsoHRDIJ1izD7AX73EfNkmNKsqLxyjPD9k4l1i3J2KGsdjnq+wj7GkV5fN9rNtjMqOL/krMEbRXj/gyukJ/sY91fcjK7BHLdZwtTFOqoL+s4UzrrOwhoSIMGYFcxZdEUBEtW3izExKlTiRXiOQKmd7En1fxZ3Wc+TGZ0SFSGli3h7hz8eA5t7pY00MiuUesdgmVZqksrRNrbSKlS2aMycxzcYNrV7CW7+NJVWJd1LYjvY51WyG3m6TWMb58xJ13jjfvEqtdEr1GZrZ2znRnflgCP1s700diHgv2g3yC9mpPPDjV20RqndxqESp1Yq1FonWxp1UCSTRCAvmYRK/w1eoZrlRFu9lDfvke99EITz4m1E+Y/vz3iPQGK69fQh8reMoRoX6Mcv099On3WfltVn4X5dUjFs/fJzY6rLwB9vIAffo+sS4OFs5M2FMeojZ3YRV7/j7W9JCHsE+knmBNHxNrVe6CHtqr9yicFolR2xkxCq/HfTzGnB+QOR3028e8zc9J7Ra+ckJqC4OKOTviTXLJyhtjzU9Ks0JNMCT0Nrk9xJObuwNbYB4T2XUiq0Vs9QmNHok9oAhGIghQ6uT+kNhqlxDFLqnbJrLrWNI+udsUylGzjSfXKdyh2AFrVQqvhX79HVLrhNxr4Rk1DOmQxG6QOzUewibazR6509s9MI/0JnfhmMzuigaO3GATnZcPhKs4ShVHrhDbLVZhn9RuC/q90SC1hLnEVwS34iEeE+rl7bfcINJ6BEqbWBfWkm0gsPL6mLNjEqPPfXhBoDYJdfH31nxPgCqlA1Z+B2uxzzroijaKWSdUqriLI3KrzUMomBZ3/oDUaBJrDVKrjSef8BCPWfldjNkjEqvGJuywClpl0NAitRusAxGKOMsDcrfNfTzEXR6QmnUKpyUaHQvx8p3fIzMbZHajDCrapTGjJRSGRht7XsHVGxTxmMjpYkknIowIx2Lzr9S5T0WbwlPrhEarBGgKKn5otnhbXBBZTQKjTuZ2d8+HZoPQaLAJe7jyIYFWIXdaREYVY/aIld8l0CoUfp/Ma+MbR1jKBzjqIzbxgMRtYEmHrKMBvl4l97uo00e4agVfr+JpJ1jSIZndIbM7BGqN5effJ9TqrP0BxnSf6WffIVEb3PsjEr2NcXtEoLZ5mz8Tyj69h7tsklkjfLm9O3TltpiXmdPqbvvrzJu8TT7chRSe1Ca3xUFWuz5EfXnMV/kPWLkX+HIHXxYTqEhrE6gieF17p4JLYYzKB+KXxEaPtTcRgYdUxV4cY84O+Gp1iTXfZ/HZe2RGj3v/VMCUX+7xEJ4RSA3saQV3LqwykdLAXVSI1AZ3/ohAqiI/f49NeEHmjHHkJvrshMI/JdQFT8CRmqy9C2JtgLtoCb6Ge44zF22319FT1u4FeTl9iLQed8E5gdLCWVYJ1SbWookjtXlInlF457zJPsJXxc1pak9IrSHWrEpmCUjtXXCOJzWJ9R7GbQXp832sWY236VMxxZHqeFKVlTfAlU6YfvYdAq3G62SCvTzCWR5ReD185QTt9jGBKkC9vlLDnB6WB/vOjkeTmz3uvAnaq31itc29P2HtjAikBve+sKx4iybevM3GeUK4HJAbEwKpzX1wRqi1uA8vWTkXZOY5qXGOs2iTGH3eJJckxgBrJpgOb5InOx2pflPBuK2Uv08EByI1h0gv9rFmVVbeKZvgHGdWw1s0uPPOCJYtEq1HrPaIlA7W7QnOslJO507w5BrW7Ajj9oDM6iK/fESoiqlaqHYJ5C734SX30RnmbB9z9pjcHrD2xpizCs6iSmJ0eYjOBWtHaZBYA2KzjyM3ia3BThWau+Jnxl62yZxT7GULa9nYwVBzf4Sr1MtgW/BbMmu4ezkx+qTmgNwblRODDp7aJPdGpYJUcAwKf4yvtcjcobjFt3qkzoDUGWAtq8SW0Fxuw4rY6u3e3tdapZ5WTL6+yC6FRlyqYs2PKNw+mdXDXlQo3D6BWmPx/Ht48jF3UZ/CaxPIByR6rYTITgRMVG2TeQNWoeA1+FqPQBehnCO3sZctMueUxB4TGafExhmpfUFinZOY5/jKiMgQTQt72cOat8i9U+7i8zJkGRLqI9b+M5zlKY7cJnFa3MVjAq1Pal0RaCNSZ8jKPSNS+0TqgJVzgT0T1f7MvOBt8gNC7YTE7HAfPuWL9B9hTwcU9hW+1CZQBZw1UDpYsyYr54pQGREofTJrRGr18TXxPcmcCdaija/2iYyBuACQa0TGiNQSAE1r3sdXxsTmpPwd0iSznxJq5wTqhNg4w1n2yJwL7GWHTfiE1P0EezkmUEbceZes7FOcZRtfG3Gf/4D74EP0axHkfbX6kE1wivrqGHfR5k38Cca0gzUXLa2v1p/wOnuGOW/gLHusvGfE1ghHEkFGoAmoqbPsEahjIv0UR+oT6aeEmvj8hNlEzHMi/bRkoQwJtPEOFpraF0ivjrHK+VOg9IjUMbF2Rihv2TMiHMzNJ8TqOe5iQKiMcRc9fKlPpA4pnHPsxZBAOyN3nrJ2n5Lop1g3TXJ9whfRh/jSGOVFldw+5YvsKc6iijkT4XZhn6F+Ls4Gb+MrcTaQmhTmBH/eI9Uu+ONP/i6ZPuRN+JTcOuUXf/wOrtSHhx8Tm+fc/PMD/PmIN+GnpMY5+k2LzHpGZn1CqH6EPR1SWM9wZkNWzkcE0imxdkkon7F2PmZlf4T2skMon0PxB0TqBaFyTm4+497/AYlyRaJN8PU+bnCJaj/Bks+5/vRb/IP//F/j0X/6b3Pw3/wNfnzyO9iv/ghbv0E3JGIvIHUDIj8mT3KiICYqjRuCRbFlSGQlVyIrn893r0/CdGcHyZN0Z/1Y50UJ0kxZZevd+0rjbGf1WGVrfCcg8iOhKt3OQEqdaRImrLL17k8Wb8GcMetiQ5bkookRB3iOQ56kaLJB4IqLd9EQcQm9iDhICL2QwBUfz3d8fMenSAtCX/A3Ak+0RratiND3y+lHtDN3xKEAZ2ZJ8rVFZAvnDCM0Rd1dtIvZh7/jVTiWLfSofrCzmLiWTRavdlwKXZWIQ9HCCP0AQ7VwLHGWFY2Ktw8EjrmbbniWTuhavzQHEfMP718KMNLQJwm23IlgZ/XIooAsCnZNi22AkfghiR8S++LvthOH7WE8S6KyKRDtmgRbyOQ2jMjThCyJWeXZDoy5bR5sORXb97mFU24bCXma7JgUWRKXAJJwB0PZ6V5KVUroB2XF5uvazfblotTTfLNRkafZrkmx1ddsX96s1kJlU+5yth8rKv22SSi8vr7r7QKLLIlxbQvfdcqvjbNrjIhmSITryAThDN+fY1sqrmVjqBqmIeFpCsatwt7f/w0e//e/zv/5l/4if+sv/Ap/cvCbzP6oxu1P3yHT+9jTGsZ1BWdWJZCruMt9Iv2QUN0jVI4wb49ItSHurE2wbOHMj/CWB7sHNfqrI+68U7xFlUCuE0hiHpJpXdzpCd7shJXVI1xWcafC+LGy2ugvq7jzBqEsDvPO/ABndliGDlVSRTAvIrmKvzgkVk7w5kdEUoNo2cKXqiRak1htEpSqr8LukRptnPkxgSTsE4neINJOygCggb+s4s6rhOoIT64SmUesgzbWvEJmTQiUFpFe5U10hXH7Adbs+7A6J1I6xMqIQGpxH/TxlseYt3s488PyIHhAZrZIjYaAaNpVzNv3sWcHvA5PxcdUGoRKDV86xpoeEsp1HgLxvnOzT6I1idQTAuUQe1Ehs3tkdpfbz75D4XZJzAaRUUV6+T20m8esvB728pDli++R2g1ep0Mekj6OtEegHZPaTSK9gX4jQEmZ3SVzWijX72LcvsvK7hOrPZTPPyCzKkT6IwJlH/XlI2K9ysbroL78PoF8zJ3f43U8RHr+Dl+kE+6jEXehYFCEWo23+TmOdIy9POJtdkbudFh5PUKtTu70+LJ4IuwVVh9XanAfjSncHq50UjYWeiSGOJDEep/EabAKxYNGX+sSm2MSe0RodFFvD8Su2BviaXXU28fEdpPEaRHbDSzpgFCvkFpNAXjT2mR2v7wp7WHMPiC3KtyFHYz5Yyz5GE+vEZo1PHmfWDtg5Q7IHcEpifTm7nYxNtqCZ6K3yxu6LvfJOY5SZR0OybwuxmKfcKtNLZ+a8wMSs0liNrEWhzjSkTCNmB1ivYu7rJcAVaF11aePcJbHfJk/JTZ6PP+T38OX63yRX5A7bWa/+DYPybA8eJ9wF/Ux53sE2gmhJuCIhd2msNto1x+UU6XHbPw+b5MJ99GY2GhiLQ5Y+V3e5hMcaZ9AOyJz63y5OsdTjojNOq/TEbnbEj9PRo3cabFy2mRmA3u+R2Y1cBb7+PIRa7fNm3hIZFTJbNGoeIjHxGZzd0sb6S18q4VvtijCEZHZRpsekFgdNsGYwu1jLo8JjRZviytCs4W5OCZ1eiROl9wfYC4O8fUa62hI5nZZh0MSp01g1EV4YTcJ9RPuogFvsolooXgd1Jv34e4Kc3mIp1WwlT2KsMEmaeMoR3jaCQ/ZGdL19yjCDp5+zCbuUQRtbHkfS9rjTTHGWh7gKscUZbslMmoYs8dkTou3xRnmzT6BXGPjjUpORYuVf0runeKpHexFTdz2m308qYGzrOPLTXy5Rah1cBYtUlMAM515E+36hMyaYE5rRNqA2Gjx1eoZD9ETfKm7YziYs+Py90ZHzNrmxyRGyUGRWzso59qf4CxqIsQrob3O8hhjusd9PMKZnWDeHOHMTrjzxmgv91E+f8yb6IKH4AxfrpEYbdzlCZnVJVQbOPNjsbl3+tzFl5iLGurtMbk3wVc7eIrQSvpaB1/pEhtDPLmDs2wRqD1cqY2vdMmsCakxJpB7WLP67tAdaZ1SbdvjTfYR2m0VfVojtka7NoUrd4iM4S9ZhVJzgLNssPHP8KQmkdZl45+T22PseY3MEmo+X6mzCUZiumE2yV1hL9oydJwSrhqoVczpYWmwEXyb1Opizo52kxDyZ3iLGqneZfnz93kTXRCrbZz5SWnQ2iOU2zjTJvLPj4mVEaHUw5nWkJ8/Lg/hfQK5R6gMypr1sGzg1EnLJoUntcScsTQm3YUX3AUXvM2esXz+WPw8lSwIT2qSWUPM6QmZ0ceZVfGXYs4TSE1CuYW/FJMxV6qSGAIOai+OuQvH3EcTvlo95fr//fYOAJrbE7TrE2JdTNQ8uUKgnfwSnDQxusIS4QxRX+0LPos5wFPa4mb65hh9VmUdnCNfH5E5k/IQ1xcHaGdMZPaxljVcpc5dfEakdQm1Lp7UIrdH5ccf4klNCmeMNj0i0Nu8zq64Ty7QZ8eERoeH9JJVMCG2ehT+mMjs7qYdsdXbBRLb5oSrNHbtitwbERod1NtDzJmY/VjzIxbPv8/b7JKviie8+um3kV9+UNrEGhjTA/TpHm+yU0K9yu1nv4s5f8ybuE9ht5h/9j30G6EQDrQOsd0V7bFSQ2ovW/haj9wVFhB72RL2j2UfZ9kn1Ce7w7Cz7BMZ4nAcaCMcqUNijfDUdhlS9EsTRZdQFWBHTzvBUSplg+ECTxmgz07IrDEr90zcuEs9vsx+gLvoUdhX6NdNQq0qVO76kEQ/J9EuSPRTMnMsHkNpHR6iK5x5G18aEKljfLlXani3gVOTyBhyF31IoA3x1R6ZMyKxe2SO0Hsm5gWRfo4rDbCXHWJzwCY6w5z18OQJvjLBWQ5ILAENDTTBcJCue3y1/gNS85zrn3wf7eUxX+afktjnXP/8kFAZ8Tb9mMwasfjFB8R6lzfJU2JthHnbItTPBCPCGGEtG6yDc9aBUKQunp+Q2mM20RWxKWwmuXPBJnhGqJ9izrsU3hPsZQ9fGVF4T8jsS/HHuWT5+QmJPSIyRsTGKYX7FPllA3PWZh1c4qkdrFkN/abGyrkkt64IlQmpcUaoDgiUDrn1hEg5I5DHRMoYb9knNU9J9DGxPiI2L8mcJ7jLAcZti7V7RSj18RdtUnWIL42xZ6KltwnO+DJ/yvL5I2K9L1Sjr07wFk2hJQ3O2LgTYqVPsBywsZ/xJrjCvD5h7ZxjTZsEyoBInyC/quNIAwr9KQ/ux+gvG3jLHtasi7sck9mfEGkfCXOHNOGr7J+w+HkV47pDrF6w8T5m8dkJxk2XO+8TAmmCcdPd/X1uPkV92SKSLsiNM3yjj+WcstDOUKZDnj/7LfZ+46/wzn/8q/zd/+jf5IeP/29e/fHHOMYcTVMIHJfYjoj8SIQIUUqeFjsV57b5sJ1q5ElOEqX4jr+baogAI/768F22KLYwTqE53U47sm9YPjIRYJRTisgX4cSm2LDKVhTZqvycxMeOw0S0KsrPa5WtKNKCwA2IIw/XsstAIcKzy/OkHxCHHnGQlHaOGM/x8d2A0AuJ/BhV0gTsslwOiJaDWBUkUcQ6L3aX9dtzaVoCSLftiy0sc2v+2JlIygv+LcNiy83YhhRheb6Ow2QH4jR0pZRYlAwO29+du3/li4cNX7253wUTSeCyzsSsQ0w/3F/iVAj+RLhjSGzVpFuF6RaCuc4SEWQEoj2RxwlZGJMGEZHrE3k+qyTbhQmiKeDs+BPCpBHtmhRbZefX0wdnN+vYBhNpHO2mJFkS/390vVeMrGlinjcGDcGiJMC0SZiwLMAKN7ZvbAiwLwRdGDAcAAGGeGE4yBmiBJq2IYHEahXMsDs7Myd1qq6cqzqeM2dmZ3dJihAlWMvlmrt75oROFf6cc6rQfc6ZmccX3181s7B8UejqmtPd06d6avp7//d9nm3jwnedL6cepRVEHPxjgnIzs/HNbmipYZkSxWEo5hobImkJJQn9gEVesCwWJZE1Z71clsFEwXq52rp0V8WC9WK5nYMs8wLbMEVtqPzaniNmKL7rlU2KqEyjvtSsfgnZDEqOhkifLHOG415iO9fYliqaIUGIacwJLQP9RmH/H/0Nfvkv/wx/6+d+lq/9hX+N33//l5B/2EF69gD15R7OpEmqDXEmNRJdeL+d2QMmz/4BnrTLXXhCrPS5+MP3KKwRoVzDl/d5+f1vkBkD1t4x82f30C93iTVxtVa7eIjxcpdbZ0wsNzEvdvCnB3jTfZzrHZzrRzg3TSKlw+zZe5jXD4UyqF75ewAAIABJREFUcbaHM9kn0doEs4YAdkqH5EZj26iwLvdYmiNySyi+Eq3F2h+xcPrEapNIbYjpyfSAzGwR64f48iPc+QNyqyGCC6WOJ3VKk8MehdcqdW4nOPMaoV7BmzVI9BrGzbewp48wLg7ItCMSrYcz3cGe7OLNDwjkQ97EYyK1hi9VSI0mid4QQcXNfVZen9fhMaEsdJGJ3iQ1xFzFutknM/osnSMyo49xtUOgVFj5wn6hXe2wCkaw/pDYaJDawqRQeOJqu3b1kMxu8zY/Rrl8nxd/9HVyr8HnizGJVcOV9vHkKqw+xpPrhFqDdTTgLuljTT4gNdr48xavw2MB8Jx+k9QU9g7z+gGhWiG3RHjizHbIzAbubIdAPhCARK+Hfv0QVzrAmu5uD+a+coivCCVspNeZv/iAQG2wCo5IDDF3WPi9UvcoJhaB2sSZ11j5x0R6F1c9JDLbBHqH+cs9ClfQz321Q2h0cZU6rlIjsTusohGBIWwPkV0ndhrEZpXcFZODQGniK6V9w6jjq/uYV+/hSjusoiFFOCT1esRWk1Ddx5cechcLg4L86j6uVOUuPsaTq3hyjcLtU/hjjOkhgd5mHZ+Qe30Co4GrVrCkfdbhEF+t4szF/bt4TKDV8NUqb9IvP9cqGFM4/RJUNyCzexRuX9hqjCaB2mTpHfNZ9pTEEFfxc7dN7rbh9gnG5AHK5fv4aoV1NCA2a6iXH4hWg1X+DF+LacbbdExi1Jg//yavk2NuozHa9QM+/f7XCdQKrE7Rrt9n+vw38dUDXqdjUqvB8x/8/e0UJHfbyBfvcRcNWLpiqqRf3oPlGYlew53vsnQ7FF6bSK9SuJ2t6jQxhZp06Y1YpSfEbo/QalMEQ9bxMZ/lj9GvdgTY1B+KrbbRwpjuExot1vExodnC0+ro0x3e5KcEeh1XPaQI+twmRyROG+nyHsrl+3y+EKYc5fJ9rNkjWJ2jXd3Dnu8QmnXW6RDf2CcPGljyQxZhj9Tp4qkNTOmhgG2ahxRhm2c/+BqrpMcq7rFO+oRmDW3ygNRt8aY4JnGa+PohgVHlTXFMqrfQLx6ydAew/Fj8TMtNCv+EVXSOcb1PqLV5kzwm0jtMnn1AoDT5vHhKYgoeg/LqgNvwCbE+FBBFtUdqjMisI9TLB+jXu6XFoYIvix2/fr2LfHEfc7LD20xod7WrR7hSjTfJOdrVPu68wco/xp4elle993mTnrIKhrz4wT8kdztCgXt9gDerUdgDKJ5SWAOufvhN1v4RidkmVBsESp11OMaTa0gv7xPpTRbekPmrHWxJzD0K/1hU941eeWDqMXuxuwXLBVof9epwC8VULivMnu3gSR0xXZFb6FcHpFafzO5jzw55+cP3WPhnhMYA+eIAfVIj1AcEmrgCbU2qeJI4pG+mEYHSJjUHLL1jceCfN0oQYI/EEDYaX6nhKzVyp4Mjffk6Z8/2sKa7vM1OKNwu0ot7XP/4Xd5m56UCeYx6+ZDEbPM6OcWdVjGv9nkTnZFoHazrfQKpQWH1KewBS3eMeVXh1nvMa/8jQmlIYR6TaH0SrYMntXHnLSJtQKD0MG/qLNxT9KvDkk9SI9K6eFIT4/qQdXCGOxf3V/7JNpSyJlUCpc1d9JhQ7SC93CHSepA/JdE6SM8fcBeckOpdzKt93FmNN9EZC3eAcbMr1MHRMYnZwbjZRbkQ3+Ob9Bz1YpeFe8LSOy25QVUKt8ttPMCaHmJOKiRmTxhtvDGuVCfS2izcEYV/iit3MCZ1HEnwRhy5jSO1eZN9xMI/R744wJXbZM6YQO9izWvYUg1fa+JKzS3fwpoIrav4nke8jh+zik62TQljWoHbT0idAbOXDzCmFVylseVOOHKdzB0S6G1sqUZs9UhsYa7YaEo35g9XaYjX/HCMNdknMTs4swrTT98n1Bp8XjzBk6voV7uYk31WwagEFveJ9CqBVsGaPWL+6W8RSPu8TU5Jzb4I1fQurlon8/rEluBU+KoIKTLnGF/rCYjstIGvjPCU4bY94clDjJs2mXPOKvwIV+4QaP2SQyHAnBumi6/2WAffYxmcE9tNHOUQX+0TqMfk7jm2VCc1R9xFT0iNMc60zRfF90gNMSGQnh/yeXFOYvZQXu2jXzYI5BGFfY4zbWFcH7LwxgJOqY3wpQHurCfCR0XAWq15VVx40IfYsy6JeYKv9tGuK8RWj2XwGHPSFoGB/zHyqzqOJFo3id3Hk8d48hGp9ZiF9yG+MiTURvjqgNgc42mPCfVz3HmfUO6T6kMCpYcj9wnMEwr7nEgdol0e4M7rrINjMmuEenGIPemw9D/iNv6Y2Ys99EkVX+1wlzxFv2lx/eM9lsEZuXuCOW1iTJqswqcla6OPIw22U4/UPmMdfiwAp/KQUDtCv26R2iN8tY8r9UnMc75Y/D6hNmb+ch9r3iBUuyTGCG/eI1KPSY0zYk3oYG9+cg9vNsK+6ZMaZ3jzQTnpO8eetJg+22EZfMw6+jb2rIfy8pCle86t/xj9VQX50x1i9YSV9yHOrIVxU+GL4imJIaa3L3/wLci+g30j2s3G5S5vonMSbYA37eFO+ty6p8RKj6Vzgn5Z5U3ybZx5H18dE+rHrOyPsK86pPoxsTZm6T1Bv+qQWh+T298lVI7x5iNS45yl+xEL+0MmPz7gdfRdUv2M1DjHnvRZeR+T6mfk5mOs6y6hcow7HRBJZxTWGZ7eRzNHzPVTMv97fH/4q3ztP/4T/Dd/5h2+/lf+Ej/o3sN49X1CT0PXdVwnIHFTfCfYNhg0WSNwg+30Ig5iETBEKUVakIQJRbZgkS3w3YDX69fi7Fee/+LgS7bD5sJ04AYibAiSbcghPldKkS6IS/PHIltuA4WsDDA2bY4oiFnkS9Io285GirTAUE2SSHAxbNMicCNCT9hK0igmz6ItxDOLMxFsBAlJlBK4IVmS49q2sHs47hbKuTF3CPaEOBfH5ft5muE57vbsami6uNAfxVy+usApwZme4wprR7lO2IQhYVkCSEs46DbgKRsbX21qiHOwCDXe+fz1mi/e3JIEQg0autZPQTI3IcRXYZdfZVakoUuRBGSRR16+jXybPPbJIo/QtcmigCTwti2LNPRJQ58sCsoJRlAGEGKOkadfhgwbnejmsQ3L4kurxwZ4KWwfaRxtpyNfNjG+vH3VHCK+pvDPfhUwEpfNhs0+RmhmhIZmo3fZkFg3jYrbrwQTRSae0PVmApIX2x1TkWaCTVH6Z7c1mdJfG/r+NmEST65dhjne1ggilKYejmWKZMpT8PxrLPsK19ZwLBtTN3BtFdfQuP7JBe//+i/xjV/6C3z9L/05/s8/+7P804f/NdM/bBIrXbRXB+ivDjEuhCPZvN7Dme7izh/izu8RaRVirY03axPMuziTGu6sgn75wbYu6k7r6Bd7pZZTUKztyT7OVYVgJpgS3qSC/On7RHKVVK2TqDUCqUOq9zCvd3Fnu7jzHbz5XjmjaBDOm/hTMf1I1CqpVsOd7BHOayyMIYXdw51V8KUqudklN7sEUo3c6lLYvRKuKUwYS69BqO7izB7izvaEHUQX+rTcbRBoVexJg9Q8xpWqrOMO6ssd3sQjCqeKNXmIN22wch6z9o6Rnr+LNz8oafl19MsHFHaHWKsTyIeY14+wp/dYui0Kp1OqnVosnAGhUkO7uM/S7ROr4gpWJLeJlDax1iSQxWTkLj7BLaukC6/Pwu8Rm3VceU8YFcwW6qVoM9wlIzxln8SqEZuHLPwWd8kAa7ZLanV4k5yXVwxrREYN7h5j3nxAINdYOsfchcdIL34T5eL/4vN8CF/8HvbkIc50h7twwMrrIj1/F1/aZ+G2+aI4Kev8Ytrgq9WttWOjccycNpndJjFbW3vK0hsTqkI7uDn0utIBhSv0bKtgTGx0WPpHoh1hdXCVFuvoCZlziq/2ic0BmTvCnFfwNTED+GL9BF+v4igHLKIeny1PCLQDfFXUl9fhMc68iicfkrsdWJ+RGSJ8yb0ejlZHneyRuQJKmmgHpTFGsEtivcXnxRMivYn08h7mzR76pELujctfcFt4ar1kGDTFTEA5JNBqhLpgUWzUfJ5cITYa5RRniDnZQ718gK9UtzrV3BngzPcI1BqZJfR97ryxVe5+sTjbmixmL94l0A65S0bMX36LUD+Ezz/hTTzEvLlPrB2yDnrcRX2Ul98isxrw5iOW/oDc6Yp5jiVmGurV+0RmhbukT2wIa0dqNXCkvbKhIAwh1kzohF/HQ3KrgXUjlLXW5CGJURMBiVnji+Up1mwHT65QuL1SASsOhGkwIA9HmFJlq3jN3T6J2aZw+izDMZnbJ/cGpE6PZTjGkavkvni/CPp4WpXQbJC6HQq/T2Q1WcUjrPn+1joSGVVSu8kXyzPUq3ss/A7TT79B7DTIvBautocxv09s14jtBqnTL1V0NRKngaPsIV+9T+a38bQDAkNoUT2tSuKUz7dW5S47JnU7yNcP0KaPWLsDFrZQei69MYU7xpWbKFcHGNOaCO3MLvMX9/HkOpnVo3CHZSNCgBQza8z02UPexE+J9QGJMSq1byNSq0Wki3AvNYUy2bg+YBWM0a8fYs128WQB4xXGnS6eVGfhHZHbI9HgkZu8js/w5BqXf/zb3EYjcrfDwuuK1yt7SCg30V7tECpN1v4RudnHuNwjc3q4cpXIaBGbbSKjhSMd4qt1XLmKq7SIjD6JNSTQRIsi946IzQHmtEagD0T13B6zCM7J3BN8rU+g9wn0Ad68gy8J9eHSO8G8OeQ2OiWz+1jTCtp1FVtqkdpH28Ai1Ad4SpfcPWHln7BwjzCuKzizBgv3iMIZ48wb2CVcN9J6JGafxOhhzw5ZBQKg7Cs15FcfkDsdzMkOr9NjYqNBpNcJ1Cqp1UK5eCgAk/NDbsMjQq1ZzsyqLLwhudknkBskWptE72Bc7uHNa+RWn9vgGF9qECldlvYpC+sM61LMQHJzxMIe4s46uLN2eVW7hztvYN7USM0xK/8xbtmiiDQxu5g+u09qDnmTPCHSuhjXh0gvHnEbnvE6Fn/emtYI1Q4L7xh/Lmxeidbe3qwbMeGkeIo9PdjCpdfhEc6sgidVSwbDadmeaBJpPXL7mFDt4StNQl28rgdKE3deY+mNhdFIaaJe7nIXnbIKjpk+38GcNlj45xTeGZ7aw5g0cOUObsmmSO0jjEmNyBwQGb2yUdEgdQdEWo/CGeNJLcGpKEObQOmwDs62M47E7m/ZFKHRIbH72ybFJnhYhsdbTsXG9LEIjsrD9Jesiw3fIrFFsBxpoiVWuIJZsnn+I72FL9cxbvZYBSPW4YhAraJe3eM2HhDqh2RmjcwUEHDj+gBfaePKTVJ3gC0f4sodUvuIQOsL/ootgoZQHzD59BG585jIOMaadgk10aoovCf4ygjppQgBNlacu+RjfKVP4Z0R6n2MaY3MElOpxBG8n9gcCwikc0bhCe1oaozIrWPM6waBPCDWj1g6TzCuWujXeyRGj8I5IjWPSI0jEv2IxBhj3Qg+SaB0yO0TYv2IQB4SaUMK5whzUiHQOjhSi1Af4ykj3ua/Q2af4kgtpFc7eEqPyDgisx8Taiek1jmpfYIjN3GVBqvgE4ybHvZswNJ/yir8iMg4wpV7FN4Zmfcd5Is2kXbErf+YVB/iKz0i85jYOWcdPMWZtbd631BtY95UibQhb9PvYM/6OFKfhX+Or3ZwlbawlNhn5M4TrHmTxBqx8M9wpC6+MmD+8pDUOid3n5DaZzhSH3vWY+F9SGKKVkioHeGrI0Kjj6/28NUhufMh6/ATHKmPdlNjFZ6V6tce7qzHwvmQtfcx1k2b+ae7rPxTQuWYUDnGuGrzefY7sPzHvPrBB+TWCfa0xev0u2jXTXL3HGvS5LP029z88T0+iz8kUXtk5mPM6xaFc4IrNdCvhSY6NUdYkwaFeURujrCuD0rFeYelfUIw6xPMRqycY9buKdf/zz1y64TMOmXpf4hy2UC9avJZ+F28SQ/5+T6xNmTpPRba1us+Nz9pcBd+QqKdoL5qYFy2SPRTCvsJ1k0XZ9LjbfI93NkAXxqJ1oh6TCCNWLpPyYwzMu1DlvZjHLXDTO4w006YX/X554Nf4bf/2s/x2//hn+Ob/9m/z0cf/Dre9EfY1hzHcfD9iNhLCf1oO8nwnfIgHwpTxyZkyMo2RZEutuHBJrwQOtKAZV6Qp5vzn2hVFJlgT2Rxtg0XsrKNUaSL0p4Rb8MJwakotjyLRbYgKlsdoR+RJfn23yFPcsHXCL1tOz8OUhFUlNzFNPZxS0bFZvIRByKA8d0AxxKBwlYxukEPeN72/lchnoHnlxiEcIsp8F1ve052TGsL88zLj/NLi0dU4hU2wExx3g63QcVmFrIJSaKygbGBbL7z+ev1llGRRT6x72ybFRt7Rxb5hK61feyrQUUcWGSRSxxYJIFNGjrEvkWeeCzzkNh3yOOA2He22tFN8BE45vbQLd6623bEJogQ0EiHJBITDxFUfNmgCH1vy5vwHIskCsrA4qcBnJubmIJ4pXHD3rpo0yje6l42/Im4DCTy0o2bJylZkmzvbwmv5W3DpPhqUJEnKUUJXFnmxVYrk5YAz80TE5RMjM0TuNn2eI5N6Hs/FcpsWBWOZYiPcxVc7wrLusQ2FSzdQFNUTGOOY6hcf3rJYOdXuf/f/rv87Z//M/zNf/1f4tu//dewXhzjTZuEUg/1RQXnpkVujEm0DsqrD9CvPmAV1AmUfczrPfx5h0geEEiiqeDMdngdPsa4OEB9uYN5dUBqdNEvRd05MzvcukdYl2KqEct1llYP6+oR/mwf52YH5cUO9k2FzGwRqRV8eZdQPcCXDgSQU+0RSXUWVodUqxLM9ki1BrHcxL6qECp1ls5A6E1lEaCsvCGJ1hS6UqPDyhuU7YcHpGaVWKuS6EJ56istYrPBwm8RqHV8uUdhn+HJVZZhg1BukZp1cvuQWDskUrrEyohU7+POvmxTpEYTZ7q3VZVuOAD29AN8eZfCbmNe7RKrbTKjS6zWmX/6rgglpBoLe0QotUpFaRNvvoc7f4RxvcddfEJstHDLK3vraIA93+Hqx7+BMdkp1Zd9fOUA/eZ+qfLcwVf38NU9ErOBPTtg+uwDwYFwuvhqhfnLb5JZh6y8IerLPeybfZZenaVfwZndx5nukxp1Er1GatYJ5H1yq4kz2yHWq+IXLL1OoNWIzebWjCB0kJXyYNql8IRaVb/ewZNrLLwRntTAV1p48h7LoEuki1q1cnmf2+iIwh0I+r1dIzBqRGabyOgJvZfeJTI74rHyqntoNEnsNpnXJbLqJG6T3G+TWDVCXYDxUkuYFmKjhSvvk7tNQnkPT9onc3p4egtbqRMaTdz5HpkhIKQLb0CkNwnVBsbNHokprqTFRgtzesgiOC7hbm1iq01kNsm8ruAYzPa2jI51NGLh94mMxjbgWfrHeHKd1BLtiMxpCT2o2cWXm7A8Z+H3kV89xJpUScw+6/CY2fP3SqbEQ95kR2jX91ltAG1mjUA7JLWbJLqYEC2cJp/nYzKrxuuoj/LyXRKjKiY5bpfc7YiPn+8SGYcswza5W8eT97HnOyRmnXXUx5g8JLUarMI+udMit5qEygGJUWMd9FiU7YrcapIadXz1AHPykGXQY+H1WIXDcq/dwFfqeEaT0OlgqzVW0RHLcMw6HBModUK1wW1ygiNX8bQ6bxePha7U7pI4XYpgyDIc4qoiMLjLjnlbnKFcP9jOQALtkMSqi+fbaZG7LYzJQ1ZBD/niPdSbe/j6Acu4wyJsE9t1Mq9NoHVRr6qEZhNPqxHbHWz5kNjukPt9XKWKcvUQdbJH6g3QZwdc/ORdHLVOEY7x9Cby9Q6p3hIMmGkF6eUDCnfEZ8VH2FKTm+cPSwOKOBQLu8+Ywh0wf3GP3OmRmiMCuYt5U2cdnJPbwtphTeqkxojbeMjsxXv4coM36Ycs3CMirY1xs8PrdEzu9MvZR5eVL2CUhXNEpPVJzTGZNUC/2iPUWiy8Ic5chEm+cog13cG82iOUmxSWuMJvXu3zNj4TwcXFDtrNDqnTIzLbOHK1hOP1yL0BodFkFZ1ReMfYUgNjWiXUewR6d/t2nXyIp/W5fPYA9abKXfYRjtLB1/uk7jEL9wxn1iLWxWyjcMeEaotQbQlzSnCGNW+WdfFjCv8Ue97CU7vcJU+ZPruPM6vzRfExhTPeTkByZ1wyX4R1wripoFzsEBsdXKlasgfEa9JXG2OudECgVgm1GsrFPVypSmZ3ceaV7QwktcT7ysUD7JsKudknVttEinh9j5QW3qxGIDVI9S7aq30W1gkL64yldU4w7+JOG6RGD18akOhj3HmTlX9MqHUIVWFGiTVxQI+NPonRZ+EesfSO8aRmOWUZYk9rvI6fYFwfIr/cQXm1S6h2WfknWNMa+uUj3Nkhhd0jVps40wMKq8dtcMT80w/Qr3ZYeEMSs41xs4czq7AOxiw8oSONdQHTFFynIbE+IHcGaFcPsec73EWnpfK0zcIbcRudkjtiDhJqbZbBE3x1sNVoOlK3VGGKK+vmrEnhneGrPax5g9QRs4vUGeCpDebPH7IOTrmLznHnDSJNsFgSo48za2wZFIvgaGvwCI0Ogd7ezjxSZ1A24yplM+4UT22iTw7w1CaxJXgIxrSyDTZ8rYV2sy84MLoIC+3ZAcrFAyJd2FFyu4czO8SZVcR/y1ab1GqhXz9gFfZYhb1yVvuAWGtSOCNCrYt2fcAiHFMEQrPrKh18VbQo7HkLX+0RaH2WwfkW1GhOOtvph/SqSmqfkVpnIlwx+uXf72MSSwT9ntrh8+XHJOZTMSFRDiiCPqExxFeOiPQjYqtPpPVx5y0K+4Tb4ENibYx102blPSUzzwjUNr7cIlBE+0d9VSHShuTWKbfBUzypgXlTJTWPyMxTAmVIahyVc6sqsTXAU3sE6ghfGePJI8xph9w9xVM7BNoQTx4QascE6jGRcUJiiQmZLdVY+t/GV47x5BGpfc4q+IhIH+PKPVL7mNT9BGMyIFBGfJZ8TGaMcKUOqXPGOv0OmXmKenEogjZnSOEMcectPKnL6+jbFO5TfGXIwj9nGZ4RGn0S6whPHuCrR3hKh9w9JjLFhMNXBxiTNoEqYJvSqyq+MiK1zsQsR+qTWmdbboU5q4vvRxniSkNS65zCfYx+U8dTBPtl4Z6ivKzizYcoL+ukxgm+1OUuekxqnONLY1LjDPO6jTvrEcj9MpT4BPmyRuae4SsDXsdPmX36iEBq405qUHxMIB+Vc5Exkd5FevEAV2pQOMesg8dIz3YI5Q6Z2WfpjLj64bvY13XeRp8QKyc8/2e/if7qAIrvwu3vIz0/IDFPSKwzlMsG5kWThXlGMO8K1ok+wpOH5K742XNnfZxpj9w6I9aOcaY9nGmP1DglM89YeU+xJ10S/YTP0u+y8j4kVMYoL4VVJpbP8Od9XK1LtvgOivWY6asO3x/+Kv/oP/3T/P3/4Of5O//Rn+X54wP0y/8bx5ujmQqyLOMYDoEbbg/vcdmi2Nw2sMtNOJEnOVkZIKQlt6LIctGy33Ap0mzLKwz9oJxxpNtGw+bzbCCbG96EaHWkpbZUBBJiCrL8SnCx/ErwIeYhUeCWzf+IJMzwHWEvEVBMb9sQ2TRDQj8iLEMLx3S3y4GvakM3S4JNM2Nzod7Sje2F+02LYmMJCTzR7ncsC991cW17G2RsLsL75fm6yL4sAIS+0JgWWY7vhCRhtl01JJEvGiphJIKKz+5W+LaBZ+nbMGID1NyECxvTx/83qDBJQ5vQM4g8g9DTKRKPNLSJfZPIs8iijfLUJYu87fuxb2/VoxsmxVdZE1kSbQ/lm8e+nIKIVoTvOmWLwmWRZ2WzwtkCNjeBx1cbGF8GG/YWPJLG8bbdsEmkAs/bKl+SkoKalyHGpuKTJck2sCj+BUHF5rEkjATDorSGeLazddVupiZfPvEiYRJTEHtr+BBaVeOnFKa+6+E6Mo57iWleYJsKjmWJKpBvoCtzpKsZ7/7aX+d//cs/w6//xT/LL//Cz/D9w/+BH/3eQ4zLKtqrQ0JpgDvpYF83CKQm1s0uoVohUB/izB7hTCqEUhf91SHy8x0RIlgN7Jsa/ryJdX3I6/CUQBJNCm9ewZ7sEczqONcVwnmdcF4jkqoYFw+I5SqJUsWb1jGv94jUKt58B1/eJVD2iLQq3rxCJLXwJhW8yT7edJdUq4l2hdLEeLUnOApak1t/RKQ2COQaqdHGmx/iTivk5oDc6pVQwV0So8bS7RIqDbxZnXV4jDl9hHL5HqnVJbdO8eZ9MruDMX0XFp8w+fFv4csPoTjhTfQE87KBN2vA4oyF00W/fEAgH/I6GuNLFWKtTmF3SI0muX2Icf0BkVrjTXRKKDexrvfFLMRqYV7t4E4rrL1j1t4JodwiVhsUdovEOCwPxp3yF6F9Aq26hRva8x1xYC2tDfr1AzK7uWVUaNfvE2gHvMmOcOYVLv/4mySmCA3W0QD95h7O/AGx2iSUO9g3+7xJu4TafazJB8gv7rH0Olv2gDvb4S4abC0P1uQh62iEK1fI7DbLYMA6Ggmgpt3mTXbCZ/kpxuQRsSGuNC69Ib7SILP6LP1jss08w2lxF49QL+9TuD1uoyOUi4fEziGJUye2mljzw3IjPCTzeqKxoDVInR6uWkOf7pD7XUKzRua10acPyN0miSUOgqKSPCSzhVZSevUuuVkn0moEWgNHbRLZPUKjRaTVSLTDbSBhTfdLlWiXxGyjX++QWh30SUX8Qmd2ybxBOUmokThtEqeNU1o/YqPBKhhs9ZZLv09qtdAuD8gscT+zGyx8sX0Xtf8Bn/7h1zFuduDuO6TmgGf//DdK1eWAUKvywz/4uyz9LuuwjzV7RGLWSe0m66iPcvE+mVXlddxj5bewp/cp7Dorv83CbRBrBwRqjUCtisOXXmUV9kisGrnbIDIqvM2OCPUwYEoNAAAgAElEQVQqkV7lNh5QuG08eR9fPSDUDol18bNQOC3uwgGJXuU26JOZDRFi6IKVEWiHZE4bc7KLJ1dZh0e8zc65efUBtlrjzfIJvt4Q8w69yToYk5odtMkugdFkFR2R2F2hfPUGBHpT3Iw6mdfF18XznzhtUrdD4rTx9RpZGU6EepXC6zD59BsC7um2WAY9TOkRkVUlMCtkXoMi6OHrh6TOEaz/MakzJDS66JMKy+CY1BkiXewQmT24/Q6u1kW5OSRxx9zmT1GnVfR5ncw/YRGd404PiNUGC6dPpLfx5Ab6TYXQ6JN7xzjzCqHW4HUiJkbmRNgj9OsdQq1Bog/JzDEr/wxrUsedt1h6Z5g3NWFZ0ColO0HYPxKjV/6MinlY7ozKK/FNIq3Pm+QjtMsasTZm4ZwLzWd58PekKp/l5+jXj/DkCrnTIdbamNf7RGqLN9EZa+8I9eUjvHmNu+AES6oQ210Co0VgNAmMFp7WILY7hGabzP0SpBmZAoarXO2TOWNic4BvDMj8U7RpHVfvEdljPL1PaI8IrRG+JKrP7rxFqHbJ7RHmTYVAabL0RkSGAA5umhSROSQ2v6zLF85Y0PHl9vaqu7B+DPBkAaRLzUEZmoqG04Y/o1zcL/k/+/hqFXOygyMdkFotwa5wOrjSYamwbjF/cQ9fruFKh9uWRaJ1SPQO/ryOMz0UE0q1jTutor3aYWGPuPXFL/LyswOC+YA7/wnBXChiU/0UXxaTAO1qh8LZ2D06WDcdVr4wgAit55DE6GNP62VlXNgwjOsKuT0WBxtzgC+3iHUB7i3sLoneItGbOJN9cqtDrDVwpvsC+Gz3KEoLin69K/hGdg9PrqFePsKd10jMPqk5Qr0QEL7E7BEZDZSL90mMLpk9wJxU0K/3t/YP7XIXX9lU5U/Rbxr4ygBn3sWYtPDVAa7cJ9AGWPMWniLYJpHZx5xVCYw2qTMg0rql1WVA4R5tn9/UGoq/j5IxsWlEJHZffFzZothMO1bRCZ4qrtJnrvg4R65vpx6R2S3nJq2tQcRTmwRqnay0QQlIs/j/nD2rYE72RavG6SO9vId+/QjefIw13cGV97h59lsUdp3UqBOpYob1On5M5ozQp/vkfn/LpHCVDsvgnNw9wZ63SJ0jXLmDOekQqGPW4ccE6hhz0mEVfkRsnmBOOrhKnUVwQu6eYc/6yK/q5O4ZhX+MfPmIQDkj904ogh6OXMFTe2T2EyLjiNQZsfROKZxjoTIOP+Qu/IjUOMGd9Vk4T1h6X/JeMkv8eWfaIpAHUPwe9rRKpPXJ7RNug49Y+6LBEOt97uIzrLlo0+SOaEy40ohAFUrShX+Kp/TwlAGRcUqonWBNe0TGmMI/Fsav6YDUesJd/F0cSbQZcveczDnFkbpo0xGvs98jt8+Rn+8jP98VjBfzGG3awZcGFM4pC/cE+dUjnFmNu+gxmXmE8rJK5jzBnolmjyM1y5nKAFfqY056JNZIhGizJrE5JjKOSMxT7HkfZy6mH4E6JrXPyJxzXGlA7grGhTXtcvPsPva8zWf598idJ1z/eI9AG3GXfIQ+qTL5yX0idcDr6GN8aYTysg7F7+LMxOuhOx2SW0+wrjsk+gnXf/yIt8knBEof/aqGpw4o/HM8pSdCRHuMO6uT6j1Srctt8EnJDenyOj4XJhZVzM1W3jksfodQEgH1rX+EdV0hknvcek/5IvldMn1IKHVY2Cd48w6ZJX7uEuuMhf+USBqR6UekulBpT589InfOCdQT9OshsXa0vWXmKcZVk6X7BF8aIL2oYF43SfRjUuOESBuL++YJkTom0sbIzxrcBR/hal1mcpuL2QBPf8LvVv9Hfu2v/gx/59/5V/i1v/Jv8b2Dr3H1x58gay+wfI0o2kz8w9KAkZewyXg7wUiilCRKt/yKtIRpFqloPiwyMfvfQCiLkj/4VTxAEiY4pksW5yWTQrAoXMtjvbzdaks3rYsNzyKLs22YEQcxeVJsAZgb5anQmNpbuUMWF3h2QOhv5hvul0FLGbJseBwbqOfmzOm7gnWx0bVuOBFJaTCJy6ZFWIYIgkchZhxFmhF6Pq7tiOlIOR9JoxjPdrZQzQ2LcRN+JGFEEnvivB6EqJJJ6AmziOBIiulI4Pm882a94LO71bbxsJlzxL79U3aP/7/pRxJYpJFN6OnbkCKPXZLAokg9AscoIZzudg6SBA5ZJNoaSRSUTYpwqx5d5GnZlnC3ilEBz0zLBoVoX4ggw982LTaGD9s0cG0L29S3hpDNbcO72AYa5czCd90S7vHTLtdlUZSqFZEqFVm2DSY2IJGN2eNfNP3YGEA2oJXNk79JmxzL3iZOm/BiE1QI76wIJTbfT+A5W16FAGq6OI6E415imBd4joFr2Ziajm0pzCdXpF7Cva//V/zmX/+3+bU//2/yK7/4J/jdD34J88UxF3/4HrEyxLpqor+qc/3DewJAaXWI1EPmL34Dd75DYQ/I9BH+rIM7bZCZHSK1wvUP3yPR+twFZxiXe8jP75MZHTKzjX7xEPnZfRbmgFhqEM5rmBeP8CZ7hFKFYH5Abg5xJhXsyQ6+tIsv7+DOd0gN4aCP5i1iuUEoHXLrdsmNOs71LrneJVO7gjivNvDnYm6S6C0itYE3P8S43MG+qaJf7LL2hqy8HvrlAxK9yW1wLDSrVg97vos9f4Ry8Qjtoo4vD0R9U71HpHRYeV2c2T3s6SNmP7lPYZ4SSC2sySNyq4366h651d4aPwq7g3H1EOtmh3XQwpd3sSc7fJacY99U8GZVcqvDm3hMINeI1Ca5OeBN9Bjz6oBIqfM2GXMX9dCudnClKm/SU9bhEFc6wJ7v8iYdw+1jlv4A+eIeudMRcMDpQ65/8hvokw94mw/5rDjCnu9hTvb4vPgQe3aIPTsgNuqkdh3pxW/hTg9YuSfcBUcEyiOc+bcI1F0Ku0usVYm0Q9zZDoXdwpf2WXod1Iv3ye0m2tUD7pIjPLmCKx0QGQ1isykO21aLZSAO4ZHRIDZaJKZoNvhyk9TqY88fEptV1lGfybNvkFgC5vc2O2PpDwnMXVxtl8RpcpucEOjN8mp6j8RpkLkDcm+Aq9aQL+9vrR+eVsGYPSR3m2R2C0+uYk0rsP42hdvn6ke/yeWP/iGRcoAnHeBIVUKrxzo9R5/s4c73caeP4PbbOHMRGC39Ydn02MeaHpBZXXytjSM38LUmkdkhdXu4ahVb3ieyGtsZTGK1RHOh3LyvwiELr0ek9dGu9lj6fb5YngouilzBndfJrDFvsiMKV1yZC9Q2LD8hMbuolw/InBav01Gpn60RaBVceZ+7eIg928GRdknNQ3K7Rm7XkF98A+vmHkuvyTpoc/Pjf0TudFl4fXz1EOnle6R2g9u4hzV7wIs/+ntkTgvW5xg3D3j2/a+ROU1uS0jm9Pk3yuCvTWG38OZ72yZFZjWItSqroEtqNUisBtZ0V7RKvAHa5SNivc3b1Ycs02OM+QGWdMg6PqbwBtizConRInG6vC0e46o1rHmFyGqzDMdEZhtrXsFVDkmcNrnfw5YP0Kc7fL56TGQ1RXBhNbhLBATUmj3CkfYovA6xKdoeq7jPbTpAuXkPT9vn5vk3seU9IkNQ8fWbKsakxuv0KalzxIsffovcPSaxRsTmEE8fkAfn5OFj1ulHxO4J2qzJKnnK2+X3sG/2sG/2WHkj1sEx5qSC9GqHu/RDcu8Yc7KLr9RYh2NCrYFy8QBzssvnxTmF28eXu5g3NVb+Oak5JtYH5aFd/Oz46mZC1Mad15g/f0Bmi/aK9OpbhKq48mZPGigvK0x+vAPrf4LyskYgj1j5xySmmBrp17usghGuVCExm7xJj3kdnm4bALnZ/8qUocPr8JQ8GOKoNXy9Qe4PyfwBxuyAwGiReQPkiz0cuUnuHvHZ4mNic4B2UyHQuiyCE6TrCq7ew9P75MEZptQi8Y4JrCHzqwNufvyA3Doq4XwdPEnMXCKtTay30W9qOFJ7Cx1Urw+JTHEl2lO7uPMm5s0hsd7jLjpn5QsAozOro13uC1uF0hHQTXtArHdQLh5SuH1WwRBPOUS9vM9dIsDB5mSHFz/4hyz8PguvR+70mH76Hm/Ss+0BVbl4wNvsnLv4mFhtCxtWaf8Qr/81bv0jCmtAYQ2wrg5J1CGJMsaf9VCe77NyxMeGyhGJcYT8codIa6FePiIx+rjzLr40Qr3YE5BMuUVYtgnWwSnyq12hM/aOye0R02f3ifUen2VPCZQ26sUentTkTXyMLx1iXO0Qqw3uwjHqq/tEap3C7lK4A7SrR2LGUCpbN+2BzO7xOjlDu9wjMYbchk8I1S7KxSMSs8U67BNqbfSrPVb+EQt3xNIbI718gC83KJwhqX2Kdt0g1MdE+pjCe8z0+T6BNhLzA/9sC470tS6BLgIDfbKPq9S5ix6jXe5jT+vYszrr4HRrO7kNz7csCV9r4alNFsHRtk1R+GPW8Sn65IDY6gn7hDvEkeukzmALzzRnh/haC31yQKC3ceQ6id0XwYVSI9Jb2LPKlluUmIJpZE72mL+4R6g1iQ3RlJNevk9s1lmHfcHIUfZYeV20i4e48zrSyx0ydySagsEQR2qzjp5gz1uE+oDCOyXQ+hiTOoHWR7mo40oDUkschG+jb6NdN1GvGuKqvdFi4Z9gz7sE6jHr8NsE2hDlap/E7uHOT0isMbHdJDQbeEqP3PlQHM7lBpHW5y56gjfvUNinLJxzPs++hz3pcvOjXVj/Dp4k2F7OrE5iDAjVPtZNG+2iwW14inlTJTHGFPY5gTwk0QW3wpMapM4RC18c5p35EHs2wJWHpPYJrtyh8M6wph2c+YBIP8WaiaBiHZ0LyKk0IjHFnCDSjwnUEYE2IjLGJNYxvv6EUD8j1o9xJy1W7imJOSaxTwntM7SLOp+ln2y1uq+Tc3y5TawNCZURoXbCZ/n30K5ruEqbdfyYwjvFmLTJnScs/FNSe4wrd3GkDrfxx8TmCfa8j6+MiI0T1qFoVpiTDuvw461GNTZO+Kz4WMBRZ108eczS/whPHpRzny6vkyesvHOMq0Zp9jgi1sYU9gk3P75HKB+TGuekxhnTn+zD6vfRLmq8jj7i1Q/eZxU9xZg2yexjZs93KJwjVt4x/rzBP/v4/yDVhU1IerHHD//J1/li8RG+3MST2gKOqwxItQGR0sab1WDxbUKpi/qiinHR4tY9JZS6pNqQ2bNdAlmEOBtGhTfpEs77LOxj9KuKCMqvGkTGOW/S38eb9/HmfXLrjEgd83n2PZSXVXxpQGaecBs8JZAHmNctfGmAddMmkIekxgnOtMOt8x0iZYR6U8VyT5iqx5jSCf+088tU/vu/SPW//PcY/cp/zvcOfh1z8s8w7AucUENRZ/i+S+RHWLrFMl9i6RaRH/2UsnQD1iyyBWmUbkOEIl1wt35NVqo2k1KysCoW4sJ3FIv5RyqmHOvF7fZz50lO4IZbXsXGJpKX85ANyDMOYtaLNZ7tbQOKLMmFQrWEcmZJuJU7BG5EHKRlcJKQpWEJ6xRfN/BCoiAumxixeL9kRmzWA0F5Fi3SDNsUVskkEuzE5VeYEq7tbM/Alm5gavoWtLlhS2w+7+a+CC3KtkcQkqcpSbxBPqS4ZkDopWRxXqIOxNcP/YB33rwu+OKzNb5nkMQunqsRBhZZ4uG7OonvE7kuse+RRyFp4JNFIUngk5cciU1DYQOyTKKg9KLaFFnyFQXpl3aOzSxDNAaccsoRfsXgEfxUc2ADktw0LFzb2gYZm6/3VfDm5nC/aVEkUVgSRe2t8nNz4N9MRgLP3SpQA8/dPr6Zimz+/IaTkafJ9p/laUKRJRRZSpEl5GnMalGwyFOWRc5qkVNkKVkSkafJFvApjB729u/vy0Al2D721fmH51glINTetiwCz8LQp3iejG3N8Fy1bFYYGLMXvPqjH9J693/ha//JL/K//cLP8z/9mXf4g0f/Hdffb7K0zzAuqsx+/ABnUuUuOMadHjD9yTewJzsUroBQOtNH6JcPSbQW3ryCM93BunlApO3jzB4Jpen1Pu5MMCq8+QHmzYNSWdrDm9WYP3sfZ7qPM93Dne3jzvbwpl3s6zraq120Vw8IpEMipY5+sUukdFg6J4SS2M06k30SvYk3qxLKbRJtQGbWya0G5nW5w/e7GNeCq/E6GhDI+2RWg5XfI9HrRGoNb35IrDVJ9TbmZRVfKg9zVgPz6hD7ukGid8isGsblDgunz8obYl7tYlzusHT6LJw+1s0evlTl1hdwUVGjFRBKZ3qA/OIenrTL2/QI5cU9rJuDcqvcxJntol68hzOvsA7H2LNDAkWAFH31EF/dJTJ3CbUKidXAk8V2OlAFnyLU9wj0HZx5tawqN8XEQj8ksQ6JzQMS+wDzpoZ2eYAn1QU08eo+xvQ+ob7HF6sR1nQP6eUHZHYbludIr76FevU+q7DDZ8WY2Yt3caQ93ubH3EYDlkGP1G5sTRDTFx/gqUIjGVltfK1BYnfxtQa+1mDhdUmtFo50gDnZw5oesHBHBEoLX24SWTUiu05gVFknI1KnQ2S1ia0Oy+iIPGhTBF1s+ZDX2eMScNbBVQ9YRl0c5QBHPiQyu9wmj/FU8UvoIhzypjghcbqY8wqFf8Tr7EMSe0DidNEmDwjMCtrVI0K1SW4PWXjHeJKAbZqTh0ivvokx3Uef7uGqNczZAZ5aJ/cGeGodc3aAr3axZnU8VQA/hbpugKtU0W520G52eZ2doV7vbA0WodHC1xo4ShVPq/KmOMWc7WPOBO/CmNbwFGE4Mae7xGaTuDSFfLE4x5MrzF+8x9v8lMQSqlVz+ojPF6dw+4TZi3fxlAPeZsfcRUOc2S7O9BELt0Vm1bj+0T/gbdrnbdoj1KsoF+/zNj/iNu6T2jVmL36L1Dnks8WQQK1jzwS49S7p4Uii0r30B6yCseC7OEKnupn/xEaD3O0KiOhsh8Jv4xmHJGGbNOywzoZYczEfSuwunloX8x2zReb1Sd0e5vyAzO2zCEcEepPcG1AEQwp/SGyLmU3m9lknR1jSAaHZIHGaLMIemd8iceto03sU/pDAqBNZVWL7kLt8gD57QO530Sa7pMEAV2uS2mLu8Aff/d856f4KP/vOO/wbf/pf5Z13fpZf/HN/nn/5T7zD3/31X+Ls8d/l87d/QL/+t/l7v/pf8KfeeYefeecd3nnnT/HOO3+SX/i5P8nf/Bt/ler+/8z1TYc3cYWV00N/3kT5tMbKP6Jw+/8vWW8eJGl+kGcmc2lGMyMJSYhDWAaEjVmvFy/24iXCscZmL9bBrr275rBZ22tj1hCYxQsGX0hISHP0UXfeZ2XWXX3M9IxOW2AJEJJmpqe768rru+/7+zKzju45nv3jl5kzhP/I6IqqrMrK7Iru+r3f+z4P6kET4+BFJvGLRN42J4dX6XevEjgNbKWM0S0zca4xCW7h6EWk/ifx7GeJnBWs/iJufxm/t8DBtxbw9DqukifUqmj3ipB+EftwlbFRYNj7TVL7Eg/CHX7kB5/i4Ycf5skPvI8/eqXJcfczDLrPkLhlLvwW7tEK3mGZM+Mmf/KF53jft+V4Xy7Hex/O8W0PP87Dj+VQh23uRzUyrcrYuEUaN7HkKrG+QyR3uPA34XQPWyrgSG1+9u/+tzz1cI735nL84Hc+znc8meNn/ve/TJx9Ddm5wV/9Kx8mib/M0b0FfuvXfowf/r4cTz6W42Pf9+38xR/7KH9wb58o+08ESodTo4PTr2MO14mMTSKljjsoMbJ2SPVrSHcaGCcdfHWD2F3H0ddw7DK20UTpVvD1NoM7V3g7vcWP//kcf/MvPsUPfPBpvuPD7+G7/tzjfO1uHdNv4VsruNICencZ885VoXM2qmhSnf/y+3N89P05/sz3PMb3/MCH+dCHcsjqDU56z+A5i4R2HU/dwhg2Cd11tP5ljH4RX9nGU7bQegUCq0xk1xkHW9i9ttjIOx3OgmvIBw2M7iaZd4NJtEP/7hqRtkWmbXHfvsbJH1/C69Xh9PNMgj1+/z/+Dm+dfolz/z/y8//bj/NQLsev/to/ZDL5Co7+GcxukUBpEGkt9OM8+nGe1BRXNwOlgT3ITxknYp4w40+kVoPzcBO3v0aiVrnvb5JoVRKtinG0RKrXeRBsEZlVzEGe2Goz9neJzA6+1sBVy4RmFfVkDVeuzbW0od7CVxsEupj+jLydOTxzcG8Z6WAVo1cm0MVhzexXcKT6nM+gnRTx1dacQ2IP60z8fXy1OZ8TeWqN2BLqy8CqkwUdArNG6rYY+5156+Ht0TVSt44lrRDbNSZhh7HfwRzkCfQ6b01uMgk2UY4XiKwKD0Zb+FoRTy3jyFVOg33OgjZGb0kwOew6Zm8Je7DCxF8XofRghUAtTnXTLYzuItZgZd7KcYYL+MoqsS4U1VZPhHCZ3cLqLeMqAj7rqw3MfpnE2sIe1tGOyyTWDqG2g9UXPBa9VyQ22yTWFtpJFbPXInO3CY32HDIbaOuY/QqJLV7bVL8hQK1KnpHTxB3USfQ9ArlNaq5zEV7DOCkysoVpwurWxFRA32FiX8fulzGOS7yZfA7tsI7b3yTW9siMfaxundNwm8hsE5ubqMdVQm0HV+5gD5p4yjq+2iE2twWjQmrhK21CfQNXXscZNpmEL+IoHYYHBfRulZGzS2JsYHXLpEaHSN/H7K3jDNt4SofU3saVa0RGi8hskuo3cXodAnmDM/8aZ94e8r01ArnNRfAisb5FpHaI9XXsfpGxu4F+nMebTj/c4Rb2sE1sbuHINWypgi1Vic1NUmsHs19D71ZEMGJsMXL30LsVHKnJWXiDQLmBK3WwBmVicwN7sIF2vI6ntEldEYZpJ3kSa5vY2MVXttBP6hjdmuBiyBVcqYpxXIbRFxlZ19AOK/jSOm+mtzCORSB0P3wRb9jCPKngDusESpNTd4eReR3jSPAeYm2bRN9GPSgysna4H93kfvgSB1+/xMTd4a3sOhNvA6uXRzlYwR3WOfP3GFlbyPdWGN5ZxpNEw214Zwn9uIjbrZKoHdxeA/OkxnnwAmavSf9OEXvY4Sx8gdPgJr3X1zB7LS6il8nsmygHdcxeh8y+Tmzsox03SK0bRNo1Ju7nkO+1kO42mDgv4va3sE42iZWb3Pe/hHksAhv9uExivYR6VGNwWEDTt7h3vI7c3eL3W7/K6j/5YQr/5w/zib/9cW4u/xoj7zaWe4KsD4iiiNiL51f50ymDIZ5ekA79gHGazcGWWTwiCmJh/whEYDFKRoxHp0RhQpqOSJKMLB2TJiPCMGY8PhWz/2krYc5u8AMmo5FoF0yDDvG+8ZxvMWM0jLOMOAznh/skjObq01GSzhv4s2aECEyS+dcWE41w3uhPwmh++J/xIt4dIASeJwCWntCeep6H67oYhoGu63ieh+/7+L5PGApQ5myqYeo6rm1PL7C704WCi++4ZIkQVVi6gWNa2IaJ77homkaSJDiOM79FUYRpmjiOaKKkUUbujQcT3nrzDNtS8D2D0DcJfBPf1UkTl8hzGUUhWRSSBD6x7zFOYtIgIJlyIoQyNJoaKsSBPkviKbRyphmdhRMiNEiid8wc7+ZGjNJ4HnbMQokZTFMYQRw8R4QLMxDnLOR4d2gy05MmUYDvOvNQwXPseQASh8GcgZFEwdxAIuYk7wQgYnYSzZ/TZJQyztI54DNL4umfs3BCfGx2v8komwcZM7XqTKs6+16yJJ4bTd7N05hxOt5hdthz5eosvLEtFUU+xnUlTKOL56qYhoyuyhy88jUOv/Eqn/1/f5pf/m+e4N//+R/ktz7+HXyz8ku4R/u4vTrqvTXkO0voh6uESgW7t4J+dAW7v8SbWZNAWeLkld9FP1ogUitoh1fxhqv40gpjp4J5ckVMHpQqidaYHuBXCVWxz5XvLmCerDK218Uko7+KfnQVd7CCdq+I26uKq3VmHenOc1jdZcb2OonWIJKbZEYb43gZ+e4lzJMlEr0ulG7dMnZvgYlbx+4tYHWvEmkFMkvs5p3BEmO7SmqU8KRVpDvPMXFaJHpt2rZYIZJbRGoZq3cZ/egymdEmVtpinqHnhRFjWGBst0i0KqlRxxsWGFlNYrWK01vDOllmYq+TaFX6rz1LrFU5ddt4wwInr3yCQMnjSwVirc7w9iXR6AjWifXC9BeZConZJFRrBEqFsdsg0FbxtUUyp0qoFXGlAkZ3GXuwij1cItRX0HvP4EniamqgljB7i/jqKqldJLbWsAbPkxiiAqsdL0/1cuucRy36dz5F7/VP4skFQq1MYlbnkK/YLE6bDmvo3atYgyUcaUU8rlbAlVaEycGtMfLa6L0VHKVIZNax5QIjr40tTw+h8hq+UuA0EPv3SK8RqjXcYUkANY0CrrpGZJVJnTqeVsJTy2Rum9hq4qorU2hhichs4us1PK2Eo6wSmOJzHaWALZfwpvo1ATyrkjhVXKXIyO+QuRtYwzLHrz2P3lvhzckOb51tY/aWcYYFfFno/Yyu+MX9Iu5wEbfQustkrgg3uneeQ+sui7mJ02Tkt9F7RSKzzcjbwhoW0XtruGqZ2G6Q2A0is05giHBi5LVxlCKuUiKxm5iDNUb+OracJ7YajP0N9O4akbnO0SuXuP1Hn2HstTgLO7hyfj6xGblNfKWA2V/GGS5zP+7Qu/17ZE6NQCvgKWuEepGJ1yDWioRKfmr7aOMMFkjNAqG2jC8vkFpVfDXP2KuT2mWswVUSS+h6Ezs/N6RERoFAXyE28/jq6hQqWCG166RWjUAVE5KZtjGz60LFqoufE98sYutrpFGTcdhE713Fk1bmkMzEaeIqJaxhfj7t0LrLxHZjPvlIHKElDc2agJbaDS6SbVK3SaCXOE86xHYZR1nG1VaYRHUSWzRsArNAbBfw9GVseZlxsI4tFQidJqHZIDJq+OoakVkisva49Kl/xuO5HB/8ju/lqfd/gP/uJ/5rbr++TfAub2QAACAASURBVBhew7ManEe3OHW/zA9992M8ksuRe+xpHnniffzzf/ZzXKSvMDxp4fv7jM0mI6OBNyzgSWtkTpXYKmHJCxjDKzhyhcRpY0kl9H6ekb+J3s9j9POcRbvcj/4QT9nF6Fc4D1/gzP0CzvEu6u0q1kGFN7IXSJ0GJ7c/BZMbjM1tgn4Tr7sGozacf5VQ2ubgP5X4yGM53vvIt5PLPc4zn/pVXGmf0NxBPloj0atMrArnTo3UqKIdr2ANa/zsT/0QH3z6IXK5x8g9lCMJvoQ9WCSSi/iDDRyzTGC1MHtlpDtXmLgN3h7dIDFf4GMfzPHk4zm++h8ruOp/IDa/Agz4uf/1L/N4Lsd7cjmuXVvh7t0mqlTA09f52Z/+C3zPBx/l6Scf4uHHc/zJyR6yuseZu4v2+gL3w+uYgzr2UMCVY62F2S0JMr7c5H76Anq/iK1WCe0WniFmAmLfX6R3+7PYvSJv+F/ib/3I03zgkW/jkcdy5N6T47a0z1Atovae4X5cx5VWecNp4EpLxEEd6XiZYLjDj37/Q/zwxz9E7qEc3/u9TxGEv0+vfxnbuIItrZFZ24R6E1ddJvNbRFYTWyqjd1eE5cis4PQLjM1tzv1rRFoDVyqSWm0yawe738Qe1MmcjrjaLLXQ7qxyYe9wbm7i9Us4gyIPsn2ScBNrWOBa4xd5+uEc73/yIR7K5TCGXybWNqca0sIUOimaGUa3wJm/w8jenE+Mxq4IHoUmus7IaaEdLzK8/TxvxjuEchn9cBHjaIkH4TbeoIDdXRVTK7uFqwh2gj2skrmbGP1VLGmN03CX0GihnqyRWB1CozVlDLVInQ20kyKZu83E3yOxNuf8hVAXE56RJxoEjlSfzyAEr6KCp06BifY2od5G7wp4a2yK19wc5IndFoFdJ5z+u2EN80z8Dr5SFqG/XCCZ/htjSQWMfp43shskVhvtJI+vVRn7bQKjhHxyicAQ/z8Jzsr6vCEX6mXswQraiZhNpXYdV1rjLGgTGxXkg0vERoXe7c8SaCXCKWza7F/BlVZIrVnlvowvVzkPt4T+Wq2T2IIzYQ2qxOYGvrouGhJqh1DbwejWCPUOrlJHPlwhc7ZxpHVcqYMj18XnaOI1dZUG1qCKIwvTitvfEmwRvcTIaRLrHVJjn9TYJrPaTJxt1MM17kc3eHv0Mqm5jdNvEqtbvJ19AWdQxh3WuR/eIlZ3cXobhPI2Y/s6ZrcmGi1qQyhDFaERDdQtgilHwuzXCLQNIn0Ts1/DkZpExhb2sIHZr+OoG5jDdUJjm4v4RWJjE6tXweqVMU+K2IMNUus6kb4juBrGBpHZFpBOqUxmvIA32CSQO4ysbWKtTaC0BOdh0ObMu4F8d5VYX+ci2iVQa4RqE+OkzKl7ncS4jn7SYOzti4mZ1sRV6jhSk9jcZuztox6XiM2teYvDHjbw1TYT7xrOYA9XaovZiLlBqO1hD7ZwpHUcpYTeWyN1NsTEReoQ6bs4UhvlqISvrmN0VzkPdlHu5fGlDRJtl4vgFv3XllEPCkyc67j9FoHcQTkoMLZ3Sc1NpLvL+HKDkXUd5V6FkXWNsX1tqohtk1nb6MclpNeLJMY2ZrfMmb8tWFi9PKfeDhNnF/neCr7c5Nzf50F8k/5rC1i9Mm8mLzBxd4ikdSJ5nVBuox6U6N9exZU2OA9fZuLfYnB3jUDdmLZLdrEHbTLrBqG6R6juIR9USKx9In2PSN8n1PYJtWsYJxsEyjUCaZtUv4Hd3SKSrxNK+9i9Dom+w9jexVevk9nXcLU2itrBcF4k8T7PFyv/jH/7v7yfX/yBHP/2f/qzvFz4Dc7jAwz7iJPhIaZp4ttigu/a4qA+YwYmUTRvSKRRSuiJdsNMETpTlsZBQpqMiKOULB0ThjFpMiKJM6IwYZRN5tDJNE44G0/mbfrxFAcwayjMWAyzhsaswT9DAMxaErNpRhonjKfMw5mONJtqQqMgEIyI6fzCn04xZmDMKJi2MKZzDNe2p1wLfx6azEKPOI4JwxDP8/A8jyAI/tTt3UwLQ9MJPZ9RkuJY9lxtOvtaMzajeD0Eq9GyLHzfx7ZtbNvG933SNJ2HITN+SO7NNya8/eYZji2CijhyiAIL3zPIUo/E9wldhzTwORtlJIHPOI5Iw4BsHja8EzCM0pgo8Bml8TycyJJ3Duaz+4ugInxXW8FnnCVzYKQ4kLtzfoVt6nOg5qw5MVOYvhMWBPNDvrjvu9Wl4mOzMODdj5slgnUxSsW0ZNZaEJUUf34bpWKSMhllTEbpvEFxOs5I44jTccZklDHOkmlQkZEl0ZydcTrO5q/FTMP6jtnEmwcvgfdOq2Jm+xDByzv3n4Ucvmtj6pIIJ8wemnaM6yjYlopjGTwY+WSWR+Uz/5Tf+snv5Dc+9lF+6UOP8o3yP0V+tcXg1UW0e6uMLbE/G9wWrYdTr8nIquBKlwmUJQJ5FV8qCHXmsECsl0iMIpGWJ5DzBFKJQK4QqzWsk2W84TKhsoI7KGF3Czi9PO4gj3WyLGwY3UW84RrWcRm3XyFSqtNt7DLecI1Yq+ENSnS/dQmnV+Ai2GRk13EHK8RaFW9QwhtU0Y+uECp5Tt0moVogUouMrBqxXsLuC86G3VvAPLlKYlQI5CKBXMIbFomUCrG6zsRp4g6v4g6X8QYVMmMLd1AkVFcYWU20gwWs7gojszFvS6gHVznzOiR6DeN4CX9Y5EG4zdhuoR1cJVIrMLrGqVdDP7pMpJSZOB1SvYHTWyU1yiRGEUdaQT9ZJLVanPlbmL1VAd2ySvjqEp6yiqeIzbMnF4n0CpFRIjLXcOUryAcLTDyhPtO7C2R2hchYI9CWceQrDO9cZeJu4AwK9F5/FldeQ+9eZuxVceRFtOMFYrPK2GsSqAViszQ/sKrHz3E/7jDxG+gnV7AHS0JVaZVRjy8RTq+Ih0YNRynOa/m2XMDXBFdAaP0apFYdTy7yRrKL2RO6uom3SWSViO0KgVHEVfJEZpXYqhOZDcxhnsQpkzjiSnug14ntFpm3TuY1MIYLJE6VxBF14MHdBUbeFqFRx5LW0PuLpG6Ls2gbT62hdwtw/hJvTa5z75VP8s2v/QahVsFXysRGC0+qcj/aY+yuY/YWMPtXSJ0WgV4ldVrEdoNJsEFsNdC6y9hygYm/i6c2cOQqk2BrSoSvYUl5QqM6Dzoiqy6eg1HFlgpEVh1bKoi3zTrWsEBkNpGPltB7BVJng8TqoJ8sYHQXeZBsERkVDr/1qTmw1OgucvitTzDxG+LvqHuZQF3jNGiS2RX07mV8aY2JUyczy9j9q4ysEiO7hN2/xMgR0M2J30Q5ep5Qz5PaJWIzT2is4CqCLTJy6vjaKo58ldQpMgnqREYZZyj4CDNo6lvjvalqtkiolbiINkiMMo68ylmyQeBUGJxcQusvcBF3eCPZxByskbnr88AiMuskdnMeBlnDvAiFvDaRKdo2M2BjoFcxh6vTn5kqvl7E1ws4yjKTqEHmV3HkArFdJfNquNoySvc5IqvEJGwzCTrowzyxvS4AqE4RzjcZHK6w1/4Ej+dy5HKP8p3f+Z383//op1HlFwi8dbThlanRYY/v+0CO93xbjoefeJLcQzmeffY3MYYv4hnbjLJ9jMMmgVxm7Be4SBsoJ5exlBVGcZ4kfhb9eBFfKjG2N8jMDdTDNVyliqOW8c0Kercu9taDOiPzGl7vGqR/TKLukJrCDOPJq8RGgd6rn+WN8Cb6vSIXbhtvcIlAf5Fz53Pct7/E9317jsdzOT78vif42ucb3Le/QKhfZ+Rcw+qvEOqLpM4y0uGniZwyllLgV/7Rf8WjD+V46NGn+MhHPoJr/Afs/hoTW3AS+keLeHqds3CT1CrhyUu89rXP8sHHcrw/l+Plz+W5e3cbqd8gsjfI7H3ufLXO5zcqfMe3Pcqtl9qo2i1Mo4SjldCO93gil+PRXI5cLkfPeglF3kQ/XOPtcB9fahCaG6R2kzO3SGZtYfWKeEqJyKowClqYchHPWCcwtwQfRS4T6y1CrczYrZDZDbrfXOP53/4/xOM8muPDH38fJ9YXGcplImOFSF0iMSsE/Ss8SBuog2cJtCL6nQp/569/jPfmcjz26OM88d4civZFBsNV+kefIdKrhJKwTVm9ZwitjviZNdfw1auc+VXC4Rr+cQXvsE6oVrkItzFOlum99hyxXufU3UA/WmV4e4Gz8Aax2kG7s4J9uEYq14ikMs5gDWu4Cvdv8ep/+i3OnHUGr7d4LJfjI9/+OL7ydRLpJom5jjssox2t4ss1MquNfG8RX67hK4K1E+k1PLmEJxfnxgr54CqeXBKg5XtXsPtrpGaDzGoyccQFB6u7gnR4mbG/QWyJmYKvtUjsNpHZwJbzZO4mod7C6BVxlRqeWhcGGE3MOBJ7k8wRQYOnNKf2hJo4lFsbjFzRuIjNDcbeLo4kwJKxtUHmbqN1S4R6h4v4OmNvm7G/jSOXCY065/EOrv6OWSgwaryR7ZGYdXylJBok01BcMChKWMMyY29nPieyhgVCs0rq1vH1Aq6aJ3WEdUrvivZYoBYZu030kwXux5uM3Sa9259lcOdZJl6LkdNAuvc88sEl3hrt4isF9JMF5INLZG6FUC+hHi/hK3UuomskZhuznyexGoQzla/ewlMaOHKD2Nwi0jexBnXMXhNP6WD0KkRmG7NfmipGOzjDNo5UxxqKgGMGnZ1NR/RuCa+/jSfVic0K+skC7qCO3VsnUgVcMdLWeTN9AV9uYk3ZExPnGoG8QSBvMHG3uAiucfD1S3iDDu5gA6ffxpc6MPki5qBAam8IpaixO4VTbjBy9onNTTJnF6NXIXN2GXt7+GobT1knc3bInB30foPUvUbq7qP3qvjKOqG6znmwT6K3cQYbBIpoI3hyG3tYJ9TXicx11JMVtHtN3oi+wMjap//aIs6gxtjZFROFfgv1oMTE2WPsbKEfr2L18oydLcb2LtKdPL6ygyt1mHjXGNxdYuRuEWgtAq2Np7SJjS0epLdw5dZUibrJ2N0ntXbw1TaBcoOJf5PIWJ9OPDokxg1SaxdbKtK/ewVPrXM/foHMvoZyWCW19jkLb+JIDV7/o9/lQXydzNrBlzpYJ0JTeupeQzsqYhzVmNjXUO4VcfoNAmWd1Ngk1ttEagv5TpmJc5NA3sQ6qZMaO2TmDlavykVwnYnzAt6wjTdsYHYLXIS7vJneQD1cQz8q8SC+wdjeZvD6IiNra65JNrslzvx9xuY25mGJUG6Tmbv0Xlsl1LYZuy8Q6ru4chuz3yCx9nClDQJ1G3vQwZN38OUdlEOh2B051/GVbZzhJolxA2ewjXa0zti+QaTsYXc38Qa7nDov4w0F08I8KWP2tvDVTWJnm/Hk87jh5/DNF7m58gsUfukvcvmnPsbiP/gr1D7xD+i+/jK6dYhmyTiOg2f5OJYt5AhJOp82zDSc4lAdTUOJeMqMSP/UBCRLx8RRymg0IU1HZNmYJMlI0xGjbDIXLMTTlkE6ZRtmcTJvWGRxwjjL5naNGZRzPG1OzNoS80nJdI4xmk5NhEbU42xyShSEnE1OyRIhfkimQUY8/7xpu2P6NWcfn2lE4zCaBx9RIAKKWdMhCAJ835+HFu7UDhJP9aKWbsxfz9nXsE1LzD5sZ/64viuYFbqi4nkepmniui6+788bFUEQiMeeti9EUPHWOZ6rEYUWvqfjuzq+p+O5Gr5tMUkTxkk8nX+EYgIS+EzShDSOiMN3ggqh/bSn8wTx5yhNpk0Kf35of2eyIVoIs6nDOEunkExr3iQQytJ4Dt6cHdZnh34RZgTzAMI2dRzLmDcqRqloK8x4GLPGRhz601mFM5+LzLgXs+bDKI0ZZ2LOcXF2yjhLOR1nnI5HnE3G8+ceBT6TUUqWiNlHlkScTUbT55yQRAEXZ5NpOOO8a/7hzycgswaKa4s5TBqHcxvKrOkxm6oEnoNt6timjmUqGHof2x7gOEMcW8bUxfTDVfocfeNVFv/Nz7P8f/0o/+Tp9/Kb3/9B/mD553GOtum9cgXruIg3KKMfLqEeXCHSiljdqwTyCvbgeazeJU69BubJEsPbzzGxWziDZdTD55DvPkusVfAGAg5mnqwIXoO6yvDOp9APV8jMdUK5gnJXgC/t3jLuYBXzZIFYbeP2y6gHC2iHl8UBXi9jHC8RSGXO3G28QQnjeJHMrHLqNqfGjjKnzhaZWcWX8qRGhYugQ2bV8KU8Y7tBolfQDp/H6l5l4jaI1CLa4RUSvcq5t4HbL5CobU7dFmZXMCh6r1wi1TYYW+v48jKRUhYNjKNF7N4qY6vJ2G5hdVdw+mtESkUwMfp51IOrTJx1fKmI1V0hM+r48jIjq0ogFRmZLSK1xoNoC/NkAXe4hK+uoZ1cIVAr3I93CbUa+skSmV3lLGygnVzCU/JcRFucBRu4Up5QE1e3x36RSK+jnywzclpwdo3MqeDKiwT6MhdxjcRoIt27gq+U4PQ6oV5CO75MqOXhfA/9ZFFU9e26uDL/+u9hDxeYBDVOgxqevEpklFCPLpHaFXqvfwZnuAz3r/PWeBtfr5B54uq0p5Zxp/53X6vgqiU43Z9efRdX4AO1QmI0CbU658EOvp7HlJY4jURFP9DL6L3labhQxpKXCIwSmduaTipKeFqZs7hDZBVJ3TqhUcHXqvhqfepXbxJZNSKrTKBX8LQKWneNQG8SmS2Obz/DW6e7WNIikV4V3I5ekeGdBSKtgdlbIbWrhPoaZ9EWyvEivl7hQbY3nRJU5lf8J8Euw4NlYTCIdkiddTxN6FL1nggppKOrJE6TB9kek2ADX6vMzQiZ26F/9wpn0c67pi0tPLXG2N8kMip4cl5MKeT8vFKsHl8ltWpcxC1Ogzr2cAFrsEDmVJj4NQJNwEJTo8KDqMOZ16D76ifJrCKc7+AMrnD8yr/lLFjnjXQLs7eA0btC5pR5a7yBNbyMevxZzoI2I7eO2b+COXieN0YtRm4ZV1rBVwrCYqKV8JQCrrTGxGsx8VrEZhVPKRBM72NKq4ziDqFbJzAr+GqRxKiIBo7fxlVLmIM1EQhNg6DTcBNHKXKR7OCqJWKr8S6jRJWx30E9WWTkt7CkFdTuVfT+ApzvEloFAmMNX6swCdexpEVMScBZE6fCOFhH6y3jmw1G/gZa9ypa9xkushqxu05l9Zd532M5crmH+fAH38+v/4ufY5z9AccHzxC7K7jSMmNzgx/7/qd4LJcj99jD5B7O8alP/zLS8RZvnb3Mg7N9tIN17GGeUZjnNGminjSwpX0uRi+TpWXsfgHjaJVzd48H/nVipY16VOA03iNwWgRuHlN5nklY5jzocPLNK/RvLzEKGgTu5WlTahkm++jHRbz+Npl2g4mzzfGrnyD264TGAqFyicHdK7z0widwrM8Rmuv4/U9j9Mo8yPYwhwv0Dz9B5K7gmgU8Yx192OaX/uEP8cjDOXKPPMVjTzxJGnwDT65y5gktZeJtEhgN9N5VToMS3Tu/iznY4IOP5Xgy9zTF6jMo+peQ5Rrq8Hmko0/B5PNE/S/zo9/7YX79N36RyemfkKbrSN3nufTJv8PTuRxP5B7n4dx7+frtGpPsS2j3CkivrnD0yippcIPUbeIPLiEf5Bm5G/h6EX14FW24QGA3iZx99MEWD8JrJFoHd1AjteqcR3Uyu4Z8t8y/+ZW/xcO5R8g9lOP9H3sfVvYtguAGgVoSYbbS5EHYpHvndzgf1Xkz6xD3Wvztv/pdvP/hHI889BQ//F/8IF/7o3VsZ4u3L17g1N3HPq6T6Q1G1grKSQ1LXmMc5jmL8vjDBdyjCm9YL5KcbGMNCzjDGufhC1O9ZgFnsMips0EwaNO7s0Zi7HBq7eGeVDi3d7jv73L8ynMoJ8vE5jacXqf7jd8h0jd57jO/gKb8AerxDg/cfdxhCV+pIh8sMvE2YfIC+vEqxskqvixMRqnVQD64QmI2eJDsop8sEWoVRk5rqhEu48lFPKnIebBJ//XnCbUqE7fN2F+fTiUanMfXGXs7yEfL6P1VLtJtfK2B0S+SOiLMCLQmjlzF6BcJ9Cbn0XXsYQ1PaRKZnT/FYLCHNcZTRkVib86BkgJc2CE2NzgLrzP2hPnFGlbwtQapI4IST60S2HUSb53QnpqCvDbDu5fwlRIX4RaRKaCaZ9Eueq/AWbiPpzSIzA0Crc15vI3aXRS8IaeKNw3nPbWOKzc4Ddq4kmC62IMVzN4SoVYink71XGmNcKq0DdQijrSGPVgRNiyngd6/ijlcIbGEwtcaVKetlA0Rzk4BtL7aINTXp4FOi8zZY+JfRzuuY/brREaHzBFcA/lwTVg/rH30Xon+nSXG3i6u3MBXW0RGB7NfQe+WCKU9Yq1NqIuWR6S2sU6aBHIbe1DClxu8PbqFJzUY3F4mUjd4M3kZq9tgcHuNkd0mszYwu1UidZuRdZ1Q3mRs72GclDmLdoitDq7cIjJ2SMx9Ru4N7EETXxXzndTemsIq67w1fpne64v4qtCohtYulrRObO+SOXt4cktoM60txvYWp/5L4kr9cJ2L6EXMfpXY6mBLZcEksW6RaPvE2hahsk5qbqIfFwnkztRcsoM7aGD1SpwHO4Sa0No6/ZpoKRw2uB9/Dl9tY/TLPEhvMPZ3sAY1MnuXzNmdm2vkg8K8WeGrbXy1TWLcIjH38LUmqb1NZt0gUPfx5DZ6b5U3xzfwlDqe0iI2dhi7Nxm7N9BOKmgnZd4e3SBUG5gnFQJ5E+n1Im+lXyDWNrn39eewug1CZZM3k5c5/uZVrG4VT2pwEV5DOVgh1nY5914kUre5/dVnOfdv4kuiVXH8zcu8GX8R9aDCRXCDk1cukZpCcZ2amwxfXyVQWhgnJVJzk0ARFir9uIgvCxPV2NgilFqEkmB6vJV+nu5ra9iDDq68ycjZx+zV8ZQNzsNbnPovIh9UCdRdTr2X0E6qyIclTn3xvGNjn9e+epmL6Auc+Z9DO6xiHrdItOv4w10iZR/zpEmkbSDdXSGxXiDUt/D0dcL4JgNlG7W/ydd3/z9+/Sce4dN/8yP86o9/gC9W/zWe+sco+h2GWg/TNAmdd/SZf6rVMA0HXMsmjVIm2WQK2YzmrIgkTBmnE+I4xXV9kngaTkwDi/HolNFoMucNZnHC+emZMD9OQ4pZe0I8nlB2htPmwzzESJJ5I2HGPpyFCbP7hL7POBMsxRn4cgax9GeCiGlAkETx3Dg5k0gErrifpRt/irkRByFpmuK6LrquYxgGURQRhiFhGIrQwhGAzXE2wjJMXNvBNkzC6ffQPT7B0DTSKGbQ6+FY9tToIeYnvu+jaRpBEJAkCbZti0lJEOC6Lp7t4Fg2uQf3xyKocDR8V8d1NF751h+iyF2S2CXxfTH58DxG0/nHKI4YxzGjSEwfxEwimAcK777NdKKzcCLwXEZpMrd2zKYjaSymHaHvTt9+ZzIi9KU2rm1ND+zWfHYxax2I70NYQixDfxf7wpsHEbNmxQzGObOJeI5F6LsYmjr9XHs+q5h9f7P5x7uZGKItEs+/51nj4mwyJktEY0IEFuP5PGQGCp01ImbPTQQw/jwseffji9DFnU9VZjpX29TxXAvX1rAtCc+TMY0egW/MGRWRqdJ/7Yjlf/cL/MzHc/zrH/iz/OOnc3x19eeRX6tjHheQXl8gM1pohwsEcgG7t4A7WCRUV/GkK5jd54m1IubJElZ3BV8q4EmrKAfPkho13H4eu5tHvruA3RNgTHe4gCddwe7mcftFvGEJp7eGNxTTD/NkEe3oCsZhnkCqivd1rxJpeczuVazuEm4/jz8sYx4vk+iVuSpzZNUJpDLynYXppKJCqBQ589bxpQKpUSU1BNxSO7rEyKqgH11m4jSItTLxdMIRKhWUuyu4g1WUg8+SWRW633oe7V6ezBCmhEAWv7SGShnzZBn57mUCucTJtz7Dt77y26JNIRUJpBLesCDYF3oNp7eGebyM3V/gzXRLTEYGRXxJgD59aRVPWsKRFjgNmkR6hUCtEqhV7EGe1KpNDQwlMruGK+WnBPEGI6eGNbiCry0QajV8pSI0k3ZNWBa0FTx1kUBfYuK1p8aLVSKjgnTveRxplYt4g/vJBo60hnxwmYnf4iLuIN17luG9zzL2q7w13kA6eA6jd5WJ32Dk1gSgT8vzIN3g7ckOlpTHkvKM/Q6hUaN353nGfofUaZG562gnVwVMU5tWbYcFUrNFpDcY2R2M4SKJUyU0S5zFG7hKYdqoqDMJNnCUZfT+Io5SgPNb+FoVS8oz8ptMoiaJU8VRCnhalYvkGr5ax1MrpG6Ti3QDRymi91fJ3A1Ow10CXTRAbHmF2C7hSgXUw0VSq81FuIdysISvlKdhkIA3JnYTWy7MWxSJ3cSS8hj9VeSjVVyljqfUMAeCED8ONvC0MtLhFdEY8IQNJDCqc/5G6rZwlRIXyT6eIoBt8tEysdXE16qEhmiVvJHt4CsFJv46w3vPw9l1tOOrWNNfdj1VKGitwVUeZG1is4DZv4wtLcD9PXxpFfXgeR7EHRhtkVkllIPPcuZXmbgl/KmRIzZLvJFtEGirdG9/kjfHbU6DCq60Om1aFAj0RWJrBb37HCO3yoN0k0ArzRka9mCFxKpNgagrjL0WvlRg5DZx1CK+XcXSigRWlUArEyolUqeFp5bn0443RvuCUdFfxRisElvicDGbgCR2k9RpMfLb0xCiQ2RWCc0KmddgHDRwtVVSt0zilogtYQBJ3ArjsIanL+OqK7w53mUSdEi8Fr5ewVXWsKVLOMolLKVIde1XeOoRcdX8oVyOX/j7/z294w2ioEFoL+FKSyh3lvjbf+VjfPCJHLmHcuQeyVFvP0Nov4TWW0U6fg5P3aB3Z5FRsId83ETr3iI0/phX/3AHtfd5Uu/zpPYLpNoOp+YOE3Mbu9dEOmwQ2i/hu9uk4Q6h0cLttzl1vox8uI1nXycdXceV23D//YTyCQAAIABJREFUy+JAa77MxPlDtOMX8bUbZMEugVNC730KT/oMg3vPcXivgu+9TOqtEyufxhg8wziokIU1XLPOK39yiYvxH2BItwjM3+cX/t738/h7cuRy7+Xh9zyB1P88b4z2UY+ew1MrRHYHc1jEU9cIzSVSr8Jm45d5+pEcj+e+ndxDOb7y1S1kZYuzSYvuvX/N2+Mt9MM8h3+8ys//zE9g6TcwlAVGQY0//MJzPJnL8WjuMR7KPYlkfhFTucXgdhPzeA/p+DqqdANP79B99ZNYgwqB3uQiu4Z0soI+rGFIHW5/Y43B0RaufJOz8CvIh030XgFLXsTXC5gnDX77n/8EudzD5N7zKB/5+HehuN+kd7zJefASifUCh7dbRMYG2nCNNKriy0tkgxY/8zf+LE8/JLgkTz39XgbDPyBJv4BrbNG73cDpvYgn7xE7HbSTFpaUJzCv8saohXwnT9C7wbn5JYLeNid3K1jDm1iDF7mIv0jv7rMcfOvfc+7tcuF+kVe/voRy0iazbvEg/DLawTqRdpPT8MtIxx2Ugw6cf4lTs8lZcJ17rzfp9/eI3Q5n3lX04xUSo4EzLOLLZax+nthoYPfzpGYT5XCBs2BjbpwJ1YqwX9kt7sfb6N1lXLlIqFdJ7SaBViEyaoR6lcxpofeXceQimbPBWbiP1i2S2B1GXofEaaAer+EqNSbBDpNgZ3rArxGZ69hSBeUoT2JtCmOL3ia1t8QkQW7M3+fKDfRuiYm/h6c28TUx/xBmlxah3sHslwm0JpG5jjUs4qoVRl6H0GkSOU1crYyrChZOZgs9cmY1BQTWXcdTK2Ruh5G3iTko4atN3hy9SOYK9XVolgmtEp5WQOutYA3LYmagl3GlNTylMIcma8dX8eT8XEOtnywIFbW/jj1YQTm6QqAW8ZQCjrpGZNUIjCae2kQ5KuAqTc7jfQKjga/VSe0Ombs1tdm0cWXBPzC6VUbODexhC/W4yCTYFYdetUVi7TK8K1hHynFetFHk+jwUmgQi8PH6YtrB2TUSq0ZqbuL020ycfWK9Saytk1mbpOYmkdrB6TcIlQ3OvJv4ww7usIh8b0lMmNRN7F7rXVftK5iDAonVmU4i1nGlDRJrD1+dPhelQWi08ZQG9rCKpzQINNEe8dQmgbFNaO1iDpt4ighpAqVFrLexexVS6zqutEmo75Bau5yF1/HUhmjvKFVS/Sb6YQN30OLcv0Zmbgpjhtwm0XcIlQ0CZZ3EaOPLwn5k9co4gzoXwQu4wy2OX1kh0Dq8PXkJo1/EU+ok1vZ8omIPG0z8ayTWNkavSqhvEBmb+GqbULmJJ3fwtSaZs40nb+PJu0T6Fr5WIdDroi0jt4jNXTx5E6PbQD0ukzk7xHoDu18m0TeFyrPbQj2oTNWvQttp95qcuteJtU18uYVysMaD+Aah2iJSdgjkLTJzH6vbwO41sHs1LoIboj3T7aAd1Dj3bxDrbbSjPBN3B09q4vSbhKoIdzypgX5UwOyWhdmlX8GT6iRqh3gK47d7DUJ1k9Tcx5U3sYcdxt51odCVOrjSBqf+LU69W8gHNcxum7fGnydQN5APSwTqFqG2w9h9AbvfQTtqMjL30I/qhMou8p0aobyLN+yQWdtEWgtf3SNz9ki8LWx3G9Xcx9H2+XL9F/ndv/shnv0fP8pv/+RH6TzzTwn0P8GwDnFCwT+wdWeqFs2mDYRkHlLMFJxplJJMw4rT0SlZPBImjalFIwzjeUARRQnj8SlhEDMZn4m2RRAyeZe6dNauOB2NhWhh2uKYSRlmYMwZiyKZsjPG7/q8OBRfc6ZETWPBoph9/ixomD2XJIreUZjOLJfTdsXccjm9JdMQJPQDwZ8IQ6IomgcUs7d938eyLDGPicVExbFsHMueNzWCd0E6PduZhxqz9oXnOPNQYsa88H0fwzDm0xJ7Gn78Z0FFHNokscsoCwh8k9jziH2PyHXnTYp3BxWzecbMvDHTis5u78w+gum0YmbrcOeziyyJ5g2JGZti1kSYhRmeY2Ob+rumEN4cdjmzhbwz9wjm7QsBp/SmfAprDvAUnAtr+nUsHMtAlSU8x0aVh+iqPJ1gvAO4nIUrWRJNpy0+k1E2V6POnu/peDSdh2TTJsXpPIyZNUZmr8GMhTELYWavz2zuMeNSiJvzru9bPA/XNrEtFdMY4joSjjPEc1UsUxFQUFXh6Bt3Wfn3/5Bf/+vfzm9+7KP8i+95gj/M/30G3yoRyjX0wxXM4xWGrz+HO1jB6l3F7l0hUJY5C8qE6jLy3WdRD66QGnWc/irecAVfXuXc20A/XMLuChWbebxMoKzhDK8Q6YtkRgvzeBW3Lw7x3jBPIBfwpTzuYIVQrhNIFZzeCubJFU5e+QTuYImxXccdrGEciamHL69hda+QmWLS4UsF3H6RUC6R6jVCuYTdWxWzkGGBSKmQGnV8eUUEEK98CvNkgdSoYXdXCOUymdnE6VZIjSqhukxqlDm1txi8uohxtMzEqeD01nD7AvCpHy1OJyBNIrWCPywyfP15Dr/+u8h3L+NLRfyh0KNaJyv4wyLOYIGxXSMz6xhHy5jHq1jdZWKthHb0PJG5SqCvYfaWOHn1WdxhCU8uTcGTS4zcGplTE1e05KLQUmp5jN7zSAefYnj3ConRwFOKBFpR8AOMPL66hKtcxRmuklo17MEK+nRCkJhVnOEaRncJXylyFnSE4nCwxKnfJLXLuPISWvd5rMEirrxCoOVx5VVOgxZG7yqhXiRzxFVtrbsspg1Oi0mwgdFfnVf07cEK9+NNnOEanlzE6gu1oCuVhbZusEBgFImsMlpvAUfO42llxn6Hs3ib0CyQOGIn7GtVzEFhqj4s4agr2PIqidMg0Gv4ap3U2RCHfKtG5tVJHAH2jMx1EruDfLSMq5a4SDeI7RK+UiLSaqTmOs6gLDaqWoVAzRMaeVylhN5b4TTcJHVbGP13gJix3cCWqthSFVeuovfy6L01ErtF5rbw1OmeWa+g9ZZFQCIVcOSiAGpqZU5eu8J5tE9otNB7ed4YXSMy6/TuPMfw8DKn/rrYMveWMLqLoq1gCNtKpJcZeWXGXoXhvU8z8spM/IoAseqrBPoKD6IOkVbEHS7jyyuE6iqZVSDSlsmsPIFaEPMPr4ErLzHyKihHz5DYeSZBBU9ZI3VKpE6ezF3DkS9xkTSwhwv4ypoAaE5/IXflPCOngdEVLR39ZIGR1STUq4yCNrZeJg3axI54nzcUf5eRVcdTy6SuCC1iu0GgV4nM+jwAm3E9fK2COVhjcO/ydEpTwdfLhGaF06hNaJVI3AqxU8LTVhgHHdG4kJfI/DK+sUJgFIgsEXi5ZglbKWBLy0TmMpZ0CU9vsfjsP+GJXI7HHn+Sx594jE99+l9gWZ/j+HiByBNX67TDGj/1l76XJ3I5co88RO7RHI32s3jGTVyphCMtEljrhMZLfObf/H2+6305fvxHP8D3f3eO9z2a4z25h/ixv/ZRDu/ucXPrX5KZHdS7y/y578zxk3/tQ/zU3/ghfvyv/iV+4sf/At/8/Q5/5n05vuOxHN/z/qf40PufYmu7jqfd4vc//ww/9iOP8NEP5vjeD+b46IdztBv/jsD/IpG5z5f2/iW/8nM/xPLv/RK/89u/xr/6zV/iK19YJFTr2MPfY3DwGSLnOp/55N/jyffk+ND7czz+cI5f/X/+B/7Vr/7PPJQTQUXu4Ryq+gK+kccaXiFxNgitJpHZxBqsERpFbCWPa1znsVyO9z7yXt77gad45LEc//gf/02UwTUCc0eEQ2YVW6tya+8ZAnMbtfsM9mCZP/nyMo/ncjzybY/y4Y98N1/5WpvPvbjEj3z8EZ7M5fjuj+Q4OHoZZSjUhv7/T9Z7h0l2F2a6Z3pylIQkjAGvYeHix9c2OOCw3l2uH2xs4w3exxdfG19j43RtbMw6YGO8tjEIpQmdu3Loqs49QSMhEGEBkWyEUJqOlU7O+VRVd8+MgPf+capKYvePfmamY1Wpu9S/73zf+2plAmORyLqGJV6lMPX/8aM/KHD3GYGThwXuPCfw13/xa7R3r/P8M9NIrSn09gw98xr3f/C/cMfpUwiHBO5+7d1sN75KfvYv+b67BU6OCfzSO96C1LiKZV5FEufY/MZH8HcL/KefvpuTYwLCkZO86QfeiG48zR/84Vv5N68R+Mk338HPvOXVSM3PsrO9wk3vCXruEs99/cO4So0D71+5729+lx9/01FeeU7g9EmBN73uFKvz48T2l9mPrxG7ZV741wt843MZvvTFKT73xAX+5+MX+dKnpvnc9Qme/FSOL32ugtT6Ip76OF/91Ef5/NW/5UtPXODLT1b5xCcf4ub+FdTmh1C2JxA3LhKoJW5Ha7RfuICyNcHtaJVIr9B87uFUsWlUcKUcu888wL63RN9ZYPvpj6PsTg5+BtPnvCHY1uxkRtYdR87jqRUiY4lQXyQyFzDaGWwpQ9dexuwU0Fs5InOBxF4amV9sKZ10iJuz7PtXRtOO2FweWA9SaKYrv6Tp9JQalljGkav4amp3uRU9gq/WkHfmsKUSXWeRrrOI1pzFNUoEVpXArKR8IDFLoJV4MVojUIvIuxfZC+rY8hyOnCUyK/T9JXw9nRPGVg1HzuFpOXw9R2yl2t2us5wqH7UCWmMSX83jiHMo25fwlRx7bg2jOYXdmcVoTeO+bB4Sm2UO/AWM5hSOlkNpThOYdUyxQmcrgyXPsx9eYT+6jCOX0Fs59vw0WAj1RXx1gchYSZsU6hpWex5brGKJJWypjCvX8JRFxI08rpK2U2JzGUssjyCkvlpHbxbwOmvpwV9L9dlOp0rfegRjt0TfXqZvrWC3S4TqAgfeVTypTmKsEamrBPIy4sYl1J0Z9pw19uwrWM0qkbpCMNBROnIRT53H6lSxxZSp4SsrOGIdT1n4briqnLJLHLmMJRYJ9DqOuoyrLuOpy5jtKoG2hNUq4UlVYm2BxEivwnvyMo5UJ7FWCbSUUeFrFUL5KnvWowTyMp5UY89ZI1QXibUVeuaVgUEiNQolZh1XSrWfxm6RfecasXENT17BkxeIjPRih9kpEmiL9N2rqVlEquHKdQJtCUeqEekr2OL8gC9zFVtcwJHLqb5UWcOXLxNqK1hiDldJQzxlJ4+0WaBrXSPS15E2s0TGCrfDdSKthrqVQ9supSrSnQquWEfbzuFLS4TKysiSESgLmM0ikZY+/ol2BatZJ1bX2bOvoe+U0HeKuOI86naORHuE5jczJPoa+k4eV6xg7BbYd67ii2lrwWqViLQFIm2B3acv0rfT75lbwTWcRgnlRoZwoA5Vt4pYrTqJdQ1PXkXayuHJS/hKqp61O0vpXEdeT/kfu3l8NTW1BNoKgbqCsl0mNq7yYvxpXLGO1UwDl55xnUBeo2uso+3kSMxFQv0K8nYWXSzguKto9jUc7QqfrfwhD7371dz39lfy5z97F9en/zvK7ufpSM8i6W10XcczvcGB2R6pN7tRPGJHpK2HNKjw3YBe3CMOEyI/op/06cY9giAiiXv0+/skSQrSDMOYXnePfn8/ZTbE8UAfGnJzbz+dZPgBgZdCNaMgGLQn4lGo0E+6L81ABg0Lz3boJalxsjcwT6YvabMi8oORVXIICB0GLsNgYjgbeTlIM4VopoyOJIwIvJcmJp7njQKK4fwjjuMRryIcfN7h1xlOSDzHxdD0EaTT1A1cy0ZT1JFZxDGtlEMxmHp4npdCTsMQz/NQFGV02/+3oCLwDPb3IpLIwbVVksCnG6RMiuEEpBeGxL5HMDjID9sAafDwvzYqvjuUSA0ZQ7bEsIURjA75aTvBH719yL0YBh0vvc3/Lr7DsI0wnHsMQ4ZhM2HIrUiicNS4+F+BnsOmRgrsNEYQznT6EQ2AmBG9JKaXpHOWvV530KLo0o2jEctiCM+MAm/0PsMJyfA+DPkbqYr1Je3qsG0xNKAMGxamro74FWkjJL2dlqFg6O2B9aOBZYpYppIGGZLIM1/8BuMf+i3+8Z3fzwdedQ9//bpzfGn2N2h8fQ5tawZjZ5ZQLtJ69kF8OYPVGseXp9F3H8bpXEDZegCnM03fqg5AmXOESo6eVcJpZbEamYGhYxFjZxpfnsPuXCTUxomUKtpWagOJlBJWcxZjZxKrOYUnZrB2s2hbQ/jmDOr2QzidKVxxFqs5jS+mXAmnM40vzWC3J3DFGQI5T6xVsJpzhEqJQC4SyAVCuUjPmCdSy2hbkyRGgc4LDxAqWbTttIERqyV8KY/0wiUO7HU2//WfsVqXsFtTRMo8+lYOeWOCvp1+zuEeN/XNF9F3pgiVIvSv0fjmAxg7Uyib43T1KnZzjlgrE8gFukaVzgsfZ/Pr/0TzmQc4cJYIlTKRWsQT5/DlGZSd+xE37yfQ8ux7SwRKGV8pEWplErOCI83gqzl69jxma47IKNO1SiRWFlu6iNGcI9IrhFoJR5rDlWaIrRyuMonWeAhfzdG1yqg7l5A2L9B35gnUIq6UG1Rgs0R6Cb0xiS3OEOo5bHEKW5zEU2YI9fzgEJvaBvpOhcjIY7Wn8OQ5uPkonlqktXEBeWeSvr+ILeUIjPSQ6Upz6ZV2vcStcIXEqJKYNax2DlcsEjslgoH1Q21O0vfSK1hGew5pe4KDqIajZNDbs9hSuj329RK+nsMQJ3HVLKFZxuxkMdp5uvbSyLrR3nwYW87RcxexxALi5jQvJtcGdd7U+tG1qpitudT2IVXYd1dwxBxmaxJHnuYgXEkDioGFIrYGsxYpN/jFvYrRLqRX2PQqlpgfGSqMztwosHGVAj13gdBID+G2nMOWcwP1Xi0loxs1Np++H7MzB9/6BH2/ztc//0H2vTo3wyVio8TTX/o72LuCr+To2VU2vvFhDsIygT7DQVhGb52Hg2VCYxa9dZ5IzXHg1bCaE+mUq3kJ9pbRdx8iVKcJ9Tw9u5yCJLUMrjwNN1dxlUk8dYquXSSxcpjt83TdOWJrmptRGaN1kb5bJtQK6U57cHuszizfSlZx5SyenCVUSrhyAVvJE3kLeGYFV01bQ6GSMk2G4YQt5WhvXBxNQHreAnp7FrOT4VayNrJ+DAMfcWuc0CgRWRW6ThVLmkVrjdP1ygRmFledSUn/Xg2lcQFbniR28nS9NOiKrCqukSWySzjyLD0nx3f2luls5Xj4n3+fM2MCwqEjnDx7hj/7wG9jOp9H1et0WrPY8hI3gy/yl//3L3JKSN9POH2cfPk+9M46fXuBb0V1mttTvO93fp47hKP8+jt/ntbOKt3kU7z6XoEzwjkOnTrOW3/m9Wxv1gj0Ks1vPkzf+BRnBYG7D5/g2JEz/J9v+n7uOSPwp7/7Tt74vXfyule/lkOHT3Pula/lytLHOX1M4Pff83aOCQJHBIE7Tp/iVa86hmJ8GXV7nj3jOl977AKnBYEx4RjHTp7gw3//m0itIvv2PNrOPL/9a2/lmCBw711n+YP3/iq2+RV+6q1jfM8ZgWPHjiEcOoVwUsByH6Gx9U/wrcvo7RLSzkR6xdxZJTLrqO0szz49zdkzAofHBITDAq+4+xxjgsAdJw7zoQ/8DpbyeVznMTpSkVi7jtGYxdh9gFit8NUn5tIpjSBw5I7D/MVf/x7fe+9hTg7sI4IgcPiEgKp9Hlu9wl60iNwo8MxXcpwWBH7yB+9h59lPYkif4/1//O8RjqUMih96y91o+mO0mnPYSpE961E+9If/1+hr/ciP/xBv/4Wf5MQhgTNjAnffcQxBGONH3/JK4u5TbGylz0Fduca7fv41nDgqIBw/xpkzJ3nDG8/w/j//ef7TO9/E8cMCp44f5ey5I3ziszWc5jK3wsv4epXV6l/xmjuP8u5f/S949je5sV3kyDGBMydOcUQY4wPvexeNnSKKOEd7s8pZQWDsqMCP/8QdvOPtb+RtP/U6TghpiHLn6aOMCQI7GxXszhpve/Mx7jkhcO9ddyCMCSidx1Ab4yRm2tazOxlcKUtsVAbtvVQXnZjzaLtTuFKOnl3nVriC3pjBaM7QteYJjAqBWUFuTNHevEjfXyQ0K+jtWTae/ji2nGEvWMaRS0hbs+x5l4mMOtL2JFprmsRaou+tojYySNszeGqVxE5bC8ruHIG2kGplt9K/pxOAEpZYTicfA8Cm1sjT91LgptkuEWgLxNYyVqeC1ijQtVe5GV0dsC9S81Ns1XD0NKjw9BLJ4LkjNirsOQtEWhlbmaLrpZYgT89gitM4SgZPzRNZaTvPVfOEZjGdEmp5AqOMLRbTA//A9pHqt/Pse3X6bg1p8wK+mh7+X0xWETfO03r+Qfa9OolZpvncA3StCnvxMqFdo7MzQ2itshdeJ3LW2L0xSddfxZFLOFKqxYyMdI4Smys0npviW93HUXfKxOY6ffcy8vZsGt7JNfRmOa3SG4upHaWTPmaRsYQjV2lvTOOrdXxxnZ61iro7jiNm0kOpuk6oLKXTLm2BxFiiZ63SNVe55V8nkJcwdit0jcs4YpZvJ1dRtzMcuFdJ9DWM3RKuWGXfXcOWCkSD6UfffYRIv4wjLuIrS3TtdWJrAUssEOo1IqNOoM8PgKg1bKmEJS+Oph+RsUpsruKIVXxpnr61grpTpe88SqCuomwXUHayBFqdnrOM1pzDba/itpdxO3WMRhHxxnQ6YxDryDfy+NIigbKAL1ex2jl8uUzXXCLWl5E3crjSKl3rGoG2jNrIciu+iqtU8ZQ6ob5CbK6SWGt0rXUcscbN8PqAu1EksdYIlUcJ9TVCI20LHXiP40mXic01XKVIe2McX6vRc9ZJzCu0X8iNGBW2WMVozuHLFSJ1ib51DV9awReX0HdLeFKNUFkhVFbQd0qE6hJ2q8KL0XWaz46z76wRyKvE6mXM3Xlu+Y8R66v0rHWkjbn046Wr3HQfR9kscMt/hK65Qqguom4V2HeuY+zmccUqPWtlBOn05XkCuQa9xwnFGk6zTCgtEGurWM15HHERT14lMa9hd2r4yjJd6wq2uIgrrWA0F+ia1wmUy4ibc4T60sBmU8Xu1ImNy5itGnpjnlhboauvc+A+hi+u4rQXidQVYn0Rs5XDU1bx1QUSbwXHW6WjrqB2lnii+F7+8b+e48M/c5Z3v0lg9m/fxcY3HkFWX0AxxRTiaL6M+xCkbIp0+pDOHjzHpRf36cU9enGfg/7NAZ8iwrW8NLiIu6OpRxKnfIput08UJeztHRAFIfv9PSzDGDUehjyMm3v79Lu9kcEjGQQQ+/09fMeln3RH8MzQ8+nFCZ7jpOrRweuGoM4hx6IbJ3SjePTxoeePmhy2YdKNU/ZF4HppkDEIF4YATf9ls5FgMP0IgiCdYQzYFMMwIUmS7wpDhmYS2zBHoYtr28RhmFpAXjazcS0bU9NHTQ3btrEsC9u2MQwDa9C2cKwUc/C/BRVRaBEGFq6j0U28ETQz8tzU9uF7dMOAbhikDYuXKUXTJoT3XS/DacYQADk0gwxZEMNgYa/X/S7F6JD9MAw3XNscsCBeaji8ZA/xRy2EIYtiaO6IAn80l0ghn9HIrPGSMcQfHP7T2YgqS9imMeJeDO/j8HMMpxuWoY0ClqHRIwq8EURzOBcZci5S6KY/ut0vvx0pl8McWT2GrQlT1waTEm/UNOnGIZahjYwltqViGh1cR0SWt9K/29qgUaHQfGaXiQ//Nh/8uVfy599zN3/xfaf4xP2/jHqjzMbX7sNpZfHEPPrOJHZ7Op0ktC7iy1OoO/cjb97PnlPBbs0iPn8hPWhLc1itCZSNyQGDojyAZs7gitO44iV8JVWehkoFt5NHvnEJt50hkPP4UganPUMoVzB2ZvClDMkA9Ge3Jwbsixx2K4O5O0WkZumaeZSth+hbJSK1SDIIBm56ywRSAas5h92co2/W6Js1zMYs+s5F1O0LfCdZIZCzyBsXSPQKkVqm8/wF9u01nPYcRuMCyuZ51M2ZlFFh1jF2LxCr5dGcw2zMsP3UfSR6hVgro21P0nzmQazGLMrGOMrmeNqoUEoEUgGnncGXZwmV1EnfM+vYzSxWc4ZQyRKqGaTt+zA74/SdKt9K1nHFlLifmPPcDJZpvZCGGIlV5Xa4irozgdmeJDLmOAiKBGqZUCtjtWe5HS2h7l4ksXJExiy2dAlHmiVQszjiLHtuDXkr1e11rXkO/CVCvYi6O4HZmmbfr6E1LmF1JonNHF07j6dk8JUMRmuSnlOhc+NBboYLyNvn0RrjxNb8YEqRobVxITV2ODXUxjSuWuBmsEjPrmKLcyPnfNesY3fy2J08gZFnL5gnNAuEZgl/ANN0lZQ7cRDV0taEWSEya0TmPGpjCl/P46izJE4FvT1D4iygNdPasa+VR2aQlNie2kAaz13CUyvYco6+P4+tTNO1qmi7M5itHImxwLe713DELHpjHEeawpZy+FoJXy9xu5syJoz2HPLuJGpjmp67iitXUHbn6LlL9NylgZqvhKvk6XuLqI1pPLXIfrCMr6eHO605Q99bJDKWab0wRWwtcRCus+cvY8tZtp65D1fNEhklDoJF2i88hCtn00mFXaWzcZ6eXaXvFbgVVZG370feeYB9v0RkzhEZc2jNh/HEWTxpjpt+jUjL0LcK3PTL2O1LGI2H2fdqxEaRUM8hbj7I7bjOnldC2r4fWxqHW1eIjAy2dAm18XEic4rYmqV94z5scYquVcEW59hza9gDlkYwUJba4lz6M9rJ0vUWMQZhRWBWUXem6FvpfKPnLWC054jt+dFkaPuZBzDFDPvhchp4qSnPQtqeYD9cxpKyAwVulj1/AV/PY8tz6O0J+n4FR5nGlNL3vZUsozQv0tr8OJGd42a8gNIYR9wexzWz9IJ5nIEtp+uUuRV/ig/80a9wWhAQTqRNgjf/xL/l7/7p1/mnj72Dj3zkPzJ5/v8he/GPecNhgbvGBIQjJxCOCORK9yHuLNEz69wOanz9qx/jziMCp4S7uOPwYXa2Szzz/EeZgfc1AAAgAElEQVR5y48c4ZhwDOHYGYQjArBJ5NaRNi7R/uY8d48J3CXcgXBI4OgJgebONQz5CqbyGU6eGExNTp3g9HEBz3wapf115iYvcFQ4jiAc4+Rpgec2nkDcOs+3o1W+43+WM4KAIBzh6Okj/PEHfg7dzGDtlHj2C/kBwPIwRw8dw7F2ubGxwPbuHK+96yj33P09HDlzD2NnBPo3nyB0J9l57h9xlQVCq0yg1TCaqVnD0Wp4zlWeeXaBYycEjt8hcPjYIY4Ipzgu3MHdp+7mqCAwPv4XGM4TaJtFbro1bvsFYmWez165xIlDaRghHBP4N2+4F89u03UUzhw7inAoDT+uP55D3F1h58bH2Q8f5W0/cQenBYFXnzmJpzxLa/Nxrqz+A8LhsfSxOirw7AvL6HqN2F1GeqHI3/3Rz3FKENLGyJjAn77/vaitb1CZfXDUIjl9SuBzT9bwo8eJ3UX0zVl+/R2v5vBhAeHEYe56xVmefHIV2/kSuvZV3vIj/weCcJST587wc7/yNrSNKspWBr1Z5swhgXtOneNHfuAt9PdaNPVljp8Y48jYGc6c+h5OHBXYP/gyrr3Avz45zmlBoCl/jo2txzG0p/j7D/4BdxwfSy0zgsC7f/M9iO0q8k6d579c5Z4TRxCEc9x57nux1acJ1HVio0LPrqFsT2B3MtyOVtF2JzFbM9idDN9K1rHac2g7U9idDJ6cx2zNYneyJEZqNjLFDI6Sx9OK9LxFlMYU0s4ke8ESt7trNF+4gK9WiYwltGZ+oIassOcvYEsl5J1Zus4ykbFAbC6y+fRDIxvIregRjFZqDBk2JKTtOQJ9gb67ngIIB283WkUCbQF1NzfSl36r9wn0VhFlJ4O0NTM4oGZGetLIqWGpecJBW2s/WMYR08lf89mHSNwctjJJ4uQJrSyxU8BWZjHFaXw9h6sM4M5GAaMzhSXNYkupYUpvFgkHjbKhhUneuojZmmbPraVa7lbK8omNEp6SIxq0G0O9yK1wiebWBUw5T+Ku4ulLmFINtVUiMJcI7cX0Srxew5FSe0eoL+GI82iNEgfBI4gbeQJthYPgKoFWG4CdK0T6KvveY4RGCtEM9DQESuyVVPfaTn9eD5xP0rdXaT7/ALFZpmuu0LceIZAXScwFuuYy++46sb6E3a6w71xNr2hvl1A2C0R6mdiYR96cQd3KE8iL2K0Uwmm3i3SdRYxWPmU2SEsc+J8YHGQXSaxVus4SRjtHZNZJ7CUis06o13CkEr5WxZQWUJsVQmON2/Fj+MoCrjSP2ykTKjXY/wKdGwUifZ1IX0XcnCXUF4iMOl1niUC6TKRcRtsu4st1Im0RV6xit+dJ9HVcsU6kLeF0SvhKmUCtEOsLxNoyvrSIr1xm33uUzo05pK1Zeu4KsbU0CoNCfZmD4JFBIyLLvn8NX1lE3S0Qm6tE6mME6iqhXqdrr+KIK/Sdx7E683hqiW/1rpHYS4ibGRLrCoG6Rt95hMaz0wNzyCI9a5n2c9OEymrKD+ksEqnLaNt5Em0dt7OA3ZrH7dS4HV4fcCWyaDtZesY19u1H0bZKbD81wXeST+FLC7SenULfLdDTH2PPeoz2cxmaz07St9cJ1UXs1jytZ2Y58C6jbqeTD7NRgP4nccUqVrNIoNT5dnAde7dEIC1gNavsO4/gySs44hLqbpVv9z6FtJUfzH4W6FqPIG2W8OV1Yv3aqCkVGysk5hp95ypGax5XWsaVlumZ68TaKu3nskTKOk5rgb59hUCp4StljPYCPWcdtZ3FtJfQ3WvY6jpfXPgT/u6dJ/jLtxzhw+/4Pj5b+nuU3c+jmVvojoKu6xiy8V2NgHjQatjr9ejGccpQsDxcyx2BNOMgwXcDkjDBd/yUSRGlYUUYxMRxl73+AUEQ0e/t0x2EEp7j4jkOvaT7XdyJOAhHDY5h6NBLutimhWs7I16FbZijCUUvTgafJyb0ffZ7KQtjyK8IfR9LN4jDKA0rXqYsjQehiGPZoylIagV5Gb9iwLpIongUJFiWxc2bNwnDcBRWBEEwUrn6rjual+iKmoYojstQrepY9miW0o3iVJvq+YRhOAo+ut0uruuSJMlL4YWh4domwu29A/jWbQJHx7UkfFsh8kxC1yby/EHA4I0ChiGTItVpmsShS+DbJJFPHHnEoUcUusSRR+jbxL5H6DqpIcRz8UwjbWmEAY6u49s6nqUT+w7d0KMbeti6Qjf0iDx71C4IvCH40h6FHKGf6kuGOxvfs/A9A88x8T0J35cGlg97FHAMD/zDgOAly4eLIokjRsXw60ShQ+BbhIGN5xj4nkkSeSSxRzf2R/aRXhLRSyIsQxuoUK1BgBGNwJjDx/Al3oQ5ClFeMpH4o8ZEGlyk30CeY+JYKo6t4rsv7X0cy0DXRCxTRFV2MIzmyPqhqzJGR0PZMrnwt7/De37oCO9/1Sv5k1cd5cm532DzaxPoWxmkFybxOkXsVoZQyWO3pnE709jtCTz5PHbnIm5nFumFcRKthr4zhdWaxOmMc+AsoG5O4raL2M0CvljCaWWwmlOINx5AeeESgZjHa2XQNiZwWxkiuUj7mw8hPnsea7uA08hj787htWaJpCyJUkDfnKD19EP01Dp+u4DTmMHYvkQoZUjUEsbmNG4jjy/N0TWK+NIcTnuaUM3iijN0jQJmY4JYzxIoM1jNcZz2VBoQKDkCOU+oFIj1HPruJZzODHZ7BnnjAr6Up2fMo21PoW1NEsip4cRuX8JsXiTRi5i7czitEk9//n+gbc3gtgu47TxdvYbbLiC9MEGkVGl8835CJU+slQiVPD2zyi1/EfGF8/hSDqczTqLnSPS0rdE1KpiNKUI1Q6jO4qtpPd9X8uy5C+y5dVx5Dmn7ATqbHx3BuTw5y61oEV/NoDUu4muzHIRVErWSalilPLf9JezmNIGcIdZyHDhpTT/Si3hylj23Ruv5B9Ebk+x7dfb9BbTdCfTmFPv+AgdByrRw5eygmZFn++n70Xan6VrzJGaVUCsTaiU8OY/dSecqsVGlZ9XpWQsoWzN0zSV8eZ6etYKnzJGYRfpOhcRKD7ehVsJqZ9h3UyuIKU1jdKbouvOEZpnQSK90cfAoljyJJU0RmmmQEBoVAqNIYGTZj6pYUgZXKRLo8yTWEkYrPeB6WpauV0JrZjDaObrOArac58ZTHyVx5un7NVw1hyXNoTYnSJx0z2xLOWKrjiOnM5Rhw8IdADRtaXClXingyHnk3XG+s38FpTFJZ/MSamMWvZVBb2bRWzm61iK3gjWM5jRmawqtMY7WmKJnL5AYC9xMVrDlDI6coX3jYW4Gi6hbl6C7ji9m6ZpljMYEVnOSvl2C/irPfvmD0F/CkybpuTm05kPY0iVuxRVcZQJfm6Tv5dj3C4RqCVucI1AzfLu3iCVOoDUu0bOrHPhLdDYeJLFKAxtMAbM1idWZIjYLKVtFy9BzKjhiFlcqDKZLWfpuFVeeoefViO1K+liKc3TdebruPMruBJY4R2iW6Lk11MYkvl6g79eJrQri9kXknXG6ziJmJ0vfWyIyK/S8WroX13PEdom+X8NR5ojtIn2/grz7MHrnErGTI3ayOEoeR8nQ8yp0vSKWPImjzHAQLRLb8+xZVwncWfxwFlspE4oVzN0JJh78LY4eOszY6cMIYwJv+IF/y7t/+1d4xy+9kXf+8uv4xbe/np9+y6u5a6DZHDt+irFTJ3ji0/PIzTW0dg5Ly9DrzHNWEDh34l5eee9ZdnfKhE6Vn/nhM5wUTiIIpxg7LLDT/iyaXMfrZAhbi7zx3jGOCscQjgj87u/9JnLnCXZvPIwjLXFGEDgqnObYsTEqS9O0dpfxOhm+9thH0naHcBLhsIBofI49bwGvPU0s1rj7qMBx4SRjwgk+9pH3YikF2tsT/Lu33jE4mB/mR3/itQT+pwn1Ovb2LO/5rz/M8UMCgnCWw8eOokiP8Z2DVUzxIo5aILGW8dQqllTE1+fRmjmMZpFAWqDx1CRv+P6THBEE7rrzNennOHQCYXDQ/pmf/veY4fNsNWoYeqqlfeqzc5wSBA4LYwjCYb78L1dRpTn29DVef7fAiXMCwum7+P0/eA9JtITdnsBqTHLvUYFzwis5fvh7mcp+CFte4lr29zgjCJwcu5exY0d54IGHkTqzROoyVnuGv3nfOxCE4whHBM7ecweO9wKNxsdob41zekzgxPEzjAkCjzxWpyFfwtPncbbq/Le33cFZ4STCUYG77r2HdvszqK0MN+15vvLIxzgrCBwXDnPs5Gme+koBY+cRbnxhZdBoSfWw//MLFWxrkdefEzgxJnD4zFnG7jjE1765yMYzGdrPV3jfe95K+/mL+MoSnvgpzgjpXOiQcITjdwo0va9gtnLs24sYO3XOjAkcEV7B8aN3YshfwFdn6GqL2I0CnlgmMdJqu9acxVWLBEZl9LMcaLkBBLKI1Z7DFXPQfwRLmkmnVVqZvpvCMdXGDL5ehIMrLwM01gdhQgGjVcBV5nkxuZ6GC3ramvDU2og9kU5EljDbVXr2ZUJ9mc7GDFojT2gspEGGmoI3fXUevZkj1Oup5nSg69SaWbTmHDejdYx2+ndHLmKJeW7FlzE7OQIrT+QWsdQZfCtH4pdxtDksdYZuUCGyszjqNIGZo+fND2ZoKTsg1Gv0/UX01iy+lv7/JX0+yRPo5ZSdo+Vx5Qx2Z46uNY8j5vDkIqFaxZfLaK0ZXLWAP+ATmWIGvTVDYs9jtGfRBipiX6sMrrovIu9kCLRUWak3C8TWctqKaJeIzWUSawWzXUphmPI66k4FvVGmfWOWnrNObK6jN+aRNssESg2zWSCQa9jtMoFSx2gU8OUavjyP1VjAaGS5FaW/V0RaHbdTx5dqhGoZt7NEIK1yO/gk6mYZr7OMsTtPKK9x4D6G2cqmswljhVhbxWnX8MT5EfPBak8RamUCZQG3vYTTWiLW1vDleYzGHL6WTj5cuY4j1vHVZfRmKVWaWvWRBSTSl/G1hcEMKG3kOHKJnn+d0LyM2anha0sE2hKJsUykLqSHWfkqeqNOqK9yEF7Fkct4apXYXKLnrCFvZPCkKreC9QE4tkCgVIj1RTyxhiuuYbeX6TuP4StruNIyRrNKoK7Qd6+NWkC2WKH7MltM115NZ0oDBastzhNqy9jiPF0rtZuY7Qo9cw1tu4gnLtMzHsEXV5E3UobGgXuVm8EaZjOPspUl1lbRtotYrbT14UpF7OYirWezdI2r9IwrROoqnedncdrzfDt5nJveozSfmeGmdx1XrKFu5xBvzHDTu4LTKQ++1gJOp4LdzqPtzg5U7UXMZgm7VcGT6piNEtJGBmUrhyfWcNpVtO18GpYYq+i7RdTtPLG2PABdzqJsZgnkZcxGhVhfIlIX6Ftr+NIS5m4dq7HEnv0IXmcZfbtOIF4lVq5jN1dw28vYrTo98zK+lDY8zEZl8P21QKKvESrL9OwrKdj1Rp5Gs0pbW8I2V/n84vv40K/czdyv/QgPv+vHWHn4T0ms51C0TSStjWma2JqVmi0sG99xcW17xHQY/un7Ib4fvqQfjbskcW/UmojChDCMX2pVJD3CMKbf2ycMUwXocLoxZEcM2RJpuNClGw24F0FCN+qShAmhF9KNevSSlzSmacMjGc0yhjORoTlkCMb0BqDN4XSln/SJg5jecK7ihfhOQOiFIzZF4PlpGyNOXmqVDAwoo2nJ4PVDjoVrOySDKYylW6O2ialbuJaLKqmEXoihGriWh9yRsQ0bz/YIvQjbdNJzrO1gGSaOaaVfexDahJ5PaEXEToJws7/Hd27fwrNUbEPEtWRC1yBwLELX+645wrDRMGw+pE0Glyh0SWKf0LeJAgfPTQ/z/W5ILwoH8xGf0LHxLJNeGBK6zqCd4ZEELt3QY78b0Y8DIs+mG3r4tjH6Wt04xHNsLEP/roN+5MejPVEUuASeie+auK5EGCgj3elwejKci8ShPwJupnYSdxAMpPfXMvRBIJO+RIGDZSrEoUsY2GlQkfgDxkY4mqKk3IqYvV6X0Pfod+PR5KSXxKPbkN4fa8CgsNL2g22NFKrD2+U5qcrFNjV0rTMKYizDHKRuJqYup6YPvYFtdzCNDqYh41gGnmYi3hD5yJ/9Kh96x/fx3jOn+LPXnOIrufcg35gnkOYxdrI0v3keY3cGT8xiNSdxO9ME8ixde4pYn6Xz/IPo28MDeRa7NYndvkSkFHHbqYJU25qlq9fRd6YwGhO44hReO4vbnEPfnMRvZ3Eas6g3LhHLRfx2Fnsnj98qYu/OYGyPEytZzJ0JjK0JQrGAvjlDolQIpRzqxnm89gx9o4K1M4u1k8FuTRGqWYzGOIGS4cVwgZ5ZRN54GH3nEvSXccUpNr/+D3jiTGo0aUziSzlu+Yt0zSKhksFuT2PsThBrJdrPPYzVmGXPqtMzqmnzQ80QaXN0zQJmYxJ1cwpjJ4uyMYmxMzuAfs6gbEwSq1X65gJep0DzmftHFhKzkUJBu0aZQM7hS1m6Vg5fnsVpz6BtT3LgLqZtk85UaltxK4RaHqM5jbY7Tc+ep+9WCLQZOpsfxWjNsO8vpMwCLUdsFIjNPJGZxWhfItEqOK0M6uY4TmuWRC8SyBmMxjiemPrfA62Q7mq9+ki3pjencAeaSW/wYndmcaUMrpTBk7MkVgWrPTeiwput2cHVu0kivUxiVLkdrdK15tEbKWnek8tEWg2nUyLS6nTt9BAcaDmkzQt0rSqenKdr1bDbWbpeBV/PobUmBkrJOo6cw5Zyqf1Bn8HXswRGuqFOoZU5AiNHZKcGksisYolpBTU0avh6CUuaIXGLuEoZRy7h6yms0RIzA+ZFDlfNobUmiaxSykJQCpidLLZUIDRq7AdraK0ZAj1tgMg7k6NfZEOjgqsW2AsWMMVZbDlLYtfwtTLK7gx9bxlPreBKJTypgCNmCNQsB36NQC0gbU7gyxW6Xg1bzqC3pjHbMxz4C7wYraBuXmTnqY8SqjnczgyhmqVrFugaOXx5mgOvhLr9AD03iyVewFcn6Xt5An0KT53EVyeJzJnBNj1DoGXoOgV6Tqo1TcwyPbtG362O+CSpCSWLr2bw1SyeMkfXLmK2pnClNKjomnXkrXF6ToU9r4Kn5gnNErGdBkihWcJVc2ngoBUwO7OY4iz7wSKxXcGS5gZBUwrIjK0aoTnUkxaJzBI9bx5PyxLbJUIzBd113TJ7QZXEKRDZOSI7Q9cr0HVqWNIcoZmn5xdxtRkCM1VZxlYVa7eCZ02hmxcRd2eJ5Xl8cY7Zi7/LYSEFZB46JvC+97+bZ567jKxcpt0qkfiP8+y/5vmlH3sdrzx7HOHoCYSjY6ysThJYn8IQC7R3LxA1M3zm+v/gkUcvMJ37IIbyeZzOk7zm7BHuPfEKxoRTHBoTUO0v4zmrREqWoFnj1WcEjghHEI4JvP0XfhZV/Ay2mmPPf5Q7jwicOHSOscMCn/7CZaT2Opv/8k9cK/5J2gIRTnLy3BHa6meJjArqxkPEYo07BIEjwjEE4TiT4x8gsObZ869y8pDAiSPHOHrkJO97/7vY3Ep3+D29yB/9xo9x6oiAIKSNEcf+ND2/gtp8mM72JGanSGwtYrTzbD97ns7mLLGxRt9+lM7zJSz1Ce77h/fyva84zivOnuDEMYFPPnEVQRA4d/YVvP2Xfwov/DJiK8vW0xf4lydmOS0InDhylLEjR9huPolrlrG2imkj5KiAcPZuPvR3f4VjlUmUR9mzFvnLP/ph7j4r8HO/8GZ25etIW+t8uniRs2MCh4U7OXryBJVyDUMr4It1fDXPB//kFxgb3K87X/kKXtj4DLL8MFJjipOCwNih45w6IbB2pURDGUdr53C3F/jP/+4U58bSps3rf+B1iNKnMcQs0vMP0HmqxCvGBE4eOYYgHOba9Vm63hdwWwv8+i/ew7/5HoE3v/lVaMbXkMTHeN1pgdNjYwhjRzn3qpMkva9jdGqYjXlu+1/kwFrGl67w+lcJnDt5mNOnziEIAg9d/EuS/afouUuYzVkCaS1le4y9ghPH7kaXvoQjZWg+fZFYqdHVF+jbS2iNWYz2HH1/Ed8o0XjuPmKjQNcuY7Vn0Brpc3fPrqNsT2LLc3haYfC8NYeyM8tBuEpkVVAa49hSkdCoYYkFzE4eRy4RW3U8tUKgV+m76/hqnc7GzEhBOmxPfKv7GJGxit4sD9SOC/hqHa2Zw1er2FKJyFgYtAnq2FIJWyql9iYtnQbsB6sEehVldwazk8PXUttHYi+koYWSwdayvLi3TuRU6Po1PLOAZxSw1Ay+MYcpTRLbRYzONHprZjQVNDsFQrMy4ugYnZTHYXTmRnppR5rD7sziyTkCtYjVzuBJRTy5RNdcINBLOEoevTWDpxXRWjPIO5PsB0v4eglHKWK0M2kLRK8RGgtIW7P4ap2us4bayJHYKyNWx5DT4UhVbLGC0VxA3CjgKYuY7TKRsYzRqmC1Fwi1K8T6Ina7RGIs07dXCZQa6naGrrmMtp2lb17Hk8qY7QlceQ6rVcBp14i0JRJjHqe9iNmocdP7BPvOo8TqOr64PGhdpJYMu522FdxOHbs1jy/VUs5DM21j+kr6dqe1SCCtDXgR1dRIo5SxOkUCbSkNKRpl9v1reMo8ZidPoC1jizV8dTGdqqi1FBoqlzE7BTxtFUdZQm9ViYxVXKmGK83jtMtEap1Iu47RWMCVF+m76/ScZWJzAbWRJdAWsFsVQrWGr1TYcxcHFpwagVIj0VcI1CFTY4FQX8WV6vTdK3hqamiJzWWsTnnE/bDFCp6a/rdKX7eI1aniSDW69jp6s0RkrGC2Kyg7eXyphivWsBrzRMo6nriC3arjtOex2xW+nVxF383idKo47Vr6+MqpacVq5bjlP47dXEDbLg+UsQt4Yp1QWSSQF1C3iridBcxGha65RtdYRd3OEqp1EmOJSF1H3SrQNZYJ1CpmM4MrFvHlecxmkdazU/hSnVhbZs++jNWqjP5tNctsff0C8kaGb0WPse9cQd3KYbcqJPrKANhZI1SWCeQ6TruM2SjiS0vE6hW0zVraCGkv4XXWCMSrRMojxOo13PYSibZOoq/htOsYuxUidZVIXWHfuYa6VSSQl4i0FfSdMo60Qhg+zlarjCbXeXL5/fzNL93JX73lFH/w5tM8NvM3KDtPoupbKIaI4zioopoCIwcziJFxYwCijPyAIIjSwCGIRmYP3w9TJWnSJ0l6JIMJSBK/jFHRS0OLIUuiO5hfRH6QgjDjZBAE9NJgwo8GrY2EwAsJ3IA4TKciQ1XoMPQYWUAGCtUoCFOdadJ9CY7pB2nDwovoxj1CP6I7CEVebi8JBs2HoY1k2HoYvrw0VemmalHLHk08Uh6FN7oPgZsGI4EXEvoRnu3h2imQtBt18d2AwA0IvZTx4Tn+6PYPWRa2aY5gnpEf4JsBoRMh3Ozt8Z3bN0dBhWfJhJ5J4FhE7tCq4YyMGWlAEYz+7MYBgWeNAgvfs4gjj14SEAUuSeCPGhSBbRO6zkh1GnsenqWRBC6haw1aFS6x7xD7Dr5tjMwYw4N8GpqktyMFT6ZVklTzkjYgHEsn8DU0rYGhqaMgYDjdGM48fNcetTSGk4/04K+NFKGBbxOFHt0kDUL2ejFx6NEb/DsFZKbcim4cjcwf/W78slmJMwonhtDPl09U0nDCHHEr0nAobVVYupEmfq6FbSn4noFrG1i68VJQYcgYehtDTxWlrqNgWyqGpqB3drE6Gvf991/lz372Dv7ita/mT151gq9k38vmVzOoG7Po2xmUjSmkFy5hNWewW9NYrQmc9iR68+N48gTa9iXcdh6nVUB84SKhmqXv5HHac2jbk4RymX17GauRwW7N4stz9O0C1s4U5vYU9u4MPa2MtTuN+OxDxHKBvlHF3MritQq4rTm89gza5nn8ziyRnKerltE3p/FaWRK1SKxkUTcexmlM01WrxHKVQJ7Dl+dI9AJWaxKzOUGoZgmVLD2zSPv5j+FJ0/SsArGeJxg0KkKlMJiwzGC3p1C2LuBLmUGgMIPZmCHRq+zZVSI1j9WaINKyaDsXkTcuEGtVunodszFH65mHsZoZXgzWMHZScOhNdxmnnWPn6Y8hvvAwkZrnVrCI2Zik8/yDHHh13M4s2s5DiDceINFL3PQWcTsZAjlLqMwRKDOYrQlcOcPNQWVV3hpHa1xi3y8R6NNY7VkivUSoFfDkDLY4jStPExlZlJ2HaT93npv+MlZrFqMxhbYzji/PEek5jMb44OOyJGYZaesiVmd2FE5ouxMYzSlis4wjzmG2Z+jaVSKjhCPODfgEJQK1hNGcITaqg1ZFiVAr0XfqyNvj2J05XozXeDFeZ99dxpfLGM0sgVJl36vSc8pojfEUHmpVsTvpLzdWO4OrZYjtIuL2efbDRQ6iZWJrHlvOI25N0A9K9P0KWmsStTmdUtydCpY8Pbh6nic0q4NfnGv0vRVCo4zenkRpXsBVypidFGoVWfPsB0torWlaGw/jqll63jymODNoZqQH58hMfzFv3RgnNCvE9jzyzuSgbTE/gm1aYnYA+yzh6+mhXG1MY7QzOHIRVykRKFXsTo59b4E9bx55+wJ2Z459bxlfrnDjG/+MLWfZ8+t07QpPfeFvOHDr3PIXSfQSgZJhz6nQNQpIGw+g756H/WV2nv57bvolzM55InOWxM5gtM8TGtMkdgZHHsdVJnDlHHvuPD2nhLR1P6ExS98toTcn0RtT9N3KAJqZpeeUCfU8e26VxCriSrO48gxdu0zXqmK1sshbk/SdGn2nykFQJbYraeBgVwj0NIDQ29Oj8OLF3hq+XkgVs2oOozODJaVgu9As4WslQrNCz6tjirMERgFPyxKaeWx5htAskjhlXDWDKU7S88s46jSePpOGWFpxEHzkMKUJQitL1yvjqjlCs8K+dRVLG8cPZ0ncZW46q1i7E0yffw9nT5zi8BOedd4AACAASURBVDGBc3cJfPzjf4plPYHvL9FpPcztvXVudx/lP7zpXo4LAkdOnkE4eYxy5QEM6Rq+UcPWsxwYWfaTNczwETbbV3nXf3sr9xwTeP1d93DnkbMcHjvBseMC/RdvEAVrWM2L3LaucEYQOHfiFMJpgf/wH99Ku/EJbDWPp65wUhA4e+xuBEGgsjRJ4D1BpOTYePIidx8VOHbkToQxgYb0GexOhkTNYW7mBlf6T3Fo0Kgw5TyhepU3vGqM00fPIghH+esPvYeOVEcXJ/Dlcf74t36Ye+8cTEZOCgTe52htPkDXLZC4y3S2Uu7AfrCG2c5zK3oUV16Dva8RGZ9Fa2cJ9Gt48uf409/7Be46LXDiqMDpU0cRhOOcueMuarUHkZoLBOoaTz46ybkxIQ2JDgts7n6Bnc3zBK20ESIcFxCOnea9v/f/ooizdJXPs/3Ug3haAdN8HMP/Ik8+NcnbfvJOfvDUHZwUBE6M3YtwSODSxUlajQmcVhVXzvKh9//SqFHxfW98Ha3OV9C0C6itWc4eETh65BRnTgk88Zl1ZHsOSy4SNlcGjYo0qDh6VqCjfALPLBIpWbryY4NA6BBjx0/wofs/gOt9FmXzPJE4hScvY+lf5CtfXeLMWYFXCAInBIHT5+5COCbQal2l56zgNIu4zSV6/z9b7xlm6XmQaX7q6hzUkhPGGAbwYMAMYWB2YIElLDMDy+C94GJmYWcIJtoMwTDD7gILHkuWO1VXrpNz5a5udUtywDY22CZYtix1qnDyl3M8oaq61bbv/fGeOrLn2h99VXdJOjrVp7q63ud9nvvurHH70znOnZQ4ee4M0okTPHZUQlc/QWenwqv9G+j1Wbr3cpyUJI5NvI4TJ9+I1vksRjPFA3cDcyeF28oR6xVCrUhslfH1PHJ9Gk9ZxO7M4atpfDXDwK0SG0J57XazBEaOnlPBaKUw2zkiU6g/jZbQAbfvX6Xn1oisMlpzfvz1T2vMY7QXcZUKob6M3Smh7KYZepvj+YZaz9CzNzFbJTxFbPj3/E0CrYorF/FUAVf0tQp2p8B+uImvVkisFXytwl5wDWV3HkfO86j/LH13ZdRMqGK00uyHG9hqDt8sETlVQruCZxRJ3Bq+WUJvL+IbC4RWhtjJ4+tZjNYCe8EanlrCU8sCfixnRmF3Zvw13pGFTtmVU3hKGnc0bYz0EnveKt37M5jNNANvBV8v0tmexteKPOrfwOqkCY0y3e0ZBt4KA2+F9v0ZtHqKPf8aD+NbyDtpoSF11oWO1Vhm4F7DVSrYndI41DGbS5jNCupujlBfFjOZbo1Q38BqLROqS/hyFV+uYNRzxNqyOMTrK7TvzDEwb5EYS+y+/BSBlhGHdlnYI/T6Avvuc+w5t+jezZLomwztm0TqBl5nhb5xnVAtj9oTVdx2jX33JmZD3Mgf+Ouj6WgBt1PhwHsBr72G26oRaUvseaujv3srRMYqA+cGvrqK3SkT6DV8rUzf3sTuVEeA0BrKTorQWKLvrglDS7uGr6/T954l1NeI9FUibZmBtYbfLaPvrrDnfQi3u8TOy1fxtQquXMSVS2j1LHvudWJ9GX13kfbdyXGjItaXUbcy+KoAl3pKDWU3Tc9eJdCqBLqACB+GRg+im+jNHIG2RKgvo+ymMVsFYf7QVug74vP8ILw1NoPE5jqt2zNE6gpfij+C01zG66yy79xiYF3DqGdp3b6K1y3xMLhJrK3jtKoMnU3U7UUCtUSkXoPex3FaIsRw2lURUqhLGLs5rEYFt71E39zEaVXoGesc+DdQthZHYcwN3Lb4HHG7Bex2Fl8p4nZK+HIN+X4au1kiUlfoGet4nSp2s4TbrpAY62g7ufHPY20VfSeHLy+NmBqbWI0KffMabqdMz1zDbhbpGZvE2nVi9SbattCuRsp1/M4mPf15Eu0mTlOEE353mVBZJZBXsBplQmWNoS2grVajzNC+IZok5rN02kvI5jqWtsILmV/lfT//9fzfP/A4F3/x+yi9710073wc1dhCs2TBXDDdUQPBHd/iH1o5xm97ojkRhjGu65MkfcIgJvAjBv09krgvwoqeCCsGA8GqOAwv+iOLRxLFY6XosD9g0BMH//3BPv1EHPT3B/tCeepH9KIeg2Qwgm4GJNHhRCQYGz16I67FYdvh8MJ+2B8Qer74/yQDAi/EMR16UY9+MiAORMtCNC0iAs+jFyfj+cYhFDP0A5KRRtV3PYb9geBjjNgWvuvhmM44oGg32qPn3idwA0IvxNQsXMvFMmySsMewN8RQTSJ/xPpwHMHGcL0xZ+OQuREFIYEdEnkx0sPhPjx6iO/ouFaXwFWJA1s0HvxwDJ187RDuj1WiUeCNQ4l+EuA6BnHoEoUuvdEMJPJcekHAIAoJXQfPMumNOBfDOMY1Nfb7sZh5eDaRZxO6JqFrEXn2+NDvWAbDfm/MjLBNXag8w2icTokXLySJfDHRSEQAIFoN/nh+cagw7cURjmUy6CUjq4iO7wrtpwBY2l+lIX3N1CEgmsLocQjOFDMSm0cPD+jFEXuDHnuD/iicEMBOweEQhhMxCRGBxKAXj9oU7jhIET93X4OQeDaWKeO7Oo6tCx+tIwCgliGja80RSLONabSxTAXb1LGVOupui9RTv84H/8N38BvnzvCbT07w6YVfo/H5Mlv/dBGnmcfcTWHVFzHrc3idRcz6FNrOFRq3/xynPcnQrhBrFZR7szzwVjHqU7Ruv5/dLzzNo2gdfXsO+e4M+s680IfKCzidKbR7k/TUPGE3g3z7EmEnTdhJo9+/inLnMlG3TNDKYdfncJsz6NuXiZU0kZwhaKeJ5SLavSliJcuXo2X07StEcoawkyVRSvTNAqGaJlJFE0TduoIvL/IoWiHWs6jblxjYeUJ1EbMxjdueZ+hU8Ltp2q9cJNGz9IwcytYV7OYcTmuBgVXBaiyi3J9mYBXoWwXc9jz1Lz5N584lAjlHqBTY+fwH+cKn/oxYLRLIwhDitTP0jDL69iza1gxuZx6/u4jVmGFgFVG3r2A1Zhg6JUI1Tefu05j1q+y7VWKtQPuVS/jdFANLsATk7ctou1P0bdFO6N6fJDHz9OwsfTeNr2RRd6YJ9Rx9p4TTnafvFERYYWU4CNbYeemD9O0q+/4yA6dM6+4Fhl6ZV+NlMftQRe031HIM3Co9qzTe1QajXa3dXiCxSoR6nsgoEIz+G1/JYTYX6FkVBnYNt5PBV3LERolALTBwBBndaou2Rc+qYdQXeRhdp2cuCXOIW8JXREvDk0Uz49X4GkN3BV/P0HNLYi+sZeh7VWJLKEZdJY+nz+NpizhKis72FPLOtJgTBGXU5hVsOUNkVgj0Cmo9RWRUicwykZVHbVzB7uRQdhdE1dcs86XBdUKzSHd7ErMzz4NkFXn3Kn23iqfmOIg3UOvzmO0MkVkjMsvorQWM1iKxXRnrR0NDPN5BvMz2y08RmmLWcBCv0d2extcKPIivYTTSKFuz7PvL9KwCPatAqOVp35mkZy7jqBm05izt+1fw1SwPozUehivc/syfMzCF1SbW0vStHEb9Ckb9MgdBAbN5Cat1CU+dIbYWSewUWv0CsbXI0M+i1j9I6977CfU8rrxAz85id6/ia7McRBXM1gyd+1d4EC2RmML+oe5M8qi3NpoXTWM0Z4iMNEOvQqDmifUKe+4qA6dGoGaIjAx74TKOksbXc7iqaL4kThlXzYwbFJ6aJbHLPOytE+h5Bl4NV83gaVkCvUDPreKqGXw9i6elSJw8nr6I3p4isgrsR8L2YclzmN0ZeHSd9vYzuNocnpbnK/vXaW9fpL31DIOgSN8robdmkXdnCOVV+nEOw5rElAv4rQL7ToWn/+KdTEgSJ45JHH1M4k//+JfotjZRu4uEborASNG3lviJd7yFkyOY5pHTJ9m8vkBnd43EXWUYL+O3LuCZS6zffIqJUxL//FslXPnTvP6ExHHpOMeOnmTimIQd/T0H+8/hd2foK0u8/pgAY0rHJH74R78fS/skgVUiMjdH+s4znDhxlPLqNI55C7sxw0dX/njEoTjDsVNHeOnuDSKjSE/LYt5P8/pjEm9+8i2cPP44/+XdP0N7Z4ZXg09wZty0OM67f/8XCJLn6TYvERrT/MZ/fBsnJiSko8c4elJiZ3sFvT3DXlAhMFeInVVctYTeWGToruErKyxc/mXWK3+Gq30Gq3uF2CrhdqpE2k2a95b5dz/5Lbzu/DHOnX0DkvQ4T7//j3m0/w/ouzWeq76fM5IIKo6eOMKHP1bB1LI8sG5wfsSnkCZO8Qd/+G667Tk6d/LI25dob09iGB/lp975bbz+rRLTF36Nz64uc+6IxBHpPMfPnGLq6iyuXWLPvo6yfZU/eNePMPHYaaTjEicfP03SryN3LyLX5zgzITFxRKhpbz5Xw/CzqM0U1r0Kv/Bj5zkrneTICQnptMRu6zqBU6Rn5FFvL3Nu9Pylk8f4/ad+lS/czkF/gwOtSNh+lm/5BonTpyW+eHuDH/nmrx+1YCY4ekpCkW8RamW0uzMk8jpEn+Vtb5Q4e+60aO2cfYx/fGmTOy+m6MurOEqBxCpz/8UpMUE68jinz7wZ13pJBLPWCj29SvuVSeT70wy9ZQI9T3fnKraSgoPraLtX0epTJGZRWKWUHD2ritvNkThF5J0pYruGp5YZuGvIO3OojVl6bokH8RpmZ3EEnywTmaJ9ZnYW8TRxeG7fm+dBfJMHkajK290SvibmH0I5Ker9VrvIw+QWobGE3sww9DcEULFTINCFHcJVSvhqBX/UuNgL1uk5y+jNFHY3R99dQWssojUW2Q83eDS8iWeU0NtpbCWPb5SJ7Bq+UWYQrKG3J/H0BfaiKo6SYi9YwVXy2N08Q39DqKjbKWJLfG03WgLua3XSaM15Ai1LZOSFwaOboXPvKm43R6RXMJsZdl+5jFpf4FH/WXrOMt3t2dFERehQm3cnMVppHsbX6TurOHIJvZEd3f5fw+mWSay1UZtAmDqMVp6Be409/zrtuxm03SKuLOY3yk4Ko1lg37/Fvv+8OIB2ygSKCCvMeo5AqeK0Syhbixg7VQJFTPhiI4e+m8ZuVvE6FfTdeQJ5hUfRh9G287jtJQbWDfbdW+x8fgZtu8C+t06sL6FtZwnkFVHNl2sY9QzazgJDr4LbzeJ1qnidVYbWLXGobheJjQqeWqJnr+J0K8TGBq8mH8ZsFfHUCo/6zzL0nhWQxa4IK/RmbtSwqeFrFZRGCbNTw1VWOAifIxrpR7XtFJFaI9afw+2sYzbLo5aG0BnH1gq+WuNheItIW0LemiXUiiRmBbeTJ1CqJPoasblCZCyj1lNYnRwPk008tSCsU3ZlrH3t2euE+vL4dVN3M6Pm0AqesoTTrY6VpU63Om5ZPIpvYTUK2M0KfmeVA+95zHoJtyM4HwNnBbORJdFXsZsVnFaVffc6VjNHoBRRt0RD4RBi6nYq2C0RNJiNHG57iUBeJdbWab0yT89cZ9+7TufOHO3bM/SMGzwMnqd9Z47mK5MEagm7nSNQKnTuzhOpK9jNklDTtsrsuzfQd3JE2iqBvMQD/6aYlGxnad9ZINJWMesF+tY1/G6NnrGJupUlkGsM7HXcTgXlfpZI2eRL0SfQtnP4XdGweBR+HOVeGbuxTN+8QaisIN/LYjcrDKwbBPIqzZcXMOsl9pybIsjoLMHB3xLrNzC0DWz/Jo6+xtLFdzL1q9/OX/zg6/jdf/k4a5d+D2Xnb3G8FrqjoigKvuURuJ4wX4xu8Q9NGIdvPTfAcTyiKMGyHAHPjEWrYtDfe20OMgoqfE/MReJIQDX3BkP6ccJefzA2cez1B2Orx+EsIwpihr09+nEf3w1Iwh69uD8KG0QTw9SNsf7zcAriuy69OB5d1otQ41CJahkmoRcRj9oNSZgQB/Fo8hGz198TTQbXE/OOUUMjCoLRxb8IMUzdEOrSMBpDNg8NImpXE/OPMKGfDAjcgF7Uxx7NPyzdIg4TEVREPfb6e2iyhmd72IYz/n0/XAhYhjmeogjORUjsx0gP9/Z5dX+Ia6kEropjdHAtlch16AURgeeMrRuiBeCP5w6CwzDiUoQu/V5IHLoEnkUymkyErjO2hsSeR+DY7CUJoevQCwMGcUAv9BjEPoM4IHDMccMicMwxbDP0XWzTGE83osAfGUIOtz/BVwFFRJhh6uqIb+GOmyG+a2PqKr7rjJsTlqGPA4LDlkPgOaOWg3jsQyKs77gi6XG9US1GNCqG/eSrwggRrnw18PPw33vNcBL9/zZVXNscNzAENNTHtW1BP/XED8fSv0r94iB3G7iOgm230bRdLFNYPyxDI7Q73HvxJf78d3+KP/iRc/zeG5/kPW8+wedLv83u53JoWymMnTReO4/dSGHW59C2JxnYRazmNHb7AlbzCn43hbo1R9At4nWyOO05WrffT6gKQGWkFAiVIl4nI2YMu5dRtz+IXZ/Fbc7jtxdxG3OYO9Mody+h3btC0F7ErWcJOzmsnWn07csk6iJ7Vh5zZwr59iX27SW85iJ2fRqvNcOelcdpzOC3Uti7CzwMl/A6Cxj1KUI1TSCnMOvTRGqavlnA7cyw75UI1UXat5/B6y7SN0skegGvnaL1ygfY9yo4rTkGVhmzPoexO0ffFKBOs3GVRM8SyGn8bgZzd45QzhOpBdT7UzRfvjBqoSzitlNY9Xn6Zhm7sTBulhx4FepffD9eZ549t8y+W2brc39JqKQYOjmGTpHmy8+Q6CUCOYfbFkDSnpURMw9NaDQDNc++v0xs5mnde5pQnxtbO1w5NarvzuF059jzS/TsHAN3GV/J07k/yZcH1/GUDE53gdjM8ZW9a4JQvn2VQMsxdKso21dxRuaGoVcTv+6mGLpVuluT6PUZnM4ifbtMqImQIlQLxHoJt5uldefyePYhgokivpoRXnk1h9GYJ9LLRFqZfX+NvlPEV1O48iKeksZozNGzKvhKnr5dw9fTBIa42ePBTSKrhKfmuPeFD7AfruPpC7jaIq6a4cvDZ4WCTkkxCMp8eX+NxK7gKnkcuUBsLYuphyognn2vSHd7DrOdGSlFaxht8U13aOYJjDwPkjX6XhWlPo1an0Otz+HIebGtVYt42ohPoRVo3Lk8Np4ImGaewEhjdmax5HkBx7RLJE4FrTFHaJToWctEWhm7vUioZ3nUW8NXssRGhc7dGWKnjNVdRN65itmcE6/R1iSJLowNAzuPsnWRWE9h1C8TaXN48hR7XoZ9P4OvzZDYi/jaDEM/S2IvioBLm+EgKuIpabT6VR7GFQJ9Fl+bRd29SM/OM/SqxEYOqz1LYuYJ1DT7QZWdLz7F0CvzIFxi6JUwW7P4So59f41ILxNqBfb8GlZ7hsgUbZLIKmJ1F4msIrFdIjDyqPUZHvbW6TkVEUoYeb403MRVM6iNGfTWHI8G1zA7opWSOAUe9pYxO9NEdga9NcnAr+BpGXwjw15Upe8XseRpYidDaC0K44qWoecW6fv5MdNkL1wWetP2Er4zT9xLEzkrDM0VvhSuUEq9hwlJYkI6zlFJ4jf+8zuxtY/jW0u4+iJ9p0ogL/EdrzvC48cljp95HGlCorZ0Bc/4EJ2deUx1ka/EBf7yv/0Cj599I0cmJLrKLUytwtveKnFcOsmJE2c4dkJCdT5Fs76A15mmJ9c4NzJ4SKck/s2/+1G2793AN4s8iD7M60+IoEKSJDaeS7OzVcTvzPPiR58aMSrOIh2RMP0X8eQssZLmwNzgdRMSp46c4djRs1y++G6Mbpqou8nb3ijxxMknkKRj/PhPfSf9g4/TbU/Cw1V+/9e/l2PSa42K3Z11PC2N0ZrB7JbxzBq+8RqdPlQ2KC28hx/7obegdl9EaX2QyMoRaWW+FN+gfXeBxt1Vvvvbv44JaQJJeoIf/qF30NxaGjUqpkaMComJ4xKv3Ps4jlHAb1Zfm35MnGLy6gVcu4TRnuJBUsRRNvjmt74e6egR/urCu9i5W+az1y/z5HGJY9KTSEePcOnSJKqc4oF/i1DL8Ue/+WMcPXIa6YTEE1/3Ohqtz9JufxC1ucDZCTH9OCJJrG/msaIC3foCUXOdf/9DpzgpHUWakDj6uETX+hhqN4PTyuA1nuf8yE4iHZXI3vhTmt1VvhJ9hlvp9/OEJPH40SN88m9KyMoGP/Ft38RZ6TEkaQJpQuKlz+fp28sYW/P01Q0WnhKaXEk6jjRxlB/8N9/FvZ1VePUzkHyUnduzJNYSkbnJ8SMS0sRZpMdOY+r/hK9XsXYXMXcXGNrLDJwanpLFkVOEVp7EKRFoaZzOof2nMlJWZ8dcIb01Q2AUMDsiOBBwxwoDb4nYLtLdFiGur+Xou1Ws7iIDT3BpHCU9ZlIE2tJYjXl4+A71ZVx5iT3vWexOGaOZx5XLo7lHEa2RpnN/joPoOk5XaDrtToHIXMJs5UYzEPF8QqOC2c4w8FbHrYrEXsJS8gRmBb2TwdNLPBzcQGku4mgFYmeJ/bhMZAuDVGgKsK/VyWB1cuyHm2NQdGAU2QuFolo0RXIcROv0bWHwOLRa6fV5zGaKUCszsFcIjSryzhyhUeVBtElk1jDbWVylQGzWRoaSIqFRwekWcOUSsbmCK1dx5eoYgOnIZZSdNLG5SmdrAV+t0bm/QGxcw2yVCfQl2vdm6btrhMYyZqtEoK6x525it4o47SL6bpZQXcJpFcVturlGKF+j/sUr9OwCD8Il3E4Rq1EmUJZIzMr45vph8DyRujaadizTNzdRt3NoOwsESoVYW0HfKeB1loi0FWJdALNDTTCqYm0Vu7mE21odmSqWiPUKZjuLp1To2dew2lWczhJ95xqhXsPq5IjNdbpbafrOJn1ng8hYITSWMNs5zHaOwBDTD6tTRWsUcLpV3G6FnrnKgXedUL2J1Voh0oW21Ghm8NUye8Emib2G1Shi1DMkRg1tZxarlcKThY5zz7mOuptGa2TYD64x9NewuznsbobErpDYAvDqdMsM3Gt4SpXu9iKRsUJireGrNax2efwjNtcJtBVcuUbPvsZ+cBNPFqFCIC+zZ98kVNZwWhWU+4vsueskRnXE8xC61FAVUFOrmSNUS7jtGm67htddYs+5jradwW4VSIxl9r1rJNo19J0iB/4t/O4STquM2cgztDfomStoW0XsZoVQXcJuZXHaWaxmBl8uo+1kCdUVvG6NL8UvYDVLBPISPWMdqyH4FU6rTH/EqOjeXcRpV/DlJQJ5CbdT5VH0YQJ5GWUrhdXI8+XkBQJ5FWOnirZVZWhvEiqr2I0l/M4G+86H8NqreJ0l1O0M9D+G06qhbedR7mdHitUSobIqPk/bS9i7ZUJ5A0vfxHJvEDnXeSH1K7z3x07y3u8+wbu+6yRLH/gdzNY/YNi7GI4qrBK2mDB4jgA9+o47Nl8cHtYdW4QUUZQQx4JHcdisSOI+cSTaFnHcw/dD+v3hWFMaRz2GIx5FEsXj82kSRQx6Qjs67A3pRT2SMKEX9fFsD9/xCUetiiSMBDgzikePI359OO8QgYX7NUDQfjxiY8QJcZCIWYYfEQdCtZqEvRETIxnNQ4IxSDMeTUbikeJ03KyIYnzXY68/IAkjHMsaMzBswx4xL0QgYukWtulgG874fZEfj1oWEf6obRH5EWpXRlNULN3AUDXiUBhCDhWrnufhui5SP4z5ysMHmGqbODCwtBaBo4+mGeGYTyGMHcHXtCk8xx7PPfpJMH4bhe4YspkEI3NIEBB7HqHrMExiYt8bmUREUNELPYZJ+FqTwrfpR/74oC/aBebXGD8EayIeqWTcMcnUdy2cUfL0mt1DBByWoWNo6sjsYeDaFqaujecgh5OQw2CkHyf04niUfr1GUA1cb/SiRl+lUg2/ikkRfg2TIgr8cVBxCMv0XXscVhw2RQ65GUKXKpK+0PMJfIfAM/EcHdvSxsmT51h4roHnqgKkOWJUGHoXXZUJLIXG7Xs8/Ufv5Pd/+Cx/9JY38sfffJYXLv4s8p0iTrNAKFfYefEC+s4ce04V+d5lQjWNUb/KQZAmUGdp376Avr3Anr2KVV/AbgkziNMWalGrMY++M8ueU8NqzKBsfRCnPcmeVcTancZpzBB0FrDrM1g7U2j3LhN0FvCaWWI5j741ibV7BbsxibFzmUhOkag5gnaGoJMi6Mxj7l7GaV4lVlME7RTm9iyJnqNvFrCbs+g7V3k1WiZU0nidBfzuAvteEbc9w+4X3ofTniNQ0jitBSIlx767RKimsZszaNuThGoWu7mAujVN0M0xsGr0LKFrdduiLVF/6eK4edK+cxGvk0LbnqJvlvA6KeR7V4jUHHtOjUjN0b7zDFZzioGVx+3MkhgZIk0EIG5nFrc7mtjUZ4i1Al4nzZ5TwW3P0r7zFE53noFTJlDz2O00kV7AV1OYrav0nBR6Y5bELOErGQItw55fITaz6I1J9MYVHFlMH7rbU8RWib5XZeBXqN95BrMzO2pFZOjbZSKjIAIKt4q2Oy14FCPI5sCpEI3aFLFRwGzO0bNKxEYZbXd2PPvoWRUSszyebyRmjsjIEWiCcZGYJTw5R6AWRjd8ZXp2Abs9j7o7hd1eZOgu0bOq7HkrhGaWwMjgaWk8LYuv5zFaC3R3ZsS2tz3JXljFVdNEVhm9OY8tL9Jzi3xpb2UM3rS7eQKtOmZUhGYOR53HVYrin+mipeEoWXw9R2+ku2xvXcZoz3MQrwmwWjuFrxVxlSKOXMBVcwKWZhSFslQvjOBpRXy9gKstEBhpPC2F2Z0TrQA1I24bjSJup0DfqmE2xWEhNvMkZkm8r5HB7CzwaLiJ1phl9+Vn6FklrOY8sZqjbxR5NaqSGGl8ZRZfmSHS57Dbl9nz0litC8TmAn03jadO03czhMY8rjKNr83iyFMklmjf9N0MnjpFYi9gtq8QWxnxunTmCbQMsZEj1IW2NdKzBFqag7CGry4KcKacxW5l0HbmcbsZhJ6BuQAAIABJREFUHiVrPIiqIz5Hmp5b4SBepe+JdoSrZlDq0/h6TjQutByBIeYfrpIhNAoEen5s8ziIl3nYWyEwUjjqHA/7NQZBgWFQI7YLYgZi53CUOUIrRc/L4enzo9chS2TnGPgF9qISnp4itkvEdoVIWSP0FnHcGQKzRqJWcZtzpKbexZkTpzginebEkVP8yi/9HJr816jdIqFTxNPKqFtl3vEGoc6UHjvKifNn2dicx9NfwOzmaWxf4t5nnh4dNN/EN37T2zHtj6FrOf7lvzjGMekoknScYyck2trfkETX8TtzvGo/y5tOSRyXjiKdkPiZn/0JmrvPo7bm8JQ1zj0mcUw6PQoqUrQaVbStSzxf+T3OSBKPSYJjcHf3o/TsKl5rjled65yXJM6ffJKjE2fYWL2Ab5ZxGwXOSRLnT5zm1Mlz/IvvezPbjSXquzM4apZf+/l38LpzR3hs4nGkoxKB97dintOdx2gXsfQyPW9FzNLuztI3b7FR+XOOPSbx6c9+FM2oEvmbyDsL2K0U+94Ke/5H+PtPLHNCkjj/xJu5dm2G+lYaeXuev//IFU5LEiePTXDq7Blu3/8EvWiFqL3E45LEkZMS0pkn+Mu/+n8wtSxK8wJ9L8dbzkuclB5Hks7z+bsfxbdf4KW/nuSUJHFcej1Hjh/j+vWbhP4Se84NPDnNL7/zO8bTj3/29m9lt/53qOpluvU5Th8RQcWxCYlP/u0tWtoMlpyn19nkf/vBk7zhxBMcOSnx1rd/Iw35E3RbBcxGgXufLXHuiMRjRyR+4Md+ADv8EIH9ArsvrvA6SeK4dIZ3vP17+LtPLrN7P8s3nZA4JUmcOvfE2P7S3cmgb+eIlJu86QmJ08dPcGQ0NbnXuEUQ3OD+56Y4UD7Mxff/DEP/BoFxnTMnR4HGY8dotT6Bo+bxO1n8Thavk6FnlVF3p9CaMzzorZK4Re5+7v8dT7rUnSlCLU+g5ulZgiukNqaIrBKxJW6j5Z0F+u4yoVlE3r1KoJeITBESHEQb9JwlEmcJvZlC2Z0jMlaw2kUiY4Wes46rCEaFp1Rx5QqhJoCaohb/LK5cweoUCI3aiB9UItBEm2I/2CQ0aujNDI4sTE6+VhoHE55axO7msDpZ9sMNAT3WcwRWCd8s4uo5HC2HZxQIrBKt7at4+gKRnSE0s9iyaIH03eURd6MwblEIflFmNCUUf1fozQUGbgW7s8Cet4S2Ozuefhzau3ytQmKv4MgiaJF3FlDrqfHztzpZ1PoCPWeZ0KgxcMXUI9CW2PNvoDdy7Ac38NUa7Xvz9N2NMRshMlaIDaHCjIxlOluzBHqFQBcHZKezhLqdxmoWeDW6NTJxlMZhRWKsoG9XiLQqsZnD6S7gdko4LdGKiPUykbqK3SzjdaqE6go9YwNtO0esrRKqKyPNuJgG+N1lInUNv1slVKsji0aGUBNTgb7xLJGySaSujyCfaUKjiquUCbRlrHaVUFsjNtfx1SquItgVob7KwL1O884skbGCr1YIdKExDcxraK0KPecGrlzDk2uE2jKhUqNvrnLgfwy7vYYri7lRz15h6K3jdEuCLdEq47SLRFqFxKzgyTl8uYgvVxhY1/CUGoFWo++s4yqCZxUaFXytSOLUxqaaQ2XuITvElYUFR9nJou7m6Nub9OxrGM0ier2AK9dIrA3sVpYDfxO/W8Np1fA6y/SMdbSdFGYzTawLMKmxmxu1KW4SKssY9QyeXGDo3CAx1lG3MiMgZhG7lceXS0RalUhdR9sWwEyvIyCYdlN8fL4sWhxmvYSxm6VnLqHXFwnV8phrYrfKWM0SsbaKUS/Q+OIMdrPEnnOdffcGdrMkJiHdGt27i0TaKn63ht0qY9YLyPeyxNoaPXMdo55D383RM64RdDcIOpsYuzkSfX00/9jkwPswffMG6laWSFsZNTLy9M1NIlXMPkRIUaFnbNJT11FvZ0jU6+jdVfzwOVxtlb/OvYsP/MJb+Z1vlfi/fvKbqD71W5itv6fR/iKy0cF1XUzVJPDEjf7hzf4hCyKJYjGhCMXMIwwEqyKORCBxyKs4DCySpE8c98bNisNQY9jrC7NHEI6Bl4fcB9F8GBL60Zjj4JgucZAQeiG9uD+eo8SjS/LDKcYhBPPw8Q7Di8OgIQkj9gdDPMcn8EI82yNwwzH88rBZ0RtNUpJInG+DUVsjHOlZD6GZ8WjucWgFEapUIbOwDVsEIWEyboP4jk8cCkZG6IX4jo9tOgRuQOAKtkXohV8ThAidqZjieKOwwrZtLMtCOhgM4Uuv4poKoavhWjKhZ+LbFv0wJvQP9Zz+uAlwOHUQTQGf0LfpJyGBZ9FPwtfaFL49Nn7s93vEvieaFb5H7LmjpoVL7DsEjimCCc8m9p1xUCFYFK/pTQ9DBDGn8Md1F39EbfVdF88xMTVdvDijUODQ9BGHQmPaaTVwbYso8MfzlkP2hm3qIwOHSNbCUSUoDl8jr/ZG6pfD3x/R7hDBxf6wP368/1FJehhWHD4XweCwx+GEeD7ifYam4jnuaL/jkkQuYWDhuYKQGocRpq5imyq+p43UpIJR4Y4YFWqzTv2VHf7st/8tf/bTb+E3Hj/Oe77+MT6T/g9sfW4Ku57D2s2gby/QfPkSXieNWZ8mMbLou1cwW8/gdK7id1P0jRr69gJ2Y5GeKaYJiZGl8fIHCOQMQ7uGvjOD1Zhm6GQZOCnC7gLqvUvY9WliJY3bmqWnZQk6Cxjbk2j3ZnAaC8RKmgduEeXu05g7l4mURQZGQTAudmeIlUW89hT69kWCzhwDvUCs5OncvYDbnufLydo4tPC7i/jdBezmLPUv/ncSI422c5m+VcBpzRFrOWItj9/NMHSKKPcv4bTmaHzxmVEzIo2+M0eoFOhbKZz2NMr9yRFAM4XdSKFuXcXrzKNuXUXZmqR9+wIP/CWctmB8RGqWWMuhbF2gfftpEiND38pit6bQdy/zICij7VxG3b6AfP8iX4rX0XdmcdtpIjWLLy/QM9OYrRl8RQQUVmsRozGHsjPJg7hC+/5TKNtiFhKoWdSdq/Tswnj6YXdnaG9N4ap5ArNE895lfCNPaOXp+2W01jR6fYYH0SqBlsNXs+x5NQI1iyuL3a0npzFb83S3JomNAvv+En27jNtNEep59r0V0arQikI9aldxOhms5iIPo3USK0/fKYoWh5En0oXSLDZK9KwqA7dEqGeE6tQqiueh5Bi6yyL8cEskjggWDv32jpKlszU9CgYW6LlFjPY8an2W2CqPDq95EjeHM5p+ON0CWj1NYi/Tc2s4yiJGexpfKxPoFfTmIr5eHM03CljdBQFcdMrEdgmzvYCyOzPiS+Rx5DyJvSzUpXqR7vY0fW9JqOuU12Canr6A2pzE7M4QmtnxxxEYeXwth7I1j9vJMnCq7Ac1dl9+mlfjdUK1SM9aZvfOBTw9x0G0QmIV6d6f5Mu9a8RqDr+TovHKf6dvZxg6Wfa8LHr9gwTqVfr2PHr9A/jaDJE5T2KnRLNCnaE/4lUMvCyJlWPoFbA6Vxj6aRJ7nr0gj6vM4crzPIyX8eRFYjPP0CvjqykCLc3QLXMQ1PCUBez2PAOnht3O0DNr+CPuxavJ0mi+IQKI/XCF2C7hqVkcJU1slQj0PL6eYz9cYeAL8GVg5PHULJFZJLIKxHaBxCngKPMMgiKePk/iZujuPkNg5IgswaBw1QUcZY7ITuNqc1jyNEN/mb5XxVaErnQvKhOYGWx5kcAoMjA26YUZZPUirl7hwF7Hbc3z1J//HBOSxPFj4tD/J+/9NXTtw8TxOp32VTy9wkH4Ub7nzSc5IUmcPPcE0oREKv0+9M4N+v46g3iJv/q9n+KUJDHx2OMcPXGO2y9/nM99psIJSeLcyaMcnTjH0WMSD77SpL6TwW0t4O5UeNNJiaPSMaSjEt/9vd+GpX8Ko5vCbNXE40mnOHbsCC98okTgP8eenefvnv0zzh+RkKTHeezoBPXO32I05tmzijywrvGWMxKnJs5y/Ng5Ll94N5aSI5ZTXCv+qYBHHjnCqbMS93ZW8d3raM0Sb3uDxKkjEseOfx1nHj+PbX4SvTWP3V3A7BSR2xmMToaH4ToDfRmrvsLcpXdz/KjEt3/ntxEf/BMv3y4RWs8SqEUOvBpup8aHNyd54oTEY8ckOvJfYxl5DqIaNyp/yNedlTh/5iwnT5+lo76IpedQ76Rea1SceZL/8vu/g6FlSOybvPIPF3j7N0icPPIE51//Nl6881G6zZvUJt87amc8wfHTp3jh+Y/QaswwMK/Rdyr8ye/+pAgqjkk8+ebXoxsvoWmTqM0FzhyROHXyHMcmJD72N9fpmPMojUWC+go//a+OcXYE4XzyLW8hHtbpNJfp3MmzsvDfhOr1uMQv//Z/5IH/aeh9hvf8p+/n3EkJSTrCk298M/2ogVl/lu/6utMckyROjBgVd7dvoDSruJ11/vV3jqYuj51Ckk7xq//pZ9GUDXQ5xcPwI/zPbz/BJz/8DN3tIp3tCqdOSEycPMWxs6cJws/h6Gl6egn57iQH/jI9q0Rk5HHVFK6WwtPT9Kz8yPxRINCyDL0aiVnGbC5it9KjP3sVzHYarZGm764R6GX01jx6a4a+s0bfWaN1bwZfrTDw1rG7BfRGBl8VPIXXbpeLhMaIrdAuYHdKDNwb+MqyUFU610bAyDKuLIxMQ28DTxWTD9EWqOF0iwRaldCoEZlVes4yZjtDoJdp3r2K2c7wau8G++EGnpklcouETgHfzKK2Z3CNDLaW4qC3gtGZwuhMMwxEM8toL+AqeXGAlov4mjA5eWoeTxPNudAoYbZThEaJPb9GqOVwOim696/Ss6r0rBra7gJWM8Oef42es0bzzjRGK8fQ26DvrOGrFeq3pxj6a8RWDaOZJtSrJPYqriJgo33ntenHnn8drZ7F6hTZD27gKhUxnekuEeor2B2hAjVaaXytQqAt43ZrDJ1rDKx15PsihPC6FWJtGaddxKhnCbobDOxVtN1JnO4CdisvDpKK+HruyzXcjmAbtF6ZpWeuE2sruO0Kj6LnSYwakVYjUlcI5BUidU3AFo1letYSVntO2DS6NRLtOl57TUAf5QoDWwBPfbVKbK4TGxvExjUCbXnEIlkaHeqXxKH+UKuq14itZVylhK2soDZK7IfP093KEBtr9K11IrWGfG8edXuJvvUcPes62y9NYrayHESbmK0c9168hC/XCJQKdjs3gpUvEelVvG6Z1u05DsJbeHINuyOsK2NGhVZBa6SIzVUiYwWzXcBTqsTm6himmVjCYJJYGzwIn8OVaxjNIpGxxsC9jrydof7FS+x7G3w5eYHE2GD3C9PE+gqvRs/Suj1J5+40ZiPHvncDbTtP+/YidrPInrtBoJTwuzX61oZ4vVoFYn2JUK3gdgsY9RRue4mHwQt07qTYc28QKMLoom6ncNpFYRuxrtO+MyvmuFaNQCkh358nMVZHAUqZ7t1FARdVlseMip6xTvdeCq9TZd97llBZFg2MThW/WyNUlgm6YnZiN4s4rSLKVhqvs0zQ3cDvbI6gp6uEyjpmvSbMMG2hh1W3UqJZsZUjUtdHb9cIZBGumPUyUWcZv16lr93AM28QBM8Rmhtcn/xF0r/1Pbzn7RK/+/3nuX71j+hufYpW5xVUs4tt2xiKQeC9ptA8vHw+DAOSKBrPPA45FYPBnggrvJAwEE2Kw2Ci3xsS+NFYU9rvDccX3a81HMIRg0GcJwXcUhzuo1HrIYl6hF4oWg8jXelgFCLs9QfjYGIwCjAODR22aY74GokIGGxH2D5GDIxhb0gcJKPAQuhWDwOQ6Kt4FIcmFNswRavEssdzjySKx7yMB/sHY1WrYzpEfjQKICJCL8K1vVFAEogAIxJqV8GmEK2Rw8cO/QBTN8awTtu0cG0bz/PwPA/pyw9e5UsH+3iWhqE0iH2D0DPxTINhLA7Zg54ARB6aP14DRvYY9EKSsY7UHVsy+r2QKBBhxDCJ2e/3cHR91KIQJpDAscdK0tC12OtFJIE7nn7EvmA47A36DPu98YQjCg7ZEOF4z3KYhDmWLZocYW9EUPXGppJBLyaJQhxLBBOOZZBEwVhP+tWQThHE+OOZh4CiiMBirz8QVZw4IfRdhv2EJArYG/QY9BL2Bj1816GfxGPY5rCfjD4GMfEQYE93bAp5zaYimiNR4ONYwoXr2c54+hEGFq5tYI2mHwIyaqBrTYJAxXU6aGoDpdtAU7pozQ6du23+66/9OL/xvUd4z5vO8Zuvl3hl5ddpvTLPnc9+AK9dxGvnMXcXuP+P78NpzZPoWZSti3Tv/xVm4xL7bhWnmcGqp0m0El53AX33Eur2JR4ES3idFPf+8X3oOyLksJpXUHc+IAIKNY3fnke5exG/LVgUYXcRY2eSsJ3D2pklVtL0jRRBd5qhlcFuTI3CjRzG9lUGZpahmSFW57F2J+nreRIlz4FXwe8uEsgCqGnUp7Cbs/SM/GgSMolRv8KXkhXM+pRoXYQCRNh6+QJOa5aBXcRtz9O5c5FELzCwqjReukDjixfxulMMnQKRmuelT/0F+vYC5u4CiV7AbEwj37uM300ztMvoO1P0zSKRmkXbvoq+M0WoLmLUJ7Fb0yhbFzDqk5j1SQZWDq87h1G/TCAvMLBKJHoRdWua7t3LPAxrDN08TncevT7Nw2iNPW8ZbXcGX00z9PJ46vQowFgYBQdZ6q88jdOd4yCs0HfyRFYFrblAYBRJnArd3atorRl4eIPYKeDKaUItR6TnGTgVPDmN3V4Yqery4ptbPY+2O02o5dDqMxiNWZIRUHPfXyHSi7jdDEZ9HrebZeDUxo2KyMgQ6mkSK09k5DCbYq6SmGX6dpVQz5BYeXpWAW13Gm13BqeThuFNArVAbOfxtDTy7lXk3avYstC7BUYJeWeWvl/AVRfwdcEzcBRhlHCUBfTWJIFeIDIruEoJpytaEIldRalfRW9N8aj/LFsvXcRVCrhKTlgiuinM9jy+niM08si7U4IvEa0RmmUcOYdaXyQya8RWBVfJYbQWSewqoVEazUPEN7c9L0fj3tMYnWkeDdaw5QWa9y7iyCke9tbRdhYJtRIDp8rDeGXEfSiQmFWGztrXcBz2g2WcziIDu4LTnOdhsILXnWHo5GjffT+ePIUnT5KYc7jdS0T6FLG1gK/Nktgp9OZFfG2WnpMm0GcxWpdJrBx9N4cjX8VVJnkQ5+k5KezONK27zxBoGdjbRN6+wu7LT6E3pka60hxma4ZASzF0K/SsMtrOPPv+GkZjHk9JMfRKPEzWR9ONEqFZwJZTwvIRrQjeyCi4SJwyjpzG6i7iaVk625O4aobYLtD3yvh6ms7ORXpensBcoOdl6ex8gMQpMfArDMMqensapX6Zvl/ANxaw5Cn6bo2DeAVHWcDoTOFq8+xHNayuoO/vWTfoxzla7adx1BIDfZmhWeJ1pyXOnRKthfNPnOTIhERHvo6spgijPGo3hdaq8aQkcXZCQjp6Aun4BN/w1qN4xod4dXCLr7z6LC9+KCcaFUckjpwQk4af/tEf5Nf/j/+dx08L8OXJU0f54R//Rv7+M88g353EuFvinCRxUjqNdErixCkJS/skvllk9+V5cRCWzjBxVOKX3vW/4tg3COQ5shd+fjT9EOHK8sYV0XBSM7i7ec5LEsekE0jSCf71v3oDcmOeAzuL177J606LucKxUxI/+CPn+fSnLvKOb5H43n92ajT9eAPSY8eYn/k9jHYKuztP4q7z8OB5AquC3UqxZ67S158ndfUPODYhce6J80hnJD7/8jqG8hyRsUT37kWMep63v1XiyRMS//D5v0azPsSgv4TRmeR9//XH+IYnJM4cP4l05Dgf+XgVU8vxZf95EVQcl5BOnuNn//2/RVfSNF5ep299mDOSxBueeBLp+AlOv0HirW+S+Ln/6e2cPyoxIZ1HOjrBr/7Ku3jvH/5zHng32Q+W+cWffhvnH38Tj52UOPv68/jhfcIgxd997E84f0JCko5xRJJYWllE97NE9hJJ+xo//788zknpKBOnHuOx049z/VaG0P0YsfY83/ONEm954hj/53/+BZyhhnPnebSXl/ij3/o+zp6XmDgvMXHuCG/7pnN8+xslvu0Nx8TE54TQnc6m38tnP3WJ9t2amJCcOYEknebsmTfQ3v4MobWB2Z3jPb/y7bzuqET9zjJOd5PPfPyDHJ0Qn2fHzp7mn16sYOvCXLVn12i9chFl+ypDv4qnprDkeYzuDEOvLJgz9Wms1jyhlsftZvCVPIlRIXFKaM05Bt4K3a05EmsZR87hKBn6XoXEWkNvZHG6JWHsaOTw1SoDd4P98AY9ex29kaNnrxNbqyT2GrG5itHMY7WL6I0isbGOpwgIobqbITaXceQielOEHY5cxO4WcGShrTwMLFylhN3NEZlVQqOCqxT4yt5zeGoRo5Wm5yzjWxkSr4hvZQidHDy6wV5c4/YX/pL93hKJm+P/4+rNgyzdD/K8BiGhDSGxKBSOsKEwBdgJLhyiQFIVxymTohKwTRKEoUwcjE0ZYgJK7ECMZSPpLrP1cvZ9632Wu2pBEmAWI7TdZWa6++zfvu/f2bp75l6e/PH7+sxV/ujqud1zus85fWpu/97vfZ9HG93gItklsur4Wi2bYnQwxsIuZUtlEqeDo1TW2unIbBEYDSYPnsUa53icHDF3usgnmyin2zyO7zCz9zh75QbWpMZFdJe5e8T04Q6O3CQ2d0ntAwavXyfQW6T2Lom9R6h38bUu1rTJzD0WZgqphadmYM1xTbAP9B5z75jx63l8tYcrN1n4gh/ia21S5whf3WN6P4cniWr/4/gFfLmDeloiULr4cgdr0CPSu0wfPo2vFAmU9jqoCLUGib7Pyr3D8GubpIZoSyzdOwKqOG5yGd3GGtVQT8s44w4z8zbaaQVrVCMxuyRWndgQU5JYPWblvIQ33SUx9kQjwD/ElhrY0xahLsIKV+7iax2WwRGxeYQrdbHGTWbOMdqggjmp4astAca27+Cq+/jaAal9W0A35Q7qSRFfamGPj9H6XUL9kKV/B3taE40WqYGndJhZR8T6LvLDbZbZxZFAaQqlq7pLpB8S6Yf0X9kmNg+Yu8cEWhd72sCa1kntQ2bOEfJpkcQ64HH6Ip7SwRyLzz1OXsaROmiDGva0vW6IpPYxj5KXeJzcJTF7KCclls5dLoMXCNUe49dviefP6LJwjtDPKkTqAUvnHqHSQ++XcKUa5qCOM24J7afSIdK6xHoXa1Rm9NoNEv0Yc9DCm/awhoI14UyauJMm09e3idRjEv0I9bREYnR5I72H/HAbc1hFflhAflBk9OoO8sMSM/MIlr+PdlpBO60wvV9YBxeJfoDRr5FkwM1A7hHrBxj9JtL9Epfhc6zc24SqMJBEym1C+S4rV7xeQnkfXxLqW/2sQWocMjMPMActAnmfuXUHZ9xBPaniTrosnXuC2XHWZCYfYp110KV9TPM2rrLHn3T/Bb/+4bfxOx/+AD///Ru8lP9XmOM/Q9EeoloyiqJgKIbQY2ZWjStF5lUQkMaJ0JP6Iqjw3EC0J7Lw4kpFmiSZ6WO2ZD5bMpstREiRLtZTjbe2NK5MIOfL5Xr6sZyviLJmReRHgk+RLgQzIgsRroweV2uBKw3pFacxiYS5ZLUQkEyhXQ3W7YkkSpmni+xjiTB2ZLe7amlcfb23Tk2uGhqmbjBPUrys2WEZBlEQ49k+vnP1FmBqwsapTBUx9XB8XMtjnrVH0ihrXARXawhPnOOzgCIOI2aJMJ64rph/bFxeLHh0scC1dVzbwLF1ksjDc4wsbHjCpBA60qtWRZhBNqM1aPNitVi3BgRo8glI8opz4VjGW+CUV183zOYTwVr1edUumCXx1+lJRdggoJZpHGY8CXcdLFzxLN4aALzVunHFiHBtK4N0mtnXitY8C9GQcPEca31fZ0m8bk1c/R3xvMRZyhQzT1IWs/laG3O+XDFPQ9LEJ02ugpLMSXuljwl80jjCtQXU8+r++q6d3TcRXFzNQ64aJVdtDNfWcWwZ25pgmQMsSyhKbUvGNGRef/UrTF45o/WxX+EXv2+DX/n29/HRH/oOXu39c4Z/vEMkd9Ae5gmkBtPXbhApVWH4mOZI9DKJlsObbOEMt9AfbhJMKpin28RyBXuwSapXmBt1pFefxRuXiKQKkVxEffgU2skncEd5/HERb5zHGW4TyUW88RbayTPoJ88STuvEcg2rv8nk1X9PKG8TyjtoJ9dwRzus3F0itcL09U9iDK4TqjlSo5LdxzKRWsebFnAn25z7DSKtgDXaxBnneBwdEutF5naV1KgQKkVircLcauFNS1jDnXX7YuW2SfQqev8msVZh6TTXRpFQKeJLhbVSdOXuYg3yrJw9nFGRmdHGHhbWMM2Z2UE73SZWm7iTIiu3h/LwJrFWx50UmJktjP42sVZn6bQIlRLS/WdYOi1mZp0Lv4t6ep1ILbMKdpk7HeSTTeZOj4XX5TzsMLr/Mc7jKgt3H2tcINDKzJwqjrzFXy72OQ+7/PFnfp1Q7XHuHxPpTZxpHm1wE2O0zXmwx9zp4co7JFYZX8ux9Bukdp1AbWSE8EPcaQN7XM6aEnnUs5uYozwLZ4+Fc4A1LopfRFTxC4kzrbDy9jFHBeSTTVxJWETmTieDLNaJjXbmKu8KcKdSJjJEI8Mal7AnFZbeIZHWwVG3CYwSoVnn8ewuc2+f0BAa0VW0S2Dm8Y0SkdWA1QuERptAF4ffi1go4Dytiq9XWfhdBq9/ElcrsIzaLKM2sdXAVUtYUo550BKqOlfMBlxtRzRL5DxLv0Fk5rGnN0ltoVPVh9t4ah1frxGaVczpFpa0jaeVMyVdEWsqiPGOXMWSypiTErHdwVVqSKdbhFaFxKnhKDmmZ8+yiq6u/u8Q21VctcJ5tI862Ebub5LYLeSzTVy1wtzvsYzauFoOV90p27QsAAAgAElEQVTh8azDZdJAevAJEnOTubNNYuexpRv42haxlcNVbqH0P0ls5TmP6jjyDq4smCaroI2r5LAmm8zdOolVxVfzWJMtHqe7hHqR2Czjq3kCrUhiVbCHOZxRXmh37TauXEIbbmNOC4RWk8RpYstlXKXO3D0ktnZZ+AdY02LG7GjhaRVsuUhs1zmPe/hGCXV0A2O6iadVseUSM6+Dr1dYhl0cNY9vFHHVHBfJHqFVJbKqJG4NR91Bn9xgFTdJ3BKuXsOQ88yjFrFXwVQ2CZ0KnlFhGe/jK/sk5jGesocr7fObv/K3+Tf/8if5f3/9Z9j5+K/wu//6Z/iNf/F3+Ef/89/gf//FH+O3/o//ni/9eYVf+MgP8rN//6/y8x/5z/nffulv80//yY/xix/5G/zC//LD/PZHf5Kf/h8+yPisw8L+fX7tl3+Md33zBt/3A9/A0XPXuP/6MYHxGX7iP9vgmzc2+LZv2eDF5z7G2VmVr3z5Ou971wZ/64fext/7ie/hB7/nHfy1D27w9/7r7+c/fqHHt71zg+98zwY/9D3v4ke+97v5lvds8DM/9QN89Fd/ih/9/nfzoW/Z4Hs/uMEH3rXBd37rBts3foFu7bd418YGf+2DG7z/HRt8x7s3eM/GBt/27g300yredA9jcMCP/HUxQ/jWd2/wrndu8ImnP8o/+6f/gPe8e4O3v22D/+a/+i5+93c+gmV8msm4h+sc4egV9GmJwNzH025jTu5RuPbL/I9/50MsnC/RqH6U9793g7d/wwY/8sN/hfe9a4O3b2zwEx/+ELb5J1zGz5FYtwm0l3j6d3+Od29s8H3f/k28c2ODb3/PBu99xwb3jot8+/vE7d73zRt88zds8I5v2OAf/vSHcaVt3pz9Pj/13/51vnlD/J0f/oHv5k//rEOYfIbv+ta38+4N8Zg/+C0bOMqXGT58mV/4ub/JO9++wfveKX4G7/mmDf7qB99Jt3KNd21s8MF3b/Bt79jgAxvv4D0bGxy0fhNdbeDaDX7yv3s33/tdG/zRi7v84v/6t3jXxgbvf+cG3/FeYfD4yM/+KLb2KV7/WplE2iYc1TDvP8f7NjZ498YG3/L2Df7TD20wVT7PC7sf570bG9lEZYOP/OyHWcRf48N/8718z7eKx/POb9rgm75pg7d94wbf+A0bvOPtG7z3vRu87W0b/IcXPsGLvY/xXe/e4L0bIvx51zdu8N3/yTfS7T5DpDeY2R30QQ7tbBt9sJOFyT3sSQn15JOkRolIq/I4uU1stLGlimBNBJ1M9dwkNDqZgaODOigw93rYchFzUsbXmnhqg0fp3SzwrWdw4g7GqMXKf56Zcwe1X8m0jQKgmDoCophYB3hqF0dqY09b6waG2q8gn5SJjD08tYkjV7GlCjNnn5lzRGwekth72FIFV62wCLrM/Tah2SAy28Rmj7ndItKqeFKJy3CfhdMh1KoiiNdqgk8x3cKYbHMe7xNbbcYPNgm0DrzxeebeHvqogCMLkKKr1FCHeWKrwyo8JDSbTE42sSY1ImMPe9pEH5YJTaFm9uU6zrRCpDdJrTauVEI6uY4rFZjZTaxplUDvEup7WOMW9rTJ0j9m4e8h929hjiuswmN8TcCgbanGzNknsXcxJ5X11MKZ1Jnbe/hKA3NYJTUOkB+UCfQ2jlTDlqqERoe5t482FODRhX9AJL+APewwt/dwJlUidZ/RKzkWzi6OtIk1qiA92OYvZy/gTgXkUVwB38MZt7FGBTypTqQJoKYzEeBOV6rhTMtZG6/B3N7FHtfxpDYL5xBnUsWVqnhSnVjvEqk97JHgaMztPexJkcioYU06JOYxvrpLZOwzc45x5Rb6sExk9kjsA1L7AH0oHmtkdlAHOWy5wsLfe4uFpEakt/DkCkYG/k2MXSKlmSnm8/Dm51AfbuNNqpy7B1x4h/jqPmq/QqB3uUzE61sfVgi0PRbuPZxJE/W0yMq7w8w6QH6Qx500WTjHJIZoX7hKC0dqkDoHmWa3iTEWUNDE7KL3S/hyl8vgRaEXlbvY4xqh1iLSG5jDItaozmXwAqlxG71fZ24fYQ7FTEXvF1i4+0R6G2dSZfpgU/xuZQpoqTmskhg95JOdzEZT4Dw4wBzlMfoijDKHFUK1yfi1mziTOqlxKACfco9I213rUK1xlUDp4U/3CeXbLOx7zMzbTF8vMnmtQKwdrjW15qDJ0j3El1vY4xrqaYlz/x6huod6UkE/qzGzRLtG7wtYa6we4U46hEqXyeubeNM22pmAsZ5797LXeotH0QtYIxE2WeMWtryP57/A1Dykf1rhC7u/Ru03foJf/9F38Ts//YNc++g/RJn+GVPzhLExwfZcZEnFMR38bIoQuKGAT4ZJZrIQF7ujbCoRBzEXywuW8xXL2Yp5MmeeCo7ELEmyw7U44IeZOSTNzoazJBEBw1s4Emmc4NoejuUyS+a4tscsmTNPF8yTefbn2VrhOU9SHMtmlr0PfdGwEBDQhHlywSw+Z56s1jwMx7KJAmENWc4XhH42c3E9EXQEMUnGyBAzDfH400xfGvkx82RB4IYMz0YkYYpn+2v+RBzH2LZNFEVYlkWapkRRRBzHhGHIPBX3Nc7CD892iDMVrOc4uLaTzUnsdVhxFVzEYYTnefi+z8ajiwWPLpd4jrgyH/qCO+HaBlHgrA/88zTJDurBOrQQnAoxn7hiO1yxGq7ChXkav8WM4a8P5m/9O1dzkrfyHq6aBwI66WSNDn8dYDyxjwTr+3LVuLhSez6BbrrryceV6WOWRHiOAGuGvsc8jdcTkHkaZ/yLILsPIqiIAu8tMw4/m3CIF2SSpUDzLAm6orsuFzGzJCCNBVDzrfUaQVF11vdXPAYPxzLX733XWU9BAs/Btc1M12ri2lY2+9DxXBnbGuI4Ywx9iGlMcR0dy1BQ7o9p/O4v8xs/9l5+9YMf4Dd/4AP8efWXsF9tY/UruKMa09duEamN7AC/hTPeJtbLmP2nCaRtvPEOqVonluu4wzz+JM/CrONPdlDuP8vK6jDTmiRKDeX+MwTSNsbZU8z1Js4ghzfKM9dr+JMc7mgL4+waZv867rBEMCnjjXPYgxt441t4ky3MsxvYgy1CpUZq1NH7N9DOnsUcXicxKvhSEXdcxB4VCOQS7nSHUM2xdGs4k20GX/0Ej4ID5nYVa3QLT8qxcls8CnfxpgWk+9dJ9AbWcItYr+BN88ytBkunhTm4RaSWuAx6zKw6Rv8mkVom0euESgVfKqM+3CSUa4y+9iyh0uDcPSBSmhj9PEY/z+PwNvKDTUavPMXMbDK3WriTAkZ/i0itYg62ccZ5rNHV98+h92/iTnJEqtCgpkaNUKsSajX0QY7EbBNqVWZOjenJ72HLz2IOi/hKTagi1RyRmfEr7DqBVmZuHRLrIiAI9SoXUY/IqGEMdzBHIkSIjCqhXmLm1HiU7BGoVab3NzOXtgA7+kqFSK8Sm3XsSYHE6BDrXS6jo+z7V/HkSladbGJPijjTMnOnRWzWCdQq1rhApDeJ9ba4GjAUSjxfEUDQ2GhyHhyw8g4EpEttYStb+EaRud8lMtss/ANCo4UjlzmP9vD0HJFVYeZ1iMw2qbNLoDeziUiJ2OqS2EKpF1ttHEXYJM7jPRKngTUtsQoP0Ec5zGkeTysTWTVCs0Ls1HClCs60yNxtEWgFwXNwGvhKRWhZp2UsqYSnlTCnWwRGCUcpEhoNzMkTtZ2n1rCkMpHZwpgUmft7hEYTRylmh3kxeQjNmtCrygXU4Sb6OMfM6xAYNaSzW6iDLWZeh5nbQR1u4Wo5zpMOvp7HmFxn5hZJrRJLt4A9eQpj/Cxzr0zqFLGm13Hkm8zcEpGZw5xcI7WrhHqRyCgTmxVsaZvIKJFYVUKjRKAV8NU8sSU+Z002eXO+j5P9OZDKzIwGkVZD728RaFUcucRlekRoNbCkHJHZIDRaeEqT1Nln5u7iKGJ+EZkNQrOBLReJrDqJ0yB2asyDJqu4zSrcWwdNvl7GlvPi5+03RDChFPE0obA9j7tY8ja+kSdxK7jaNqHdInZb2Fqe0K3gGDlMZYc3z+8yfHgdVxEmGUcpYk7y6KMS5rjFzH4RVn/OdNDEUvfxrWMm/RquecgyfYnYu4M0qmEZR7j2XTzrHsp4D2nQxjeP0cZ1Jmc5rEGLufsSk+E+/eERlvMZ0uj3mTws40st1OlLzKI/4NWvbqKrdRyjReweI/fbBNqLLOM7mHKVh69+Em26w+Pz26iTHNNBDkdtYxkHDB6WmTyskejPMzNeRjndRx3eIXI/jzLKYyltpLMWc+/zsPoK05M9XPUuy+jT+GoRbZDDltrE1gv0X2tjSi/gW7+Pb3+O0eAYx/ws0uQunvUpZvFnkSd1VKmIa1XwzDqO1iAwdwmt28TWi4zud5EeHjN+/QhLP0STjlDG95j2n0cavEjk/gfGZ/u45gt4WoOZd8jg9R2M6T5c/AWe9GkM6bOYyhd4tPpzTl7r8pcXr7CM/wJt8ilOXttDl1/A1l9ibpV48BcfRxse4Jt/zOn951Gkl9G1YwyjgzJ4kfHDuwzv32bm/QkPvtpkEX6O8VkdddpEm34aR/88q+SLrOI/pf9al9j6DKH+EtOHXdSzF7mI/whTahC5Ncb9Z/jiH/8usfUyj+K/YNrf443lFznq/D988Q9LWPKncLTnGZ/V0OUmkbrDo/CA07/YZGZ9jq/8SZWL9Eu89rUmvvdpHsefI1A+zW71t3G1P+TR8otE9kuM73dY2X8E56/iK5/h5MstUusLRPpnmDmfx5k+R2p/lljdY2m9wPBrTS6C/4h89jzn6RdZzf8U03gOc5THlcqEWgN7UmT64AaR3iBQa1yEB3jTW4RKnlCpYI2KeHKdQG/g6TXGJ9fWCuDIbOHI4sC7ig7QRlv4utAsJ3YPbVggMjvEVpfQaK9hlgvvHpfxi0wfFvHVHqvgDom1hzkRMEzBq+hiT5vMnKP1zj/QekTGHgvvDta0QaC3WYUHmfq0QKjvEmp7pPYe59ERnlpFH2+jj7ewpCIX8W1m7gELt8Obs2M8uYwx3GbudNa67UivETvVbDZWwhjnCI0WF9EdHLnJyVeuZTMQAU7WRwUSu0fqiMnC6P4NIrOeMTy6mJMq8lkeT22Quh200RaeVEfr54n01prn5Mll0V5UxJwmtvYI9b0MtNjBVYQxKjTrGOMKC08EMtJpLmu0NPC1Nr7awhkLO0WodlBOdgjUJtpZkYVzG+l+iUDr4iltEmuf0NjFmlxNLfaE6lN6DnvUxpPqpGYPZ9wmkPdYeQcYoxv4chNnWmNu7+NJreyAXMeZtEn0Q2KjhTEsCt2ocwdf7qL3y3hSHV8RAGbBtWoLroLUIjH2CNUWodbEk5r4cofUOMKddrFGTUK1S6A2iM0moXZAYh5l85YWntJh7h4SGl3UfoFQ28eTuwTaLo7cItA6xNYuc+8AW6plcMoW1qjCm7N7+EoNX6mTmD3m9gH2sEQoN4jVJm9Ed/CnNZb2HgurR6y28BXxM0ntAwK9jTWtkDoH+GoPX9nDHjdIzX3m1iHmsIo1qhFru/hyWzBBpA6pfZy1XjrE5gEL7w6u3OHsa7eI9DYXwR2ccYvp60WccYfUPEQ9LSCfbJNabVbeAXq/jH5WI1IPcCcdPKmNclJg6RzhTpvID3I4k0YG2ewK/ki/TKjsopyUBJdk0sheJzl8uSH4ItMe1qiBelpg5R8SaW3caYOFfYz8sJw1GDqYwxp6v0yk7eJOutjDHtZgj/5XtoUy1b5Loh8Ra4dYwza+tIc37aGdlplZh9lU5AjlYYVQOcSb7hHIB0gPdvClDpF2QCAf4Ev7WWPiNpEmZieJcYA37WCNGrD6HP2v3sIYiBZPou9j9uvYk13i8GUU8wh12uVzzX/Ov/8HH+L/+vH38zPfu8EXdj/OZPBHaM6AqTFBkiR01cDUTMFxyJoHoR8xi8Us4mrWcAWhvAowrmYZi9ny6yCUvuuymi+enAmzgOKqQXEFxUyimIvliigIWcyWmZZ0zuPLN7KJhrB/CO5D9P+zYHgs54s1TyMOBNfBtXxif84iuWAWi0bFcr7IDCFCBuHZDp7j4jlCQiHAoQKCGfpRNkFJ1ryMOBDtjkW6wDZsVvPzNesi8EJcyyOKojXw0nEcPM9bvzcMY83mSEIBznQtew37fKttxTGttajCtZ014HTdqHh8ueTxoxWea+K5Jq5jEPg2UeAwS4K1leKq2TBPkwwSGWUNhifTkCuWxVWj4uqgv5gl6waF51jrkOHq/VVjY5ZE60BhMRPKUMFwcNatjKt5xNVE42oyIW4fr0OLJ9ONJ2+eIw77V9MP17bQVYXQd9dciSv+hvjYnMUsecv3j9fByBWD4gpgspzNM9Bm5raNhed2PgvXZhTxOJOMAHulmLG/Dk569fjE8+DgOTaeY+NYxtcFMKLxYeM5BoY+wbLG+L4kGhX2k0aFKo8ZfPkB137t7/MbP/Ze/sn738OvfuidfLn5y5z8wU3MLKhQH+6gnWzjTUvYox0CuYA92sQZX8MeXieY5tBPbuFnrYlQKuCNt0nUEv44j3G6Rao1sQc5nOEWZv8ac7NAMCnhT0SjYqZVsfq3cMdb+NNtYrWA3S/iT8qEUpFQzmEPr+NNtkjUEsG0wOmXfg/19CaPoh6JUULvX8OZbDMzG4RKDaO/k7EhMjDldJPLsIt+douF3UV++DSPoi7OZBvt7AaRWiZUK0RqjYXdwZcLJEYV6f7T+HKBmVVn4TSxR1vEWoVQLeHLBTypwNJpkxpNRl97mpW7x9LuYQ/LBFIdZ1Th3DsUvnqtTay2eRTcJtaqSPefZel2CGTBn5AfXOMy2MWdCGWqPdpm5bUxh5sYg1t4Up7H0R7WcAvp4XVcqQznL2IM8/hKBXN8C964zeTkY1hjMaMItDL68AZzt4orb+MpBZxpHm/awpnU8JUariTAhyJsKOLJVUJNgDpnTovJg6dY+i2M0RaX0SFaP4cxKJJaXZxpAU8pkFg1jNEOzrTMZXQnqwqX1kYSFnfxZGEpSa0WkVEjMRvERoOF28OZlEjMDqnVw5mI4GNmN4mMOkuvh/TwFuaoyOPkDoHSIHHLhGYZfbyDOsjha00ez+6iDrcJjCqpV2UZtTEmOfRxAU8Vh+LQbOAoRexpg8TaI9A6OHKdubcvwGhyGWtaJNDbwsc+LrEMDph5PXy9hq9ViKw6c3ufSBdWDlcuYE9zxEYDX67jK00Su4urVPD1CqnXwNeL+Ho5U6i28HVRJ/bUKq5SwZwUmLldLEmEGJ5aIzSbpI6AfKqDHfRxnkfpbR6lt7HlArHdJHVb6OMdbLnA3OvgyEUcpcjk9CnU0TUSp4wl3UTtP8WjqI0xfJrU3MFTt0idEqEuIJqRmWfmljHG1zHG14iMEnO3TqAV8ZQcl3EXc3wLX80zc2r85eIAW9pGH95gFbSZu3U8NY813YLlIZFSYWbU8eUSK7+LKxeZZ+2Hy9kh6vAmi6DHKjzAlRt4ahNbKjNzO1wkIoRwlTKp22Lud/D1MsZ0i8gqk3pCTepnHAtfr+DrJUKzjK3s4Gr59XMTGBViu4ZvFImdCr6RJ/WqRE6HyGliq3l8q0ToVojdOr5ZxzcarOIW+uQ6vrHDMmqQejXM6ZUBoMcqbeDq27j6Drx5j0XUQR0JG8t5eoht5DG1ArHXwdMbWFKFxG5zEe+hDW4gv36T/ivX4c0/ZJ6+yOnJDjx+GU8tEGk73H/lKSy1yvnsDsv4kNNXnyJ1OoRGFV8t8eDLH2Pm1gmtArGTZ/TwYyzCKoGRIzQLnLz2b1nGTVxlh/Frn8AabWGN84Rmk8huk7jbRHaO2K4yun8NVxYQ19CoYE43OU8amNIt5n4TTy2LWdTpNit/X7Bm9Dqj/ha+3cbR69hqCd8sk/pV9MmzmJKwKXham9Q9Rh3Ukc8aLINPMXdfRpe3GZ/dIPWPMKU2gXGIPKxiyjUspYoxLaKOclzO7hHYPQJ7F0dtoUyqvPnos3hmndTfY9rP4xu7zPzbDB5soU2KzKM95kYB6fVnOI8OMeQanrOLodVwzBq6nOMyfY6HX73Oo/QljHGT2D7ElhvEToeL9ICz+9v45i7n6V3mwR6X6QG2vIN0+klCM0dgVNFGt5h5NVKvwiKsMzm5RuKI6YE82MGc1jAmDRL7mJl7jD4uooxuYSlbzLwGxnQbRy1hySUSdxepX0AalLHkLqFWINK7eNIR2rCHdFYmsfeItH3m+nPM1A6x3OTC2SdVmySKuFDgDHZ4I9yH2R3UB7c4947xpuKA76hN5PE2gVsl1BqEWh1PrqKebRGodexJiVhvYgxymIPr2KNNAlnwZVJrl8TqYsvCvDM+eYq538JTK5iTIq5SJbaahFYVS97Glqq8MX8OdZDHlqrEljBZOLLg+Myc25jjBuP7OR4lL+CpbVy5kUEJO8TWPp4ipgyr4A6RuSdAh1JTfFzbxZVb2FKVubdLZLUEzFDtMHdvo5zliawOqdthFfXwtBKh2cBTGyT2Hmp/k9hq8MbsmMRuopzdIsg03L5WQR3dxFWLLPwusdXCnJTxVKGy9BTx/wxfaxGZwkJhTipEZpfQ6GBNqzhqgcCooo/y2ffssYoOGD94FkfJcxHcJlDFYd6elFk4PSKjgT7Yxp7kSZ09zqO7SCdFrEkLX+0R6J1Mby0sIDPnkNQ5wBhXicxdYlMwHBbeEYl+tGZCxHoHa1zGk5okulBWBuoe9lRYNURYtIuv7uLKXcb38/S/XGZmHqP1c+iDIol+RKIdoZ3liYwykdZh5R8hP8yxsI+YWYf4chdf6hEqe6RWh1Bt4UmCQ7F07uCM60Ram4vgQAQVeh1nWmXhHDK3j/DlFr7SxFfqOJMm9qhJpB6S6AK06YybJEYvCxSOcKQOkbGPOaljZbMPMbvs4Ui76MMWiXUbZ9rBU0TAFZv72FKTuXWHhX2bQGlz8qVPMLO7hFoTa1xBerDD3OyxsESz4s8+/VEehcekRodQbmD2C1jjNnP3NtqwjDEuM/dEK8KatHDl3WxW0xWsBX2PUO2ysI+wRjW0szKBeoA5amOO2syde5jjNvaky9y5R2rdQXqwiTOps3Buk5rHjF7JEev7nPu3CdUWw1efwZVqXIbPYY/bGP0Gj6KXMAZVIq1HrO1zGb7A4KubOOMWkbZPpO2jnIiQQqhLb2P0G8TaAbG2z9w+Qu+XWXm3ibVD5vbx2nwSqqIRM3ldqGkvg0+R6Me89qdPw8UX8KZdAvkAd3zIzHiZC/8FvOku0v1Sxo/YQzutMbfusHKfxx6J+7yw72H0W5iDDrF6B396RKo/hye1CNVdzEELZ9Rj6byAftZg6dzmtT/7OIl+SCALEOjZl2+hn9U4957DnXQYvbLD0jjE7TdItduYyiGGeRtt1OGl/D/m3/1P383//eMf4Fd//DvY+e2f58Ern0KxzlAdBU3TiLwQS7eEjSKbRiRZm2AWzwi9cB1aXLUrhJ0jfcJ5iIRoYZad62ZJwiLTjybZAf0KFRCvJxXJ+uJ2HMRiFpHM8WyPWTxjnszXnIpozbQQfMRZkrCai0nJLEm5WC1YzudZA2RBEs6F2jSKs/P0VZMiWJtNrgQN4oK54GJEgYBeJmHy5GN+hO96XKxWOJaNbZoEno/nuMziROhRfZ8gCAiCgCiKcF0X3/eJoghFUbAMUzQksjOyazsC4On5uJYtzsKZaSUOwrUa1rUdIcMIQ8IwZOPx5Yo3Hq3wXRPfNQkDh8C3CXyb0H/rAT38uubDlR70ir+QRFetA5/z5WJ94A88l3l69XkRNDwJJJx12PEkrIjXjYqrhsYTradoYXiOlbUconXQIUIJbz3buLJphL63Nm1chRWzJMruV7wOO8TswltDQ69CieV8hmUIK8iVevRJkyNcb5lCP2A5X6xnIMJrG5FELlHokEQeaRIyT1JmayVMuA54fNdZG0Ouwhox7RBtCssQgE/b1LFNg8BzMTQFzzEwjSmmMcKyhtj2CMMYYZlTXFtnOY8ZfPkBld/5Jf7P//J9/LPv+FZ+6Ts3+PPqP6b/R1vI93PYwyrGWQHlwSaRWiXWKpiDW7jTHVZuiUDaxOzfQHtwHfNsi1SrkahlBl/+t/iTHeZGA+nVZ3GHBZxBjlSrEErbmP2nsfrbzPQGdn8L7eF1/EmOYJrDn24TSDsEkxrag1t4ox0u3AbW4BqRksPq32RpNQnlKuZgi0grMbcFjHJmVvGmRVKjxRvxMeZgC2e8xbnfwJO2MIeCFRFrDTxpm5lVxZdzmINbqCfXmZkNLoN9jLMtUqOGM97BneSYvPYU7jTHRdDFk/KMX/sk3jTHzKoTKiWM/iba6SYrp0cgVRl+9WlWzgGx2kZ9uIMzKrNyDgjlJs64gjUoEiolYr2CO80xeuUT2KNtIrVMoBSZ3n9GzD4ePMPjaJe51cCd5jAHm1z4XdxJDn2wha9Umds9fKWGfHKTmVMn0Lbx9VuEWgtrXGBmN5i7NQI9j6fsEBkVUrvBG8kL2JMakdZg6XeJjKtmRFMoQK09ArVBqNcI1CKBVsCRclxGe4RajaW7T6DWMEbbeEoeXy2y8Dpo/R08WYQUnlxi5e/iySUcqUhiNkmtFuZoh8RqIJ/e4DI64HEiJijiF5CuIFqb1cxW0hGzgb6oJnLxMvogJyYYap7QrOOqNWbuHo5cZe73CI0axvQmvlFiFe6hj/IEeovE6eGqFcxpDnNcz67U9bJ6bicjxV+xJBpYkxpKP09i94itDrZcJjQbLMM9UnOPQBHwT2dawJ7kScw2iSlUbjN3D/lsMztkF7HkHUKzRmy3WPj7OHIJcyqaAwu/xyLooY22Wfg95n4XbVjAVQQIbe7vkzq76KMi5rTMZXIHZXATS8qTuk1SV/AYxFXDHKFZZRm30MbXUQbP4ms7uPIWc6eKPcuuzCMAACAASURBVL7BZdDAGF3HV3fw1B1iq8jSr+OrO0wefBxf3WHhNTNLzE2sySb2dItV0EI5exZ9eJPYLHMZd1HOnkU6fYbYrHAedgi0IsboJm/G+1z6XXy5wOT+04R6hUCvsAi7mNMdZl6TwKjia3XMSZnI7OBrdWZem8B48jwHRo2Z1yKya/h6kcSpYsvbuEqF2G6xivZYBB3xmKMOjprDlIT+NHFaWNM8tpwnceqsog76+CbmdJNZsM+jxR2k4U206SbLuMMy7jE5u8UiPCQwC6ziFq62jSndZB7UWIQNjOkmsVPDN64z9/M46g1CM4ctb3EedjEnOyy8LmlQxjPyqKNbLINdLqMD7EmeSCtzGbQJp6Kee/KVZ3m8eBF1VMTXq8ydCn+ZtgidEpaSJzSaeHKL6f1tQrVGpBdJzQLawwb+ZJdz5zkiZRdv2sQ4K/JGfIeF3cNXb3AZ11h4JeZOCb3/DLFRJLUqWONN3phXSO1tUruI3r/O3GlwEbbx5C0Gr/wbFnETbXKdy7TL3KnD/JBgksMfbeOc3eRyvo+l5JD71/HUAqlTQx9cg9UBqVnEkWvElrAvzL0DYmuXZXCEdLLDwj/C03a4jHuE2WElMXskZpeLcB9zvENg7vHG8mXOXrvB+HSLydkWnl7ncnEbebSFNrwBl/cINGE9MsdFLqIDRvefYnT/E/iDIqS3WQUdtOkmoVsl8eritaVXeGN2jDUukFo99EGJN9Ln8JQal/E+xniT1OuhDLcFtNWqoA+fQe3/Hlx0mLubLIIi+vgpYqvI3GviykX6r3wc+DTn4S76cAvp5BYLd583Z8/jSjUCvUrqVFlFdZRRhQdfe4o3lke4eh5T2qL/6ifh8jPMrCPM0TNI929w6b/AzLhDpHYYv3qdlXtMot4mnJRZ6C28UZ7Rlz+O9OpTwuLitXEGt0jVCvJr1yC5i/Jgk8RoClOPkUcefoKVv48vC1BgqNV5FB9hjYu4UgX1bAtm+8zMOuNXn2X4yjUSs4cj1Vj4+yyCXS5nPSx5R5iQnC6p08Gc5kndOolT4TK5kykbqyR2T4Sz2ewjsXvowxqu3GEV3CW1D7ClOuZYaEQTu0dk9DDG1exwnpk29C6R0SO2dkntQyKjS+r0cOQygV7H1xrEZo+Ff5vL5B6uUmP88Dq+XmYRdLCkIsa4yMI/4tHsiNCoo492CAwBRw6NGupwK/s3uI2rljAneVy1RmR2caQmsbnPefg8jlRH6RcItDaxtStYGVI907R2cRQBFXVkobge3b+BMRYtlMStM72/TaC08KSGgEuOS6hn2yzcHhfhPtJpjlDvMXdvExkHzJxjzIyNcR7vZ6rLfWJzj8gU5hT5rIid3cdEP8KZtAjVDivvEF8WV9UDucu59zyxcURi3SbUDnCmPQJ1H23QQB80cKQeZn+XhX2MMcgxd4S5w5vsYY2ErcuXG6y8I5STPLG+iz1uZPDGXZSTMrHRItLa2RX/KspJicTYxRqXkU82hU1kWiRQGsztAxb2EcagQqS1mTu7zK2jTJvZIzXu4k/30M+qnPvHzO1dYvMAbVAhNvdxpOY67HaVOqm7i68cYo27LL0XiPQjPHkXa9LCHDcI9T2WznNE6h7ywx08uUpsNFm4e2hnBXy5lXHXiiRam79M7rGwdpkZXZSHW+L3Of95lLMKod7lUXKXZXBIZOwyfG2H1LpNah4QqT2UhwVCtUdqHuDLHYxBBWtUZ2bfwxi2scY93kg/y8p/EVfa5+xrOS7Cl3kjuUekddHOKizsuzyOXiZQekzv7xCqTSK9Qai1GL+2hT1qoZ3Wmdt3cKdt3KngP8ys24SqeC24ky7OuIM76RJrhxj9NqFyiHbayFSmHS6D5xl8bZOzL99gbt1h6d5h/Nomk/u3eDO9h94vEWl72azoIAuPOljDBnP7Dka/TTC9TSg/h9Fv4Eu7pMaxmK1Iu+sJiDB1HGKcNTEHHR5Hn8Ea7KKddFjaLxPKd7Pnqk6q3yZSjnEn+zjjHpG6j3Zawhl3vu57JPoR+plQtdqjNsqrOzyy7mKcNLDkA2Rpj0A74vnNf8S//rvv51/9+Af4rb/7IQ5u/UvGp3+AYfXRXRVVVbFUE9dyCf1ozXAQQMiAyI/WwUESpiLEyDSfq8U5s3jO+eIC3/WE2CAIRVgRRixmwg756OJybdV4ct4LWaQzYc5IZyxnK5JQTECSMBHMivgKdJl9vXQmTJOeCCquGvmzJM3OrwGWYRK4EYEr4JriYriYWazmi+xriNvO4gTPcTPVqAhmrpoj83SxblSkUcosSbEyqOZyvljPT0QQ82TicRVSxHGMZVnEcSxmG1lLQlfUJ5yNLHTxM3ipl9k6kzDC0HQ828EyTMHcCAIRVDy6WPL4comftSmitwQVaRKs5w5XAM0o8FnM0jXvQfApordMIdzssB+uTRdXqs4nt4u+roVx1U5I45DVYraebFy1N54EHSI8WMzSNdjzqplx1Zp4EoRcNTqCt1g2hFHD0JSsWWGsA5Or2z4JIsJ1GHLV9hBhSries8ShaFPMk5R5mhIFQZZ2xetK0GqZEEcui7kIReaZ4nQxm2UE2GD9fIm5y5MWy5UyNfCumhXWOsBxbRPb1PFcA8uUUORTLGsowgprgq6NMXWZs5PX6X/pAdu/9XP8u5/8EL/+Vz7Ix/6Lv8rg7m/ivN5BPyki39/Bm9SIlAbOKM/k9aeJtbJQak6eQTv5OJGcY27Umb76NLFSZqaXiZRc1qzIZWyKGqlaxx1tYw2u401uYPW3SZQasVLBOL1JMM0TyQXs4U3002dxBiUSpY492EQ/fRbj7FlCaQdnuIk72sGdFPGmBUKlgDO5RWKW8OV8NqGo405KzMwG7nSHxCjiTG7hy3lircrC7hLIOUIlT2KUhanEF9pQb1rEGefXwUFiVLFH2zjjHUK1RCAXiNQyzmSbxBDhjXZ6k9RosnJ7BHIVX6oSyFUitYY9KhCrdWKtzsxsoTy8idnfwRptsrAbuJMdjMFNFnaDWK/gjLfxpjnmVoNQKeFOdvDlAgu7ycys4U1zuJOc2HdmbAdfqZHaLVZBC+n0E8y9AvakQmK2SMwaM6fKwqsRmyVCvYQ2uEWi75Gau5llo4E12c7gh208qYorNfCkGhfhHnOnwcypMXPqKKc3cKUSxiBPbAh2RWSUcOUcc7fF3O1iDgvY0zzWeIeV38NXShjDLRKrQWTU8NXyulGRmE0Ss5Xto3eJtDaR3sGVcyy8Jp5SwFfLhFpVfD+rzdLbJXbKWPI2oVnnIj7G14RuNDKbXCT7xE6Z2KniqmWW4QGOLGBoC3+Xi2SfUN8lNvfw1DapvY8+FHOQ2OoQWx2UswKe2iKxdgmNNnJ/m4W/R2Q1CU1RlVy4+6RWB/XsFp4ifjnzpDrGoIKnCoWd0GjmSFxxCLflEp7WQDq7ydzv4GllHKXIzG3jaRWMSQ5HKRJbHZbBAeoghzWtEOhNjHEJW6qQOj2WYQd1eJPEqePrJeLsva+XSJwGi6jBtP8UrrZD6lRYeHU8eZtILXDpt4nMEtbkFr6W5zLuEGh5tME1YqvERdTGkXawp1tcxj08JUdsltGHN0msKolVxRxv4kjbhLpoXvhqPvtvEWolWplALuBOc4SaAKMGRlkEFGYFW9khsqp4WpXIbLMKD0mcNo5aILTKLIM9Ar2GJeWZ+23eWByxjDrIg2vok1uiUaFViawGi0CEH6GZ/cy1PG8s7hJZLWypSGBUCc0qtpJjEbaZ+Q0iu0fq9fCMKo5eJLCrxG6LyOlgTCskdou5v4uviauwsd3FU2skThtfrzD3Ssy9Cq68LfR9UhlfFmq/lXeH0BK18dTpYk+qLOx9QqWJP61gDbZZ2ofYoxrTB3lRW/aOOA+P8aUqvlRmGbeIrAbaoIj0oIQ36RIpXZxxEWe0zVy/i/qgxtK6x0w/JlH38SdN3HGVRGthnF0jNSo4ky3mboPUrhEoBXypQKpVWHp17PEmK69NpFZQT24QqmVSo4Yv51FHRTy9ycLbJVAqyK8/Q6pUuLTapFOhkbWlAjOnSWzUCJQykVIjVhqE0zqB1sreRPCXOl3MsQjmPLVKbFTx5TKBUiMxOvhSA29aJ1SazKweoXkHW97D1w/wtV1iew9TEppfX68SqCVmVoulu4c7rePLQt07s1rog038QZtz5xhfqWFIWzh6Hk8rEelNZkaPQK0Rak1m1j6B0sOdtvGkFq5UJ9KaOEqV0GziaxVSu44rbxNqOUJ1i4VTwNc3saUtHKlEbOySmgek1j72pIwjiQOYrzRwJrVse18j0lri/gx3sJUDXHUXR6kR2w0SuyZAw3Kbc+c57OktArnBXL/LyngOp18jVlqEUpeV8xKj10s48h6hcUigH2BJbXx9l9AUpgFnUMEZlFkYuzijEpPXnmXuNAVvyCnhSRVio4k9KWFPiqJNYbQyfkCVmVklkEsEco3p65tEuggIHLlGbLdFSGyJFk5ktvB18W9rYFRwtfzXBRTGuJRpnkVYsQqPsCaNLCw+xJEbmT6zRWJ30ccFbKnO3DsgNAT7wpHqrILjNcxSOSsSm10Sp7OexyVOJwuIC7hyg9TpEZkNjMkOidPE06p4WoPY2iW2mwRGDVMqsAx3Sdw2sdNCHW2TuG1Co4Y5ybMI9rCmFebugTBLqLtcxi+y8I6wJnVCvUds7TFzDzOdZpfQ6OEbQiHtaw2hvtba2FJZGI2MCrG+izmsEGldzoNjrFEJd1rhPDggNpqEeicLZg5wpI6YFGhtYruDLRXxlC6r4B621OI8fI7IEOGFmIqIg6E7bZP8f2y9WYylaYKe1QhuMPIgj43vAGHLEiDDjSVkJC64M5aQjICRscGWxlwMRka2kMZ4PLLlcXVX5RrL2ff9xJKZldVd02PAYMsjW57pnuquyiWWs/379v37/58lIquq++Hi+8/JbJmLUGZkbOdEnIyI7/3f93msMRtvSuaMuA+f46/6+KsR1ryHvegTmxfcRT/AXvRR3jTInGfsgs8QiynGdY3cHXAXSrOCt5CP88Tu4CsdQk0GIak5wZ132LjP8JZ9Qm2Mfn1CZEjV5X34UoIUtT6ZMyK1evhqhdTuYM+r+EoXb9klUHvk7oStkA2EUB2S2Ze48wGBMipAngWfYdEmNEdyumIOuE+eY8wqKFfHfJO/wFfP8FZjYvOSzH1OoMm2SOZeEOgjMutSAh8XTXJnKA0kaouwaIFEaodI6xBrXUK1jTevk9tDEr1HYvTwlBHuqsfav0Bo7WL+0cZedNj4LzGu61i3TTbeBT/LfoBYdvGV3gFWas36CGWCr06x58PD393liFC/INS72LMmviJBpHf+Z9izNpE+lD9n7B7a1SneosOd/5LMuuTqR0/5Ov6M1BpjXLcIlDGpecHGfUFuP+PNv3wMu/9HPjYWY65/dMLWfUlmPWP2xQnuokdiTtm4l/irEYsvT+X3R73LzRcP0K8q/Dz/Ie68z+qrOqE6wZ5Jvoj2poq3GPIu+B2sa6mjjfUznFkP/W2L1Vc1UvMCfzUit5+TGBckxiXamzbmVQ/7Zsja/j7qqx5b94fsxHP81RDtTZtQueRd8I8IlDPM6zaBOuQ++AHeYoj+poV53cFfjVk7L9DeNNm4n7LRp4S3Pfz5CFe/wDTOCY0L/q/6r/Ldv/Dv8X/857/Mf/cnv8NPPi+xCd/i+ouD9cPVHYTrExTKzP3sIRRRERJIPkWe5AReIOUMResgCZOiXZH8wtOHAMq9cCFP5dlwbxSRtkh5VsyTnDxdH+wc7xsc+xZHoQWNIqJCVRqHsmmRRLE8pydR0dbIiQPZ4kiigO06OXzMfdtfXjxP5IX1fF3cr7RgbmyIg6Rok+zf33uQ574lIt+XvK9JkpBlGYZhsNlsME0Tz/MODYuwsJ0I15PgTE8QFgHGOs2kGjWKEa57MJBIwKkgDkOCIJCMim/ebfnm3Y5AOPieReg7xZ0PCH2naA2khxlEEgVs8vQA0dwf6veHbWkCkYf43WZdvN77JsY6S8nThE2eHd72/fxDBhX7EGLfctjPPCQ3IjrcDmnySA9vv2927NsXH4YNH+pV97d/H7RIIKf3CzaO9yFLfAhjNnlahBTy32TTQ37B8kRukbZFLWeTr4mCgE0ek8SC7VrOX7b5+lAVkg7c+DBfef953PM/3mtLZdvDL6wgTsGqcIuASccyZ1jWDa47RwgFx1ZwbA3LULCvVT7+tf+av/Fn/hB/7Zf/MP/jL3+H89/8L5n9s1PW9hlre8r8i0fc/Oh7hEqdWG+Qmg0ivUJun7B1K3jzx5hvHxKrNcJVCX95xNqukep1GUK8PWJt9YmUOsGyRKKVSPSTA6MiXFZZWy2MNw+JlDJru0G4OsF4dYxzfcrW6WK+/QR39ohYK+HeHmFfP5UBgNEk1CroV5+gvPkuW9GVXIql/MXsm/gMd3GMu3jCzm8TGzWMqycESp27oEtsVPEWxwRqBbEqE2p1dmLE1hvizI/xV2Uyq0VmtciddgHOrBUhQpXMbpFaLdTXjwiUGvbtKf6qQai0WL36HokpNadrp409k3yLQC2TmHUCtcw38QhfKWFcP8JbHhMoJQK1RKhVcBcnbL0eqdlk+dX3JLxTr0lziS0ZFYHWRCiNYl9ZJ/damPMH5H6FUOugvn1KYrd4lw4R6jGRWWHtdUidNpk1xZ7VcZc11l6Pd8mEUK+jXx+z9acklpxdZI4MIjK3Te728NUm3yQvSKwu1uyEjd8lF02+XY/xlFOcZYncHSLUCvbihNRp46vyQOMpZVKnzdqTLYRAq5M5XRk8WD1ioyfBX2oHT5WH4MxtERo1rPkx7qrCRgzZBROEcUpo1diEIzbBVCrn9HbBmqgjjFMSr0Xq9rCXNX62+YzMG+EoVcmc0HuE5gBf77L2JyRuH2dVxVNr+EbjAEvz9RbGvMQ6GBWsihqOKreczqKKsyyxFh1iq0FkNvFWdWKzT2B0iewuQq+RuE18o4KrVrBXVYTWYhsNsZYnCEOq/hK3jadV8LRqwVyosfZHeGqNwGjhqjUyT97GyGoT2XW02WNcVU4dPL1M4jZx1VOs5RGpXycVdWK3xtUf/L3CwtHCnZ0QKjJMiMwqudfCWR4RmVW2QZfca+EpJ5K7oZdJnQaxVWcX9kidJqFRwV0dk3ttErtObMnHXbpnWth1rPkTEqNGbjeIzRrWTLZ9IrtOYFUl5NStk7gtXLVKYLaxl1Vctco2GhA7sqa9CUakXhdPq+BqZYReZhP1yP02mTcgtNqElmR3xE6L1GuRCjnzkBvyLrHT5Zv8Et+Q7Is86JH7XRJvQuQO8K0WeTTAM2tEbpfEG+GbfTm7EWNCc1BcvTzD1wcERo/A6BBajeIQ2yd1hxKOpg4I9QmZ8xzPaBI5A0JriDVvEWgDUmuIt6wRqnV8tUdiT/CUHsZNA2fZJdAkxd5Z9HC0OsJoEztj1uIS7UpWdiNtwNo+w1l9TGQdk9gVlDffw1k8ITJPSZ1TNkEZ++qUxOhizsrk/gR7VcNTGmRWj2+CM8SyRWaNuAsu2HhTIl3+Qr52x2T2iNg+x9P6xPYQoTbwVzU2zpBU7eHdNHj9owdk7oSv00tCvYV5c8rWmRApfZyrJva8yi44wy+u2tvzMpnTI7E7uMsyvtLgLjgjtYbYszpxceCRWroxm+i3id0XLN82MGddYusMYQzJrIl8sgd4iybOrMWd+BSx7BPrI0KtS6R32DovMK4beFqPLDgn9adYiwa5PSHVR/hqn8gYk1gX+MqEtfspoS6NC4HexdVlmBVYfXy9S2z1Sa0BsdHDW9QxlzVy/4zAHGLM23jaEHPRRuh9PK2LelUhdaYIpYe9aGMvWhi3dVJ7QmJPSMxnxOY57rKDWHVw5g0ivY87a/F1+Bm7ZESoDzBed0lXlzhXsom39s7Z+J8RmM8x5iNsZUoqXhJal2izLqF9QexeEulDtDdlEnNEao0wb0pYt6fEZovc6eIsqmhXR6y9IZkzYPaTTzBuTvg2e84umBKpVZzbE36WvsBbtnHmLTb+BaHZx9fbZKJfwDT7CK3HWpwjtDa+If8/7tWggdFlG54XPCDJdIhteQi/i56zfHNCLqYSdGxIDkbqytmdflvGU1t8u/6MTXDG/NUTYnvAJpDqU2NWITBbuGqZTThEvTkiMLvsomcIrUviDomKsNhanuIqNd6lz7mPn2MpFbT5CXk45N36AkupYKsV1tGIPBii3R4RWR2pH9WkVcTXhljzLrn7vLiK3ycyR/j6AGveZOM/k0GFOSZx+oVetIGn9HiXfEZkjSSAU2uwdi5YF1MAX+lyHz2THImbEtZsH5JP8JQ+a/GcQB/h6z08rcHX+QVCHWDNO+/VluaU2DrDWfZkA8N+RqAMijlFR/5MUnu48y72rTRlbIPnqFc1lq/L8tAtLnFXPdSrGlvv+2y8c9S3T/CWDcRyyNqRh+VQb+MrbVJrRKj1yOwpsTEmdy5QX9f4WfpDGXY5Y7S3Ul+59Z6TmGN8pS0Vt8tTEqstJ6rWmNw+I9QG8mf/qlH8HtAl1AZ4iy65fYZ5UyHUWyR2i9SZEhpDrEUDc17D1ztsggmuUsdeVRDKiNg8R6hDInNKaIyKqVCH2B6xEy8JlCHa2zK5OyTUW/hqi0CVgcnaHhEorQNAcz8DidQOO29C6jxj+bpMoEuzjKu0CIwBoTHGnvfInTNSc0JsjDGua9i3TXn/Vz28ZRdvNSDQxrirAfaih73osgs/w9dGrN7UCLUusTGUIepyyLfJDxHLHtrbCtrb0+IC0wh/1cO6aRfByxSx6jP/6RF3wQtCdcj8J8c4szapNWXtXhLpY2ZfHLH1PiVUJ5jXLdTXFVJrWrQ9mvhKh514WbQzOriLBoHWQXtbITGn6FdNcvsC+7aJt2wXHJMx+tsagTJBe9PhXfgDFj8to75usPhpmbXzAvu2S6BMMK7a2DM5OXFmXdTXDdz5kHfBD1l91cS86iOWfUJ1ijsb483P8JcXpMYLrJsu3qJHYjwjUKYYbztk5nMy8zn+coL+ps198Dlr64xEnWBcdUjCz1GNM3zrgt+p/yp/97/645z+t3+av/qf/Jv8oPLrqNf/FMu9xXY0LN3AVS08WxD60S8EEKEIyWLJiEijlE2+JYvzgz0jiVK2613RRPjFoCKN5WE7L86Ch1lI8WeeZhITEIRkiXx/kR8Riog4TEij7NBmSMI9oPO9hWR/YdwvGhlx5JGnezFDdLB3+J7NOgvZ60T3F9CzJDlwEnebLXGQkMVFeyJZHyCiWZzhu36haZUrgaTgTeRFCLNOM4QQWJaFbdtEUUQQBIc/XVcCP/fmSsnT8PBsB0s38D1BWExQ0ig+zEoCIZ98T7yHae6tH74njR9R0aZIIkEciaL1IJsG++bBHnq5bzi8N4AkB3aFtFP4/0pQsT/0y4Ah/OBl0SEUkcrP7BAy7Kci+8bGe9NIfAgUPjSS7G+bnHyIQ2ixybPDbdsHE1kS4XvuL4QFH0I6922K92DQ95YT+bGSQw1GNivkA2qTyTRqk0ekic8mT9iu5XZo76Td74g+/Jz6nntgbLy3muxVpu/Diz1c07V1XEfFc1cIIc0fga/hOiqOraGrc+Z/cEX97/wV/taf/bf5n//oL/G//Pt/iB91fxXjRy1ya4p1VUV/c8rV732E/vYpgVLFmR+z+PIjEuMxYvkAd/YIb3ZEbjaL6cYx9o3UjYbLCt6sfIBpmm8fESkniMUj/EWFRG0SrWqEyzL+4hT7+jGpXiU3a1hvTlF++hB/USLVK4jFE4LVMe7tU7zZCd68QqTVSYwaYnWEtzwisxqkZgtvUcWZlcntDvbsKalVlTDNxXGhCD0i0stsvBaRXsW6fUpiNomNJrndw5mdEmk1crtNbNRxZsdEWhVfKZOYDVKzSaRV2Xhd1m6XrRiQmm1CtYk3r3LvTzGuv0egHhGox7CdkFplEquM+vYjfp6PiPQyudNArE54F/URq2PE6hjr5hF3QRdnfnxodGR2C7Es4a/KiFWJzG7hKdXih9UAd1lj9eYRoVHh66yHMfsIZ1HHnpcL2GOZyCwTmRV8rYy7KmFc19j656R2n8VXH0tNqNkkc3r4SpPMbbEWHQKjTGzVyN0O9rxC5kzQ3tTw1TpClbDFzK2zCdps/A7W/ESyGvQqsdXAXZ2SOk124QChlgmNGrHVQCgVYksaIdbeUJpGVk1Se8janSDUEwK9xH085F0ywl2dEhkNtv6Q+2iCuXxM7DRInA6JM0C9PmUbnhGabYReI7QrpKJVaDwbZN74EGQEZgOhtUjcAYHRIna6h6vukd0kdlt4Wh1nVUHoUrcXmDVS0Sa0a8ROnchok7ldfK3MLuySeQ1pv7BarL0BgdEhMKT1YxP28DTZlFgHI9b+hNCqk4kOgVknMOt4WhlPr5CJDpHTxF6dIvQqud9D6FUcpUQmuiReG2t5QmBV8fQSu2SAp53iaadEjgwAtNlD9MUnuNoRP9+dYc4fY8+P2QUdxKKMWFQIjSqBXiFzW1jzp0RmjdiqF02KEzK3yV3UR795yC7ssw26bPzuYQpyFw0ITcmvWIs226CLr5XwlFN2YY93YR/r9pGcKrhNQrNCZNewlWPysIOrHeMbFRK3Q2C2uE/O2MVjlJsHhHYFT6sT2x3epWckbofc77GJ+nh6CW32kNBs4euNYlrTIHZa+GYV36zgaqdsgimZN8I32sxePcBcnLKNRtwlY1ytTOSMib0RiRjg6lVir0PodNlE51irFqmQXx/faBGZo8ImMCEweqyDCYnXI7Q7xN6AwOqxDi/wzQHCGBA7U0IxQFhdbLVFFkxJxRBjcURkV9hGDRY3D/GMGqnfw1GqeFqL0ByReM+InGeEYoBnNfGdBoFTx9UrOEqdQBvgLQcEzkPU2W+RiiqueoJv6QwXrwAAIABJREFUVBD6KbFbQbn5LZQvn3IXnKPeljHVBqbWwFbq5O4Q8+qEtbjEmjexFk0Co8fGP0NoHexlg8gckDjnCF0yW+QV/y6+1sKa1UnMCca8RWgNieyCIaLXyewezqxOakzwVnWE0sBXm4Xar423rJNafQK1ha81cFdV3FUVT6kRGm3sRY3MmZBYY5a3J9hag9gbEVoDfLWLMIbE6pBoNUCoTdbijNicEOlT3GWf1D7DV7uEhrxa7upNQneCcKY4+ghr1SEyBmTWAN8Y4htjAvOM0DzHVYe4Whff6uDqNTyrQ+gOCOwBjtpB6ANi64zEOie1LnG0KYn/nMAZ4xgtbL2B7/QI3TG21sVcNgisPq7WwlGb3L56jK20uE8/Y/76FG9RIlSb5NaY1Jzy09/9iI04R6gNctHDMkpk/hn+aky4HKK/fiIbcW4TQ62RmgPceY1QbZNZPSK9iVhVEasK3rJMHkwQegtjfopvNFi8/gR7WeIumsDmBUJpYNycEuntwjpRx1cb5O6Ad/EFW7eL8tVDNu4E87qOUPrElgzuEmdIaHaLpsCI1LnAmnfxNcnnCMzuwfixDydCs3eAaSbOkI1/UWhEJYgzMDoEZhtXreOptQJyPERobRJHApF9Q3KGnFWDxBlhL2tFYNIsQt4aodUlMGQIvecEbaMhvlFjHcgJ3y68JHDaCKtJLHrssjOE1cQzG2ThkMjr4ql11sEY7eaUtX+OUHtExgR70SO2Lgj0IUIdEJkTMvei+DxIS0mgDwmMHqkzxVdH2PM+if2M1LlAaH0ZQlhnJOYUsZStno13RmINcZcNYrNPZA2IrBHadZ3YkpBGoXVx1QaB2cTXRnirAdasw8b/lMQ+J7bOsRddQkPW/X1lINWUZp/IkE2BrXgur6gXE5XEHqO8LeEsW1K7qsjJY6yfkztjAq2OcVPCuGqT6M8JtTGJ1cdXOuTuBF/pYt7UCZQ+kTZGv2qwdp5JyLc1JNQGpNYZoTaSbQCtQ2x2cZanrL0+xnVJWj9WPXylS2IOSK2+/P1CqRMbPXJnLG+/2sDXKuzCLpE1OjRxIquPvawxe/WQwGixiyaExojQGJM4U+xFk0Dv4SothCafnFmf++ClNGtobUTxvTE2B/I+XZXYiSmp0ce6LhMqbYJVk40zJlRa5O5z3FUPofUOE7fYHmPN24TGGbl9RmyMiPURgdIns89kI0QfSh2nOSYyx4TmiLvoU9biEmMmpywbX4ZWgdrDuKqzdp7z9vefEOsTEnPM2p2gvn2Kt2ySO2dk9iXKqxr3wfdRXpf5ef45sTEg1HroV2XcRZPlq2PeRS+4+tED2P2QSB+xds5ZvTolMUf4qpwg+aoMbEJ1QqiOMK6rRRvnkrV7xlf/4mMJyLTHiFWzAKMPiAzZsHHmHb6OPpcWkusOoTph632KvxoTaWcEykQyKhayHRJpQ7xlj1if4s777MRLIu2sCF+ekVsv8ZcXBKtLrJshG/cl6usa7mxYTEImhMoZwWqKedUjs15g3fTxlT478SnqVRtNmzLXxlj6lB+2/hof/cqf4K//x/86D//in+Hzyt9m8er/xvUXOI6Oa9l4mo1rucX0IzkEFXu4ZBKmhe1Dth3CAqIZH3gW2b8SVOxZEFEQssnyXwwqCqjmpjB5REFQ2DVkWPA+oJAmjnX6HoZ5mHskKVmSEAipCF3nIVHgSSbiPiyJYtZZRBxJcOX+4+0220NQsbdrpFFKGmcIRxAHMXebO+6394R+xCbbEgWiWBG8F11s8pQ4kufTuJhn7HY7LMuSAM04PkA2oyAk9APyND3oVdMoxnNc/EINKxz3oIjd367DNCRJZFBxv8u5v1vjuSaurRNHgtB38IXNJt9f7d8DMeMD6FEepOMDe2LfaNht1mzXOdu1nHB8yJ6QDYT3TYY9ePO9NvS95WMfKsgWQ3qYXHz48fa3ZbvODw2N/exjD/zcNxTknOL9xGQP/PzQCvKhQUSCLJ1DILEPS+T0JC0ChgISst7IXdAH5g9Zv4nZrhOyNCDPokNQsYeq3G22v/D5ke8vKJSkDnuN6h6i+V5Z6h0Upr6QME3blowKy7p5H1RYGp6j85N/+nsc/c3/nr/5n/0Sv/bH/wh/9d/5DtoPf4Pw7QR31kJ7XSIzh4hFnftAQhy95QmhWsZbfg939j22boO11SDRquy8DubVJ6iv/gFifkJmNEn1Nre//xHubQl/cYp1/Qmh8pRYaZDpLcSshJif8nUwRCyOsa4eor/+HnfOhERtsfrpd0mNCmLxFHf2GPf2KbFS486foL99jLs4Zu02uAs6mNePZJgyK7PzRvirCv7qtGBYPMGePeVdOCG3e5g3ssWQWQ0yu8Xa7ZIYLWK9yfwnH/N1NCZUK9i3RzjzYwJFTj58pYz6+gFieUpiNoi0GrMvviuvOLoDrJsSsz/4hK+TDqF+hH71Efr1R7iLB6R2CWf+gOs/+DvsfMnJiI0q3vKI1KoRaWXE6hjj+gGJ2cCZHXPnSz1qYjQIlP0EpC2tHGaHrT8h1Nr4ap3IrPEu7WLMPiI2++yCKUKtkLlNMrdO4tTx1TLuqsy36Q/wVvLqSGK3MWdPSZ0O9/EZsdnlXTLkLu5hzR/hLJ9KWKTZ45vk+8x/UkJ9+4TYkqYR9ep7LF//QzKvxV00IjJbrL0Oa9HBXZ2iXj0k9zokdhNneYKzPCa2Wmz9IbnXJ9RbxGaX1Ja/VK29CYlTQ6gnpE6DtejgKSXS4n4nVhtXOyYPOgitRlxcvZJXutsERoPEqxHadYQmN8LLN0ckzoB32QW5P8BeVkiKaYC1PMVVy+ziIb5ZxVFPWF09Yh30yfwu6s0j1JuHxG6d2K3j6SdkbpfQqJE6dQnYs+T0QVpVmvKQrDcJrSahVStgmg3uknMSZ8guHmIujki9Npuwjz5/im9UuUvHJG6L5dUnsjES9djGPWK3gaud4Okl1kGXu2SAPn+Mp52yi/vkfhtHPcbVTrjPhmRBHW3+AO32AbFVI9CqxGaF1GjzbXxxCCUis0agV9j4PbZBj9CoktgNwqJhod88xNdK+AVEU71+QFSED7nXQqinCLWEr5Wx5k8OZhDr5qF8jKunCEV+HUOrSuq3COwq67CNsXhC4rYJjCb2qow+e0oqWmzjLsb8FPXmiLtkyl0yRrl5xO2rj7hLBvx8d47QG4VusC3DHKOKMGQ4tQ6kWSUXYzJvxDf5M1xVfp2l6nSMMHqE9gDfarNLpwizQWB3ZQvCHuFbT0i8CrHTYhuekThDYnuAr7e4S6bs8jM8s46j10j8AVkwwjWa2FqTwO7hWA2SaIipVQm9DsubhwR2icQ/JRZP8EUZXXnIJumyifu4Wg1hdkj9CyL3EttqoqlHONYxnvOEOKjg6WXUm1O5J5+fsA4mCG2AcdvDU87wlCnuaogxa7ETU9xVHVuto6lVPKdDLPpEpmyAheaYn29/m5svH3Hz5UNZ3Q+nGHOpOkycEffpBdrtE4zFE3bpEN9ssnh7hL1qw8//X2JvzOzNQzy9zC4eYMyeEhltNt6Eb5ILArXB2h2R2QPugjP0q1M23hRv2WAXj/C0CqFVZxP2yUS3sLh0cFYNdOUpadhFWHWM+SmR0SX2xqT6kGjVw1qU2IZTQqPPmx8/ZPm6xM+3v01gdHnz439IYJdIgy6e3UNZttFXfQJ7jHp9greqENpjPH2AMEak4pLAHpGFEzyzhu9UEW4bz2kjnC621iZ2p/j6BPWqhT0fEovv45gThNMnS0eoylMcu47ndMniS2IxxFxVcDT5+FjHE7R5iU18wbe7z1Fe/T3c2RO+jS/5OvyUtXPB4tUTErfFJm7juhXmV0/YiEvEosnabWGvPiEUZYRXZ/Hjv0+uVbh3W9hvv4d7/QlfiwaJ8gQx+wRHr+CZNUzlmNvXH0ntcjRg9fYh9qKEr8qZgXlbQr8+ZiPkHMZb1YiMNmu7w7fxOaHaxbyWhH5n0cbX+9zFlzKQ0AdkzgXmbYfQOGMXviTQh8S2nHxknlQOe2pLcifsAaEpLSGzr56yFmds/HMiq4+zqrOLzsj9IfrtMer1Cd/kL4jtAfayzu2XD7lPLnGVBur1CfpthdDskos+odVAu33CNpL/3815jY1/TmBIc5C9KhU2p77k4VhD1vGEbTpFnZ/g22226ZQ0GOLoNVyjziYYF9OfLrE1KmwjZwTalMiU8wF52JRTi7V4hjlrkTqFvUHrYdw2Se1LEus58y+r+Kp8PV/ro76p4s47RPqIxByjvD7FmtVg+zmx0SM0+9iLFmvxDHvelW0to882nKLePCWxzvGUIYE2JjKmCHVEaEwJjSm5+wx/NUIse6TWmK1/RqhLXeY3yQ94F/4A5eoUa1HnPnnOXXwpAaBq69CA0d400K5O2fpDuPuc2RclrOsh98H3Se0BvtIhULtyPmqOEcsevjIgMc8wrpu4yxrmTYWduCQxp3jLHoHaL2YLfbxVqWhU1Nj5l7jzNmLVIbWH5O6IxG4TaI1imiTtNPLCSI3UrRFZ0qayDc7JhVTRzl49ZBdPycWAjX+J8rbEJriQlg+rT2C02YZTXLVOoIwLZWq/gGhWC7B4m1AbkFsDvEWdSOuQmn20N8dk1oDU6CMWciKzDT5Fv61h3FYIzT7WvEFin+EWGk3rtoF92yzaDBcsvjyWDbDgOZE1KsKhJrvouWxjmENCc0jiyFZpqPUJtdGBvyA/x112/jmJ1SW1Bsx/ckRinKG9aZLbl2hvq3wdv2T200cEaoeNmJJag0JNOsC8rZDZI65//IjEHLHxzsndSfG9eYx5W0Ioda5/dERmnePMm+TuGP26RKD2iPUJoTph9fop1qxSXJRq4CzKJGZfclC0IbMvTtHfNtl6n5KaF8T6GcaVZEgkhrSIzH/6hG/Tz9iKZ8T6mKsfPYH1/0msTzGv21g3PXLrM3be7+AvLjDe9th6n/F19DnmdQ/ruk9qPMdfTYm1S2ZfVHgX/pBgdcZaXKK+rRM5z3G8F2jeM7L0tzk7+hU+/kt/iod//k/wv/7ZP8bnlV/nx//sEhEsMS2FSASEpsAxHdmSCBNp9ghlaCAKZWhWQDV36x1JmHK3uWOTbUmjlN169/8z/ZBN+T3PIS3mIPs2wp4tIY2PMigIvPezE2nZ2B5mGPEHOlM525Bvt85yeWE8D8jTkE2ey7lEMemIApcsFYepx77REYehfLs0I/QDtvmWdbbBswVJmBJ4Ab7rE3hBwcuQZ+UoEIcL5tt1Shh4pHFAnucIIbi7u8MwjAOnwnVdlsulbEh4Aq8II5Iw4m67lZyKoj2xh2uGvmxwyEaFfN09mPM73+zu+PZ+RyQsQk8n8g3SyCP2PWLhFxDIkCwNSWNf2kCyD00WIUnss8llipMl8nXjSLDJk0OQ8KF2VIYS7+0Z+9BiH2Z8GC68Z1mERVsjPMw+3rMuArbr/APmRVDMQMIDV+N9y2I/P5FNju06O9y2/esEwiNP4w8aIUnR9kh4z6xIiulJUgQo7/++f//bdfaBKSVhu85/AUi6D2De35+oCCC8gx0lCnyEa+N7DrZpEAgP25RwT8cy8D0T4Wl4noIQCq6zxPcMXNvEc1z0xRWvf/f3ePi//QWe/OX/lF/5t/4N/uIf/Q5fjP863qsJ+psS+htZH87tHsuvPsZdHPNNPOQ+7GJc/Rbu7AE7t83a6uDcnCDmJTKzwZ3o4N6e4FyfsDYHZHoP7aunpFqTRKuQaCXEvES0qpFqTXKjjfX2KbHaQMzLhKsq7nWNcNkkWFRwb48QiyPCVQnn5gh/XiFaNXBupAUkUk+J1VMipUy4qpDpHTKrjq+cEmplNl4bZ/aUUCuTmDXWbovEqBKop2y8DhuvS6TXifUmodrg62hKsKxw9S//Pu/EiHsxZG11iFY1xKxEsKxiXD3FuDri6+gMZ1YiUhu48xLam8ckRpuNU8ebP8G5eci38YDcquLNn2C8/R5ru0ZmVwg1CfLMrDbu/JS108ZdPCXUjrkLBpjXTwlWdXZizH0wkayM5VMyu8xdNCAy6ziLU2KzSe51ENoxkXXENiqzDQb4WpnYLhOaR4TWUzz1EbFdIrbK3IfPMW5KuMsyG7+Hr5WIzDq7cERstkls+T4DvUqgV7mPR2RuG3d1gr04xrx9irM84T4ey8DC7RAadTylhHb9mFBvsfEH2IsjjNuHpI7kYwilin59zF04Ze31ia06kVkhNMps/C6BVsdb1Qi0GpHZlFVltw/bl4R6G/OmjLtscB9P8dUmYtVh7VyQO5cY1w0Sc0Rmj9mFXUK9Lr3sK7kNtWc1PKVE5tXxlvIXgdSStO+7UE5f3NUpzvIYWz0h8Vpkoo12/YBAK8vHj1GTjx39hEA/JbFrGLeP8dXqgbdhzyv4RhVPbRBbEuBpLh+SeBVcRVLcI7vJLh4RmHXUm8fYq1PuErnxXr59QGr3WYs+gV7CU5+yCRqs/TqhWcZeHBE7MgAReonYreNqx2R+nXXYIHJKRWjSInUk/OxdMiWxOsSmfLKXj8m9Nmuvz1ZMCLUOidXn6+ScbTAsGjtt7qMJGzFAvzkidbrcRxMyt4c1O+IuGskZj1JCqBV2wYC118WeH+NqR6wDCS+0VxIiF9kNUq+BME+wlAfkQQNHOZYsB9HHUcrYqxN2SR97JWvd62DIJhzy890zMr+DevMA36zI6YVZZxeP2EZDQls+n7htCRcVF4RGn9jpkfsDErdLYLRJ3TG5OGd1c0LkDkj9CXfpM2JviDA7xO4Az2hjzEp4aoPcH7EJJqyunhI7UmUbWV18XX6Nc7+PbzXR5icIq41ndYiDMb5ZIzDrUqvqtgugp2zQ+EYNV3uKrTwlduUVQGdVI/eH2KsSsdMi8Wp4+gna7AGJ1yT1WgRWHXNxgqtW2AYjAq2BNSuRWJLxIpQWkd4jtUZsxEg+DosD6dob4i4lmyBz+rxLL1m9fcp9Ig8pmTdFv60Vu/gxytXJQS25Dc9Rr0+xl3VCs8cuusBetsi8M3y9h9A6RWOphb2q4hstqdtdyJr7LjojdQeY8zJCa5L7I1J3hLNq4q7kpECoPYzbBta8wy58SWi28fWWhAfGl4XqsoandnmXvCR2WljL0kEL6K66ROZIXsl2RzirFqs3ZTL3GRvxGZFxgbsa4Cpdac+wpgT6GHfVl7V6bUjqnONrI9xVn9Q5O+gw1+ISofaLq+h9nGWHtbgktia4Shd31SV1zojMMZ7SQ7+pk3lTNsEF5rzO4tUxuTgrGgRt9NsquTvBvK2QuyNWr58Qmx2EUsNenKJfPyGx2pJ1oTcINKmtjMwW1uwEoUjFc6i38dWG/L9qt4mMBp5Swpo/xVclzDgymnhKFWdRIjJbCLUmDxZKjcQZ4KzqhZVjhK/3cVYdtOsauT0hMUZSHan15GHKHKLcVtHmdUJzXHzOzkjsKbvwBbl3UQAO5ePCUztk3pTMnZLYYzbBhWxk2GMCY4RQ+2SutCXE9qjY+vfQbkuE5oB3yadE5hD9toq9aLL2C/3kbRV3NSAwhgRGF312Qmx3yP0h5ryCMasSWAPW4Rme0URfHJOFfYTZxNGa2EqLRAzJwwme0cK3pO0lEUMCqyOfd7tYyxKxI79vSHbRkMwb4yoS8OupTamZdD4j1J+ROZeEZhehV7GXNUJT6j8DfUxsTXELnaq1qMjAJ3pObI+wl42CPTQkMNqoN8d4qmwNCLWDs2oSml02wYR1MEa9PsLXpdIy0EcE+pi1+JTMfYE9H6BddYjMc2mluK3hrJrcxZfE1gj9poG3GpKa54jVgEAdkRhnxPqUQBkhVgMS44xQnSKUJrkn25DmTQ2xlK+bmMOC6dIn1AYk5gihtIl0yZfx1daB2bTxzli7lwTKkNSSLQP17SlCqREZHWJzQGKOyZ0zvk1fYs+rvP3RP8BXZcMh1Lp4y45sJ5gDMnuAUGoIdcA2eEFgDNFva6Tu5ACcDs0uoXrGffAD/NUQUUBFA1X+jIuMDok55T58Ied4q7pUvOs9EnNMZp3jrWqsvRGB2iFQ5e8PG++SzJ6y858d9KNbcYl128RX+mzFMxJjjLfsYty2WIvnbP1PsRddtOsGu/AlmXuJOWtjXrfI7UtiY8ripyXceY+d+JRAGbH8sswuGJG7Q3Jnys2Pj4h1qffcuM+xb1uyVfGmJK0g1iX3wfdZflXi2/QzQq3Lnf8pNz9+yk684F30fXL7AuO6yc/S38ZfDbBnTbxlh8yaEhsjZl88xbxpwLt/jPqmzO2PHhOrQzb2GeZVDeWrU8Siw7fxZ7z5Fx+jfvWESGlh35RxbyuoXz1BLOp8E12ifPUEf9kh0UesrTNe//OPEfM+3qxPbj7j+veO8OYV/GWD1BxhXDXwV1P81SWh9hmLrwYkxjPEcoK/nKC9bpEaz0j0S7Q3Lbz5qPgatNGvqohlB3vW5C54TmZP0a+qxNZz3FkHX+niW2c41kvs1XN+9+xv8et//pf4+M/9B/zGn/uT/KPWbyK030cz36BqC/IkRegO0X72EWc4pvsLrIp1upGsijhjk21Yp2sZZCR5MdNIybI1cZySZxvi4vksXZOmOWmSsy3Uo9t8yybbHJgX+6fD8+ka3w0KNkZatCwy4jgmy7KD/cL3fbIsI8syXNclSTLCICaOU9b5ljTND7cpy9YFgkA2MTZ77EARlGRJSpZlrNfrw1OWZaRpSpqmRAWUMygsH45pHfgUe25FGmWHgGc/YfEc8YHuVTYkkig+2D3ifXPCE0R+cOBXiAKquW9eCNfDtR2E6/Gdb3b3fHt/RyRsQmGQxQ5J4BILjzxKyBKZ2GRJQBIJosCVz6cheRFepLFPXjy/zmOSyCcOBXkaFWrT+ANopAwP9tOL/fxDgjbfTyqyJCYQnqyXFDaPfUNi3+SIw6BIesQhkNhPKPbNhw8NHR+GAnt45T7QkJOSpOBUuIe2xoeBwvv5R/ILIcP7l6Vs11kxW3k/FZFtj/AQZuzvz4cGkX0Ys7ep7G/DfkLje+6hVeFYJr7noK6WuI6GYyvo+g2r1Ws8V8FzdVzblDqbwEbMFP72X/ov+J/+o+/wV/7YH+av/6k/wj+p/GX812es7Qn2TRXlqyfEeout6CNWp+hXD0itKql5gr98gvH2E1K9iXt7ind7QqSUycwamdHEeP0Ef17nnTgjVlr4izLB8oSNU8e6OmJtdUk0Of9Qv3yAe3NCZrSI1Tqx0sO9qRCuamivPkZ//TGJVsW9PUF/9Rj3pkSqNwmVEt78Cf7yiFitECzLmG+OSMwagVoiNqpEeoVvkhGZVce6fYy/OmXnd0itGvbsiZx0GA1ivYG3KJNZHe68IRurS6TUcG6k0SQ3OxivH7Oxu+R2F/v2hLXTIzXb3PkjjKunOLNTNm4f/c13sW8ekls1fpYMMa8+wbp+wJ1ok5tV7NkD7NkjcrtFpNWxbo7I7Ca+csLVj38D8/ox9uyYjTsg1ttEWpPcaRNqp+jX38VdlUntLr4qDyvm7JjMbeKpT5i/+ru4yyqR2ZQtCv2YwDjG144IjTLW/KncHS/qxGabn28u2IU9MreNszgl1JtY8yNSp0Vk1smcNoFePUw31qJL6rRJnRaeUsZZnmLcPkG7fsy3+RncvyAy2gilUsw+unydDQmNKqHRYO0NZXVRqbAL+9zHfXKvWTQnKrjLKoFeZhv0cJYnrL0uQqmQ2B0JLdTkNGXrDwi0NtZtDV/psvHOiU3J0ciFhDxGRhuxahObA97F59xFfSKrxM5/xrvoU9Q3pwilydobEFtNQqNGaFQQegNHqWAuTgoGRZXEqpA7VWL9BF87IbJks8CaHxXBipx9+KrUZXpqU3rtzRaBdYpy+xGeWuPr9HMcpYQ+e8o66HOfTjDmR1jLE3K/Jy0XZpfIlEyItWiQulWEdkQuWiR2gzzoEtl1PO0UVz0mtCt8vR5gq4+5+vI3WYs2a9FGqCVmX35EoNfY+jKAsOclEqdG6jSwF6e4ixq5OyZ3h6S2DIu+Ts4OAYXy9jHuqkLmdImMJr5aI7aabP0+gV7FXZWwFydsRI/Elo8J3zwh91v4Zg1HKeMbDRlUiCbCOMG3jki8amFuabGNxuyiMZHdQJ89YhuOiW25Lxd6DXt1QmDV2IRdUq/JOuiTeh3WQb9QD8p/WwfyCmtsS5Vf7st/S9yWBJbqLTJvwre7FwR2h8BuEzodIrdH7PXIghGh0ykmD31yMSIXI/TbU9b+mMSVQYWnlkndNpnfQ5gNPLPBOpniuz1CMcTTKgRmndiR8x9reULqdfCNGr5ZI7RLBFYFoVeJ7A6OIpkkQq9J7WXQxDdPcbVjNlGP0JbvKzAbhFaTjT8g0OrY8xLOokJsdgn1Lr7SJij4NBsxxrg5lZpiXdoxAq3F2pOV+E0wwVpUCgBhicQe4SkdQmNwqOwLrY2nthBaG2fVQGjS0uKs2nhKB2vRKCrVbTxVwi4zMSR1B3hag8BoI7QmYQFdNGYlHEUqfwOjgzGrFofXCc6yQ2SO2fjPSb0BsdNDaM3DhMBT2rirNrk4xzdqBKa0SrirNkKTh16htoltWQe3FvXiIH3OXfQZzrJT8BB6OCtpkdiFz4mtMbE1JrJGhMaA0BhizBpo1zXeJZ+x9mUo4WsDInNMYAxxlS65d4GrdDFnTbTr2kF/KDR5dTUw+gSGrPorVyWE2i24OBIamDtj9KtTnEWVb9JLUruLNT8hMpt8k57ja3WUt4/xVhXexVNCvcHqzSNyt8fP8hfSdjIvk9odcreHOTsiMiW4di0GGDdHBFqd1O4QW22cRUkeIO0OQmsgtAaRJS1E5ryGvWxyFz1HuSqjvy0Taj3W3hnWvIExqxNYQyJnzOzNCe5K2iV8bYC76h6q9qkjbQy+3uM+eYE5r2POZXAjtC5C65I6k8JmMUG5qhAYA75OPyWyBpjzKs6qTmD0iSxKNTb3AAAgAElEQVQ5Jdn4F8T2CP22Ki0L2UtS5wJPkXrSxO1hzE9YXT2Rrbn0BZYiJzdZMOQ+PyMNegR2G9/skoopllLDt9ps4jNSf0gqhthqHd9qkwXjA6BT6A2shZxdRVaPwOgh1Dah1cRVGgT6GF+dktrP8bVhwe+QHJvMm2AvWug3xSHVO8eYVdBuTgiNYaHH7uOumgitReaNCK0OQm+Si3OMWaGktYfEzoDEHciX+UPWQsI8Y2vKRjwnNKYE2gRnOSS2LomMM0JjQmgMi8BkhKd2cVd97EW/qNafk5oypNiHFbE+JdInRNo5vtLCXR1jzY4wb+rEurRHJNaQxJgQaSNCbYBYdfg6foF+dUpmDwk0GYCndh+xkrDFUJUNj8QcEWhdIqNVzAW6RPpQHi7NAe+iC/kzalGS/C1VvlxCJLsy3LDa+NoQT+kj1B6hMcCc18nFFF/v4CpNQvWM1LwkVMfYty3ZDHDGhVK8xn3wErHq4izq3IVnsuWxbBJqA3xlwF14RuYMuf3JQ9buGbExJLUmUv+pjxCrLqklGRSJMSY2xqTmhNSakttn2AvJ1QmNCfaii7vsk7vPiMwpxm0LXxmSmGes3Wd4iz6BMiSzztl4z4mNKaHexFea7PxL9LcNUvOSb5Mf4i17vPm9B2TOSAYo6pDVV1V2/kt8ZYC3bDP7ySMCdcTGfUbuXHL7xTHvws+ItDGxPmH5VZnYGBGoRdikDngXfsraOcedtzGua7izFhv7HH/R5fr3H+Ivu2ivyqztM7xZG29ew76pEGsdNs4Id1Yl0bvEWof5Fw+IlD7aqxLvgk8x3zaI1THBYsjafMbqpxUyo4c3q+PNWyivKsT6JYn5EvXNkNj4AdqbNt5iJCcd113JpFhN8ZcT3NmQrbjEuK6x8S5IzDGRPsRXeuR2wQYxn3P7B08l+8d7hqE9w14955+M/gbf/R/+XX7tP/zX+K3/5k/z8vR/55//4xGGfYVhrBCOi6ta2IZNHCSss03RbMgKuKVkRSSH0OL/Y+vNYixdF/MsiwjhKBI3kXFwcJQgJMQV4hKJGxI7EgIJRVwECaIAMQExBCvIFmBjO2efs4furmHN81xjd+8+Q+z4EBIzxIntc84+e++ucQ3/PM/TWlXVw94PF9+/VveOuChV1erqWququkvre//3fZ5C6EjLJsU6W4vwIt+QxBlJnBGGsQgpkpw4TomiEsTphSRRuoNdZuWsIysVpJuSgbHONuRJQZ68s3FEUUSWCWhlmopgwff93e1pmpMkGWmS70KSJMlIkowsK8iTFMe0KLYzlBJPUGS5CC6SZGfW2N7H9rb1+l0rZNuASEpdapHlgp8Ri8ZJvJvKiO9X4IWss7UINBxX6EdLWKZAH4TidRCW4MyonLlEOJZF4AmoZuj5Iqh4e/+Kr17dE/sWka8TBwZJYJOGPndZQZ5GrIuETZEIMGTkkWcRaeyTxD5pEogmRRqSZxFFHlPk5eQhCb7Br9gGAnHo7xoQ75oI4pAvggnRihC8hi28MykNJFFp+hATja1NRDQy3oUUIsjwdwyL7aRi21zYqkDFnMV/j0kRvdemSMqPzXaTFQHb9Hehiggcon8OtPm+hjXYNSy2INEtLHS7//nnQ5d32tZ3MxDfdXbVG9d+pyfV1SWWKe0aFba9wnU0bFMXSZWrc/PPfsJv/s1/n//1r/55/vYv/iv8jX/1X+SPhr/Cy3+4j30rlJrqy32u//hbGNd7ghqvVFAuvkNh18iMKtb1I9QvP2FjDQlWdewbYe24c0ZEUgtv3sCbN8n1IaHUwLx+hDN/xGt/hjevYt8cYF7tEcst3HkVd14hWDWIVgOsqyrBsk6wqmDfPsGd7xMsa8RKG3/RIJIFwDOUD1G//ADr+jFvwyNCqbULKUK1RqzVSc0WkVYnMZr4cmX3trM8wF1V8KQa3kqEFKHcIjd6vAmOWP3kO1jX+8RKi8Ic4NwcEklNMrPHm/gY5eUjCntArLVJ9A6R1sZdVjGuPiIz6iRajXuvh375IZlRJzPqhPIh5vwjEqNBYfeINRGSWLd7xHqd3Gli3u6RWT3WzphAbuOtSmK/1SR3GujXhwRqj8wSADlXEtq9xG6SOsL6EWpdIqNNZNRx5H0yt0NstAi1FuZtk6/yT8mdIYsvvk3h9Qg1wVhIbUHyT8wuidXDUxq8zU6JjQ6OVMVTGqR2l9wd4Ck1Aq3Jm+yE3O2jXj8iUAU/w5UFCyE2GwSamAdERof78BjjtkJsdkWw8eocc/mY1O6y9kSgoN58SKhXeZtP4f6Mm89+h8ho8TY/JbG66POPyL0u9+GUjX+EcrFPag15iI/Z+CO0+bdI7AaZ0xfhhdwh0tukThNPe4wnDcisI8x5E1/p4koNYrPL2htwFw6xpA6JM8FVWqyDEZ5yQGrXiI091l6FxGoR6g08pcp9NCE2O0RGpwSEDoltsbt2lT6ZNybzWzjaHpZUY+09Kw+d4vAZmu3dS2R1CIwWmT0WSle7S6BX8dR9XGUfc7FHoDXQF0/wtBr36YTYaaItPsbV9sn8Jolbx17tod18zCYY8CY9Qr78BGtZKQ88He7CPquX3yF3huTOBF/plbaXFoU34lV8jLWo7A5JhTsi1DsYtwcU3pivijPky0/w1QZfFac8xFP0W/HYHqIpidfElPbIvD6ZN8LXW0Ixata5S/p4xh6BVSV22iROH18XB/DU7ZG6HUKzh6e1eUhP8PVWGUoMRIPEbu3aE0UwwlFqBEZLBBR2F19vkthDoQJ0u9jKAb5RJbbbpO6AyOzjmS2KaExgd5BvH5OHI9JgSBoMSbw+9/EphT/DWNRQbg54kz/DkVv4epfEHuGVPBFPa2LKNe6yU5RlhcAdYeld7tOZUMXaHRy1xpv1KebqEFuuCniq18A3qvhGE2tVx9OEZSJx+uiLPUzpSdmmaOFqVVy1ii1XWYcTXLWBuTgkUJukVh/1ag9XauJKLTJrgrNsk1ojjNsqodbDlVo4ywa5MyYxBvhKh9geYEsNNtExvt5jE56KA41zhC31SJ0p9/E5kTlCvakS6INdfd9YNIiMKZEhav6pM8XXRK068yboiyqJM9oFO7bUZHnxmNQZc5+cos0r6PMa6+C41Fh2BdxWn5B7ZyhXDVy1zTo8IvOmqDdVzGWLt8X3ym36AH2xz118RGyNUa7qxOYRsTnDU/uExoDEHvAmf4an9jEWnZ1dwte6bKKjXfiRubMdOyE0hrvX9qq/C07e5j8gMmdlA+AUTxnhSAMxczCPCDTBaoiMGYE2wVfFwSnUx7tGQGRMCI0xrtIn0Efo1zUya4q1aHAfnqBe7ZNaIpy0S/30duYWam3mn39I5gxZe2Nyd4R2XSHS++TOGE9usHr5sbCvaCJIDtTWrlGx8ScEWhtfaRKoLRKzh3y9h7GosA6OeEjOy7bMiLvwKffRM9xVh9SccBeck1hTbLmLb4wEhNae4soDQmNKZM4I9QmuMiQ2Z/jqiNfpd/GUAbl7gi118RTBQ8i9EwJ9hKcOiM1jIuOI3D0jdY5LuPGI2BqxCU/Qb5uE+pjMPeYuerpTlMaWsI/kzlMS61j87OyhAEyqgj0U6EM8fUjiTimiGbHbJ3b7GFKd1JvxdvN9fLNH7IxYx8eEtrD9hNaA2B2hzis4cp3EGZA4QwEzloU6VYR34v99aIiAxlmNceWJYFJoPcyVsNxot/UyTBDmjsw9xdcGZO6EyJii3TTK1skRqTPFWgmwcO5Pyd0TXLlPZIqgQWhY27hqm4fklMI7w1UG+OqY3D3HV6d48pRQPyHST/GVGZ4yJnfFNMKW2jhyn9w9p3Cfl5rJGaE6xbzpkOjCfuNLI5SXDULlhLV7VAKUWxg3bRLtnFg7xbhpUthnJMYRcdm6CdUhgdLHV7qsvSMSqyd+z+hjHoJPya0z7HkP46bJfXBObPSIjYFgI1jHhOoY/aZOpPdh8ymR3iVQu6TmlMw6pnBOifQRvtLhPjwqJ0bHxJb4fSVdHJbmjRab8AR3OcVZjAmVI+68Z6TmjNSakjvTMgARwYN+XcNXOliLujCO6VNCZUqkDcmdGcrFAXf+KYVzTGrOiNQpgTwht05wlj3Mmza5fUqkTlAuatiLHpl1jK9OMRd9jHmPzDknd54iXzZLaOYLIm2Gcd3GXQ55m/yAjfcM87aLvejzJv4e859+jL1o4Sz78OofI3/ZRL8S7VDufg/1qiJ0r3MB0rz8oyf4suBrPITnKBdNIu0I86bLQ/hdjJsusX6MdtniIXghzGTSEHveJVIn5LaAmX7xh9+hcM54FTxn9dMD3EWPr5Pvw/0PiZQxX/w/HxArE7j/PVafP0G7rBAqA8i/S6QO+OKf/A6ZOaGwjnEXPdQvazx4nxJKUzL9DPOqz9vw7xOsOkTKAH81YG0/JdHPsRdHFO7v4krPcBZTUuMp1s0IXzrGWx1h3gyJlFPc5RTjWnzfPWmIvegRKpPd286iT6idw/r3Sc0py6s2SfxDQvMHnO39dX7tP/iX+Y1/7+f47//dn+P3u7/B5Y//Pl6wwvNMdFXD10WDIvTCkkmREPoCahl64vAtuBUiNEjCtIRNiolGFmcUxWYXDqRJ/s2XVIQPW8ZFkRa7z7nJNyTl59m+nSc5xa65kQpeRZJQFMU3Ww5pSp7nom2RivZEHKeiTZEWRFGya1ZsMQNby2TyngEkK40dcRwTRRFhGJIkye79tFShbrkXW4Xo+zwO3w3I00LwNIKY0BNQUt8V7ZDQ88niZBdMbCcw75sx37/dL4OMJIqxDJMoEA2Mn3n78IqvXz0QBzaRb5BFtph+eC5JEIqpRxqyLhLWRUKWhCWow9spTDdFUu5kYrIkxPcsiiwqb0/KKUZWGjcy7jfFzuaRROGu1XC/We9Ch23LYHuQ31o3tlaOPE2436zxHKvUjlq7w/82/LBNfdds2DYzRCvBJY1DXNsiiQTAcp2npRbVZ1NkZeND3L8IUOJvNB+2M5RtgLGddRRZUppPBK9jG8AIHoa/+3qEhlVoR0WQ8665sW1RCLuHgGnGoY+mSPiug6GpBJ6LY5k4loquLVCVKzT1CtNY4DkalqFjGSbG6prLf/InPP6f/hrf+o//Df6TP/0v8F/+4s/yo8l/g/uFaFPolxXW9hTz5pBX4Qxrvoe72sdePMa8/gDr5kMyvYl+8ZhU6xJKDUKpSqRUcW4PRWNC6bH88ccYF4fEShv7Vswf9JePeeVPsW8OsK72eRMeYd8c4M2rqF98gnvTwr6u4c2rvA4mFGab1Wffwrh8zNockqo9rKu90hTS4k00IpSrOLcHZFpf8CesNr5UIbc7OMt91IsPuQ+GJHoT7eojIrVGYXcJlXrZqOjgrxoEcpNE7VCYfUKpSaK0MS/3CFciHFE+/5hEb7Nxh2iXj1h9/h2hEHUHOMsK0hcf8jYeEUj7Yv5x+wkPXo/CamLfPsK6+YS36YhIqwrrx9UTMrNPrDfxpAPc1WNeRRMitYl68WSnOvVWVQqnzauoT6gJGnNmCc1o7szKmu8h5vIT7oNzAqWLvRSAQ0+pcBeOsJaHuFKD1/FzMmtCavUJ9eZOPVm4Q3JnJGr/8RG+2sSV6pjzQxypxkN8TGYPSK0uqd0jNtpi8iFVuQ8nBFoD+eJjAcj0hOZSn3+CI+2Ruz1io0ts9Fl7U1K7T6DViYw6sdlgEwzLCnOPV+mAwm/jawfY0h6vsymx2cSc7xHqTXKvQeo0SCzxxDtQ29jLCvfhmECvYyw/KFsVYo4R6T3RBvFbBMZj7EWXSBvzKnpKbAzx5CaJ1SVzemROV6jmDFGRN+b7xGadzK5SuBV85Tt4Sk0APo0WiSnmFY5UJTY7+GqD2BZX3Nb+mYBq2jVcbY/UHeKrU+7i6e6Q7ap17uIpmTcQoEyjRWwMCdQOsdlmE/RJrAbG/BGR0eTr9TlFMCAPBujLJwRmjU3cJ7LrGKtPuM8GBHqFxG5izB/xOp2y9ges/SH2skLuDLj+7DfJnK5gbWg9tOsquTMltYbch1Mu/vi3WfsTYlPYXgJVKGLN+SH30RGuXCM224Rak7U3xFoesPaHxEab3O3jGxVCs05kdUjdgfi6jSaR3STxmmRBg9RrkvuiNRFbfWy5RuJ04esXAqhn9bmLZ2TekPmX38ZWKrzKZ9zFI2y5Sur2uU/FXMbXhZY1cXtYUgVzVSXzB/hGjYdshKsdEDutsnkx4e39GYHdwjXqRG6XxO/hW008s0HkdnhIzthEx7hqm8gckLpjUneMp3ZInTGh0aQIhnhak8DskIVTslCAFX1niCmJn2NotXcBSmi2seUquT8k9ZqEVgNjeUBiD9DnVZSbA2K7h7k6wJQe4+kVirBH5vdw1Crm6rCEvnbx1bpoNEk1YqNLqHVEa2LZxFo0MOc1EnNAqHUx5zXuwxPMuQgulMu9nZ4xMns4suB5vM6eI18eIl9V+HrzvRJS18JTezwkTwn0AfLVIdLlAZkrDpPWqrMzMYTGoLwiLCYzsT0kMgfcx6e8Ss+xVg2MZQ1f77IJj0jsEeptRSgv7SmBNuIufIZ63cDXhPoydcZC0btq7+B/6nW9BM2ORfX/pkloTMndUxJ7inZbxddbbCJxQLv56WMSa8ZddCYMM1KVwj8iMgcYy3qp1jwitob4Wg99XuMuek5kzNBuWkL7aM5IrGPsVZ/YOiIyZui3bTbBM+7C59xFz/HVMb46JnNO8dV304dAH3EfP8NV+uWOfYZyeUig9LkPTylcwYewlzUyZ0Bq9YmMrmhEaG1CvUPhjsScQ23hrGpo1xVcqcXGnxHqHRypxtob4at1PKVGYvZ4nZxgLipoZbNi7U9wVjXM+SGv81PeFOe8/JPf4eJHH/AqfUpsjbGlDp464D44JdIG6Dc1fLXP2/V3MVYtEk9AaAVgUrQjIkNYbzJHzDxS+whjLoKaTXBOaIzF2+E5vjYkNqfo8w6ONCB3TwmNCZc//pjUmXEXn2HLbfR5k8w9ZhOeCx3pTZ21f8YmOEe9qeMpYpKTOjO0+SGXP/4W98kJkSl+b0f2lIf8GYHV4/Kn38I329hqk/v0KevonLv0jLv0jNAeYqttfLMvmhRah9AeEppdEa7ag93vgFfpM0J9iK8NcNWWmGpoI1x5hCsPRRBj9DEWFWJ7xOLLPXL3lE3wKauXIrT4evN9ImuIKw8w5qI5kthTklLLmrpjQrOPqwwIjQmFd8Ly5V45Z2oRWwNSZ1Q2mXrcR8/L4GyIfNlk7T3nVfIDnNUEX52Qe6dsQtHk8FShMv16/UMK5wxn2ec+eE7hCIODL4/IrRPcZR/tsk9uz8gcwbBSLxts3O+zdj4lNY+w5l0ibcqr6FPW7inOsoMv99j4x/hKF/32gMQckttCYbl2niK/rPMqei4gnIowjonnKSNeRZ9i3NTxpDYbf0rujogNwcCINHGQtuYiwI90wQLJnFMy5xRH6pE6R+jzBg/pUxJ7jC8dlarKZ6TG8e6ixH14Su5MKOxzQnXM2j0mMQYU7hRr3iTSxpg3XUJ1iHFT5z48LZshHQJlyJvk+yT6KYV9SqzPCNWxUBObx/jyiEidECgjEkvMyNTrNq485m3+u3jKBE+ZkNpnrJ0z7HlXNDHMY3L7FP26RWoes/Ge8jb7lMw64vbHeyVg8phAnrD64oC36Qs8qYt+3SBUpmzcT4XxYzVi9cUBG/8Ee97Hl8b48oTcOkP6sk4gT/BWo/JnUROAT2VMah4jv6wSaVNCZczGe4ryRZXcPMZb9omVCfZNB2/RI5LHbOxTbn78CepllTv/DHfVZfHTJ7irLoVzTKgOSfUZoTxCfVknWI2IlSO8xRh/OSXXzwlWPczrJnfuOV+lv4s9H7P6osPXxT8m1J7jrY4wrgYU9gvI/g+M6yH27Zh77/u8jn4P86bL5R894lX0PfGzVKaoF01S84RIO0K/GaFftTBuGvjWKZ7zAxLn9zh78tf5zb/2c/zqv/Nn+J//8l/gD6YfIF3+Ixx/gePqzG9usWWzNFuIecdWQ7o1cWzbFIJbke3UnXE5cyjSgnVxR56vxcxifbcLDIp8w3p9J8KG99oUW2uIYF4ku4lJHCb4jk+RCmVpHAhmRhzHpGm603TmeU4QBLsWRJYVBH5EGIjQIksL0ezICrKswDEt7jd3wqjhuDug56ZYs87y3YwkiqIdX2LbrHBddxdq3K03whpS8jIiP8DQdNEQSXLSKCP0QjFfKb8/gRvgWjZhCcjMymZGEolwInC9XViRRDFFlu/aF1mSvmNxZBk/83pzB29e4duiTRG4KqFrEro2aSACCdGMCAU8I4vehRLl9CNLQ4osZp0nolGRRdyt0/Jjk/d0oWGpJk13IcC719F7wUS4A12+axz4uxnFu7aDmIdswZmOZew4FSIgedfYCH33PQ5FvLu/7ed6H+q5nZb8/1k+3reRCGioCDHuN+v3oKHpLqB4x84IdzDR7Rzm3XQkfs9YEu0CnG2DxHMs4lAEF1s96bZZEXgmtiVjmQsM/QbbXuF7Bqau4toOlnzL53/wh7R/42/w63/lz/E//Ot/nl/5i3+GPx791zifTzGvG8hf7BGrfe48AaZUXn5IpApbhbMQUMzcbJFqbfxFjUhukmhNYrWGO6/g3lbZWFMybYT25R7+okZutMmMOsbFE6zrAx68CRtriHtbQb94jL+sk6odtC8rBMsO5tU+1vUTlC++jb88JFZapFoX56ZCsKqTaA2C1T6RUiGUqiRqi1wf4EsCVJlZbe68PrFWJyw5A5nVJlSrJEaDSBUBQyDXCdUW7rLGq/AIf1nDvjlkYw8JpSbBqo63qOEv67wJjtCvHqFcfMzaHeBJVZzlIZ5UwV4csHb6JFqN3GwSyYckapVQOiCSD9EuvkNm1HFXj7kPBoRqA19qkOhdIrWBs9zDk/cI5BprZ4i7rBOrYvrhLA/JrCaBss/aPSLSh+jXdaHx0gZiz6zV8NR9fLl0lCtNXiXTUjtZITIE+Ci3j0saeAdHErBDTxFtCV8RrQDj9pDUHhJqHe6jIzy5ib2qoV7tlYfTw506NNJb5G4f/XaPxRffLtscHWKzhbl4TGI1WPsDPKWBJwsjyV0oDtCufEBk1im8PonZJXfGRGaFzG3iSE+IzTqpLTSYgVYn1JtwN8HXDgj1OqHW4lVyQmYLTWhsNrlPWoSGeHyh1uV1coan1PC1fSJzj4fwOYEyJNJGeFJb6FiNTnkA7JA6J7iKqK3rt3votx8TaHtk9gGJ+RhHqpVXPLvot3vicGB1dpBKTxOwN3FYGeMbh9ynfVy1iXrdpghG3CVTVpcfc/3Tb+2MI45Sw1FqeHKPh+gMe1VFvvyQxGqKoGaxT2QIDWkeDIjsFvryEbEjuAem/AhHfULqNAj1CrFV51UypvB6uHIFV6qy8UeYi0c40gGp3edN8hRzXidQe7xOzoQ6VmtjLSpk9oDXyUmpvx1xF0xJrD7GfJ9Aa5BYXe6jCa5UJXf6ZE4f7eYxpvyY0KwTWm1Sd4g2PxCHy6BHaFXxjD2KsENoNQmMNq7SFM0KoyG4FWqbxB4Q2z1yX4AAA7OJq1YIzAaJIwKJ2O7yKjsm8wakbh9LqhDZHdbBlNBsk3nC4JF6LTy9RuL0iMweWTggtNt4ZoPY6xK5HSK3wzoZ45kNLKkhFKXuBFdpo91WiO0hhT8j96bo8z1Sp0fi9omcPpbaxLcHxMGUPDkhtrvYcpX7ZLZTzwZmq3xMAyz5MfryEa/zExJ7iLUSExBzVRH8EatGYNawlQNs5bBU3DbQ5ntYUpW1P8Ba7JdTrCG+0sSVGoSamHZEeo/Vl4+4D4/JnQn2UkyqMnvE2ptSBGOuf/oBb4pzMm9MZA1w5Bau0qHwj3czj8yd4ak9bj9/VAYKE1yliyP3caQevjbEkTrYkji4hWYffVHdzTZcRWzvU3dMYAj2xzo4KkGofRxZGB62V/RDfSRaGu4YV2ljLOrcxWei0WHP8LURsTUjsjvo80M8VRzWXHmIMW9jSx0K/whHqeOpbQJ9IA6D1gxX6WIsq6Lho3WJrdEuoCj8Gcayji21WAdi5rHlUETG7N3sQ5vsmBTbYMJVhniKOKyG+hRXHuKpA3HIXrTRb5t8vfkBynVNTEHUIaE6IDUnOKtWuZEf7pTNG39MbPaIzR7m/JBAa5PZAzxZ/D43bg+wl008uU2kC5CygCu30W+foN8+2bEttiGzvaphr0So5axqeFoTV21gy3X0RQVbamIuG2TujEAf8CZ5RmwMUS4PkC728bQeltxik5wR2CNeZy9w5R6BNsRT+sTWBF8bEGhDEntGbE1x5N5uwqHPm8SWCDgEBPE55rJH5p5yFz3D14Q9IXPLoEkTytPMPUa5qmFLXRJrRu6e4Mg9Qv2Iu/A5iT3h6iffxlhWSJ0Rgd7HWDR5lb/gPn2KfLuPLh0S2l0Sb0QeHhOYY1J/SuyO8IwentEjsAbYahtbbZOHR8S2UB8Hekf829X7RNaIyBDBQmwP8TUxeVoHp0TGmNSZktgjfL1L6k6wpQ6ROWPtPyc2T8icEyJzjLVqsPbPdmGWLbW5i84EB8MZYUkNbKnHugx5rFWb3JsRWyMcpSWCRfeI1Bb2DmvZofDOWfvPcFbDko/wKbF5jLFol1yeYwrvDP22Q+Y8Y+Od4ctD3GWv5BqMSU1h8Yj1Cf7qBGfZZe2PWHtjAciczwiVU+7857irAb40IrOOeR0/J9JGBGofT+7gySI4c1YNIn1Mbp+iXbZ4HX0X5aKKdl3DlRokxhBf6bN2z/CkAYVzjCu1CNQ2idUnMYeYtw3cVR9fHhIbYzypXf75Cd5udjQuJ1ZiqubIHSL1FHc5wZcmFPZZ+XWNCNQeiTnEl8asnVM8SUxQ4nKGEusTHsIXaFdNrHmL1/EZodYRjJ9lh437nLX9QoQn1gmJMcOad3AWYng/9OUAACAASURBVOKycc8J1Qn2akjhPSOxTpEuGhjzHq/TH+ApE1Yv6zjLHhvvnLVzyvyzPdxVnzv/KbklNKHOsstD8Lxsogwxrrvc+c/w5T6RPsBZlRepzBNS4wx3OSY1TkjNGYV7RKjOSI0TMvOU3DojNU7Qrtq8jr6HtxoRadOy/XEiGgnqBGfZK80kUxJtinnVZG2f4i56SJ8f4i8HvAlfsPrsAPmiQqRPcJZd5IsqgToiNqY4qx7/7P/83/AWPezbDok6ZfVZhVCakKonODdDQumIt+ELEnWKftli9XmNtfMpmf0C6WUPcz4jM58TSMeYN0NC5ZSN+z381RHG9QBfOiLWjrHm/R1jxbrtk5lnzD875FX4PULtHGfRx111ib1nfPHTNpH1A/5g9j9y8Cv/Fn/n3/5Z/vf/8N9k/MGvUPgvUfULbFvDtR2UGwnf8fHdgDgQbYptsJBGKXla7JoO4uXd+0HJYNiGEnGc7gKLLaPi7u5BfJ4k34USW2PI9rYkFLOTPC3IEzEtCf1ox37YtijiOCYIgl0DYtt8CMOYwI/EfW/bFdG7sGQbAuRpJoKJEsq5hXP6vk8cx1iWheM4u+bGdgISh9E3JhjfCBo8oXbdtkTiUu0aByKoEF9zjGPZ+K5HkWY7PkW4tXqUalLfcYlDwaXYGj/iMBIKU88XjIqvXz8QuAaRp5OEJpFnEvsumzQnibwdjyJLREBR5DGbdVryKDwRViSBCCzKPxdwzW8qSUUzItkd8reMiO3HbKcf7xSh0c7UseVPbKchaRyVkM5tmyF6L5yIdmDL9+93G37EoV+GGu/Am9vH8O4+/DJceMen2LZB3p9ybIps9/6WsyFuz3fNinfwzqgMWrxvBDVCPertggzByXB3j1m0RsL3eBU2UeDj2hauo2HoSyxzgaZeYVlLXFvFMnQMVcPTV7g3Er/zt/4q/8sv/wJ/6xf+LP/Zz/8p/mn/v0L94z7eskso97Bv6ziLGqnZLVWfLQqng3719wikPTJDBBWR1MS8fEKqNcmNJonaxrjYI5I6rM0JidLDva0QShXWtphRmJd7RHKTtTXAua1gXx9gXu7hzisoP93HuKiQqh38pfh7AqZ5gHm5T7hqiumHXMVb7hFIBxRmh0huYl0dEipVEqNJYjRJjeZuBhIoVXK7w5tkytrtsfri2zsVaKg08VcNcmtYTk7qBMs6mdZlYw+J5Cax3CJR20SqCD4Kp4svVdh4fTKrTaTV8aRD5C++RSgdcOd2cBdPMK8/JtXrBNI+iVpl8flvESgVCqeHLzfQLp/gSRXWbhdXeoJx8xjr9oB7b0ZmDLFuK2RWl8SoYy0+JjZ6RFoPX+mSmCMSs18aHA5xlUd4codI7+KrNcFTMKp4ygGZ2xXgTalHpA8EtMrtcxcOcaRDfLVJZg+5D4+J9D72slEe4gUPIzb6FO4Ee3VIoIppwrpkFei3T4iNNq/TI3JnjCvVSO2OUHeadQKtTmr12fgzArWDtaxQeH3uwgGBVhW2CV3A/rSbj/HVCg/xmLU/wFfqpFZvV32OrSqbsCfmJld7eLLYYgdaE0+pkvsNIrOOJzewF00K90g84XfaBMY+mXXM2j0l1IaEWp9I72KvqmSO4DrYsmAU+FoLc7GPpxySmDU2fpPcqRLpXQH1ksVh3ZUq4uuz2yJ4sdsk9hhHEkpUffkx2uJDUndI7p4Tmm0sqYIlVcj9Ier8CZ7W4CE9IveHbLxTPFmA8HK3R+Z0iPQmriQOHOLQXiU0xYQg9dplAHCAKX1C7jW5j3s48hOkyw/w1QqbYCBAocsDXqdjUruDs6ohX+xRODO+yj9FuXzC8suPeJOeCn3czb4ArnpjAfTTO9jLKl+vz8kcEUz5agNzcUDhDcidPpEhHkvitjFXBzs1qAgb6rjaPpb8CanXxDfquGqDdTglMNrYcgVbOaDwJ0RWD1sWV8/X4ZjAaBDZwrySun08rYGnNXaNit1sxhuQOpMSxjliHQ5InA6e1iDQu2TelNDp4eotXL1F6o8IrC6JN8RWG8TugNgaEug9AqNH6oxx5Bbmqi6YFf4UX2uQOF0iu0vsDgidAZ7VJ/TGxMGMyOqg3j7ZTXy2057t43uVj3DUA2y5grmqERg9Al0wKIzlPoFZJbREUOEoh3h6XUxJrA7y9WMc+YC1LxpJ0sVHrL0RsdEVT+LNgVD7GX0Sc4A5rxHr4ol/Yg7Z+DOM5T6v8xOM5SGJM0C92SexRxTBEaExwJbEIX8dnBBb45L5IaYS5rKJr41IHXHFe3VxQOpMSZ0xmTtmdfmE0OiL9knZQlmHRwRGj9XlE2xJwFNzf4y5qu14GbE1Rrmu4io9EnuIr3exVg1Sd7qbpcTWTBxMjBa+LsKU1Dkuw4QRjiwsLYU/K2GgwrQg7AwTHLlD5k0wFk1cpUfhn+DKPTy1j68NyL0TcldwJtb+UwJtgrXs7RgVmXOKfttGuWqQ2ifE1hGhMcWW+rvwQrqsoV7XS2jnlNAQExBfG+IpA/R5E/nigNye4UptIr2Pr7QFQV9t4auiOeEpTTJ7QOGOyOwB+u0BrtzAU5rYywa+0iExB/glbFO9fkygNVh7AxKrjys3iPQOhTcmsweYi4qYgKgtXLWOevuExOlzFx+h3uxjrRrcx2cEeh97USdQu2T2mNybsrrcIw9mhPYQz+xjLpu8LV7gqX2kywOMRaOcAAlGgKv0WftnhPqY2JpyFz4lMibIV1UxwVEnpOWMJjImbIIzXKWLcl0RDZ74OdptA18bch8/IzZF8OGrQxy5x9p/jnbTLG08A3JvjLGolCaQY26/3MM3BrzZPCfxByT+AFOu4+l97tPnmHKTwOrzqnhGYA3I/Cme0ds1KsxVhdQdEugdPLUtwMjWCE/tEZsiRBOq0D7KzQGJPcJY1HBkEXTF9ojcO8ZadrFXA+7CT8m9M8xlC2NRIzKmeIoIdoSKdFSGIQMSe8g6OBfqYG1I4Z9wH5/hKh0Se0juC81q6ohZiKf0CXUxJ3GkIfZqgCdPiYxjEvsI9aYm9LDGBFceYy1E0yGzjvBlAZV2lh1iQ3AgfHnAvfe7eNIA9fqJCBzUIxLtU0LljEidwf0PCZQx6mWdSBuz8U5xV21SayysHaYwijnLDu5yQKIfE2uz8sq9eL6SGEPM2yb3wTM23jn2ol3+juqLf6tql4fwKYEyItImJMaEUOsRGz1CXeg9PWVIah+VPJjhTp0byMfk1jN8aUKoTEiMmWig2hM8uS2Amas+9rLFq/iMQO1iL1ps3DNy64x7/wUb74yLP/57vE6Pyd0hgTog1o7JjE+JtMlOOWovegTKmFgXBpdEnxEZx4TaEZFxjCuPSe2z3du+OhVfizoks45wVz08uU9uHxFp49KcMaawz8jMM6zbAYEypXBOUa8OkS+ekFoTEmNaNgnaOIsRhXOOs+wifblPYpyUIUef5edVcvscZzkUytGrNm+S7+LLQ+SXNZSLGoVzRm6fcvuTJyw/P+C+bFUk2hT7toN+0cBfDUi0KRf/9MPd9167aWItu2TO6W4K58pDrJsW1k2bRJvh3Pawrru48xFr6xmxckJhnuLc9onkGfplB+2qi3k7InNe4KunO5imt5zhLKZE6imxdi5mIMsZ9nxIZp6XGtWjndrUvBF6VFc6xl+NiPUxjnbEcj4jc/8Bv9//2/ydv/KzfPBLv8iv/dJf5EXl76Le/F+Y9g2KusDSDSLLx3N8bNMh3+pHy3ZFkRas8w1xqS4NvZDAFayJIluTJwKQmcSZAGmWMMs4Tne8iHVxRxpnZKXKVChNxZRkna13XIdNfkfoRayz9Y7xsD34J0my40dEUUSe56RpShiGxHGM6/pYpkNRbIiihCTJdnyMKEp2U404FFbKdV6QJakILvKcMAzJc9GsuLu728E0t59/ZyxJSvNIOdEoMsG6EADNkDiICb0Qx3RwTAfP9jE1kzzNRLgRRjuIZxyE4vGU85E0TnbgzNDzS+imv5uFpFFcMioe7ok8k8DVCFwV39YJHIs0jEhinyKL3k0/SrBmkUWkSdmwKF+K0gaSpcIEIgCb75oH2+ZCkSXcrYtd4LBtPrxTlEbfYD1sdaBbu0Yai3mEUKG+m2VsFaXbMEO0IwQ/Yjvn2IYGAlbpl4rUd7yK7csWkrk1dohJxxaW+c3bttMSwb0IdtrVLb/i/UbJFqa5fWxbRsZ2zrLlaXiOtWuSOJZRNimEmnT72rEMwaOwZFTlCtteYprl9MPUcUwLz5BY/Ohzqr/+n/Jrf/nn+ZVf+LP853/uT/HZ0X+H/qMhhTXDX3VQvtzj9sffxlkcsvEGWPPHzD/7LSJ1j9So4s73UL8QTArn9gDr5gn6xYfESotg2cC5qeMv2hTGiERpY5WMisLoE8st9IsnyJ9/RCQ1RYvh+gD94jHOTQtv3iRcNQhWVTKjibc8xLk9JJJbhKsW/rJGKFVZWy2c+WNyo02qdXDnNZzFHpnVJrPaOy5FojconC7u8kBMP7Qad/6QWG8RKg1So0tq9EWLQWnzJjzCutrnzhkRSk029ghvUWNjDSmcjghsrj8mt9ukZpNQrRKqVTZej8xoYFx9SKrXuXM7JFqNtd0m1WvcuV0yq14aPDq8iU8IlSbWfJ9YrxMo+ziLA7xVjVjrklsjvFUD82aPtdvBXnxCqDexFodsginOqk5idojMOqGxj699gjmvsAlG5G4b9eYDYuuQ2KqQ2HUis0GkjcntKfayhrU84C4cEunCtJGYIqB4iE7Rbypo14e8zZ4R6X2Uy/3SMlAjs3t4Sh17VYG7p4R6C+3mMb7aILWGBFqL1O4QGXV8tYKv1gj19i6oCHWhHk3tFonVLA/kAx6iE8zFvjB0OH0eoiNio0dmj0hMAZo0l49IrBa5M2TtzbCXTUEZ98bchVMceQ9frZMYQ+78czxJXO3JnB738QB70RX+cLnH6+QpgdrGUxql6aSGvjwgtNrEVodX6Uy0OdQKsVYlVA+J9D6B2sGV6tyHwojia1UCvcom6JX8gi6O1GMdTHHUPRztCUUwITKOseUqpnRIEYx4uz7D08sZgNMjdfsYN00ye8ommGEtD3a2lYf4SLRV7DauWiXzBIPBlJ5gK0/IwzaG9AnKzQf42j6vsyGhUWH18lskVpO13yfUGxR+B2u5x9qfYM5rPIRnOKsW+s0BRdmcCN7byMdGF688+NxHR9yFY1y5VjYqpnxdnKFePWL18iPuwjF52MFYPSE022yiGZ7WIjDE3GET99jEHUKryiYakrpihmCuKkRWm4d0gi0JQ8pDekLmDXC1upiJWE1Cs0FkdUicHutwjDbf27EfYkc0GRJ7RmKPybwxvt7CUeo8pKf4Wk8ceMw+ntEjD49wtDZxSf3PghmhNWATHpN7U3ytS+qMeZWeExp9cXB2xmRen9Bs4WoNIqfPq+JcWD+sPpYurACp2y8VnELHuW1WhGYbV9/H06tknlCx+loXXxc6WwEOrRGYVVKvg7naw5QO8PUGm2iKJVXJ3Q6+WqXw+8SmsNW4Uo3Y7GEtKliLOokxwFk2SC2hAA5U8eKsGkR2G98QQY+j1LmLjwj0rgAHSk3WwQmRudX+DjAWDXLvCO22xl10RuaeiHmUPiJzRbgRWyMSZ4SxrBHoPXJPXGEO9B7Gokbqiu+jLTeRrh7hqg2KYELuTYjt4e4g6Kl9YmvAJjomNPo4soCjBvpIHEq0EfLNI+5iAcb0VWHiyF1xZdtcNvC1AY7cJzIEZDDQjln7z1n755iLJg/JCwrvHHPR3dkqMueUTfgMY9HhPvoUW+qTu2dswmck1jGhPiX3zkisY6xlD0caUHjn3IXPd1YQXx2XQE3R5MjcYwJtxOLLfTJHvJ25x4TqgEDtk5pjArWLdn1A4Y4JNTFhky8ekVh9NsEUc36Ier1XzvQ6xGaPUO3hrkRbLNQ6LD7/kEBrljDNzq5NERlCA+2rLXxVNC/ugimx3cHT6jhKbdceCI0eiT0Sh+5bAVXOnBHrYIZ0tUcezgjsAa/XzwjKn3fqTHiTP8fXeuS+YH/E1ghr1dl9DwR/QkxDzKWY8Kz9ZxjzLol1RGIfYa86pM6M2BqTuVMy51g0T4wxhX+Krw13nIrUOcJeDXGkAXfRGak7IrIE0yY0h8TmmNQ7JvGmmHKDwOoQ2B0Cq0fkjImcGYHZJ7AGJN6E2B2TBTNcvYultDBWdTythac1SewBoSHmQKEhYJrmUrSHIlMEJJ7WIrJ65L6wdrhqh9DokzriMGevBvjKhMickbli8mQtu8TmlNw74S46EwDRcoJUBDNcZSCAr/qIwj/GU7t4aofMnbCJjvG0Lp4qtK8P8VM8ZSAOjO4p3P0DvJJRUXinZbNjTGRMWfvPCLVjrHkTe9Hmzj/FlbokxriEpx6jXFRYW98n0Wcl56RHop+R6i8IlTMxJ7BPxdRBm+BJ/TJQ6BHrQ1JrXDJSOqTmlNQ4xlkMuA8+Rbmo4iw72MsaqTnCV/q8jl9QOKcCiq2If9+B1iZQu6zdExJ9VgITR6XGfIArD8mcszJEnJZNrBJm6k6xboaEyjGReoS7HOBJwjAS6YNdoyK3jvFkARmWXj4hMcbk9gn6dZu1+5zEmKJd7xMZTTJH/F+N1GNC+byEbo7wVgMy85jMOqGwT7HmXTLrmMQ6xVMmWMsBr5LvU3jPkC+bBNoM7n7IQ/QUX+7hSV2+yr/Lq+gZxm0Dc97k6/x7xPoM86aHt5rwNvk93NWI5ef7vIrPyB3RyHKWPQJ5QqQe4y7HOMsB1rxNqA6wbnsYN13WzlOseR/tsiWmI59XufOe40kDrLkIRN6m3xNmNGWMddsht0+IlQmhPMJb9Pgq+R5sfh/ntsPtnzyC+x+izzt4yhhXGXEfvyA0ZqTOKdaqz9p/RqyOSbUpyhdV7t1npNox4WqKv5xw736XYDnGvOzwNvoBd94LnMUY83ZI7nxKZJxjzyd4qyNi7YxEP0e77FHYn5IazzCuh0TqSWmhOcNbTYm1UyL1hEQ/Q7vsEqhnBLLQ6JryhND/XZSbY/7o+a/zq7/8p/ngl36RX//lv8Q/HPwW0uU/wo8kwshBkxXUW0kYP6J015QQDYHk3eSjbFMk2+CgfAm9EM/2diwI3w93QUGWFsLAkeTlLCIlTwqyWIA6t8FFVn7ePMkp0oLIj8XHlX+nSAWbYtug2AYW22mGmH8k37B8bNkYcZwShvEOfLnVnK7zgrScW2yK9W5WEobhLqQoigLf99lsNqRxvGtACFNIQhKJ4CGN4p0RJU9yXMsVvI+yZRF4Apa5zvKyzZGUWlaPNIp52NzteBTxbgoiPu/28W5nIz/z1cNroSf1LQJHJYttijSgSCI2aS7mHUlAFDh4rklRhhLrkkuRRB5x5BGHLnHolhOQmDQJWBfJe+DJeAfGXOfZexOKZHf437YJ3p9QhL73HiTz3eHetS02Rc79pthBMtM45G6d75gQW2PH+xMQwYQQIcQW7CmUpM7uPrYK0m0IsW1HbMOT98OLbeNi24bYNjLuN8V7fIy4nLxk3wgstk2PbSCx/dq2s49tYOO79m764bsOjmXiuw6WoeNYKoa+wLFX6PoNprEg8E0sQyMOQhYXn3HzRz+h85t/k9/+j/4S/+1f+Hn+i3/tX+Lq+d/F+XzG7Y8+JpB6bJwZ6sUT7oPJjlHhy4e4y4/JTGHxsG/2SZQ2qdYu4ZYVnNtDNtYI97aB/vKASOpw74wxrj5h+dlvk6gd1uYA9ctPWPzoA9bmAP3i8U5bemcd482bSJ99SGF2yI0WxuUnGJePSdWu4FDcHuIu9rl3uzz4fYJVhVhpcedMCJTqTk9aOF0irU6sNQiUatl8qOGtDoi1BpnZIVKb+HKD3BwQKm0iuUWmd3eNisIc4C/rRHIT/eIJD+GQWK8jffEBxs0nRFoNX67sbrv3uqR6HXfxGPPqI16HAwqrhXn9MdbNx6RmjY3XxZ7vo148JjV6ZGYHa/6I+We/yVfpMYHcwJnXiJQuodLGk6q4qz3uwy7q9ScU3oDE6lJ4QyKjSWTWiKx9QvMRr5NjIqNJ7rXIvTq5V6PwG/jaPsbiE94kL8qKZp3M6WHMHwv2gyOeCMTGgFDtcRccUzhCdehKrRL8doCn1MjdPo5UZfnlhyy//A6OVOVtdoJ++4RA7ZA7QxKrg3bzEZ56yKtkirk4RHr5mMQU4LhAq5M5LWKrQag3sZdVArXDXTjhVXJcXtGvi12pO8VZtfHlLpnTJrPFrjt3pvhKj8KZsfamQn1m1NkEY2J9iCcNcZZicxtq4r4SfUZmHZE7R+g3FXJnTO4O8dU6jnRAaLdw1Aqp22F18R3YnBFqopETKlUivc/am7H2Jtz85FukdhdPqZC7bRx5j00krrrl3gnmqsYm7pG4dSKrJ0BbJYvi7fqMh/SIIhgRWeVVf6NFas5wpQ6v4hPuowmv0xmB1sCV6uIq+WqfyGqVetImm7hP5rewlcckbp3ErpA6NRK7RmLVuY8HZE4b+fJDQr3Bj/7vX2Xt9yncEbkz5frHHxFqPXJnRO4O+ekf/gZrf8JX+TmuVMeR6sRmr2zETPjJ//vrbIIx99GUxOqiXT8mMto8RFPuowmG9IjEFaaPwh9TBOIqeOp1eJWPMFYf4huH+Ea9rOmLMGEdjvjq7hR9USE0urzKTnhTnKLOn+AbDdbREE+vYctVfL1J7IjWxLZtsIkmZN4ATx2SOUcU/gxHboiDjNr5/8h6sxhJ0wU9C8kSsmQMYkC2GUCyLCwLuLAQNwiZK8uDZOTxJcgSwkYMyCsCe4ZBZpgz5/R0d1VWrrHvW261dXXPzPHYGlvIBg9zzuk+3dVVlZmx/fvy/fsWEZlV1d0PF98fUXWYi1BVZmVGZkVkZeX3/u/7POTijMw9J/NP8c0eoT0gC06xlg0iZ4ijttgkD7mNLwjNLsb0hMwbkbgDPL0lrRZiRO73dge9RPS5Kx7imi0Cd4Dv9HeND9+o4+lyquIb9fJg2OZNMaQIOtx89QOM6RHmrEJgtHdAUVc7JLQrErhpVFCuPt7NRiK7hTW7zzro4msnOItDPKVC6nQRyyrmzSH2rEruDgm1Nsb1EYUYsfYn2DMJrLvLJoR2g+XVPezlCanoYy+q+EYbT2/x7eoZQm1jzevoNxXYfIZ6dYw5q6HfVHiTfoI9bxEaA1JXAimlGvKYTAxZhac7C4int/h2/RRPb6HfHOOqDTbxhFT00G72CYwW9qKGNZdX9O+SR8R2j8juSYCg2iJxRtiLFolzSqAPyzCqR2D0ePmTe6TO+Y5RsXx5UEIXz/CUMe5iTGRcktjSFCGULs6ij37VlD9UW+esg6dswk/Qrpr42vgdHNMYEZnSZhGaY9xlj8y94G3+2Y5ZsQ4e803xW1izNvpNg3XwmECXEw9r3mQTPiphoUMCfcBd8oRv0qfYszrOvE5qD/g2f8zyxX0iQyqZX8dn+Godt3w+U6dXfm+UTB6pdtwySI7J3T6Z2yUyG9jzAwox4E1yjruo8OIPfp3E6rAOxjsTSCLaxK4MK77+8a/z3eYJidtn+vyenCZ4Y1K7hzk9xpgeS16L0SINRvi2rNjLIHBSthhOiaw+rtJkHV6Qe+fY8xa38eNSfVvjNnpM4kxwlQ5CGVD4j1iHj7FmTRYvjkiccQl1la2TN+kn5OIccyYVqbk4J3Em2PMWyos6b7NPWQUXLF7uYc1PuEsvSBw5lQisEavogtDpIow6vtUkdHrk4RlC77GKzrjNHqLNTnC0pmyKGG0it49vdUmF5M/cJud4WpPQlC2t1J0w/WqPTIxx1Qa+0aLwhxizQ27jMxJngKs08fW21JiKC2LrHHPaxtMGfLv6lFSMdnrfyJKTGV/vEFk9Cn+MNa9Iu404x9fk17izbEquit2TzSujUwZFYzlF2Rp7zDGZuEAsx5jTNuvgId+tP8VZtrBmLVLngsg4x5k1cect3sSP+Tb7hLvwIbOf7sl5g3fB7PMm/nLA2+ySN8lD3NmQYPmIRH9C4T7i6sd7pNYZG+8Ra+8Sd96icE8JtA7mjZxFuos6G/+SzJY2C3vaIdJH3AYPMadHpPaAzB6TmqdEmpxWFGKCM6/wOj6XFyRu6qTWKal1KhsNZo/UKSGmSr+E6I5LTbJ8TITaYuV+gv6yTaieEuny/3qxbHMbXki1rzYmtU53IPJQ72BNa2T2Gc6si7cYIxZdVt4IZ3HIXTyWkwr1FO3rPs6sTWZJCGhsjHGmbRkcqEMCZYD6qkGgTwj0iWRTKLLNEpvn+NqYlTjHnkkI6crbKl/bvImfULhnrIQMGArnMRvvGYE6JtKHaK8OeZteoL08liYS84zCeYwz7eNMO4TagLvwIbfBJ1jXbcS8T2Keo76ok5jnBMqItfeE6Rf7+MqAu+AJK/GQH/2zXyOzz8vQosdX/+IHUPxQzjf0MYufHhIuB6ycC2JtxMuf7LEOn0hNsT4iNE/x9S0X5RH+vIuYdUiNU9buI8S0h3vTY2U9huQfEcxHmC9avA4+5S74lEg/x5kP8dRTVv4z9JcdguUZif6QW+8zYv2SxZd1vk1+l1v/t0jNh7uAIrMe8U3yQ6Y/OWHjPSMxLrFnYwrnklDrYylDiuz3ENpT/lHnl/jVv/Jv8vf+/B/lV3/hz/Ds5O/z43/+ENO+IooEjmkRmALP8UlKRaiwRTlXkM2HqARrbkOKHUAzLVhl0tSRprlsTqQ56/UteS5NIKtiQxjGu4lHka7IkpxVvqZICwIvZFNsyJO8tH7IxsU635QTkIy79WvyPN+FE1tORRiGrNdrOQVJC4Ig2nEptraP7QwkjWPWxYokjCjSjDzNytmGzzqXgcTWJhIEwS64SJIE27bJk3SnCt02IbbhQpFm5Emxa534brCbxIReRJbkFOXHi4JQNjmSlFWWk0RyUpK817bI05Sw72sfzgAAIABJREFUVJj6wtuZQpIo3gYV0vqRBBaxL60feRSShf//g3a6O0xv4ZhbfsO72zvzxvtMhyJLudusdwHENqDYNiW2B/Rtw0I2EsIyRBDvtSbSnUFEHvjfzS6kAtXfBQ1x6JMmgjz1ydOAJPLL2ksJMAkSIj8gT1KZ3ngSpBn4TgkDjXfNjPenI9uX8zRhnRdS05JIwmkax2yKFXkqn5R1XlCU9ZnVTumSyNdFccnP8HaPnTSQRIS+t2uGBJ6LLxwCzyX0vVI9KhCOjesoWNYM07zGsq7wxAJPaNiWhmvbiOkc/dWSX/9f/wp/9y//2/z1n/9j/L0/+6/xu/d/kfj6Ic5NFWdaJVDKSYRygq8cUbgNUrtCpD4gWO6zslus7R6Z0ca+OiA3m2zcDq5yglCqJFaXzOoz/ckHiNmR1HNaFYL5CZFSI1JqpHoT48U93JtDbt0+/vwE/fkB/qxKuKjiz48wX35MrNQJlxKyeesPUL7+iMySbIdYb8hmhFYjtztsvAGBWiVUa+R2m7tghLc8wZ4e8F1+QWo10F99zG3QJ7MaRFplF2xktgwF7JsDyC9wZ0cUThfrZp9ArZIYUnO6fP4BG79HqFVw5weIxSGBckzhtIm1E5yb+2Rmjcys4k7vc+u1EdM9nOt7hMsqa6eLPz/Gud4nVusSFGp3idUauVPDmT1ALI649UdsvCFrr4cz2yPQDnkbn+HOj7GuH7Dx+/jKEYF2TKSfsPJaxHqHxGhhTx9wG3a4Ddo4s/vkTpPEbHAXXhLqbQl+tGq4ygGxXSd3O4SG/GE4sST80l1WiYwWdvmDsnlzSGyWzAurijW/R+41EMohQjmRcwulTmA0WUdDtOnHRE6NIuzjKFWUV/vExoDEblAEFRLnuIQ69vHVNu7yhDfpGKEcE1sNjJt9nPkxkSH1n7k74HXawtPu4+sHJHaNt9kp1uyItT8hd0akTg1nsU9sNVl5Q2KrjTU7oPDapE6Vwp1IU4rRwVdrZG6HQD8htqtkoo6zOCAya2RuA3uxR+rWiO0TPG0Poe3hzI8kONLt4iyOiMwGt9GIyGwQaDXerobYyhHazQG2sk/iHfJm3cJRD1CvjijCNpukh7Xc49VPf43QruJqB6ReA6Efkog2d9kIW91jefU91kmLyKngKAcIvYKjHFGEPXyjirU8wDeqCE3aITK/Q+Y3CawKvlkhtGqkXmdnyliFI7TpAxK3TeJ2yLwBnt5Enx5T+KfcxpfEVofM7bMJxhKiOTumEANW/ohvssuyzdFB6Cc4ypG0d4gWsdPk+svfYHn9AXfZiMzr4qo1ArNFaDVYRT2s5X0i95h10kHox7jqCZnXZRV2WV79AM/cJ3T3ZHuihM2twgF52EC5/oAi6PNN8ZTAaOEbFTZJF1c7YBMPsZcVvl09401+idDq2MuK1Jya2715n9jpElgNedgVnZ3iNDDLSYlRI7CquNoxRdjH06vMvv6IVTgmsrtEdhehH5N58rETWhP1+hBPb7COhqyiHo5SQWh1YkcaTWbPPyLz+tjLk/L1TRz1GN+sEZj18rnp4ap1PK1J7DYIzCquekQRdsn9juSRzPZI3CavswuseYXIGrAKHpK5ZyxeHOAqddbRmNztY8+O8bUGm3BCVr5sz455k16wiS6l2tEZ7WwGgSEPnJJTMGD65T638WNcpSOvkKs9hNLlbS7BioE1wFKaJYRQwgq12SGxkBrKTEwQmrwyrU8PSJwentYhF2ckTp/I6uKqTVJXTjsia1QqQkdE1mC3N3+dPi11jU1CY8Jt9AmR3UW/OcHTurxOnpXzixau0uB1domntdBvqrzNP5M1bEMCMUNzQGT38fU+vtYjtrcfS85TYluCEmN7QmDIz3H7HGbeiKQ0XsTWOSv/IZE1RJ8esY4m2IsKsT3g1ecf42t9YnuMs2ijvDzhNnqMp/bQrqo4izZxCfBz5lUCrVkqRFsIRU7gIqNBaNSJzCZCqeAujvHUKqnTYeX3CY0WkdEisbu8SS9Y+aOd6cOen5CLHpHZwNeqWNMDnPkRnlph7Q8oRI/AlNrf0OpgziulpaKCp3UIjD6h2Sd1x1jzOq4igamJMyoDiUFZse/vGCaJMyJ1x0TWoAwqTuVzXf66vQ/ZmJjA7Q+xF20CvU+g93bPQSbklMPXBgS61NYKtU9kjim8SzmfmLUI9CGFL+GZQqvjGy0iq0fijAnNMYl9zjp4VGpqq7zJ5O+dRYdAH5N5A1K3Tyr6uIqcnq2CMer1PtbihMQZIlSpxvX1Hokj2xGeOqDwHhKa/XIC1d1ZY7aPS+GfyelZ2erJxSWhOcLXu4RWB+XqPpFRql0VCY319abUWJeMjdgakjhjzFkDY9qg8C8JzTGBPsaaSftJLs7xtB7adZV1+JDUOcW4qaNf1yjEM1L7EdasQ2SO8bUBnjok0M+JjIeQ/1AesGfykL7xT0msIZE+IrXOufU/xbqpUXh9xLJOoIzwl6cSHun28JadXajxXf6pbDsY8gp2Yo6I9B6pJS8UBGoHe1bnbfIYZ95Ae3WMNT3mbfIIsWwTakPEQrYypJa7Ld/XHBDqPbRXR4R6l1Dr4i6aeMsWvjYh1E/xtTGBMSa2JuTehQy19B4b/4cE2gWeKqdHq+CMxBlizupE5ojCfEq4PCVWx6zdczJzRLjsEmsjVjvQplSUWtNjUltemPCVLrExhuQz7KsmkTrk1n8sbSGGDEftRRftRYPMumTtPcFfjnBmPVLrgtx+SGyc4S3bbPxLArXPzecPCJQhmX1BYpzhTHs7lXuoS726t+yyEueloaxOYp6S2Wek1hn6yxrf5b/N9PN9CueC1DpjJS5x5x1eh09leKIOufn8AXfhE+xpi8K5YPnVMRv/MblzTmKeMvvigMK9QH9VY/n8EHfeIlAl0NSeNeVEZdnFmbXQX1XeMb4U+bpIH6C+PEF/VcFftEmNIcpXh8x+8gBv3uNWPCbRTpn++BB33mElZOshUEdk9iWJcYG3GGO87LAWn5JbTzGvepivOmy8TwiUMeZ1C/umw3f5Dwm1CfrLxi6M8ZdD3FmPwnlIYp0i5h08bYjwLlDsMeqiz9PKf8v//l/9e/zqf/qn+B//83+fH17sYThf4bgKrm4S2wGeViow/YAkjAg8f6fijMPScFEertMolme6NNu9PgrCnQEjiWR7QU4dQopMhgJ5aQsp0oJABLu2waq0e7w/F9lqTbfK0bhsW2yKW1bZejcJKdKVbGTE2e5jb4ODrU1DhgiSM5Hn+W7esdWbblsaRXke3YYCoe/v3j+Lk12AseVkZHFCEacUcUpgu2Tl2Tkug4i0hG3K+wp2LYqoDB+2j50vPLIk2bUm0tL4sZ2DbBsWke+RRMEfDiqSwCKLPJLAY5VuGwDRrlmwWcl2wZYn8a5ZkOxaAltg5bspRrxrI7zPgtiGDtuX33EpAjarnDj0d7OPJAp3zQapHfV3IYdUlP4sZ2L7eWSJR5YGJUcj2u1zsiTdfUGuspw4jMgT2ZSIgq3pZGsRkWwJCe5MdpDMdZHt1C3bJzZPt1+gKUUJL9ne/+16s/uz7ZOaxuFOSSqnKH7JzpCgTzn1cPBc+2eaFaEvCDwXy5xjGlNs+wbXlYGFcFVcR8dzBcbLV3z9+1/wP//3/wX/4K/+PP/Nz/0R/sF//HP8qPvXyeZPiLUesd5FeX4fd3ZMpEvQY6AeklgVQnWPYLlPolW5FQNitUmsNsiMBplRI7FbWLNDnHmVN9EFsdbCeHlfchvcBiu7Q2Y0EdNDcrPF7Cffx3hxn8JqkxlNZj/+CPPFPoXVIVJOWHzxfZyrA1bWgGDelJYNt0ek1VG+/ghvecJKyJdTq0Wo1dj4A9z5EaFa4y4Y8V12zvynP8CZHvJNOuEuHGDd7KGWNpDYqGHd7JGYdWKjga9USMwmsd4g0upkVpu16GNePyDWqzizfTZ+D295tFOg+sqx/HVxQG7VKew6sXbM8svvkeoV1m4Lf7GPffWAcFnhVvRJtEYZVtTIzRbLn35AoB6QWnW85TH+sop9IyGdsVHBvP5Q6mLVGrFeJ3faiMUBgSqDpEI08BcNAqVGYjYQiweIxR65UyfSK9jTfbRXxxRCXg2PrTq3cZ9MtDCnDxBKhUBvchedYk6PduYHX63vdtO56BNbTez5AxKniqcdkDh1CaO0u6TuAO16n9t0TOTIg5+ny0bB2/yR3Iu6LdZRjddph0L0cectuSFVK9xGA1Z+d8dUkLrUDptgIg0dzgmroIVQDrDn+6WBpEOgtTGvK2SiTqCfEBp1EqvD2/SC2GzgLPaxF/dJ7SGJJUGhzvyY1GkhlEMC/QhfOyB12jiLIzz1hNCo8TYbExjHOMsHFH6Tldcv1azvVK3u8phQrxMadTZJH09rYM1reEaN1K/g6veJ7Ca5d0EetHBUqaFMRB1HPcCY3yP1mgj9CHt5hD7bI/Mb3KYdUr9K7FbRpvexFke46nGp3pS/D8wagVkjdpoEVo3YrZN6TbTpvbIZ0mYVDtFu9pl9/RGhJUMLyVI4IBMDIqtbsgWkJnblDSXMT2twG05InR6x1WH59T0St4XQTwjMGnnQxTeqeHqF1GujXH+MZxySCMlb0KeHZF6fxG2T+W0SUSN2T0iEnHEEZoNNMiYPujjaPsbiQxL/EN+syoOM0ZMhiDghsI5JRVdCLrUamd9lFXUR+hGpaCO0OqvgFKHWcZQqd+k562hC7HQJrTa5PyTzBjtuROb1eJ2d7V7O/T6J6OAZJ3hGhczvkpStjcBo4unyFlgVQrsh78uQ85DElW9rzO7j6RVc9YTU65C4bYR2Qu73iJ0medDDVvaxlQMS0cTVjhGaVKxuIYeBWcUzKkR2Hc+oILTj8rGqYs4fYMwOSVyp0xSq1OBKk0UHfXqAMz8hc/uy8q/WSeyu/Ddc2lv0mwqZmOAqLVylVUIne7sD6vz5IW+zZ9JS4UzQrqtsokdo11Uy9wx9VmOdPMRc1HG0JsJoEYs+wmjg6hKcGJo9HKVWtoeahGZbTgOsbX29VU5xWvKqsDUitiekrpx0CLVdqhnPCE2pfwyNidyn210cpYGrdIjMCbm4xFm2Sk3qhNju42ldMvec0Dglts6JTKlXjew+oTkicU7JxCmRNcTXO4Rml8wb4ar1EszZ5i65JPeHxE6P0JS6SF8bMH9ewVP75N4puT9GuzkgsrusAvm5b/kKuTgnNORzZM9l2JN75yUIs4v6cl+aPJYVnMUxoVFn5fdJnTaR2cCZH7H2B7zNzssgo4Kv1eScQ62z/PqeVAfrTSKjRVhaQmKzia9VEUqF23BEZDYxbvbJ3A6Ft7VaNPGNJo5Sx5pXMWe1nabWmFbx9e4uiLDmddbhBZmQ7A9n2dyFFta8vgu5ti9b8zqFL/WhzrK5e19rXie2h1izJnfJ0xKyOSo1sX2EKhXAm+gSe9HAnjf4dvUpkTVEqJ3ybU9ZB4+w5k18vcMmOiV2enhau9TlnuMs2tgLyRlaRxOWr/bw9Rbc/hab6BFCqxOabd4WD0ndPsrVA5av9vhm9YjY6WIvKxT+CE9rYi9qctrinSFUCZAValt+X3Ik92Srtt3eEmeIs2jia4OymTPcBXfG7IDMfUjqnnP1xceEVodNfEoqBljzGsa0xm38CFdp4yodEnvMm+wZrtIl0KVyVP77kvpWc9YgdU93X2fOok1kXBIZ54SGnJHYizbr4AmxeYFYnrLxnhCoA1JrRGz22PinhLqcE8y/PCa3H5E7Y+z5EdqrAwrnEaF6jjNrkzpdXsdP5NXqmzpi0WbjPyTUBlg3dUJ9wMo7I9Tl3FIsm7D+DGtaw57WMK4rfJM/LDWhcoZp3TTRX52UfIsugdYlsSTvQixb+EqbSO+RWEMJxLQv8RRp0DCnbQJ9SGAMd+Fjaj2jEJ9iz2WQ4ywb5N5kp0JeWU/x5yMSbcytd0GotInUHok+IjPOSE3ZtkhMyczwVNl82viXWDdNvFmXzDglLiGUgSrBur4+wpy9azKk1gXuvE9qXuDOesT6KbFxxsa/ZOWdE+lDjKs6xqsGr8NnZNYl2osGuZDN1kDrlbDLMbf+Y7ylNHRtvEes3EsSc8KX/+IHst2hyqDp5vN9Yn1M7lzgTNvcfL5PpJc2EmPC8vkJG/8RYiFDF7HosfYelSY02SR5kzxFLNo8/5cfIBZtcucU66aOt+wSaH1CrY9YdkjMcRleNHehhv6qQqIPsK9rBIsuypdHODdtzJdNMuOcRJNaWwlvHbD8qlJOdIb4ywnubEhqPiY1HuNMhzjTAWvxlNS8wJl2UV/UsG46hOoY66bD8qsKa/GYzLpA+brGbfAJsTnGumkS22d4/iVXyzY3Vw1+b/S3+bVf/NP8nT/3R/mVv/wfcdb4Vf6fP3iGad9gKHM83UIYLsJxiXypwNwaMdIo3k0d0lgGEO/YDHk5eUh27YA8Sd9xIOKEKAh2F6PfTT9yaRMJ4t2EJPIjVqsNSZyRpjl5JoGYSZyR5yv5uuRnb3GpUS3SAt8NdiFKkeW7OcaWP5FG8U5lug0q0jTdBRWr1WrHn0jea0q8bwYpimI3OckyecE9DSM2WUHoeu9mG+Xj5buiDB98fCF2RYC8PG97rmCzWhH6vlSmRtFu5hEFQdnYCHZBx1Yo8YeCisg3SQKXJPDIo/cbEu+AkttWxHZe8f5ta/nYNjBkiJCVh/t3DYrtfcngI91NQt6fV7xv33gfbBkFfjmvWO1aFdumR54m5aRDsieyEgIah54MM8owYVs5ifxgl0rJJygkiXzS2GeVR6WZIyzDind8i63G9Ha92T0R7zY88e7J337hbAOSorylO/KqbGgEnrtjY0jApr+7hb7YqVOTaNuwcIkCD9/Tcew5pnmNab7CdecEvoFjaViGSe64GNcKv/q3/hK/8ld/nr/7H/wJfunf/SM8P/ub/OiHH+LcVMntIe6swuyLD1iLLu78QQl6/JDMOiJU9nFu9tC/vkdh9YiVOurzDxGzfUKzjq/V0a8OcKYV1u6QRG8gpnuI6T1uRY9geYLx4mO8+RGpXidSq1hXezjX+wTzJvarI8T0CPvqPpFygnN9gDetYr864eX/+2skZpNQrfE6HBPpdVKzRWI0ScwmyvOPSMwmt/6AzG4TKFUyu03hdAnVKr5yTG63EItD7sIBmd38GeDmyu2yKVsbK9GjcLtsvAHay3vcBSMSo87G76G++JC11yUx64RaheXzDyQbw6ySW/VdqyI3a9jX98itOt/EA7zZEbnZIjOavAlGmC/3CJcV5p9/nztvgFjscRf2Scwm3qKCebVPbNTJ7AaBdoh1vU/hdEnNJtbNHs5sn0ivsBItboMO/rJBYrRJzDq5W8ed32clJEsjNupYUwnJTCypNE2cOoldJyqfN0+pUYgBQqkRm225i9z+MFxezQt12VpInCp3SY9MNFm++IjQaHKXXmIvK6Sijbl4QB60Ce0GvtFgE53hKx1iq84qrHKbtLGmhyTmiJWY8N3qkvnz7xPoJ3xbnPEmneCpFSKzReb0iIw25vR+2Y5okYse5lTW21eetKH4+iGbsEcuuoRGE3dRITYbFH6bwm9iz2rkzojE6pE6XXxNKlI99YDYOsFT6qWGtUtstvCUCkI5pvA6fFucEeh1MqdDqEutqa/JCU0uerxJz6R9wpK6xdju4WoH+OYRq3BCbF1gzvcIrCq5L5sTqWgi9GMSIa+mm/NDIrvBOu7iW0co1z/A0Q54W5wROW306R6+UWUdDRDaCbHTJLIbBFYN36ii3nyIo+5zl40Q2jHK9T2EViGy2yRulyLos3j5EZ5el1cV1TqFPykry0024WR3BX4TTsicHrHZRn25RyEGrKMB9vKQ2GlSBPIA7mrH5H6X1/mE27TH7MUPCMw63D5lFYxwtQrm4gHfrMd4xgG+dcIq7JN5fSK7haMelXOHQ3z7AYFVJ/fOiO2BBGh6FYqwXbYzJGjzdXaKb1bZJEMc5ZjcH6BeH/A6vaDwR9jLStl0kGHF9krqdkIR2S0cRbIiIqdFaDWJ7BaZ1yZyGjiqDBFS0SUwm2TekHV0yirqEVr18sDTkbvyrZZWO6QIO0RODX12D2N+n3XcI7CqLK9+k8CqIPQDXF1CM63lAyKnjm/WCK0GjnpCZDdx1WM8vYI23ZMzE+2EzO+WAUmXwGgRWj3cpbwy7SwbhFYboVXx1Torf4RQaqR2V4YVJW8kc3q4SotNdFleMZZXhbe/t+Z1ImtEbEtlaKAPSg3pGOWVNDLYapssOEe5OWadXOCoDTyrTeoPiEUPayZDurv0gtyXjRWhNUrgYh/t+pBUDFmHZ+XH7hGVGktP6+9mIJk4ZfnymNiSUwxZ9T7DWVbZxBcItUOgjwiMEZmQV01dpUbhTyi8M0JjhDPvkdjn+Lo8RAZml9iaENunUq9pyUNk7k1IxZBVcEpinxFbY4TaInUH2MsqQmtjzZqY0xahcUrhXaK8OsJaVFCv97lNzlGvjliHlxSeVJRuOQtbEGRsj6UJQ+8SaG18VVoMPKXGyh/gLo/Rr+4jljJkFcoJxs0+7vKY22hEoNVkQKo1JBhTrcuW2/SIxO4Sm+0yuKgTWy08tcImHBHqdfzyfcXyhMhu46o1fKPFbXJRQiDPdwdvCcRsI9Q2t/FDfL1bshJkS0Koko+w/fX9sGtrhkkc2VbZNi+2jJNMTAjNEfp1jbf5M9bh5Q6CGNs9adQw2mWDZYCzrMupg9MndvqEZrfkgfQQaovcHyG0Bo7SIHUmrINHeFqbTAwpggGx22IVyjnW1jLj6Q1S0acIRvh6UwaYYoCjVFm+2sNWjvD0GpHTxpgdEVqdHW/F09q7v+v2sdiCZ52l5KnIoK0jgzfnHPVVRbZORJ91NEJ9KSdC9qJBKgYEZovAbMsmhtEn0KUBJ/fO+ab4lMQZ4+s9UnfCm+zpbkq0CR+xDh9iz1tSVxo/ZhM+wlNOcRYDbqOnuEoHZ9kmsiYE+inaqw5i3kcsOqz9c+6iC/m1qHRIrQmJeYa/HJM7E2nCUpv4yoi1eEZiTvCUmpwmLtrExgjrprG7ou4rPW6Dh7iLJoHaYeWd8U32BLFoEpsDYrNP7k4wb46IzR6JOWTtPSwnFFuGRJdI7yEWTQox4S68JLVHhHoPb9kisYaE+imBPiHUJzuQozFtkDgTMveU1HpGYj3GU4do11UCo0toysZNYk9wrwfciqf48y7OTY1QaRMoHWJ1QGpM8JY9YnMoWT92l8TqIhYNxLJN4V6wdi4IFj0SfYK/7Euw6FUdofRZh9LWYV418ZUht8FTVu5DYuOUSJsQaWM2/gXGVRVv2SV3zrkLn7L8qoL+sgnF75I50qKSmBPW4in+csL8pxVu/Sd8m31GYk7QX9YItSHOrM2rH91j4z8mUIdE2gjrpklmn6F8XeGb9DOWz0+ItBGLr474NvsM7WWVt8mn6C9r5M45ytcVVuKSVz+6z134lNSaYE8bO7hqZk8ItX7Zornkm/QZ9rSJeV0j1Adk9oRA7aG+OJbTFeeM2ed7rJ1zCvucRBsTLAb486FUlS67mNcNCveS19EzYkNyNjbeM95Ev432dYdgec6b6HeI9QvmP62Qmuesvcdk1jnmVQtfGbESj1mJx+ivmqVydiIhonPJCrGXPTR9gOaeoi56fFb/G/zyL/wpfvnP/3H+5l/4d/jdhx/ycvrPcLwppjpFmAZpIM9/geftDsZBCXMssnwHenx3pkt3es6kvLCdRPEO+ChbAunubW/X613AsGVdZHHGKn/3+tVqQxRKtkWeryiKNWEYE0UJd7dvdjaQPCkoSgtJ4IWsi41UnJYfa9emKMOSbfMjjuNdk2Jr8iiKYmcNWRfF7oJ6VDYgskS2RFZ5QVEUrNfrXWCRxQlZFJOHMYkflmFMumthhH4gORhxwqZY7T6/JIx+xvSxvQWev2tQyOKAtIpsQ48g8HAc6w8HFVJPapJFAZHnvweclABMyZdI2azyn5l5bG/bsOH90GI7A9myHX6W/ZDuQo537YiMJJK8iff5E5Jx8bMtjyjwS0BlsGs+SC5GzJu7251tIww81kVWBi7ZLj0KhCcTsDKZkkFBQBJ5FGVQcbdZ/wzU830Q5rYClG+DiJKGus6L8kGX6ds6Lwg9XwYVZfqVpxmhL20fgee+9/nFeK5DEoUEntjNPrYBjC9chGNLRamr4jgLXHeGEHMs64YwMPGFhecKnMWC3/+9/5tf+Z/+In/nL/7r/O0//W/xN/7Ev8IX419C+bzL1R98gH1T4S44xbzeJ7WaOLMHpHYN4/pDAuU+sXZIZsjJgvVqn9xsU1gttOcfMP/6QzK3i7uocvP5hyRGh9xqoX/9AYuf/hqvgwHe7BDz1T3s6z3u/D652eD6D/4PFl/8BrfuKd6sivrVR7g3D7jz5CREe76HN63zJhrjTA9YfvUhbJ6wcruI+fEurHgdjsnt9m6ukTsdtJf3CJSqbEkYNVKzgTPdZyU6WDd7hFqFu3CAmB8SGw1yW76PfXNApNexbw4ItRrGK/m2a6+L9uJD1BcfSnaBVkEsDtFefsTabWFdfYw73SNUDkmNCqFyiH39MearDyG/JNHqmC/vEy6ruDeHONf7uDcHbNwer+Mu9nQPd3bIt+kF/rKGtzwhtWq8iXu8iSbERpNYr0v+hlEjdxpE+jGZXSPSOsR6E395TGJWSO0KoX5EqJ2Qmg3eJI+lvWN+xCbs4SoHFF6HyGyQuV1CXf7wnDk9rOkRodEi0JsUYoA1PUJ5eZ/EbpGLFsb0I5YvfgN3ecB3q0tis81tckHhD3HVE26efw+hHxHZTRylIgGF1qiEAVbIRPmDt9ZDLJtkbod12CG2qrjKIZ56gq9Vyd0uvlqjEJLJEVsNErtVqvvq2LMqoS5tJkLdl4YPvYan1FBf7RGZDb7JJ6ROFWsquReR0ZGTCUC5AAAgAElEQVREb71G5jbJvSbW/B7OvNz4622c+Qm+JkF1id1Eu7qHp1aJrSbrYFDyGeTjlthtfLWKvaxiL1q8ST8jExPM+QNCuyZr9uoZxmxPthyiPquwT+RI3kRQchhctUrmd0m9JoF1zDrukAdtzMUBidslFW0S0do1KTy9sgsp1tGA27RP7Nawlvu42jGJ2yIP+hizQ1bhiBc/+T95nZ0RWk3M+THzF/dZBTKo8PQ2L3/8G9zFZ6ROD3dRwbg5JHf7mDeH5GKAMXvAbTLC0yt4eoWb599nFfXlFGVxgK0+IHbqRKWeNPPkhCJ2G2R+A1t9gG+e8Do7JfcHZKKPvTwiEQ1WUZvYlc2JVXCO0BoI/QBz+SGp12QTnctDRMmkWEdDqfQsGxKuWkGfHhLZHW6TM3lF3O7uphipkMGINIk0WEXDXbtkO49Zx32KoIurnRA7pTpWqZJ5Q26Tc1KvhW/WcNUab/NHxE4f5WqP1OuwSQYkooa5uE9gnxA5VVKvjrm8T+hIXom5vIer7RNYJ2R+E0c9wFGPSD0Z6IVWE6FVZZjitLCXx5jzQ2K3Tey0MWb7FMEQZ1knNPul/WKIq1YRegX9ap/E6iCWVRbPP2blj7DnJxRiQFAGBsa0uoNkrsML7EWD+df7RNaAt9kzli+OMWcNzFmDTfSIwBgw++qA2+gxeXCOMa9jK02K6Ix1csHi6gG2WiX1B6yDSzytgzk7JhU9NvEYe1EhFWMic0juj3CWNTythafJ5oS7bONpfRJ7gr1skLpyv29O63haH08bkNjnEk5otMg9Oc9wFl1p3XBPy6vydVbBGZ7awZw2sWZdYutcTgisIb7eJrJO8XUJGIzMUXkQlG0i/eaE2+gTEvu0rPe3iawesT3EWXRKIKHUlsb2iNiRUMXE7ctZl39OYk8IzSHOQl7BNab1HUwycSYoL/ZJrD7fFU/wlBq528eaSfaPnJI10a8fkIuebFroMrTInI4E+zk9jOsDXsdn5G4fT61TiIFUj6p1QqPB2+wc82af57//D+X3SbeDNTvA12q8yS/IvAHW4gShSYWsBKf2sRfNsuEwwF40EGqb1+njEnTaYRNdUvhnpVL23UxkFZwTmn0K/4zCP8Oa18nEZHeAT5wRt/FDUneMOW3wJnuGKNWmgdFFaC1ep5esw1OUq3148xn69AhnWSU02xJsWSpDPbXPt8WnCLWJvaiU2tkxqTvBmsn/f27jMxz1mPmLD0iENAoFRovEHVAEMjQwZkfYywqOUi2BnLIllQddbOUQ36xRBANyf1C+TZfI6pK6459plQi1Te6dEhi98nGRRg+h9HCXstGQOENCSwJ/p18eE5nyscnEEGt+grOs8Tp9hK9vGxAP8bVeybDokokxiSsVptJyIUGlm/ARzqKNs2zzTfEpd/ETAu0UoQzJ3PNyIiO/1oUyYBM8Y/lVhcSccBc+ZO2fIpYNVt4ZG/8Ra+8x1nUPsWjxNj2Xas5Zn1i7kEpOu4t5XcNXuhTuOWvvgukXD3iTPCW1xvhKF+XrAzJnTOaM8ZYtYnNAYkoeUmaPSO0eod4hMYe8iT/h1n/MSpxJ4K/eJLGG+GqbQpyyCS7wlTah1mUlTnFm9XI6I/kPoVFCS5cd1uFDhNIhdz7Dno0l1FLr4SpNHKXJXfKYxJ4QKWeEyxGJPiRU2oRKi8IekRpDxLRNap3iKdJcsgkm+GpDwj29c9SvK4hph2+iZ3jzHtqLqrSS2Gf4+hBX6ZWH/TN8ZbBTlxbuJc6sg3nd5Da4xJ42Sqj5OcvnJ+T2JaE6wVdGpNaQzJ6Q2xcUzhNy+wkr9ymzL45xZh3mXx5h3bRIS5Dn9IsDfGXASlyy9h7izjpyjqINWYuHzL884nX4FPumRaiNmH6xz9vkU6ybJql5ivqiIhsYszZr8ZB/+U/+N1binNQa48yavPrRR7jzFhv/ksQccfXjj8tpzCli0SbUBiWM9ZzMnuBOGyT6EH/RxZ93MV/Wsa/afBN9RqqfE2pD+bGtM97EnyLmfdQXDQrnCW/j38G6HuDcjFi5n/BN/Dt4ixE3PzmE9T+GN/8U86qFWAx4E33Km/gzVu4jjKsWmX3JWjwmsSbyOdSGWPaEZP1beM4F/Q9+kb/1F/44h//ln+WXf+HP8E8efsjv/+Qpmvkc117gmhqOZchz4O5K/3p3AdkvmQzbc927WUdUNuRDkvLgnkbx7lC+yiSXYZXlvH39RvIbyvZEGqVkccam2OyCi6JYE/jRz+hN16tbgkC2LYpU2kVWpWkki7PdLQ5kuLJFF6zKM2foB7vWx/sAzjiOyfN8FzrEcbxrRKzyYhcwxIGcrmQ/A+2MiCL5dy+SlNARZOG7tklUzjfCsp1iG6ZkYZSsifcv2DuWRZ6meM67Rkvo+eVkJse1nRKsGeP7Aj8QZVBxuyEJXOLAJI1s0kgQ+4I0jHYhwTY4kG0IGTa8CyDeNSS2YcUql22Bd2yLbRCR7IKOd82LbGe82LYp5P1LtkUUeKXq8/3JyFb3me4Ck3fNinc3GT7IlEaGBNK6kWcxqyLZEUa3SZT8u3qsipgij3amEtnUeBeKbFkVm/dAJdtq0Pv6l21D5N30ZRvqBLvHZ9sceadifdei2HIp4lDqSB3LLEGaOq5tIVwVy5zKyYeYIdw5vqdj6Ess3WD24mvcpcXeP/yv+V/+0s/xP/zJP8bf/3P/Bv+88ddwp5doXx/gL5uEapNArXHz+fdQX/wm3xVjUqtCoNwnVA+I1Qqv/TH21SHhokqi1UiNGtb8AE+tIhY11t6E5Zcf482O2LgtcvMEb36AvzgkWBzh3uzhXN8nVI4Jl0fyz2YNvFmVRGsQLI4RswNSvUmwqONcVUiMJqFWI1CqhGqV3O5gXu1JJoXT4XU4Rn95n8xq4y1PuPWHXP3412H9GF+RgcTsp79B4bbJnRaxLmcfgXrCm3iE/uo+7uyIu3DEyu0SqjWWzz/kdTgms9osn3+AOz/gbTzGme1jXN2TmlLRxVeOEbM9Yu2Ewm7g3NwjUo52LYvll98j0RrkZptIqeLNjki0OsaLe0x//D3uvCErr0lmNzCv9vAWFW79Mcar+6gvfpNN0ObWH+LOj9Ff3Seztm2QY1Krxko0Kewh3qKKr5yw9lpEhtRrFm6L3JZVSl9tUogem7BH5jaIzCqJ3doxKrZgN0+pkVgdecCxu7iLCub0sKwnV/H1QxKnSuo0cBZH2LNjhNYksttkfhdHlRX3dTzEN5qYsxMyZ0LmtkjcQ7Tr7+MpValMcyTnIRN1UreOUA7IRYvIlEaOXHTJ3S5vszN8TU4vQqPByh9gXO+Tiz6p02UVtIjtmmRHhBNeJ2dkbrucgxzhLVulfq/PJhjJXbhZxVMPyEWDQozx1Ra+2sBdVvGUKpEhg4rEbnIbjTGn+2UTo0Vit4jMJu7iWGoCzU6pUjyVG2chZw+B0cOaDdnEI97kZ7jqMdPnP6AI++RBj9BqsHj5UXmYlkYPoR+S+XJq4ek1YruLtThgFfWJ7Aba9D6p18ZVj/GNKolo4ZsnCP0I36wQOQ15/36PVHRJ3C5Ck9MEyawY4xstHEUe8AKji361j6/W+Sa7ZOWPcOYnGNcHrP2RbNY4DXyzSmjX5XRBPyH12qSijXL1MebiHr5ZIfPk4cJRKqSiQ+q1WF79gNCukPsdHLVCZMvPIXE7OOoRQj8kcuTnlrojcn9A4lVIvGOEdiyr1W4L36iR+wO+XT8mdrpEdpvQavB2dcbr7AJXqRFabW6Ts7I1UpN2C7O1Y1FknjxEK1f3Ca0m36wuJYzTOMFVj8gD2byYPv9NIrvD6+ySxOlhLfcReoXE7ZWzj4Fsa4g2oV0jEbXy71HBMw7xjCPJGFEfcJv1Meb3ShZJg9zv4GrHJc/jhER0MeeHctri9blNTsm8HoHZLCcfXW7TEfbyGFetcxtflHv6FrHT5u3qjMTqoL16QGS0WPsj3GWVlTfEXVZlW2bRYPHigNw75XX6mMDooV7Jx/YukbX6rWIzNIcsXhxhzZvSuuCc4modbKWFb/UJrB6B3UOYLYTRIHSkrSAw5CbfVasITYY81ryGu2yzDk8lNFBpkImx1INqPSJL7s2dZXN3tT4TZ2TifFejT+xzcm9IaPaIrBG5uKTw5QFFqE3W0alUyxp92ZywzknsC0JTXpUOjI60gehjYkvqRYUiLQ2pK4GOgT4hts9IbBlg2IsGsTVi5T8iNE7J3Ef42rBUS3axFicUvpy7bHfwviYDCmve5Jv8U0JziD1vMXt+QOGOic0e+tUhzrzCJhwTWy2M6weor+7J6dn8qIT0SrtOYsuGhLuUmtFt0+1tekFktgm0Bpkj1aQyNJXfy0OjgT0/ZPn1RwR6ncLrEVotfENyEXy9hae1dlYL+Rj1ShtFc9eCMKZVQrPPKjjftS8k00KGOPpNhdgechs/JHFGu/nI6/Qxq+B8dz9vsies/EucZYfcOye2Rwi1hb2oE1pdXqeXFMEYY3aM0BrS3KM38XTZGArMtlTFilNCq0fi9imCMZ7Wwlm20a8bBGaH3B8SWg08o8KbYkLqdRFqHXtR4y45pwhGmPNjlKsHZGIgFclGC6HV2SRDIruBq53gKCfcpWfYywqZGLKJZBAj1PYu7JNWGsllie0hRXCGs2iSiwtS95zb+IlsnZgtbOWY1L4kNCTnI7J7eHqD3B+V4VuP3LssFaZdnGWTt8UTUjEgcbv4RoPQGJK6p/haX9pl3DMy9wx73iJ1Tln5T1kHT1h8fUho9sm9CZk4w7hp8ib9bV5Hz0itU9QXRwRam9vwnEjvY1zVufWf4i3G5O6E1OmQ2n1W7iNi7QJv2ZNtS/dM8gmWHdx5W1orrusk5hh33sJTZMiQ2kPUF4ek1pDcneDM6mivjiXE2xniLdv4Sp9QG3IXPiTUOtizE6ybKpk94ja8wLypor865ja4YOWdoV8dE5nnpM5DjJsWgS75JZE5Qr+u4ut9UvsZa/+3sGbd8vtCW359lwrizLgkN89J9AGB0iRSWwTLJqkxYOWcyXmH0qFwx6y8EaHeItQ6pPaY2Bjj3rTx511WzgWhOiSxTrFnbQJjRGCMmf10q0C/RCy6uPM2gdonUAd4yx7WtI6vdlkJ+ZgGitSLZtYlzrRHag+JjAFi0cdbjEnNRwTKKe68j1jIOYiv9Hf8CWfWIbXOSK1T3FKXqr6oktvnfJf/NrE+JjEmBOqAtfeQ1DrDummxEpdsfDn70F/VeRM/I7PPsW4aZZAy2LEqNv4lr+MnLJ8f4c7buIs2sTFk/uUBiTkiNoaIRZvpFw+I1B6xNsCdNjFeVHFu2uTWBbE6Qf2qRmqdsvEfYU/bvPqDPdbiCRvvE5zpAPumz7fpPybRH7H4aQ2jZFRklpx+mFct3kSfkpX6VXfWY+09IdImeIsB7qxH7p5L/azSxw8e8uVVBc+54J+O/w4H/91/wvf/sz/JX/sP/1V+7/HHzBb/F5r5HM24wbY0LMvANi2SKJawyPKKfvwe/DEOo3cchi0eoJzvb9WfRTn/2HIHt6YL+X7ZDsq5bVRs2xRFWhCGMUWx3rEpikLaQvJ8JVsWSUEaZQQi3IUb63y9U53uLoyXQcn7DMQ4jHZwzG3gsNlsiOOYKIpks6KctGznK0nZaMjTjMDzybKMKIp2k5EsTiiSjCyMyd57rLYmkVVeEPx/ZL1JjKRpYp5HwBZ8kSHZFggIhC1YNCwI8sE6GBIMgxdvB14MHwyD9oGWAZsC7DEt09Zijzicme7asnKLfV9yrarehjMmxyApiTJlcYYzPV1LLrH++/L9+xaRmVVd/fjw/RFVLR4ClRWViIyMysrK7/3f93nKZkkgvDKAkI8Z+oHkOJavty88bNMq2Y4xUSAfy3PFts3iBwI/EPzcV3dv+Orulti3SUJ5SyNBEnjkkTyUb5gJ7+wW4XvWiq8HFaEvtmHExu6xOYyvi3zbmNjcv9GWbgINqQDNSONo++smENm8vfm4737dWDL+dMNjE0TkaVamYhFRKLkVaeJvmRFbUEo5/VivEpJIbJsT789L3rU7NtuboAwl0i1ZddOuSGP/a7coFMSRRxL75STFK29+Cev0ttwK1za3bIrAEyWrQpo/hGOXelIFy5xi2xNse4JpXuPYSzR1hqHpOLrK9MU1v/mNX+bv//Jf5H/5S3+Bv/fX/g3+sPnfcPUnLcSsgZg3cGdVEqPNbTAks5tMfvpN7sIugfKI3KrhXO+wdvrEShPzYodIqZJbTQJD+uD1qz1W7hH+oo472St1nQ282WNC5YBgsYeYPUZ98R3c6Q6pUSXRq6hfPMa62OPGHRCrNZzrx4jpAc7VAc5VFXu6R14GCNZkF3u6x60/ItTq6BcPSa02mdUh0hoYVzu8iY659UfY0z0ufvQPeZses/Z62NPHKC8/pHA75E4bZ7aLrxyS2R0ivYE9ke2KxGiRmC0Kt4c7k9BNe7LDSnSJ9BpisU9mtyjcDsbVQ5zJI3KrzsppYV3eZ/nFt0mNGl9GQ4yLe7iTfcR0nztvSKzWidU6/rxCYXVwrvdQXn2HxJQgUHdWwZkekjsdYqOKfvkBN94IsaiUjIoWkVYl1A5JzCqRfoh5eYC/lG2LzKljTe8TqPvc+D1u/AGpPSbUO4RGk6+KEwqvTWjWsGZ75GLAm+SMxOpizw5xF1USu4e7rOEpdVbeiNTulbC3DZ+iijF5SGg0eJOcEZjyB6rYaZdgwn1ip01kd7iJz7CmDTz1kLu0xSpokAuZyGfOGGdxiKftkjo1ErtGYByS2I2yQdHEXR7g6xVWQY/YqmMvdgn0igw+rDrOYpfQPCQya6R2m8hoE5ltPKVCbNdxljtkzphCHGFODrBnBwR6jciqE1lVQvOQzO3jLiqYkz0yV9oVQqMq7SRGhbvoCP1qh8hslbT9JondKbWxexIgqfUJjCOE2sZa7BK7DW6TJ3jKMZnXJzCbWMsDqdW02zhKZXuAtuZVVsEYV6sQWFVsZZc86OMqNZxlHd+o4WqHeEaVyGmSBz18s4ajHmDMH2MuHpGIJoElmQbK1QMZBCwrWItDimBAYDbRp7s4ShVjekDsDIisPvqkUoY7p1jTA8zJPqEuLS6J1WX2/D5F0MeYPyaw6qjXD7GX+6Reh9hpYS/3EcY+jrpPYDa5/Py75P6IyG7jGRVmF98m9Vpkfg9Pb6Be7ZH7R2RiUDY/OsRunciWdevQapL6FfKwSmQ3icwRN8kQv2w0RHaPVXBM6vaxlQN8o8I6OiYw24RWh8Tpb6+WSo2grIT7RqOcJFS3ulNPr2PO9wnMGp5eIXbbBGYTbbJL4vZIhbwqKnTZfkmFrKOHZo/cH0pOhrZP7DQRmtSLGvPHqNcPSpXsvoSEWg1CSwI9zfm+nOA4AwKjQ2j1yLwhodVBm+xhL6vETo/I6uBpDfm1ZVbLFkmL5cUuvtHB06WyNg+65WSpTWR2SsJ+V0LqyobMBqT5fnV9U1kXagftuib5CuVswdcGJM4xmXsqD9/LFok4JvWOUa4PcPUWRXRMLPpos31CY4jQOqTuQJpRnA6B0cZeyAN/4g7JxAhXbeEsm4TmkKCcfiTOCatAghL1SRV32cHXh7jLPqFxTGydEpodQlNOKRL7BE8dsAqeINQWodUldiTTIHPPKLxnJPa51JeaQ1J3RKAdE5tnxNYZkXmMpw6IbQnbTOwjAu0EXzsidU5wlptDzoDEPseeD7HnAwrvCa7SxlrU8Ep+ia9LI4Y9b2+1msuLQ/Rrye3wtD6pc7I1KC1f7uDMq/L7n1ZHu3pE5nZZ+0OcxWHJwOngb9g3wYjC65OLobyyfb1H6vRZeSPUy8cEeovX8Smx1cKZH2DP9mWoq1S336Mio4m9rOIbLUKzw218RuzIWUzijPG1HsuL/W1ok3snRJYEP27gmNp1ZQvUFGpnC5SUfI7KFrC5+ToLjD7r8Bz16rA0ydRJnBPshXxti+CU1B1hzauEZle2DwzZJFiHZ6yC09KM0ZdgREsGwIHRo/DHWAtZ77+JnpGL8xKE2sNV6mXIVy8nYKesgnPM+SFCbXATn+AbLcz5IdZCBo+ZN0RodVLRLwOdFsb0kMQd4SxlgLb5/EJzgLNslVrW4baJEllDcnGCNZfBSWKfyH9jdlcyeYJPKbwn2Ism1qKKpzcx5xV8vUvhn5UB2kgCZq0BntbCN5olfLe2nWWtgidY8xbWvFVqX89JnRNC44TCeyoDQK1DZPUlaFQfI5QR3lJOLrxlB3NSwZnXWXln5RX2U279zwjUHtrVDmv/WFbqzWcStml15RRAG2yBiq+jj7AmTRJzTKRL9bl6cUBqjXgdP2PtnZKYQxJrRGwMSKyu5LRofRJTMgu8ZZdA6+IsqryOn5HaI2Y/e0RsDIiMAc6sgXFdldMP/ZjYOic0jhHKoFSznmIv2rhKB7E8J3M+wZ738bU+Qm2XVpo2ntrHue4RKSNCtYe3aPA2eUKsd7Cvq4RKj9fRJ/hKD3NSIdQ3zKaj8vA+Ym2fo7+sEpcBQGqfkthyXubrIzL7BO2iSmyMyZ1TXscfl6/VkLV3jjtv4ys9MvsEb9kn0uVkITFOcWcDVt4YX2njzNrY0y7eYkSsn6Bd1FBfVRCLHrFxjLfsM/18F2fWxZ13CbWR/DsyJPjUXw5KSOY5gTpi9vkea+8ZK/cJzqzL7Gd72wlJap2gvKygvKzwJv4YseiivjpELDoUrpyqJOaYlXeOt5R/llrHaBcVcvcUd97GmckJkH1dJ1h28Rc9/HmPG/EMMe0hpn3EtI89baFf1kmME1LzjFv/U6lYnQ4R8zGBcsbK+QwxG+NMpRbWV8bol0385ZC74FOsSRcxHxDrJ6zFRzjTHv5yROE83QZCnj7GtI5wome41ik/7P8av/rX/yV+/Rf/DP/gP/8rfG/wm8wXf4RmXrBYXmNZFoZh4LuCPM2wTaucPcgZQxYnW4bCdl5R8ik2Z7tNQ2B79iv/PCoP7BuY5qZJkb+nJs2ScsoRpTKcSLKtOSTPVmRpIQOLskURB4lsVWyNI5J/IWwH2zC31ow8SbehRZFmW1vIhlXhOA6WZRFFEY7jfB3GmW4ED9lWa7oxgARBQJ7nMpCJEtZJRuwF29cqjeJ37YqyifIO0OlLOGkU4wuPwPNZlYGGsB2Ccv6xeVtCNGUzw/cFYeiXQcXrW0Jhkka2bFUEJaMi2vAm5EF905bYNBk2gcRGL7oucrIk2oI2V3lazj2SMniQv1/l2dfCjK9rP5Nt8CEfJ3qvfRGVQYK/DTo285JNO+HdY5QfN0q3SVOWpORZTBJ7ZKlPErtlk6KswARh+XFC8iwkiTw2+tBN2LJpWASebHnc3dxSZHLqEW+/iDP5hRwn20Bkc0tijzT23t33ntI0jUM819mGLKEvCH2xnX1sJiBy9uFh6pqcflgzhJhjmlfY9gTP07AtVcI0lQXTFxP+/v/4n/Dhf/Xv8Kt/7l/mv//5n+NnZ38b/eoYd1onUNpbmKZ+8VDOBsyqPETre2RmBfNS2jpuxYhIqeNO9wgW+yROm0BvoLzcwVs0uPWOiJQa5sU9rKsPcScPSY0q/mIXMdshNSp488eI2SPE7BGx0sW+3MefVwiXFSKlipgeIKZVErWH9ko2HlKrTWq2CJTallkR601mn39n235IzTbLF/e4C8YYVzuQnbN88QEr0d1OOFKrKQ/8eg1vecBa9Lnxh7JZMdsn1pvceEOufvwt7oIxa69HajVRX95j7fVIzAaF20F7dV+aQJZ73HodnMlDbr0OoXJAYTeJ1ANeB3LGEi6rFFaXWzEgMyRENFzWsC53sKYPiI0qidEkMTq4swq506Fw22R2DWe6T+H2ufEGWJMdMls2MBKrhjN7RG6PWIkh3vIA4/oet2GHxKwSahWUl/eI9D5r/4TYbDF/8R3u4gGBXsFTy8O50//awSZ3BxLMpza2dHnZZqjg6/tkbh1j8pDIlK2L0JJX7SK7SezKm6Mc4htNbqJTUvtIHv6tx9wlHRKrgz1tEhlSabp49S18fY+7pMdt3Cc0q6WVo0FitzBnD8hFk9iusgpaRJbUcQbGLp6+Q2RViMwaoV7H1+TzDY06gVGl8Ft4iiTvu4s6viohoLHVILKqZKLB1U+/xevkiECvkokWkVUlMg9xlo+4jbvEZovEloaS2JK/CqVKIfq8zc/x9LpkBhgjPL2Fo+4S2oesgiMS6xz1egdXrZL7Q+7SExylgqfXy4NvB2suTRmJ6BDa9VJDKq0V9iaoUA8J7QaBVZfhgFYhD3oIvVI2KvbI/A7Wco9EdEpGhZwRhHYLz6iXysyatGIYHfTJIZ7W4av8Kdb0AP16j9fJGbk72M4JUkc2ObTpI74sTinCPpnXRbl6QGDW+ermnMitoVzdI/flHvw2OcFVK1jLXW7TAYmQasRUDAiMLpHVJzQ7RLYMKkK7Xqo6BwRmDdd4gGc9KoOKI1KvSWDVKfxRCW2Ule3U67CKujIYsbols6FOXNbzA7NdNh+6rMIRidtFn+6+CyrK12QVDUjcFr4pgwxuP8Y3WmiTfQr/iMzvkArZFgiMjtQ3qnV8o07uS8PKhn/hqlX8El7qG41SUdolNDtl6CRVj4kzJin1jfZS1t1fp+dY8wrm7JDQ6nITn2LMDiSE1WmRij7r6ITMGxE7XUKrgbnYwZ4dsvLHmNMDUruHp9TJ3IEMHa3utqLvKm3Uq0MSR4Im7UWT0JQKTXfZlcpDfbg9dGtXNWlA0Hs4agehd1nFZ0TuAEeTbYrQ6ZYhXQ9Pa1EEI+av7qNe7bGOzhFKF+16H9/osA5P5eduj7eNitAck7rjskrfl1pS60iyKLQRzqKH0Jok7qjUMkpLhDSH9CW7w+jJ3xtjQkMe3FLntOQnNPHUI2LzjMQ+Z+V/JPWm4oxAHxKaI1L7GWI5IjKPiK0xmfUbBf8AACAASURBVDjB0wa4yyHuYow972/tJI4i/w2FZpfQ7ONpXYxpoww2jvH1AdpVjcQ+JraPiO2j7fef1B4glnWUi0ckdgdnfoBy8QD9eofb6AhrJmHC6uUjaRia7bN8eV/OPZY1Qr2FUOqYk31ugiM8pc7y5UNpX1JkoFp4fXy1xlf5OYFW5/JPviW/z1gdXKVOZPXIxJjcOyG2x+Teaal6HG5nHoHR5zZ+SiaOiawhntZlFZxtYZnOssXr9KPt11FoDsjEMYV/yosffXc7L9qEGal7irPsEhrD8v37vMk+InGH6JMDAmPIXfIxoTnCXrTJhJzThMaIXJyVutghiTNiFR6xDuXsR7k8JDTGxNaxBPEaXTIxIvNGrCNphcjEOcbsgNDqsAqPiO3eVmG8mZjYixq+LoNST+9izhqsgid42gBfH25ZFBtI6L9o/xBqm1VwXn7N9LHnMtjYhKT2vE9oHJUcix7r6FiyNpSWtK7oY0JjLMNBcUQqBuR+H3u5xyrqE9tH+Npg++/SnrdLoO6ZDNz0I4xpk7vkGYHZJTR7mLM6N9FHCGWIftHEW/ZZ++fcRedY0yqRPuDGf4Z+2SQxzuVcw2xjXB9iXXcJlidk9qmE8i57eEsZWNyFzzCv69wGT7EmDXLnhJV3ijNrkNljImOAWzIrEmvE2j+VEzSlTaQPyOxTElPqQwtXBuTqq33ceROKzyjcY/TLQ5xZg7voKYU4xp71cUuYZmgcY807BMaITJySOEeoF0NC/QmJfY45bZTmmSaRKS0g1mWLRB8Taz2c6SHeosaNN8ZfNrEnNQJlSCFOcecN7HmFzBmQWAM5B1GHrKwznOs2/mJAYkgoZGgc4WlDAmPMSpzJeeuyI7Xoah9v2SXUJc8hMcck5hhr0iTURuTOOcsXVZxpn7vgM7SrR1jTA1beKYkpAZhi0SNzjonNAdqrGva0TWafIha9MqQYY01auPMu5lUTZ9YlUIZE+pF8Wx0RqEOuf/IYZybf318OKJxzboOPKdwnTH7ymMw+I7GOiPQR8y92KVypT73xnxJqAzL7uISKytZFYkrdaqD2mX+xS6gN8RcdQqWPP+/izXtYl02syzaZcUasHmNc1XFmHVLrlNx5gjsb4EwH5LacuJiXAwLljFv/t4n1c4xLCc+89T/BWw55+f89IDZOtwHF4nmVlfuMtfgI46pNoI2kanbZZ77o4KWfoClDPqv/Kr/xn/48D/+jv8zf+aW/zPeH3+Xy8p+gaJcslzNc1+V6tsRzhYQ5lhiAdVFsWxQbxqBs2ssz4qatsAkpNgd1ybJIWBcr2SoQngwr4ow0ep9RkX3N+rHViaZSJ5om795O4mwbSkjjR/q1CckqX29bENuJShhtJyB5kv4p68fXQods0/qIS0OH1JlumiFZkmzbFHEsZyRpnJDHCUWUkJTth41W1HelRWXz+W+4Gb7w8IWcgBRlCFJk+bY54TnuNijxSgtLIDw8V+BHPl7oyenH27sbfEcnDW3S0CaPPfJIkj1lmyHcHs7fDyNWuYRh3qxy1kXG3c1qGyxkScybuxveV5lumgkbvsVmzrEJATZhhAwiZLgRBR7rItvyGeQ0wudmlW9Dkk3L4/3wYnuL5RdLXO6IVnlClgbkmU8cOVsrx+ZFzZKIVZEQhS5ZGmznLBuo5gYM6gtHcjaynDxNWRcrNurTItsASmKyNPjarcgi8jQgS2TDYmM5kYGEW84/gu38YzM5iQKvBGhK60caR1iGtmVU+N4Sw7hE1y9xnSWmscS1bZLI50/+6Mfc/9//S77xS3+Wv/Xn/wy/8e/+OV4++waLF0NirYf2ag8xr+HOD3kTH6G8/ABf2WP6+TeJtMdE6h652cSd7OPPqkRKncxosvziO2hXj8hFH19por58TKi0SA3ZLrCvPkTMdhCzHZzrB6RGlTdhn1DZw7y8h5jt8Fqc4lwfoj1/QGG1iZQq9tUuztUhmT4g1pssnn9I4fa4C8cUTk+2H7QGb6Ijbvyh5EpMdnmbnFI4XUK1jjPbl2+X1g7z+hFrr4e3OMBbHnAbDIiNOmJxiJgfsnL7eMsKb6JjxOIQe7KHt6hsQw2x2Ee/eCBhnFoVMd9Dv3xAbtXx57tE6iGhcrA1fjiTh3jzx5CeI6YSFurPD8mMFuGySma0Wdld7sIui+ffJtLq3PpjcrvH4vkHFG6Ltd/GmUoex40vtaXqq3sE6iG3QZfMaXAjjgkUaSHJnDprr0ViVkitBub1Dpk9lj8kK1VCU7YEIrNGLrokVgdrekBi98jdwdb44asNVuUMwJoeEFtNzNkjjMk9QuOQwuuQWC1e/PN/iDGtUASj8kArYYKBWZfV13mV3DkmNGoUQRVP2yE22xTuKZHeI9QbvC2GxE4FffIh5uwBQt0nc1sEelWaOIw9VkETX98ldSskziGJc0Bs7+HpD4nMQ26jAb5WxZzuyyaIPyBxmhjT+zjzBoU4Yu0fy9mJ0yF1mtiLHVK3jj55yJt0TGTVUC6+y5tsQOE3cJVHqFffJjJbfJmd4ilV1AvJ64iMJqkjr4YWQR9XaZK6x6RiwE3SJXIOMeeHeOoIT5eGh5tYMhqMmTRjJG6PyG6XYMsmsdPmy+KEVdjHM6ROcBWc4OlV8qCHOd8ldlrkQY/U66DPdkhEW0InzUMip7HVhkaObG28yc9ZXj0kcbt8WZyjTyXkM3YGLC928bQOy5cPuY1OEEodd1HFnOxzF8sfUkO9xYsf/1/cpUfETgvl+gHWUsI/86CHtdhjef0BedAt+Q5S42kt9vGNComoYy52SUUPY3aAozQQWpvQ7LAKR3xZnBBa9XKiMcQzKgjjAa5+n1R0yMQ5tvKYREiLxzo8Q7s+JPNG3MQj7jIJxkucPkUwJvdH2MsqmTcseRny9Y7sNqtoRCrkJCZxu0R2u7SQDMiDHqElA4fcH5ZVcRkYyCBFKkU9XV5Vz7whmdfDMw7LNlGP0JTwz8juYs4PSoNEt2QpNNEnFUJziL1o42kDcnGOu5TP3V7W8I22NAVM9vH0FrHdk39XrgSnumqNyRf38HUZCHhlSBVbXex5BU9tkLkDEruHNT2g8EaY04OtbtKayx/iA6NPaA5Qrw4Ramd76LHn8grkyn+Cp/UxJpJXEbvHLK4O8Mw+eXhCFhyhTvfxrTZFfFS2E/r4RptU9LiJj3GVRhle9LmJTgmtHsrVPoEhr/baizaJfYyr9DBnNexFU+7rDUn0D/RR2X6QrRZPayPU3vYq5oY/ETt97GWDTJxgzdqYkw6Z8wRX6Zcwzw6J/ZTIPMPXjsnFU6k4tI5wl12E2mcdfIazGCLUAbfRM3Jxiq8NMSddEuspufionH4MeLv6iCIYE5gdXKVVmjOGqJdVAmNI4Z+TiVOUywq+PmDlP8FX2yxfPiZzhqROv+Tg1Fj7Q3LRK3kSe/L/UK3GOhgSaHWc+QHu8pDFy4eEeoub4Gg7+cjcAYsXD/DUBnfxMXfxMS9/9E2ufvptElvaPoRSwVOrfFk8IXbkZEW52uN1+gxHaZG6R6TuEW+LT6WdY1Zn8WqPxBl/DY6ZieMtdDMTx8T26GutAk/rbt8vtkdc/OTeVn2bukcE+pDIkl8n9qKFenVIZPVZBSfokwPcZY9cnJeml9FWCyqDpyOMSYtVcE4qxuiTfexljdDqU/jnpQXmCYEhbSKR3S9ZFg3epJ/xOvkeoSVNGzJcbHGXnJG4fSbP78lmhT3EXjRKc8mQ1D0lMo9K3kR3CwzdhDZC7VD4p9vXzJjWCM0hufeEwnuKpw7KZkqXwGwyf1Gl8J6QOEf4ervUJ7dZBafMXuwSmScyJLOPSJxROXuR35eKsEtiH28bOrk44032Kbl3xvzlPoV/TmTKGYgMmsalendIaIwkn2UxRCx6vI6e8To6J7WH5YF6SGKeoryQnIi76JhQ76Bftli5n+IrAyJTtgFy54TMOSHUhsy/2OXL5BPceQdr0sCe1onNIYV7zPRnjzCuKryJn5GYQ9x5U04ptA7uvEWgSgBkYo4I9S6e0uDGP2MlTsr/p4/hze9wGz7BnNTQLg+xpj3s+YDMfcpt9ClCkWHgTfiUVXCONTnGnAx5nfw2gT4gsmUYlnuyEeZOuuTWCakxwLreR8wrWNd7vAnPya2xtGIs2qV1pFaG9H3epp/iLfuk2hFfxZ8hZl2mn+8iln0K7ym+NmL6/IC78CmpfYQza2JO6pLv4J9L1eekwV34lMw+xlf6MoCwz7CnXUL1mFv/U1Z+j5U3xJ7VSMwxt+EzEmuMcV2hEEckxjGJeYLyskpun2FPO9yFn5QmDxlsvIkl/NSetlk8PyDSx7xNfxvlRYVXf/yAwj3nLviYWD/iT/7xbxJqI25LjsUf/fDvkphj7sKP8NU+xpWc+4hFh+WLA/749/9BGVJ9hDVpMPtiF2/Zk4GFNsCbt4nUPpEq4aSpfow36xMpRxivmmT2Cal1gq8MKdynTH+6T6ie8Cb6AW+iH+BMxziTMbn9MWQ/RL9oY0963HgfU7hP0V41CNUjCucpt/4nBMoYe9ojNk5Zuc/wlAE33jOseRdF7ZPc/AB10ed7jf+Ov/Mf/wXu/Y1/m2/8zb/EDwYf8rPPfw9XaOi6jqoYeGEmJx9bkKOce/hCvDOAvMemELazvRC9CTJk8yLfcim204s0k/OPKJVBRZSSlG+HXiiBmmVQEccpaTkDieN0O/8o8jVxaQjJk5y8DDeyspmxyiRT46ZYbZ/nNixJM8lCjGM8z8P3fdI05e3bt0RRhGmahGHIKsu5Wa1lQFGyFVd5Xj73mNVqhW3b2+lIGsUUSUrsBWRBtNWIurZDnqaYur4FbEYbk0jJYyyyXGIWwqjUlMbb9/OFh22YW2aFLzyE7eBHPn7s83O8ueWr1zdEnk3su2SRRxp6ZJFPkbzTj76vEZXQx6BsRiTcrIqtanSVZ+9xKcL3AJppCeP8+u/lvCPcTis2Acbm8d5/ewP2lEFFIZ9XnLznrE226Va2TbfS9zga8XsQzGgbEmwYHFHgbycl0izyDvK5uW/zOBuDyWYCssrTbavj/dumWZJE0lKy4XJs+BtpVOprkhTfFSW7wiXwTQLfJPTlFGTTtPCFu7V+eK5N6AcY2hzbnqBpz/G8Ca4zQ1dn2KbF9WLOxU+u6X/313j8K/8ev/FX/y1+/a/9a/zu4/8C9/kYd9pCeb5LpHVxZ1WMq8dYk8fchQNio0pm7RFpu3KqodVxrvfIjCb+Yo+V02Tyow/JjQE3zphg0UB7/hAxPSTVW/jzCpMffwt/fsiX4RH21S76yweEyxrhsoo72cO63iNU64jFHtrFByxe/Ba+ciCnHtf7hFqdtejjK1XUlw9YiwGZ1UHMD/GWFXK7s52GZFaPxOgSaW38ZRN3VkfMq6gvH+Ev6+R2nxtvxOWPfgvyZzjl81Sf3yfVm5Cek+pNjFePIDvHnUhgpn75gC+TI3K7vYVo3oVDArVCZjewJg9JrTrG1X3s6SNSq05q1Zl/8Vvb+xOrhjt/jK/s4y33iI0q2uWH3HgDnOk+znSfUK1LRapWx7x+jDs/4E16QiEG2LMqzqxGIUY48wMiqwbrI2K9RWy0CNUaidmkcNskZo3cach5iNFBLGuy4h8dEVstErtJ4XXJ3Bb2fJfQrFF4XfIS6OarDQox4iY4xle7ZM4Q5eIh9nwXc/aIQK+wDgayoaA0iawqibOPs3xY/jA9klYRfYfM6ZcQTHlVMCz31qHeIjI73IoehdUkM5skRpPM6hCbbQK9ReoMiO19YrtCaNS4i49J7O6WIfE2Py5bHi0is0nhDXmTnJXmkCqRVWHtnxAZPSJDAl9vo2OuP/8OnlKFdVkDnRziTA9IrQ6hVkd9dR9fOeAuHOAtuyXno0Fqd0ntLpk7JDYH2NMmmdvFmlYJtSGJ1SP3mmSijrus4c4H5Wsud+f69Q6BXuculnYT/XqHN/kzArOFMXuMMd8h9ztETguh1Vm82iER8lAd2W08vU7idvH0OqElOQWZ3yXzOkSOPND6hpzf3KYjfLNGaNd4nY8xZjvkQY/Ilo2CwGxxE8urz5EpgYt36RPU6x2EXoGvPsbVdhFandBqI7Qa9lLOGWK3QWhX0aYPcNRd8qBLEQ4xZgcSYim6Emqn7EhgZTgqVasV3uRnRHZ7C41MvTahXSN25XwlKS0cEsbZJnH7W1r/TXzyNR7F29UzUndMaHZJRZ83+QlCq+CqNYTaLJkDVRx1l9usxV0uZxuSqVDHt3ZxtUNW0YB1PELoNXxDQkEju4dvtAnsAyKnTmA2MWfVrfUgsgasghNiR4I5I6uLb3RYvHpEZLfwzUNC+5A3ixErp8PSrrHwz3DUU+4mR2SvRrjLz/jSPKbQ+jjzGo5Zx3Yr+OEhlvkBN/kBmGesl32cqwqe1ca2q7jigCg+4GZd50Y8JFo85sY45s46J9d7eIvHJFaF1+mI1+4nmM+7vHH/b8SkR2zVMBf3EVaVPDlFV7+LOr8nwx7xFP2qi3bdxNHbCKspdX12H09ro8+qOHoL12yhq4d4ok1uPiWZVVkp91jbD4ndKpbWxZwOuLE+IVa+j2V+C9vp4Vr/DEM5xpnuczd5AuJ3iBafkC8GrC6/z636e9jmfUTQJDD/H9b275DNO8wuK5jBGeHdUyz3AEfbIRUjsvBTwmmH5KrH7eIcsn+Eoz8lCD7FVgZEiy6e+QH65B5r75TXwUfEapeV1SdXj/CvxqydOpleZ+0MSfUB7qxJYvWJrJacBJkSpmkvegh9hKMN8e0ThHWMpY9w7Tqe08A1KqR+B8+o4ho1tMUBy9k+ufkHhOpH+EYdS/tN8rBCpB1hXw4I5/0y9JCqWmsh9cOOekAiWhLkqta2tqHC60vDx7JC6nRKoO8BsVknsupYi11c/RBT2SMLeyizh6hX+5KtYg/wtHbZbBkg1BbWooa9POQmPsHTOnhaj8w9xtNkGym0mqSObJh4mpx0rIJTPL1DYHZJ3eF2ErEOpdFj07SQ73u2hbluTCupO0BodXJ/yCocUfinGLNq2SQY4hstcu+Y1D0lNI5lYFW2dqQiuFV+PtKyUfhnCFUqWFfhiER0y8B0TOGfySaU2SKyOuXMY4C1kAFj4kgujac3CU051YmtE3xN6i9z75jM6+AbUnGae0fSmhKMiZ02jrrPKni65UckzhG5d0xkD4jtAeasUj5/2fIKrQaBVSW0a0R2g8CsE5nHJLZU6obmkK9Wn5I4A2Knx/T5PQLtCanzjNQ5w9N65eREhnm+NiYxnnAXfibr/0qX2/ApX2W/jX7R5Mb7jNw9IrGGpLa8Gi6v8h/jLwfExgmRdkxiDjCnu9yGZwTqMWJ2QmKeUbjHOPMat+EZmTPEXTQI9S6x2WPlHWFNKvJ9Zg1ug3O0iwPceZPX0VM8pSMZE84I3xpwEz/l8vP7rPxTCnFCYsm5R6h1+DJ9RmoPcOZ1IqPL6/icxOpjTg6xJx1WpaLTW/bQL6uk9piVOJHmEO0phfNxOSvp46stCjEmsQaEep/CPZWwTjHgNhqyDnqs/B6+WsOeHVI4Y3J7QGy0MK52EPMKodLmdfCMzDjBnXfLdkOfUG+jXcrXKTZHeIs+1rRKYg64C58gFm3M6zq5c0ruyFDBV9v4ipxquPM+kSaZDYHWQ73YI9F7rN1T/EUP67LNjfsM+7pJsOyQ2yOcaYfCfYL6qsbr8BMK93zLpkitU8S8x9p7hnnV5HX4CXFpMvGXgxKy2cOeNrgNnhDqfcknuaqQOUfEpjSJ5M4ZkX6ENWnJ9kXZzlBfVbEmFTylRWT00K8OiIwevtom0DosXz4m0o+I9CPEoo/yskqgDrkLP8aedrj88UNW7hNi/RjtosHyeY1IO4E3f8jsp1Uu/niPu+BTcucpyss61nWHtfiItfgI9VWD6ecH3AWfSqXpfIi/PCK3PybWniJmJ1jXI1x1SGSeYC67uN4pF7M2k5ddfvzs2/xPf+Mv8l//Kz/Hr/ziv86L339Knhio6hx1rhK6CYYmAwnPFV9Tjr4DQ3qs8gK/5Cq8U5ZKM0aWSJNGkiTSoFHaMTZmjTSVc48kTCRAszR+5ElBka1kyyLJKbIVkR+xytZEfrSdeqyy9ddkDVvzyHuWjSgIZXASvTOTrPJiiyEIgoAoiratiCzLZOCQphRFQZIk5HkuVaWlgjTLMpIk2d4nhMD3/e39GxBnFMlZx9aAsuE8lm0MaUnJSMK0ZEVG2/BH4g7egTY39pS4DIw2rJAgCPD9rwUVDkkgSAJB7LvksU8W+eUsI94aOTaTjXdQy69zJjazjs19mxnH+9DMzeF/08rYMCg2Ro8N92Lz8b7+eO8YFnEYbP21mwrOBmqyqa9szCBJFJTATn/bwAh9sb1/owbdADs3n9/GNPLucaRxZGMzSaJgO02RsNGvT08k5PNfnLnI57EuZBK3/UIMQqJAEPoOoW/jC4PAc4kCr2xb+Li2hXDkBMQXLq7tYJsKrjvHNF8hvAmWNWG5uJLVmjDk8z/8nP/jV36Jb/yHf5b/4Rf+PP/bv//z/JPOf4vy0y7BskuiD5j8yT3InvE6PGLl9nj+z/4u5CeE6kMCRTIlUr3BrRjgzfYxLu7xNh5ivtonUbv4szqx0iLV27iT/XLu0Ma53kVMD4jVBpFSY/aTb2NePKKwOiRak+XzHcyrfTKrjT19jDN9jDs7QMyquLM6/rJK4fYwrx6jvnxAYrbIrA7OdJ9AqbISfTK7g7eokJodQrXFrX+CmDcQszp3wTFvolPEvIo9OeAuOCYxOniLGtqrHRKtQaI1CRayyfFVfILx6hGp3sSbHZI7bQK1QmzUcWa7WJMdcqe95VwYV/fxlnu8iYc4sx20yw8J1APepmP0y3s4sx3EYhdWpxhX9zGu7qNf3uNNMsRT9nBm+7wOx/jLKosvPsBbVrbcDPPqMc58n5tgTGR0CPUuzqJG6nTw1APUq++ivnxA4fSINKlRfZseEWqH2NNHWNOHUHxEqLdxFxIGGeh1UqdNoFdJXRlahEaNQK+R2G1W/pDIaOMsqoR6G7FsSyPG/IDXyYjMbeIsdqWxw5e2DHe5R+ZVuIk63ARHpZKvym0syd6J3SN1+mTugJvwmFwMEcsa7qKKP98nVqukRoPc7iAWh6z9EYHeQigNhPqIddjB1+TzL8SQ1O4iFMmzyNw6kVWTsEujjafIjXegV7hL+uUPPz0yZ0jmDHCXVRKrjVhWCI0GmdUnUBq4swqrUksbqBUCtcJdOCSxxjizeqkxlS2UxOoRGdIxXng9rGmN2BgRm10y0SAw9iXR3DglKqcjuZCsj1z0iYwmQqkSmy1SMSIwW7hqBVuRB3dHldOZ2JF8CWtxsG0C2EsJnzTn+2iTx6Reh8hpos928IyqnIiYNazlHkXQw1UPEVqVPNgcEEb89I/+Twl2U1uyXu3Iq3Cu2iQwWyWHoo3Q9ymCUflc2qyjIZHTJPXa2MpuCfE8IHIa5L4k60tg5oDQrhM5NXyjUSo/GwitRuJ2WUdjPL2OPt0lctrE5S20mqRer2xnNInsFq+z8+18wtObRHaX3BsRmG2sRYWb6JwiOCa02lszSuYNyL0xiTMi908IrDqhc4BvHpI4A3y9T+x0iUWVwKphK/uEdpPcl3Ocwh8RO32E2sC3pKFEKg+bBMaA1DnCmFbRJ3KmI8ONgWzWCFn5jp0G1vIhkfoAz3uEm+0z1e6RuTXeWFXE/AGa/lDqSfUaplHHctqYVhvTaCHMLpEzIAwOMa3HLLXHaEaNKD5BWEPc5QD7ukPgtHH1DoE5JnZOyPwjEq+PqzeZX+yycL5JUFS5nt3D95qY6g6Z3yHQBrjTY3S9j+89QdhPMJVThP6M3P8+gfUEbdqVuk91hLPoY0xb+PqQIjgjMPuY8yp6MMYPT4mdM65+UsHXnkoA5bKOP3tIuPgh6+QxkbOHdtnDNh4h4g9R7SoTfQ9v1cGPPiBYNvEnHxHYbTy7i6f0+TJ+RD7/LoU+INN+QDH9IW/n32f9asgb7ZTCGHNp7OGJGq+jNvbVdxHaAZHXxTfqeLNdDKWFbz8l9X4XfXaCMq0jrBZFfELin+AbT/GNJ4TWE1x1jKOO8IwTPP0UTz9j8bJKJp7iLKVtwNP6CLVLVDYLXLUrYZ7WiMAYYEzrGJMGsXNCbJ9gzQ8RaoXMGeMvhxT2J1hXHXxth8D+Jq7aIDDauEqNVTjmJh7jqAcsr+7jqgeEegNfq+EuK2Rul5U/RLt6RGyV31O0Csb1Q3LR4U1+jLncRRgVinhAJKT5wl7WCa1eqdZtElo9iuBYBhZancIfE5p9QnNE7kmjR2TJqVRkHeEqPWJrzCo4J3HGpb2lg3a9TyaOWYfn6JMq+qTKTfRkaxGx5g2piSyVpJkYk7pDYrtH7HSJ7E7ZPnjXikocOasovCekzhNi+4TEOcLTOmWYIT9+ZI0IS2hqbA9ZR8esozG5Xz6+PcReyIaTpzfJhLR5bF7nyO5iL6s4SkWGCOYAe97BnndJHGnPcJUWsduWBh6ri7VoEJr9UmFbpQgH3CWfkJY8l017KXaGCLWFdr2PUEbo1w35fJYV2c5y24RWS36fEk9wFl0ia0zqHuNpEhRbBEc4So3YfEagn+KpQzJxWjaihlJBqo9JjHPEfECkj2R7Uetz4z/FmfYQ81Fp1DjCUzoEah9f6RPr8kp9ap3xOvyM2+CU6RffRSwb3HifkJofY026xIacjVpTac66DU95mz1j+fIxhRhzE5ywEieIRYu1f0buSMWoO28SGwPuoqfw1Q+ZvtpFuTrEVTs4ixbWtE5qjcjsMbHZI9S7hHq3ZEkd4i7qsk1gDfAWAzm30EaE2pCVOJOH71ldqk2nxyXXYFgyLjr4alP+n2+PSW0J+ly8eIBQDkmdFqHRwFNrBFoL0o8JlCbLF/fJ7A43/gh/0UTM80hK2wAAIABJREFUWrIdsJSqTntWI3MG5K5sP0g+xyk3vpyvFO4xa++MQpxhXDUI1BEr8bQ85MvQINSO0C4aiEWPQpzI8ENpY13V8Bc9Uv2ESBlTWKfY1zW0l7usxVMCZUhiHjP56WPM6yaxcSy5DMs+qXmCflGncJ+gX9YRix6hJkMUZ9bhy0S2LaafP2b6+WMK95xQG6G9kqFCoA5RX9WI9DHuvMfi+QGxcUSojfEWfRJzxOL5Hrl7wuTzR1LlWs5+fKVXzkxG+MoAa9LGvG6V9hPJJMnsExLjGHvawZn2uPE/YfrTCrF+zlp8Smad484HeIsh3mJIoB4RG6foF03EYoi3HOIvR9jTHuZ1l1v/e9jXQ5zJiNT8GKGNSN1zLKWHZR+x/vL3WF6P+J3GN/if/+Yv8OF/8It88z/76/zB2QHPf/aPMMw5uqISuAGz6bIEaToS9FgaNNJI6jk36swNr2ETZGyYDmmc/Cnt5wY+ub0/TIiDuIRivvu9tHbErMpmRRplrDJp+cjiHN8NKNJia9F4H1IZBSFxELLKC8Lyz9IoJnwPbLmxWkZRtJ16vK8p3UxBNmDNTUDh+/422MjzHM/ztsYQz/O2cM7t51g2OYosJ42TbSNClBOOyJef+6ahkSVJCez0iQI5FdkAPTdAzmyrOc3eBRVfvb7h7d2aUNhEnkPkOYTCJo99Yt99z8yRfK3dsLlt4JibIOLdDCPZtiPeh2VuGBMb7kOeJtuGwftmj01YsQFXbhoQm+nF5sCfJkEJpvTJkoAsDSmyiJt1Vt4Xf63FIIOJqJyV+Nv7NpDOwBME3juI5vtaUtmyCN+FJGXgsi6ybWCxCVY2t83nsjF3vNOoJkSBV6pu5F+OTJUEgeeQRB6+kCwKyadwEI5VBhVWCdWUGhfbUtC1C1T1ZxjmS0zzCstUCD2fq+cv8SYO3W/+Lb71y/8m/+tf+QX+9l/9V/nxk19DezVGeb5HZo5QX+xiXx+ivHxAbDSI9BqhdkioPiTR94jVQ+yrHSKlxtrpor38kFg75LV3Qrhooj1/hD+vsnb6hMsq1uUj3Mkub6NjzIsdzItHJFqDWK3jzQ7wZof480PErIV9XcOZHpJZHVKzg5hXsa6rOJMG8y8+YPn8HnfhmC/jE/SLR7jzAyiesBJ97MkuqdmicHokRpvl8wcESpOVM8ad1QlVyX4Q8yqx3iZQGrxNzrn4429x6x9hvHpIqjdJtAap3sS63OHOGzL/6Xdg9YzC7RAohygvPuAuHPJVdoI730N5+SFr0cWdPyYxa/jKPmuvs21TOLMdbvwu3nKPQD1Av7zH23SMt9wjMioY1/dZex30i0c403dsDLE4xF9WifQGhdPFnu8RGi0io0uglf8Jm01Cs4qn7ZIYLSK9iTPbRyz2SyuINIDc+B3Ess5ddIpY1pg9/5CbcMRtNMLXKmhXD7Dnu2RuG2exz+VPvsVNMMLXGqiXj7FnFcSyjbto4KuSUxHbdWKrjlAqrLyh5F/YDVzlIZloyFBkLi0jt3GH5atHmNMDWH/M2h+jXT7GXdageEZidblxOrz2+yR6g0it4ys1Qr1J5g5J7D7O8iGroEPh9SQzQ22Q2F1W/qBkTcgpS+p0KMSQzJXhQWzXWQVtxLJJ4Y7xlCbuskagy9lGanfw1AqFM2TlDlm5A3Knx60/JHfaW4bJSpzJK1LOgMTuIJbV8gehPnfhM2KrRe7IHWpsdrEXj/B1qfZMzFM8tUYuemRuj8hs4iykejAX8qqOMZM2jDzok4oWrnZAYDWI7C6u2sSY7W11mur1jgRAWk3ushOsxQHLqwc46iE38RhXreCqFWKnjbXYR71+hKc3ywN+D6G15A/fpZ7QmNa5jZ+VeskquTcitNqEdpPEbZUNj6G8AmnUSdw2N8mIwKrhm4d4xgF50Obqi2+Rej1uYmnhMGa7hFaNImxv2xQb60ZkS2jl7OU9rMUBQpWfq2RnSDZHYEg4ZmR3JdHfkJXpjXY090fSwuHKin/sDLbmmdBqSNilM0CoHTL3VCpJ7QqpkMrFxD4hsnp4hrxynQc9rKWEwCautJcEpgREesbetlGxCk5KEOERkT0kMGW9O7Q6ZajUI3YGuGqVwKyRiAaRscfzeZtl8f8ytX8fRf8hC/0zbNEnz6po2h6WU8cLu5h2iyQ+w1K6JNYpxkWTq9kOC/0QN+yj2w0cp4/QB8TmMf6sj6kdYWh9fDFC1yoYWgVhdXG0DoE1Zu7uoLgN3PAcRekRiDGB1SPSjgjnTxDeKbYzwHbaeF4bx6oQui2cZQV3USXzPsXXT/H1Y6xZl1AfYV7X8BZtAqWDvR6j+0fo2jlC+R7GxRliPuYuOcHWH+Fpf0DifUCqfUixPCZwKijRKT948Y8Z/uSf8xPzjzFWQxRlD3cxQGgtIuNTsuX3ubO/SxjeI4nq2JNdkkkVtAFvxDM+fzXg0x/1+af273PtfUbkdRHTD4mUA9beKYV4ijNpkfifYCkf4ajfR18+xbHGOG6TIB4QRGN863fxrN/Gt5/h2ScU0UcYswGJ8z1i6wfcxJ/hKAOpI5y3ic0BidEls3pkVpe4PPBFxgliOSS1z0ntM9beMwJlRGh3CO0qkVXHX47RX/VJnQHCus9i/uvk/hGRJds7+nQPY7ZHHvTRJo9QJw+Jzdb2e4azOMSe7/Nldor//5P1pjGWnYl53uSH8sOCFNiGF1mGDMWIIiGWFSAObCOxBMlBAicOJAcxrGgxpJGidewZSaNtNPtC9lrb3fe11l455Iw4Q47EGc7CIYdks7u2u559389dqqq7ySc/vntvN5EfBTar61adW91V1d973vd5FkDOR0mXQM1jjjZw1RyulsO3ithaFsfIM/O3CXTxtS/4MDVCs46vC16Mo+QF2FVvEOptYV1RqlhSnokr7CUTd49Qb6H2cthSacGaEWBbT62tZiL6IE9ktlYzCQHZLDMP9gXgUVuEo16byKoRWULtmTpdPK2y0JNWceQqntIiMfexRjVm3h6x1cRRivh6BU+tklhdUnsPc1gW7Y1AzDvO4220wRYTd5uZf4CnlQmMKrEl2iuuKiCsoVnDGGYE5NhcAmYFGyUyukRmG1sq4aiCaZE6YroiQs4moVEhsis4Uo1QbzNZWU3KxJYwhqRum0Ddwx63mLi7OIsgWJiLqkRmYzXtmDjCsGKNSwR6jZm/zXm0R6gdEBn7RMb24mM0VwpSX+3gjdvE2jYzZ5dArWMPi9jDMo/Cu9iDBvFilhFpQoM5sUQVPzV2sfpiPuArZVK7gnR4jdTYIzVuCbCjVETvZZi5XUKtit7LoJ1uchHuoZ1u8TASocTE6qD3csy9HdxxmYnVwRwUiPQmcj+LpVTw9AbwEtLRBkY/z6PoBlNbzE08WcxDRGghbsikVovUaqKflnBGdR4Gt/HlBkavgCtVuAj3CbU6znCbiXmTUG3jSeJ9hFqFmdvFV6o4o+qCwVFFObmKdHSJuddc8LeK6CdbzOwWvpQjUPJMrTpnThf9OIfdq5AY2xi9AjO3iysLs1igVhnf3xBNBK1OpDUJtSYTa5uJtUOgtLH6VVJDTG2mzjah2ubCv8PD4K5oPEhVLsI9lMN13GGZx8FtUm2H4ZsbxGqbub1NpFaRD3PYwxoX/i1mzj5Gr0yib+OMxJTE6JWY2vurwMDolYkXQYZxWsLq15iY+4RKl8TYw+rX8OUOylEReyhmE2a/jC+3mFi7zN0D3HFDNC0W38cGb62L4MXeF/BOqYl2UhRsiF4ZZ1Qj1rskxg7j+1t44waJsc25fxP5MIM9rHDu3+LME00Jq1/nzL3Dhf+c0I8O6jyOn8cbt9COSwRyh4fBXXy5g3yYWwRVHZxRi/E7eWJtn1g9wDht4mtdQmMb3+wylmvY4S0c/RYv1z7K7/6zv8cf/Ojf4N/98H/BV7tXMPW3cLwx0vAUXVHRdX01O1g28aOnmhWCpxAye0r7+bT5Y5I84T7Ecfy+lsJ0OhUNhCAmjQQ4cxJPF/+dMJvMmSSiWbEyeQQxZ9OzFXRzmkxX1xMFobBwPMXDOJvOVvDLZBGwTJJ0NUWZT2dCQbpoSqy4FE/9OgzDVTixVJkug4ogCPB9H9d1V8FEFEWr5xZFkYBeLooCAorprT5Xgest2hQx4YJnEXo+viusm1HgkYTR6nFpFBN43qot4jnuSo36gcfnMx6dTfEsncAxCRwTz9KZRB6BY64ChaWNYwm4FAHDE1bF8sC+ZDksA4snc494EUTEq/cn3l7YPcQUIuJsNnkKXPmkfSAaDE9sH0s2Rpp4zKYh00lAErtEgUUU2sxnEUnscjabCB1pHHI+n7HUmj4JQ+JVeDCbpEzTZGU4CTxnEbKIYGI5/XgCFn36cxKsoKDv15GK6UfgiWsJPIfZRDA3RIPjCWE19D0C38X3nEW4YS/aEzaBJ5gVrm0uAgsdy9AwdQNVGSDLhxjGEYZ5hGH0cB0dQ9NIXJ/vfeU1Pv4rP8vmr/wUv/0jf4tf+9Hv495zH+HkzTL6cRb9OEuqNxm+fYmLoIN8eIlQzaIeX8IefIHU2CJWs2iHl0m1Ek5/A/P0CubpZcJxkXBcxOlnsHsbuINNYjWPdngJ+f4XOLPrmCfXMY6vY/fWeeS3ieQ8o7c+j350jTNnH7OXRz1aJ5CLBHIRZ5DHG5WJlBaPoq5oGowEP+IiaDN+51nxQ8WuMXNqTMwKg7e/wMSsM7ObRGp10agooB2vrUKKSC0zfPsZQqXExKwzd1pYp2uEUg53sMXUqNB/4zM88ttYp2tMDcG48MZbqEeXCdUckZbHk7ZQji5hD9d5N2ljDa4xvPcZJlYRs3+VqV1ieO8zBMoW536N2MgxeueznHlVHoYN3PE6ytEzTKwiU6vK6J1niPUSnN3kzG2iHl/lwm/xMOyQ2lWs4dYC8lRn6rRQTq5ijdeYuEWY3cAebhEoeXw5i35yBWe8zplfZWIVCPUKgVom0IQrXe+tEep5IqPA4J3PEZkFHGkTT8niylk8WRg/fKXIzBWArJnbweivYw7X8LUMj9IO0tElzMEmZ/4eM69O795foPUvk1pNZu4urpQjtrLw3peYeW16b32BSK/AxV0Ss8bo/mXmXpu5VSaUMlin14nUAmdeC723jnq6zkW0wzwoE1t5nHGGh9EugVph5raxRxms0QYTtygOAQtGxcxr4at5bGkd5fQZnFGRubeNNcyh9zdxJdFqMPrruHKWwVvP8l6yj9XfpPe9z4oQLN3B7F+j/9ansYdlzvxdpk4L9fQ6c6+FM84zc8WOc+rUCFSx2XTGeXx1A1e5Lujh1gHq6XUmTo2532TuNwn1Ir6aXwQXJfRBhtiuMwubhFYepX+Z2K6gD7eYhzuY4y1mQYvAFP9onngNAqOEfHqN1K0z9Zucxx3k3jX04TqpW2MWtNCG4tATW3USp4U+yOJrNQb3r3MWHGCNK7hynd69K7w7uy2MFkYVpbfOw3QHW86gD9dRems8muxijjexpE0cNYNv5LDkNRx1E0ddzDeMIp5WEqBHs0Rg5nG1DbTBOr5e5NFkF1vOYkpbxHZ10Tqo4MglUqdFYNQIjTquWl6YQVpYUoFAr6zAmJElWBdTry3YFHYdY1ggthukbl3YUuQtQrNMoFdx5DKpvUds1/H0LBOvji1VceUWid0mcctM/RqzsIGr5TDGmwv1qTjcJHaD0M5gySIsEgeIPeSTDLHd5lF6Y2XxELvobaxxEVcpEFklLtImzv0un9jY4Kc/XOLn/ugG//RXNvnY9jdRJzLpIIcq59DkLIlfJ/UquPIW6uFlHrpt7ONNhm8VidQ9AWy06zj6Bq65RhJlcc2r+OoBsdPBsTbx3A08q4Da2yKQqyRqjUS9S6S8SKB8DXVwh9i7i601GBxu4mvbPI6/jnzSQh9Xid06qStaTerba0SndRL3AKmXx1ZEcDTzxddnata58LZJnDLqcAtXqzK125zb25iDFkP1RY7tN+iNX0YzPks4eJZH4xcIpDu88Opz/PMP5vmx3/pLfv537nJkn+D4N/CNCq66idN7gfngHuejG5xINzlRm1hBAT+4julk+eo7+/zkb3yEv/MbZf7tn2zyXXnIePgCZ8ZtkuE+bv8WqfZlfOkGiVVHOSliDXcIjZvM4gNso4AiZ1CVMqF+F1dZqmwL+OoGsVZmqu8yUW+h9CqYozpT74CZu0uoipAilAukehmnXyTROwRqh9DYYerdIDLaxHqdSCkTSH+JrRWRlGcwrDKSWuF0dAnXyxH5O2j9DI5cWgRdZbT+BracJfXqBIaYlgVakUAr4kgZzOEmU6eOK2dxpexCO91EPb2G2l/jLO4yi9po400sNSemHlYDtbeFr1fF4deok7ptjGEOS8pjjvILsGNrYVapEZnieiKjS+oIkGNktjGGIvzQ+ltEZn3FrFiqTF2lSmJ3mHo7CyjnLokt4J1CiVrhPNrD0yo4SpGH8W1iq40lFdGHWcxRnnlwgCO1cKQOkbG94P+0V6HrxOsSGoJjchHfZubv4cjC6BHbdVKnjS1VcSTR+knsFp5WYeJ1mPnbIvSQS6JVYlVw5AKuUiW2tonNHcxhZXWtIhjtoPXzJNYOgS4gpLZcRD5dQz3NE5tdZt4ekdleQF7Fx3KVEp68R6jtEhndVRPF14Sdw5HLi3CnjTEsIB1v4mv11efQlsqk1h2sUQtXbuIqNWKrvYDJtonNXdxRk6m9z5m3R6TXScwm+mlOqCm1HSZWB0+uEOstJtY27rjGxNrFHTeYOQcoR6JZMHEqwihzmCeQd5mYu8RGjYfRHmY/u2olmoMcE7uF0c9iDfOoJxkeRjcItQZGL4czLpEYLUK1Tqg16B+u4Wg1tGEBrZ8jtTs8im8wvr+GNSgQG3VmTofUaoqbCk7nyfsf5ODipQWAcgtPqpOaXc78PfRelsHbVwiVAwJ5B3fcwFdEuDJ12ljDPM6oJEwbWpOJ3cIeZZj7TTwljysV8KQSzrCANyrA9AZGbw1nlCHR66R6B/mdDO64zpm3j69U0E438OQi7yY38eQax69fIdSaXAQ3cEYVjr57iUBpcxHcIZA7HH7nCr5SwRyIQ70vt3FHwsKinmQw+lkeBXucubtI9zbRj4rMzANitc3gzat4oyIzZ59I6yLdzxDILdxxA2dYw+pXsPoVxve3uAhuo50UCNU2xmmJWN9eqE3LDN/OEijbzOxb2IMmve9t4o7aJPo+ntTh21/9GHP3gEBu0X9zjdG9TZxRndTcxeiV+O7XPsXMvoEntTB7VY5fv4YzFMHBxNrHHdVxhjWChRUlNXZIjB3Mvggw1JMsnlQj1jtcBLewBjUSYw9f6jCzb6EcFnBHTebuLR7Hz6OdlDF7VS78O8ydm8zsfcxeGXtYE9rSfp2JeYOZfZtYO8AY1nDlFqZUw3Z3caLbDI7qfDHze/z+P/8h/vTHf5CP/68/wTdurTMefRPHH6ApPeRxH8vSMXUDSzdWMoVp+pS5I0lXbYZwoStdqjt918PQ9NVhf3mIn0wmhGG4CgQCNySJxPwhjSb4brACYoYL9kQaTTibnuFaLpNkKmCbi+Ai9BarAc/nbDZfWEZEQ2E+na1sH8vJx7LtsYRphmHIZDLB932m0+n7gomnQ4n5fM5sNiOKolUYsVSSLp/LMjRYvk0cPwGOJqEILSaLG+/LhofvBLiWAG36jrgxr0oyvmsvsoKn9KhP6WCFptReNUI+8Ph8xrsXc2LfJnAMQtda8SlmSfi+icPTU49lIJHGEfPpZBEeTFbgzSQK8F171UZYhg1P2z1EiOAtuBbh6m2fnkqIA7qD7wo2w3jYX0E2RWDiEUcOk9RnOgmIQltoRWOXJHafan+E73vfT09W3q89Xc5D4qeeV7qYezxhVixZFUu2xbLtsXz8MtRY2jyWL09Cl2VTxCeJfKLQI4mDld5lCR3xXYfAewLSFGwKYf5wbQvLMDD0MZp6jK4/QFbuYZp9NHWIZZhIJ32M+yqf/83/nT/9ub/DH/z4P+R3fuIHeLXzQQbv1PFGVdTDTUKlinq4RqgWccdbWIPrTO0y3vgS7ugKsZphZlZEK0LJY50Kbanbz2CdbDDRq4RSDvP0Gu5wnalRJBhvYJ2uLQ79FSI5jz/KEMl59KNrqA8uox5mMU9zREoVb5xHObyGL5XQjjLY/TK+lMMbZwmUPPZgkwu/hXG6xrnXQjm6QmqU8eUcgZzHlwtMrQbeuMCFt7OozrW4/61PkBq1VbtCObzGhd8VgYVepvf6p3kv2mZmVnEHmxjH15lbNUj2COSsgGaaJWK9gPTgGTxpi1DJ8m7cZWqXMPtXmbsVBm9/Gme0Rqhl0E8v447XiXXRTPGkDYzeFcz+VUItw9QuIT34PL6UwxlucuY1MU7XmNo1Iq2I2V/Hl3PMvAZ6fwNzkGXqdJi5bVw5iz64SmRmmJhVplaNQM6trCba6WUSIwezbexRDqO/xcNoh0fJzgLStsl70x1mXhVjcB1jcJ2ZVye1q5y++TkCrcTc65CYdaTDDVypyONkh1DPo/Uuk1hFXFlo8KxhibnfJNA30ftXifQ6sd4m0Mrog8vY49xKc+rKBRwpv+JWxGaNiV4Q8w9F/BnOHEEgN/pbeEqR6SKICLQiqdUi0uuEmlAwXkQdZn4Z+eRZAq3AedAlNqrYY6EsnXolJnYbZ1TAHGR5b3qDuddm9OASkV7CHG4QaxX0k3UitcTEqhHrJbSTK8iHz4i//1INZ1zClQqkVpXUqhGoZYx+TvwANsuY/Rz2sExi1pl6RczRFXF9/h2mbh17nEHvrZGYlRWfQu+vM/MahIZoBmjDNRx1C0fdIjCe3KWPrAqOIgIKbbiOpxdInOW2Or/YXQtIpKPkie0a5jiDpxWZBW08tYQtF0hdcUcz0Bv4qlA0hoZoI+jDDJElbBzaYBNPK3KR7KD219GHmzxMdwnMEpa0iSVvkrglIjuPNryCo67zcNIRm20pS+LUmQVNAjPP8dufwNOeWDBiu8pZ1Fk9p8haPEezjquUFrrOtmgumHV8rfKURrDAw3SPedDFU0vMgo4AZtodjGGW0KyQuoI9ERhlHk1uEFstImNbHLjsgjB9KHWMQZWpv42jZlAH14isIlO/TmAIDWhkVUWzQ6/g6RvETpHIruIqZaxxmam3S+p0UPsL1aEp6P+2VCGxO8RWHUvaErDN+zf49x8v8d9+/D4/9J/v8X2//hI//Ocv8e0gBbWFP64x0RsE4wyP/ApTfZOZsYU3uEIkbeAf5jhX6pzrFYLxGvb4CrFXxPcqeH6D6bhNMFrD15/FN68QW1UipU0q1yDskvaeITzZ4My6gSN3GPazKFoe3+sQ+TfwT7+E13+Ox/FfERm3Gd+vcGF9iQv5BZLDWzh6jdBpYGlZ5OEVNOk6prKFpRaYhrs87JVwDq8Qqmv48udI9OvIyj6fLBb44+232P7a17ivlVFO1zjvP0eiPseXvvUC/+Nv1viJD3+Hn/7Fm/RDC824BdPbpHYWZ7RPLH2DC3+XSP8Wev8uvrLH3LtJv7/H5XaVn/r9Ov/wj97iX3+oyGuSyXj0VRLtJsZxG/10j9DeYx43CdSrhEqBh/4tHgV3MQd5ErNBqLSYW3cWCuotIm2D2LhKaqyR6llStUo8aqD2Svhqm4mzjzEoM3G2mbrbxGaTidNmagjTwfgkiyZVif1d9HGOUCvgDq/h9V/gtHeF107W+epbL/HyvW9x4t7Bims45jb6IId0vMHE7SAdr+EoxQX4sSCaOWqB2CzjymKa56t5Qq2Iv5iEGL11PDlPZJSxpSy9+8+Q+k1mcZdpJMIIVynjKuVVs8JVyoSmCCvMUW6htezgSA18tY01qhAuVZnqommwYDDEdpvYapK6baZeh9hqiwOo011NPhy5stJ3emqLxNohNrsYg+JCY9okcdr4ehV7XFtYPdqYo7yYixhdYmOP8YMSntpaNCpamKMstpTHHBc4Cw+EFcjaJTTENMSSCkxcERYIW0ab1GkTmU1cpbJoPDUXlqYqsd0isivEdl1MX7Q2ibUrGBVKTQA2jZrQ+ipNImOHiXOw4Ek0iKwGib2DdJQhMjtMPWFHsaUiU68jZi76TSJDWEQSW4BYI0swXzxVXM/U6xIaYvKynBAtAZqBesDEvoWvtpFPMgR6g3mwjz2uEWhdZvYBE2sH7TRLoFY583c483cZ3lvn3LvFzNkWKtBBkfcmd3kc3yFU2+inJZh8iUhrE+kV9MFVLqIukdbB6gsdaWrVMQdZIr2OdrrJ1OkQ6fVVGKCebBLpYnIR682FYWx31bJQjjaZBLv0H1xHG+bRhwXOw32ccZlIazC+v8Z7k5tIh2tEeg3tdFOweoY5pk6H1GzijhvMHaGhNPslJtY2Rj+PPSqSWm0m5h1S4wb6aRF7VCQxBc8rMZuEWp3EEFOMmbvNxG7gKwWmbpNArWD28/jjMpFaITUqSPcvMbMbi/CiytzaxxnVOPP2ccZFxg+uop1ukJotQrWJ0Svhy3Xkw8yijXAD7biEM2wyMQ9whi1Sq8Wj6Cb2sIr0IIcntXBGNSZWF3OQw+rnCKQqdr+M3asxtw4wT8X0xJfK+FKT1NgRHIhhjVBtC5OH3GJq7TGx9nDHDeTDHI/juwSKmHAYvRKJscPMvkUgbzN8O8t7yZc59+6in1Sx+g2M09rq7WN9G+Uoz/h+BndhCLH6FYzTCtaghjNsoB2X8MZCn2oP6ozfyYrnYu4yfHtjwbZoc+7fxJManLxxlTNvj9TqovfyjO9vMrF2FzwLwfB6GD6HN24xvp9DfpCHyZex+jUGb2+hHZeYu/uEamsRxHSEuvWwiD1oMnfuMPVuopwUUAYlksldZHMHZdDlG+2PUf3tf8PaT/9jfuGHP8D9rzU4fPBVbLeHqQ+xDQXDVLFNE99xn7QCFvaLwPNJomg1s1gM6hVHAAAgAElEQVQCIH3XW80q4jB6H6Ni2aiYTCZP2gsLY8cknjJNZkziCaEXEnrhAq6ZLGwgiYBlJlMxEfEjQk98PMeyhQHjqebHfDoTsMvJlNlkynw6W3E2xHxCYBCWQcPT1zmdTlfBynw+Zz6fr35/OQtZ8iyWj1lOP5a60mXI4TnuKpxYciKXIU/kB4ReRBKmKxDpxfxsMRMJFmZLfwUzXWpKl9wL3/VWM5MPvHsx592LOZFn49siqEgCl2nsr4KKpQ502UJYtiqW/IXlYX+aJgsbR/IUkyFasSdEsPHE9rFsLyyZE8uWxpOXaPW68/nsqY8xXSlPk8h/Slm6CB+ScMHR8FdK1CczjmQVUCwnJMtrW/IqQt99X2ixhGEuQ5bl459MRvxVI2T5+mWL44l+9P0a0tXHjFyiwCaNfQLPXqV5y6RpOVER4EwRVHiOhWOZ+K6NbZioyhBdP8W0jtH0B1jWAEXqY5sW77x9j/4bPf7g//4XfPRn/hYf+bF/wEf+6d/mldqvYh5vY5zk8aUqw7euMHfaBEoBe7iBPVxn5lRwR88SKmukWo5IzvHIb6MdXsHqXeNRUCOSi6gPrgjWg5onUfPox5cIpA0mRh5/lH0fPHP45uexe+tM9LIIBU6y6Ceb2MMM9mADs7eGL+Wx+lmUBxsrw0eoFHBGWwRyfqUqVY+uEig5ztwGznAL6cEV3ksOmBgNzNMM6uEGD4NtEr2KM8wwuncJZrd4GGyjHl2n/+YXCKU8U6NCohaxTteY6BX8UWZl6lg2KCZWmUjL4443SfQCRu8agZLFHl7H7F/l3K+hHj+LJ23gjNZWL9rJJZzxGnO3sgJpetIGkZZl9M5n0Y6v4cs5EqPMyeufwuyvE+slvHEW9egqen9t9YNVPdnEHGQJtAL64CqOfB2zt74ylkRqnrlTJdKyIjBRt3gY7WKNsjjjHBO7RmpXceUMviosIA+TNq68hd6/RmSUuIi6C9vHlphfGC3sUZ7EqnIWNLDHa1ijNUK9ALMbxHobV84tJhh5sYm1dkjMBhOnhDHYwpULTOwGM6+NPc4xsRtMnSbK8XWmRpFzp0ak5LH7GzijDDO3tZi4VDBH10jtsrjbc7SOMyoxdbp4SglnnOU8rGFLGyRWhdSqcxFtC8Dl4Bq+uklsNPDkMqFWxR7lCLQSjpQltas8TrZJ9Br2QPBNIq1EpBVRjy9z8sYncUYbuFIVa1ggtRoCajrcJFDLPAz3OfP3iYwisdEg1tt4cpHYymEML+PJBVJzn9QWilNfzRPpJSKjRKAViY0ykVEWFeqgjSltYiubBEYObbCGr4k7fracXTEpIqtCaJYxx1s4Sm4B2Cyu1JzGKIMt58VkQRHb98Sp4WlFpJPrBEYFT6tgjQuiPu10FhrUrFAYynlctYg5zhFbAmIpph+b4jrsMolTxjdyBKaAwjnaBtrwGraSJTAqXMQ7OEoWT8/iaptYUkYcuIziilER21VMaYup38TTiqIBYZQxxxnO4+7qmm1ZGDaW1/Uo3V88pwbzsMvEbXEW7hGZ9QX7oomjCnheYjcX2/cOnl7ANzZFy0Op4CkNEqex4GsUSRwxdwmtMolTX1g8KsR2A1dfJ3FLJE4Na1xYHKhKeGqV2GoKM4gu7jb37l1f3O2sLoKkDIfDm/zQ//Nn/KNPHvK3P/xtfvCPv8kHfnuXP/zyy1zYbc7MHaZqnVjK4Q/XmFgVYq+DojYYq11cq4xr5DHHa+gD8fcxMPZw9efQled5pHaYqpvE9hUco4g+voUnfwVf2mdmV5gFf0jkfYogzKF6JSSngGoVkeUKnnGAPf4ciZdnMuvQV7Y4kbaw/Ra+2yZ22lhKGUstEHoVXLdIf3ANz99lLHc5PG7y7uk+D827uE4F07mErl/nG/du8i9+5yp/89e+xM99pMK96RuM9D384TaPp1WOjAy/9IXf4Wc+/WfcfPNlBuFd5NMWM+kO3ngNUy0zGBZxJp9irm7yyKxyPqrzaLiN9WYTU36Fj2x8gZ/52Ce41r3F0H2DsZzh0XkHz21j+/tYXgHT+TTy+DqJv0tiPYfZF/DAibnNzNwnGOwSyOtcBFXO/Dq2VMCSq8zju6ThHUyti680ifQusbWDp3WInH0cYxvb3MFzD7AHBVJnl/5Jkbfe3sQPbpFE+0gnVwiUDfT7a6jeFn+c/QP+2S9V+O//Q5f617/MiVMk8ARrwRqXcdUqwaJRtFRqumqBQCsQGWVGD55daJI3xfcOvcSZ3yK16nhyAWec41G6hylliZw6nlkh8Vv4WhW1v8Us2F41GaZel0CvoZxuIh2vo5xkSKwdrFEdR2oRmdukThfldBO9X2TmH2AOBUQ2dTp4amURfFSJrTb6IL9SeD5MbjL1dlB7WVylysP4OYxBhcjochbeXClRPVV83ST2Hta4Sqi3eHd6h5m/J+Ye7m0uwi8x92+gnGaJrCaPJger6cfU21u0H2r4Wpvz6ICJ20E+3cBT65yHtwi0LvLJ1kqZmjpdjGEBX6vja6KNZSsi/BC2ky6e0sLXWoKBYTQWfI0mgdYlsQ7Q+zVicxdHqpE64jmFelu8jd5gHuyS2C2MYRZznMOVu4T6NoHeIFiYQMT8rYSrihmMpwpQ50V8QGKLKYinNpkHNzAHbQJ1l8fpFzkPb+CpNTy1zkV0G3dR95/Y29ijAtYwS2I1OA92CdQG1qCCJ1dIrTauVBE/q8c1zrwbeFKTQGkzd/eIjDJ6/zKxUeYiuEWi76EcZfDVAmf+9mr2kVpNLsJdjH5mAaysE6h1Ir2BrwgmxNzdQe9lmdpdYqPFJNjlnTe+wDw6EOwTvYF6kuFxfJOJJdoTei9DbDQwehkSs4F6soGvlAUIW+1iD2pYgwqpuU2oNXHGZQK1hjUsMDHvECq7SA8yOOMS1jBHpNeYWG2Uo03ccYtI6+Ar4gbDu+k+9jgvwJBqgzN3G2eYQzu+Lhq6dgN3VMA4yZNq23hSA/VYACUfJXvMvQ5GP4sv1zn3b2INKszdA5xRnUjbJpAFM8OXtvFGXYx+FrNfYO4ekJqCJxJrHUK1gT0SHDXzNM+5e4DTrzF6a4tQbnLu7WGcZrCHTzgQzrCG2a8wMXdxhjXcUR2zVyY1drCHQl0aaR3cUX3Bl+iSmnvYwxrWoIo9qOGM6tiDGoHcxhnVkQ9zKEc5ZoswSD8pEiz0prHeRT7MEKotEqNLrHewh1WsgVC3OqMap9+7jn5SfB9LI1DaqzlIrDfw5AqBKmY7U3uXWO9i9MpYgxqpsUeodPEWNo9A7uCNWytmRag28aQa7rgmgLHjJu64hXFaJVS2icxdYYcyutjODqZ/A328yyvNP+MT/+a/4z/9yPfx4X/5I+xl/hTPvY/jj9DVAao0xLIscUhetCVmkymThQEyjRPOFw2GJIrFuczzFzwGYceYPsV58H1/1UyYTCYrbsUT7kS6UpKK8EJYQNIoffL7qVCRJlGKa7krW+WyZeC73oJpKOYRlmGIpsIiPFnqP9OFgSSJ4vfxKJbX9HSwYi9aCyv45wKsuXzcsoXx9HNcvo/JZEIaJ5zN5k90rIt2xyRJiYKAwA2Jg2QV7CxDCcFYtFZTmjh88jyXc5LA9f7/jIrQtfAsjTT0VlDN2HdWB/llC+JpDejTwMlloLA8tItpx2TVYli2KZbWkOWvl42FJ22LJw2IJeBy2dZYTi6WetLQd4n8gPP52Yo4+jR0JAnFHGUZViyZF0vI59nsSbIT+t4irAgWhg8HQ1MJPHfF1lhe39IUIq7nSfCwfN7L1z9tS3m62bFsYUSBR5q4RKFN6Nu4jin+Yi7+MOMgWQE/RXgiHue7zopVYekGmjrEtgaY5hG6cYiun6LKAzRF5aTXw5E81j/6i6z98k/yG3//B/iPP/QBBi/8MaPXiiuYpvxgDeN0E2uwyUXQQjsRjYBEXyPRNlAPv4DVEzMJMf+4jju4RiQXCMY5vOEm/miTiVEQOtLeFfzx2qpB4fQ3CKUc2uEVzJPrRHKeUMoRqRXsQQb1+Arq8bOY/avYww3cURZfKuKOM7ijDN44S2KU0U+vcxG0sfobTK0a6tGVBUiySSAXUA6v440L2IMcZ+42/Te/gC8VMHubPI52UQ6vYQ8yuKMcD4NtjOPrPA46DN/8PA+9Fmd2HX+UxelvMNErxHoBe7iO0buGM9pgalXwpC2s/nXOvDqxnmPuVpAPv8DjuLWygERallDNkBh57NF1EiPPuV/jzKui9y7jjNc492vMnTqxVhIkfL9NIOdRj64QayXmbgNjsE5iVon0KrHRQDvdWNxZy4hpwzBDqBYJ1QLq0WUuggaJUSBUtzB6l5k6LR7Fe8hH1zh963NcRB0Sq4wrbyEfX8KVt3gYtxkfPsvowbO8m+7hjEULI9DKzL1dYqOOdHQFtXeFi7iJp2yh9a4JwJu5gyfn8VWhMY00QYz25DKBlkE9XSfQyottZ4nYqBLqFWKjiq8UMY4vE463eOi3SPQS1mATZ5zjItrFGGSwxyIUiQ0B0HLGZRKjhSeX8OQC8vHneZS28ZQczjgnFKtyFmu0RmzmsEcFzvwdXKmIK+Wxx1nmfgv5+AqxWeZhsIM7yhEqJQI5jydlmTk1UrNEapaItBbuuERqNXgYdbHHGc78LnNvB0+q4Sk5Il04x61hllDfwpGvEekVpvYB5nCD1K4ydRt4cg5rtEWoF3mUbGOPtwiM2uIufpnQyhOYOWw5Q2iKA4bSu46vF7lItuk/eAZfLwrLhFlGPr2GOcoSLjbY+mALa5wjcRrYcgFHKeLpWTwtS2gW0YfrmOMM0ZIJoZaJLNHEsOXcajsd2w3U3uaiLt1g8OASs7DFLGxyHreQe5cIrTyzsEriFjFG10kXjApbzmHJGVKvwiQor8KJiSfYDUtjSWRVSN06liRMB/OoiaflkE+v4Bt5XDVLZJVWrIqLZBfp5PpiXiI4Ev37l0icjqhT60UcJcPEqzH1W4tNvuBIhGYe31wjcsTnJrE7otFhbxFZxcWcpUDiCHuIqxaIzBqJ0ySys0x80QgJ9Dqpsy3uhJotUlc0UoxhHmNY4v5rz+BIVQK9JrgYRoGrX9zmRz/a4R//+av8wuef48c/tMYPfOYF/nX5eSTvTXwtg6+JEMizWgzlLvdGz3HffoPXtLf5y/5bvCq/zvekl7nf38exbqENGrjjLlaviX9awpW2CKMG90+bHPe+iaweIilf4bC3SW/6Tf7q9Hm+Jb9KL3kb4+xVZHMHY1RhqnU5e6/A904+xqFVRTr7a06Sb/K6+gKH1hc5NPYJ9QP0UQNTbWLZO4y1HY7HB4ytVxhbr2EZL3Nqfp3vKC9hXnyPofkyryk9/smHSvyXv/cq/8OfvMzXL1wOva8zOr6Fr18lmlU5Cr7DK9YRR/FXkewK0WCP4M0ucyuPpOQZ6S9ybB0wstvowT661sQd5LlQ6vTe2kALX+F169tI6juo2i1U9TKGvYEefAnF+w4n4136o6v0jZf47r07nAxfQVb+Csf+Eo6xQ2DtoA3qXJzfYjgoI8u3sd1vMVReRXZfR/K/zdD/OtOFmlE5LZIGd5ClDoZ9G9W5y/1hh1S/g3TSRdeepz++g2q9wFjaxje3sYZ5JsMa7tkuH6pd5u//0vP81//v9/jYna/y2nibwzeKfO/VT/E4vY18soU5LqINMgLMKhewpBx6fx1rtMW76S6xWRaaabXAxKmh99eZOiLU9ZTiYg7VIPXbeEaF0ekaid3CkUvYkoBomuM8oVknsVtEVgPldAtzWMKW6oT6Dq7cxlfFTEMwJeqEepvU2VkFdKnTXs2zXKXKu9M7xFZ7pfFMna4AjUplfLXDzLtJoHcXUM4OwaJBEVttEmufxN4lNMT/B3qLibNPYt4Qxgt7F1sSPIfUbRFbdRHoKHVcuUmo75BYu0SGaIwJhkaTQOsQGUtTRhdHFmpRV6ktnltd8CAW1g9XEe0Oe1zHHtcWGt0CjlzDkerY4yaxcQNP3sZXtwn0DuaojDEsk9o7eGpjFYIkdlvwKLTKylqS2C0BCTbz2MrWggMkmlueWsJRSvia+LjRot2S2nuLoGIHc1ilf++64IeMy8z8A/yF4SFQ6yRmg8Ssofc38eQS76a30U+LWMMCkd5g5myjneSwBmXsYZUz7yajdzIkZgdjsM55VGPwzucFa0ndEQfLgQgMzEGW1GqiHm8wfOcq76Y3Fg1PMQ2NtAahWifWm3hShTN/F1cq8yi+iTrMw8XzqP0cid3BGpUIFm975u2iHG9w5u8QalUexfvovQyBWoXpbRKzgS+3CJUOodomVJs4owoTu0tqtVFPthi9XSSQd2D6Jcx+HqOfEY1LtUqg1gjkrlB8Lv7NoJ6uM7FbpFZbHJytNoFcwhlmiLUSgVxgaraYGl3MkxK+1MQeCctFbNbw5CL2sECst0j0bQKlhTWoYParzOwbzOxbTMwbWP0mU+s2idkkUOrYwwrOsMGZe0u8/aDA3NsmkMu4wzJTY4dI7mKeiMlzqrdwhwXsoQgXAlkYQMwFo8Lsl8X8Y1DFGdWZ2vuM72+hHheQH2RRDnNI9zOoxyJUcUYV1OMc8uEWzqhCoDRwRhWYvCCaE72yMIno22jHhVUYcebtYvRzyIcbuOMyD8MD9NMs8tEm76a3eBjeQT8tohzlibQOylF+YQGpkZo7KMcbqCebXIRiniQfbpGa20ysXVJzF+l+DqNX5cy7TaTt0H9rk4l1wJl3G/mwsDCp5JjaO4v3n4P0BWJth9731nGUNjP/Jr7Z5fg0h2rv4hm3ub32W2z88k9z7V/9GH/8Mz/GG1+u8JUX21jOCF0dY6gatm3jLZoKy5bE0j6xnC+Iw3O0alssZ/ppLEwWy0P+MgxI05Q0TVetimkyJY1Ei2KSTIn8mDRKicNEGD4W5o9kEWR4tkcSpYReyPnsgiQS9pHJYoYi2BjJIiCYLYKUaNGymC4gn9EKXrkMH5IkwXGcVdCwnHCoqoqiKKtrX/Islo2K5WOXM5Blk2IZVgSuCE1m6WShHBVzlSUg07N9Qi9anc+XcxXftRfcRx/PcTE0XbQuFsFQGicr60cYhu8PKlxTI/Lshab0/XpSodecvG/isGxHiIlHsuA8JIuX9H2gTKEzTRbMhqesHdH7pxWzSbJSmIr2RrriSCwBlmkcrXSdSwiHbZgiBZuf4ZgW03TCxdnZ+ywdT7gXIU9zL0Rw4K4CiOWsJI0jfNdZBSRLoOaT97GcizxRnc4m6QqquWyOPP0ilKYCkBn6LoFvEIc2gW8xSaNVkhR4IZEfE3jOyjiybFP4rrNIo8QfsKFLuO4YXX+Apj9Alh+gayNGgyFDReLVl77NZ3/33/L7//L7+eDf/X4+9GM/wDt7v4d/tIN8X7QaUr3J4K1nCZUi+sk1EqOAfnqFSL3OmZMnkDYYvvU53MEmTn+DRMtjnFzC7q1zZtfRjq6g3H+GSMmQaFmMk0soDz7HRC8TyQXUB5fxRxkmehm7t452eIVgnGNi1lGPrqAeX2JiFQjUTezhGvrJdSK1LACTwy18Ocd7yQ6xXsKXckRakXOvxbvxNoGSRz26ysSsLXgUFUKlSqzVGd27hDfOox2v8V6yj36yjjPMop+sc+F3sXvrpFoZ5f4lHvltYqXA1KgsGhXrWIM1QjWHNVjDGW1w8vonmVpl5MUE5FHUJDUL9N78JJGWRXrweVKzgDNaI1C3mFhFEjOPfnoZZ7S2moP48iaRliXSitjDTczeOnOngX56Hf3kOjOnTiDnCNQ84weXeRjt8ji5gd7bxBxsMPOqxGaWiVlDPrzCo1DoU63BdYb3PsPDqMF7aRv1dAO9v8lFtM2Z38IebaGeXiU2i7jy1kI5eg1XzhAbZZSTa7hynkiv4slF3HGZd9MbGIMN9ME1Aj1LqOewx1tYwy3sYZXEqhHoGaZujaktCNyBWiXQsnB+h9RucPT6Z/BkMc9wpTyulIfZTZjskGoFnME6Z24DLu6QmDWMwRaJ3cDXMqS2gIj6So1Yb+FJFVypxMRuEuoZ5n6NxKrQf/sZzOEWnpLjLKgzdYVWS4C1ytz/zqcEO8Kpo/fXsMdb6CfrnLltEr3K4WufZGpVV+0Zo3cV6cEmj5ObhHqV4TvPEhllHiX7WIM80oNNzkOhQkuMDs44zzwoExpbJGaNqXUg1KR6ibnfYurUV2rB1K6SWFU8tULqNgjMIrOwTmwXSV1Bqk/sJoFRYh62kU+vMQtaOEqOxKmtAgBPK/Mw2VtUxgu4ShFPK2NJApKnj64RWnku0jaWtIk6uM553CWyqujDTWKnylnURRtsLDbeDS6SPVy1LKwO/XU4v4UtZ5BOr+BqWaZBFd/IoA2voAwucZG2seXsgtdQw9cLpF6F2C2sNKrLJoUlZXDUHOdxV8xJ5A0cdYvHs67QMWqbWPI6E7/CNKhhjXPMgg4P0z304Rb6cItZ0FlNQmyphC0VSJw6tpIhtsuioTLOM3G72HJBQC3tdWI3xzxsE+g1YqeMrV7hLG4Ju4JZxNMLhKbgg0zcFondQB9fxpLXiW0BH/RUcfBJnY6o0BvLTfk2M28f+SSLr9dInDoXSZe/+X/8Pj/42zf48d/7S77410f8k1/4Vf7ex5/nv/nMV/lGP6A3+ATS6BkePjzA8vd59XCfzzRy/Pyff56f/sin+Ee/vsX//GdtfvGZHK/Jb6OYd0j8EqH6DBfuZdxRg9DuoNgtvvnODr/6n/+I//jhP+eL37rJ63KTf/XhNj//ya/yk7+W5X/5/Sw7f/USivkS7rjEY6OM4X2bb9x7g9/5ZImf+7Vr/Ls/3ONnfz3H//XhMn+0dhfp/i6OdBdbv4Ht3GUg3+KDH/o/+fjlP+P5V17k4J19fvajv8H/9onP8BetAzovvsh/ulbjx/+gxff/ybf4kT96id/c3eHPq5d56cW7mL1t7r9ZYiPb4Q8/u8Nm5y8wjF3Ohl/k8eAmM2ud49MO5dYr/MrvXuN/+q06v3ztBuVXv8vr6tcYjraRejcplUp89votDtrrTP0vI/Wu0htUqO7UuJLd5a+/8RqW/jqtr3yFv1jP8qn1DKWdImPnFfpGF8Nsoqt17OCAofkiL33rOdYrVT70iWf49Y99gk83cmx/90tceHvEWhtLahB5t3HDL7J9+095/pWrHBtfJFJf5tt/VWFr6w955uqHuPvlDLL6Ion3Ig+j55gdv8zu8x/n3+c+zX/1wb/k7/7WG3z86/dpfrnJd774MuppDuloC2NYJDKbTNwO+jCD2heq35nXxJGymMNNpKPLJGYFR8oQm2XxfcRsMHVa6P1NrHGOh+k+gVljdLKGo5d5b36bxGlx8tazhIY4MNtycfF9p81ZuMfE3eXw9SsYgxrn4V3MYXXBlWgR6G08pYEtVTkL9/HUGq5Sxhjl0AcZUqe7mHO0FpDeGp5a4yzcF+BHrYsjNUmdfWJrB1uqkTrbhHoT5TSLPW6KYMLexpYqBFqLyNhB7zeI9JtMnCcgzonXZh50SZ021qiMPa7D/EV8rUPv3jUcucw82OU8EnVwe9TkIr5JbHVQezkCvcHM3xNTDlXwNcTXvAgxPEVMVc6jW7iKCD1Co83cv4kjtdFO6wTqHql9g8jcRu3lMYZlLuLbTJwdbKmM1s/iLWCjvl4ltfe4iG/iaSUSt8JZ3GDiV0m9Ko6axZbzTH3RqnCVyoK3UceRGsz9mzD/GnP/LtJxHn1Q4L3ZXSbuDlq/hN4XLQN7WGJit5j7nYUGvMLU3mZq7xJpYprkjMtM7R1m7h4Ta5dAFhYao5fHHm9xHtWIjCLqcZZI3WZidfHVAsrxBpFe48zfwRyISUagVnDGBUKtSmy0iLQGidnGl6uYgwLnwT6uVCFQa6ijAjx8gf6D60Rmi5m3y8zdRjrcINIaqxmJr5SZOR2Y3uJhtIdyvIF8tMbE2iM1dwV/oV/ElaqruUliNJnZzxFre3hSg4ndWYDD82KCarS48J/DHtTwlTr2aMGmkMUNmNTs4o2KTIwG514b5fAKkVoiVmtceAeM3trAHde5CG8Q6XV6bz2DNczyMNxn7u4yvLdBpHZ4FD2HdlxEOy5x4T+HN+5i91voJ3VcqYQzEk2VUO3iy23RqNAaRFqNc2+HidFGfZAlGLd5N3wOf1RHPdwiNZpEWpdAaZGauytt6JJVESpt3LGwovhSk9G9TeTD7KIx0+D+t5/l+PVnmbu7+EoNT66inWQJFvwQT6ryvVc+zcw5IFBaDO9trmYl6nEB6UGG8YPrBGqVmdvFGubpv30ZZyxmuK5UYvDWutCkjoQm1R3XmbsHqznJ+MF1Yr1BbDR5FN3El+tEWpuJtcuj6C76SRlfahPruzyOvrhoS1RW4FGzn1+BYGfOHrHexR0JUPnEOsBRRLDpGR10s4MT3cbRbvJi8SN89Gd+lE/91D/gP/zo3+Bbdwoc3v9rFO0UTR7hmha6Zq70mE9zKZZAyqXgYMmEWMIqz2ZzZpOpaGHMZu/jUywP8ksQZRzExEGMZ/tM4un/x9Wbh1l+F3S6XGdGhxG8gqKAqCAoCsgFddSro3Kvd7w+9zpzfRzHceGRyBZCAglLIMgSIaE7vdR+6uxrnTq19d7ZCYEAISSBTnqrqlNn/e37fpZaupP3/vE753Q7f9RTVf1U11nqdD/1/fw+n/cl9CKGveGIQRE3K8YKz17Qw7XcOMhwA/rhgH4YYRkmg5FVwx/xIDRFZRD1cC07hmo6bvx1vd4Epula9qT5EIYhkiTdCBhG92/MrOj3+3HDZMTXiKJo0g4ZBxRja8i/socEN4FFR62UsWZ0tz+Y2EzGsw/Hshn0eiO8QjwdMTUdTVHi1ohpTZgVlm5MbucVL127zrWDXRxLxXPjt8A3Cby4ZnKD5xCN5hzB5M/iFoRNGNj0wnGbIJyEB5EfP5D+qE4Tjj4fe15D/w23hOsAACAASURBVAYvIp5qjPkWN4CXN88pxvMQ1zYnoUO/59KLHMLAohc5cTvB1Rn0PaLQHrUh3MljGIcK8fdzJ4/Dd52JdvXGbcYp0KAXv0h6QRgnRyMlSy8MY3/t6AU+ecx+QD+KiIKAwLMIfRvfs2Lrx4Q9Ycf/EGwL37aIPBdb1/Bti8CxiTwX1zRGFhBzxL2IP46NHzqubSILIpZhoipdOu1NZKmJLLWRRQmx00VXXC4+820O3fHXfOUv3sPn3vsGPv7rP8nF2j2YVxZx2mXsVpHOizNEyhJ9fQltZw6rncATUwRKAlecR905ytDKo+5MYbbn8cQUrpDC3JlHunKcfWsJu7WIujVD58XDvOStotfnkK8eR6/PEUk5pCvHcTtJtK0Z7GYCs7GAdGUao76A3Uxi7iQQLh7D62RQrs5g7MT2i313CVdMou5MozVm2HMqeGKs79y1luhpxYlydNdaQtmeIZCz2J0kgRKHHeFIf9o3ctjdOfbdAt2r92G35zAa07B3ArMRa1jN5lEIS7Re/DJa8xBW9yi+MovZOYa0dT97Tg5PXsBoT2G2YlK03pyJZx7taRwhMVJeJgjVFIESz0fM9gyOEL8P1RSumGDPruKJGdT6DL6UpacVsTuLBHIOT8wQykXsTgZ5axbx6nF6WgG7u4hSn2LXLtPT8rHOtTVP3ygQaTnU+jSukITeGr5cxWhlGDrL9IwCRmcOrTVLzyyNAFYL6O05dp0KrpxCbc6gNmeIjALXwxX0nQSRkidUc4R6DqOzgKsUsMRYVyhvJ3GkFJGZxlOS6K00kVoj1OKZiCMniIwsoZ7FFhdxpBSenGVoV9FaCXwrngh4SoZQLeN183jtNLtqnn09x8Cqjn7BSLPr1rCFNHorQaDGcK+BXRi1O+bY88o4UgKjM0tkZNnzKzFQq5shUAsYnQRGZx5fTTJwciiNI3S2p9CFJLaSwdWyqJ05TClBzylgK4sYYgZLStG5cgiunWJoZlF3ppB2ZhgGq/hKmUgvs33hPnbdMqGeQ28v4MmFWNfmlXDkebT2UQJ9kZ6VRdw6hrA5iydXGDrl0XM+S88osefW6Fw5TqiV2ffWsKUiWneOwEygdqYI9DJqK24VeEYCR03gamm0ToKevRzXa7XyiG6fHV0VzMZ7bK2MLeexxBz7wQZKcxFxZyb+Jdosxr+wi0mkxgzX++tYUgqxcZjIzjH0lpCb86MgJEVo5ZCaR9HFaSIrVvi5ao6DaI2eU0LrzmArc8jNOfaDVRwli95dpO8sEZllxJ0ZlOY8PTuHq+Ywuhn07gJ7UR7PmMXTMgzsDfajJWxlEbUzi95dIDAKozAkx9CLX2eRUcSRFnm5X2PPKxFoGfT2AvveKq5SxtMzBNYiAy8OhlylHEMz1XksKcnAraC252LuhV6k7ywjNxboWct4xhy+sYjUnMJVCiM1YGXUnCgxlFK4ehbZSBLYObAq7EtVGo0q555L857bvsHP3rrKX88toHoP89FDt/MTH1vmjXc+zWL5EmJ0lLBd4qXtErvGCguP1/jFT6zw619/ijcfqvDq2/P80pe/ybu+9Cint0x06XEOhFkGRpaWUiUKTuM3NtCVKt1nUrz+H77G6+6u8J9Pwh/ceYi3fXSN3//Ss/zyvd/mFXc0efPnazz07DaunUR35/mB9AD/5RNp/vfbL/DGD5/gN+7+Fm/7xHnefMcyr7/tLL/56TJPGAc4TgHje/fghxv8yi3H+ZlPrfGXxS5v/5fv8arbcvzCJ7/JH399k/937iy/d+8Kr/nwed78tWf48S88yns+scTb/vuLfPrEBVrKGb7/XIJfff85XvWZ5/jF92eoe+fYsyqIXomzFy7yl/fM8d5bn+ZNX3mGV33kJK/9ynd57d2XuGulxaX6STr1df7s40d51Ydr/Nxd6zxnbXNN+wabm3nee3uJV95xikM/hH+4e5Z3fvJbvPnzz/P6e1/gtXee4f/66jm+WxfRhCeIlGW2OzP87eHTvO39NX7tk0u8+u7zvPGTj/Pu28/ymtu+xd8mnuDCEJrSFJhZnr56jLfetsgrby3zkdMBfz2V4Z1fyPPLd1zgp/9xjtd88Axv+NzX2AFekta4qj/JH35snXd/uc0r/vKb/IdbFnn9Ry/zls89z+tuP8vl+jMI6lk0bYrr/RxuO49wKUfPWUWQDqFJc3hWFktJ4el5XCWP2kjgSUUG5gpKMwZQDpxa3JwQ0ux6q/TtZUwhg7A9HatBjRqWUMLoFLCEwuhQXEXcTuOrK5jdMlorz7XwHEojh7idQmsVsORlbKWKq1YJ9CpDZwVbzKA15xlaZQJtmUBfjpsSSmUUOOQnLYxAqxJo63jyBrYYcyZMMYmv1dj3HscRV2lcTOCrK+z5p5DqSSJjnb55ip5xmlA7gdldQmlkiMza5JBudisc+A/hyTW0dh6tHcNuLSmHIxcZ2BuY3TIDp4oppNA6CfrOEr5WwOgmsaXMyDqyiK/kRvaGJSJtFV9ewhHi+UCsPc7iqSX0Tg5bink0nlbA03LIjTnU1iJ73gn2vFPYYhlTKIxmLSWErTQD+yS2WMaRSvEczYinZ7acxu4WccXSCHK5gifFhzJfrtA3VtAbBQbGWdzuBo6wxPVojZ6Zj2cOjQq79onR38/SM5a4FpxEqadQtnO4wirX/NPozSybzz0AvYeg9zBD8xTNF+bp6ycJ1CJmJ4XeSrLvrTOwVjDaWZR6ikCp4kpFIm0JtZFkYK0gbS8QqBUCpYyyk0DdWWDPWceXqyj1LEazyK61gS3k0ZqLXA9O07o0w0vhGeTtRSJtGbOd58A7SeviDK5YpnN5jgPvJL5SZmDVEDZncMQsVjfFwIwPv9bo4kSkVzBaGbRGllBdJVJjLoTRynHgr9MzlhC35jDaWV4Kz2K2KrQvzbPvbqC3kuy5NZSdeeR6Al+pcM1dwxUyiFePESgZQjWHL+WJlCp2u4jVyeHLFRyxRE9fJVDiOYorLGN1KiMo5EkCeRVtp4C0mcEVltmzz2C2ylidPI5YxBFK2N3SqP2wgdWu4Ik1HDFHqMZTiRgqeRKlnsaVSgRqaQTqXkbeXsTulnC6FUJljdaLCQbGaTxxDX2nTKRsECrrDK1TdK8sjmY9Gxy4DyFt5tF2SpitCk53CaNZwOqU8KUqrlSKv7cQ60yNVgFPWka8msbuLGEJRVx5GbVRRNjK40rrWN0qaitP4+I0jpgl1MqIm3PozQwH3mnMVonNZ4/jiStc988Tqms0LsziSTVCdY2heRJtJ0/nUoJ95xy+tIaynUetF3kpeBirvUTrxUV8aY3IiPW9WiuL3EjjKSsImwUC5TyR9iiu+Ch6q0ZgLxMNTrLZyNO4UuOJ7D3c9/+9ly/+6qv5wh+9k8eWFhCVK1xtPosgXUFRuzh2fPXfNswRh8IdnUtjDoRjWZOWwDi86Ee9WFE6miyEXkQ0akWMzR398AaPYvx+bPbohX0iP8JQDRzLxTaciRnDtT08J2Y6hF440Zr2gj6e4+O7AY4ZBxmu7Y2MIjdsJeNpyjjQGPR62LY9aXeM2xTjtkS/38d3fAa94WSCEnohvaCP7wZ4tkfkRzimO2Fp9IK4FeLZPrbpTJgV49CjF4SEjsfAD4kcb6J8jdmL9kinGmGo2kRHOn7rjUKi8eNxLBtXN3F1k1e8fP0lDvYG2JZKFBo4tkzgxZOPYX/wr4KK8bxj2O9NOBX9yJsEFcN+NEpRbkA+emF8uB9vZ+Jwojd6MXg3GT78SWthbAcZBwzj0GA82bi5WdGP4nlH3HIYz0vcSTMjbjDc4EzcmKH4k2BkHI6Mw5IxHyMONfzR89Bjd/R+vGEa9PqTNG5cWQm8OPG68XUOjqXRi2L1aOj5BJ6H78ZU1p7n4Zkmkefi2xah4xC6DpHrEjpxODHWovqug20ao0ZGDBlVJRlDUzB0EUlsoKltDE1EkQQkQcTSfLYufJ/7P/5XHPmbP+Qjb/4J7nzXT/N0+naCRgG3W8Jq5ehemiZSioRKDnnrWHyIdkrYwiy+EhtA9pwSQyueW/hSmqFZYqAW8YU0yuYUB/YyXjdFJOcRLh1hz6gw0EoIl47id9Mxz+LyMUIxi7Y9g9lYwGmlsJtJtK05ui8exWosom/PY9QXMOoLqPVphmYpPoDvxDrOUM3GrAolO5lwxMHAAkOzgiukMJrz2J0kZnshZlxIKaStIwRKEleKYZaeNE8opXC7C/SUNPLmYYZGBq3+AD01QajM0zMWkOv34SuzBOo8vrKA2jhCpKWItBTS5gyemMaXU4ibh9Gax7E785itBGYribZzHE9aZN8todSP4ggLsfJUWGDzuS+hN+bo66XJPMVsJfDEDIGcQ2/M43azXPfWGegV7E4SozlPqGTp6/k4MJJSeGKSQE7T0/OTgMJozqHWp9l3T6LuLLLn1rDFRfa8MraQwBaS9Iwy18IV2lcOcy1cITIKo2lIHqM9j69kCJUcdidBpGXYc4sEegZbTmNJOSJrhUirobXmCPQkgZamb8R1SE/O07MyqM0pbHGBPa8SXw3sJHCkNPRPojTmMeVpenYWs7uAvDWDVl8gFHOEYhq7OUtkFOibJWwxidKYYd9fJtTyyDvTeEqGgV3AEhdQGsfZ9cocBEsEWgaxfhSlOUWoVfDlIkYniSfHjAi9PY2vJojMFJ5WQOuMZg9afOA2xAV0YQ5XTyE25tkPajhiArc7h9maJtQyhEYRTy/RunQcs5PiIKjRM/P0rQKOlCZQi9jdHEZnmqGTw5Fn0TvH2A9KBGqWQCnSN1fw1TS2uIgnx7OYuF6awWin2PfWsMQ8prhA5KQwpVm0dpJAr9J3llDaR4nsLFLzeEzDt6qj+nEBuTFHZJUJ9DKdzWl8vYyvldA6KSwph6sUiMwlQjNHZ/sIprgAL51F7cxiK0l2/QqGuICnL9DZ/jo9u0BoFuK5SWeWvptD2Pk6pjTDwC3g6VlMMYXSmkNqTHHQq2KIM3hqHkNI4ihZDqI1IrMc153lTKwBVRdjXaAa8yrU7lF6bjIOjIQSoZXDUZM4agpfz45ee2kisxwD67QSkV7AkRY5CCr07RyhnsWTMwysarxHV1MEZszUGLorGN0cPbtM5KRpXP56bFewSnErQ0jFFg+1iN5NE9qL+GZqpIjNTZgCoVHFU4tctxIEVgXdWENoLBB2phloObr6w3z80Cf4mbvP88Z7H6a41SAyvkV6aZFf+sJ5fuyTj/D7XytyyX0CtV6AzgySVuV37vkaP/ZP53nTR5Y437hEO3yO57UX+OzCIQ4XvoZkP4Srl7CkHEIjR6d7nD33LF2rxjfOH+dXPlHi9V98iFd8+Dne/Xef4wOJAvfWHuR9//xVfuHT3+eVH85w6+wjyNaTCFKNJ6Uned9HD/OXXz3OwlPnWP3hs8x/5wn+fD7JG+48z5s+Wuazte+h26foX05wdSvPb9+5xBs/+yA/94FVfvOjJf70K3P8+Rem+K+fvoe7c3fzt4fu57c+9Tj/y9+c4t9+qMB/u/cIf/35Uxx6aBlZKfH9H8zx67ec5ic//Thv/cRZmr1vYDSyXBRO85/uPML7vrLCH3z6Gf74cI1bDs3x/xya4223HOfWQzlk7RQXLq/wh3ck+PefeJxfvnONC/oV+t0HeerZed78oSL/4Qvf4/W3P8Vv3fJl/uxLs/z5V0v8+q1p3n77w/zG7ef5WPIRLstP4RqzPPrcOr/9oST/90e/wd9/eoUPZ89yR3mV3/3oLK+/6wqv+bspbpnZoC3XiK5kqIsbvOP2Cv/mnyq8+wvf5U9uL/I7n87x9o9k+M2Pz/Abd+3w5nte5NbMBbbqJ7l4eZn33XI7b79rlld/8Jv8wl3r/PItZ3n3HYf5488fZqv5TSRtDdua5Xo/S08pIW/m8IwlLGsB38phKkkcLcOuH4NkA61EpMVXsuMGRmKitLTELFo7iacWY4aKkkPvpPG1Ko68hCMvERmxsrSzeXzEZKjiKcsojSyesowjLRFoKwhbSbRumcBcxzfifzeBVmbXrRFqBTw5HQMflQquUsHXqkTGygQEGeo1DsLTGJ0KjrjGnncaV4kbZD1znVA9S6idwhaX8dUaQ2eDUK/hylVceYWecQZLWEZt5OmZawR6FUcq4khlLGGJQN1Ab5fw1GV61spEf6o2U1wLz2J0yhjdmG8zcKujSVxyojxWWvMEWhZbSOFJRdSdNK5YwRXjw7Anx+wbo5sc/Z+aIjJX6FnLtDePYwiL7AWrBHoFqb6I1soTaDUis4bWTmJJGYbOaaR6Bk+p0rNWCI2lGKYppXHVDPvuCeTtRRwh1l2H2jIDcxW7G0OpI22VnnYKs1lD3s5gtBO4UpID/wRD8yyuWB7xkXI4Ysxu8OWlkZJyFU8us+tsoDWyRNoKRqtIX9/A6VbZtc+w564QqEUaLx4hVCuEajyxkLYWueafpm/WRu2IIrvOGtf8E5idDLaQZ99bh8EZ5O0EdrcEvUfYs+PJSc+oceCvs+dssPPCcQbmKla3EM8lu4WYjSEvEarL6M0skb5MoFSItCWUnQXURszEaF9awBXKDK1VIr2C3koSKDGQMj50V3DFZUK1itXNojcXcYQcnhSHPwPzJGa7iLQ1T99cYuhUifQSnStT+HIZp5MhUovIW8cJ5AxON0mklDCbWbxuBUco4gjxdMPulujpaxjNIk63Sk/f4Lp/ns6lBKGyysA8id1dwhNreFINX1qZ/P2YtVCi9eIcZrtEXz9BpK0jbc9hdWPOhd2poO7kRq/BIsrOAp5UwpNKuGKZ7pV5HGEJbSdPIK+x9fw0ynaBUF7Hai/RfGEeeTvDnnMKq1OifWmOSIlnKHqjhNWuYHfj2+hpqzRfnMGTyij1JJFWQ2/kcIQKeqOAL62g1vNYYgzYNbtLaM0l+uYZ1GYJeSeL2S2MTDJ5rE4cfmg7ecSrGQ7cB7FaVYxWCaWeg+hhtJ08eqOAKy7T0zdwukv09ZN44gqeuILRrOBLq0TqBsp2/BgDbRWjU6RnrqJ38jjSMspOGUc4Rag+TPPFZTpXc7h6BUktsPfyd7Ckh6nedwt3/eGbyP3pu7j793+NZ06VELovotl1/EimH7pYWnzR2DZMAi+eIYzPcb3RhefA80ZIgWhi3QhHF6N3+wOG/V32BnsEbsCwt0vk9/4nzWgcZHhOzKvYG+zF9g/TIfQjfMeP2RVh3LYIRkFB6IU4pjPRmgaT4CLCMR2ioIfv3rBu+KNAJRqdTUPfn0w/xg2J8duYqxFF8e2PQ5Lx/e2HgxsQ0LCPqVtxUHHTfRnDQceBx0TN6noEjkvkeISjACLWqfoEI8XqWP8aePFkxb1pKjIuBIwVp5HrE7l+HFRcP9jDcw36PZswMIiCEYMh+Nd2j5hPEUyCiijw6UUuvcglCt3RVKOH78YNg34YTZ7AGzTS8KZGxY2Jx3heMm5XjFkP40AiDhVuNB7Gn0dBSG+0Fwo9fxKI9MIYeDIOLmIYqDuZffTCIGZEjACZN8IS96b7EU7qQKF/Y5s0Tn3G5NXe5LFEoyDCn2yY+pGH6+gMev5IdxpOfiiRH9APfDzLJHJdfMskdB0Cx8a34pbFOJSI9ahxo8JzrBvqUsNE6DRRlQ6G3kES6+hqF6HTQhJEvvutH2AKdb7ykf/Cp/7krXzxd3+J23/jVeyc+hdazxyhffE4kVJCuHIcafM4VmeeSEtjd2eQtr6O0TpO38ig1I/gSQk8cZFAyaCMrtrvGRXMnXmsZoJAyLBnVOi8+AB6fY6hVsLtxMGFsjmF300z1MuIl49iNRYIpRzmTmISSliNRexmcvKx181idxIo21P09QJ7dpm+nke8enQSVAzNCmp9Bqeb4sCt0XzhEIGco6cVidQCvhxPRTwpRTSaRvhyAr15jIGZQasfJ5CSNH50L0MjiyfMESkLtF/8Ci/5BQJ1jlBbQG8ewepOsevEPAp5+wg9PcNLwQbK9jR6Y5qensaXE1jtuJGyay0TKGm0nSlCJc01b4lQSaM3Zwjk+P5Y7UW0nTk8McOuFbdZBkYZp5vCFdLojUUitYzTTWO2EoRqHqe7iNGcxWzPYXcS7DtL+HKazkhz2tPy2N0EVmcBTyrjiHl6RokL3/scoZGhbxVQm7OIW1OEeh5HilsRwuZRroU1HCluVljCIrtWEUeYxxFn6W7ehyFMY8vxwd6W8+y7J3DlNJ66gCuPa3o1ArXIrlfAVRZx5UUiI8fAKuFI8fzDk3P4Sh658QC+muTAr44CmzS+kMXrJAnEFFprGrU5xUFQxRLmCfX4/vtqCqU5ha+muR7V8JQkanNqol711RShnmFg1RjaNcStmI5vCQu4yiJy4wgDJ8t+sIrWTrDn12KLhhCzEQxhjr5TYOivorUX2HPKmK0p9MZxAiVNZJbw9BL73hqhVqRnFpAbx/HVFJFRYNdZRm+lUJpHOQiLhEYCrX0EtXWUQM0Q6WXk7QRKY5pQz7HnVbGEJNL2DPveKn1jifqFw6itNLaSJHJSdLYPoXdSGN08kVVGbj0QtyzMHL6WR6jPobZSeFoZU0wj1KfY9VdR24uTfbotZ2M1YTuB2koQ2VlsZQGlPUXfLTDwChjCLK62iNw6xtDPILceYOgX8fQ0PbuALsww8LK4+hwDP4/UPEZo5tn1a1hSGltO4mpJOFjFljPxL/pK3LhQWvPIzThEGThVLCmBJY6vlpZxtDkCKwZi2uISSmsKU5wnNHPs+lUCo4Cr5nDVPGorQaAWCfUCkZHD6MzgKglsMcG+X4trxfYqnp5BF+MJzEG4gdGJSf+BlWTglmltPsCuv4zeTdCzKnS3ptnz1/G1Mo46hyXFili9k6Zn1UaawAqukscXvoTWyeIYT+Bp61itr2LK01ySnuRPb7ubH7/t27zlnid4XndBeZCrz5zit+9a4t/d8W1+6oNVzu60EYXTvKTfT9Os8rv3V/jVIx5/n2niveQi7MzR2s4wHHwbNzhPS19iq7mIqVTwhGWiIInaznDVKPPDi2d50ydP84q/K/ArX1Q5/WybBpdpCud47NkU7/nUKq/46DK/fseDPHrpaRrNM3jqC7Qbj9PUc+xfO4HbXUMWapy7tMKb//sXeN3HHuKvjj2Kd/ADrndWuVqv8tZ/XOQXPv0I7/7MU/zTvRlesLZxDrbRtFN05Ad44uIp/vjO07z97su86zPnuepc4KpR59tCEVte5Ac/SPC2f1jjtV94jJ+740HUl75Pv71M+myK//UDJX7+0+d53+cf5zv2FnrnJC+0TvG9+iUK1RS2XuJ7Lyzx9g/O8jP3bfMbnz3DFWsLe3ud7z6f5i23bfCKWx/jjZ+/wG2VJ9GxuGpdIX3qEX77n0q87sNP8q4vPMEP/DauO4OpnqbwaIULm9/DV76NEX0X0a1w6rk8b/xQmt+a2uKvpr6JZH6La9sn+e5TSd55a41X3X6OH//bZe584Puc2nmR53sCXz+T5dc/cJl/f8tVfvueJ/iBdp6+8hhPPF/mY2tH+MlbzvDzt5/hc+sCz+g/5OELa/i9p9GtZcIgQbf+ZZR6bGtob81iGosEThGxNYNvFjDFFHJjjkArYgsZlPo8Q3cFVymMdJeZeNJhxvMmU8jQsypYYg6lmcbXanjKMnonniwFRtyw0Nt5LKE0smisoDQyWEIJsZ7CECv4xhqBuYrWjjkKtpgm1PIMrNge5CoVQr2G1s5iS7GxwlViU4jeyRJo6wTqSWxxib1gJW4pSBWM1iq+eoKhczZWbYol9ryYZ6G3y9jCClqrhKcss+edxBRyaO00PWuVXfc0WquE0SnjqcsM3bXR5CIG2xqdAn3rJFonQWiWGLhVtE4CU0zhKFn6Tqw7jYyYldQzlvGkOKQYmOtxW2UnMZrILdC3a3Q353GVCpFZjWd2UoqeVaHv1NA7MY/CkeMmiSlkUVoLiNsZelZsKDGF2PIRB6E5XDVD31xFa6Tx5SX2nA0CJT68R9oyfWMFRyjHvAPtDNe8szhSDGYO1SqeuIHezMbMB7U00XL2zRV8uYbVXmLr+cM4YpGXwjMxcLJdxGwXeTl8COFqCkfMYgsZ+mYVtbGI3kwhbSXYd0+yc+E4nlzCbGfYtVfRWyn0VhpfLhGNph5qIxHPRIQyjrCE3iwwtDbiBkQnjdZIM7TWcMWY4yRuJSYNhX3vJK2LswzMNXp6jUirItcXeCk6id5aJFALqPUcvlwlUCoj+8j8iIO1hN4ooO2UGJgnCZQq3aszmO0UgVpiYK4gbS0ib2Wg9yBqY5HW5SOI21PsOlUcMYfZjmcePa2EK6boaXkCJUsoFzGbWQbaGlY3H7cihNIEFKnt5HG6VYbmKQK5ht0px+0ObY2BsYHVKWO2SwyMDexuPn68QpF951TMguhU6GkbDM1T8TSkk8UVKwytk8hbGZR6GqW+iCvlUepJpK0EA3MNvZmjeyUxgk/GwEm9USJS44aGWs/RubRApK2iNbLx204RT1zBFZbpaevozRhKabRycRtWKNK6OM2uvTHhXjjCEnZnCbWeR2lmkHcyeMoaffMMequKJVRxpCoHwWk8cRnhSpKhGbM52heTROpJfHEdT1xH2srgCFX27NME8grqTh5lO8uefZpQWUXZLqA3yrwcPkKorNN8YYFI3WDXOkv3cjoOIpUakbGGr9VoXlrgWvAIA/NhLjw1gyM+RN86R89do9FKIqgb9N2nWL7/Fv75P/8q6T96O1/6o3fS+NY5nv7Oedygg+d0MBURratNrt67tsNwNFsYnyltMz6vja0g4wvs4zPg/nCX3f4u+8MDeqNGRRxWjOYOI+7EuHERzyDiyYdjOriWi+/4OKP3/WgwCTrGoM1xq2LYG8bNCtufmDTiYMP/VxOVaKQv7YXx/R7PPMbTlJs5FEEQjL6fh23YE9tIL+jFwYgbsDfYI/RCPNtnb7DHdzdDIwAAIABJREFUbn/vpsnKDZBoGIZxu8JxiTyf0Hbpuf7ouXNGvApzcpG/F0a4ls0g6t0E1IzPxOPZSugH+LZD4Li8gpde5vrBHoYmoqltAl8nCuxR6NC/qW0QTgCUMZxyzFywGfR9ojAGUPZHN3xzjWNSpxklP+MnNv7h3zCA3Gz+6EfBBHY5BmuOw4Yx66IfhQx7/UlQMOj1b2pujH9gNywd4xnIWB0agyrdSXtj/HZDu3pjdxP6o8cx2il5jsuw159MWeKvi1sU46TIseLnJgzsOLCwzRG11ZkAUHq+FzcpXAdH1+KQwrZwDJ2e5/2rgMLUVTzHxjYNDE1FV2Ucy0ASWqhKC0ncptm4iCw1aTe3kYQOja0uLzz9JMc+9fd84c/eyV3veC2ffe/ruLj8eaQLMxiNBOLVKczWAuLmURxhHmnrED0jibJziO6V+xiYWVxxHrM9S6hm8KQUvpxh50dfw2kvEko53HaSrWfuRdue5cCqYtTn2HzmK/TVImZjAbeTxGktom3NYO7M43VSuJ24TaFszqJtz+N1s2hbc3idDFZjkYFaJlKzCFeOsGuXY0aFHIMjIzXHnl2he/noqEWRxhXiw/3QrIzmHzmM5hyBnMFozeEICdSdY/T0NHrzGI4wi9WcZaBlka8+QE+JuRvXvSLq9iGs1lH01hH6RhK9dRTh6v2Y7WkCOUn70v34UhKik5jtBNs/vJfO5ftRd47GAURnEbuTjpkHWo72xa+j1qcxW3MYrTkiNYcrJrHai0ibUwRyjn1nmVCJNa3joEKrL6BszXHgrhJIudiI0pxj1yqN3so0X7ifA7fKvrOEtjND59JhDtwq14MaB94JxK1ZbDGJKcxhCXMIWw8wdMoM7Qo9o4CnpLGERRwxibwzhSUk6JvFWIPXnWPPyWN1p7DEKTpb99Fz8qidebROXOXsmUX0zhRK4zieVMSXq9hChqGT51q4RGRk0duzk9vcdatsPv9VODjPgVfG6swhbh6hbxTYs5ew24s43RTXvBWGTh5fSyLWH6BvZdE70wRakkBPEeppbHFhFE6k0dszWMICensWV0ki7xzDV0r0jCVcKUvr8gOozWkiI4PWOkbz0r9gdJJERgmjk6B56VBsRRl9T6V5HFvJY0tpAiWNeOXr0KvhyynU1jyGmGHPXcUWYrid1ppm6BSwhAQ9c8TpUOaxpWl8bY5rUQF55zCBlkZvJ+gZVdpX4tu0xSS+mmPfW8FXCmiNBNeCDaSdBHvBErY6i60sEBoVIrOGISQJzEV0YQZPi1sGrhJD4iKziqPk8LR4VrEfriLWZzCEJKaYYugtY4lpOpvHcbUFek6Gbv3rdOtfxxCnudavYIjTdLbvR2zex/VhBbUzxdUffRmtM8PAyxPZSZqbX8FW5ojsHLaSQmrMMvSqBEaO0Moi7Bxm4MRXMgdONTYZjKB/Lw1OEBhFTClBoJcZOOvx1WIziacvIDVmMTolpOZxenaeyMpPOBihUcTXi5hCikgvcxCsYHbnUZvH0TvT7Lpldp0llJ15rkWnsORFHG0OQ5zFkfPxVVG7giXPcq23SmjG7Ay9m8BV89hSdqRDTOGoCRw1yfX+Oq5ajLWEWpnQrLDr17Bbd2OLFULr+/St81jC12h2D/PY1tP80aeWed3fP8zfZH/AJfMi15V51EaeP/n013jnvU/yni9+n6+faXOx+w0c/Ut0rSTvfyDFm255hFf/RYLfvfVeit95DHXQ4vKLeZrbixhmAcnIIIuxV97YuZ9r1jpXjTJPfmeZN9x+itd/5kHeeOujXGw9z0WhAlqBAz3LX3yhwis/9xg/+8mnqF54Gs14EqLv0byUwuhl6fcfYV9poHUe4pEra7zngw/w9vsv83/ef56W9wTXpA22O8v8xkdSvP3L3+A/fv7bbKuXePbyIpawCuFpxKuf4Ynnivz2hxL84qe+yZ9/5Udc3Moz3H0YpZ8nFBL88LkK7/nY47zyjpO86e5HadunGFzJcttXP8cbPn+B13/paTJPR3SVPP7OYSIng9R9GFd4BLX+Lzx7qcg7PjzNT979NL/15ad50azjNtZ5/DvHedtH1/mJu57g9+7/Pt9WO7zYOEWoncbufoP/40Nf4lW3PsnrvvgMJ7oqoXsCNudpCHkcv8ZA3YjBnNocz22XeNdtM7ziH9b5uX+coaF/G9oPc/FHVd57xzqv/PhJ3nvoBZ67epFnO2n8a2fYVDP80W01/u0/nuctn1ziueBhxGfL6GKWj6X/jtfe+jA//dFvMPdQl0tbiwTWEoJQxTDy6MpRBl6CvpVHa6VQ2kkGYRWlu4Cj53H1AkJ9moFbxegsYnaS7HsreFqRvWANsT5H68pxBm4No5smMpfwtCKBHjcrWldm6FsbHARn0Tux+ScwSjhyBUsoIu2k6Nvr7Hon0FpZ9E5ctw7MDcRGFkdZIjJruHIBo5Okb5a55tcwhQK2FDMs4mAiR89aRW1lCPUajlTClVfw5A0iYx1n1KhQWzl2nUeJ9NMMrNOI2ymG7okJo8IWa3jyBrvuGXbdkzQvT+OpJXytNGo1FXDEKvv+OfrWOu2rs9hSDvbO0bNqtK/McxCcx9cLXOut092ewpLS7AUro/lahv1wlZ4ZBy++UhpNPsr0jVUcoYAj5vG0HJaUidWichmtncXoxrYOcWc6boiYVUwhj9bO074yjy2V2PXWcNU8eruIp9QwhRLSTpK+XYuhoEYBuTkzmpssj0CR8aHWaMWGDkcocj04jSeu4EsbmK0iL/dP0LdKqPUM+k4NXy5jdbMEapF9L75AoDVTDIx1+voJXLGA2c7wcnQGT4ofW+viLAfeGcx2CbWxQPvyMfbcURDRjIMFR4ifD72Vom/WcMQC0tY8nlTEFQuojUWUeoJIr6A1UnjSElanjNEsEqo17G4MtLQ6eQbmKnI9ibqTgsGDXPNPU//RUZR6kpejc/T0FRovHsdoZ7CFHKFWRticZtepceCdJVCWkbcTGO0UjpjD7uYZWhu4QjWer8gx2NpXigytZXr6Ena3QKTVGJgn0BpprgUbWEKS7uZRPCXL0F7G7KSRrs4QKgWuecvUf/RVnG6SQC7gdPKYjTyhWp1MN1yxgtkq0tPWcbpLCFdTaI0c1/wzE6jl9eBcbOFo5lHqGfpmPOdxhBJmu8CBewZfHis2Y0NLoFawOkWUejxn8eUl1J0kVjeDcDWBI5SxOkUCeTmGp4pL6I08Q/MEVnuJSF1HreeQNlMjUOrGyJSRR97OEcirGM0idrdM5/L8qP2Qx+4WqP/oKANzFeHqAo0XpgnVFax2mfbFBIG8SuvKHKG+hriVxewsI20XCbR11FYeUyhy5fvHueY+hFYv4XRX2LXOEamnqP9wgT3rQfr6BoGyytZzx9lzznDNO4crVNF28kRqPPmwO1UGxmn27LMYzQp2Z5nr/kMcuA+ityuIW5k4rDDX2HVPY3aq7DmP0NMfwhHP4cnr2GoF3ayhmucwxYd5ZPFTfPg9P8V9b38Nn/+9X+PCuSpXXnwK1dii3bjApR8+S2e7g6np6CO+4c1n03E73nNcBr3eqFUfTUKMXhixN9ylHw3YHeyxO9ibQDEH0ZDd/h4HuwcMogG+GzDoDbF0i93+LsPekNCPcK14UhGzKAb0w9EUI4o/jqcdvUkI4jsBumLQD/u4lhu3LUaTFN91bzqH9ulHPUxdJwzDia1jd3eXIAhwHIfhcIjrukR+DPz03RjyGfoRg95wYijph4O4bTG6zfHj6YX9uDXS6+G6LteuXcO27bidYrs4evzed1z6UcSwP8CxrBvtiRGgtB9Go5ZFPPUYNyl0VY0v+rsermXHjIrrB3s4torrKAS+TuhbE0bFeB5xY+oRThoPgefEB3HfnqhAxy2D8V4mClz6kc/N5o9xEDHoh3iOPWlM3Kw8vaE+9Uaqzxsa1JsNGtHI7jEOEcb1kfHsZBxyjJsV4/c3WhbeBFh5Q0k61phGkypKcFO1JhwxKDzHmUw8xq2RcRjjj/Y3nhuDMr2JQcWfTEUC1yNy46lH6DiEjo2j6/Q8l8CxCV0H147Bm6Z+Q09qaCq2aYwULxqa0kXX2qjqDqK4hSztIHR3UGUBS/MR65c4cuf/4NbfeQMfeOOPcddvvoanM3fgbKUxm0mU7Vk8MU3zhfuItDRmZxqzcxyzfQy9eQy7O4MvJ3CEBezuAvL2ca55y0ibx1G3ZjB25jiwqgiXjqBcncJuJfCFDEZ9DunKcbTtGQZaCaM+h9NaxO0kES8fRbx0FL2+gF5fQN2cpXXhAeQr03idDOZOAunyFJ6YwunGLY6enieQMwRyGkdYxO4kCOQcTjeF1V5kYJSJ1AJ6Yx6nm8KXsoRKFrM1j9VZoKdlsTpz2N1ZBlYWX15A3jyC3Zpj18wTiAlaF76C0TjKda+AJ86gNh7AVxYYmBmkrcO44gI9PYcvp3jxe/dgtpKo9Rk8KYnRnsbuzqLtTGGPggqzvUCk5vClDNrOLL6UwZcyMeNDTBHIuUk4Mb7/vpTFaM7jS1mG5jKhUkKrzxPKeYZmBU+KAZyRlsXpLjK0Sshbx7ju1/DEFEZzjqFZYs+poOwkMNqL7LoVQiONsH0IU5hl368wdCq4chph8+ho9rGMK6cwOvPx1+t5Wi9+DU+cZ9/L4SqzOPIsjpLA07Io7QShWiXSC/haAnH7CI6QJ1CW6RkVLHEWT1kk1DO4cgztCrU8RjtBqBUJ1AJ9LYfbXaCvZ3HFBIGawWgt4Mk5XDFHZKRpXvoa18IKnrKILc0j7xzFFufZD8qozSnU5hQMVtFaMzjSIp2rh+mZOQItjdnJINfn2fNWCLQ8anMaYesw7K5gdKdQ6nMIV4+z7y3H9hJxEWn7KLYwT6ilcbUitpRGbUzhiws4nVlccRFHzmApOWwxM5oeJLDFOYZOfqR7ncFX8kTmIj1rEVM8itY+jK8t0DNzdDePYbSTDOwSZmcBqT5F3yzzUrSB2lhA2o699T2rhtg4jq3O4qgJBk4NvZPFEBZx9QVcbRFx5xi+XsDXSrhKaVIvNsUUhrCI3JylZ5fx9QKmmIxhkXaZyCphK/MY0gxDP48pz6J1p7CUOYZ+nshOo3aPEFgp+k4BW07i6RkcdRHfWEQXjhFaKQIzg6um8bQRxV5J0XPyeHpsJNkPV9G7i+jdRQJjXHvOMXCrRFYRTy1jCUUic4mhX8AQp7GkDL66St8pTKwcgZnH1/OT2YivF2PtbCdB3yowsPMY3TisGtgVXCkXf28pgWcs4Bsp1NYirlKOZzFWEltO4Rs5LCk2n4RmCVOM9+673iqGOEdg5LDlLK4SBxW2lMOS0vhGjmvuMVx5GalxDkeqEVqzSN4a/+O+Q7z1tof5lVvL/OPKd/n8YzW+evIwU0+u8t+K67z1nlXe/eVzvO/2UzxvbSG6c4RWggdPz/Gxf8nyjk8u894jT/HvPnaed9zzIJ/Nn0W3LxPoRZzuEZTOLLZzipeVKrvtZepKjq3LZ3nrHev8yt0b/N69j2L1vklLrnJt+xgvi3P813uKvPpLT/L6zz/LRv27dNUq3a08jzW+zT9srPGuL57iLX+9wX/84Ay/evvXeO0dT/Kzn32KP/zqCbbd88gXjnKpkeAPPpfnLZ87wf9251kU7xSqvYh0NU1vc4kDPcd3LpzmNz86x68d+ibv+9QLmFYMlVXtBXalZS68cIL3fOybvOGep3nzx5eRtCXorvD+z9zOqz7xDG+5/3kuWDC0ZvFb9yPsfAVPPcee+iD7xjHqrRp/9qkFfu6Ok7zji8/xtHwFr7PK8xcTvPOfSrz21hP8zdGH6VrfQW6ewd/J8rJznr/70ud47WdP8W/ufJzD37yI0Xkcdp7hYvf71DYf5QOHF3j/4e/yd3cX+evPZPmp9z/Gq//5Of7T4Ue5oj3G9fYG29tLvPv2HK+8rcSbPnUaqfsQlpoiaifoOwX+4q4kP/vJdd7xmRUue9u4l09hbU+T/+YXefWHHud1n36eqZNXsYQMPTmBKuYRmjPs9UqT9o7SnGPoryC1FgidKp36DH13efSaLxDqBUI9jyenUZrx7COylrClHNLOPK5SoGfFGlG1nRi1fyoozWzMdxAKmEIWV4mbFlorQ2gs07dWMTo5LLGI2soQmSs4ag2lXcBVqwy9DYTtOfa8FazuIgf+Mj1rFWE7Qc9apWeuIjdSOFKZvrUGw4dwlTJas0TfPBsfMsQUfaeCpyxjttdiOKV+gp65gSkUUVtZXGWZgXUaq1tD3skS6itE5jJKM8HQW0Frp2PFsL6Gr64SGauYQsyfCYzKaCJSIdDWcJTs5P8LT8vj6zGjIjYc5fCVDJ6cGwXsS3hSdQQEXMUR8/EcrZ1AbSUZuhvYYhFLzOHrRSKrhK8X0NpJfK1KqK9iixWMbo7IquJpBcTtNEPn1IQNEllVhPoMgVGgZ8f6xVBbxpcr6M1MbN2QlxiYq4RqlaG9wq59CrtTQ9qM55qBVsATqwTiGa75J3CE7AiimSZQC4RaBVcs40s16J8mUEvozRRqI8lL4RkiLTY72N1YN2p2UiP4ZBmtmcLuFgjVuGHiK2WuByexOlkCtYwnl3DFOMTx5RKRXhkBrks43SVCdZWevhq3HuQCL0dnJ4+re2UeeudoX5oZNQQyeFL85wNzFUfIs+fEIM1QK+GIWa755+hcnsMViyOA9hLC1Tl62gqBsgK9x/DEZTqX53DEPP0RoyLUqtA7jytW4saKUhj9vpNCqk/hyVnonyKUi2w/dx+7VoWelh9d7MoSKUtESg1HKNC6OI0rlXkpPDfSexaJ1HV8eYXulQXsbolQrWG2Y0WoK1Zi+OdOBk8uE6hLaI1M/LlYxROXUbZz2N2lSfBid0uYrRK+VMNo5mLYpZBlaJ3E6pRpvjiL0Yx/t5K2kqNp0DK+VJswKeLmSRXh6jyBUol5IvIKjrBE5/ICu/ZJPKmCupPC7uZHJpQCRjuL3S2O5jRl1HoOT6yh7uSRG2l65gbKTgGlUcbsLE9aTp3NBax2Dau1jCeuo9ZLyFsFzNYSkbqB2apw4J7FEaqYrRLtiwsxYFyqIW1lsDoV9uyzuEINs1VBb5QYGKcwW0vojTKBvEakn0ZvVdh1TuOrtbhl2SgSaqdwxBPsuk+gNsrIrSxBdI5GZ43O1gkeSd7FfX/5Dg6/++e55S0/zYUHa2jKJoJ0CdtqoUkdVEGLgZOj89qYH3jzheaxurQfxa36m895w158WB8zI1zbG9k64nnHGIo5Zj1ENzEgblaUjsMBf8ShiBsODq7lTeYhE46F5RIFccPCd/xJIWDMzOiPAJu9IIzv/2jiMVaSjjkV4/nHeHLiOwGhF7K/e8AgGjLsDSe3MZ6uhF5sI/GdAPv/J+s9wyQ9CzNdfvicY3sdwcY4gQEvXmGDAw4Y25z12osXX95gX3vWuz4c22CisEBCCIFASAik0WhCh8q5q7s6Tc+MRllCASEEKCFN6u7KX875q9DdMyPd58dXVRLX/qhrpnu6q2pqaqR5n+957ttyE+HDhHcRx3GiOnVcAtvF0U0i158VEoLJmXdqCDF1I4GBOs5sXuOY1gxq6tkOrmXjeV4C05xOPzxXJwwNAl8nCm0C35n8obw6g5iGFlMN5zAO2RtHhL5N4NmTYOGHNzyDOJk/DGOfQeQnAcjk4ylTYgrKnIIup9rS6eemdo0omIYW/uz7El1MNAsspo2K2U4neJU38dqAJQ4DfNeZNSymj5PAOu0Zl2M67Zg2Q4azpsirb+hpmPHaNsf0zRyFDnHoJq9PHPxvQUXkuoSOQ2Bb+LaFZ5oMAh9/MgOZ6kgdy0BTZBwrCSps08AydHRNRFN7aFobSbxIv38OWd5FFJoIvRb9tsL3Hn+Az/3PP+cff/Nn+MTbfpyvvO9X+Xbmk0SdKm6/hNnO0Xz+Di55qxPuwzxm7zha6zBW7xiOMDexgBwhUHLEegnx4l0cuMvEShmnm0a+cJTL7iq+kEPbOY7Xz83AmUZzAbO1iNlaoP/iIbSdOUKxgNNNZh/6zsIsmOj94E5G2hJGM4V07ugsqIjUIp6UZWhUCOREWzo1gzj97EQvmcOXCti9DHYvAVIGSgFXzKK3juPL2Rmjwu7PobfvwhfShHIWr7+AtnuYUE4hXfg6Tv8oRvtOjM4RbOE4kZbFERYYWRWM9lzCvZDy9M8dQWvOEap5QjWD1TuOsnsEp5/B6mSI1BKemMw2Wi98A3n7GIFcwBVySNtHZzMVs7OIeOHIbAYSKkWE84eTxF+p4olF9NYCoVJkbNXQWseRtg8nhhCzitGeJ9ZLDPQy8vYRrO4isVZkZDfwlCLizmEuhTUiM4Mlzs3mGJGRUOQ9JceVeI3IKOGIGYZWNanFCmns/gKBmmFoFxjYRUwhhauWGLprKLuZpI0hL/DyYBVHSLRWoVYltvKo7aNJkLC/hbybKE09uYAnFzF6GYZqiaFWxOnNo+zeSaBmCLUitligf3EOS0gxcmoM7Sqtl77O2F1iaFcRd+5KKPhGAUdKERkFxN3DjL3apLEwh7B9KKFGqzUGZh2lNUdkFImMPGOvTPOlmzE7aTwxz0CvYHYXJ0CtPAOjiNWbQ2wtoHUXGZplIiWThBViGk8tElhLKM05bDHN5XgFo38UuXUnr4wSHoi4fXTSppjH045hCIcIjUVGTglPyRMbtSQY6i1i9lOEWhlbzGELeRyxiCMUUdoZxkGd0M6g9o4mMM1O0qBw1ElLQMtO2golhs4aei+H0c8kW3Cnhm+UMKUMlpTBVRMt3tQc4mpZ1O4xXDVDZBdRe8fx9CyensOUFpPHNAtYUgZDyGKJOQZODUdN2hyhlSM087haHl9LrpZGdgXfyGGIxxi6yxj9zGz6MbDrGEIGRykQGlXG/gq+VseR6mjdDOOgiqenseUirrTKwK3g6TlsOc3ArTF0l4itGoFRJbKWGJh1fLWIK2cYWEUcaRFPySaATalIaCwTmMUZoyKBDlaIrBqhnUXrzc/MKoFRwVGKBEaN0EjAo5aczFB8LTncuUol0Q7qRWwljd+bw1PqWMo6SnuRfvMuzskP8t7P3sXPfOJx/t1Nj/Ir153hzZ89za998jRv+cTD/MyHH+fH/uVh/s0nHuQdH72bh0yNC8YyI73IJfk0F3fv4fr6Mm/7yr386Odf5A1feIGf+fAJ7jr9FGrzFJfFo/hyira2xl5/g3G7gaAXePqxDG/72Apv/GSZ3//qvZyXlumKDQ46ZSJ1jQ9++RQ/f8u3eMcXH+fe5kNodp3nnr2dD177Za768kne+Jl7+bf/+Ah/ce0Kf3nbEm+/7inedON3+Ms7z9Dy7sY4e5jnzh3mfTcUuerme/jVD5VxwnVMewGn18A6v4GwneKs/jxXfXyeH7umynu/cBHb2yJSSxjmCm57lW8/U+LXP3KCN173Ha76RAVJqeG/WOADH/0HXvcPJ3nzjffxPfEVXOEQpprBthfxtTMMxdOE8iFE7Qwf/Nwiv/LJBm++9glecJuMjRNsnLqWqz5U4Rc+cZL/5+tb7LQ3MNpbxN0KgX2a/3X7Tbzx+jXecdtTPCqN0S4+iKOf5Y+/eoxfuG6et19f5Hdufoo//dwm7/lkiR+/9gf8X1c/xts/XeKsfh/6uSxn22WuujrDG65t8FtffICX955joG8hP1mi/UyBv/38Cr904xl+5/qHkZwRoXUve/0Vrv/GP/L6Tz/N6z7+AOl7W+jNDK6wQKDXMfo5fK1MbFeIrAKmtDhpQ9Ww1AqWUsKUi7haiaFTR+vMY4tpDvxlIrOO3s9iS0XG3hqRWUfrZSYTiImmWCxiCmWMXgW1U8RX6yidNEp7Ab2XJzITlovSzmBLZUIjaQiYQhGlW2HoncJVl9F7BQbWCkN7GXn3OJGe2EH2/C2kZgZHruEpdfb9k+jdIrZYJdCWiYwTxMZpHHmZgVNPph9SnZH1wIxDEWhrjNwTxNY6jrSMr6wzdu5B75ZR2zn2gw32gjXUbgpLKnIQniLQGujdKrZY43J8ikCv4SpltG6eS9EZrP7SzKoxbVGYYnYS2Cb61z23jq8UsfqFSYugMQksarhSmUvxOmo3hatU8JQl9rwThEYdtZvCEFIEemUyt1ll5GwxcreIrVXUTgZXLXE5uhe5WSAy1rgyuJuRu4bUnCe2lxg4S4ysjcnV/wauWONycGr2cXJlPUWornLJu4+xvZWYuIQce/Zp3P5p5N0F9r01BlYNtXUcW8gwshvE+irChTR6J0WoVfGVCp5cweoVZ+YFX65jC3lG9gpGN4stFLkUbOGKVeSdDJHWQG9nkbYXuPDMN/DlKgNjBaOTw5MqyfxDKrH7/J2TWUmNWNvA7leJtMSGFesN5J00Q3ONsb2JLVQQL6Y48LZwpRqR1sDsFvGkGq5UQWtlUFspRvYKoVZF2S1gtIsMzVW0dhqrn8eTEvCj0a7QfSnN2DqJ0S1i9wvYQh6zlyfSllGbOXy5zp67gXDxKErrGGM3+X9u++wdqK0FQqWKLxXpnTuE2ZknVIr4YolYXcYX69hC0jyweiUGxjqusIQnruCJDYbGFqG6gt4pTEwWayjNLK5Yw5eXGBhryLtpHCEBpQbKCmanQiCvsmefxhMb7LlrRPoydr+K1UsYD76cwFzbL95J72waV1ghVNfQWsXJ15WSsEGsIG1nccU6ZreM1son+tF+YlzpnTuKK9TR2yXsfjUxxPSK+MoSWjuLr1SJtBX0dh6rV5rMdxJGhdmt4YkNLKFC+9wCl4L7aJ/N4ohrqO0qejdRF9u9Bka7jt1bSRgY/TrSdo5QaeAINUJ1HVdcYWicwOrWMNoVQnWdgb5JqKyht2qEygaBnMxAnH4DV1hF2SlhduqYvTWEiyVCfRNhJ4st1rHFFWLjFPJODU+5G1dewxCruN5puuJJ2uc3eKz8Ba7/92/iM7/thtxsAAAgAElEQVT4Or785+/miY08nf4P6ChnEeQLiFIXQVAn4URizIgn57xoAn/0nVcvRE91ma9lKewNR8ThgDgYsD86YH+0P9OPBm4wYTkkU45BmHAopu2IOIixTWfGgki+J2R/fJAEGUHM3nBvpjdNGBJDPNuftCASjsRoMJgtF0LPf9X2MUEhhGE4u03BmtOZRhRFBG6IruiEXjiDgfpOAthM+BjJbRiPiIJ4MkNJWiHDaJS0KCb363lJIBF5PgM/xDWsZIkQhPiux95oPHt9Td3Adz0sw2QQxclM5TXq1+kZ2nGSsOV1L1++wqWDMZ6rE0cWnqcShQ6B50yaAa/aNqYH/NfaOfZGIeNhyCCethaS9Gk0GHJpb3/Cr3AZRC7D2Gc8DBgNfOLQIfCtWUixNxrOwoTX/jiFYk4DkySccCfhhUvgWYxHEVHoEofJYwxinyhwiKMfVpImE5NwpitNgolgoli1GA8Hk0aFM2teTP/wp4yK2Y4merUG9NpZizepr8ze8L6F75kTFYvxvwUVoesQex7DwGc04VWMwgDXMBKo5kSRGgU+pq7iu0mrwrXNyY8astTCMDq4roAgnJ+0KtoI/RbdlozSvsD8jf/Elz/4Lj716z/Bte9+Pc9WryPqVOi/NI+6k8Xtl/GEErFWxe6lMTvzKLtH8OTFCa/iTqzeHIGcxRUzE07CIiM9gWkGQh63l2GglLFai+i78/j9HJFcxO/nMHbncXtZ9N15nE4as7nAQK1g7C6i7Syg7y4mM5CLc9jtDGYzRSSVkyaEUSZSC9i9pM1h91NcDhqESmE2kwiV0iSwyOOJeVwhh9PPIl44jCNkGBhlAjmxb6jNw5i9Yxjdo0RKDqe7gLpzmFBO4/bn6J+9FWX7G4ytHAdeFbV5GK11hFDN4YpppIt3YffSHLgrWJ0MgVzA7CStE09aJNISKJMnFrjsr00sKhkitUwolzA7qclUJY+6m/A1pkDNKUwz1ir4UgFle549q0GkVichRh5PzOLLOaSLhwnVwqRlUqD94tcZWVUueSv0zx2i8+I3GDsNQr2Mp2Z46XufZ+wVuRwtsfuDr7L9/M3YYoaDoIHcPIbWnuNS0MASUujdBVw5xyV3lYFeQWkexezNE1tlXKWI3ssTGqvsuycQLh5m36/gSClCtZ5sOeUSgZ7FFOaxxUXGbo3IKBHqJUKtTGzUkHfnMLaP4/VS7JklIjWNvHsIrTvPy8NTGP0iwsUjOFKePXcFR8yhdxaxxRx7XgNx+yixVSI2i2idY+jd4zhSij1vCbl5F7FZJDaWifQ6wvYxAq2ELaZ4ZbhK98Jt7PllXg42sLsZlO1jHLjL2N1FQiVR874SNzDEPEOnzsAoEWtZPHERX8kS6GUCawlXzuHKGQItg6cuYInH8bUMoV5gaC+h9Q4R6HP4+jECYw5PPY7cPJTwOqQCWmeOUCsyspew+hk65+7kwE/AYdLOPKZQxNNy2MpxdOE4llTEU5eSf3RLyed8PY+rJmo8tZPUix2liNSaYz9cwVVzKJ05dGERR8kSGEVMKY0ppnDVPLFdnUwfUvh6kb1gBU8r4OkFxn4dTyvhKmVG7jojdx1LKhLbNfbDFRx1Ed/I4esFYquG1l0ktMrEdjFpaUw24WOvkbQQJocEU8wSmlX0fhpHrrHvn8bXljClBXwjS2jUGVqn0frHEzaGW2UvWMGSsthyjshaSq4Wa1UGVg1HSuPIiwztEgOrTKCVcMQCrpKoXwMrTWjlGXtrxNYaej9FaGUnutcykVVNrvTqFXw92fsPndVErWpUcJUytlQm0JcI9ETBGpoFvFYVT67i2XlcfR5drJE/UeS3/jXPj3/2e/zCPzf44J3f4/c+fZLf/MdT/NcbL/Dfv3ieP/zX7/Gz//Qwv/y5Z/nqo0+zaz6CvF0nkDZQjQo9+xQ78ot8vlzjbZ+p8hOfeYI/vfVRNLvD4OIxrpgl2uomlrjOvnWStpni8fuP8rZPnOaN1zzMr33x++we7NDRlzF7Kzy3vcHbP7rCz33xEf70K4/wA+27OO4pvrr4Wa76b4v85mcf5MsPPkTXeAZduJunW9/iPR+b4w3/+m3+7Msnea69whWpzvmdNL/zqSzvuPFBPvD1szjyaVRhjlDbIJA3McwcD5+7jz+8doW33fQk7/zSiyiD0/jyBrb9MFZ3nXufvpW3f6zIL33+2/zGRwr0zdM4/fv4p7u+zs9f903ecv0mS09aPL9dwtBrOG4RrXuSsfZNBm6ZC8pj/OGnMrz9hm/yW194jO+r3yOUl3jsmaO85f/b4sc++ST/M/cSncHzvByfQO5UaOnP8je3lvjJf1zlqmu3eFaWeNk+w01Ln+NnPlLmN75ykU8uf5t7Os/w9PlTNB6/l7d+aY2f/uiTfOD2x9nxHmekb/HE+UXedV2Nn/r4Mm/9yAkU/Qk86xT+7j1sX1jmPZ8q8qbbnuQ3P3c/TaFHzy6D+jB3HP8av3jDs/yfN51h7oHzKN06slrG6Rd5OboHtVVEbC6i9o8Te0Wk1jG0bg5NKDAKNpDaKRylhCGkkzBZSmMLCwydBrZUxJaKWFKB2F4mNJZwlTKuWp6oivNYYgVfXcGRlrClCo6StAtsqYwpFFA7GXytlsB7xaSJFBp1LHkF31jHUepYUoVL0RZaJ8XQWkJrz+NrywydDdRO8hivbVbovSK+VudyeB+2sEb3fCqZopgVQn0Nvb1GbJzCk9dwlRWG9gaRsYojL+OIDRxxjYG1MbH0JGwaRykkzTGlRmyuE+ob+OpKYuDx1vH1Gq5SY2BvEmjrydTMqjFwkoDUVYsMnDquWsSW8wjbh/HVEmNnjUhLGAQDYx2jk8dXqiideRylyMvD07OWSaAvYUt5pNYxfL2C0c8ztNeJzKRREZmr2FIJVy1hC3ViM3mOvlrHU6uM/VVG3jJab2HCoagyNNcYmusMjFU8KYEnjqx1ArWM1aswMk9xyb8bVyoQ6TUG+ha+cAZPLicsh848e14dV8oxMOsEyhIjaxOjm8YWckT6EoFaxezmifUVhtZaYhoxk4sKgVqlf+E4ejvLJf8k1oTLcCU6ibg9z5XwJO2XjuDLVUJ1iUBdYmAkrAdbKLFnn0DZLRAoq4Rqg9hYIdRqqM0skd7AFipcDk4hXlzkcnBqNnPpvHScfXeLkbXOvruBeHGeS/5GcqHDWKL70iJXwruxekUCpYK4Pcfl4CRmt4zdX8ITVzE6FfbdE6itdMK2UGswvIfu2XkGxipGN4cj5YiMIkZ/joNgGUtIo7TmGRkr+FIRo7OAK2RwhexEWdrAF+rsu5t4cg1XrCUBjLpKpK4nME39xKQJUsXsFtl3TzAwVidWkiQs0do5XKk6YZCcxJOWUXYLDI0trO4S4vYcym6asX2CSFufqDobGJ08Zi+H02+gt6rYvSX0dhmjUyLSkrBI2kl0onavii/XUZuJdU1pphlaK3TPHcHu15B3sgyMNVovHkXv5DC6OTy5gtpMMTBWES4uYHSKDIx1rG4VV1jG7tXxxAZX4jO0XprDldfw5I0ZN8boVQn1Bk5/BVdoYHWX8KUVDrxEQZq0Wur0z6UxOwnAdWydRN4pYHaqjK2TM0aFKzSI1BM4/RWUnRL7zhkueffSemEBu7+J0V1h7J5BbZdwpKQp5SsbyLsVzP4m+/496EKVdqeKrN+Pqz7K3XOf5Oo/+imOvO/XuP79V/HYiQIvXnyKnr1NWz6H6WpYbjg7q3mT5oTvesRh+EMWimljf9YMmKIG4lfhkglnIuTS3qWZ9WN/fDBhPLzarJgGD4NwOONCeJPGxf5ofwbNnEI2p4GE7/iEXsKKiIME0DmIhjOjZtL4CGdn03AidJg2KKZBwpRRYds2g0ESmkwtI0kIEk8+F+Fa3ixUCSaa1ciPZgFMFLwK55xyMBzTwrcdBn5IYLt4jos/CX1GE3ZG4PnYhollmLPlxbRx4bveD98mLZDXXTm4xP7eENfWiGMLz1WTEMFzJmmTMwsmpgf7KUfCtS2GAx/fNQl9h/EonvEX4gmzIY5cwsBOzCCxRxTY+J5J6NsMIpe90QDXthhEU7DmNCgIJtDLYMKTsGeTjClgMgo8bEthOPDwXB3fNRjELsPYIwwsRoOp3cP/ocbEtE0xjMNJIOMQTNoLrwYbCcPitW/MhHmRvHFH8SDZ1kyqQtNa0GjyNQk9NmA0DNgfx0SBOwlJfjioGPheAtB0EoBmYNuMohBb15JZSOBjaCpxGGCbOq6d8CksQ8PQVBS5S697EUnaRlV3kOWLSOI2mtpFkbtsn2vz/Sce4ssf/ms+/p438aFfeB3Xvfv1PFe9ju73DtP9wTxWu8xAW+XCd78+gTdWibUyavMYgZom0rOY3WPIO3didufRW8c5cJeRd45iNhcIxDxWO8XZJ79EJJcIxQLiubtwumkGahm3l0HdPobVWmSoVfH62clEJJPANFtp1O15hmoNu51B257H7xfYN1ew+ykirYgjpBnoZfbsJUZWFbOzMJk5pPClAoFcnAQGSQgwPfh7Uo6RVUNrHsMRFpG27yTSsnjSAmOnhNdPEUgZtJ27iJQM6s4hQnkRded2Yi3FnlNGbx9F3rkTu7+A2jyG3U8n4Yde4ZXoBKFSpPWDr01MIims3gKRWsYVkudl97K4Qp6xWcfuZTE7aWI1mXjorXl6Z+9k31mB0SmcfhZl5zgHboN9ZwWjncHu5mBwij17Ga01T+/cIRhuMrarDM0KZ7/zJdg7iSdm2Hn2FvTWcXjlPsZWFa2dwuyliK0ir4xWkFt30LvwNV4ZNrgSr+JKWWwxgyfn8NWJgULNY4tpAq2AL5a45K1hdhdxpQxaZz65qt8r4Mh1rF6JS8Eq7bO34EgpBsZKUgOVilyO6+z5NTwlgyunMbqJBtXoprD6GS4F6+CuEYs51O1DDM0cL8fL+GoeYWeesb/FnruKJ5foXziKr5TxlfLM4z4w6iitI3hKhoFVwp08jrR7GF/N4ikZDvxNArWKvDuPLWYZmGVCPU/n/NfoXbwNvbnAyFhCOHcY8fxhLnnLyNuH2bMrBHKGS4MtAr2M0Z1Dbx1hbBaxeguYQgbfqE0gmCn07lFs6Th7XokLz36Jfb+OpxRQO7cTWYt46lH2giy2dARXWcASFhnadYzeAo6U1Kgjo8LIWUbamWPsrHIl2iLQ6wzcKmr/MEOvTGQtYwllLDHLK3tJUBDZZYTdY1hikdhq4Gs1LDExWZhSCktOJ1YOOcPAqXJ5uI4pphBbRwmMMvvhGkpnHqWzwMCpM/KWEZvHkdvzuGqBl4cnkVtptG4BUyhzOT5FaNYQm8eSeYeRw1Vz+FqJwKgQ2wmQ09UWEXaOEVk19sO1WUjh62UMIZNwIuQ8Q3sDW1xiYK+iC/OEVj7Zo6ub2HKKyC4RWSXk9nEcJU9sLxFZS8nGXioydpdx5Qxy8072vApDu4ItZFBbi0TmCo6SzFQseR5HKbPnncAUM6j9u7gyeS0sKYspJqT+gbPCwG4k8EynhtpdnGzUq4RGHVvKM/RqeHqWqH0CrZPh8n6F0J5D7q7yD5+5nj+46T5+5c4e6ztNnhAfox3dizt6jMefPMzZ3gluXy3y3s/k+DefP8u7rrmVlvEdFOERnn5pjY6XZS9McfliCkfZ4P3X3cxP3/Akv3/oBzx57hxX+nWuaGXO79aQlFU8ex1xWOR7Txd588fv5003vMjr/uU5btw6gTI6gaCf5NjdR3nnFx7hTV94hP9862N03ZcQhU3+6lCWf/vZPm+74SzfHHSQ1EXGTp6XlCf4o+uyXPXVFn9x8330rG/yirSKqp/gPZ+q8Lu3PseffvEFYvFxtHaaQEvgqLp7hEd3tnjv1Q1+/qOP8oufe4JzzjKR/TCd/kMorWW2nrqO37gmw+uvuZ/3fu4kneBJLPM7fGa5wi/d+E3edesD/JcbT/Ok9DSyWMEy87RfqvPkmSMIQoknm4/wnmvq/NQnHuB3b3yQ9vBF7F6GjUdu4S0fe5QfvbHFT370JPlnH8RW7kL3TlF5/CHe9o8L/MFXt/mbr3+bZzovYGzfwT8f/zRv/NBT/MV1cK4JrrZFfOFWhtrT/NGnc7zjc9v83qc3aYffY2DeTf3hL/PvPlPjrTd8k7+67RzPNzdpSQsMnVUuqAXed/MyP/LFu/m9W7ZQg2c47xzHuXCCu+aO8YbPfYsfvW2Tr2x8C0U+ieyvs2eu4/ZWsPsrBPoKoV3ClI/j6wX2vA1cvY7ay2HJJXy9gqcWE1OFlGLkJHOHvWB91qqw5SKhsYTSSeGqZTy1hC0V8dQ6A2uTQF9F2EnN5gsjbx1HLiO30gzsBqGxjNxK4SpVBvYqQ+8UUruIo9QZuRvYYhGjm+ZKtJEwjdo5lHaOPX+LsXsCW6qi94oE2goH4Sn2/BPIzdJs+pFolJdw5Dq+fAqtvURsbBEZ6wztDQK9wUF4BrVVweo3uBLfw8BOWgiOUmAvWMXXq5x/9nZCvcGl8F4sMQknjH6eyFxm6KzTu5giNk8wdJYxhEzC6gnXGdh11O5i8t8dd5nL0RpDq54c/LYz2P0qQ3Mdo5snVGuMvDovj05iiUUsoYzRL2HLZcZeYxJUlBF3Fxg66zhyHbmZw1VqDJ1VtF6ayNgkMtYJJ7wOtZPhUryJpxbp7xzBlWrsuycIlDryTjqxREg1Im0FtZmFgzNEWgOrW0dt5rkSnWBkryBvF4mVBxg7DQZmDVfK4is5xm4do5chVOswfIChVUdpzjMw64RaDatfYGSvE6rLKM0MRjfDwKwTG3WGZgNXqqC38+w5m7hibaIgzTC0GmjtLGavwIF/ArNXQG1lcMQiV6JTDM0NXCE5hMf62myqse+eYGxvsPv8YUJthQNvi1fiM2itHJG2AuMHuRScon9+nkBZYuysMbIbCBePMXYavBzex8BYp39hjlhfwpfLmL0CRqfEvnMau7eMLyUNEk8uJ5PTfgFPquIIVXrnjhMoVWKzitlfoH32tsmFhSKulKf74mFircrQqGL3UoRqEbuXwxdrqDs59E6eS/5J9HYB4UKKsb1FIK+i7paQLuYJ1WXsfhmtlUO4sACDe/DlJKARLy5wOTyFJ9UwOgWE8ykidZVQXWP7maNE2gaRvsTQXEVvFxEvZAmVNeSdLHa/RKjVkLdLSBeLjMyTDIxNfHkZtZlFa2WwhSKuuMTASBgToZboRl2pjNpKYfXzyZxDXCLSGkjbKXrnjuPJFeTdRZTmIr1zcwyMVbpnjyNeTBMqSfCjt8oJoLNbJNBWab64iLxbYWSfQdoporaLRMYqRruSmEjaiRVFaWaSVq2UqOWnLIqhucUr0f2MzC08qYG8U2BsncQVGmjNCqGyyUDfwhNX6Z3NECqbXPLuw+ptEGqnMbpLxOYme/5phO0ckbHFwDyNJWwycu7GkuuY1km88Fv0t09x99wnufEvf4n63/0R//Rbb+Sh9QwvbD+FFLbZFl9Ec1V0x58EExO4o+PiWjZxmJzN9sd7swvSe6Mx48FwxiicXrA+2LvE/mgfz/bZHx+wN9qfQDKThsJw0lKYNiemHIphNJrNKvaGCd9iCsqMg8GrDIhwMAkpkrnF9HsiP0oChSAkDpN2x3AKqJxAQaMgnAUV4/F4ZuaIoogoitjb25s0Ql61j7i2x6W9S7OpSTB57oEbcLCXQENd2yOcBBbTGcnBwQFBkJyLYz8gdn2GrzF7JDOZEaPBkMD1cC0bQ9MnfI2Ehxn6/uw8HU4wDp6XhBWv4/LLXN4bE/kWkacT+waRZzLwPUZhPOE0vAqaTCYR0cyckcwpohl8choEJBDLmKlSdBAFr2FN+LP7fK36NAr8GShzGoxMQ4Pp40w1oqHv4bvOa1oRrxpEAs+ZMS5eqyKd3kcSejgzFkYU+D/UrpiGGr5r41jmD81Ppo+VaFrj14A43Rn7YhqOTM0l0+nMNOSJAm9239MpzfR5TF9n33WS18tz8S2L0HUIHQdDkQkcG88ycY0EBKPKPXq9c5jmLqJ4Fl1vIYltZFFE6Ks8+60H+frH/zPXve/NfPUPfoXrf/f1PLzwzzSfvxOrU8Rs55EuzuEKeexeGldM4wgL2P05QjWN2T2KI8zjCAs4/UVcIY0rZLB7aZzuIk53EV/I4PZS2J0FfCGL0ZxD2zmG189gdxYxmnPou8ew2vP4QgarPY/ZmkNvLWC0FzE7KbTmPFpznlApTfSeaax+Fk8pEqglXCmHJ+eIzRKOlMKVU7hChqFZIVQKGO35SSqewZdyWL1FPClNrBXw5Qxa8wi+nJl97IopzN5d6J3DHPhltPYhjO5hrP4RBmYWpXk7evsYsZYn1guozSNI23fiCIvs2RV8OTPZjJZw5TTi7iFcZZFAy+PJeYxuGkvIMnaW8eQC/YtHkJtzmP0MkV4h0iu4QoFIraLszM9+7ovFBMSp14mUJfadDcx2FnVngZFZx5eKyDvJhGRo1IjUcmIEUROGhdlJEallRmaNSFnG7ZewulmGRpVALqLtLrBnrXHJ3cIW8/hKYVKdL+GIaTy5QKglO1d1Zw5PzHHJXybQcpjC4sRBn1Ddld0ssVHBUxcZu0nl0xGSqUVk5vCkFLGeI1AyjKwSY7uE3j7CgVfDERcY60V8IUWk5IjUArFeonf+MANriUArMzDKyNt3MdDLHLgrDPQqVjfDgbOG3cvjCPNozaO8Em3gCgV8qYTTz3DgLjGyipjtLMK5o1z21xnoFfT2cdTmXTBYwRGPI164C7O7yIG3jNo8it5OArmhWWBkFxlr9aQB1JojUDL4SmYS6OQJtCp6a449ewll5yiBnOeSt0KsldBbczj9NCO3gNa7E1+fw9OOEluLyK3bsaUFxm6NkVtCaR/GlVOMnAovD9Yw+4tY/TRWP40jZdG7CwztJVwpx8hZQty+C6O3yKVwDUddQO0eJTBLuEoJRy7NQJqOmkPq3I5vpAnNpAXhKAW6Fw8z9uuM/RpS51AyifCWsKQsWm+R7vYhBm6JcVhG7h8hdIoYchpLyaOLGUbhMrFXpt+6A72f4iDaINCXkFtpInM5YVVYRTw9g6dWuDzYwFYy6MIcnp4hMJOt/dhfY+gkQEBPK+JqOUZebQKwKxLbDQKjSGCWCM0ynlpk6K4ktg1jiSuDk4laUC1xKVjjIFjDV4q4coFIr+CIOVypgq/m8NR5PCWFr1TYczaxhAymcIyBlSh55eYxBlaN2KgS6TW0dpqR3SC08oRmsm9PDkIrOHKZ0KwR2zWGoxVceQmvn8VUFrioPs67/+kb/OTH7uWXFy+iKN9CFsporQX21LuJzA2a2iIb3y3xH//5GK/7SIbf/tj9PGO8wDnvfn7v747wz+nnuemRNe588Lt88t7v8ds3P8gff/473Fx+DE28n7D1dczOHdj+GcJODVldQtGf5snnl3j/Rwv8/I1P8X98vssbbjjNn91U4/3feIC3fuFefvbqNd55XYH5J57govV9dnbz/F12jt+9Zo4PfLrBzTfdy/dPfIt7N7b4b1+q8VN/f4ofuWmZvz3yOO3+NufOfZLntRx/dl2BN1/9FO86/AhW7xRBuIGkZLB2C8QXcgTWGf77rbfwzlt3eNu/PsoHylv8/cIjbD74ImM/xfPPrvNXn3mUt9z6FO+/s04zPAveMi8+U+A/fCrN669t8XM3fJ+PnNnhK/cV+XDhKd7/2fu4o/YkL23fxwudOr/30av5pauf5BdueJJnB99mYMzz3eeOcdXVG7zui2d4/e07/PSHN/lC8bt89uTDvOOmr/KGT83xG9c+zScXe1z0THp2no8cm+dd11X5+WtOcN3DT3HeuZ9HnkvzN9/I8iMfeYgfvfkBPnjL48iCiKPcwrPdRf7jDXXec1ObX77xDJLybSLpHoJ+kQvGvfz511K89Zpv8Ydf2OR7YxGxX0a3TlE9neGvbszxsx86wbu/+hTHH3uWJx7+Khe6D9ERT+DadaTdOxnqVZx+BV2ooKvV5O/xxJxjiXlcJVH5+lodvVdA7mYRW2kO4lOYchlXq+HqS1hKBVMuY/RzeOoSgb6KJSzhSCtYYtKccNUKnr6Oq20gtaqY4jquuonaq2JKVUK7MVGFJrfQWEVpZdG6OQK9zpXBKTxxFadfZ2iuse+to3cyiNtzXAlPw+VHMfpFAm2DoZWYPUIz+btui0vsOQ/iaw08tcHAPklsncTo1TH7DTxlk9i8G7VdxerX8ZRlbKnC0FknNNbQOhV8dZPI2MSVlwm05aTFoFTw1ISB4cmr7NvLybTPXiK0arhaCV8ro7cXObCX8cUsoVoiMpYJzFUcZRmllSeQa1x2N7CFHMLF4zC8ZxJibCBeXIBLD6C1F5HbC9hSiZG7wZ53ErNfSRg41jK+VsZVqnhqlchaZuCsEFt1bDmHr5cYecvY4hKxtcnQ3kz0i8rSJOhIdKtuf4OReQazXcfq1tmzTzEwNrD7FbRWjlBZZ2iuYfZTmP1jMF5jaCUHZbtXZ2SvMDDq6O30bFKRMC3yxEadSK8h7cwxNJeJtDq+khyqXbGG2S2htfIYnQKetMTY3pg0B7aweiXEiyl8uYHRLhPIDex+DVeo48sruEIdu1/jkn+C7rljjOxV1FaGfXcDtZnmcrCFcHGOA+8UkdbgUnAKeSdFqNXpnD3C5fAErlQkkLYQLxTYs0+iNDMwOIO8k8aXV7B6NS55Z+i8OM/IOoErLrHvbbH93CFCdYmB2eBKdIrt5+6Ag/vROxkCtUL77CHG7jKRXkHvLOIrRQKtPJvI7Dx/B7GemEbsfnnSjmiw7yazGE+q4SvJryXg1RqhukKsr9I/P48n1RgYSWMl0laJ9XWEC2m0VpFQTSYRym4eR6gRmxuIO1k65xbQuiUCbRWlXUDcyWL0KnjyBq0X09jCKkPrFFqngi3WUTslfK1BIK8hXcyhtYr4cn3SlIIS5ZEAACAASURBVClMbCI5IqWG1c7hS4nu1ugU0TpFHHmZQF/DkvJIzcWkaSWuoHVqONJKwoLoFLC6eUJtmcBYw5CWkbsV9H6FUFum+9Jdk+ZVA7lVoHchi6esMbS3EHfTGP0CkbqGLzawuw3M1gp75r24/TX0ZhnxQobYuBe908CR1nDEFWJzC1/ZRGuvoLdX8ZR15N0SvrKBJ2/iShs44gautIUjbBLo96H2lxDEAqKzjj58DFl6hLXDV/Ohq36SL73z5/jYVa/nxdN52heepClfYFtuoboWkqrMruj7jjuDUU6bCVEQJuHEhHn4w/P/SZM+jHEdnzCI8f2QQTwiigYMh2OGEyjlKB4lk4/BmNCPZqDKaQhxMD5I5hbxiEE0JPSSxkLgJkHBcMKRiGdQzYDxYJzc38TqMW02RFESHgyHQwaDwQzIOW1yxGGiRp0GHmEYMxrtzX4fUThgMBgxHIyJ4wTKOeUzDl9juxzG8czQMTWOTAURcZigGOIw4WDYtj1jZXieN5uexHE8sYT6MzbIdHYTTgoCluni2LOgYkTomQSuRuQbRJ7FMPAZT/SerzVxTEOJ1wYP0wN5oi2NZ82I6VzktbONpDkxvQWzoCLwHMbDwWuCjmmg4c++7rX2kSl7IpmmvArpnD7Wa0OKqXZ0+lynocX0OU0DkOnnp/efhCmv3v+rs5FX2xnTBsZrA4zXzmOmbY0o8GZgzGmDJNGV+pPH8mc/T74uufm2hW9ZBLaFY+hYqkroOLimgaWpWLqBqvSRpW10fRtZOY+utVDkHrIgsn2xzc4L3+HQ1X/L1/763XzmHT/BZ9/10zxVuprt79+O2S6g7aYx21mMdopIK6G3j+MIC4RqlqGZR965g0BJ48tpRmYZZfconpgl1sqEUg51+yi+kCVWCri9FF4/g9maw+2lMFtz+EKGUMpNAovjON1FrPY8RvM44oUjeGIes5Oi+9Ih1N057F4GT5y0JdQyjphnYNUItCJ7Xj1RU7aPEmjJDCWQ8zOWhS/ncMUMnpidzCKyxFoBqzeP2TlOqOYIlCxG+xielMYWjiHvfoPYyGD1j+ArC3jyPErzDqz+UbTmUezeAoGcxerO4csZAiWL2Z1DbR5Ba6cwuovs+3UcKeEPjN0qrpTnhW/fRGxUCdQSnlygd/4wtphjZNex+hm65+4kUioM9TquUMDqZnGFAgfOKkYrjXxxbgJ1Wsbu5jFaafadBk4/y0CvYLQXGBo1Lvtr9M4eYs+uM7bqM2NIpJbZtzeJlCXEC0e47K/CYBOtOY/RyjDUV/GVEqFWQm0f48pgFbO/SKCW8eUqY3uTQCpitOYZ21VGThVPSfbUvl5n6G4SqstY/RS+lmI/qE9gXIkq7XJUp3v2G0RqgZFVYWRW8KQsjpBi363TO3s7kZxhzywTSBnU3aM4QgZPLrDvrXLh2VvRmsfYd5Ymh/95RmadUKlgtNKEcoV9t4InpieTmRJDYykBYkkZ5J1D+FKFUK7giYUZS0TZPUykZxlZeWKtjN6aI1TyE6NNBrs/T6RlCNU0djuD200Tq3ms7nHk3TuJjVJyKFYr9M8dwhOzDM3qxMOewZOyjKxaEpYJc/haCl9bQGrehikcwZHmcaQMZi+N0T+GqyziSIs4UgpLWMQSUhwEDVwphy1mMHuL7Ll19M48jpjBV/LYQhpXymJIx3C1NKFVRmrNY4kFQrOG3k/haXk8YwFbXSA0iwmIUi5gCGksKc1BtIxvpDHEeQKjyNhfwRSzeHqB2CkycIv4dhbPzGMpWUbhKpZawDOLuEYW10wnX6+WJ/yGpHEQGBU8PY+jpojt5clcI0NsF3G1DJ6egDdtKbFrhEaN2K5iSSl8o8DIW0btpAiNOiOvjtKZwxTT7PkNPK1MYEyAllIRR8rjqyUGZm1yZTFPpFcYmDWsfoY9Zx1HSjOws0RmngN/A0+q4sp5BnYOtX0MR8owduqzSZInl/DkcgKYs/K4apbYXsKRS3hqDU+tElt1HCWPLs0xMNeJ9SqycISHnprnrz/1Bd75L4f5h81vIUh3o6kFzN48TquMLRbpaUd5urPE3197DVfd0uJPr73Al8sFHhXu4y+vX+XXPlrjd29K856rn+QD16f4r3es8beHijwlvICtrzEWj+D0ckjqfZjqBn0ljSJs8uRzc/zxv6T51S9/i7de/yh/e/NtvOsTG/zB9Y/yW596iD+5/pt8YvFenhXP0xdW2bdTPPLcE7z/K0u8+3Cbn7v+B7z1M6d459Xz/OZnF/n9O2q85Zoy/+tL9+LpOrvnvsYFeYt//5EM/+XmXf7qlgewd9fxnVUefeLzBOomV7QN1F6FL+Zv549uWOHnPv40v3Fbhbd8JM2NhYcQ9+7mgZe2+O1PrfELt53mw4dPoA9beGoaS1vi1kqKP//yBu+54STvua7Ku65f4u3/usY7rz7NtcV7uGg/w8NnN/nz64/y9mue509uu8A59yWG0knuvTfLH33627zhC0/yG9c/xe//v0d586dW+LVr7uN3btnhPV/5AX/9pQ2ebbXovLBEdPYuiqdK/PHVNX79Rpm3fnaX3/zsMh/4WpZf/tDt/Or1j/CWGx/lf9zyDJLg0Npd4CXlPv7T507y3ut2+ZNbnkIzHiGWT+F38rzYWuMDXzjMn930HP/h2k2aAxO3P4enFHl2+zR//sUUv3TTS7zuU8/zxs/cz29fX+KF81vsdlZQxCxq+wihXMTpV3C1ZRyzzkG0htJZwJYLHESbjL01HLlCoCcWDl0ooAtFbLVKaDVQulkcrUbkrGIpFWy5hCNX8dUVjF4NS1jCV1cI9GXUboZ+M01kb+Jqa7TOpbCkZVx9hdhdRe6mkJsFhvaJ5OCv1Bm7m4y9TbRuDrmVIlQ2CdU1AmWZVwanuRRssu+tI++mEw6CVseRGvjKCS5H9+DIBWK7xsjZYs99CFep42srOHKd2NokNDbw1TUcqUFonEBuljH7NUbOCSKzgdrJYYs1ImOTkX0auVlA7yZcjcisM/bWk4O+vYm0W8DupIn1CoFeRumlEJrHGbkrBEoRbXcOszXHyKrjKTXUXomhezJRtO6mkS/Msec2sHp5PLmGtJ3Bl5fZczbpX0iAjANnmchcTlol3kkG1iahvoLayWCKOUbuBpZYIjTqHEQnGLkNlM4Cvl5m4CzhKQ1sMWm7DKx1QqNBZK4Q6Et4ag1f2sRo1wmVTQ7cM8jbOex+DS49QqAsJzV6ex1HyqK070Jt38XYrTMwEtCiKxXxlXLCqpLLBEqFkd3AEYv4cpmx08ARC0jbc8T6MrGxgi8n+sppOOGKNZTdDBw8xNjeRLy4SKQ1eCU+Q6St4UvLeNIyV4IzuGKdUEkmNKHSYN/bQNpewJerXA62iPQ6tlBiaDYwuslh3RVr7DmbE7V5HbOX2Jx8pUSknsTpNwiUBtL2Ila/iNFJmgLihQxOfwmzmyhRhQuLBGrybxC7X8Ts5ROtqbKEvLuIcDExiZj9DEY3hSPlYHwSS8igtRcZ2StIO/OE2hKBUkNtJlYzZTdDoNQZWetYvaQ9EaorDM11fLlOpK3gTOY7rlhNAgq9QWysTt4zK0TaKpGaQEztXpWhsZGARLczyM08sblBbG3QPjuP3i0j7eboXUihNKuorSpGdwmlVUZuFonNTcx+FaWVx+hU8KQVjE4ZeSeDI1bwlSp6O5PAyNUlnF4BZSeF1SvS/MER5GaOg/AMcquI1s3iyDW0ThmtXUPvLBNoJzB6NfRuBenCItJOFlOo4xlbmPIqlriCLdTQmzmEnQU8pU5sbuIp64jbBdR2if3gFFIzNXl/rOKL6wTSFlZnFaO1hC8lAY4jbOHJWxi9ZSxhmVBPALt6p4Hd30TrVLGEFXwlmYB48gnUZp1QuxtfPsXAeghTaiBKJQR7lbO9VdqtMzxeu4Wjf/8+vvLbb2Lxf/zf3J/+Kmr/eXalCzS1Lkbg4roujpm05p0Jo2I685he0R/GgxlQcxDFswP7tGkRx0PCyYF/esiPov+frDeNkTQxzPMIBEiM/EiQxBeQGLEiII4QIYksWzDk/IgCyTKiIA7iwIrhSEmcQKJMWpRNyZJIkRLF3Z2do++u+66u6nuO5ZLLFY8lZVKUqOUud2f6rOO77/uqqu6e2X3y46uqmbV/FPqu+qoxW9vf+73v86T4fkia5MaMxWwijXKTRzoPLxzTxXcDpumMSTIhmNs1FtOOhYlj0coI56HDgmkR+RFxHC+5E0EQ/FsTjziISaKUyM91o7PsKg8/kknenAiT/DlECVGYkGVTJtls+bwW7ZEXRRKTue0yCkIm6fOAIleNekTz4CKLc4in4+Sa1IVpJAxDgiAHcf6bIUUcRoR+DtO0DRPLdLAtl49x84xnVzMmscckcZkkLmnokAY+WRi9wI/IGxOzSUqWxMwm6bIpsThhX9hBFp/PzRnx8vOLEOCjTYxgrgR1uZpOPtKwmGbJR9oIoe8xzZJl6+LFFsIilFiEIYsg4vnPunPGRkDguUvN6iKcWBz/i9OPJArnzzNa3sfzECRvfyxaFouA5XkwsmiDBMvfw4uMjyyJlyrURVCxaFaEvrsMVNIwIPa9fCLieViamjcqLAvH0PFsB10TscwhmvYETTtB0y7QNQFZEBmPFB7/2bf4zC/9HL//93+cT/2N/4D/77/4d/hO/RNoZ9uI769hDebJ67BAZjYxBqt40iaBsk2sFwjULVxxfX4St4EvF/HEAq6Qtyjc0SbeeItALBCIRdSTO3jjbSZGnUAs4AvbGOcrJGqFVKviDDdwR/n3S0/uYo+2cYUC1nCLUKngS2VCpYovlZk4XTy5kgPz5BKhXsESNuaWhU2mdgvtYgVrtMHUaeXQzXl4YY830S/voV/eIzEqZGYNa7SGdHKLa6/N1GkQKBvE+jbK2ctE2haRvo0jrqJdvkpmlZg6DYx5qJFZNSKthPD4ZazhGh/EPQK1gXy+iiNtMfObpHYV4eQWlpBDrZ7G+5ijLbTLdTK7jXKxRmq1CLUaE6dDrDXRzjdI9TbX3i7WoECo1Lly+3hihUTrYF6WiJQmz4IDfKmKMy6QmS30izX0i/Wl6STRG8yc7kfMJ7HaZub08cQS0pPbpEadG7+Hdr7J6N17+EqVm7CPPlzDGK1yHXZxpTKx0eHiB3e48fpESgV7vIEj5jYQSyxiCGUCvctNeJ9ALWNLq3jKNtf+IdYovzrhKptz+GcnB5sqVWKtTqzVufZ6GJcbqCevEitFiPu4whby6V1cqcTE3WHi7mCPN4n1KqFamYcKG0ztLp5QYWb3CJQtJlYd43IdTyhz5fa48XsIj19h6tbJjC43/j7mYIvUaJAaNa685lzBW+LK7TCxm2gX95g6jdx6M17FHq+Q2WXsi02cwSaJViI1S3jyBoFWIjYbuUlELeOJ29z4XTwxZ7sESpGboEtq5FtyT9nG17awpVXM8T2ugg6J1UI8WUW5fJWbuE2gbaMN7iGd3SbSqzxL9hg9voUrF/CVIpnTQLm4hysXuAq6ZHaD4fsvE1jbpF6d0MwJ/45cJbE7BEYNQ9hgGlUxpRVcrYAhbGHLJbh+gC1vow7vkfk1UreOoxQxhAKzsM+zbB9b2UQ4f5lZ0mJ88Sq2VuTp5BDPqOGZFQx5nWnSZOJ1MYQCqdNjFhwQmR08NedqTIIGvt7IgXZ+i8Aszo+1iq9XCYwmplDB02qEZp3YrqGNVoms3GLwNDkmMKv4RgVPK8+p/U0Sp0tg5IFBarXy9oRcxlerBGqV2GjgiEVm3g5TZw9L2CCxC8yCBqnVxRzm/JCnSQtPKaJc3IPJEbGRT2/Uiw1Sq0ugNojsMq5WzMGf/h6R2cXXmrhKlczrog1v4cu5slTX1hiru9QPqmwedvm2+h2GQhlZWudp1MEbVvDEbVx3HS1ucf+t23y8epv1na8wUr7B+3qFne+/zq8/rPA/FX6Xv//SG/zq766x+71v85b6JqdOB11cZyqXCdQeY+khA+0QxVxnavd467tf5G/+Wo2/8OsP+Zk//BonT17j49U3+PlPr/DPNjp8vt5h4AwZjx4Rqk0m0i1Q9/nON+p87nCPv/E7m/y1j6/yq6Uu7zqP2bj/m/zTlVv89hdv44l/jC2tcKl2+Phnv8DvrD3iU7fv4D/pkfm7yFodS7vPxDwgdOq8PTzkk/dW+dl/ccBPfvK3+dl/VWTnu094x2zxJ2KPn/mVT/GzX/w8X7i9ycX4LWaTPXx3m0uhQ++r+/yvv/lFfvGlDj/xW1/mf3j5a/xK/5jHV5fEN99FEL7OJ37n9/nff7POP7pV50x5QDQ44Lt/9pC/88++xX/6G0f8Su1tHr31R/zd1T4/9htf57//1Dn/x+e+zf3vf52hWWNmNEE5htlXaPVX+Uef3eYnPvOA/+bzD/h7Kx02/vRf809f+iK/8MoWv/TbK5yc/Rmm3eXRn6zzy59f4+f/eYVf/OI6orjPVH9IMq6jaEf8P1/4ff7nT+/zi7+xzYXyLkQdbvwWur7Pb29/gR//5xv8Z5/+Jn/l17/GT/zua4zE11G1A07ffwVX2UI6ucu1f4Q6KiOP5zpeO9eMypcb84AuZ0i4SpPU2yUwu4zPNwjMDo7awNGa2EodZVhg6u/hyA2MUS3Xgyo7OHJ+1d5TG/hGC09vo40q+PoOttzEVRsEVoPAqqIP6wR6n1Dv4Spt1MsirtLgKjwgsXcIlX1mzv0cwHi+SaDWSa0usb5DqO7kJ+pCF185wJbaxFYLVy0Tmbv4yn0m3i6p3cMcV7DFOhM3b0ioF2USc5/EPMRXe7hyi4m3hylUcOQmE/cYV+7hSO152NFm4vWIrHauaLb2CPU+kVwhUKqkTgdDKuIbdWKriSMUyPQGoVQkMZrEZhdTbKCN6sTmLvaogjeuEGg1roMDpJMNrv37hOoOM+8AfZA3D1O3S+b28dQWwsk2od4jtXdx5BraaIur8JjQ2MFTW3kTy8yPcxb0cxOJ1pvv/fsk1i6u3CSx+2RuP39NdR7ijLukRr7xD5QdQrVHZu3nE5VhjVBtE2o1MqeOp2yTWE1CrY09bhBqDWKjRay3SMw2E6dHbLTx5CriySq2UOSD5AhXqiI8WWXq7C3BntaojjmschMckxg9jEEZT2oSGz3MYQ7AjLQeibGb8zCGNSb2wRzcuEti7GIMipA9Qr8skBhd1IstrvwD9EGRmbuHdpFPQJTzrbz98P2XuA72yOwOU3eH0Q+LTO37JMYuM2+f0fv3uAmOCJQ2U+eQ0XsbXHnHZNY+4pMNpJMNPkwfEmktfKWOflnkg+QBZ2+/wtTto5yvw+wh2mAd6fQunlImUKs4YhFHLJNaXSZOH2uct0oza5dI6y6Bmpm9R2z0sMc1Im2HqbOPflkiVLu5SlZpYwzKBEqHa/+YK/eYSO1hDKrM3CMcoYkrtvClDtpFBUtsEhm7pHb+7/79P72FNqiSWPuolxXUiwaBtk/m3Ec6LaNcVPDVHZy5IWfZzND7KGcFfLlFZvdxhBwQG0h1fLGOK9RQzvLwMLX3Ec+KSOclHLmJNqgSavvExn0S8xHiSQ1P3mXmPSQz9pFPy0TGMdPgDSx5H1PoYY87REoPU6ginxd5Gr9Oat3HGLaxhDaW2CAyd+YA0C7X/pfxxAOsYQ9P2uPKe0Sg9tAuegTKETPvS3hyDsf1lD1S6xHGcBdj1MYcd8ichwhPqijnLTz5kMR8jfHjOtb4PqFxjCTWUPwDlOCrWPo3aPz+L/F7P/9f0f/HP8M//s//Au8+LHP++FsI1oChKaJYxtJS8WKjIvID0jhZsiteZFNkSbqcfiwxAFFKFCX4fkgUJcsmQhzlrYoFiDKbTzkW848szpaTjiRMl9aPNHrOpVgEE8ugwovwbI84THJGRJB8pE2RZRlJkmDb9rK94C00plEO/Jwk+eMsAgzfD0nTCUmcEcfpslWxCCzSOMGx7CVjIvT9JVx0MZdZhjhz1kfg5myKLE6WwcliwrGwj2RZlrdB5j//or1z0dqIg/A5o2LZqPBMAlcjCU2SMOckXGUTAs9hmiUEnrM8wV60B6ZZwvVswmySLVsVi/ZD/vWUaZYs2w8vhgDPZxg2kzRXgS7YE88Voc+bGjlPIp9jTNJ8krL4+kJtuji5X+pP502NxWNOs5SraYbnWMvHeHGKkn//ogES/BsBR4hrmwSeQ+C5+K79kTnMiy2LFyclL7ZIfNf5CCMjCryP3M/isRZcEFNXCWwLS1NxTQPfMjEUmdB1COzcEGKbFrI0xDQGCOK7SNIPEYXHyOKA4cUl7793xtt//Ca3P/kP+bW/+Zf5/E/9NV75uf+SJ8efZfTuPdTTbfTzbVyhgiuUUE7v4UvbRFoR5Sy3XiRmCUdYY/DuF/CkLezxJqFaQXpyB+N8hanZmDck1ki1KvrZPSK5hHW5Pg8lNvGFbZzhBubFKsb5yvz9tSVQ0hxsEsg5HNMZF5aAydho4itVXLlEqFURTl7FHK/D9SGpXSNUysR6lVivzuGaW7jiNlO7hTlYJ9ZKy9mGK26SWTUCpYB6fodEr5BZZXx5A3N4D/XiVczhPTK7gnz6MqlZJlSL6Jf35gHNNqlZJTUqKGe3Sc0qN+EhgVbn8ocvERkVfLWAr5ZxpTKJ2SUxm2iX69hCYdmusIQCmd0mUKv4UhX9YpOJ1cWXqly8/TKhUudZsE8o13HHNZSTDT4Ij3DGZeQnK8sT/Su3y/DdVzAHG5Ac4ktlnnzv8xiXG/D0da7cHUY/vIv8ZIWZ0+ba76Bd3EO/WCMzO8Rqi8RsYQvbeHKBxKpijjeI9DraxXa+nZWrXHs7WOMNQq2ELW2RuV20YZHI6uPLbTKnRaBvk1hVZm6uJxNPVsicKkwe4gol9IsNbvxdrr0++sUmoVKD+AjiPt54HWe4zsRqwNUD9MEGwsldZn6fRK/ijDeJ9RofRPvc+H0ys4Nyuo49LKFf3iExqsRajYnVxbjcIlKrzNwW5vAez8IjptYOp3/2hbnVo8yzqIt2eRtbWGHqNIn1CuKTV1DPb5NZFSJ9G+X8ZazxXZ55PVKtinr6KvrlbZjtog/v5aYUrcqzaAd7vI5+uYIxWCUxKqRmlVgv48vbxEZtvoktkthlMqeKI+UQyMzuERoFfG0LU1jlKmgz9Zpog1Uyu0VmtzBGq0RGZT532ibQioR6CUfaItBKuNoGkV3GN/I/mqfBLpZUwhS3uUn6RM42k6CGMriHLecAy8ztIF7cQR2tkPl1ZlHeDjCFIq5aI3HaGOIG47OXkYavcpV2CZ06plxEE7bIwg6BU+HiyR/gKCVCM68357v2nTnZv0RgFnHkCoawxU3aJ7RKWPI6iZOrAWOrjas2uIr28fUKjlrAlrfIvA62VMYSKyROg0nQwZYLiOcreGqVWbBLaLYxxnkY8WF6iCeXkc9XyZwOqdVaglcndp/UruMqq+iju2RWl6mzT2w2kC9ehskBkVHFEQvYQoGJ08EcFbjydrHGedhiShtkbndu/GjiKnViu40tl4i1daxhlcDsEkdVDL1O5Pwx6vAIW9/EMOsYSokrb49M7eKNymRuDcfaRrU2UL17OKPXQH+A9+QO2mkbzWmiJVWGyhskwSVG8A2MpI8TNHGEOlPtCF/f4Wx8l4F6H0tfZSrX+LN3t/ixTz7kY7/5PX78EztYoy/zrl/nB0YJa3aE7nSRhiUCs4crVlDON0Ao4b7zB6Rhiat4D/1kB3/4OuPzBnbUwEofMThtop2vkoVfxPBWGOmPSCfvkURvcDU6Zvz4DrrVJo6+zjR8ncjZJol30Iy3OP/hm1wMD7Hd99CFb3ATFjEvbuGLX0VTX2f8zgHi4ADD7DMJu0TDEjP9GEH9Y/5YfBvBkNCCJwzkXUKtgf2DFa4ud/Au9xif7zOKvkngrOJfbLH3xi3+9r98yI9+psf/XTzizHgT9eoBI/O7nJ4+4f3Tb6J7e8jROnpQRzJeA7EGxhHBRZP3hzW+elnnNHsL0/gjnilv8gPtPnb0HUy1iRe8wrn2MpfO1xD8d3Gu/zVP3iuTiA/Bf0Ti7XNpfY93JINL+ZzAeYAw3MPXWlwHNZ5NjhgM7/PoyzVOHn+NqfcOo8EhcfAQz6oS22VCrcbUO8CW60yiPoFRwxQLBHodX2+gjwpcR4d5rdraIXb7uFqTwckqttrAECtMggNCawdbqTPxdgn0NuJZgdjcJzL2MUY1jHGZabDHLOxjSWWm/h62VCO2ulhSEenyLldxm0Drow/rhHoPT2kzC45wlcacy9Dnxv8SxiAHIyZGh8Rs48v1OYOgR2z1CLQ9HHEXW2zPFcUNLLHJzP3qnI/QxpWq2EKVWN8hs/eQT7exxw0+SL9CZPQ5f/cOkdnmJj7CU1vI5yVS+4jU3ifQuyiDrXnbKm91GeMqs+A+RAf4cgVPrXCTHfA0O0S5XONpsEui1rlxO3hSmZl/QGj2cZQO6kWJibVLqrWxxgWMYWEOStzDFVs4Yp0rfw9XLudgYLFCbPXx1R30YQ1HajDxd4msFpmzP/+dNRk9WcXXW1yF+wR6A3WwiT6sk1gH+YnpoJwrUJUmgd4iMjtMnSMirY8vdbFGDZi8QazvznkaLSKti3S6znWwS+a0iIwa1rhAbHS48g5xxDKeXGPm9UnMNo5YRj3f4Gl0QKg1UM7XcaUKUzc3dpmj8hzuuYc1qiM8Xicxekydg+WkIdJy3aYnNRGfbDJ1DrDHdRwh51skRg4EzcOrLabOLq5YI9LamMMSE7uPPa6Q2X3CuYHi8p3bRFqLmbfLTbjHxTsv4YhFSN4kVPo8/t7LTOz8wpA9ruT60cmX8aQ2odrFl1vEepfUypsj+mCbp9EB0ukGkd7BGpeZun1sIZ8KBmqVxGygXq4RarX532YNzFGRD9MHuGIecqRmn2fRQ8xhBflsewk8NYdVzt++jXpRUai4KQAAIABJREFUzG0mQm7duAmOmdh7OEIjn98ILcxhnZlzlIct7hGJvpvPZKQO1+FDZv599GEN5aIMT7+OLbY4+8E91EGFUN/HGrfRhw18tUfqHOCpHTy1TaB1CJT2XC1awxUbKGfbOEIdc1hh/P4a4vsrREqTSGmRmn2ug2My54DH37+NeFZEvSySOUcM3ttGH3TnPIge2mULfdhEflIi1g+xxT2Esxae/gB9uIM5bOMJXRy5ia/1kE4rePIez+KvklrHjJ9sEZn5dMxT+mT2Q679Nwi1+3k7YtwmMnbx5GP0QTcPJ+xjtEEdW+wRqEdMna/gSD0CbR/1osl18GU8eR9z1CfUHpCarxGqX8GV91HlJrKzx7l0wMl7u3yj/hk++VN/mU//2H/Eb/7dH+Wt9m186wQtEBEsCUGRUFX132pULAIJ3/WWLMEFTzBLUqIgWAYVWZIQxylJnOF7IXGcEoYxQRCRpdN8ApJM5kDK56aObN6amGWzedshIolywGYaZUySKdEL8MoszoGdC87F4uuOmZs7FkaPxeTDdd2cP5EkRAuWRZA/3jTNuRcLAKjr+kwmM9J0QhQmXM1umE6u8imIl7Mj0jghm98WTZLQ8wk9n0maEXh+3qx4YfZhmxZXkylJkocVixAlyzI8zyMMQ3RdJ/D8pS1zMfcIPB9ZEInD/HnlMM3ZNR/eXBE4BpGnEwdG3qgIfdIgWp5oL0CWCwPIolExzZJlkPAiD2IxGXmR05CHFj6TNA8oFq2LRRiyCAoCz102E0LfW/IkFnOKwHPm9/18hrIIG563PJ7fFkHCgiGRTy8W0xR/HsI8b2YsFKiLacvid7B4f9HmWOhNoyBveiwAny/OS14MURYhRh6yPGdhuLZFFPi4tjUPK/JjCOd8itB1llwK37ZwDT1vU5gGlm4giZdo2gWi+EMU5X1k6QRNGSOOBWTJ4Id/8g0++8t/j1/97/4in/zRf5/f+am/ytu9TyO+v4YzqqKcbKCdb+KJ5VwjN1jFHK6gnN1i5tbwpA30yzs443XEJ7fwpQKpUceeMym88RaRXEJ5chv58W18YZtUq2KcryD88GVCqYgvbKOd3sM4XyGUSuhn99DP7qGd562AnFGxhnK6wszp4gpFlNMVpu5OrrIcbeEpJa7DHVK7jnD6CsZoZWkg8eUikVohsxo4461lgJEYFZzxOqFaJDWreNIWrrhJoBTIzCrSySukZoUrr4k9XkU6eZlA2Wbq1PHlvJHhy9tkZm1uDMntH7FeRr+8R6R3cMQKkVHHU4pERg5pMobbKOdb6IMNroM+gVbDk8s4YpHEzK8EG6MtQrlGrDVJjTax1iQzO6R6C2tYINFaJFqXzNjBGZXxxSozp0es1ecziBaBXGZqd5Ce3GVqd9Av1giVKoFc4crdIVKbuEIRe7RBalYwBveYOi2083WIj+eBwA7q5T2YHaINVvIavbmT//GpNQjlMoFawhY3sMWt+cniAZ7WwRUbGKMNfC1XhKoX2/ku02wT6NsYl1t4YplQqRGpdTKzgy9ViNUGsdYkUYukWhlP2CRUSoRqBe1ynVCrw9Uj7PEG5nCdp2Gfqd3Gl8oM3rlFqNRJ9TaBskWslQmVCldOD08oM3z3ZW6CLolRwhOqyE9WeRbuE+s1nPEmjrDOzKtjje/iSVuYwxVSs4w1WkE6fQnl/GUifZOpW8K6WOPKamAO7uKKq/jKOrGZBwXaYC2fQ9k1fHkLY7DCjd/Gl7eQTl5hYte5DnsEWj4BsYRVJm6dUK/gShXscYWrsIk2uIM6uEOol7gOu0hnd/CUEqnVRDq7hSWuk9pVrsI2oVHClvJG0dRr4ptb2MrGUh+aOF3U4eYyqNDF21jKGrFTw9MquGoF6XyFzGsxCVro41Vip8Es3EW53ES62MBVq0yDDoFRInCKBE4FWysS2E1it42tFYm9Gpa2jiUV8yq10Z6fPHXxtCraeI3ALGKJZaZBD1crYohrJG6VyK5hCNuERpOn6X20UX7leBp28LQigVHDlst8kD3kw+kBnl5GHeZKv0Cvz6+a1nGUGtmcZZI5HSKjgadUCNTqUvWqXxYJtCKJXWDqvXC1V6uhDl4lMqrEZs6/sYU8rIj0JqHaQLvcwlE3iefHG9vdXHdqtBHOVmB2n2dhlUTroY+rONYGs3iHQDomEhpc2X+Ab3cIjH08cYdM65EqO3jj/DUt8VfxvTLx+HWuzr4E4yNuxm1S6R4TbY1snENLbW0bW98mcQ6I1a9gD4+wtAJu9Aqu/mU8ZYMbdZevfWeFn/jtb/Oxf/k2v7B1wnj0dUZnn8HTbjN1N7FGrxAaJTyjhW7sIih7KPoRftLBd17Gvvwc01EdrDcJ9Nd4MiyRaBVCqU6kbuObX0RXXiIyD/CFAyKxxpV4n8SoYRlVLONL+NYDAmudQFtjZjxgZjTw1W1caY9Mf8iNvU54cYsP1deIh33wivnVZ/WYSP8y0UmVp1KD0GwytFtMrSqRuo43epUbuUjywwIfjvo8NZrowh/iKm1myks81fp8+ftlfvw3DvmR3/sSv1z9OifpW3jaXRK9TKpU8c43sc83CPQddPcBkvsGmvgNno7vc/VkldloHV+o42h7hMIuWI+ItDaxskNmlAmMz+Pbr+KpHVxhl6ndx1QO8UcPeaod8yzpoBgNzsWHBN4Dnk030LVv4psHZOYGM+seqbZBptWJhQI4VSLny3jGDoFVxlU3c/il1CAwWkRug8DIzTmuWiUy85PX2OriyvkVS0uuYYgVMn+f0NpZtioCq4tvtAmNFo7cIDZ3MUZNUvsIX9tBOt/Clio4cglbKhFoTUK9ja828NQqgVEmcSooFxUm7hGW0OQqOMaRGiR2j8TeIXP7GJctUvMAc1iF7CHWqIgtlJm6+zB7A1uqk1rH6IMON9EjbLmMp1W4Dh8Sqg8I1QaeVOXK28MRqnhSA3NQ4do7ItZzroYt5uGDJeaMjvx1Zhdf7fEsfQ1Xznk3gVHH06pYUhlXaRJbu8RKDU8qEVstPKOWv35JRRyhwMRo4osFXLFEoLVI3QN8vYcjNgmVFh+GRyRmC2tcIlDaXPv3MYc17HGNQGlwHezOgcA1XKWFp3TyhofSwtMaeFoNY97QyMGf97GlWh50Wl1mwdwSYu4TGbu55lhqEJk5uNeSqiRGj2v/eHlCGmk9MnOfUO2Rmvt4Up3YaGONi6RWiyu/lx/zqESgtvgwPcYWct11pLe4Cffx5CrWuEhitrGFEp5cJbW6JGYX6WSdWN9h5h2Smru50nJUw5NaKGfbmMPK/ES8Pmcw7KCe5xMJX2nhig0m9h7WuIp4soEnN3L45ahMavWQTtbx5QYfxPe59g8IlCba5TYfJPfRLrfw5ArK+SpP4z3GT15dBmGp1Uc8WeXK30U932Dq7uGKDUK1kzfa1DaeVMdXcuB2ZnewhRxK6Yo1XKlGoDawxkUCtUagVYmNOsLJHdTLNT5Mj9AHW/hKHWtcxleaZFafQGkzem+VzNolVDvz9kSHib2PI9SxhTqp2cce1zFHVaxRNZ88qfnfRnmQ0sv/LY8bxPou0kkBY1Ajsw5w5Q6W2MRVckW3r+aNJ0dqk1j76MPGMqSYekf4WhflooAl1vDVFpHeQT3fXgZDsd5DvywTKrnyNJQbmJcFEj1vheiXZZSLUj4fEfP/Z2uDMrbQwRZ6OOIettjHFru4Uhdn2MIed3HlAxz1GFM6INTvI59WyYwDAm2H1D7k9M/XCLUjfOUAV85DSfWyTOYe4Wu7qJctQu0+N+GbpPZDLn64QaD3ufbfxBz1scZdfLWPI+1giz1sYQ97vE9iHqGc13DEHpn9kEA9wpMPsEa7ZPbrJOqb6IMeitDACo/R/K9wcXLA/q3/l83/86f59H/9H/OHv/CT/Pn9IvL4+0j2ED00EQQBS9VJwgjPcZdwzIV6dAF0nKRZrtxcTD7mBshk/nGSZIRhTBjGxHFKEETEcUocp6RzY0Y6Z0wsmhHJvBGxvMXZnE0x15jOlafTbLaceKQvGEDiMCGLM3w3WDIpFqyKBQMiy7I8HAhTpumUaTqdH0f+80so5/w4F88hy+YBy7wZsmhRhH7ANJt8RAax/L0k6bKBkiV5syJwvdyakqZL4GYURUuORpIk6LqeTz/moUfwQvARzlssQRBgmiYfe3Z1zbOrKaFrELgqoafh2zqha5P4HzVwLAKJxQn3InTIWxbPpw8LLsWLkMrFtGIRMiwaE4vZxYuQzAU3Iod2enP7hrsMQvKTeHcJ5Fy8vzj5f/G2CCcW3xuHPo5lLmGgeRDiLQOMJMoZEYuWw6IFkk81vGWbYvF7yacr3keMIi++XTQnnocoC67Fi4DNENe25o+bP988tPAIXYfIc5dBReQ6eKaJpSq4ho6pG6jyCEU+zUMK+T1U9QxNFVAlmdFQ4r3vfZOXP/4P+PhP/CV+7Uf+PX7np/4K32t/CntYRj3dRnx/Nb86fb5BZjWxRus4wgauuE6obuFJ61ijVczhKplVxxysITx+lUAuLRsUvlDAvFgl02vEShnp/VdxR5sY5yv4Qg7dNC9WsQfr+MI25sUqznADe7S9VHSqZ6u4QhFruIU92s45C2YTT67gKWXM8SaRUSUyKhijVXx1O1d1yjmXIjMb8+lHPk2Z2M1lOBHIBVKjii9v40lbeOIWqVlFv7xHrOfNCWe8ztRpLMMIX97GGq3hy9v484AjUovY4/Xlx7HexRGr+EoVTymRWA0CtYYjVNAuiognd3NAn9nk/AdfJJnPPuL5SZVyssqV28cX82aFL1VJ9BaBXEN8fA/5yTozew9rWEI9XSc12qhnq3hicR5KVJjaHcTHt4m1GjOnywfRPo//5HOQHjGxuoRKFeU0bwtceQ2mTpPBOy9Bckxqd/CUMsZoDZ7eJ9QrOFIpd8gHxzz1d9HPV/GVIjdRl8xtoo02CYw2E/8Q8ckGoVbhWdohNMpYozKB0s3BVNo24pPbZGaTmdvBHm1ijTZztolaxR5tkWolpmYNe7iWQ1qlIjfhLp5SQR9uMrWbTOwmnlhAv1hjYrW5cvs4oxLKyRozt44j5BMTa7hNorfm0NC8EeSOK4RKg9TIQ51Er6Jf3iWzy3hSDsh0xZxJ4YirmKM7xPomobaONX6VwdtfINXK+NI6N0ENfXgLR1ojMit4ShH59BUcYY2nYZtQ3UY5u8W13yQxStjjfA4T6gVsaQVTuIMjr5LaVXy1jHS6SmKVcOR1XHmTQCtijNbInCbGaIPYrJM6VUKjiDa8i6dsEhkl9OFdPHWLxCoTuyVcbQtttE5ktQj0fJZgCFukbpPA2sRR13HUbXy9SmQ1cdUyjlIg9er4eglbLuIqVQKjjSmUCY3596jbuMYWjl7AUgv4Zh3PqBE6dXyrhCGvEllNbKmMPioSW7ktI7d7bBHZ5bmRYBtXLeLp28R2hdiuY0kFfK2OI9fIvB7y5Sq6sI6tbBNZddTBJk+TY2ylQOa1cJQinpYfvy1X8LUGsd3FHG0R6XV8pcLE7XIT7qIPNvDkMpHRyInqozUCY5PILGGO8j9eP0gOcJU1IqOKr5ZwpeL853L9X6g1MYf5Mft6CfF8hdTtERodTKGMPt4m8zp4yhqptU+odzCkV4ntCoF4QKY0CZV/RWg0cYQ+ntTPZ0BiC3/0OoG4S2C8gmh8k7H6dSS9j+Nv4+i3CPQ7BGoNT3yELd3BHN8h1lpE6jGu9BVM+QBL28Kx/4BYPsJXiyTqId/41i1+7tNd/pNP7fHTn93ldPgmk+FXCM+OiQb7XJl5dd3SuihGH9HcQ3YaiGYBSd/CDdoYSpdQO2SqdInPNvHP6mTyIbFxjCG0ccQ2obBHNDpkJj0kFA/x5HVCq4gtH6AJe1jKBrG2zlP9EN3cQpYKOMYBafAGlrmH7x7x5M8rcPU2T7272NI2rvKAWPsj/EGPmdrAldfwrC1m3jrm4A+ItAqBfkRgfZ3x8ADL2UH37pEpx0wvajxT3uLoWxV+6lOv8WO/9U3+r60/5zvit7GlP8IRu4TCOuH5Os/EI65GrxMPDjGebDKYvolg9En0Ns57q0zEHXy1hW1tMxK/wEzaB/cr6I/LKO+v88zbIxHbTKR9okGPwNkllF8nGO0hnX2BD252cIxd5MEGgflZAvk1AuMAz6ljmgW8sIPutDlTKgzdJuaog6fWMcQVYifXDBtChcBoMo3axHaLwKijj7YI9AaZ18cYl7GlOlfhEY7WRBfKuFoTz2hjyTWUYYGb9D620iDQW/lJr5BD+BypS2Lt4SpN9FEBY7RNpLdyreF5AWNYItQbpHYTbXB3HhS08oq62Sex+tzE99GGRYxxiZnziEDuoZxtM3V38ZUaV/4egTIHDNq72EIHa9zjg+zLRFZzrljd49p/k2fBEeZlkVTv8dS/z9Q6IFb6+U3dZfxka65A7eXqYL3ONNgj0LtogyraoIwj17mO9uZh7RaJ3cHXWygXBXyhRGa1cZUyllLGVspkbhdHKGJe5BdZQqWKI9WwpCahuUtq7aGcbmKcbfFBcsjU3UW7KKJdlEnNPUK1jXa5RWw2mQX9efDQX1b4fbVN6vTIvB1icx9bahMZfW6iB3PORv5aOfX30AY5QDHUexjjGqmzR2TmwW/m7jJ67y6uVIPsEU/D+5jDKqGyw7PoNWJ9D3NUILO72EIJ7XLrBYtHG2ucfy6zuzhimdhoo55vEBstIr1FqDWI9CYTZwftcmveOtjDGJaxxjVScxdrXMtPvJU2N8ExV94hwuN1gjmzwZPquFKdp+ExM2+f1Nxh9N49pu4eibmDPiggn20ydfdg8hrK+RbWKH+cRchijopY4yKR3sCTy1hCbhwzRuuoZ9V8NuHto15s4IglXCk3smiXRaxRhdTs4Yg5IFS73MQaF0jtFurlGq5YJzF2cIQq5qhIZneJjUXLdZup18UWCpjj7RzeqTXxlQae3CDSO3MtaR7KBEqbWN/BGFQIlDYTe5/U7OMIjTlYc5fE7OPJLUK1Q6DMwaJSm0jt5ZNYrY81auAIzZztoe5gCU0cuY0xrmOM6miDKsaojiU0kc5KOFIHW2yhDSvIF4W54aaCcLqOOcr/VgvUHKBqDnMTiD1qYI2azKwe1qCIcVnEEer4chtHaiGeFTGFJvpoi8jq4sgtLKGd82S0XfRhDVtsoJ4WccUO6qCFox7g6oeMn5SZ2EfYwzrasIYxbJI5jxi9X0F4Usca7xCbh1hCE1fdYeI/xJZ3MYVd1EEX8azOdfw6+riBOdoj1h/gSrtY4za+2sdX9nDEfVzxkNQ+JjGPcaU+48dlAvWQSH+QwzSlQ6bmW0TqQ3xrn6Hc4lI5Qhk94v69X+X3fvZH+P2f/ut85ud+nG/17jG6+C4j7QzV1VAUhdQP8WyHOAiXYUX8onHC9Qh9H9e28xNxP1i2ChYtgyhKmE6vSNPJcv6RxHPmQ5QwzWYEbsAkmS5DgoXyc8GkmKTTeUiRLi0ccZgwTafL71vMPXLNaUgUxLiWi+/7ywDA83LuxmIuEcfx8/sN06XBIw4SHNPJmxlRHlaEQZyDNbPZEgjquXl7JHmBT5GbQINlaLOYx8wmU9I4IfT8ZdAT+vlxLI5pMVNZtCxc1yUKcvOK57i4tsN0HlREQUjo+Uuuxcd4+gEfXM9IQofQ1Yh9g8i3SHxv2ahYNByi4KMQysWEYxFQvMideD7BiJcti2mWfAReufi5hXo0/9qLzYxg2ZhYTCniMA8mXgRRLgKFRXvixdui0fDi5OR5GLJgWQTL0GKapcumRM7MeA7ZXDyn58f1/L7ysCT4CLhzwa9YhCuLOcnz430+E0micB6U5KGQa5t4jk3se8TzwMK3rPlbE1OR8W0LSzcQRucoyhmGcYYgvIOqnqPKI3RFZTxSuHj3T7j9yX/IJ/7WX+Xjf/3f5bd+8i/y/e6/wB5W0M62UU+38IQqyukq+sUa1midSCsysavIpy/jivkJnTNeRzq5hTFYY2K3coilWCCUinMGRRXjfBXp/VeJlTJXdotMr2EP1hHfe4WJUccd5YBN82IVX8gnHvrFOr5UxhkXcIUioVLFFYr4Um7OWFD8faWMfH4XY7S2rMmHSnnZqPCk/K093iQ16vhSEfHJK6RGHlYIj1/OTR+jtRyqqRSItLwZIZ/eZuY2ufLaKKe3MQYrpEaVQCkQqcUlp2LqNFDP76Bf5kyD3HnewJPzeYp2uTa/WrFDpO2Q2m3Ek7sEWg2m90mtFtLZCuZoi1Cv4wplrGEB5XSNUK7nzIqz9Zy/INewhxXMyyL2sESitfCEcq5jVauEapXMbGFc5jpU4f3bPAv38MTSXH26gXa+zo3fy6GgwhoTJ39OoVLh4u2XcliYWMAWtxi894e5VlOpYgyLqOcFnFGBSK0SaWXM0RqJVSfQ61hiFWNcyyui4y0CfRtzvMaVlyu0XKmCOV5Z/p5jrUyklQjkAhO7TqKXidQizmCVQNzk2mnhClsYg/W8dWK1CPUGnrRNqJa59roI77+KL1WYmB3sYRFPrOZ2DruBcrqCMyoyMTtkZhPx8StEWoFEazO1dpCfrJAaDRKjysSuoZ7fYupUiLQCobqVM0nsEp60gq+s4kp3ifQ1tJM7hNIWzuguM6+MI97Flddw5E2uox2s8QrWeIVA2SQxiihnr+DJG8RGkUDdRBvcxhjfJjQ3CPRV9PEtfHWD2KzgykX00V1CozAPI+5hjNZI7QaOVEA+v0dil/HUTSwhny7oo7tERpHIKGCO72Epq/hGEV3YQBlsMHx8l+toH0+rMHjyCpGzjTJ8FUNYx5IKeFqVzO0QGBXkwR0StzGHbNbw1Cah0SEy2zhyicCsYOsbWNoWrlEmtJtETgtbK6JLazyb9fC0al65nsPfHLmGr1UJrQrTsImn1QnNOpFVQxuvYIhreFqJabCDrzUYnaxiyxUyr0NoVRHPb/M03cOWK9hSDWWwgquWyLw2idNCG22ReT1CI7+6/DTaIzYahPM6b6jVcKQSidnkw/SQ1OwtYZqJVeYmPMCTGoind5l4FczxBoFWJnNay/8+zVGBUGtyEx4QmEUCo4wp5pV7S6yiDLaZeD0sqYAyuoM1zm03lvAKxmgVV3qIpR4g668QKFt4Ygdfq2NqX0Qdr+GNv4o7PsYUPoeiPkT0agysNUbGy5j2K7jmNopcQtDW0YUivtghlvaxx21MvYrtVnH0Gs64Tix3sawymtTnnbc/xz/5xKf43165zcfv3cVze8TSN3GFN5Av99HEPraxi6E0cJQ6kdHCl+6QGWW8cRVfaxAFVbTRLcLzO6DWSIQegbqLJvXxrQdM7GNipUaidEi11zHlQyJrC1+5TaodEOqv4RkNQrVKMjhkIJVIotexxD7SZY3xqEMQv8Z4VMRR9pFHuYkgEOvooyq2s4dp99DHJTK5Qmh3CI0+ltAi9l7Hj15D0neQpSaJ0Sdzvkoy3CG5+ArffvcW/+Mnv8Df+cQmt1rfJky/hi5+C/FyF09rMfX28IVdgssemdiEsItmlRmbJSStxDQ5xB4XSKwaqnkPLdvAH+4TGw9QRh2Uywb+uIF1tsbE3MNXHuHY2wTaA2L1EbFVJrQ38bU+ifkQY7zORGvjaQ1Mu4uodVCMPWT9ENV/yKnVI9X3SMwmkbWNPLyNcL5C5u1hCAXU0V1ctYKrlgmNBrZcQTpfJ7Z2sKU6tlQn8/dx1AaGWCWyd3j7u58n9XaRLrdQRkVcpY6rNDHGdQItb1WYQmN+MpxfeXfFOs64jjNuzg0GOZTWV0tM3GP0YY3Y3MMYVdEGJYaPV7kKD/hw8pCp/ZBQ6RNpO1y+8ypTt8fU6WMMykgnW0y8ffRhk8x+hDFukLldMq+DMapjDHdJ1B4fho9whg28cZuZdUyqHuCPe8RyriuNrR76qJBDevUanlrHU1vE1i7muIIlVrClErHTwNPKc/BtncTuYw82idQaqdPGVsqIF6tEZpNrv4c92MIarGMMNpm4u5hig8HjDXylw9PgmECoIZ+vEhttIq3DzDkiNfdIrT72OJ+aOXKZzO3hyk0m7uHcjrIwAzWJzQMcqYMlNPG1LjfRAzw1t64ol9tExh6e0sWR29zED8mcPdRBkdBoM/X3mLo9Qq2BMSxgjXMbR6B0ibVdMutwDv+tYo1LOGIV/XKbQG0QanU8JT95T60OrlSdNxaquFKV1Owgn63hyRWu/F3MURFfbpAYOXdBPt1GOSssNaKB0saTW+iXebskUNpzTkM7h1bqba78faTTdUKtRWrtkBhdxJN1ArXJtX+QTz9G5ZxbkT4kUJsM37tDpDeJjCbP4n0u332JxKoz89vM/DbKaZmJvT+//z7K+Qqp1Ua92GTq7M41sjl7wxoXccQSkV7nKuhhjjYxhiWsUYVAbebNGLWOJ1dwpRL6cANXKvEs3kc8vYcxzM0okd7GEWrol0Umds7syG0nh3Nta3NuRmniK23MYZVAac81s10So48ntZjYe/hSB3NQI9b7eFI7n4G4xyTGHup5aWnUceXOklMRGbu4codA7+EpXWyphXJZQjjZRB+Vicw8LDfnbRhfqeOIVbSLAvplmcw6wBm30S5qTM0dAqmOPaoQa10CpUOk97n44Rr6qI6vl3HVMtqoiCPnzQ5f6+LIdXytycTsYY6q2HKHxH2ApfQwxs08yDJyO4gxbJFaDwnUY5TzNraQNzICrY88qGBKXVLvNQL9Psqgiy3vkrj38fQe4pMmkX6fxDzGHLfx1V18ZS9/zT3rktr3caUevrKHJ++jnLfw5UMi7QH6oEcw/iqR8hBl1MAO7iPZX8LV3qT0W/+AT/6t/5BP/7d/iT/8X/42b+3c5e0/fR3JGnApXRJFEbogYep5q2J5gj0HO86yCUkUMc0mpFFMGsdLy8VHJhBhnJ/cpxPCIP84iXNGRRznjYmF+SNvMaQsqaIXAAAgAElEQVTL6UewYFIkE+J5OJHPOxYq08lSVbrQmuZBRZAHD164bCvEcYzv+0v2wwJWOU1nOY8iTOe604xpOiX0c33qov0RRTlIc9GsWMI054DRhfFjMmdzZHMmxWwywXfcObsjb5ukc35F6OXBxCI4+QhEM8zVo+l8KrJoaqRxgms7REGAazuEkY+qyXzsw5un3EwyYt/Cs2RCTyMJHJLAI3LzBoJrW0yzBNs0XuAxuEvDxyJYmKSLOYObGyvmAcc0S4kCb6njzLWe+f1MsxTPsV/4WW85M1nALhesiRcDjZxVEX9kAvKcEfH89mKo8DyUeM6eyJL4I+2MF5sdizZI4LkvADOD5f0ueBULpsWikfHidGQB3Uyi/5+sNwuONF3Qs84VwSUmMFxgwAYHjAkTMcGFsbEJwpiAG+wbggvmggjCwWoIj8PGDs/MmTlLd1eVqiSlct9TmVpKtfUyfc7xDIxnYDww49OnT9cmKZWZ/77va6akqu5+uPgys7pnLhSprpZSqSyVpO/93/d5Ym6vV98ITf5ki2RZ5ESB963wJY8i8ijaBhSR566DCp00DDB1A02Z4boLFOXnzBefYRiXaOocyzCYXkq8/KPf4x/90l/nv/23/wV+6V/+Dn/vF/8UfzT+ZZ7/s++tGRUNnKsG8osdrOkegVLDXexhXd1HPX+fUK0Q6zW087vkVodQbSC/uMPVz36IM92jMLtoL++hvrjD0ha8Cuviwbf4FaJ1USeUatv/l6jrMGJWJZCb5NZge+tLDQp7iPL6AZHRpXBHrIJDlNf3SO0O19GI1BEgw1hv4cwrrNaH3dIdkFs9YSfR6ttmhC8fECpVlq6YcXhShcwUtgf9YodYbxLIVQpbNBDc+T6FLeYjxuUOidEkM1tCdbpuYrgL8cM60nsEamt9YOoLJ7k6ovQO8eQG6sUuqT3AU5pi8mH1yZ0h1rRKILfxpRaB3EZ5+YBY7bJ0JyzdCfrrA7x5m5V3QmaOUF8+2KpI38YnzD5/H/XVfVg+IzP7mJf7uPMaLJ8RyE1CpYUvC7ZGrNewZ/dxZrvcBGNW3oTcGWEvqtzEE6z5HtrlDonZp/SO0S8bhHKLVO+QWR0ivYG12CdzRzhKF3PR4W3yIeZsH1fZw1XWe9CFqF8mdoMv07FQiF7tEGlVbqMh9kzobilPiOQDvNkuoVwlUhqCwi03mD2/S2oPKWzx95gaHTKzz/Sz93BmdQKpTWaMMKc7xFoDb1Fj6U4wLw+wryrEWoProM/KOyFSe+jnewRyA+PyPqXbxZf30C7eI1QP8OQ9POkBsX7Al9kQV7qH9PK7+Mo9rp0+wWIP8/J9fGWHm6iDp+7iKvvEVps38ZBA2SdQKwTKPl/nE8zpXXx5j5uwT2LX0GfvsYqb5P4Bsb2HJd0jsZsUXh9beoCvVSj9HoXfI7U7xGabZF1NdaQHROugovA7lH4HVxFQzjLoEtlVbGWP2O4Smj2K4IjA6BIYbXJ/SBm1yPwW5mKXwGgLNoQ3xJIquNoBiSOCi9DoI59XWEWPCI0+5uIAR6mShR0Cu4FvtfCtLrE7IA0GhE4TXdrB19v4eofUGaNf1UVQYfVIvd42qMi8IYHRxNMPsJV9ErcrAIHuIZE1wtfFYczT66SeUKu6apvIHBLbHTy9QWR10GcVWD0TjRGpiX5VJXeGsHyKOTvg/LMfkLsjVuERxnQf86rC0j9lGQxxlftIr35IZh9iz1pERgdb2uEmnhAZLVK7J0jwqvjFPjGHGNMqmd8hsloERmd7dTq2RkRWH0uqEjgtzHmf2/Ah10EV/fI+rvopWf57XJgVIuU+mTkishu47q9iqPdIjN8hVn8TW/41iqs+136X2DnCkz/BevURN9Yf4GuPudK+h6U+onT+CfHisdi0e3cJsgNC+wj/4mMSbYAbDzCsUzz9DtLFj/j/Zp+gRX9AZHxAEPVJygmyXefzi/ew/S6O1iBVmrw1hxjmE5bBb5NIz0iNCZa9ixFVmKldPPv/5DYcoEp3MZ06YTgkNPbx5e8RmvcJnBGG9ogsqFE698nUMdbVKbY6EFBB+UfYcpdMecgb5ZByfkBpDFAufshtXCWc3cP3PhXwPb2Oa+xj5WPc8kMc7RT/iy7W1SEr8xnXxkPs6S6BeZ/SO8D52QfwekxePCMze1gv68z0X+P3F7/L785+xvOXv09o3OON+5DcHBKZbUy9imHXUe0aYTnCTdt8/fIY98WQL69/hzx9hvFqn3TaIzc+xVZ/h8Q9QTPaeMkEy+qgTe+gXX2X62LE8uZTFtJ3ieyHBOozMneIfH4Pe3bGjf8H3Ma/RabWsdUGfnBK5D1Bf9niVp2AfwzpmMI8IVAapG6d1G8R2QMsqYOntVhGPWHVsXrEdp/YGmLLLXLvGP2qQeoccZ09ITCHaPMGqXdMHp5iLFposzplfIardvC1Ab52SOY8wpoPmL88IPdOhF5UGwirgT5h5T2mdM5w521ivcfSHxFbJ2srwUM8dUjqHCOfV4jtQzJ3wsr7EPlFnTfJM1JLXLF3Fk1K94SldyYq6voJkf4Ia97Dlhus4iMceUCkPaW0HpJpx9gXXTLtlBv3Q27dj1F+3uLa+Zgv84+JjBGvPvshiTMg80Y4chNP7RGbExJ7gnp5wBd/+F3K8JDU7eNrwkjCl7/FtTvGnh3gyHXK+IivVk8xZgdo57t8GZ1C/hBPamDOm3jaiNQ9w5x1cOdtIqlLoLZxFk1i/RBz2sa4bOHMOxSOuBK/4fMswzM8ZYg+bRFbE1JHzMOseZ/b5GOsRZ/Z831cuU/mHuOpPeTzCqE+YRk8JXcfol+10C7ra1NIF/l8H24+JrPF/MSTu7xNPsSXh9hXPcxpjzfpKfMX99aQzDGhJvgMt4kIcEvvCPX1HrkjvqfdRA9xpSaB2iUxBsivHpDZI2JjQG5P8JUe6nl1a7Vw5h18ecBN+JjUnFC4p+uLM8IEIpoMHXylS26PuQnPyO0x2nkFa9agcI5g+Qnq6wq+0oM3PyExRsiv9vHlLlx/zHV4wut//n1K/xCun1L6Q17+0a9S+n2+yj7FXfR59Yc/4MvsjMTq4Up1XKnJl9kzCvcYY1rDWTRJrSGZPUQ5v48r1ym9EUv/lEDt40kdlv4x5lVVtF+1NpkzIHMG20bFKjjGnjdITRFU+EoP7bzGbfwU/aKB/LKynX14Ug9z2sSeiSlMak5EI2nW3s5RtHNhvbCuOsT6BHfR3zIr7FkPc9rBkQYYVx08dSSgltYJvnqIftXmNvmIzH2IMetgzbuEhgDoemoXc14n948oXNFIcRYtQnWwnui00C86RNox9mWNQOoQqQMK5wT1vE5iCp1oYp/iG3Vctb7+N9UnMsc4cnfbGnRmDTL7CFseCDWpekjmnbF4uY8vdZi/qJHZj3GlY5b+j1gFPyLSH3H5+QGuPMJWR8TOI3L/I5bRj8m8T8j8j7h6UeOr1U/wZKEivYl+k9vkE1L7Ea40wVmckFofU3hPhTJVPSF3nnEb/xhjOsaTz/CVRxT67xArz4icR2jWCZfqQ6SLRxx9/5d4/2/+Ah/8Z7/A//5X/iz/9+ke8vwP0f0Fl/IleZ5jyxqOZRMFIb7jYhsmaZwQhxF5muG73hYOuWFVbMCRG+jjdvaRFuR5SRQlW25FudaRFllJHCbcLG9EW2LdrNjoQou1djQOky14s8jK7dsHXkgcihaFgGqu9aT5kiRJtk2KDafim+DKfP1xsjgTQUecCU5FVhIHwkySZyV5VnJ9fSuaFGG8/bw2YFGhH11PYzahxPr1jU60yHIR7GQ5yzXPYxNUbMKJzUzlXeMj3jZYsvXUJgoCAer0A8plThwHfOfrL294c1OSxD5J7JMmAXHokcQ+UeCIP4t9iixitcwo85g8i0gijzwVc4tvvnzTnJFEAUUeb9+nLBLKPCZLAvI0ZFkka0hmsJ1QvGtAvFOMbmYWG3bD5nYTAAiGRML1svwTTIpNW+Gbxo1vTlM24M1v3m4CiY2RYwO/3MxUNlDPTWCxaUdspiXf4mkkIXmRkmUJaRZTpAnLLCULQ8rk23yNbz6ud3DNaDs3CX0P37VxbQvfdfAcC8ucYdszDOMCXX+Npp3j2AqGpmDpBhcXU376ez9i/+/+N/z9/+jP8N//6e9w97/4C/zT7v/K+c938eeHqC9rWJd1rKsKkdbAme2jvb6P9PwuznyXUKnizPbWjYUW3qJGrHZwZlXM8/u4V/tkRptQqhIsqmtl6Q7qizu488q60t/AnVcwpw+2dgR7tkeoNDAuHuAtqgRKnVhrsvSG+FIN/fw+uTsg1Js40gG+2lhbD46IjBa+Wid3+nhKjdzpk1oCVHgdTQj1FurFfWKrRWQ08ZQDXOVAzBOUAzxF2BtCbZ9AbnDjn5HofYzLu+ROndRs4Vw1CbQavlpjGQxw5Qq+ViO12yR2G/n1B2S2ADW5UhtzWidQe0T6AFdqkxhDbsInJOYIZ1HDkQ62nIdAbVK4h9wmpyRmD/V8D2fRpHCOyKwJ1qyFcdlg6R+RWSOM6QGh1iWzRoRaF19pU3pH5NYhmTnCuNgnNXo4swNyq0cg1/gyPWb2+Qdk5oDCHq4Bo/uUTg97tsuX6QT19QdcB0MiTUxlYq2FLzX4On2Efr6H+vw+/rwG5SMCpYL6+gMyp0vuDonNPtf+Me5iF1/ZITXrWNMamXFErPWI9BqR2iQzO0RaE3dxsG29ZFaXwumjvv6AWG9QOD3eJseU7pBAbhDILfJ1LTU2+vhKG2feIFA7RFpPqCOtIb7SJFCbxKZ4TKtwgnrxAE9pCPaG1GB+voen9XmTPiFQOtjTCrFSp7TauGodfbZHYndxpQMCtYZ5eY9A2ic3m6T+fQJrB898gGseYCp7WOo+tvIAW7nPjd0gVvbRru7jmm2W+SmWWkO5vEdiNSjMEbHaQXl1h2XQJ3PbZF6Xq5cfkAWHvPH7JMZ9POV7+OodvspO8ecdlC/us7S6BGoD9XIHR6tSpock3gDp+X1K/QiSH+Prv46j3Cfzj4n8PklawffeI3FqxNoIa/pDIquC51TJy0Nsr8l0+gGuWSUwaxhyDUttErsjIneAqdQx1QMir00StJHle7h2i8g9xJa7BFqf0uuT2nv46vcJZxXeuIdkap9w0SXVhFkltetkXpU8HZLHA/SrB/hyA3fREIR9tUcSnPJmOcA3m6jTGpE95O1yjGfuYKv3WSUTvk4fYl7uEmktbqIJrJ5QBodosz1Cq0PpD7AWuxSemMjkXhvj6g6pUyP3xFVIXzvA1++QeRXUy3skxpDcGRMZbULzLpG1S6Ad4CxqRFqf3BkTamJqZtt30eRdTLmHNm2TeWNSp0egtcitCWU4IbS6KNNdUm/EMj7G19tYco3YGfBVcUxstnn9z3/AbfSY3D7BnLbWpP5DPPcYRerhWUf41pDr7BHS+c66VVPFdzsE7gmO/ozI+YTAOcW1ethWF8caEttPUC5F9T8LJmiLCp7RIQ9OcLVDHONjDOWhaFKYA87Pd0iSY+L4BFlu4c6fsQye4htNLHkfa9Gm8B4TGYdY0gG52WfpHuLM6wTaAEfuU0bPsNUxi8sOtlIhtnskzghX6QqGh3WC9KpOZBySeyfE1iGpI2BpsXmGK42JjBMK7zHa/ABfH8LyJxgXHdQXdUrzGPJn5HoXa9bAmbfh+sd4Uh9XEvt6bp7iSHvIr98jd455E/4TwQYxj8msQ6yrBrH2EE9us/SOCbUexrRKYg7Xm/4WmXWIMxuSGieU7imB2iN3JoTqkMI+I5AnLO0TvHmLWO9S+kKR7WttEluAJXNPHEoDfUDqHONIYmKRWA95m/0I35jgqgOK4ITQ7KFO90msEbEx5iZ8hr0Y4qkjAmPAKj4mNDsCoCm3KfwTXKVLZI5QL6t4qtDjhsYAR+7gKB0srY6ptgidYyz1EH3RxzUOScMjlPk+kdGm9MY4c3HAduYdnEWLSO9iXu0R6EIRbC3aAtBnjblNz7DlKtrVfSJtyG38GHvexJrVBWg2OsGcVfi6fIw9PyG1xXY+8w5x1Aa+0cE3+qSu+N6dWcckxhGB2kabvk/m1nmTPOTa/5DZz++SOxNWwRmpKfgxkT4it8dEeh/96h6xVWcZdkjsGoFewV7sE+liDhDIDUK5KX5WeBNic4CrdCnDh+T+Kakl1JSJORThudnHVxrY8wqsnnBT9tClu/hmk8Qb8+XyEy6+eEAenBFaY2Kji3lVITa6XEfHuFIde14lswdw+zGh2SMweqTOhMIX4NTMG+MbTUKrQagOKBwRIqSWUB9n9pDUFo8j1o7JrVNSc0yg9jCv6uT2MUv3Ee5iRGYKOHVqiolp4U5IzDGRNiY1TlmFh0R6E2u+T6Q3+ap4SGS0UC92cOUqN/GIxG5hLXbxlCpfl2eYV/sor++zCia4iybq6z1K74i36SNWwQlL7wj1fE+0OBZtnLn4fvUmFoyO2+hDvMUQe9bHU3tYixaJPV43fXoU/gnWooV8XsFatNCmNa7jRxT+ydqaNCLQB5jzJqE2wJ63iPQB1+EprtTEvDrgOjwiswfk9kPMaZOb8BRrViF3+1x89n2+yp9QekcsvccYlw1WwTGuXCdz+hjrVuvSP2HlP2T2xT0CrclNPBJNxEWVyGywCoc4i+q6idcnUDvY8wbGtMbSPyXShuTOgPnzO5TeZN3K6AqAuPuIWD8i0kY48w65fUzhnGztIKE62n4tm9MG5rRJqA1xF8KWIpgjgmERqWN8aYgvDwnXr8f6hK+yT9AvmlhXwu6x9B7jzHuE6hj1VZ030YeYszbGrEViH3GbPmPxqoK16JB7pxT+Q1ylSWAIw1bqHDJ/uYs5awoQpzVBftXCV49JzDNS+zHy6za+ckRkPCTQTrAX3fX05Ajz6hDtYoCnHFH6T0jtY6yrI6yrI/TLEb7yEF89xZyNCNRjlsFHlN7HhNojQu0Rhfsxt/FP8ORTtPMBqfWMm+jHWLMJ5tWI0vuQxHpE4T1BvWgLkO/ilMz9GE89wdePSd3HqNM+tnzCdfRbhPpTzKtjHOUxSfLbzJUzHO0jfnf0D7n7X/+H1P7Sv8ev/LVf4A+eNfn8+f+F6s6wHRXbNlgsZgSeT+j5xEG4DijEzCEKQgHPXPMYxMH7nZVi0yzI4pIivSZPlpTZNavilmV+Q5FeUySrLUAyz/Pt4XyjEw2CgFW5XCs6I/JENDhCz2ejQt0EDXGYbFsXZVaSpwXZWou6CUo27YjNjCOKxONdFiWrQvAmxH8XJGuI5ebxlpngTxTZxqoZUuTiAvwWQ7A+j244i3marJWr2TaoSKNYPJ+hT1mkW0tKnqZcL1fbqUeyfnvXsgk8n40aNgmjbSDk2c42E/gOX7/h9rokChwC3xYBRehub4s8Jk9D0iQgjQPyLGJVpuuQIf4T4MoNr2Jr40hDsiSgLBLS2GdVpqSxz7JIxP1tZxHJ9qD/zaBi06rYNBg2/IgkCrleFt9SfL7Tn76bfgizR7y93TzGzZ/98SDj3WTkXViwCUv+uMFkE3R80/yxaX1s2x9pTF6kJElEHIfboCL2PIr4XTvjm+HHNyGfcRgQh8E6pHCIAm8dWrjYpo5pzDD0SxxnhqK8QJZfYhpzVHmOpqjouslPf+9HvP8//Ff86n/653nvL/9ZvvtX/01+/vTXUKZN/NkhzrSLN29jXx2Qmh2s6S6+VMdb1HHnewRKFWe+vwVXeosa9tWBmBioTfRX98TWU23izSoEiwPUF3dQnn+AefkAT6riyzX08x2ceQVvcYB+voMnVTGnuyRGG29RxZOqxFoL+2oPe7ZPZnaJzQ6h1sRT6mROj5toQmp1mT1/n9zt82V+Smy0secVAbLUm5izPRypyk00ITIahHqd0GgQm01W4VDUs7UaN/Eh+sX7onkg9/HmTdzFAxKjgi8dkOojFi/fx5H2eZNOiM0mjlwh1BvEa/PC/Pld7HmN2/gU+dV9zFmV0hsLWviitnZs9yhc8QtFqNdZBkOsWQX1fBdPabAKJ9jzGosXO2u/+VBAqBad9WayT+4cEmo93iRn+HIbZ9FAeb1HaU+49k+4/Ol7LJ1DcmtA4QwwLu6TGm3exg+5CY54/s9+hTfREaU74DoYobx8n6XX5+v8mMxqMf3sN6A44010RKi08BZ1WH7IjTMhUdror+9y7fdJzAaR0SQyOpT+Efa0SqhVWQVNUquBNa0RLESAYc3uEyqCHRLIdUKlgTOvUNh9Er2FNd3DXexzHQyxrh6gn+8QaS2W7kh87c1qXIcnJOYQc1rFnFax5w1CrUfpTtbQrEPsRZXY7CK/3tmCFHNniDmrENlDInvEbfpEEMDNIZHaorDahMo+sd4i0hoUbh9PPhAtG6tFYjQwLu9hzO7iKg8oozaxU8WSdnAUMc8ItRb+VYVUb7KKBljyA17+7FcIjTpvoyPcy30uf/YrfF2O8NV7FN4+8vmv8mXeI9T3CNR9TLlC4FTwnR3mV9/j6vwuiTchtLu4xj62ch9Hf0Ac1nC8XSznAYp0l8BqEJktCvce1vweodknD0dY+h0c/T2s+T2W9hGBtENsHOCoFZb5MZ7TxdRq2GqVIujjGfu4emXddGhjq/t4xj6BvUcWVrH1XVy9SmwP8FVRMV16QzK7SmLeJ3QPCJ0aodPE1qq4Rg3frhH5VYq0gas3yf0epd+kdKv4yj1u4h6B0ST1xxjT73MbHxKqHa6jQ0zpPfJoD9e8x5vlEStvROkMiLQmvlInsbqEZpsiPCS0OqjnOyRWl2UwIrZauEoFXzsg99rkbotYn2Be7ZF7Nb4sh3hKjWRju1EOSJw9ErtK7nbx1RbK6z18pcPSP+I6OiYw9oitDqvwjEAdktojobQzuzhSHUuqE9tDPK2No7TWM5ZjPK2DLTfJ3Q6FO8CYHvAmfkJiTMRWWB8Qaj1cq4dr9vDMHr7ZFW0SpU7pD/DkCnncR55WCYyH5MFTQnvA/PIDTKXCMj0lts8wFgKouErPCKw+yrSGNmuTeY9xzUNso4/v9vDdFqpyH9us4jktAq9PqDzEWbSI7TqxVVuzgFoEWlvwUcwagVohMutEZpPE7WGrdRyjhaHUCK0GtryPp9eJrA6JI4wurtokMDqEVgNL2sNRakRWj7f5EyJziDlvEltjEq+Dq9XRrip8VTzjNjrDWzTwZgdkhiD1+3IX86rJdfCYwj3BlZq4cpUy6HMTDwjUJoEywJcH5M6E0hthzStEegf1fB9f6VB6R7hSc2s/8OQ2odrlNvpoDbrrMv38LjfRQ5x5m1A9xLzsEitDrr0T3EUda1bhJj4m0DvYchtL6sCbT8m9I+TzCupljcwRtW1fHRObp2TeGbF9hKN01ofaLr7Ww5V7FO5DYutIqEaNLoHZIrLa+IZ47pbRCa7cw5g1US/rXMdPcOQenirmHKlzjKd3iKxDXGWIr01YvKrjyAOu40fk/gT59T18pUXpHYufRcoAZ9Eis4f4agNbauAqbXxtQGxNsBdtAr23DnDvE+tCd+hJnXXFvC1sF3KD1OqTuU/J3DOMeZNQ73IdHZHbI3ypQ6KNyJ0xsT4hVCZchw9JrCaJ3SSzD7kNf5NQFUDE2DiE4hNy+4TUnJAYh0TaEHt+QLj+uemrB3hKldjsifsyJuivH5Bbfd7GD/HlFp7cJrEOiW1xZdiYVkmtETfRKZefv48j1biOJkRGG+nVHcqwyyoaEhodLj+/izVrkzunZPYR2mWVt+lDlv6YQG1x9cUH3CanvElOMa8q6Jd7rGIRTpjzDqE+pgzOcJXOurnWZ+mJK/q5M+FN8mjNk2iS2QNu42Nuwg+FRtQ4JDVH4mvVPSE1j4n1YzLrIbE+IdIEO8GT2wRKn+vgCbF2TGS0yOwesdnGuNpFvdhZ66uHGNNd7DUnyZUPUC92sGYVSm/EKhCshsQcikO+JJ67d2HKiMId40ltfKVHYgpV55v4GeZlG18eQfHj9dyvTxmcUvgn3CSPmX6xQ+Gf8FX50TpYG5J7x/han8WrPVJnwtv8GbbUZvF8V2hAvWNK7whfaZNaoungSDWk5wfcRk94k5yhvN5hGYy4jo5wpQazL+7hywLgmVqiGWpc7ZE7gr2hXVTQzquU3hGB2sBTDyi8DtfRBEfaZ/7ifZbBmNTuo0/3iY0+sTHgNn6Er/RQXlUItQ6J2V9PRvpk1mTN7BivgwUROobqkNw+JjbG2LMOgSKmafasjbvokloTEmOMM++IAEMbYc1ahKrgWATKSHAr9Aml+wh30cddDHDmfUJ1jHXVwZy2UV/XWXqPUV/VcRd9Am1EbE2QXh9gXLUI9BGu0ke/aqJNG2TeIYkzwpzXMdccqdgao1zUia0jXHlE6T8mNk9wpCG2NMCRBjjSkMQ6xVUGmLMerjTGlY4I9TP0aZ/IOGYZPsa8OiJQHuFKJyxetAnUUzL7CY40xpXH+Mopt/GPifRHLF60sWbjd9BN9Qz5VY+l/wm5+yHG1RDzSsyl7MUQRxpug4rEeYopjUicRwTGQxz5FF97gq8+pnQ/xdefoaqPeX014fL5kN/u/j1+8Lf+It/9d/4V/vF/8hf4yeE9TOclsnWJ42oYpoplG3iOQxwKw0cchGu2gjhIbwCbGyZFtj5AbwILYcIQIUUel1wXtxTpijJbUWbXlNn1dpaxmT5sQJJJkhAEgbBjrFbbw/yqLAn9YDuf2ExBkjAhCRNCPyJLcjzbJ/Qj8rzcNjl8PyRLC6IwIY5TolDwNoo0Y5kXrIqSMi9YFuU2wLgub7f8CmEyKdZn25Bifb4P/Y2ZMvwW1iEOA4pUNDOWRUkSRmw0pYEnOJChH6wVsKmYhawbGnmSsixKAk9YV66XK1blEn9jX1lPcTbn7+/w9Rve3JREgUvg26SxTxJ5ZGlIGvvbcKLIIvIsIl23IcoiEQHGGjq5eQk8Z0pXI5UAACAASURBVD1fWP9ZEpDGPlkaksQ+18uMPI1YFuk66HhnFNk0Eb4ZVLybgmx4DtG2rfFNRemGj7G53ShPRbMh3d6uynw7t9gEJJvpyLcfwzsYaBpHRIG/5VRs/sI2IUnob2wd4Z8IRrIsoVzm5LloVSRhQBZHXOcZRfwO8rn5PDcsjU2TYgP6jMMA3xXcitB3CX0P17awzAWadonjzFHVV+j6Ba6rYOoylqnz6uU58+d/wK//d/85//Nf/FP87X/tO/zqX/kz/P7o7zJ/XeXqp/tYl238RQdfqmNc3MeZiZZBrHXwpMo2qAiUOu78gEhtE6ltSueQRG3hzQ4wzx8QLup4swOM1/cxXt8nN7r4Up1Eb4v301p4Uk1AFecHBOuDa2Z18eUaodrAk6rbdkVqCKCSI1WJTRFGxGaH1O6R2T2cxQH24oAvs1PM2R7WbJ/M6a3fposr11DO77CKRjjSPurFXWKzRWwKE0BkNPHkB+TWAO3VAd6iSWo2sGd3hGrSGuMpVTyliiPtv/uBf3kPe7HP2+wIT64R6k1yd0BqrcF8WnNbJxdAzQr2vErpDwi0GpHRIjY6gs4t11DP71P6Y74unryrnFtjSveYxBhsf4G4icQVh1DrEek9AfQyRuTmCF9qsnLH3IZH+FKNzOygvrpLYY8I5Bax1sG4eEBu99aTlT3Myx1Kt4sn7VM4XfSL+3iLKrk9IFI7RGqbpTUiXNSJ5BqhesBNNCS1OzhSjdgcEGtdfHmfxNwnsxoEcodUn1DYh+R2m1hvESp1vMU7bkikNoi1JonRRju/Q6hWuQlGWNNd5Bd3SPQOS/eQQG5iz+t4covUGq53uOIX5kjrEWo9gjVwVXn9gFVwJIBcekcobVUBhkydMdKrfUrvlFjfHHp3iY1dErVKotXw5rukRgNfrhBoNWKriaceYM9rJGab3KmTmLt4stCUptaAlf+Qa/dEtFDUfSJrl9jcJZR38af7rLQhgXGP3N/Dkn6DQPsBpXcfc/pdbvw6zvR9VKmC79XwvF0s4wGmVse3+/heE934AEe6QxHVUOTvcTn7x0wXv8qbtwMs8x6f/eEvkxp3eRv3MWe7nP/815mf/zpv8g6F3cR49YAbr4knPSC1O1z8/H0ctc0qOSHzB2jTHcqwQWRVcOQHZG4bR97lJu3hG3ex1R+witvEdh1XqlK6Y95Ep3jzA3Krzm3YwvX3MawHBEGDKGzju3VCr4bv7hG4u0TGmNTqkZr7hMoPya27LH0xZcn9QxJ5l0xtkms9Vl6P0NwhCXaw9TuY6i6F3aOwewRKnUBr4MpVUrdHZHdIvT638QmOVCc2uyRWF5ZnONI+udsldztcB8+E4tg8wFrssAqPiPUhrlwndepE5gG+JsLHwhVX2gO1u4YCngh2ilQjlJtk5oDEGJJaAxK7R2S2cOQ2rtzhOn6EdlnFXgiDQGIfEmh9zNkDfKVO4Y7Xe+kuiXlIbAgAaOwMiJ2+aCXYPfTpLpndW0NnB2J6Yopf3lx5SGi2sZUH+EaN3D/EN0a4Wh9L6ZCHJyTuBN84xJZHxPYjIrdD6DTx7RqBUyX2G/h2DdeoEntdQulQqKC9JqG2tzbjtIm1FqlVIzIPcJVdyrBDHnRwtH1sbY886hG5TVKvSx70Sb0unl7F1Q7w9BplNMI3GhjSHVK/QWhV0Wc72HKVVXyCI3ewFm10aYdVOsJV65jzGvaigSc1KJw+md2hcEfkziGpNSYxxxTuMaHWXX/frZNYbRKrgyvXyB3BHrEWe7zJxqSO0ACr57sk5oC36SMWL3bQLvb5MntMZo/ITEH2F6R/cWVVebXH0jsjkEf4c9ESyq0hodbCmO3jqS1y74jUPSZxxtuGg6f2ia0JhX9GYh2jT9tE+phQH5HYIyypRuIMiK0hoTEidU7WUyLBVrCkPWxlj2U8xFVrOEqdwntE6T9aMyL6xKZQ/jlSH2veJbOFmtGXhxiXHVLjBGfeI7OP8JUeodYk0rtk1iGpOaF0T9dXhhtcRxNie0hkDYnMQ2JrQmiMsBYNUrfPm/yYpX+KK3Uwr+oU7oSb6BRrJg7wzqKGJXe5SR9jy02cRY3M6HHtTIjnXYLLFs6iTumeEWun4mp8ckzm9HClLvr5AMofE2mHOPMOxlQwAZx5d22cOKVw10pKpUnuDsnsAdpFZc1IGJIaXSJFNF7E4XoiJmPWIcpFlUDt4iwaLH0x1bDmAlIc6k1c+YDF8x+SGB0Ke0xpH2NP2wRSH/Oyxm14ina5hz7d58vsDE9pkqzBvZ7cwFdbJPaE0BC2Bk8+JHPOCPURqTMitntrZtOQzBoTG+IAHeldYrNLqLUo3ccCumiMWPpHfJk9xpU6wtxgnLB0HxOqIzy5Q+EKdXJijMisE679pwRqk8hok7sDMrtPqLdJrR6lP8KVatjSPpnTJTZb67cbrueposW5Ck7InTHmVRXtooIxPRAwTvuQwh3zdfEMa1Yns8ac//QDIm3EdfAY66pDYT/kOn5EoA/wtT7mvImv9behhCN3eJsL04kttbEWLfSrOpE5InUmuEqXt+lTlNcVcnuCMa1iTAU34k1yynU4wZ71eJM8Q788IDI6XH7+fXJ3iLNo8FX+jMXzA1bBGcZUXKzwlTqR0SFQhenEngmAcmx2cOUKrlIhtftYM9Eqyew+rlTHkURbKLVGrPxT1NcHlN4Jb5Iz9IsKzqLJV/kzUkvMOjypt30ujEsRlBbOKYEyWDM9RCiRGJP189XGuGxuta/uosfKf4S7GBCqYi5rXXVQXtVw5j18ecTieQVnLuYixmUL6UWV1DjGuBQcisXzCpExJtBHmLM2F5/vEBqH+NoQbdpAuajhaR0CXZhm5PMKuXtCbE1QLuooFw3K4IxAG+EpohF2kzzFnLfFRMk5IXVO0C7bBNoJuSOgl+ZsiK+Oyd1TEuMZxuWYzP4QX3mIsxDtCE+ecBN9gjEdkpiPuYl/hLM4wpGO1u2Jj0jtp3jSCan1jNR6gnrexZHGW6CnKx/iqY8pw0/J/Q9xlDH6rE/qPsVVHmLOT4iMD3GlMyLzIyzrI9LynxJYn/LDv/0f84/+xp/jH/65f4l/8Ff/XX7ndJ/PvvhtdOcKRb3CNDVs29zCITeTjySMWBWlgGn6AWWWrw/2ommx0W9mSSoO/tmKIl2SxcX29Xcv5bZNsQFIbmYQcRwThuG7RkUYcbu6Xk8fwu39b5SkWZwJiGb0Db3p8oYgiESbIi1YrW7Is1JMN+KMJM7eBSvfmKxkazim4EMU2ybDm5ub7ee5KovtWXlznt/IM77JplwW16RRxnW5JA4joXWNRcEg9N3tx9t8jhtbSLFWwQaeL2wfeUGRZsRBSJnlREGwhWoWWb4OKm6XJJFPHLpk6+bEpklR5qI5kSYBYeBQFglZErAsRdCwAVK+exGNis0nlMY+WRIQBQ55Gq7DDTEzEfeRbUGbm2Dh29OP+FvKzk1jYvP6Oz1p8q1g4Zuwzs1jWRbZN5Kh5FvgzM3tO0DmO9WqMIK42zmJeD3aJksbLakAYrrrBsT6NvLJcjH7SLOYZZ5xXeTEnscyTbca0s19bRIk0eIIt/cTeC6OZRB4Dq5trcMKF8tU0LUZpnmFYVygaa9x7AW6NsfUZWzb5fU//13u/k9/i3/wl/8N/vF/8K9y77/895n/1l1efbaD8ryBed4iMw45/6PfQL/YIbdFwBAqTQLlgEA5wJnv4UvVtWWjjXlZQXp+j1huceONMV/vEizqhIsGxusHFEYf+3Ifb1HDmR0IRaZUx5ca+FKDzOwTKi0Ku49x8QB3fsCb6AjpxQfkVpdrf0RqiiumsdkWu32rw8Vn38OTa3xdnhGbbZTX99YwvCGZ0yfQmmR2j9v4CPn1XUJdXAmMzSah0UCf3ucmPiS120iv3sdXdqF8gnXZwJdaFE6bwqkjv/yAWB1Q+n2WwZDZ8x9uGQ6R0cCVK8Rmi1U4ovD6LF6+T+Z0SO0O5myX3BV2klgf8zZ9QmYPeJud4CkHApjoDim9McbVLoHWJHcGlP6Y2Rd3yawRkS6uEvhKG19pcxOdkhgDLn/2Psa0Ctcfcxs/ZPrZB1x99gFfp4+Jta4wgqhN3sZHRFqDUGmz+OIO3H5CbvUIlTrG5Q4rf0DhdAjVKtbVfSgf4i4ORLNlUWfljYnVDuG8SaZ1WDo9nPkDIq1GbLQwZxU8pcVtcII5vYcr3eU2GpDoA0r7FON8n7fJGHu2jydVyawu1/4hN8Eh5nSXSG1AfkZqNgmUKvr5Pa79ETfBmEBuYl7u81VyRmwMiA3xy+nmuYi0Hq4kCN7GtLquww5YBcfr5on45TR3Dim8Ebk75vn/+wOW/hn2rIFx9YDQ2MWWf0Ci7ZIa++gXP2AVtMi9JtrsDra6R+Q0uI0fEWkt5Je/QSjfgaKHM7+L9OIuoTYiNQ6RXtyldBss/QqUXYzXv0E03+ONPSZ29pEvv0sZVrhNhcVA+uIfsbSrlGYVV2+weP09ruMmX2VDUqON/PIOobVHme2RK3tE8g6O9EMS7z5puIutvUeg7xCo94nku3jSHXK3TuLWuMn7LF7+OoG0xxt/wNKrkJoH+EoVY1rBnNcJjA6OWiF266yi1rZOHeptQr0plKmL93DUH/A26+IrAsQaqnVirUFur9soxj5p0BMtCqNO6rYJtANyp0XhNMmtOoF6utbcNrn1KyTae6y8KpHeIHXG3JhdltqAcNYmNzuExgOyoIK+2MFWW7jzfcGNcbo4UoXC75N5PYpwyOz1+9zGp+s20w7Sq7uswkNukwmLl+/x+R/8H9yGH1J6Y2zpPurlHcFyscaEWoPFq1/nOhriSHvrgLNN6QumjADK1rHOd1k5HRJtj0DeI9a7Yot/tY+n7VO6x7hSh9I7JrXGeHIX/bJG6Z1QeidY8z1CrbUG1rXwZVHfDlQxZwvUEaV3SmYfYl4diK9be7zdxId6h9J7RKieol+0caQ6hScOOsZlE1NuEloDXL2LZ/RZJY+JnWPMRQ/tqoOt7OEZVXyjSuy0yIM+kd3BlA6w5TqRPCZU2hROm8RoE8oDUu2Y0pmQGA0c5QBbrpD7fXK/T2g1cdQDUr9L6nUw58LeknlDQqst2Cdqna9Xz4isIbHTxNMrxE6Dm2yMJVWxpTbL4Kmo+QajNX9hhC11YPUpsTlCm1aYvbhDancpfREgWbMmkT4gdw7JnD7qxT0K52xtGBKNm9I7JlD6xGabyKywCo7I3dH64NLiJj4hsfokZk+wj5wTQk3oDFO7jyvVUC/24PZHvImfMv/ZfUK5y7V/xFe5UCYGepdlJMwT5z+7Qxmc8vXyY8rgFGvRInUmrKJHRMYI9XWVSBuwCo8FDFY6ILIHpP4xqXeCOa+v2TJDQqtGEXbw9AqR3SJ1e/zs939AoI+x5j30aRtHGpBYJ4T6BFcZkltHROoI56pDrB5C8Zt8GX/I7PMH+FKP0hsSGT2cRUswBpwT3EVLBLBWF09tr9krIzL3BGshIH2J0+M2OyLShnhyF1/urq9Md3ClBqndx5FqaIsD1Kt9ymDCTXhEbvRxLioQnbHUBsIiJfdJjUeU7mMivcd1eIQxbeIvToi1Iyg+Rb+sEyhdfvb//BqB0se4bPEm/pil9xh71kF6uUdsDODNpySGOLgt3SeQPyLVu2jnuxTumK/ypxizOpbU5uvVJ6yCY/TLfVKrz1f5GV/lD7EX+2iXO8Rmk6+TY0KpQaL2WFrHKF/ssbSO8edNElXAeT2lSai11wDGKo5U5yY6pvQO0a+aBPohX+af4iljrLkwgCT2CE9rEWqC/bD0T3ClFq7UJDH7FO6I1O6v1ZVHrIITzKsDEbzbh+T2MfasS+GcYU7FjCEx+6yCo/XctId11SF3hmiXe9zGJ2vguNB7XodH3ETH+God7XKH62jCV/kZN/EJxrTC0j/mbfoY7WIfT25zEz0kMQdk1khcALFE6OPJLXLnEGsm/m3F+ojEnOAuesT6mMgcCV6IdUhoDAn0AYk9xlN75N4xt+kTMveI+ctdUmfCbfpkO2WKrUMoP8GTu0gvd3mTPILVR4R6h/Offp/CHfJV9pt4ch/98oDCG/E2OyWz+0w/f5+v82eE6ng9t2iJhko0QZ/uoV3sQ/nheorbIzbaBJp4Lqy5sDtdh6diJiLXyWzRLLFmdTHbNQ95Ez9BuzggdyYY05qAgsaP19PcJoHSw1cG3EZPxdfoi33sWZvb+CmZdYT8skKgjIj1IwrnIea0TaCMSIwj7Fl3rbodEGsTPGmAddXlq/QTrKuuCCXME5beY7TzBvpFk1ib8FX6CfMvKqz8J6iv6pgzESrE1oTYnKBfCShmqB8SaCOUiwq+3l+HSQMcqYdx1SaxxfcQW2pzkzxh9uKBCI6v6qyiRxizJvJ5Bel1lVX4FPWii/SqQ6g9JNJPseZ9tMsG6ushkf4UZ3GCfjkkNh+jnnex5iMS6wzjakionZJYj8nsJ8TGGebVEHt+SOE+o/Q+Ee9nPCJ3n+ErR1jzIdfRR6zCD3GVx+hXY/TZiMg+I3UfE+iiUVH6Pya1P8GZP8SWzsjz38EJf8zi/IhPqv8Lv/zX/nVqf+MX+Tt/6c/yYe8HuO4rgkhlNn9NGHl4niOu+K9nENfLlWga5AWRH7AsCtFEKJeCTbFuOWzaFdfLlYBl5sstP2KZi4Aii3PSSMw8NkyGPz7/KIqCjQK1zAsCz2dZFCKoiBPxeJJccC5SAc/M4ozQjwSzIkpZltfkWUkQRBT5kqJYbhkTWVpsA4Fkfei/LpeUebFtMJTrgEB87JJVuWRVLrczjc1qYVMC2KwPNufw6/KGPCneTWPWz0sYuAS+I7gVRUmWpNyurrfa0TzNcG1nHaAIa0iZ5fiuCDeKtVUkT0Xz4jt8/YYv36yIQpc4dEWbIhEtCtF4iIgjjzJPxNxjHVQUeUwcedvNyjvWQvytT6TI4m04UWQxqzIljrxtaPHNcGHTJhDq0Hdzkm9aQDZ2jc3H+SaA89sATH/bnHgHxwy2/Il3BpDwWy/vGBXvTCPvuBjBNkDYNiaSePv4NhONzZwjCvwtmyKOQ+I4JE9i0jAgC0OWabqFi26Cns2MZfP5bWYkG4CoaHd426DCdUwcS8Wy5vi+hK6f43uymH8oV7huwE9/70d88D/+Tf63X/zT/J1/61/kh3/9zzP9yQdcPt8nVo4xXjeRvniwnX74smg1yC/uktvi6rt+sYN5+YDC7hMqTYyLfZSX90nUDpHUwr6oIH9xl9zoY19WsC8rmOd7eIsGzqyGeVlh+tkP8RYNIrWDM6shv9ihdPoEch3zchdjff+Z1cWa7olmhdogtbvkTp9AE6+HWpPYbKNPd4lNcbhK1nyKZTDCnlcI1Mb68NEksVr8/2y9d5Sk+UGeO9c2OgKBBCLIFhchbBAZE8wFbJM5mAPGyMQLBu6RARGEVlrF1cbZndQ9Haq6YldVV+jcEzZJKy0IBGixhKRdaXd2Olb46ss5Vurumd197h+/qpqV8R995kxPdVdVd0+d/r3f+z5PbC6jN+cJtPy0VWG0FtEPL+JJeRJtjb7RwGrNE2ppemYZu1nEU7JExjKunKF14xy2lCYyiiRWie7eJaEcVPO4chZfFbOIl3ob+Gqeo+cfEQRoZQW9uYTRXMTqpLmdbBAZFeS9BVw5S89ewZVz+EpRXCFu58aH8hKxUSfWazhSEbOVZ+Rt0rdX6e4uYHeKDO11PKmELy0TqWVGziqBXMCVsljNFLG2MoZqFugZFVwpS6QVptpWVxJTh0AWfBDjKMWxu8rIWaX9/AzazQVieZljp8qxu4LdWWTgVonNFfRmllir0jOLePIcTmeBkb1OrKwSyGX0IzHvGdhVYm0Zt5MlUpeJtWW8bo5AztMzS/StMomxPGaXCIPJwGoQKuUxh0LwOHylQqBUMFt5cTXUrAv4lVFn5G1yGu6gHWaJ9Bqn4Q6+UkG6OYPZzPFy/Di3o8dxpBKRWWQQZom9GWzjPJE/hyo9hGvOjq/kX8QxFzC1OeTOZVw9RWykiJXLjOw0QyeD0Z3hcO9BPCWD1ZlDOzzHyF2CQYnbUR5fmcHXLqM1F9Bal4mdLD0vQ89LC1bC4SOY0mUSO4PVOot9eD8DeY5hN0fUSePJFzjtX+ZUyxE0Z+gbi7wUF0msRQJlDmv/IrfMMureQ7jyedT2/ZwOl/HMNPLhRSIjze2ogNL6EIZ0luOwRGKV0FuLyEeX8JxFTPMieucS3cOLuGqRk+gKvlah71W5PawRe4v0rCUcaRZXnmPgFdBaF1Bbj+AbsxwnOfyjZcL2Ml4zg99eoqcWOLFK9JQMAy1HZFxl4O5gtzP0jQKeNI8vpwn0ZU7iHehtYx1m6RtrOFKW0EwTWmlCs0xobBLIGYzDOY69GpFR5JXhFlprHt/IM4zqIliYti2Wpm2YUM/hyCn0oyVCI0ffzeGrS2MNXoNAy2N0LkxfG1w5jXo4w8AtE5vLmK0UrRcuEBslbiUFLPk++t4CsVEWh4hWhtjO0DMbmM0ciVGnZza4Fe6IQ/VRllivjVkKWbTDtKhty2XcbgFfzWN1FhnajxJpm0g305xE20RWDVsuI+1lGXjXcaQyA/s6vrSD3arTd1bF65pWJ9K2UVopbLVIP9ig52/gmzUcrYwpF7AUESqEVonAKHPzuUfw9QquWsaWi9hyEeOwQqhVOQmEwtA8qnLifhRPqnH0/HkCs0LPb+DpJaT9efreKreSK1jtAu0X5+k722PjSwVfL3EcbXCaXEFrFpF2C4RGA0cp4eslIqtCz10lMjfo7pZQDxq0biww8HZw5TqJfQWjXWEYXqHnbzCKN5H3L4nXS71C31oVhyizzq14i0Arou3VeKX/OFZngcSqEKnr+NI2vlznOKjhSHlxBbaTJbGqRHqZ2FzhJFhHPVwkMYVKWT9KYUtL49d6MS9zpDI9bY1IEQ2zUBN2mECvENtrxNYGx+HVKUdi4AlVpd1dZuhvcppcoaetEmuCpRNbFSJnBUcv4Vt1XLNBZDUIjRUCcxlXyxCYOUKrgC0v4etFPLWBLa0QaKvozWWsToXQWMeRq7hyDadVIlJrBHIF8yhLqFToGQ08qYLbLuMpY+2jXKG7uyTggMEO8t4CI28VvZ0jGDc87O4KrrxCoFfxtCKhtUxirhPrq5hNMdfYf/Y8L/euYrWz4iCsLWPLBRKnznGwgSvlcdpLhEqOU6+KJc0T6VV6xg6xtonRzBGb4upzz7iG06nzcvI4PauBejDP4ZfOEenCpjW0r9J+IUuorjPydoh0MVUIlCp2u4LXbRApJXrGirgA0hVWH+UgQ2iuIh9mic0qysECsVHhlcEVBm6V9ovniYwC3L7G0M6j7V3E72R5JbyCfVjA2MsQdivc9jfp23XaN2Y4DTc59tcJ1BLtGzNw/BgvJTsEeo3IXMdTV0ls8XOsNfMch5skThVfrhKqNXrmGgNnHbOVIzLEZLFn1cbayzrH/iaxsUJkiJlBYq4TKA1CdZVj/wqeXMLpFjBambFic00AL51VEqs+taPFRpVAKxNqlXFIt0LPrmK0lgi1CkN3XcyelAonwQ5WO0+gVsatzRq+UiHWa3hyGV8RzYtArdCzGnhyWRzYVaHs9LpVPLWK2VkmttaIrbVpoyI0GpgdoY61u2UcWXA8fK2GJZXGStlr2J0SjlTGahfHM9eKMJYoy6KhY2zhy7UxALTA0KuLSada5sTfxpdXUfaz+EqFnl3jdrLF3rMP4ytlGDyG2y2hHS4RGWX6TnWsBZ8j1GrcCkUjxVOK9GxxUciThfEsVOskxhpDZ4vuzaUxr2KdSKvjyRWsdmGssBYzD2EDqdMzN+hZm+iHBex2BV9eY2BdwenUcCURWoi5SgOvK1gXPXMLs1nB6dTw5QaRuk6grBIoa5jNMq5Ux5cb9Myt6STE7zYYOlfRW8vorWVia4Ohf4VAX0XayxDoq5xGj44B11XMTglHrqI3BcBz4F4j0rcwOwK2G5mrDP0duvuChZPYG3hqbTxpWifUtnG7m3ReLGE0a1hSDadbxe5sE6jX8eQrONImnryFr25jtOoYrRpWp4GvbDL0HmfkP47RqmG2G0TGFQbuY/TtJwi1q0T6NXr2o/Tt64T6Fnqzgq+uY3evYEqbeNo2x/FH8fUtjM4aRmeDUfA0nnKdxHiCQH8cz3uK3cNVHO1Jnlm/l4X/98f44zd/BTO/89M898lVPO8ARTvAdjQsS6cltYiCUOhJxyFBLx5DM8NIzCAmPIpYtAYmB/zT0TEno2NhxRiDNu8crpPpYTwcAyUngcVoNBI2jpHgV0y0qL1YcB6G/T69KJ5aNV5tA0nChDhMGCTCEjIYBxNJ3J+qRZOkT783nNpHJtOP0PPHIcud9sOkLTLsD6Zti0lQMwksJmfhyTl3skqYSi58YSeJgzvsiSgIpjbLYb/PrZNTjgdDTkbHJFE0/dr04oRBTwQ/USCmHoHrMeoPhDY2iqctlzO8fMrt0xGBZxH4tphqRB6eY9BPAoaDmChwxV6lJ4KGJBb7ldC3p9yHSavh1WYNEWIERKHLoB8R+s6UVREFDmHg/LOg4s7H3YFyhr6YeUwO6q9uS0y4FZPgQNzOY6L7nKhFJwf9SQAwaUz4rs2gl+A51rRNcec5xdPZxaCXYJv6ODhwXsWv+PKg4tXcijgMCELRqoiTkGiibI0j+mHIIApfxZxwpsyMyef2XYfQd8cbIaGJ1VUZXVWwDB3XtnBtB12VsMwOltXCMA6xrRaadoSuNfn8559l9/N/x8Pv+C+84zu+igd+6N/w4H/+Vr549V4G/jX0vTJ2s4K2l8E4TOF3c9Pph7I7j91eFG0KaQltf07YNPYXCeRlYrWC1yrgtQq4zTzOUQ6vVcA+ymEdZND30titPH63hNspou2nsZs5ArmM0y6g7qWw20sMB2xmKQAAIABJREFUnRp2a0k0K9pL07lAqBS5nWziyXmk3RlCXVQcj4M1Oi9ewmilGXkNXDmHerjA0Gsw9Br4qri61rNWGHpV1MPLhHqRgbvC7WSD7t4lbGmJVwZbuJLYuHqdCp5UIlQzWO1ZXCnDyNkUh5b2IraUJtAKhEZR1LmVLD27jNXOYEs5joP18W49y9BdnaqvvG4NX1nBk4v4an4cZhRxu3kSs4Z6dJmeXSbQCpjtNL5aJDIqxEaV7t4Cyn56Cn8zW7mp/3zSKjh2NhlYq8g3FwiVEqfBBoFcwGkvYTVT9M2aMH908iR6mdNgjcRYxpXShGqOgV1G3Z8lVPPcDte5HW4Q6xX0gzS3wy1uORskSolQzgvdp1kchzLLxGYd8zCD3Vlk5BUYOiXMoxx2s8yxu0Gs5/GkLD2jQqgU8bt5zGaKnlEmUpdR9+ZwOml65jJWc5HOCxew2xmGdp1Yq9D84kVe7l0jMeu0b1wW9U6tKnRr3dJYJbZKqNbo3FjAkUqMxgA1ZW+J9o0FvE6GnlFDuZmlZ2zjditIBxfx7Vk++Vdv528++9tI1kc4lD/Ak0//N/7+079Pu30fvThN5C/SNe5D1R5iFOaI1EWMw3P45iX6gzmc+CFc7WFc5QJ9K4Oy+zDS7oP0wxQnt1Lo7ofRjlK4ahZdmkVXz2Pb5wmiGSzvHLpzFts4S2A8SF9/iL50Hn/vIsdGjti6hKbcTWvvfSTBLK79CKF3CaV1P173EredEidakdhO4ZoP4zj3cXPvL7GseZTODIMwB6+UiPsPYlv3YaqP4JuLeGYKy5wh6M2ievcRhjNo6jk8O4tnLRO6ZRxzgV5vAcu+D1u+jK3M4hmX8e3L+O4Muv4gSTKL7T5EeFjmVF+DcJ2BnqZvXSYyLxLZFwms80idR7D1BTwtS6QXkfcvMfArmNplwjBNp3MPvXgJ25jF1B5hkMwRODMERoGhe5WeUWTklFH2LzH0KvhalsQp4Zt5Irso6v9mEVdOE1sFfHUJoz3LwCsSW1liO4OjXiS25wiMFKFWxmzl6TtlTmIB2fWUNL6WIrLSSPsPYnZmuJXUia0ilp3C9h7Cjz+I7z2Ioy5hd6oce5tERopALhLIRRK9grI7h9fNc+yu4kl5nI64ah2bKwRqGaOZJdJX0JspHDlNzykw9B4lMldp7V3Es1MEfgrPS+G4S/R6VTy9TGiuYUoVev4avrWE3p3B0QqcxI/Rbc7haAVco0RgV+k2F9DlRfpRiUFSxDGzKNICtl6gF65haQUcM08/rmCbi9hqDtdIE9gZfLOI3i6jNSu4Wol+uIxnp7H0RSwthW8UCHQBs/TlFQK5it5ZwNVS+OYiob1IYKUxpSXMTplQ38bXGjhymcAs4+lZfCOHpxUJ9DpD7xrqYZ6hu4N6mCdx1vHMErq6gK7P4HpzOPICjpzG6eY4CTbHmsXMuP2Q4cT9GE43has9zElcQN0r0DeexJMa+FqOQC0SGWIWJA7tZeT9OU6jDcxWGv0oIzbv0hJ6c47IECFSpFdIzAaBVOWWv4PbKXD0/HlCvUTPaWDLZbRmEbu7QmwJiKCvrTDwNwj0iph4mBW81jKJukKsl1EO54jdFRxjGcdcIQo2iYw1IrOBr5fw9DyDoIohiVZK31slcdYwO0UCvYavV8fNkwKBXqPvbjDyt/DUMnY3y8CvYnQW8dQCfXcNT61gtpcItAq+skKg1In1NXrWGupBSvAftAqxtToNKnytztDfRDlaoHs4i9MR8xK7I4Lzl5Kr3I532H/2ERwpx8hfx9eEhSA0a5z0tgjdIlLrHJ6zQM9NozfnGTo7HHvXBB+kK2Ykx96juNIKI2+TUC+S2AV8TUCujaaASh49l6ZnbDPydnCkIsrB4nh2t4l2kEPZncNqLtG3BFMhMRuY7SIn8TVe+Nw5waoK1zFaKfTmAvL+DAy3MDvzdHbPcbufx5YvYLZnsdppbkfbDJ112i9c5vC5C5yGIqzQj9J0bl7mlf5VHCmP3cnhdAtY3Ty+tkJoCHDs7d6jJHYd+UiEqf1x4yrUagzdDfr2KraUp2fVuBUJHkeo1ujbDUbeKj2rSqCWxexTXxPWjW6Zl3tXx2FajkAtM/LEAd5sCeC2r4gGmN0piOmG1RBwyHaGk3CDQBP/byb6TRF0NqbwTKOZxZGKJKZoT0ympifhBnozzcBdI1Ar3Aqv4HUreN0VTvwrAh46hmiextemc4+es4GnVunspui7mwy8LUbBDt39JSJzlVvJdXythitVSEwBqnSk5fHUs8Cxv06olTl8bmF8+F/FbC1httL0LKGDV/bS2O0VTsNrBGoFeW9uGkaEmpiGJmaD03ALZX8eq7NEz64x9Bqo+zmMQ2GTi40V5L35KQesb69jtZexO2VCdQ2nsyIAu/YGI28Ls5Un1Fbw5GVCdRX9sEjf2qRnbWK3y2MTyI74/hyt4LTrDO1rOO06dquG1aridOrY7RqHzy1gHJWg/xSuJIwdt8PH8eVVOjeWsFqidePLq3RvZpFezBLrGzidGqG6jtYs4qsNQn0Nq1Ohu5+l727jKXXk/Rx9Z4tAb6Ac5IWi2NjElVdRDyuY7Tp6s4SnNISx5mgZX1vDUxoE+jpOt4Z2VCTQNvDkDXx1B+2wjtmqY0t1LGkFs7VJoFwbzz42aN8oYrVX6TsidDDbNQJti8S6QmRsE6ib+OoGsbnDyHsMR9oaT0q2ceVNQm2bUN/G6tTxlDXs7hVi63Fi+zqm1CAwtgnNq4TGo1idHULtMbzuVULzSTTtOkHySfr+J3ls8Z284/u/mvf/wJv48C//IB9dneHGC3+L40k4toptG8iGgmvZYpowNn3EQTidRvTieHrQH4ybASejY26f3pq2AOLxbCIaf9xwAq0cAzijKKLf70/nH5OAYmLlOB4M8V1vzGzok0TRlNEgJif9sZo0xrM9Ij/ieHhCPxYmj35vOJ15DIfHRKEIKIaDYwaDEcNen5PhiGF/IBoNQchoMCT0fE6PT6ZCikko0E+ScTOizyAZjicgYgYyGvS+bHUw7AtWRhIKy4dtmEz0pCLUuDPtmARCg6Q31bxOAhoRXIznIeMZjms7IjyJYk6PTzjzykun3Dod4rvmNKzwHBPb0ohCdxpI9BNxx/0kEO2IcaNiwneYKEAnb5NJx6AXEocug14ogJ2OSRQ4whqSBP+HoOLLFaKi0SCaEJN5xqTpMAkTRPPAm9pBJo0MAaN0X9WiCP/Z/U0+5tXAkAlvYhJqTD6HCA6EJtVz7OltXh1UiCmHN+ZLeAShh+NYDIY9gtCjF4X0QqEcHY6DFgHS9F4VoHy59cN3RZjh2iaB547NHzq2qePaDp32EabRQVX2MYwDTPMIVdlHUQ5ot7t84R+eYu5dv877/p9v5v3f+bXc9X1v4OCpC9hKg+azafT9InazSKSW0Q8XsJop/K7Qg8o3L2K3U4SqsDW4nSzyzTn8bpGRs4p2M4XfXiaWK8TyCtrNFG6zQNApkahV1L00djM/1knWsJt5jMMMgVzhxN3Eaqank5KRW8ftCKhmIOeJNDH3ENyHPMrBPK58Z6s+9OrEZmXKhrClDPrRIgOnRmSUUPbn7sA0VQHT7O7NEOgCzmV1UiRGFq9bwGmVcNpFhk6ZQF3EbqfxOmXMdgpPyY7ZEnlcJUtkFKd/9+QyTqdIoFamUw11P02giisjgVLH7ZYFnM5eITZLSLuXCLUSZjtLzy5hdRbHn6+AvD9HbFbo23USszbd2CZmQwCjWjncrnCfh9oKVlMEQX63RKiU6ZlVEr1MrC2jHcyh7afEQX13jlApCvaHXsRszuPLGczmAoGSxZez2O0lBlZVNGmMGnYrR1+rEnWXcdtLBHKGgV3C7WZw5QKhXiWQy9jtBUJtkcQsEKlVfKlG32wwcitCK2qUxeZdK+F3xfc1VItjJkmaQMly4tXxuzkSo4LdyuJJBQZWHaudH9dla+MrOhkivUo4Brv1rXUirYF6kKV7M0WkN9CP8qgHWXylysiqkKgrGPtF1N0inlzF6C4gte9lbu4tnC19M88bf8Hax3+Si7m3snbtJ3GCc3Q6H+apJ3+V7af/A0fKu7GNi8RGFkea44Uv/hmPfuIn+NTzP0vn6I/puY9gtS7Qt8oYnQU+8/k/5rFP/QzPHP0KTneBgZ/DtS7wwu47+cTf/xJ/+9yvUnrs+1h58gd4+jO/ym7nj3Hde9A7H8FVZgndJZ578S+oXP0htv7mP/LkZ3+Bj33ul/jHg9/jS613Mrq9xNH+B9l97n141mVU7UM89cmfZV/6S0x3jjgpYxrn+exnfosv7P06z938XUzrPnx3Bse+RFe/l6ef+a888emf43Mv/CaG92Gc8DyH7Y9guZd4fved/N1nfgXZ/hMCK4NnLeI5l9H0B7C8B7hx+Ce8cPgOuvZ78bs59KNL9MM0SXKRrvkebnbfwRc7v8/nm7/LrvQHONF9eO4MtraA0Z3DtmbwokdQnPeyq/0he+ofIbvvpa39KZr1Z/SS+3H181jtFD2zwMgt43ZTuHIaT10iMHMMwhVsNc3QL2FJcyR2jpcHdQJjkaGfx5QuEBjz9INZAussgfUwwyDL0KuPYYwpAmOeyMgRGmlcdYa+v4CnXcDVLhIYC/TdPNtP/TfWnvwRSjtvZnD7QSx9EUdq0DPqROo8kZqfvgVKFmX3EolRJNYLBEqWzs0ZArXEsb855lRkCPUirpLC6MygSilsY5Ewuoxmfxgj+CAt/S9x+g+yr7yHKFrCMhexjEU8dx4/PIdp349tX0LqXOJ0sEHsrrD/wjksNccoqWEbl9HVh4jCizjeHEG0hKrP4LgpbHceP5pDtx8gSM7hh7ME0QVk9cMY5gUcO4OupXDcebzgPJL8PmznQRz7EQJnFrN7EUdeoG+XSfQSjvkAgfsgnnMvSXQWQ/0InjlDzysT6CuozSV6XgVXn0OXH0Lp3Es/TBFYKTxjiVvJGmZnkcDMonUvkcQpTOcBusZ7cHsf4laygiXNC7tLK8Oxvzk+lGVIrBWO/XXU9j2cjh5Ek97HyK+jH1SFFchOidbF4TzHfoNQXyY2Svhqnp4tGnqOVEA9XGDgVhj6FTx1icgQu//YqOJ3VrCbBfpmnUgviYO/vkJsr+HrDSypQmKJTb6nreDrQv8bmmVMaQn1xiIDo47XzeEqWRwth6UX8Nwaqloi0DYItFUSW8xifH0ZT1vG7ORJ7DVCs4KrFgmMMp5WwlWX8fUSjlLAlLIorTSeuYxjZHCMFJ69RODkib0qppwXnIJWlp65Oj5sbSLvpjkJtzBbS1hSAVep4Kk1fK1B52YaRylxmmzi6XlcqYInr5CYqzjSMj2rweGXLsDwOlY7g3GUE7BNZYXm3gKqmiEZVuja52ka9xHaF+l7RQJ1Zbz7bwiTVlcoP4fuBnozRaAv0fcyDIMcrrLISbiO01mmb10VtfhmfjzDyGKPLwYM3XW8Tl60KswaA3tVaDeNBka7SN/dEq1LbZmBUyU2l3G6acz2PCO/QqBnCbyH0JV7eem4RN9fRm0u4KllBt4mfW8T/SjNK/2ryHvz9O06brcAo0c5/NIFEVTIGRKnSmzVsLpFAR3WCsTOMoZ0mZd7j6EeZIl10UgYOGt4yjLxmCcxsDeJtBp2Jzf+mSwQm2L2OXC2GLnbqAdLDN1VTsN1PKWAr5bomatYLaFO9ZUKbleAt70xwynUquhHWZT9BQK1NGU8iSllHV+uou7nSMz6uOVVwmzlUA/S9McqU3kvxUmwjtnOMHBXcaQCZitPoAqwpCuVGQU7GO0illQiNBrYXfE+ARgVjSqjXcTXatjdMkN/G1dZmTItArWG0ynjdEoM7DXxf7udpe/UifQyXreBK61w7G9htjOC76WXx/Yvofm0WpPnJ17fPaWIJy/jSMuE2gqOJBgVfadKqFdIrBWsVgV1r0RsVPCVZXxlecr/ivQ6dqdEoNYZuWJ6EWlr9Mx1Qq02ZoXk8OTiFP6q7ufomZvcjh4VAUVzeTyzqmO1agzt64ycR/HldfrmFaxmjVDZJNE3SYwt7NYKkbaOflhi6FwlVNdpv5BGvpnD6dTomdt0bmQIlTVifQNlL0/3ZpbY3MDurqAdFWnfTOPIVUJ9Da1ZRN7P4XRXsKUVzHYFV24QaBuE+jba0QrtFwuchE+gHVUwWlUCbZOT4AnMVg2rUyexrtB3d9CbZfSjKo60Sd9+nJ51Db1ZxpVrxMbjKHt1HGkbs7WOelDFbK1itVfx1c3p5/fVDVx5jcS6gqesYbSEHcmTd+hZj+ErO2iHVeS9ErF5hUDbwOk2GAVP46pXMDprWN1V9HaN0LxKZD2G3tzEVx/Fbm/jyNcwjMdRrSdQWldYuf83efePv4nUr/0Yf/wfv5WPrs1wsP8MunmErnbQdJm20sE2TBE0TEwUcSLgmmNmhYBL3mk8HA9HnB6f0IsTTkfHggExAW+ObSFxKA7lo/6AIAjwPA/XdRkOhwRBMG1YDAYDQj8g9HxGA8HFiCePYWwdScazD13RCb0Q3/EZ9obEQUzohSRJf2r+6PUGRFGCZTni/VFvyozojcOXJBLQzND3RaOhH4pzfiICl2GvTxL2iPyE0Eu4Y6K8UxC4Y+qMCNyQYX8kWB9+gGs7hL4/vc3ENDJpaEweh2hR3AlI4nHLQkxUQhzLxnMcAjekF/Xv6Ek918R3LcLAwXMMojEAMw5dfNecTkGiwJnaQKLQnWpKJk9A2DcEjENYOyKSSJg/wnFAMWFeCFXp/ymoEA0NwX64M4GYgCxFs8L/MhDm5P4FwCOaJj8T7ehkQjEJASbhwqB3JwCZhA8CWOlMQ4QJTGTQS6YBhKlr09bHq4MKcdvJdCOg14uJ4xDXsxkdD+hFIZHnEnseo3H4MWltTCYdk/sQbQp7rIcRAcmEf+E5lrit59NpHeHY8hik2cTzJAz9CFU5wHMD/ulTTzL752/nrh9+E3/+La/h4i98J59d/wD7zy+i7ZbwOjXU3TTt5y8SKgXMo0UCuYh+kMJsLuB1l7BbKQI5j/TiDJ5UwO3kcdp59N00oVQmlMo4R3mcozxBp4TfXqav1XHaRczDLPpBhkip4naW0fczOK0CiV4n0pbRDuYJ1SIn/irmUYpQKU7Bi/L+nLiKZVdxujnMVhrtaJHbyRahvizIzW6dvlPF6iyNIZoZQm15vM+c5XZvA0/Joh5eprt3iZNolchYRj2ao2/l6ZsCpul3y/TMIn07T6QVUG6msaU0PbtMYpXpOxUsKc3AXcGVszjdJY69bWK9gbyXZuRuCSibUiXUarwUX8frVjFbAmj2ymAbp5uh76wQaiV8pYRyMENiLY/vp4Ir58cO8AZut0DnxhyhJn7xttp55L0UjlTkVrRDYtZpfXEGfX8JRk8wsBp0X5zFaqZ5pbfN7XAdv7uM3coxsOr4cgH9YB5lb5Zjr8bQqWC1FjGbCwzsClYzRc+ooOzOcyvYxJOKWAcZ+lqFSM4TqlmcTko0S/QyoV7l1N8iMQq43csM3TJDe51QbmC38twK60JJ2hVA1WO3wcip43eFPebleItXehuEao5QzUN/h0grjX++CtwKNlEPRKNk5G2OyeRFQnWFobsuIGCHeUK1zkvxo1htQRE3mgWGzhZDZ4tEKeA2c3jtKvpBGXkvg2dk6MULrFR/gHdd/grap/fwxOd+hXd88Aw7H/tpDPcBnn3uj7j/3q/n3sy/5HO7v02rdQ+WtMAorHD90Z/jQ+fPcNelM3zsiR9Ea72HkZvDamXoBTVmM9/LBy+/hk93/wuxuYhnnOfmzT8hW3krH5n5V9x14QznKq/jbPWruHv2K7l79jU89b9+ESt8GNddpKNeYGn9R/nLS6/lrvz/xR/NnuHPFs7wocLruNR4C0ub34Ps3o8TXCT0F7g092bmCm/i/pk3YCfzqOY8Leke5lNv5gPnznBu8fUctd+FH1zkYx//NWaX/i1/9uEzPJR/Ax94+AznU6/no5/8BTT3fvz+Izxw6Wv4w3edYW75tfhWFku/TBjM4wSPsFR6GxeWvonlze9C73+AW/0GrnuZ/e67+dj/+nkuVb+Re5f+Be+eO8Ofz53hcuUryNT+NR3t3ejaOQb9ApZzjk/+4y9x3+wZHiyc4Z7UGd534QxL9Tfy2NNv4wtf/EVi9yyePMvAKpIYeRxpgeYLDzHwyvS8EraSQpfmcJUFTuMK8uEj7H/pw5zERXruEmrzLC8+exe29iEG8VnU9vvpHtzHS70tBs4a8v4MytFZBl4JR57FN2Y4uvleXjnJ4RsXUZtnUY8e4W+eewcPZF9PausN3Gj9Lq6dJja20faWiJQ5Tv0KdmueoV0i1nJ4UgpPStG3lukZBczWkjiEWKIJZbWznISrRGYWo3ORL33xffz13/wOG1f/A6WNf0u28W+4XP46shtvIdX4Fv7xn/6AIJrDdC6w8+jPki2/lWz52/jCC3+IpH6EbvMyjp7H1YuYSoZu6wJPf/w3uH79Z1ipfh9P/93bMf3zqNYjaM55Nq79FLXtH+Ry9k0sld/CxrUfo7L2vTz61E/iRA8jGw+h2+f5wgvvYO3Kj1Bb/y62rv4Qn/vCb9DvnUNp34MjX2Dk53i5V2F//3/wzDM/z9b221hf/07+6bNvxzY/zK1REVtJ4yhZ+kGG0D3H/u6f8PTHf55/+LtfQZU/QOzNcRIt42gzBM4se7vv4h/+8e184lM/TXX7LWx/7G3E1hIDbxlPyXL4xXMkZp3TcBtPWUY7WsRTF3jm73+ZZ5/9WQ73f5fQTNMzN3DlLJbyAIlVwWynGHp11IO58cxOAI2PgwaRURHtO7uEK6fw1DR9V2zaA7WE8uISsVpj5KxxGq6jN1NYUp5bveucJo8R6gJAKQCBDTxNTFwiq0xklbAPspzYa/jdPJ6SRW7Nk4QNPK+O661idepE5iah2aDnNJAPU4zCTYx2AVeporUW8bQ8tpxDPpxHb6dInAqOksXTCth6HkNdYvfmAywt/SjPPPNOXDeD2l1kmKxzGm4QahVaL8xND1Td3RSv9K9xK9rE0yq4agW7W8GRq+O6dw5fX6bnrmC1S6j7WV7pPTZlVHR35xk4DW7FW5gHeZx2mYG/Q+Sto5s5Pva3f0Bm48co7PwogXWW2FpCPUgRajV8tcDAreAphbFxYh1LSuFpc/S8BVztAq56Weg0pQL0nsJqlTj60iVCfZnTaBWrk8JspUnMKi+FW4TyMtr+IgN7jWN/i9ha4+azFzmOrsLxddTDeeT9WYZelb5bJtSzdPfOIx9c4PEnf5J84W08/Yn/jm3OIbfmCMwqtrbCMLrC/rOP4MlFImOFVwbX2P3Cw0SGYEz4yjKWnMbXCyRulchcobN3GVfNMgwr9IM8RrPAyNsm0uvc/NwjuN1leladxKrSuTkrWglqlcSsCsWoVsRoCTuVmITscBoKkGffqfJyf4dALWG1C3jdFXrmKt3dRU6CbY79LQJlBaOZH6s7N0jMKlY7R89qCAOLVkM7yDF0t+mZG9idAkYzO4bLihaGJ5en4E9PEZMLwb5ITf9d3c/QM9fou5tozTyOXJmqSiecCldZgdGTxNYarRcXGAU7U9uH1swTGo3xjKSM1SpyGu6ICzB6hfaNGY79NUbuNRJjnRufPcvL/SsM3TrSzVm0wzQvJdcYudfQDsQFo5G/RmKtIN2cxR+3ThypSOfFWWKzwtBroB2msaUsfrfBy/FTWJ2ssLf46xz7orFlNPMESo2Ru033xRxD5wqB0qDzYgr9KCtYHmZ1/H1a48S/SvdmBu2wQPfmEomxTmKsox8VuR1+FE9aQ3oxjyutkug7OO0GTrtBpG4RaaIdMfkzMTaRXsyIWZMmNLWRuk7nxhJ2W7QrrJYIWrxunchYp7ufHQemm/haA6Ndwu4KboXeXMZV6sTWFqG+SetGBnm/hKdsYHfWkHaXGbqPY7TqBKoAZfas6xitBvvPLqG3SgzcaxjNGkZzlZH3UTHnUNcZeFdoPl8i0h8j1h/Faq8zdJ8gUHc4eC6NeriC2a4S6pvTcCI2twm0DWypQWzu0LMex+5scux/lNvxx+lZ12ndyDH0HmXgXmMUPI0tb6O16iTONYbB4xjtVVzlCqfRJwn1x/GV61jSFZLkk5jux9A716jc9+s8+MvfzQM/9R384Y++mY9vzSN3n8X3ZTS5hWXpeEmAYwpOReD5U7CmY9n04ng6/YgC0W7ox4lgOow5FbeOT0RDYAymFP+WTBkWk0bFxPIxHA45OTnB932CICCKIk5Gx7i2M55bjKcaybjZEQomReRH0zZF6EcMe0OSMKEXiYCi3xsSRz3Rqhgc0+8PsSyHOO4RhyH9RAQFrwZ1Tuwc/Z5AOwz7AhIa+QH9eEA/HtGLhv8b81Fc2J+sJk5GgsUxSIZTIKdj2eMQwuP0RIQTcRAyGAcWE5vHYKwynbRZfNdlNBhgqBpJFBH6Pq5t4zsBnhNwhpdOuTXqE7oWgWMQeTb9yCf2HQLHnPIm7hA/wzFYIxmrPsOpEaQX+/TH+tJJkDFpMUyepOdYDPu9KTti0EvGXIl4qh6dWDwmLIjJHOTVEMtXm0YmgYNrmwz7vWkbY/I2mX9MvuieY5FEY5NHHBG6Dr0gIPY9emFA7HlErksyDikmU5JhP/kyAuqEF/Fq8OWEdTHo3QF3TsIYoXqxp8rVVwNBxdsdHkbgOVNlqWhUuLj2RPli49omjmXi2iaa0sHQ2+jaEbbVQddaGHoXQ1PQO10+/8wnuHDXb/Gn//5NfOCtr6f6az/Kcxvv44tfOIv0wiL6QRZld1FMPVpL6AdzuFIKu72A38lgH6XwOzncVpYTZw31xQX03RTazRTaXg59P0usreB0sgRyQRyOm0WUmxncZgbnKIPbzKLdnMdv5+lrK9iHS3Sfn6FvLeN1M+Pgo0jfEJvZABBpAAAgAElEQVRgu5VDP0gRqSu4Ugq3e5lYz+F1lvGlGr60jN1ZJNKWMY4WGdo1BtYKgVLAG89GBDm+hi3lRX2zmSLSS/TsCp6SxWwvIt2cY+StM3AaKAfzGK0UTjdDoOVJrBK+UiTSywJ8p+QI9QK34lUiI496NMPQEbVeu5Wn/aU57KY4gMd6jkBdFAAqrYLbzaIezqAcXoLRFmY7hSvnxlcIxeZRtCWWp79UCJ3eFolZp7u7gHqwRKitjOcfNUKtit1OEWlCsel1swzsCiOnitNOY7VSuO08faOGL4vphd1KM3KrWK1FRu4Kbicrvm5yHreToWdUCGTBs5BuXEI/mIPBFsreeYbuMr6c5sSvE6llInWFWCuTGDl89TJ2+zJ9s87Q2iRSS8KsoebomSW8bhazmWLoCPVorK3QN2okRpmeWcHtZPGkPD2jitMu4Esl4nEDJ9GqhEqFSK8Sm3VCvYrezuNqFbTDJQJ1RfyS6m1itfOchtv0rFUirYoipYitCiOzTnC4RNLJ4MqzmOYFsuUf5kO5M1i3HuGzN/4nH3zgDE8+9Z/w3TymVeDS4rfzwcy/Y/tTP0HL+HMM+TyOcZG1R7+X+7Ov4c8ufQ3nGm9A98+JXatSYu/o3TyceQMfnv0abnTej91N8bkX/pT70l/L++dfy8NL38za1Z/niU/9DpWP/iIL9e/n7sIbeMfCGZ6R/gjLSuFpWWay38v/vHiGu3Nv4rHP/DqbT/4Cj6T/b+6++BW89/Jr+Ogzv8LopQyBfJmFzHfx3pmv4t78N7DvfADZO8snP/s/+MDFb+LtHz7Dl5p30fcyNOXz/OXCt/IHF17PUu2HuPn37+Bs+of54ENv4eN/9ZuE0QWa6nt4IP1m3nnpdaT++j/hGxVOg6vERoOOepkHl7+D9+TeQOrx76UVfQBtP8cXbv4FhafexiNbb+Su2a/m7NL38FD++3l/+ls4X/hu/vTyv+Ls9W/gYPAXBOEFRmGe6s7P8YHCN/PH2a/h3vK/58HMf+bh8nfznuIZ7iqe4Vn93RjeFQbqPOrzD4BX5baxwkgrk+hFLDlF6BcZ2RUcaYFAzkDvCQY3V7CeW8QxU1ysvI3ZzdfzzO6vomoPMDQr+AclBt067lGK7osPcau9RGA9yOLOt3Ff7Q184gtvxzfniNtZ4oM8//jxD/K+zBv54OpX4kXnObYqdKRz6NostzvreP4CezceQt5NMdQaEG0yMEskVh1bbnArLOK1F4g7FXqddU7Nq3RvLBCYeVxrEd95lEuln+Bd2dfxh4tn+FDt2/iLhbfwnuJbuav+Jv76H34LSyrRuZHm7MJb+fOl1/KO9Bt439Ibabq/R9/MYh7NkBhV+v42H//bP+S9s6/jL9Kv4Z3ZN3Ax+424wQy6Ps8Tn/xt7i9+Ax8s/Esurnw99134Wt5TeTN3Zf41cxs/wr59D7J/P/m1H2Km8u3cl/pG/vLhb+Luwtfxp9kzzG2/lVEyz0tOntC9xOeP3sFdjdfy0OpruHf+X/DeR76Wu3Nfy/UbP47qfYjh0RUiv4Fq3s3aE9/O3fNfwYcqr+fhjddi9d/D0Mow6NcwvTme+vRv8EDm67mn+Drub3w1d5fO8N7SGc5eeQ1fkH+P0JsVr/9qFlcXwNagucSLzQe5O/WVPPzYV/JF+/exuwuMDrc4NeqY1v0kh6uMpHVGUpWRVCI4SHOiNbBuFomlbZ7bv5uP/9PP8InP/CRa50GOlSID5QKhmUPXPslL7QY9aRXfWMVQ0oz8NH3jEurBOXyjwi1vk6G2Q1++yi37OsfWKideFXV/kZeSJzD0Moa0wkC/wqmxyVCvMHCqmFod138C38jiahk8PUNkl/GNGoGxhSNfwZauE8k5RtYSvlRElTd5QbrIMwe/gxHci9OsEOrnCMw1SvXf5q6zX8s981+H5aewOkvY+2fZO3iQJFomdgpYrcsE0iIDK08gz9PZfQD7aIXj3jaWk2X3+YfodVfx92p4nTqhu4Yl3YPXPY99NMstp0Qkz3DsLDKwMrjtNLF0mRNvmVDPouxdhEED3XiI2a3v5L3rX4ek/X/4dha328CW5jHbl+ibOyTGVWK7wLN77+TTz/930lfeyJ9nzvDgY6/j7Obr+Ydnf5aR+2dI6nl8I4O+d5nbYQNDvYymzxLoeV6yr+C1q/SDdWQlhdLJcWI+StzcIZF38I11JGOOvpcDr8iJNEvPnEE1H+Sm/F5mSv+O95XfyAfqr+NDla/COp0jdHZQd1ex7Dz2ycOEdhr15gVuGZvcdh5Ha9Vp7mWIjWUIVxg0r9Jt5ul4OfrH1xmoj6H+U4GTYAMjmsHSL3LslMG7ym17B0fJIndmiI0c/W4e96iE2Vnh9q2nkdtlArXOsbOB2lnCC+tI0lkMrYLavUIcfJw42KTnVwiVKkPlUXryDLGSYuhUOElqeNYcnjmDr6Y4dhq87F6hp1SxDjNEWoXEWMGVBCcslMuoB0vYnSKn4TYnwRbH/uZ4alrAbObQugU8fYXEWiXRG4RylUBt4Our2Godu1smNBpE5qpoSIynIKHRELwKa52hu0lsNLDaBdxukaG3SqCVsNoZ2i/MkZiNMfzyOtphCqeb49hfJTJEKNIzVwmUKom5xtDdRt7N4EqCcxJqdazWsoDsmg1io4bRFOHwwG2gH2UFf0OvM3TFhES6uUCkiymOO56bCP5JlUCtjFsjoiEbGw3U/Qy+UuU0vEpsrKLuZ+jbG0R6fWz4aOB0Khx7V4VBqF0m0gVDpG9uc+Jfp3szi3ZQJFTXsVpjzoQswggB1xSMikBeRXoxi9ksM3SuoDVLRMYm6uEykbGJ062jHBRx5QYj/zq2JCYbVqfK0LuGdlTC7tYI9HV69g7d/eyUYTHyr07nar7WINBXab+Yw1PWiY0rePImR1/KEahX8JWruN1tmi/O4ioVYnODgXcVW6rhKXV8rYqrlJD3ROjhKZuE+g7aURVP3sDpro85FVU8ZR1f3eAkfAK9uUKobxEZ24z8x0jMR4n0a7jdLV5K/gpf2SHUrmK21ujbjzP0P4beEpOPlwYfx5bXkQ9rxNaTvDL4NIHyFL5yhdjZwfOvI6nX0dsf47HFd/GnP/JGPvw9r+fun/o2Pv90BUX9ElJ3H8/zkCQJqSMLdWYU32kejA/T0fhwPTFSREEwZkgMRCsgigVHIfFxPZM4Cen3+4JBESb0khFJPBrPIoYMkgEno1OGPQHInAQNApo5nN5f4HrTQ38/6REEwXQmMoFwTrgXcSzWBIHvTM+FgWePz5De+LwsHmsw1oQm/9tUZWIwCcYNjknQIoIF0RbpT1gWY7XpRNMq5il3gJ/xJDzxI/rJgNATz2kCDJ1CMsdtCvF17BH6EaEX4tk+cRATBzGBG4pgJgwJw/CfBxWha9ILPZLAJfLs6YFagDGSL+M3iMaCL5oXr9KQ9nuhUJmGohFxPBxMGwaTt0nwMYFVvvqwHgU+jmX8M6PHq/kSkyrKBPDxakCmCCGcKbviDvfhTmgwgWVGnkvkOiS+TxL4d4IKTwQVk2nJZPIxUYNOSKiTYOLLjSN3+BWT+77zZzCdsUzCjDu1mnAajNyBg95pUFiGjueI+3csE1NXMXUVQ+uia21U9QDHljCNDromYRka7b0DPvupj/LAn/xX3vcT38Y93/H1XPrxt3Lw2P0Y6jLWUZHWF+fERKOVw2qKA67VWkDdv0QgZQmkHF47g3WQwu8U0HdT2Ic5QkkAJ7X9NHYrgydlCZQ88s3LhEoFt1PCa+Vwm1ncZhb7cAmvlSPoFHCOMhh7Yi7gdTNi090q4ncrRGoVp50nUsWcweumiY00bjfFibdFT99AublApOV4Od7Ck8TjjrVlTrxVrGZq2tAYumu0b8ySWFVis8KtaAOjtYgrZ4TTXV9B2V8kMavj1kZ2DLpL0XfKSLuX0Q4X6DtVYlMornwti6cs0XdLqPuXsZpphvYqym4Ku5Un1kriMeuZcYVQNCWM1jzS7nl6jmh99OwakVYVdVW9iieX6FkNUZPdW8RoZgnUlSktfGL/0I8yY7hUiVirEKklzCPxPfj/yXrvMMcOwlx/LgbXde/g2AY7BgOOIYRQkhDCvUlI+SVAOjUGbOO23t7bzO70plHXNE2f2eJ1bxiDwQYbcNkyRb2cXnXUZmbXJe/940ja9e/+oWf0zKM9I2n32dH5zve979uFad62p8ic6KQoDlJVXf2gI0SoqiNoqQEcMYiV81KSw1SUYfSUl6IYYcWIsmK4LQg3sAi45pCcFy3Vw3vlMYqSHy3lqR3P1aFW9RBapg011YkSG8DKDPNOYQZb8CDFujhlRbGyPoTFbkrykNvuyIaQljwUhCDvFqfRU17kuAcjHXBr1sIIVibCO/YsK/okasKPGPNiZF3dliUNY8sjvFM81LB/KEn3SpKrfhxGTvioFKYwchHkeQ/FZIhCyosteLCtfnoG7qR38g+QSp28+PJd9Ptu5PXXv0fRGEQRAnR23cpDHVex03MRemUHjhVAk3vo9F3N5p4m7j1wHut7m5jPbETP+RATnfT5/pAN+z+AZ+zjxISdyOJOOvwf5sGWJja0n8Nrx3+IXfChGWEEM8Sx2Ca2eK5mXfAC9oavQ9Nb0cVuuoJ38ED/JTzsvYQlZwtiaR9xfSPbBy5nfdcF9I18ErPQjSP20uf7JOs6LuS+1g+wZGzgl298j47gH7LHez2/jN9FPLUNMXaAx5/6DjsHP809/VeSLe+mZLWglLvQCp0o8gHKxT6MQhstgY+yKXAN7U98kpLVj5XvoSh70YwO9vk+Qtv4DQzM3Ipzah+2MEl09uts6FvDw70XMPfTf0SyfOjlQcSKh9eOr2W7/zru6W2ia/qjaOYBqk6AuWf+iR8cOJeH+5rIlg4gyCMsZfrY2nsND3Y1MfXcn5OR21kpjKFnB9CzfWi5LgpmD4a9H7m0i5PivZzM/ADt1EaUlfWY5e1Y+k4UZQtL5j3c29vEf+5q4pXMN1DL26k47vtlprpY0QO87YRxxG6Uyl72TF/FvcEmhn/+eeRyC/l8C3K+nRcf38ie6EfZNHEBWnU3YnY3eWcb2qltSOl1LFdH0GU/as6HnG6nXGilWt2HZm9HsnaRl3ZhaJ2U9DCOMISWCGJmAtiSFzF9ANWcZGD6L7i350P0P/FJEtZuJN2DqPQiGO1UT3k48bs25l/vpCP4cTYNXs6e2dvZFb6R8cc/jim0UlJ9aFkfsuiluftW7m/5EF1HP8H9vktoGTgf1dqNonRx6MlvsaX/enZGPsIxYSOJbCuLqWbeOr6NZGwfBc1DteRnIHAn4ZkvMPHsXzEY/Sp7h25m3fAFPOz5ILKxm6LcRT67k97h21gXvo7w43fys1//O0ee+zZ7o7dxT28Tv4t/k6riJZ/y0tv/UXa2n8tWzxVsDF/CvsnzkYtrKQoDvG2MsmpGePzwNwkPfYGf/ea7vLp4P9HH/w/r265n29iHGHvqTzGULlb0UQpyGEvxUxC92EkPiVQbO/xXsnPqHF5OfwtH81NOTFJSwuStbaQTu0jFdlItDlC2OimarSwXerElD1Ujyuyzf8Zu/4XsjVxIynyQSqkdObGD5UKIRKKHFSOCJUcQ84OIQhBLDWEJYZa1R5EWH6FSiLBSHkIR2ig5XTiFA2haM+WiDynfx6lVLwWjGy3fSlHrpmJ2UdTasaQOyoaPojaKJYfQpT5svRfH7kESmzGNDkqlftRcN3quFTndT7H0KIGZr9MavY6jL3yVghLhnVMD5LIBTsR76Br+JC+88S1iyb2UlWHKuR6EhSBldYaKMUN20ePCh/MjlLIj5N/oxZj3oyR7UOUOxMx+7HQvp+VBCmI/gnAAMRWkqj9CIXcYcX4QPeWjaoRxtCBKzoucOoCh9KCI3ZS0AEqynWee+VfWd13C3f5zsIrrKeghzNwkFS2MkeuirE66sD6tl/6JT3AgcA27us+jdfAqeg99nA1dF7Or9RJSSz9Cj09Tyc6xKsxSFUdJnTyALvhYMWZwUlNIx7spSyHeLo0ixtrR4n28a4zxrjOOmGpHLYygK2GW5RGsWBA7N0yxOMFrC1tZ13w9WwLnkaoe4NcnWkgshSlJ41SUCI4yRi49zDulAKf0Aax4J8p8L//jHMURRzBSnZxSuvgfY4yi6UOxepDEfrCO8E5ukorkQ9OaeWf1CHJykMxbg5Tlx1Cyk+jSBGXjEGX5IEVhCCUd5HRljpIxSFHyctoY4rQxRUmeRV1qZ1Wb4L3SUYr6MOn4Liy1jXeKUez0CNpihIo4h5WbJjnvRcoF0YQwZX0aOT6CcLKHQi6MmhggdawdOT6AlXP/LypJo5SUMRxxBGHJg5YO1tgLgziiOz+x9SiGOISZH2JFn8bOuqBPLTdKQZumqE4gJYNY4igVYxojP9yYeRj5Yez8KHIiSFkdZ8Wcdq1d4mBtbuFOgmxhuPY7vB8z52pUS8oQWsZL9mQfSjJIVZ/Cyg1jZIZYNmYws8Nk5wcQlny8UzyClg6jNSa4buNBSXlrLZJhxJgbyFS0CcrqOHLCX5vURnmneJD8osursYUhzFykNpEZpiSPU5TGsPMjyPEARWkMIzPIe+WjiEs+itIEZnaUijqDlYvWwpNxSsoUjjhBfiFIfj4AlaeoanOUpGnMbBQzG8XKjiHHIohLYYrSNMKiy9h52z5KRZklN+8ndcJLWZtDTY8gJQcRYmEsYQI1PUI+FnItQMo0Ff0gcnIIM++qci1xAkuYoGLMYkvjSMkwSnoQNT2ELY5jCWNY4hgFyWVWOPIcJeUQjnQQMzeLIx1hxXwSNROhrE0jJ4drk5Ax9OwYetb9e1aS4xTlwyjJcaR4lMz8IGIsSlE+jJmbwchNICWGUVKjmPlJCtIMBWmmcV9NTVLRHsUW6j/3cCOosPJz2PIRxFpQIaVHUTLjOOoj2NJRtMwR3nZ+SUV7HCE5SE4YJy8/Si72KFMH7uLAN/6ILbdfwv5vfI5Xn47w2mtPkssvYlkGgiAgCDKWYVA8y4pRLDiNk/nV5WWKhQIrNT1psaYsrU8VCpZFuVLAcSxKJYfTp09TqVQwdItKeYVyyW0+OHaRSqlKtbzstiGcMgXTnU3YjYmHy2+o1vgWjYDEcd53KxaLWJZFsVjEcc4IIdxCgN24Xz8ProcDxVowULQLZ9oazhkGRz2wqZTKDctJ9Sw4aP2x9ed6annFDW7KKw0DSaVYbbw+S7cp2mdmHm7YU6g1VAoYquaaQmqhRNEuNf5MwXIhopZhUyqVKJVK/29QYWky5YLZCCvqk4Z6aPD/Z0S45g5XaVoPKsolu8a0cB9bn4HUw46z7Rt1CObZvIiV6hkgZj3gqAcOdW5DPZhwpxxW40T//UGF3ph61EGXLlDzLBaFZVItOpRtm0qhwHKpSKVQoGzbVItOrdVhvi9MqE8z6nMUU9ca/1DOmEAKjbZH/b1yn6f9vnDibC5GPaA4Y/kwGyYRy9DQFBlTVzE0FV11ORWSkEMWs4hCAllOIAhLGHoeRcqhKRKLbx7n5G9/zs4f/h13f+oqtnz0Mjq/dDNvTm0kvtCNGg+TP+lFjvlr4YLfZVFkBtDT/RjJAay0DzXWjxbzIJ7swUgGKOaG3alHyr2SrCb7MTIerJwXOx9AiQ/gCMOY6QBmyo+W8GJlgqjxAdSYBycXoSKNoKV60FMeStJwjVY+iJYM1k6w3QlAQfCxbATcD6fZQYzkEGU5ip33oqUGOG1NIMV6ERd7UJMeSpLLRLBzwVrtMdpI8MvaMLYYRMt6EGJdONIwRjaEngmgZ/yUlCHMvB8x3o0tBSiIEYys373lfGgZjwvZS/dii17EpR6UuIeKEqWqjrle93wQR/RTUgKoSXcraeaDvFOaZNkcRk72UjVGEWP9GNkweiaEI41wyp5xT8RzEfRMCCvvXvFQU0GK8iinC269M3Oyh+x8H0aNTaElAzjCMKeMKfc9z4TJz/fxtj1bex/DFMUh9LSPqjaCmfVSkkPIcReOWjdzGGkfVi7QAF+u6FHeLkyQOXGAZSOCmuxi2YhgZX0U8mFK0ihVdRQj24uZ78SRBtxgKT2EIw5S0dxApKoNUlYiFPJB8gvdaEkvq8YkRXGYkhyhotZgc/PdmJkQJXEEKzuIkx9GXvJipsOctmYpCMNY+UEK8ih6fhBDdLe5dt79cKGmgpSUKHomhJ4Js6xPUlDcKyB2eohT8gTakgdL8GNqPn71yv0sZB5mMd5GNt3DiWP3UbY7UVJ+tGyYt353H1v6r2F7/3kI9mYEoZ9EvJW93Zexte9/0Tnxhzzc80F++fr3UYUuCnofw1OfY2Precw9+3+QzU7Mwk729l/Mxp4mHvnVX2I57ThyiIo2g5ofQ897CUz+CdvDF7Op6wPkxc2I6b34x7/Ev2xtYkPgIoS3d/FG6l5ei/+QtrGbaR+/hYHo5zh2fDPvFIeZPvw1dvmvZnvwcua1B9jbey0H/B+hO3oThZVeODWGk/URCf9vWoY+w/cPnM+vMnfxVvzHaOU9mM4BygUPFStALrefvf0382DvBQR++Rns0h4MdTeW3Ixq7KJv7KNs7f0Qo4c/haJtREwM0+75Y3YGrqdz4uMkpANUi7OUrWlMc5BqeQT/7BfYNngVWz1XICjNWOYA0cf+hh/1XkRrpInSage2OkUiFmS/7w4eaP0Ae7xXkhA3oUsRVkpTyLl+8tkD5OXd/OrNf6dn4gY6x66kJXwZmwMfYu/k5bxl/oiEuY4XXv8mu4YuZfvshdwbaGJ7dA3NoSv5/YnvYmp7sIQDFKRubKmHxYVt9M3cwcaZS7hv6hx2HryWte1rOPj031N628fU0Pf5/v4P8vD4h5hX7qO57Xr2Dl/OwFPXczL/bySTrRh6kGIhjGY08+xLXyUwdRXBQ9fTP3M9089/maS+GbPYgyr2oaQ8lJQQltCHnmsnJ0fY4/sEe6LXsW/kOvJGC6bgo5D1U9UDnDyxjtXiI8QWPdy97UNsDl3MzG//iZ2+m9jTdxGmvgtF6MRUQ6Rz+zgwcBPtI7fyO+1+ftzeRNfgGmRzC5LcxjO/+AG7Ax/jvrZL0U75yEkB12AkhqgIIUo5H6zMsHhiO5LRQeEdH2qmj/Env8b6oQvZNnoJP//9f6KK+3npl98hPPNZWqc+g/NeF0UniFmco3P6z9g6fg7TL36cVHItLz2/jqDvDn79+n/wzO//k43Byzkwuwa1spGiEMSc76eaDZI71owt9iHm2hDVbhYyLfQNfoX2Rz5C79jtKEIPRiqIkvJiSF6MbB+rcgRNDrCh7UJ2T5zL68K3MWQPZmKYV379AD+b/xYJ6z7eyv6Yx1/6e95M3UXWvI+4cDeV5R4W53fz2Gtf5P7OJjYMncsr2tc5nv8uptaNIfZg6NuJad/k9eQ/8tKxr3M8920W8t/HLO5Gk7ooiqMoVg9LuQ3ElXuQq/fxu/g3OJH+EUqhFcMZwLDXkZHvxVjezkLuXhYz95NOP4gpbcCRN7qhqxyi7Pgxzf0sxu8hnr2bk8nvMp/6HoWih1x2B4bqIZb20zn6RTYONDH1zJ3EY3vICpspLU9zLNHJCXk9x4V7sGw3+NcW9lORR5BTPaQzzaTlvSymNlEue5Hj+zmthqmmQpSUflLpjRRLB7C1ZkxpLzlxM7nCJnRzAkmYQM5MouWGcAwPoriVePYhMupWVKOLnNqCqO/HMvp4uzjCG79fy67+a2l79EZy8v0I6X6UeJTThShlbcBVfIoBnv3pN1nnO5e+yY/x1PN/hyg1U1wNMZ/bw8HH/pGFxQ2UU0fRFyK8bQWxpR2cqrSQWPoJ5VIXtt1LVRpAjbViZtrh9AgrxX4kcReStIPl5W7kyl4Wsg+hG604WoiqPUte8HP0pX9hV+Qqumav5ri0HkkOsWLPUZS8FKQ2KraHgh7GFHZTNfejZnagpVqpysOcMkbRUvuw1G2UnFYkdTuKtY9ycYBidgD0EZTYbqrlNizbT6kyiKx6kBQv1coUth0lFuugUBxmeXUQWexCFTspmh0Ujb04cgtGcoAV8TAY09hxD1XNy6lqD6LyMLK+CdPqwtLDLKuHMIVRdDmEpnsplEIUigEMw4Ou9KJl+6log1g5VzfvCINU1XH0dBArF6EojXLKmiE730t2vpeC4AYVrm0rQkEfw5KH0TIh9GQIMz1IUZ5ATg9iyONUzZmG2eNsA4gljlLWp1CTEbRUBD0doaK50E8jG8IWBmv2k8mGDaXOprAFd7arpgdqbI8hbGEEOe4nN99fCxwma/rUQczskKuMjnlr5g53tmVkg43PUiUl2rjYUxDdC0GuAco1nbghxTAlOdpgfrgT0xmURBAx5ued4hFsYZSqPo0Y8/M/laM1vXEUPT3EafsIRWkCLTWInY+yYsxRVeewc+MN/aiVG0dJDGJmXE3psn6w9r0h7Nw4cnwQIzOKnh5BSQzhKNPkFoM48jTxt/oxcmMUpCnEeITsQoCKfhBbnETPRUmf9GHmxzHz46jpEYRYmGXzII4ySW7JT2bB2wgu9NwIuSU/juxOQqTEMFpmnBXzMbTMJEpyAjkxQUWfQ0mPYOan0dKTlJRHKIiz5BZD6NlRlo0nUVNTtds0Vv4QZnYOLT2Dlp5BSY02+BdSYhgzP4ktTqNnxxHjQ+iZaar6YxTlI6RPRLCFg2jpKQriIXILwxTVo5jCLAVlDkueoWw8Qkl7FCk5jZw8iJ55HCM7hy6MY1pHUM2nUTJPM7zzv9jx17ey8bY1tPzz5zgU2kEy9Wvy4iKKKiJJCobuoCmq2zSomT7qTIViwbVY2KbZsIBYhtloPtSnHtXlMqWS0wBlFovFBodideU05WKlYe0oOzXFqFN22xROGbNmt6jbMuqGkYLpMiQcx20V2LaNbbsn7pZl4TgOtm1TKZawa8+rHkLUdaSGplGoTdBeuDoAACAASURBVC3qwMr6tKRaazbUZyp1Tka1VG4ENu4U5QwEc6W6zKmVlcZrL5gWy+WVxmurlpcpFyusVFcpO+Vaq8KiUjOJLJcrjYlNvalRrOlWS4Uyhmq4ZhO7SKlQomA5jYnM/xNUmKpEuWBQcSz3VjNfLFfKDU6DO/kosbpcbUw+SjVbSD2kqJYdlqvFRkBQt3asLldwbOt9YYRtGjV+xBkg5dmziHqoUT95P5tnUZ9T1NsILsSz0DhGnZtRB2K6DY8K1bLbCCmaBsvFIo7hciMqToGSZVE03RnIGf2p2dCTnjF7WCxXyliGznKl7Opa7DOcCkNTzgpJ7IbZw7WYuKaR+vEtQ8fQ1NrrcIMKU9dqVhO9waawDA1dldFVBVPXXKimKqAqGZyCiCInkaU02UwcTZFQ0jnefPl5tv/gb9n0pY/R8/lbGfjqJ0g9vo/5N9uQFoPoySEyx3rJz7vgRUcII8d6kGLdaPE+tHg/8mIvZtKPmQogL3iwUiHyx3sp5AaxskHSx1tREt1kT7Yix3uxskHesWcxM0HMdAA14cXJRyjkwshL/di5MGVpGC3Vi552g4qiOErqzW7K8hh2NsyyFq1ddfdRlD3Ygpf8yT60xCD/UzpMRQ2TO9mJmfGzrI1SkgYxMz5WzTFXhSmGkeIDFOVhzHwIPesndaKNUwVXT5g+2YqS9PFe+RDCUh+xN/bXdF5DyKleMvOtrFoTFJUhksdb0TIDCLEuThWimMIAeq6fZW2MFX3cVbuKg6waYxSlMMv6EBU1gpYach3qGRfouWpH0bNeVq0JjGyIojRam3mEKIjDKEk/Vn7QJaGLw42mwOnCHLYw5H6YEIcpKVF36hAPoKfCVJUJzHQEYd6DkY6wrE5SVSdR416c/CDL2phrVUl6KEphVs1R1GQfwkI3RTGCnvYix/rInujAEcOU5EH0lBct5epL3y6MEn9jF47oo6IO4giDlKRRVvRx5HgHRbmPshpgWRtHiQVxhAgrRqTBwaioQ5wyx3i3OIOe8qHEvbxTmK1pS72UpEGWtSgr+jiF/CBWdpDT1ixWJtywxtj5IdR0sOaoH6RsTpJ4q7PB7DCyERJvdeBII8gJH8vGJJl5H2ZmBC0eQosF0BM+qkYUMd2PZUTIJJupmIdZ+H0P2fge3i6HsHNR5KUgQmwXm9ovY3vPh3h1/jssJdt56ZWHafFcQ+jwLez1fpgNfZdw8Jm/RjcOYNr72bj3ArpGbiVj7kFUOolnt9I7ehv7IlfxyxP/RsnpQpnvwFj0Q/Eoy/lhpua+yv6RK9jp/RDp3IOI2d30D3+Ouzsu5d6OJt6Qf0TK2sTLS99js+dyNvdfxVMv/Se5dAe5xRbC0T9lbecF/KS9ibkXv8JDu86hJ/pRTHZT0LtIvrkL4XgXmUQn7eHPcH/XZazvu4w93us4mflvBGULttZNxQxjmV729NzMjsGr2XvwKp787d/wyrH/4uXff4eXT3yH5uFraB69guDcH3LqvXZWKjNs3Hct9+xrYuKZP6dQ8mNmIlSEMeycn4o6wmJ+B+v7L+PhjovJq/tJpVs4+OI3+XH/RYQOXYfm7EBTO0nkd+OZ+xSbAxfiP3oH+WoLwmIXy8YwjuSnbPop2D20dN1AR+QmdnsvoyV4B91zn+M7e85he/BjSNUBHn/pRzzccQsbQ7fxo8D5PBS8mM6pmwlN3k6h0IKjdSInO1GS/bzx++3sj3yaDZPXcM/YeTwQXsP67quITP85itPFC8+tZcPQ1Wx75DJ6x29n5/4beNBzHj8JNdEyejGa2UU6tx/Z6mbq8b9kR9+57A19gOATN7Jr8EJ+eKCJ4OOfIqFvRTG6sFUfZTWAleumqnuIz/czNPdXbPatIfqzzxJT1mMYHejqAdL5jQipZgxping6wLr9l7J/7FpOWlvZ7/8EnZEbWUp9n2LJTyrbxcxjX2V/4Gp8M3/MS7EfcU9LE52Ri9AK2xDEFn76yvfY4b+WrYFL+dXi98mpB9DL7ehWO3J2P06uj/zxFk5bo2j5ARw7gpMLMDj3Z6wNXMDemetIWVspWN1Mzv0l7UMfZbvvWk4k7mPVGUEWZ+iZ+jv2zF2D59HrKSwfwMiGKGhdmIUOeke/wAb/FRyYvRCpuA4zFeJdbYpKLkQh04+Z70CTW5DNPbyVvped/Vexe/IqDr3498Tnm1FifspaFF30UhC9SCdaWTjWQuDgnTzU38RLC9/A0n2oqQjbD9zMf+1t4nfqf7IjeAUPtl/Euu4LODB6BQvaDymsduL1/wU7Ah9g2/BH+EnwXNaNNtEcupjXf78LRw+TSn2PTZEm9o400Tm6hp2+Jjb3NvHYK39OZaWDZX2AE0IzzYGbGH7yD3l+4c+4Z3cTO/ou4+W3fozqeNjU1UT3xDX8PPUNmsdvYF3XpezsuorxuTtQ5B9hyX7yqVZe/fWP8fg+TqfnenYcOJf9/ZfQ3HcRP3vtO5jlFuLJXexq+Ty7/Z/k7gNN7PaeS3vXJxiZ/hzxXA8/e3Uj9+8+l4nHP0cyvZeCEILiMGlhHdHDn2Nd6wfZ6r+IfcOX0zZyNVnzJ9iVTQgL7Zxc2MAezzX0T93C64kfMDh9B9t6L2Z35HKOvvIXxLW1GKVWdHMfv3j5H4kevJVdfR9kc/cH2NN/G10jn2Refpil5GaERDuPHPwXdvZdz/0DTRRX9pBN9OPkD+EIQVYtH6YcYH5hF/u6rmLnoYuIPvUnVGw/ldwIVW0KTY2gGCFyoodVbQxZ2sdrC/9M38h5jB66iqGZa+gYvJSxF+6gsupBV9uwtS5efOk/6IjcyFNv/C0ntXtp899A8NA1BI5ezevCP2Ot7iaX38vUoa/RO/kRNo02sS7YROvIBTz/yy9h2dvIiNs4lljLoWf/mN7IOfR4b+KJn/8V2up2zHIbQroDMd3N0y98g+jTd/LLpX9m+LHP4h27gxPxDSzFtuIUe1hMPsQTL/w1+zouJXLoNn4V/ydyK+uJ5R9Es/exkH+Q8We+wPCzX2ReWsfPf/OvTD/6WX76u69wIvddJHk/djbKijxOWQswv/gTnn35L3nmta8w8sRn+Nmb/82i0kalGEHW9qE4m3jht3/N86/9LU/84mu8Hvt3lNJ9SGI7Yqad006Ud51pTumTqHE/ZSWKI4+QPtFTa2rOulaVRU8N1j3ratCTA1jyMI48irTko5AfpaROoeVGUYUoQtxPSZukrE/hKOOomQgVY7pmwRlFSURYMebIL/gws0PYeReC7bYeRinKUcxsBCMb5r3yIYrycEM3XdGGYfUpzOwQUtzPijHNu6VD6JkgqROdnLKnsPOjFIRRhCUvrD7uTjdSLqz1VMHVSOcWel3OiDRE/M02CpKrQK1oY2Tne0m81cGqNcO7pUPICR/i0kDDMJY92Y8jRtHTkRr4M0JFnURLhdEzruFDSYSxctHGVzM74gY06SGK0hRaahg9NcKyfpAV/RBaahgrO0ZZniE370eKhVnWD/Je8XEqyiyZ494aVPMgZn6c/FKIsuZCLSv6QfRsFCEexhTGsaVJcotB1PQIZW3O/Z44iZkfR0kNs/Rmt2smUlx9aUWfRcsO4yiTSIkw+ViIFesIcnIYW5xGy4yjJMcQY6Mk3gqgpkdQU1G0zCRibAw9M4MYH60FDRGk+ARl9THU5DRSbIJT1jPkFkYRlsbIzY82AglHnkVKDOPIsxi5CWxx2m1W5GYbrYqCeAgtPYWVn6OqP0ZZPYqem0XNTiEmR6hajyCnx7ClQ2iZg1T0Z1GTR1FTU5SMg9iFo5jO85T0l4hs/3d+8KkL2XL7Fez4m0/x5Ph+VO1NNDOFIGbIZgU01W00FCyLguXyKgqW3VBjqrLSgE5WSm4gYBlm4+S+Wq6wvLxMsVikWq02OBTLy8tYluUCM0tVVqqrFCzXpFGHY5adsjtzqLUU6vaLkuNQKZVrvAyblZWVhtq0UChQrVYbcxDTNBsMiLqZpFCbsNTtHXVAaN1CUnaKrFSqrNaYFeViiVMrqzXIpWstWV1e4e1TLjC0/phy7fhna0XdY6w0miLV0jK6arBcWWG1uuoGNM4Z3WulVGocX5UV91hOpRZUlFAllbJTpuxUsM2COwspFGpBxXtv885qlYKhYmkShiJSLpgULZ2KYzVO8s82Upx9q5QLlIsWTsGgYOmsLpco2DrFgkm1Up9yuE2BOgm03ip4//TBbhy/3jwo1xoN9UZFY67RaDMUGqyJs//8mTnJGdBlfZpRh2PWv1aLjjvzsEzKtmvjKJpu08LWtEYDoz65qAcN7jHtRoBQD1nOZmvU2RVntybqjA+nwb8wGo+tMy7qkxF3aqI3vtZnJ+5zcTkVhqagyDlkKYUsJRDFGLqWQ5aySEKOxLGTPDk7woPf+BLb/+I27r/iA7R85jqOTW0ifqKL3HEfydd7UeNh7OwQ0tIAStzjsh4yPpSlHsT5LuxMADsTxEj6a0FFGGneg7TkRY65SlEjM+AyE4QwesqPngwixTxY2RBmJogcH0CKebDzYaSYBznmoSgFEBY7sXMhzHSEqjKJnR1CiXtREwOctqbRUr0oyTa3UZEbQk8OoSUDaKle3i5MoiY96CkvVtbvMjJyAfS0O2dYNibQ0gGK8jAldZiyOoyU6EVN92MJPsSYh6I8UlOLeskvdWMJASr6EHpuADnpwRbD2EIIWwySX+qkagxhCV7ysXasbARHGHIBkTkXCnnKHMXMepFiPSiJCI40jpF1rSRKyuOSq8XBWs1wsFZF9JFf7K/Rq4MYtV/eLtzJT1EeRc+EeKd4EDUVJDvf6yrcpDGMdAQtEcLMDLKsTWGkwggLA1jZIbe1IA0jLfU1GhNlJUL2ZBslOYQjhCkrQ2ipAaSlXhwh5OpiUwMo8T6kpW5O21GSx/aiZ3rIzR+gIAR413EnGVYuREn2Y+Q6cKSBWiNinKI4hLDYip7uxxGDFIQA0lIPRsaPnQvjCIMU8oPu35MUwc6HMDMBVo0J5JiXQn6YkhTFTIcx0yEqyhhVbcK9QpILY8ujyLUrJGrKrZYuGy4crK4PWzGnyc8HqKozFIVR9GQAPe2nrI1iyYPkkh7MnAczPYORnkZItFLUBjDTUbT4IEW5i319H6V39CPMPPNFjid3ERz7Gnv7ruSJl7/Gc698l52hG+kfux3N2YFkbaTFew1tkVtJiHuwTD9P//RedvXcxsPtF5O2N1CwmrGS+6jkOqnK3VRTER574h/Y1HsO2/o+wBsnvkcmuY3eyGf5zq4Psi96OZ2jN9DsvZ5t3VfwUPdFRJ7+MglpD0q+Dz3fQ3jsC2z1XckG70Xs9l/N5rY1zP3sK6RX15Na2IqV7WPVmMBSwjz23H9wz/bzaR68hZbB29gfvobRQ3+KbrZjqh4q5TAdgdvZPHAJu6cuZ23v+axrX8M+7000D97ED9ubuLevieHn/piUuZ54fA+7eq5hR/BCfrn4L0hqCyUxiJPysKz0Uc4NojrdbBq4il3BG0iKe7ELfgaPfJW14SvZN3YDv0n/gHn5HqLP3M62oXN4OPgBDr/6LczTYyznPDiJbt5RI+ixLoxsDy88/wOy8gFyVisLmV0cfulbbA3dxLbALZwQWpDMAHG5h80dt3HXwOUcOvbvLNg7EK39mGo3juzHzIbInuwH51EWMy10HL6TtZErGf7p14iJ+4gvtbB0vJlnn7uL+/znc3ekiaEj/5v5WAfPLD3AXb0Xs6Hven7z5l0k5V08+8q32dxxJeu7LuDF2L/ye+UBjhk7uX+gieaxq3nkpb8jLe7D0rzkFvdTkvpZNbwUspOMTP1vmkeuYevQ+XTOfIzdgRvomv0E3mc/SVHykEuN8psTbWztu5rW4Ss5nl+Pf/zP2R+8heG5j5CR21GcCD2jN7K5p4kXXr+L11Ob2d5/IX1D1yOo27ELfTz6039ie2ANP+lsYuzZTzDxyJ10PX4LbZM3knW2c+z4g9hiLxUpjBr3IC72I6fa6Bv+NPtnbqJz+uOI+gEUsYPJI19l08DF9B+6GaWwFjW1HzU/w9jT/03z3MdoHv0IGbWDihzBFjtR5C4OPvdtNvqvZP/MB8kXHmJZnUTOetEFLxXbx/Fj9/GbN/+dR1/+Eq3TF7J9rIkdY1cQt7YhZrqxs4NIcQ+nyuOoqS6qgp/kUhvdo7eyJdTEq+n/IpfppKBO0Bq8g3uDTXiO3sxDnZcTfvLr9B78PPuj1zL+7GfJas088sg9NI/czA/b1rBu9Eq6n/owE0//JVI+iqFE8A1ex6bobfTNfZmfvfEjJp/+Gx7svpxtvhtZSO2iIkVw3pthXeuVbOhvYoO3iU19l9IauJPXTmwnmetire8CHgqcw739TXQ//lk2+T7O2rYbWdt8Ib6ZjyCkW6iWfASDn6O9+2P4hz7D0ef+kcD4F9m471q2dF1OTLyfhdhWWjq+zLaeW9nsa6Jj+DJ27r2BsYN/SkYe4MVXN3D/jg/QGb4WQdmPlO0lfnwTu/zXsr7nItqnbmbdwIX8uK2JTf7z2D91NW/Z3yeX6SJtNvOw5xLWB9awM3Q1LZEb2DxwKZsHL2NLsImfL/wDaW0jGWEjkdHbOeC5mv6JT9Ax8Un2BG9jR+gaWkevQ3b2ImV7ePGn99MSuIXdU5eQku5DE0OYqRmUxW6UZDNKvpcXX7kL79TH2DR9Dgv6Woysj9O5OZQTQWx5GNuMIglDJGOdPPrLb7Ilci7rfE10DF9Ai/dCtgfP5/7I/2Ls519BXe4gK+7jxde/x4bwpbQ8eSPrQ2vY472OA/7z2BFuYmOoid9mvotpdzE+/ld0Rq9nw1gTm+cuwffYR+nyXU1O3cDsi1/ngZ7z2ew7h7Fnrsc7+Sm2R9awfXwNx821qOYAiUQbu3030/PTj9HzzC3c3dLE3oGP8ovX7yZfaWXk2b+geejDdIzdSJf3WprDa9g3dTEjP/0UenUnhfIBxh79Ag/1ncuexy4h/OydbG27mB0D57N9tInmuYt4PfcTdC1EJuvnldfvY6fnUnaGzmP30Bo2D1zO3vAnOPjSd7CcMGllG4GZm+kcu4Jtfeex1385LYGL6Rq+CNVuQ9U6yCdaqUgR3jVnMBIuQHPZchsOZi5S++o2KVzTVsg1bQhhbGWEgjSCnnKnMVZ+FD0fRc6NICWD6LkhpGSQ1Mm+BpuiII+hZiKU5OkagyGCnhli1ZpzVbnCMHZ+CEd0wwo9E0JOeNHSflascWwxRGa+AzsfpaxMoqZCSHEfFS1KbrEbSwhSUgcxc8MUpXGKsqtVLatj5Bf70DMBVwstRlCSrpZUzwaQ4v0oKS8FcRAjGyS/2F9rWYygpUPkF/qxcq7qtaKNY+WHKYhRtFSYkjJO5mQ/ajLEijFDVZuiok6TW/ChJMKsmoewcqOU5EmsXBQj41pJ7PxEo0FRECZr4MyRRmBhZccQFoIUhAmUxBBachglMYgjTrFqP4IlTJA45kHLjOLI01jCBPmlELY4iZEbI3HMg5wcgndfQE4OISUHsaVJCtIUljCGlHBnH2V9hqI6hZEfxRSi2NI4WmYYR5nCyI2hpt32g5Yeo6QcQstMkFsMUtEOI8ZGSR2P4EhH0DNTyIkRpMQguYVh9Mw0amoSKz+HnBhHTU2iJCcpykdQ01GUpDv7qBpHsIQpzPwkWmaMqnEERzpMSXkEPTPN6cLTqKlJxFgUKz/He+XnKapHycVGKGqHOVV6AiExgp6fpSA/RkV/FjP7BI50BEefQ5SnEJTHyC4d5Qnvw6z98nV4vvZHPPDFGzn50gS/ee0I6eybFBwDQ7eJLeZqQEd30mGbJgXLakwUymedZNebFPVpSKWmK11ZWUFVVYrFIuVymVKp1OBJWJZFpVjBqXEXHLtIsVCiUqo2mgN1XsPZ/AdLNxomkfrco96gqFarFAouD6NScZkWuqo27Bl19oRju/fNmuaz/jManIiafrUePFi6wXKl0uBTVGrhTLVcxlA1qmU3dFg5izXhzkOqVIpVSo7L4jB1C9sssFxeplKqNp5PvcFRh5JahhuyVIpVFxaqW5SdCgXTtXy4to8yhmFgWdaZoMIxNWxdcecetaCiaOmNE2/X4FFqhAqNcKHWpCjVbivVYoNTUXTMRmOgrjZxVaPvn1Sc4U6cPZkoNNoc9cCh3og4OwiolIqN+2ef9NftI/XNTn0CUreG1GcVJdtqBBN1gGbRNClZFgXdnY+4oYHeaEjUJyp1FkX9dZi6VrOQuOFMnelRD17qlpCzX3/9tZw9a6kHM/XZh9uqqN/c4EJTZGxTR1dlN5QQk0hivAbUzCIJaSQhh5bOs/jbX7Dlv77G9266gE0fuYieL36Ut8bXk13qJ38igHAygBoLY6QiOMII+Xm3EWHnghhJT23+4cfJhXFyEbS4DzMZRFn0oicGERe8mJkwcqwfPeXHEYbREmG0hFu/09J+1zueCaCmfFhCBCnuQUn5cCQ/WrIfIx3Azg5hZYZw8iNYWXdXWZajFAQfjtSPI/mpKOMUhQkyx7vRUr2UlSHUpAcz45olrGyAsux+r6q5qb2WDlAQB3mvMkdBClOQQmgZD7box8pHsIVBjFyQqh6lqAwiJ/uQkj1U9CFyi93YQpiKPtKAadqin+xiK5boJfF6J3oqyLI+ipXz4oh+HDGAnhrAyPiR4xFK8iRizIueca8UuDMUf61iGGbFnKrR1Pt4t+Q6waVGjXGw9gtzsNa0cB/rSCMupyITYlkbR0v6sXMRqB5hWRsn9VY7WtJPURiiJA0jx/o5ZY7ztj1BRR0ic+IAds5tn+gpVw+7rI2yokfRU17MrNtSKQhBHDGAmuxmxYzwTjGKlupHTQygJ4NY2RBlJYCZ76KiBpBjA2iJMBVlFFsYQEv14YhBjIwXI+1FTQ5Qlkco5CPIMQ962g2YitIgZiaAkx/EzIRQ4n60ZBCWH6UiR1n87X7XA5/wYYnDGMIgJX2c98pHcKQRksc6Gx84rPwgairofthSZ9GTYfR0AD3jQ8sMsGKPI6V95GIeqnIIZXEMPT1NyQqRju1DSgxRVWYpyT088+JdNPdfQU/0w6QKe9nR/QdsajuXt1J3cyLWQuv4HRwI3UjefoDnX/0qmzrPo9l3C8XVMGKml4nZb7Oj6xOs67ycX8e/hyBsZFk+gJnYSUHYjXJiL8/9/J/Y4ruA+/Y3sZBch6F20+n/NGt7L2OT50O0Dl7PA3vPZV3Hxewc+jCx6jYWslvRhV4K6gD+0T9h08DlrB9Yw+gzX+bBvRdy/+5z+WXyu8jCDlSxAyXvo1wYwzIHSAu72d31MZoHPs1P2s5jbevFTB79GsVKP4pxgDbfraxtv5DuI7exb/iTDD/2dbqHv8DI03/DQ97LuG/gQ/if+DTG2/swrV52917FzvCFBI/cRjq3nYrsp5zrxUzvpiqEeGPhIfaO/gFruy4mIe5GUbp5/KV/4+6Oc/lh/0XsGL6OlqEr2BU+h/0zF9Nz6OMYb4fR9XHKyS5OCz7KqX4qOT8FYQBV7EV3BkiprZyM/4iX499i6+CH2B29hLeke0hK28jrLbQN3Mb9fVfy04UfolX7kcU+F3wb91LIuYYa7XiQXK4L79EvsXXoD4g+8zccn99NURnlHfswz71wF2sja9gycxVxoR0xM8KbagcP+W6mOXQnkenPk9B2cfCFf6J97Ha2+q7gZGEtcWcvvzixjq7Hr6dt+iOMP/UVJKODfKoDW/BSFD0sa17MZJSJg3/LnpGr2B69iI3+S9jguYo94zfS+fStmMleculxfnWilfU9l9ESWINs7eOnv7qbXb23ED58JSmtm+dfXc8Oz7l0TVzKonKAl367np0dF9AVuo5UbguG0Uf00Fe4v62Jdd4m2qMXs6/nQrZNXMamwBpi1gZy4k4MoQMr34eR8aCmPEQmP0/P1CfY4r+KX5+4BzXdS1UJ4xv7LJtH1rA/eiWCcS9VrZuCPMnhF3/ElqFr2R64lrzuZ0UOIC3tQxM9jB/9N3aNXE/zTBPqysNU1UmcwhC24UfKH6C371b2dV5C2+il7BhtYudcE0cX/5JUcTOa1M27zgxGPoCS60NL93JaGWJ+aQ97fVfRdvBSXkt/GzHXi5gO0xz8NA+Mnkv0kTux3g6QL4+w0/tHbB24jM7RD6Pa3djaIzz62t3sGrqFtrkPE7MfQJF7KclzLC21sLP7Yu4N3sAr2bWYKx3ErLX0PXsbm6MXM/7kn2JLu0ioATa1Xc8mz/mEn/ljfpfbgeCMk82HmD+xj7XBK7inv4nwC58hUW0mZvvpnfj/eLD9GrqP3kTR8mCbPbz223vIq/vQSp2kjQOcFPcSnPk/bOq8gBde+3sMq4sTJ7t55Gff5769TUw88cfk8p2khc2cXGzjzfkWtrSuYVfPeSxkNqGa/YxPfZlNvo+xdeB25tV+5vM+jjz/E3b4/ogft11E73OfRdd9vJ7ewObwNawPX0bX7KdZtHbzm/Q6fI/+Bdsjl9IV/RRmOYyhR3j9ja0khAO8Gt/OvO3hdXUDW0IXsba3iQXpfvLZHh577Mds7LiOnbNrUIrryKf7sNMzLEsRKlofqtjHkz//TzrHP8yu2fOQlve508nEFMviMGq2E0eN4IgTZBJh9vk/y0PBa+h79Mvo1SF0a4LQkX+h+ZE/Y/P4ZRyXHiYr7WfmuX/gHu+53BVuYuhXf8Xjv/oOv3tjJ9s8N/Jw6GJ8R76MKg9REGf5+e/Xcr/vUjbMreG42kb82Dhv/L6fbd4b2TB6Lk8tfoMTwm6y5R20HrqOh4abiDz3eUrLI2SzA+wfuZ2dT17Fvf7zmfrFP/DCKz8hJrTzavZhNkWu5CHvB3lN/Q6VcogFazM/7Glib/QmfvHK3UiZAV74zQM0T32GtTNNbAlezFvxh3nqtW/SfPgK1k804Tl8B3mhh3wxwD7fx9jUfx7t09fx3Px//4SqQwAAIABJREFU8DthO4+//GN+8eZ6JG2OyUe/xW7PNTQPfZjfiQ9zXNnD4KNfYWv3RUw99hVO/U8ANd+Bkwvwjj7NijKJngkhJD2NWYSS9GNmI6xaM5TVcZRkgLI6RkEfQxcGsWqMirI8gRQPUlAmqdiHKGmTVIxptOwg71Uf5ZRzCCHuZ7VwkJI2iRwfpCBMUtVmWdbnkONB9PQg/1M5SkkeQ1zy1tSqI5TVUTInuyhrI6za4+hZH3Z+DCs/6jIiEj7UtI9Va4ySGkZMdCHFAxRrHAkXDBqkrEYpysNk5rtwpAir1jhCrJfMyQ5KqquAFWK9CEs9bhiT9JNbcC8SuaDyEcSYF2HJQ1WbQor5a4HIGEVpDEeKomdc84meHqKqzWLlRjGzo5TkKaRYCCURoaxOU1ZmUBNDGOlRCvkJxMUQWnKYZf0QcnyQzHEvdn6cqjaHuBRGTQ5RUWex8+NoqRHmf9eFnBxqtCUWft+No0xT1uawhAn0bBRLmMDMj5M64UXLjLoMi8wISmqYsj6Dmh4iHwtgi+MoqUFMIYopRJFTERxlEjEexBLHKSozCLFIjR8xiyVMo6QjGDkXillSDhN/04ecGKGiz1E1Z4m9OUBuMUJVfwQlOcrJ3/agJKMUlYMUlYMoKbdVYeRc60e9XVGfgKgpN9AoKY8gxccaZhErP0d+cQQ9N4stHcRRDyJnoi6rIjmBkTtMRX+mNv2YxdFm0Y1DZMRHEJNP8Hx4C53/+jl+fM0HefBLN/N4dC/HTjxFTjyGKKVRFQsh53Ip7Fp7oVIs1aYYrumjbsqowyMtw2w0BAo1Fedy9RTL1VV0XX9f88FxLCxLx7GL2GaBai2cKBcrlIsVDNVgtbpKXR169gzDUF2b43LtePU5SV1zqmkalmWhKMoZtkSx1qA4S7NqGSZ6PWSo6Vbrto9yrRFSPuv11EOI1eoyqzWVaLUWLrxz6jSryyuN96Rg2bUmRtmdfzhlqqUqpmZStIusVFZYqbr61sZMplRutCrqExA3sCnhWMUzbZNipcGpqINEm3jvbd49tUzR0hthhaVJlGydkm2876S4HiS871a0KBctykXX/LGyXKJUtFipFikWzuhA6+2Jequg3hxwgwezYRc5O8CohxBnGhWFGtzyTLhRb0u47Quz0VI42/t6dsDx/vtOY+pRcQpnbgWXT3Fm+mE2nufZDIl6eFCfo9SfT/01utOVwvueSz14ObsRcqZt8f7woz4JOZuJ4SpM3dDE1N0ZiFIPKqQ4khRHkdMIuRRiPkvyrZMsvPoi/eu/zUN3Xs/6a8+n5Y+u/b+MvWd0W4eBbstxEvciF8m9t8Qpztwkk+6UGc/MneRlJpPkZtJvYseOu2TJalSXKPaCXgmCnVSz5LjHvcpFthobOnB6RyMpyU72+wGSUn699wNrCSAFHHBJCzzf+b69OTywAmHKjTgWQkt0UzjiJXuoEysbRU16UZNutJQHI+VCT9ZuuYNNGEkf2pQXMx2klO9GT8bRUzHURAhpwoOS8KEmgihTYYr5QfR8ACXtRcv6scQwej6AmvEhpzxMG31YeTd6xoVdCKGlAmQPtWOkQ0yrvdj5GmvByHZRVtzIyRb0dBAtGcHIBClJfnJHmpnVayfbSqJrgbFgF2ptATXtY1rvwxJCFCbbMXI+lHQXluBDTrWjZnyoGR9a1oea8WCLQbSsG1v0o2Q6ccQwasaDI4XQsm6MvAdL9GKJHkzBjTDmoSh0U5YjyIlWxMkmrLybihLFyPgpS8MY2dgcMDNSa2gUam0JccpLUYwhTLgoK3GY3rOwj6yovQvbTTMfXpiGZI+2Iye9zBgDWIUI+aPNlKUwRSFERY4iTLThFAKUpDBFMYSS8FASo5i5AH8rj3DMiCNNtjGjRzFzbnJHmimJYUpimIocxch4MeesKTNaD1U1Su7odo5ZUUqSFyvvYlqLoqe9zOqDlMQIZr4TW2ijJHtr7ZJMlGm1h6oWpCyHcAQ/Vt5HSQxhZn1YuQB2PoxTiOAIAdSUCy3lRk97ef/l1cxq/RSFGGUpjjLlQU34mNH6UVN+tGwQR+5BL4QxxChKyr/A+Kgp20ILV4WkhJdSLoYy5cHMeamaEUp6kPR4I1LKzTFnmGK+AyPZi5yOo6udCIVG1HycsjxEWWnnjTdXs67pIupdn6JwfC2PNJzJ6vYzkIpbMM1RVnRdz/LGc3j10J3E9l7H6vaz2PXSf6KYHrS8l0OT61jXcS1r/Yt5dfxnFKQVOOIW9PRGbLkBu7CBXc/dwZrIhawJXM5UbiO5dCO+nq+yrP082oevw6aBA7n72dp9I/e3nU3XntsRrC2kx9bjaF20BT/H0vbzWB+7kkPaMlq7b6e+4xoae2+jNLuFvLKJydR2MolWZqwwSmY7gtDK+2MbeSR0NY96r2Bt5xXo09tQixvpjH6GR7dfQPezd6CXI+TyLmTJz3h2M6F93+SBpk/i2/EZEsIDFPItrGm6lNaR6/Hv+SJ5aRtm3s2M6qGkNKAnmnnr4F080HY6y10XIpgNiIUm/vziT6kPXM7yoYtY23MpgR1fom/vnewffxTV9mEKIdRDLpyslxNGDD3dTlF1MT3t4cDUfTSErqZt5CYaO5ew1nsWy2OfYO3gebwr34U220hKXEd06A42hC7hQOZPHDq6HEcKUsl3YyV82FkXs4afE2IvutnB+tA1LPMvZvSVH1OQOqloA8xqozzx5O/5Y/tZrB+5BsMKYOb6KJQ9LHMvoSF4A8NP/YAjYj39z/+Qxv5beLTrdFZ7zmB7+Crao59jTfhcOkdvxdv3ZQzLRfJoA2U5RFFwUxK6EHI+hp75AQ93fYqNvUvQPmqloHeRkdpJao2UM14yqV7eTLRy96Z/oL37EianllJQOljTfDNLW+p47dBKRp+/h1Xe0+h+7gYKjo93DmxmU9N5tIaWkJPWYJpu9j3/CzYEruG+pk/yduJujiRW89r+P5BK16OLjVCJYIttpKfWYZc6eGX/73nMey7LPGez863/wLZ8TCd6OC704h34EitGzmZL7FYEYyVWfitKxktg+PtsHryElsFrOJrcQvr9VcyqLtScm2dee5AVvvNp23caOeePGNkwlurCEDooyR4SH67lg/ce4vk3fkFg79d4LHAp6wY+RXD3Z6kUu1BTHVT0KKmxrRy3Y5iJLhLCFjZ3X8qKcB0fiL+naEXIJ4I0Rr/Eo0PnU3TWksk0YJRG2fPi79kSuIzGwIVISiNF5XFem2rk4dZP0DV8Ho69EcwdiEdaePL5H7O05XyWj55F0+BFjDxxK43dZ7J65B9Ytet0AnuuxxAfoXx8gK74F1nedgZvZ/9ErhhF0nYiF6JMHVrL8sBiNoQvQCg/yPHjXVSdIZ545iFa+r/ChsELqdhhxEIzdrGTlFDPuxP3clhaxpNv/4S2vs+zpuNs3j7yU0rFLoRsjMbOb7C67QL+8taPySS7yBfqyWd9vPv+erZ0XMom11kktTUcTK2kJXgTD7sW89Sbv8ex+rHSA9i5PtrcX2dp58W0PH8DVsHN4anlbAlfyyMt5/H6oXvQTQ+mEaZ/6Kes8FyEe/gbqHaIfMaFJHZyjBjjxkbeEh7jtcw9PNhRx/bhs3h78n+wi1H2v7eFdf5bWL9nEROFX1OywxipPqQjTVTVTjKp7ex6/r/Z1H0x7XsuwzzWjJTwUMxE+agYwNG3IU5sZjrTw3uvP8hG7/UsDV/BZLWJsrUD8XCcRMbHlv5vsrzvdPa98QOmjq7htf138bD7Ajbsvp4j5jocPUbVeZwt4S/yaOwSOnZ9EUOJUhV38Zc3HuaRwOWsHryErNqFfng3B19to6nnczwSPY3J2YfJyw0ozga69l7L+p1n4dvzOdRsF7lDHQRHv8X9vacRfv47zPytl/yYC0uK8tTbv2JF5ALW9pzDRPWPSLkmsrPr2frElTSMXMeHh1Zw3Bmid+ePechzNY/21DEmLMURIhSLMbYO3MrakUtpjn8WteDhvcwqtoavo953LkeUe5HLHSRSnXw8u5u/zYyglPewvuNWNkUv4KX0j/jL5O8x6Cb27J0sazuDzvit5LV1GEoLxYKPUiaCk4nUZg1THViF6EKbwMyHsfIRykocPRuqXVwRIxhihJIcpyj0YGWjVLUhbLkfKRtFyYTQchGEhA9H7uWYs6OmHZXiGIVuzGwfZq6XkjTEtDaKlo5g5moGDz0TnmNy1Vodx6xBzEJwThccxRaDlOQBimIfVqEbIxdEmGrHlvzI6TaMQhdmvhs1FaqBNrOhORhoEEeMoGa8td/nMm4Kk22UlAhFOYwl+NFzXjJHm+Z0qzWOxbx6tSTXJiFmPoyc8NemHukgFaUfR+jBzEeRE34coYePnN1MHWjFzMU4Zu2cCyy6sQu9zOg1PoWR7aEkDVEUBzCycabVUcryEE6hHy3VjTwVxi70URQHEcYDmLk4dr4PPROjrI1QUobJTwaY/LCDWWs3ZXWExMEuPnyzgfxEDaip5+Jkx3xIychCgKFmYxSVAUwhjpAIICaDWEIvSjpCSR3EyPfgyH3o+W6UTISKPoIjDTJt7ELL9pI85GHWGaEw5UPLxmoNCGkIMRlGzUZw5B5K6jBSKoKWjSGnIuj5OIXJAFIyjJyKUJRH0HN9yKkYhclwTccsDaNm4iipWnNCywxi5IZJHQriiDsx8yMYuWFyY1EceTemOIqa6yM3GULLDzDrPIWaHUVIDDNrvoyaHmLqiAvd2InhPA+zH7D9nn/mlzd/ksduXcL6//2P7AqvIZ19GauUZCpxBEnUKVofUZxjT9QaDLUTfMe0sE2L2Tmo5HyjwpybfiwYK4oljh/7K6KoUq3UmhXlchnbMSmWLJyijqXbmLqFbdiU7BLTlRkqxQrTlRmmyzUg5XyrYaZaayBU5iYWM5XqwvRhPqgwDINcLodlWRSLRWYqsxStEtXSNDOVGcpOhUqxSrU0XWtvzPE25hsWpzYpTto9SgvMiPlJy7GZGcrFIoaqnZx8OMVaeDIXekxXajDM6pzhY6Yyg6Xbc69fg4fO/5wqpdrr2qZJpVTCNi0MVaNklxeeY7o8jWM6lIu159XVWjBjGMbJoKJk6RRNjbJtYKrSgvWjXHQw9RqU8thM9RQ7R+1Wrfy9onR2pkzR1pmdLlGaa1SUHJuZamUhhJhvT8xOV5hXcp6qKJ0PAuZfo8aoqDU6agyKU1sY1sKc4uSE5CRb41R1qCpLC7MKU68FL2XbwtJUSpbJdKlI0TROakrnJh66qiwc8/z8ZD5sqJRqjA1DUxcCF0NTFxgcp4YpJ9seJ6csJ2Gf+il8DWPh79bmJsbC+61NPpSFAEnXZBQpX5t+SAkkMYEkpshnkwj5LCVRI3ngDdb/7t/5022X8Kfz6lh78/kcGVjB+6/VI42HMdO9ZA66mHq3GTMToSL3kDvSQvKDBspCkIoYRjjaijjWzrQUw0jWzB/yuJtpeRdGKk7mYBdaMoid66Ys9GOkejBTfRTlbrSsHyXtRc36KMrdOFIUNeOjpMSwCjX7hJJwUyzUdpBVuQ8nH+ZjZ4jCWCfHrRhFqYuqGiT1YQtOvpcZrZ+PnDjSVAd23k9JDDOj9VAUQtj5AFraTVmOYItRbDFCSenGEcNYQoCyGsYW/UjJNvRsgIoaR0q40LM+po0einIIJd1JYbIZqjuY1uNkjjahZd2UlBAlJYiRd1FSA3xs78YpdCNNtqNnO7ELLspKECvn45gxgJLspigOYBW6Kc6ZRWp7yW7EqRp5uqLWGBVVrY/cWCfCpJsZY2DhKkdJjmMXaryK3FgnViHKCWekphFLdmLlawpQM+sh+eFW8mPNUBmiIodJvN/AtBqnLHejpdxoKRfyVDsn7DglKYiactUYEVIYI+slc7iRGb2npivNeFBTXciJNipqgKLowcq7KIoB1FQtoLHzIaSpJqZ1D7NGCMo7UaYC6Gkfs2aEkhRAS3dSUcIct/qoqjHkqS7sfIiPnRGUZBcVOUJFjjKj9cL0HuQpNyUhhpWLUDjaiZEOYBeiqCl/LfCRYpTUXtRckPSh1oVWyjzDoyjFsApRHLGb7AetzKhxjJyb/FQjuantVMwoSsZN5mg7ytRWKtIgYipMIrEBp+hBE+Lkxr0oma3oWj+bWy/nvk11ePfcwlrPIraGLkSyGzHVPfj2/TNbAlfQ+8RNNIROZ3XHWbwxfh+67aeoRBHtRjZ6rmC560w6B69Gs9chpTdiFlopmm6yU/dS334u6+JL2BT7NEYlhCR00e7/Aiu6zmNzeDH7U38gU1rPkx/8lPvbz+L+pjN488M/MGO7sZQOuiK3s8q3mD81n8FkqZ7eJ/6N+rbrWdl5Ne9N/IKUtoaJ3DbEgpvCWAOzqh8x00a24KXr5Tup7/00jzQtYlx8ELWyjpbgDWz2XIt399cxlChWvhcnG+fokU20hG+jIXQFgcFbMfSVHJ8dJjDwLbb1XE9L72cwSl5yE23YggtHa6YsddDsu4EVgfNZE1yCbDciZht4+a3fsbLrYrY+fSlpVnE0twFV6cZURhCnIpSSEWaOdFFRBzALEZR8F6Wyh3eP/pHV7efyqO80Wp9cwtsHH6TnL3fyq5bTuMt1Dh9Ya8kX3aRlN1s7vkFDdBHvT/2aI4eXIk+2c0zoZVaIoCe3o6TWo011kFU20/XEF1nTfxn7DvwfZMdN4mgLkx+08NzzD/GI7zLW9V9DqRjlhD5CUtmM5/HPUN92On1P/Ii01Uxgz/fY3n8jjUMX8+cPvsaOF/8Xz77+bwy//i0Gn/sO7xx9EE11Y0shzJwXI9NJWXIjmR5Cj3+LTQOXEX/xm0wWNiFnIszqeyjKQ5TTPlRlF88d3MiWnuvY0nUGjr0dVffiG7iTztEziez6b9Z1fouV3jqePPg1JoUODh5ppaH1Ijq6L6agrKGQb+Gltx5kjetG6gM3cjC3HlGJoB5tp5L2U064wYyjJhqwnVZePfgbmvtu4WH/J2h/6hbeKzxA1YxCejfH0r3E9nyb5bvOYpX7Mwj6RvT0dspalJHn/411vZ/Cv+8GjJKLSr4FdXIzas5D366f0zRyHZuG6nB4lKIYQ5zczAkjxDE5jHCwCS3twbG7SSkdtMW/y+YdZ7DOfQ6yuIn0wU2UtTC66GZajyAcaiKlbmVzzxKWhep4M/FzLC2Iko3R1P1P3OWvIzd5D1UrjJDtZscTv6Cr7zrc8UsRxE2UxF3seHU5rl1X0RCswxLqqYyH4dgIbx/6NU07PssDsTPYHLiYvqHbCe+4nQ2jN7N+z+eIPfEDSmKYo4lNuHu/wPALX+OosYqxghdV2Vu7ypzazGPeC2mKXohm3MusspXE29t46dnHcA99jfr+c8gnO5gux3jpld/T5vs0G9qX8Oj2M2npu5Y17vNZ7zmXF9/536hyE6Y8ys69d7Gh/TJ2PfmvmEovmtJAIePnjTdXsa5pEd6hq5lUl/N+ejlNkRt41FfHe4nfYWSb+Vuuj78JMXaN/jPL2utoffEcihkXU1Or2Nh5Oe7B25lIriFztIlj+ghv/2UNayKLaOy+lcpHQRy7k9Ed36QtdBmrPZ/kvtY6GuK3Ut99Jo8F6hhT72Ey2cTeJx9kledGHorXoU0/iKa4KBdGKGbcmLlGTN3Pvtd+yaNdp7MtfiEJYTXTRh/FQoii1kjF2Yye2ExlIsCrz/4rW3xn8Vj0U6SclZSlGNNTQ9h6mNUdV9Dy9GUM7Ps6ZamTA+89xMboNTTt+QwZYzsfqztRsiE2h29g5einaN93Bbq2ldyhbbw39gB/ctfRsPNGUvlHmc01kjv4GOs6L2Nl9DyaBs5le0cdzc3X0BC9gK3DZ9LouxTxcDPGYT/RoTt4tPdTvJm4j6IZwzzSwzF5hC2tN7ExdjHNOxazvft81q09i+ahi6h/vI71A5/AE7gBLbeFD5MPUD98Gauj/4AsbwVpH2Z6hK7h77Nh6Ho8g1/Dzkd45dA9NEWvpa3vCqaUZTimH20ywt+0XfxVjvP2+Goae65i62AdjbtOI/LS56kPX47/qdtYH61jW/Aq0soqZso+juvdFD5oRTri4m+VXcwUBxd+97CFKLYQZfy9Bsx8mOP2CHLSRyHtZcYZQs+FMbMRUh+2MWuOouVjZKf8NbOH2IMj95Kf9JAZ62LaHEbJhHDkXo5bj2Nk4ijJKI7QR0UdoqIMICX8lKRejlnDOGIMKeHhmDVYM6GJYTJHmygpEaa1UdR0mNxYF1Wtl5ISRcl0IqVa4eMdFMVecmMu7EKME84ox+1hUoea0XN+ThSHUNIusmPNFOUwf63U7itpF5YQ4OPyEOPvbUPLBJjWBzCyIRIfNiMnaxMSNR0gdbBtTkUaJz/mQsuEKSv9yMkAjtCDnAhx3NqJOOnHyHajZaLomShKMoSe7UZLx5ATEfRMDDPXS1EcQElEKIwHsPJ9nLD2IE+FmXyvDSPTw3FrN+JEECvXy0f24+TG/SQOdjFr7WbW3o2eizP+fhuz1m4q2ijCVIj8RACj0MtfK38mN+5HzcSwxYEagPNgO2YhTlUfWeBT6LkYx4u7yY57ULNhytoglhBHTkfQcz1o2Th6rg9hKkLycAtFpRclE0GYClHRRnGkfsSUn9xEJ0ahh6oxQm7cg5gIoKTDVI0Rxt5vZvxACyV5FDUdR8v0UtVrAUjioJuKthNHGkbLDCJOxSnJuznhPM20vg9hsgdH3Ik4FceWdlFI9KDm+ihpO6iaj1NIxClMDaCkd5I+XIN4WsogurGTyuxrGMLz9G7+LRv+49P0/Ph7bP3Pr/LOM37s0kEUY4xUehxdc3DMjxZMHo5Va0iYml5TgxZrJ9PFOcBmaU6xOc99mGc+GHqRY7Mfo6rGAp+ipip1KFdqkMiSXUZXDabnWA7TlZkadLIyQ8lxFkKAE8eOL8AsdVWrhSimuaDoNE0TURRRFIVKpYJhGFi6TbU0zUfHPkZXDIp2mUqxim0WKTk1xWh1bqYy/zo1DemcGrU6XQsz5mGctkPRspmdnlkIFI5N1wCa05Uqx6ZncE5pX8zrSD8+/jGVUhUhL2IbDiW7RLU8vdBGmbeGOKa1MAOptS1qgNGZ6izHZ08sBCzzwcX8lKbuxEczTFccqo5J1dCpmjpVp9aS0A15rqVwkgFRA2oWTwkETjYI5psD8yfhs9OVhbnD/CRi/vvmAZGz0xVMXVuAXs6fvM+/nmPVgJXzTYi/b1CcnH+UHPsUy4e5ELCcDA+Uv1OEntSk1movtmHimNaCfmaBojr3nmvhiXWKOtRceP55TsVJW4e+cCwn+R7mwuyl5NiYujbXGKn94zj1OE59/VOVqLZ5MhAxNAVDU9AUEU0pIIlpCvlam0IW8wj5AkJOIDeZ5tBrz+Ne+it+ee1Z/Onqs1n/zWt5LXI/ZTlO4kAXqYMu8mNe1HQYYcJN+nALRSmCmfdTGGtDnOigLHVj5cJkD7WRP9JJSYgjTXhREz6MjB897UZNdVAYb8LMetHTPgpjnYiJjtoHQyGImvaipLxzLYEISsrPrBFHnupAmuqgJIYoS5Ea7yI9Nz8wYhQm2hEmXdhCDEfsmQMmuRAT7XxU6id9tGHOpBHBkfzIqXZs0Y8t+ijKQZR0JyU1hFnw4kgB8pPNlJQQjhwgO9ZGWYkxbfQiJjrRcx70nJtpI0p2fDv5iTYqWoyqHkNKdiElOjnu9FOUax+mZj5IVY9j5P0LH65lNYwleJGSbdiFXkpyH7YQQc24kFMdzFrxuZ+Hj6o+jFHoQZjyI6VCC9vBotyPlArxUXEYSwiTn+hATnk4bg9SVmrGEDnp5mOrl4oSpjDVSi7ZhqOHUbIuzLyHGTWKU/DXgoVkRw1qKYdxBD9qqrMGMZV82AU3erYLYaKFkhTCyHrR0x5yR1qYVvsoCmH0tAs50YaZc6GnXUyrPWgpH3rGRUUJY8zxScysGzPrpigGMLMe9GzNgy4n/UgJL1ahGzMXQUnVVGG2EkfLhdEzQaxMmFKhZvyQ034MqZui2IucDFBRBnCEOFVtkNxRF3omQnnuSkdhwkVF6eOYNYw05UWc9FCWe2sA0mwPwlEPdq6bqhKnokTRM10YuU70TBuO7EdJt2PkXUjJNrRsF2qmAzXbiZLuwLSbGHz8Djb5lrAhdAGbI5cS2XMHpZkYUj7EU3/5Ca2Bm1nXdSGr3WfT0X8dsr0JJd+GmQriWB56hr7J+q5z2NhzOoFnr+KA+j8cEe/iw6l7ib/2RdZ4zmdT63W8tf8hLCuAoLez2X0bq9quZPXAxQjaOpzJJqxMC/UdV3G363Sadt2KVNlE1QnSPvgVNu6+lWX+ReSlFUjptex69r94wHMtK9tO42D+HsTyVkaf+neeeu1HpJRlWJVtmHYTzTuu5+HGs+iM3U5O3cpkfi0dvZ/j0c6z2fHBHUwKjRiZXuzxEQpCgAfcF3GXvw7/zk9zzGiimA/yyl/uosl1DSua6tjz9tcZM+6lTBOiuo0PCj/kj6113OM+g559/8qsEURNbiX21B08MHIRnTuXMKk8gmOHmFGH+UgdRpvqxCx4qdo9SFNR1FSMWWc3+ZyHp1/+HctbLuSx0FlMcDeVqo/+13/KwwM380j4MpLiQxjCKrJiPW2jd/Cw92xeTP0IqfoAsvQw4vganIQfzN3I4z60A0GkqVa88c+xLnQmQ2/ejnj8MSShHmV8Cy/85Xdsi9zKY+ElTBn1VMUIxwr9eHu+zgPdZzP4wh2IpWaeeeku6tuvpj56DmPTd5PUNiBmojjFLgr5ZhLjLRyvPk7VHkUteFCEJopmE7baRmTw2zT03EzL4E0I5UdR1HpM2UNJ38X0TDuS1s6BiY2sbLqKzsFr0Y+tRhG7eHJgLQ94r+UXjXVs27uI1t4r0c128ukOPkispD54KUvddajmFtSJdva/uYz7ms+ifnARSuVRjhU2MD1Hj9qmAAAgAElEQVTrZXY6QFF1k5vYhql18uzr/0O971I2D15Fl+taNMmFVGhFL63EmWnGKe1gz57f0xW6iu2jZ6BpmzCP+NGznbSOXMPqgTqGnvsKVbmD48IgphBAULax87nvs813JY2BKxDMFTiz6zAnm9HGtzOjuEgdXYWtNqOKWyiX2hgc/C4bRi9ihfccDiQfRCq0ceSNTczIA+jpIBWth6mjG1nrvpQHg5/kxcnfIKbc2Klugv1fZeXg6RxQHmW60od2NMgzT/2S1ZFFrB2+mHF5C8fEp9m//5c0hC/jEe+nGFdWgjUE0g72PfsLfttWR2DvTRSKzWTzMZRMnJLiR05vm+PgPIldjrLecy33tZ3Gy8k/YJcH0RKj2Ike1MkmNvRfwbKO05hQ7kXROlDFx9n75EYe2Hwjy/znU7TDZLQW1rpvZmPwRmJ7v8d4Zj2H0408tv2rPBo9k1emfkoi2UBReZ6evj+wYvtidr3yLyT0JmSxD0Hq5qW3HmL5psVs7FrMlLqUgt5KS9t3WRu8jOf3/x5TiWGmauyk7v7vsNpzJRuGbkbLDDOR38Ca4Jms9H+ScXU1uh5Bkfz8+alfsWZwEVvDt5ETXaRyjazvupxl7ecQeerf2fXyw7yb3UDr6GfYHD+fA7l7KIheXn9zA6s6r2H9jrOYlH6DpgSxssPY2RaKhS1UtW7ee+cxAr03szx0AX8Z+zkn/ubnuBShPB7ihDiInAuQyDaz98X/Q7P/UppDZ5KQ7kU0fUym4ghSDy7PN1izczHP7P8NZj6ALDXRMLCENb2fwpjdSjUT4Zixk8buL/Cbrjqan/gcxZlupJSHfS/+mA2jF7D96WspWC0oExHe37+Otl1f4L7IJ3lm7Fe8/MrDPPP6vbz74b38ed+/ICY3oRXCHJ5sYHvfjWzb8yn2H72HbMGHrT5FxdrFyJ7vsy10Do0jl9K7//vsfuLbvLj/Zzz1+k948vmfMHV0LRW7g2de+jFbA1exLv5JVHMp0ykv1cKTuAb/neW957I5dgW61st7z9/Hdu8trOi+nDF7NcV8F+QHOCZEMapBPpxsocFzHatb64jsuYrePV8lNvx9wgNfYmDfF3j1vQf5K0PYsg99opPpTIhyJoie9nC8NICYDKBmI1hiHFuMYxRqatGKPoScDmIKUUwxSlGJ4yg9aLkQRSWOlgthyzHkjIeiEqeiDSGlIhTlAUwhSlGNogseZu3h2nMIEZSsn5LWgy1HKKpRpHQXs1YvllCzoilpF0UpPHexKEx2rHkOYtmNVYiiZfwoaQ9SspNZqwdHCmDLPej5MEah1kSVk16UhJdZbYC/FXeQH3MjJwI18GUyiJGNoiSD2EIcPRshNdZI4sh2jheHmTGHKIp9SBMhzHQvVXEHeqYbMxfHEfrQ0lFK0gDJDzuw8nGOmTsRJ0I4wgAlcQgr14eWipE/6sfK9+MUBrByA5SlUZREDDXVg10YxM4PIk1GcQpDzJi7KCkjZI76yE8EKMpDZI76kJJRKtqOmoZ0IoCaiVHVd+BIg+i5OGIijJ6PIybD5CcC6Lk4VX0HcipaA2Cmu6loo8gZL0rWj5oL1pSxuRhGvg8zP4AlDGEKMWwpjpwOz7EvwtjCyJwitB85HcTI91KUdqOmdlIU/0xuLIYl9CMmfai5IQxhFDEZxxKGkZO19ymMB5lWd+AUhrFygyiJHpzCMHZ+CDs/hJKIISdi2IW9KMlaYDFr7UWYilCURpnW99aYF6k+tPwgtjLCbHEv6bEAFWMvs/azFOU/o6R2YuSGsZURVG03ifRu5MwzPOF+mPZffJmHrljE0q99hld2BLGKGRL5oxTULAUtT0bLoWkahmEsNBdO1X8ahkFpDu5YdmqBw3R5eo6jUDN31BgNlQUmQ2Xuvm3YTFdmMDWTeR3pTGUWQzWolKpYurVgBCnaJUp2qfbnOZXpdHlm4XHbcBb4DZZh/50dw7GshfNHZ874MV2p1uYcRs0OUiqVqFQqmKaJNQfonIdyzk8/HNOiWj4VlnlSmTr/2PxMxpozksw3TSpz4crx2dlaS2NOR3ri2PGTppG54Ge6XFmYgdQmK7U2hmM6zE4fW1CcOlaRslPGMh0s06Hu478eo2jrVCyDqqFTMTQcXaFo6ZiWunD1f97Acep8omhbzFTLlIv2XNth/vF5l2tpgW1R41vYczMHcyGoKBdrJ+1F+yTD4VS45v+/oOKkpnR+UjIP76w1E04CME/OKoy5EMNZULCcmvo4c67c+eOttT4MNEVeaDbUjvvkbGPeNHJygmIsBB3zj52Efc7rUmuuW2suKFkIKWx7rmIzD9SsPZ+h1QKR+emHrkqoSgFZSiMKCRQ5gyTmyGUy6IrB1OGjvPuXJwit/gP3f/FyHrrhPB75/CKST21h8v0GpMkIiQ86yR31YBd6kJM+8hOd6FkfcspVm39kfDUF6VwN30iHsHPdOPkepAkvRjqEkqipQmtX6H3IU16UKT96rvbBoud8aBkfZr5WtZOTPrR0jSlRUaIY2TnGxNyVfKcQRJrqoCiHEKc60TKBmsM6G8YWokjJLspqhBPFPtRMF5mj2ykpISzBh5LuRM10UdWjWIIPo+DByHuo6LXvP/ruOqp6lI/LAzhiFCnhwsj5+bg8zKwZpzDZipzqwJb8GHk/asaNWfBTlMLYYggl7UJNu5k1e7GFCErKg5HzYxWCGHkfWtaNlGwnO96INBXAyEUwCyGMvBcx0Y4lBDDyAfRcEDUboqT2YhSipI92IKZ8qNkQYsqHKdR84LYYQUl7UdJePi6PYosRpIQLNe3FznnRMy7kTBdqwYMu+jAEL44YoCqHMXMerLwXOdGOI9RCi/lQYVqLUlWDaOl2bMFLRQlzwu5DmurAzPkpSxEqchw97cXMenAEHxUliJ5xUxTCVOQe7EINzjkfiFhzx3PciteAolMerEKUshLHKkRRkr5axbRQq2rK2SAVvR89HcTKhCjmo5ywRtCyIfJJDx85OynJfYiTXpRkkJLch5Kq/cJRlvs4bo/giDFyYx1zGteaXkxN+XGEbkpCD0rCizxVm5dYeQ92wY0tdFFRvRxzupFSLRRlL9NmGC3XgZppR8t2oOc6cUwXfYPfoS10E0sbzmBtxyW88eHd5POtZCY7mZhahyf8JVZtv5D69gvof+LrSNombMmFPN6FmgvwwQer6Yr8I5u8l7M5cCFrOz7Jds8itjSfxYbAEjZ5ruaJ536GqrjIJJowbR+Nrs+zzXMr9ZEr0IwGKqkOzFQrnr6v8ojrElZ0LCEprOZ4MUZ45/dZ6rmUFR0X49jb+ajo5ekXfsW2vq+wOXAegZ1fIFPaxPKGxWx0X8EG92Laez/D8oZLWNZ6HtsCN9A98l3KM36qxwO0Bz/HvfV19Dz/T0hOG2YhRDU3iKJ6Wdd9DQ+HT2dbaAkleTO58TC6FiM8eCcr2y9nXegytvRcxtbgpaxuP4/N7eeyve9aGoY+y+FMPVami+N6iMGn/o0Huy+mJX4F2nQTsuDFzvUiHnZxwqj9n9YKXmatPmwxjF7wk8s08/q799AUvZH10QvYdfjrPPXMd+h5/mv8tvUfeCx0CYen7kacWolteWiJ/jN/aK1jy+Bi9u3/Jm8c+C8MbSvZya1YagBJ6CD14TYEsZHgrq+wwn8ua2MXMPLat3nxrZ9RLXfy4ku/pjV2K9sGryFf3EBJ9FDJ++gMf55l3Wez75X/JJHbSirTSkfkf7E5dgGRF67lQ+HnaPZ6xrK/5K0DPyUvrMM2fRhSAClVC8OKkgtB2Yh3+HbW9Cyiad/F7Dv4JZ5658s88863efzN75AvrCed3c7ByS1s7LqFde0XIDmrEHLtSOPDBP/8b/x2Yx3bBhbjHfw0utaBJgV5b2wl6/zXsC5+NpPCUgypg+G9P6I+fhXL+89h7zvf5+03fs6bk7/lzSO/480D/xdB20DeXEdD6FrWhC5kVex89r3zJd6c+i1vjP2O/Yn/4UDqQSof/ZkjiU4a3DeycqiOp9//ZxJTD/DS2z+jY99trO6/gv2ZpdhaGE1rISmsJWE9Rvylr7I6ci4bYxeSmnmIw+pdHDveQSK9FG/4Nsaz9yOVVnNE+CMHsr9la2gx63qWsNZzOUlxE7YWwspGsDO1eaIlBEgk6tkcvoLl0dN5JfErVLETLe3B0/tFlsfreOa9n+BYHpyMn3fevof1kfNZP3ABYrkJ6WiYV19+hMc6LmFZTx0vF76HbCwln9jAweRGVnX/L+p7T+cd+W7GlQ3o022UP96CZC0jI26iIEfJCQ2Ed3+Ftl3Xcdh4hJkT/VTlEbRJN+LERpp2XM323gt5Z/K/yRbWIeQiPPOXldy/cQnbR67ElHt49Z3l3L12ES19tzGlPUjBWs77ybvx7/waKwNn8NbkjxkfW4Gj7GLH43fx0OZP4d55I9JsCxOJbaSFFj6ceoxV2xfRGrmCtPYIBWUL3dH/YJn/NFpHbsH4aydauYUjmQdpjF7BAy2nsW/yx+TGwoyl69kQXsRq75kcSDyIY0dJTjYzMPhDlnXX0dJ/Cxmxibffe5iVLYtoGrqSl1O/IlHczDvppTQNXsm2vjOZNO4hmdnICy/9iXWeS1k3fBqlj+qZPLoNI92PlW6nIrVh5YOUrG4ivV/G/dxNNAxewrvZX6JU1iJZ9QjGet48eBeTymqefn0ZjaHPsDV8Pq9O/pDD0jImzW28X3iYdf5FLO8+m6P5Fei5Tt588/esdH2C4AvXkjUeQTy8hao6SEv0dn7XUseWwRuZSG3hWHGAp17+CQ976lgz8EkK1jqcfJh33ljBuuDlbNu7mAPG7zg0cR/abA/FE34OHX4AW/FgS6NMTPnZ5P0MK4NnUbDWohleUhMBChk3o49/h+jj17HSdxqJv65gtvwGWWGEnNqPrA5QNXeiF8K88Nrd+Ee+yrrYGUjmIxQzXRiZEYK7/x8e6zmHpsHrkeQw44fXsbLzCpb2nM/r+q/IqcvRC5uxy118IK9h/8FVtIVuosF/DhPK3RzNbcCZ3YNo9TGWa0KyOlE1F/nJJpSxdj5W+rASXrSUBy3npaj0UVL7yU24kdO1FoSe70ZI+CipA5TUXgoJN3ohzLQ5SEnrRUr7sMRujjkjiKlaUKHnujlm78IS46jZIKYYpGJEkVI+lGyQaWuQWXsQIelCTLk4UR7EUcLoOR9q2k1JiTJt9JA+0kRZjVLVYxh5H3LSz7Q+gJTwoGUDFKUIJSWCknaRG2+mkHAzbQ2izenJHbGbGa0fcbwLadxFSeqlqg4iTvlIH+6gqg5g5KIIEx4coQeO7aSsxxg/sI3ceBfyVIAZdRQ704eZimPmejBzPSjJMGV5EC0dZdbYUZvzZrspioNo6ZpOtCwPU5KG0DMxnEI/ejqGmoyhp+NUlZ3omV4yh7xMqzuZNfYgJ7pJHnKRG/fzcfkJivIQuXH/An8iN+4nN+6nKA+hZmILSlIt17NwX05FsaWBhe8payNU9FESB7vQc3GKSgxLjJKbdKFlI5S1YUrKCOkjfoz8IKYQwxJ7scQa58IShpCTtWCiJO/BEnuQ093Ywk6M7G5m9GfRMkMomRipIx3ImUH0wihqdgAl3UfmSAA11UNV2bEQVOjpPqx8LazIHQkiTXZTVXbhFIYRJ4cw87vQs0OIiW7ERJSSsgNLGEGc6kXJDKLmBiiqO9AL/ZS0nZS0x8mOx9Fze5ASw6iZfkr6KKI0wpGJAZTs08Q2/A9NP/s8y2++lC0/+jav74siKkeRjAy6IaLoInpJx7IsVFVd0H/ONxjmVaDFuWbA/JX/GiCyBscsWkVKThlLtyjOKTpt01kIL2aqs+iKMdcwKC+cgFdKNYBkpVilZNcaCcW5E/MFY4ZdxtRMKsXq3NdOmkJM3aoZMcxacFCca0ZYc0aS+XNJyzAX9J7znIv59+Y4NaXqgs1jvvkwdx48Xa7UGg+l0kKQcWqTZGYOijnfOKmWa2DPU9sS87OS+eOqzilK58OPmvFkesHyMR/EVEu16cqJ2RNomkGpVKHur387jioXcHSFsq5S1lVsTaZo61i29ndBRaXkLPAm5tWg85OL+ft/fysuwCNPNXKcbD3YCwHFPOthvq1w8gT//yuomOdQOAvHU1OW/n1QcCqo8+9uc9TXU0Ek862KklOcm1lof3fs88c5XSn/HZtinmNhm8YChHN+MnJSU3oS7OlYxkLlZr5mNB9SlBZSMmPuZ6Mv8DFqUxNlrmEho8r5WpNCSiFLaXRVIpvOkJxKkU+kSX/4Jut/fScPf+lKHrj+HDZ86xre7n0YMxdCTkQRxoNkj7gpjHvmTiADSAkXwlQHRtaPnvYhTXTVeBHpIHoqiDDmQUuGEMf82LkYWtKPlQthZoPIU17MTBQ714sx58M2CwG0jG/OoR3BnNsCFsZaqShR7HwAOdGJPNWJmfPVDB55P4XJVmbMXhwxipz0Y+Qic+2KEEq6i/SR7Ryza5ToQ2+vRU51YYsBzIKP1OEGsmNNHLN7UTNucuPNyKlOKlqUihZl6sOtVLU+rEK4BvvM+iir3VT1GGrGRX6ihYoWwyoEMHI+bDFIUY5gi0EsIYBZCCxALi0hzLQeR896sYQakbooB0kf6kLPRpjWe5kx47Vjy/soShFsIYKYcqPm/FhShJLWg5h0YwghTCGMIYTIT3Sg5wJUtTjHnaEFMKktRigrMeTJNrR0F2UtQsmIohY82HIQM+dZ+JqRdS/MQ5RkB2bOg5buYlqLUhS9SIkWrLybqhpBmGilLNcsJk4hSGGsk5IUxS74mdEjTOsRynIYJeHCyoWxCz6MrBs776OihLFyXrR0F47gp6rUtqdWIYKZD1OSa22YUwFeSi6IJUQpSz1YmSDyuAs7H6Gs9SJlfOTHXYhTXo7bo5SVPsxcBFuIoWfDOGIPthClovZi5EJICQ8VtZeiVKuSSglPjYdRCKCmurALXvRsByXJg5RowBY6sKUuxGQjtuTCUdwYhQ6MQjtGoYOK7qMoB9j/xgNE498gPvoNvN23ky1spJBupqx2YyoBemJ30ub6HJ7IF3jv0B9RpG04gosZIYqe6saSYwiilydf+C2eni/hj3+W7oEbiPRcSUf0H3n/6DI0zcWRAxvQC16UQgcjO35Ip+8faYl+HsfsYjbrQ59s5cjkWsJ7vk9T4PPsf+deSmKQnU/8hJb4F+mM3Y4pN3HCCCKJrbh6v41/x2dZ2byYtyYeYt/rP6dj8PMsbT6blR0Xsy36aTpjt/Pa+3djFd2kk9vQlU6CkW/g7r6dJ177IYrVjJZz4WSjmIaPNe4rWeY6j77Hv4EjNXC8+AyFXIyJvIfQnv9iS+yLLHctZmv8CjZHL6LDcxuuvq8gzXQgqS6KmRDFjI9dT/6YTf230BS8CcnsoGgMIoyFmJUHMTMe9KwLU/RTMULMOjGEZAum5sYsdtDs/zSPtS5ilfcCXF0XE91zG1sHrmJL5CpktR7KIVJj23nxjVWsid/AmsgStkcXs/OZb1CqtqAqbSRTW3DKXizVhaS38Nx7v8X/9B007/gCj3UsZsez/4JsbGDnzn9nxbbz2d5zLYKzAUfsoCy46Qp+lq2DV7Lv2R9j6n4cLc5Lr93HypbzaBw+m02hOtZsq2Njex2t/kUU5BXkspvITjZi5vxUpQhVMURedOEZ/B5Nu77Ava461nbXsdZbx8bwJ3i4o4633rwXRXXzwZGNLK2/jBb/jSjWJgzZj5YcptnzZdZ1XoN/xxfY+9x/8NfZfkpanES+idUd19O15zrk0gaEwnZefvePrO6+iscGLmG5+3zWbruYtYGLWeO+iG2Ba8k59bxy6Jc0xW9gTehC1vcvZnWojjX+c1jtvoB67wV0xr+K6AxjTe/m2df/yP2Rc1gfOQvf4GLaey9jXexGul/9BcrxQUwtzltH7qY1ditbe65m08Cl/Kmzji3DS9jYczHrghfyxsFfkbNXEd7xBVxDN1HvOpvm/ktpGVrC+vAZtA58kaff/i1ZsY2iGudjZzfSuJeiEMGRgiQz69ngWUzD8GUckv6EY/swRS/tkdvYMHgBUmU9U2NroDTIiy/8go3BRXTuuQ7JaWBaHmTqoJ9VbdexfKCOpqdPY1v0DFL5leT0AH1PP8Dqnk9Q330R7cO30dZ3Ne29F+IZvJz9439Er8bIF7aw3XcNq1zn8PS7/0WpHKQixykLQaYOPoZv7y209i1GKj2IINVz8MB6nnvxIZZvu5w13nOxxX6sYpx17Z9mW+A6hp/+Jw4lf0HP7s+yqu1s1naex/4jP0JIr0ZMhti57/9S776IjeHzaYrcSt+OfyWtbOWNg/dQ33IxbaHLsar15DJr2dn/E7aOXMTvt9TR+9IdPP7+D3ik7RNsjV/Etvhl5I/XUxQHGUvU0xi5mi2BJUxmV2LIbnTJywsv3s2K7jp8o58lKzXw3sFH2ey9hubhKzig/YYDhV/Tu/e7bA6ez+buT/Bu8qeI8maSqQ209d7A5uFPIKormC72kDnoRpvqolhwYeZCVK0BXnvtAdaHzmBT/Bwahi4g8PwNDLz9j3Tuuo4tgUsZeeF7CNaf2dT5JdZ0nU/3c7fw54N3MvzW9wg+93m2Dp/H9qEbmMyvQcm28cYbv2Nz4FzWh/+BEzRyTHdj5kN4ev+JR1xnM/jqnYhaB1K2ixff+DWPtn+Str3nolc2UJbDqAU3LbFbWB8/k9HXb+dI+pcc0lZyULyfZ1/9AdlMPSWrm/HJBrZ5bqal/zLG0w+iqB2I2SBy3sXTz/+A0MgNbPCdzbNj/4lsbuTDzD0c1e7niRf/lRMfdWKam3j61f9gY3ARm7ovRLSWUlU9lNQd+Abu5LHQWbQN30RBDqCoftYHbuH+yFls3HUhB8Sf8fbYzwjs+DLPpe5GVFwM7v4u7eElDD/9ZdLmBiaU7WTsVj4QVvLh0dVIYjtyqp3JtzdiJXw46SDTWhxTCOLIcY45owgJH1oujCl0YwqxOcVoGFOIMmMPkZ90kT7aji3H0PNhbDlGRe+nrPej5yMU/l/G3jRK1vygz1MSQpJz4kBwDsRstiEgxYdVFrbBHEMcjJyEGIywdeIYzGIbQYSDQRKLpJE0M3fu1lt17fva291npNFISDISsqzRNjN36a6u7d33/X2rqpc7y5MPb1XdO/aXfLinb1d1vV3dp093/3/9+z3PII8xKeOpDUKzgaMUiewqplAi0BtEZotAr+GqJdTRJonTILKqiz/a5An18uIPPyXU43UcMceJ2yLUGotZShV9uI344CrBApAZ6hVsuUxktRdBRR5rXMCXKsRqg6ne5NTbW/3eOHd2CNUGU6uLOSrgiBUsKY/QX2fqdAjURsq7EBr4QgvruIotVLHGFXy5kbIy5Ca+0sSeVAnVNlNzj1DtLCCYu/hyG+24hCs2ibQegdLDGtVJ9H2m5gGe2MERWsT6HtpxBVdpE5u7TO5v4yltLLGBr3bQRxW0YZnE2ifQehiTGlK/gCO1sMQUmKkOyqv7jHGNyf3sSk86eZDFUzpEZhNfq6OPC1hCFUdqEep7mOMWoX6N8+jGYh7S5mH0HCfuHRxxF33YxRb2CPUu5qSBMeoQKLeYWh/HHPfQR/U04NBvYIq72NIeynEDR+xijpo4kxbKYQlX6GEMmoTKPupRDf24Qajs44k7ROoB+mCfSLtDoF5n+HKWxLqGPmpgTlJzyFn4AqFxg/GDItJxhYfJ8xiTHsKDFo50m0C7RWQcoItV/PA2TvBpXO1TXPqdn+XyP/0hPvp33sr7f/7tfKK3gen00R0BSR6hGwq2Y+L7PrZtE0XRioewZEIkSZICHuPZipsQeumsIfTSkOJkwZw4mZ5wMj0l9CPiIG1hLBsWcZAyJCI/Wmg8Z4+mEW8KQiICNz28B26A7/jM4vkiGIkXGtATHMsl8tPZxfLsOkumb2pTLGcej9tIZrMZs9mMOI4Jw5AgePT200VYsQwSlhDR6aIdkUQxp/OTNKSYzZktwoplOLHkeSzBmY/YFAm+664CkeW1T2ZzTqYzXMtbQUbnyckqpAjcgNCPcB2fMIzToEKVJ3imRmQZxLZJ7FokoYcf2G+yXDziTSSrlsRy3vH4bUuWxCyJmE/jFS/idD5jlsSr205mCY5lcnYyWx3oH4UV//+CipUmNY4e41c8amQs2xaPmBLRm/4tdTOB5+FaNr7j4lj2ipC6hFcueRFL9Wk6NXFWAUza4IhXMxHfdRbTjkfhxLItsnw+6aQm1dEsKzjRY1OQJIxW4cSyGfJoarJ8TuYiqBAwDQFVGWEaCpZhokoatqxx9OLnuPTbv8hvve1b+PDbv5unfvb7+Mb+H3L01Y8h3S/gii2kB1kOv3pxBS0SH1xlcv8SoVLGFfIohxvoxxkitYE7KaM8yKD3c3iTJlN9B3OQxxkXmZtttH6WUGrhjpv4ahHp6AqOlCcxGzhiCj+0hRLWpEiollaGiTO3jX68QaiWOHXTmr7cv0Js1lKas9Fh9PJVPLlMqFeY2jXufvmDOFKqtDoLOqiDDTylgK8UscUctphLE/hxBlcuYIy3mFp1Zk6T/jeexFdqML+NfLSJ8OAqJ26bUC/jSFlcOceJ1+LEa+GrJSxhm0BNWxMzp0mol/GVGmf+LoFaY2a3CLQKgVZi5jSY2jUCpUWkt4iNBp6cZ+7WsYTtxbSmjKeVsOU8lpRn7reZuk1MMUdk1bHlPOpgi6nd4sTt4Ctljr72JNYkx6vxPsyuM3n5SUKtyNxvoozXMeVtpm6NSC9hDtaxx5t4UpaZVcWXc2jHVxf8ijL6YA21f5FYzzM1y7hiBkfIEKklpmadqVFP9bCjNIg495t40jZnXgv9eMmOyGONU07G3K5x6tRJFtdmtseJ2yHUakhH60R6nbnTZnz3EonZ4LV4n8huYokFfLnMmd2B+IBQqaAOM4R2k+CvcusAACAASURBVECtM7U6qMfbWJMi1qRAbLSwhTTw6n/9KRyxyMNwF32YWbBGCthCHn24jT5YI1Rz2JMNEqOAOb5CoG4SGxnM8UXU4QVsaY1A30KfXMLXNlGHzxBbWeTjp1MLiZTF1tZR5SeZJtsc3/9jTr0K5nADV6ryMNnlJKnhe5vMkxz65ALOZAP9/hXO7CaTu1fxtBqe1cQ0CsjS0wTeRU6mF5HVdQ4fPMlZvIOvlAiUEsNXPoalrBF625juNscvfxiCHeZKBWFwmXv9JxDkC3jmOs4wx7D/JKdvVJid5PHkDcZf/xixVUJQLyEof4pmXEYzs7hRGXu6xQP5A3zh3ns4Mp7Ej7fQ9SuowlUis8x51GYeV3jp5f8Xy7+AaWbwlBKeUGEadvDPSrw4+H1euf9+bGGdc7tLbLQZ9TOYbgsjrvGK9AQHn/k/+Yb0O0ReFT+ucDh4knnQ4VTpEgzLDI4/xteFP0AyL2LZZcYP8sytm7jjErFWxJW2scQcpriJq+QI9TJnUQ9DyRBOy3z5/r/lC/d+l5e/9B4k5SN84aXf5sV7v4cuP4M1uMzryT62XqfvXOJzL/0Wz//5L3L/8L0kQY7ALDC4/xHE8ZMkVhZdXsOws7w8+Citm7/Ep77wG9w7/EM09cPIwkW+8sq/4ZXJ+4hmBWKzxJnX5FOf+TX2Pv2/Mx7/Ma6yTSS3cbUmgnWZvc/8HDufegcHn/gR1orfw/3Re7C9i7hmBuV4DWecY6ZWONWrvBp+ms//xUc4+LP38NyXfpePf/E3eO5z/4zdF97Ftb/4NQxtHcvMc3R8kduf+Gd88jPvJk620YUt1KMqyugKtcbPcueFf4yuX0I6vASnt3nl3kco7b2TP/viu5gl2wiHT+L7BW5//t3kb/00F8o/zO1PvZvG8/+Ard7fprT7s+jBBrJ1hd3b/4j2zX9I7ebP0fzU3+NK5wcpXn8Hlf2f4dqd/xs/2EMS8sBNGp/5ddZ6P0Lj9vdwtfptfOHe73EoVTDMHr5Ww4iv8rGtt1LY/7tkr/8kG3vv4HLrx2g9/79RvfFzqP5loldzPPvn7+Jy6a1cbb6V0s0fJXfwVoo3/2e+2v9jpq92EYVtxve3mJt7REoTV8hz+LUPoxoZbn7ml/nDS9/Gl+7+DknYxlIqFNv/C081vg/DvkhklVGPNrm290vUr/0k9Ts/hRtk0ftlTtXbfObP/xWXen+dy7e+k8uN78ZwL+M7HQLvJrf/4hdof+Jnebr0PWR3/hpXKt/C9Rf+Dpp9Ed2o8vX/8IeUmj/N9c/9I/T4KrFf5dzdYWq0mBxd5GLlB6kfvAPd/hNmcQZDzvDx536Tq7l3sNl5O/a4jCxvU9r5ea5WfpTtyg+xtvHX2ci/lduf/UUurL+NBw9+C199Gkds8+LXnuFi+W9wofxdPJN/G839v48Zb3DzhXezUXo7Nz/xTmz7KZTBBexBgee/9Itcqr6NDxb+Gk91vp/1az/Alcb3IehPYOibJHqXl+/+CfneO2je+ClE8cPI/aeZehU+99l/zfazP0hh5yeYTpsYZomt+k+x1v0b/PHGN5PrfRfN3Z+hfuMdPFX6y7w8+pcY2tMc7P4fFNo/zkcr34ptPcVZ3MIalhh85SLS3UvM7TamUEab1Pjs5/8J1f0f59+u/2e8v/oWPrr/l/hY6y/zhxf/W75y71+jibf4ylc/RLH9o3x445v5k81v4pnGX+ED23+JZ3p/lZfED6AZKcjyxS/9HlvVt7Lz/N9CMf6U2MiQWDVKzZ/iie2/wmbnxxCVi4ROha+99F6ezHwHHy39l/jJBaZmG1dpcOMT7yKz+1YulP47rua/lT/Y+CaeyP83FLrfy0t3f5Xx6I+wnQuUum9jvfktfO1r78XW88yDAxytwnDwBC/8u39MtvUjbPf+Jk/n3kLh5lt4svEWqje+jfv9f4offIgvfP3/onjrJ7jS+kFk9/141jqu3qVz85e42P4u8gc/jGqXseQWvdv/hO1bP8FH29/KE/n/gvdf/M/Z2Pkhnr37GzhGlaP+H3Fl+9t5OvvNXG18Kxu7/wOXev8Vf1J6CzduvgtdXsMSMmiHG7ijApFc4/X4gNeSA45fuYyr1nh1egNTLOEqVVyliq/VSZwuUn8LX6/ja3VctYopFJl5PQK9gS2VOfH3MSZltFGBmbuDLZfx9RqeVua12QGB3sRVqlhikdhuMXVaWFIOVy0Q2zVO/TaJWcMWs8RmldeSPaTDKxjjDHO3tTCyperS1+J9Xov3CdQKwv0rvJ4cEJottHGO0GgSGU3mdpdYayA/2GBudtAGWZR+hlNvl5ndRT7aIlBqJGabE7eHLZfQxllCo8nU6qYzkXEFa1Amkjs4QjUFdk7KxHqbQG1ijNJ2rzUp48tNZtYu2nEBa1whUNp4chN7wakI1VRHao5qeFIbV2xx6t5g8koGfVDGkRoYkyqh3sUS65z615GP8+ijMsw/TmLtM763jSu3mbvXV62LQO8R6D3Ow9vI/SKe2iG29tBGFfRRlal9wHl0G3mwjSWWmbm7JPYe2rCCK/eY2bfw5D3Ewyxnwc1Fg6OMJ+9iC7v48nXGr1QXE5IbqMdN7MkennwNfdhiat/AEhqYwh6uep2p8xzqcZMz/+O4Yi/92XRYxh51sUZdpsZNXGGXuXUbT9zFOG7hCjuYwwP04Q4z+w6hvk9sHqAcV0nMm3jyAVK/RWzdJjSvo46a2PIOxmSHufcpfOU5lOPUKOJqLbzgJoPJHqH1Wa6v/RYXfvltvO9HvpPf/qn/ied6azj+ACdQEcURgZOCGpfhxGw2W9k0lg2EKIoWk494NQFxLTdtQfjRYyFCGloEXsjZ/IxpPFsxFpIwWYEmw8X9s3i2smWkYUWyYlZYhr163PLgHnohgRcuAJwpwyGJpvhOyopYwi2nUYzvuisdaej5K2tGGIbM5/NVUDGdTjk9PU2ZE37wKERYhBJLy8l8OmOeTFdzj5PpjFmcBiSn85NVuLFsYyRRlCpI44RZknB+cpoyMmbz1bQkXpQCPMclCafEQdpK8RfhzHICM0vmBEEaVrzl9TfOmUY+piLiaQqxZRK5Fr5rEoTOihcR+ku+gv8mCOQjsKS7mmw83nI4mSULRkUaViwnIMt5xpK98LhdY9nCeHMT4dEUZDnvWM5RliHH47yMZaAxjUNc21q9zbKF4bvOQr3qEoVpY2RpC/E9+01ciyUE9PGGhmOZzJJo9ZyW9y+BnY+mJsuGiLf6fL3ZFOKSRD6BZxP6Kdti+VyWGtWlHvVxDarn2Li2iedaeI6OY8to6hBVGWGbKoamIwsyjmrw9c89y8bv/Qq//7e+mz9427eS++Uf58GtP8YWcsiHRYR7OexJCgGSDjcRH6wRqGV8tYT84CrmMEOkVnGFIuYwnXTMjC72qIw3aeFN6nhiFeVwE1coEch1zOMSRr+CPtrEU9IJhTbYQhtmiPTUgmEM87hCjkhNuQjmaAtfLjA1qvhSIbVXmGXUwQbS4QaB0iAxOwRqDfV4g0ArMrUbWEIOW8gxtRrEZg1jnDIxPKWILeZx5SKJWceTiyRWHX24hSOlmlC1n11YNjq4UhlHLOJKBRwpT6iVscUcnpI+LjKqOFJuNQHx5JQIPbO6+EqNE7eXsigm2VUDY2btYY6KRHqdh1EXfbSOK+WIzTq2UGDqNnHVIrFd5zzeYeo20ScZPC0NMVKFazod8dUKidXEEvJ4ckq2jpQ8jrhNYBSxtTyxW8NVc+jDddxJhkQvYQzX8eUcsV4i1koLC0eOqVEhULOEao6pmdo57EkGXy4QKiVCpYQ7KRKpFexJJp19iFu4YpYTJ1WiumLaxAjVAqFaIFDy+FI6NVH7V/CVMlO7SaBVcOVieuhVSiTWIrRSS/haBfnwKiTX8IUC5mibxG7iaOUV5MuTK9hCEWuSRz3OEBtNTtwe8tE6jlRg7rSZu208pYQ1yRJoFeZOG0/eJtYL+HIGfXgZY3SFqVUg1DKE2jausokjb+Aqm4RGltDI4qlbeOoW8vEF3HERe5zFk7dx5A1CI4OnbOKKmziTTdR+FnOczqRenXYJ9ByOuIkxWMObZJmZm0ytHJ5cIDa72FIdQyhjigVOgxah3UEebqOPsuiDDJ6YRz9eJ1AKTK0KkdXGl0voR1cJpUI6mVIquFoBS17DHRexxE0c/SqOukaslYjlKtpgDVfbwBGukOg1fKmFJ7cwxcXBXMsgjrfwzCyulsMUsij9Dcb3LjF1qsz8EorwNGI/x8PwNo7QRB4UMLQqrlPH1iq4coVodIUTNY8/KaAd54ntHTSxhCJm8JwiibuHo5UwxS1mZpPXnRsMv3qF86SHalzGNLaRRlki8xqB0sMRCnhShlO3gSeV8dUGidEhVFqc2Pv4ahtNrDCf30Sz6oRCD1/p4Vk9bKOOMkq1mq/HO1iTLVyjiynnOI+rqP0LuOM83rDCidZBeOkC0aiAfZTjzD5AH1bw1TaeUsUVt3GFdXyziWvXMbRiquoTawRaC9uoIspbOM5FAiWDe1jCn+ygKV0GchbF2kLVniH0m7hmA3lUwBRqnLj7uJM8iVbk3CkxHXUJlB00tY5t1TmNdlPivlhhIleJ/SaanMPUi3humdAv4Ro5YqtBpLdJlAryaA3HLaLLW2jH63hCgSRoYgRF5k4Z8ZVn8EYF5mYHXcihaTkct4Yk5VD1EpbZwDM7CEfpNjoy9nDlDsJhHk1vYdpZFOUy4iCDOW4yNVqE8jZTLYumfwrHbaIZf4TjfARbLeHKByTKLlM1h2820MQCntPE85qYVg1ZLuFYHQJnl8TdQR5msbUytl7A1LbwvRyaeglFuYDj1bCMCp7RwpGaeGKTQK4TqmU8OUv/OEs073I0fhLHKeEZPTxjH1HOMzIuow03eTW4ifSgxOR4C1XfQDXWUSZ5pPt13jB7zO06ppVjpGygGxXOohv4Yg39wTavnd7EMYo8uP9BAn+dWbKFq20wM3eYyjdgehvHrnE0uUwy7/EwukYgNIm1PRLvJl5SRlavIIwuEBhFTv0dDKmMKGZxozruaBNxfAXFzfD1B3/KZHyJ8eFlDKWOrLXR1RqOepFIXsMc9PC9FzBmNQ7lD/Li197PWLqI6ZSI5/u8dPdjDEcXcPQsvtTAfNBEFzbw7Bov3XuKZz/9mxjBFq6bRX6QYfClbUKlie9WuT/8MC8/eB+meJFzp0JslBFHazzQP4SgXMEUyqjjCrrT4MXD9/P8n7+Ll+7+OtOgwdH4Q3z5/u8SneTxjSKOVGA0foqvHL0Xof80prAG0+vE8g76UZbEKHLi9ojU53D6BU6DJkPpQ9z+i19k99M/z93x+0jiCtLRGurdEuZgC0+7yFe+/M9ptf82n/v8r/HKgw9ieWV0o4JrdPHUXcZHG7z44u/x4lffg+/kMCYFPKWAqjzD85/7Fb788v+DrKzzxsPrDPpPcPvOP8QMP4hjbSLeK6Aft3CMGor5DJ/94rvpXf8ZMr0f5tqn3snR+APANQIzhzq5xGf+7Nf40ou/QWg1cJQGryUfZ/Igj6s3cO0yn//ie7n9iV9lZ+fnaF/7GT75xV/hePIhzqN9PLnD3VfWaV7/dT75hX+BP7uMoV1GF2v8hy9/gOe/8At88gvvQlAqPLSe49S7yVe+9j4ub/8Amer3c+v5v8/H/+zdjOR1lFEGU11DUT/I7U/+DN3bP0Sm8+1sdL+F7me+H028TGQXkPtXCJQqZ84ukdrAFkr4ahVXqeCqVRylgqdWie0WrlJJg3U1DSxcJTU82FIZY1JIgwu9znmUghVtsYYllfHUKpHVIDBqaTt0nMWWKlhiichsEltNXKVEbDew5RyGuI0lZPHVIoFWJtTLzOwGtpjFnGQW3IptzoIukVFDPlrHHGdRj7c4cXvM7A6eVseSyszcHuakkJo/lBqBVCVY2EQivYEjlhaT08rq/6FWxxTL2HKVubeLLVTQB3kitUUg1omUFp5cS+1Ecg1fqWON05AiVJtYkxKuWCfWu3hSA3NUwhGqi0lIB09K+RZz+wB9UMae1JiaeyTGLta4hjWuEVs7eGoLU6jga20CvY2vtZD6OWyxhq92MSd1XKVNqO+Q2PsLjWgJY1zD17ppw0LtEJt7WGIDV2njSC1cpY0+LqCPi/hamxPvBnK/jCP1mLvPkpi3CPUertImUHcwxi0C9Rq+fJ1QvYX4oIV0VMIS2njKHq60h3rcZO7cwRI6yP0y2niXQL+NLe5jjnvYwg6euIMz6eIJPTxhD1fYJZAO8MQ9nPEO1rBLIB+Q6DdxxZu40nUccZe5cwtP6aGPGthCj7nzHKF+B0vaxxR3mLp3sMQdPPUmjnSLyHgBSzhIVapGFz+4zZe+ksdWXmD/0m/wp+/8Xtbe+eP86o/9j9z94jUG4xeR9SETYYSl6QyHQ8IwxHGc1SRiCa5chhVLS8csTicYcRBzNj8j8EKSMEnvW0AyU3hkQhwmC97CdNHEiJkn89UhPA4esS2WDY0oiDmdnxEvrrkMK2bxfMXDeHwikoTL1kayMnskj003loyJJElIkoTZbLYKLJIkWTUtUvRBuOBNpCaP5eTj/PQsBW7OU3vH6Wy+mnnMV7rRNJCYJVMCNzV6TOM4nYlE8eLtk0fPc3F7HIbMp1NO52eLucd8Na1JbSVpmON5AWEQ85Y3eEgSeWjiGF9TiSyDyLHwHRM/sBezjeVBecmeiB7jSQQLPoO7CBDeHFQsw4AlhHN5vcfbAelMwn/TZGQZjCzZDsswYNleWIYVj5oKjyYlS9Dn4wHHIz6GuwoLosAnDBxC3ybwLDzHJPRtfM8iCl0cS1uFC0umRWrkSAGX82m8AGemHIkUqGmvgpC0jZEyJZY8jRSEaa0+Zt81CTybwLfTuY1rkkQevmcR+PaqYbK8tu/aqznKEqbpeyauo6IqAyTxGMtUkSYC4kRCOO7zxef3eeJX/1d++4f/e/70x76DJ376OxE+/SS+XGByN4t4L4c5quCKNeSjLaTDdRyxwKnXwRhspZyKSQFrlEc/zqL1s3hCFXdSQT3M4U4q+FIFTywg3ruM3s8w1TsYx0W04QahXsaVC6iDTaxJPv0BMUr1kYFSxJcKuGIOa5TBmWSJtTL2ZBt7vE1iVTEn2+lcQG8TKGkV0Bxv48o5pnYTVypiiwVCPW01qMebeHKJ82CHmd1COlzj1OuSmA0Ss5HyIcQCU7tJpHewJuUU+mi2ccQioVbFFvIEWgV9uImnFDnxWkztBpFewRFzq/nH6JU1XLHGa/GNNK1X00lGZNSQjtZwhBr2pIw5fgSBiowyxiiDdLiOJRYJ9DqmUEA63uJhcg1XqaCNssiDLYxxlqnVxJGK+GqFN6bXCLUqwv0rjxgV4jaeVsBSswRWGVPMYE+2iJQ8Mys9dEVakVOnns47jq7gSVlivcTMKhHpeUI1R6jmOXHq2JNtwoU9JZCrBHIZe7xFYhRhtoszyZDoNZxJkVhPg48lQFMfrOFJWV6Pe2mDY7iJLWSZ2Q1io4ot5nDlApFRxZXyWEoBXy9jDDeZ6VXke5d5GHQxhSyuXuY83CWxmoxeuYR6vEmoVRea121sscDUTsMpfbSFLeZ4Y7qPNtxEH24iHV4hMUrYk008aZupUU5fH28Sqnk8cZvErqAN11LwqZbHkbYRD5/hYdTGnGzgilms0dYqgNEHa6km0Szjy1m04wzmOM95kDY6lOMN9GGGSE8/VrX/BL68llpHjjbQh0ViM92TSv0CxqTC3NvDFkuogw3McYZTp4MnlrGHRbSjGnO3hymlYNoTax9v0kLpb2IIV5g7PWZWGVe4hH58MVXfChWM4SYP/QpTPc8b4TXUe0WcUYNYa+BK6deUK9ZxpByhVlko3erpNEstEmg5IjNHoh3gyz1CYzeFbR3msMcVZlaPyGwTja9wphUIxlkSuY50dwtnXIPZc6j9PI7WYeq0iZQcRn8tNQOpHV6bXWdy9BTaZD3V2MkdjHGZM79FbORwxRz2qEygtXGlOsZxEbNf4sTYx5c7KKMKgb2HM9gjFA7whB6xtYejNdCFHIlZ5cyqESvXcCblRTDQJJFaeMdNgmGDM61DMqwRHFd5zbyBP2wRCm38cQ13VMQfFzl8+SrasExs7BFoPVytjTap4MhNXKnNeHSBWCtyLreJBl20QQdD28PSW6ijLRxhB19Of0mTDytoxyUSs4WnZAn1DGdKhkDewNY30YU1/NEm0WibmV5jFvRwjSamUsZWSyRuG1suYy4o/Z5cYq41GD9Yx/d6aFIx/f6pFIidKoZZIhIbJHKDUKgRjGucmwfYgwae2sM1eoRquiF2hR6esEusXMcd7RDL17GPu2iH+xjjbRKrxFS7jjvYJ5LynJpbOP0rOMfPow9rWPImgZZlprWxHtSIhConeh71sIgvtrGHNUKpw6l5HWfYxJ90OTVv8Zr/HOagxugbm8z0HaZam9HXLxHKNZjfIbZbyIMMtlQj0ruEaht7UuTc73LiNLD1PaRBHmuS56F/gCt1Efs1pGGJ0Okgf2ODM+vGYse8h6WUUIdbRPoO1ngP9egiM62JP2kj3a3ginskxjVOjB7RuITdb3JqXcMYFXGkCo5QZ6ruE412mE9u8tC+jiM3keUqtt7AE2rM1B6u1EOTd/HtLpGzg3qcY7aYpblyDXlYQhrVOVELHL78YXS7gO3VOYmuoRyVMSf72MbHidyP48hX8YQrOKNr6NILSHobWd0mMDrYeh5NqmIb+4wGZUythm/UEe/lUO42SPQezqSL8EoN+UENX25iCyXuff4i3tE1EqWNKafhkTBYxzy+CvEOh19+AnmURVFrnIXXCYQmvtRBV5u4fpdR/xmmVoZY7eCYde4dXeD8/EbKEOqXcLU6jlfnzNnn1KsyfOljTLXrTI0evpp+Xz7VP8tr2h3MoxKBVifxmvh2hchqItzdYirv4fQ3iMQ8c72MO9kk1oucOG0CpcXklTzacRHpqExk38BVW/hakZlbxxSKSIMyoV4lNPM42jqavIYkbuHbDWw5S6BuYClr6fRS3Uc7avJ6dIdAr6KIW9huFS9oEYfXMIQe5mCPqXYHT9gjUHeZOTeYmjv4SodT7xb6qMHcvYU+aeCbbc5m+0TKvyPxP42qtXGNDufOLc7MmxhyGc3PE/o72M4mmrxOoB0Q6V1c8xnm8yKauksy3uHcuMWJfgOpv46hXyKOMgRGhfE3ttEnVzgJa3hGgcHhJTy7gSpVmcWfZDzYwZbWCPUctpBNwwmlgSfXCbX062AZKlhSEVPME9stlOEWvl7lNNzFU2tp4KPWSOwOJ/4uodHE02r4Wp3I2MUYl9NGg1nHUQpM3VYaTNgdfK1OoDeYuV0cuYQhZBk/uMzDZIfEbSAdXcFXS5wHXXy1hDHewpXzK2C5K+UI1CK+WsIWcsRGnZndQTveTq1pYhFHqXDi7zK5v5bqybUGU72FNcyRmM1Fm7VEbDSYOx0Ss4lyvIk5zjL39vH1FnI/iyWUeTW8jjMpYw7yWIMC58E+8uEmnlxhZnWY2V0csZx+7tQ6J84u9qSCNSkzs3eItBa2UCHUUlinOSpjDEuc+9fx5RbjVzZwhDonzgHmKFW7mkKFxO7hqU2OvnGJyOwwc/fQx0W0YYVA6xFoPeR+kcn9LIHWSwOKhd3DGNfwlM7qd4rI2EUfVYmtvQUUtYx4lGPmXH+M/9DCFnY58W+iDas4YofEvIk57uHJ1wm1O7jiDWyhy9y5jTluo/RrBNo+M/sWvrLH6G4eU7iGLV3HU28yuVfDGu+g9ZvE2nWM4ybOZA9nvIsz3sU47qAeNnEne8yMO/jiAfbkBnPn+YWStJfqS7V9HHGHQL2Op97Cla/jadfxtGt46jUi8znMyQ0C7ZOcep/FFnbxtF1s5zYT6Q7G5AWaH/nnXPyVH+XDf/N7+Dd/7we4UXsKSX0Z1RYIgoAkSZBVnTAMsW17dduSVbEMK5YBwVL5mSxCBM/2U4BmNE3nIQvl6LJ9kQYcM06mp6uwYakQjRcH8dniOsFCyZmESQrSnJ4sph3TVaNieS3P8VdhxTRaNBkWIM0lY3HJjZjGjwKK5dwjiiKm0+kqrFiqUJfMiNP5yaIZkVo+As/n4dkZJ9NZ2o5IpquWxel8zun8hPPTs7RdsXjM6n0vwollQyMO04lKtDCoeI5L6IU4prNqrkwXTZF4YS+JwiRlVMCrxKGLPBrg6yqBoRG7NknoMZ/Hq8bCsm2QthSiRWPBX2lDly//46AiPWi7K+NFav94pBx9pN70Vg2FZTDyOJfhUbPBWz32EfPhkSlk2ZhY/n/52GVY8HhDIg1QXKLAIfAs4ih9PYk8osBBVSaPtSWc1aRjaS3xHOuxsMVZBSrLkMSxzAUI01m8P29lAXkUwNj4nkkUOkSBjeca6UvHIPSt1efPsUxc28LUVSxDXwQVFrap4doatiWhyMeoyghdFZFFEU3WUCdjvvKZGzz1m+/kvW//dp76yb/KxX/w/dy98T7koyuo/TL2pIF8mGP08jqOWMaa5FH662nrQCriCgW0/hZ6P8OZu4MvVtGOshjHBfR+llCuYo+38aQcgVLAnqTqylhtMrXrKP01PKVIpNc49boo/S08ucq5v08gp79cB0oRT8zjTLJEahlPyhNrFSb3n8FXSkytNsL9DbRBDn2YZWY3caQs2iDD1GrhKWXko3WU400iPVWiaoMMxiiLLRSIjcbisLvFzE4rhfpwm6m5Q6A0Vx5uT07ZEaFeI9Rri6lHgciokJg1XDk9HLtSHlfOkxg9fLlBoDSZOz1sYXHgk9IwxJebuGIVVyqRWFUm95/BFrc587tM7TbKIEdotHGVOo5cQxsVsMQKntrAUxuLwKRKbKRaU2O0TaBWcOVSOgcRtnHFbRwliylvY8rbGMIW534LX8wiH15aw8aG7wAAIABJREFUhRVq/wqhUkjnHVoxZUloy1lEkcQo44pZPDFHpFXwxDz2uIB6tEGoFEiMIpGWJ1SLKIdreGKZSCtiDteJ9RKBklpAHCHDzKwSKHk8JXWWn4ddpnYdR8xijDZTR7pZxZRzDO9d4Nxvo/fXsIYpo8TXSvhmBW2whSXkOPW7uHIRc5IlWahmI6PG1K7jyXnMSYbhK08TaKUUfGqk0FNH2EY/XseeZIi0Mr5UxBMLeGKBWKthjDKog02McQZPLqZwLyF9H46Yx5U38NXtxSSmjDVKgbGBWiCxKjhyGkAFahV9kMMY5lEG27halchpYo3LBHIVXy6gD6/iKVm00QaWXCJye2ijMvIgS2BWkQZXcJQ8an+TSG6j3C1gH/VQhzkMY4vAKWMOKszk61jDAsr4IqZYJNbyBJMrBOIWtlgitrtIh5dxhhfw/asY2iajo3Vm/i6RXUMbr6WtE7lJpFVxhAKWUCQ0GsRWE08pog3XOPXqxPIO2jCHo5eIzCrRpEQyKRHKOaZBEVtOK6iOXEkDo+EGU7OOK5aZmjtMhnl8tciZlefUKqINt3G1NqZQIlSL+GqO82AP9ThPbDaZe2V8dTP9vjCsEdt1ZnYDX8wRCDke2m1OrBZqP4OvNrCEbWZGDX+Sx5wUcK0mUbjD5P4a50aHRDsg1BtIg4vMgpRwHhv7SIc5Tv1dYq1LIFVRH6xxatXxFvMuSyoij3KokxyB3Gau7TMzdrHVMoZaSIFsL+eZjItYowLzSYnXtC7epEFo7OGrdezhOt6gQSR0SJRdrGE9pchrDQwxjypkmOolbCWHZZSxpTyJUOA1rUooZlDGl9GEGr7RJLKaWJMyrtAmVneZGm2M8QYkN/H0LoJQZzzMceI2mGk5AjWPKmYxxTpns+vYRglXKTOVewTjHpF5DcPuEkgdTp1rxHqHQG/h601Cs5VWtuUa/uQmkblGYFwkEPexB9eIjAK+fgVXLBFMMszsGrHbwFXK2Md5XrV6REqZ4YOLOEKOM7fLTG9gHWex+tucWx1mWp3+ix/FGGRI9DqxWiOS68RKE2dYwp9UieUmoVwmVlNTUGJ2SczOgnGU/rw4Te5gjyo81Dv4xwXO7D20URlPbsL8OfBuIb60zsw/wJDLOGIJa5Blbu0wc6+jOVXkUYFE3CEW2ij9LaRxBl2u4ai7SN/IYR6XOXH3kYdlhncLBPIBc22PaFREfWUN6TBH7F1jcrhFIOaZ6xVCo42u76CPKuiDCpx/mkCqEChZArVAbOwwtZ7lDbPNw2gH0yojiNsM761jDWsE6j6Gsoc83kXoP8HMukIg7aFPPokidxGPNwnHDUKtiCPWsaQd+nfzGEoNz6zjq0304xozr4sxaOINr3GufRzruIorVrC1OqF/gD2oYIkdIvcOntyl/8WPcCZXeN3bQ5/U0Ic7nKi74B8wVSrokxK21uLE2uWh0qT/7y8Rmh1EqUAS7mKPK5wZ+8R6F12pYR62scZXOPfrBOIec2uX0HyaUF1nKrzA3L2JOa7jiXUSrc0b4Q2ccRX9qIx+XEUbPoV2vIY7qZGou5y7B4y+cZHJyxu85j+LP6riiFVCu0tg1nGFPDO9jivVsLQutlhEvHuJN8IdbDGPKhWRJwUcoUQ8LmIcbXLq7WBMyvhyg1OtRyw2UAYVVHUHX6vhS13s4z2c/gH+cA970MAXunjCDtawRKTVUAebML+DOWnhyTt4ShNXLhEJL2AKO+hKjpOwjjfcIJG2Ca0NdO9pEu0TmEoBWy9y7r3AQ/0OiZRhaleZep/Gk3O8Zt8iHt/k1P44s2gHYXSZh8EBD7VnmflltOEWtlDhPLjB1NzDGLSY6Z/mRPsi9uQqvpI2DE+89NAaaG0Sq4sjVYjtJpFVx1VL+HoVT6vgaxUcpUhiN4mtNvo4v+JSOHLakAj0Bq8m10msa6iDIp5W4zTq4qoFXLVEZLVwlTqB0cRTa0jHW7w6PUAdZYjtlE9hybmFTW0TXynyMOrhKan9I9QrhHqZ2Cwj96/gynlO3DbqIIM5LhAbbRKzi6NUMMUiU6eLdJQGCpFaJ5CqGMfb2GIeY7yNr6R/HIqNGraYRx9mCLUKntrCVZtYQpVQaxFpLSK1gTXMM1+0d7VBZqE8rxCoVXwl5ZLN7A6x0caTaliTEjOrmwZAkxLWuEioNXGEKua4TKC0iPUuodbmPLiOfJhFHxZx5CrGpISvNbGlCqZQJjI7SP0MUj+DK7dx5Bae2kHqFwiNHWJzD/EwvzJ8WEJj1bwI9R0soUGo76AOyiT2Dp7SQjzMIR2VmNo3SaxbaIMO2nGHUN/FElrYYodIv44r7RNptzFH+/jybUL9GnK/hq/ucurfwVd30AZ1zEmHE/dZbOkGjnwTV76BMdpFPmxgDDqYgzaxeh13so8r7OOM99CO2kTKTdTDFuaghyfsE6rPEWl3UI+bKP0qrtxFPqqgDpq40j6h/hzGZA9L2mfqPost7eOrtzHGN9BHt3gt+vdMzY8zelBB12+jGZ9h8uA5dp7+Vzzzy2/nyt/9Af7lj30Hn7uWQTXuIVsTDNvCdH10P8Q0TWzbxvM8kiRZBRTLQ/2yEbFsQEyjJdQytXEsWxPLqcc8ScOMKIgJF62L5aH7/OQhSZiyKB61IpIFVDN9+/OTcxzTXbEvpvEstX4spiGRH61un8XzNFRYBBTL0CH0g1VAsAwk4jgmCAKm0+mbwoolV2I+nS3YETN812OWTDk7OSWJ0mbFo3ZE2qZYAjVPZnOm8QKMuWhXTBc8iuW1Hwd1rsCcXqqDXRpSQj9KTR+LlslsYT4Jw/ixoCJwEQd9Al0jNHVCx/xPph9LiObjUMylinM5tUhnHm8OKlLGRLwwgyT/yXwkbU5Ej/EkwtWcJGVC+KtJyHJmsWREzKfJCuS5fNyydbGEey6Di8BzH7OSpPONtB1hEXgmnmswTXziyMW1NeLQIQqdlWp02ZhwbRPHMgg89zGTif+mIGUZSjiW+VgLw12FPcu5SxrkWDjWohVha3iuQeBbuI6+aHqkj7VNY3W9ZShiGRqh7+C5Bo6toOtjNHWMaxs4lo04kZj0D3n5C89x6bd/gX/xg/817/neb+LyO38A8y8uIx1ewhjWMEc1hHvbSA8yuFJaj5OP1lH660RqFV8qIj9YQz3cZGq0F4yKbXyxjj0qkOg1jOEGrpjh3G9ijjYZfuMCoVJLD4tSmuj7ShlHKmILRbRBllBrcOq0kO5fxh5vE2uVhdo0m5onxDyWkEknF2KJUGtijospJFEp4asFplYLR0wnAYFaxRhlVyGEJ5cJtRq+UsEWCmlYYKbTCVssEKhpTe/UO0A+zKAdZ/GV6grcdOJ24OEtpnaDw699dNUCiIwq0tFVzsMekd7hzLuGepxLgU12l9hooA0yvBrtce5fxxEraUPFbxPqRaZ2HeH+ZUKtxllwHVOooo9KnHgHiIfbuEqTxN5NYUVKGX2YIdCqDF9+BmOcZea0mTvpfe4kgytuY0vbGFKGxK9jCFtEWpFoYeJwhEzKjTheQzm6zMyqEmlFhLtPEyjb+Mo2c7uCfHgJa7zJmdsiVEqo/XVmZgtPLDA1Kgy+8QSnbo1YK+EKeUYvXeLcb2GNNzl1GmjHV3notwmUPOrRZQIlz6tRD0/J46uFlc98dPcCtpjlPOwyjzrIx2vMrBrnboszu4F6vEZs13D1IuZ4G2O8zdxpoQ420QabeHKR2KzjSAXUwTr6aIM3Znsox2uIh5fT8EIpML73DMrhFR76HaZGDfnBVaxRllirE6k1lAcbiA/WOPPTyc7w5YvYYpHEbBKoVYT7a5jSFTx1i8QsYY0ynNodztwucv8q0vFlfCPPWdRBHW5hDAuc+gfEVhd5lMVQiriTa7hCh0CpMnfKzLwcvrmFb+Wx9BzaqIQhFAntGrOwQWCWsCYFIqXLTL2G09/DlMrEsyqGvo07aaK9UuXM2SPyCoiDDbT+Rd7wyvjCJpHVQhikbaOZuslQ+wCKfQnbK2OaRUajC5zO6ljqNsN7l3CEQnrg1Os4SgVXKRNbNUK9iNK/hHmUJ7ZqOGYGR17nVbNGeLyJJ1xBkz+Krj2Pqd/C0jt4VpnAzmHI6zhqFkspcDK7gTZaIxAu4QtXiew6k0EOV63zerDL3KrgCgXUwTZnYRdl+Az6+CKvhbvM9X3k0UXU4UUeBlUIG+iHF5hqBc79FqdeG1P+GIGSVuN9NYuuF5if3GB8fxP97jbquIil5XGcLVRtHUXJ47s7WHodWdjCt5qIx2s48iauchVHuYohr6OqWXSjQuLVSLQ61mGeUKlialnGo4uEepUzpYdj32H8yhaYLQh2eOh0MCdZHHGdU2uLcJQlHOeZa01OrB6R0UE6zmJrDWy9gS8/iyHfxtDuEBjP4o96nEhdvEkRQ85iSi0Cs405yRNpbUJpl0DcIVKbWMIG+iCLKtQw7QNcu8fcbTDTthHuPkloNdG0KoZXYShfZj7tMDXaJNoek0EeK+px4nYwJ9so43VOZx08t4BpZFDldc5Pe+n3L/1DiOPf5zS4iTHaZxpWUaSnmPrXCNU/xdMvoSnb2FqVE6eNL+UwxSzz+XUiO4erbuFIG7wetUj0PPb4CtrgaRIrg6Wso04ucxY3cNUskVnm1G+h9NfQjjexBxleD/fR+hnkowwnbo/zYA/pwVW0/jq+0eTU7PCa2kT68pMkapVAq+EKRYJRAZw9YqlC5DQZPLjImdcmkUt4Qqo2FMIeptXFGRdxh2u8Nq8Sz2sYbhdVu0mo1HCVIrOohyJWiP1n8fW9tGknX8U+ukpiNJmH19DG2zDtcGLmSLwmhtUl0rok+i5TvYt6dJVI2+RhWCPWW0zuVniotJnbXeazfWw7hQ3OjAa+WkOa5FDELp55CU95AmNYwdc/jW/fwBznOZG6vB62sMdF1EGNo5czOGaDWdRGGmwSmT3iqIYlVZkqN4hG+0RiC1cvIBtb6HGVUGhjT3aYup/k1Pn/yHqTGNn2PL+rFuxggbzAAskgEJKRGWzUbBBj4wXCCyRkJATqRYNlS7YRyMg0qMvqrldV790hx5jnMec7vVdV7ip3G2Pj7qbd3VX13r03M2M+8zwPEZHDvfd9WPwj490nFkehjIzIjHMUcU78v7/v9/P9MXgvSMcV/EmND8uf4s9eEE+7RNe7vHMbWIsisXlENO/yQT0mlweEeh/b7GCqDdbuMfGiRaz1kUYl1tqP8Ra7BOo+6tsWidFnHT0iVB9hv3lOFA9ZJqeYswryl3t8Hb7AnzfRRkV+8Ye/xTKt4hl1tEmb6VdVVv4FvlbDXhTQRnsQnBCoNcaXnyJPnrI0G/jTArHRxdK7pHafWG5yZx3hzuskwSmG2uIuuOBOHaK/3sOaFvmwfkas14lnFe6MEzzpGFk6Rbn+DTLzkFu7RzArYVz9kPuwTKQ/Rbn+BHda5l08xJb2iK0m+rgG+e8Qah3M6S7WVY275Bh18RmBfkg8qYL9CnfeI4nOCSY/JrYGWEoNf/acW+lzyF9iXh/iSD8i9gu8T15ivD4iVj/Hc464u3uBs2jy3vgxidXFlZpEWp8P6Tnq9fd4n1T5kLRJtSrG9af4coH7+IRAazP5cpdA65E7x2T2AGW8T2i2WAYDMq/H5PVnrMIhjlIhMBrb2EfmDjHnFeTRAavgBF8XLAtj2uYmfE5gtFhcPcaSC6wj8djcO+EueYaviRiJMj7gPjsnMBqYUoHc7/IhPydz2ijXOzhSidRqCSaYVsORiqR2A1s63AyKOtzHZ9yGZ7iScACn7gBjXibQ2/hKQ0Q6tA6J1ubGPdpEZJuEeoPYaKFc7xJqDVEpr4hKeE/tsvLP8eQ20pt9IrXN18lznEkZ9XqflXeENSvjyXVcqSYiJ6qIldizKrlzhCc18JUWrlQnMXsY4xKR3iWzjkiMAZ7UJlS7GOMK1rTGyj1l5Z6S2ANsuYE+LWPOa9hSA1dpchNd8D5/SWKfoo5qRMbxNvKhTxqs/Oesgxdo4zqhfrR1VFgL4a5IrFMi8xjluoQrd8jdcxLrHPmyweJNg/voZ7iLM/RJk8QSbgZrNsSaHeNKF6TmT3Dnz5l+WWXpvmLpvcKVB9xGX2DNeoTapsJUeoYtPSN3fwdXuiBQnpGZLwWXwnyJMRoQSBek+isi5Tmh/IxUf4U3P0N+3Wbl/AxPfoY1G5I5z0msczzliJX/I2LjBYH2OanzYyFQGC9QxwM89SWp/TM85Sf8/s/2WDo/ZRn8fQL/p+jmP8RT/h9+Wvk/+et/6c+w/5/8eX7zL//b/NNXFRx/xJvpL5lIc0YLmZlpb1s+HlgVvu8TBMG2yvMh7vEQ0/Ad4QK4v3lHFMQfgTTXG0hm9i13QJaIRouP739wZTyIHrerW7JYxCDe370n8uMNdPMbyObD80W7yIabEaXfiAGJYEWs8uXGXSHaLD+uJ42iiPV6vQWFrlarbavHAzfibn2zhWU6lr11P6Rxwu1qzSpfbsWKB/Hi/vaOZZaTp+n29mMY58diRbZ5vb7jbkSLeBujWeWC2ZGECZEf4VouYRCTJBnf4f0dt8sUaToi9h1i3yF0LbLIJw297ZZFHnkckEU+eeyzTEJWacQqTUjDgDTwyeOIPI5YJjGrNGGdpqRBQBaF5LF47DKOyKOINAxYxjHJ5nnLJBY/+z5pELBMYtIwIIl9otAVzofYJ/SFiJImAXHobgWCByHgY6jlQyNHniaEvvetetIsibeuDSHABB/d/3FUQ9z/4GJ44EY81IU+NH183Pjx8fbwuNB3cW3roxiHt/n7InYiWBURURAQb1tAom/9P1GJ6mxdGlHg4bmGcFU4LrZh4to2tqlimnM09RpDfssf/uyE3/ir/yW//he+w9/8c3+Gg//qVxn/7q9jj/uolzWk1yXcRRtf7iBfHmwXb+poF/2qgDkuEOsNrOk+0ptPMccH5GaP3Bqivi3iTKtEagNfrmBNDrAmBW69UwKpjT07IFIr+HIJb1Eg0iqYkz3s2QGpWSdU6mRmB2N0gH69R2q0ya0O9rS4qTxt4qtVPPWAzBGWOnvaxJqVWfktUqOK/OZTcqvOu2iAO9/HGD0l1ip8nR4TGXXU0Q6RUecmHJJaIkriq8IRYS8O0cf7ZE6f3BmiXO1hTPa5ibq8y3rok3208R630ZD75Ah19ITYrJK5dUK9KKIRWoNAKaOPnqBcfsbSEfsQqU2cRQtfaZNa3U2M5YDEbBCoNW7DEzylijUr4it1WL4kMXvERo/EGBBpvQ15u4st1UnsIavglNw7wZzX8NQ2qV3HnO1hzvbEwt/rEeoNrFkJe17mQ3pKotcxxvs4syJrd4i3qOIt6uTWgEhtkFtdlnaPtTsg1prY0yKp0SIzO4RKE29REyR7o7eJ+DTwF3UhRE0qvPNPyNUGzvVTImmfzCqR+VWk6Q9x9T3u4g7OZB/rcpdca5CaVVxjD1n+PqzPWAVtLv/0uyjXj7iJuvhqEenqU8zZLkuvRaAVMWe7WPO9TTzjkEAvERkVkriCrjzBkffxFgVSo4GtFLDMIqZb2jh8ChshrIUnl3HkIr5ZwTWLGNN9Aq2GNStgzUsbKOoRntzEmlbxtDq5P0QZHyJd7RNbomveWjQxpjXW4TnquEzqDNEmJUKjg7Uok/sDpm8esfSaWPMDMruH9GafzB6y9o/QxjvMXgvoZaiXseYirpK7fVKrhzktYUwEV2TlttFHOzjzQ0K1grcokOg1cruFp+4gjz4hcyvos0e4yh6hUcRe7BGbVdTxDzHnT1n5m/iQ1iS1u6K/3qiyuPwBqdOA9fOtELbyevhqkcgs4SwqrLwjYlNEmYzJPrnbITbrqKOnJGaH2/AYY7JPZIhp2G00xJXLLN4+IbG6WPMCsVkjdWoEegl9ssdteM7SOefeucAdlVnbLd7HPczJU4zJLjfBMe+z52jyY0xpl1u/C+kF4bRKJLe4jS94v/4cc3aAIxVYeh3WQQ97cYg1PyC1G9wnRxtqfB9P6hDrRzjzNqHaJzWHqNdFPLmKvRCuDm1UIFDbuIsmiTFg9tUevlHC1Qq4WpHrL7+Hr1ex5TKx3UafHeIrIioW6k308cHmGDdIrQ7mVEzwPLmGJzXx5Q6B0mXlnjB//WTD1DkjNIZ4aofAaJP7fTy9QmRX8Y0SmXuCr3bwtS6JLVwPvtbF17pE5gBH6qFP69wlz8jcHvrsEFuq4GstMvcId2O3dpQSidvEkgvYcoXQ6LH0zzdRCvEFPzKa2AvhQIuNvrChK02cRQ1zUuYuOmflHaNcHRDpHW6DUxKrjnz1iMQSGXNrXsCaFcndPrz/+4T6Eea0iq9UWblNQrVEYohzYmKdos4e4WktMuclS+8V+qyMKe+TuE0+rF4SKBWcWYkb95gb7wR7UsKeFVh7LQL1EE9uYEzKxPqApXPG/PUB1kzEFgOtgj2rC4FH76OPK7iLJp7UItb7WNMakS5y6Oa0hCfX+Dp/wdo7w5w0sadduP+/MSctrGlT8IjcIbHZxFOKBFoZ1y3jWW1GXx7wPvsxH7IXJFYbfVwmVE94F/0IX+6iT4rkXp/77BRLqaDOCxhShdv4gtBooYx3SZwWsdXFnDVxpWOs2QnL4BhHruEqDUKjizmvkVhH+Fqf3D0TLhalSWQe4atDZl+VCbQjVv4zlFGZwOiIaa3cQXpT4sZ7SaQMiOQOl//vJ3hyk9w+JlB6eFKPUO2T20eo13v4SoW74Asi7Qj5soA1q/AuPceT68hvD4j0PrfBM0KtgzUrYU4P+ZCf40pVtFGRWB9wF55jTXqobzsE8hHuoo5yeUBmPIfkn3AbnqNeF4mNPoHawZxWMSYVAqVNbPQxxk2UywqJdcRN/BxLbuDoHSytia2L9+vS7bN0B4RqC2smnptZR7iLJta8KK691hHWtIEvd0mMPuZMVIqvg56YrKtNIr1Hag42LVLCCRhqLb7OX7F4fUBun7Jyz3DmtY1Docd9+DmxdoJ6WefGe4U377O0zsntMzypzY33HPltiQ/Z5ziLGkuvz8rvEptVtPFjMvsIX25xHz/nD373f8eTmtwEZ9wE4ris3HNS8xhr2sCaNYj1IYlxjC93kd4ckhhdUquPrzRQrw8I1Rap2SO1etjzKku7Q2618eZFjOtd3oVH3Hp9lDePufF6rKI2sVNFmz1Bn++Q+U2WYRtXO8SS90m9ujgX6WX02QGuUmfpnxKbR3hqn9w7JrF7ZF4XdbJDZNXxtNpG9O4Qu+eE9hGmUkOe7mFrJSy1jGc0MZWacLIYfQK9t6lFrRLoXW6iZ/haF2VUJDT6xNaQQOujjWvk7gWZc4ExbeHKfRL7DF/tk9onOHKb3D0hdYab70cn+FoPT+2S2ifI1yVS54TEPsZetIjMnnCRWYONC6ZHoA0xZ20y51x8L1bENSS1hoJLoTS5CU4EN03v8HX+AnNSIjY6WLMyodYmd4bCvbWoiXOC2UMfF3ClOivvmBv/BOnNLqnTx5yXseU6ntom0HtExgBr3sTX+qKKVO5izlrYkojaxNYJynUVXx1gzVsk1snGUdHb8CROcRZD1OsWkTkk1PtEhnBkROYJjtTDU4YY0zahfoyvHuGrx6TWM+z5gNR6QahdoI/7ePIZgXpOpJ8Lt5B2hDlvEWjiOrT2fgdXOke97mHNhqy8L4j0C7RRC3XUItResHR/gnrdQxv1BANDP8ec9XAWAxG/Gw/x5XNi4zmhdo4x6bLyP8eVj0itFwTKS3z5cwLl2UawOSHUnuPMviBe/BR3eoZnnaF7F0z1F8jTz/kn3d/ku7/6r/HJX/y3+D/+81/hVesRV+M/YKy+ZabN8fOULyczwkA0OkabSs/ID8iTlDTKiPyYKEyIwoQ0yYnChCTJCMOYOE5ZLkXcYb1cbjkM6+WKZSrYD/kGHPnQqvEQe0jjhPUmIvEQ4chiwbp4aL1IwpR1fkMWr0mjfAOdjAk8nyTyybOINPY2IkbKagPrfGgaydMlgRsK98bGCRJvgJwihiKiJ3c3GetVyt3NiiSKxD7kN9yu7knCnDTxiAKbVR6TRD636+U20vHQAPIgXtyu1qyXAqR5t75hlQsHxgN8M9/AOB/cF4HrbUWPBxdHGifbytUsTojjjDjO+A7vb1lnMepiSuhaRJ5NGnpbsSIJnI1Q8Y1AsUxC8jggDT3WWUoWhWRhyDKJvxEr4mgrRKSBTx5FZFEoBIokFs+JQhLfF0JGFJKFAVkYCvEiikgCX0QjfHvLksizSGxpuF3cPzAqHlweD00lD6wLwYLwvgX/XGbpdrH/4ALxXWfrvnBtkzj0CTxn66p4YE88NG74rrOJl7jfuv14exBQhIjyTWPHNooSextXh7v5f77IHAUhoS8e77vOhmvh4TnCWfHNZuA6Jp7j4Fo2jmVjmaKuVNdGaNJX/NHvnfLbv/Zf87d+5Z/jr/3Zf55Hv/of8qfP/yr2pI/8poI9bWOM6wRKF2NSRh8XBGhyso87qxHKovlDv35KpFbwpDL69SHevI47axCrYlEeKuLCGCoNtKsC5khERyK1jjMrbm33id4ikKuolzsEco3UaBPIVexpkUQXTIRArhGpDUK1j6dU8JQDIqOKsxAk5UBtEmhFEr2KOxfZ1VAt40uFDdixIqCRuogChHodd8OWMGcH+Gp1s3grE5stEReR6iRmB3teIDYr3MZtXLlMYrVY+T0CTTAMQr2MtdglsSrY07IQbqwmoVrEGD8hMxtEal1MYGdNMmuINSshXT7Cmu+TuyJy4CwqSG+fkjs9zGmRSG/jy4IxEKgdkX2UqwRGi9Bsk3kDPLWBo9SIrA7mvIynFPCUIonVYB30BZxKa5BYHVKri7coEm84IGtvgHa1hzuvsHaOuA/OufWP0K/38aUqN96Qpd3DGO2TGm3uwxPsSRl/Id4DsdrCuC4Qq21Btjf7uErDqkj1AAAgAElEQVQdV6qQqA0+BEOs6x1Cucja7xBaVfT5EzK7TqrVWeltrMs9IrVCZJbxrUM8tUBq13CVQxz5gNiqkrkN5OvPiMwKqV0n1Et4yiGRUSa16wRaCVc5JNBK3OddUqfC/MvfJpIK+LMDUcmqV3CNCrFaI1HreLMiK7uHuyjjShVcRVhU10EfdbSDOTvkPj7FmBQwJkXyTR41NFuokwNiq4s+KzF7s4OvdUidYwKtx9I/46s/+gGu2sKYlTEXFcxFmcBooo73WXpNxr/8RLh4pJpoujFaqKOn2NI+9mIfRz7EkQ7FBMlqo40ONs044j0daRWc2QGxXmXltvGkwqaxZQdP3SMyi2iTRwRagaXfIrFqSJefEWhlbqIGt1GbX/z+b3ATDHHl6sb+WsKVD8mcGoklJpQfsgsyp0uo1/CUArlX33wuqoR6k0Cro1w/xVfLrPwOsSmcUb7SYOkOtlyWyGiwDgZYsweHVoNQr2LOdlgHbUK9ytLt8+aPPiGSiuRmhVu/xtt/9ndYBxXWQR1l9Aj5+gkfll0Ss4Dy+hOc0RPIT1k6LbTZLqZa4D45InOaGNM97MUB98mQ2KwjXz3GXhwQGmWM6Q6p3dhUBjdw5QKRWSV3G+K1aQ1RFTwpIr3dx5xWeBe/wJNaaLM9HLXEOhpgSUW0yQHGvMRtfEagt9FG+8Ll5PZxpArmrEhqd3GkCs6ijDkT3JpAbePMm+ijCmvvFHNaFE1CcofUOSG2xGc7slpEdoPEbZAHTSKz/80XWLOPq7RFBaA1wFM7hPoxrtJhGZzg63UCo44tV0gcYdvO/SGJ0yF2miROk9CqExgtfK1D5p4SKKKuz1fr+EoV6e0Tlu6AtX+Kr3SYf/UUY1KEDz9DeruHNROCRaS1Gf9CnM8yVzQwjX7+Cda8wNf5M3Knz+Uff4IxKvIuOifW2njzCr5UI9ZaBHIDT6qT+QdkbgNrXsNX2+Rem8A4RJ08xlOrBHIZX6qQbCqMfUmcy2K9gjF5RGb3MCdlQq3Hyj0js4/RRoekdpvIqKJeFwnUDqk5INZ7uAtxbk3MAepVAXMiAHyx0cGVKsiXe6TWEPWqQqKfMf1yj/voBYHSwZObaKNDIr1JbLYI9TrS5BGxI3L86+CISK+RGFXRXOUdoY12SKwannpIaJUIrTLy9CmB3WadbqbLi0O06Q532ZDQrKNNCwRaT0xFrS7mvIyrNLmNn2HO6wRaD3vRwtf6OEqVwOgQ6H1W/gti8wxt3CA0jkid402UsE1knJCZF2iXDZxpmw/RK1K9R6C2CbUeiXGEu+hgz5p8nX/O/PUTHKmIPe2SWWck5oDU6pFaHTK7jzmtYIwreFIbTxKfn9vwiEhvYM1LpNaAtXdOoBfE8dVPufFe4Ml1PLlIqDVZe8KJmFlDQq2LJ4lrpT4uExt9Qq1LqNYEr0oqkdgtHKVM6nWw1TKGVMCaigrrQGlxF15gTiuEWofMPsKVmiRWC2NSINK6+HIHdyE+i55cI1Br+GqZ1GoTai30cYnYEIt85WqHQKsQG21mX+3wIf2cQBEDBDFMELEEXy1jz4usfVF5yfpHmNMS1qzIXXTEXfgSfVQhMfvkzoC76Bhzto+vFrmJOqzcExZv9gXzx+izdI4xp1WceZ37+BmZdUyg9oi0Ps68SWIckZrHYj+UHva8wn18gTUrM/nl442roIWvNHAWVXKrTWo08KUS3qLIrT8gUmtkZgvl8gmxUyOyq4KBtNgl8xsEZonF9ackbo08aOEoh2izPRKnw116gXR1iK/1uE9fcRNfYC0qwgkU9vCNKrHdxlXqYvFvNLDkIrFbZxW3Ce0ynlEidlpEVhv5uoAxq7IKzsncY7RJGUcW7/XMPSbaiAih0Scyh8TWMeZM1GxGxgm594zEOsWROoTGkMw5wde6uEqL3DvG13oo12WMaZ1A77P0zwmNAfJVCU/pkjpHGLMKttTgPnlJoPVJ7VOseRtz1uJd/Ap30Ua9KrFyTwm1DqOffybEe6NDavWZ/PIxK++IxOyy9o+R3u4SaqKpzlca4jud3CAxewRqC+XqQDh3tTaWVEW63iex+yT2kNmbPXythyO1saU26rhGoA2xFx3k6wrKdRVP7ZPaZ/jqgJvwBY7UYfa6QKifkLsvyOznyJcNpLcNbsJnmPMGszeHuEqPzDknNs8wZ12seY/IOMGad/GUIUvvFbH5DFc6wVfO8eQzIuMZxqRHbFzgK8cEmnBveEqP0BiiXQ9Qr/us/Z+QO19gTPpYsz4r7xW+eoz0po0+HrLyfox82UJ628CVj0mt5zjSAPltl0B9RqBcYEwGpNZLlu7nG+dHFWdxhDU7w5m9IDU/x5V7hLpwfiT6P2Bl/l8E8nO0RZeFPsRJfw919gVf7P8t/vav/Iv83X/9X+Y3/tO/xD86KzEa/wF2ICOpC/w4QnPE+i6JAsFLCCN812OZfgOrjKKEMIyJogTPC0jTnDhOSeKMPF8RBQHr5YosSQn9YCM+iPXbw+L8wbHwwIBYbhgOcSicFmmUCnbFBsQZ+dG2DSMJM/JE1HUmoRhkJ1FAnkakSbCtPF0vbzZRk5x1fkOe5HiOTxTEIloRiMjIzfJm0yginrPKY/JMYBviMNqIBSKuss5vWS1jllnE3U1OEvmsspzb9XpTiSqiHg/CS55+E/lYfhRDeagqXS+XW1EjjePtccnihNDzt66QhybMNIrJ0iVZuuQ7vLtllUZYmoxn6SSBSxb5RJ7NMgk3goUQKrLIZ5kErLOIPA5IApd1mpKFwcYhEbFK4m8JFmkYkAQ+yyTe3q7ShCwU4kQaBuTxt0WM2PdIw4DY9wh8G881CX2bwBewy3QDmww8awOY/KYh42NmxAN48+H+B3aEEB3CbZPGw/0PzAnL0HEsY9ts8sCTeHBCPDAnHiIhnmNtbx8cGw/bx3yKB9Hk4xaQPA2IAkfENVxr+4EJ/WCzeZvIiXBTeI6Fa1u4toljmbiOLu6zbHzXw3c9bEvF0GfI8ltM9TWv/+Bz9v/nX+N/+De/w//yb/xLHP6V/4LxP/h1nMkA7aqOPW2jj2pMv9zF35CSJ19+KgSCeZ1AbqBd7aBePcaTCkRaHWtSxFs08BctfKmJOT7El8rooz2M0SEr55hY7RNIDZypYB1EiviC6kt1Ur1LIDcwx4dEaoO1OyBU6niLCoFcIzM7xFpTXJzNJpFZQrl+TKB28GXxZUK6+hRnfsja66KNdpj84hNyu0WglgmUMrOvfsDi7WNSq0Wo1ZAuHyNdPiaxWkR6HXteIHc7ZE5XdHAvqrB8ga9WcOUD9Okj3iWnxGYTY7qPOdtnHXQJjTLq6BG+VtiKOLFWJVSLvE8GOPNDfKlCZnaJtAHmtEJqdcjdDolVR5/schsdE2pi4nMTHqFe76ONDomN7reATLnf29SXlvG0Kq5aITDqpF5H1HxpJVZ+h9RuMvrFJ7hymczuEmwWX+Zkj9xqkRhNVk4fZyaYIqHcJFRaG/dEm0RvieM9K5KZHbxFBe1qj1hrk5t9Yq2NMy1z658IG/bbfW68YxK/i6fXcRdlgnmVe2dIojSwpocs3S6RVcFXS4RKlVRt4owPSbQ6sVHDV4vMXn8Pa7HLOmhhzJ6iT55gzp6y9Jq8S/vok8cYs6fcJT0caQ9t8hhfK7D0GtwnPRZvPsGd7/B13GWpFwhmO8RSgUSp4M6KBJMSsVQlmJfJTSGoeVKdWO/gSQ3shRAIBHOkJmI2eotAbZI7A/TZAb5ex9fqxHYXY14msQd4apvEHqKOy/haB2tRYxmcsLjaIzRa6LMCy2CAOdsl1Ktooz1hPb3axVerZE6Ld+kQc7aHp26ms1IR+fLJJupUEWDOyQ7mZIeV28Ke7eHM97nxOzjzA+S3n6GMPiW1q0RmBeX6EbFZx1PKKNdPBbhUE0KGMd0l1Gpooz1cWTg4MqfBXdJBGz8Wtb2umC5q410is4It7ZA5PYxpAWN6yG00ZOV3Mef76JOn3CcDnEUdfVwid4YESnMTmxKtOu+zE6xZldTq4MllYrNGbFbw1CL3yRBjus+7sIU7f0RmHeCrT/DUJ6yjBrFdwZYPCBcH3Ng1EuWQpVEi0YvkXp3ALmObQjS8jfpYi318tSQECaexnXjnXpXYKmDOHxFZB2RuaVs9uw4bpHab3Omijw+EsCc3SK0B2qjEjX9G6vY2YtUhodHBVZp4altMtu0jQr1JbLTQRvvcJ2dEuoh5pbb4m5FeJ3N6+EqTQOmIye6swsobCHaP3iU0evh6G3NewtdrBGYNdfoUfb6LJdWJzB6pc4Q5r+LIDRy5SeoMMedV1uELARzVWiyunpD7XTytiqcJ27avN/G0OpHdwNPL3CbCZeEqYioWaeK1ZY6okvbVTY201CDSeoRaE3teJlAb6GOR1TYmRRKzy01wgqcUcaRDMqeFPt4j0hus/aHgA81LJGqNUK6T6j1CuYs9qRMpIk5jjfZI7KfERglvUcMcF1h5TW7DOq60x/jnPyAx6iRGA2cmHhMqdW68HubkCYGyvwHkHZPbR7hSi1DrklpdfLVCYtd5Fz/DWdTx5CZ30QW34Tn2rEqodmD1BbHew5Mb3IYnhHqDxOyIim65y7voR9iLygZc2sBXvmkh8pXmxgY+INBq3CVHTL78BF8pkOhlUr0iRDi3QmwdkrpFxq+/izZ/TB728Iw2i1EJSyoS2Q1yv8307Q/QZnssgyGe2sSc11HHh6ROH1uqYUt1PKWNp3Y3C7YGsd0RLox5fbt4C7Qh+rSGp7Q30+QBnjwk1oS7ITPOcSYt7rxnJGYfT2oRaUMCZcD45zsEapvM6XGfHOMt+hjjOokpAL5v/tlv4clVWH8hOC3jiljc28I5JV89JXf6rNxjFq8PGH31G9wnx0T6Mca4JaCZbgNfL6JNdsmdYyJduAgza0hqDsT1b9HAmdcJFvsszSqJVsaZ75NaDaxNk9hdfIwxrmNOGkTagLV/TmL0MSZlMnsIy1cEahVPqW3305UEoyNzeiRmE1cRIkju9ImNHos3u7hSlcxpk7ligJHZA+TLQ5x5U0QOFMFXiowKy6DOfdpn/uYzfLWOI1VZh0dYi0NCo8JdeMFtcM7Vn/xQxFSVyqatrMld3EMbFVn7ZxshpUVqif1fuSdEeo9Q7eJJLRJzyE1wIcDC0zpf518QGwNio7P9PL6LL3ClOrk92C6Unblww+Z2m7XXQ7veIVRrZFaLd/Exi6tP8fQS66jLKuoiXX+Gb5S5TQesoi7abAffqLAMerhqVbgFvSN8rYMjt7ClBrl/hKNUMKVDbFkwKCKrS2T2sKUDAr1E4lSI7SKZV8VTC4R6jVBvkHvHOHIDX2tjLepbh4OntjZujT6B3sGYVbGlJq7SIdBFq0XmnKNPmjhSl3fpF8TmEfJ1CXNeZxWcEVt9HLm9FSkicygcBsYAY1oXAp7ZI7b6eGoHW2phL1oY0yYr/znSZYVYHxIoPaxpnUDtECjisx/pbdTrA2KjQ2x0SMwugdLEWVQJtRZL9whnXt0IoHUCpUlq9YmNLsqliOzdxxc4Sh1tWsRTW0RWH3Vc3ryuI5b+BZ7ax1PEZs5F7ain9JGvKzhSF1/tY0sdPGWAPmnhygM8+QhXOiK1nhOZQzylgyN3UEZVjFkLXx0SGaek1sWGTzEg1E7I3ZcE2hn2fEikPyNQz/GUY5zFEGcx4Cb4HE8ZEmyiJql9hjEeYkyGRNpz1v5PmL+uo4875O5LbsIv0EcD7Pkpa//vE+nPMSZ9nMWQUD8jMS+Q3nawZifchj/FWZwwf13Hng94n/2UzHlOpF8Qqq+ItB+jXvWwF10i84jU/Bxr8opM/10S4xWW2ke1jrHin6HOPufi8V/j0X/z79L9K/8Z/+Of/7P847MiivTH2O4C1zWZzyVubz6ItZvv4LsuSRTj2s6mwSIWIkKSkyY5WbYkjlLyfEWWLbf3LdNs4xwQboo4FILCA9DyAXD54JJPY+GoeABOPnAqHmIe6SbWIVwVCYEbbl0YD06NOPyo8TJMCNxgC9xMo4yb5e2m2nRFFMTcLG+2MZSb5Q1JmJKnS26Wt9sCiywR0YwtqyJfikjLMiFNAlZ5QuA5WydF+hGTIktEy8gyy1jlS8HG2EQ8PuZUPMRFHpwTHztOHhwoN5vYidjneNvC8h3e3bJMQhxDxTFUIs/Ctw0CxyQNPQLH3IoUD86KdRazTELS0GW1ESCSQDgj1lkqIh5J/K2YxzpLSXyfu9WSVZJsox95FG2FjTQMWKUJse8JN4XnbUGXyQZ6mWcRt+ucPItYZtFWaHhwRXxThRpt4ZwPromHxwnnxDdNIKJu1PqWyJGnycZB4X70/HAreojK02DjgnC3t9/UiortoRpVqHYfiyreRmQRfIxoU4kaesJVEXgecRhtHR2B5+Da5paR4VgmjmXg2jq+a+FYNqHn45jWN44KfYyh/Jy3f/SKnb/53/E//Tvf4W/8K/8C3/+P/wMW/+hvoF92to4K6U0B+e0hqSlAk/KVyAwGcotQaSC/eYI13SdQSjizItakSKR0SLQBvtTcABfr3Hh9nFkZd17DX7QJ5RbWuEyq90n1PoneQ/pqF2/eIDX6uPMyxuiApd0jMzu48xL69T6Z2RHihdrDkUrEVplQr6BcFdBHNZFFNEWFqLMQC83c7WziHAXseWFbK2rNDnGkEmu/v23rELVYdZZel8hoCECnI4jQkVFHHT/GkXbJ3c3vZwfEZp3MaRLoJRx5n8Such+eESp19NHOxtVRZO12CJUaid5h7V+QGH2U6z2s2cFWVLDmRfTxIZEhJs72XNhMBVG6QbSZ/tlKEU8rk3ptQquOq5bQZntY0iF50EWbPCXQyqz8Los3j7ZChXy1izEp4C4KaNc7vIuO+aPf+zubaE0f/bqAPSmTGsLBkhptzPEB9+EJt/4R8punWJMCH+ILlvYAd15l9Mc/INbakL3EuD5k/Kef8v7+GbHbxpwW0S8P4d3PCBY19Ot9XKnEKm6TuDVc9ZDF2x/CzTPc+SH27IDManATtpAuv886bLIKmrA+Rps8Qp8+JnOr3CVdUqfK6Jd/j/nbTwRs0SgiX/8AdfwZ/mKfzCiSajvY49/Gn/2AeLFDMD1A//IJ/qjI2ugQSCWmr79PYFSxFkUSo4N+VWD61feFU0cqcPWnv83S6xObbfTxIer1AdL1UxyljKNU0KaH3GcXuGoDdVxg/OUTlFFpO7lM7D6x3cOWK1hSmdhq48oCjOYpJTylhCsXcaQCmdMksepo4x18tcTSa5PaTezFAfpkl8io8fXyDHu2iy8fcht0CNUi+ugxxvgJK7fJym2yDtss3v6AdSgcDtp4ZxMh6bL0+ijj72EtnvA+GyJdPsacHrDye4R6BVc5INAP8dQDAq2MOhIiSqgLB5Mj7+BKop5XOJH2+bA8xZEOMKZPiUwxXXelBr7SJlCE5VUd7WLMdkmdKonZRhvv48plll6Hld/GkQ9Yek1yr4E12cGXD1l7bVKrhnz1CHXylPv8hGXYQ/7FZ4TzIjdOi9uwg3z9KbZyyDo7IouHjH7xWzjyAbdxj9xrMnvzfTylwG3cY+m3uPyT7wphy6/haTsYsx+SOCVcRUw1zekB5uxwcy7ok9k9Yr2zmdK3uc8u8NQG8vUBsSWmXoHWw1o0Se0T7qITAq2BvSiT2l0Ss401K+IpNW5CwWex5gVuw1NCtUOkdVGvD7iLjoVwaQtXUur0SN0ullQk9dq4WonUFeC62O5jziuk7oBAbxPobYx5hdDosPQuuIkumL99iq9XCYwqvlHDUSrEdhdPa5C6XfTZPnnQ4SYe4ml1tEmZd9kX5M6xYP7oDd6lJ3y9PMNXqky/fCwWe+tXeHKNyS8/4316LgCBpgDM5W6fld/GXhxgTPd4l54IlsxYRJjeJefcOm3M6z18ucmH9AvMaYOlfYS/KJMoZXxln6Xdx190yM0hoVrGmj1l5fRI9SErt83K6aBf72GOC9yHx9izfTx5H/X6++Ruj7V/hCs1mL/eI7UG3EUnOFIB5foz7qIzcnuAen3I+BePSMwu9rxKrHewZhXW/gn38Tn2vIR0+UREgeZVMusYZ9bhfXbK/M1nLL0egSocRsrVASv3GH1cZG29QrkssPQ7aNMdrHmFVOuzNnrEswIrv44xe4Sn7qPPn+AbVQypSuKe4RsnJE4fa1HFkmosLvfJ3IccehNPOSJ1+6LZQG0iXxdInSNCY4B0VUK6KnGbHBPbXaSrQyZfHZDaZ+TuOYvLh8cOCY1jXGlIqJzxPvodYuUU+asisdInt4ebxXuPxDght09Rrg5xpSof8jNy+xx9VCWzB9zFJ6RWC2tWIDbaJGaPd8lLjHFZgAaNhhgK6E0CtY09a+Cbu2SuWPhooz6pc0LmdfD0Ite//B5L9wRWP0IflZDeHhDpPVbuCfasxts/+gHvvQGpXMOdFFn84hHOpExuDUn0PqM/eUSoDlg650TaAGNcJdZ7m7jXBoJoieYPX2lgzaqbrbypzK6T2nV8tcJNICbkt+EpqdVBHe2gTZ4ye/2Ir/MXJEZPxFOUFku3jzXfx5rvcv3l32MV9si9I+6TV5jzJok9YBn0iewav/in3yUxO9zFp/hKlcXbR7zPTkjtBtLlZ1iz2ua8ecxNcI4nCUeLPa9t4y+3wTn2vM7KOyU2+vhKG3te533yktjoEusdYr2zAT62SYwusdEhtwfY88JGjO2QOWK/EqtFardg9Qxl/BTfqLAKe0RWncX1Ixy1yDLoEphV9Nk+md8lcTro00N8rUHmDvA1IdZm7hH2pmZ9Gfaw5AI3sYgrrYIzbsNjcreLp5SwFwfkbptAa4j99Z/xLntOaHaxJPEe/7B6yTo6Y/L6KZHZ5SY6Y+kf46pNAr2Dp3bI3TOMaYPYOuZ99mN8dYiv9onMI8GbCM7wtQ62VCc0BiT2MUvvHFtqIV+XiK0jUucEY1rHnNfIvWNy70RUgipdXKVH6pxz/fM9xj/fITGOyO0TtOsS2qjITXDK0h1y+cffx5gUeZ8+w1lUmX31hPlXT8W5XmthTkoEaovY6BCoTYyJYKBZs7IYSJldYruHr7dQx4UNRL2HfF3CU3vcxS/JvQvUcW3b7CFfV9CnDXL3glA/Yv62iC11yNwLQv0Y6W0VTzlmHfyIxHzO1c+fkDonLL1zzHkL+aqCMW2Tu8+JjDOkywq5+wx70efqTw8I1FM8+ZRAPUe97iJf1YnNc6x5D+myKngW6hGeMsRXhkTaS8zJEfb8GHM6ZOl+Tqifo1w3iYxzcvvHxMYrpLctQu2C3HlFZFyweCPaelj9Y+zZCdMva9jzY26Cn2BMe0hva6T2cwLtDE96jie9IrW+EC4z44hQe06s/pTF6xN8+YLYPSOMX/L6uosl/5jfbfxvPP5v/z1+6y/8Of72v/+v8g+PdjHVn2MaY0LXYno5IXTTTRmBjee4pFGMa9ks0wzP9kX0I0qI45Q8W5EkGUmcEccpYRgThjGB65FEMVEgXBk3G45DvnEQPLRfPGwPQkMaxURBuG32eHBV5EnO7ep20yAiHh/6wbaV46HhI0/SDZtCxEKEk+KbKtVoU3sa+ZFoz3hwXuRrAeeMhWjxIEoIwWW5rSG9v7kl9HyWeUIah7y7u+F2fUMUBNzd3HCzvMGz/W3LxzcMi/xbTor1ptL049f+IGIkkagqfThGD0JGugGDhn5AmqakafpN9MOzdCLPJvad7W0aeluHRR4HGyZFRBK42+hHFomoxjL+xkmRhSLWsUoTIUAEPqs0+RaPYp0JJ0YS+KySRAgagXBmRJ674V4ELLOIPI3IkoBVHov4RxpuRQvBnQi2FaQPjR8PQM+HSlUBr0y2bIoHKOiD0CFaRLxtm0kc+hvWRbRtD/lY3PiGieH//7Y8Tba/+wY+Gm5Bnx8DOJNIMCqy5AHwGYqMThhtPgTB1lHx8ebaJpahb4UK17aJghDXsrEtIVRo6jXy/A/5/Z+1OPxf/3v++l8UQsWTv/wf8fYnv4b0ZZPFVyWUtxU8qUOoicqqQG1gzYo4ixL2tIo1KRJrDZz5IerVY+xpgdzskeo9nGkDby44E86sgDMrECoN/EUDc1TFXzRI9R6x1sUalwmkJqnew5eauLMagVwj1pobJ0WVWGsSKvVNZKTByj0n0utok0d4ipg+uIsO2uiQxKqS2G1cpYIrl7mNjsm9HtpkH2fzc2I1RXuJXiN3OlsQZmK1eJeeEhk1lKsdcqfPu+QCfXyIK5V4nw1FpODNI+x5kdzt8D47Rr56JBZafpPUqeHMKltGhS8folx+Smo2Ng6FNpE2wJrVWHlD3mcnYrKtV7FmBW7DE3y1hrMo40pVErNLZvWxNtbPpXOCp5UJjCqeXiG2G9ylR7hqCX1jSfeUIvbiQDSJREMSq4UjlTc1q23uoyGeVMJdlIjUOnf+Mfa0TKi0SLQOmdlBvdwlVOp8nZ5vhIwu3kJkwyO1RSDVycweqd4hM3p4ixp3/qmwYts1YqeNPa/gzxssrSHOvMQ67jG9/h5JUmK1qiPL38d1don8AqFdIHdqGKPH2NIOqVPBmD3CWjwhscs48i62tIM5Fz976j7W4inK6IcE+iGusoevHRAaBSKzzDqqos5+E1v9LqH5PZzZ94gX+2RSjVujhz3eQxl/RhpXsK2nRH4RT9vDnu1gL/ZwlQKuXMCVi0RGHWN6SGK2ceUqvlHFlot4moCLeWodR67ib2jjodHHmFU3jIoiodlBnxVJ3R6Lqx0cqUhkVokMIQyY8x2WXovQqGDO9jdMhX1sSURZclcIcMr1Z3jqIc58F3PyBHexR27XSM0KznwX+e0PyO0auVfDWjzFlnaFvdyoYM728NUyidXEUR7h63tERolQf+CyHHCf9FFHn+EqO7jKHjdhF228g704JDIrLL06nrqLvRDTr3PsSvgAACAASURBVAcRJTTKpLawsnvqwYbP0MKTmxgTEW8JtDLm/BGO8imxVcVVDgn1KpndInNahHqF1KmRWBVuvTP8RYtAbhNqXTJ3iCVVcLUagdXAmhZF007Q4ibvEfl1DK3IKj0lcgfbY7oO2qyCFvZiF2uxy9Jvsg5a5M6RiNqMn2Atdgk3x8GaFXEXdVZ+l9xto0/2GP38+wSqOP8t3SGuVMdT64SmEAcWl/t4ahtHFtlfbSJ4FPaizE14jDEtkJhtzGmBfONEWYc9YrOxmer2yOyBAPuqFVZ+h8RpC2idUSOym+RBF1spEpo1EreJpzYI9Bae1iS2RY2gPi2y9I94nz8nNAY4coPE7uAbVdTJUxylyDIYsI6OMeYlUbc43SO2GzhKCUepsgrOSKxjQq3D0h2Q2i1cuUDqiErm3OlzHz/DU6r4ag1frbEOhlhzcV2IjCYrf4CrFLDm+6R2E9bPSO026miPSG/B+hW50SDWazhaiWXax9SKWPIha7/LjdMh1NqY4wapfsHaeyben9I+t+EJK/cZvlLAl4os7Q6RWsecHBCqJW6DJp78FOVqh9TqbhanXcxJSQhOThN9+hh7XiG1eiRmF2dR2TRGDYl0AWi2ZhUSs03udlkHfWKzSWJ2CJQO+kg4TBKriSuXWfl90bik1HClKjfBCUv9J/hyF0vZxzUrLKNnmJMBS+2E9/aAzO6xdAU7JbLqJG4X3+hgyR0cdYg5L2PMKqI5QT0iNp7hLE7w5Asy60eERhtbqmLOKzhyk9gSE1JX7ojGoOkullRiGZwSGUNCfUhkDHHkJtPXT7EWIuseG6csXlcJ5WNCeUis9HEmNZxFndw5JlD6eFKXd/Hngh9ittHGe2TmKc5ctKXcBANis469KGLPS6z9E3L7BHNSwZgW+Do/Z+X1sRcVrFmVpXNK4vRRR008+Rkr7/+j682DJM0P8swOe1lAGHFKwtgcixeEWANaROxibdh4RRhjwoAXewWs2SUQQtcgMTpmRuq5p6+6q7LyPivr7u7qnkOj0YEEWEIINNJoju6uqjy/+76/PKqqe2ae/eOXlTMidv/I6OjMiqrKur/3977P8zSxvc3Aa6L3VvHUBoFSp39jicTcgPGnMdoF+i8t8XJ8DV+pM5Q3OfzbS7ziXeeOew23UyNSNgikdSJ1c9qENDu5yQVjnpG7ga+URbPDqwt2SidLYjSxuoLTE+llQr3ASdwk0PIo+6JJ4StljPYKiVUhdcq8OrzCkS9CKbOdZ+RuYfWyxGaRkVchcZuo7TyxeZnEukag7eJrTWKnjq2uEBtVYqM6DXvH/hrKwRwn0Qb9m5cI1QZmu0BqbrD/7EXuRHtYXcG0EeyONUKtQaDUcPuVyTRlHfnWCuqB0La/nFydXPzWOQ52SYw1zE4O9WCFkd8k0IX6WjlY4HayTWRWUA4X0FpLnCRbBEYJ+XAeo7cCJ3vYchats4TSXiB1RZPClvMYvVViuyHmnnKJ2FrD1xqT34U5bCXLKGwSGBXU9ipqK8tRcJXIXBctLqVIaNSQ9lfwtSYD5yqeViV1N3DVCma/QOKsE9tNAqOO3slidLMERo2ht4Wn1gT3whTNCFsSjIVAE+rOO+mTDNxd5P3VyVTqypRP4WtNImMTX2viyPXJjGQTW6pMDhk2xGNSfcJ+qDP2rzNyLuPLa9gTJbewDtVwpRKx0ZiGQlYnz9DZxGjnpua3QK2RmGLuYXUL+IpoXIRafdrIcuTShOdRxVVqmL0yibWFrzZx5AYn0RPYUkNAM/VNYnMHV2mityvo7QrH4fXJ42WsXgOtVcPurRMbe/jKLsfhnuByWNt0X1rF6NTw5A08eZNA25lMPvbQ2zWUgypmp0lk7OH0d5Bv1fAmYE69XUNrVXCkdTxli1DbxZW3CNRrjL1n6L5YwZV2GLlP4Ss7qAdVtMMaZnuLxHgC7XAdq7uJr+wSG1fRDmv0b5ZIjCcI1GuYnS3s3hautIOn7ODKW6T2NRLzGk7/KnbnGkZrk9S+jNWrMbCf4nbwFXztGbRWk8DcRNc3sNynUFp7fKlxDzPv/gVW3/WLfPR/+xd8fmOGTuvLGPoB/dYBtmKhdM1JQ92YTjOiIBBASj8WrYpkMJ17+F5IHKWiSTEYMxodTdkTpxfZp/DIo9FYXKhPoJLj4Qh3ApA8DRlEcyARDYdYTDZG6YjADSc6UjETEVyH8DXuxWRK4do2SZjguwFREBOHCcPJpGOYjCaQTgHgTMJ0ysBIo5Tx8GgCAE2ntpDj8dH0/T+ddMRhINgTg9dsIIN4yO2jOwyT8fTjNhoMORqNRMNiAs48ncSchhWn2tPTVskp1yL0A9HQSNPJ608IJ2/r6OiIOI4FTPNklBI4JrEvQopTVkXsO6+DaYpGxTAOiH2HYRxMAoxwOukYpwnjNBFNiUlD4pRdcTRIRXsiEtOPUfLt4cQwiqYTkshzSXyP0BUX8Z5r4jkG8YRTkUQeSSx2OqcKVLHbec0YcsqlOA0fToOFOPTxHHsKuzydYbzGoxCNitPWxWmgIMCZwf+v5vT1U49THWrgObi2NX0/REDyD+CfEyWp71piejJRtwSej2c7rwN4uq8LKqzpN5htKliGim0I04drO5iGgqF3UZR9DPXvOfjGdZY+/G7+6OfO8J43fyePvPMdHHzuj+l/q4J+UEE/LKPuF5BvZgi1Osr+Eq6UJ9TKKDdXMFtZAnnCgJCyuL0cbq+A3Smi74t5SKSe6ixXcbp5vF4Zv19DvbVEIJewOzn0gxX8fnHysiKkcHt5Ark0DSsCuTQNL3ypiN2tYHRW8NQVcQrcr5CaO8RGQ3AK9ApmL4ct5UnsBqFRxVXFTtvsZSdsiiyhVmLoruEpBSKjTGrXic0KsSmI0KndFHMASTi7R16V1CmiHi4ycBqTqmdxwoMo4KkZBm6ZWKtP3tcsA6uM3V0UvAq5hNcvoh8KKnSoVWm/cB5XXoXRFeT9hQnwcpUjfxNfLdN7aR67VyQx1gm1Nayu8JwHRoXIqgl12OT5aZ0VIquGp6ziqVnsfoZALRJqZZx+nkATf3DHegm7m8Ht57gdbON085itVRJ9jUitc+xt4nRzExtGbQrTPPY28aWi+NxLFRKtwZ3wMsbhKpFSw+0WidQavpYj0sv4kgik5FsLRE4R11tiv30vz+//Gc8ffphnb70fyXmArnYW15vB1i6ROiIw8LVlYmsVX1uif+sRIjNDZGZI7Cyeuji5LRHoywz9Iq66iNGdwdOWGI8a6OYFOsrH0b17MJ176Rx+FKd/iUTJM9RrqIezSNJjhKNFJPt+LP8RVOUsgXWBxC5idhdI7TIDp4qviov5UBN/sFpyhsgq4yhZHCWPJeVw1RKeVkHrrOLItUkltYLWziHtL6EcLnMS72D2c/hqAbO7hKeuYPbmMHuzhHpW3KfkcfqrBFqBUC+gt+ex+0tEZg6tfQmtfRFPWuJO3KD7wsPEepahXUS+dQ6zPUukZ4mtFYzuRVxlAUde4HbSwJYWMbrzOPIKibOMq8yht2dw5cyE57CAtH+B20mDgZfDlubR2rPcSTZJrDKuskJsZRm4wmFv90WIE1tFejfOYfcXia0cvrZC98Z5XDnH0N3A6hbQDheJrSyjYAWt+ym6N+9nFBTw1BUOnntEtKOMCpEhILBOt0pibOP06oTaOq+MHmcQNJA653nxWx8jCJfw4wVutD9K37ofL50nTLL02pdQOxnRuLHyaO1L6J1ZONnF1zIY3TnM3jyeVMPoiHnUwC3AeBNbWsHq5kmtLTovPobdX+HV4S5HwTp2L4vdy5Faa6gHolHjaSVOkl0cpYR8uILeyXEnvYYjV9FbKyRWg1CvYrQz0zZFYtaRby1gdEQ7xldKU3L8yF3H7mfwtRyOmiX1RIPCVlbx9QKRXSG0yvh6gdhq4GllXFXoAyOrztDfQOtk0DqZCYSugqcVSdwKem8RR1kltCocRVt4WgVbzvP1r3yCcdTEVfMERpWRv0tibZOYTfT2CnY/w8gT3ysn0aYI6vpFpFtzpHadk2iLUC+jHi4S6mVOoi08pYB069LkYlCcTPtqkdvRDp5cpH9zAaudJ3YqGNY8Pf1hzHAG3ZzD0/JESp1xdBVP3cLoNki9dRxjHte8hNI7T+RUOPJqBEoWo7VIqBQZ2XXs7iKRvsLAEVBkVxZ164EtAghfLZBYJRI7LxTUThNPKeGrZfG5tdfw5BKuVJxYokSzzlfz6O0lQk2wEo68K8j7i4LboooLdKefJbUFZ8VTckTKHraaYXySIRpmkKQivnaNVNvlZXcdo5XD6ubw1DyRlcNSZrH1OQx1FktfQOk8zDAskrh17qRPMLAfx5WuYHV2GTnPiNmHVMTXahxHVyenrk08ZY2jYI+BXxeGBq1Gam8LQKAuTryH/hZaJysu7oxNBtZlAnmDQFojUupESpVQrZMYG3jSGqG6QaiuY3WKeHIRrbVIam0Ltke/QKSXCLQ8A6eGMvn9JdgJRUKtythfx+isoLcyBKoAxyqtMlZ/A0/b4mSwiyZfwlRniZw1YvuqqNMrdUJt7bXJR69MqAmbhX6jhN9tEsubSC+u0n8pgyNVJtDiPGZvHl9bRW/PM/bXMDsrBGp58v6KBpfWWhAcJaOB0c6R2g1xQHFwif6tcwycCkOngdlZZeg0xc9/PY+vZbB7p9apDY78bWKjLsxfVpHQyOJqFfReGVvawJF3OI6fwjer6PIFomCWQBNTD1/NcRSsTRTlF3h1uCt+38g1AqUuuDWtPG5fzEvG3i6JuTEJ2Iqk1jp2ryAugrU6Y2+L1BKa5lCrkZhNjHYWo53jyBd/H7WfnyU0KwRGGVvOYXRXGHhrk3BU8GxCs0Lq1omsKr5eIjBK+EYJW87h6yVGwRa2XMRVywy8dXy9gtHLEtsNRsEmib2J2RdcisStoXYWcdUCo0BwdwJrC99soss5HCOHoS7TbV3kztE2SVDDkYtEVh1PK+PrFfTOKrZc4CjaITLr4neoXsHXqzhyidTZJDKb6J0iWrtAal8h1LfQ22Via5ujcA9HrhGZ6wy9bYxOWbQJOmWUwzxH4R6RsSnaE1Kd1N0iNJoY3aJQlJpbjP1rdF/K4qkbDO1dQlU0e8XsuEpiNnH6RayuCK7sXpFQqzGw1tFbWXHgZK1Pvt4Ew2lgr2N28ljdPJFeF4Dido7EaRKZApZudIuCQaM1sfpi/qEcFOm+tDrVj3ZvrJJYuzjyGq4sZh+RsYUjNVEPy6T2HpF+GaO9ht5qiOdrbiLv5zA6FaxeXUA3e00CbZtQ38HsNvCULV5OP0tiXcPub+HJuwTqVRypQWhsYfXqJJYwcoT6ZXxlB0/ewWht4vR28ZWrRPoeyn4do9MUYM7eOsqtNbTDDY78Z1AP1tAOGwTqLqG2S6jv4it7OP1dfOUKRnsdo71ObO5hdcWERTtsEOtP4nSv03uxht6uoLVK+MpVQuWzmNIT6J11QnMT392l091Ea+9xbem9vOcd38W5X/kfuP83f4ErpbN0ul9B0W7iOyaWYmFpgnMorvuCaStilE4MH04wtU7EcToFavp+SBjGDAaj6STjVL952pw4mkA1j8dHRH7A0XCEZzvi5V43i0gnXIrhxAIyiIdTTed4MCYKXIZpjO+6gtsQxYR+IAwZyZgkTISyNBkynAA0AzckcENhJZncfzQULYhROpreJ5gVJ4zS8TQEGQ+HREEwMXMGjAdDfNcjjRPunJxMZiVHDOIxcTAgjQX8cpikHE/4G0JZmk5bEada01MGxmAS6JwGLqfgzPGkiXLavBgm6VQZe4Y7x9weDybBhE3sO9M2xSDypyaQ04BCsCnsKVBTgC+DKYNiFMdTw0foOtNpx+kU5DTQOG1WvN7wcXrfKa/Ct0ziSSgRha4wf4TexJLhEvj2NJR4fahwqjAVzAl/2oI4bVKcBhZixvGavlTYO15ToAq96Wv3CbWoPQ03XuNPvHY7ZU+83hgimhjBpN0RfZvydZAExJF4LqdQlzgMCVxvCtMUExHndZwKC88RwYbvmZi6gqHpaIqKZzt4roFhdGm3n8cxn8Vs/wX3/p//mj/5hTN84MfeyEO/8nZan38P+q0m/RdzmO0q+mERZT9LoNaQby1idlYFDK9fmTAqFtD250j0EoFcwDjMYLbyBFKdSK1jHGYwDsX8wzjM4HZLDM0tRnYDu5Mh0koc++t4/Sy+nBfMAr0yDSZO4ZmvDykitYzbr0+nH6cwTbtTJTHX8NQMvVsLk1ONDN2b82idVQKzhquVUdorKAfzpHadUCsh3ZzFlXKkdh2rl5mAAfMkZm2iNhWnMbFZQWvNYvXnOQ43caSc0KEdzjP2G6R2STAsWrMT5kaBSCuSGJPbRN8ZKlWxcVRq4qRWLeApWfT2EmN/A6O9SmRUsbpZPLnEcbAzSePFL0V1P4sjl4mstakv3FHK+FqNyFwj0OuERoGhW2PkNTC7K1jdDI6UnwDxNjEOF7kdbJAYVZSb80RqlZG9QaI18HoltP0ljr1Njtx1ei/MEKmVCey0yMBsMHY28SURyARShbG9idsr4nQLvBxeZmxVcdurDLU1Eq3Bq6PLhGGW65/9LRZrb+Ohpbdw3+z3cd/8G3k4+2YuFn6cv/nmH5Kk81jaY4TGMoG+hKcuEJkZXGWeyMzgaYs4yjy2NIsjzzMOSzjKPLeeu4/IzJA6OSIzw1Nf+EMy9V/mU3M/wJ8/dobP/92vE47OEfmLONISgVIgdHJ01Ac4l/0xzpd/lEeXv5+tq2/HD+7DU1dQWzOorRmGbhWjszhpVSyTmFVCs4DZX8ZWVhmH64IhoJdx5CLH0Q6RuYHVK6O2crwyehxXKRPoVQ6ev8Ao2MTui8qrpy7jKHO4yjyhsYqnZIWBpL+K2V0m0PJYvUU8dQVfW8bszaB3L9J+/gGsjtjjp1YO+dZj2L15fGWJSM/Qfuk+QnMeX5/D6J1HbT3G0Mtj9mbo3XwYpfUQsb2CqyzhyCviwtKvEWgZ1NYFAmMJozczaRrkGHk1XGUFqz9HZC7jq+IPbbO7SGwWBETWyhFbgv/gyKLB4KsFhm4TrTVH4mRI/RnujOcYRQvYynkceZ6TaJ1IFzXsSK8RauUpcMyVS0R2FVNZYDRYRVbu4fN/8Rv85bd+my+99Ft85tl38cw33sVXbvwu+9Kf4boXcLRZHHmR1CngyIu4yhIDt0hkZnGVpQljQwSOevcxPP08vnEBW75IYovA8iRqMg4a3Pj6/fiqaGbFRhW7l2Ngr+FqWRw1i9pZIDTLGL1VsdXuT6YVUoEjfxP1YImhK57faWgRqGVCPYev5XGlPMrB8vTC2FdzaK1ZTGkJ38hhKxnUzjyBUcSSMgRGCVvJkrprRFadQK9gSXmG/jqxVcfoZVHbK8TWBgNvk8iqEJgFErdEZJfw9AJaZ5mBt0HqrKF3l9G7S4yCJp5WweqX8dUmsVEnMWv4ap7UKfPyYBNXnvzsl8ukVpXYKBNoRXy1QGxW8BQBJfaUPIlVJjZLmN1l9NYSviLMBpFew+rmcPtNNHmFfOOXufwX/4a2fzfecA7HLBBp29hmEUsv49plJOlR9lsf5Jsv/D599W4U7Sxuf5GX43Ws9hKxVmLk1ImNPK40h6/O8epwF7ufJdSqjNxNhu66CBuMHC8PmgzdJq5UEIyVYJOTcAurK37uvpxe5iTcxpPzuHIWX80SGSXsXm7CTNgiNpr4ilBW2/0crpwl0LIEWgZHXiQ0Knzjm3/CX37913n6K7+OmxaxzHWsfh7j8BEGdh1XXmHgreLb57GMT2Lb9+B499CTPoCufZgkfITAuYTen0U+WJywTzax+2tYUhG1vYqv1TB7osHlKg08ZQ1HbpC6VWwlh6dV8dUGgdbEkaqERoPEbpJ6DXy9Ijb/9haeVMPrlwnkEmOnMWkZCEC1119DOyiQmOv4apmh20A7zE/nNFZvhd6NCxO+zg6uVEQ7yPNqep2xt0nnhYu4Up7YqDOwNtEPC7jaNqPoKq6Z4/DgbsLofpLkPIGTxTe3OQnENDLWm5idIq8k1wmUOvLNFRg+ydDaZuztCN6JXWUQVPHtDLY5T+At4ajnOY5zJE6GkV/ClTNEhtCRv5zs4WtiVvdysiuYUJ0cgVoitat46qpohZkFrN4KviJsHuJnXo7IFF8PA7uB0y9MTsPF4UZo5FBbF3GMLGmwhmc0CO11lN4Srj2Had2H6XyYyMjja+JrK9BEWJFYFfo3L5Fawn4TqHVCrYEv1zA7RY6DK8i3Vhh7uxz52zh9cSHsSiUBOlernIQ7JOYad6Ir2N0Cdq/I2NvG6hamgM2TcBdLzuGoeRK3wTjaQO0sYSt5EqdOZFdR20vYco6hv87QX0c6mMdVi4yCCQizX8CWS8T2Go5S4iTeIbJq2HKe2K5xO9nDUysYvQymlEHrLuGqBY7CHV4eXEdRV3C9AlGSw48WkPX7uUMexbifdv8TBEYFvZshddYYeOt4WglHLhDbdVK3yTjcIHHWpoBgs1/AU2uMg8sM3G08ZQOr12DkXZ18T9TxNQHglPYzmN2K+DlnCbBmZG4SGZuYvQqRuUnqbGL2SrhKHU8V31O+toEriwt/o1VCbxW5E13H6pZw+xXMTp6BvY7RzpJaTfRWlrG3hdHKTiGb8q0lPLksgNhqjdhoMLDXGTqbE7tUhdgQDTlfq+IoFUKziS1VcZUGtiS4EmP/GoEuQgq1JTg0A+cKjrSG0amiHBbRWiXG/jV8RbQkjM6asAZ115H2s4yDq8j7OU6ix3GkNRxpHavXxJU3UQ5KpPZVzO4arryFr+xidtYJ1KuE2h5Wv4ot1Qm0TV5On55wIy5j9TY58p/G7Gwj32xw7D+D09+hf6OM0W4y9p5k4FzDbG/h9Hbx5Ct48mWMdhNP3ibUL3PkP4nR3sLq7hDr13GlXezeFr66i93fwOo2MTvr+Mp1fOlJQu06dr/BcXidgf0UnW9tEjqfI9Cv4Ch1bGOdQfoFbOkJvnr5AS7+wc8z8663cu73foXP783x9eeeoq+9hKr26bUkdNUnDE6FCqIBEPnB5PRfACWjKCGJB7iuj++H0/lHHAuYZjy5+BaQy8msYaLpPFV0RkE4uXh/rUnhu+6kLXFE6IVT24fQkApWxXhwRBIJw8dokBBM+IW+E5BGQ5JwOJ1+nOpOxdRDzD8CNyDwwsnsQ4QaYu4xFgpQP2IQjyfBw3CqJR0NEkaDmCh0pmGCmHiMSKMh48EJSThinJ5M5iwho3QwaVS89rxP2xZTlsVET3rK6Aj9gCgIpuHEqU3k9GM4SgckSUgcB5x55WQ8DSpEQOFMTR+DyMe3DQLHZJyG3xZejJJQcCp8H9+2ROAQRdPZxzhNCByb0alm9HWzj6M0YTCZhiS+z8lwSOg407BjEIXTMCOOPMbDmHQaVvh4rkngWdimShIFDNOYNA6nZg/fdSaWDGcSZLxmAjmddqRx9G1K0tNGxqnVw7WtaWDx+tdxGnYIToX1/zn9EEFI8LppiD9taZw2Nk5BnFFgE/gWri0sI65lT3dJcRhOmBrC8HGqJ3Vtc/K6hJ5U12Qc08LUDSzDxNAkLLOPabZ5/rkn+eoXSjzyR7/OB37pDH/6T7+bi//2X9H94vvQbzXZ//oCZruG1alidcv0XxK1XUfK03r+/EQ9WkE/WBSax14GT8rjdPIkWpNQXiPVm2j7y1idDIleIZTLBFKVUF5DP5wj1ovY3RUSo0RilPDlHE4vgy+JU3yvX8BsZRiYjakFxO5kSQ0BjrL7WWIrz9Cto9zKoNzMMXI3xfRikvaHZh1PqxAYNeRDQeaPrAaBWpyAEvP4SoGh08DorKC1Frkdb/Hq8DJ2P4fZyTF0NjkOthk4deT9i3jqMq8MLhOoRczOCkdBk5N4HU9ZRTm4RGIXGVrr6AdLRGqBxCgQaTns7gpWO0NqrPFq+pSYcvRyHIfrML6M3l6i8+Ilhs46ZndVAPjk4qSumcHsCD1gYogKry1VGAeXCfQ19E4eWyozDi8L73ZviUDLczveRN6fw+5nceUCQ3edgd0kNSt4/SyhKgKhoSXAmP0X5tH3VzlyN3C6OUZ2E68vjCyJXsNqr9J+7gIMruNLZfT9DFY7R6I3YHCd1jcv0n9xHkZXsW8tM1QbmAcZRmGd5174cz5033/PpxZ/iPn6T5LZ+RnuWXwDd898B2eXvo+zF7+Pz33pt0mTOcZhiUBfwlUXkPYf5U5aQzp4FLM3Q2KvMgqKBPoSSusc8sFj3BnUCfRl+rcexpHn2Pvsu/nT+76TTy29kbsvnuETc/8YMzmL588QmKsohwsMkhLre7/Kxy5+D/ctfzd3nz/DowtvwI0+itGdIzLz+GoGs7eIdOsSqV3F7q+iHi4gHc7galk8LYfcmseSsqLmKhewpDzKYY7U2caWyrhqFU+t4MhF1PaKOAHXKwycCoG+gqvOkToZEQIYRWKjgtXNEGpFlINZEqtIaKxiSXME+hKpm2X/G59CuvkoJ2GVWF/Fkxfx5EVSK4fTn6e3/ylc7SKjMIMlnUPtPIKnzTHyc9jyDGb/HJZ0kXFQFuFbbwlXXiF1isiH5zB6F4jMDLGZRzmYITaLHAVVjO4lOjceINQL3I7XUQ5mUQ9nGLplBm6BzksPobUvMvRFaCHvz+DKWY7COpG1wBee/k2+9uXf5eDFD+Cb5wiMRXxVNBU8uSL2uXqNVwY74iJBzxNYq0idB5Gkj/NXX/4PPHLxH3PXxTP8+fwZLm6+gftyZ7hn4Qxre/8Tx7fnSPwL9G89xtArcRxVSZ0C+8+dJTKzjIMKgZ6hf+tREmcFrXuWW8//Kc/+7e8T2o8SWfOM/BK2tIwrZ0isMlprgdSqkVg1jPYKvlrm9mADS15B684zChqkbg3fKNI/mMNVi6T2GqFWwZEKHAdbJGZ9OgG5E+8S7Xp5aAAAIABJREFU6Fn09gKxWRUKRa0yUR+uEho5BkEFtTNLZBcYeFX07iKxU8HXiwSmsIDYcoFkcoIp7S+gdVYY+Rs4cgFfb+BrVRKnxjCocZI2SdwySnuewCzj61VsOY/WWWLoN3CUHJFVx5HF6aGvlHHlPGZ3iZFXxZVX8JQs2uESY39zMldbpPPiBUZeA8ZXMbvL9G9cItRLHIdrSLcu4cpZbseiZdG/MUeoV7kd7dJ5IY9lFcht/BIfn/1H7Pvvw0zP0e8t4Ks7dHvn0PQF0kGFdLzI2u7bWK39MFeefDvJ0SOY7Vmc3hInwTpma4nEKJNaBYz2BRzpEo60yivpLno7g3RzEbsnQpTYzONry3iT4MRXhdUkUEvYfXGqbnQyk9P3LKld4eBbDxPqwsqjt3L4cgOnV8WTqpMLEqHItvuLxHaWUVBE6Zzn2qffSePJf85s8034J6t0eit4ehazexZPyWD2LmIpD1Gvvo3Nrbeye+Vn+cznf4nG5j/ja3/3Lq5e/QUc6158+wKxk8fsr+LIJXythqtWSOwmtiS4IrEpGCkCBlhn4NVI3LoI6dt5joKruEoNrSMq83eGO9hKHrW1gtEW4Eu3V8Bqr5DoJYb2JlanhNWpEuvbaAcFPEkEbSN3jZG7S2I0J02hVV4ebE3C9mWMdoZIXxfTBLVCYtWIjAoDZx1fqdF9cYnEvcIg3ETuP8wTn/5f2d17K3/ztf9IFCzTubWM2Snyavo4VrdE/8Yybr/CsX8Z9SBL+1tzxHaNobeG3Jpl/4WznBwXuXHrLl68+ad84/n/G7V7H2r3k7jaeUJziUBfncCRywRqA7u/hCNlSO06gVrhdrQj2FtqDlfJYHRnsXqLvDLYEdMevSwCS3kZR17k4LlHGHlNXh3uobUyWN0sqV0lsYsohxeQ+xdIwwqWmsWzirT2H+SLX/ptSrUf5fITP0nnpUcYuGUceYVQz9N+8TEGTo2xv4YjZcWcwNzA7VcmWthV7sR7eFIV+OJkxiLgjbejXU7CXYbOBtLNRY6D7ekFsCuJgw5XKk2Br8fBrvg5pRUZhRsM/CbdW7OY0ioDv0lk1+jvz08aY9skTh2ltUhoVoUpyKohHSwzDnbwtCp6N8uNZx8hcQSzYuCtobVFYJu6a4zDJrFTJXXXJm2XEqa7jO7M8fhn/wMr5Z9BDz/Jszf/Kw/Nfh/1yz83CTzqk6ZokTvpZUKzitZZIbbr3E53sOU8rlrC7OdFKGs2Uds5InN9Co+NjG18bZ1AXyexRPiQ2BuTOdQ6vtqczORqU25FYm9j9Uto7Ry3k+tY/Sr9m6tExhapfRnloITVqZAYW0TaOre+fhHtIEs80b92X5ybTKK2ibQ67ednMTs5fKXKnfgqiSl4KSN3k/6NBexeEe0gI15er6O3soRGndCoo3fzOLL4O09vF/G1dWJzG7NbQ7qV5zh8nNS+zMC5gqesY/Xq6J0KxuQ2dPc4Ch5Hb9WI9MvExlVhz9hfxZZqpPYOobGFK4smhdNfx+41OQqewFc38ZRNjM4avrpLqF0h0gX48hRCGpvbuPI6qb2HdLOCr1xmYD/Jkf9Z7N4uZntzau2wehuohzW0Vh1PvkqoXUe+VceTLxNqV/GUHcxuk4FzDae3S6DsMXSeYug8KRpl8jaJeZVA3cHpb+FJ1/CkJxhYT3EcPk5kbjFyn2ZofQlduo6n7Qp9t3+Zbmed4/CvaDz2bn73Z84w9+9/jrv+7U/y2b1ZzOAFuvpL6IaCabg4VjJt0nu2MwFeCjVm5EcMk5HQkA7GRFHCaHSE74dEYUIYxAS+mCvcPj6ZXnyftglC3yf0/Kn5I4nE7OFoMqM4Go0ZJCmjCVdiPDyamD2S15gVwyOSyGWQBPiePW0pREFCGo0I3HjajBgkgkMRehHHoxOOR8fC+uEJs8jx6ESEL1HKKH1NUToe3OZoeHsSzEQTMGjM0ShhNIymcM0kjHAtj/HgmOPRHXwnJg3HUwXp0XDEeDDkeHzE0eRjcBpa/EMGxTBNuX10TBpP2iHpYHKt+5otZDwQwUkU+URxwJlXbx9xMkq/jU1xegtdS8wvXGfaiog8l8h1GYShgF5GnlCHhu4UeBmHLsM0nOhDA9JE3ALfniZE6YQz8Q85GLHvfNv/Q98mChyiwGE8jAkDhzT2CTxr8pg/CRq+HY45TIWaNAyciS3ktdnIaTsj9G18zyKOxMsFvi1uk9edxD7R5PkPopDIdQldh8CxCV2HyHMn0w4x6XBtcxqWnKpM/+G85HTCcToTOX3+px/zQeTjGCpJ4BK6Fp7pEnsBkW/jOyqha+BZJo5mY0g2rm7j6Ca2oaEpPVSth2kp6IZEp3tAr3WLr33xCufe++/447d+F3/yI2eY+3c/Tf+ZxxhoDfov5uk8vyLo/FYdV84h3ZrFV4V2Urkh2hFur4DRWqb7/AW8foGRvUX/hSWM/RL6rRyJ1sDpZVH35xlYdax2Fqudx+osEqo5fFk0KczWMr5UxOnm8KUSZivD0Foj1qpo+0uTi+k1tP3FyWM1hnYdq7NCrJcZOQ0GVg2rs0KklbA7KzjdLLFa59jdJZTrmK0siV5l7DYwu4vY/QyJVWfobBDpdaSbcwRagZfTTbT9eezuKq8mVxla66IN0s8ytMtE+irGwQqhXOblaIehVcdqLxNrRWJdaOjcrmBuKDcXYHAZT8qRGnVirUEoN/B7DdxumUAuM7LrWJ3liS60SKLXGVnreP08vpwj1vOM3SpuL4O2v0hqNCbKyqoIa4wax8E2vlIhUGtiv6qXiY0qoV4hMesc+dsEShWjnSNURcU10MSecuRs4/TLBGqF1KrzymAHR8rgKeKkkNFlQl0AGVO7Ku7vFvH7ZQKpQqTW8Holhta6mH30y1jtVSK1iSPVMORlutKneGz+R3jg0g+x/eS76LdmOYp26L40j3RwnuWlt3Jh/k08uvAmJP9+7uhNRtYycvsjhPrHifqfIFLu57DzEfrpWV4eFzC6j6EdXMQ8XGRo1zH6i8jSRdxwmc//9b3cO/sDPJj9Lu6Z+SHufuiH+Yu/+R1s5yEcOYun7xL4D1Ksv5lPXnwzDxTezgcvvZGzS99PX74Hr93Aai8SW49iSp/A0R5Akx5Cke5H6t/LyFzDaRV4NbxCoCwS2Y+h9D5KHM+zf/AwUWubpFNjKK8wknOk/SoDbYuhu42t5fG9h5D1Zawki2TdTepeRH9hiaGVx3L+nCN7lbA7y203g9z9KIr3MazwfgbqCt7fLRIYy7jmAra7gGJdQLbO4UdLeNYcN5+9G1/J4Clz9PY/SuQ8QGTdx0n4GCPzYYwbd2PfzEKyiHXwAaz2RXR9Cdu9n7B3nvDrZdLOo0TqApqygKZewuh+EqjiaAv01Qw94/2kzkXSXg7j5iUk6VOYyUM48Rz7N87hW3eReFUMfQZDOo/b2sAxVik9/lY+Vvxx5q/8E+TRR5GNR/EtAep0lGVCt4znVonkKmY/M3msQCTlic1lrjz9q5xr/iB3rZyh/MwvUr76qzz+2d/n2qd/i6+/8F6c9BGs5FES6VHG5gxDaw5GVRjWuOOXcfYvkXSXCKQVAr/I7uf+Mw/Vfoqz9R9E55MY8Tnah4/hdM7iagsk0WUOX1gk6hcYGfN4xgyyfhG/JywDo6jMzRsfxzLP41vL2L0lvH4OzKuMrQ0cq0jr8DzG4Rx3nA1ipcHhS0to8gKJXARjB+fFPIm5Sbe7SJIUOU6zDJ08bucCYes8t5VlopszDHsVXvaewGytEwXLjJxznGjLvKxdp/9ChjiY5ShcJj7cIums4/RWiMNFRsEi7v55hr0sd8I6cZzDMa8SyruM5W1SpYhvzuJY8xzZu4QvbTPSGhwHc6Rmhduj85gHdVJzkUSpkxgX6Bn3kRob3JEvEx6c58jJEGkbhHKZV6LzOP0ZYmuZxF7hOCzA0RZpb4Xb/RIMP01o5pGNAhdrb+d8/ft5qf1eYmObRPsMJ+kenvUoZvcBBtoaI+9pys1fY3XjLXz92d/lFWcHyXgQTT5PrBQYaNv0blbo71cZqJuMe1Wkm48IkKC+i6+sIx/MEVurJEaGSFnF3p9lqNXxOgVeSTYwuw9z7M4zkOfB32DQv59jfwmle4Gxu4Nzo0pyuI7XbhA4W9zWC+gHM9hyhmO/gfniDC9rDZz9HMfBHq+Ottl75t/z8aXv5NHCW3DCRTylQiDX8PUiGLu4SoavvPBe7in8MB8ufQ93Zb+HD818L3dffBMfqv0091V+kgPrI1juo9hmBkupMtK2uCM1GR9+Bkc6R0f6OJ7dJJKeIjioMJALRL11jqU8sXQZXdmh310gUho4z2+Sdqt4ysdwD4r4/TVS4wruQQPMx/FeKhAbTV66OUO/e4mRUyXtlTBfKGDtr5Goewy6OxwdrEO6h9nJ4hoNpP0MI22NsJXD6axiqTm68hz+fgEOL4NynURroCjzON15XlFLxMom8nMljowvslz8YR5c+QnK134Fvb9OohRw7bP0bz7AsbEN7mcYdOrYt+YZ2kWUw4sYWhb1xgp3lG1e9df58t/9IQ+WfoD3z5/hgfXv5T0zP8jduTN8bPUMK9d/kq+pf4j36j346lmObjQJDrcZ6+uMzAyROkuiF4jVJm6vitMrcaRUGKqr+L1l3E6FRG2SqFkGSoYTrcZRv0bQLjA010iVEq+YdYaSAHs7bpljYx3rsEFqfYY74adJ9EU+99l/w/nKf8fHK2dw0rvQpQ0ic5fYncXtVjiynuCVaItQqhJ0tkmMZRjWcbvrjKxrJNYKAzND2N3BV5q8Gj1F1NngRNnjZeMar3p7GK0VUq/Gq+4z4F3mSMkw0JcZJWuEzhrHxhrpzSUG+h6eMkugZEj7n+a2/RS+/DCB9Bhpbw/6f8mJ/gSdXpb9g1lIH+dIbqAeLqC6KxyZTcbmNrfdPWK9wSvpBnZniai/BslfM/K/JIwXynkOb97DYW+GtpLDVBdItIu42i62u8DWp3+Js8tv5O9bd9MJ5ji7+BaWd96MJS8TWWL2ERpCwexrdQKjhqMUsPriZvaKpM4WkblOOgFhpvYurrI+bR/56iapLaCS0q08jD9HZK5PD3s8tU5sbaC18zhylaPwCq5ex9XrOEoNX2tidMqE6gapuUsgbzDUd0nULcbWZQb6JrEioPDGQZYjewtPa5A6W/RuLhMb6wRKnUCuM7a2sA7zhHqBZKLPTu3KBFQ9sXxJGdRWHl+bmHt6WTy1gq+JVofZbRDb1zD7G1jSBvJhhcDYwew3sJUmrrrOK0efJjA36NzIIB0UcLVNLKlJYOwiHZSR9/N4ShO7v0Zk7GB0GrjSltCNKoJr4ypNjE4NvV3H7G4Q6dcYWE/hSleJ7SuE5i5qu4Z0UCGy9nDVyzjyLmp7ncS5RmhcQW03kA9rpO51zP4GSquOJW0y8p7ElXYx2tuo+5uY7csCwNnewFN2iPQ97N4WqfX4ZG5yBfWgQahdxZV2SB0x7dA7Gwy9pxm4n6F/aw2rf4WT6Iuk9qdRDkqYSonB+An62hUOnt/gvzXP8uhvv43NP/pNfvMtZ/j6kwVs4xt0jefpaPu4romvmYSeP2mv+3iOSxyGhJ5otod+MAkAEtJowCAWzYU4SEiilMANSZMjonBIEo8I/IRBekQSj4nCIcPBCUk8JgwGpMkY34sZpMeTxweMhrcZpiMiPxYgzGTIMB2JtzVhSQwnAcSptjQOEzEXmYQOg3jAMB4S+dG0VZEECUmYMIgGIliJEtJkSJIMGKQjBumINBkSx6LlIHSsQql6qg89bVGkyRGj4QlxNCKJR4xHd0jiEUk8ZpAecXJ0W7wPk7edxoNpo+NoeMx4eITvBoKl4fgTFsfroJ+eP52BnLYuTqGecRByMh4yTCLOcOeI2+PBtwUUpxfOaShCich1BGtiohwdhCGx54mmROSRTAIF1zGmIUAaB8SRRxr7U6aEgEa+9v80CaaQzteYF/6UjTGIJi8bebi2IVoVgTsBT3oiJPkHQcUpTHM0SIVxI3ptKhIFDlHoEk7+PVWevj6oiAKhRA0mtyTwxfOdcDgGYUg6uW8wgWKehhGn4M1TPoaAd4bfxsc4bWmcci5eCyksQtciCdzp5yD2HQLbZRBGRJ6FpfVxDBnX1Alsl8DycQ0LXVIwVRlTU1DUPpouY1kGvX4HS+/y/Fef4O7f/Z/54Nu/n3f/kzMs/MbPcmPvPiKpjNVuoNzM07+xjHKwiCvn0NtL2P2sgAn2apitPE43z9CqE6klIrWK1cpjHhbRbhWw22Vx4SoV0PbnGdlrKDcXSfQ1AjlLpBUwWosEch63n2NgNnA6OdxeHq9fIFTKUzVpIJeItcp0ChJrZRK9gi/nSfQKTneVWCtjdVZI9ApufxW3l8WXSgzMDRK9iX6wQqyVGdo1Aj2H3c8QamWOgx1RoZQLuHKWkV8j1su4/RxDs8mJt4PbK+BLOUI1S2LkBG+jXyCQixx56zjdDE5vhUgrEChZ5JcWibUqY3eNSM3jSavcCTfRD1bovTBP7/klhuYmI3sddX8OX84KuFxnFaudRT/IEGsVAjmH2Z4nVHOkRplALqLdWsaVs5MTwiqxUSMx6xOAmNg4mt0VIqNMoJVIrPqkUi9ATqFWn9S0y/hKhcQQJ12p1SQ2qwycGgN7jf6NOUZuk9vRNp5cmJ44Dp0mdjuP2y2Q6g0YPE6iNzBbWV4OL+NLZZxulkCuEepNIq9Mbe1fsZj/KT7+0BvoO2fRpQxmvyDI71aemy99mGLtbTw8+2b67gNIrUW+9vW7OHvhhyk03saXv/JfKJbfzv3zP8r7L7yBL//N7zNIFtF75wnUDGO3htVbROtfwjbn+W9/9yDlq+/gwdwbmKv/HJfyP0958xcx7PsJnSKxv8tX//a/sJT7AWaLP0fz8/+Zj8z/AOfybyGILzCIy9y49WGau/+S88vfy8Xsm3hg/gc5V/wRvqX/EZa7TF+epdU9x2r5HZxf+qeo0b1sP/1rZBrvZDb/3Wzu/SyO9wBy9xKmUqTVepi9z7yTytU3sVJ8I4vlf8EjKz/K3zz/O+jyg9y2n0S5WcOyF7jymXeSq/yPZIo/QXXvZ9j8q5+n/vRbefaF/4ovP0roLXPY+RDr136a8t4PsbD2HVSu/hiHygew/fPY3UcYhZfYufIOrjzzv9CP7mb3i7/K8ubPsrz5szx78P+g+H+AFvwea3v/kvLjv0DzCz+Fc/RBbh/NcaxmcORZnGiWtv5nfPoL72D72j/j8jM/wd92fg09fgTbXCBSSqitC3zur/4jz3Z+D/f4fp678ac88xe/zPWnfouu/gkO2x/G6hU4PPgUq1d+jPdc+Ed8Mn+GW/b7+NaNu9F6i9j9FUZ+Fd/K0+8uYh5kGIfr6NIi6uEcd7wmnjLL1hPv5N7sd3Ch9FPo43kkYwnbLnE83MBSV3C0Oo5ymW/sv5uW8T6M5F6+9tIf8MW//0985Vu/R3jyGN7oQUJrBkl7iNoT/5qHmz/Kh1bO8Kz1++jpWcZHeSJphm996wPI0SfoBO/hpfbv8M1v/Cc8ewZZyiC389y6dZaufhfPtf4Pbil/hO48SuRepvPiNmO1Qhrkee7gLpzRowxPLnDYfh9d7c/YNz6InZzD1s8xslZxejNoxjnswQWM6AE60p/xQvcP8QcPYdnn8OxFkmQWM/wgzyv/O9/U34EZLpAmswyMFbx2E0srYISfwAo+jCHdj61/Etn8CJJ/F3Z0L4HxGF53ntgqEycNvDv3oDkfQlffRxh9GGdwF0b8UTTtAU78Kmr7HMe3LxKmCxzzMEY/h6U+SBoUiQaPsq+9n1FSJVULaO2PYjj3EI4yuNEcfeW9xGYG35pHN88h2w/SMe/FHj2GEpzlhfYHcJQ6fa3KQ4W38ej6d3Pg/V+44QyGPc+h9mH85GE852FGQYN+q0pwXEQevB/L/xiBVMH2M5jWLIE3g6E/iqw+gm4/Rl/5OIH/SXzrPK62hCuXGTpb+GqOQFsi0ldIjSJa5yESN4elZhmlTXR1hsgV05ZU28FpzRC5y/jJPKr5EKb2ELF3AcW8j33zI4zsLIGRxdHz2NoSUutTuManMIyP4cWfIk6XWHv6V5i/+uM8UvnnKNY8qbVJrNXQOzMcdwoE/Tm+8cL7mWu+lT+f/z62vvgbfOGrf0xPmuFLX/0AX/3r9zEyVzl2K1hGHtlcQbFm8fwZQn+OaPBJFPMehsF1/O5TeEoW27qfwdEMun0X/mAByb6IH53H6l5g0N8hMdax/QfwzUv0ug9jeUs4/gKa8jCO9hiDIItvZzGkAqlTxldmkFv341gz2M4lbOsRHOMsY6dM6tYw1RxKbw5Hm2Ucr2Do59CMi8Qvl0j8HP8vXe8ZHtdBoG3PhvTEqXacQjoQCG1ZyPIusLCwtGXZd5fA8vIuYQkkpJKQxN2WZcuW1bumz6h3yy22U51AerUTV7XpM6f3aZJiB+7vx5EEfN9+P841RTO6zsg/fJ1nnue+9ckG9JlGLLMTxWlGNxsoaU3IyRb0RISScJDp7F384cRdvJ24h1yql3mlBy01jJYZJK+NYekBNKkRLeenJO/Fih1CyHgxk12oR/3YSR8ju7/Ljp6PsiZwHpuiF+Md+wGhPX9LTfhy6rtuYVNgJU+9+0+c+WMr+XgPUsxHbqaGP853YqhbUaUdyEI9jtWBIGxHnmpk3ggiJWsQ0zUouUZMoRUr00lZ7MZWt2MqTe48K96Gk+3AEZqQs9Xki+0Y0haK+U4k0YulRvggH2L37m+yLbCChr03YReeQE0PoQvdWGYVutJOLt2K7TQwOxdCTrch5bZwZjaMlhnEFsdIxSqZLbSQizchiHWkk9XMWmG0RAvCqXqUWDvM72L6+A7E+BBFaYR8JoKU8BKP+0ilu7GFMcrJIaRcB4ViE+nkZoSZEAVpkILShJasRZ8a4E9qJ47RSFzajOI04qgdzIphLCFCOutFl3xuiKwGyFt+Ck4nsliPqXTy4dwoptGElgqSzw1x9MgmtrRcSXV4Bc5sC2cKuzDEYQpFPyP7v0Jd8EaSdh2Tcg01wU8w9sKX0IVOl8kjRbGkHsR4YEH1PYAphnGUHpRUAEt0Nc6W2MecuZPUqU4yU37mzN1YwiB6pg8jN+B+4y4OkZkMoGX6KKiD6NkuTKGHojaEketGTrqK56I2hK32Y4g9SMkQarqLsj6GluoheyqAnRmgkBsmc9yLOhMhn+vHSnUzr46gxgKU5QHm7J2omSi5aS+z+jBldYjUsRaKYj+n9VHUpBc97cfIBhcmxiFsIYwluOY3U+h19ay5MKmJZmypGykRRE11o6UHSE9G0XMjWNIYUrKXzEwEWxnBEAcQ4hHS0z4yM37mnT0U9J3ouQFseRQ9N4SS7ievjGCJbnBj5gYpqrtwxJ0kT4YwMsN8YO8mNxNCS/dhZIewhDGk2ABGeid2bg9Kug9bHkVK9qJlhxDjfUiJARx5D5a4i+RECCHey5x9AEceJ34yiJjow5J2UtL3kpvqxsqN44j7kGOjWNm9WLk95KZ6kRP9SLF+HHEXjriL3FQPtjBOSd1H7GiAmff9WNI4SnoINTOCmh5FSoygZcZRkjuxxH3Y4pPomUGkdAjdHMUsPIOUepLB6l/wu69dxb03XUTNj7/K/mAlJ449Q1o9QUaJI0oZLFHBNl39p66oSwHFoqbUtWu4oYHbTMhjm86CPtSdathWkbxTpliYo1ScxzILS48Xn1s8bKtIsTCHY5coFecplz74K4ZEaSGomCvPU/iLi//Fi/rFpoVtOEvhQClfcmcdZp5ywQVoumpSt2mxOFEpFsqUSrPk865WNZ93f2abFuViccncsQi4XLKBFOcpFuYoLHyexc9ULp9mtnya03OnKeZLFB33/GzTwTZsZouzzJXnF4IWN+gpOEU3QFm4LeX/DBpdDEichZlMfuHfxFBlLF11px8flPNLEM3/b2Ch/blFYVsULXfasciRcJYCA1e1+ZdWjrytYxoKlqFQzLs8hrxjuC0LxyBvG0vhRMHSyJtuQLEYXDiGutTQcGGTktveMNWl5/7fQcViULA401g8B3shiHD+4v3m/9CocCwdU5fdn+uyG0r8hblk0WxScmzKC7yJRd6FaxTRljSnfxlMuIe+NBtZnJS4rRX3b784synnrSUtrKlq5E0LS1NQhDR5U8FQRORshmwihSKkSM1Mkk3GEbM50uk0mUwGURQ5cuQIExNv8urzvWz59Tf45W3n8fhty6j99q1kn99B+lg9mVMhUie8yLEAsaO16BkfYsxV9iVPNFAQ+lFjAZRYJ5mTDdjZILH3ajGSYWaVYex0P2aqG2GyHWGyBTXeQUGMIM90ujyDZBtGugM13kZBiuDkQiixDtSYl4LYjZUJIky2Is90LAQUfsx00A0z4p1I063Y2SAFMYKa6HCDklyQstKNkwstNBtcvWb6RAtGMkRZ6UOJtTNzZCtapp05051YJE80oadDzBr9KMkOUqdqmNd7Kas9ZE+1IE51MKv2U1a7FzSQNXxgDJEXogiTreTFCEUpQl4MkjlVh57qwEwH3AaGGkaaqcfItOEIPsyMn/SJBubUUYqi25pIn6jFEfxI083Mab2Y6SBWJkxeiOAIQdIna9BTbehJ928xpw1SUKJYQtA1sCQ60VIBt+4p9yHOeLHFIEbWhyOGEaZbURJejEyIvNSDmXHhkI7kVpeNTBQ75+r8lEQn8eM70NMhHLEbLeUqWm2hi6LSj5oIIE53osb9S3pSPRnETIcpCD2kjjdRkvuwMgGMVITMZCcFM8Lw2LeobrqaquarMefrMZUwQtyHGA+QV0OYej3e4KfY1ng9B1/6KVnRy9BTd/LIjsvY3HYNa6quYNXm5axvu4G7q8/n0Q0e3jhyF7PldnKx7Rx9fTV2rpOS5seR2xg/cD+bGpf39TtaAAAgAElEQVTz260e3jh1P+u338iqzRegWJvJpGuR5AA19VdRXXcxocGvU9/7NR6sPp8HN3lIZzcyM1PH1h23srZqGds6r2JN/TJWtVzO3Vs9PNzyEQ5PrSFrN3M8W8GWjht5vOZcaiLXcP/Gs/nN2ot5otXDE/Ue6kI3klZrSIut9I5+n431F7GpzUNNx3lsaLicnz3qYV3d2Rx+727UZARLGWL1pqt4uO4cdoSuZ1Pr5azrOJ97aj2sCZzH8LNfR5S28f6pX9HQeS1rajysafGwJeBhdZOHh7d6eCf1c1Kn1pLNrWJ9jYfNwYtp2v0JflN/Hvc3X8BDHefz6xoP3oPLqfB7qPBfxl1bPNzT4mH78IXEnVU4iUZkYTuvHv8lVb6raO27irW1HqrCHu6r9eAf/ypJsQFTCfH22w9RF7yax5s89D/7aXZ4V7ChzsO6mhW0Dd2EWl5D3uxi27ab2dT2N2zuuorKkIfa4DW0e7/E6cIgjhBEz7RhKQEU0Y881U5BjZBLNqFnOrGTnThSC+NPf4Mn2jxsaLyGhLaNtFRDIrEFOVeDLfuxhEHe+UMLq4Me2p68Ht+Bj7M5eCmVwcupCF3C9sHlHHHuQle30Rb6DOtaV/DbjrOp37+Syu4LWb39PGLJteiJetZWXkjt8MXU7PGwus3D5noPsdhGpGw37yf/jaauS1nX5GGT10OF9ywCY5/h8PSDpJXtlHQ/g+P/xJrmcxl6+Qu0Dl/H1s4Lqeu9jLUhD8Mv/D0ZfS2Z9EZMu5oa30pC+z5G98FP0dF7PavqzuLd1K9IFTbwXvYB/OOfYk27hw0RD9uGPWwN3MK7k3ejiDWkpn28+vbjbGg7i9ouD2+d+iGD+z5FpdfDtp6zCey5kfLpGhJTlWSSLchGmGdP/SMVrR4qajy0RJbR0H8pbyV/imBvRcg1kkhspiG0nNaB2zgu3olphFGUzTzzwl3siKygpusyBHUH6fg2Qr03U+n/CM+dupOWkU/SNLCCQ4fuQlC3c3j6AdpGP0VN//WsD1xG+97beD33c2x5DMXeybbuz7Mq5OHg8b9j38vfYVPLVezoW8Zz73wPrbCRXKaebK6b4afvpGVoJYcn/wsh7iOZaaSm+eP07/4CJ7L/xQvvfBff4C34R29g76t/i1OoQJa2ko3Vk5cjzJldSPFa9HQLc3oP703+M4de/wfauq6ie88tjDz7CQ698xVSyoOcoZUP8/v4w6v3E97zRY5KP+dY+qfs+/2X2RG9lLaD1xGLP4ZttpFONpHO1pPRNrDr0N8x/OzHaR+4hN8f/gnDr3yFVaEL2BK9ibTchhQPM6f2oufqmY91Mie38+Y7v2Jr50dZ17yC4+k1pLN1JE7WkjlRxRkhTHnaR+a9ejJCB1NGDeNv/JD+5/8X4y//I4eT/4ZqrUVKdJGe6MPKt3Ak+TPGX/kH9h35Inve+i7PvPvvyM4jFPUqtJifVKKFF4/+nNeO/IiMtYb3sg8x8oevM/r7O0hoDyJJG5g3vJS0YcR0LVlxFZPpX/Ly4R9y8NVv84fj/8bh3E84dXw1ptqBYwTI59s59PK/M5G5B7W0kRPJ3zL20g944a2fMjvfgKxu5njyUfa//h+8cvznTOUeZnp6NWeKA6iJYeLSXbybuBv5w01IQp/7/5+4j3JpFyfTa9n/1rc4ofwXemkruZkg5fTr6HK3+412cgQzGeSdY49Q3X0DD9V7eGH6fzM548MpdfDq2z+nIfA5dvR+nA3BczmRfRBHHyIeq0Ez6jDym4nnHubIqV/z3sR9JJVVGHMVZOPVOLqXmdg6krnHkI1NyHIDhhjCyIU5Jf5fZrKPoCotGJIfQ2nBNKoR5bW8ffj/klUeRM6vI2dtIZHZiqk18+bb91ATupnKwetRhEfQ08PIOR96YQ2yU0Xa2MqR5H+TctZTmG9BK2wkLWwml+5FlYaZmF5Ffn4rObWSnLOOnLkOUdtAqdSArTeg5hqZdXrRxTD6bANZqRLbqiOW2siMUkUm34RTDqJkm4jLlSTUx1DzlVi2DynTgSG2MGdGmVd3I8kPoZXWE3dWkzQ2kEyvx5SaKZm9qFI3aaUB0WwkrWwjIWwkKW1EdraT0StJyBvI5xtwVB+WEOGlV+9hY+vFrO08G/n0DkwngiUNIMvN7H/uX2nw38bR2EaUop+26BfoHv88luxHTneg50I4Sh+m0IOR68JReihoPa71SHCtH3Iy6HInEmFOO3swcn3Y4iBSIoopDGDk+klP+LCEATj9HNnpILbUhxgPYEt95GbcOcqcNYYl9iInQzj6IEo2ipbtcg05mV70VA/iVBhxKoyV7sdI9uJkB9CTXdjZXoRJLx/a46RPtKJlo+RmfBTUQaRYgA+dXTjZHuQpH1o8RFkdxMxGF9hvrRTkfvR0BDMTxchEcOQBMtOdqOkgei6EnovgyP2I8QhmbgglNYiU7EeI9yDEu0lPhVAyfSiZHrRcH3ltGC3Xg5AII6W6yatjaLlB5FQfcqrP5W1kel3dcarPNX2kBpDjfS4LItWFlumloIxxJn+QorIHR9yNMNWPI+4jMx1GSvagZQcpaLsRYr2omWFseTcfFp9HSQ9iimM4yi6U9AAnD7chxHsoaLs5XXia1MkQamIIR9zHrPYsWnIcPT2OmhwiL+1y5yWZUbTUMGpyiOn3fIgzfRSVvZxxnkFODZJX92AK4+Rm+slM9TNrPIMtPkl6sh8lsYuisgdbHSSViXJyuhct9zSvD1Xy2D+uJPKzb3HfF6/j8IEg7761h4R0jIwaR5KzWKKywEmw0BQVRZIXTIuWy5Uoum2GRZ7DUlBhF7AXHmuqiWMXcewipeIclpmnkC9TKs5h6PbS/bxTwjQcbLvIbPkDyqV58s6fWxOlBXVo0XFZEG4AUXZbEwsBxSJsM2+5k5HCgirVcQrMzs6j6+afWxPF8lIgUSrN4jgFyqU5CvkShu62LGZn5/+qQbEYEvx5ulGgVJrHsYsUi3MUC7PMlj+gWJhdOk7Pua2QxUnJYujiqlUXmBiFWUzNxDZsLN1itji38DnyS4yKUqHoSiQ03T0f28E2TQzDwLZtPB/Ol5krOpiqiKGIfzVDMFUJZyGoMFVlae5h6xqzhbzbqlgIKRzL3dLYpkqpYC3NLJyFoGAxcHBsnVLRXnptOW9RsHQKlr7Uqli0isyX8ktzjLyto0jZhYDCZVRIYuZ/mH6YlIt5HMugXCy4VFddxtRde0jeNhZCFGNpFvJXQcXC+RYXP4PhNkcWw5mibS3dlmx7CZTp8iYMNEVegLOYqLKIrspLhpE/Wz90DM3lZyzaVFw2iIom5ZgrOqhi1g0qFA1bM7A0N6CQsknETAIhEyebnEZXkjiGG3BkU2lyuRyZTIaZmRkSyRmOnniRVw5FaVn1b/zXx87iN9efRd13P07imS2YaS/x970Ik0GEaR/CdBtywiX8J47XIc60I0x4cbLdLixzupXU8TryuShGMkxRHECPd6MnooiTHViZIGbahzzTjpUJY2eiWFkvWtJlWxhp34IZpBMn6wIbC2IX4lQbatxLSe5Gnukgc7KJWbWPguhOPrRkJ2W1G0dwmxTZU42csQfREp2YmQ7MtKvS1JNBilIvuYkWrIzfbScoIbJTjVi5MLbgusb/knIvTbfwoT1M5mQzuYk2ilIPjhAiN1lHSfEzq/ZhZcJkJ5ox0360RAfZiQYKUpBZrYuS3IUSb2X6yGY+sCJQ7kdLtiBON1FWupnXRkgdb0KabuVPhUHsnJeCGCRxrAYt4cXORjn5ZiV5McQf8/3IsSbSJ2qZVXvJC10IMy3kppsp673o6QDCdDtaKkhJHcDMRFFT7SRP1lLSukgcr0WMtaMkvOSlbvR0CDnRhpb2U5B7yU66ujNH7EZOdCLMNGNmu9BSYRzR1aJ+YI1RlAeYeb+Bmfcb+KOzE2m6Ey3uqlj/lB/HSkcQJts5+cZWmB1HjQewhG5ik9vpG/wa4YHPsmHHpWTMCspOH7lYJ0a2CynZiiRso6bheu5/7CP0jP8zuhkiuut71PV+hke2X0J4+KscnVnFm9MP80DNMqJPfhZv/ydJZNch52qYN8MUBC/x9zejxOs4+OKjVLVfS8fATUiFetrDX2XV5osY3vcVJmIb+P0bD9AZupXm9uuI52qI7v13VrdcRo3/KuLJDSROdvHK79fx0msPcTy5mYTRwv53HuSh2ut5oH4Fz79+H3LJx/vpTTy8+SL+63ce1jZczMFX/5O4XM8j227j4cpraOv5Eml9O7LZyZ4nf8OBZx4iq/g5ldrMqVwj91WuYH3LhTz3yncwjSaeeeFONjZ72N7zt7ydWENMr8E3/nU2hW8l/My3mZRqEXNB2vuWU9W2kvrAFzFOD3I0U8+20Gd5YLuHxvEreOedx9GKVWwPX8YTbWfzu9bldD75Tzw38d9UBlfw69oVrA9cQUXbCrr3/yeVka/ym6aLeaDxHF6deYTcxAasQg2N/bdx79bzeOrdu8gW2nkrXsGqlk/xYP05vHrqPjJiDe+euI+1TWfzeKuHqvDFtPV9nMjuz7Ch5aOsaj2b4RfuQJJ9vPzyg3iHbuKRunOo6b6QA69+j5GxH2JLEfJCCEf0IadbMdUwZ8wh9JwXMdNMSQszK4UwsnX0jn+Jx5o9rPV56Dt0O137Ps7v3/0mv3/rG1ilDZhOC++9t5WKoYtYEz6fB2o81PV/jLWtV7A+cDmrQ+czeuwfyGYr8Pf+PRW+G6jov4YH2jzUDl/D3he+j6Y3Ezu2jvU1l/BEyMOGYQ+1I1fQ4P8YMzPbOXakhm1dHur7LqFl6A52vvQbQnt/yu92XEt47+dIlO8lna6mZ9//YrX/LDb2nM8G76U80XA5OwY+zqrIJTzc4uG5Iz8ipWxGLlRRFbiEjeGPUBm+gOb+69lcfzsvHr2bmPMo7btvZEv0CrZ3f4LI/jvpGPkp67ovojJ4HglxNZIS4rm3H2R7/yX8apuHda0eOvtvoip6EY90eqjsvpAXDv8Ixawlmath9MBPuaf6Yrb6b6N/33eoDX2S31SdzcbADbx28jGmUy3EUpVs77qcBxvP5j39ThQlQLHQytD+H3F/s4dtoQuZzFYg6c0Exj7GA00eWp+5ja1911MRvIje3d8kVahkm/86Nnqv4HfN57DRfxkN/bfy5Ov/SvyUj6Tcw46BL7Km20Pt2AVUdlxFQ9/tPNri4bFmDwfe+Cdyah0pMUpT9Mts8p/LU298F0PrIZ1poGv8Djb5PDSOLGOb73zqwit4ZLuHVUEPowc+xdyHNWSSVWSn6zAzbcxqAcRYA++9uo6agIfmnkuojixja/BsHm30UN9/Lvve+jIx60HE7AB7X/gZ1X3L2d5/AVWhc6noPJ+60ZVsHL6Q7b5lnJj+LeVyL2mxmYGnv8kT7R5adl7BjvC5VLRfSmX3ZVSOXMn6wPXkdD+TR5r40Bpi3u7Eifux5E5+/85/U+FfSe3gDRx461+IZR9Hk7ZSMCuQpzdhxtsR017emdnAtr7bWRdYwZqOC3m84wo2tpzFod9/GzFZj6x62ea/jkfqPWyL3sITgbNYH76GX232EBz+KJqyCjnVxNMv3cOG4HJqui5l+NA/sKHtStZ4L2b72BVs8J/LO+//AjvVgDDTSjy9lpbeFWwLnEdjZDkbmy6mInAJmwaW8erhuygU21DFeg4++wNa+lfSsWcF46/8PRtql7E5dC1rWi+g+6lP8+x732OrdyUb2lbwaO05bAxcxMnkrzGNNozcGC2hS+jZ/znGXroDwxxw7SDFSgb2f5Enms5ifdhDy57z8Y9dzZtv/xxhuoaSM0JZ2ol6oovk8WbeeP9hqsLX80TrubyV/hkF5SAFuYdZK0os1cCalpXU71nOrre+zclkK1reT8bYTmffp9jUeAlbWldS0XwVm9qu4Kh0N3a+haee/SU7mm+ltfdK4savyen1SHKY48c3Uz3qoT66ktfeeAAx10pG2UZ052epbr2Yym1nUxdYTl3XtRzO/BoxvwVB2kpG3ERjz02s67kIVXjcvSATm8mV7mVHeAWNPbdQ23UFTX034xv9BCelu9DK1WRyPcSTYWo7bqEufCnyB+to67+Rlp7rWLPDw4E/fA2juBnLaeT4sc0c3Hsfv2v18F7233nj+L/R3vdR6vpXsK3vMiaMe0mov6V98PM8uv0jeAc/zkvv/Ay74EOTfcgZL3POIDtf/DJbfcvZ0nEd3pEv4O37LLJehWV0kNe7Ofjm3VS03MDO57/Fm6d+wa7nv8f6uuVUB6/j4JFvUyiEsfVGnn3mB/j7PkVl8KPcX3sxDQO3Exz5Anm1F13u4IU/3EV78A4ySguaHWR4/Afsf+YH6EKnq1nPBlHTIWbN0QWrRyeO0kXJGMSSuiloAxi5Lpg7gCX0kTzZQUkbJS8PoSSjC6rRKB84e5i3diEnIojxMLbUhyP3U9KHySsDZKe9lI0R9GyXC9EUujDlXsrmKImT7aROdZKXhplVx8mc9FMQRyiIw5iZPlInOhCnA5S1YcrqIMK0FyXtNjOK6iCpk22kTrRiZ7s5bYyhxYJoyQh2ro8PzJ3kpnwUZZd3YeV60ZIRitow2kIbRky4XDW39dGFGOuioO3BFMdQ0gOomQEcdSe5eIRsLISjjhA/1Y6UilA0xjClQZR0L2qmH1seQ4h3I8UjGNl+yvo4tjhCbiqCkRliztzPzPs+EifaKWljSPGuhUbFTvLSHjKneph4x4+S7sOSRynou1HSA2iZYYR4H6YwjpoegblD5NXdzBz3I8R7saQxLGknJw+3YUs7OeM8hZocQpgaoKQ8RVF+CiOzC2G6DzU1SFHZi54eWWpWzOr7Kch7kGL9mNkxLHEcU9iJEOtHSY+ipsewxL048n6E2AjizC4+sJ9GF/oRpEFE9Uls5XlG6+7ml58+h5Yf3MH673yWk8/3oslHiAnvkZJnUBQBPSsi5QR0VXMZDIqCY1oYqoapG1iGgamZaLJG3nYhl6qk4pgO9gKgUtdNCoUSju0GAfl8cSEkKCMIEoVCmXJ5bskY4jiu3tS28szPnSZvuTONgl1wmxR2wf3dRfei37HyFJziwoW+s2T5KNhFFFHFtvMu1NMu/NlEkncnH7Ksuo2KQhnTtCkWXebGIiC0UChRLrqhwNLUY+F+KV/g9Pw8peLs0nsLhZL7O6w8hUKJudkPOD132g1UrDyzxVlmS4uKVZMPP/iQgu1OPQzNdBsepms6KdhF5krzOKbl2kYW9KeLilfbdCc4qqq6QcWfTs8xX3IwFBFNyi5dLC8yEpxFTaimUrBMbE1buFXJG8ZSc2LpWJh0OJZOuehgLTAf5ueK7msXph9us8HVnZYcc0F9aiyFFouHY+nomrQUcmiquNDSUJcAlIswTHdmoS2EF+7kwtCkBUbFwrRjIVBZnKK4gYnL2CjkTYoFC00RKC4yNUxjSaFasExXvWpZS8+rskQx7yxZQf4S3OlaQ4yl8zM0daH14TYrNEXGVMUl/euiErZgaUv3HUN32RiqjpLLoopZTDWHKiWQhGmEzAmE9ARSLoks5sgJGTLZOLHEcRKpY0zEXuTQ0+00PP49/vMmD/fdeDbNP7ydE3vXkJ2sI3HUR+JoO+K0DzPr0t1z080IM61oKT+5U16EiQ6sTBhpuhV5pg09GcBKR9HiEYRTAfRElILYi570kTxWQ1Hucl+TiXLs9XUo8RZOW/2cNvvJTTTh5Fzgpp2NIE23kxeiiFNtC+yLXkpyD+JUm6vMFMMUxAiZUw1YmQB5MYydDbpwz3gHc3oUO+dDmm7DyUVxclHUeAd6qgNH9GFL7szDzIYoyL1YuSh62k9Z78YWfWjJDtInGrCzEea0Qcx0CCXejjjdgJltQ5hoRY37yItRrEwAaboFM+NDTbRhpt3zM1IdyLFG1GQj2ckdFCQ/jhCgKEVwst04uagb4MSamDeiFOUguYkGrGwAJ9eFnvRhZlyex5wexcr6Eafb0BIB8nIEJdFBbroFR4wyZwyiJl0oU17qJa8EKetRxFgzZs5PWe/BESOIsXZ3JpJoQ015MbNh5s1RrGz3Aok6yGlnADkeQE2GKKtD/LGwGyMdxcp1uzORdNSdfiQClJV+PtCHMFMh0iea+aOzEz0RJHuqHkdwN5am6iXc9UUqdlzC9paVTGQfI2+EsOQIYrwTMdmEIm2nM3A766tW0D32z5T1IG+98wAba6+muuVmYjPrMZUGZHU7O9pvZHPnMpqjN5EQ1pFJbqWo+rDSbdiZNoxkI7ufuZcNdZdT472KtLyDvU/dxX2PedhYu4y4tJmB/d/l8U0edtRdg6T5aOn6BhvaL2NjwwUoWi1m0oXk5U0fOaGWeK6O9+Nb2Np2OxvbbuDQcw+RyXSQUdqobPgYlY3X0Dv6FXK5OqRUgENvPM4Tm65nW+2tyHIjBbMHKRMhnfAjSSEEu5VJpZ21rZ9gfct5jOz/O5LJCt488iuq/GfTOPAFcvl60mI1B1/8KRsar6V377cQxEa0pJ/fVnvY1H4xM/p23o/XIhSiHHjzF6zrvIT1obOYiLeRNLaxqfMStoauYfzQTxCUToREFXsH/57V/ttY13oZcWE1mtHFqVwbG33Xs8F7JS8d/w3CZBWHT9zLEy3nsT58Jce0TcT1Jk4p9XTu+g5bBy+jue9WZGsbbx77b9Y2fYT1vnN5O/Fr4vI2xGIDTb1fY03HhTT2fZRMLoKqdDH29NfY7L2G1uGrEIubUJQWtJSfohhBT7WiZlrRJR9OJoiWbUdbAHqWxQB5pYnQ4Kep7r+MNREPj7V7WNfuocp/DtW+c8nlf0fW2M7BQ/fzhO9yHqq+mP0v/QxBbSaZq6G645OsaV1B095PYujtpNVG+p/7dzZ138rm3utIzm4gLW3HkIIk4+vY3nkDDzVfSu34VzgqNJNIhykVB9iz98esqr2U2ujf8la8jpcn2jicCVIT/ToPVp3LO5mfkEjVMvzcP/G7Tg+/bf8Ir8ae4FjWx0y+n3u2f4J1PRfQPPQZBKuRw1OPUBW+nB3DlxI6+FkmlI1k4s1Y+XYOvvpDtkevoCJ4KVP2Rk5m65nJdfFI1N3fn8rcS1ZqYeDAnWztuZL14XPpPfQNjk1VMW1vo278Np7wXkR03xcR81VM5dZTH/k0DzfdxO9PPU6u2M7RzFpWtV/Fzzd7aBr4AjNSFUePV7C64zzuaz+Hl9PfJ5cI40id7Hz2bh7pvoStgWXopSCqGcW/89M86vXwWOgCxt/9Ca/F7ueN2P0cfOdOtgauoTp4DcpsJVllE3KuGkduR876mMp2siHwCR4LeKgZuppD7/yWV05sxbvn26zt+gj1A1ej5FtwZncT3fU9HmvysOuVb5AVfKTTm2keuIFVAQ/VA+ez78XvMpOuoKL9Vlr2f4Eqr4fJ7K/IZbdQVAPY2Q6sTCtmrgM17aV/5528fWILymwP7+W2ENj3VbaGb2BH1ydJFetIpbvZ+cKPqIhcwGqvh+rgdbwTe4Khl37Mw51XUdnl4VjyN0hiCymhicrgx1gfWUFo///i9SMPcOj9H7NjaCXr+5ZRP3Y7aiGImoqSO9XMmXyYfG6AZLKJ5979bzb3XcuDnR42dl1A2/BHCQzeQsPIlbybuhfRbiZlt9C552vcX38Bq1uu4MmX/gPfvrvp7L2DV1/635TyTTzz5p3cV+uhKnozu5/7Lc+ceojOfXfyUPW1bO64lFjmQdKZHbx58lG29F3J4z4P6xovo2f3t2kbu4PVkYvZ1LOMZ1/7EcpUHXmtg55df8fWngupH17Ormf/hUMv38Om9k/wWHAltdFrkO1t6HItY3u/xqaAh3VdHnZEL6Fr4Et4d3+RJ9rOpSJ6Ppv9F+Db+Wmae29nk/9KnvCdw+CznyYpbMWU99AUWMbmtvPw7b4GK+/aHPoO3sCmjnOoDFxF3wvfJvrUV6hqX8HJqXvRpS3EJlsRJkJgPkV6sp2jsXWsa72C39X9Daf0e9ASuyiJAziZHhSpi+j+r/GI10PjzhuZlvwkjGb8o1/jseqLGDn0Tzx9+CeEn/wKd2/wsDV6BWl1PbFsI9tbP8lmn4fX4t8hqdUgaCH2PP1DHu/xsCOynEIhgGUG8I78HWs7zqbv4Cc5fPRH9B38BpWBldT1X0eusA7NquLpF/6VquCFVAx5UKRVmMooWbWOqoiHSt8FNPXeRPjJ21jfeCUbfRcS2HM92cIG4hk/gtpNe+8n8Y5fy0bvhbR03Upt8Co2Np3FNt9FjDxzB0phO5rpo6P9+6zt8tDQfyHra85ih+9K1nacxbrQ39A8eg1b2y+jovWj7AjeSlXnlWxuuohXD/8aRYuiyGGGRr7DluDNVPs+S2Dku6yvv4mK1hV0Dt6GIFdgCs08/d5vWNu0km2BlVR3Xs2muqupaLmR9W2X8lCdh1PT69DUOvr7vkZ1+0epCC3ngcaP8FjjpTRFPk1BjaBk25ierCKVbqRUHsDQg0yeqkTM1KBk2lAznRi5EPP2GI7cT0EdIBfrYM4aREr4KGj9iAk/Siq0MJWIIicizFu7saV+9GwPptBLXhnEzPW6j3O9ONLA0vRjaeoh9aGm3dZCURvClHvJzHhRs10UtRG0dDclZRQ13s1pcy+z2jh5cZjshJ95c5y8NIg440dLR3CkPvLqAHquG1vsRU2GsXM95IVe1FiAOWWIsjaKnurGzPZiZXtxhH6sbC8FeQhH6McUetCzUfRcGDUTIK/2YUt9pCf8aOl+LGknuVgPeXUXhjCMLY9iiENIqS6ERARbHSSvDZOZCfwVo0LPDSGl+tAyvTjyMGI8SmYyhJEdwhHH0FKD5Ka7kZNRysY4uekw2akIZnaUvLgHOT5M7GgEJdNHUd+FmOghPRXFlseRU4PouTEm3vOhZ4ex5XHUzBBiwmVW6LkR1MwgthFPtjMAACAASURBVDyOI+7EFnYhTg8iTA1RkA7gCHuxsjtRUy6bQo4PoCaHEGf6SJ4IoyaHKKn7sAU3pJCTg8ipISxxN2p6J3JyFFt8Elt6EjVxgNxkP3P5J5GUEST9ACcP9/C0/1Eafvp5Hr19Bb/+/EpeGmkmnXyNqcxh0vIMgphBz4iosuI2KTQdx7RcTaluLFw0OwshQnGJJWEbNvPl+YVmwCzFYhHbtnEch0KhgG3bS7eWZZHP55cUm6qqMjs7i23blEol93ahTVFcbFBY+SXWxGxpbsEEkv8zXNPKYxs2BaeIrhgub6JQ+rMytVBeCkMKhRKlotumsO08luWQX5iDlEqzlMtzS6pQx3LBoKUFYKfbtHD1oItHsVikWCwu3S8U3NaEvaBHtQ17aQIyW5pDlVRK+TJzpXl30rKgSF0MNIr5EpZhkrftJbuIvRBcLJpUTNOkUCi4jYozc6UlgKUbWOQWvuXXMBQXqJk3DBeeaejkF8KLkm0vqUNd4OXCxX7enXYUC5YbVBgKc+WCO/VYAGsuzj8WGxXlvLV0wf6Xh2WqaIpA3nFDEV0Vl0IHQ5OWAJqG9mf16GJo4DYY3BBi8f1L9xdaFAXHwDJULFMl7xgU8ya6KpK3XWDnYjiTN40lE0nedP8Wlqpi6q7n1g0n3JBiseHx/xdUuAGKiipLbmtlSfuq/g9BxWJYYWDIKoYiYigZFGkaVZ5AzB5HyJxCzMbQlBzx5ATJ9DGS2XeJp1/j5MzTPPtUI5vu+TJ3f/YCfv1RD9XfuYWTT64ldWo7qeMBhKkQ2clOspMtCDMtZKea0DMu/VyeDqAnQtiZMEbKh50NkptopSD0UhQHESeCmKluzHQYPeljVu3BSPnREn7sTJSyGsVId5CdqCd9sh5HCFMQo0jT7QiTrahxL3khghrvRIl1YGfD2FlXW6rGvdjZIHkhjJ70YmUD2NkgRsqHI4TQU16Ksh891YaxBLGMoCU6sHNe8pKPvBxEz7g7wUU6tpbyY2R9zFnd6Ckvc1ovdjaCEvNhZyM4Qog5PUpmohojFcTJRbCzYYpSFCvjJy8GKUgh5vQu0ifc5sQHRg/ZyVrKapiyGkWJd5CbaMXORpnXBzAzXjfMSLhhhTjViDDZiJ4MUlZ7sbN+pJlGtGQrRTmCnvQhz3gxsn6Kahd6xlXsGVl31mHlXBe3q1HzoSRbKaoudyIvR9DSPiwhjC0GXL2r4CrjrFw3Wsol4Je0LvRMCCMTQk8HKSq96OkgBaUXKe5lzhjEykQwkkGsTAQzHcZIhsgL3djZKFoigJPzY6QDSAkvptZJc9sn6B37AlVNy9Fmt5OMVZFLNFJQo1hyO7GZVbR23sqm6hU8/8YvsBL1vPziz6lrvZWqmuvJ6y2YqVpsuYbWlptZ13QhjeFbEPVt5K0OiloAI9OGMFOHJbbx/OuPsaV5JVVNlxNPV5MR29jacA1N0et5+dgvaRv8NC3h63n/2IPoeg+DB37Kb6s81PiXk0xtYd6uIzn9AOM7P09t42VU1lxOZcNytnUuZ0foUl59cTViNshkrI6qxk+yacdK/vDqz5EzLZTlMY7E/4PNdefQ2HITmthBaqodRWzl0EvfJ9B/KVtar6DK/wlWtS6n0nce4cHbccwuXnplNVVtt/JE01mMPvNlnnvxe4zu/hIt4Wt44c1/wdArOfnGg1R3r2CL/3w2tXloH1hGR//ltPWtZG3teTR0fYKc2I+Yb2R984VUdqxgMrsDORNlVvTybN9Xebj1I6xq8pCT7qdkdGI6HXSM3sC2qIdXZ35AIdfDnqf/lXX+j7Cu629oHb+ewOjHGHr6NtpGzmWVz0Nkz+fR7WqOTdxLRfP5NA9cS8baxNzpHrKSl5bot6kMXUl9z9XkpB5MfZDhA1+lom0FdT2XIxcrMQ0vdi6KmfBRkgOYQge5RBNFMYyt+JFzzeRlH0a8GUusY3DvHaz1etjSdxN73/0/PPvuvYw/+588+8ovyektzKTb+cNrVazzX8Pm1ptR9DYsMUhRi9LmvYNVNVfQeeBvKVghzEKIrn0/ZEvXJ9kx8HGEuW3oehsFsZejk7/ld9uWUdf3WeJ6O5qyG2FmCEMJExn8Eqtrr6S5/2b2Hfk6uw5/iQMnv8Lqdg8b2v+G9+WfIQh+xl74LnVjK9gQuJy41k48NUosO0bfvvvZMrqMbeFbyOotpLXtbGq/kIrweTz5+r8RE5pxcq2oYgNjB/6F+p6PETz4GY4oP+HNxHd4N/4ttu+7noadV9C/6/PMxLaz/8VfUNV9NeuDVxIvtZFXxzHnuqkb+hxr/FfQMnQb6lwVz7zxI3YEb2J1+ApeTd7Na1P/zWvT/4fwoc9Ss/NqvHs/SbawgWyyhcquy1k/vJz3zB+jTEc5I3dz6PUnuCd4Hs09V6NZITStj+iuL1LZ/TfU77yJabWaRLaRyVwFx5KP0xD6GBUNlzO6/x+x7FoMoZHMyWqkdBtT6VZWt9zIhvAFvJ34BYIWwcrvJzryY6r3Lmdbz3KSSg3xdITBg3eywXs2r0zeyWSslrxZT2PftayKenjqxHcplgM4Ug9HpytYHfgoLSMXciT+M5LJjeQlH0XBj5V2gwpTCjIZq8Yo9RDXOzgqVvBS7G62dV/DZv9VJIqbEcUB9rz0E+qGrmJd87kIRiOK2seM2MIW/+1sHPTw7Bv/Ssn08cLvf8nm0LVs6FqJUG5ATUUonO7Ev/OzbOy6mMbRW8lqdZwpjKMnQ8wc3YaR7EXTQvzhxH2si65gXf8yHvN72BpeRn1kBVsGLuT3Ez9jSt3Oqycf5aG6i/ld0wXsf/nHfHhmmJOpYSwzREGqwck3UtV1I6u7z6Xv2W8y6+wnnm4jaw3RMvw9NnqXM/rM14hltvPUKz9na+QS7vd52P/6j9DEILoZwrvnDjb2XIF35AuYcjvZVBXVoWvZOnY5u9/+PrYV4Yy9jzeOrGJ15zWsjZ7Ly+/9DCW7nX0Hv8n6gIeqsbOZUB5kzgoxma3At+tzrPGfRef4LaSVTcydiTD6/A94tP0iOvdei1pqRZP2M/zkp1lV62HwxZsRNC8njmyjqutsGrpvISY3olpDmNYIUxPN6GoUIdOJoXSRm/BzWt2DmPLyh8P3srb1EraHL0MoPYwQ78HJ9qFOR9DFHuqit7I+4qFp5/WcynbS0nsHLX2fwbf7c0w5T/Ba/De8Kz5CRXAlG4PLiCsPoeV7CA9/n5qec+l//mbkYicZtYOGwArWDXkYeurrzJrdHH9/PauaLmJj/7nIPIFqbiDmbGVr9Fqqey9j/6vfQJDX88xz/0Jt5CK2DHkofFBJTuyme9c/0zh0Dm0j15EwNmAUq5mb7aW6/zru3eJh14vfZP5P48SzbWxuuYJN/o/QtPNWYvEdpOUq9r34bTa1nMuG5vOZlFYhWh1Ee/+T+xs8bG69melEK3Mf7ia6+zusaV/Jb7dfjm/gW8SEeg6f2kB45EtUe5fx9Ms/IpENkJI62NxwCataruZ4dgspsYWT6Y1U+K5gQ+f5vHbk/1BQWnhlej1bfDezqXEZw/v+kcnkFt48tob1zdexY+AqDvzhm8hSgMzMGMemaljV7mHLoAf5T9uYP/MCjuTFEPzImQAfzu8lFWslm2ilbHZTVMJYsh9DdA1aeaUfI9dNURtEz4Wx5S6kpB9T6EJOBlDTYfRMF0oygpbuxpGHkBIhHLkfR+5HTUcp6cM4cv8CkLIbPdtF2RhBToaQkyHmrDFsqY/MVKcL2JR6EFNBtFw3jjxIWR/jA3M3yWMd2NlB9Ew/ljCEnIhS1sdwpAFsqR8j24Ul9lA2R0lPdVJQBilrw6jJMEWpHz0Rpij0ocRDGOkuSsqQC9vM9uAIfZiZbsxMN2I8iJQIYMvd2FIX6clWHHmAkrYTJdmHlh3GFMfQcyPET/pJTQYp6uOo2V6UdA+62EtqyouW62XW2k1B24kljSAmelDS/cwa40jxCIkTnZS0XaQnQujpIRxp3A0llGFix9sxsgN8WHgKMzuKFBvEEfdyxjmEmulHTvdhSaMUtN2UjH0kJyKUjQPMWk+RnooixHpwlHH03AhCvActO0RedV8rxfvQ06MU5P3YuX2kT/YhzQxh5cbRUoMoiUGE6V7y0u4F68dezOwYwnQvwnQviVNhivo+pMQgYnwQPTvOvP0cQmyY3MwwJeVl1MQuLGmM6ZkIVvEFUlPjvNi9hp993MOqv72Wbf/+Zd7dHySbegPBmORU/H0ymQSmIGPqBrIoYer6QovCxF4IK/K2vQTRLC7MNBZDAlMz3YlDPk+xWCSfz2Pb9tJjTdMol8t/FVbkcjkcx1kKM/J5l9NQLs5SLpQ5M39miUdRXGBgLNo83GlFeYlVsci0KJfmKJVmUVUdQZDI54vu3KM4S6FQwjRsDMPigw/OLIUYi9yKQr60YOEoYumGy6UolZkvzy6ZNxZDilKpRLFYpFwuMzs7u3TfnXuUmS9/sMSqmC/P88fTf1rQopYXwomFgGIhpDgzf4ZSoezCSw2T/IKStJjPL2lKbdNywxDHcYOK07NFVDGLoYjosoAuC0sXyouzj7xpuLeG2yywdW1JH2rqLofiz/BM94LftrSlEKBcchYCCmMpzCgWLGYL9lJA8T8FFXlbR1fFpdDD0GWXO6HLWIa6xKMwNBXL0BfUoxYFx17gQrjvsQx3+rEI1Fy0gCye5+J0peAYbgPDcqGas3lnqT2xxOUwdBxdd4ObhSaHYxkLulJXc/qXzIy/DCoWuRWLetHiX3A6/qegwtIkt9WiumGFKubQpCRi7gS57HtIueOo0jTp5CnSqUlSmROo5ineO7mPl96MsPtAA37ffdz3H7dw9+cu4NfXn8WGr65EeGUHuVgtyeN+lHgXmYkOkicbkBPtZKeakBMdpE81Yaa6UWMBMiebUROdlOQutISP3Kl21Fj4rxgVZsblRYhTreiJAHPaEEq8FSXeSl4MLgUNatyLPN1BQexGjXuXIJpGKoA03Y4a92JlQhgpl/9gZvyUlC7MtB8z7UdNdFCUo+hJL7nJGgpSACPlRY13IEy2uErOdBtKvJH0RC1lvRsl6UWc6URPh9DSfoSZZqR4sxt4JH0oM14KQg92JkxeCCHFmiipAYpSD3rSjxLrwFrgY0jTzeTFoPvZYgHsbJS8EEFPdiBMNWFmApSkXtR4kNxEG1rCy6wWZVYPEzu6mexkDRQHKcph1Lh/Ibhpxkh3oCVbcQQ3vNASfvSMD1sIuXYPKYqc8KKnQ5TUAYx0BD3bhp5tX2iOdJCdaiQvRyjIUbT/h6y3jm7rQNC3NdMpt5OUGVJup4PtMOMOdH6zO7w7zFCGtGnIjmMm2ZIliyUzhKEpN1NumhRCRrEu6bLITjrpPt8fst2Z/f7Qka+VcyXL5zi+r9/3edIe1LSbohJGS/uJH2ynIPZRlGMoSTe56Xa0jLdqFJEC5KY7yKfcFKQgthRASbiwc2GMdGAhiPIxrw5W7SiT3fzTHKWSD2BkfOi5AHrexejmr9DuuZx231XI5RrychO67KSg9mLlnex97kfUt1zAfatPYyL7MHOCk7Ghr/PQ2uXUt15LeqYWZaaeEwUXPu8tPNJ0Ni0916DoTaTiGzFlD7roRkq3IaSb2bTnN6xtOY+NHeczM7uReLKd1Q3nc3eNA+fAh9gYvIR1bWciShvJZoIEh7/HvQ0OHm05BcN0MpW4E2/4Wja0nU6j61xGH/sim5/6Jus6l7G682TeeruOZM7FUbGJ2p4b+fu6U3nhjd8iZjsxMgO8Nvkd1redTHPXFUzOrmZydiMd3ttZ3X46NX4Hm5/4FiOP/ycbgtdzf7OD4OAtmPkAihLkkfqLedB1KrWeC2lqv5SWjsvp9F2NZK/GMpuYPrCSBztPY033KWzdeysju65gaPOVjG/9BP7QJ9m8/YekDnuozHfxUKODxsil7D34ILI5hCJ1MTrwce7xfoC1Hgei9BdsyYkst7HedSr3tTp4/O3PURYGGN3+TdaFTmV9/8m0RC/G5b8Gb+ACgoNn0BC+jrFd3yMvtbJ/329p6v4gLf6z0ctrKJhtiGkfvZHv0Bg+h7HnP4aoBJiaauWZ17+De2wF6z2no5RqMdQeOLYDK9VLWfRiiW6UTBdzShgl3YGte7DlHo6rAQyhCf/QLdRGz6TBv4JZuZZUthNLi2JKvYjxTgpyjKd3PMCayHk0Bq5GtzowBRem0E1s8Aus6VrGhuFzMBUnVtHDwO7vUx+5idbB6xEK61ByLZxQhsmY9azqWEZN15nYpXqslAd9OoAstFDvuoBHWhzUeBys8Tho6Hew2uegKXY6HbGLeSv1e6RcjJHHvkHDwBmscr4fId+GLowjpSNs2fEz1g05WNWxDM12MxFfyUbvWTRFzyKhr0LJR5Am2silGwlt/jwbBy7nPu/72Th8Ng+2O2gLn8ojodvY0HsNO3Z/l9mJjTz5j1/TObyCVT3ncUhu4Z/SFmzLj3fsE7SPXUPnwApyxUfZ+fz3qPNeztq+U1jlOpmm3gup9ZxLXeR87mk/nRrXCmSzk/jhGh5wOrgz5OBo6QegjmMfaWfnk79j7a6LaPaeTiLRiKUO4B/4EDV+Bz3j1yDlOzAyQY6Z/UiZVobHvkJw7KOs7V7GXbUOBh7/IkflBxHjXUhqmJ7xL9E2fBFvzv6KgtFHbjbCjh2/4aHYaTQOXE5aaSeZjhIY+TbrPaey6+WvMDnbQD5TT1PoUlZGP8CTh39ESQtxQhzGNNvp2XUtrm3LeWLfN8lka5jXw5gJF2XJi57rRsm6mMn9lD3Pf56BXR+nZ9MKaoMnUxP6AI+6TyH/7jrE7AiuyOdY1XEa3bGbkHJu1GQfth5kdOeXeGTwdJ5+7SeUFBejw19ine9UundfSkpaxbvCKO8eH+fxl36Me9sKmmIXUjjWiSUGURMh4oc6OZ4IUJbcPPX8z9kQuIq/tpzKczO/5Y3kg+w79ABH4g+gyC5mJzp5af+91PZcwhr3ORxNrCY16UUSB1HjTioZD8lENy2bPsffAw5enfovMm88ygk1hm2O0Lv5O9zdcSqeLR8hpbTz0v57afJeygNjDrRjzWiH/ZjTUTY/+QNqBi6iuf9qZL2BZHIjj7gv5O7A6cTnNyJO96K9FeCY7aZz6ELu63Ow6ZmvcqzgZu/zP6QmfCoNm5ZhzLeiHw2Sinewvv0KWocuZ1K5EyndhDTr4rmX/krL0EdYHzmVrN1BXngcV+gymkMfpHfHMvK2lxf33k/d0HK6hz5EKtOKme0DcwcVeRQp3YeQHcXWI9hiH9nDPVQK/bx69O+0DlzFGtfJHEr9BEkOUtKj6KkIJWOY8JZPUBtz4N1yNYIewzP2YZwjK1jrPYMdB77Gk0d+xN6Z/2Fj38VsHFjG4y99kUTOy/juP9AQOoOm6Okk8h3M5JrwDp9NzdiF7D98DxUhxhM7f0Hj4CU8OvYBXkj9iOee/2+ePvxTIs/cwmq/g5EnPkwut4pnn/oZLd6LaBj8AOrxVWStGDU917PS7WDPgW+RN9oxhG7ms1vp3f1pXFuuxjtyM0K+C6scpHf0FjpGL2PTa3fwjvkU8Uknh6YfpKbrPJrDl3FYvJ9pqZmW7q9zV8dJ+Ea/TqW0A0Ua4O34Wlr7bqU19BHSWie6OoahjVHbeC0PbXAQ3fQZtNIY+46u5tFuB3V9y5gS7yWb3UBCfgTn5iuo7TuDkV2fR0u1smXvX2jovYV650WIcg3pZDeKOkBky/d4qOMs3P23oGp9WMqzPPHsAzzqPgP3rvMp4EJMjWFLTo6ZfRSUIZR0FF2MMGf0M5fvQ5vpxc73UtRC2EqE7LQbQ4iSTweYN4eQkm4MIYQhhLDlKhhz5mAHSjLI/5Z3UlJHkVN+TDGKLfchJ32UtSH0XBgtG6o2EyZd5NNBTpS2YoqxqjUkP7gE1JQzAQy5D0vuR81EqirTdIyiOIyWjCHGwyipKHPGZlITPeQzYZR0kHwmiJoNYQhR1EwIPRfBzEXIJ/zoySDHtVGMZBAl0Yua8mMJYQpSDCMbQol7MXMh5rQhxLgPMdGLIYTQhQD5tI+SWg1GTGGY3EwUNTOMmh1CSsZQMn0U1DHkdBQxGUJI+BESfnSxHzXXhymPYCljqNlBxEQUWx5GTUexpWHkRJR8sg85HkNLDyHH+5ASQUxxkKIyhpLso6RsRY4PUZJ3kE+MUta3IKf7ULPVhsScuZP0ZBgtN0Zupg85VTWS2Mpmyvp25NQAWm4ENTtEPj2Imh7CyI6jJEZRk5vIJzahpcYxsmPIiX7U1HBVWZoeQU0Nkz4aQkkMMqftxBY3o+VGEeP9GMImhNkBxPgQJ0rPYorbSR3tw8o+h5ndiZweZHIqQKGyl8MHojwTfohff+j9rPnMNdz3xRt4a08IUz/E29MvVacfeZF8OoeUE1BEaWn+YWr60sWzbZgLU4uFFoNVWrgvLgAj55eaFIsX1P8aTGiahmEYWJZFqVTCMAxM01xqYZRKpYVz2tXWQaGypCstFypLEwlTM/8NRmkvzD9ss0Bpbh6zUEQzLQrlCnapjF2qUChXMOyqUnVx8rHIrFiccNh2tUlRMC0sw6RgWpQKReYXYJqVYon5+XlKpRLlchnDMCiVSszNzWHbNuXyQnuiNIepWcwvtCSKVglN0apNiwXo51x5fqFtUeH43HGOzx3n2NxxSoVCFahZqoYmpYWbbVZ1roZdxCyUcLwzV+Ld43OYqkzZNtBkYSmwsDQZQ1FQJZGKXQVJ2gtQycU5hGnk0VQJc+Gif1H/WSwY1YBgQS1aKVmUiubSPOT/BhVGXvr/hRRFU6NSstBVmXLJWmJTFG29CtI0VQxNXZp8LIIsLWMxDJCXmBSL9g/LyC+FJ0tQzgXDx+I0xVh43boqVa0flkllAZ5paSoFXVviVFTnHtWphyIJC5BMa+k1/N+gojr70DG0PEXb4li5sDR/WQSY/mtQoSsClla1f9iagSrmMNQMknCETPp1VGUCRZpCzE5hmQLp7Nu8sn8z7sDdhIceot39F1yu33HXT2/gJ9c4+PWlDu752FlM7XmUXLyRqf1O5NkQ4rQHKe4iO9VObroDSwwgx91YmSglsQ9xqgs1WQ0DKkof2SNdlMRB9GSUsjSINN2Dla3OJspyBCsTxMyEmFNDVPJB0keaqeQjFIQqPNLM+JlT+ihJEbSkFysbwMz4kaa70ZJe7FyQkhRZmJr0cFzvR0v2LOhIXcxrsaqqcqYZI9PNvBZFT3spSaFqUyHVhZntwhQ9qOmeqnp1wXmdm6raNIp5P3NqBD3lRZpyocx6ECa70JJu5Nl2bNHNu/YYasJTDU+yVQaHON2OEndSlHz80xhHnHSTOtTKvBpjXo1iZvykD3VyTB3ln+YomSNtqMkuzFw3Zq4LI9uFluqiIFaDkNThVoyMh3esGGa2h5k3NjCXjzGXH0CKdzH1Zh1zWoyCFEaccZGZcDKnDS38R9dKaqKeY1aEUj5AbroNU/BRyocxcj5K+RDCjJOCFEWYXlCW5kLkU1UlqZ71LJhBeslNt2MKvahpF5boQ4o7OaYOYufC5ONehMluCrkwx/Vhpvc3ko97OWH3IUw5yae9CJkWpuP3ERi8hXtWO4iMf5KC1Y6Qqic9vZFX/vF7atafQ3v35TQ4L8d8p4OS7GRg4MusbryE2rZrKNpexHgjQnI9Lc2XU++6nDbPjaSyNQiZVjSxByHRjip1IwmtBEd+wPq2C+jsvZqc0IGS9/P8gV/gHr6W2p5LubPBQf/Oj6NqbeQyIVyhr/FIxymsbT8dVevkhQN/Z23zldQ6r2JSWYc052Um38EjTdfwYOOFvPT6SjJGD68nH+WupnO4q+l0njv4SwS5neRkFy8ffIRHG66mwXUNCXU1U9I61nfewv1NV/Dc1J+RtBiFE3tY2XoL693L6Bu9GVWuZ8dj3+WRZgftmz/Py5MPsfelu5lNNpMznEyk65EEH2oixn1tJ/FI+wd57dCf0VQnmdlW7LyfshUil26hmAgj5x7BN3oRG6Pnsy9XwyHBQ8bqYGj7bTwQvIRHOk5F1WpIHe5GzIVY1X4+97Q52Lb/69iZIHtf+Tm14WU80H0qk0IdYjqILUUQEw0kzCZSuTbUbDf7XvotG1pOxtN/DvHs7ygadRSUfvzhb/FQu4PW/jPRbD+GGSC67Ubub3HQHDkfwVqHKruYyw8wJ4YxU12Ygoui6sfOeimovQjpZuZ0P9JkI2WtA0/seu5scdDqPRe7Uo+htGPneshPN2KnmzESTcTfWM2awQ+yIXQRarEBXWwhMbGK6OgnuavZweqhk5i3XYhSA6N77qApej13N7wP+8QGpFQN8qEWntr/Rx5qORlX/1lYxt/QJlYxl3ahiHWsaT+L1U1n4B/5LFNiIzNSgKPpCAlxkJmUH1HpQ0jFGHvsW9SF38eGwMlYhWYswYOcbiDW9xH+3uXAObiC8nwvYn49jzRX2RIHE3cxV9pMSdiMJHYx+syX2LhpGR1PXcGzmd/xerKJfYd9vJB28drkKiyjGznt4pnnf0XHwMXc13YqcduFfriLvFTPln98kZahC/BuvgHteC37Z/5MjesK1sdO5k3xF+w98FPenL2X1+IPciBTz/6pZlLJPtIT62gZOoNVIw6myt/BPOrkn3EnT+79DX+KOHCGziCb2Ygu+IkM30J7v4Po9hsx1G6wd4K4CT3uQhEbefHQT2kcuJCVwVNZM3QenU/dSHaqm6mZbpp8H+WhNgcZ/a8IiWbEmR6ef/Z33BM4mdbha0kI7eSVcbqCX6LOfwYvHf0BUr4LYWoD7pFbud9/CrsP/Bd6ysO7mT5MrYaOkdOoi76fx/f9B8WSCyvnxU550eId2FIPEwdr6eh5H97YxfRv+xid/dfT0XcdzaGrqPfezMtHHkZMjfPMK3+hvW8FHb7rkAI2zwAAIABJREFUmTcGSL7uxBDaeOypz3Fv6EyeePlnvGN42brp87QOnEz9sIN3aOadWT9yws+mXd9jnfs0/NuuwZprJn64ESMdwxKHKL3VxAmpmwP7/8T69kup9V7LU6//GVEPEJ/1YKa9pA+4mctuZeJgLQ09l9MSuZzZdC256TBquptCqoW5ZIhDh3pZE/scd0dOYt/kNziRXQP5XqR0O5FdX+ce18m4tt1K1nDz3At30e65lvWPf4CEspLC2xGOTY3xxLO/YE14Ga2jlyMXa9n/xkpqI9dxf/Q8hP91Us4N8e7MIPLMg4S3LKNm99n0PfYZtGwjmzd/hZbh81gbO4OUWMuJ5HZMoZ9O38dZ417Oa0d+zZwa4J/SGENDP6Yu8CEe8TuYkBrIJHbjDl/FetdJ9D97CZOpDezY9lvqN59F18jlGPY6jORa3hHbOKZ4yc72cPCgD13xYQlRchMesiknLxz6I2s8y2gfOJ+E+ivMcpRssgNbjJHP+XH3X0vX5vcR230TBw+30dZ3KWu9p1AXOQ3npku5q8lB48AVNA1fRE3sFPq3X89k3MVMzkfPpqtZ6z6JfUfWcGh2NfUeB49GLkK33Lwrj7Nz/Mfc3eHgvgEH9QOXUtdwAw2Ri9k4cCrRvRfjH78MWazhpef+SHP3lbQNn4vy7irSRpDm6EdY5XVwKPcHDMODlYwyN7Wbrft/zP1t76fRezGC0kFGbGVdxzJWuU7nqcnfMi88j54dJZVtpM1/DbWeC3js1R+RLboY2vZbGkfOZmj315iebKVgxTiUuJsHmh2scy1DP95CKf8E8/ZTjI7/gNjmG9n69LdI5aO8fOQhmvtP4V6ng5V1DoLBjxId+RhrAiezNnoKW5/+Bla2m10v3MsG5w20uq7E0FooG2Oo+U0Mbvspa7ovIjTyn2RyfmxzlJf2P0hn7HYi279IRmkhn/PBXJSKGiVxuAdhNkzFGOUdaxjhaBeldB9zVoSCGiSf9mJJsepFesqPKYUxxAAVfRBdCGFJUQwhyrvl7Ri5GJkpL6YwQEkbQsuGKeYHseV+5s1R5KQPMe7FECKcKG1FSviWGhbpSRcFZYB5c4yCMoAuRSnpw+hijNSkG3HWjy0McsLagTIbRsv2Y8sjHLe3kZrswZQGsOR+DDFK4qiT1EQ3x+1NSAkf2Uk3c+owRjpEMRfDSAYpKX2U832IMy6Sh9soSBHUdC8Fqfp7WEWvMjmUVC+52W6O26PV15rtJ5/qo6xtR80OI8RjqNlBNGEIMRFGSkVQMlHy2QiWMogpD6KkowiJELowRFnfipiIomVi6Nl+LHGY2YNuiso4cqIPIzuCnhnBEPrRsn3kpgPED3mwxHGK8jb09DjJwxG03CB2fhwpGSM9FaoGEdlRLHkLyaMh/lncgy6MMnu4d0FPuhVTHCM54Wf6oAcl0Y+Z20TqSBQjs42ysgczuwVpdoDMZAg9M4olbCI7GcHIjlFStlFRd5CdjCDHBzDEcbTcKFJyEFveRm5mACU5xjHrKSxxB4m3N2Nld6FmR5DkcTLiNvLZ3Qw3/Yr6/7qJv12/nAe/chMvjjtJxl/gzckXyKlJUuk4qYlpFEnG1A2knICxMPkomBbWAmSzXChTXGArzJXmsXR7KUSoFCvYtr0UTCzOIUzTxDAMyuUyoiguNS4WwZBzc3NLF/0lu9qY0FWjasooz7937iUNqrFgyiguaUtNzazyHspzWIUSmmlhFooUK/MUy3PYxTJ53WCucqzanCiWl8KKcmmOSnke2ypSKhQoWjbzC6YNSzcoF0u8M3+s2m4oV1sV8/PV9kihUKBSqSxNMirFahtkrjRfhWouADSPz72zZEopLihJF4Ggi22KE8ffrQYlC0rSReNKwbKrNpJiCcMuUp47VrV+vDNXWjJOvDc3qM4M3rt4fg94OVe0qBRMSpaGns9iaiJ6PouliRQthUpRo2gqFMxFK4f5b/elgrVgyaieo2wbVArV0KJsV5WlBUNd0JRWL9zLto6lyUuvw9IUSpa+0KRQl9gQi7aNatNCX5qwLOpW/++xqeYpWSZmPl8FhOoaBb0aTqiiiKGpaHmZom1WdacLz7E4LykX7QV4prnwvNWvs2BVw4v3lKnmAnjT/Dfzx+J5Flkb/9cSYpl5dE3C0GV0TUJVcihSFkXOIgopktLrJIU3kdVJsvI+Xnill5HR++lo/RldLb/G4/4zXc0/5JdfW8b/u9TBX64+j/s+ejF7un/E/ud/zcFX6xCTLjLxDhLTXWRmgwgzQfR0D0q8HmHahRx3oyRd5FPdJA41YeaCzKkjSDMB8rN+7Fx0QePZg5npxUj70JIB1HiQ3EQbVrYXaaYLNeEhe7STohBBmfWSO9qFNO3EzvnJx10LjYkqcLMgBCiIAdRkN8e0KFbOSz7RRVHyc0yPosSd6Gk3+dkeCkKYslxtIBSEEAUhjDLbQ0EIYWS8mBkfZTm28Lw9lOUw8mw775ghchNt2LkA/1sYR030YqT92DkferobNdlB5kg779pjmBk/8mw38owTisOUZD962o2a8GBleynJfoTpZtRUJ5V8dX5yXB/ASvvQ4t3YWTfzeS8nrADiZD1l2Ut+tp2SHEKe7SKfcHHc6KcgBrAFP3qq+n4W5CCW6Ccz0Y4Ud2EJIUpKH/Ksh5LSz7wRRkl1kp5ooqyGsMRe1HQPlhjgRHEEWwpU9aVZHwUpjCkEMXNVdelxcwwl6aYoR9EzIfRMBFvoJ36wnePmMFQ2cfSNRvIZP/9b2UpZHSB1uIPZN5uhtJX5/CCzM51kM70Y2iCG3k8228XW7f9JQ8sldLgvosV/JmNP3EJg7HLaepezsWM5G1suZya+lunpWubsTWzZfActbRfgdF6LmO4iMdmNkGkkHL2Jmq6z6em7GcVuRFY60eVe5EQXSryD43qA7Xv/QL3rGpq7lnH8eCO27uLgoRoae1awvtdBXf3pvPCPP5HLhMmKXvq3foGHGh080Hga09o6cmITaxovZb3rfEZe/hQvCz+gZ9Nl1LSfysbWs3ni6ZVMpdqJKxto9F5NTceFbHnsu2hqF2UzxuOv/oT7N5zFysZzSJkbmZEbWNVwJffVnMbY07dzcPLnPL3/yzzS7mCj6zTGN38RVW3FE/069zZcx+rOc4ltvZa+zefzxCu388LRH3E4vYqJo2vQEq10xj7CBs9FuEav4uXE9zic/zEp89e8eODr7DvwXaRMKxnxAVoD59IauZrn37ybRLYLWWlgy+aPUxc+jcbQecyK92HazSQzq9jQeh7rXacy8vLNmLlhJo7WUee8ikc9pzC2/2PsU37EtPVXXp38Fdtf/DA55T5yqXW88ebvaPCcjnNwGYKxkrzQTjLeQWj0c9T7L8Qz9GFKlV6MvIexbd+mzreMdZEPcNj8KW9M/xEh14uS72Zwx800xj7AMxN3YEhehFknZSVCUQowX/AjSOsZ3vlZ3IPXENj2UdLlR0maDzOr3I9WqUVUGsmLYfZseZR1vefT4FvBkdQj5KQWFK2VwPDt1Ho/iHPzhWhpJ9lkG0/s/T11nmt5uPsMZkp/ZVa/m5y5lkNSE+39N1HbexqT4l9RtV603DhKPMaukV/S4r8dZ/B2EvlHeGP6t8zm7ke329DUENlUmLzczOCuz9EwcD73tDt49tBPmBQfYNa+j7ZNl7Cy+xT6dnyFvN3J24m7WdVzKutCZ7A/+VemUq3kBQ+G3sHTz99Bh/98OqLnMWX+hXjpYaaLa5Gse0nn7qRseiirI+z9x69oCpxGw+AlHCr2UBBjzM934hu9lOa+09kYvRj5hJOM2crGthtY513O/tQfkI+3oRTdZEUXYs6DmQ8yXwiTyQXoCNzKusCp7Jz9Bk9lf8uemT+yNnQJK10ONoxcjWhtREnW4fF/iLV9y3E9+yHEUivzmVFKSidWroeJAy3Y+jiKEWPTMz9lred8nFsuY05sJy956Ix+irXukzia+zmS0ISt9PP2G2tZNeigLnItUmmQrNlHePcdPNx1AU+9/nM0o4P8TAPB4K3UOk/jsRc/j1WuI5l4lH37/kxk6HZaes/hzSO/Ij3zKEaymzkphp7rQTU62Pbk96kJOKj3XUnODnE06+T5w3+mLbqC5uC1zKgNSLNBRp76ESujF9DYdzXHzB7ezUaQUm24Rj5Fm/98nnzxh1j/9LD3zZ/jjJxPV3QZk7n7OZJox8BJeNeHWNXloLv/OgTVQzbRjy0NYmQ7oLANW/EzNPpN2v3X0xq4iv2TvyEjrEQS1pKd6cSWO7DkZuR8A3WdN/LQhksQhTootnE8HqWcX0tG+RtpfSW1zvOodTp47Y3vUy55Sc+EkIwmPMPX0hG4ivHxOzDyLiaS97Kq833cG1rOhPhn5kUP2vQOegd/wiPh0+gcOA9xtp6pVCN1bedR1+kgKf+CeOZepmbXoCj19EVvZl1oOY+98nNyciebdn2TDR4HnYNnkFUeRY6HEWci1HRdz73ek3hb/AN2zs07uVEef/Z3PBC6AOfA9UzKG4grnbj7b2Oj9yQGdl9HWm3iyJEhOkIfoLXnXCrHvIhCmFy8D2HGD5V+ilIrqaMx5NkhThQfJz7h5M23HqS550rWe05hn/QflJKPYQn9KIVaXov/mObgmbT3XsrLL/8GOd3Is8/+nTbvNXQOXcB04U6m800ksj6KRozszFr0rAtDDnBkopGhHf9Fc+hqNr9yG8Hdl9E++EGeeeEbGHY7hhVmZNsPaPFdQs/o5Uyq95O2upicaWVqspH4kQYq+SjFfIgt275Lk/8cWgffj26soVQK0T/2Dep6HBzMfZuM0IYpPoEcH2Pg6ZtoCn8A79AtSHqUiXgX7oEbqA+/j32ZO0jGo2TFFiYzv6E7uozO8LkcTP0F8589dEe+zOrek+jb+R/kpAFS8RCHjzxCg/MSOmK3EC+1YqefwNT9tAWu4mHnB4k+cQe5Y708se9X1HScS9fgLbz49t/Y9dRfeOHFVRx4/VHefO0+0pM1cLyfx/bdT13PCpp6lqNZdVj6CIeOePCOfJU7WxwEdn+WtOLEEIfZ+/j9eAOfxhu7nUIxzJz2GKYSwpCDaJKfbKIbJetDzQXJ50KUjWEsOUhJi5LPeBATbjLTXZhimDlzhHw6QHqqAynZg5YLUFT7UTOBapshE8aWB5BTPir6KFI8iJyIUlLGKcjDpCdcWHIMOz+AnA6SnnZTscYwlX40MYqSDWEq/ciJIJY0gCH0UVJHMHJ9pCd7UFIhKvoYRWkIYaoXLRXhHXMLVq4facZPQRzEyMRQEgGK8iD5ZICi3E8+2Ys062ZeH0SOuzGlKLoQQBN6UdLdSCknStpNUY2hZgLYch9Kqhct5yc324WW86Gk/FjiAEZuEEsew86Po6T7yUwH0XJDiMkoSroPQxymrI5jS2MkDwfJTQ1gC9vJTkYxskOkJ73IqX6U1CC6MIaUGKSk7kTLbsaStpNPjVOQR7GlEbKTgaoJJDOMKYyjpkYQZ/qxxBFsaRQpHiUzGaSkbEFND6OmRpDjAxw392CLVXtH+miIkrIdMzeOMN2HONOPlh7muLkHJT5C8lAEPT2OkhhEScbIzfgpyTsQpwewhC0UpG2Yuc0oieHqx9nNqJkx8ulRtOwm8ulxxPgIlrgTNb0VI7cDPb0NcXocVdhDSniMmexODr/dx5bOP9H2k0/Q9cPb+eMnL+bFrW5e27+bKXmChJAgp8ikUilUU0VUBDKZFJIkUCqVME0TSzcomNYSE8LUrSqDYUH7WbRKC82KKmOhaBeWzBmLzIe5UhlT0xcaAtXPVxYMG9UGgb1k8LCNanNjkfGwyHxYVJKWF471vL4UUqiyWmVLLJzX0HTmSuVqwLBgziiYVlX7aVrMlysLsMpCtS1Rfi9oWZyuLM48KpXqY/OVOUxNr5pA7ALH5uaZL1eYK1coF6s8i8WvvWBV2xmVUglTNyjaBY7NFSiXquc5NvcOc6V3mC//k2PlExwrn6BUKFIwrQVGRqnKp1g4p22Y6JqNrhVwvHu8wvFK8V+CCgVdEZZ0me8BHrV/CwkWP1cwZMq2im1IFEwFS5eoFHXKtsp8uXqBXirYS/emrlIuFhaaD1U2xeJtsVmwOIeoGkCUpWnEYpBS1ahWGyCLoUF1amEsXPQvsiJMbF1ZmFAsMh/+/djS1CWbScW2l1gcZauqIV0EX5q6hiwKFBeUpIvzklLBRsvL2GY1gClY5tLjix8vBhSLQYRt6kuP2aaxxLh4j6vxXuhiLLQ9dFWqzlfyInklR17JIYlpEuI+Urk3yIhvkUjvZXDkYdw9v8DZ8d+M9D/CprENbB9dzfo/foZf3XwWv7n0dH5/7Sm47/s4T2z9f7z10lqOvrGeowfXIwu9xCfcJI/2kJvq4LjpQ5juxsz5UdM9mOIi3LEHaba3+sM6FUGN+xYu8P2oCXd1spAMoCfDCxDJLsysD1sIIk52YefCSFNulFkv+bgLK9uLMtuFlatOK96zg7gw0j2UlSBGpgcj7cYWeilKfvKJLpS4k2PaAHYuSPpwG0baR0EIoSW9ZI92cEwboCgFMTO+akAhVZWgRsaLmnRSyfeiJl1VmGXKj5kOMq8OIM90oae7KSlejLQfPeXDSPuwcn4KYgAtVf3rXUGsTlWKYoCC2Et2ogFbdGPlPCjxLgpCCDPlw872UhZ7yU3UU5bdFIRuxMlmskcayU20UclHUBNuxKlOjIx3icthC1W4qZruQc/0Us7H0DN+9EyAotxHUepDy3ZTkHsxRQ+2VG1BKEkXRraXshrFyFW/Z2bOj5kLYOaC6JkAZq6qIZ3X+5HiPWjpIPPaGPGDnZSUASpqP2qqBynVixD3MGcMM28MYwkR1EQvx7Vh1Fkv00dbOFYaJzPrwcr3E59sxTZ6CIc+TVv7VTQ7r6DTcy0tzivoct9AW8cNTE2u5vhcP0Kqm6NvtfDyi3/CH7iFttZr0SQvtjaAkGnC2XUlHd1XMzr+FY4fD2DrPlKTrWiZHipqgJLSw2PPPoQv8lW8vo9QsbrJp3tRhDAu/2eo91xET88KjHw38YkexFyQyOCXqWk9j57ox5FsF5YeZXzLT2h0f4hVbRexsuUcVrdchDd4Ox7Pp/jH3jWksy5mc3U8sG45zd3XcnR6JVK2g5Lax3Ov/J51jVfg6/8Mb009zGSygdDAf9Ad+Cju6PU0Nt5Cg/N6fCO30dy9gs7OG1HVDeTnaqgJns+j3RfSEfgY6xquodl7LQ+3v4/W2IWkxDVkJ5y8+uZf6O27jXWt59LddzVrW0+lxX0edU0f5OlnvoMpuigUGunyX0535BZmc80k092kExt4es83aY1dTGPPxYj59YjZegqmE6f7RhrcF/KPyTs4pg8gZtvZsuf7rGxZRkvflaxzLafefTEdvhXU95zNG2//ETHRiJZvxtt/A119l6MVNlLQelFzvXhDn8I9cDPhkU8j5ZxYUojJqdXUdFzAuu5zWOc8jfDQbUiCi3RmI2tbHTza7SC4+9NkZlqo6BHkeDf5pIuS7keWG9n+xHdo863gb00OHnQ6uLPOwcMdDtoiyxl/8nYku5aX999Fvf8KPAOfIC1uRNdc2FYPPYGP0uK/jOhjt3DMCCBlOnn9rZU0+W7loeaz2dh7CRu7riRvt3NgcgMtvTfT6Dmfmdy9qJofOTNMZibI0bfqaBo8g5aR02kccDD43GXsOvARNvo/QHv0AjKF+yiZg8Q2f5XGgQupjZzJBu951Lsuo3v4eu5qcdAavYq9+35HOtNCPLuerqEbubvxfbx29O/k80FK2mZSs05UrR1X4GYa3OfTEbuULS9+mT37v0vvpk/QEb6RI7M1ZLIRXjxwNzWeM/lbyykc0N2UhQHmCj1sfeLzdA1cRmz350hbzcxk6nH3fp4Hex00ji5n7NVP8dzkd9ny4hdxhq/hlYO/ovhOG0ePbGRgyxdojn6Q+7odxP7xZdb4rqXGdxFr3A7WRy5BMGo5ZncTjH6U1rFLGdz3GYxjnVizfnJiPa8e+D0ju27j+SNf4a3894k8dR3rQ2fhf/LDvFMOoxUGaAh/lns6TuKQ/HuMop90JsT4jl+zbsBBR9+NSIaPmUwXXX2fod53BY+/+ANSyTXIygaafBdQE3WwssdBaOu1PLvvOzT0nkFD9P10h1agWXUIiQbm8zH0RC/FfABV62Bsx7epDTtojp7FS1O/4W3xr9T6TsG1eTn1wbM4JN1JRRvixSN34nnio7T3rUCMr6cw46RiefBv/iwt/aez9fk7yNkRXj1SR/fgbdT2nkpw92W8HP8Oe175Lg2+M2nrO40W/4UopoeCvp3MhJ/s0TZm3nIzM9XO27OrqPFeQdPglQz949O8Lf2WV6d/ziupr3Mo9RMSqbuR1FrqvTdQ67uM7tHLmM7/gANv/w97X/sajz//PTKql8DYf9Hgv4S2geUcUf/AZOZBdr76DZqHL6bWdwkHjqxiZraNx1/4JYGdH+NO9wfI2feizjagzg4wuPNnrA2fTlf/uRTzTRzJ9NDou5UNnrOI7r6Bw8JfOZK7hxcO/z/u2eigJngOU9KjZIUW/LGP0hw8me7hMxHUR1ASHub0QVz9H2dt9CxeT/+CsupiPhdm5+M/4WH/uTT5LyY/145gddEZvJnabge7XvwYaaWWN9904Ry8jobghbww9QPE+XuZlv7KC6//ksMTq5CVHiypj+y0G0sKYeV7eOmV39ATvYbW2Nm8qXwbo9RN1qpl0z++TPPQJWwIXUCd5ypky4kkeQhFPo9v4Do2+Byk5n/PgfSfEArNGOV6Dk/+HC3bhCo6EaROXnzzz3T0r8A5ch51QQedQ2eRya4hr7gRxQA7n/g5I499nLpeBwelHzNr30faWk1aXYlVrKNSbMPSm9i268t0Rj5IXdhB0W5lZrKFSP83CW+5kt2v3kxCuRu73EVOWkPvlktoDp/Erue/gZgPMTHjoqbjMh5sdTDyzBdISuuZFP7CCwe/Rs/guTjDV5GQa8npbgL9P6Cx70y2PPs9MoIHWfST1xpx+q/i0dZlTBlrMdPbMLRe3LGbWe++CN+WbzCb7+SN6ZWsaTyPzoEVTOcfIq3VE8+uRzXrEcU1GEoTc6aXx165h7bgzbR6LsAqNjJf2cT8scfY+szPqPWfTWDrfyCpIXRhkNdfeYgm16U4+y9CO74aw24mE29BynRRsWMcLw2jCn6kdC+m0lcNClIu1JwXWwlRVKNVTakcxZSi5NN+dMGPlvMhJT3YSgxDCKNlq7d8OkQxP4AtDyDM+NEyAxTkUZRUhNyMB1OMUjZGUYUISqbKMCkbI4hJH0LChyHFOG5vQUmGUDMRKvoYljSAlAggJQIUlCHKyghaOoKWClPJj6KnIxiZGFauCsVUk0FsoWpMK8rVWW38YAtG1s+cXmVlqJkgWtaHnHYzfbABLefnmDWKnouSmfIgzHqpGMPMGUOkJ7uwpH5saQQl2U8uHkZKRjGlEQxxGCEeoahtRkn3IyQiyInwAiBzM2Z2M/nECO9YjyHFoxTkUXRhBDnVT3Y6Qj49TCG/HTk5jJQYppjfiZbpR5wNYwojvGPvRpiJIscHKCnbebf4FOJsGGEmRFEe57i5k+m3elBTw5Tz22H+OeIHfQjTMY4ZuylIWxCmY2jpESxhE3PaTtTUEOJMP2VlF5awjczRGOJMH7Y4ipqOkU+MYOY2o6XGyE31Ic0MUlJ2oKXHyExE0XObULPjqJlNiPFh5OQYBXk3ySP9GLkdlJXH0dM7SE1v4ujMJmTzOUztGXa4/85PrnJw14fP5U+fuoztwRqef3GUlw4/w2zuMIncBJqaQjVUzKKJZVkYCzpMXdfRF6YgWl5fYkTYZgFDM7F0C9usth0W//pfnU1U2wmVUnkplKg2FKr/rlIsMVeuULBs7IW5xaKe1DYKS0rSkl2deZi6tWTKKNmlhYCi8F7zwq4GAsfm5jFUjfnK3NJzLV7oFyx7QT9qLylAF8OKgmVj2/ZSw2ORQ7EIA52bm6NUKGCoGpVSCcsw/yWkKDG3MA+pFEv/HsKUK8wt8C6KtoFl6v8C6CxVWRgLt/kFHkapUGSuXH3fFoGeJbtAwa5gmSUc/PMYJ45VMFUZS1OWGBX/2qxYVIYaeYm54ntKzZKlUTDyVIoGtq5gaRK2oVA081QKBkZeoGCZlIv20n118mBiaAtMiYWGwxKTwlD/5VYNFBYfW4R8VoOKqkJ1MfBYnFm8x4wwMLT3WhmWpvxbS2Px2MwrS2aTKrQyj5FXsLSq3cTUtYUg4T0WxXutiGobohpUGEvhxGLosHi8GKYUbYtKqbAQWGhLs5WCZSxMRsx/Y2wULBNDUzD0PLKYRVVE1LxEXhbIywKSkEHMv0lOepOc+DqPP9FNY/MPWV/zDbZsXsWTezo58PoIMwfH8df8D7/78Ln894UO7vzwWfQ+9Ek6N36IQMfXiR+uJTVTR3K2hdRMD2IiiJ7zYQpd5JMetIwXcbaT9EQzRs6LkfMjTvcgz/rJzwbQkv4Fy0cvesqDkfZjZkJYmSh6ugdxurM6m8j4OKYNkI97yM96mVeHMDJe9JQHM+NdalboKQ92zr9g+VhgQgg+7Fwv0nQ7ymwnVtaDlnKRj7sxMz6k6S6k6S6EyU4KQhBh0ok80400XT22skFyR6tmEC3VQyUfIH6whpJUBXlmj3aip/yYmSq4U0l0Ygku5vL9pA+3o6d7sYUAx7QYuYlWCqKPfMJJQQgiTnciz7ZTyfvQUp3kE06O6X0Ik05KuTCFrB8r42ZO6WX2zTUc1wKY6W7m5CAFMUBZDmNme1ETbk5Y1ffEyvkoiAGMrHchbAihJHqY0wYo5/sxsyHkuBdDcJNPOTGEHtSMi4oWoaJGURIukkda0DIebCmAKfixhCBFJUpBiqJngsy+3YqScFcBmlIfSjzAMX0cPR2wjE33AAAgAElEQVTEFsPVcEQfxFb6yEx1U8r3c8wYpqL0kzrUjpkKUNH7KChR4oc6YG4XRi7M/1ZGeHvfA8AQ05O1JGY3cvTgagzFxT8r/Viyj8ThFvR0ADvfjyK0kcusxjba0UQPQqIHRWjn8KG/MnPwQdR0I6bQTUkJMafF0DJuhNkWZg6tZXoqwMSRZo68uYpKPog45UdOxLDNKK+/fRdvvfY79Fw3JWUMKRUmMdvA/jf+ztuHV5FKu8lN+xAzPva+cA8j237E64ceJp5qQ5fDbB/5I4mjHmy9H1V18Y8Xfscrr/6JouXBlgNIM16mp+vZ/dgv2Lf/HjKZNiyzD1n28fwLf2Zg5Avs2PRnDry1gbenN7Jt1y85enAVttlA39ZbuN/pIPr0l0lb3cxkvbxw6C7uaXfwoMvB82/+D1LKj5hsQcw28tSzP2fb7m/T5b2JcOyTvPrq7zC1FqSpVnjHx+jYZxkY+TITk3WUzEF0wcm2oa/QE7mRHXu+gyI2UjF8JI7UMtT/DQZGvsCh+F/Q062ouTasQg9xoY6RXd+jtecmGjuupG/ok+x49tsUCy7MnAdV6KK+bQXBkduZP97Lu+Vh5BkXu3b9lED/p9i68z+R4i6MRAQrH2QysZpA35eIjdyG13crxyoRkunVrGl1sKH3TA4qq0lPNVDWgugZD5boR0h0IubamJpdTf/YV3FuvoJ1vuV0jlxHx8DltPVfyJ59X0Od38hLb/6Noe1fpdv7MY7Nh8hnnaSmNzI68i18sY8ytOvTWFIXUqaTnNjFjqf/h+HHvkVr70109HwCQewmnfUR7v86of7bKc13kcm4SM2GkLIxFMnH3ok7ae27je7RT3Jf43IafNfREf0YXf2fYVKuQxUGGN31fdpGLuZht4O+XbfS5rmK4NgnqfddzpOv/jea4SY360QSOnEGPkpr4CYycguZGTe56QhFdRQ518uhI6vxhD5BT9/NdMYupT12IWvcN9DVfxuHk/VMzPrYu+9BekY/xMbw9SQrA8yLo5woxRgY+jyRkdsYf+w7ZOQ28vleEtOt9Oy+jfXhC1kfPovOsYvZ4DuL1uClPL3vR2hzTcwVouzc821i2z6Ed/P1PNS8nPVdK9jz8vfpCF5ES+xGBHUDBa2d0c1fYn3vefRsv5Xp1KPYST+Hpzt58qVfE9lxIx0j76d1yMG6wPtpH/oYrybWkUq0cOBoO12j36d3z6d4W/gbaiFCWuxnz4v3Uhc6k97Bj2GbfkTRTXj0KzT3XsOzL/wYVagjKTbRMXATD/Q6WN9/Cs2R82kNXsI6z8l4dp/H0Zn7kaUmMtPNVOQ+Ctkwes6LlncyFV+Fa/Bc3INXsrbtXEKbb6V78Fy6Bj5Is+9C7BNdqBkvvQNfoD66As/QRzDlZgrJLuRMI8HRz+HatIyn3/glaX0YwdhJd+R7+DZ/hPqIgw1hB+7otYw+cSv+8Utwhq4ilWtBk4axhTEOvriemUM+kkkPw3t+SufYx1kTvoB10XPY2H8Bf29y8HDMgXvTRbx99M9kMx28fmQ9D7Zfzsb+c/hrq4PVrvfTNXQ+W568g6NTMV7e101X/yd5pNfBhqHlNEcuYn3oTNZEzib6+DeZTHaSE4LsP/IwzcHr6Nl1EwnpLuTZjZTkAUZ3/IiN/vPwD11FUa0jZ44z/uQv8Ix+hJbIZXQOX886zwV0b7mMxmEH21/8LpOpNeiqm2f2/pj24HK6B5Yja48iznQwcaCW5p7raIxewFvJ3yIn67FSPbz+xt/p2nQj3dEV5MutZPJt+Aduo77rFMYeuwWt0EIuE8O//dvUh1ewzn8SrUPvp3vT2Tj7rmTTnh+iF4coG1HmrRjpqUaKejcTE3fh77+edZ0ONgYcbPRdwDrvcu7tOJnGoWvZGLmJZw78BbUQRtWiiGItfWO3/H9svWecLOlB3rtfbjCGi2yTg4wNiCBEkkT0xQaJH+YSdIVABGGbIISEEAgkgSSQNp08sXOOk+fEPZuklVBiV2mTTpqZTtWVc+4wc86e5X8/VE/vrn0/1K+7p7uq660P0/U+7/P8H/5x5R7Otr+O7c/8DBc/88tUdn+QncdfQ2CewVLPEoZ5nt/7K5ar382Jwv/JSvsbqV/5HnynhCzkCb0teoP72H30J7k/fQ8nC/fQuvqDXPjCz9J+5LVk69/FV5/9XVz3Yzz2xC9RWP8mVtbuYRLmuHt4gS99+YMsFr6Llfa/prT73Vz9558hu/nvOF34N+TWv5l98b14/ha6uUZp46c5Wf5WThb/A5nN72H9Ez/Eyto3slD+ZtYuvQnNzqHqFdLZX+Vk6evZfuRN2G4Rzy5y7fp7Wch8J9n2D6FPT6EeNDDUFQqNH+fe5e+ksPVmZL/A5MUWD577Pv4h9Q0Ud36UZ7rv4vnun/L09d9jc+eN3Lj+V2jiIo98/t2czf0Aq8VXMxA+iGtVscwW21d/k48ufR3tK3+AolbwtTadWx9jofTtfDh1Dzuf/xEuf+Zn8ewUlrZM5JWw1AyamGESbBLaa0i9PGO3iSlmCYwKvl5hZLcY2W3MYRFbqhAYNSbeGrZcRDxYxZGrHPrbhEYbR66jdLPYUo0X4oeYOBfQ+zVMIakxNYdFBvspQmsNjh5msLfKwbVFJv4O/3J0FWVQ4NA7jzms4qktXLmJJdYYO9uExjrifnKPO5o1dIg301iDMhNrk1hfS3guwwqB2sAelnDEMiOzia+UMQcZjH4aT13DVZq4ag1LKnJ3fB59UMAUKoyspBbUkZv4WpvIXMMcVgj1TUJtl9v+YzjKBra8jqdtEpo7mGIbW17HlNoExjZ6v4beb8zgmDsE2nlcaQu1W8MWW8T2BRxlA7XfQO42sMTNWbXoNuJ+E0dqY4ttPHmDUE+aOCwhET4OnYexxTaO1MYR13DEdeSDGnqvzaH7CKF2EVfamsU3dvHkbVxpi0DdxRpu4IibaN0mkX4JT7qALeyiddexh5vYYpvI2MLob2AJW3jyeazBFrawzch8iEC9iCPuoA82cORd9MEmtnQBvb+NI1/CkS5jChewBxewhcuI3QsM5IfR/c+gSVe5mnkvy7/3Rt7z2n/Le//v7yV/3ztptk6w8XCOTz11ns8/dZHh4IsohoJumbiui+M4OI5DGI7wrIBRcMyJmLVbzJwVoZfUiY7CZIJ+LDwcuxeiGV9hOp7gu94rWjVGMwEh9AOm48m8KeNYjBhF4yTiEY5mIsZk5qiYzOtJR2ESRxlH45nYEb4Chvly0WA8cywk9aMjJqPRzN1wyNH0ENd1540kL4d8zhkUMyHi+HyjIBFkovnrcA6+HM9cGsfnFHo+cRgm0ZLpiDu3x0ShxWTsMh45RKHFOIrxnETImI7GjMJE7Dl2fYThGNedwTQTR4WKZ2n4tj5zTJhzXsXLRYSEXWEyChwmkYdv6y9rC0mAnAkY0kyaPAJv5jTw5o6D4zaMcRzNhZDj+McocBkFLuPQndeWTuOAaRzgWforoJOWJuO7zjwqcTzxdyxz3rBxLIK85AB55etwxpuIPPcVVaShkzR9HMc3LEOfOyPGcTgHZgae87La0ZecEImIcdxIYs7jIS93WxzvMxnFBJ4zY2r48zEd7xsFHq5tMooCLEPH0FVMXUVTJAT5K3SFp+h1/4nTJ3+f1ZXfIZX6HTqdbWTpMxjaF3nyU1Xe+9Y38t9e+2951/f9K/7q9f+a1F+/gczp/0Rl8Zd4aPNtSP0HCNwimlRAOMgSWg2EvRPERo2xXUfunCPQ8hiDFUItWZXXunnkmxlCpY7RzcxFBndYxBXKuEIVR8jgDrOzto48RjeDJ5YJ5BrqXioRJwZpxmaNQC7O4yOhUsIVcwmEU8rhSVkCJY+8dxZrsMqR25i9XkDvrnLbW2Ni1nHFHNYgncQm1DJGd4VQKeMOiwRShUitJe/pBfTeWQ7tBqFSTmIjSsLLCNUSWuccsZGMxR7kGRsNHCHLyKgSKHlcMUOsF5laLYRrpwiUHJGW5U5Qxxosz8Zd4La1jr63gt1bYWoWuevXiJQM+sE5XnCbTMw6wrXTOEKWsVnD6qeJ1DITs441SKN2lzEHae6EG0ydNp5SRu9lGRktXKmCuH8KpXuWsV0h1IvYYgZbzM5aP0oYgxT2MDurKC3hKWVCrY7ayRCodQK1jN7LEGktPKmBK9YJtSZ6P4M1zGIMi4RmC3F/Fa2XZWy1idQ6nadPYfcLTKw6Y6OBup/B6BRg/BBH7hahUiZQiwRGkUAv4Kk5PCWLLaxy22kiXT9LIBaIrRa2ukroLDPs3ocppbn5zH0EZgbXOM1ITBMO0ri9NJFU5tBuoXQWEA9OootnCcwL6EIevb+IurfAbXsXX1pH2FvEUJfw1bMcOg1uPHUao1fh0N9kGrSQummG+0X0gzIjax2hs4jvlQj9KoHdoPPcEvKtMp7cJjbb9G+cxNNSmNISI7uC3s+hd0vE9jojt4EyWETpr2KKNRyliSasEHtpImsbVanytZunMfQ6SjeDZyxxOpWs2l157q3smf+AEi7ScT/K3+e+ng+s/m988cafMI5qSNfOMLx+iqOwRuTlkcVT9PbvZeyXcJUU+t5ZpnaGFw/z+NYymrCKLRYJlRyeeAbbOoEmPUhkZLj5pY8QKQVcOYWtLvDVL78bo/dxImMFS0lz6/ppVDnL4bSB0P8oB7f+EsU6wySoI15bZnhrGcfN48ZZFGkB9WCZiVpn7JXpdD+OZ+WZ6uvc1nZRD3J0O+dQhTyhu0jonsGzUjzx6d/mTP4bqF/5MQQ3RaCl8NQ0oVHC10qog1WG3bMcThqM4hIH4llks8h+P4WsF3CCIpqxiiIXsbQtur2PELgpYruA3lui97X7OQyLWOYpDPs+5M4DTPwaQn+JaFxHtc8hqifxvDKqWGbkbBN7dTxnlTgqYRs1TK3NcFDAdesMpR0UbRdBavL0c+e4dZBBUlrY3iVs5wovTC6wdfVN3F/7P8hf/Wasww+y3/0wQ3UZ73YTw00jdhe54+4QaDX6win2hft54fYW3Hmc0KhhCHmmwTamWmY8btEX76Mjf5DPPfM73FTO0NPvJxzXcMzzSEKeg8Hf4o4Wsb1tXnQuox6k8Iw0N298iP7gfiwjQ+S0GdxMI5obDPQSNwcPcumxt/LkV/6cweAUo2CbwV6JUK8wCnLsd9/PI5/6f9kb/COml8J2FxHED3NLvB9dX8WUV3n6mffzfP9vuSF/hFFc57a5y/5+E0mpIumLPP6Zt9Hc+nm+8KX3IikVHOcKoVHG9y/z+WfvY/effoOB+mFMuYJvX8QOG3zhuXfw2c/+ES/GW5higWee/Xs+++Q7UaWTRMoqX7t+P+eqP07moddx9dm38MRT7+Qzn/0brjzyRzx98CGufe3D6NIKkVEj1ppMzDUCvYQmLWCa59DtPJ//5w/y8GPv5tFP/inxUYHPPvkuLl99J7K8ji4Uee76P/DI59/BQ594O3fHa1jdNIFR4vFP/TGPfPZNPPnVd6PpG1jmVYJ4h53Lv84TT76Fx7/wJp749J/RFT/Gpcd+jSuP/RbjyRpfffI+Xggu4AkFInWT5798H9G4Sm3nzWQ3f4aTldeyuvmz3F94Had33kDl/K8yMqvE4hpKv8GTz57k45lf4O9XfpzUzo9Sv/KTON4ygfIokf5JetJpTlS/n+zVN3Pv0quoXP4pLj35e5hxHV1sY/WrCJ0HWNv5OdJrP4rlnEU5WMKRK3z6c+9hqfijbO/+Z24HK8ThQxzd2ebyY2+luvVzFDd+jlPFH6Z6+ad5Tv8TvKM8up7DEPJ8+hP/g+b2G2ldfD1D4WN4wwJ3o10a7TeTaf04XemjjN0GsdriM596F+XNn6XU/GkkfRFJyXDl4d+l3PwxLj70X1DVBWxtA8HKsvP421iu/wCL9W8ht/E97Dz6i3zl+Q8iqWVCs0xklunfeABbXqJ76+9otH6KQvOHOVf8Dh4sfTOVy68nt/vzfPrZdyM6Kfy4ybC/jC5ksZQ0166/n4uP/iLp1g+wWHsNpwr/ntzG97P+8A9zO86hDs4SOlUsc4V6+2do7f4E21d/hk9/8S30984h9/K8MH2I0K/QHXyAxubrqKz9CGdWXs19+Vex3PxOGudfh259DMs4y1e+/B7Wtn6K5vZrkPsnCa0aplbg4cffTn3nJ1hqfBOnK19HZvvf0d7+FfYG78NyzqFKLQShyInV7+SDC/ew9ok3crL8rRR3f5D7Vr+FS594C7pdpNvJce35M1y59MdUNl/PY5/6A3rdc0zjNUThBPniG1jKvA5BP4kjN1DFRRprv0C2+gY2Lr4VQV7l9gvbaPoK2bUfZaX2w6xUfpDKxo+wmP02Urnv5blnPoDcz/NP//w+ams/Tzr//Tz33HvQ5QyB22L74m+Sbf4QG5f+G7bZwpWq+Haajav/iY9lvp5zzW+hvPsaJlGRwM0y6DyI0DmDZ1aYBBs4WoORu8Xd8TammCWy6gRGjTvRNo5cQTpIM/E2OQo3sKQCtlzClsoEeoPYWkfrF4mMNf5lcimpLBVq+OoGR/4VYnNr1gbSZBrsEtnr2GodsZvlMNxl5G0hdbMYYgVLrOGpLWJrE+kghyM3sIY1YmszcVoIZSKtRai12PvqKVyxmlSQai20bh5HrBCqjRkDLI0nl4jNOuYgjSPl8NUNfHWN0GgT6A3kTprYWufIv0CgbeKIxw0fVTylyVFwEfmgTKRfTCbsxg6uuonSq2GKbcbuxXn0w1E3cKQ1tG4NR1rHlTeIjV2Em3kOvctI+8XkHkdoMHIuYknrRNYlxP06vnYBX7+II60xts+j9+sIN4t48ha3/UdwpR26zxewhk0mzkX0XvL+i/EnCNRdhjeraN0Wd4JHGFuXGFwvYAprhNouoX4eo99C6zZ4Mf4kem8No7/FyHiYQ+cxRuZletcyuHKLkfEQ4q06nnweX75AbFzB6M3EC+k8jrxLZF5BOmgR6FcY248xuNHEGJxn6j7B8EYLW7iMoz1OMH6Kr1xr8eTnUmQ/9Ot87Fe+j/Rv/wLv+8+v4auPFjm78Bdkmh/jgeW/oFD7CL2DxxA1gYHUw7INgiDAdV3ieIJr+sT+BNf2cGeuitHM+ZBUliYCRuD5hJ6PZztYhkkcJs6JcZw4EJKa05dqN6ejceKmcD2m4wmu5c4cFSHBsXPDSzgYk3hK5Mcz1kOMa3lzkOcxtyIOQyzdYBTF+C/7rsgP8F2P6WiMZzvEsxhHFAQzASE5l+Nmkslkwmg0IgzDuUgRBAGhnxxrMhvPcfTDd1zimXPjWMg4nEw5mkxxzESAmIzGTGbjjUKHODIYjXRcVyAMVI6OPEI/wDGtJIoymSaiz0zgmMQjonCE4/jcw93b3JnG+HYS9UjiEObccTAOvXn0YhS4czbEyz9zLABMIp/AsRgHHqPAI3zZ5Px40v4STNKeCxWuqTEO3dmx7Pn3Ho6CuXPjWFx4udMicAw8J6kIPRYrjh0NyUTfe4VD4xhU+XLR4uVOinHgMw6DBBJqW4lwMeNHHDspXi5AJC0j/iu2URTMnRfJeTmMopccGcesisRl4s0iI8n7k1HEKArnLA/ffanb13NcXNvB0g1MTUdXVFRJZqg8hzj8KreuPcK7/uj1VPLv4MqlD/DMs22G4pN0u5/inx4t849/8uv8/g+8ir/+sVfxoZ9/Ff/c+ku2yn9EfeHXKC/9Is9/6W+w9RSaXGDYy6FLeQxpBVfOYw3TuEoGc7iM0j2HpxQYW206z51FvJ7CEcovRSaGuRkjooDRKWD1U4RKEVvIoh2soO6vECo13GEZe1DE7KfwpDx6dyVxZIg5AiWJZ1iDJGLhSVk8KUuoFpjaNQIlj3jzNJFaIFSKhEoRT8ph9lP4cp5Yr+AOs/hyHl/Oo3dWGRtNnEEBf1az6ogpXGkFvbPMxGrMzjmHPUiECrO/RGwkcM2x0WRqt5BvLWD1U0ysGr6cRTtYQLq5wNSqMzbLDG88wMjI44pprH4Ks5dGu5VmojWY6BXs/hJHdplYzWH3V3EHmST2IWSQbp0jVEuMjdo8QuPLBcZ28qM3uHGGUKty6K4TanXk/RSx0SI08ozsEmr3HIFWwFcL+GoRTy4yMuv4ajH5wZxFPzyljCOW8OQqsdHClQu4UolIa2INKthCFV+pM7ZbvDjaxhSLOEqF0GjyQriLtLdK77kzvOBtM9IaqAfLBHKZSKnjChW0/Ty+VOeOt4PZzaH2ziUVsWIaZ5hCunkSV1jiRb+K0z+DLRUxhikCM0//1oMYw1UcJYenZXC1Fe4odeJ+AbeT4choYvVTGP1lIivPyCswsluo3UXEWw9yx68RyFnUgwVis4wxXCJUs8m1FGtE6hpmv4TWyXPo7OIM13DFAsKN04RmgaOojiGuMNw7x8TeIJBauGIV8cYyVj9DpCTsEOUghT2sEOjr2EITT0lWcdVOCldsoRyUsIYFfD2Dp+YRBueQtRyW1iSQ1+k+d4bHn/g97st+Bx/JfDsnit9GqvkdfHz1G/mb09/CSvsXEdTTWOppJlIV7dYSameJyCoTWiWM4SqdZ+/H6Cxzx6mhd84g3LiXu3ETV8ziS0W8YZZYzuHrS5jCGVxphUDKcWjW8cQc9jCFLaXw5BP4yjKxUUftlWZwrSKuuowlP4AoLTFx2kRiA3Uvj6nVcbw6hpzB6afwulkcOYdlFNDFHNZBnrvGecTrKSythi+tEVsZQmsJTVjkyuXfIFX6Dr58/X/QVwpEehpXWcWR0wRmkdCuYkoZdGEZQ1gm1Ot4UotQ2cERGkztNr5cRN8vMFYv42jLBEYGQ1ji0Klz6NQwh0sYw7NMwzwTL4c2WMGSSwx7KxhaCl1ZQRvmsKU1HKmOPsihC2n6e+cw1QrSoICp1xEGGWyhTqC0UDtZzGGesdPCVUtYUh5LLmLIK9R3X8+Zta/jwer/jhHei2vWUYYbDIYbDIcpXLnKSGox1tcYhZt4fhO5v4I7yKMNTnI7rGGKWZReFkdrYGkVNDWD5xUwpSq+tYIjLzHVLxIILabWCrG+hHlQxR0m1uOR1cZWsujSIpaS4jDYZmpfQuvuMHWuEGhV1O4Z9N4ZQrHIbeM8fmeLQ3eTyKgTOzVsrYA6zHFnfAFjWCTQq1h6m0l4CbGXw9CrWG6NKNpE7pQYybvYwyIvBJewBhUCuc1I38IdNvDFNlNrl2iQY6RfoXdQ5PCwwMRZJug1CMRtRkGdgXCOI3+DqdrGE2ooQgHTqCWZdLGCrT5AbeNHeDD/f/HFG+9g0DmB06sz0rfQxRxidxFHKSQUfXsdeW8Za5jBN3KETp4bzy9iKE1Mtcl0tI1p5NGVPKa6hm9exZZaeNYamlpCl0vogyK+0sJVmmhiGSZraJ0FrH6aI2eNI3cNvZPD7rfxBrtE1uNowy1ksYZtNXHMOiN3DWlvgUDKcddqEwxzGL1FTDnFOF5D1+o49g6h/zB9s0rn1iIv6i1G3RSxUqHfKaJo5/GDJ7h+M41lreCpy9y1rmLvt/HUHJpWRDMfQRuscLC/iGXt4GmXUZ6tMuk1iaUlHPUfef5rHyKw1ojMC2hCkUF3CWmQxZZyGL0HMXvZ5H+GlkHsnMaUswRuE8+pMRwuo5k15G4Jp5c0Fjhuho5wL45W5EX3IUb6DnI/jaauoqt5LHENtdPEkqoEbhFdz3Kwt0LgXCBwNpAGZxl2TzDxNgm0iwROA3WY5874EpG1Se/GKtJBlshqcxgkrAGjX+JucB5lbxm1s4QprxCGeWx/BWF4BtMqMBnvIAtFbLmOI5a4667hdpcJ9W16N1fp7p/DcvJ0h6eQzSWudz6MaN4HR+uEeo3B9RS2VOZoVMe2zqJoJwmiPEdhG1+vog8LuFqZwCrjmQUMJUPoNLjW/Xtk6xRD+QSmXsA3N1H7VWytSOilcbVlIjtHZNcR9rMYeobnbr2HffUDWNMMprxL6NXw7SrCfg3bqpNuvJrSlW/iC91fYaAu89TTH+BgcIogXEceNtDFNQypjKmk2Nu7F9so4RkNxE4abZije+s0nb3TTCebHPrb8OJlDvbupde7H0E4iyqniYM2g84Shr+IoJzk+q2PcPXRt/H8196DOPw4kdvEUbbwvArXr32IZ575cwJ3GUfPJ0L+wX08f/0vEPU8ulxAO0jhawVUa5nPfe19fPKpd/L5L72Hw1EdXV5Gl1ex1ByGlCO0W9hKFbmXQ+ouMXYb+HoZT6vgqRUCvU5ktbHlStL8oVUYOW1ctcrd8UU8tYEj11B7CTBzZG/iKW18dZND7zK+uoYj1VD7OUbeFko/jyaUGPvbjL1tdLGMIZZx9Sae2kIflDGFKoG+xu3wIuJeFluqE+rrjMw1pL0UllCCo4eZ2BuYgyLOsEKkNRmZbbRuhkCtcuSt48pJ1DYyykzdOo7UJtDW8dTGLLZSwdeaGEIVtVshMnbwlPV5/GRsb+OIbSxhHUfc4Si6inhQRu3XGTkXsKQ1fH0LS1pDG9SZOJcItC20XhXhZjL5t4ZNPGUDR1wjsnawpBZKr4rSqxHbl1D7LSLrEnK3SahvYQ1b6P0GSqeGvF+buSN2sYRNQn0bR1pD79UZzoQM5aBBpF/EHKwTGbuM7UvovQbirRJH3kME2g5ar0H/Wg5TWMeTdwnVy+i9TeS9Fo6YfGdkbOIrF5D2Gnjyeezh9jwKYvQ3MPobxPZDM1fFeRz5ArZ4AbW7xdR9Ale+gnC9Sfe5Bq7+CVTzk2xd/jiXz/8j7/zl7+a3vuseTv3qG/i7//oT3PsXv8FDV1cprN1LffcEucLfkFp4Fzc7z6BaArajEEYutm3jui6TaErojubNG57t41oeoRfiu8E8AhLN3AzHzoJJPJq7KMZRnLgDwgjfcZmOJy9zJiQRkcSZMZ4DNMdRsiVVnofz6Efghni2Pxc04iBmHE+SYxw7J4KAwEuqPgWPEjMAACAASURBVJPtGFQ5eon7MIucjONRUsk6g3oeixPH7SXT6ZQoil4615kYMYoijibTuZNkMnNBHAM4x/Fo5hhJhJnEWRJjWxLjsc54rOH7Ip4n4XvqnKUxHY3nMRVvxvWYjifztpR7eOGQo3H0yqaPGQvCt435JP/Y8RB51tz5EDgm4zBgEoXEnss48OctGSPfI5pP0r1ZNCKYRxuSGIg9Y2JoTCIfz9LnnIpjuObLxYtjseElZoY9FwOOYx+JoJC4NxzLnDEvnHncI/aPj/eSoyJ0nfl5J60eibNiEoVz7sVxHONYcPAcaz62lxgUiVBxvCWCgzNnUCT7H48/msdAJqOIKPCZjuNXjCM5djBT5hxcy8YxLWzTQldUJGHIYHgNRXyeG09f4Y/e/sNsNd/FhZ2/5aDzCIa9z7PPn+e5L13k3j97G7/7mlfxB991D9k//DGe3v4Y7cxfkvv4r9FafQuPnP9Dhr2zyGIOoZdF7KdwzTzWMIOn5LClFUZ2EWu4jNJZxFMSTkIoN7F6BexBHqObsCiMbgZfqhHKLdT9RSZmjUgto+wvz6IVBdxhGenGCo6Qne1XwOyncMUcnpjHl5IoidZZZGSUkwhIdwm9u0SsJYwKo7tEpJVwxcRt4YlZAjmPM0wT62UCJU8gF5iYDYbXFnjB25ozKkI1x8jMY/VTHNrN2XkVcYdFRnoVa7DM2ErG5Usl7EEWrbNCIBcweit4UgZrsII9yM2EiwxmfwH14DSumJq5IzIEwyp37A3cQYbh1x5krBcIxAyhXMDpZ3DF3Lx6Ve8sI908y9isMdKrSRXrMM0L0QaxWWN4c4FQr+ErVVwxuf5y58xMqFhA7S7iyjlcOY8t5nDEPJFRQeutEOlVLCGHK5eIjebMTVHHkws4UkJW96QG8l6WWG9jDwuMzDqx3Ubuphk76xiDfFK1JVchukAgVRkZDbRumlhvEBtN1IMMI6ONLZSxBiUcZZnQyOJKKcz+MnZ/OREqgjLitY9iD3NovTSx2UTvp/HVPJ6axRRW8LUCU7XBodbA7qRQ9xbw5CyOnCa2i9jyCr6aJdByONIyhnAWR1nElZcwBosEajGxYQoJ48OXK9hCBVuo4YqNRJgRM4R6gdjMExoZPHUVpXMWT8njKyU8pUSkVYmVKr5QwurmsYQyplglsDew+i0irYUjZtF7KeS9HKGygSUUsIbLqN2zWPoqsrqIMkyj3CgQy+t4doP2xbdxqvAjZOr/kUL928jW/iNrl3+ToZHDs4sYnQeIlALqwSLWMIOj5InMBHRr7C8RDrIEShprsIzeWYLJDrFewh2m8aVC0qpjplE6J3DFZV4I6lj9FdxhlkitcGi3ceQl5IOzjK02L0YPoXWKhFoNX8swcbNYegV1f5VYaEBwlYNraUy9ycipQ9Rg+OwJAq3KdLSLIRZwehlua4nDSpcrSDcKTL0Svp7i1tOnePjSO/jKV38fzbgPS1vHGpxjbBcIzCy2lsJUVjkM64zMEmZ3kYm1gN45iTdMc2iVuBsWuO2tIt+6j4leYepWMYQlfDWLLa3C4RaOlMIUlhFunSQwUwRaCVeq48k1pl4Tc5i4g9zhWjIZHxaIzDah0cLVamhCFt9o0r2xjN3NEkkVArHISKsyvHEWtbPE1GsSGmVCp8juo7/M8vqreaDwrSj6OdRuDX2wizjYxnPWiPQmoVDl4KtnUMUqqlLB1cpM9CJa90FiI4M5WEXrpnHlGrZUw5HrqP0Cfn+dUF1mYqwSD9cZCZtM1QyxtEzUb8HtXfRBEb1fY+ptcnfSZhqWUXtp9G6DQ6tBIGXxxRWm5iqHxgqBcI6xlOVILaF1sxy6Wxj9EtagTKi2CJQWzrBBpG2hHTTxtC0ccwNNrqEOyoTaJlPzInavzcg4xcRI4Q5y2J06+q0yd91NQmWVwfUPEQ9y3HEeQ9ivYioLhNICL2oXCIR1dGmRkb/DbWcbey+HL1SxlAahv03n+QWCfglTfB+trVdzqnAPz+6/Bd84QdjPMlHKRHoaXy0TqBVGVp1QrzB1W2j9FWwpiyvnMORFRn4BW1thsP8gtppCGy7imSlsbQF9WMWRmoTqOvJBHktuoA8rBMYG9rCBebPCVG0Sy2nc/lmc7gq4D2Fd38W58RhG5wpm/xIj91HUYR3HqOOoeTwphy/miIUcQT+dtN2IJaxeCXewgSdcRLm5jWO2sAZLjAenwV3GFe8ndEv45jpGZ4OR8ilCvYrZP0coNPF6DTwxQyC3CPqfw++2CNVLuNrDmN0LjHvbxHsF4sEqh06WQMmhddqE1kNYeglTzDNWryBfKxDIixj7S0RShSNzg9vWNt6wSiC2CMQ19P0qhtLg0LqId9DE7VewtSJR1EbrF7D2GvjiBqHSRjnIYkst5F6bkfUw7rDJ4NnTOHoTz9hG668x3Cuj90vYYgVXaqLuNfDlMkfOLofGw5gHF4jER5noV/GlNpFWQ+kUCNU1IqWN1SkQyg2mzhaGmAiKY3MXZb+EL67jCS2sbhl/UGIsFbH3F9C6DQJtm9DYQh+WUQZpDDnDKEjEVrFzCk+uEEobhGILs7eK3D3NJGpi6RVGTpWRXcbTksjr2F7DVxqY/QojYxNLqaCLOQKrztS/QKBdxpMvovZKxE6VO/Fmwk9xG7zgPoorNlGkBwmjEo71CJH+CZRuhsCo4am7hF6DVO3bSW3/Kz7feTOWtI0pNTCkMr6+hj+z1b8QX0AZnMNVG+hCAVetMXY30QdFQmON0Gwh7C0T2WvEdhvfqOEbZWwlgzpYIrLqRGYbXV1C6C7hGk20YZbYLRPZBXytxm3vKq5axtWzRE6WyCmgCSl0Icvt0Tq3RzVEvYhv1hirVUK5gqnUGAyLRNE2Y28DZZBhEmwQWE1Cu4kpl/DNBtNwG0etYgzTRFYVTysR6FU8rTpzTbRxlCqeVsaRizhyCX2Qw1VrxNYatlRl7GziKjXGzhbyQQFj0MCR1pK6TWudyGwx9rcx5SrKoEBgtnHUOoZYxlEbjP1tRvYWareIKzcZ29vE5iae0kLu5HGVJvawiD0sYQlFjrwtjH4erZvFGhSYOhscuutYQh5fKXM7WEftLuOrhQRqLqWxxDq+1sRRKlhSAbm7QmQlFamO1EDplLClOrG1jiWWUbo5Ju4uvrKZRCeEBlK3QmjuoPbrDPYKjJwLeNoW6qCOI20g3MwTGhvE5gaWWGVs72AOGhiDFqG1ha200YWkwSMROnYwhKRRIzZ3UTplfHWLQ/cKjrgxExd2Egim0CQ2dpg4l5g6l/HkLdROg5F5eQ7FFG8VOfKuMHEuIu+X0fsNJs5Fpu5lXGkbT97FEXcxels4w11caQt72MaRmui9dZzhDp58nuHNGsp+aw7S3H8mh9JtE5lXiK2r6P0txs5j6P0dHPky0v4Gh84TTO1P0b25ySf+aZml3J+xs/n33P+nP8e7fuIbuPeXXsdHf+ONfHL9NM8/d4nPPb3FPz+/zdkzf8rKqT+mtrbKrd5XkNU9ZLWLYcpYloFjWgkjIYiJZmwK30mYFbZhz5oupvOmkFEUc/vwiHGUuCyOIZPHXIYEuBm+xLCYiRr/f0JF5MfE4YijyW0CLyT0Qo4mRzimk4A2Z7GPRMwYz/kPx7GJY7jlcd3ndDxhMkpiKqHncziZMSbGSXtHFEXzytTJZDJvMfH9xEERBeHcIeE77jwOcsyiCDyPcRRz5+h2Mu5j0WY29jj0Z24KldFYJY50As/kaHrIOE5iMceixiiK8WwH/7iBZQb5vIcXjrg9ifEsfR7rOK4KTfgQLzEk/mdXxShwGfkh02jEyA8ZBxGjIGTkh8R+QOwFr4hBvHxinwA13blT4vi4k8ibRT38mZvDnjspjkGeiUDiJfvN4iTHDoSXmBVOEpeYgTkj75XMDc/SZ+JH4p6IvST+4ZkGkecSey6HcTyPfhxDNI95GAm7Ipq7KI6FhyQWEs5FmeOIy/H4jz87jkMOJyNC35u1oNj/k9CRHOfYwuNYNpZhJo+6ga5qaLJCp3cDTbxF92uf4D1/+JMUV97OE489iGU/w/PXvoQbfIlnv3ieM3/933nnG17N+1//jTzwa/+ep3dO8tSjNaoP/CHNxbezXnorg4Nz9A6WkYdF5GEGXV3FFFaxpRS+lsFVVpm4ZXwtz/DWAvawSCg38cUqVj9ZuR4bNaxeFm9YIZCajM2k1cKTCozNBr5URu9ksPsFpuZaEhcRc7OYRxlfKmB0VxN3hFQgVAv4UpZQyWP2VzD7K/P2j1AtoHcXsQYrmP1lYr2I2U8YEc4wzdgo40l5PDGP2cviixU8sYQn5vDlDKGWYWLVMHtprF6OQ3s94WvIBeJZNOTIWUfvpLEHWY7cNmOzRqyV8KQsR259xtxIYQ2WOXQrmIMFAiXH2KgyNuqMlBZWJ0sgFjiyatj9ZZzBKpFcJBCLM9BoAU/Kc9trox4sEaklRkaVsVlDPljEVxJ3RKBWiPT6vJNb7WTQ+guJq8IqY0tpXDk3U/Sr2GIOTyngynkio4reS6P30oRaHUsoYg2KOFIeX60Sak18OdkCpY49LHDw3IOEVgtHqaD2MjhSGUYXibUG+195kCN7PbmhkCuYYp7YbqIPMoycNv0bC9wdX8A3MhjDFQI9qeqaWG3ueOsMr5/gyCkTamVCtYG6nydQ6gyun8ASl5nYNUKtjt5dRe+ucCdoE+p5xk6ZQM+hDxbpXrsPvb+ELeWY+mvYSgapf4LATBNoZcSbGSyxiqsWcdQ0an8JT6kyMjYY3lzGHmZxlTK+VsZXC5jCCo6UItQLWFIGU8xiKxksIY3dzxJLNUKpQai3MdUaslLGGbaxhkUiq5Tc1FpruFKDyKwT6DkCsYFvlbHtFJa6gnpzmUBosn99Ec2rYHppLC3PHX+b/t4ZZPUsrr+KLaSI9ooM9x8gtPNEbgmxe5bBzZM4gxVwG9g3TvP8l/6GI79BpFWx+mmM3gKRnsNT8gxvruAMz3LbLxIaq8idB4nMHIGaZ2I2sXo5pN4KvlFD6aQZ3lzGFUtJHKi/hKukib11fLFEPCgTDVvY0gaOvo4hrHDHTjFWS2iDHJpaI/LWuO3W0G+d4MhvEAZtJtYmunAGT8tz5D2CLVV5YZImshaZ6BfwxRUiPYOjrWBpy4iDk1jSApGSYqplcbX7CYylhMUiLSN2P44u3c84yKEKSwRqHl/NInZOE9p5LHmFwEwAtIduC7l3ClvM4w0bTM1N1P1FPDFNqFSI1Q1it4QlF5D2s4ysDbReGvlgibHZxh02iJRNlL0SobqNr2yjC200oU1gX0AWmsidOl969sM8eevdtC7/V3y3iSdt4iptugdnUeQKod7AH+SJ1CaqWMc02/hmGUc4gy+0mOgbRGoNW0gxtirERpmx2cSTaozFS0TqCrG5iN4pEyq7aP1FXHmFkbaF66SwtSqm2MbXWsnqrZO4kkyhxdQtYwwWMYVlDp0mR26TsVnGl1OMzQITv4S4fw5rUOaufwF7kEfdX2ZsbDDSdvC66wxupgjDNUy9jCPWUa/lOTK2cIZFxkYG6eaDvOCvE2otpt42g/0F4qCErp7D7K8gd9eIo8fo905gDE5zpJ9PVrrFE0TODmYvzVTJMdbzGHKOwF9HPFjC6S9jSykqzZ8i1fqPPPW138M3FomHBdzeKlrvQRjtYPRXscU0rpoltsq4ch5XLBKpdaZeDrn7ANrgNJFRwR5W8JUivr5EYJ0k8iro3RSH2gYTfQ1dyqJrGWy1SCjXsHsbOEKFSMsTaBmcYQ5fajHWt4jUNexBkRejy5hiDU0s4lslfCNPoFQYKxvo/QKeUsOTywRSFbtXxB/WMbsV7H4DR0txZJdwOksMrp/F89pIag5lkMYXcozlq9hiCk1aYtCp4ZkXMaQVfCmHfXODF63L+PIuirCFOmgx0dcIBjm0bhpNrnDHqOINz6MM28jyaRxpBefmJt7BGlN7gdCsYQoVIn0Hq19DurHM8NopYqXKC/YuvZtnsLtpcDY51OrceOY+hv1VJs4W7kEFZT/NXWeHYFBnal1g2KnhaJtESou4m8c32kTmFv3rOSJ9d+aOamH3S8Rqm0CpcdvbQdrLcNu/RKBuEOrb2FKb2NrmTriNJ5UwuxkIzxMO6xidIrbYIDC2cYdr2IMawrUF/iXc4tBK/hdq3Qx3owtY6iojp44llBhpDe76TdS9E9j9FTwhh28tMnEqeIMy0aDKWCkxMgqo/WWEgxR6L4WnZAj0VQI1hT1IfgsO7QrDGx/DuJVPFiKEAnqniCdtEahbuEqR4cF9vDh5nNjOYgtLDL9aZKpsczfKYknLfPnTGQ6dh5A7pxk7RVx5jdCtk61/L/nd7+Rzt36HWDhPLLZxBikcIcPY2MAT17CGNTy1ym33PKFWxVHSjL0qkdngyN/F6OWxBhm48yjWsEGkb+NJNXwlhyenmdgNtG4eX19lbDW5GzyMcquEL1UItRy+lMbspXCGiRAYWzW0wSqhUeOFaAe1kyLWaxjONppQZKJWGUnV5LfP3iHS2xwadTxtE0/bwJKaOGoTz2jh6jVcvYou5nHVAq5axNfLhGadsbuGr9UIzRaB3mTitROxRCnjqVUMoYCvJY6KqbeDsLeCpza5HVwiNncZmbuE+gaOXMeRKwz2UoT2OndGFzHECo6aRE5MuYrUyyXXUUmiH8O9DJZYY+rtYok1hnsZBtcXCNQqL4Q7s+c1ps46nlxGOUgR6jUivYbaWUniVVIWT8kRGUU8JZs0eBgNXLWIKWVw1DxKbxVLKs0aP8r4WoPYbuFpFVx15rgY1DAGTbRBndi+QGxfQOnX8LRNIus8ltTGN7axh4lY4Kkt5G4GT6sTmRvo/TrGoIWrtfH0dQyxzvCgiG9s4xs7qP0GSq9BqG/hq5v46haRcR6t18RXdvHkHcbWFRypTaht4UrrhNoOgbqD1m0xth7CEjZxpDZqt4KvbrzMnVHHlddwpLWkAlXexZMuEOtX8eQLWMIGnryBNWzgirtE2mVC7dK8/UPttIn0y+jddeROC0+9gK9dwpEv4CqXMIcX8NWrHDxXxRpcQOvsYsqP8MnPLLOcfxcnH3gbH/vvb+Tv/st38+ev/Wbe/6bX8rnzK9y69SgD/Uk++/Q26817eXT7LA+eez9PPfMIun2LaKRgOyJBaCEN+4zCCM/2EnimFzEZTRlHYzzbx3N8HPOlqIXvevOow3GsIhEQRvOYxHH1ZhyGs5aM8H8RKuKZMBK4AdPR4SxmMppzMaaj6bx1ZBSO5k0Zk5cLFjM3R+KiCOeCwbGQEfpJpCP0/LmT4hiiefx4/PzYFXLsmEjcGDHjOE7gnVE8H/vhJGkViWeOjmS/mFHkM5nYhKFEFKkEvkngekziF5iOx/NrcszXGEXR/Dp6nkcYhsfRjxG+bcyjH8fOBt825lWhx5GLyLMYBQ7T2Me3dULXYxqNGAcRkzBiEsaJUOElQsWxw8F3HRzLnEEvk8n/ZBTP3RPHYsXL609f3vyRfK87F1JGgYtrari2iefY83jGMQ/Dc6zEyTATJ47HcOwSsXUl+bvr4s7EidCx588jz2UaRXiO9TIwpjdjYVhzUeG4DvXlr+PQZzKKmIzieaQjeT+cOy+OPxeHAeM4nNeTHteqJvWlzivyT4am41g2uqKiqxq2aRH6Dv29Z+lfe4I/+I3vo7z6+1y9+DGGwyeR5AGff6rC1QurvO+338zbf+Df8I5X38ODv/4f2H8kyxeuNLiY/gClE79Fefn/4dbzJ7h57Sy6UsXQigx6p7HFNJ6SQR8sYEvLuPIqsVnGk4sMri8Qq2tMrQ2MbgZlfwlHyHJorxFrLZxBBW028Y61CvKtRRyhgN3PE6kNArmGI2QIlCK+VMAWMrO4R5FQTQSDUC1g9lcIlDy2kMIepFD2zzGxqoRqAU/KoHcX8eUsvpxlbJaxBqszZkRyTF8uEqt1+s+fJZArOMMslrCCLSwS62XsQRarn0PbTxMpVUK1hCOmUDunOXLWUfdX0A5WknrS3iqhWsSXc7hihiNnDe1gCaO3RKRlOXQrBEoOZW+BSK0wklsIz50jlsvccRsYnUX8YYaRWua23cbspTB7iQNjbNSQb52j9/wJXow2OXJbuHKevWfu49BtcdvfwBKS6MFtf5uJvY4rp+hdv5+pW+V20MIWM+i9VTylSKhXcKRjsaJAoFWwhDwjs4UjlvHkRMyIjQaRnjAqPKmBPSzjSiXEvQU8rUZktXHlCpZQwOjlYHSR4bUF9IMMvt4kttsYwxz9W2eI7CqOmqwcTIN1fKOAPkzjKlWMfplQXaP//ALusMDErDEyqyj7GXxpDaNXZGLXCLQM0t45Iq3J1G+hC6uIB2fo33yAkVNC6Z5B6Z7lKGigdFcQbi0xcjYw5Tzy4CyxU0LupHGE9WSFVMxiyMvowyV8rUpktFC7KcT9U0TWOo5cpX/93Cwek0RnBrfOInaWsNUUjpRJhAq5gd0vE1kbiEIey20yvJXHVcpI3dOo/QUCvYopFHGVApGdJxJ3sKQyjp1BF8+g7Z2l9/RJHK3K6M4Og+4CnngZ/dojHJqPoytnEIcfZKJnOdzbprP3j5jaIq6VwTWzSJ3TeMMV/sWuMOotMdj/OIGeJzYaHDotRlYBR14m0Iv4WhNrcJrbYRFHOUfv5j/8f2S9V6xkeWKfpwcHwS+2BRhweLEh2rAgwAmmHvRAQwJs2LAtkxLhIEIibEkQCRqUZYtBprmcDdMzfbtvqJzjjR0n7Yx2Ka6WXFKbtLsTum+odHL6n5yq6t7unv38cOrWzIAPB91dXbhd1X1v33N+5/t9P1KvRmI3cOYV9PMDrtNHZP4xQmkgPbvLyhvyMj7Elg6YP3udSIx5GRwTTqp88oev8dP8m9xk7zD56DWUj/4Rr4IRL/PHTK7KPP/oDq6yy7VbIfcazGf3WHljhLaDo1Rw5mc4iwGxvcfaqxIvTngV9gn1A4S+S+RXiIMKrnaPRN/npVPH0vZI/SGeeYS+6HDx7E1UucSrF+8iTTtMfvJlrqMBtrqLqewwu/gygVWEdStvjCntkIshiXaIN+tw+b0vkZkNMqOLM2kwu3qNwOmQeWcE2hBjso8rl0n0HmLSJRR1dOkA1+qQhMf43iHCG/Ps8h6a3WQpvs2HH+8iB3Xil8cIc4CvDDDme6xWNQL/mMX5PdZOn0+TRyiLNpreIwm6vIzrrI1v4s9OSfUxudMmNkv46i6hXiYyaoTKE0LrgMi9V3SqtVN0ZZ/Qq2PJPT5+9htcLx+wjt7Bktqos68hjDtwc0YePEaZlInFMYHxAF97TKA/ZR18HUca4MgdNPk1QruCp9YJlEJcvHI7eHIDZ9bixjzFketoxj6uaPAiPCWTe4irMiu/S6Q+RTnvEVkPsNUBtjHk8ryKbT9A18+I3BaTqwGm+wRTlPGtEq48Qlm08dYNDLmOLx9AWGclSsjzN5DkXdKgw6u4jT55yvmkSvDqEFmU0eZNMv0p7nyAOt3FvNpl5XaRzr+KPruLdPE6QiokyNZVFXNyQKS3EfM29tUhK/ObiOkxkd7BU3fQ5K8R61XWeh/l4zdJwhaq9gaeVcaXKghlxPSTXRJ3SOT0cbUulx/d4cVygOfcITJ3MGZvkAd9bLWEtngTW97jxjsjVR5y8byEqfaI3SN8s01oNDGnu9uaXmRXMa8q5PbXka/eQTF+H9V+B3XewrrYQUwbmModgrjDXHmA6byDJO/gGzs4z8us3KI6IWsdNK2FpZYJzAbKosHVfMBLq8G1eIfJRQXhvwHrPtHlKfZHLUL9S+TpAzz7hIsPqwTmIVw/wNfv8/wH/4ilaMPLMyLlAO1Hv8e11SQPemjSAdLzeyy1IUvR56U4xPzkgEQf4xhDFtMq/qLOT40etlzDkZv4Wp+1/5DUPCRQOjjTMi/8MaE9Jnb7LCZfI0+aZEkbS68yvyojTXukbpfYbGJe3sOblYikBoHcwbhqFhdFUpXAaBZBpnIfW75PYLXQpSa6NEBZ/Da2coe132HlNHGuvkyw+CrXdoVrq40m/WPk89+D9BTSB+gff4XEOCC2GwR2F/nZHkLeJ3X2WbplxGKHUN0ls3eIzd9jKfXwr/YJFkXtVb0osfSOsOUdfOsrTD7q4ij7vAy73OiPyRZdcusrpPYeufEtArXLKjwgMO7iqT1cq83T9/9rvv4n/x0/kX+TbD5krXdY2xWWVplArnPjP0Z5XudV8g433mlx00YcsIoapG6H2OxiTvf5NBljyx0i8wwxHxNrI16GYwL1AGu6R6D2MaavESh1Pg3eI5gfkZtjMquOcfkV7Okd3HmbSO9zE56SuWOsRQ1n0WDpHGFd1YjSDzAXbXK1QzCp8DJ8yNI/wZcrLNU9cv8djPmwkELqY2JxTOyOEXqLxBtykxyRun0W5ztk3pCX2UN845aqOOQmOUGoDcx5BUduwPptPK2HdF7CmDX46fIthNLFmndI7DOW3mNC4xChdAiMHqEzZp08wlY7KJMqsXvEMnqA0HvYShtb6myDCXPWwlq08bQBqTjBmDWLm3Fmn+vgpDjftYek9hBfbbP4ZAf1Ypfr8Ah7UUF+fhdPrRKZDWKriTG7R2QPSN0hjlpBneywDPs4agWhNhBKi1VwRuKM0KYHGPMDruOTQhCq9Fn5j4nFQyL7DOmigasfcbOpgvjGCb55gvS8ha8dEuhDPK2DUFtYixaRecLSfZvpswO0WZPIOSG0T9GmHbRpl0QUzgp7MSA0TtCvOgjpEOW8Q6gXE6KB9pDQOCbQj7HmA0LjDF89QZ8MCLSH2LNDYuuU3H3E7OMK2lWblf+EQD/GXgwwZ11i6zGh/ghffUTufB1PeYg1GxObZ3jqkKV4D/1yhCufsRTv4ckPiPQnWLMjzMkhmfcui+ddlMshifMuysUYY3bGi/ifEZrv4StvKDVFyAAAIABJREFUERvvc/7hiIPq32O39vd4/92v8nbpV/i1v/Tn+N2/8hf5m//Jv8X3320wufp9vv/RO8ys7/K9Pzrmg7NdGv0vc/ZWjfPJd9DNZxjWhDAqFhYj393ULiJCr5BeFpWPooaRhMm2TrGdBo0L0WSepMRh4YKwDHNbw8hvFzK2BMSfJirW+Zo0SrleXpOEKcFm7eMzmWfhsLheXm+oj3i7vFHQEumWergVfN6SDuvlinW+5Hq5QpMVoigiz/ONmyNluVxu6x9J8nkiJC4CkPSz134bJsSbNZAsSYtVkE1YcktWrPKYPBeEocIyFyRxwDp/wXXONugIfb+oqKSfLX4ErofjOKRpektUJATC3BIVkWcTup8dtwLL2wpIUaHwthWQWz9F7IutADOLfFZpRBr4LOOINAyIPY8sDItqSBSSR18MJLLI/8JcafF7wbaSEW18EsXHKlY5buWdBW1hb4OM2+Dj9jV5trGlKj6jLFxi3yMQTvFnbLwUse8Vc6VJsVJyuyhShBIBn02MBsSR94UjT0OSyCeNA1b5LV3xWSDxedoiDn2S2GeVx8Shy2qZbD+G71r4rrVdR/GEje8KHMvANg2EbWIZOpYk4WiXPPvoA37rN3+eSuVXefrkTS6evc9i8h2mz/+Q6Y/fZ+fXf4Ff/dl/m7//M3+W3b/2X7B4v8rse2P23vwVegf/M49b/w2f/NGvEhotLj8pYcxbeFIJ8+o+nlwiNqrERgVX3mMpugRKE+OyhDdrYF9WuHbGxGqbUKoTKQ1CuYaY7hNIJXypRKzVEdMDQrlOINXx5zW8WQ3nqsbaPiRW2ohJmURrEsgVIrVCbjWI1RpLq41xcRdfKpGbLRKtjn11n9RosLJ7BFIFd7bPp9GQRC8TSGUSfZ+1W0O/uE9itlm7A6zp/U14sU+olUmtGtakTG4NeBEc4S4KV0RmtVm5PczJPbTzHVKrw6fxCfInb2Jc7nLjj1mKPtLHd1A/eYNAqnDj9kmNOpFaJpD3yawqgbyLmJa4cUfcuCPEtIQ3r5AZHfxFFXdW2sy6tknMFp5cxp7tE2ltcuuQ3DrGlYsqRyra3MRDUqdFLvrFxKjWx1OrhEYNV9lnHXaKfv5in1wMeRk/YB0M0Cf3CPQ6r9ITll5RsQj0Ni/iU0K9S2T0sefFXX1fbaOc77P2Twj1YmnEWVR5EZ2QOQNis8vH3/sS3LyNI9WIzDazj+/A8iHq5Q6OdID0/HVu4gHKxevYiwLLT5wm1mIXVy1hzu+z8rtoV29izO7hqiVWfg9HOiB1Osw+fp1AbyDkCrk7INRbWPMDAr1GJjrY0h6eViJ1Giz9E7RpGaHWSd0ugdXEmJfwtDau2iVzD1EuD7DlxvYEqLCHd0jdMZHVR5vuYy4OyIMejlrC1WrFnJjUILU7RYXEaOHrLYTaxNFaeGYP1yi69Ma8shF+1XG1Go5SRqhlfLOGa1UxlD1cs0LitvCMCub8PkIuaivrsIV88TX0yQ6x1SZ3++iTe2iTNwjMAyKrTmTW0Cd3Cc0anlpCyPsIeR9H2iOyDpAvXsNavMkqaHEd9Vg8+wqxXcfXynjaHtL5lwnNMp/mh4RGFX16D2u+R2Q28bWCnLmJjkisDs6iTKA3CfQmrlLl8kdvsHSPcOUm18Ex9ryCI1XIRI/YahNo7WI1xi4onEArJnBduYE5LeMqFTLRJXU62IsD5PM3uYnG2IsDErtNbFdx1X18vUTi1Is7i/oBjryLpx3gGVV8szhCu05g1hBamczvkHptLPmARHQIzAaJ28E36/hGHVersgqHhHYDoZYJrCae3iAwW6TuEHNekD+618CwuwhjiJCaZHYLa34PoTUR2iHC3CdyO4T2COWqia8fEZgDbLVM5NZwtB5C6+GbAzL/GM/sYqsNPKuD0Jss9TbhokakNEnNLtfhIbZcxlJKCLNKavSJ1A6+3CY2evhqE2uxT2hVSb06wqjjqX0S9Ygba4w32yEx90lEh2V0RmqdkhrF/70rq4M92WXtj/DNJsv0EOXZAZndh+URyuWXceS7vEoG5E4PX25hTHe5DkcIuUImBrhynVyMsOd1nEUDW26wjk4xFzWMeZVEjHiRPmT68Q6+3iV0hqT+Ecq0xE32iEgMWUanGFKdLDgmMDvk3hjlao9UDLGkKsvgEKE0WIVH5EEfU9pnHY/QZvcx5nt4eo3QbuIbdRylSuwUVNT8+ZvMnr2BpzfI/WFxF9bqFwSUdI/MbmFelQjUDqmok3hFZWrpDXCkCp7SwJFq5GK86ZZXCxpMbhZ3OJ0hvt7FWtSJ7SHGvMoyOCZzx2iTEuvwhMDsETtDXLWFq7bwnFMMqUMuRliT++R2G1epEblDdLVFHIwwtSa21kVofYTcJzGPCeQBkTLAv2jjTA7Igya+28DQWqjzDq4+JPeOcBYF+ZaYI27CB5jTGsZVhbV/SmwMCPU6xrSE0LosoydI0yrCaBCYBwT6XcxpBSG1CLUhmX2MPWtuqn+t4s6vVXzeu3ITa1YlNgcEWocX0VlRC/JOUc9LLMUxQmqTWmMCtYendAqxoNLDvqoRyF1eeGck+hDjvEyk9kn0IZ7exFxUiKw+vt4j0Idokwapc0agH6JP68yf7bMKzvjp8imWVMdcVAitLokYkDpd5PMdlt6A0GiROl3Uy/tch+PNGtk+sdUmMloY031cpUZsdbgOx6iX9wm0JkKuoV3u4in1Qkrtj5h+dAd9sseLoE9q1dGv7uKpFdbBEHNRwjdbLIPxxhnVxLi4z9Lu8cIfI318h1Cpw+oxrtwis0fkYlxUSMw+QmoQ6T1eJQ8RUrsgjbwTQr1HLsY4ixq5GBLoLZTnB/hKl5fxYyJ9gD1rEKg9XoQPSe1DYrNPqHeJzQHmtEqodcnFGFdusvaP8Y0mqdsnET1cvU7q9sm8AcrVfXJ/SCxahHYTV6tgLvZYx0OEWsbVKujzXXJ/hG+0Ccw22vSARPQ3d/bbvMoeINSCCAjMHqkYFxOhZo/A6LEMjotqgzHGU/sIpYNQ2nh6l1VwzCo4JjBP8Iwxntkn8UYbR8WQ0BniW8PN99IukRgS2H1stYnQ2wR2H6G3cbQWkRjgaG18q48lt/CMAYF1SOQc4xkjUu8Mfd7EWLQJrEOE1sdR+4T2IZ7WI7JGeFqPwBgglA6e1iO2x5vzgxFCaRfLHNoIXx8jlG4RcphdQr2YII2MAYHWxVfbqBd7REaHF/EJN8EZ+lUZc1ohtQc4iyr61S4rf8jSGyDUBrHTw5JLuHqFyG7hak1Cc4CvDZCeNfHUIYkzIPcHxU2eSRV7MWLlfsBSPEVIh9jzEfZ8SGI+JFBPENIhoX7G2n9KZJygX7UwJm0C7YhQPyY0jvHUMb56SKgf4yyGhNopvnpC5jxFLI5Rnne5Dt7FU49wpAHSeXVTnzkm1B8Tak+J1IeEygOsyQjtoo+vPsBVz7DlY2z5hNA4wlXGOItDfPUBK+89fO0UezFAyH1C7wzfOcOQD1lM+jjGA3znEbo8wBenvPK/jXV5hjt7hHlxiHk5JjffIpBPceeHOMoxlnTEMvg6ufc+/mbxI7Y+wFk8RZk8YP78hD/4xl3efv9r3Cn9bT74xhv86INdvvK//pf8g//83+S3/4e/yD97cg/Z/BNm7k94Ln2fH33/G3zjYY+Tw13u3PmHfPTsO8y0czRHQwQ+nhtjmQHCsgl9n8AN8ZyQdX6NL1zi0EPYahFQ5EuSjfsh+5wLIttchEd+sJVEJrc1h81FfLapisSbcCNPby/WE0LfJ0kKoWSSZARBRBjGpElOli5J05x4I/ZcpqttLWSZrkjjjCRKPyf3LOiOJIq30sptoLEhQT4/FXrrjsjinCzOWWVrVtmam9UL1vk1N6sXrPLrgrrYEBnL5ZLVakWe54RhQWukG3/FretitQk3bkOU25pJHMes1+ttDSXLMpIk2To7/lT1IxAWgbC2IYXvmJsLf2cbUBTVC591FpME7vbx28rIrf+hkGu6haDSLxwQt8FDHkebAMPbkhRp6G1pimUSbmiLmDyOyKKQxP/MKZEGPnkc4TsGaViQEgXlYW9rHbdUyK1v47bOUhAa7rb6cRug3AYUkecSCkG6WfW4FWXeLnrchhWB5xKHXzyyNCSOPJLYZ5lFW/HmZ46OIrTIknjj6XAIA0EUuuRpSBx6LPOYOPIIA7FdDPHE7Y82lqFhaCrz6QRTmqMtPkaTv8v7Xz/gt3/r59nf+zWeffQBhvIjJpd/zPe+fcJv/fJf5dd/7t/n7/zMv0rrb/9XTL5ewnj+hE71t9h77b/n7e7/yOV3/2+E3ECdddFndXx5H0+uYE7u4cp7ZE6dtddBv9zBmpRYu0c4V1XsywpiWiWQijuVYloikKqkehN/E1R4ixLevFx4GRY1gkWDQGqQaj0iuY19VSLV24jpPrlZzHm6s128+QG52UI/f5Nr0WPldIm1GoFU3tAJVZZWB/Nih9xssHKauLN9Yu2AzKpw7Y1JzDZiXkK/vLdxS+wRamVio0qotonU9nbVIzFaiEWJzG4TGw08uUqkN8ntwiORmh3cRbkgPtQGmdEiUmr4iwPc+R5r0SbWyiR6Ge35V8iMDjfukExvI334OqFcBDmx0sC+2iPWu7iLKiu3X6DfTpfE6BLIXYyLGondI7ZaeGoZa7GLrxVrHKHew5k3EXKZpdclNCrY0n1iu07udrHmFZTzfTy1gq8VOKI1P8BTakRmMT+qTw7wlBah3sNXi5Msc1oseyzdQ6RnhUjRnldIrB4/zR4SGR0CrZg6lZ7fw5wd4Kt11v4I+fxNjNl9MtFm6ReLJNZiF08rk7tttKs38fUKtrRHYjcwZveIrQa+XkXIJczZLp5awZFKZKKLfH6X1OlhL8q4SnGnwlXK+FqF1GkSmlU8rYertgitDq5WJfV6m15rm8DoE5p9rEUdT+sQmL0CHbWKx/VZhdgeYMs1IruF0MoEVq1ANPUWQm0RaHWcRQlrUcaSqnhGG6G3cc0eQu9iy3UcpYGj1LHlCrZ8i3feR6hl5NldVukQWyshX72BOr1LbDcwpjt4aglrcRdrfg97sY8528eaH5A6LYzpXYzZG4RGFU8t4WtlbGmPwKgilINi5WR2j9guo1x+BU/bIzTLeNoBkVnFWuxizu/zMu1jLXZQL18nNKuwPEG9vIs+uc86GOJIFczpPpHRInV6ZE4Pe1EiNIpFCFdubU/QUruoH0VGC0+t4ak1jEmJxOoRGV1cpYE9r26e08FTGhjT3c3nb5X5J6+jT+7ja1XM2S6h0UCb3OFF0sea76Bd3cGc75CKBqFZwZzv4BkVIqeBZ1Tw9ArXyYjAqmFJe8SiyTIY4GpVPKOGJR+wjkZIl2+yCodMn32NRLQRapnQbpGILstgjKPUCcwOr/JHBH4PbdHAU45Yi8ekxgB7UcNVR2Te14mdEea8gav2cNUBgVFMyCXiCOl8H6H1SL0TjEUDbV5FX1SJxADXbGMpNVypxlIMiY2i5uRrVUKzhqseINQ9xKJKanWJzQ72osTS6yOUEo68TyIapP6IxD5GTAdk2hE/DU/I7A7qZQlzPiAye8RGl0Rvk+kdrsURkX6Iq51gq2esrIdEygD9Yh9WD0mdLvq0jK+NyN0nReBktvHVOqndQ0h1zGmZpTgksUYoVwfEznDTGe9gzmvE9pDruLDzW0qT0BkUMr9pCc/ssoxOcdQWjlZc/KTuEE9vYS4qJM6AF+nZ5g5imZfZMYHZwJZLqNN7JG6HxO1gyQcEZoN1dEjq9lEnu1hSmdwf4mp1jPkBsdMltY8xZxVyt0suugXBIzXx1Ta+3mQdjPDVOi/jE2KzS+YMWXlH+GoH+fkeQinWBJb+MfLF/vY9LoNj9GkFoTRxlCaxPUAoTcxFjaV/hKu2WZzvEjkP8dQxYt4mUXtESoeX0SOUyzqufkQWHBFYfS4/fBOu3yOxRoh5A2/RZO0c4k/aZFYHbXaHdT4i8o/Q5n1845iVf/ZZIKAX1FtqjTGnNRJzRKj3EbMaiTEmMk6x5WMi+xHqVb1wP7h9Qr2Dr3aJ9CGu3EN5XsJX2+TugHUwQDnfJ9A6XAcnmzDyhMjoYU6rLD65x9I9IbMPiY0hk5/sEKg9EqtwUjjzJmLWJNEHJPoQ66qGv2gTawNibUCo9BBqg8QZkjgjjFmtqCc5xyT2Cda8Q2SNSZ2CapPO97AWNXL/EE9vERhF6JM6XUKjiT7Z24akqdPFmh0UP85LhHqT1O6yePYG18GYXPS5+slXEVKF6/CQQGtgzQ5wpAquXN0E4E1u/C6xUci1E7uFI5fIvQGx08VRayRGe/M9v0JqdTCv9li7QxKjTWK0YfUW1qyGr7a5Dk54EZ0hpCYr75ifZo+59h9gTRtcB2e8Sh4V7iKpznVwBMtHGx9Uh8w+5EX4kMw+xFk0yZ0jPk2eEOpdMmdEoHUJ9R6u3MKVm9yEp3hKG226x3V8RGC2cJQqtlzB1eqswjGWVCawGgRmnchpbb6m6vhmnczv4Rk1YqeHb7QJrS7qZJ/A7ODpTXyjzYv0jJv4QfG90+iR+0dE1gChtLAWda6jM6TnFQJ9xHX0GF59A1/vEdtDfKMIK+bP62T+Q66TR4ROH9/u4pkdXKNHLI5wjQ6hM8AzeyzDExLvENfobMMLobdwtBapf4RvDQjsEZ4xxDNGuNoQW+ltfx3aR2T+AzxjiLFoYytFOOGqXQJjQGyPeZE8JrbHKJdl1KsirPa0DvaizXX0FFcZ4shdXK1wSqzcU0JtgPx8H18t6qv61QGB3mLpjfCUDvpVGVdu8mn6EGtWxpjssQ5GpE7h3Mi8Ib7ZIA/6RHbxd504Y2ypS2ydEeij4jxEqWBJFVJxTKCf4ixOUC87LN23cOUjhHyIdtkhF0/wlGOs2RAhjzZERRFORGZR5YjMooYRW6cE2hHmtEdqP8aY9HEWh4T6I14l3yA2H6FPeqz8x9xEbyHkIaFxRqg9gvUfE6sPcedHhOoDbsL3US/7uOopqfs2L7NvYs17+NoxL+MPWLrvMf+4hTkbsfbfYh0+RZ93seQRkf2YyH4LWz5FqCdY8ghbGWBenBJIT7kW3yA13kH5pMer8Bv48inaeQ9LOiK0nhBZb6FNxljzM1z1KZ76Ntb8EZ8uf8jVh8ccDf4f7u79Mu9+6z7f/V6Lxpd/ib/7l/9dDv76z/J7f+Nn+dE/7TCV/xAlfMa5/AOunv8JXz9u8QffHPL667+O411iejNm2hVBHGHoFqpi4Tpi42hYISwP1/Y3wUIxrxkF4cbTEOI6gigItmFFtqle3F6Y35ICaRRvCYRbWuFWxhmHhcsi30yapukmlEhyfD8kz1bk+aoIKaJ0I9zMyZNbMWfG9fK6+HmSb6oUaSHyDEKWG9JiK6vcBAm3lMTta7mVgq6yFet8vaU8VtlqS30s0+WWwFiv11sJ52q1Io5jbm5uNrWOZEubFM6Kz3k00pQoigjDcBtY3B5RFG1mWJd/uvpxG0wUE6ViSyTE/hclmrfERBKIbSBwnSfb59y6LUJXsEoS0jDg5WpZBA+bwCLZOCo+P3+6zuKtnyKLfPIoIvY9sigkdMVGdumRBgGBcLYVjttKR+w722Dls2UP+wuzpMViyOb9ed6Worj9eRaG22DFd8XWeRH67hdkl8Xj4gtHmgTEoUsSeeTZZ/6MW4nmbUUkT+NNJcQn8B3yNCRLQtK4oCzi0CUKxFYW6jo2nnCwTQPL0PCEjabI2OocYU5QFt/lD7894Hd+53/jH/5ff4NPPvx9Zpff59nld/jG1zvs/vYv8Yt/4V/jl3/mX+bOz/+nGH/S59n3+/Qbv8vBl/8nTsv/LfMf/L/YiwaWOkKfV3HmdwtBpV7Dk/exZneLi3utji83CNUO7rSOP2/gXJUJpSap3sGZHBDKNXKzQ6zVELM9AqlCrDaKXqjcIFJaxEqbUGqQaC1ipUmiNfEXZVKjQSCViNQq1uU9llabSKkSa3Xc+QGBXGZldwiVCmK6z6twjHV1D29xgDO9R6o3iNQS3mIXe1oiUBqIeZlALeoaRU2kgj27z8oZ4S5qOLMygdrg2hvizAoXRmI2WHtDnFkJ5dndouPtjTCudrGnB3wanxCrdWKtjn11j0SrYl6+iS/t8SLo8MJvEyl1/EUZd1YiM9skWoPMaCOmB8Rqg6UzItbb2NM9MrtNoBarKd6iTayNcJWCqPD1Kq5SXMTGZptQ7+LKnUL6aNSKO+h6Cfn8azhSidwdEWpdQqOGp1aIrRaR0SKxu8RWF19tIeR6cUKvtlm6h7hSc3uSZUwqhHqPlX/Iyj/k4kdfJTQ6mNMS3LzN8x+8xovohJU/InP6KBc7sHpA7nWxF7sIeZ8X8YDEabIOesgXd3iZjIjtBqFZQ7l8g0/zI1ylgq/V8NQqK79PYrc2M6tlVn4ffbKHfL7Dq/QETy0CjZXfIzSLvw9f7yGUJq5WR5vtIl/e3VyMNjFmdYTawte7+Hq3wCKlOtaijlBaeHoHW6rjag0cpYIl7+HqFWy5TGR1i7BDqxMZLUKjVUi9jDahPcBUmqTBMYHZRSgNhFonET1W0RihVQmtBp5REBWadB/PqpJ6bYRWIjCqxFYDa34f6fzLpE6D3O2iT3YxJnvEVpNUNDBmd/DUEvp0h8Ru4KrFBaw1v8/S7xIaVcz5G7xIewRGicXzrxTOEquOkA+IzAbm/C6sj3GVfS5//LtY813WwZClV/ybBXqTn+YPUC/v48pVAr2JrxZOk7U/4lXyCGfRILWHaJf7ZGKwfU5oNLfYq682uImOCfUWrlyISDMxYOX3CY365j0Vfhtrvscq6BcUiV3D0w7w9RKRWSGyqpjznY0Lp4wp7RI7TYRawlEO8PQisEjcFqa0i6OUWYYDLOkAV6uSuB2EVsE36thyqfh30KsIrYpQi7vzllQlc0c4SoNMdPDlLv78kMx4SGKM8dQOxrxPaL+LpxziygNcpYMj1/G0FkJu42sj9KsOkXOEbw6xlTahPUTobXyri291EEaTSAwJ7R6WXEaf3ceR94jNCrFRZuU2sBb7pG4HbXKX0KySiOYmjCoRWQ3ycEBoDPHlY1L9lNQckFg9YusQTz0lNDskVofc7pHqXVJjiKeMie23EPpTbqwnJOohgdwm0FrEdh/PGJB4T0i8d0mdHo5UIXX6RdddaeEpLdbeCWv/FGdzoe7pBYEk1BbatFzcXbWHOFpx19M1urhGF8/sMT/f5SZ9iNDa+EYbT2/h620cpU7s9NGmB2TuCF9vY8slMr+HNr1P4naI7Ba+WcdY7OEoZRK3hz7bx1Gq5P6Q3B8SmC0suYynN0itE1J7hDk/wNPLeEaF0OjgKX1y6zFCrrB49gbq5X2cRZXI6DL76C4X/+L1giSTGujTCrEzLCiKWRVXbWMt6rxMH6FNythSk1V4iq93N88dFRdjeg8hjfCkIbl1jH1RQ0wahPKAtfcEc9pDvSiTWCNcqYk5KRHpxbJTqDQwL/ZI9SGZ6CBffQV1sYMutUjdt1Avuzz/4Q6e0iXQ+nhyF2vWQCzarNxTxKKNelEm1wdEyhB3McaeHbNy3yNQjvEXXcJFg8QaoF9VCLUhrtQjMkZ4SquYqzbqeEprG1Kv/WPUiwMSa4g9q5E5I6Yf3mPtnRKbQzL7EPWivL2QTswR9rROrA8JlB7uokWk9Vk6R3hSm1gfItQW6/AUfVolFcVMo68PsaUOoTHGVbrE9iGOXPw/fR2dYss1zEWZwOyw8obYizKB3iC1u3DzFGO6jzU7gOsnJHaXUG/iKjWW3pCVPySxu+iTPcgfkNgdlIsdIrPFT/MzErtDbLWLZRijSaxXScwaQtovKq1GndjuYCxKuHoDsammrr1hIftW61z7IwKtgX55HyE1IH+Cdlli9tFOQSZGD7DndaYfvok1bUD2Np7S4fJHd3DlJj/NHuFI1eJ7aPgQIbVwFi3EosWn6VPizfSlelEmtYYEWgchNbkJz8hFQVm4crP4Oo0OseUKvtkk9QqawlGqpF6fZTDCWOwj1CovsmM8vYar1bDlEtfxIYHZwFxUCYwO19EpQm0Sml0sqUYqhoQbciI0+yz9Y4TawphXuY7OiO0httQgc88Qcg9z3sJVe2TuMbE9IjB7OHKD6/g9QvsEU2qhzioEdg/P7JGHZ7j6gNQ/xjP7hM4QoXfxjB6e2ccz+8RivKG1ygT2kDw4IxJHRM4xgXnIy/xdfHOMqw+JnGMsuYut9Ei9M5bhQ2Jxgq8XMsvcO8HTejhyG0/rkTiHZO4xmTcmcQq/jy318NQhqXOMq3bI/UN8tUdsFPOrsVkIwzMxJDI7KOf38OQ2n6aP8dU25rRUeMDmJW6iw0JkPq+S+2NcvaAtQ6u1obF65O4DYusUa9HG1dqYiwq+3ia2DkmsByzdd3GVY0LjDHsxxlNPUC46hSTTekjmPsWc9fHUYn3D144J9BNi6wGuekhknRGaJ3jaIdpVB1c5IjQe4CyOcJVTrNkhjnRILp7gSH1sqYc17yGkQ1L7bZbifXLrCd7iGF8+YeW9g5CPCc2HxM4TVuF7LL3HmLM+xmSIfjXCmIxxFkeExikr/wmJfYaQxqT2U3zlIUI6I9AeEOqnROYJ7vwR9vQMd/EIa3KMeXXE0nmXSHuMuzhFKGfE9tuY8xMC4ymu8ojYeo/c/SeYswdYi3/C26ev8U8/2OX4wf/Hu9/a5fziEd8cv8Zf+/N/lr//F/51fu3n/jzfebvCRPojrqwfc6X9mMXkhxzVd/jG+y1+4zf+Jh89/wMk42NUa0qY+jiOg+sW4wVJFJFGOZ5TLH8kUYznWkShTegHxBuSYpnl29pHlqSsNvLJ0PO3k6RREG4JhlvaIg7Dgl5Ikk3FItlKJtM0J4oSsmzJanlNEmfbsCLPVsRhsq2lLNMly3S5rYlE/mdEQ1HTBkHbAAAgAElEQVTT2CyApJ+rWGw8Gut8uQ1dws+9ztXmta6yvFjnyIulkZv1mvVytZVvXl9ff4GEuA0v1svV5/78ZBuG3C6P3M6gft6PkSTJ9mMErkeWJF8MKgJxG1LY26qHZxvEvmCVRghT21ASRQhw65coljr8bRjw2WpHQUEskxjPtooAYBME3K6FLJPgC1OnRVARbYOKVZIUvog02cyIFpWPxPcxVYXQtbcExucloLdhxDL5omvjNmgJXWtTcSk8FaEQRK5L4NhEnkvgOMXvbRZEblc8iuDh1ksR/emgIg6IQndb4SimSm+XQ4qA4vbIkpgk9nFsnSTy8D2bm3VGEvuksU+WfOarELaJY5nYpoGhKQjbZDGbMr/6CFM7x7E/QVW/y7e+Neb//LVf5N23h2jyc+bqT/jDb59y5zf+F/7qv/Nn+Fv/4b9E9X//OT58b4fLjw4Ztb9E5/4v8VbnF7j657+FvWhiqSOMRQVz8mUivUFqNXGlPbSL11HPXyd3OgRKA/XZHktzRKr1sa/K2JclzPM9YrVJKNfQn98lt1pYV/dI9Aa5WVQe/Hltc9RJ9SaRUiPVG3jzAxK9gXV5j7XTJVKrOJNd3Nk+124fXypjXd0nkIqgIlZrLO0O0odfJVKqrEWXpd3GvLxHajRI9Truoo76/D4rMSQ2WljTPTKrTWYXE6SxXohAjat9lmKAWJRZe32c+T72bJfcLjwavlIj1lvbCda1Oyy8EmYb+2qXWK2RmQ1e+j1irYwzvUtqlAnkCu7sgKXVJjOaZGareE/zA174Q3y5iZhXyOwOkV7Hmu7hSQ0yc0Qg91Ev72MvSsRWk9xt42sVMlHgpYk5RshlhHxAbNdx1X0CvVzgq7MyzrxOoFdx1TKp0yETPVy5Rmi0EVLhNfCVIqgQUnNDVrRJ7SH2vLhL5Mp11v4h1ryCK9fxlAa5GHLxo68S6G1Co0XuDlAvinqJqxSvR716A1vaJd5cYHtqidRpsvS7RQVEOWDpdbgJD/G1Ootnb+AqFVLRRp/eQ8j7sDrmZXJCYneZffw6xnR340ypolzeITJr+EYfW6oTWh1Cq0nm9fD0JqHZQyhtbLlBZA2KE4F5jcDooU8rqFclHLmJNiltLp7u45s1AquOo1YIzDb6tEwuevhavejwG20iu49v9hB6B6F30aYlIruPo9TQZwdYUonYaaNN75F6HTy7hqHs4Vs1XuSHpG4bTytjzu5xEw2IrDLm/B6J3WTpDYrFFrVMKhqsw3ZR1ZjcZeV3WQU9zPl9EqdJKlrFvKhRQii7BEaJxK4XdRCzgadWcZUKgV5GyHss/S6+VsFeHBCZLVK7i3K+w8of8Wl2ijHd3wYXmdNDn+yinO+QWMONuLWMfH6f1OkTGi1cpcri2Rvkos9NdIT0/C7qxT2uw0Nis7gT6spVUqe5kdHVicx68Tr0gohxlQMy0SAwSvh6cViLHXy9RO41cdV99Pk9Mr+Db1bxjAqOckBo18mDLkIroU3vs4qGBFYDRy2jze6TeT18o84qHGIrB8SiTWg18Y0GtlxhGRwSWT2E2sSdv0lu9kjUI1LjBEdqEFgttEUNzzoh1E+IzDGe1iCy6yzDHpk7QLmo4KvH6IsmyqRK5Iy5yR7jW310qUrqj1gnJ9hGF2VRJgn63GQjArNMqJdIjCokh+TRkFA0SYM2gV1Bnb5OYFTIRHGRps6/iqvVWAeP8bUhyuUunl7lVf4QVxkg1C6B3iW1uoRqBXu+xzoakcWHzGf7pMohRE/IrC4XP/4SjlbmOjvDtcdcPquy8kcs3SGh0eGT779G5oxZeydYswb2vElkDUicEfqsglBbrIITPK1DZBdfU67RRZtXWSdnGFKd6+QByrSMa3SJ3TGu1sSYl0nFEHNRIXWHSBf3WYVHpO6Q+fkdbKXEMhgUNZDFPq5WJff7pG4XW65gLA64SY4RWjEjGztdUrePuSjx/Ae/i6fWiZw2kV9nMf8SkVsmF2OsywHmbJ8X8REv42M8pcHSHW2qDQ9YusUdYltuEJg9pp/skDgjXK2Nr3eJ7WGBsmtdfL2PI7fwtB7mvMGr7GkxkXh1gH6xB9fvkBp9xKyO+mwfrt/Hl7uE6pDZT3Ygf0ykN0nMYjo4MVosnQHWvAjSQqfM/OJ1QnOMIx0T6g/xtUNcqUugDXHmbZTnZW6CR5iTBtasSaSPyPUWodzCVwYE2jH2fIAvD7CvKgTzarEQpXYwJnUifcyL6DGe0i6CSaXMi+gMa1Zj9tFdXsYPuAlPWbqHKOd75OKQXByR2YfMP7rP0j3h0/QpntzBnNYItUJS6StFiJI7R5jTOp7SwZk3Wftn2FKLyBqhT2usgjN8vagIWIsmgTEkcY5wlS7S+QGZe0ho9YntPrZcJd7QdEt3gDHdw16UUC52eJkco1zsFA4mpYaQqyRWZ+NkqpM6hXspF/0NqbfHi3hM6rTRrnZYPLsDqwckdpvEqOEu9sidFmu/Tya6KJf3iEWPdXyMI5XJRJ+VN8TbhCGuUiUyWjiLMtfBCea0uvU+kT/FWTRw5RZL95BX8RNcuVPMWVrDQijtjnGkKpkYkFhjPk2eYE7rhatJ78PqHYyrKpFR+BBCvbcJD4/JnDFL9wj5+R4v4wdk3gBbrmBJZXyjWYTl4ZjpJ3d4lZ9tq1OR3SF1+3h6A+lyh3V8SGQX9FBkD3iRPMTTOmTeIZ7e2cxo9hFKi8w9xFzUsKQ6q+AER27iqm0SMcJTB9hSlxfJU27ix6TiiNw7IjC6xM6QVfguljTAUYuqZOKN8a0+sThiHT/h1fItInGIrbSx5BZ5cEpgj3CNPllwyqvVW4TOCFNuoc+bpN4pttLHVgbY8oA8eIg+b+GbYyy5y4vsLSLnCFvpFpSFOcRVuyz90y1dcfs5WQQXdcx5nXXwEOWiTqCPie0jQrOPqzVRz8sEap/r4Ax7XseVmyRWH1euc/Gjr+AsGmT2iNjsc/WT19Eu9zA3pI+v1cncQ26SM4RaEJepO8A3uqTiBFcZknsPceQujtzakKEDAn2EIw2x5iPW4bs48iGOcog5LyZjtUmPVDwpJofnQ1ztmMR5jC2NCc0HePoJvn6KPu1jLnr4xjG+cULsPCJz38KWjojtp8gXRSix8t9CyAOMaZtMPCSxHiGkU7SLMb50RGY+wpoOmH1U4yZ6D0c5wliMiMUTEusBuXiKkE7xlIes/Q/w1QfMPqrha0esvaeE6inWZExmvYMvPyRQHmDPhnjymFfxH+DMzxCLh4TaU5bu+zjzU3zlEZH+lOvom7jqI7TJEbZ0hi09IDTfxpyfYsxOWPk/5OnRa3zzvXv849/9eT6ZP+H8/BHvdn6Hv/4f/Rv8g//s3+NLv/CXWfyLd5kr3+MT9QdMtJ/w3T96j1H5DY5HX+Pk6E2eT76N412hWhOyPCAMQzxHbEWYkR+Thjme42/kmQ555pNs5kZvQ4ktOZGkXK/WREFIFISkcSGxvBVRplHM9Wq9dUZ8nri4XdhIo5g4TkmSjChKEI5Hli7Jsw1REReEQ7yZK03jjCRMyNMlL65fEnjhtm6RJclWfnnrr4iC24AkZZXneMIt3ku+JPD8L/gpts6LjYzz9vV+nqi4vr5muVxuaxz5RpQZh1ERzmzqJEkUbZwUxRzqrR/jdiY1DEOiqKiF3BIqf4ZPX/BynRO6ReXDd0ySwN1SCbe//nzF4/NLHZ93UqyzaFvhuPVA3PookqCY+8yicOusyKJws/ARbQmNW09F8fHi7fRp7HskvkcoBIFwiFy3ODZ0x+2ax2eVDvdzj4ltXaUIYMTnVk0KMiP+XK0kC4PPfBWbmsdtYBGHt+siPqFfBBJx6JJsyIjQd0hjnzwNN8FFtPVSLLNks3zibyshWRIShS7LLCJLArIkKIiKyPtTRIWwzQ1VoeM6FrqqMJv+BEN7hqF/hGl8yOTqTxj093jvnVN++L3voItLfvyjD/g/fuFn+ZW/8h/wy//xv8Kv/qU/h/THTX74x1X2d/4unb1f5NuP/haX//w3sedNtHkXoTcQ0tcQixKudEColXHm97BmO+ROB19uFOsd0zqZMSBWOpjne0Ryk0Rr4Uz2cWclxGyPl/6AUK5gX+3hzSvESgv7qoRxvoc73+WFV6xhuPN9MqNBqjcQ0z28eYm10+WlP0T5+HUWH36VteiRW23sq/ubC/9m8fzZHkurg78oF48bbWK18Gi8DE9ZiRHyJ3cLskKpFeSC2UR9fh9PqhNpLQKljnG1S2q1WXt99Mv/n6w3D5I0T8zySruzt6RdaXexhBBIIJCxjAJCNkbYiAAsgbEkZAxIjjBIYCwLBxDGYgVoV9prjj7qzMzK+6jKurure3quXUt7SLvrlWFm5+ijrjy++76PzKyq7p55/McvM2dW+qOiOmu6qr+qiqyp3/u97/NcRTu6xthtM7Jb2P1VfKlEZjWI9SrW2QqJWuah30G7/wy5WWFkVciMErlZwj57BuvkOo/CDUZmDfXe0+SmuGb79DqxWiIz28RaDV8uktt1xk6LSK0Ryk3G9i7OsIgrF1FPruApq6I9YdZxpWkt0RBziMQWVPpAE6FGard4nN4kdxu48hqZ0xDUe2UdV1on1Oo8Tg/wpCqBUmfkdrkI98idLvrpGo+SG0R6C+1kGVdaJ3c6PIx38eQy/TeegfPbeEoFXymjnS7B5S30s0Xs4Qr2cJlJ2CR3BVAq0Apcxh0G9z+PfnZVhBRBk9yt8WZ+g8QSd8C00+sEWhFPXcVXV8XddrVMZNRwpAJjv42nFEQt3q4wDhpTAngdT6sIkKe+jqOsk3mbaGdFcn8L9XQNW6pwEe8Tmi2sYZnIbOPIVSbhzpTCXSTzGyKoUN5uVER6FeNsCXtYILKaRFYLV6/jW21srU5oNlHPVoms5pyBYMtrOKrgVJjqCo5RwDWKWMoKkV0m9+roZ1cxetcYB1W0s2emE50yiSWCGuno84wDEUgEehGzf51AL4rZgLKKdPQUI6/OW+MuyvGTKMdP8TDZ5GGyiXZ6Hf1skcSqE2gFem98lotI3LmNpmBVX61wHm4RmzWk+1fInRZmf2XKqKhwEXYZ3r9CqDUxeyUm/jaJ2eL4lc9xEW7hKSXGfgdPKeErJUZeG0cqoJ5cn/MrIqOKp66SOhV8bY3ELuPIy6ROhdgSXBUB/1zF11bI3ArjoM7DtMPp65/iMmkT2WUcdZVJ3Cbz61NexTqpVxfBhVogcQSr4mEumAeuViT1GiROncSpTSvOdQKjQmjWcZR1bLlM7m2SmytYp0s4/Qb6WRVXr+CYBQK3giEXmcSHpP42/eOr+HaZy9E2llpClyrk4Q1G4QGhvYnaK6H1S5hymcTbwFLWMaQittki8No45jq+XcLTC7w13kc9WiFS2uTJPlmyTehVCZwiqV8mNAo4w1Um3gaxu4SrFUmcbcbRDTyzQuyVGcdtLuItHGWDzN0hd9uE2hqjYJ0sLOI4i3jBKv3Xl2FyB+3sOm9OuoziGoa6SBK2SMJN0umcx+oXyexNIq1FanbRT9eZ+PvzoMJRBMch97YIjRbq2RqTcJfE3eQyv4k2KOGbTXyjyXl6gNJbI3I28LQqqdMhcdpYUonYbvEw28caij8nbp3ErWMra0R2VTx/1QK535pyKqrfdtiy5SKp1yK2G6hnS0TGNUJjnUl6gGGs4XhX8dwr+PoK2v0CsVkltRvERh17UMQaFMW2X6kj3VvCU+tzLsXwaEnwKpQaI1/MOwKtLcxBekdA6qwuubdLoHc4+tYVEnMd4+wauddC661wEe/gKVVivYF5skZmbBOrbdxhibHXxlMEuDSxNgm0DQypTeJvkAd1BvefIlA6eMMdIu2A8/A2sd5FPSrhy20ugkOM06r4nuYvYJ5V8QZLBMo6kdEmNLqEZhf9bI2xVyeQr+NK5amKehPjtEygtAi1Bp5cwh6u4EnV6cG6Su5sEqiN6cG4TqA2CNQWodYW7T2tzcjdxu5XxFzB2SY2Nhi5O4Ram1Bvk1pdrH4Fa1DhcXqLzN0hMjcJdFG9186KKCcFMncLLp7Hkes4coNxuCcOuGYLY1DA06pkbgdrsEZi1cmdFkZvhVCv4EhFXKlIajdw5RKJ1Zhqtsv4quAm+eo6nlIitWuM/RaRUSZ3G+Rug1AvoZ9dJzLKXAZNnMEiviKmh5OgQ+a1cJR1IqvBRbxFYjewpQKRWSO26uRuG+10icxtzb9u9kBApiOtiT1YJ7U6cPk8dr9KanV5lNwkt8XfmzF93hrdQD1aw5cbvJneYuztYpyWsAdVHsViFjLjhkz8bXylhnq8iq/M7uKL50BsNxgFG/PwbhZKpG6L3O9MnzcljMEqo2CDwKjhqmVcVQQPk3BvGuK3uYgPCIwWjlIjNFqk7iaRKQwas9aRI1fJ3C6jYJvc2+dxdgdPbaP31kUQIFcZhzt4Wp3YOiT1DrGVFo4mGleR0yVxd7HklrByuNsk7jaRs0VkC8Bq5GyhDypYSh1PbzMKD/D0DVJvn8DcJrR2MQYtjGGNyN7CUdsYwzp5sM8ovIElN3C1NqHR+TZGxXl0QO7tYPTL2FKNzN3AUxsk9haZs4cjtYnMLuagTGy1mHh7aMdFYr3DebBLagkdu5g7iueIflogUOvw8Hm002XU40UmwQZvjfZFGKJUyf1NEqeFp1VxlBqxtU1s7hJbW7hyA08VYahyUiD39onNXXLnJpF9A0fdxtf3iOwbJM4htrxFZN3AUbYxpS76YINRcIfIvklsH5J5t9H6HdRem9g5wBi2iewDlLMmw+M6Wm+DN8dfxtX2SaybOFIXX+0SWzsYvQZWf0PMON5o4g02SfV9fFlYP4xeG1vqcp68gHRSJ9B2Sa1b2IMdAuWQxLjD4G6DSD8gd28x8W7jy7v40j6D1xq4/X1i7RDztENu38Sftixi4zbOcB+rv0fuvIiv3CI2niOxXkA728FVDonMO/jq4bRdcYuR/yInr97iS88t88XnrrB98O/5+mt17t3f44sbn+X//Kk/z9M/85f5zZ/9q3z1Zpk3HnyFnnOfI+lbHN39BsWnfpNq4RPcvrmCbb9OPtFxvCG2o+E4DrEfkkQxru0Q+QlpJHgNcRiRxj5xZJNPrR+jdwQUM/BknorQYcanmDEqZgrTcT6ami7Sucr0nVrTcZYTRQlpKl5HYUIYxuJxKEKMPBlNzSACxnkxviAJEyajc87HF0JXOp1zzLgUcRjNdaBpFM+bEvEUijlKhdEjn4Iyx1k+51uMp9ONmZ50FkxMJpN50DBrVkTRtDUx05nmo3nbRPAwkvn7zGYfYRjO5yBpmgrQph+IRsWj8xGBYxL7Dr6tk4ZvMx1ES8GbtyRm7IlZYDE7/P9hhejbStOISZYKzkQUMk4SRrEIKiZZysUo5TyPGafhtJkRMskizvOEy3HKJEvJI8G6mM1FksCfWzmyyJsbQM7z5I+AP7PImytO89ifN0dm15dOWxoioBD/zoxVkfj+HwkqZm2KJArwXVvwJUJXtCfSkDBwxOxjyqqY2T5mJhBh9Qjn4UWeCiDneJRMWxQi4EgijywRYUjgOXiOReA5+K79bTDNowffxPN6yPJr3L37+xj6EdLwAV948TleffkVesPX+NpXb/DP/6f/hl/88Q/zi39ygcVf+gnOvrzKS7c+RXHlH7PX/EUOa/892hu/RaA1id0D5LNFYuMqqVnj3G+hHT+NLy/jyyuEakkc7tUm4bBGJNUIhhXGVgfjSAAkM73G2Gpgn17HOVvEPl0iN+po967inhWY2BtEUnV6oL+CP1wiM9bJDdGsyI0aztkyqV7G7S0TDAVIU39whVQr4w9WMY+vEQxXGVmCYZHpNR4FXUK5iP5giViuMXG2iNUmxvEq1lmBzGyS2016r32eUFln4m5inq4SKhVGTpvMamD1lkmMMqlZJZBLQpOq1/CGRRKjhjNYIzXqRFoF+3SJTK+SaOtceE3O3TqxukasrhDKS29DQbUS5slVInmNsV2bBjPLRGqdsdvBl4qoD65wGWySGi3cfhXrRPzy5SlFtNNrhEaJ3BPqUWdYwZXEYTDQikRGEV9b4SISTAujt4YzLJPY1bcJ80aNi2iLyBAAxMRscRntkVodArWOflrgYXww3cJWsQfrPIx3MXprJGaTSK/jq1XsQZHzcJvYaMD5IcN7Vxh5bdSTq5j9JcZ+k3i6ww+NEtGUqyAfPSXerghIZKgXSa0NErOF1S9w8upnpvOGJTxtmUBfITJquFIRX12f+8l9tUBsrougwtrAVarEdpPArBBZYgZiS2VSZwtfa8ynH45SxZGr6P3inJDta3V8vYqjFHHVNVytgK0URF3daBIbVS7Crjjca1VsuUxgiUaFPlwXOjGrReZ20Pur9O8/zWW2jasWGB4/g9S7QuzX8Mwiau8qgSHCBqN3Dau/iDW8QuqI79PZ65/HGRZI7argM+iC5eEpqzjSMtZwiVAv4iqrBFphCia9TmqX0c+ukto1IqOC2V8hNuswusF51MGWVvCUIo4kQJmZ3cKVy4y9LpndRD9d4jzs8ma2R6CVMc6WGXmiKZE7XdxhhdzZFDDNYZFJsIk9WCO1G0gPnsGRVrmINnGkVdSTazzOdvCUIsrxFaSjz3MeNQj0NYYPPosjL5E6Yu7hqct46jLjoEagr2H0rxDoa3jqMom9jnz8eVKvRmiVMaVl9MF1HuZdTGkJtXeVzK+T+U0Sp07s1FBOrxFZVWJbhBOjsE3i1gjNMrZSIHWbpG4bWypxmeyRuhtopyv42jaWfBNtuEv/rMRweJ1R0sI3y5wcFZAGbR5f/j6GehNLu0X/tEPgHWKbXbR+GVcXVgdLqWIrVSylTOy28c066qBIFnVxzXW04SKJ18LX25j9Dol5B8+5yWT0HFGwiWeVhBVDXSZQi4RKmYu4g6e28fSbpMHznI9u4TsVpNOnGftt3jp/CU9rYUslzsMOD9NN0rCO61TIRl1i5zny8A79o2UuRl3CqXkjsoUacLaBd6UKY3eHQGlhnpV5GB0SaV30nniuZG6X2OpgDtYJ9Ob8UGkrVbJgm8Tr8nAaWCRel9jdRDpZwRqK6rOrVtD7a/iagJna8jqR2ZxPPXx9ncAoix23U8NVi9jKGpfZDp5WRj69jqutC3aAUsLXp1pD/WkSaxO1d8Ao/zJxtomqfQZXvUaqNxl5bXFgtZqcB1uY/QL66RoTf4eJv4NyuoojV0ndTXJ/C3OwjqNUGQc7BHqT3hvLmIMaF/Eh9rCOfFTAGtanjxuERonAqGLKVaReGc/c4VH+Io7UxpNaOIMmmd3FGhax5AKR0ySwNpFOG9jqAZa+T+zvYg5XSMwaodxBe1DnInyW2NokVDdxBi1CtYsvd9COy1wEh3hSm4fRbTy5it4r4+ld1GGT0N0m9jrYyhIjvzhnEEX6Br7cwldEa85Xy9jDFeQHy+ROl8toD6tfYuRukVodrP46rjSdeFhdAqWJ3a8QKE0uwwNcqU7vtWtE5gah0cGWauKwpbXJ3G1ybwdzUMFXN4jNLRJ7G19rE+htEnuD2Gpjy2U8pUlkbhCZgn0goJt1Mq/DOOgSmzUx+3CaJNPWROa0puyiNdGc8Nq4colALWMP1niU7BAbNbTTJVK7gq8JQ409XMKRlpmELUK9iHT0FLFW5NxvkNtVrP4Sudci0CtEdgNPr5C6IhTztTKeVuZhtoveXyHQK5xHXXylNn/+XEZ7ZNMGWu50mfjbPIxuYverBGqTx+nNaUOiwcjdYOxvktlb07ZFl8vwQDRR/D3O/T3sfmXOU0nNDhfhrpjtSGKKl1odXHV9PodKnCauuk5sN0hc8efQbBCagrfgqpWphWWd1O1wEe/Ov1e+1sKWaiR2d8p9apI6W2Rudx7mRWab1NkUgE2rw0W8j6e0CbQNPKXFyN8ToYDeZBLuElttXGWXwNgjsnaYxDeInS6BtUnq7hGY27ham9jZIXF3GIUHyKfrBOYmk/gQV+sQ2V08vUNkb+MbXUypjaNsMo6eZRzeIbLFFCTz9zClOpbcJPP3CcwuF+ltUmeLQG9jDavTz2d7+nuBAGqGRoPU7Yrr924QGdvE1pYAv5oNIq3DyN3Bk+skZgdfqTFyN4j0OpnTnvKbGkR6k/NwOoPUKuRui9xtEegdYmuDyGqROG0iszn9WrdwpI0p02MTT23hyE2GDwo8Su/gKcIoZqvbBNYBptzFkDYxpE1C+wauvos+3CB2buObN/CMA0x5G62/SWjdxFJ2iN3bJN4NHG0LU97E1XdJ/dt4xgG2sovW7/I4/QLqcR1f7fIwvYOndAl1wajwpBuMrBvoxzVCdZuxd4tA38EcdhiHzzKO7iA/qOEr+0y8l8jtF3GHN3CH+/jKPmavg3rawuh3OQ+/SOa8yPErVQLtkEnwgpiuDLYIjUNC4xbWcA9POcRTbmMNDvDk27jKbSLjeUL9Do50g9R+HnOwQ2TeIjQOeZS+wVdeWOb5W5/m6cV/xMC5gxd8mRdbn+J/+MH384n/+s/zmb//t3j1d/b5yu8fcmy8wYn8Gi/d2WL96U/SqX6a3vFXydMhttfDsiU8z8ZUdfJQzC8c0yIJU3wnJA4SfNcj8Gw8V5/DMEfv4FKM5pOKEcm0tTAzg8waDHEYksXJPJAQAYB4/ySM5sFCFImXMIxJk5w8G5PnYzEHycbkSU6ejt6GZ8YZoRcRhwlREM9tIzMuxGj28adQz1kbZJKPpo0PcR0XEzHZSKJ43vqYNStmU444jOahxAyiOQsd4jgWoUWafpt1ZKYgHWdC25qm6TycmM1IZuFFmqbz8GeBRxc8Oh/hWTpZ5E/tGN4cSClYD95cGzprT8zaCn+4xfDO9xXzDdGoEM2IcB5c5HFEHr0z8BBNDNGiEEHFDKYp7B5vtx+yUChFQ+dtcGbk2Zznybddz+zP7wwvxOzDnt+6NYcAACAASURBVDcuAkfMP2bmj5mmVMxL/mhQMdOHCgWqxyiP50yKOHTnbYg0CYgCdxpshFP9aDRvU4yyqap02qCYjBLS2BeMi9ifTz8CzyX03an1w5kHFKauYZsGsvYGin4XSXmd1+9+g1e+9XUsW+Pk5ATfj/iD//gl7n7rd/nXv/TX+ZX/6o/xL378u/ns//jnGHxljTu7/5bF63+Xg42/x+/d/gWC/ufo372Kb+2IXwylz2OdLRFpJcyzq1j9qwTqKoFSxO4V8IYV/H4Fr1fGOlnDOS0Qy1WMo0VSrcrIbOAPV0nUddz+CrEiQJLa/eskap2x2SFUruMOruANrxNIy0RKgWC4RiiXOHfaeP0V/IGYTozMGv5wDW+wSm5UCYZrmCdXOHebGEdXpx+/SqyUMB6s4vcrjO0tjJMC9pkAZ6ZGE3dYxDxdxu6t4PRLBHIVu1fAHRRIpvVcZ7BCYpQZu22s3grW2QqXQZdEr2GdLROqZXK7iXW6iHWyyKNgg1gp4g+XcfvXGFnrvJV2mNhVjONniJQ1Lv0GF14D+e7nOHfrhPIKdq9AIJfJ7QaZVcM4XSTW6oKYPhSgMF8tYfQXCfUi9nB5WnXdILO3cOUCvlrAU1awpUUBmFQF/NJXashHzzAJ2oR6eWrSKOGrFQK1htUv4gwr+Eqd3NnEk2uoRyu8lR1inBXI7E08pTJvVMRGA0+pcBntMLh3lUivE6gVRm4H6cEVmBxwHnXQe9fEFt8uz40fZv86D5MNUqeKN4NDDpfm289AE4DG0Fgn96q4yiK+vkRs1rH6a4y9DsrxVcE6cGrY0hLKydMY/TKR1cbXq/TuP4UlrZI4LUKzxYNXnsIYlObwTOV0FV9viHq3WmdwfxFLKuPrVRK3IfgUyiqxLRoatlzBk4vEhth05/4mer9AZHcIrDau0cToF0hdQbdPnBap28IYrmDJq+R+E98uo8tLhE6FwFoncapCi2pXGfsNbOkqriK4FOrJdbSTRSKjPD24P4N8/DSBViBzayR2BWu4ROZU5xaVGWAzd+vYw1W000UeZ3skVoOjlz+DfPQMj7MdzL5gfYRaFV+pEOkNnGEZT1nnrdE+yvE1XLnI+TSUkR5c5SLsklqbjNwt7ME6+ukqj9N9Aa8zqpj9Fc7DjrgzqxRI7Rq525jOf9bInDqPsg7q6VNk7jqxVSRzy1jDa8RWgdyrYEuLxGYRX1vFVZaIjALy8ee5TNqMgxqxUyEPGhjDRUJrfW7/CMwSrrY2n/t4emluihAzD9GMCYx1AlO87WG+yyjYRD1bIfe7aGeraIN9fu7v/Cn+8k98jH/4D/8ipvUcpr6BKYs7oUH4Et/4xjr/2ccW+JEf+hA//Tf+S/75P/tbjMf/H5K8h3JWwhhWyYJdsmAHU64QOW0crYLSXyEym4RmHUtZxTXWOb1/jcg9ZOmZX+TX/ulPUi3/76TxF7CtTQZn1xhFdUJjjVArEcgl5LtVdmv/ik//xj/g1//V3+b0wQaO0SXzdnEGdQxljTzs4CplzLMKgbrHH3xlmf/w6z/H3/+5v0Cr/u+49/o2hnqDPDokMJoox4ukRpNLf4fYaNF/4xrn/u7UMtDFk5rE+haR1hVqSb2Jp9ZJ7A0sqYwtVXg8OkQ9W8OQyujDdZRegfP0AFdvoA1KuHqdxOsSWU2xvTYEr8JRysIA4m1gS+s8Hu/iaSVMaQXp+AqBUSZ1G7hqUUBS9Qq+Xpnv8AOzinK6KJoVbouRXeBnfvK9/PGPLPBTP/ln6A92UKcBKfENrMEqRm+Z/htPTSHATax+CXtQ5jzYw5YqmMP16cxDhJOJvcHwwRK5t4WvdojMLWypydg/INQ38bUN9LMK59EhrtxB63cwlAMG/QPy9BtEzpdwpDsYJ/sYfVFnH54u4ZgVbLOJa+8xONtBk5/HMu5g6Vu4WhVvuI7fq5PpuyhHBeSTRSJti0Tf4WH4LMZJlYl7k0DexB22SfQdMucl5JNdtMEhnv0SlnGIPGwg91eRTp8h1BqEWpNQbZPZOyKwUOrTA36T1OyI0HtYwR6Uke4vzqcxqdVBPVrD7JUZOdsEShP5wQpmr8zY2yXU2mhnJYxBhdjaJJkeAB2lTups4aoN7GGb2NzBkVvovTKh2RHcIKOOLZcI9A6Zu40tVTEHoirvqiJ4zrzO3N6RTgOKy3gb42yZQCvzONvjPOyin4n/T8zMRfawQGIKYKirrOBra9jSEpOgQe5WsaUlMrfKedTC6S+S2xUSQ3w9PKWIp66T+R2s6ezIN0RwYclFpJPrZH6b82Qbrb88NX10GLldlKMVwXXyt4mNNvKDJbTjIufB/hRGegX1eAUePo8jlTh+5bMwukNibBBqbQKlycTfY+zuYPXK2P0KF+EurlQhUAXYePaxjTMx7eTRsxiDVVx1nTzo8DDbnQd6vi7CichqEZpNErtN5gnLh6tW0XtraGclQqND6mwRGhu4SpPU2Sa2usTWJuZgnZG/TaA3MfolBg8WSeyNuS0nc/ZI7B0ydxdrWMNTG8T2Bp5Wx9frROYtIusGkb1H7IjmRGBukrj7RNYesbOLpwsopqdv4KodUm+PyN7B1Tok7u48pAjMbSJrj8DYxdO2OY+fxzc2CMxNPH2D0NoicYUJxDfE29TT4rQ5sT2fHUXmBo5cJ3O3Cc0mgd4iMjZJ7F1CvUtkdnGVOokj2DC+0sRXGsRGG2dY5jzcJlCr5E6bQGlwEe4RqHXOXnuaid8VZqfhGvrZEpHZJTQ6OHIFR6ng6w1CvYM1aHERPTedmbVI7C0Sa4fL+FkCrYsjtQj1Lpayhal08a19Uv82Sr9N6NzAVrcZJy/gWzcJnVsMT1o4+j6Ovo9n3MBSd9GHW4TuPml4C7nXwNF3yaPnmCQvIZ21sZRd9NM2Y/82kbE9DU86pPYh9mAHT7pBZu5hnNSI9R1Sax9H2sDTtlB7dR7mL+BK28TGIbHxLM7gBhPv/yFQDjHOunjyDra6g2/cxNUOCcznSNyXMKV9LHkXS9nGkrYIzZt42gGxdQdfu01svUhkvogj3UY73ScyXsBTbqP3BKci0G/iawfIx00G957lC7ee4mtfuU6p8Su8ctpgIN/kVvn/5t/89I/zq3/2T/DJn/0bvLixxn985Xd4oL7Og+GrPPO532DlM7/BK9+4xeD46yTREC9Q0PQhQRDg6C6jYEIUBDiWTejF+E6E74T4rjc943lkSUroB1PrRzg/zKfTQ/mcPzGDRybJ21DNJCWNBbsiSxKiIOB8NJ6yJISFI4pEcyKJM7J0NG9UhEFMFCaMsvE8pJgFFaN0RJ6OSGOhSJ2BOmeH/iSMiIJw/li0PmKiIJzDLsV1pKRxwDhPpmuAmFEWcz7OSKKAUSagl6PRaG7+CIKAPM/njYgkiqeKVNGiSCIRksw/z/GYKIoIwxDf9wnDkDiO59yKOPSIQ//toMI1NfI4mB/8RcPC/rZD/zgN3wHLFKHCLLDI42D+9hkrYpLF85bCrEUxSuK5WeM8z+bvPwsoZi2Ny3EmpiTT8MA1DcG3mKpKXUM8tnVlPv/4wxOQWbNjxqd45+cyu87QdUjDYH49secR2PaUW+H8kaBCtCqCqQkkFK2H0CXPIkaZ2C7F08d5Gs0tH2+HE+F8DiLCi4AsDZmMUpLII/SdOe8iDESDIg4DAs/Fc+xpSKGiqzK2aWB7p9w7+gamfYJmnPDyK1/n3v3XURQFTbV49Vtf4+tfusFnfu0X+KUf+25++U+/i0//nT/Dtw4/zde+8CTlys+y1/7bfPPF/xnt7r/jwcufJXR2SdwWvvIU2vE1PGmVR3GbQF1BefAk516bQKmg3F8iGFTJ9Q650cY5K/A42JkqSEsYR9dR7z1Foq5z6XXof+tzPPS75EYTr1dEv7+E3XuKy6BKpCxj967iD5ZR7z/Dhdsm1arIbzxJblR5HG2S6RXssyXUe08ztutEcpGHQRtvsMzIrJHpNZS7Vzl3mmRam2hYxzotEUh1LoNd7F4Jp1/CPF2BbJ+zVz/H2NkktzrEWh3p3hU8qcjjeItAKXL0nz7JZdjFk4r4UgnrbAWnv0ZmNQiVMp5U5KG/QSgXieQi/nAFkk384RLm6dPkZolLv4l1epVYXWNsVxi+/hnO3RqJVuTSFxMa5cE1xm4LJgcM33hKHCKCfTJjC/1sBe10Ee30KiOvjnpyFe10iZHb5dzfw5HWCPV1Am0NTxW/lEVGhdRucxnuMfKa05CjTGo3sPqruNI6Y6/LxN/CHpQJ1QaTqYJSfrBMaok7B5m9wemrT5I5HRKrha9USKwW5+E20v1reEoF+cE1Hsbb2IM1HiZbREaZ1K5iDUVokrk1fHUNR1omMkpMpowKcbiu4Uo19NMCubNBoJYx+tdx5EVyb53MLaKdLmH1xd17wVeoMPLq+NoajryMrzUZ3L9O6goFmABZNrCG68TWJtawjNYr4Kl1XKWGcrJKYAj9mDUUsE1XraCcXcc3SvhGidCqYg2nrQupgDMsYPRW8LWqACMqFWy1xijaI3E6mMMStlQSNVungS2vYQyXOY83yKImtr6Gpa4Knaa0hNG/RmKVmfhNXGWR3hufJrGqvJnvEeoV5KNn5owK/ezqvEEx8uoYvWu48grjoImvFbj/8m9yEXUI9fVpc0bQ7115HfmBsIlkTgNrsIp+tkygVsnsDr5SZXBXaP/ezPfQTpd48PKnmQSbYgN+dI37/+m3cKUqb2WHWP0Sg7tXeZztk9pNXKnIyauf5TLe5CLeQDm+gnJyhbHfnD5+BuXkCiO/SmwVCfQVfG0FW7rOOKjhKkuYgyuMg/q8WZG5FYYPPss4qJF7Vc7e+G0GR0+SejXGUQt9cB2tf43UqzGJO8inz2AOhdpyNh8whstcZlv4xjp6f4nYqTEKWoRWFen4Gvdf+QyJI+5u/e5zv8aHP7jAB9+3wLu+Y4GFJxY47T2Poe0zPCpjHNd43/sXeN97F/jQ+xf4yIc+wPvfvcB3f/BdfP/3LxDEXyP1dsiDPQZHK2TBNufpPqf3rxK7bR6ODxg5G4R6hcBYZ5Jsce+1q/yxjy7w0Q8v8N53LfDeJxa4f7+Na+8yyfeIvQqusoQrrZAaNX78Tyzw0ScW+Oj7F3jfwgIvf3OT/nGbi+h5jJMWnruKa6zx1uSQ3D7kr/wX7+U7Fxb40MIC3/muBb73Iwu8510LHN895MFrZe6/cg1Gz5EoHfS7Baz+OueBAFI6gyqX4U0CpYMzaHL6yiKpK+6gCp5LgcwTlHxfb2BJZUbRLndf/hzb7X+EfLZGYLY4u39NqEntDufxDra8TmDUBRvEbgmYpr9JYrfp3X+S4fEz8PCmMLYcXyGyq0RWlcStIx1fmypl29hyEb2/QmTXiay64I3YVf7Y+xb4wMICf+nHfhRZ+iKqXGMcbJLrmxi9ZR7G25yHXUKtRqjVCbXGXL+ae1tTMKa4YxxbHXytgafWxUZfbjEObqCdVrClJrbURD0t46kdcm8fX73Jb3/i7/J9H1vgQx9c4OMfW+A737fAX/2LH8cb/h6xs4M6KBF5bWyrxq/+Hz/ED/7JBd7zngX+8z/3Ln7hF36I115Z5Tw+wDhZwe838M6anL12lZ/96QU+9r4F/tpfWuDeN58hNXbxpQ1CtYs7bPP3/uYTfGhhgR/8+ALve9cC3/WhBYqFX8Myb6PKNfKoS2y0CNQmgdLi3D/AlRqEWgNrsMbYb/FWfguzV0J+sMzE32bkivfRT9dwpQoPpxME46xEZm9xHuyhnRTRjguM3R0SZ4vY2qR/f4nE6eIoDdSzEoHRIbI2sIdtHKmNOahzmRziKnVCs4VyukzqClBs5u5g9Nex5Sqh0SK22/TvXxVq0/4KI69DbNbQz5YweyuEWgV7uCZAl6YAYwaa+Nkn1MoVPLnExN/gPGwyfPB5EruMq6wQ6AWs4SLjoMHIrxMoq2jHT5NaFQFxVotYwzXyYIM82EA+vS5UpZEAIjpqCUctMQo3GYUbRHqT4b3rnAci9Hszu4lxVhANJW8LRnfwlSaB2oTJHR4lB7hyGXtY5M38gMzukpqbyPdX8KQ6l9ENPKnO8N4y5/4esdEiszembAShHE/MDsZpQYQWdoPYbhCaNTytTGTXybz2vFlhSevEdpvU3WAS7RAYDVKnwzgQh3T5uDCfM408AZyMzE1ic5ORv0fubeEoVVJnUxyyp4BNV6lxkexzER3iKW2sQY3I3ORhepNJKJThudflIvkirrKDo24SWl1id5vQ6pK4+wTGDo/Hz5N6e3jaBq7WIbS2Ccwu4+gmttLiYX4H39hEH9QJrR0ukufwtG0cRXAb8uCAyN4i80UQ8jC/MwdqGsO3AwqjXyaxu5iDCoHe5jK5SWJ3uYh3MfolUnsb7axKYu3gKi0is4PeL5A723iSsLLopwUR/Ol1cqfD8N4VPKnGZBr4Du9f4zzYIrObxGaNwb2nyd1dwcbQ6jhKhUm4i6s08bUuob6LOVwndbqM/X2koyKT4BBX3iBz94mMLdLgWXpHFSx1i8C+gaPvoA07ZOGzjJMX6B3VMeQdEu8OefQCprJDYN/ClHdIg+dRh01MZYPEPySwDzDkLqa8jWfewNEPCNRdImOPUN9GPlon1LeJ9H08eZ/UfA5v2CFUtkjMPVx5A1fZZBTcwtO3iJ0DJv5zePI++skWkfYcmfUSrnQD7aRDah1yOf4dfOsWd79VxlJv8eb5N7DUmwzPOljqDhfJS8gnLRLnDqPgC1jSAbZ0SGS+iK89zyT4MoH2PI58i8R+gdC4TWTewlP3sKQtLpNXeP7gt/nK7zzFk9d/nv/3boHX3qjzewdP8o9+7Ht5+qd/in/5136Crx40eO3u73Os36On3Wfxyif5xos36N/9PWLnBEs/QtVP8QMby7IwZJtRcE7geXiOI2wfQUbgCmWp5xg4tkIaxfiuRxSEBJ4/n4HMwJT5NJwY5yMuJ+dk0yBjBqXMkpTA84XSdDrJmIUIF9OgYjSazM0faZrz6NGbTCYXjPLJlFGRkoQJeZITehGjdCxaFnE2nam8o9kw/XdCz5+3QGbzlDSK39aHTtsgaRxOEQUCXZDGYk0wGWdkSUgYhoxGozkE07bt+Rwky7L5pCSNRThxPv28LyYT0SgZj+etjNlsJE3TOadiJp5Y4PGYNy9zAkfHtw1sXSVwLELHI/b8OZRyFgK8feh35+0J3zbm5o938iHeGQzMggTRtAjeDjKmbxPwzXgK53ybfTFKUtIgIg0jItcnDSIizyfxAzzTJo8SkiAk8nxGccooTkn8kNDxSINoPv2YvczaF7MpyGxKkkXht+lJQ0dwMGamjrdfZlBNMeFIg4AsfLv5MQtTZq+zJCIKvPnff6emNIlmCtNpoyIJSN/BvBhlwkXrOA6uaxGENq6j4tkqutzDVAdoioI8PEORTtCVY3TlAcrgLtrwCEM+5fioz1e+cIsn//U/5F//zR/hf/3h9/CJv/mD3P/Sp2lv/Dwrn/1hqkt/Cfn0SdTBMp7dwNQqGFKB0KrjDwo4Z8vkRo3cqBNKRVKtinm8SKZXMR8UCAYVxlaTUC7g9hcJpFUiuYTXLxD2CiRSmXhQIpXLBL01MqVKrlYx7l3D7S1z4bZItTL22RKhXGRk1pBe/zza/WcIpQLZtD0h332KC7dFMFzD66/gnC1xEWwSyOtEahn53hWSKVXd6a/hyyUySwAwvWGFR+EN7N46I6dNrJcIVDFTGVstJnYL6+Q6bn8Z++w6Y7tKpKwyfONpfKnEyG6S6BU8aY1YL5EYJbTjp3GHq4zsOu5wlVApMfFaOIMV3KFonsRKnbHVwji6QqQsE6lLpNo63uAasbomzChqFbdXwDpeITfaJEqDcFjDOV3HHaxi95dIjBIXYYOxVyPWyxgnK8Rqk0BdIzZKBMoagVIkUIRONTHqvJnu4StCh+bJFTJrg8voAO2kyMgVd2SF6aPCZbTP2NvmMtoXjIr4gJG7hSuXMXtrnIfbhHqdsbfJg5c/y1ujm0RGA2OwxuDoKjx6FrW3iDZYwlHXGMctXG0VXy1hD1d5nG1PbRUNscGXF4mtIu6gSKxVSM0K2slTPEra5HZ1Oq8RQKqH8Tb62TL2sICvrmMN1oQWVSsz8joYvSVSuyZAm1oFe7CO3a8R69vY/Rq+XMeVBU/Dk0tY/SK53SVQ2wzPlvDNioA06iUCtSAO9GaLLNzDklfw9BKZ18Q3KsR2E623iqdWcdUqmbvJ8MF1HEVUgx21hK0U8PSSeFHKWIM1nGGByKign13HkcQvzJlTEZpVo4Ry8gyxVSaxK6S2MILY0jJjv4F+dhXpwZNkTpWLqI05WMToibDjzdEWR9/6JNZgidisMPbb9N54klCrEhk1QqOAdPQUmdMktdoEah3pwSKToEvutjgPuyjH1xh7HVxZzEOUIwGsSy2xffb1Co5SIrYb6P0VTGmNxG0SmjXO7j419b+XSb36FHpZwDcLePoq5mCRQCuQWGUSq0xsruPKK4SGCLFsdQlTuo6rrZB4ZUZhHVdbYXD0Oc6TFqlXYxQ2kE6e4jLbIPWqRHYZrX+NUdgg82tkfg1XWyUPmozCNoFZ4ezuU6SuACB6WpVR2CayykRWnZF3wDOf/Bm+54kF3r+wwBMLC3zgAx9g4YkFTP+bHJ8K60PQL/EnPrjAX/2RP8snfvlX+PT/9Q/44MIC71n4IB/+8Icpdf49kbUr6stuB11axdbWMJVVEr+J2l8ikpskepWR0+T0tTV++PsXeO+7F1j4jvew8N7v4qMf/Sie/0VMdR3rtI17uo7d/3U8+VMcNn+V93/wu1h4YoH3fOcTLCy8j5uHNXx3kzezJufqJr2XN3hzdIAq/Tb/4lf/FO9fWOCjH/w4P/O3/jr/5J/9FX7shxf4noUFXv3i85B+kdS+Ru41iJ0tBmdXSPXnCLybDLUyeXYL5+RZHusvkxqHeOFVjl/9dUZhBc9cx7WajNNDHE1U4cdencRb4/3vFyHPx37gIzju14jDFvfu/gbnl5v4J1uMnC2GvSfRzEWcsMFbfIHTk0UGp1eI0y4nJ9dJ4jZ5XsKyP8lofI00LTPObhAZG6RBCU39LSTpU0jSpwiDp8nCAp5ahmiLP/U9C7xrYYHv+/7vwXW/ROBUcMyrWNYymvUkudXlTe0ljG+VGPkFdOM3Oc/WeeV3/y28+VuovRpvjo947evLPPba2A+WSKwmrz74t4ztLfpvLPJwcgdFruG7WyTeNvrpKv6gxB+89C/5vvcu8PEP/kkWFt7NwhMLLLzrCd698C4+8qEFFPUQw3iGty63+J4PLPDdH/oBFhbey3veI8Kk97x7gY9/7I8jWS/gxJ9l+PoK+yuf4kc++gTf9cQTfODd380HPrTAvbNbOM4ukVrnTedZPvG//Xd8+D0LvPu9C7x74Ql+4CN/gYWF7+U7Pvgulmr/iijeZ+I00U/XSK1Nxu4usd7F7lfnjApPKWD1KryZ3ibSO+inJax+hUjrkBibeFKDxNgg1juEaotIa6OflgjVFo/im2ICojRI7C6Zu01id+fqR19rcR4d8ObkBfoP1khdcUBL7a7QeSo1LkNxSLSGZS7TA1JXBMszhtAk3EXurRI5bc7TXWHi0MqEehlXWiWxqrhqEUtexdWKhGYFTxftHHO4gqsVyd3mdAq5hNFbmgKfi3MV8HnSIXYEB8c31uHiBpFVRzq+jqdVCIzK/OeeYDtUSR1hh+H8DoFRJ3Xa9O9f483xLXJ/G2tYxVObZO42kd4hVNvk9jZjbxdnUMOTmzyKD7kMb6CdiRD9PNojcTbEz53pdGLkbzN4cI3AqHOZ7ol2ltHA12uMgy0cpYzRXydxNqcWnvZ04lEm9VrT+UeFi3h3quBuYQ6KOEqZ1O1wHu2Ir3O0izlYJzLb2HJFTJ/CHR6PDkV4Z3eILQGBnM1AEmeDh+kNQm2PUN8R8w9VTMSsYYXc2+U8OsSSRUviIr3JKNpG7a/gmw0myb6YdRgNsmCbyN7E1drogxq+sc0kuoMlbZIFW0ROB7VfxFbq5MHeFKjZwlHb2EqLyN7GUUU4IUKQXTy9gz4Qc5jEEYDtzNskttrTRmWD0OhwEd/CHNSJzS4jfxdzUCZxNonMFoHeYBxsc/LaFaxhnYfpbYye+P7kfofUa5A7TUKtTDSdJ83YKCO3xUW4iSM3CA3RZAnNxvTjdgj0LvZwA3vQJtS701mUaHcIwGyHxNonc+9gDLawpW0y7zbj8A6huYdyWiOy9wiMfbRem8Q5RO+38bRdQvOAQN8j95/F0zfxNNFgMaUO5rDD6RtFIusGtrxF6mzhKS1SZxej18BTtvCUHXLnWeT7TYyzDr4qOBSevEeo3cQe7OLJN5h4X8BRdpiEL6KcbBLot4nM2yTOLcxhB2PYJNB2CLQ9XGmP2HiWQLmJJ+8RGQeY/Rax+TyOfBNPvY2rHGIPb+Crt7CHBygnXSLzWVzlBq58k8R+gdR5CVe+ja8+hzW4hW08z5e+8Dm+8PwnKdd+mS9/c5HX39jg2fp/4Od/9CP8+l/7UX7lJ/80v/dshT94+XlO9Nc5Ve7zta9+kbNXX0EzemjGKZbTx7DO8AIVxzUIggDfi8jiDM/yCN2QNEoJ3RBbtwm9kNAV/IQoCIiCcD7XmIUVMzbErFUw+2+T0Zh0CqSMg5hROiKNMuIpFDNPhW40T0TQEb+j/TD7GALwGb7d3JiyJGYhyAyaOWNUzNgX5+OxaH5Mpx/vbC/MtKDj8RjP80RYMGVrzFoh41zMPkZTq8mMezEHbE71q0kUi2vK8+m1iNDk4cUlSRhxMZ6IqUs2Jghi0lToVpMkJ0ly4igljkTIk8YJC289GvH4MpsHFa6pEdgWiR+S+OG8JTFrKQgIpTUPL2ZMilmQMdOYJoHzbfOQb3+ZNTSiP9KomL0W7QqPcZKRJzTblQAAIABJREFUhhFZGBN7AYkfkEcJsRdgaTpJIEKJxA+ZpNk8qBjFKZHrza/pnRyNdwYVM3hm5LlkYcjoHfDPfNqaSOO3Q4o8Tb7NADILOi5G+dv61GlDIw0Dxnn2bSDNGasiCnzyNGGUxaRJMIVpRiKsmFo/slSkVaal4zgmni+Amo6pY2squjREUo4xrDMU7R693n9E1+8yHL6KoR8z7L2Bfjbkta9+gX/zCz/F//JD380//b738lv/7Q/wtdo/ofz0T3B74+/wlef+MadvfAbpbAlLq2MoVeSzVVK3g3F0fTqpKOP2VhlbDayTJYyj64ytJtGwgXVSINVqZHqZzCjj9pcIpCKRXCZTKpj3r+H31kjlMmG/gH20iN9bY6TXiZQiztmS4FKYYrYRSGuM7Qa5UWVsNwglMQfJjSqhVCBW1wmkAsbRVTKzjjso4EslPKkonOdSEe34OufeBhd+h4m3wenLTxKrTWKtgTso4AyWeJS0eTPaQX7jGUKpxMisE0oF3N4i3mCJ3CwTqVWc/hqJXmXitRk5DXx5jcwqk5rrGCfXiLR1zv02qVlFO7qCLxe4CDq4w1Xs0zXs0xXeiruEyjLKvd8mlNcY22USrcjwtSeJ5HUe+l28XoFYrpGqTfx+hUxrE8hFEqOM3b+OeXaFzBZmkECu4PTLeNIygbJKZlWItHUyq0agrOMOCnjDIv8/We8d7lZi0GmfuNtjz8TT09hNIQsbAiFA+NhAQlng49kNgeUjLOX7HlgSCEloYQkESJ/i8e1XuurS7c0ee8bTMpOQHpiUGY/bLaqn96oj6V6XmbzfH0fSONk/9NjW1ZWOrvXYOj/9fu/rKzkcKYMr5wnUEm19DrORI1BmMRv5BKCnlrFbfd2Zt4xRTxNqZbaff4BdbxFla5xQL+EreZTtCRwpS2zNIl4ZIbLK6K1pPD2HXBvFN7K4WgpDGkdrjqDXx+k6ZYzmONLWg1jiOKGRxlMnqV38BHYjjS9nCNU0dnOUnp0jUFK4YgqrkUKrjn/fp2SuNJNMRNQsvprt6zNnsFrJ3EDZHqFrz7LjLqNspWjriyhb07hSjhvtlX7IMU2oVoi0BQKngtqcwFVSXPXLmI0x2laJ0JqjVU3h6xkCM4evJ/VzX8/TtmeJ7TmkrXE8rdjnVJRobjyEJafpeMnOvrn5IFYzRc+d6zM8TmKLU3TsAtLWAzQufQZPTREZGdpWDmnzAZTqQ0RmFmX7BHp9ZGjMsKXkpF9vjBIZGcy+OcVTE5CqVhth+/ynuRrMo2yPYjamCfUCL3bmsMVJmpcfRKtOwe45xCuj6PUpOnYZW0yjbI/SscrD+rR45SF23Dliq4RcHcNVs+wEC7hqdvipndPfbKu1qX6tP49SG+8DKzO4ahpHTVG78Gl2gwodO4+09SC+mqLnFpOWjThBfeMz+EYKUxpDqj6Aq00ROVnUxkPYygSxm8fVUjjqNNsXP00vKOEbaQxxPAnCtGlCK4vaGKVtF7jeWcbXc7hqlpd6p2hbiXkiNPMEZpbr8SoXv/UAhYnf4w13C8zn/5m3vPkeBCE52W6oX6BaL2JJeTpKhW9/eQz5yqP4ymNI9Rn+9I9/jL2CgCDsZTz3WTaeH8PV5rGUPLE3iy5NEth51NYklpqh4yzga1nU+hjl9G9xy16Bf/rYH3HrbfsRBIH9+w5i2p9HlSZQNsd4KVgkkO9Hq57kba8X2C8I/OVH/pD9BwSOHDrO+ee+SDs4Tf3ip2k3FuD6MzjyNI3NExw7IHD80EGO33KcFzbO4V8/jWfPcfHZMjeCr3OtXcI3P0egz9N1vsp3vpHh9PxHaDbzNIwxnHiMwBnDaowh1Sb4znc/x6XvLKA1n+Arz0xz7vSDXDm/RuR9gWY9gyyP0nihwiuPCRy+7SB3vuoeLl/8EoHxeSy1jOPksOVxWrX7OH/+k7xwcYrnzmdpymWCOIcTfg7TLKDJi1w+X6a5vUS38xiet8o3vzFCdfMMN66dprY1Qas6iyE+jtp4HEs9hWNlcL2H6DXHuFUQeM2r7uINb34Trvc8tnGai8+PY+pnaaqT9MJ5gmaaUMwSmAvE4WNc+m4O6cIK+vYaauNxRLGCpn0Gu/Ug5pVVQv0reNE59OYjRM4z1LYWeOF8itpWFlebJTYrdPQi6ZF38uZ7BT73sQ/yxafTFIt/x749ArcdPcYeQeDbz66hSBX+6H13c1AQEISDfOqzH+X8+XkeW/tHDuwTOHTgVpZOf4q6+Gmc+gJvuV3gngMCR/cJ7BUOI+wR+PaFJVR1jlDJE7cq/PYvHeen37KfC8+V2Q2/xB//7lu45zaBfcIefv2X341ZfQz78giOmEOvpnFaJdr6IvJmCqM+w443z64/i3RlEk8uc9VfT/5fUBMThVnPom6nifR57GYeRyzitAq4Uilp8jVziJcniMwFdoN19EaWxuVxtHqGnreKI5cSuKI2j6cvEJiLmK3EmhJbC4RqCbOe7s/2khnBgCcU2wv4ejlpvlkVlGYKVy8QWiVcJdMPH3K48jSxU8LTM3h6ZhhY9IJZHCVN7fJ9dOxSX+GdXEI9258PFvGUNG0nl8zI5ASA3Np6aBhI+3qB0CzQdsr4eoG2XcGRc1yN1pK2jVwYNoUCvUTbmqPjLOLIJRw50a5G+jyOWKStL3AjehhPKmE3C4TqbD/oSXgPHWeRnr+M3pgZgihf7D6MLWWJrAqRVSE0y0Pdb8ed74cShb6hojC0TzlKhq43S9su4Si5l7/fKNP1Ei6D0UrjqnkcuUDPW07mT9Yc16J1Os4iWj1NaMwSWXO4amIAGbSpPC1h1MTOAj3nESJjjchYIrYXE/iuvUBkLmJLFXxjFUueJbQWuNF7GM8o4mgFYm+ZwFwgtOYJrMTyYUhFbGUOS57D05axpHlcvYQp5+j4y4TWAtuXRvGNpHFhtEr9acgivrGA3iomSlJ9AUsuo7cS1kmgF7GkDB13ka67RGTOYzRzuEqF2Fqh46yh1XPDSYivJ6/J0KgQGhVctYSvzeMqs1itAqE5i6/nCc0ckZ6nbRZx5Rliq4RWG0erjdM2Eni5r80RmfOJ+tUoEejlhOMh980e9TKWWMFXZwnNOUJjltBYwFcX8JRF9MYitryKJS0TGqexpMUkxBHn0JpldoLHcNVVbHkZoznPTnCO0DyN0VrAlpeJrFUiexWjVcHXV+j5jxBZp4mds5jiIpG5iNHIE9urdJ3T+OoKRmOBHfdx2sZZYusURr1CpCdwTPFKgUA9Tds4S9t4hMblPLa8Rtt6jI79BNLWHGZricBcw1HnaVyaQa/NseM+gSed5vKzKULtDLveY4nWtL6ELa3jqWdQqgtUL+Tpuk/gyKeoXsjjqWewxHVC/Rx6Yw1pc4mu8wxW6yye8hjd9lc5/60Mc8U/Y2Tsd/n6d1NcvDjPevpv+NAv/wh/+MZjfOw97+AbjxXZ2P46G9ILtIwaUmubQJURpS1kZQvTbuIFMqbVwrJUbNvGsX1CLyRwAyI/IvIjAjfENmxcy8UxHUI/SKYgQUDgecNgIY7aw5nDICSI/IDA9ZImQ79ZEbjB9z1GJ+rSjXu0w5jADYZth8FkpB2E/UlGNGReDFgSAy7GTrc3DCwG4cnVPhyz1295DFSog+ZCELzMm+j1eniel1zXn6d02jG73d7wz71+SDFgXwxuc/PEpNtXnw7CksG0JLGM9I+t3SGOuxi6RRx3CYKIMGjj+yFxO1GlBp6P8OK1mBtX23iWimdpBI6Z8CD6DYbIswmcxAYSedb/MalIGhE23cgbWkAGk5CdOPg/go6bgZw7cTBsW+x2oiEMsxt5/XaFz047Ig48OqFP5Dp4lkE3CghdG0fXCF2bwLESnoTn4Nsmvm3Si8JEL/oD/IwfDCoGutPQdQgcG880h0DNbhQOrRsJQHOgC03MH4H3MuBzJ24PVaedMBj+OmhPDGwfg9AiAWqGfXpswrjotH3afb7FwPqhai1cz0JRRGRZxtR0HMPE0U1c3URWN2lJF2mIz1MXv5NcWs9Rb75Ao3kRq1Fj65tf5LP/73v5m5/6Ef7m9Xfzv//zUWb/6scZ++hdnC6/l4v/9nGU2iSbF08i1TNsXxqj568hbkz2VaMZ9M0xQimL10yjb47R08t4jTRteZZYKeM100RyGrs+hl0fI5KzxGqBWMnj1afxm2nachanNkUs57C3J2hLWazaeKL21HIEYorWC5/DbU5xw59nxyqhb50klGcIpTSxmkXfGsFrJWaPSMlQe/5zfQBlAX17HG1rbGjouBEsEal5Iq2IdGkEX8rjiVkCOYPVGMeon8RvzeC3ZnDqU0RyhlBO01ZnsOujREqKtl7EE2f6etIskZbFaU1i1E7ScwqY9XF8OY0vp9l1Kxi1Mdp6jkjLsmOXCFo5QilL18jRVqdpq1OY2yM4jXF2rBKxmqOj5QnEGdpKHqeexmtm6Blz+M0cgZKhY+aJjQyOmDQrIi1L10xUeIE6Taim8KRp9OoIkZajYxTxpAxOK42v5rBbaRwxg15Lqt5X/TW07TSRNocr5Yc7W72WQrwyxkvxaZStSXbcJRwxQ6SXMBspXuqcom2U+V7nFJe/9Skio4wlprnWXubCt/6FG/EynjaDo0xjiuMExgxXg3lcOY248SBcO8WNeB6zNYq4+Tl8bYpYLxEbRfTqSbpWltoLn8Ssj9KzywRKnsgoJPOPxlRfRZci0PJo1XHMxhTK5gytyxOwexZp8ySunCLQshiNKRwpi1FLgHCBWkS88lDSMlCLGLUZ9GoWRZzmaryEUj2JunWCSM8QmSUsOY9rJNpLTx8oS3O4ag5TnMFopomdeSwxM3zz2LYrfZBZEUuextNniIwS0uZIPwjIYYtTtDbuZ9cvczWoYIsT6I1ROnYeqzU+BL5Ffdio0RjFbCaaV1eeIjKzQ+OHJU5gNEbQ6ifZ8ctEZo7N5z7FjfYyXXsWaXMEeft+brTncaQ0gVrEaeXouYsY9Sk8JYPdSsHuabTqOIGWIzIK3Ggvo1XHia3kk6Or0RL1yw8m8EKjQNsuY8vJG+IXO2cwW1kCvYJSnUogiUYBT8sRWsUhVyPQ0rzUWcQSJwj0GVx5CkeaxFYnUJsP4aiTmNIY4vb9aM2TXO/MYUhj2Mo0kZ2EDKGVw5anUOojvLSzgrj1II46jaNOsxvOodRHURsTqPUJrrVX0BpTWGKWQC/i6VlcNVHIytszhNo6vvwwofkktx0WOHh4D8I+ge9cXEG3lojdBXaNZTYunmAnfBq5mWdnt8IP/4jAnn0Ct955N1PlEWx5AU9fwDdnMaQ0gV3AUtMEdhFDStOojuAYWa51FukFC8i1IqH9Je65Q+DQfgFB2I/tfplup0TXnWLHmuGaN8/U/b/FbXsEfvQ1R/nyUwX2CwK3HT7GE4/O4VordL0i18yz9MwSjjTBtfZp7rlV4O5jdyAIAl/77iytdhbdmqK6kcNWZ9npjNJpP0R+8g85Igi85ngyHTh+LHnujz95P932Aq46zYf/9Gc5sucIewSBd73zbRzcI3BASC4/+9OvIYj/FX9nlXv2JdcJewQOH72Ng8IefuINt7ETPE3cXuBTH/9tXntPErjceugI99z+Kt7x9p/g8qWzaOYqppbix94scMsegd/+jXfxiX/+X+zdJ3D4iMCB/QKfu/8XefzcfbzpdYc4JAjctn8Pb//Pr8NxzrEl/QO91kP85A8LCILAG3/krfz333wXhw8lTYVjxwS+8JUJmo1xAuMEgZ7CVB7j//rpN3Bkj8CtewReffQwH/mz92H6y5jhJxCrn+SP/ttbOCQIfPyTf8zv/PY72bdX4HWvFTD0J2lUKxhikdgsEypprlz+BPS+hnx5idic48pzJ3nrD7+SvcIebj1+K09/fglVOsuRvQLHj+zl7rvuxfCe5cqlMax6mnvvEji09xg//0tvRJSn+dcz/8T73vUfqH23zC/93O0cEI5y8LDAZvMx6o0cN8IFCNfYsR6m7XyewDzFxWc/Qcea484jAkf3HeWQcIStb6zTraXo2gv4cglHLOHLswTKbMLoaE7jKmnaxjyOWECrpmnrc9jNHL5SpmsvEagVfLmMJ5cJtVnEK5OIlyfQqmm61hJ2q0Dj8jhGM0fHWabjLGNLxf7kLofRzFG9NEE3OI24laZtL+FrFQKtTKiWCJQijlKg6y4NT9gDPeEJqfUUjlwg9hextQKWkiV2Z9nx51Gro3hKmh23zIu9FeTqCIGR40ZnmavRApY0jSlNETslfHUGrTZKxy4QWwUiI4vRGMPXZnCkaVxtGluZ7JuEirjqDNfayzhKFqOVwpLSfShlAl1u23OYrSzXonVqF0f6vIektSBtT2JLea63T6PWMjz/zU/htPJ07SXsVp7mpbE+VPNhrGYObTvN1XBtaNVRasm0asdfoXF5FEvMcSNex1XzCYi236SIrApmawa9maLrLeNrZXytRGhWiJ05QrOEKU6jN5MPmzy1QNdbILIq6M0UeiNFz1vEVZKfua+Xk2mCmENvzODIBa6Ga2iNNFo9zY6/QtuaR65OJVMpa27IrBg0KgJ9kdBIru95K8T2Ml1nHVtexFGToOpqfIrImcM3KzhahbazQttZwtNniewEiBnZywTGMo4yT2Cu0PGXkrBCyuPps4TWIh1/Ha1ZwNXmMaUSSj1Hx1un7azi6QvYyixdf52Ot4avJw2UwCgnr6tamshMpi47/jr1i5Ncj87yUvcc4uYUPW+F0JjFknLULj6E0Zxhx18ltpcxmgVCY6H/95VGro0kPBSjhKckNq2eN4+rZPG1PNLmKIGeBBWmmCEyKwRGOQF8Kgv03LNExirsPoUlFmltTNC2k3aFI8/Rc88Q6A+j1hcwWovY8jJytYSnrRBa6xjiLI6yQtd9BLU+S2Cs0/UexVNXE4VoY5bd8CyOMo/eLGPLCwTGGrvh49QuZbGkJdrWEl13DXkrQ899mNg8TaSfRt2eo2c/RqAtEmhLtDZmiIxVrNY8rrREpJ/ievQkkXUGuTrHjv8UZmsdrb6MLSXH1/VPE1tJ68ZprSJemcUVT+HJp9CqFbrOGULzDKHxMKa4nFxaS7zY/QKRdRZLXMZsrRFoj+Brj6DVVjEap/DVxzEaD2M2z+CaT+PpT3Fq8W9ZXPprsnN/wVe+PMaX1z/Dn/zcq/nw21/Fn/7c6/nGowVa8vNUtU3qag1FbeKrMprRwHYlDKuBbtaRlC1cz8Q0TVTFwLE9HMfDsT1sy8U0bSzTwXV9wrDdb0ok7YSh0eOmBkQc3cSnCKMhMHNg3AjckHbQJvQjQj+i1wdktoM2kf/ybUMvaUGEw+ZGmNhCbmptRP2WxKDRMIB6DgOEmwKK4eMHQaIRbbdxXXcYVvi+j+d5ia1k0KwIgiHjohO1+1DNBL7ZjV8OJ25+3AH/YtD2GHzvcF7Sb3EMHjsIAnq93pBVMWiiCHzvKi9ejTHVFprU7LMbTGI/xDWtvoo0AVD22sFQ7XnzlCMJKvzhlKMbfb+F42bAZSf0CBzzJs5FOJyBXO22h/fRCT1C12InDvtBRdLYcAx1+LXBJfKS+x4AQdu++/Lz+IE2xw8GFQM1aScIcAydtud93xxkAMMctCkGE47Q9wj9l/WrA/jmDwYVO92YnW7Mbq8znI0kTYp2/34TzkUcJZyK8CYwp+cYtGMbWaljWTq+72NqOrZuIDeaGLKKpbcw1BqqvIEkXaJaP48ob7G1fQldV/jalx/nkeUMf/f7/ze/cttePvj6u/jQm/Zx+p/fwdnUT3K6/PtsfOcBtGYOpZnDNRZQ6znUagZta4ZYKRKrRZrPP4ByeQRtY4xIzuO3MogXTmBvZ7hmL6FcPom2cQKvNUEop3Dqk0gXTqBeOZmEGxuj6Buj2NVJ2nKOWM2jb4wSSmkCMUVbyeCLKXbMIj2jgFUdw9wexWlMctUpJ1pPLTcMNHbMIlftMpGWx25O0zFK2I1plI0RYr1AbCTNCfnKKL6U46q7QFsrYtUnaet5Yj2HvPEg6pURXvSXiNU8rQv34TYn6Ro57Poo+uaDuK0Z2loBp5VCr45iNyexm+M44gSeNMmNcIFQzWDUxrAaE3StIh2zgF4dRd8e5Ya3RCDOoG89RM/M0NZSXLVLGFujmNsTvOjPY9XGk3DGW0DfHKetFAlaOb4XrhNpObTtk+x6RV6MZjFqSYOjY1S47q2ibj1IpKUJ1TSBkka6/CAdo0io5OiaZXwli6/mkp2vVkTZmiA25/CkIoFaYeM79xGbc5iNDNeCNVqXRunaC0MLSPPSQ+x4iwRqAV/J89zXP07XmadtlLkereKrOa4Giyjbo9xoL2G1JrHESQI9zdWwgrhxgp5bTlgJdh6jOYqrTLIbFLGlMUIlT6BkiLQMu26BSEth1sdwmtO0teSTCr0+MWxVWK0UsVVmx5vHV7MEyhI9exWrmUGrJVDKBO6YpuvM4oglpI1JfLVAbJYItDwdex69NoO6NYNnlTCkaZTqSWIjy65XwdfybF04gSEXiZ0itpJCro3iaQkwU9waxRRniKxZTDGDJWVpWxUCo0jXm0XcPomrptmN5vHVPHp9Eqs1TWwV6bllbHGSrfOfwNdS+GoKcfMB2maWF+MFAn0GcfMBXGWaa9EcemMUaetB9PoI7K4ib58gMjL0vBKBlkZvjHAtmkWrncRXZ7jRXiIyCohXHsJoTNFxsrStHLaYQq9NI29OEOkVAjWP0Zik3f+ZREaR+sX7MRpTcP0Rai/ch9WcxpLS+HoeT8vhG3l2w0XadhlTTKE1JrkRn8Fs5bGlhAHiKPl+BTmDp+XpukVcZXrIJGlbOczWOF7/utCawRBHkWsP4qiTePo0UvUBun4BvTVC/cr9OEqayC5wtb1Aa/NB1PooXD+NraRw1XQSYCgp9OZkf4qSAOOM1gyWmOFqtIyrZpCro6j1Kb7Xe5T6xWk61hnazgKvvkPg8IHkZHuj8QiWt4ij5QnFOaJwnvnS+/mXj/0a733P3ezfJ3DkyBFe/6Nv4tv1x9gNz+EbSyiNGWJvntiroLUmcbQcu/Equ9eWMbQ0oVuiF87ialkcdYlXHha48xaBO+5+Lbr5FXR9hLbzaTzxJG5rjVuEhEmxnvt7TnzyvRzak5zsf/kLs8TxCoEziVGdQd8c50Y4D3yJ9/zaq9kvCAhCEjz83K/+EF/+6ucIvGfw3WXOv/BnbG58nGP7BW7bv583/9Br+PVfeAd3Hr+Ng4dvQxAELjxXpNee5QN/8g72CXdx9I7j3Hb7YW49KnD0QHIMewWBD3zkv3FJXeZ1B5PjFPYKCHv2cOctt/K6WwWuh18i9EvsFRJ2wh5B4G1vfTt7hFvYI+znzW++l1rjS/jWKL/5q3dybI/A0f3H2Ltf4MitAsfvFDhwYA/C/oQR8rp7j3F0fxKKHNlzjD/4g1/hfG2cuPkAb3qVwNFjRxAO3sqBQwL79grcdiwJL4RXCHz3uRy2eT9xVOTwQYFbjx1nryBwZG9y7HsFgf/0Y7fTUnPEYYWPfeg3uPXgPoR9exH2CBy6ReDOuwSajUdRWkuo9SyhnidQ03S7K2y/kKP5fJquluLFcJ2jgsBe4QjCvgPUal/G1J/g8N7kZ3fvvfeiGl/CVgvcMGe545jAPuEwd9x9EFmZR9tY5pryDIG0wK/+wn72CofZf0CgqX0Bw1yk+vyncLdH8eUSW5fTONrDxNYj/P2H3smh/vP96Ef/FN94klhOoVWn8ZUSrljCahToWst4chG9NkHXKbHrLaNXU9itHL5S6jMqKmjVFDvuEt+Lz9K1l6ieP4nVzBHpcwTqLK1L48RmUh03mjnEzSl2g2QKYrbyeGpi/9CaBVx9IeEFOMvYYgFbzOPJBQK11Adrloaf4He9JVy1mJwUu4uYSo7AnkVpTKE1JpG2R4itIlptFKs5gadnMMUpQiuPo6YJrfxw+uEb2aFh6Xp7nmvRHNfCObTaCL6WZscvY4jjiNsP8mJvmbZdoH75fvTWFDc6a0RWmdbmSbTGBB13tt9qqKA30vS8ZVwlMWrUL5/oW4TmE32vPoveyOKrs8TmHJE+i6+U6FgL7Hor7LjLiFfGk+ucRTpOotBO2gjzRGYShthynqvRSv/fsjSWlCF25oidOdTaFKFZxtcryNtTWFIOozWDLSdtkME8LzTLGK30sJERGEnLYqCA7bpLGM0MbXsepTpN25pnN1jFlvK4SpGr4dpQTRzbC0TWHLG9gC3l0ZszXA0ex1eXCfVFdoO1hDFizGG2irTNFW50Po+nLWNKZVy9AjceI7TmEbdT7EZn6AWnEo2osUBgLnEtPosplRG3Z4jsFSJnHqWRohus0PVXid0VGhtT3Oie41r8KL3gFK42T9tZxVYqXIvPYskVXC2Ba+4GKxitDLGzQGjMEZkL2FIZtZrF1xboeaeIjCUCbZ76pXHa1kLyWjRnUespPLWIp5ZxpDKeOoerVBI4t1FAro7gqonFyNeLSNvjhEYZW0pCCaU6QcdZITLn0ZtpLDGT2G5aeSJzBUdaoHVlBleZp+etEduL7AarqLUMgbaIry5jtJaRtip0vXN03EcIjHXURoWefxZHWWTz/DSWtMROcA52v4hSq6A3E11paJ5G3Mrgagv0gjNcbT+GKc7T2izgqWvc6HwevZHjevsMWi2PI81jteaJ9NNo1Xl85TRWq0jHXsVT56ldmMRXlzAaFezWPF3nLDvB49jSKuLmHFptmbZ1DkdZQ9zK46oLXAvOEeqnaF0uYjVWueY/jdVcQa1W8NVlIuth9OYCkfUwnrpGYJwiNE5jNBfw9VNY4jqOfBq9vkpsPUnbfBJle43IeIpQfxJDehyl+jDn/z1HOvUnPDTxB3z5SydZmXw/v/lmgf/5uj2kPvhenn1ilude+AotR2RLqtFs1rAVCduRMa0mulnHDxU0vY6lMHN2AAAgAElEQVTrGpimiesE+F6IY3tYloNlOUlwYXvYtovnBXh91kMCrRyoR312ut2kxTBoQQyaD/0T9d3eDjvdLqEfsdPZoRN1kqCis0MUtGmHMTudnWHA4Tkuoefju14f2hlyfffqsD0xmF10++FIe2AU6XTpdTq4tjMMMQLXS+Yo4cta0DiOcRxnyIjwfR/HcXBth27cScwfvR3aYcT1q9eSwCIIEo1pvyHR7Tc6BhOVwRwk8HxCP5nJOKbFtd2rCSsjCNnd3R2GFIPHv/lYBoYSgZd22en4w+lHwqSwiTyfth8MeRORZxO61pAdMQBuepaOb+t0Qrdv+fAI3SSIGIA3bwZaDkKOwcxj0K4YBB0DA8jLzQyLOHRpBw6BY+BaGp6l4ZrqUKUauma/7ZG0PyLP6h/DQJVqD5/H4LrIs/Ftg8hzCRx7yJgIbBvXNGj7HoFtEwU+rm0NmRJRkJg4BvaO2Pf7IYVHHPi4pkE3DIjcJPy4+fuiwB9COF+2h7gEvp2wKfoBRTcOE6ps6OH6ErrRwjBVNE3DMS00ScRUm5hqDa1eRW9WkWtX0MQtXEtGFutsb29z/vxFthrP89VvnuFvP/Ab/M7b7uHDP/Na/uGXXsUjY/+VxZmf5MI3TiBv5aldnqJ6ZRJNzCNupZKQQl1A2xjHqaUJxTx+M4vfzGJtT+PU00RyAf3KNHY1TUcr4jYmkC/fRyCliNU8gZhBunSCQMoQSBm8Vhq3mcIXZwikDGZ1AqcxSaRkiJQMxtYIvpgiVrPEahZfTJoTPaOA15wa8ixeChawa+NYtTEiNU/PrmA3pzHrk+y6c8R6kUDO4jRTuK08u84ioZJH3RrBrI3TMfLERiHhOUhZIjnHrlVJzCFymljL0DWyqBsP0LjwAC9GK+y6c9TOfwZPnCbSMgRqCkecwBWnCdUMZm0cq5GoW9t6jlDNoG6dJFaLRHIGpz6O0xgjUlKEUopQytGWS1xzy7TV/tfrk1y1Z3HqqeRSS5gTvpzCl6fomBluhLMESgb5yghmbQa7NY7VGMOVpgiUNK44jSfN0DFKXHWTNoMrz9BzZ7kerRCbFRoXH2LXW+4TxMsoW1NcD9cJtTJWM4O6PUXHWkiI42IGV84RaEVebK/hSlkcMUPXnsOVc8kbXruCr2SI9BxmYxxXmko+8W+No9fHcaQUbTOPq0wn/IXmCL42RdfN0rNm6Zgl7OYEVnMEszGCK05h1iawG2kcaSYBRFpleu4sZnMaR0qmHx27zFX3DB1zGXV7Cqs1TaBlsMXElBLpBdr6InYzj93K0DZKBGqub7zIYTeLBG4FU07hqWlCLY1RH8OW0nT9ZQy5SP3yfUk7QstgtKaQq+NY/Tcian0acXMMW85hiukE9GfkMcUpAiOLb2TxlQTw5skZbHEaX51Br48OafRdt4jZt3cE+gy+liYyMijbJ5A2HyA0MrjKNK4yjbJ9gkBLJ4pScQKzOcb19hzK9glscRJXTvU32Gk8JUukF4nt5L48OUPHmhuqZ0OtwI43R6DlMJvTfcVfCr0+iVGf5Hq0hCPNYLSmseUZdoIFbHmGxpUTmGJqqOmTt1PYUpEdfxVPLWE0Z7jRWae1OYIppofH76mp/lQl0asOwgtDHKXj5XG0KXwjRdcv4GpTaM2TuNoUgZFP2hBahtAs0HEreFoGtTHO9c5yAl20CoRWAV/PczVapuMuIG6N0/OXk7DEm6O1eZLdaInQrNB1l9DqOXb801yPi/z4DyecilfsEZCtL2K4JVrbI3S1NTYvj3LkFQLHhORT/zuO3sbdd7yZx774GPXoSSxpCU9fRtxO4WgFHD2Ha+RxtDyGlCGICgTeLIaU7etVSxjSDLcfTgCZx+95DVXxXwnDLK3tvyCQJ3jrDyUn0D/2Yz8E8df56uc/yevuETi0V+CLz+TRzRk09bOEeoFd4zSelCZ204TOHG9+vcAtBwQO7TvGK4RbOHxI4H/+zq8BW0jyFO/73Vs5JAgcP3KMi+f/nbj9FA+f+wzHjh/hzttfTz71EXavjpLO/iJ33rkH4ajAR//l96k2TvO1L+S49+ghDgh7EA4ItMJvY155iuNHkpDn0GGBa7GE03waszXHX37o1Qh7BIT9AjXlHC39NP/+3TyHjggcPS6gO8/T8R/ij37n9RwUBA4It/DnH/p9WvqX+OCH/3sysdlzFEE4won7P8rWdom77xDYJyTXPbf5MF15jKN7BA4c3IOwZz/T6QfQ1W/xDx/9Y159110Iwqv4wPvfgypl+ZVfTFoWx47ewYVL/8alS0s89fl/5sjBQwjCq/jOt56gG53lbT+avB5uue1uhFcI/K8P/D88cP+fs3Fpkd32E/S8VaStMWoX78c0KrjyWaztOdzaJH/+vjdyfK/Akf13ccvtt+E4j/PMU3/PKw8LHN6zn59/57vR7a/iafNgneXuWwX2C7dwx/Fb8IJzNF4osKuc5Ya3xH+8Kwkx9uwTOL9xGlVbQK+OYm48xHV/hQ994I28+12v4kf/wx0cE27h2NE7+Kl3/yiN4Ek2mpNsXf400sYYoVahrS+ibs2gVzOEWhJgNy7dB90zWM0MnpxH3pxI1KVSDl8poG5P4SsVQm2OSJ/HbGTZcVcxapnhDGSgsxwoIJNKfZmOs5yYJIwl9FYRT5snMhcJ9Fm0aoqONc/1YDVR3Lay7AarhEaiKPW1csJpCFawtQKeWSawyn1GxQy+mkw4dv0KkVXAVlJEVgFLnsbVEs2t1hzHVWdoW1k6Th5LHE/gy/IkbTPD5vP/wvX2HF2/SNcvIlUfwlFSXG0vcjVaYuP5z7AbLqG3pnixu0pz4yQ7wRJdN5ml1C6OwO459GaK0CwhbY/DtXNYYo7dYA1xc5rd4BStywloM9IrXA/XCLUyei1F25jlpfg0nlpCb8wQ2wt0vaVEjyvmeKl7ht1wFUfJ4SrJ3LDrLWBL2SRg6E84WhsT7AaruP3ph9aYxpJmCK3icPoRGCU8rYCvF3HkHJ6aGC12giU8rdQPV8oJf0IrYbQy7AarXG+fQm/OJJpuY5YdfwVTTNpzkTXH9fgU6naZ2DrFrn+al7pnscQckTVP112j66xjtpaw5UU63ilibwVLKRI5iVLUVRcQtzNE9moC1FTnsJUKXX8dvZXHlIqYco7YXcTVy4jVFGoji28uElqJFcSSy7jaXP8yT2Qv4xuLBOYilpy0cywxj1pLE9vLROYSkbGEK88RW6vYYmUYVAxey4l5JlHldtxF5O1p1FqW3eA0XXcVpTqdcEDsIrEzj1KfwhQz7EYrfRDsSdr2HF0vMako1RRXw1Xa9iyhWcHXZvG1RTxlCV9dIjKWCbQ51FoKo5lMp1x5Dk9ZJNAfxhJXUGtzeNo6oXmK2qU0Xe8Mnr6Mo6ygN+dx1RWaG3lcdRVXXaXjnMVoztMLHsbTFpGredR6CaM1h7Rdom2fRa3P4qmz2GKJq8EZ5K0ctriAJ69yI/o8ei0JdXx1nra5gi3N4soL2OI8u/6jGPVZPG0dTz3FtfAZlOoSZmsVs7VEL3iE0FrFU5ZpGw/jSeto1SXM+gqutEZsnsFXV7DlZTxtDU9dw5KWMMVFHGUFs7XYZ2g8hiWuE2iP4imPEFtP4UiP4quPE2pP0vO/gdV8gvqFVSrFv6JQ+Qin1/6er6z/I7/3tr185G2380/v+Sn+dSVFtX6e89XLiJaOYRi4uoZuNtHNBoZVR9G2MO3WEKhp9psTpmkT+BGeGxCGbSzLwfMCoj6scsBx6MadYSjRuckGEngecR+SGQ64Df1pRhzGhF7Y51EkrIo4jGkHcb9pkdx/HCW/9113GDIErjcMJ0I/GE4zboZmDtoTcdQealCjIBjOTwYa0DiOh4rQwe87fb7EQGE6mHsMA4n+5OPmlsiAnzEIKnb6wUViQEluu9vtJSDNuDNsVOzu7g6BnAOYZhRFw2BH4KUdrvZCPEvFt3VsXcW3TCLPpxNE+LY+bCAMAodB2BC6Vt+cYQybFL12QOCYw+lGHDj02v6wXTGYfwzCiZstHTc3Na52231Ap07bt4g8E89WCV0D39aIQ4c4dGj7FqFrEHkm7cDqf80m9Iz+9fawjZHMV+yb1Ks2se/1JyIJV8IzTVzTIOpDNeMosXzEUTgMKHzXGQYNsZ+EFL0oJPJcPMsk8hL2Ra8/90hmHkmLIvS9YWARRyFh4BB4VjL5GIQV/euiwMEPZVStjtkPKlqNKpbeoF79FpsbX0G6+Cxm7TzSlWdpXvl3apefpbl9AalRQ5VkNhov8NVvnuLDH/gF/uTXX8vvvWUff/VLd/BE/n08942/RLxcpnk5T2NzBksrI9WnMZoz6Nsp2lKFjjZLV5tFuTSGW8/Q1WYxt6ZxGxl6xjx+s4ixOUWs5omUNIE4RSBO47dS7FqzBHJixwjkLL6cwW2l8OUMkZrHaaYSdWltHK85RawlUxC3MZlANNXssG0RSmlCeQZja4RQSqNcfhBt82TCpxDTOM1UMtEQZ3BbaQI5gyfOcM1dw2vl0KsT+HKK2MgSaRmkyyfYsWcJxAzGVhIS+K0UTn0Cpz5OJE/TVtNDMKfdmCLScoTqDL48jdnXmtmNCbTtEXbdCtf9OQJlBqM2hiem8OU0di0Bi+7aRUJ5mq6eo6NlcWoz+M0isTZDIE0RSNP9YCaZgYRSFrs2hSelibQMvjyFL08SGxkiNUuoFLDrGfTaSdpGBqc1QVvPsuOU6ZolfCmDUU2AY12nhNGYQN4aYddfwGqm+29EJ7kWrBIoJQK1hLo1xY3oFJFWQdmaTEBsZgVXymLUp3GkLNLGKIFaoGvP0TbKdIwyPXsWsz6J3ZyiYxYI1SRAka7cx64/h14fx1eTpoBeH6FtZXDkcWxpjJ49hyemcVqT2M1RlM37ccUp9O0xjGrCUXDENIGaQ69PEukFPCUBVJrNaUJ1Dl8p4UgZAi2L1ZrEFtN4Sp5Qq+DLs5iNRMfaNkvo9ck+XLSA0yoROBWk6iimOMGuV8YRp7ClGRy1iKWWUeqjxG4JV8vg6zk8LYejZPH1Eo6Sx9eTyq2jZLHlGYzWFB2vQmQXqF36HK6cIdKTvapaHcUWpwj0GczWGEZjdBhCuPIURmOUQJ8h0GdQtk8Qmdn+bRMFqdZnVmj1kSQAkKfwtRSuMsX1aJ7ahc/25yWpIRE/0Kf7DYZESeorxeT5SxkCLYenZPCVLG2zlHBApDR2K0XHLhP1Zx6mmErgYf3Jh6fl+qyOMpaU6yveChitRN/XC+bw9SyxU0LaepCeV6JtZpG3HkTePkFs5/GUabT6CKY8TtvJ4unTmFIC1uz6BZT6CSx5nMAoDFV7RmuayCoNNZW74QK2nKZtlwiMIp6W77vqk5Of2FnElmeQq2Pshkv9jXAJS8zi62V2glUc6bPceUjg+MFXcmD/YarSk5hugdApEMnLtKoZ/ub9v8b9H/tL3vbGV3NQENgj3M4rDghMLnwQuVohNBOIm6eXkWrjhE6FyJlDbaRRpBEiZwFLrCBuPsT1TgFHy/LDr01MFcJeAa99GU2Z5qXdE1z5909ymyBwy/4jfOvC59nxvsDTj/9Tn2UgcPHiUxh2kVbzU7zUWeOadRZPSmM0P4dUu4/QWmE+948cFgSOCsc5duwYh/Yd4G//6n2046f58bcKHNmfNBz+x+/+An/94XdycuKPOHpsP3uE1/Ked78LQx7nve8V2PsKgX3HBQz/Kyhqhkhf4U//x3/hjgO3cOtth/nGpc/TemGSN75O4NDhvbzhTfeiy0/jqfOIm1Pce1xAEI7zs+98O4WFv6c0/wGK5Q9x991J6+HBE/ejt/6Fn36LwO2HjnLsyC1858I6LW2RZ/8txe0HBQ4cuJeP/MXHkaSnkbRP8V9+TmC/cJSD+15NXf06HTnNT/wngVfsF3jHL/wsnd4mza0VdoNvcPshAWHv6/mZn3oTGy9UeOPrEjPHW976Vh55rMK3vpXlS1/93xw7cgu3HXo75XyKC98d4//7vR/i0D4BQTjEt779MK3mMzS21qhezNC4PNmv2c+ht7LYShl5cxluPIe4PcfhVwjsF/azR9jLk18ssHlhDE+b5ZY9AvuEvbz7l3+Fhvokhlgm3Jzl2B6BY8Id3Hn7rXz3/DjXo0fRLkzj1qb5rz8jsFfYj7BH4IXNs7RaswRynnYrg7aV4lV3JROX4wf3cky4i/17X8mrf+SVPP38ON/eug/bymA2ZjDqM4TaPD17FaOW7f8bkMJXZ7DFPmjZrNC4eIKes4DTD6O16hQvxWfx5TJmI8eVb9+PJ5Vo64khRttO1JY7/hquUkatzfRDyzUssYC4OUVgJSeOSj1LoM/zve4jBGoZdWsSu5kZMioia25oXQmMCpaUQ9ycwDNK2Goe3yxhSTPEToXIyOPKKYz6GJ6WGeqHXXUGW0n1gbpJ0yIy00TmDJGZxpbGcZUJdoMSZmsEV5nA1VKEVhZTnMDTZmhsPIinZYmsMrvhIp6WpevNIVfHiJ25fmgwjyUmLTK5OsH1eBVLzODrZXaDVfRmFlcpcyM+S6gV2fWWMBopYrOCr+QJ1CKRXiLSk0Cm5y8TWQmfwJELCW/CmE3giloBT01YGLvhMr5WJDTLybGoeSJzHq0+g6MU6Djz+HohacEZeXw9R2iUk/lHf6ISGAlg01Xz+HoRvTGDqxaJnQU8tcTVcA1byqPUpgn6rIaoz07wtNLQABKZc8TOAnZrkchYw1PnaVuJzjjQZ+m6q4m+V17FFBeJ3VP0gnVcrYJvLtDxTmFKs/jGCrY8T9tew1HnaGxM0fVX8fTZxKrlzBNYc3jGbBJy2EvDUMIQE6VpMiFZxdXm2QkfxtPn0Zp5pOoMnlqm560Q6HPYYonYXqVtrWKLs9jiHF1nnUBb6DMq5nGVEpE5T2gmGt1AL9O2Fgj0eRy5gqtUEkuQlk8+wDDKOGoRTy/T8ZZobI4R2fO0nQVCK2lg6I0MPW+JTh/mGejzRMYyjrRAbK3jKvPYUglHKfZ1sElQoWznscQVIussrrqGWp9FrVfoemeJ7HVam1kC4xSOsoyjLCNXy8TOGTwtuW3jSravf51HrRfRGmVseRFLWqLrPoqnrbPjr2M08kTGMrG1jicvE6jrhFoSLoT6Cnq9iCsvEOpruNIyZmOeQF3Hbi3jKmu4yik89Qy2dBpPPYPWWMCSFgjNFfR6BUdcoms/hiOewmqu4cnr+MoatriAvD3Xt3is07hcRKsvEtvnkLZnETcr6I0VPDWBaxqNdRz5LJ5yDlt8BGV7jY7zdSLtS2jb55gefz8r6//IbOnP+ef3v40P/PwtjL33J/itNxzkK+tZNLXGpWaVy80mTVlCFVtIyjaSvIkobyDKG6haDdNSURQFVTGQZRXLcjAMC88LME0bWVLRdRPfC/FdF9/1El5EPxDo9EGWoe/3T+aTk/JB6DDgNPTiDr3ODmGff+EPORXJ9CMxeCQTikEAMOBhdG5Sf3b6PIyb5yZxf+oxnIH0H78bJw2PnW4/eOgHA4PLgFcxaFkMbCDtm2YrV3d22e0lwYNtWsP7jIKA0POHgUTo+cOAohd3hj+fm4OKQXtj8NhRFBGGIb7vJzOQTpfQDxB4cYcbu21cUyH0rKGy07cdAtv9Ph7FoDExmFEMjCCDKUcnTNgSnqX3Jxzu8PtunnTsxOGQSfFy28LuWz78/u2DflCh0fZNIs/AsxVsXcQ2RHa7PpFv0PZNQk8n8gzagUnbN+lEdvK1wPy+ICRwzOFxD5obA9tH5Lovzz7cJGiI/SRQCDxnaO8YTD7aYTILaXve8LaR5yZtiv6fdztxP5jw+pqV9k3NikG7IrF8dPt60yhwvq9h4foSpi2i6zK+76BIVSxzk1bzazSbz9B67hzPfXGWfz07wVefyHDlu2cRq1+jVf03dPkil55/li88VeJvP/iz/N679vPXv3Y7f/7zt/C1lQ/zzWf+jo3vZhC3yqitIt959hNI9Ql8LY8vZnGqKfxmHqc20w8qskMdadAqoF2ZJFYSloK5PY5dH6etJKwK9cpDdPUSXauC00phNaZp6wUcMY3dTMIFs54EEgOApi+mktCiNY3bb1qY26O4zalhy0LbPInXnOKqU2HXKqFtj2E3pon1IpGap3HhfjpGadiocBpFnGbCpUj4DslEwqxPEip5IimH10jRVrJcc2eJlBm85gS+OElbTbNjz6JtjWHUJqCzSmzk++2FaXacAj27NDR+vBgt4ramktuI07T1HE59Ers2TqQkTY3ELDJGR52joy5i1U7itSa45ibtCqcxiS+m2THLtJU8vjxDbOQItRSRlkLbPoEnpeiaswRyEUccJzazBEqK/5+v9wyT7DDIrK8mZ400yvYaRwxYrG3ApGUxSzCsF7OLMbvEXdZ4MZhgFnvBFs6SR5rp6VjVlburc09P1FiybGGQcA6SJU3oVOnWzTlW6Eny2R+3qiTDft+PerqnK3RV9TNP933v+54T63nsegL+DOQcTmMSoz5CZOQI9Ty+mkVaH6JjzyCtDRMb0zRXR9lyFzFqGbp20rAI1GmcZqLxM+tpQq1Ex56l68wlEDmzzObzR7HFDN+LTlJ/4ShbdpktezqZpRg57PoIvjxBZBQw6mO0rIRXEJs59PpQ7w/INLFWwqyN0zbzhFoaRxxBrwxh1sYxqxM4UgazPkGoF7HENIGWxxJTRHoRoz6BrxSQ14dxpEkiI49ZHyc2yrjNEuLlCcx6oedAL2E2UqiVUUJtClss4DSnUJtpAquIq6SxG6OEWpa2XUauprC1MoGZw9ezmM2Jgemi5cyg1lL4+hShmWyALSn549aS0sTOFJY0gSVPYDXSGLXxZKaiZum601jiGJGZMCes5hiONE5s5YmtPGp1CEcax1fTCcdBGk+aKGYOV0mhVo7TXH+YG9Es8sYjSeBRP8G1YAZlcwhLnMCVM8TGFMpGEgZdj2YJtDwbzx3FV0rERplQL+LKGVw5Q9eZQa30mBTmVGJS2RyhY5cHAUWfT9FyyoOGwoudFWK7TGAUkSvJGUyurbB56dN0g2lcLUXXm8JojGD2lKqhkcUURwn0DF23RDcoodSO4RtpWm4eSx5FbQwROzlCu0ewt6YIjNIA4Kk3JpKznT0LQGAUcZQcvpY0OtRqmhfbZ6ldHqbrz+LpeczmJGp1gtCYTqY6VpnG6hBd+zg/eLfAPuFWdgmHMPyvobtZNGmU+nMTiOvjbHw3T6idRapOcv7UA+wQBARhF/uPCGi1OZobBTx9HrWRedmB1TSamMOQhrHEItecC7SMMpuXPsLNrRXuPixw4JY97L3rAHZwBUMt4huf4H2/fTe3CrsQhD285e338LY3H+adv/Zadu8W2L3zNn7qp9/C8sm/xFSztIwz6NUhrnoFLPE4XTdPqJZw6mU6xgVOfPyd7N27ix07dnDwgICsnue2wwJHDt3OPffcw77DAnfs2sbevUnr4cjeNzD0wKdorqX55Ed/gcO770YQDvDMcyvEbpHrVpaH/vKXuXO7wO6dAjXzBTz5Ee48JHCLsI9XvvKV1CpzOOoQWjXDoW0Ce/a/ml179rN9e9L0uPe2XRzYvoO923cyMnQCRx7nXf/htRy8ZT+7tgs0lNMoxgTXogsc6QU5qfQYteoSYetBPvTBN3L7znvYue1O1pVTdPUZDu4W2H1A4A33v4LNzZMJgFAp8do7BLbv28mPv/XfUL14gX29mYcgCLz6dbdxYG/CCbnvzrvZJuznwx/6DUJnmf/yjnvZKQhs27mLzfUFVHEZuZKnZc4gXjlGqE8Ru8u0g/PYjWEi/Txy4zHueUXCLxGE3czNjlOXpwiVOTa+kwA/dwh7+Lc//mM0jPM4Vpawnudn7xfYIxzi7jtvw4vPULtynLZUoKsU+YX7t7Fd2M6OXQLfvXwGSVqkay7gVbKE8jzf+foxnvr8g3xu8aN88I9+id2CwO1HDnHb3Tvw3X9Er6Xp2PM0Lg3jNqfw5RlCdRanmceoT9D1ynTsWS598xOwdRZbnKRllhFXh+DaeVwpS8daZPXbn+VGcBqzlqNxeRRfnqZtLuA0S8ibaYxGnsicJ7YW0GrJQXqfVWGrszjqLGoth1rLEhlzhFoZu5HDFnOExkyy+RdzPb7BIrZUGIAPI3cOuTaBp5dou7N03BmkjeO0rCJ0lntntUs46mTP7JOobV01kzTa1HFcZYzYynAtnMJTx9Fqx/heZy4Jy+UxPH0SV5vEllO03WnMZpqON0dj7TgdbwalOsJWsICrJq0FQ8z22gYZPK1IZCb6z0vf+Qx6I9tjGiyw/t1jXPXmuR4u4St5vv3Uh/HVAtfDJTw5h7g6xJafNNH6QNEtf5mOt4hSSdHcGEtaD0phoPgNjClcpYDZzGCIk7ScBSJzLtFsN7N0vDkCo0hsJ6Fyx50fhBqeWqTl9OwTegm9kR7MOVylhCnmUGtpPHWKa+EKtlQgsmYHIUZjdYTImk3CDClP/cowL7a+QGSsYDeTA/Kut4Svl7Gl6cRcYSTQRt9YpuWeJDAT8GXsnMJsztL1H0WtTWGIZSJrGVsp0/ZPojWydIIlPGMaS0nMIB0/MYU46gyWPEM3OEPsnOzBWhcGzApTmiayl7kWn0ev5/DUMqExjyOV0WoFPGWetn2atn2aQJvH1+ZxlRm0WnJbRynhaVOERhlHLuAqU3jqDJaYqFtdpYSvF/D0LHItTSdYxjNnaFZTtLxFImee2voohpwoeTveMo3VYbR6KlG8quWEQWGfxWrMEBqJwtRVSrTdxV7LYZrr4efQavPo9QUC/QyWtIglLdANLqBUS8T2aQwxCR7kyjRbwecIjFO03fPIlWl8/RS6OIUlz2DJszjqAo66RNs9j1qbQW/MEepzxNYiymaOq/55AvUkoXYa8XKR2HiUUFvBlZfwlRUi/SyefIrYeBSjusg179uoD8MAACAASURBVIt42ikC/SzSxhxd74t46jkcZQVxPY8l94GhMwTqWSLtUXz5HK60gl6bxRLnMBonCfQLmOIpAv0CjnwWo7GCI58l0C+gVhbxlHNYzdM40jmM+mmM+hkc6QKW+Cgt66voG48jXXmUtYsrLC5/hOzEH/LXv/ta/ufPbOdvf/ou/vZX7+eZx+ZYW32Oi9Uqa5KMqMhoioqm11H1Koq2gWnXMcwGuiGjKAqW6aLoBobloFs2mmljuR5+GGM6Hrpp96wf3kAp2m849IOJPsyyHbfweiDN/nW+6+E7Pp7t0QrbdOLOwADyknI0GoQd/QnIIAjozSLave/bv00riv4V2LI/yeiDNztx0pZ4eYuh327otyza7UQj2g9Vrna6BK43aFRELwtB2nFroDZt98KMZH6StEz63/dfBhXtToTr2URxQKsVEoQeQejiejZ+4OBayfxE4GaHm1djHEMm8pLWgW+ZBI5L5HqDmUS/UdGffvR5Ef1JyMtDCMdQ6MbBoD3x8iZGPzToAzT7M5D+de3QG9ynE/kEjpYEDp6OZymEnk47snEtmdg3/1VQEbo6gaPhWjKhZww4Fv3GRuTZOIY6eF2tHgwzcl3aYUCrN9vo60kDz8U29UGwkAQVLlHgJZDNXsDhWWZi+YhCPNPEty1avv99wUZfcdp30waeg++aeI7Z41S4+J5FGDiJtjR08QIZwxKxHR1JquM6MpubX+M7zyzxjW8VOF/6K0Y+9i7mJt7LQu5PmUr9CV96/ATV1cdYu/gY69/5Nk89VuQvfv+H+fX7BT76ziM89J7Xcumxj3Ppq0cRV2d57hsnMJUZ6pUxGpUhrGaKoJlFev4Y8qUR7EqGjjaLXcmgrY7TUso41Sy1Zx/BqeZoq2WkS8cwK8NYlRPc9GdoXjyKcmUIR0wTaQXktSG0zRF8OUvXLhNpBZpXjuE2xvGb6eQAvaci7RpFQmmSWM291KpQsriNZP7R0QsDloUvZfGaGVpGCb0ymrQ11DxdaxpXTKOuTdIx5rjmzWLWTmDWh3ClCa55c6hrozjVFB2tRChlaV48SiCl8ZsTXLWLXPzqhwnVAh1zGnn1ONLqIwRKhlCdJFTTVJ77BIE8SahmccQJ9MowjjiBL0/iNMZR1o5x1SrT0Qto68fQ14/T0Qtcc6awNrNEzVnUtaNY1SG2rAIdI4/fTOE1UrTUAr44id2YwJfT+PI4kZ5G2XgYT0rTMWfomHO40jhWYwRfTiYiemUYX84SaUVivYRRH0Gvj+CriZZNq4zSsspo1XG67jy1i0NJ80Au0TJnqV8aQq+maZlzxMYM8voInlJIgJr1NNL6CPL6CNf8xcT8cfERWloJrznJzWAOX0phVIZoGzm27AKhnk90cs1xXDmFVhvCEkcGfzxqG2NIq8fpWEXCXhjTuPQQsVagZUwjrZ/AaqRo29O0zCnUyihmIzFaxOYUWmUUrTpKyyriqZM0145jiznMWoHmlUlssYRRzeDJBSwxjbh6nLY1i17NYIslNGkSU0pjiok5petMJQBSuYCtlzGlCdreNOsvfAalmmyVfb2EUp3AEDNotRS2nO9tiNNYUprG2iMYzXFabomWOY26OYpRH+daMIsljmPUR5A2Hh6wJaSNR4jMHNejWbTaCezmGJ6aZsubGtgxAj3Di615jMYIauU4badIbOZQK8cwG0kY5cppLHECX8nhStkk5BFPEJsJ30OrTKBsTBCoU7hSElrZzUla1hRGPVGodp0Zuu4MRn0cS0xjKxmuRYtIm8Mo1VFutk/Scso0N/rMjiItZ5r66sOo9WFcNY2rpQitDFrjOKGRxVNS2L3wxe7ZSwI9kzRDzEkCczJRlCpjqI3jhFYGpzcFSZob072gIounJYaRllNGb6Sw5Qxdfx5XyWOIk2i1NJ42TcteQFwbQ1w/Rseb7Z0NLVC9dJzYmqHtzCJXRrgRjPLD9wrsFW5ju3CQS2vnsYIC3bhMpCyh1ybQq1nqa5/Acz+GaaTZeYuAIBzk1sN3cTX4POJ6gfpaitCaoxMs0tgcxTfLdMOTXAumUFYn8RrL0DrP1bCALE5w9+0C+7cdYsdt22jI36YVnkPe/Dt+7z/dzn5hN4KwF+FQcnC/e5fA7j3b2bXtPvbtPcjrXidws/sEVnWFQH8ERzoO3RWal05g19LE6iRXnTF8+ZNs25PMMu57hcCV9XkO3yqwb+dBXvnKV/LMlXNEcoNHH/8rqmaWz3/+GHbjCbhRID/5awkkU3gla1eeRqufQHn+o/zVe97AXdsEDuwRuFT9Z7ruMfZtE9i1/V5uO3wnunoSS3kI2o/xo6/aj7Bb4Nf+y1tZOvkQpxdGef7rT/L0F+f50j+MIqpnCLRp/tPP/xC7hX3s372NKxslXD/NjegsdwsCOw4K5HJHcZ0LiM2/5k//+Ae4Y9crObj3Nla1PPXnT3Db/iTQuO/V+1hbK8HWPN8LirzuiMC2AwK33y6gbv4jt+0U2L1d4Kd+6sf5z7/xS3zhQonc6Mf5nXe/h9n5h1GNGUJ7itffnWhrDxw4QCt4DFuZg84ZWnqOQE6jV8eJ7GVi/1E6xgjPf/0Y992bPNdb9gmcOn2BIPwOXpClJa8Q1le4a6fAoZ13cvDIIVaVOXRjiEAa4rAgcNu2e3jlfXfQUPOsPv9JCJd40ZrnDYcFdgrb2LFLYKPxRRr1ecSLo/iVAlvmGaqrU+ibaVrqJNesBX72zQfZJezmjgP38cSpCaz1HEZtkmv+ClolS6Qv4EnTqJsTmI0UN6J5rvoLXPMXeeEbH8OVclwLFpMAe+0EoZa0JzxpCml1nBvhGdrmArE+h7w2QaTP0rIX8bUZpI0UbWcJtZrBFAv42gyROY9UyaI3p+j4p3DVMvUro7hyiaveUsJvMGdoOwso1eQgbuOFR4isWYxGlkAvI9Um6IZLKLVxtMYEtcsPE+p5zEYydQutArac6KM9LUvbnUatj2A0x2l704RGGrX6MNfCKTpuHkceQdr4LFeDIi07i1Q5hqOm6PjTxHYRvTFGY+04vHgBXy9iiCnE9SGuRUvE9gxaLYVWnySy5uh6y3S8ea48+xlutk/T9ZcGAWlsLdB2lgnUAvLGCHRO4yl5uu4cRj2FUU9xI1wmNGYwm4nxZCtYJrbmCPQySiVF11/C04oJD8mYpuXM4ihJIOEoedruHGxdoLkxTqBP0/UW6HhzGGKK0CwRmMl95cpYojfVS4NLaEwjV8aSkEQucj06NWhM+No0tlQYcCr6DYrm+hieOkVoJCYQWy7wYusLWI0ZXGUGpZJOZiRqouAM9AW6/ueTOr8yT2AuEDuJpSMwl3GUBVrOOTxtCamSxzcWaHknsdUpAiuBbrb9RSylgGeUcdRpWu5yb+4xhylND+CZkb1EYC7QDc7Q9k6hiyWUWh5PLaPX8/jaLL46x7XgHIG2iCXOYDZm0Kp5tFqBq8EZbGmK0JjrtTAWqF0ewtemUKuT+OosHWcFuzmVgF7lLFp9BFXM0vaXcY0ycm0STcwh19J0w5ME9hymWMSRS5jNbI8pUkKr5XDlOTx5EUeaxxKnMRqFJHBq5pPAr1og1E/iaadprJboeo/xYudJWs45lOoUhjgDV5/ElhdRazP4+govdp6kvprDlpeIrbPE9jka65NY8gyheZK2e5b6aha9MYstJ2pTtdd00msFIuMkjrSAIy3hK6foOo+jVWaI9DN48gpWY4nYeBSrcRKjukTX+QK2vIwhLmGKK4TGBdrO5wn0MzTWcrScU9yIHsOTl9Er80Tao0T6BWxxGXWzjK8m3AmttoIjnyMyHkdaX8CVE3Bm7dIMLftxlMoCRmOFtv0FWtYXMBtnCbTP07b/gc3nV5Aun2fL/iam/CX+6akxLpz9O/7s3ffxxz+7nb//ufv4g/tvY+2pc3z3ma9T0w02FJ3NegPLsmjKG4jSGnXxMppRRdEq1Bub1Go1DMPGDUIMy8ENQiRFQ1K1JKSwbMwe66HfbOi02oPZRzuKk6mH6xH6yXTDNq3eQXv80n3iDr6TWD8cy8XUTOKwRSts47vBYFbSabV7k49goB5NuBjhQBk64EK02klbIUimE3GPB9Ftd+j0uA/9r/WDin5A0WdWRFGUgDWjGM92kiCmB8BMWh5Rj1HRGTQ1rna6g6Dk2tbVl4Cevfv5vdbJy4OKOA6wLJ0w9Gh3IsLQIww9PN8mCFw82yH0fQRuXOXGVhvHUHFNDcdQewBNazDV6M8mtlrB4KD/5QGFa6p4lj4IAvq36c87Eg6F1ws63F444Q3CjD77YquVtDD6cM3+NKTf5Ig8uzfbsL4veOg/35fzNPqBStwDY/q2hWcl4UM7DJKph/2SCaQfXLy8JZI83svaEmGQfO44A+Bm6Caf91kV4cuMIe0w6GlIE4hmtx3Tjr9fb+q5OmFg4bkardghjhzCwMT3dKLQxrEaBI6ErjQQFZUNtUlDfZ7PLX+YzMd/gn9e+gO+ffa9/GP5v3Ju/Nd5ovAHfOr9b6X+7TzO5lkqa0/xjS/N8tHf+zn+8mfu4a/fvIfjv/VqLn7+I1TXR3GkHPLmGLVLQ1hiEb2Wo7k2jlpNY4rZBNi2Po5VS+E104nlopnFFXOYlSxuPUvQzKFcOcZVu4RTH8VtTGBXJ3CqGbzGBH4zTdhTirbUHNLlh3FqY/jNFB0jmYwoq0dxG2N0jBxeY4xITuM2RomNMWxxCKM6nLQy1Cns2iR2PZl3WLUJXHGSUMnjNNLom6P4UpaWUaJjTqOtHSdWc4TSJE59DLs6SkvLDcIR8YWH8cUM1+wZAmmS2nc/RSinueaU0DeOoa4mDY5QniRWMwTSBJ44SqylMKvH8MVxWloGTxzHqpzAbYzSUjN44hhObYSrxjJuLU8kF9A3TtDR83iNFEFzkubFY3zPP4lbT2NXxzA2h+iaBTyxx6ioTuJLk7jNCVxpjNiY7LUOJgjkPF6zQNvKYzeGiY00oTaB0xzDl7OEyhRdcymho7tJXdYSU0RGCbOeJlBLtK1Z2vZszwgyjtWY5EZ0EvHK0EA/aovJZKBtzdB1Z1ErIzTXjnEjmqftlLj0rQcSNoKaoWUVic0CjStHuREv0HGmMRujeEoaWxrDao5gNIbwtXFiK03Hy6JujHAzWMRppFA3TuBLCRjUbowSqKlEK6dNYksj+PoYrprUdwM9w7VglkAtYjUmsZtZArVIqE8ldeZmlrY9S6iVcJpZLDFDoBbxlQKulKNlllE3x2iZyet3pDSWOEagJZ+HegmrkSXQ0rjKBL6WxmyM4mtZzEZiIOnYiaZMb0zgqjl0cQK9MTGATxpiYiBRK8P4WgZPSWM1R7GaSdNBrx9HF08gVx/BUsaI3Rwtr4AhJfYLT0/RCabRxREaa58lNLJseVOoPUPJdW+ajlvElsZQNo/jymna9hTS+hBxrxlhieOYjTFCPU+g5XvhzjgtcwatMoEjTWLUUnTsedTNSfRqFr2a5lqw2DOs5HpzmyyhXkTeGMZXcliNFDfjJcTV44RaEVtM07ZL2M0JXHkCUxzBaAzTWH+I0Mqg1o8PJh2ensJRx3G1CWz1BJYyhGeM4hljRE6K2E1jSMexlCEiO0NgpjGaydlPW5nAUdLoYsKviOwcujjSM4PkcLVkgmOIab7XPYWlpvDMIlJ1lNgv0g6ztIIim5fG+coXH+ar/zTH3r0C2/YIbNsvcP6LJ3n8yTzVygyV9c/yy79+C//0jQf42ndGuLS6xK+84/Xs2SOwc5vA4X2HsS49zfe6j/PH738t+w8K3HHXXiR1hTiYJFQmeNE/zZY9T3NtBKWeY/3yFN/+8hSvec1Otm0T2L5L4BvPLvIPT59A1hZ57rljZMffzWL2Q5wvZiiO/RYf/F+/kEAsdwh87FN/wdlzR3H0M8TWAvrag1xzSnz3yx/hB18l8IXHPkxzs4wfPs7q5hSH770VQdjHHYf2EntP8mu/dCv3HNmDIOzn+Y3ncL0VFOOLVLWT1KsLhM2ncMUcH/7gG9lzyy6EW7bzjv/4k6xXHsNzv87tBwQObBd4w6sOc7Ut4iizvPlHklnK4dv3sFl9Acd+lmZtlrf8iMB9h17PLkHg4vNFrl4rE8YPc+1qmovPfAy7OYejDPO2+7dx275dCLcIGMFT1KUM3egCtwpJ0+PvP/FnOM4Z1lc/xk++VeDOw7u4+1V3813lC3jqOL/8M0eSBsS2bTy/eobLlRxPPP4J9gvJ9OPt//4tGI15fvXf7WDvNoHb79yOan+Frz17lMAeJramsevTrH7nU7zYLfOhD/4wh/cI7BLuJDC/iaV+jvpmCrk2Rsuao60tYqylUC4d42anwA//G4Hdwi5u23sfD376g9Sry2j1KbzGKWTx77D1Se5/o8A+QeCufUeQVr+FK6/wza//LsI2gTvv3s9ffOBdyNULVC5maKyO0vWneMfbBXbdsp2dgoDc+CKWPsP62kexlIe5/LVPYlxaQhVP0BSP4gdzvO3HDnDngVvZLWznsVPjSPUpnEbSsIvUEurGBJaYY8tfwJLSVK88hK+U8KQirlTAamQx6xluhKew6lnktTFaxjyePEWkz6JspDHrOdrWIr5SxqhmMcUpLHGKUJ9PtIpamUCfIbaS+rwtFRIFpreI2cwlGlKlSNtZwGzmsKUCoTHD1fDkoClgy8ncwtfzyJUxfD1P7BQxpRE8PYWrTeLreWw5i6/nk5mZU8KUxrHkMbrhFLYyhiYO4ZnjBFYKpfYwjjKGp4yz5ZZoXv4svpTCbIzxvfYSlRceHKhLb8YLNNcSCLSnFbkeneTyM5+GrbMJKLgXFFwNl+jY80R6GU8uEihTgyZi25rje62zWPUiRjVPpM1xMzxNy5ztsYKKxMY06uYYsTHNtWAJTymg11L4SoGr/iKunEdcHyI0S1yLFnuzwwyhWSK2pzHEFJXLR4nt6eT9MgqI60M4SpYb7WV8vUBj7QRtd47ILBPbMxjiJLacI7ZneLFzGr1WJDIW8bVZOt4SWi2d6JzNIlejBYz6NJZYpmWf5Hp4FlPM07LnaDmzvNg5hbyRwZVn6HqneLF1HldJ5juhUcaWC7jaAq62QOycwjcWkKtZImeJlrdMYM3h6wvYygy6WCK0FtAaOdr+0iCo0KppbkQrBOo0gTaDK03RMhaxxSlCdR5dnKHtncWUZrHkGWLnJKZUwtHKhNY8W+Y8xmYaZWOcUC/jqCV8awZbn8LUinScU3jqHL42R2TM99oOSQhjSTm6XgIWNRoZXuycpuXMUrtyDEuepOvPEtlTuFoOR80ljUs9j9YYJ3bKBGYRq5lYPkJjmo43i6vmicwyjlxCqWRpWctJkKKXe/9fijhymVBfRq1M0zIv4Eor2OIS0toUvrqCUZ8hNk4hredx1SVseZ7YPk1zI09onsLXTyJViii1Kdr2Ms31NKG+kPwcrVOY9Rli4zS1Sxk8ZR6tWmTLO9fTzK4Q6qdwmkuY9XnUagFlM0/XPYu8UUCtTKFslLgRPkFztUCgL+DKczjSPFp1muZaDleeJdBn0OppOvZ5fPUkysYUWqWMKy0RGacxarNYjXkMcYa2ew5LWkSrz6PXl4jNx9Drp9CqK/jaWfT6Inp9idC4gNU8ja9dQKutEOqPI62f4Zr/FZqbp9ioLfHP3xlj+eQH+cyf/zQfePvtfPJnf5Dfed1hnn98DrH6DBVlDdOSUdQ6qlhBlC5Rr6yhVhUq3xWRLuu4socmSqytPoepOViG2VOOOgS+jmHUUZVNTLOOY9mDeUTrZRyKVhSz1eniOQ6u7STTCM/Hc9ykeRCEbLU7REESRgSuh9cDZvqu1zvgTyYf/dmEoemDgKHPn2hHbVzboxN3CdyA0AuJgxjX8gi8ENe28XsQzrD3vPpQz354EAUhvpuEAt12mzgMe1DOnq0kDGnH8SBcaEXRgF3R16bGYUS33ekxOF7iUvTbI/1pStxvWQThoHHSfy19lWk/nHEsm7A3lxG4eY0Xr3UxVYnAMbE0GdfUMJQmjqHgmloPVmkNQoJ+QBC61oBJ4Vn6ILjozyu2WmGPVeEPwoZ+cNGHZfb5Ef3r+tf//wUVLz1+8H2gzz43ox9a9IOGvnrUt6x/FVS8nLHRZ270w4pOlMw4opcFEu0guW8nDJOAwvdo+R6twKcdBMS+RzsM6IRh8r177Ys+k6LTiojDgNBPFKdx5GAaEoFnEPgGcWQTRzZhYBJHDq6nEfs6hlpH1WQq8ibPvPA4M6k/4PHcr7N84qcpfepHeDT173g88/N8sfSrTD30NuaHf4Xat4+y+o1ZPvDbP8a7fmg/f/j6vXzwTYdY+otfZO2LH6exOcrmlXHWXhihvp7Gksu4ygxqNcP6dx/GbuYJlTKumKN5+RhGdRSvmcZppNE2JoiUMtZmikguoKwew2uM09ayWJXRHiyyiN9MEcoZ3Po4QTNNS8th10YxK8N4jQms6jDG5nG6Rj6ZRGhZPHGMQEohXXoIsz5EpE1i1sZQ1oZxxQyRWsCsjdK49CCxVsBrTiYcDDk7mH1IV45j1ca56c+hrQ8hvvBQ8v3VHMbGCYyNEwnEU8phVcZxahO0tQJds4i69giBNMF1d4pQyhBKGZzaGLEyyVW7iLF5jJaWJlImUK4cxamNcN2dxqmPoq49jFUd5qZfTrgT9TzKlWFuenPo68do60nYETTTKFeOc9Wax2tMEis57FoyEXHrE4RSHreeRd8cJtZzWPVhPHmMLaeYKFLrk+ibKaz6CJGWxpVGMKrHaBlZYq2A08ihrKbwlDS+mumdhUqmFEY9hdXIYNTS+Eqht1PO4KtFWmZ5cNDfXBumY88NDu49OUdkFHvtjAm06jCBlh2wIexmT3lnJBvi+uWjbHnTBHoGefMR9NoQsZUhNFKY4nGa65/BaUz2fmYZ9M1h3GaKUJ2kbeZxxNFeMyDdA01OEFsZAn0SS0xmFX24p68UcOU8npzHkXIEahGnmR1cb4mZ5LpmlkArYYsZXCmX/HHeSGM3Uzi9mYUjpWnbMwTqFKGRoWXlaVl5GqtHMRvjtO0pIr2I3ZzEEFNcixaJrCkql44mWk6jOAgqkvdghtgsULn4aYzGMC07h6uM0Vx/iJabJ7KzSJWH2bj0SXTxBJY8iqenqK89iKOlsdUUjpoaMD66ThFfTlF/4dP4ahqpx4FYffbjCWhOzSdK2uYkRmMUSxzHUzLo1TEcKYNaGaPrzKNXU8l7qyaKWk+eomMtolfThFoRX02YFUZ9nC1vrueJH8US0+i1ca4FC2iVMSK9hCWmMOpj+GqGQMug10+g108kQYWdwTfS+EYatX6cwMoQOzlcbQKpcpS2l0dvnkCpPULsZFFqj6A1jhOYaXwjRWBNYkqjaI1husE0kV1EqY309ukpfCODo6Zw1EmuhnNEVon66nE63hyxN42lFNDEDO1glsjL4Vs5PvZ/foIjewUObU9MEjuEvWy/5VbuOHIvtx/ahiU9TTn1Pg7uTcCKe7YLHNy9kx1C8u+dwk6uPLtGJC1RvTLCvn2JcWHnboFGc4lOsMA16wL65nGuumVis8yX/+EB7jgk8AN3JgaIZEJyK7t27WLnToGZmT+H7z1Gs/EwlbUH6PgpfHmW6dSfcmCHwKF9As985xyO+QRyNQ9b57lpn8Fcn+ErF47yujsE9gsCd+wQuOfwQQ7s2IGwTeDee3ZxdvkoV8N/4ukvPMSebQJ3HNnG7r0Cv/+en+Adv/hm3vSju9m7XaD6rfNEyjQf+uDrOXJwP4eOHOTArQK3HRY4uEvgvkNH2CMIfOxvfxdFOU3l0gRv/iGBA3sF9u4ReM2r7+HO2wW2wqe5sPJ+tgtJqHPnkX1M5Sd5xy/9LO96589xcL+AbT3DVlDgN38tYX/s3S0gaRdY2zxBxz/HG+8V2L1nB0PHPopnPE5o5njkE+/gjr07EQSBDf1pYivDvbcK3LprL/t3H2D7boG3ve02bt8rsF/YhrBNYGb6AbRKHm19hn09Teq//5m38MTnJhga/RPe9etv4RV3C9jGP6AZ8/zGu4+wbbvA/n1HkGuP0azOIdfTXPnup/CUaUJ5nrA5g7E+wZ+//03cd5fALcJ+BOFW3vCm1/DWn7yLd/zSa7jnVoEPf/BXcO2nmUj/Odt3C+w7IPCqV9zKB/7Xu9i/s2cguUWgWb/A2sVROt4yH/qzH+Ndb38Nt28X2LH7ANu2beO3fvtX+a+/82OI4iJxcIG7Dgn85jtez5/9z5/nS08M8Ye//1Z2CgJ7hR3ce2gfl58ps9Waw2mkCOUCXrOIL5exGoUELGjP0HLLSGujqJsTxMYMvlJCq6SJjRn06iS+MoVVzw+mHpvPHadlLhDpcxi1HNrmJKG+wNXgLEolS/XSSA9GuIAt5dEbGRy5SGwl7ILm+hiOUsRVS7hqCV+bxlWmcJQSVjNP7cpQT/WcxVYydP3ZhDmj5zHEUbTGCXRxGEdJ4SiJ3aLtTg+CCk+bRNw4im+kid0cujiEo48SOZNY8jCRlcFujtJ1igRKGnX9GNL6cba8GfTaKL6aQa+NEuo5tOowXbeMKWa4Hp/EUfIDroOrFvD1xKgR6zODuWTbmqdtzeM088TGDNf8ZdzmFKE6S6TP0Tbn2XIXkdZGaFsz3IxPEqhFlI1RWtYMN8Jl9FqKUJ+i68wR6VMDNk9sT3MtWsRspnstsrkeIyhNbE/jqjnkygihmcwTQ7OE2UwTWWU63jyOksdsZrgaJi2NPhDaFEv42iye2guY7KR9ptbGk8dS53GkGTw1MVN4agKotJo5rkUJS8FqThObi1wNTtNxkylLYCRhhastoovThOYyobVEYC3iajNE9gItd4nQWsbXF7DkaRy1jG/M0vaWsJQillIgMGcSBoQ6RWDMolQzOEqZG61H6fpnsOQ5YvsUrraALk4RWotE9iKOVqa5mSJSp4m0xL5iP4+WhQAAIABJREFUN/OJ/lObwlSKmGqRjnsKT5nFU2exxCJWs4C8OYGrFJM5TjOPp/bZKVNYUobAKBGaJfTGOL5RwFGzmNIkoZXYVtreLFvhPFJlGFcu03YWcZUiW8ECZjONrydmFFMsEWjzhPo8kTmHVpvEaOTY8k/Tdc9Ru5ihZT6KUZvHEhexxQWM+iyeskRkrCQhkjSPtFkkME7iqIvY8gKOskBgnMRVF3GkWTxlgZZ1Gr1WJjJOo1VmiM1zePIKrjyLsplnyzvH9eACW96jdOzzPPuVh+nYj2LUS5jiNKG+hK8uYdZnMOqzbLkXcKUljHoJX10gMk5hNxewGnME2iKBPounllA3p5E3StyMnsBXT2LUZ3GlJSxxnkBbwZFP07Ifw1XO0FybwW6exlPPYzfPoNWWMRpL+NpZXOUstnQatbpEbH0eSzyLVl3BqF/AFj+HVDlFXTqNHj7B1742xAfe82r++Gf284E3HOZ9b34FT06f4MoL/0zTrKDpNRrNKwR2g421r/LVp85z6dtP4zQruFIDq1lHa9bQ1QaarGMZJo5l47s2nmNgGhKyVMH3dFzbHjQZ4p7+M+4FFwPoZY/bkBg7XoJutnqAy8H9egBO13YGbAnfTYKNYBCARIPAw3dcOnEX3/ETnakfEbiJ8jT0IxzTHcA7+9OQqBeQ9PWkfTvIYLbS42f0AZ39r7+cMdEPJvqNiX540ediJErTgE6rNWhZ9AOKJPRoDVSpnu0QBS9NXPrvY6fVptsLcuIwRODmVW5e7WBpcs+YYfU+NwgcYwDS7IcDL2c+9I0agWMMWhP9sKEfMPTNH4OpRS+Q6AM1r3fjwX3aodsLKNz/z6AicExi3x6YRV5qPlj/6mMrcAcMif7lXwYVvq33HtPpBSHaIPhIFKfJjCPuTURi3yNwbDpRSGBbBL0Gxb/UmnaiMNGWhkEPptn/GBKHySTEdx2i0MZ1VDxXJ/BNwsAijhyiwCKObAxDxbFkxOplGs01NHODs2eOc7rw3/n60n9j86n3sfDwD5F74Ajpv93NubFXc2bsB0k9cDcvPPn7fO3U3/CZ9/4En/mtt/Gnb7yLz/z0D7Hw/new9oWP8Y2n/4Z6fYZLF1Osr6aprqcx5WnkzUlql4axGnmMSobm5WG0zVHqFx/Cqo+jricO+Eid6YE1U3SNEsbmEH5zAqc2TijlaClTOLWxHggzTSRnMDeH6RhFYjWHUxtDvnIUY/M4V+0iHT2HuvYIbn2ULatA18yjbvTmI2oRr5lDXj2B25wgUCcI1FGkK8cTNWl9AqMyhtNI9/gMaYzKGFZ1hKCZxtwcxqqMYNdGieQMbS1PKE0SSjkiOYdbT2FuDif60+YEbmOUSEkTK4kO1W+m6Oh5IiWNUx8mkEZp65M49VH0jYQzEauTtNQMZuUEW1aRUEoRNPNYlTG2rAJ27Thm9WFaWopAGue6O42+No5dTdE1S2yZRZz6KL6YJlaKtNVpnMYEsZ7DaY7iyWM44iihmsA0Y7WMI47RsXKE2gRm/Th2Y4SONY3byGNsZnGkFGrlBHYzRagX8OQcdjOZQnhyAauRnFG/6i1gixkqzx+l685j1NO07Vn0agq9OoHVmMRTchj1cWKziLR+rOelz2E2xrGbqcEZKbMxjq9muOrPsuVPE+pZXGUCT51Aqx3DkUdQa0cJzQk6PQaI25zkqlOmZeTx5RRuc4y2mcNXShi1FLFZxGyMYoljvdeRx2pkB20KT84jb4ziSrlBaGHU09jNbNIg0UpI6yO0zDLS2jCulOtdCgRaEbuZ2CjcXlDRssr4SqnXppgk0JP30m6mE0ilmlxsOYNWH8cQU3T9OTwtj9lMZiCOkk1mL+I4kZHHbo4TGhlcZRxbGiEyJ6mtfQa5+ghb0TSRncUz0pjSCLp4gtjJoTdHMeVxXC2d2DPkCfTKEB2rQNvMU734KVx5guvhLIGWJdByKBvDxOYUlpjGbIzRcaZQNk/gNCdp2+Xe9GeCxuUhtFrCpqhfOk7LnKNjLRBq06iVEQItx814mY5TRlw9jl4b42a8TKgX6dhlGlcegfYpGleOcT1YwFMyPfNIisjM0nYKvNidp772IFvhFC03TzcoIVcfwVHHMZrDBGYWUxrDUVPEThGtMYzRHCWy8zhqCqV+rBdyTGLJ4zhqCltO4aoZbGUSUxojdgrYSgpLmsBWJnGUDFvBAtXLj+DqBQypwI32o4ibY/hWDrEyxMrcezm0U+B1d+5gr5BU/Q/t2ceBXTt45ZHtGJUnkS8v8Zfv+2N+4K572SPsZJewg7sPHubfvvEVPPPNk1x8bgmz8RDd4DRv+IF97Nq2hzuOCPj+o9hKma76BZpXPk2opbkRLZEbezd3HUrOrN++dxcHtu9nu7CLg3t2sXObwFeeHuYbX32ATitLHDyMY/w9yuoJrOoSBwSB2/YKfP78QwTmaWJjmhveLNqVCZTLeXjxEn/3/ndxx06B24Xt7BF28Nq7XsuP/OARvvzUMN3wAjeCL1F5rsDoI+/k8EGBnbcIHLpFYP/2pBFxZJ+AdeWfCaVp0qO/nKhObxF49etu59C+5D3aK+ziN3/lF/HtL9HqztF2zvDE+U9wx60Ch/YnAcyBXQKe+iR2c4m3//I+9h1M4J07hYMc2HcvgrCdO+7axZXNf8SST/Cf33F78jPYIdCUTqJpOapXxjmyU2DHLQITxz5Cy3iSrlXmf7/3R9kvCBzacwtN42noznFkT/Lcfv89v5fYOnYloNLbhbt49++8jcC5gFUdo60s89bXHWS3IHDgFoHbdwkIOwT2HtzNkTv2IatfZb02x6veIHDoDoE9+wRWnyshVorE3iwtbwa9msOuzdLRT3HTO81vv/tN7N8rcOeRVyLs3JdoWnckStZ92wR++PX3YhrP4re+we/80Zs5eERg106Bfbu2cWDnDnYJAg99/I+orhWx1Szf+vJHOLAtCZz2CQcRtgncsnM3O3fuZNtOgampB/j6VzPcdVvyGu86vIs7bhPYvi0JhI4c2MtM9kEMcR5LOYrbyOI2Cjj1EpG6SKQtIq6mkCspXuycQa9O4kpJG8CTS9hins3nHmbLXaRjz6NXMohXxrgRnCbUklaFeGWUtrVAbMxRuzSGWskRmYu07EU8tYwh5rCaCXTSEBPNpt5I+AUtex5bKqDXM7hqCUdOLnp9kq1gEV8v4utF5OoIjpLBVQto9TEcNU3HL9JyC1jSeMLM0YpEdonq5c8iVYaI7AKRncNRx4mdLN2wRMvPIm4+SNvLcTUoEWipnuI7xQ1/hlDPo9dG6LrTeErCObLEca6Hcxj1UVrOLHJljOvxSeTKGLacIzLLtOxZmhsj2I0cHXsBp1nArGXw5CJb7hJOs4C8PoavlGlbC5j1HNpmCqeZY8udx5NzGLUJrofLbHkLg1D9qp9Mb/TqBJaY4VqcNCn6v2M63iyelscQUyjVUbh+DrOZxhBTBEaxx+vJ0nLKvWZfAUfJ03HnCYwptHoKvZGm482jVMeJzHl8bQZXmUatppErE9hy0hZRaxO07ZM4chlTLCGuJbff8k9iiFlql4e4GV/AV+cwxRJqJUPbSXScLTthXzjKPLYyR+ys4GpzXI3O4ZtzBOYcrlbG0+ex5DKePkdoLWArUxhSgcCaoe0vErhzmGqRwJkj9pf53vXHCd1lqmsTOPo8WmMKV50nsk+i1gv4xhyxs4itlOgEy4TaNFYjR9ddxO6pcF1tCkebQqlP4ilzRMYisbmItJHC18q4yhSWlOhXbakwsKJYUg5XLWA2J7HlTPK7XkzRdsrY0iSmmMKSJvH7EOpGCkeaxpaKVC4mtixfL/TmH1kCbQ5XmcVuTqH1FLGxNU9kLiGt5wm1U3jyCoF6CqM+hy0u4KvLRMYK0nqOjnMGtTZNZJ1CrU3hactY0jyuuoRvnESrT2M35/GVZdRKmdg4i7IxQ9v6HMr6LIFyDkcqcyN+lObaJGvPDtO2z9AyT2M15pDXS3ScU4T6EvJGnthcITZPE6gnkzaFegpPnSfQlvHkZeT1KVrmGUyxjFbNJa9FP41WLdO2zxGoK3jyMk5zEUdaJDbOYDcv4Mqfw5EexRTPoNVOYjZWMMUVYutz6I1FfO0snnoWrbqEXj9JZDyOp1xA3lii4zzF81/L4GiPIypnqOmnMcyz/O0f3c+f/NxBPvq2V/E/3nQnT82P0tj8JnXtMpX6s9Tr3+LZb5zn82fHWZ7+FOfnP8szT8/y3FdPcuXZJ3GNKqbWRG5KOKaFbZh4tpMAKsMQQ1MwNBnP6YUKPV5E34IR94wY/bCh/9E2LXzXG9w2elmAMWgZ+AG+47LV6SShRRjh2jaB6+FaNq6VtCQSJkWLOGgRuGHPFhINggvfecnI4bseru18ny61E7cGj/9y+GZfhRq4Hu34+xkXgefT7c1MLN0YzDn6LYluq52EKL1mSH8y0mdqBJ4/ULg6lj14fv0gpx+AOJY9eG6J9ePGVa53W3iWjmMoxL6DItYG04l+wyBReVqDcKI/k3j57OLlwM1+yLDVCnusCXPAoeg3LV5iViTNjKvtBLDZh2/+v4KKfoOi3/BwDHXwXJPn8xKcsxO9pA/tX/5f04/YdwbzE8/SaYcJm8M1NWxdw7PMhF/RA2+6pkE7DHANfRBQ9JsV3TgatDg806TTiogCbwDSTNoVfT2ph+/qtFsutqUQhTa+ZxCHNmFgEQUWlucS+iZK4wq6usal1S/z/vf9Bx6b+xPcZz/FM+f/B/9U/hW0b/53niq/ifwDt5D96HZmHryLR1P3k/qbNzD6Z/fz394g8N5XHeYPbtvJI++8n2dP/28seYzNzWleuJhiYz2DWMsiViaorw7jSEXsRgGjkkFdHyNUCnhSYrSwain8ZoHKd4/h1XNYm+ME0iTm5hBOfZRQzmBtjmNtppODfDFpVdjV5LpYzRJIk6hrx2hpGUIphbr6ML44TiinCeUUfnOclpohkHOo6yO09GkCuYAv53o6zhNE+ijX3FnsRqrXIkhh11MY1TE65nRiAamPY24Oc9ObHYA6u2aRQJqk8cKDdI1pWmoRuzrOxrc/Qaxk/i9Zbx4tWWLQ503OcWwTcDDJwQESw4kJxMQhIDtAfIITzBISm4PNCWBBwm4nmEWIHSSk2Xp6ef2W2veqV1Vv757eZkbSSEiy0CBp0MxoZrr7LbXdfd/vrapX73X3zJc/blVNi/xRp/u9erW9N/2m7u/+ft/HmdPA7K0gvvU074bb+EIee7COfnQZZ7iGL66TaDmEt57k3GkQSFl8IYN5soIvZEi0ItLdZ4mUArFSJVbLGCeX8YQVPHGFRMsSqVkiJY95kiOUKkz0lF1h9RdNjyoPnB2mVoNIK6X8Bj2PdP8CoVJiYrZ46O/jiBv4SpZIy2EOr6SmDbeNL9VItC62mCUyKgRamdisYwl5YqNJqDXQ+zmO37jAzN8m1BvERhPpcJXYaGIO87hSGeVkA3NYwJXLBFoVTykRmzX0wRqOlGPqtnDlNKRIrBrKyco8sKhijjJ4StpUmLg1IrOIq2xgS6v42gaxldpgPLGIL5fw5SJjs0ag5AnUPK64gTUqM7bahHoVXy1iDDdIzAa+UsPoF5GP17GE4vLMlK9UCbUUAuqIJcxRYRleuFIZfZAj1OoYwzy+Up0r+KrzRkWOQCvO1abp9MORcyRW9T3lqVFHH6QzmZm3haOUlm8aE6dFaNbRRhlsucjEa+PKBSwhiyVmGNs1Ar2ANriC0rtIYpcY+zXk/iWUwWUejNtooxUG959etg40YQ2xd5nYrnDqN5GOLmKN1piYFRK9hKtkSawK/bee5lGyjT5YZ2w351aUPI6UI9TLmKP0+9b7ygXMYZ6H0T6x0cIWs0zdTXylysTu4skp7E06upIyRQYZZl4HTykvgw5PKePKRUb3LnPqdQi0tK0jH6c/e2O0RmgU8dQcrpZF7l8iMAs4agZLXieyS9jKRmr1MCuEVhVbyRNaVbThGraS5zTYxBAzyIP0tqFVxJTWkXpXMMUMzA5InCamtM7Yq+HpRSwpi3SygiHmOIu2McVCOvlwdwmMHQaH6wi9Fc7HO0R26n73jQ6hfQ1V3EMeHeBbt4mcPRw5T6htYGjbCP0ugf1p5MELGMoLBN51JHkDx99g6q3x2udyfM0TT/A1T3wtkvgZDLOO1FvlgXuHh1EL5eQSZ2GXh+MbGOIWX/qLDKrwMp75JQ5PCnj+dTz3BpF3G0vpog4qmEKZ4d3570S5y0T/OPdfrXHq32HqdvHELLFSYOauE6grhHqW4b2LPJq8yN3X8vTudXn1lSKO9BcooyycbdP7coFIuc67sy3GwRZ/9R86fP6lDd764k2E/h3Ka78O/iFTrcsv/dw38Def+I944oknuH/vL7hza4UXn7+IK32eh/Eb+PY1RPkyY6/D2Hse3nmdl25d5RN3Mhy/tYev32Z0v8w4qjI4WePVV65w8+BJLj33C9x+4Rl09wZWssvhG3/C8F6ZL32mQqf+u6hSm3cf3mQWXuf4y0U+/fEr9N44wBvuMfrKR7n3ypO8+nKdz3ysylfeLDK6/xRf+vQFspd+A0t+lc9/tsKH/vBf8pef2uTkrz6Hqt0kNDvMzAJjpUasv8yN7RU+/Ds/zQd+8X/mzy5+kHz1Ob706k1E4UV0bY83XltjY+0XeOlOjsS9zeBwg8RrEtkNLKGBfL/OQ/8FZs4BhvBJnv3wL/L//Mr/QbfzLKur/45/8eP/gLULH+Qjv/Nb7LUu8/oXmojDDtPxJ9isf4Cf+NHv4gf/8Xdy+c/+gDt7z+BKLzB1bpFYW/jKNr/+C+/jV372h/m3P/9/8oM/+E38ws//c378h/5HfvLHfoCD9jO8/WqD+1+ukr/8fr7z27+Rb/2vvobv+Z5v4l/95A/wymf3SJy/ZOYfoA0+QqK1CMQGkdJlbOwTajuE+jaWVCM02zwI94n1TZTjLLHRZubtEBubjO6uMra68M7LBGoL4d4Gkd7h1NllbG7hyU0coUZi7WKLTYxRjbGzuwwqIiudf9hSFVet4yp1zsJ9PLVBYqeKT3WQRx8WCY12CtW0N9ODar+DrRSx5QL9u5d5NN3HUfOPWYGaOEoKl3SUAg+Sbc6iDq5WYOzVl3wcXbyKpaziaOu8O+sydsr4apbR208zcxsw3iGx6wiHl3h3srtsUignVzkPOyRWCrGUTzY4i3YJjeayieAoFcZuh6mzjXqSJTHbjK0uY6uDK9VIzDa2UGFqb6P10mldYrZxxBKR0SDUq5yHW0vltyuV8dUaY7vNzN/GEop4SpXAqDHx2thyEX2UJTTrS7hxOiVIDUwTr83EazP1O0vgsKOWOPW3MYQCgdFg4nY5i3aXBhBPS+0ivtZctl5O/R1sqUJobqIPi8TWNoHeIbG3Gdxdw9c20Yfl+cSjw8PkNsawhi02CI0ujlwntrvEdgdbquAbu1hym8Q5ILJ3cbU2ntEhcraw1QaevoWndfGNLpbcYBrsowklJv5Oyqcwm9hmE1NvoCk1DK2JOCwTevsE7h6xvYc6rBLZO7jaJp7RRh0WsZQqk2CHqbeDcpJlFuwRW500HFPT5xgYm1hiE1dpM3b2MIUallhD6eeJrDbaII8t1RAON3CVGvooj6/XseUSppTH1cqYoywTp4Ul5LHFtJ3oSAV8NWVEjZ29tGGkVLHlFAatDfP4WouxvYsjb2IJ9XmbpcvY2UY5KZFY15g4t3ClXSL9OvJxnUDbw1O2kY7KJPY+sbnH6KiMq25jSh0m/k2Ufp3IvsZpcIvQOkDrb+Ir+8TGDabOC5iDHbSTLTz5ecbmi/hqm9DYwhzVGdv7OFIbR+qi9ZtovSaxucvMv4Fwv4g5bHHq3STQ9tF6LXxlD0vYxFN2iPTruNIeM+8OvrqNfFLEU1uchy9iCV2koxqxeZ1Iv4YtbuFKO8TmdUL9ZczhLbT+dXztBWzxOtpgm8S5Q2jeIHHuoA22cJXrxNYLc8DmHq5yi0B7EVu8gyXcwhBvoJm3OBS6COIWn+j8Jr/xQ3+X537ku/i/vusbeGU/z5e/cIcT8VV6wit89jNNLnzk5ziof5Db3d/npd0PUrz0r1l58id57ZUW99/6FLLwNqoywnctLMPEtVziYIxreTimlYYXrvfeXCEICecH5o9PJ6K5sWOhGY2DdO7hWvZSW7oAbiZRhGc7+K6Loem4dhpQuLaDY1rpY8zDjHGUNihOx7OlLSTyI85OzxnHExzTXYIux3E8n2rEy+e3eMzT8SR9TovnMW9RuJY9v33C6ZxNMZtOl69tEWAs2BepkSRcBgzxnIuxaJgstKVnpzNCP8DQ9GWIsWhdePP7iMOIs+npcrbyxKOzKe8+mKHLAqFr4ZrafMZhEnnWkl3xOLfB1pXltGLRmFgEDI/DMx+fhzwOy1yANxehReQtZhb2smkxjYOl+WNx23Te4T429XCXgcKi/bH42sUlms8+FgHDeB5WjMOAwLaJPIvQNZeBTPqcrWVYsTCCLDgVnmWS+N6SS7HQkC6AnEng49sWSeCn2tPHgonQd1OlaRQwjsO0ZRHaRIHFOHGJAoswsBjHLqFvEkcOumPjWCq6eI9h7zU+98pt/uD3fpaNp3+a+tM/zq3SL3Gn/FO8cedn+Ez7e7md/S8o/fET7F76ZvJ/+Hc4uPTdfPhnvo4nf/Lb+K3v/s/54/f9fTL/5p8gv/Isr3/hg9x9c53Du2uYapXj+xfo3XsWSy6gj/KovTzWoIx2nMEe5lCPr+JJebSTdZxRmVhr4/SLc55CBl/IYg/WcAYZJnqTqdFGO1rh1Kxj9deWoUUopQFG2rbI4QzWsAerTIwKD70WznANd5Q2FCZWE1csYg+L6CdpAOEIGczhZXzlatoemOtJzUGGSKviy6W0TTHKcWrWCaUCzmADq7eGJ+TwhCyekMMXU2joRG8wNRroRyvYg/V0giHniJQ87jA7n2Wk2lJP2CBScnjiGoM3Pox2dJmJXk7bJGI2ZVOMNnBH61i9q/P7rxLKWXxplUhd59Quotx/Fk/YYGq08UZFxnqVRC1y7jZ54LbxhRL6YYZzr40v5/GVLFrvEr6SKkA9sYx+nMOTsgRKFnNwhUjP8W7Sxexn8KU6Zq9MbKYH+OYogzHIEOo1XLmMp1SZedvLxsHEbi9bFeYwT6g3mHnpPEDtZYiNJpFRxxhkkI9XeBB3mTgNpKPLeEp6cJ/YdYzhBpaQNggSq4Z0fInIKBOZJaZeDaV3EV/LMPFKhEaWWKvjikXGZgNHyOFL+TSoUHLERpHYaOPJNYxhhrHdINQr6RsBpYavNJbKt0XwEKg1AjVtXHhKNd39DnJERhNHKhMbTYxhnrG1OQ84msjHazhSHk/NM7z7LImVMjmMQQFfKy1DnlCvoQ+yWKNiqvETU11p4rTmb0Ay+Hp1eVEHG/hqibHdwBxtYIzWEI+eQx+uMHErBHp2abowpTV8I4+jZXG17BwuuUFolVGHV1H6Vwj0ImO7ij1aJ1ILnHtNzqNNBnefJjLL88lNAeVkFVss8DDeW4ZH6ZylldpThCKuVGFid3g07qIP1hAPr5KYm5y6W8RmA2O4Pod1rmMJOc6DLc7DrdSaYtSIjDqBlp4VlI+uEmpVJk4Trb+Kp+TxlBy2uI548hymtJa2RYw8wvEFArOQgjKNdK7hakU8vYSjFgjMCpacw5kHF66WwdNzuHqOwCzxcLKFLeewpByhVSNxa9hKesZVG60zCzuYYloNfzjeJ/aauHoLZVDjwfgmtlbE0Yt4xibvTF/GkLI4eg1Hb2MpbXyji6uVMYTLnHoZPG8F29zA1CqoQoPA2iUJOojCMwTBZVwlw3/7zU/wnzzxN/nQB3+dSfLnyNI6lrqKr60R6XUSq4Et57GVHJ5VwjJL6GoB26rhBWU8r44iFrHUJrF1gC22MYd1xtYugbjBmb1DKO0y1g+YWG08OYMnbuD0N5g66/jqJTz1Mo5ymXFQQhYvo4pXiYMGzug2iVPFUa4w/EqGSNnGUa7gqjnM/vM8Cre499oGttHhPHyJqP8xglGRqxf+F77hb389X/e3voHJ+ATT7BB4BSw1R2h10aUKrl3hfLyJIWV5+cUPYCo7ONo1tNEmrrbJLNplrDfwxBzWcANjuEJg5gjtIknQwDYKJHaRUO/gytfQhls4WoNp2E4NBMcNOLuOdK9KonSx+k9iDy/iS9dw1ZtoWoGzsI4l1LDEXe69nsW1W0jiGpHf4eRujih4AVssE4pX6b/2J5hSmXF0G6lX5OTLT+EHN9CUDuqoxtuvPsXM7RIoDexRG+FuC23QILY7yIOrKP2NdNMu76Mc17BGNR56LxFIuyhHFfRhlUBvoxxXCcSbJPKn0laXmMcTC0y0XSLhJrH4IsM3ysT6nNMgtZgaN3nkfRJPuIYx2kIWqhjzs69abxN/9CIT9VP4w30CoUkoVJkobUajbURpH9N6Cct6mcHRPrZ8kIKQD59FPcyQqG0mxi5mv8HJ6+vM/OtIxzkSp8vE3sIRK4RaE+n+OtP5x75SRz3JMnP3sEZVbKFGoLQ49w+whhUcsY4j1gmNbXytiy01caQGrtLEkqqM3S3Oon18rcnE3cbXmrhKnf7dFSwxPRAOjU2MUQlTKDML94isTQb3rjB225zH28R2A0sqEZo1ArOMOlrBUjZI3Dqx3WAW7mBKOSZeCsLs3X2GyK4QO2Uiu4Rv5kn8EuOgjNx/DktcZeJWGVsV7r/6pzwKO5x6Lc7CDraUwxiu8yDeIjIq899/6cRj7HbQR/l0OhHuYstllF4mnVTMZx6eXONhdIAn15jYW6gnWZjcwFfqmMMiM2+bs2AHWyxw6rVRTlbh9ABLKBJodaZuF1+tcfTaMwRanUfJAe+Or5E4rdS25G3iKCU8Lf1/TsrwSJkUizP4idNCOFpBHWykoUUhfKnWAAAgAElEQVSQPu/YTvkU5/EeSi+DJZV4EO/zINnHUaokTgdXrRMaLZReDlMocx5f593pbQJ9M23HWF0exNcJ9DaWWCcytkjsHTylja92CPQus+DaXO+ZhlRKP4c2amLLHUIrVYgG5haGVFs2KsSTIqG1Q+LuEdpbxM42vrGJOipiyhXEUR7X2cQymnhOF1Wq4ZhdTK2NLNZRh1VOw+s4agvf7OBqTSyliqVUidwOkd3BN1rooyKnfgo7NYUy8nGGh/G15fQj0LtzAOoOgd5C7ed4EB8QmR08tYkplAiNJqHZxJKKuFqZ2G7wINzGGGSI5y3DeP4eaaFUt4Q6plAhttuM3c05Z2QxJ9lCH9YwhTQ0jMw2rtLA17qYo01m/gvExnUsoTuHXG7hyh1CfQd9UMORWsT2dRx1G320SWDsE9nX8PRdDCH9ONQOsEZb2MIOE/sOem8Le7TPefBJ9N4OSq+IfFLgYXKLqXcNfVDHFtuch3d48wuX0PpVjGGDR8mLBOoOxrCFJ+8ydW/jyru48hbGoM3Yuol4v4Ej7eJKW3hz5ao16uKraYvCEbcR7lWIjeuM7Rto/RbG4Mbc4HETU7iGr93EGKXaU1PYJjBu4KnXiczbaP0dbOk6E+cTRMZL2OINfPVFYvMTeMaLDMRdvvhWDkXb5eXub/Kb//zv8qF/+vf5V9/6N+hc/B3uv/kyI/lL9MQ/p1n/APX8L3P/c0/x6f1/x43aT/PKC7/Np278LjvN3+bVv9zCNL6Cph1h6EM8x8R3AlwrwDbc5ZwjmLMfFvOPRbMimes8XcvGtWzGcTwPKt6zgMwm03lo4afch2S8vN2iYbAIPwLPW84xgvnnTydTAi9kHE0YR+P5ZcI4fu/jOAyXU4vJQl26DEXi5cxiPIdc2obJ6WTKOI6XQcpCkRrNw5HFbdLn+t60ZRGiLAwok+Ws5THN6RwmGnge0+RxsOe8STKfuMSLZsc85HninfPTx6Yf5lcxGhbBhWfpRJ71/wNNLr5+cZtFULBoKSx4Eo8bPxYhRRpmuPNg473WxIJ1sbiPhdb0ca3oIjhZhBfvhRjeMkD564yK0HXSYMJ1U1aF6+CZ771Ox1DxbX35epYBiOMQe+ltxkGAb6V2j9B10umIbaUTj8BfGkAWQUg8V5MGnrNUlC74FHGYzkAC3yAM0lAiiRzi0CYKLXR1RBhY+EmE7+nErsCg9zrtbpmPPv173LmW4TPXL/OZaytsZ36B2nPfxys3fpjblW+l/JH/mNaz38iHf/kJMn/4jbSf/R5+5198Lb/1T7+OX/r2J/i9//U/pfKRH+Dazk/y2uf+gLuv/jGvfOrXsOSLxG6W17/4u+hChtjpLIMK9WgVTyoQ61WUw6tYgwKn9g7esIw3KmL3N4iVAu5wA/3oKnYvm8IgxTzeKIsz2MATsrjDDJ6Qthx8IUco51DuXyRRi6iHF1Mg5WgDs3cV7egyRn8l1XyOcgzfvIg9LJDoVRxhA/XkIsevPUWsVQmUMr5cwhnllyYQ7XiNh14bX8hh9dZSk4haJlZSTag7zPDA7WL3s4y+cgGzt5ZOQpQCxvFlfDHD1Khj9tKQZWbVCeUc4ttPE0gbvBu1iJR8epHzy9egHV5ialYI5RzGcRb57Ss89Nuohxd46/Mf5MypEsr5lNVxkmesNRhr1fQ1H14ilIpo91exewXsUZaJVcMerWEMruDJGdTjFTypTKJt4sspaNMWruKKa8R6CVcsEClN9OMiSi9VuTlSHlvM44gp1yF1uTcZ221ssYQtFNM2xfzA3xoV0PtZEquNLZRQjtdRT9Y4D7fwlCL6YA21dxVPKRLoZZSTq6i9q8z8FOAYaCXM0QaRWWbs1LClDeSTi0Rmgdgq4KnriEdPMzHT5kuglOfGkiKRVsSVMtjCGoGaBgSOlAIafTWHJWTw5BKeUiXSUzioK1dwpTSACbQ6jlgiNlt4cgVzmM5XxnZ6Ris9UC/PA415Q0LMEeolbGkBnqzjiJUUNjnKzt941HDEMtaoSKillVKlv748syUcreCqZWI73RZbUmE+/cihD9ewxQyOlGHq1dAGlzl588/wjDyenlsyKWxlg8guYUprjI6exTdLxE6VwCgiHV9C668QasVUpaoVUXuXmXp1Qr1E782nCfUKD+MdRvcuM7p3GWO4TmRW0p+TVuFBtIOnVFBPMkydLsrJJVwlz9TdJDaaqCepoeTdyQ6xVUbrbxCoFRKzwdRt4yvlZbsi0Krz5kYORyzgKUXEw0ucR21cJYuv5tBGK1/VplAGl/H0HJ6RR+pfnIcVafNC6l2id/cpQqtE5JTTmreyjqNl8I08oVXG0wpYUpbYrsPZNSx5A08vENkVJn6L07CDp5WRTtbSLbFbIbQ3MaUmibuNKqxhquvEXosH45sE9gHysIWt7DF2X0DttbGFLp7cZWLvI5w8jTq6yizcJTR2MEab+No2ttRiFl7n7qsf5ce+/1v46R//fizlRRS5xKi3jq1lSPxLuHKZmd/FGK1jiqto4mUcdwPXXsWxVlKnvfc8ltzAlIpoo1VcdYPIzOMqq4RKkZm1jd1vYA8qMNklMQqId59DuZ9hqt8glLaxBhXG5iaJXcfSsthqBkfLEus7WKM8rlRg5m0z87aRj1dIrBYPg1tohx9hbHdwzCLqSQ79zSYzo0hh45/xt594gr/zt74GYfgiSbLJO48KKMOncLUSE38LUykgDy4S2RWG9y+nFhyhSGS3cNQiUu8K9v19ZtoNxlqTSNvAGD6DLV7BFnKI99YZu2WMYQZbqBDpLTy1hCVmsIQSkb5NYD+HPaoQSU18+QIPwhye1ETpV1Dki0y92py9UsGScgR2FkV8CstYwTFz+M51zGGBiZYn0tZxzCK9/hUmYZ2HQYnYrXH4xoc49SpMrSJWb4VQquBLdU7dPYxhE+Fwbc4+2cQYzYF2QgN1mMUXGkyMTRwhg3T4HIlRZmptoh9lEd5awZOvcmrnUe4+hfbWCmFvk2jUJpTK+NoKvpFnbG8yejPP8MsVrONtPKmJbxYw9OcY2zl8qUwkbROOOjxydxkrZZyTNeJRGUPewNZqKEIdU93CUtuEZgfx7hUY7xMpNexBkUTrEGlbTKw9em9eJXG66EIec1hEOtyA2W3E++tEegv5aIPEbCMfpSpSR0xDCk9qMLa2caU6rlhHOc5ji01m/nWMUQ3xKIurpMGENiwgnWSw5SqxtTgQ3uQs3MeRawzvr6L288RWl8hsow+LqVFjmGPitTHEHHJvFVMoEFl1QquCp6fhpq3kUAcbCEerKP1VJn5qZ3LUPMpgBVfLYoiriCcXUIVLONo6oVVg7FYY3X+GqVPjzGviS7ll48xTCpijDXy1uOQuBVqJwGiQ2G0sqYQtpS2EyGqlfAq7jSNWSMwOjlhhbHWI9M2lfnXm7abQ4kGeUKtzHm6TmGnYbolZHsRdHoS7mHOA5thuM7Y2lycKEivVQ6fq5zKhVcfXq2mrwklbFa5aJrIanAZdJl4bT69gCDlOwy6eVsGSSsuwZepvEVktLKmEp6aTkNSkVJ9fFqHSJrbUwNc6BEYTV6kRGJvE1haO3EjBk9YuY3sffVAjNncI9S4Poudx5PTnnDjd9Gdu7qH0a/h6auQQjvNzhkQLR23OZx9bBOYWgdlldJQhcro8mFxHGeax1Cqh00ETSoR2F1tt4hldPGOLwNzGVpr4RofI2Saw2nhGk0mwQ2A1UYZZNLFMaHdQhwW0YYGJu8Wpt4M1LOGK1WXQNnb2mAUHKL08D5LrqIP8nLPRWepjEyeFYZpiAVctERhVrGGWQCljDdI/1eNVHgbbnHkd7GEOpVcicbZx1RqmWMAQchhCkcTeIrF3UXsVpt4+odHm5M3L9N5agbOP40pd1JMmvrrLzLuFclJDPq7ga1uchTewpSb3vnwJS+piSR3UQZPBvSKuuk1g7OFpu5him8S6hqds44hbGMMOoXYNR9zDV67hiPucR9dI7G2UXhGlV5rDMTuE+i6hvpsySpQOntLFEtp48ja+soun7BEZ15GOahiDDlPnBezRLka/iyfvMHGvMfOvEWopnNMadXGkbaxRF1faIdQOCNR9HPkAT72Oq1zDkvbQhlu4ygGWtIt43MRVri2nH9JxB1+7havcxJVvYQnP46kvYI6uI/Z2OOxvMjT2GIxavLz1m6z92vv4wP/w9fzq+/4eH/zZf8Zu+xKy8UU++4UqH/nQD/P5T/4pn97+CTYvvY/qU9/LX73027y89xvc3P5dKoV/z9HRbWT1NSzrGNuS0jP+VoBreViGQRIHKQBzDsNcADOjOTxyceC+AFn6jpsGF/NZw0JXurhuOp4smxmL9sECJrmAXi7ZFa4350ekLYpJMp1PPxLiOUxzEqdgzEVbIlkyKOaNinlwkETzx5m3FxaaUd9Nw4TpPOgI5mrShXVkEUC8N2VJ2xiLwGYxIVnMQxaP+TgvI5jPXoLHvn++k2pJF9dHQcgT7z6Y8XA2fuwA/b2D90UosWgvLA7+F8HBIqxYNCcWQcRfn1Msrltcv5hqPB5CLDSli+tPk2B5/ePXLQKQx80j701SnLkR5L3LOAxS5eicHeFZJqHrPNaISEMSz9K/Kkh5r/XhE3segW0TzJkUC43pOEynJYFjL+cfj19i31syKRZAzSjwlsyK6TgmjhziyJ6HFTZRaDMZ+4SBxdksJkhiNKXHJJBxLIETYcjhqM9geIQj3ef4jU9w+OUWq0/9Y/78xg/x59f+e4rP/A3+w7XvJ/+R/4z6le/kT//fr+Xq7347H/nZb+TSz/6XPPv+byLzoe/mox/+dtY/9O1c/qNv4aD+P/HSwY/whc/8HKG9hqlkOL53CU+oYfbyqEdrKEdX0E5W8cQSrlDBE+vY/QKBUJrPI1IYZiAW8IUS/qjCmd3EHWXnjIcagVQglFJexcSokWglEq1IrBax+lcR336GUyvlU8RqAfnoaQIlQ6gWCZUq2vEG1iCHI+SJtDJjo441zOLLJaxhFqO3jjPKE6oVEqOOdngFf9meSB/XF3J4Qo5QLmD1MnijAr5QYGY15zyKHPZgFV/MEMkl7P4G7jDDqVUjkLJ4wjqhnJmzJnLzBkaeqVnB6l3F7KXMinfCDoHQwO4XGWt1JkYVX8yi3L/EI7/LudPBG5YIpQqhVCSQ0tBmrFU5NVtYJ6kJI9bLTO0qE6tMpBVSRapawxfTmcTCCOKIq4j3nmXmtnFGZU6tXY7feJJAS8/qT91NHKmYGi3EEraQAiZjo0mg1oiMJq5cwVdrKfdBrc25D1XG9iYTZ3NujkgZFZFRZmw30AdrREaFqdsk0Eq4SgqnPAs7uHKO2KrgKlnGToVZUMcUrhCaWR6Om3ODTJHEqBPrVVwxy5nXxB6tEWkF1N4anpIntkqYwhV8LUOg5/GUfHqdXEHrZ5cH2cO7Vzjzt1FONpCP1rCFIrZYItIby4+nbncJ1rSFMr5aTbWeWpHISC0d+iBLoDaIjBpju0Wo11OriN5kam+hnuSZubu4WpnAqC0hmlM/PaO/YFaEegVfLc0BpBkis0T/7SfhfJfILKALV1GHV5ZQTVNaQxdX8Y08kVNCmzMbQqtMbFU49ZpYozVO7Rpm/ypq/wr9t5/iQdTBUwpo/TXk46u8OzlgbLcY2zWM4fp8gpJjbLeWP2u9n+PUrzN2alhCFq23wTvJPmdBl9H9CzjyOo/iXSbOJsrxKr03nyXUq0uQqCMVmflbeEqZQK3gynkejbcxhdT44UgbPJx0MMRVpF4aSjwYtzGltRQYahaYhjWU4UV04QqJV8I3s2jCFWK3iGdk8PQsoVXE03Oow6spj0LJY8t5pJMVHDVLZFfwjbSR4RsVLLnA2G1z/OYFXCuDJmSZRdfRxSKz8SaBm0OTVjm5e5Gz04/jmPtoYhdH2SU2b2BL21hil+OvZBib1/CVLlqvQqB0cMUWrtSB8cdQj+ucRW3Uky187RqicAFFusLY+RhT9xaq8KcEep5Az6fTJ6vC1G9imUV8o0hol7CFVAmXOG0iK4/cf5qxm2fqldD6KwRanVjvMjX38aUao7efIlCzTJ0OY/MaiXKDWDnAHjSwBuX0INPf5lH8PK7cwhyuE8h76VmwoInSX2Fi38SXdnGlHPhdzF4dQ8zzMNjngXYLu/cRPvWxf8P3v+/b+NEf/m9Q5GvYZpHzcRdfaeFJW0Rmk8TPoY9KmEIJY5gn1OvogwyBViE0UwuLLtex1CaO3sKQClhyuu0O5lOtxCkRm6U0mBytMnNTk9Ho7mWU4xye+REeRQccv7pKbGQJjBUio40pNRCFZ3CkLGd+m/6bz6T/NsRVIruKcLLKJNylf5Jl6m5h9zd4Z7xNf3AZ1SjiW1XOnRb3vnyRs2ALc7DCubeJepzFGFYI3Q6OU0E+rOApDRK7iavWsIRNHHkbT2/hmUXEXhldTAOPid9COtlA6uWYBFtEfp3DNwvYco3zqE6kZYiUCtaogiEW0NUctpr+/jD6GcZaHW9QIBDruEITo9/A0TewlTKhsYOndvDUlI1jDOrYg10CcY1AKqGdlPG1LhOvi3D4HKFSIJLLjI0anlDEEcpE2iae0sSWKthyibGXggYdMeUseHOugnqShdPbRPom8mEWa1Rl5u4xdXZRjnKoJwU4fQFbqCGflDCFxtL64SpNAr1FZLXx9Sa+3sSSKii93FJFGlsdfK2JLVUJ9E1Cs43Sy6INcky8Lvooiz7K8CDZ4TTYYnR4GVcr8M7pFmdxC7m/QmjVmfpbnEVdtOE6urABD68zDRrYygbToM5pWMc1NrCUVU7DOlO/xqOkTf/NJyHZZuY0COZcpUAvcx520Afp78qZv4kj5zHFYqrztFpEVgu1n8UUU56GeLRGoDYYmx1m7g69r1wm1FrMvB1m3i7i/XVcqcKDaBdHKiEdXcVTSkRGhVOvhXJyhcRsLRkVgVrjYbS3nC7q/SwTr502KfTUKjH1O4RmHUcpYUkFzuMdAqOGLmSx5SLaMJOqSc06E6/N2O1wGmzjyGlosQgpTv1tbLlMZNVJnE1Cs4kxKuIqdSJzi7G9i3CYT8MNs4Wr1NCGJUK9y9Q9wNe2iIxdbLFFoG8x9Q5w5CZTbw9faxGZbWbhHrPoNolzDUvexFY2Sdw9lEGJ2N3B0zc5T24RGNt4egff6DD294jsLuqoQOJtERrpf0sLbWdodPDUNq68mbYhjA6W0iBxtwmsTSbBNo5WxTPr+FYDQ61iaXXOx9eZ+rvIxxlCrQnjG8zsbRJ7j1DfItC7eGqLQG+TOFsovSy+3sSRayR2ytuwpDTUcZQStlzEkvIEcolQKRMpFaR7lxkbdWZOG/1kHf1kjUDrEJod9FEBV61wFm3jqXW0QQlPbTNxDkjsHYb31vDUBg/i62iDKpGxx8S5iT5oEup7RMYevrrFeXgTU0htIlNvn8g6QB02Ca0DAnMfX99NPzb38fU9zFEDW9wktvZx5S5ar8HMu4N4v0qkXydxtjgN9tEGJcbOLoHWJZgDVCNjD0faJDJ20fo1zoJbhPo+oX6AI27jyXsE2j6Beg29v8Wp+zEi/SaesocptAi07nLq4YjbRPo1Eut5HPG9wCJ2DrDkDp62g6/vpWpV5xa2vIcp7BBbt9GH29jSAbH1ApZwDeVkB0e6iSPdxJVvIx/vIA93sbw7fPIvLzAYNfninT/myZ/5r3nuf/sO3v8Pv5aXWxeo5P6EGy9meG7t53npzu9ye/cXuJ75dq6t/yP+cv9nkL/0LK99/KO8+ukrbHc+wKtfLtEb/jmW/RaeK+A6Jo5ppayGwGUy9ucBwjw4eIxLsQgYfMddhgzjeSixCAgWzIZFMLGYSbwXdoTL2UjkB3MAZbIEYqYNh/Hc9DEmicbzwGJM5MfMJjOSMMK1bDzHZTaZplOOOJmDLeMlnHMZPjzGm4gea4bEYbRkSIzjePl64vnznk2my+e9bGw8FrZMknEadCxaFnNd64KZsQgkojkDYxFULNobT7z7YMb5NFkqSNMpxHsXz9K/ik+x4EM83qpYmDsWitGv1pAGX2UDWYAyY9/hbBLPwwF3Ph8Jv6p9sZiGLNoWi/bE4rFC11xONBbhx+MMi5Sd4ZH4Hr6dNiFi31sGF7HnzZkUHp6lM439ZTNk2Sxx0jbGdM618C1rbvgIviqwGIcBrmkwnWtJY98jcl08xyIKfJIoJA7TycckiYhDH9+dMynmpo+z04gwMNPpR2DiuTqn52e4tsRZrBN4Oqrr8urbR3zx1dewVB3buMvR23t06z/BZ176UT7/ie/jVudbef3TP8JW7h+wU/5+uoXvJ/fR7+K5f/vNFH7jO+j+2fex9qffRWbt+8h/+NtoXPoObm3+AN3SP+ITN3+Ml1/4KXqHT2KoRfTjPGY/bSmIdy+iHF4h1uoYJzlGb61i9wvoR+sEUgF7sMaZ3SCSS+hH6whfuYwnZAnEPPZgY9lMsPvruKMMxvFVIqWAM1zDG22kfIp5MyFSCpzZdU7dAo54FWu0zthsECo1nFEJTyyRGHWcUZ5TZzM1fRyu4IzyxFoNTywQKmVCuYB5sso7QRdnkAYOvpAjUcsIb13A7md54HaZWS2Mk1XswTrucJ1AymKcXCGUi0RyibFeQXz7WbSjS7wTtnCFVe598Q/mrYsKvpjBOLnCu1EXT8gg372AM1zjgXNALLcwjtZJ1AqRUuSR30W5u0Is1xirLWKlSiSXSLQSnpAhUSvMrDZn1hahWiZQCrjiBg+jFrGechycURFnWMaTsoRqDmt0lcQoMHzraQKljCfWmNl7y7NEiZVW9Y1BepBjC0UCrYFwb2U5jTBHBcxhnlO3SzhvJfhqnTN/B+V4HWuUQz6+iq+mb7ZCPaWkp6DIFNopHl5ibDdIrBqhXsbXCrhyjsgsEeh5XGWDwMiSOAVCI8vU3iRUKgRKGVfMEesVIq2II24QqHmUkxU8Nc+DuIWvb+Bp6zjyGr6WnsE3h3nMUYF3J9exhSJaP7tkUgRqbcmoWIQVC0bFQmFqDApM7M2UUaHkSOxqarsQi2kFWk1tJ5aQzk0Ss83M22V0dw1PbiD31xi7m7hqGfH4KpZUILIay1ZFZKQhwOJ7ERqpvaT31keYuBVMeY3evacIzALvzraxlA3UYQqQTNwK2mgVXVzH0/Kc+k36bz1NoKRmlEBJoZWRWUI5uYI+WMNTUm2qfLSKLRRQTlY4C9qEegXlZBVjkJnzNbZJzE20wWUsYZ1AS8/8O1KRQCtz6jWwpXVis05k1PCUEuYoy5nfJdSqaP20eeGrVSb2JvpgA2O4nk5+7CqnfgNH2sAzcvhmfqkkdbXssmGhC1dx9XUiJ4cpX8EzNtDFS7j6GrGbRxk+h6NuYKsbeEZqPrGkDI5aYOpvIh5fIbLLxE4VR80xuP8cSn+VxGkudX62vkriN/GNFrZaQehfIHA3mEQ1TCWHpGzgB3U8t4oqbjA6voyjlwjdBq5VZWLcwpe3MIcFfDXPqV/F13K4yrydpK9hSTXE/hVOTy+ThCU86ZPYw9s8Om1yFlfQR5fwtBzn0Tbn0T6Dkyy21OQseJ5ZsIPSu8LYyxOYV2DWQuuvYQ9bnDkfx5Fr2EITo1fDl6okZgljeBVfaxLq19F7G4RqmYldQetdwlOyhG5qIei9sYojr/FO9FmUo23efv2PCewCZ96nSLQXee0vPsBU6DBVX8ASGgzeuEpw3IZpAWn0R5wc3SZOPolt72LrLY5e2+CR9zm0w12MYQ5TfRJb7CAdFgmUTaR7G5z7O1hCEVcpcxpsET68ysh4EtMroGplwmAbXckTuHniYIPjr3wYV17nQVDDFVYQ7z5JqBZgfECgNXj79V8lMbZ5J/wkrlzg5O0/Y+LuM/auIQwv8sbn/4hAKfEw3CbW6wzfWiGx9nGVfZT+DoeHFzkNtrCHBSJzkyDYZSRWUEd1ZuYByskuY/smw7sb2GIDT9/BNXYYjLIYfhmSj2MOKxijPInVIbb20YcNArPFbLyJJG4jiU2S6IDZ+CbT6AUMdRtdb+AGVRzzFXTlAF3O4hpXUIeXMeUa0+QlVG0XoVdG7mdg2mZiruMMLvPQOSAW7mAdfRzH3ESTW1jqLpq0yWtfeobIPSB2XkQb3OGB3iIRN9Hu1zF6dcTDFQI9S6hm8YUskVpkbNTRjjdwhApaP89psI14skJoVzkP9gnUJlovhyNWeCe5zpm/y+juVdSTHExuM3V2OXn9MoHaYmxt48lNpMMMgdJaVufl4wJjZwdTrGJLVWypkloftJRJYYplIrONcLiOLVV5NH4+5RjINUIjDTUCo4ncW2fitRGP03aaKRYJzTq2kiOyS/TvPc2jyTaR3UA6WceWCzhqMeXbjNaw5A1ip4xn5HDUDWZJHUNeIXaKeGqGQMvjShlivYQz2iCc66bPww6Pkm0CvYzaW+VRssNZ0EY6WU8P7INtZuEOnlpD6Wc4j/c4i3Z5FF9ndPcq7yTXmdpbxEY6GZw6qeHj1NvCUyqMrRaeUuI87GIJGc7DNudRm1Nvi0hv4ClVQr3B1O0ycTp4SpWp08EQcoRmfRk+JE4LVyvjKCVip8nEay/NH4FRg3fuEFkNxOOriMdX8fU6rlpl4nWJzFYaUEhlDKGANsxhSXnk3hqPJgdowzynwR4TZxf5uIg+qJE46WwkNFpYYhVbahCbu9jiJpG5h691icwdxvYurtLCVZr4WgtfaxKZm0TWPlP/Bsqghq1sogt1EncXR2sRWl3OoptYcgtXaxO7OzhaE7mfZxbvcz6+xnmwR2K2ceXUSpWY25jDKqfuNUK1S2B1seQ6kdPFNzeZxfuoQh7PrHMabTOJ97G0OpZSI3a6eEodc1DA6OVJ1BaW0MRTOyT2Lom9gylUUXo5bLlKZKVNH19PgxdbKuPI5RSSrVdS20c/w6nVIpBLRFnsys8AACAASURBVGoVa5DBGeV4GGwzMRq4SqocNYQigVGfs0YKnIUHjJ099GEN4TDLLNjnQXxtqS21hDYz/w6BtsvxGxucBTd5lLyAfFwkMrbw1HnrxdhD7tWYhbeZhbfRhk1MscOD5CVC8wDlpIQjtXhnfIfz6BZj+xq20CHU9zkLXuCtLz1FaLTx1CZjZxdTSE0oltDCU7tYYgtP6eKr2yTmARP7eSyhizXqEmoHhNoBsfE85nAHV7rGo/hTJObzqL0akbmDr+whHdUItH2mzi1i4zqutPNes8LaQh1WiKxdzuM7hOYB0kmD2LpFaNxg4r6IKeziazc4Cz6JJV5D7e9iSzdQe3uYwnUs4TrycBdB3cMev0h/2OBW7Zd59ue/k99539fz/n/4taz9/s9RWP99nr70q3z04k/xws3f4qk/+u+4mftW3nrxJzC//Ee8VHk/+9lf5JM3PsT+zu9Qa/4ah72PEUT30bRDAs9KNZ6uh+9a6QnmOZMicL3lgf571o/39JuLecTjrYYoCJfzB8e0GA0GKShz3pY4O50tv37JeAjCr9KWRn48h2mGTOIJcRDjOz5REJOE6dTjdDxhOp4wm0yXRo/ZZJryJcYT7DlrI/D8lEWRjJe2jcXjT+f8jEWrI5g3NBbhwsIOsph8TMeTJWtiEcaoksxserqcg2iK+pgCNV4yKeIwwtC0pRnkdDxJrR8PZ5OvAlQuwoPF3x9vLUwib8mmWFg4FsHB4zOPNKTwScYBceIzjn3Gkc8sCXkwSXg4TUhcewnN/GrOhb+879N4TBKE85aCSxw4BI5O5BuMI3vZ+PAsfdn4WDznxd//eqPj8dfjWSa+nf4ZeS7jOVtiGWS4JlHgkEQe4yTAdy0CzyL0bULfSS/z69PPO8SRRxJ5xKE7/3ob37NIIi+9r9gnDBzGcUDg28ShS+jbTMYhSewvP2+b6tw/u9CZ2vhuSo0d9Poc3j3iePhXyMpfcPPgtzjY/GFe/cyP8ee3v4/XP/d/s1//l+wU/3f+8Je/mcu/9T386+95gn//43+PX/nhr+etjz+D+Fd5XvnkRWob76db/hkyF/8Jqxe+hd3W9/Klz/48vTf/CEu8hDZYQ+kXCaw2mrCGLa1i9Vbx+yWsXg1nWCWQa6jHqzijLK5YIJArGL08Vj8FbE6MtDVg9zMkag1fSIGbvphJYZRiBne0TqIV01nEYI1ELeKLWTxhA3uwRqym4YUvZDCOrxBKKUfC6qeBh/jWBdxRllAqYfezvOPvIN2/hHZylXO/jT3MEGtllKMrWMMNzr1NIiVDIGXwRhms/hpWfw3j5BKJtoHZfwbjsESiZXCOmwSDJon+Z4zVi7hHeayT38cYXCVUC7hiBmu4RqgVUtinmEG8d4FQKqYtDjFHIGZxhmvEah53tEqkZHGHqY40lPNESo5QzjI1q4RSicHrF0jUGqdmE2+Uweyt4Aw3eOB25xDT8v/H1pvGyJYe5nlGfuaHEQSBkQWOBcuQHQN2YiSBIcQAbUGW/MOSLciIZUU2rFhSJCiWRS2URJrLDOduvde+b1293XWGFEWJFiVR1EaKM5yZu3RX13L2fT91qqr73jvDJz++UzUzVn4Ueu+uvt23u7/3vO/zEKplEqNOqFYIlbxpodQxLg7wpTqroI+vVnAkcbBKrBaBVsOVy6R2a3MQ1S/3eJGc5BrPFva0SuYc4kgVcbXUaDF3erhylenjO7xMTkmtDtpoB18VSkxrcoA1LeArFVZ+P1eh7uJrRTxVQB9Do8zcbRAaZUbf/gyh1mTpHRKb4n6Fei1vIVRwpH3eS+4xt3vMntzCUwpEZjXnRbTxlSaL3FJhTQTsMjZFqCB21h1Sq4s5LgoVq9Ei1JroowNCrUmgNoj1Hp4srvD6ai03gbTEH0HqEEsq5/vSIea0wvTJHrbU4OX8dZSLMrbU4jp+QGIdcvnOFp7WIvMO8dQ6s2fb4g92p0dsd9EnB1y+e4PEbZEFXdTLbRZ+i8Sq4sr7KBe3sKU9YquKcn6ThddkFTZx5V1saYe5U+XlvI853UJ69nmu4w5cnyE/u4E2uk3mNoQKdnSbudvgOuria7vMnr7KVdTnKjxk6R9iz0poox1epIf4Sk1ASPUmLO7zXnqGPSujnO+ycPuYswLyxTbfWd3Dlkto4z0xaTEbBEYda1Iic0RlWX62RWSImYk13SM0Ktiz3c3X25X3UUe3ic0Kq7BDoJdQxp/HN3fxjF3mgTj4m/ItbHWLeVAh9SrEbhlX3+M6bZN4QjXo6nusklZeB68QmBWWUY9lJGrjxrSQTz9aBHaN0KkTuQ10aQ9TOSByG6RBG/OyRKC2WIXHJO4A3+qiKzV0tUYQHJL6J0T2IabcYHaxT+z0SYNDpufbOHqNyOoRWT1cpY4+KYrdvFzO/yA9wNfrggAvF1Eut0ncJr5RxtUO8PQiod4gMuqEepml3yCxKznEdJ+F2ydxKyzjFtr0NrZ+gK2X8R0Bl/OcAfZFm4VzF2VUxjM7hHYbZ1bEPt+FxUMS6wHWrIWX17cDvYU5LeMqXSLjDF9vip263ydy26zmxyizCqbeIvKP0PQSjlXHmBbwpCqJ1uDa62NNdrmODon0BonZwZrUiY0hkTHAmFYIrBpZ2MSciSp/ZDeQLm4TWdXczFDE0wsb7Wxo1YishtjVSwVspSC+rm6dKGigKwcYSpnxkztY0yLPgyGxUieJdnDN22RRg3e/9WmMaYm51ycw6sijO3j6Dp6yT6y3ePePXmFlH6Nf7LH0GyiXn2OeVIi8KrpU4o9+75O8XP4m8mUJz6jx7W98gtg+JPOOkZ7uoTzbI1CaRHoHT+1gTBsEencDF0zsQ54n9/HUNpPHu7hKi0jvoJ4fkJjd/OfVkEhvIz/dIzY6vExPiIwmvlLHleo4syahOkA7r/EiegNn0iFQBmTWGQv7LlfeA0LlEGfSxpl2SMwuodbGmTVJjEOkJ/soz/b4zuIu2mgrVw33CdUus3cP8KQWL+IzPKWC9PQmC+dYtGRUoSZNrZ64um800S/3yZxD3FkNX2kQqOLz8eQ6qdUTgEj3CE9t48hNFv4Jc/cIfVwhNHos/BMCvSXaFUYbV20Q2z08tUHq9FkER6ijMr7W4f3F64RGh9AQU4vIamNJJUylxNX8mHnQQx5t46oV5k4HX6ngyWX06R6J0+QqGeCoB9jKPldJl9Sr8uztT6GPt3g/G7IM2qij20RGmZfpAEfaQ7m4RWrXeC8bol3ewZ7tsvBbpHYNTznAV4XW+Srs5cF8nYXXITbruHKBzGsTG43N762l18ORirC6jyOVWPp9nFmZq/AIV67C8gHWpMh1dIw1KfJeeoYn1fGVJiv/CFeq5XyUGlfBCZHeYfT2HSKrzSrq4RsFjNkWoVVlGQr4pTbZJXVbRFYN3ygRWmUx+fKqpF4VbbxP6grI89zv5tyfMolT5yrp4aoVEvuIuXOfyByKuY0iwiJWv0nm9/E1ETylziFz55jEOsLXBlyFj0jtM0LjkEDvsYpOSOwOvlEVDUCvTmwN8VRxdT3zTomtIa7SITQG+JpQmGbeIYHeIbEHeGqbQO8zdwRoMtJF89FXGzxP7hEafSLrCE8fYsk9TLlK7PbxjBaJNyC0uyTeAN9s45vtXCXaIbLysMDsEppdAl3c5s5R3m7o8iK9h6vU84lHE/Vyn2VwiDkrExhdrqK7RFYPbXyArRSZ+01CvYyvlvDVEguvTWSKyWtq14nNGp4yILVPyLzjvK3Sx5GbIuCxTvM5YQNPbRIYLfRJAVuqCWaGc0ZknWFM2/hGn9DqEzuHJO4xttJHOq8TG2csvEcYlx185YjIOBPTDPWY2DjDk4/wVREYCDVpj7nzgNi4S+Y8JLaOiU2hMQ20IxxpgK8ckVoPSK0HLP2HhPoxsXmKrx7jKcek1gMy5w3m1iNi85jEuouvnOBKpzizE1zpiNS+S2QcIz9tEWp3ScwHuNIxsXGfQD3DlY5JrYcExgNh9Jge48hnTJ+2CY2HeOpdQuMBlnkPbXZEbD4iMx9hjQ4xxofo0jGmcZcnb/d5+u0OpvqAP/zGNn/89ICJ1adV/hF++of+Mj/xP/2XfPKf/88UP/HP6e7+DA/6v8I/+9h/xbe++CqlX/4+fu/4p3nzS7/GG+2f4g8efZovnX6KN05e4eHRTe4ObnIufQPZeoYV6HhhgOUGRF5CGKc4vkfkJ0R+QhLOSaOMNMpIwjlxkJIlS+I8oFgf8D88d3Asa2PDyJJUgDPDSNhA1gf8D9lADE0j3Fg6PmBZpPEahBl/oPr8EFdizXxYzOebqUcax5uPm8bJ5n6u7+M8yRsgUbRpTiTr+5YHLvGHIKBJJFgY69Bi3bjYBC35065li8ZGFONY9iboWT9ca13XDYv5fEGaZH8xqPjwgX+t+FxrSX3bYB55Hwki1lONqyzeQDDXb79IQpIkIE1DFvOI5TwmDTwixyR2LXhxzVWWfGjuEf/Fx+OULEpIQ38ToKSRyzx2mEfO5r6tWx1J4PxnQcUHn8s6rFgzLkRo4W2aFqs0JYuizcQj9kWYkMY+aRIQRx5J7H/kFocuUeCQxj5R6G5CjTQPJdZBRBJ5IqxJQ5JIBBzLRUKaBxpp7JOlEXHofuTthR0kYJmlzJMIU1dxLAt5OkNXVJ5Nvoysfom7w5/itP2Pufjmv+PLp/+E4iv/gMOD/5s3f7vM7w4+y52f+0F+7vu/ix/87r9E45Pfz9OvfhL5zdeIjIfIT9s8/eYWW5/73zjpfB+V3b/FWe97kZ59nMTZxddKSOcFHK1JYFVRLj6PN93nuX2IN2nhjGtEapProE9mNUTlTasTqWIqEStFQrkgJhezIolaI5QqRFKVVCsTq0WC2T7uZIfZ258jM6ss7TredA93srN5PJD2ccbbzHWhBTXOb6E8/jyRUuDKaeJN9nHH+yyt9mbS8TzsM7caeFIBY7TN0m2TmvUNDyFS9ohVMU2ZG/U8MCjgTm8yt3a50s6IjX9PIH2CVOoSy/u4l1tEsxYvwgqBUhBMBfmAUC3iTHfRzm9xHXSwxtskapVYKRPKRezLbWZvf46VU2dhlZkbJdzLIldOl8yo4c92SbQiS6uBPdpjYXZEHXhWJJQKXLtiPmKP9knUFonSJVLzKYhRZ+F0SPQGoVInVOr4Uo2F1yXMLQ2BVsthmlVSu40x3ic2xUEpUGssvYG4mqM2CdQW7/7J58icHrHRwp6WBIAzPCIx2xjjAur5ruAW6HUSs4k9KxBoVRaemJjIz+6QOnWWfgtXOUC7FE9b0x0is0Kgl7CnZYJ8huHMSsydNvbsAFcWLQTjsogrV8jcDnOnQWrXcWXxvNTqEaodQq1FkitGQ70iQI96m0Bt4+U8jkhv4ck1XLkqro5rDQJV1LBdqUqoNwj1eh5WtEjNIYE8yGFunRw0VsBTW8zdIfplBX1cRRtVyLxjYquPPi4J/ZneJDLbArqlN4ntLondwZbLJG6bLOgiXdzGVgokVhVH3idzG6ij2/hqgbnbIDYFk8JT9kjsCq6yh3z+Gra0zXXcwZptM373M5u3Te0a52/+RwK9RGiUSSwxHfC1XWJLWFm00R6uXCUymsztFq5cYG53WfmHuHkgZU9LAu7mDcicHonT3lDlE6e9ocyvg4qFO8ibJl2cWQlrcsAq6JHaDfTLbazpDqkt2iTmdAcrDy4WXhNzusPFO/+Rl8sBvnGAp+9jq7sEVpHALKDPRGMisqv4RonIrmwOuIlbyycfH2hL535baEu1ygam6eglbK1I5DZ5uTohcpsokx0Cu0YWdTHHZRKrx8I/Yhke4+ot4mCI53SxzTaXj3fRJlWezx+wjM+QLvbRpkXmwYDr+Sm+1sZVm+KA5fXzK8ID5n4XfbKXb8Cb+EaNRdBFn+6SuA1Sr04WtMicHqndwphs42sHeOo+11FP6GGNFspon8TpYctVnqenXCUnzP1DJk+2MaYVIqnLwj5i9nSHLBwQ2EJdmBotUrVJqNfJ3DbGZAtP28fXDpCe3SRze3xn8Qh93MCVe5jTJsvgLtJ5kdQ55jp5QGAMePa0gDJtMnfvcuXdw7qo4c2avEjuYUxKzJ0O1rSMNa1xFd7DllrE9oDI7nD5+Eb+f6COo5TwjSq+USHLNbShVWYRdgjMCup4i8CsEDt1EqdOYJYJzBK+2cSUyriqMBKs/CNirY07KRMrDa79Y7RnRZbuKUv3jOfxffRxkchukvgNrqLDvA1WZeWdEKqCtRDpXTylSRoMefvPP88qvkdsHeFIbaxpg8Ts4ytNXLWFMiqQOgMio4N2WSTzhjhyHen8gNQZknnHWLM6s6f7+JqovztyE+mZqJnP7T7axQGzd7eJtDYLd8j47dtYkzLOrESgCmaMdlEgUDosnFP0izqJccLCuUusDTFGDdxph8Q4JpD7BEqfWD8i1Jp4chNPagkGhXuMPa1gTYViM9RaeHIDZ9Yk1gck5kCwJ/Q672XHWOMa1rjK8/AuqdVnbvfRRwe8P7+Lr9YItRaBKppkxmWR9+cP8mCkyuW3b+EqLVJniC01UC6K+fSjj6u0CPQuodHGkqo4cp3I6nKdnJE6fbRxkcjqEhp9Al1cdXZk0cKI7Q6+3sDX6oRui8TvkHhdwf9x2gR6TcB73S6J22LutQnMKup4C22yRRY0WMYtRo8/s/n946kFzMk2vlog+tDPR/XiFoldI7Frm0BVNMzE64R6laUvIMG2dEBkCE115rbyW5dAqzF32qz8PpFez3+PVEjMJtfhkdCNTks8j09IzDaJKX4vrXzx9Yn0DgvnkKvgBE+u48l1Vv4xK/+Yq/gUV60SmiKIMKVdfKPC3OtjSzWMaZHE7pC6nRy2WSUwq8z9Fq5aILK6RFaXQG9iTkssgj6h2UAebWHM9gnNJrE1JNRP0EZVsqBH7AhriK92CYwWidMT8wd7QGj08/ChR+aesfQeEJnHeEoPXxPNg9gWYM/UEzyLxDrCV3t4anejO03tY+buCanbJ3X6oiH2ofcfmUMCfUCk11n5AxKri6+1mHsnBMYhxqxDYJ4QWF1Cu4tntAisDql3iGe08M02gdUhNJukTpdFcIh8sU/qDHLLzGE+VeqS2ENW4Rme1iIw2qRun9BskfkDAj0P1fxjYmuAr7VZBIeCh2NXybwWsVkjc1tERpVAK+OpxY0FzRjX8dQOqdMnMluYsyKR2SHQu+iXNVy5x9w9IXEGGNMSjlJjFZ0S6H1mT0uYsz5z7z6r+AHquEJoDVhG94msU9TLNqF+hCv3ceQexrjJwrtPZBxtnr9wH2FPB5jjHoF6QmzeZe48wJ4NcGaHBNqAyBgSmycilNCEjcOVhqTWA6xpF1ceEBmnxMYZiXWfSL+LJ5/izI7xtUMS6y6BeoYnn+HMTjDHfVz5kMg4wp4OCbW7uNIxzuwI6UkTfdQjUM9YuG9gSyfE1utYs2OUUZ9Af0Biv445O0YfH6LKx7jGfTz1LuqzLs7sBEc5xdHvYep38Yw3+POv7/GF+79KufYTdM9+lsHp/8OdT38fn/yJ7+EzP/Q/8ur/9Xe5V/hZ2vs/w0n7Fyjf+GEeVP4Fg8//H/zp67/CH7/+a3zp8D+gvHvC5J2HnL/9m3zzjx/y5O2vMpLfZaZfEqQBfhTiui6RFxCGLkFobcKFNWNhnuQMiSBkniSb6ccaRLk+iK9tIOsAI0vnGyVoEkZcLUTIsTZ8LObZxv6xfr3/fD5ytVzlQUO8MXMIEGa6aScsc8vHepqxhlmuw4c19DMOw41u9Cq3hcQ5JHMdfKQfaoR8OMwIct7G2mLy4aAiyrkXgeezyLWpy3lGFAS54UOwO7I8hImi5P8/qFjPK9bTjjT0NuGFZ+mbUCB0zY/YO5ZpuJl2rGcf88gnijyi2COJPNLIx9ZkvvrlLxHZJqFlcJUlm+nGB7pSbzMPyeKEZTonDYUxZB77BI5O6BmkoZ1zKIJNOCHu9/rz+ICp8WHQZ+CYm4BjzZ5YNypizyPMH59HIVHg4HvWpg0RBg6hbxN4FoFniQAjdJmn4aZFsX4oQgzxsiR/fpa3KcLAYTGPNuHEB2FGtPlY69ZGEvmCb7FJ3mwUaYJjaSjOl3nz23WOuv+aLxz/KG9+9d/xOyf/isHev+Hrj6q4j7/NW1+4x6/+yA/wr/6X/55f+ad/k1//sb/G+I9+g/M/+TjSkyaufMzk3Sq/96Vf5o3Tn2BQ/xiHzb/Hf/rNf4ivv4YyuoF8cYAyLjF+cgNfE7BL+9k+sdrHnzXw5SqBUmZhN/HlIr5UxpeqpHqJzKzijHcIpANh+5gV8adF5npDzCzWtozpHubFbVK9kjctiviz/TzoOCCSCzjjbWK1xMppCn2pWmRuVLBGW6RahVAqEckV5noTb1Ik0WvMzQba+R1irSJuehVfLmJPBGsikPZItQqJWiEza4TyHubo84TqbVaTIYn9A6ziH+G53WIuDwnkKp7UIraqBEoBd7ZHpJVwpT0WjrAyZHZdGDnkMqlWI5SLJFqZpV3HOL/J0q6QaAXsC8HB8Gf7BNIu9uUd7MttVnaHud4ikqtkRpO5XiXRSsyNKpFcJZabIqjQyoRqCWeyhz3ZFzBRrU5mdZmbHYzxPmE+QUisJrEhDuTiViPQqhjjPZZ+H+1ij9njLZbekFBrE6gtArWOdrFHYrbJnB7G5QFLX/zxH2gNFl4Xc3KAp1R4Hg/J3A7GeI/EarIKBsRWVVyZMso5VPNg06p4HvfInD6+UifUGiRWKw9UxFUKoc4citlFznhwpD1CvYqnVAi1Jua4gjOrEOkNrKmwbAhHfSXX54m2hTUtEqh1YqOJK1VIzBb65T6hKgIMe1rAkYqbt03MQyLtkMzv5wCtCsvgiMwbYkwrGJMKL9IHXMf3BEROb7MMj1lFx+iTApZU4mV2hqvU8LUGidMRFWa1jHK5RWTV4PoMV94nNiskVpW5U8fXirjKAZ5aYBW0Mad38LV9UrtC6lTQLm8hn3+eF2mXq6iNPt5CHd3mZTrgOuqS2DXMyTZXYQdzuoOv7ZI6VZTz2yy8HonZxldr+EoZ/XJbTGSMFl4OIl36h2IGlOtp516XzO8xeXJLHP7y4MLXawRmnaV3iHFZwFdrvJ+d8SI5whgLZknmCf6FK+8TmRWWQZsXSR8rb9mkTp3UaxA7NWbnN4jsKpEtgomrpE9gljdGkNhpYEli9hGaNRK3yfTpTQJTBBihWUGf7hJZdRKnxSIYoF7ucTUfEjpNXKOKOtkVhx6/Q+K3SYMO31k+ElaHywLquIijNXGNFq7VIQmGpP4JoT1Am4pGma02UCcFruenKON9YquPqzRxlDqB3iQ0Wx9SCpaZe+Kqpa9X8XRhOAktAUi1lX3O33yVxGryMj3E1w44f+tTJHYt1wB3CMw+i+AUW2oQ6h18pY4nlVm6bVZuC/3xPoFUI7YapH4TbbZNFvZInC6e3CDWuxijIrHeZeUdMzeHzM0TYu0M47zH3L2Hqwwwxi2W3n1CdYA3axOrfV4G97h42kC+7OBIA1LjhFDp40xbxNYhy/gerlZhEQ1xlAaRdYg5bRCaA2y5ia+3c4VkjcBsEJp1XK2UX/0tE9lVUq9FYFSw5D0WYYvn8y5Z0EC6eA1T2mYVnpFYfZSnu4RKg+fBkESrY5zvEMpVvPMmV/oZ+jtVUu0YY1QjMrs4ahlLPWD05i0yd4A+3mcZ9lFGu0RGn9m7JV5Gv8XjN/dZxo/wtC6ZN+Dy2zdI9S5zdcB73gP0cYHQFFMPR2syeryFNilxnZzyndUDpk/2sGZ13ssekXnHaJdljEmVxD5kGZxy/q3XsCZlXsR3SYwuvtIgMXuEaovn0SnaaJdAq5PaPRauAGmm5hHGqMHz4HVifYg76+BJXQKlh3ZewZM6xPqQxDgiUJtEWodQ7eLLHZbuCa5Ux56Jw1Jidon0DoHSIdYHeFJLXLnX6wJ8LLXw5TaBIgKUhXuIcr5L5vRw5QrTd7cItRbvpfc37RB9VOA72UN8pcHo7S1ia8Ay/x71tc4GumjN6ujjEnN3iC3V8ivFPUKzi6+3cZUmkdHH1zrYUj3XZA7wtAaeWmMVDlnNj5hebGGrZV4uTrlOjrCmB8RGg5XfJ7Tq2HIBVyvB87tkQQtlfIvUq/HeckBklFEvbhHoJa6jLoFewlUORKsraONIe5iTbVJbzN3C/OWpU8ecbOOpJXy1LNhLapnMbYmfbW4LY7yLIxVZeF18tYI22iFzOkRGncgQ4b1QgYtA0p6JVl+g1lkFQ8xxgcwZEBvdTVMnswfERodAbZGYXa7j09w4UuI6PRSmI69DoDcIjBZX0dnGzLHwh8S2aA8ERgNLLm4O457aJjQEGNaWq7y/vE9sd0Tbwhqy8B7ia31MqUBkC7W2Pq6RugMWwRFzd4h2Wc6DqSN8rbcJOMQV9xN8NQ8ZctXmwh+SeafCTmEfswzukthHhMZAADitofh6qw2WwYloIJn9TZCReWf4SoXYaJJYXUKjy1V0n8Q5QR03uUq+QGD1cPU2sXtI7ArtqWe0cdQmi+gUT60RWx1W0THmtEKwbkONa8TmYR6SdfC0Np7axNeaOEoNc1bC1+v4Wp3AaBEaXaxZndDosvAH+c/yEvKz21yFfQHMnuxt1KRzpyVMW/4xmT9EvtjBUUukXlsE13qL1DnEVXpExgBbqrMIhlzFJ5izKua0wXX8iGUg5hyu1icLzkjcY7RJA1c9ZBl+AWNcJzIOmbsnhLr4dw20Pgv/jMgUAMtQOyWx7pGY9wjUE3zlmMS8hz0d4Kl9ImNIqB+RWGd4yiGJdS+3dByTufcJ9WMcaYCnHAkApnxMpN9n6X2RUBffA558jCefMbdeJ3Me4StDMQ8yH+QMiwGBKngWnnyCJ58QqGfo4yHGZMhV9Nt42j187R6h8ZBAF00LQz3DMx8Smo/wtftEgSul+QAAIABJREFU5iMC8xHKZMib3zzg/vDn6ZX/DWfdn6XX+WkqzX/Lycm/57WPf4z+p/4ZDz/9j/ni9o/zhebHGVR+iWHrl/j9L/4G3/qtn+dh4Xv56r1fY/fTP8Tltw5hdY6r/TmueY5pTHA9g6eXIzTbwnBskmyO7Zj4robjSUSRTBR4+K6TsweDvP0eEgVebnuMN7OP9WF+/qHWw3pC8WGF5zL74CCfRjGe4xL5gWhTxMkG1CmsH+GGZ7HKLSLr14uDcBOCrCcpoR98SBUaf8TGscwhmou1djRb4NkOaZyIgGOx3EAwl/mcJIkELHQdrCRhJEKKteLUdfMJTLxpUqw5HWHeLFlmiw2Icx3OrDkWaZCwSpd/MahYhwW+bWwO/r5tkMUBvm2QBKKJYOvKR8KND8CaYs6xblbM5xFpGorWwBqwGQe8yFKWobB6BI65UY2moZdzI0LxME65yhbMQ8G2mEceWeyRhjaBq22CFcdQc3OH9ZHAZd3sCF3rLwQavm18RDsa+57QizoOoStu2Twi8G3SOCDwLNGiyJsSUeAQRx6+Z+Xthw9mH0nsEwUOoe+IoCJvY8Shi2sbXF9lWIaSz0lsktgnDBzxPmKfLA1ZZjHzNGC1SD/yTWDqMs+evsl0+hgv+Sq/+9Ub9Or/J6NvfZKvvfFjDIs/wDd++xbuxR9w+Wd/xB/dPeLGT/5LfuYf/C0+8U//Jh//4b/CO7/zC2TaLtZkwJtfv0lk3UMedfjG127QLv8T9m5+F/eP/jZ/+gc/zsU7v8HsfBdHbWErJeRnr+FOdgnGRRbWEStnyOydm+gXd9AvbhNpZayxgF6uHHHw15/dYOU0iBRh4HDH+2RmcxNi+LM9FlaN536HSCkgvfMKK6dJopXRn90iVorMjSr+bA/53c8LloNR4UXQwRlv44x3SLUqL/w+zuU+xrNt/GkJa7yLLxfJrAa+XMSTCvhykUircPnW53juN/Bnu4RSAeXdG6RaBeP8Bs7kJtblK6zGNdLwe4jD78F89knCySGJ0UAf73D5+BWWbhNnuktiVFCe3uB52BUTEL2MMbqDPyvgTQ5ItQrm+R2s0R2e+y0u3/wkkbJPprc3IM2XYYe5USJWSyytNiu7h3Wxx8JscuW2yIwq/nQfkhOCaY1IauNMhekjs+ssnBaRViU1m0RqjUgVesnM6TB32vhqFWtywNLvY1zuEen1fLpRYeH1kJ5sIT3dJtRaOLMakd5Bu9jL5wJlUqvD6K3XSKwOS1/MBqQnt7kKBvm8RDAs5k6bhdclNht4aoHYrDB3GyR2DU8t4GtFrsIOkVFmbvfE+/MGLLwegVYlNusbEvv4nZuYk32+szhm4TXw1QPemw+JjDraaJ/J29uklgB92rMDHKnA3OnkrZA22sUOsZEDIOWymL1IpY1CTH62y9zu5ByGCr4imBaZc4Q7a+PrVVytwuTJ7VzzNsBTm1izGok9QLss4WktPFWoBJfhEH0igGaLQIQcrlohMOsERo1V3Mec7SJd3CT1GhiTbfTxFi+SPtdRF/3yDrMnn+cq7LDwW1izbdy8VZE6FczJnQ3rw9f20S7vfBBwyPtIT19j7tRZBW18tYA5vUVoFLFnB6yCw/xrvEXmdrgKe5jjAk7+tZ3bXexpCXNcINQafGdxn9TtkPnisJ26Ha7iIaHZyIF3BVKri6/USe0OrlzGlUsbeOiL5FBMPpQDIqNMaJTx1AKOvL95fuI2Ca0ajlok9VpkfhttLCYSjlrEnB3gaVWWYR9LKmDMDtAne6ReB228hzHbwVEPSL0mvlHB0yu4WoXAaCCdb+OZddKghyEXcbQKllrmeXaCIRW4fHITR20gjw54Pr+HKdcIrA6u3sSUazh6k9Q/IXGPsJQmgdXlen4XU65gKRW0aYGFf4Q5reCpDa6TU95f3kcZ7SJfbLEM+6yiIaHZxJgdEDtN3lsc46gFHPWA91dHcP06idXEGG8zd6q8lw1w5H20kQiRXK1GaImWjjkpEqhVQrVIpO3hSbe48o6J9SbqxW0mTz+HZxzgmRUSb8CTt24zeavMe9FvESt3eecPd3gZfIX3w9/HeHrKO1+r4htNrpMz7Fmdp9+8yfPgHgv7EPuyiHG+g2edYWsDEnuIOSnD8iG+1kSXqswui8jTA9JoSBYdo89qPE8f4shtrFmTuXNCbHUI9CbL8BBXrfD+8kyESW4TY7qLdL5FaIo5SOSUOH/nUzjaHu+vjrGkfS6+fYNQq8H8iEQ9wJvcYeXW8OQ95ItbuOdbcPWAaFbGuthn4QxwlSa20kSbVjFGBTK3jS7dIQ7KmNoOvlnHnrRYWA+xlGNi9wT5cpfAKJCYJa69Nto721ybx2ReH0et4ZkdHLMHL38LW2tx/u0brMJDruN7WLM6xqTKMjhFH1dQLopk3jGr8IzU6mNclnBnNUKtTeYMNhOSQBWg3kCtMXf6pFafSOsRKD0S4xhn0kV9ViJUe7yMH+FMW5iXNTFL0/pY4waR3iKzD4mNAeZlnUAVh9zYbHLx1mfRRwVio8vcGuJMm0Raj6vgGOV8G+X8NnNrSKh1MUZlrEmF59EprlRFH+3jShVYPGLhHvL0m68Sai2uwxNSq0egNgnVFgv/hMjsM32yJxgVUmMzg4nMPuqoxPuL13HkJoHeRR2VCI0eiS10kPJ5kfey19HHAjrqKHViu4un1QnNJtOLLWKvQ+x20Cf7KBfbvEiOcGZFtIsdQrOGPt1j7rdZxT0seS9n4RzgmwXU0W20yzu8lw15Pxtiz3ZR82lc5jY2s8TMaxKZFeTzmwRake8sj8XPz8kusyc3YXXG+9kxnlIk89pcR4PcGNLAkUpcR4esgj4v02Omj2+JdoUhQNXmuMDz6Jg0B2fqedg/d3qb6Y4n1THHZVb+ManVx55WiPQ2odkicbqYsyKx3WYRDFgGh2iXByIUNYcY41p+4G4LvaXZEfMat48jCebBdXyf1Bnia20CvU3mHxKaYl5jjGub6UcW9IicKup4D1/rYUyrhEaXzDvGnNZw5CaZd0yg94jMfh5UnBAZJ5jTNrElQozUOWIV3mXhnW2mHNqoyiq4h6+JFsHz5CELf4ivt0jsAZHZY+GfYs0E3yCxj8XfFkqVUG+S2H1S9xhX7eHph8TuXVbJPZRxGd/okgUnZOEpjtoitPq4WpvY6hIYQplqy43830CELLE5xJFbGJMay+BE8IBUEQClbpfIauGpNaxZmdDoMneP8LU2xrSIp5XRJlskVgv9UgRWV8GAyKhjTvZJ7RahXuPZWzdw5Cqp2978jrLlIq5S4yo6xZqJn5W+1ibzBuiTIrZcx1M6rMIHGNMBoXlGYB6RBXdx1A6jdw7wtGN48QeM393NpyQ9XiQPkJ4doF1WeJE+5Hlyn9njGs7skKX3OtfRF7FnA3zlmFA/ZeE+Qr+sE+qi/RAZJ0hPq7jykJX/Br5ygjXtMLfvklh3Se37yM+aePIxqfWIzHkdV+7hygN85YS5/Qa+cpdAPcUYd3DlPkvvCyTmA8zxgNR6yHvp77Bw3+Dy2xUy53VepF9BPu9hTI6ITKEmtaUTPPUegX6fyPtNTOUulnqP0PkCtnYfXTrlW3+6z+nw/+XB0c9T3fpR7vV+jnsnv8iffaPIW9+o0nrlx/j5j/1VXvvh/46f/Pt/mVd/9oe5+cmfpVv7DH/yu3tc/tlnuV/4Xt44+mUeHn4CS/oK6uQPUWbfRlGmKLrFm++MOJ8oyIbDfHmFpmlYtoLrzHCsEXE4FS362Ge1SDF1mWwuGvhh4IjWfRTjux6+64lQYgOnFA2LwPU2Jg/BhRABRuB6gofh+WRJugklQs9nmTMr1jyL9TRk/dCzHZL85WEO+1x/zE0AsA5Q8tf3HXcTniznGXEY4lj2BwFLbg5Z388kinNIpycaEq7H89WVUJMmKbZhbjgV648n+BWi6bH+N1lPTXzH3ZhJ1q2NVbYgsgMWYcpf4uU1710vN6yHNafiw8yKD8M11+2HyLNZpuFGW7oOBdZgzPWEI058oli0AxZpxFWWkHgOsWPxfJ7k4YOfvy+XZRptwpJFErKI03z+seZW2MxjjySwiHxzM+NY308B0PQ270M8T2hW1+FL7NsfYnFERK4r2hOeS+jYG/1oEohgIfSdzTfket6xmMeEvrOZfkShi+cYpHGwmX9EgcM8CTftiixvVqzbE+vGRRL5xKGYhoS+85GpyNUyZpnl39Sej++6RKGNbU/QtMd8880uv/e7d7h/+NN0Cx+jX/xf+f03/iVvfu1TPPtmjSd/fo/fPr7Jv/2Hf50f+uv/Bf/ov/lL3Pmpv8NbX/pF3vn9X0J71uPynSLqtMnleYvHb9b5nTc+Tm337zGo/zXuHX0v2uRz6NMiptRAHe9jzXZwxttE0xLmRQn9fJ9ErxPrZZzZDs50VwQCUplY3SNW94nVA9zJNnNDzDbcyR72pTBrPPfamBd3cCc7xLlxQ9g1DojVIs54Z8OxSLQSwWyfSCmQaGX8mZiHzHXBgkj1GvZoj8xosbQ6uLMD1Ge3WXkdQqVMataZvP0qsVZl4bQIpB3syztkZg31ya38fe7gTm8hP/kk4dPXSMPvIk2+G3/669gX+xjj1wiMfZTJZzdzD/3iNrFe3kAO7ckO+ug2SX6fIrlEKBfwZ3t40x0CaZdA2sWflIjkMpEi+BRzo4w33SNWKiRqg5fBkGu3izfdx3h2i8ysEczKJEqLSGqx8pv4yj6utEegFMjsJoFcwp0WBGg06GNND/AVodnM3C6uVBJkfqNBajWZ223mTocX8QnPoxNCrYUr1QnVNsblAda0xCJXpy28Ab5ax5MF6d+RSiRWE1cSFo7M7RDkCkvlfGtTp7Vnu+jjLUKjzDJok9o1lPObPI9OSK0u+mg/v7pYZeEJe4irFFi4PSKjhivvExqFXG9ay2cedeb2IZ4smhKpLYwkrlwm0tvEuqjVu3JRBBBaFW20g365S2I183puG0+pCJVqbvyIjCZX/gn6RQV1vENkN0icNtL5NrZcYe4OCM0O8vk+Tg6Nm7t95PNdPK0mtsB2E1M6wJKKXCdHZEEXeXQHS95nFXfx9AKzi9dIrCqpU8dTC2LqoRZ4kW+opaevEZklHHkXR94h0A+4Clt46j7KxWsEeoGl30K7vENiVbmOe8T5lCQyK/D8LtbsNr52wNLv8iI5ITZaqBe7pHYTnt8jtbvEZhtrUmTh9jcq16V/yHvpmagA6zWu4iGOUkYZ7RDbLQJTTECcWQVXqpA5PZZ+Pw/CuviqMLOEeonUqYvP065trlZ6ygGxVRXzF6eBoxYJzOrm5ull5l4rn3FUSdw2L+bHhGYDT6sQ2U24uocp7eAbRRK3wfP5kMiq4+tV5l6P95d30WYFYq9L4nVZJUcEdgtXrxG7HSKnjSZVsLUGWXTMIjoR0DX3EFdt8N7iAb7Rw9E6BGaPyBngmx08o4khl4ncDrZcJ7Z6JE6fwBBNDkepEFoNQYW3xB+9rlrGlgtkQQffEGBQY7Ytvv/kEq4stLWBXiC163hKmUCrk/hV/uxrv0jqdTCnRVbhAE8rIl+8yiIsE5qn6JMajloiC+okbgVT2kMZF1jE9wmtBrPzbWK7j6e1CYw+iT3E13ssglPUyQ3GT15hFR0RGh1YfYHZkx2u4yNWUR/H7KDNiuizPV5mh4RWFW26RxweEgRDXGfIdFzm+ep1PKtLYPaQzwsEao/n0UNW4TG2VMVVhWkitluEVp3IqnMVD0jdDqFZxVH3CKwCi7DJ9NktzFmFzD1Bn+6zCjoYoxtce2UC6RaufId52MTQDrgK9rkOS7jSLYzxbeaOOPR4Sg/pWZ2l08bTCiRRjZn8Gu+9f4Sh7PHe/Ax3IgII16jx9O3PEFgFErfE86SHMdpFencLe1bC19uMz4uMLqok8SMmF2WW4QnaheBQ2FKDyOwT6F2WwSmpM8SRm3hqm9TqoV0cYE8r2NMKL6IzfKWBei5YErHZJDZb+EodfVQUzAi1jzPp4M36JMYhodbDzxsRK/+MuX2EO2uiPC1uZnqpeYgntXGmDZyZmPa5coFQa7H0jkiMAfKTIoEqrBTysy1WQZdI6+HOGnhSk1AT99eVqkR6E2tSJNI7JGaPzB7kTbMuC/eQ2OiiXRxsZi7WrM4yON3MYNaTkMQeYkvNvP4uIIC21OB58oDMOyGxDrFma6NDD19r4WkNErtD5vdRp/ukQY+XyzMu3nmNzO8R6vVcs13BVUs8nx+Ruk3k0W08vcAiamGru8ij13CkPZY5d0J+doNQL8H1GdroNtKzG4RGeRNgTB+/ysJr8jzpE+olrOkOC6/DwmtjjHcI9MrmafF4m1AXwfcq6GNODlh4PVKrhT0r8DI9IXP7xPnc4yo8+iAQnpXJnJyPpLeZ231W/hHOrEaQMyuW3jCffbRZ+EMis8v0yQ6B3uI6PmERDJg9KRDoA5bBXZ69eRtPbRHoIqywZoI/kXmn2FITX+vg56rNyOww9wZi+mEOSa17+FqfZdjHN4qYswJX4T0cuY0ttci8E8FoMHti0mN2WfhHOdvgkNQ+4UXyOq7cJdD6pPYxL9NHROYhjtQm807JvFN8rUegi5c7Uhv5Yp9VdMIqOkUdlXDkFqvgLkv/LuqoiicL2LWvNgi0Nr7eYxU/JDCPmDyr4GgdsuCUwOxjyU0i+5Dr9AGhNUC6KOIqDa4iof9URyWWwV1S5wRH6qCN6sTWIY7cwtc6eKpg+bxIz3DVKuasmDOG+sRWP2exNIitDpFVF5whRTBTYrOJNSmQWC3xtNFEG+2SOoJ3EZh1bPkAbbJN4rS4io85f+sm2mWd0OjjaS0cuUriCOZRZAxQL6qoox6WdEjq3iMwh0T2MaF5wuxZA2UkplO+1sFV2nlrpk9iHeLITRy5SaSfEeqnONIhmfOQSD/DuOwS6WcE6gmpfYKn9LGmHVx5kN+GLNxHLL3X8ZRDzEmHQBPMC1ca4iknzO3XCZQzIuMIXx0ytx/y9JtFIu0+rnSEpwyFxls65jr8Ep58wuxxA+OyT6CekVoP8eQT9PGQufsFIvMhxvQIa3ZCZD5CHQ2Qzrto0xMc4xGW/hDP+QKW8ZCvfuVVHpz9Eu3qT3L7lR/kD7/8WS7erPP2n1cZjY5RRvfovvKv+cV/9De48f3fzU/+3f+W1w9u8tbXv8qXv3jKV75Y4St3f5XwvMzlOx1eP/0NRo8fIk+/juNMmCkyM81hqkUoVohmB8xUBUWdEgYGUagRuTNWsUGYX6yO8nOiYBqK81zg2URBQOD5RIE4+EeBmDXEYbjhRyRRtOE9rGcka13oOuBYz0U2No71NCI/3MdhxGI+J/T8jwQXyYfUpkKV6m+sGvFmshFv2hfroCFL5/iu+8H9yYOGTTsj52SsmxOLvHGxBmOK+xbk90uYRlzb2XA3knwCs+ZaREGAv1aSBuEHn7Mfk7ihaFS8/3z1kQP+OnhYH/TXBox1a2Jt2vgwPFNAMKMNGHM9Gwkjl/k8yqcfHrFnk3g28uic6yQii/1NA2Pd6LjKEpZp/jHCmGWSksXhhkGRhg5pZBN6+kfgmR+YST6wkyyScGMEyWL/I5+faFl8oC6NfY/Ic8mikMT3SQMRTMShCBMETyLYzDjWUM3AtwkDB881RQCxaU94Yt4xj8TbrJsV+fsSwYS9YVkksS9YHouEeRLkb+uzzET1JvJj4d8NTGx7xGT6Zzw7v8ew9x/olX+cV375e9j73N/g1U/8D3z2V/8Opa1/wX/67R3e/XqLGz/zffzk//5f8wsf+ysUf/7v87Xjn2b6zVdxLu8xfVri8eMbaHoPaXrG179yg/u9H6F066/Sb/1tZhe/ztvf+DS+Ia4uKRe30J/d5LndwZlU8GYVUrOOPdnGV/bx5X1ivcrcbBJre/jSFqG8y9wo4c92MS9uc+W0WFoNrNEW1ugOmVnNmRS7REqRQDrAvtzOlafV3KqxhTfdJZQEgFN9coNEK3LlNrEu7uCO90jUKldOF3u0hzcpcuV3ifUq7vQAd3bAldclMWpIj2/gSQVSvUCkFDCe3cYZ72GNtgikXUJli0i9w1LdxdM/Rhb8KFfOLqm+g/L0k9iTLUL9Br58gDvbw57skBgVtPNb2JOdzQQkmAkuRySXsEdbyO+8wsqp4Yzv4IzvECt1IrlCJBdxJ9s44y1WdpNUq2M+2yOSqyzM5qZ1kmhi1pJqHaE+lXbInCr2ZAtrvE1qVgnVMrFWxc+BXq5UysODKpHRIDYaOLMirlzKQ4ASxuWeqCBb3U1Q4czq4o/VvK4aGa18NtEWPIOZaCjM7Ta+WhGKSqVCardwpCKOVNq0KezZLr4qmAzWdAdH2kMfb5GYHRKrkxs79pk7bRypgCsXSO0GidUkMqqERglH3saRt0nsKtPHrzF3RGXZlar4ajW/kl8jtdqEWhN31iDQyjjSAYFWIdRFIOEpxXw+UsSTheXCkfZZhZ38ZXWx7ZaaWPJ+Xtev42lVbLlMZLWJrA6B0cKclYlMwSdwlDKx3ST12thKQVzh1yokTovEaeJqRRz1gNipiqt945uY050NZFS/vIOfN1DWM5eX8x6xVUK5uMHk8efwtQNSp8L0yecwJrcJ9BKJXUO/vIM2uo2vFUUwJO0R6CU8dYdAL+ApJQFQtTqkVpvYrONrJYy8UZG5fVypQmwKda2YybSI7RaWVCSymmR+D0cp5zT+EnOvizOr5A2bAfrlHq5UIrUbOWCsiDXdwVcLBFoRR94XitZ8DuQpB3j6AZFdwdX28Y3i/8fWm4ZJdhjkuWVJtixZljAx2IYQuFwghkACXF9inpCbu4Tn5gIhGG5CAsEYbmJidtsYgwEv0my9Vte+d/W+TI9Gm2WQA9gYy5ZtaWY0M73UdvZ9P7V0T4+W9/44VaWRn/w4T8/0Ul01S1ed73zf++LpOSw5jW8kjAJHTY7IrjD0G5xEK7haHl1YJLYr0wlFZFcYBU08rYgp5sb3dwXfbGApJWJvlWGwgSkXUboZBv4a3H4cqZdHVyqM4h1O+ru4egNXrTFw1hnYaxhiFU0oM/C2uD28xI0XzuCbDV699SiB3ZheoYysFYbe+pikn6fvNIjt5IplYNSwpDxaL43WW8Q3Cgz9On23gtnLMXKbBFrCIQm0HH0r+XfvyWVCM8Orx5so7Tx6b4XYeQLHuESnVUUSG4Th53HMPdr7CzhKllDPorZn6dsreOoqhjGHJJ1HUxc5vbVBu3UW3yvQbn+awbCMo8yidmZw1SqBsc0XP/8p+sFTBN6jxNFlFCGPLucw5SWGfo39q5/CNZvo2ia28wSGeRFVXUeRG8TBFppYJDSb+EoDvVVE6xQIjSa+nvx/MYRE2+vrFaTWHJ5WwtMT/Wxg5jGEJXytiS1uYLS3eOX2kyidDIFaxBPSaAczhEYTy9ikK64x6i9j6WnioMQgqOJoefRejlBfZWhfxOosJbplY4XbL30OTV+h20pzGq0zsqoo3TlaN85yOriIo67hGVt0D4s4xgqulUw0Wi8uYps7tDsrtDsrSEKTyNrEl2tE5hqRuYawv4R0mB2fLDRR2wXEgwyOWGFor+FKSYAQ6cvc8rcYWGvJVXOtgq9WcMQSRqeQTArVNfrGDna3yS1vB1eqY/UqaK3ErmJ1yzhCjb6xRmw0GZhreFIDR2jgK03UowyRXqVv1zjxNlAOMoTaKiN7mxvPneHE28QW84R6CfUwjyvWGTmbeFIV9SiD2c3BcA/5cIFAqaMeZfDkGlavyCvxHtL+4vg5ooQt1abzt0mbIgEHNnCVBqG+hiM1CPQ1bLHO0N1B65SRD/Pjivr2OKwoY8tV9G6e0FzG12vJjMGpo/SWCKw6oVXDFHNERnK1OtKrhFZyxE4NrbcwZtnkCa08gZWfMn8CvUDfKiPun2XgVDkNm5i9BUKjmAQZ41basVdPIMZefRywpzkNV8fBa4FQL3HsLRMZZaTDGfpmndvRJpaQ46V4a3xVvYKnFGG0y8nY6uErFU6DzakOPNLrnAabDK01Qq2BLZR4dXCJkZNANUf2Osfu5hgE2WDkbeGrK+MmQxNfS34uD90dfHUFYX8Jbn92GvTEdnPMSlohttbGytAmx8EGoVnHkvLYSgFbLiYNB2sPX1sjNKu4evLzM7Y2Ofb26FtbGL0kbHKVBoHRJDSW6dsrDJwtwnHY5Eh1+vYmgb6KpzYJ9TWGzg6WmNgvToI9PHWFyNzgJNgbGzEqYwjnyjj0qybTEGsLS2wQqOXp9COxw6wS29s46jrCYZnAXCcw1/GNNUJrg9DawNPX8I01tF4FX0vCw769gdmr4kjL+OoarryK3qklIYHcwJHrYwZHHV+vY0lFjF4OT6sQWU18LYFvngQ7qJ0MtpLn1ZMtBlbSSuybywzHz6Gx0SDQkp/fntoktlZx1Qqx3cDTynhaFUssIx3miIwtImM9aYEJhSSo0Jv42grKUYnIfAxDWMdVNxGPSoTWNsfB4/T2q4TGZYbuRRypiSU0MLo1PHWNQN/AEhOjych5DKu3hiWsoXeavBQ/TajvohzVufaVWU78S1jCMo60St+6yMC+hNZq4IynH7ejJ9FaNWxxlWP3MWLjEpG+h9FZJ9T2cOU1lKMat8On0dvrWL0tAnWXQN3CV9fpXa9gdtc58Z4i0i/hK7u40jaBehFb2ETvbhBbT+Aqe7SuVbClXVxlj9B4DK2zgaM9Tuh+DkXe4/qNOqp2mc8+9Recf+TneXz3Y3zpby9gCBdpv7jCtRdqtDsXCYxnaD78fv7be7+T33rXffz+j30fl2YfQTm8wY39r1MqfopH/vQ/cP2LBa5+bZ6H//xf8/xzVQztyxy0voJqKBz1VGRrgDfqc9DroBgStqPgWBKmLuDKIrFuvI5BMRxPOybAywk7IvKD6czhTiZEFATTk/4Ji2LydjTReY4bDv1GSe+jAAAgAElEQVRx0NCPEs7ElGcxBnUO+4OELeH5DOJ4qvWcGEZc20mCEc+fTkvuVI9OFKWT8GA0GOI77pQzcTy2hExubzJVicdTlHjcnAj9pPURBcE0hJjoSye60desKMkEZdo2GQccrmXjWFbSuAj69IN+oid9+dbodbOP0H0tqJjYN+5sJtwZYEw+dme4Mfm6yfRjMAgJXAvP1hlFPsPAY+A5DH13qjeNfXsalkxaEqM4IPaSox8kLY04cIg8k35o41nK9D5MuBOT+xI4Br5tTEGak/s3mZhMgoq+7xN77jSkiFyHQRgkjQo3qfD4noVr69immkw+vgma+c3NiknCNgFsTpgVg9jH9ywGsU8ceXiu+bqgYzSMpoyLaXAxcMdgzRDPTpIm25KQpCso2jf48pezFDO/TiPzKzza+E88tvxL7NX/I6WZX+UTv/dLzJ7/XVazf8qHf+En+fUffQe//1Pv4sP/5tu5+tRHka+eQ795Cb1bo907yxe/8sccHK5y7bk6j63+Bmc+9p08/cS/pHXzIwiHc+xfmcWSSyhHMwRSBv3mBVyhjNnOoB7O4ogLBOoSVm8Ou5cmUIqEykJizejOEKkZnO4c2sF5QjmbzEDa8+iHM8RqgUjOYbbm8IQ0npDoSu8MLozDmWnTYqIDnbQsnM4Cbm8Jt5vBF/Lo+/M4nUR36YlZtKM5PDGL0V7gxEmaFlY3zbFVIpSztL7xSSK5gC9msdoz2N3zOL2zDNQSautDhNI5hkqDQHoY6+gM8pU0L/sJRDNU8zhiGru3iCMk7QZXXGJoVXC7Y06FWiSUcuNGxRyRsoTTncPt5InkIrFS4Ngq4XTnCKQsgZg0KpQbs/hCnr5a5JZTJ5TzBGKRWK6j3cyiHp3F6s0ysIoMrBLq4QXMzgIDs4rdW+LoyiOEelIxtnpZtNYifauO0V0aX3XLYQs5Qj3ReSqH6TGcskmoLROo1aR2aTQwujlssYgtFOhbTU78DU7D9WSbazfoWw0cKY/eWSLUK7zS38YUFhMomZbnJFjGEhYJ9QKxVeY0bCIfLOKIJYb2Cn2rga+WptMBW0xMHmZvkYFdwlUWUTvnGHkVLCHRY3pyfXylL9kMG900fbOB1StidIp4ah5PyeOrBaSD8wRakdisoHcWUI5mscU8vlpEac1g9OZxlSzSwSx6O8fQ2iCyK2i9ReTxSZWvV1DaabRulpGfWEEcpYzey3IcrtF3GphiBrU7z0m0gq+XUDrzWHKGgVcjtIpovVlMaZ5XjlcxhUXU1sz0yp+nZJEOz+OrOYZOFfnwLK6yhKuk8dQltM4FxIMzHPs1PDUzDiMy+GoSCk3eRuMriGr7LIGexZVzOFISQPStZXxlTCc3GkmTYqymHdorjJxVHLGI3skycJv0nWUMIYspJjA2Vy1hywV8vcLAXsWVysiHC3hKaWywKI7BYjluhU2M7jy+lufYb3DsN7ClJTw1R2yWGAUVXC2NrS4QOXkCK0tgZgmsLK6Wpu+WGfhV1O4Mcvs8fa/CwKtgiPOIrXMMvCqRXcJWsohHM8ROHUcpYIo5hINZBv46vtnAM+oo3SwvnzxK5KzQO1zg8MXzBP46trmMLBTo+5sch9u4ShWjW6BzbZbI3sCUayidAsNgC0erYSllHK2CrZWxxMp4e5+o/2K7iadVcNQilpTD16vJn5VRwVELDP3lsfUjg6tlCfXEvNO3KogHZ/DVDLa0hCVkCbQqjpDF7lUR95t8+EP/O//oXSm+5aEUP/LPHuRDf/CzbD36ME7weQL3InJrHr11gZeCFSKlhi8tMz/za/z7X3w33/GOFD/4Ayl+5Zd/mM8/c54wfBrT3MHqLibVc3mbz13+NB//6M/xkY/8LF/9xgpu/8sIrRJ9bxtXreNry2i9Ol/4/BnS87/J+tqn+MtnztDtbSArq8hiGaGd5lac1Nyl/YWEraElV3ItKdFNxvYySnuR0KxxEq0RWmV0YQ6lM4OjlHGkDS42/oDcmV/n2S8vYCm7WL1Vus9nuP7lBf7ms2d58olZvvjsOs88s0S7fQnHfgJFWsa3m7haiUAv4SsFbtt7rOTfz9bKR0kvfpD9m7u45mO8+NVHODYrGMLCuAFwkf0rW/z931Z59ssVevJFdO8SZrvEcfAYj+59hJ29j3HzcA3LeBRX2eDY3uLghQs4cp1jf2e8r29g9MqExmrCrDhcGhuI6gRqHeUwg97OERvN8e8XcOUE+OvLdcQbSwTKKrG+jdVdxlcahFoTs1si0ldQDrLc8ncwO0VO/R18pUaoLuPLywysLU68XVypit5OM3Ib048nwcYmL4WXkA/S3ArWic0qequILVQJ1OXxz/wGtlCkby1PYZpJYy1R3rpSFfHmIi/Hezhime6NRSJzDVdpMHA2saXaNKSwxCpqu8zI3cXoJlfuQ32dyNhA71SwhDqeukygr2L0ynhag5G/id7NYYkF+k6TW4MtxPYChpTj1ZM9Bm4To5eYpfpmjdv9DTo3ziaMitu73IpX0MV5AivP0K8QW2W09ix6d56X+2tERpHOi58htspwvEWg5RFuniEyS5z4DQZOFVfJcho2eWWwPg6580RGmaHbwJFySAcz3ApWCLSEbRQZVRwpj9VLwvmX+1tjVkEZq5dn5K4l7cNeHr2T5Xa4hdnLo40ZFcfuJupRhqG9xtBeIzZWppyK42ANSyrha83x1e/muAVQ5CRcT+YX+jKxvYp0lB6DSJNQfeA1saTS+CQ5YQ0Jh7M4Sp6TcIWTaDXRnuprONI6ob6BJefxzWTm5ylNejfyuMoqp9FlLCGZKCRA1GYSCJrLdwAxJ7OSDWypSt/eYOjuYHSrWEJ9+nfvyMu4cpORu8tJsIUllbGkCsf+Nn1rA1OoYfRqvDJ8kkCt4MklQq1ObK1yHFzEFBtIrQpD/1ECcwNXW8U31gnMDWJnG7VTwVaa3IovT608jtxIgJ5Sk9DYwpFWGdh7BPoqobGWcD7GjApTLOAoZY79dQwhh3CQKKgtsUrr2iwvDy8SGGXaNx5Ga2XwlSqWUMARS8RGEt47UonIaOBr63jqCp7WQO/leXV0KVGQtooE2jpmr44jj9WvcpmBu4qvL6O1SwTa+ngCsYslrREYW6idOodXM9yKPsfIexpXXkc9qhHq28TmLlq7jiuvE2hbxOYuVi8JKGJjD0fawJU2CbQdAm0nUYzqicHFV9cxxs0JT95k5DyG2V1FPqwQaFsE6haWsEZsXsKTtzG763jSDgPnIq68gXizSt98DLO7iXRQT+CbemL2kPbr+MouA+sxIv0SnryDJ++gtVawpV3U9hqmsMWt8C/x1Evo3U0i8zGU1hqW9Cimchnb/iyCssfXXiiytva7nP30z/HMk5/iS3+3hNy9RGA9QxR9gSsvriB3LrM991/54HvfyfvflOIjP/K93HxsFfHwyxxJX+PZ55/kictpnnl0kee+9AmeuPTbfOkLF3Dsv6MnPIumd+jIMqLu0tbaXO9cJRrZqPoRniVjGzq+ZOH3HHwnoB8NsA2bW8enRH6Ma7m4lkvohVMo5GTSMAkmhmOjxmsNhIB+GGGo2hSyGYchjmlhGSa+602DkIlNYxIyTEwf0/BhAskcty/unJhMwpIJnHOiSfXHYYvvetMAw7GspAlhmFN7x2Q6MjlGg+G0aTG5zUmr43g4moIxJ49nElZMPj++488mGrMyJvfTsWzCMCaOB6RevjXipZPhlA8xaU1MQJR3Kj5928DWlXFzwcQx1PHn2NNg4c5mxiD0CCOXKB4DJwOXk37IKPQ57UfEtjm1b0wAmne2IJLAIyCwHWLPnc5EQtdgEDm4ljxtetxpKPFtA89KZiGT+x551rRZMWlfJIdL5LlTRalrGgSOjWPoyWHr0+aE71lJMDFuT/iuSeg7OJaGNwZsTrgVEx1pOGZOeK45ZVn4rjkNJwLPmsI2J42NQT9IGhf9AN/TcGx9DBs5JvQDbEtCN65z7cZf8id/+n+yUvstnvvr8zz71J/xeOP/43Mbf0Tvhac4eO6LPPPZbepzn+aRD/y//O6/+CF++yfexYX3/1OO/vrPGKpFrIMnufKVRxCUc/S0JQzrMl/9QoFHm/+FS9Wfp1L4Hp770gdQOosonTIHV84R6kX0owuYB7NYnQKuUKD1wqcwO7OY3RnUw3MY7TlCpUCkLmJ3zxNrS9idGV7y68RqDnX/HOK1hzm2KmMOxblxOJEbMyfmGBplYrUw5k/kCcQMI7OM10vjCUsM9BJmaxb5xhlGRpm+VsI8WsBqpRloVbxuHr01T6SVGNn1aWAxMCrEepn2lc8Qq8mkxBOWEK4+wkAv44uL2N1zHH3jozjtIk53Dr+9hvR8Hu3g45zoJZwbTYwbj+CKiZPdkzMY7Tle6a9h9xZRDs5j9xbHwUkOq72A200Tq3mGRhGzdQFfWiSUysRKCW3/Ar64yNAo4glLWO00oVTGOFzEbi9xbFW5ZdfQD2YYGQ38XhnzIE+kZbB6s1i9OTxpCUdYJNKKWN00gZLQ35PmRIWBlcwyjr0VutfPYQsJTyA2azhS0pQwu3kifRlPrqG1ktbEib9B9/oMylEaaX9+yqfo3ZhF2p/l5f4W3evnMHtZ1NYCfauB2ctiCdkpSNPX8smJuJrDVbLJJljLI96cx+jkGLmrY1tIPmlFWBVMIY3amseWMpxGy5jCDLY8z8ir4KuJilS8mSZQ6zhSEXH/Alp7IbkdsYwn1RH3zxMZZbROcjuekgDR1PYcamsO6WAOV86P71eG2CxhdpeSFxtiFUfJYitZ5NYshphBbi2MLQZFPLWC1s0mSjExz8BtEhgVbCWHPQ4mfKOEo+bw9AKRXSa0igiHj+CoaWI3mUPc/PonGDhVXhlu4MoZOtcfTqYcwTJaZwZLXMBTlziNGgj7j+CpS9jSAra0wJVnP4av5fGULCOvzrWv/PF0ZuGpObo3P0VoJC+0+2YDaX8+eeGnVxg6NQ6efwRfqXAr2GTkrOJKJXy1Om3OWFKe2G4gHs6hdtKcRMkExJYLyO0Fjt11rF4Bs5vj2Fsds1CS7+erSXCitmbw1VxiOBEWccbNGltaQhPOE1hL+GYaXbyAIc1gq3OcxBXE1mcw5TkseR5PX8KQ5hBbZzDlOV45XkVqn8GS04RWEV1YRG7NEhjlBNooFzm6dhZdTHgNplzm6PoFxNYSJ/E2tlpl/+o5bLuJqdcI3DX6/gZyK4un1gm1Br5cw5Tr6EKF2Nkgdtd59dbj2FqV/atnsNUyfXttfBUzYZTc7m+jdtJYcp5b0TrHwdpYVZrh1eMdbvfX0XoLmFI6gUcGm9hiDkfKMHDKBHrSqLDFXAKw1Vf42G/9GN/5YIpveVOKtz+U4i33p0jdlSJ1T4rUvSn+3X94N532MgdXzuIKiwTCEuK1Gf7hgym+5b4Hue8N9/DGVIo3plK85e7k7U/8+A/x5S8+ybG1ybG9R2H2P/EP7k9x790p3vq2FKk3pvjS157k5ePPcxw8SetamsMXFnnxq0XuuyvFm+5K8aa7U9z/QIpOZ5tebxlJLOFbddTuImYvw8hZpW9voPdK2FIFo1fgJNxEOlrE15M5VXf/HJa8xEvDVfpuFfkow/7XMjyYSvFgKsWP/ej9jMK/I1Sf5B+/M8V3PZjigbtT3H1XivvekuKue1LcnUrxkY/8RyzjLxHaRWw1i949y9GVj/O3l/6Eh1Ip7hs//h/5obejdJ/AldZwewmDIDa2eft9KR64K8UD96Z46MEUX/zqCqr3WV6NHiO2LvHA/Sne9OYUlfrvoKmX2H9+iRN7d3pyLh/lCI1VQmMVrVMcTxlWccQynWuzOGIFV6ygHmWR9hfpmytE+jLS/iyeUsaTKxidAvJ+lkjbIJDXcYQVutfmsHplXuk/iitWkQ8yRPoKL0V7HHz9HL6SMCoCdQWzU8UVEw6GKxeRDmeQ9hcZ2ut48jLqYRFfaTK019DbadrXHmZgbdA31xFuLCLtpwm1Bo5YTCxMQh6rWxw/H1QJlDqh2uCWtzV+fsgy8rY59nfo3UzjqcvjK9NraJ0ivtYk0NaxxQaxuYnaLiMfFYmMzTEfoEH3RprY2iC217GlCo5c4TTaRm6l6e3PogoZTofbmHKezs0LdG9e4Ha0iSsVUA7nkY7mGPpNfL2I1Jrh4OoneWm4iqMuIRyd4SRYxpGW8JQsp9EK8bi9NmmsBVoe8eAcJ36DkVvDHL/vNGxyK1jGVwvonUVG7jIDOzElCTfPMXTqcGuP2+EGytECL/e36VsNYrOO2c3gq2VuRxuEWg2jk6VvNemby7hyeQoqjo0Gt/xtbCHhl/hKLeGJmCsYnTyuVGHoJUphS6zhKQlLwFObyTzGqnPsb3HjG48Q2ysMvTUiq5EAMY0KvlFG7SxhCLkxa2gZW8nh68WxyrRAYFRxlSYD6xK+tkbvYGYK0+zbW1hCk9jcxhTqtK7No3UKicHCSKxW0tE8llTg2F/HU6uonSwDd53jYIvYWuM0fJTY2kQ+KtC3txg420mTxtkhNNY5jXcxhCK2XB1PhdbG7Y0mfWubSKuOL5bUGDgbjPxd9F4NR12j714iMDcIzA0iewtXW8NRV9F6NU6iy8TODp66PGY4rGCJDWxxGUtYJtS3iIwdlFYBT22OJ0slevsLyEfppHli1HHkEr5ex5FrY+XuJqZYwFULjII6llBITFpqDVsoYgtFjE5uahmTDooc+3v0bqbRewVG3iaWWOXwyjwn/mV6N7LYUoNAbyaBj72C3itii3UicwtL3EFtr2LLG5yEj9O+kcOS1lHbq8TWE8gHNXrXS4zcx3gpfhrxZhlbXKdv7nHiPY4jbqC2Ggydy9wOP4vZW03mG2ISWgg3cxx7exjdOpbQpHUlQ9+6hC2so7ebCDcL2OJqYgMxLnLsPo6v7tJ9sYIjbtO3dulbe9x4Lk2gXkJvrWH1NrB6K8kkyHgUo7OG2U0aGAPrsSSgEDaxhSSQ6N6oERqXOY2eQeusI+w3CI3L2NIOhrDH4fUmpvkkpvc0Tz/zCLsXP0Y+/Z/50ufP0+k+Sq+1hyo8jiQ9Tke6jNx9lPwnfpE//L++l/JP/Tif/Oc/yN83LiC1/xZ7eB2rf42rV5/g47//Pp7Y+3VWqv+eve3f48oLq6jacxwcfZ2uLHKz3UV0uohWCysQEOWbBI6aTCmUELfl4Vo+cTDAd0ICNyIOBjimx6h/gm0kJ+y+602BkVEwmWIkDIlJKDGZVriWnfAoXI9BHL8uOJiEEp6TsCksw5wGE4Hn4znOdGYyaUY4ljWdl0yAmpMGxwR6OQkFvLFRZBD3GcZ9XNuZhg8nw9F4rhFMTR7Hg+E0iJkAMhPQ52vNj8QIEr+mXR3PVTzbwbHsKYzzTnuJN25YxEGI74WJ9SNpVAynLYhJwDAJDxLWhDeFXHqWPgVTmqo0DQkmAMxJMBD79uuCjoQ98Zq2NNGbBt9k+PCmzY5JoHBnS+Obj9C1CD2V2DfwbZXYtwmcZC4SewF9P5g2PiaP55sZHJHr4NsWgW0TuePQwrLo+z6hY+M5NqHvYZs6gZfoQj3HYtiP8F2HfhQQBR6h/z8+4tDHdycEWG9MhHWJguRjozgxmSRBS9IeGQQRgyCi7wcMg4hB5ON6GlHs4jgGkS/hO8/x7JfS5M5/gL+6/AhLM7/Cxc0/wjP/O0L7aZTel7C15+lcvczffzZP5VMf4Ge/+y5+9X96A5/8f/4RwZUcrRfO0Xr2PNLVdFKL01fQ1Do3bizwhb/5BB/64A9QWPgBvvbF30DvnCfUqhw+fx6llSWy6phSGu1mmt6Vc2gHM+iH5zFb54nVHIGUxemkUW9ewDxKQJeRXCCU8lNmg7Y/g9GZxZUWccVF7O4ckZLB7czhtGfpy4naNNGSzifWDKOc2EOkDEO9hNWeG4M3E1BnJOewWnP4YoahUcI4nMNqL/KSt4LXy+B2lzCO5jmx6kRKkZFR5fBrf8HIrHJs1gilPG53iUDKI1w7g92ZQzs4R18rYLZm0A7O4wmL9LUC4oufIVSLKAcz02BAb80zsuqoh7MESgGnu0AgZqb3q68VcLuLuL00TmeBWKtgdzN4YgFPLHJir+H2SmiHWTyhQl9fxu7m0FsJ9+N2sIYvlVH2MwRSE1daIlRz+HIWT8oxtGrorUV8qYgvlwi0IqaQHtdWE7OG2UueSCO9QaA2cIQKjlgl1lcSArlcx5WqyAdLRHp9rM9LJxwDZxXpYIHTYJPe9Rk8JY+nFLB6yYygby1jCUsMnDLiwWdwpUUiPUegZHClRazeHKGWJdJyeHKa03CDUK8iHcwiH85yGq4y8upo7Vk61z+DJ9fwlQqWkMGRl5KQQsti9tLIh7Oc+KvTFkeglvGUEq5UGMMxi2OrSRpbzHM72iTSq+idJTy5mGychQKuXCA2y7jKEkrrPKFeTFonnSyuMsfQKzDyytjSItLheWwxw9BZxuxlMYU0L8UbREad9tVzqEeLSShgl+jbeXRhFlNeILSK+EaB3sFZfKNEZFVRO4uI+2cZuTWOx5aOQC9w7DcwewscvPAX9O0SpjA35kwkj11tX8DXstwK6wzdShJmCPO8PFhh6JTp3fwMtrQItzYZWcuY7SW0o0VOvQ1eCnaQbixiHOUhvszQXseX6/hKnVv+DqGW2CKSynpCkde6WQKjTmQtYwoFfL2Gp1UJjQZGJ5vUmc060sEsRjeNLWUwuguM3Bpyew5HyRPZVQKjjCEu4eul6SG3zxDaWXwzQ+zmOYlr6MIF5M5ZfHOJwMoQWDlMaZGh12DkJ3wPW13k5eMmgZm8IDelLL5eRheWsKQsrlrg5eFWUm1WSwzcJrHdwJIK4913lZNwHU1cwjcrRG6d0KkhdxZwjRKhU2cYrhBYDTyjxijcwJAKWEoJz6zhaBVcvUrkrBC7q1hKGaWbwdGqWEqZyFnBN+uEZo2B2xyrA8sM3CaeVsYUkwlE31xNmAJGojAMtSpGN4PeSRMZFSI1z1tSKd6Yup/v+a538L6f/gnm/+Tj/Nj3fDcP3ZfirakUDz3w3XzwDz9KR99AlT6M9MJf8J7ve4C7UinuueutfNtDb+MjH/olfuZffRc//D/fxb13pXjDG97At73jB7jRepqj3jl2Vn6VB1Ip7k29g9QbU6TenOL8w4vIxgyu/jjC/jwvx2v8/L/8Ae5Ppbj3/hSp1APcddcbOTzYRZdK+MIqx9o2gTRPZGQYWHu4ziqd9hK6VmU42MZxGvh+E8MooWl5LD0xgsRGhZFdZOCU6bWqPPRgilQqxTu/7fsJ/cuInT/ind+S4v677iaVuocfevf38q633c9bUynuSd1D6q4H+PMzH0OQ6zjaGSJ9DuHGHD//b+7m29+c4r7Ut5JKfTtv+gdvouddxjByGDc+hXTjd2HwKG97c4p777mL++//Th649x38zL/9SbrGFrzyJKf9Ju98a4p7UykeW3sGU1mjczWLeCWDLTUweoni0ZYamEINrV1m5O2idyoEagNXqtA3VhLWg7WK3s5hCyUcsczQbqK10thiCatXYmhtEihrGO0agbyB0Sniyw1ifZVTfw+jXcEVm4zsiyj7JaxecdyYqOPJTeT9LMfuBsrhPCd+kxvPneF2uIcnJRYn+SCdBJJyCWl/Dm88RQi0Gu2r5xBvzvFyvIPZy2OLRV4dXcZVahi9Iu0XZzF6ybQn0JfRunkifRVHrOHLDaxuGVesESjLDKwNXLE2ZXiMvO1pyyK21unbG2P4Yw1XqfHSYA9bquDrjSSwUKr0nTUMocjAWec02sWSyijtLCN/k769Rm9/gZFbxZHSuEry/OCrOQI9T6DniYwCkVMitAuY0gKemmFglzjxqnSvfQpXXCTyCpz269jCHN2rf0EgLTFyqgRGEVPJcBquEhplzPF88KV4HU/JoxzNjrWUyxx7K7hSAV8tcTvawJULhHo1sWBZK7hyYrXqW41xiFFMjCxGGatXGnM/EtOWLZSmOthIX6Z3cwFHrvLy4BLS0RKBnihAPbWO0SuidnJjyOQqrWszYz12ncBYRm3n6N6cJTKXie0mtlzCFApYUpGBu8ppvE1k1Qm0VazeKkPnIqFRR+8tEVmr3I6epG/vEhnb9K0dhs5F+vYujrSCJTS5FVwmMpOKf6hvEpvbxOY2vrpObG7jqWsMnMdxlE08bZ3I3kQXytjqMqf9xwnNbfruLlqvgqM1iN1VlG6W43CHwFynu59HFTL4Zh1Xr+ObKzjqMkN/j75zkc6N/NQeonWSGZLRK3EcbOEqVYT9eY7tLQJlmUBZpm+sYfcq3PYv4kl1HKHKabSHJVbRuyVuhRexxCqRuYYt1caB4yaWWMPolbkd740hpU0CI4FqvtLfJTLq+GqFV4c76J1FjO4ifasyBlzXseXaeM5UpXtzhoG7xsDZ4OjqPEYv+b6BnlhW9G6Vgb2DK69iCU2MbhIsRMYeobZLbOwR6RfRWsto7SautE1sPIotJHaPUN/FlTcweyvY4iqRsYMtriDuF/HVTWxxBb1TH/+dXsToJM3Rkb2Lr2wmsE1lg8jeIXK2sKUGkblNqCXhhN5exxsDMwf2JfRek+PgSRxll97NZcT9FYzeJpF1idjewxQ28LSLmOImSnsFU9zE0y4SW5fpO4+jtrewxF0i8zKetoMtbeLIOzjyHkZvF7nd4Dh8mpPw8zz/5Rwbtd+jnvuvfOmZWUzxMqrwBEprD0O4hCzu0hW3Ubq7PFX6Q/7op/8xv/39384f/OS7eXYni298nWe+0GDv0fNsrXyc3/vAe8id+0Ue2/gI82d/mWvPbxMEN+kIV7h2eA0z9JAMDd0xaHX3MSwRx5RxNRVL0HAEazr7mJxo+45L5AfYpjVtB/iuN51q9MMoCSG+CWgZeN50gjGZdEymEZOGxDDuT4ONZMoREHohkR8RBTFxEOM7AbIG60cAACAASURBVJEfEwd9Ij8ewzSjKSRzYt3wnIRVEd3BjAj9109RkplHYgCZBBHDcYgRBcG0FTG4o+kxuZ+h5+OYFmEY0u/38TyPwWAw/f1gMMB13fEUJglgJvBOf2w4GcZ9giAgjmNSvHzKrWE8bRl8c1DxPw4ufE4G0RRIOTnpn4QPdwYMk88fxf7rAoqJljT2HU5H/Ts0pwHH/ZDjfjBlXtx5fPP3izwd31HxbZXIs/Btk37gMwgiQse9g1vxWkAxmYkkjycgdBJw5iiKsDSV2PcInASwGfou/SjEc2z6UTDV0SQaGo9BHBGH/jiYcKdhRBz6xGFA6Lv4bvK1/ShkECdHHAbJ1/o28TTAeS2kiD2fwHbpewH90MPzdfzAwg8cQk+k23qa5doH+ZsnPklp/pf57N5HeeErSzz7xUXa+xfpHX2W0Pk64v5TvPCFZT7+a/8b//Z77uYD3/8mzvy77+PvVj9I+4Xz+O0VrKM64n4BRagSR7s8++xfcOnib3Lm4Z+kWfpfkI7+DKM7i95eQjnMIh8uYUt5IrOMvp/BbmfH0Mhc0kbozBHJeUKpgCdkpgFFIObQD2ZxOmluu83kfVoWT17CERawu3OIL36aWMlyrBexDi9gHs0SK3nsTgLwdLqLxEoeT0hjHM2gj+cgdmce/fACbi/NLbuG20vjixlOrDqhlMdqL2K1F7jlNPDFLHZnEf1glkDKMdArmEfzWO0FfCGLdjDLbbdJXyszMssoN88Sq/npzMTtLRLKWdzeItrRHNrRHJFWItJKSDfP4/SWCJQCnpidTlpCOYvdnkc7OI8vZhjoRezOAnY3Q1+v4okF5JvzWJ08A71JqDQI5DquUGJoLuOKOZzeEiO7QSBXsNolPKFBoGQJlCxWdxFXzOAIGcx2mr5RJ1QqhEZprPvM07fq0020K5UTW8P4BbR6lMURKwysNTy5hnqUweqVuB1t46tJtVE9SnPsrSPtz9M3l7ny95/gNFrF6mVwpSKOWOTEW0NrzxMaeZT2WXxlidjIE6pZAjWDJ6eJ9Bwju4x8cIbYrBPqVWwxh9lbSkBlSg5bShOZRSK9SWw08NUirrzE0C1j9OaxxcRpH+oVXLmALSbVW08pobYSSF2glTnx1/CUIraYwDQ9OTkCrZK0N9QqZi+DK2c58eu4yhJaew5PKTKwmrjqPLY0i68tMXQrWEIya3GkImYvhymkk0aGUsaVE+d7364hHZ7F6F3A0zOEVgHfzNPdP0PsJHvqzo2zqN1FRl6dvl1BObqA1p4l1AsEegFLWBxr9TKcRg3kw7PIR+fw1CWO/SpK6xzCzYeJjDyBnsPozdG9kQQUI69KZOYR9h/B6WUJ5CIDo47RymB3C4zMVW5729jd0jgIqjNyNvCVOla3OA0p+uZqorlUJpXUJKBw1QqBnhDpk9nOKmYvR+/GBQKtxGm4iq8VkA8vYEoZgjE80RCXCK2kcRKYZYTDC2jCBWI3j28sYSlzOOoCoZWl7xURjh7G1RcI7YRX4ap5Bm4dS07jaGn6XmL58LRiEnwYZWKnjnQ0iyVnOY0TQ8mkFXIcrjP0VjDFHJ5W5qXBDkfXz2MpJU76W8TeCq5eJbAauHo1eYFs1PCMGrG3iq1VMJUSplwkdpPPlbsZ+v4allImdlcx5RKh3cQ368idDJaUZ+Sv4qqlMTgyuRJqijkMIUtk1Bk5yYmOJWQZuQ2Gbh1HWkI+usBPv/c+3vXQ/bz53rfSWP4USncDt3sJX34CsVvlB9+R4p7Um0i94V6uHK5iiGc490fvSUKHe+/ll973U7jmV+ne3MQUNhEPVvnNX/vnvPneJAi4fvDXxMNt/st/ficPpFK85a638zO/8L9y7wMpvvX+d9Fql5C721jqEgOnxre9MWkn/Nh7vpt733I/b7znzajq5xjF23hCE7/bYGTmCY0cws0KvrxCoCSgx1BNTmr75hq+XMOTqwzjTSK7idlNE2kZQiPP1W/Mc8/dKd583z289yffgyw1uBVXeM+77+LBNz7Eu77j7bSEy+jWCp977MPcc3eKB7712/jhH/1n9NpPYgo5AnWJyKjywBtSvO3uFO964G3cfdebSd2TYuXiBRRxg5FW4ba7ROfqLN9yX4r77k2RSt3HXak38vZ3vJG28Dk8pYEiLPL2t6S47+4UpfllxG6FgbVNICQV9sjcQOuU6VxPExkb9O0tjq7M072+xC1/C1eq0rs+h3yQRmvl8JWksaMeZZKfQ2IRVyqjHGZRD/Oc+pdQ9ks4wgp9c41QbWJ2yti9GiN7B09cQbiew+4tcxpsj4PmJKjwlSZmt4jZzSQqTX0N7aiA2Slxy98mNpqI+/M4UpGX4x18pUL3+gyvDi7iK5Xk6rWS3Ke+uYyvNTi8ch5OHsOSEoWoIRSnJ8S+sozdq2B1y1jdMqHanAYXvtJA6xTx1GVsqTadwxi9csI60FeIrVX0boHAWCY0kz1/AiBMoI9aN48pllDbOUb+Jo5cRWll6TtrieLRLBGbJUKjMG6RZRnYFXwtacg5WgbPyGIraSKrgNaZwVeWOHYqDMwCoZtj4BXxlERV3tfzhFp+GlTYYoZjr4mnFrDFDGYvTWiUGdh1LGEJo7tE30yeVwOtMp6BFBg6y/StBkNnDb2T5TTY5OX+9rhlmCe2KkRGeRwqLTG013kp2sWTqkR60qoYWKvJlMJZR23nOI12MYUSnlqfPn5PrXMSbqN18tyOL44VmzWG7gaOXKXvrHASJi2AZC6yid7LYQh5fL3G0EvAjaGenByfxtv4epmBs55AEq0EmKh3avRu5IjNbVx5lUDbYGDvToOJ0NjEVVaJzaTyH+qb9O0dfG0PT9smMLYYeDs4aoPAWie2t+m7e9jKCsfhHrZax5CKmHKJyF5j6O9iKys4WhnfrBM5KyjdPKZUIzA2GLh7GOIKaquM3q1y7F8kNFaxxMo4zGkSmU0cocrAXMeT69i9Cr6yzC1vB6NTJFSbhMYqsZVMaAJ9ZRqk+Vrysb69ga+tcHR1Bl9bxpLKCf9Hq+LIJRyxhK9UcaTktU/CAUuCqL5VQTrMJxpevcHIX0NuLY7NYTWkw/xU5+trTVx5GUuoExmbSVAhNnHlLTx5C0/ZRrhZIdQv4ivbWL01jO4qsXEJvbOCdFDDFtbpW5dwpA209jJaq0Gob2OLq8iHZfROnVvBYwTaJuJ+CVtc5Za3iSvWMLt1PHmDvnUJQ1jFlFaI7EQtawnLxMYex+5TRPplzO4GenuFSN9FOChjCGucxn+F0d3Gli5iSzuonSa+vo2wX8MUNujbj2FLWxjCBqawgdHbwBA28NXHMYUdLGkb8bCGdNRI/s2oj+IqlzGlbUzpIrbyGP/9qUf4q8c/w3rtt3nhK1luPF/ANf4ST3sK+WiTXmcdP/ocuniRzB//LO//0Qf5hbek+MN/8W7+qnaOtdoZfvXX/zW/8cH/m4/83s9Rnv8Qa8Xf4rm/WWJz+aNc2n2Ew6NnsL1DjsTrdLUuumvTlbvIShfbUfBsDU/X8TUHR7TGPIYQz5kEB/50zhCH4bSxEE+sHuOgIhprRCe/DlzvNYCmZSdTj/5gGnyYukE8NojEY1BlEnJExEFM5Efj0CIJKfphckwYFpPWw/FgiGs7iSp03MS4E5g5ed9Eo9oPI06Go2SmMQ4jhmOt6jDuczwYTpkTx8PR9OMT5WkURcRxTBiG07fD4RDXdfE873VzlGgc9EyaI3EY4nkeYRgm1o/bx4PX6UnvDCYm4cJrJg7vdWyKCf9h0lZ4TTfq3dGm8KchRHLbr/069h1OBhH94LVQ5M6QI3TN1x3JbTpj60hA7JsErk7kmXh2wrYIHZvY93AN83VTj0lQMWluJO9LJh++ZY2tH4mWdKIqtU0D1zaJwwDHMgg895u8udE0hOhH4evaEpO2he/axGEwDS7i0Mdz7ORjjnFHmOIyivqMoj6DICRyffp+yCDyCSMbz7MIIw9NvsG1F7bZWPtvXPu7GUoz76Mw8z6Wc+/n4tqHaRR/h72tT3N043EOr1/ma39b53fe9+P81nv/IR9777v4/Z94APVLF3jx2U+iX6+jHy5z8+sLXHt+lk4ry9e/9kl2tn6ZT/35P+GpR3+egysfo/3ip5MdulzDEcoIN2Y5uvIZIqmOtr+I9OI5rPbcGAg5RygXGGhVIrmAeTSPL2QZaGXc7hJWa4GRWWVk1gjULJ6cxpMSM4h842EiaYmBkmWgZDFbs3eYQhZwuotESo5YyRPJOYzDGW7ZNcxxi8LpLk6ZFlZrjhOrTqwUkW+cZ2RUiZUiA62MdjBLXy1xYtc5seroh3MM9DIveSscmzXEF89ybNXwxcx0fhLKOSIlT18rYhzOcsuuox7MEmtlIq2E0V4gVItIN89zy13G7CSBxsReEkpJuGG1E7tJIGXRjxYIlRKukMfsZJFvLhAqdVyhgnaYxWhl8cQikVrCk3IEchFPLOGLdbT9Ap6cwZezhGoB7WgO8fo5PDHPwGxwbK9gCgk80lMK6J00nlwk1BMoZqDWcKUKWivDwFoh0hsYnRy+UmNor+GIJWwhqfX7SiWBQ8llui9e4DTcSqYB4hK2mGXkrHAabnHir9N58QyvjtZ5abBMqGUZ2WXMzizHboWBVcST0sRGHl9ZQm2lsXpZBnaDY6+JfDiDr+YZ2BWGbhVPqmJ2czhSFldZonvj04y8Ko6UwewtYfYyWEKWSE8sHo5UGG+Fx/o6JYGF+koJtbWAKydXvly5gNnL4koJZNRT85i9OUIjmanIh4keMtDTBHoGozeLLaXHRpIyytEiI2cNW8pgi1m0Vprb4RaOVERtzTF0y4y8EoGZQ+1eILSLRHYZXVjEEJcY+U1eGmxiCYt0bzxCaBQ59upYwiLSwTlsaYmhW8NVltC7szhymr5dRO/OonVmGHlVTGEOpXWOvl3C6M0SGnni8YvxQM8R6DlGdoNYr6AdLaAfpRmaTVyhhNHKoR9lGdprRPoytlBEOUxzGmzTN1fQ21mUw6QCG5nLSEeLWGKR42ADRy5jyyXkVhqGj6K1sujtDIFaIRz/PQzsOpFR5tWTHfReGkvKMnAb+EYJrbuIb5QYuA1OB8s4Wno674icAp39TxNaOSI7j6PNE7tFTCmNJWXw9SKeniN2ixjSBVwtT2hVcMbhR2RX0XuL+HoRXUhzK1onthPNrCFmp5BLVythy3leGj1K39tA7uTQheLY6lHHkMrYSpVb/R1idxW5k0EXC5zE2/S9NUy5hKWUCawE1umbDUylhCEV8Yw6gbVMYCUK1ZG/iqeVUTrJ5MFVS5zGm3hame71c8RmlaFTx5EydK5/hkDPcRo18NQlvuOhFHen7uUtD76Vr10tc+3qR3gprHLi1jnpF/g//kmK+1MpUqn7+cbVXQJ9mX/1T1M89KYUqTfdy43rTUL3/6frPcPkSgwy3bLSBI3HHgdsbGAvwUvY6zVgeDCwBBvMXViwuQtcLyzBZBywTTDXYBtPltTqVDmnzq00yTNO2HickyYodKh4cs5V1UGamff+ONUlzd5nf9Sj7lZ39amWnuo63/m+9z1Pf3sa9pbYeuZeLn07zUtvS3DnSxM8eOJfEcQaxeQ7+O7bj3IkcQtr52c4dCTBy4+8lm99vYFjfArLnOHJz32I44kELz96B3/87l8lcSjBkcO3omqfwdTKROoyXrfGjpnH13KE+sOYnSR7doOBXsLqzeOKKfacCgM9R6imcaxFLLUaN76UeUxxBlNZ4vit8bzjDT/8OtqtPJ6W4ce+5yXckriTH/jB1/HsdoFt4V8JvQp3vjyewrz2ta/FVr+K0S3hyTm+9aWPcEviKK84luDr/77MoUMJEkcP89M/92bam4/giWV6T30Cs1vgtsPxhOSnfupnOHYkwaFDCf7ln/6Gr3zubmyzzrFEgtuPJahmGgj9HENrmaG2wNZT08itPDvuGfa8c2w/M4PSKvDC6FGuRw8hbsyjttI8F54h1Opo7czYxLFIoNbQOkmMXgZfqeArNdyxntSXlng+fAxHrIyvCNex+1U8qYknLeAKC4TqCr5Sxe6XCJQmgbLAQF+if2UGVy7gqXmejy6gbGXx5JgvEbMPipi9LEOrgSeXUFrxTMcRC4ysJsaYQaR30rhKFaWTYcdbQelkcOTKJERwlApmr8TAWMIVq6itLFa/TKA2CNRGrD1t5xjaK7hKHbWTx5aqE0uKJVbwtTojZzluCPRysVpTik+2I2uB69FZfK2OJcV6yj1/javfeYDAaLAfrjMwS4R6AUdKxywjq4TRmyPQ8wzMEro4g6UkMaU5hnYRU5iJm3xuhZGZRxWnEFv348nzXHPLjIw8amsKT8/h6DnU9gy+FuuyldYMantmzDkq4anx75E9bwGlFc+dxM3TPD9YReskscUsjlgk0ut4cglh4zShVibUSzhSBrM/z8BoEqp1jG4OvZMj1BpEWgOjm8PsFbgWnkHr5bDEEqHRZGDF9g9TKGLLZXb9VXytjq/X43aF0YhV2UqVHXcFWyriqmVCs85+sIoh5FA6KYb2AqFRx9NKOHKDgXkOs19HbifZD5fwtQZqq4orLzAw13CkJsJmDkuIWRmO1ETvVfHUJRxpgchYw+zXJwGFry5j9GrY8jqeto4lLeCoTUJ7mcBcxhBq2MoSvr6CsJ1l4K5gaxVCu4nSzaELFXb880ROA0spIrZTBFYMzdT6VbR+nf3wUfb9C5j9Glq3jNouMLCWkVsZbLnCrreKK9UI9QUCrYneLRBqCzhSFWU7yzX/LGonPwnRXCVWvOq94oS1Yokxe0VuZ/HUWHWq93OYYo7QqBFqNZTtZMz32polUEu4ch6tEzcrYgXrCle/cz/9zdOwew65naJ3dZ497yy+1kDrxscQ6ktcjx6mfzWLpywRaKvI29WYLSEuYwlLmP1F9G4TV1rBFpbQ2vUxe2IJvdOkf7WI2V/EV8/Eho9WFbO/gKesxnMMMTZymL0mZq9JoNbRWnmU7RKRfhZHXMXoL2DLS6i9KiN7Db1bRWs3GJqPMLIew5Njs0egnSEwztC+nMcU1hhYnyQyHkPvrdC+nMcQFtB7Sxj9ZSxpDb2/TGg8NAkrfO0ctngBUziDJa4RmReIrAtovSUs4Sy2eIHQeoKtZ+v0NlboXFkhN/fHLFXfw9e+eBKx00ATL2ArD9PfbCAKy3SEReTeCsun/4iP/Lc3kPntn+d//NDLeSh1N597fIHPf+khvvDkOb75tQs8ujbLk4/P88Un5vn8E3MsND7CV766wOXNz2GFHRSnjWqqdMUOpqXg+SaGKuFoBraiERpx2OC77sSucfNs4QCc6dkOvutOpg0HYYZr2y+yXOwMh/H0YzwTOTCF+OMGxGAcEHi2MwkYIn/AMBwSuAG24RB6IZ7t49oenu1N5iXR/8K2sE3zRqNjHHwcNCOiSVAQ3OBGBMHEHhKMmxee40wCjOCmBkbgefiuGzcxggDXdQnDENd1GQwGk7d3d3cnj9O14+/v2bH9Y6JbHQccief3d3h+f+d/26DYHQQvsnjcbPW4oQZVJ9OQncjHVKWbJiDx1xywJ25uRFzbGTAKPfaGIQPfYXcQsBN5kxbGgQ3k5tvNetRh4BJ6cXAx8G0sTWJ34I/DCPdFMM2D73twLJ6lj1shcUDg29Zk8hE4NjthgC5L45DhRrMi8Bwcy8C1TTzHwrWtySQkCrzxx+1xq8Ibf8waz0NsQt9jNAjxnPj+Is9iGLpErk3oOoSuR+TF0xXfcvAtm9CzcD0D3VDxPJt+9yJf/2qZ9bW/4RN/+zP801/8JI8u/BPf+rc8Zxt3c//H/oQTd/8lteLH+cyn0xSTH+Djf/6rvPP7DvPeH7uD6d/5UZQvnUTeTGK3l2g/lcMUVhA6FTS1xle+/I9Uir/KA/f8CBfW3smVp/4Zo5/E6GXjK2H9EtKVGVoX7yeSGpjbGdrfuRfx8gOxtlRIYbXncboZhmoRp5ek9/R9BGKWF/xFnG4SdfM0bj/FyCogbz2I1jrFyMjzgl/H78/Ru/hxvO4sgZRB357CbE+zb1cm71udGUI5Q6Rk2TVKGK3TBGKafasy0YBed2tY7Tn07RmGapEdo4K2dRqvnyaS8wRilu5T9/KCv8hw3KqQr54ikvMMtRJON4nbjxsXVmcOszUbNzCUAmZ7FmN7hqFRJlTyyJtT9C8/yHV/AVfMoLdnMbtj0GdnBrs7i9OdwxdS7BhFOk/dHU8/1BKemMPqpgnkEmYni9HOEsg1rrlrOP0C6tYce06DXbuG2Uky1Os4vRIjfRVHnGdkFnGEJGZ3fszgKGN10/hSEa0zy8Aso3Xm0DrziJvTDIw6WieN2k6z+Z37xsq0WD3auXSKfW8Fo5vBlYr4SplAreApZTy5xNZTD+ApZYZmg/7VaWwxPeYS5NE7aTa+cy+7bh1LmEVpP4gnJwnUNHZ/llDLYHRP88KgSaCk6V2+h/7VKWwxx47dwJVz4zZGjoFVJDTiOrQjFQi0AqYwh96bZmAVGZglHClL/+opPKXAnreA0UujdZIMxlBPeXtmbKGIoaGhXkbajMGfvlpEbc1h9uIXmnJris7lewiNHPt+A1vI0Ls8hdY9ycDOo7RPIWycYMepYwu58WymjNKKFXa+EnMd9v1lHCmD3pvGlmex1SSekWE3qGGI8wycMo6aQ+nOIbdn2ffr2FIqJtCrWYz+HGZ/LgZiajm2nv44rpIk1LNEZo6tpz/G0C5iCbPIrZP0rt6L3ou5HaGRpfVszKQYWgUscY7epQcQr5xkz67znL9M++kHcIUCI6NBIFdoPXMCo5tlZDXZseO2jCeXY1iqs4jcTsZgMS8GRcrt5KT2ej1an7yw1jvZsQGkgrh5mqEVB0+RVcGU0jhKrB3VhSRyZ4bdoElkVXDUFJFTwNFSdDbupbd1P2LrBEOvhK0kMaTTeEaakVeN2R9SGl2YY8cv4WizYyhlhsguoQvzGGKSkVfFEOYRW6figMSJAxK1N48lZxjYVUwxjbA1RWjFsExLrmLJVSJ7GUero/TyqL0CUieDJhTYCdZw9RqmXELpZfGMBr7ZZDdcxZDyKL00+4N1nts5h9CeR+6m2AlW4IVH6W1MoffTXB+ushcu0b5yAlvOc32wCvtnscQUWneGyCzwwnABo38aaft+hM17OTYOIX7p7b9C11iBFwrsmjNoG/cTGdOkP/ZzHE8kOJS4g89/YYlAe5jvf3nMY7jlla9GlVYY+muonROYvfsYGFmufHuOWw/FJ96/+7u/S2u7zpnFP+fOlyS49fAtbHQe5/u+L8HtidupFWbwnSexnFnuuiPBbYnb+dk3/TR//O63cOz2BInEMa5srNPensHolti3zmB0TmOKWfTuOXy7gqnlsPU8qjTPKKojC9OIvVP4bp5up4TUK7LjLhBqKfTeKXxjjePHEhw7dJg3vvGNuM5Z+lt380OvTXBb4jiJRIKN1kN0ulXe/9dv5mUvT5A4nOCP/uz/QpOX2ferGN0Mb3lTgte+7Id51UsTdLdrvPLVCV5yLMHLXnEXhvZNlE4e7UqSUGtw1/EER1+S4H3vfw//+U3fxZ13JHj18buwlCcIw0c4djjBrbckWFtYI4wW2H72JIFUYeSs4ykLCJsZRs46+/55Ai2uddtSnV1nmaG5iLgxR6jWGZmLqK00jliaBBXxc2w8uRI30gyNVTxpEae/gLKdwewVCZQmWqsQBxXiAiPzDK2Lc2MwZwN/zKhQW3kGRhNPLtB+9j72nHV8uY4rVtl+6iR6J0ukxy217uVT7HvLMY+im6F76RQjq4k/fn4XN2cZWIsERgNhcx5DKKD38uMT4DKmWIynH70SjlBhz1kj1OIGiCNWcMQqO+4au946wmYqBmbKNYb2CiNnld7VeWypzLXwDKZQRGql8LU6O94KnlZD6+bQ+3meH57H1+v0NmbpbczywugCnlqjvzFHoBfHE4wKtpQZz/JiNau0NYUpz2NIc+xHdXwtQ2TksIVZzO5pPHEebdziemHYYN8pEcppbGGekVtFFebGIOYcLwxXGFpVAr2IvH2aXbfOC8MVQr2CvDXD9XCFoRXPQJTtWXbdJrtuE0+p4IhFrvkrDMwaoV5m121g9pMxl8Zo4ohlHDH+P7BjL7HrrGAL8WxoL1hD7+UZucvxz1tvoHazDJ0lInMBT4vnIc8NzxEYDSJzAUepTBoVI3eRwKhhy0UcpURo1PH1KoFeQ+2mEbZOY/Qr7LmPMLTOYEsFfL1EZC2y5z2M3MoztNYYjO0daqdEoC3hyk1GzhlsqYktxrMRs1/HU5fwlCV2nHOExipqdxFPXceUmjhaE99YwNMX4qBCXsQUG4TWCrYSa59dvYrQShNaK/jGCq5RJrDqKL0MplzB1RbQxyGHq62itEr0rmR4bvAokbFCZC5jiRUG1hI77ip74/97B+0IR67F7YUx/LV3dZ7IXGLHXUNp57DEyoQxExqLtJ+diUGmxiK2XMGRy5hCPjZ3CFnUVoaBEVt9Yq1vEVeOL35YQhpbqmP0i7hqhR1vAUvKYUnFcUBSZWgfNIxqjJx1LLGO1ikTaCuE+hpmf4Hu5SxD6xy77kPI2xXk7TK+uoYnr7B5cQ5xs8jAPMe14JMIV8vonQVG1iNcDz5F51KOQF3HlVe5FnySS9+YRtgo8cLg0wyM82x88wEG2jKhukaonaVzqUhonMeSlrDkRbqX53HlRaz+Ip58lo1vZ4j0h4j087jyKp62hi2vIbcW2HE/hby9hCWuo/cXcZQVPPUstrSG1GpgS2vY8jq2vE5gXGDX+yRadx25tURgPISvn6VzuUBoPowjnceVH8aUH0HqnEPuXuBrX0yyWHs/51b/jm99dYpeq8Iz38njag9jimvo2jpbnSqGvM6Z+Xdz4vffzN+/6TX841v/T658eo1/e2Id2eohGi3a2UUu9wAAIABJREFU7W/yjSfP8+TjJe7/l//J5x6fp5j/AB/9+O8R7V5Gs57i0vaTtFpXsSwVxzGQ5T6GqqCJMq5hoXT7uLaDZzuMBoPxCbY7mU/sDIf/v0bFQXtgEIY3GgTjRoXnuOiKOjF+2IY5mVIMxg0NQ9MZjO87cD0c00GTdRzTZWewM5mBjKIR+zvXboQjrjtpQbi2M2ZOeGOTSBwWHLQj9kY7E87EMIpepC49AF86phUHHzcxL4JxoOFYdjwtGY7wfR/LsgjDENM0cV2XKIoIw5AoiiZtDseyJ0DQOPyJ5zOe5xEEQdyo2B9F48aCwcC/EVQM/BdrR+NAwHmR1eMAWHmz7eMgFPhfJyA3K0MHfqwhHQY3piQ3T0PidoY3UZ8OgxtNiwOzR3y8LqFrMww8XFMfhxKxGWQYxFaRAwjnwXTl4D4cQ8XR9dj24diYqoJnmThGPB9xDB3XtnBtE9+1x/MPf8KZiOcb/iR0sE2dQRjgWObkYwdNisBzGA2iSbAR+uNQw9YnJpLAsRn6IUM/JHJ9hkHIwHMIfQs/sLBtO75ZWzz2yH1cuPA3fOPxB3ik+mFWMh9h/p4PkHrwnzm7mGNlIc2ZtSwb249x+eI6uY/9Me97y/fy+9+VIPOuN/HU2b9Ha2XoPZPH7q+g9ha5/PQ8htbgC597P//0969nbfHtfPFz70ET5gnNKtLWPL1LM5jtHH6/jNPJo29k0TZTmK0U8pWTSFceRNs6zUirYrXjQMBozWC0ZuKWhVrE7cVTEW3rNLY4h9WfiRsVUpJATKJtPIh29UEGUgq3Pz9mTszj9uaJ5Cz9Z+/DbM/EYM3xBMTtzxNKGUIpg9Wewe3Pc82pYbZm0bdn2DUqcZtj/P41u47bT2O2ZpEun2BHL2N35nF7KfStafbMKsrGFEO1hNmaw+2lUTamsNrzWO15QjmPeOkEyuYU6vY06vY0rpjBEdIEch6zM4/emmWkFdC3T6NsnIyPT87gdOfQt6aIlBw7Zg1XzKG3k5jdDL5Uxu0XUTdT+FKVkdHEEwtY3SSelGXPbqC30pjtAla7jC+nsfvzuFKagV4i0ooY7XnMToqBVsWRMmPlZpbIqIxBl2k8uUSgVrGEHFY/y9CsMzTrhHoVrZPClQqEepXIqKO0krhSkUCrTngVQ6tJZNRxpEx8dUkuonfSsVFCzuLI86jdk5OZhy3MomyfYGjksfozWL0ZrP4MoVZhYNbQu3Ez4Xq4iNGfQ+tMo7SniPQmnlzC6CXRu9MM7QK2lETvzaG2ZxmaNTylgK+WcKX4Cpe8NYMt5vDVuI6rtufR2vP4ShxO6N0kI7uOJWTjurOSxxZThEYOuXUST8my4zTQO2mk7QcJjVwMf+ynUFpz+EqZXWcZeTM5ZnTkCNQYmmaLubFedQZLnEbtTWEr89hKCl2YQ2xNYckZQrOMJWUw+3O4SgZfy+HIaVw5PTF52GKSkRNfBVRaJwmNLIGWwVWSKK2TeGqKyMxj9KbxlBSukiIycwib9xOZOa5HDVwxhSdl2LVr7Fo1rF6agVZlz14kVCqM7CZWP4vZyzCym7jywTQox/VwdaxirSBuz6H3smi9zORFr6dVEDeSGN0C1/x1RtZCfNKlxTYDYSMmzPt6EVfL46g5LDmDo+QwhFTcruhOEdmFsYo0yY5fJbTyaP1pTHmegZsltLIo3WlCs0RglnC1DLo4zQt7DeTOFLaSJrQKDJwSQ7eMrcSK02uDJoaQJLLKRHaFkVtD7c3hGwU8vcDAqSK1s+himdBawjcWkDs5LLmKqzUYOCsYUhlTLmMpFWyliiYUcbU6jlYfNy9yuHoFRyvjGTU0IYdn1nD1KlInFdP37TqmmB1rS2tjRV2B3ka8c7eEJL6WQ+tOM7AKDO0Cavckj597F8cSCY7f9kre+3fvpaMvY5unGMo53K0qkbTI5c99mFccTpBIHKfZnELYWOCuRII7bjnE63/kxzDVs0idHJGZYaBPEygZNr6d46VHE9x2KMFbf/FtbFyt8iu/EE86DicSfP3pJn/9Fz/N64/dwhu+9/+g2/o0n/zU+7j9WIJbEnfyyNky9594J8dvT3Dk6B30pcex7SqRsQSDR1Bap7j87Xt5x9u/m//+Oz/JBz/0Tv70z36ZP/jDn+WDH/pN/uhPfpb3vO/t/MOH34GqraEIdTpXTuHKsxj9U3z9i5/g1pckuP3IMd78429DElaRex/jV37uEMcPH+LIoePcdedx7jiS4M5Dxzh66DDf8/2vYKu/jKLei2/cgytVePXxBLccfj1/+5534LsrnDz56xw6Fk9eLpzP8MzFacSn53h+uMZtRxK86s6Xk5w9zRe+nOPY4QR3Hb6TB+75cwz7UyReErc2lprLbLdPofbSKBtJtG4JeTtPaCyjdUt0ryTj0MJeJ9SXCbUDXWgdrZ0l1Oq4UgWtncXsFYiMKlo7idnP40pV7H4Fu1/H6cfmj0BtEGkL6O0C4kYaq1dloK8SyMvIm4XJbEBvF9hzzqC18gzNRWwxR6AVUFs5rnlnGVnLbD91Eq2d4YXBWYSr0yitebROejLn85QyWifNc+Ea8lb8PLcfrmPLZcTtJFovh6fVsKQSSjuD1EphdouEWpNQbeKKVTy5jq80CLUFbKEyuVrta83JBCQ0Ftn11vG1Jlo3hy2X2XFXMPoFLCluDoycZTy1hiWW8NQavlafNAs8tYbRL8QTEKOMp+QJtCLi5hSekmdgVsfa7RRK7zSBlY+VpXqGgZlnZBWw+zP4cpJhUCCysxjdKTxhjn2nzMAooHSm8c0iu16DyCihtmcxhRR7XgNbTCNtTTEwy+w4DQKtjNlPY3RTk99HjpRn12kS6nXMXg5fKePKBfa9xbEOe55QL6C20hjdHJEe86HUVgZfrhLpzVhh28+jdrM8PzyP1ssRms148mI0UToZ1E4MaHTVKnIr5lX4Wn0C+LXlIgO7id7PxqHzuA3nKmVG7iJqL8nQWmVoXUDaKoy1sCVMociOcwFPXSA0YoBnbMdojhWji4T6EqG+iqcsTeYgN09BHGkBVzlDZJ3HN1bHLIoavrFEYK5iCA0cNWZXWMp43tFNY4glLLmO0i1jyDkG7gKWUsZRazhqE0tuYohN1G5tbLdYwxZjg4WnLDBy1hhYy+i9Imq3wH54DkepofWK7AVn8bQmeq+I3i+y662PzTMN9vwzuEqdHXcNS6wgbKYYWLFuNTQX0bp55HaakROzmywpz767TqA2cMQyvcvT2EKBQKvgSHksIYsjN/C0Br5eo7dxGqWT5Fq0jt4rsv30NJG5RGQuYQplNp86jdou8lz0KEq7jNGrTZgSA/MsrryMKy/hqyvo3RquvIwlNjB6NYxeA6PXxJNjo4bWWkTZWmBoxnpSW1hBazcxeovonQUccRVbWIn17t0KO9YF9r3HCbTz6L0lPG0dV1vF1xbRu1VscRm9s4TeWcZXzmH1l/HkVXx9HaXdQNpuorSX0Xvr2NIZDGEZW1lBbjdx5HW07iK+do7Ws3k89SymsILSXkBtr2GL59B7y+j9RSxxBVtaxxLPonbWuPJ0FVN5jKH/73z28QepFv6K1Oy7aG9VUaVF5P4ZlO4qUquJrq3RFRfobtXIf/y3eNePHeYffvw1vP/n3sBnavNsX/0OfUNA8SVUY5PNjSfRO9/g619YpFb8ME88fopS9YN8+5lVOuIXCYbbSHIH05KRFWEyVTBVHc92iLwAQ9Mm84yDBsKBfWMwCRiCibVjf2d3wo04aFccmDEsw2QYRkRBMGFC3NxicCwb2zAn4UA8tRjiO8GEVRH6Eb4T4FreeBISwy0PWhAH933DLBIf5wFcMxrrVQ90qwfNjYOQ5UCROnlsnn8TKNSfwDgPPs/3fQaDwSScCMOQIAhwHAdvDBYNvIPJxw2Vq3cA2BxPRSbTj4MQ4uB2I6BwGIXu/3YKchBCHNg2Yu6EeVMoEAcaB2HHwezjgFNx0LI4YFCMQo/9UXST9cN60fHEUM4bgYhvO0SeP9aKxt8v8k0iz2DgHzQn/MkEJG5YGPi2Pg474omHb1v4tkXoOjiGzsD3MGR5DMF0J22KAx6F58QgzYP3D4KHwIs/P+ZVuC+CaA7CAM+xx+GHFYccljY5PteMQaCR5xM4LgMvDlg8W8cP7BuplLNFufTXXHjoL3jy4bupzf4VX36sxFc/fRZh6xk0qYWobLDV/hZd+d/45tcWeN9/fzN/+5bv4wM/+lLSv/dGNj/5UQZGE7NXo30pzeazGcRunSvPzrBQ+20evPtH+fK//QmalGP76hRqL4OvVTE7OUKphtsp4nfLuJ0KwjMz2J0sdieJ2ZqlffFeQqnIdXsJfWsacwyzDKUcZmsWuzPPjl5moBToX7kXtXWSoZEnUtJ0Ln6cHS3H804FuzWF3ZmdTD+c3jzq5kmGWp5AyqBunkLbOoUvpjHbM9jdOezuXAzVHP/9vlXD7afQt2ewu0n2zCq+kMFsz+EJGa459ck8xRcyRHI+hn/KeSI5jy/k6Fy8j12jBsEKXj+LeOkUkVwiEPMMtCLK1mlCtcBAL9G/9ODkfbM7j3z1BNKVB9izyoz0IsKz9xEpOQZKLg4sWnPsmDWcfhZ5Ywa9lcLq5rF7RbStNHorzZ69gCtkx42JaSK1itsvE0hN5K2TRFoOR4g5Fb6Uw5PyYzhnlkDL48gZtM7c2EkeTzhsIY8jjqv6Qgz/cscwSkfKj0/6cwRqBasfv9DylTLhOKxQ2ymMXuyVD/USjpiPFV1CvM+0pTn03ikGRo6RWcCTkuidKQI1zUDPTVgVrlwg1CsYvRRqewZLSDEwS2jdadRxUBGolXjm0ZthYOVR21OonRlGdo1dt4nWnsdTioRaOT52uTBmUtx42xaz6J0koVamf3UKR8zFFhSxgK/E1WFHSuLKSYzeHKFexlNK+GrMyzB6c4zsOqFWwehmccQyQ3MJV86OrSnjF6NSgVAv4msZ9P4UpjSLo6Xw9CyGOM+OX8PV8vQ3T2GKGYZWiZFdRu1MY/RmY4OHnJ6YPDw1hSnM4ipJAi1DaOSIzDxq5xTCWF2645SwxFl6V+8l0DPxY+hP07t6H0Z3mqFRxOrNobdnGehlPCmP3c/iCnnMXhq9m5qwQoZWfcxLSMdzGrmIIeTYD1fZ9ZfxtJhNcQDXDNUFXLGG0clj9gronSy+UuGav0ykVycNBlvJYoipMUsij6cV0IUkUnuK0CriqBnkzmksOTUh0rtaFkuZwdVS+EbcxogZF/NYyhyhnUHtT2MrSUIrT2jlcbU0tpLE1dLsBFV8I48hzBPZZfajJp6eRxfiZst+tEBvaxbPqBM5CwzcJWy1jKWUGHpL+Gad1uUZtH6RgbvKbniW3mYSTSjx/M7DXB9ewFZL2GoJ36xjygXkbhpLKTLylwjtBp5WwtNK6P00vl5GasXzj6HTwFEKk6uvI7tG78qDuHKGQM/hyCm+9Jm/5lUvTfCSxGHe9Yf/D1d7i/hOjqFcR7/cxOutMfUPPzWZfjQXTxAaF3jloQTHEgle9R/+A7b+acROHa07x56bp3/lJK1nGtySSHAscYxf/eX/giKt0Si+m1feehvHb7mTi5cabF3J8YqxKeM733yMP/vzn+T2owm+/zU/hiQ9ztt/4yUcTSQ4fPRO+vITOG4dUyjz9JfuRmmd5gN//QO8+o4Et99+O4lEgsOHD3P8+K0kEgmOHkuQeEmCQ4cT/P0//jye8xCh1WTHzTGyM8itIrclEtyaOMTP/NRvoEpncM0HeM3LEtyaiDkStx69lWOJBMcSt/Ndr/4+ruEhaMvY1t0onX+gNPe73HU0wdHbX8VXvrJG4JzHUM5x+FCCI8eO8urXHkXTPk0g1Lj0rY/wslsTHE0c575P3E1fX+F3/u/v4vXH7+LWIwme+GyWo0dv4citCfK5Iq3eaSJ7AbdfYWDFL+bFzSzdy0kssTaxHEjbORyxjNkrECg1Wk+fwuoXiPQGynYaZTuF3k2xYzcxulmU7TSe3GBkrtO/nKHzdAqtnRurQ5v4cpPr/gXMbpX+pQxaqzye6S1idIp4UtyssPoFpK0ZhlaFffcM0kYKvZPHV2pIm/Pxpr6fYzRu0FlCnkivjfXUs3jjFl1k1GlfOo3aycLuwwRGA6UdMyNCo0lgNNDaeTy5htkrEapNAqVBoDYxu0U8uUZkLmH0S5Mr2Y5cG+tgY4uCKRRj1oVSZeQss+OuTOYmB+0AWy5Ppiah2cRVqrhqlUBvMLRqKK1ZPKUAu+diYLRaItBK+GoRR0vFrS27wNApYktzY5hzCkeYwzWSeHpszvLEOQZalkDN4ut5bC2LtDXFjlMn0ArxFXIxHbM/tAJ6d55AKzOy4+dMS8gSauWxmjTPyG6w760QaFWkzVksIcvIruNIWSIjnqwMzYXYpOKusOussGMvo7UzDIwm1/x4yjVylmMGRXSGQI9bE5ZYYmAvMrAXUTtZfC3me1hSHOSEZnMM1awQmnUssYDRz431ySVMMY/cTrIXxLpQcbOE0auNn9dLuEoNR4rbCa7SIDKXsKVqbLIRK5MT+oNgwpaacaNiHFoE2koM4LQfQe8vYIgNInsVS67iqA1cdRFDaOAbK3j6IoZUJnIXsbUKntHA1RZwtWV0KTue1xWx1RqutoAh1jHFJra8hC0u4SkrDMwz2NICjtTEVxdjy0evjC6UcLUmrtZA6RYYOCuE1jKWXMNR6xOoq9YtvIhRcRBehMYSA2sFrRsbnny9jtrN4OsVfK2CJ9cZGsv4cg1fqTEwGkibs/hKiV1nAVdu4GsNbKmI3J7D18t4WjVWPbfyWGKZyFpCbuWQt3ME2tL45xiDL41+bF2xhAatZ+axhAahvoq8XeLyN08xcs7gyk30bg3hagFHWsMRz2B0VpG3FvHkM9jiKnp3EV85Q6Cew+guIW3W6F0pMTJXccUmwpUCylaDfe9ThMZDyO06Yit+ftM6FVxplZH1KM+Fn8XsraC06njKGkPnAra0Su9qle1nSrjKBSxxHbXbRO3W0XvLqJ1FIvNhtN4SpriKr59H7y+jtJto3TMY/XUc5QxKp4EhLKH3lnHk81jCeXZHn0cWznLxWwWe/Pw0D539F6qlv+Izn/oElnEeVXwIo3+erWfL6NpZdPshxPYyJ//2rXzkN/4j//wz38vd73gLZ5L3c/Xyt2nrfb787Jc593iNpfVpinMf48LqNJ/46O/xmc9MUW18kEefOM12/9/Q7aexTIHQNzF1FUs3sCwH0zTxPI8oumHuiIKDaUU8nRhGNwCTO8PRBJDpjaGahqZPQoThWM3p2vakSXHQYjiweBzMSg6UogdhRxQMGAQDIn9A6EWT0CKGagYTsGXoBzHQ84BHMZ6D+OM2w80hwwHP4uapyMHjGIw1pcMo/rvRYMj+7l48cbnJNhLDNsMXNSgOWhRRFOH7Mb/ioE1h6Qa2YU5+Pge8jAP4ZoLn97m+O5ic+N8cDsTsCHsSUhzYM25uVRzMKiLPnjQgDoKHvWE4mY/sDoKJInQYHMw8/BcpQw9CkPjz/ReFFQfH5FnahIkxDFx8y2HgBzHPwTsIRnQiXydwlcnxHXzNzZOVYeDimSaeNb6ZBgPvBlzT1mMmRTztiMMJ37UnH4vhmjcCCd91xmFFPA85MH8cNChC32MYBeOGRRxghGNtq2+bDP3YVBK5Yz6F5xO5Fq6lxhDN8T+aaVym0Xgfn/7se1mr/AmfvfAxhuY3ULsXUcRN2t1nuNr9Olf6X2ZT/AxP/nuJj/zJL/PhX/qPfOhHXsrdv/zdXHn4/8XqF+hvzLH1zAydzQL9TpWHz7+X5PRbefzC79O9+s90tpPI/Tz97Xl6V2fYMRfpP30a9XIK5Zkk+kYefTOL2UpjbM/idFMY23Nom3P4/RJWO55MBFKWoVrEas/dgGsK6dj4Ma5iqlsnUK4+gL51Er83SyjMT5gU8XxibMqQs3hCCk9Iom1N4YtpBmoedfMkTm+eSMni9ucxW9MM1SK7ZgXl6il8IYMvZtkzq4iXT8QGEinHdaeBdOUkVnsOp5tkqBZRNqbY0cvs6DWecxbpXLwfY3uekVbFF3LoW3Ps6FXUrWlGZgWrl8TqJieTD7uXZNeq4gkp9qwyZnsapzeHsnESb8y9cPtJhCsnCZUinlTAl0pIV2eQr84xMhbxhDLilRmMdoo9p0GkFtDbc9i9HE6vjNkuYXRnMLuz+HIGozM3bnbkCOQiejuJ2p4ee+CL4+1kchI+OFIpVoHq8YsrXy1OJhKunB9rE/OTkMKVithiYRJW+GqFoRWHCL5a5nqwytCsI2+fJjJzsLeI0T2N2ZtmZBZ4PmwgbtxPoKYJ1Qw7dhGjN1anmlWGVpX+xglsMUWg5Qj0HMp2fAxDq4KrpOP2gBorRh0piyPlYsaFUUXcnEbvJvGUAkYvHfMruim0zjz6+E95a4Ydp4HWSSJsTOEpJSwhgyUksYQ5PCVFZBTROnPonTQDq4CvZscsijSRXiPU6kibKQK1gSWk8JQC3lijNrKbKO2YMB+aGXwjQ2jlMMRZXC2Do2aR29OEZpnnhiuIWyeRtk+x41QY2mUcKYUjpQj0PI6UQu+dxlVS+FoGR5pH2HwAefsE16M6oZFD7ZxC753GEmfxtQy+lsHoT8dNi/40ensKV0qibk9h95N4YhZlaxpHiIOsgVllz1tA3DyNvD2DI+Vw5fiqpNaZZ+QsEhr1uFHRzxIYNVyljN7L0t+cIdKW4tp5p0CoNRlZi3hyGXlrDqufYz9cxBTT2EqWgVONmyRyBlfNY8tZQrOIq+VQezPs+nV8o4DUPs1uUEfvz6EJp/D0OKhw1ByOksWU5vGNDK0rHydyCoy8Elr/NGpvCkdNEtl5bGWezsa9RHYJV4u/Ru6cZi9s4GoZTCmJ0j3N3mCF0KnTvnoSoTVD6NTxzQqOXkLpp9gfnMc3F+luJNH6JZ7beRhbqdO+Osf25RkG7iKGVMDRKthqmZ1gBVstoQk5LKWIr5fR+2k8rYSrFmMdoJzHVYs4SoFQq2ELBXacRbR2EmV7FktIM7KrbD99D7cnEhxJJPjxN7+JbWEdoXuKUCqzZ6zjqRV+9ccT3Hk4wdFjL+fiM+cQt9L85+9J8NIj8RzCNj+PKq6gC2kceZqR22D+1P/gVXcmOJQ4yupyln6vzkc//IvclriFQ4nb+fcvz2KqRV6dSHDbkUPc/fEP8bI7ExxO3Mqf/sFfsd3P8NZfS3A88SoSidu43DpHT0zianW0dgG1M0t/K8u73vGfeMev/yQf/8if8pfv/q+887/9BB9472/zP9/18/zxH/wCf/ue3+QrX09hGufQ+nnErXvwtVlcZTFWpSYS/Mrbfh1ZXKa3dTffe1eCo4lbeP3rvhfTvsg//P3bOJqImw5ve/tPc3VjjYFbQ90+yU+8IQ41jtz5cl75ikP8xA/fymvuiLWqh15yhEOHE3z9a4+ibswhtu/jtsMJjiVew9zJWXpGAUlM8aojCW675VZ+7Td+nMPH7uTQrQmajWUMt4IpV/DFJv2NNNoY5je018bwvCpDew1HbiBvpbCFIiNriUCtobez+EqNQK0TqLVxaFrAVyrxFfR2AUdo4IqLDPUzmGMjkyfVcYQajlDH7tUxOlWGxjp77grixjw71ipaq8A1/ywb336APW8x1ml2S2jtPL5cZ2gssOsss3XxARid47lwNZ54bMzE4OBxYNG9PMXAqOOrFQK9gSkUUTtZHLnC1tMnkbZT7IfrMfRy3KIwu8UJT8Pul/HlOlorNwYclibNikBfwNeamEJ5rDKNjRW2FIMhfb2OLceWkdBosh+sI7fTkyAjshYQtuZxlArXB2eJjCqeXETrJBladXacJmprHk8usucu8sLeMlLnFFLrBOwuM7KLeHISX04RyClsbQ5TmsHoTrHvlPHEJGpriuuDRRwth9adG4MRS/hq3NKwhDR7XgN5exphY4rIqBDqFbROEkfMEeoVbDGL1p6nf2WaPXc55h0pRcTN0wzMyjjsiLWkgVrH6MZBryuVGRgLmL0CtlCa6I8NoTABjRr9+KTZ6BewxNLk3ygwGnF41M0R6I0x76OAo5SIzMaEN2SKeXy9itpJI2xNY4s1RtYFhtYZXLWMqxZw5CqutIyvNQj0JoHeRGlnceTqOLSIbRbR2FBhi03UdjxZcOXFWKMqLTByHkXrLeAoS3EgIVawlDqBuUpkncGSmthKA0uusBOs4OpVXL2BJpQJzTVcvYxnVHH1KqG9xMg7gyU3seQFfGMds7+A2q4R6ut4ygoj+yy21MCRm+x5ZwmsJYR2Nm5ymIuo/SKBtYRnLDBwV5FbWUyhzMhZxZFrOHLMVbGleLZkCRWk7Sy+FptW1E6GwKiN1awzyJsZzF4ZvVMg0puo22kGRgOjl8XoZrClOqZQQutlGdh1lE4SuZ3C6Jdg9CjSdhq9Fwd318IL+OoiWidW0TrSAr62jLCRxRYbROYaA2ud7uUUvrbMnn8BT22itAvYUhNHWkZtNXClswyNT+LLD6O1FzF7K7jSOqF2AbXVxOyt4Ctn2XUew5eahMoKeruJur1A/0oNcauBr58jss7jKQtYQgN5q4K81WBkPYbVW8XsLeGIy+j95tjWsYYrX2BkP4EpriFuV+ltFFDaC5jiKo68jqeeZWA/gi2tI27XEbfr2NJDKO1lbPkMphjbQtTOIqZwBrW9RhR9ku2tGlcuV2lvr3LPJ95JNvWn/PvnT9HrrLJ5aZH+xiqO8giG9hDPXqmgCedZOvVuPvpbb+Qvf/A2/ug/vYZPlucwLZHPfuMLpJeSfGL6g9SX72G1dpr0zN/xdx/4NU6eehfnLnyUC488gGF/k674dUy9g6WLhK6H0BEw9BgCaZomlq3Fc4+bT6zHbx+c5Ie+P7FmRH6ANdaPThoI42aD57iTZsYBr+F2jambAAAgAElEQVTA9nFw811v0qhwLGs8EfEnEM3Ij00fUTAg9EIif4DnOJMw5Gajx41JiDeZptiT0CXEH89EfNedhC6jwXDyuHw3VoxOPj4OMELfn8xFQj8GaQ4GgziUGBs8oigiCIL4z3EgEls/tBsaUz9WnR4EHAleuMa1ncEEjnmzFvSAGbE78CfwyziIsCYhxUETYuA7k4nFAZviwOBx0IiIZx3u5L4PTCA3600PApPdQcDeMGQYOC+aehyEFzfmJO5kKuHbsRbVd1QiT8e1xMn0w7cNbF0ZQzjj7xs/zjGTIgoJHJuB5xG6Dq5pELrOuDUxNnT43iSkiIMKf6we9SZhhWXouHacwB1wKQ6sH3GAEc9C4hmISeAYE01r5DoxPNMLJprSyDVxbQ3bMSZJ3ubVJzl79sN8+rPvJX367Rj9FSLriwT2s2xtfZUnPrvEE19q0jK/wjevnuORR6Z54P2/xe//4G384asSZH73jVxc/xCOWELYmuXi1+4hsM9w5ZkUzeof8tiFv6C/eT9G7362Nubpd7L4RhNxa57WxROY2znkp+cYCQvIl9IYmzmky9OYrXmcXpqhWkG+MsNAruELMadCePYB7M48I62E20shXn4Qp5tk36tg9qZpP/2vOP1ZCBsYWydRr9zPc3aFkVZAvnoCqzPLNbvKSC+ibp7EbE3zQtAklGNmhSek2DFKCJfux+7Mom6eYtcso29NT8IHT4itI4GYZaAUCKUc2tY0gZhlz6phdeYRLj3AvhWzLbStacRLpwjEAoFYwGwlMbeThFIRp5vB6+VwhQyhWiBUCwhXTrDvNnCFNOr2NI6QRr76IG5/nue9BmZ7GsJFnN4cZjuGc5rd5GSqsWs1cYUi2lYKs53jOf8MZjuDsjXLUK+wY1a47i1idjIoG2kiZZFIz+FJKczuHIGSwxEy7NoN1K1ZfKmALcYnPUprBq0dn7APzDpqO4XWjkOJfW9hfJKaxeynGZjVCXDSlYpEeg2rn0PemkNpxeCoUK/F4YWSZddtIm3OYPayaO14I+zISQI9xZ5bJtKzRFoWV4xp64GaJtKzXA9qGN10fPVeKxEZZVw5i9yaYterxuq5XgFfKcd6UmEOrTvFnl/DV3PxZEPIjs0fOWwxh9qex5XjJoXRSyFvx4Arq59Bbc+NQ4Uiejc+KdTacdAQ6HksYZZQz8VqMTGLuDFDqOfY9Wr4Wp7Ni/cytGJLii2UY9J9bx5PKWCLeQK1gtnLEBlljP4MIyePIc5gK0kiu4Cn57g2WMDV8ghbU7FaU8lgSyk8JcPILqN1Z9A60zhyGr07g9GfHt9miMwcnpIi0DNjbek0aucU0vYJRnYRdpboXL6HoV0YBxYz6J3TWL1ZQjULgyUcIY0rZrH7GXatBttP3Tu2ozS5Fixh9tPxlUgpx9Cqcelbd+PrVSKrgadV2PWXcZQSjlzCUUqMrFUCpYndrzA0lzB7Bax+nl13iV1nEVfNI7WnCYwSgVFCbJ1m6NYYODEnQuvPMXAquFqO/tZJWpfuxRCTXIsWULozKL0TmNIsO34VR81hiCmU7jT7gxpK70QMKjUyBGYWqX0CYfsBLHkOz4jVsGpvhmuDBXwjj9qbxpKThFYRS04itU/hW2V0Kc0oWMDRC7h6kaHfwFJz2FpuTKqv4WhNDLGKqy9gK3UGziq2Umc3XEETsphygaG3yG64iqWUENvzRE6T0Kxiy3lMMX6hei1aQeunJiaSobmIvJXEEUtcD1bZ95YY2Q2EjSlcKc8rb4lbDYlEgrZ4jigs8XzYQOvMIPXv5w13JXjl7cd5zXf/AH3l01hSjt/8+cPceSTBoWNHqTf+Ecs8T3vzBP3WJ+hsPMDbfvFWbjmSIJE4xJVLn8V11vmlnz3CrYnbeNntr+OpS1V0Ocl7f+91HEkkuOVIgpcdfym3H34t/ZaA4mSYzbyFWxLfReLwHfS1TzPcXUUXClzzzhKZZQJzlYH1DYb+GXrbaSy1jmssoApFPHMBpZ8ncpd59koDUz/PczsXMIVTuMppnv36g7z6eILbE8f4L7/wM5jGOmpvlv/6s9/PscTLeN3rXsNWb5WNzif4gR9KxKyMQwlU6Vv0Lzd53nmMN31/gjsOJUgcPULiJQmOJxK89rYEr3rpyzh86FbuuOMuZmdnsTopntupcOctCV5++A2cvGeKLXmWixc/yE+94eUcStzCnXcluP2O15E4nKBRX8aNFti6NE0o/X9UvXmUpXlBphlTUGyCCIgiKi7YPbatg7bn6GhPt2e0tYXWVmc8Luco056eGUWnRQVPgyJCbZkZ6933PbbMrMzagGJr2aWAKqpyjYi7fvu+f/feiMisgmf++N24BX/cExWZGcvNiIr8fu/3vs+zy534Ko7cFFt+7yLHwWXMkZiD2JJQgrqS0FCmluARWKOzqn+T2KzjSiVis4UzrmCNqpiDGnP7Mqkh7ASx3iHWu8i3cuhHZUK1x/PRY8i3SsycHva4wtTaYfjcBs64xvPxJTy5yNOffw/H7j6J2cOZVJehyUmwgz0ucPTsA7yQXCTS6/hKBfVwkxeSi3hymcRsIt9ex9PqywZDZLbh5DF8rcHg+iqWVCZQW0t9aqx3mNo7xHqHxOgSquLg93x6dXknPrZ6JPY2tlTDVRocB3vM/B0Cvcn49gbSwRZzf5eZt4MxKqIN83zz+BEis41ylGVysAknj+EoIjxxJgWO/R6nwTaj6+dQDzfg9BFCrYozKTA6uJ/IKXESN9GH5wm0LNFClx1pWTTpPKZ0gRO/SiBt4k02CLU8p3GHyKlyGnYwhpuERpmpUyc0xGzj2G/xzdn+IuRdZ+q0+Ob0It+Y7i84SC3RUHO6TG6uMfe6HPtd5l4ba5wh0IpMnTovJJcXpo82qdXl+fjyMqgI1Don4T6J0yV1eliTMoEh2iaB3mTqbvN8+jDj2xscB3vLWYgxLjIPdokt8TPb06qkToeTcBdXrWCM85yEu0RWk9CsEZvbRPpF7EmbQK/jaSWsSZnIuEhkdpi6O8SWMGoYoxIzbxdfa+LINaxxk8TaZ+ZdRh/Ulofr2NpbBBUfITAuchxexZTqxM42gdklsveInUsExg6B2cOQKouQoomt1MQcRO3iGVUcrYKr14ndHrGzizlp4GnbzINHcCY9fHWXmXuFyNgj0Hfw1C621CQ0eoR2D3VUwpRruHoLbVIhdndw9Ra+2SGxt5czEWtSRe0XCPQ2p9FlXKWBMaoQWz2kgyzJolFhjguEZgNbLnH0zCqR1iHWO0S6mHW5sggeU6tNaPRInW3UQXY5/bPlMond4yS4jKc2Fo8WntomsfcwR3WMYYPUvoRyWCLQejhyi3gRWvhql6lzkbvJo+jDEo7U4CS4ytx7BGu0TWo9jtHfIzU/gt7vYg63mdqP4iuXMIc9XGmfULvMif8Rjp5Zw5e6nPpPkJqPoh52saV9XPUivnGJ8c0sU+cSrryDMeih93uE2sNExmWscQd10MDTLhKZj3A3+TSx9TjWZA991EUftZh6jyMftQhNEUBE5lXMyQ7GeBtfu0RsfgS1v40l7RHbV7GlHeSjNpH5GIn9UQaDGpq6h2s/ThR8mk987EH+rz/+KT7xsfu5fbODZ3wSbXgV5WifwVEPSX0YU36U1Xf/Om9/8wrv+7kf5C9+4V/w9BN7fOazH2fniX3+6r6/5G/v/6+862/ewYX7/pJHL63z+KMP8oF/eAel6v/Dxz+5gax+gS9+6QqhJxN6OrEf4Foeimzg+yGOY+G4xouGjDhezje8swP8gjVxNreYT2fEi7lDFIS4tsM0ThZsh2TJjDgLCYJvaVOcNQ2mccLJbI7vuAtdaUzghSRRysnshGk85Xh2wjydM0+PxcddfB5nUM8zRsbxbC5sHdOZMGw4Lr7jLtsR8+mUwPM4mc2XU5azCcksSZkmiynJoikyjRNcy37RFjKfE4Yh0+mU2Wy2DCzO7B9petYk8ZfzmCSKl38ngecTBAG+77PCN+7y/MlsacMQpg37xdlG5DFNAmbTiDBwCAOH2TQiChziSLQozqYeZ4/Is5f60VnsMotdppErlKNxyDyOSBYBQxJ5pHEg3l/oEZ19zDRkloYksc9sGpEmAWHgiN+PfaLQxfesZdrkmJYgrS6SrTP4h1Cout9i+XjRWHIG5Dz7tbMmSOgKbkToWsSeAGuGrsNxkhB7Arw5DUNiz1uaPsT040Vo5otti+jbdj5iPuKTRB6hbxEFYhYSeC6zNF6+vZiKRJiuynzqkXgmQRBgBgFj6TZbuXez3/tvPP6xh1Dkx1H6XeRba1z70l/zyPbvsfHgb/L1f95DHjzB7a9uU3r/H/JXv/SjvOfnvoeHfuetSF9+gC987q84/GqZ8fUiN796nq99bpOvf3GHZ760j648yu2DdW5/bZVQ66AeZlBvb2D1s5gHWcJxHeNmEf2wgHJrE+NwE2+cE/aPwy2mchPvsIRy4wLeKE+q1ZaHe/soQ6xU8EZ5IrmAN85gHa3jjjKcui28UYZoMcdIdaEFdUcbGIfnmFsV5Ov34Q7XObGrRHqG8fUP4YzFhCLSyii3z2EOLpCYWTxpC/XgIQIly8yu4ElbyLceIFRzvJB08cdF3EGeqVbnxO4QTEqoN1aZanWOzTaJlsE8XMcdlEnVOrGaRT+4D3+cIZzU8EYZzIXVxJ/kcEcZwoUO1ThcJVSrxEYVZ7KFPV4n1HJ4chZfLuKMC3iTCu6kSKiWsUcZ7gY9vEkZ9VaWWOlx7C4YFoMMZj/L1GxjDwvEahNnWCLWy4JfoZQIFaEyNY6yREodX6oyt5s44xxzp0WkVpiaDXypiDvJE6mihuxKFSK9Sag1iI0WxiBPbLSIjRah1sAaFTkNdon0GsYwgz7Y4NhvExkC2BjqRaH61Gv4aoXEqgvYpZbFlfPM3AaRUcYYbhBoRTwlT7S44POUvGBaqGLukNglAj2LMbqAMTpHYjUWDYkcnpJn5gkzhjVZJ9TzJE6HxGliTDaw5HU8fQvPyOAbeRw1S6AVMUcbOFKWxKriqXkCXUxWzkjxnpph6hbxtXUc+QKhkeE4qOPKWczJOTxtg9jO4Sob+GqG06hFYpcxRusEC65EbJWQDu7HmqwSWzlSJ8/g+t9jTDaYhy1Sr8b44EG04RpTT3AUJocPoU9W0carBGYBfbyOPt4kdRsEZpXbX//wspIdajXGN1eJ9DovpJcYXDtHqNW4E24TaGXkgzUBazPrxGYdrb/BsScOQ8bgRZNLpDdxpQqudDbTqGMMsiRWk5nTIbVaeHIZRzr7vQKuVCXSm5yGu4RahdisYgw3BbleLRA7dRytgCllsZU8nl7CVvK4WhFtuMHMb2HLefo3HkIfiZ10aLaYugIuJuqwNXy9gquW8PUKjlIUOk+zyjzooA42iKwaidMgNGvYcp47yY4g2tvtJTPjjJ9hSUVmfo/IbeLoZSKnTuzUie0qsSVUt3djcdEYWS1iu0XqthawswKxU2PmN/G0CsY4R+q28LTSAgpaxDcKJG4FX68TGA2x+zbqqIOMAI/abca31rDlHKFVwdNKaKMMnlZhHuww9XrEVgdPq2HLZWy5zHG4i6dWcdUq5qSIp9WorP4Br1lMMH7gLa+juvNuapd+k0zxl/ipH19h5aUixFi9/7348qNY4w0+/tif84qVFV628gO89KUrfOAf/4QvP91k9+G/4Xd+78e456UrvPLlL+V/+7n/xDeCT+BrlygX/oTXvHqFl67cw7Nf/CLq4UUi8zz3vGSFe1Zewete/lZ+4Htej+8+iaY2+b3ffiuvWlnh3nvvQZW+jCVfxJfypGqBVK8SmlVsI485KRIagpRvjPKL+nmH0GxiSSWOnbz4WTbqYkpFXHuTrz/zYV597wovX3kdP/6vfoxnv95Amazz3d+1wqte8RJ+5ZffQRg+xXSaZXxri+961Qr3rKzwB//nbxKaX6Bb/VNeds8KKysv5QP/+C4eeSTLo5ce4MufzlJd//NFS+UVvPF1P8FzT3ewozIrr1phZeW1FPMdZLWENH4XoZThZfeK933vS36Ul73iLTz5T10M5xLPfOX9hGqF07DJ1KkyuHYfrlwk1Bq4kxqB0ka5XSS1utjjMq5cQetnOPZ6+GoFrb/Jadhj7vXwlTLGcItvpHuitSY38CZtQmWPmX2JmbOPdpTjG+llMd1Q2niTHpF6Ge0oIwIQuYU7aWGPGjjjGpHeIrXaOJMyvlLDk2u4kxrqYZ674RXUwyL2qE5q9oj1Ds64ijkocSe4xLG7x/DaOtawzNzdJjU7GIMCej+PL9ewxyXMYRFfrpHYu6j9EoHexVfbxOY2U3efye0cc/8SvlzHGVeYOTuc+PskZhdXqqEeZGH+GKHaQr6dZWrtEKodPKmFL3eYWpeI1B20cZl5dInE2UE6yGEMy8ycXaxRhW8mj+CaFXyjytzvYg1y+FKV2BR36B29RWSUuRt3CfUS0u2HiM0KiVXBlYWS2pS2SNwaqVtDGawSGEVCq4Sn55n6deZBj+enF1EHWxxde5DYbqKPsvh6janXQR/lSN0OkdUkMpvM/B6BXkcf5Xhhdhl7UuLE3xGMJ6O2mIWUmLkN5n4TcyRCkNSuMXWF8jTQipwEbY79FtaoSGy0CdQ6qdlBvr0lwiZ/D/n2FsZkk8iqLZoQLbRBntBsEFk1QrOMq1aWOmlzUsBVK0vNdGDUGV9bx5PqaEdClemePbQm8+gSkbFLoPUI9G0Sex/lsIyndrkbP4ardHAm2zyffIxQFxpMeyKAmpGxQ2ztLJkF8+BxIvsijtLF1baJrMt42kWMSR1P7xLZO8zDSwK2aXfwzSZSP4Ot1JhHF7GUulCTWtvcSR8jMHY4vLaFL5cItTpTextPaXEcXiaye0yOtpCHm1iTOqm9R2LtYo4aRMYep+FjqIc17HF3AdncI7X38dVtPKWLIzdw1SqJ0yQ2e8Rmj0BvCeuKt42v14nMBtLhOjN7F2dSw5ebTC3RLtQOC/hKC08SE5mZt8fM20Mflpazp5m3h3KUJzIu4qs7GMMzUOk2gd5acEZqaMMCU3ebqbvN+NYGjlzFUWr4WgOln2PmXsGRuljjNo7UJTL28ZRtzFELX91ZqE47mOMG1rhBqG/jyu2FrUVoUrVhYdGa2cZT20SmaMOIlkyb2LzM1L6KK+2g9YUB5Nh/DE/ZRT1q4Mm7nASPL5SoLVxph0i/hK/s0X8uR2wIteng2RqD52qE2hVS+6owkowfZmo/gTXuMbyWRx80Sa1HsUeXsQZXiCZP4o6eINQ/jqk8jq48wgff/6tUc+/kiUvvRb+9jze8gjO+gmU8yuFoG3m0S/nv/xN/+6vfz1++7Xt59y/9az5SW2M0eI6nrn2FLzz9BYbj69x67nM8/amrPHGpSTF3P1f2N/n8xzN85uPnePpal4HzORxzgGfJKKMJsZvgGyGRExC7DoY8FIf7Bfwx8LyFbvPFCcXZ9CLw/OVLz3ZwF82I6WK6Yagmhmrg2R6hF4r5xuJlGk+JghjP9oiDGNfySMIE3/GXzYkziOY0ni6NH0mYLGcdZ+DOM5hmumBnnJ2Tp4sWxdnLs6bHLE1xbefFMCJJhd1jMfuI/Cmz5BTfiYiDFNcWH8+xLNGoWJzHkyhans9P58fLSYmYi4Qvnt1DoXCNF6+n0ZTIj1nhhTvcPU4JFmrPM43ocpYR+dw9nZHGPvEiJDiexQSeRfotDQgBg7SXh/6zA3/gani2QhoJO8csCkgDX7Qgwki8z8gj9O1lSHE8i0UYErqkccB8GjOfxczSiNC3mSYB0yRYvK1P6DsEnk0aB0yTkFkaEXg20bfMVc4aIK6p4Zoase/gWfq3aUs9SycJ3G/TrQrAZUTkusziiNBxlvrTZDHtEI2JCNe2ltMQMfnwlpWd6AxqEvmLsMXD90x8117OSmZpvJyLnAUYlq8zS11mgY2uasiWgW4OePdf/ybV3B/x7LUcg8Myn33y3TzcfDsffs9308j8PPkLv8b1p8pcf/YKn/1YgQ/+37/GO3/6Dbznf30j+T/5ab7+sb/GMHIcfPUcz3zhPfzTk3+Eo26hjarI/SbyqIxlFLAndYyB8Lybg4yYFBxlMW7lmGvbSDc28aUqxtEm+sEq/jiHev08fr/ITG4RSkWcQRZvlCecCL5DMClyYrdIlArm4Rp2f4O7fnsxESlhDzY5turYgw388Sanbh3z6AL9pz+AfnCOu36TqVFicu3DKAf3ceLVSM0Kg2fvwxxscuw2cCcbjK5/kKlVZmpVsIZraIfnSYwix24NZ7yBMVjl1G0RyUXMw3VitQTxLlOjij3YJNUqROomsVImlhsEkzIzs0ggrwnV6LCEP86i3Tq/DFfk6w/ij7MkaolQyjN67hzWMENslIj0HIGaJdKLBEoJ4yiDcZQl1mpEWhn9cA1zsEmoVPHGNayjCoFcxBpm8CYF3HER4zDD1Gzjjso4wxJGf51YKxEqRYyjDXypRKhWccclArmKO8kT61W8SQH9cGPBJygQKCW8SYFAExfNoVZdNA0ESNMe53GkgjjYyuUF0LKwMGZUMMdCezr3hQ7OU4qkdovEbOJMcnhKjtDI48i5hdKzhDXewpXzpE6dQCvhSFlis7rY/ubw1TyemsVTt/C1DI68QahX8dUy5nALe5Jl5op5RGQWsaVNPLWJo1SwpBy+UcSYrGMrGUwpK2r2Sh5HymJPMstgJLVrxGYFc7SJPdnClTPY0hozr4ijrGKMzpPaZRK7iiOvERhbRFYOR95A7Z8TNpLJ5mIOkiE0imI2YuRJ7CK2tIqrrBMaW5jSJpa8hafncbU8nn42O1gntivo4w1CqyzMFIY4qBvjHOZEVEznbhe9n8EeF/DVKpHRwFerHDx9Hyf+Nq4sGi32JIczyeMpRUKtgq+UCLUKrlwkXrA7fKVMajXRjjYxR9lFPbxBatfxlAKeUhCaSKNCqJeZuU1cqcTMaaMebhCbNYbXH8AYrnMStDgOBIMidurYSu5bQgoByky9JrFTJbQq2HIOX68w87towyyJ00E+3FwGEp5WZuq1BbvBqGDLBSwpj6+XSd0WgVld0OibTL0WqdvElvN4WlXMUYw6gVEntluYk8LizmAV16gSOg08o0xoVUncGtZkE3O0zgtpF2NcWALnTuNdjHEGY5JhHrZJ3TquWhJBjJIntMqLQGyT06SFp2fx9TKRXRN3IeUcvlHG00pEVg19vEXi1EhcUac+e053kn08rcbwxiqOUuE03sMYF1D6QgfrayJo8dQqp0Gb3/oP38vrXykmIPfeu8JrXinAl29YeTOveMW9vGTlHvZaTfo3nmAyqOCaDR7bfx/f+6oVvuOlIuT4rld8B9/3Xd/DG171Gu5dWeHHfvC7kYZP4Qw7nIRX2dv+M177GvFnrz/1CdSjDnfTHG9+0wrf+fIVvmPlpew21rjxbB5DK/GOX361UJW+4R5890vo4ybWcINYyeFN8gRGFWWyjqdViawmnlZDH+WXz8uSiiR2G6bbRGobc9AkMOqkcRldLfGKe1Z4w8u/g3/3Cz+LPn6M0c01Xv2SFV7zsv+JN3znd6OMPk5g5eDOw3z/96zw2lffw70rKxjDT/PWN4nZyFt/+GcYjD/C01+rcRJ/El+5SP+ZOm/9vhXe9Pp7eOXL7uHmM1cYjPO89o0rfOerv4fVh9Y5OMhwkubwh11+73d/UMxFVl7Gyso9bGTezeFhiZnfQ721yY2vvA99uAYnl9H74hDpjKt4cpNbXzmHdOsCzqTAabCNeriJdGudSG9w4u/y9OfeT6TXUQ83eCHdY3DtAfRBRoAp5S72sIM1rKP3S9yNLjG+scrU7hHpPeSbJabmFU6DXZxJBeV2nlDtYQ8bRFoHT64RqDUSs4UzKS/CxjaeVCfWe7iTJrG+jd4vYI+rnPoXCbU2kxubBEqT56OHmdk7KAdb+Iq48y/f3locnIWhxB6XkA4yxFZ3UW8vL3kT1qRMaLSQb29w4u/gyRVCrU5iigBFOdhc/HeLmdNFuiXU53N3l6m1zeRGhpm9xyzaZXB7Dd9skLpdQqOJJ1cI1BrPR/vM4h6+WcUc5fhGcpFIrTN1ejhqncgTIa69gCefBF2sUYZIr3An6pHaDQJDhIi2nGfmt0mcBo4ifqb5RhlzIr5nE6fF3XSf2BbTCV+r4mvi+3jqdTHGee6mF5c/t225ROp2OA120QdZPEUwK15I90jt2mIyWOJO1CWxRPDrKfll28KRBCh05rQXqtMyd+NdZm6HSK/hyiXuhDukXh1LzuFpVY7DPYxxEaW/tQh1hZo0dTqiBbcIcH2tRuK0Sd0O2mF+CUF15Qb6qIyrNQntHsfJw/haG08VvAZrUuU4uISntlD7RaxJjUDbRT2qYo4anIZX8VXBdXDkBpHZJXEew5K2sZUuJ/EVbKWBb/RwtR6W1MFROzhKG1drY8qicWGrNRythqvX0ScFEr+HrVZRhnnuTK+gDIrYSoNZcAl3UiBUxfdNaPTE1EJtELkdbK2Mrzcxx2VCo83M2yd19hYciBapvU9odFD7JcxRnalzCUcSwFdHqZC6LSKji6c20YdFnk+v4Kl1QqOBNszgqhVmzi72uEqkd/DlBqm1jTupLRoWHcxxBWtSRT7M4SoNbKmGOa5gSzXuxA8TmwIEaozq2JMmkdnDU5v4WlMwRhbcDKFKFa+HRkcwLoYlrHEbY9jEkbp4yjaBuosr93Ck7sIOsoM1bgr1bL+Cr4ophzVpYo1Fm8NVBPQ2NHrE1i7aoII9aZFYF3GlHfRBi1C/iCfv4kjbGIM2M+cRzFEHV9rBnvQINfH7niIexqCNr+5hjztIt2t48iVmzkcxh3s4k31C/RKBuot0s4Mx2GHmPoY16qL3W0T6FaSbHRLjoxgH+yTGRxnf3kEaXCTyP8UX/mmdzXO/z/57pWUAACAASURBVNXdv6X/tQb++BH0/kUs83EG0j6D223Kf/8bnP+Dt/F3//5H+NNf/BGe7G7iukMGZp+nD57ioP8Uvn0LX7nOrWuf5+bNL9KsfZhPPrrKX/6/v8gX/7nBVw+ewNQO8SwZQ1axFBtDsjAkHdfQiXxzGTqchRNnjYiT+XzBa0gXjQgB4pwvDvlnN9Q922MaT/HdgLsnzy9CiJTIj/DdgNALmSYzfCcgWsw8Qi8kjRda0jAR049wMfmIUuIwIVxwKs5gnEkULTWonu18m4HEd71lyDJdhAdnAcdZ22IaJ8zT6XLaEofhAqY5I43mpNGck9npEiZ6plQNPX8ZVpy1JE5m82U740yResa3EHyP6RI+Ol08x2Wj4iykOAsZZrGYcsymEfNZLNoTiwBhNhUBQxS8CMoUlo5oedA/m3/EgUkSCgOHMIoIS8c0jDlOpsShyywV4cLpcUoUusxnMfPFx0hin3QRTEyTgONZTBr7iyaGT5p4pLHLfBoQBhZp7DJNPKLQJgqs5fM6A2j6tkESOMvph28bS0PJmc70THc6iwMSfxFIeO5SXZr4nggrfNF+EKGCv2xUnFlBBFQzXH5hxRfZJ4l9Qt/mZJ4sZyEvWkKCb4F0epieTpo4nCQeoesxPT3G8cZ88IN/SKv4Tr78xb/j1jMf4ont32I3/zYuFn+czz3ydjqZXyac7DIZf4HHL2/yx7/2E7zjh1b4m3/7Rop/+m/46pP/jc//87vZr/0WH3v4d/jUR9/B5z/9m9x69s8JzE1Gtx9geOs+9EGJ0fU1tKNN1INV9MN1zMMtnKMC+s0s+mEOo59FO1jH6m8QSnmc/hb2QQa/XyKUCgRSAXeYJZSK+OM8ziCD3d9kqtcIJTHHSBZKUONgFf32Be56bSKliD1Yxzxa5a7XItVL2P113NEmgZRlblZxJmuYg1V8KY8nFfClIpFWwuhfIFQzJEYZT8riTrYIlDzmYA1fFiaExCiTakUiJYczXMcZrhPKWSIlhz/ZIlbyeONV8RzGVWK5SqLnidQNwciYVPHHWbxRBuNwlVSvCFjoOEMo5UnUEoFUxhvniNQCkZolUnMEco5QLuKOCgRymUARlhBzsI413MSbFLEGRSKlQ6iUsEdZUrNBpNYI5Aqx2iCQajhDAdGM9RKelMMcbIoQQi5jD3NYgxzWMEOi13DHuWVQkRg1fLkowg8lv7CClAj00rJ54KsF7EmWSG+QWE08ubRsNpyGHYbX7yMySsRWEU/NEWhlZk6HQBWzgcgocRI0OA7aKEerxGaVF9Jd5p64i5RYVWKriq8WscdZQr1MoBWwJpu48haJXcJTM7hSEV8pc+x3l3fyY7O8mH4UMIY1fK1NYDSwpDxKf53EaeIogpbuq0U8pbg8hNuTLJFRwVMKTG6dw5VFI8KR17HlVWZekcQuEpkltP46sZUjtnKY41Xmfo1Ay5E6VRKrslTM2ZMMqV3FkTaJrSK2tIavbzHzSszDlgglnAqhVeYkaiMdnSO0SpzEbdTBBo5axFXLzINtXLVKaLTwtAaR1cEc5fGVCqFeZ+71MEd57EmRqd3GV6sMrj2INcpyJ9rBU4rogy1CXUBSXamw+Bxz+GqRQCstGiwCeGqNM1jjDWKrvPgairlJYpVxlSyhUUQ9Eptqa7xFYpXh+cucRk2OnvuAYGOoeTytgC1lOAnb+HoRW8pgTraYeQ18o4jSXyUwy7ww28eWCwRGbXmBH5o1EqeJ0t/ANyp4ehlLypO4TSK7jj7K4mkVIqtBYAjOg6eVCU1xtzMw6iROG29xaIjM5jKw0Ec5TKVE5LYIrBqhVSOyKkwXYdfMrXE3vURstzHHeSypQGhWmQdtRrcfIrKrHEdttNEatrLF1K8yD2sEZpbJ0X0kXoHYqWBM1vH0HPOwQeJW0UZrBKZQ0vpGEU8r4OtFQrPKSbyNo5SYHKyjDbPYcpHQFHc4U7eNMc5hSQXmfo/IajA113nuix/m2S91+bc/+0N8/xtewutfvsJbX/sW/suv/gWve/kKr733Jdy7ssLb/pcf5DOf2yAMe/SvPcSJvctfv+vX+ckffiOvu+fVfMfKd/Ijr38LhQt/x+GNNndOrzJ3dnjuK//IB97/c/zrH1/hTa9f4bmn9tCHNVJvlQ9/4Jd5w6tW+J+//2U40ifwjCaxV+a+9/8Cb371Cj/8QysE3pMYUoG7cYNIyRLrVXy9TBI0mPs9wTZZzIcCo07qdnDVMqnbJjHr2KMavtLDkPLEYRHbqvD9b1zhTa9Z4b/84a9hDq5g98v88W/9EK9cWeHn3/YvufW1HaSbDzH3y7z33T/PS+9Z4VX3rvDM5zu88eUrvP7lK/z6L/8ew2ED397l4NkHFxO6bTIP/gaveskKL79nhVrmfUzGTV77OhEENcoX8Jw9TGkL5bkeN587x1vetMLrX73C679zhf3d9yMPqxiDHDOtI8JVJY+nFHClItpRhv6z52H+OL7cxJEzwupiVFCPNtH6WZTbWZg/QaC0kW6vo/e34Pgy+mBTQHm1NoHSJVT28OQm0aJW7kwqJEYXX25j9hsk+iUCtUaktfCkJp7UZmZfxBwI3kGkNwjUGp5cFSwEvcOd4BL2qMaJdxntsMQL8RWMQQn5VoapvcPM2cWXG3hSnUBtkZgd5u42xqCweOQXM4UOM6eHMc4TWU0sqbi8W2+M8pzGewxvXiDQysRmDWO4hXq0jj3OLSCT2xw9e98SRqwPRFjuSiVSu0Og1lEPs3hWFUcvkQZtArPKzGtjDLdIzBrmcAvXqmApeWKrzonbZWq1mDpdXK1OYHcItdqSvXHib+NIAhA9d7skZhNXFerIyGwS220iq4WrVImtFp5aRR1k8bQap/E+llRCH+WJrRaJ08EYFxjfWuMbs4cXusoSSn+LO8k+xiiPNVkom40mc7fL5NYFrHGWu/E2jpTFV/PLf2tDvYSvFpi5TaZOnUAvEZtVUrsmDCF2ldOwvXh9C18rEOpFpn4NS87i61WmXo/QbGLLRWZBi+OoRWgI+LGnVUndzhKOnDhtZr5o05x4+9yNLpNYPXy9jae3CO0eiS/Apmf8EF9rIB1ukTo9wctwukTmjrDb2LuL+UJj0RSrE1ktAuMiiXsZV2vjanUcrcos3FvMP3YXMM1dfKNLYHVRFzPj2O1yHO8zDdoooy08s8pxvEvq93DUGq7e4Junj2OP8/hKdQG27nAaXcHVGuhSkZPpHp5WITBqRGYTT61hyxUCo0Vi9xaH8xZTdxdPaePKbSJjW/A4RlmMcQZfbRGbPSJTgGSPrp1n5vUIjTraMIPeL3Di7xNqLfSjPJHexh6Vmbu7OIs5yZnx5kzVG+jtJbxT61fx1C6xucuxf5nE3l2EQ01iq4faL+LKzUWIsI09qaMPy9hSnUDroA8a2JMOob5HoO5iDJsLVsdVYvMi+qCOK3eJzX3sSRtr3MQat/CUHsphZTnHsqU6rtxCOSrjyh1cucvoRh590MJX9kitK5ijDrF5GWPQxlN2scc9HGmb1LqCNepiDNpExiWscRfloE5sXBbzIf0y1mgHc7hHaj6BJ1/CmexgTzo448tYo318+RKBeomp/SjSrTon/pNYw30m16tY4z08/RHS6FNcf65B//Y+F7t/y2c/vs7Tn8lgHl3GGD6MY3+UawctLO0q9Q/9Du/6xdfzgf/wVv7s3/8IjzQe4MbB57kpP8st5Wm+9uzHsIyvok++wjPPfJLDwVM8+kiBduk97Db+lsPDj2JEN1DlW1j6mMlghDrWsTWPxE+wdBVLn+DazvJAfhZKpHHCyfyYk/kxswV/4WwectYaiBfTD9twMDQTTdb42leeJvRCZsmMKIhJo5R5ekwUxLiWSxzEhF5I4IU4pkPoRQRugO8GJIvAIglT0ni6gGzOlmHJNElJQhE4nM1BkoW21DJMoQddtD88R/AvzmwhySJgmCUp83S6YFWIRsU8PWWWHDNL5ni2t5yrTJNkYSeJOT0+WRpNhCVkKoCbC/XqWdvDc9zlDOYsYBHtjoCVb9494c48JXQt0tBbHtxj3+F0ljBNQk7miZhfxD7zWUy6mIJ4jrlsUHiWzjwJCRzz29gUaWRzMgtJAnsZEKShgGDePT4hjX0x8VhMTALfFu8/DUmTYNGkCJdBRRQ4TBd/3ndNktjGtiSSxCYKTaLQJI4sZlOPMDCW7YgzK4lv68vP7axh8eLcw1+2KwR/Q4QUse8Re55oV8QR0zAkcGzxa6HPNImXrYqzoOEseIiCYJkmhb5oTri2TujbOLZGFPjM0ngZbIhpSEgUCJ6FE9lEoUVkawSOjWYafPHLT1LM/wV79T/hid0/5mPbf8DjtV/l0tZP0Dn3fVTvfwtr//0nuGs9xuHBF3j84Tzvfeev8H/8+Ct5579a4R9++818Yu+P+Yf7f4oH3/c2zv/Dv2D9ge9jr/OTfP7Tv8GtZ/4cZ7KOfHOdya0NQr2ONcowufmguGumlnH6WUZPP4R+lMMdF7GHGSbX7scdbjLXa9i3t5C/fkG0JJQi6s1zyNcf5MRuMNUrjL7+YdSb55ga1SW8MlZLfCPaxh1lUG+eY/Lc/Zy6TeZWDeXmQ7jDLWEOGW7hDDeZmzVCNYt2eB5fLhDrNSK1inzzPKGaZ2aXsYYb6EdrzJ0Gc6fO4NkPox2ucuI1OXabjJ79IN54g1O3RihnUG7ehztaZ26VsfoX0G7fR6yU8YYV3EEeq38ee/iQUKaOK4RynplZE+wNKcep28IfZzEP14iVIid2B2eQwRluEClZQjmD1V8jkkvMzRYzu0X/mQ8zdxrcDdu4kwyj5x6E6SPc8S6hHqyi3l7lxO1w7HSYWW20gwx3/X1mVo9IK+BJGUK1wKnfxuhvoB9tECjC7GANtvAmBbxJAXsoAqVEr+JJBWZWE2O0TmJXFmrMwrLZEJtlzNEGoVYlNhsoh2tY4wyOlEUfrhMZRfThKr4qWg4CvFnCHp+BOwXY0VOEvjTQiov5xya+WlxS04UtJLcAfW5hjTdx5Awzt4anZtD7WZxJEUcSTQHp1nmmTh1jtEGoF7EnHbRBFV9rElniIs1Tq9hSFU9tYg4zJGadUK9gDLbQ+5uidaBXsMbirlViVZEOHsBV1pl5ZazJGtZ4S1wQ2wViK48xvIB88CCJJVSmZ22QyCgvA57UrpDYZQI9S2jksKQ1bCVD7FRwtTzqcBVHzZJ6NWKnwuTwISypIOBmZhP5aEsoAI02vtYUNdFJEU+pMHe7qIebSyr/abjLwdP3YY1z+GqZY6+DNcoKqJzTIrWb3PjKBziN2iR2hdSpLiYwGe5EHWxpC22wijY4z524RWKXUPvncORN5n4NR97EUzLog3VCvUhoFLEmG2iD8wR6htO4TmRmceQMgZZH668uvuYlPDW3/J4KrdKiUVJg6jfx9TL6KMPU62DLRVK3RWjWmHrtZeNAG24xD7qkbgtjnF8ebqdel8ntdVy1wp1kf3nnMrHbhGYDV60sdapnF+e+1SBy2/hmHUsuMLl9ntOwgytnGd98AHNcxJJKcHIVRylhSXlMKctJ3MXTC6RelalfY3T7PkIrT//mB4mcHCdJjdjNEVo5HG2T2C0yC6ucxHVMeQ1bXefurC2MJrqAqMZOjbvpLo5SxJIKzPwuJ/EOSn9DqO6SXZ6f7i/UpWtM/Q7GwYd5Idhjaj9M4j6MPMxiyBnuJHsESoenP3Wef/nmFV79csFp+N9/5S2MBnXuhG2OjTzDW+e5k1zFkx/BHDyGdnSJmX+JwCri2Q9gS1l8s8zXv/qPmNpFQudTRPZH0MdZlMHfEVl1XGmHRPsovrzD3K+ij+9n5nbxpSsk4Sex9Q6OniG1c8RaAfVgA0vKM4sWfI5vUbRO/Q5Kf4PEEfv4wbVVjEEF7jxJaNcYHH6IUf8C0/Aj3E2f5vDaNoG8zVyrE447RPqn8Y3Pcex9FPtwDe3ofky5h6Z8giT4Ere/VkK6WSNxP4tlPYOrd0icnjD+6BX0gy1O3avY430C/aP4yud5/uQTHB0WuXntEmnwJabxHte+8g/4o8f4xvEOk4MCz3yphD5+HN94FGtSZ3RtjTv2Hhxfwhxl6D97Pyf+Nhw/gj0uM76xLuCyXhVX3kIfrJNaTaZ2l9TaZvDsBs64ybG/zZ1wh4NnPkRsVEnMJka/iDVsMDUfxpPrJGYP9SBHbPQwBxXsUZ2peRFf7qEPsqItoXUJ1R5Gv8rd8GHG19c5/PoD+EqNxGzjyTWMfpFY7xIobXy5zejaFpMbm8s7wdZI6BbNYRntMM/M3sEaFbFHJebuDoFaJ9QaOJMy5rCIK1WYeiJcc5QSM7+LLRew5eJiQlXm+WQHfbBBZFTwVfHvgXT7PCdBh5nbxBitoQ9Wmbl1YrOK1t8QwbJcYmq3UCcbJEEd1yigjdZxlCwzr06g5VEPz2PpeWK3ji1libQKiVEn0GpYShl1UkDv5xheE7YV9TDDnXCfmdNDO8qiHmaIrZ4wLzjbGKMSntpY/vwN9Ban0UVctSYAlXYHTh7FGBdxlCqp0+Uk2sVRyoSGsGuctSo8rcppvMfM6eLJFVKrhT3JL9hPBXy1QGpXl02/07CDOd7ibtzDlfMohxe48dW/J3XKy4cxWuUkbJAuNNqT2/fj6Tk8vSCmc1qNQK/jaiVcLS+gw1aT2G7hqhXUfmbZ/jhrWgRKk6m1zdTexleFmcWUhEY0tHvYcpnUERM1MYfocCe5iDHKow1zTN09HFnc6XcVoU2NrTauWkUf5Ujcy8zDhzHlKkc3zuFbNRKvwyzcRerneGH+EVLvItJRAXlQwDNa6JMSibeNq9UxlRyJ30SbZLDUIrZaXjCBqhiSAGl7sgA5u3KTyNrGUetMg22mYQ9PLwo9tlERwYNexZwUxPzO7TE52GTq7uAqTfRBBfkwT2i0FoFxFluqk9o7pO4O5rhE6vZwlAqJ08ac5MWkSqriK+JlYgpVqa/U8eQqsdVj5u3hKg2kg+wyqPC1FqObmzhSk8TaJdC7YnZhbOPITayJaDiYozqu3MYaNzBGdRyphad0cOQ2jtRCOaxijlpi7jFsMbpRwJG6+OoOrtxD69fR+jXMRevCWkxC9EEDc9TCHFcJ9C7GsMrkdh570kIf1AnU3Rd1p+oe9riHPe4xda6SmA9jDNooh3VC/SKBus/4Rhl70mPmPkKkX0I+qDG5WWHqPIwr76IetAnVq9yNPoUz2UfrtzCHLZ6PPo12uI0x2MEZ72MMekT6Fcxhj9R6BGYfY3izyOiwwWi4jaY+imd/Ct/8H3zy8VVufrmGNbiKMbqKqj6KZD/GzWt1Wg/8Puf+8GdY/d2f5mdeucKnLm0wkp/iuvQUn336Me4792f80ycrDI8+hevfwAuP+MQnGtRzf8XGfe/kM/+jzaH0VQzjCEMfYekGyljH1n1cy0OVJ0ShJQwdwYt6zTMtp+BUiLZAsoBW+q5LtGA8TJMUz3ZQJgqzdI6pWyKEWNg6PMdnGgv1aBpNmaXzZVCRhCme7TFL5zimg+8EJKGYXQSLFkYSpRzPTsTntZhRBJ5P4Pm4tk3geliGgeeIoGWWiInHfCoCjMD1FtwMYfEIPZ+T+THH09nS6iGaFjNc22eaiObF2bxEnH9DnAWzIg7D5XzEdz1818OxbELfX05EoiBYsjiWf6eLt1nhG3e5M0+Xh/SzNsQZPHM2jTieJRzPE45nCfNpLAKD0GWavjgRif0XZyNnpg+hE/U4mQYkgb3gWbjMopDjZMrpdE6aBItmhAgljhcTjzT2OZ4nJJHPNA3FDCQJlu0KwbRwiSPr2wKKFx8mvqd9m5b0zPhxBvCcJ2K64praslHxoiHEWbQrAmZxROILbeksEvOPwLHFFGRp9DjjTCREgcc0EaHFt36jRn6A79l4jkkY2ESBvYRsnjEpzvgWvuuQRAF+6hMvph+uqRNGHop+nfe95+3kH3w7V3K/zeWN/8ina29n8y+/k49Vf4bPX/zPPFz6A9yDxwn8Af/0ZIf3/9df5//7lR/lXT/7Kt77H1/P6n//N1zY/Hdsl/6I3drv8+ju71La/EnalZ/kqc/8EePrD+CN2sgHG+jDLdSjCxiDCxj9C6R6CX+UR72xxujaBaxhFl/KEchZzMMLeIMtvH4W9bkLGIereOMMznATu7+Ofvs8c7NKohYZPvOPAmq5UIIaB6t4owwndoNgkmP83H1EcpGpXkW7dYFYKTHVq/iTHNbRBpFcxJczTK0qoVLGHuZxRgUSvcbcqXMnaGL0Nzjx2mI/bdYw+hvM7AYzu0GklQmkLZzhGrGa5cSpEEhbBNIWqV4g0fIE8oaYr/SLBJMyxuFDBNIaqV4iluvI1x8kUUtM9QreKEOql7EHmy82LW5vEsslpnoZ4+AhIiXLVC9h3F7DPsqQmnVxAX10AV/OEOti6hHIVdxxlbnTItGr6EebTM0WU7NFarTxJhVSvY072SBUc9ijdUK1wMyuox+tYw22OPW7hGqZQC7hS2Ju4stFQqVMpFW4G24Tm2VsaUtAHZUcsVkWh0+9QGSIC4FALRNoJaZOHW2wij5Y5fm0y9yrERnicJraDcxhDmci7txHZglzvPYtU4LS4tBbJtTLKIer3Il6xGaDO+EO8u010cpwG0RGCWO0jqdklwwNcbHXJNTPLmYLfHO+z53oCVy5g3SQRTkSdUxHrmCOy6TOLnNPUOAjvcax3yUyaki3VvHkEqndJFCFXtUcr6P2H8QcX8CabJDadSK9SmwViK0ioVEgscrog3U8pcBJ0BXzCl3MJFw5jz5Yw1NzxGaRUM+hD88TOxVip4IlbyH3z2OMN0i9Go6axZK3sKQCU0/caZ4cbBDoTVyljjkWdztcqURiNgkXLImZK3Stk5urGMMc35xdXNyJFeHLzG0zdVq4clGARs2SCKCWJpE8jpRBPjjH80mPqVvBnmxw7Nc5DZsc+zX04QVsaYNAz2EM10msKlOnito/R2wVia08jryG2n+AmVtDuv0A35huM7z+IazROolVwpW3sMYb3J11MSaiUTK4cR+JW2cedHDVEo5SXEImxeQlyzzoLhoxRXy9Qup2OYn2BIxMKnEa7S2YEBVCs8lJtCv0e2oFc1JYKlSNcZ7YbhG5XSxFgNoctUygVwn1MrFREXt1W6jjYqtJZDWI7TquVsTTi4RWmcStkLgVIruIo23iaBvETp7A2iKwtgjtHLFbIHaLKMMHcfVNIidP7BYw5VX08RpTv4atZNBG60S24Dd4WhljnEUfbcHJZSKrxsFz9zH1WsR2HWOcwZzkiKU8J3ab1Gij9bcIzCyRs4FnnMdRzpPqeV5IH6PXfC/f9doV3v++32cWfoqp2WWu54msAvrwAjOvijZ4CH24RuqI/xeccYNkEaKZShlX7zI+KGNMasROA0u5gD1cw5cqJFqPmd3Gks5jyw8y8xrIt4pYcpvYaWCra1iTc3hynkCtcRL2MKV18RxsMX1JHLGd942KMAvoZUKzjTEuE1pNHD2PY2QJ3Rq21sDTL2JpFe4EbfTrD3BsNgjMDpbWJrZaHOsl/HGOmX+FyWj3/yfrPYNkOxPzPJb9x3L5h60quSSVXRKlcsmqsoJplyQWSZuWyqZlkxRtS6JE2xRZZliWmLkiaQqbAOwNcyd0zmny3AtcBO0uyeUuTVLLsEssgL1hQqeT43fy6e6ZuRfAPv7xnWlg7R9dM3dCh5lBo8973vd5WCSfI3P7hPo2wq1hiwFCHSCUHqkxIJi18CdtEm2fRL9PoNzHVx/g6G2E0yH0DrDULsJpkHo9Iv0YYewQ231iex+h7+PMe9hTqY9eOvvYkxLOtExYwHQjs4MzrSHUJpfBAdb0LkLbIfek9SF3R5x//Q65c8jKu481KROZLXKvVwCFB3jzNqE6ItIOcWcNjPMyibnL0jsmMfexxx0y+5Dr8FVSu4/yeItIH/I8fo1QGyHUHok5QKhNzIsy3rxBbPZxp03caQtn0sKZtElMeUY9MgbExgDjvEqo94iMAUnx8cjoIZQWqT0kMfu8l94nc4bMH29iT6qEVhtXrRHZbRbBEFeVQUXq9VmGI54lezz+6r8mNOq8lx0gtCqJ3cKebnMVjfCULfSL21xFA66iAcbFPYRaIzKaXIV72PoOodcg9ltYyhb2fJNn6RBzfJdAL+PZVVLRIbLqxEaD3Onizqu4egPflm0SaV3ZXzOYJIC0QWRI20PuH2BO6ljTBsvgiNAcIPQertLmm5evswwOMMZVHKXJdXJCYPaK4GJXAintHqHVYRnucZ0ckflDPLUh5xZGh9iUulf53NwnMmV74ioawuUJQqvIwLsAbNrTLVZBX7Ir/IYMjY0djPFtLqMOud/Emt7h0Vd/ldCucJUOEUaNyePbBGaT0GoUiudqwdLYxdeb+Fpz/XzpaQ1ctc6lOCLU5O/cnbd4nr2KNq5izpt4Rg+uXsNV6xiTMsakLBsnRhtXbZD7Ixb+UdGk6OOpbXJ/D2deW/88MnEfc9Yi8UdEXo/AaePqdVbJEVmwj28MseddPH1AKg5IvD18s0sW7HGVneAaVUKnSei2CJw2id/H0RoSumm0pUp7Xsebt3DnHRbBMZEzIvGH2FqNy2RI7LZwlBLCkMH4KtpHu9gm84Ysgl2E0S0aDAckzh72rCZnmGYVX+3yLHml+JvoSNOK0WYV7eMoVa7CQ6yxhNTKKZN8vWJPqoR6R84zlDar8LgIc3rrFoM9axbq10NSdx971sZVeiTOQWHx2CX37suTMRcdZo+qLMWrROYh7nyIMxtgjrs4swGxdYQ16clA272PPe0TaPuk9glC22f6qIYzG5LYJwh1D3c+QjuTIYUxbiK0YaGVPcFT5OeexZ8jc17BHPcJ9EPc+S5CPSDQDhHqAUI7WL/1lD2syQB3LrkWNwGHOe7izfeIjAcoTwZYF/sIeeYJ8QAAIABJREFU9YRAO8K46BCor5Lab2KeHzD7Rg9nekhivUJkHpPYJ6TuEZ6+h20cohsn6MZDTONzOPpvMX70AG/2BtN39rBnr6EZr+PnX2YyPqT74j/hF/7+f8KP/rV/l//7h/4WD5ovYNtvMzHfYvf+Fp984f/g5Rf+GYP6L/Lu11/l7Ox3mF18kdbmz1C7/RN88QsdZuY3cMUMTb8oTB8xYZBhGBa2Y+L5BkkxW7hpVbiW/f9TfH70EhXNhVAEBSMiJ/RDltmSOEzk1CFKyeKcqGhXpJEMK5IolZ9LJEQz9KPic/na+JGECYtUqkqz+MNmwroVkS8+tHrkueRMFPczLpSoSRSzzBeEQoI1V/mCRZZxfXlVzDE+YgFJF2uQaFo0NqLAJ4kDFllM4Is1A0MaQeTty7ZFtkYjfJRlEYlg3ebwHBfPdiSj4qZRcQOZvAkc8jiQzYai9XC1ylgtEsmmKKYXl3lSmDTidcBxow6V7QmPZRaQRR7LNCwmIQFX+ZLLfLG+rkUer2clq0VCloTkaShBngVzQt4XGZJEgUuWBKSxIE8D0tgnDBzi0CVLBGlSfE0kyKIbq0i4tovcsCvS0Mc1NWLhrMOWmxaGVKOGazNI7HtkYUgaBMS+zzJNCttHvGZVxGGA50jjhwRtRuuL3O5IYGgoHLIkWDcwQuGvmxmSUSHDDi8VRLFLHtgEtoltayj616ne+xfc+vjf4faP/yV+c+cfcv/F/5LOr/55dl/+yzyo/3d85XOfQX30O5jK1/njLx/y8//0O/mx/+rP8rG//e/xa9/357jzS99Bu/2/8MXXP8Xv/+Ztfvu1X+XB3g9zf++/5/MPf5CzP/0E9lmX1O0SmnXO33kB7fRFcqeG+vhFvPEW194Ad1LBHm9jnd9Ff/ISuVlj/LUX8M62eM/bI5jvYDz5LJFSIrcaJHoF+/wOiVYh0atSCapUiNUqqV7HPtsgUiusnA6hUmZpd4nVBtqj24hpmXBeJTNa2GebWKf3CNQSH6QHWOfbKI828Gd1noX72BebKI9fYun1uRRDpu+8jPrkDrnTZVkAJtUnd1jYLYJ5iUipSCOIUUdMt/EmW6R6jaVbwznfYmGOWFp9Vm4Db3qLUCmRaj2WTgd3vPVhMHG2gTfeYmm3yc0m7uk20azKpdPGH9/FPb+Dd36PXG+SKk3Msw2cySZLv8WlaONO75EYDQKljnUupxuXYoiYVxHzOvrTTXJ7QKR1iLQu1vg2iVnGV7awxxt4s21SqymZFeMtlEe3yZ0uoVqXM5JpmViX4UVqtotmQVnONawWQqsRGsUBuNks+BE1ErtJbNexp/eI7SqBvkPuNwp1pgwqEqtbgBhlOyN1ZYtCgitrRUthi8twwGU4ZP7kFta4jDur8s3lA4QmQ43IlDyLQK8WFeYBK7GHeVEi0JosvD6J3UZoNQJ9j9AYETvDotYqgWHmpEpo9rEmJSKjjTOrYlxs485ra9WqcbFDbMpacu63uU56CH2naAk0uQz38LUdhLaDp2yvJzJy2tJh6Q/x5lWEWivMH7LCG1t1hF4itmvFbKBEJtqsYgn9TL0Wnl7CN8p4WgVbKZG4HVKvV7RCmpiTCqkrlYHWuIQ7qyLUBu68hjUuydqy2sBTqkVIVMJTKizFEHdWJtDl/YzNprSiaDW8eVkyRooJj3zRLNWroVlD6BX08zsY4w2ep3sktmxqnL71KXK3C89fJXEaCL1E4tS4Tvo8i3uYF7e4CjpEeolQL5FaVYS6RWxWSPw6rr5F4tWxlS1CS6pJPa2KMOpS3el2SNwufvFCMrRaa4VnbA9YBgeEVg9fb5O4Q1J3hKc2WQb7RHa3oNfLg4XUG0h4nNOT79sDfLNL5AyKinePyGwRmU1yV4I4b+YjsdMhcTsIsy4Vqk6DXPRQz+/g6xVWcZ/AKiPMEoFdkiGFX8dW7xHaZUKnQuRUEFaJ1K8T2GWEVWIRtuVBg13DUXfIA7mN18ebRHaTzO+ij+/hKCVCu0nkyBfW2sUG7niH62BEYnRwJg38+ZBL8Sa+coRxPiR1t3HmJVLviPnTXczxK4TGG4TGLp5aIVQO8WZdIrNG5lfJvRZL7z5i+hrO0y/gG2V59lvvsgpPpBpSqRA5bRmYXGwQqQ1ye8BK9HDVO4S25KpoF2WEKrWN7y/7skU0qxKb8mBMvXgRYdbIRI/YbaFPNnHU8toAYyslQrfPIh5haVtcPP00trZDFgwInQ6OWsMyN7gUbYKLe1z7PUK3hudWCIwaS73DM2eIq3TQ1T7Xi9fI3Rbu7CUc4xbJUj5Wb9rDn/VZuvcR8yFitktm3uf95PMIQ86QhNkgNDsYkzLCbODrDTyty+zxJta0QuoOcJQ6yumO3N57u4RWh0BrIbQmod4m0JoItcFVdECgNxm/+1msydZao+zMKtiTClfhEUvvgIu372Kcb5O5PezpjmyfOX0CrUuk7ZIYx1xHB8RmD2vcINL2eBa+TqDu4k47LNxDlv4uS28f47zG/FGZpXeCPW4Sal0W/oilv4s7qxPqXTJnl9zZJ9QGxEXwYU8a+PP2GqoZ6X0iY4BQOiTWEOuiwlV4SO6OmD3aYP7oHpHR5Vl0jDdv4CoNYmdA4gxwlQb2rEbiyPlEYHTw1TqZ0yd3++hnW1zHB+TuAHtaJrG6LIU0RzmzbTKnw/v5EfZEPt+9n98nCTrYWonAaZCHPXLRxRzfY+F34eo+kWgirCpCr/BeukdsNjDHWyzCXS7zIxbeAF+tk7t9VsFuoakuF/ejjzWTys1VeEQu9nGVJr7WYRFIBac5qXMZnRCaAxJnhHZeIfP2WYXHkhlQPM+4ap3Y6aGPd0i9ActwD2G0eD+7T+YMMMc7hHqT2JLNElGcFFiIHrnXWU8ujYsNFn6PVdBnFQyILAlqvox6LIMOgVHGnW+yDDpkboPYq2LN75GJLpfxHrnoY8+3JUza3GYV7bMM9nCUGp4m2Sqx3cOaVbCmlaJlMyJ398ncfRylhTAHZOKAxN/HVVokzojc3ycweuumSWD0WIhDlsEDQnMPd97DnXfI/UPJjSp+hsvoNSLnoOBeDFDH2yyifUJngKW0eG/5JvqkhaN2CawhvtknsPssokNSsUsWDnENqXoWVofA7iGsHqE9JPb2ChZTl9zdIzJHuEqXyBniGS0ir0vstBFGXTbDjCaOUiO2+wi9zWV0ROx0CcwOkTUgdffJvL0i9C6xivtcxQ+YPdkhMPrSwOKNMKflgklyzErsop1uEltdMqdP5gxwZzW8eY2VkGpeT+2wCo/XIM0bDWpg9FHPSviaZFAExgBfG5DYh/jqEF8dIdR9Qv2I0DjCGvfxlX2W/kOEJtkRiX2MOx9ijrvo520S+5jIPMSZDfCUEfp5F2cqJxtL8VoBwxySua8QGkek7iHOrIuvDomtIwJ9n0A7wJ3tktqvILQD9PMuoX7ESryOdtYh1I8Q2gHfXP42ufsq9mSIN98j1I+wp0Psqfy3ZFjsoZ/3SO2H5M6b6Ke7hPoDvPkegX7A/FGfUHuNSH+D2HgTX3lAqJ+Q2MfE9j6RfUDgHGHq+2j6MX7weUzzTU4fH2Kpn8OevI43/zd87Q9qvPG5z/DFP9hkPr/PF/q/xI9+x39A98e+l1/7h3+D3zve4a0/foOZ+lXefufzbL78ExzUfpkvnbxAd+djPDx6GXv627Q3foLu1s/wzltvoPtn+MEc05rieR6+FxGHC4Qf4vsOvjAJPH9tyrgJLVaL5frAO0+/9RKKQHIggrBQlkoQ5jJfERea0VBEXC4u5ZQjyUlCGVCkUUokYiIhA4pFKvWkWZKTJ5JPEYcJefE9cZh8OEvJckJffDgBWWtG5QRFTi/8tVo0T7MPT7AXLAsZQhQBSxE23ExBbpoXwnO4XGbEoUcYOGvd6Y1yNSnmHqubZkahbc0Kq8jyI5MTyc4IiURwA9Nc4NvGt4Axl2kkJxJZvA4LbtgRWSIbEFkSyHlIoSa9mXzIA3xRKEl9VnnIKo+k9SOLyaOQNIhYpTlJ5EswZwHHjCOf1ULe7k1A8lGQZyAcosAlDiU884YLIVsNMVHgs1rkCM9hmWdr/oSctggC11pPXCQA1F/f14/ORNb602LykQaCJBCkYUDgOGtuhWRUSICmVJVGBL5LKHyE56z9uHmaFiTVaP1Y01is738ovHVdJg4DQuET+C5+FhLFHovIJREuIrCYaV9jUP8Y9Rf/Pv1f/M/4+vCH6P3Sn6f2C3+GVyt/nb3y9+AorxL5TzCmf8LjP37IvV/8X/mX3/UX+JW/+x/x8e/9s7zw43+dzTv/I+eP99DGb/LWv+2xc/sHuf3i32Cv/z246gburIF+sYGvlfDVTWaPP4FQN3AndwjnO4jJDub5FvZ4C3+2hXn2WYL5Jt7FBsGkhHu6hZht4U02COby/dSoYJ3ewh3f5XnYQ3t8C/P0Ls/DESu3SzCTBpBIqXDt9zGebHD6Ry/wfrjPpTv4CIxziHuxgz2+J6cT3ojr4BDrvEyoNrHHW+SOtFzMv3ELodTI7S7OeAd3UkLMq6Rmm0ipESl1Eq2Be7GNPykRzCpESo1YrZPbZcnXUDokaotELyHmd4i1ConaIVQqBLMSoVIhN5v4k228gtWRGQ2CcYVMbSAuNvkg6pOqJfyLe+Rag2haI3fauLMtErNCbJYJVBk0uNMymTXAm5aItDqZ3UXM64Rqk1jrkFlDnIsqsblDoG0h1C3M89sEagl3uiXVqOcbeNOyfJyaNIdkVpvEbOFNS6iPbxOZHXnAO6/hzqo40wqZO5D12ZkET+Zeh0CvFGdjmyxEE2N8C/3iZUKzLHkNSgVvXiN3B5jjLRK7wWXYJbYk+yI0aiR2i8xt4853CI36mmoeGR1CvcXSH6Kf3SOx28TFnEI/K6Odllh4uyRWH/NCvuALjSZCq2FcNLBnTXKxuwYhSmtEA+V0C19pYE9lPdSd1XCmVWKrizevY43LpHYPa7JNoFcwxneIrSqhUcWZlYrZRZnAkFOPwJAw0VBv4M4qBFqDyGwXEL0b80lDmkT0MquwV0A0K8ROQ9aWox7zs1sIs8pVOiRyagRWFU8vIYwq1mybXPSJ7DbmtESot8i9Ib5SZ+GP5AxGqZO7A0K9hTMrE1stcq9PaDSxJzvEZotVEVgItUFc/I7tSRlnVkVokicyfXRnrSNN7Da52+NZss9VtMfs8W158KS1eBYfMX98F+NCAjVjq4kz3yFz2+ROjZVoMnnnBbg6ZOHWScwS3myDq6CNcvESiVfDM7bh2TH2fIvIaZD6HRKvs7Z9uGqV1Ovh63XseZnU67EIhhiTKpE9IHV3SdwRntqSL4LFAdp5CXtWJXH6RdAglXGxLQ8eQquDZ/RIxT6h3cfTWqTugNwbEBky8Iqd/rq2LevqsiqceG0St0UuhniabH68tzgishv4RoXIqRE5dfKgjTAruNoO15mcekROncCqsox6RG6FwCoVRpoKVvH4ZbNkSGDVmJ1+lmfZHqtogHp+B3O6yVU64jIeEhsjnEmFQKtxHR6RmCdY4wPs2TGR/ZDA3SNyejLQcIZcO8fE2i7Tsy1su0ak3ycxj7AnTUKjR2wO8eYjxPyYK/HbuHqVwOgSaEN8pcOz5ABnvoOj1EncA4JZk9TsEygNuZPPhkRuDW22yXtXr+BeVNGe3MJT7pG6La7jEwKth35+F56PSNwWrlYmcVssoz6x2yL12gijSia6OEaNLO7gmHfJ4yah08TTm/hmDWGVCMISxvkm3xSvEsxaWPomlrOFb7SJJvtcGg18tcYiPWZ6ukMwb5IoTTJ/wNn5XWJjgDfvEmgjQvOAy/AhkbmH8qREpPfJ/S6B2sWfdXGnkg8RaHv42gh9WiU0XikAe3UJVHUGCLOPMa8h3DYLb4SvNPGVJtakjDnewRrvsBQjnFmF3B2SWD2scYn5kw1CQ847tLNNcm/A7NEdMqdH7vXktE6pk9ojCdOcjUjsDpHRxZm2EfMRiXFEZh0TqDcNCKk+9ecdLsUDQnVEqPWJzT6p3Sc2uzKo0Drk7h65u48/7xLpIzL7AH/eJtRlOHITVOTuPnERVoR6l9wdkdlDQr1D7u6S2gPcaZ3I6BY7/xH2rImndkicXWJbQgTNSR1faXIVHhJqnfVZZl9pkbu7KE82WQUDcq+HPS3hzaukdo/nyTH6WYnJu3fwrSaR18U3G4XWV84nYqvF+J2XWOYDTOUesVMn1KtkTouF6BO5HS6e3uYylOYPv+D0+Ko0QUVWg8isY8+rhGaHZbDHZXTwLTyHyJZ6Sk/tsPAPpQ1C7xFbIyJrhDWVTIrMl2GnNasQWV1Sd0Di9rFn1WKWIM1N7lxOHBe+tHt4aqkIsepkboel6MPqpAi75UWyhGRofxUNC+DmDgu/y1L0yII6jrpJ4rVIvS6Z6OGqJTLRJBN1zGkZR6lJA5LbZ/L4Dp7WYBXt8/7yAYHaJTYGZM6ePONv9InsEaEzwrcGaOc1QnNE7h8R6EMCY0jqHhCaIxJnH0/ZxVf3uAxf4yp6DaENWQX3Sew9nHkHczokso8I7V0W0REfXL2Go7UIrCHX2WuYsw6Rs88yuk8WHJKKfT64fJ3U3yWwe2TBHuq4RCr2uM5f5TJ5wDK6j3rRIPEOSe0uodbiOjoh9w5JnH0ysY+wOoRuB2smOUCraJ/EHeAoMpRNnF1Sd4/QakmOh9UnMPpo5yVip0smukyfvogxrhPofWJ7hHpWwp7VyP0RuRgxeXwbd1Yhtbt48xrmxQ6zx3dI7S6Z2ycy24SmhHNG1hDltLTmU7hKm9geEZpdhNHFnEgWRVrYScxxh8Q+xpnuMn/cIjJOWHivYY2HWOMhkXFCar/C7FENc9zlOn6DQN/HU0YE+j6Zc5/cfYB22sEaD8i9h6T2A0LjGFE0IpzZLrPHFRb+AzxlyPjdMs5siHnR5zr6HJN36+hnXRb+QyLzGOOiR2xJwGZkHMugxLqPUA+ITfnx1H5QqExlWJFYx/jKPs70gEh/SGw8JNBO0M96BPoB7yVfwh4fE+lvkpqfx52e4M0PWIj7xPYusXOCre2ja/sY1n0uZvso6gN87zeZnB3xpTdv8fJv/CO6tZ/m1t1/Rmf/F/iTr9bZ+JXv49d/4K/xr/7OX+Tnv/uv8pWjCrPHv8/F+VfwjLf4mR/5Ht7o/AYPSz/KYeknuPsb/5gvPniJk8bPUXn5/+S3vtDi7fOvYLljPF/DcRxsW+DYAWGYIAJvHVTcWDTyNF03CITrEQXh2l5xcwlFsG4tyAbDYs2jSOOMOIjxHUEWy9DBsz057xARi8L+EYqISEi4ZiTiNWAzFBG+K9bNCwnYzNaQypsWxw3I8ya0iArYZ1q0/m+CisvFcm0FuXl8y3whA4WCLbHM8zWHQ64IQoRnEYUuWRqspzBhMSW5gWbezFFuuBQ3atLAF2tgp/DkqiBLQr6N9695frnANdW1HeMmcMgifw2wvCxYEctFUvAkYhkeFAf5N02Fm6AiDQvzR2CRRi6LwvqRxwF5HBF5gvevn0njR+SzWqZFw0BCO7MkIPAdlrm0fywX0vjx0duWVpDsI47YGOF5a29tGiffAsmMhUssnPX9lWYPj1g4ay1rGvrroEI2LwSJ8NchxTKJCT0XzzJZpgmh8AiFR1SEFlEg1ryJUHj4rovnSFWL/OMUxKGcrfiusQ5Z8mJGcsOmuLkuNxEEoU0eOCS+g+2ofPXrX+Dh3r/iD1//Bb7W+T4Gv/AXOPqNv8jDu/8pr9X/c17f+59wrTcIglOs6R/xlS90efEn/wc+/g++nZ/7m3+Gl3/g2xl8+gd4ePRzjMeHnD9+hS++ucNe76c53v8h3nztf+biya+ij+9x8e5n0C/u4Gub2JPPop1+mkjbJlR2mL71KayLbbxZiUAtoT35DOqjTyMmm0TTMuY37jJ/99PkVp1Q2cY+v41zcRd3vEGslQlmW5AdEs7LqN94Gef8Hku7jT/dQXv0WZ6JAc/ELvbZFtbpJmJa4dIdyH8/3STVWyy9Lpnd4eKtl8isAfZ5BWdcxp9XuAoGvPX/fBxvWobVK6RmB2e8Q2K0iLQmYl7FOdsmUVukWotEbWE83iBWmlw6Q/xJBX92h2BWIVF7TN96GfPss6TGNpkp5yD22Qb22QYLq0U4L8v7P9nGOr1LpFTIlBbBuIT69mfI9Qqku7hnd3FP75EqTZZeF3u8gTvdILUrZE4NZ7JF7vS48vfxZ2XUx7d5Hh9wHeyRGl3ErEFqDvggfYXYLKGfvoRQt/CVLYSygzfbllwOr0ekNTDPNqWtZVIiVGss3B7W+SYrb4A1rqx1lb7SxJs3CHWpoAu0Nq5SKs74lHBmm6zCDqlbw9e2mD35JJ66xVJ0CfQ6od5i9ugOV9EukVnDmcszXzehQ2w1SJwWnlLGHG/yPN3nmwtZXz576yUugz2EWsOdlQj0GpfhAOOswvQb9wi0DonVx1fqWOMdvHmF1O7gKV1Cs48wmiRuG2u2ha9XsWYlUm9AavdxplWcaZXcHeIpdZxZFf18h9CQ8LZVMMIc38NTtrmOB3hKCeNiC2daRehlAl3aPQK9ygeLY5ypPCAJjRah0UJ5cpdAaxRa1h7GxV08ZYfYrrMIu1jzTXyjjG9UCKzqegqiT+4irBLWfIPEa+Co21jzLVKvQ+y0GD96GV9tILQm7qyKPSnjzWtrmKb69F6x0a2zFEMCvY55scXC77Pw+2hn93BndQKtjVBbONMaxnlpXXu2xhVCvbVuZyRWl8df/SRCbfAsPkSoDc7eepmV2OcyPMCdVXn81U8SW21Sp81S9FGffIYr0SLUtlm4NZZeA3d6l4VbI7erBHYJz9hCmCXeW+4WoUyZ0G6Q+V3yYIA53Skqyy1Sv4ejVsiDAZnoo12Uie0hub/HVXyMq7RIvd1iVyx1oLHTWx8sOEqNXEjKvTWroE1qrJITEn8XYXQIjDaB3mThDdDP7hGaUi+a+QNpGbFbrKIhqd+RJhOtSVSALj1NwjYDq07itQjtOo4q+RvSOLNNaNdx1R0St0lgViXDwtgmsEosoy7CrDA7/SyXyYjU6xA5TS6TIcZ0c/2+Nt4g8zus4gGZ/QpCbRc79RrLsM3s/EU89w5Jdpfx2QhXGZBqNRA9vMd3cS5KPLs8wg6rCL1G5g3wlBburIU5KePMtwmsTWJvA228ja/1yOxjjDMZ0HF1n/nTLeZPGyysAxbOPsbZDpHVwpxvE/sdPLuJcLuQvMKl12Ml2ljTbexZi9w7xFNLuMrLzM9ukXgtEq+Fr1dYhn2MyT2EWSUXXb7x9icwtLs8u+qyyts4epXI6ZP6HYS5heOUUJ7sQPCbiNkQQy1hO1Uy/4ho8pBwfAdntkXg9nGUHvqjOun8APO8j2MeYU3K5P4e5rRJYI54+vYG5rTOKtgnsTskTotAHRKrR8TaPpF2gJjfRzvrEzojLsMvExgH6ONtFmGfVXyIb/aZXmwRRV1Se0igtdHPtrmODvjm8gHevMrjP/kE19EeC0/yENxZjevosIANN3FmJZb+gPfSY3y1hjneZOH3caYVhNrBm/UR8z20sw18pUnuHBIbh0zfqeJNB1yK+7izJvqZtGVIk8egUKIe4M2bjN+5VcxQWlgXFbTTkjQUmBLIqT2tkrv75O4+xlkFb9Yi1HpyelK8Taw+3ryBUOV8wleaazhnZHRZBSfMn5bx1B7LQB4syufkEaExJLGGGOcVEmtIbA5wpg2caYOlf0BqjXBmcpa3FBJ8mdoDnGmdhbdPao+YnN4l8fsIs4U1r5C6PWKrjVDrGOdbaPO7pEELT90mtRokZoOreBdLKfP2114g0CssRKfQkUpA8PN0l+mjF/HUHRK3R+L28LQ6mT8kdfssgl1Cq40+3iEwBrjzNrl/QGQOeX/xOr7Ww9d6LPzD9TQicaWa9Hl+QmR3EUZLNrzsPp5SZylGhEaT3OshtCoLv4uvlnFmO3hqmVXQx53vsBQ9ruNd9IsNTt/6BO9lh4RGHfX0DtZEBsWSAdUg0GssoiahXcHTStjzEpHdxFF38I1thLnNB8tXiJ0e2sU29qwq1cn+EF+T6tLr8AR/3ia2hvhqh+fZqwSWbDvYapur6FVi64DQlGYKa9ohMvfwlD6eMiC1X8Gd75I69zHHXexpj8Q+JHOPpElDvM4yeh1XHaBNathqi2V0gj5pol40WIQPuM5ex5g2efL2bVytQx4c8GzxgMDq4ekdLtP7GLMG09MSxrSJb4yInUMi+xBnWirCwjae0iXzDtEnNQK7yzLZK5Sskq0RWn2sWUM2HIITUvdAvm5w+kT2AF/rIPSObF6oJRahbEIERp/Ikk2+xB3KEGouZ0+h3kRojQJ43ZHBidGSUzBHsjukNaTB/OkOrtLGUztE1rBQl+6zig5RTktcvHuP6/hVQmMPdz5k4b2Ccd4n917DVw5I7FeIDHmQn7sPSawHZG4xDRl3iS05p7gBakbmIc50JOGXmjRx3AQKypM2+lmP2Dog0Hcxxx0C/QCh7RdzjkO00x6r4HXsyZDpN+o4sxHX0b8hNk84f7vM7FEDazxg4T/EvJBtj6vwTQLtEP1MTj4uw9cJjWPG7zQR6gMy+41iBtJi+qiGOzvBmz3AGT/AHj8g0l9n/rhNZEmoaSYeMh/30NR9bPdVTPchZxe7nJ3t8eUv3qZ691/Qq3yMw+Ev8+C1T/DZrX/OJz/1/Xzyp7+Ln/qu/5if/Cv/Pj/7d/8KvzfcQnn0B5jK20yf/C4/+Y+/k4N7P8vJ7f+NL+/+Mlu//oN88egF6i/+MC99/Pv5yh/sMXMfo+pPCCIL27YxDRfXiUiSHM+zMawZnuMS+ALheR9RaspjvZtZxUcvoRAfMguDkDyRxo8bDWmeLiRnIpRqTs/25CwkSPAdQeiHa23pTcBx06QI/VDaQYowI/DDIoQxKCG9AAAgAElEQVSI1mHDzXFxKAJWiyVxoUsNPF+GCB8xcdzwNOKiDZEVrIkoCNcK0ZvmxTLLSaKA1TLDd01WixjfM4gKA0hSIBBu2iY3komgaKPEQVjMQ1J8x12HPMs8YZElfBvffM77710VOk9fwixTyYVY5DFZMb+4vswLXkW6ZkmsFsl6IpLH8qD/Zk4hQZSCJPZIY5ki3VQ80lg2JtLE/xaQ5k1z4kYxushjVoucPI1ZZClXqwVJFBSGDb+wavgksSAtQo4slVaNLAnX0wo5r0jWylDZgBDrBsONuSNLIhZZWkAtJdhS3p60eNx8feDL9kPgeyRRsG5y3Ng/bvgUeRoXAUa4vi55H8T69mUoIe9XlkTr77/5/CIJCSMXEbuIOCIIfSLrlN86+gS/e/wxlN/7KTq/9le5/5m/xZca38Prte/k7d//JZ486fJbv9vmKnzCV373mBc//qN84of+Hj/3l/4dRv/0b/Kl7r/kj99tM57+Jn/4lQr95g9T2/xe7o9+gC9//idRJiXm0xru7OaMVAt/ViLUKgititBbTB7dY2Xv4Z6XcS92ME/vorz7MsG0Sm70mb+9gf74FrFaJbda6I9vMX/nRXKzyZXfx3x6B+v0Lgu7zcrpYDy5TahU+CDew3hyG2+8RWa0yM0O5tON9fs3rYfc7JBqDcJ5lURt4J5vc+0NcM62iJU6udHCn1dwJjvkTodn0Qh/voM72yR3GlwFHcS8SqjWWbo9/FkJ62IDoeyw8jtcBh288RbBvMzK6bCwWkRqVQYQRgPrbINYLRMpJUJlBzHbJrfqBTizgvn0Ft5sh0irEht1ArWCdXGPxGzgTGTrwRmX8KYlnscj7PEG2tNbxEaT1Ohz5R/hjLcJ1Dqp2SGzeizdEQt7hDdpsHT2SKwqzvQe3myLzG5inm/gzyvERouF00c/316fgV94Q6kZnddw5zUCvYVQqriTHZ5He2R2i0At40w2yJw6S6/4n7DRLACUzWJDu8lV1MdVtrBmLxEaMgRI7Dauehdj8mkWolk0M+pkXptAr+Ip24RGGWt6h8yr8yyVVPrcHWJe7HAV7RHodbSzu8RWg+fZHgtP1pfnj++SOl2u4z08RZosAr1KYkrQnDevrc9GGRebeEqNq/CA2BxgnO/gKVWpEJxsoTy5S2oPeC99BVfZIrZqhIa0nyhPbxdnvQYEeoPI2mEVtnCVTfTz29jTbXK3v95/W7Mymd9HGHWs+Q7CqJJ4TYRZQZ/cIfZqZKKBNb+LObtD6FTwzR08Yxvf3MFX5eOILGnkCI0aQqvgzHck6NPp4s7LCK2G0KRO1pmVsKc7LPwBXD7AV6s4M/k1C3/AVbiLOd6WwYnT5lL0ic0G9lQaQXy9ia+3WEUHpHadQN0h0svkTmOt7g21EkuvRW73CNU676eHaE9v40638efbXIoOuSvBcJHZYBX2MScbpI60tXjqJr62xbO0jzPfYOE3mT7+DB8sDvDVMr5a4d0/+nVSr4ej1LhOj1DPt4ns/prI7iodnq+O8c0Gsd9Dn5Z4trgvz7JdlPHNHovwiMTfwzd6mPMm761eI/H2MKZ1Un+fy/SIwO4S2F2E3eE6P8G32thaXZ51c9okoo+wWyR+D2G3cI06y3gXYTXx9SqLUGpWXW0HYcqJR+xWcTQJR43dJoFVxVG3CcwqgSXbMtZ8s4CsdgiMGq5axjeqLOMhrlHFMSoIrcZ1tEfmdlFPN8i9PkKr46s1QqPJ0h8SGq3139vS3yezd7HGdYTaIzZ2Sa19YkOeSc+c3XWol9oDzPMmqbXH0t8ntbsITR40Zc4Ae1KTVgS9JWdbeqtQKbZI7R5B0ea5ig7wlTqTb9wuplfyeURoTRK/Sh62CKwajlrG16tEToPIqXKZSjZH5NRI/SaLsIujbiFMuavPRJtVNJAbcrVEHsiJiKeXMWdbXKe7LL09ErMnm0B6i8Bq4+oNhN1G2C1mTzeI7A7mtMJ7+QOE3sGeNQmMAdfJA6xp/cMtuHeI0IdE5h6RuY897WFPu+sX68ZFS1autSG+OsSedgkVOZMwpy3mFxWUSRXf6ODOG4RqG2F08TQ5UXJmdQK1jXVeJta6rJxdAr2JenqPzBkQaG1iU8IyA7XLVXDC0t8j1DuYFxWuwmMSa8TSO0I/rXEpHhAbI6yLBrEx4nn8KplzgPqkTGLt8V7yGqHeY+Ee4M16vJ++QWodoJ3K32HmdrHHTYTSJXf28JUWkdGVe/5ZC3/elY0KrUdm78oZjzlk4R3gzpoSsukfsAyOcJV28d+kPBN88/7C3cWZ1vGVFpfBAdfRMZkzKv62emv7zo1pQr/YwZyW1wwDd16RjRh/wFUkzRix1ZIhkt1GPb1L6nRY+gNCo8H88W3ZhLJa+GqVXAzQLjYL9fEIX6+zDEd4Wo0PVvdZ+G1Co8pS9FgFQyKzia/UWIpdcnfIwusTmU0is0Vsd3GUOpE7IPZGXKb3eX/xGomzi35RxRjXSJxdnHmrmP/ss/QOWPlSqfosus91eIJQOgTFz/RZ9AChdonNAak9ZOHtop1uERoteP4GiSU5CysxwBjfI3EaJE6d3G8RGCUW9oArf5dEbyHmZWK9SqSXWXoNIm0bx6iRRyNmZ3exlTKZJ4OcyGhiXmwRmgNysYuvN5g+vcUyHODrDaypfDye2kHoPSJrSGyP1ryOm/eX0Ss4ag9PH+Bqfex5F2veIRPHLML7uNN9Qv2QZXDCKjwksnq4SovIlHyFxDtBmHuE9gG+sYunjXDVIYvwVTL/Pr6+S2Dtk3onRM4RoXWAPe+TBw+InCNcpUnm7RLbA1ylSWj18NQWodWTNhJLwk9TZ5/QGHEZ3Sf15O8/MOssghGB2cKYlLiMDlmGh1zFJ4UitEsqdhFWD2EMSN0DfLVLYsvGna+UeZYO5esNtclKHHEp7mNdNLHHdTJnxGUggbPOtEZi9sndEaHeIdQ7ONM67ryDq7YJjDbvL08wJjsIQ5pAhNaXQMtZl8TZw1VbBGaP0BxiTzuY4y6+UgQH6j7uXNo4An2XwNjFUyQg05kNENoeoXGAOx+u9aT2tE9oHBHqR1jjAUI9YOE/xFf2Mc57RePhAb6yhzsf4My7RNYeQpOcCaEecRk9wBy38dV99LMBgXa/AF4+INAOMM4HCPWIUD/BOB/gK4d48wOEeoR5McRXDvGVQ1L7Vbz5AYF2TGq/ivKkg3baw58/IDZeRygP0M9GRMYDEusV7MkI7bSLY44I/SMsY8DkooFrHeMaD3n7T9q0Kh+jU/2/eLj/6zwY/WsGnV+lXvtZfu7Hv4PaL/63/Mi3fxt3/95/wQvf/bf42n6V8Z9+kTSZ8eTp7/HSJz7GQeslup/6foYv/xC/f/jLND/1j/j1n/ouNj/zv/P2V48JxNexvVNcf4YIHFzXxXUDwjAmjASuZ6wP8i3DXIcC6Vr7KYijlChKSJKMKExIk5zFYsVisSJLFwVbQs44pH40JQ5k6JDFGYFwPjwRH2YI98PmQxz5xGEoJxJr5kW6tmVkRSCRJena2pHFSdHuj9Zf89HGx42hZJkvCo1pcV3FW2n0yNeGkEWaSYtHEWTcTGAW2Ydtjuwm0Cj0pze3KxsULlkiGyg3sNE4lCGL7wguF0suF0u+7ZvvX7PMY4RnkUR+cZAfkKcRq0UijRt5zLOrRTH9SCVcc5lyfZmvlaQ3lxtjxiIJJe8hcuVUpIBvyAqJtInkWVC8jYq5R0SeRt/Cq1hk6bpxsMyzdWAQBb4MAf4/IUVSTCpuPhaHYh0oSI6EhF/K8EGs4ZVpHK1DCznbcNchguRNxHxUO3oTRkSBIAp8QuGvr0+qRWVTIg5FEVLIgOLmOm/ui7z+aP39H+pNBaGQDY8odvFjB0f4eJ7DMlT4nVc/y5ce/Dy/M/ghTu58N28d/TBfrP83PCz917z1xZ+mU/3nnBx/BuXJF/jS5zt8/Cd/kJ/4zr/MD/+H38bL3/vnmH7pNu8+afNvv7zJsPVjvPArf5vW9j/gzZMf4a0//A2+/tVbKLMhkdVCO99AO7uFOb6NO9/Cnu6gnW3LFH7cIJg1sM+2imZBG/UbtwmmdRbmaG38ENMdUr2OmO5gn20gpjskWg398S2ssw3JiigYD9bpXTKjwdLpYJ3e48obEMwqOOfbxGqD3GwTzCrYZ5sytJhWiJQ6YlrGOd9aa1Ct03u8nxwSG3IKYpxt8DzeJXeaqE9eQjt9metgF29WwTrfJDYafJDtI5QSxvltnMkGz4Mh4bxMrFYJZiU555iXCedlFlYL+/wO/nSLWCsTqVJtGmtSb+pPt/DnJSKtysLt4Ey2ME7vIJQyS6+LO91GzGtEWh2hlFi4LZzJJtfBLmLexDyrEChVvpkfY5xucil2CeYNFs6ISOsiZi0ivYw/3yJQy9jje/jzMmJeQcyrqI/vklhdRLGd9opwwp3X1ryDxGjjzypcigGx0ZDBil4h0EpcCgmA84rK6mU4lM0Iu05glEmcOu8vewhdtjIis0lklwitDRZCKjUDvcbC7+IqO8RWHWe+idB3SJwqnnoP7WyLyOhwHR0gtDqeUiGxW/J75jsEegtvXmcldtHPNsnd3hpGFhpVIn1Eau/iKXV8tYqnlEidNrHZxpvXcWdNUrtPqDcLhkST3OtjjSvoZ2XMyV18dYfUvQF5ttDP7304pZjdJvfrLPwWS9HFmcnpSeYM5IsUtUbmS7uBMOtEdgNPL+MbpSKsuEXs1YicKplokgcthFXCUe/h6ltEZp3QrK8ZHoFeW4cXQq9iT0sIrc5lOCpmF208pVKAPNsoT++y9Af4apVAl60O7eye5H1YbXK7hTvZItLrLLweodHEU+uEVhdhdoiNKqlVIzIqxEaFhdtEKDsIZYfcbRKqdYyzTS79ASu/VwQVO1yKLpeigzXZwp2XeJ7uYU3vkboyqIisMgvRJHEqeOomqSt/974mK8+y/lwmD3qEVoPYaRdsijaJ0yf3dwnMLnk0lEGC1cIzW1xlx2TBHsasRuztFmFDj9DpIawuodMjsHsEdpfIHZAFu3hGi9gbELo9Iq9fbJ27JP4QYTURdgvfbBB5XSKvS+i0CZw2kddlEQwQRg1PK8v5jlEmsMpETqVgbzTJ/Da+UcaabxHaNTLRRj2/LacfRl02krQKvl4h9tpY6g6J6GLrZVbBcN2Kic2WZK+oNVKnizevcBns4ik1VmIPX2kSGT1yZ4/EGuHOWqz8E+xxC1/pchWekNoj4uJsd2R0eBa9Ru4coJ+VcGYVFv6A2JRQx8joExptEquLrzbI3AG5O0CoDUKjzcIfYV7skDp9MqdPqLcItA+hkeN3bxE6Za5S2YDwtCrWvMRlMsKabzA9/TSLsEPk1NfzmMRr4qjbJF4Tc7bBdbqLMKrok3sFF6RZGFfqGNNNMltCIYXWWvNEhNWWu3W7LVtT3oDQlGdDI6vPMjgiskbYsxYLcYA9a5I4eyzEMc+ShzizLva0i6+O8JQBobFXKAKPUJ7WsKddluIBiX2I8bSGNW5xnT0kdHcZP93CnNVZ+Hvk9gDtokRgdoks+ZwilBbXwSGR2kZ7JNWjuTvgMtjjyVc/gzeX6sLYGHL21m18pYGvNLkMDjn701t4szahJhsT6pMKC/eQ3Dkg1IbY4xYr/5jMlvONQO2TWkMifUCgDtGe1lh6x/hKm9TukTpdEnOEP2+T2iMW7p7UOBpSeSoDjhb2uM7z5BWE2sW6qMkJUHQfoXRw5i0Co88Hy9c5f+curtJeAye18wrevMHz+ITMGaE82UJ5skmkd/nm4lW8eQNrVuH9xQMCs416vrWeZClnm3hag+toj9TpYFxs4szKfHNxgqdU8ZUql+Eumdsr5mkdcrfHdbyPcbGFr9b4YHGCMBtYsxLLcMQ3Lx+Q+f21Peg6PZAqT6PGe9k+7+dHMhhRaryfnbAS/y9XbxojW3qY5xEI8ieIYSMxYFgRjAQQhICxHEeWHEeOHUmxrcihoCiWDEsyJdmEBIamJEqURUrUQs4MZ+7WS+372tXdd5m5M1xEUVxsihItcZvt3tvdtZ59/c5eS/edGc6TH9+pmhn/KMy9Vbequ6u7a+q8532fR9pgQr3K0uuy9Pv4eh3fbJEFx7h6k8krt0icIZk3IvNGu6lLZPUxJhXsSVXOaRZN3Fkde1ojtQasvBGB1iExB7gz+fyvvCM2YkRsttHP9wmNBlfhkQwmF9JAtfLbCL2IMbnOZSQnV86kgDst8GZ6gjvdJ1QLrFzJtIq8Np5ZIwv6PM6O5YTObsnXErOBNa8RGC1Sr0No1wmtWg5ArZG6R0RWfzfXybzRbraTOEPZIvBO8PQevtHH03t4eg9hDlgGd/CNPu78iMg8IbFHpO6A0JR6UmmxGOBpfRlEeLfZRPcJrBGZf5fAGuGoPdbhs0TOCcashacPiJwTtHGdy/g+y+AerlLHUWpk3pClf4TQpVJ0G1RIvoTUdwqtR2wPyfwhkS3barEj2UVCbxBZnfxz7OIpLZb+CcJu45sdQntA5p0QGj0CrSVfg606oZEzu4w2S/cYoXaxp3UCrc1GjHYGnMhok9o93HkVayI5PWt/hKe0ZRikN1gFA+xFCU+tEZo9Mu8k50qMCIwentbEnMrwKDCGEmw5H+IujjAnXYxxm9g6RWhDaQJZdKTBYywNHp4yIDJPCPQR+kUz51QM8dURxkVHwi5nA+xZfxeAuPMRnnJEoB+RuSe4SidXmA64DD6DOa1jTpo48wFL9wWc2TH6eY9QPyUyT3FmR4T6HQLtNqn9HOa4jz0dEmi3Saxn0c46uPMRgXabpfs84xcrGBc91v6n2IhPY09PsScnJObzJOZ93PkJzuwIbzEiMu6gzLrYxgjfOUW4dzHVE8zFPb76pQM+fe9JDm78LPePf5f52QvY1p/y+S+W+b0P/zg/84P/FR/90e/ig3/zr/G+/+Fv8MXSNZyLb+A4Z5yNv8bp0R4n7ae4X3wvtY/9M54tvJd7pX9D+Ymf5ubH/xV/+Wd95vMvo1uvYFgX+MLGtm1cJ0CIkDAUJKlgs1yRxkkOrZQH+29vEAgR4nsBQRAhRIjnCoQfkiQZjuORhAme7ROJeDfhCP2QUEj7hzyOTfKwImGdXe6YEHH41szk7W2OtwcVURCyypakcbwLEbbBw9ZYsm1ZpNv758FC6AuSPDjYLgK2TYr1csUqzcjihM1qLY/t86AkEgGb1XoXTmTJlkGR5lwMqRyVzAp50j7MeRQ71oeQoU2YMzbe9cbrlySRVGYGviP5D7lRI32bjvTqcikbFHmbYrNKuFynXK3SHc9BwjP9XZtiGQfEoUMSy0bFKgd4yIpHwDKTzYdVFnG5yXKjSPQOiOZb7YYwDxPivCUhWQ7bQGJrDkkiX/49lYHHNhRYpsluXrG9vwwavF0AEgp/Z+EQnpsHEskufBCeswsXZGAR7BoWMjjx8qDhrY+5bYDIKcd2cxPuggsZosh/nyXx2ywgAcJzSAIfEVp4oYkjHKbTKbb2iD95YY/T9i/zlbvv5yvH7+Pb9/4tXxu8hy93f5jnKj9M8Yl/QqvwK3zu2Wt86bNVfv0Xf4yf/tv/DT/zN95F5efezfHT7+HT9z/EEx/+Bzzf/yUqz/wwo/pP8MVPvR/fPGI+HnL39kf46p/8Ip72DOr4D/GNm+iTZxB6BWdWQXtUxHxwiJhVCeZlMrNOpJQxHt7EPjskmEmg5JY7sWU3BPMCzsUtMqNGuCgi5gVCpUSslvEm+1jnN3kt6OOO98gMGXxceT38aQF3fECkVEi0OpnRwJ0cEi7KBIsy7vgAb1og1mr4syLBoow/LxOoVUK1ijs9JNarLJ0GQjkk1IvEOb/BnxcJVMmMCLUiQjkgtSqIeQExlwFFMC8Qq+VdcBEuirjjmwSLA4LFAZlRYWlWidUizsUNeZnuE6olYr2CvyjgzQ7xZgekVp3YqGJdHOBMZYMj0kuSL6FUCNUm/rzB0m7iTA/YeF0mLz6FP68Q601WzgBnUsae3CDQCrizfaYvfgJ7vIc3LxKqVbxZCWdWwltU8NUa9rSIOT6UAUL+98RoEml13GkBa7yHUIpkdh13todxcU2CB/U6kVnHV0uERoXLqEtgFPHVAxK3IIGZZhehVlkHdQLzFp4q+QbfWZ7mAUKBQC/z5voYa3qD0CyS2GUyt4c9LREaDZZul6XXIXNbuItDrOke7ryCUOuEegNfrWCM93ZBhdBKCKWDPZUHVu5C7o/lwX4Fe1bGnkrYljUtMH7pidzm0UQ7O0B5eEDq1hBagdAoS4WgK1WrzlwyKCKrgLu4havsE1uSi2FNCoR6i5V3JOcCZgNfrxI5DUK7hjnfw9ML0nGvSbCZo+4T2mW0yTV8o8AqbLKOWnnT5JBAL8vN9HSf2K4TGhV8tYh6dpPFw2u8nh7D5i7uosTS6yC0KtrZTYzxPkKTMNPQqOdBTwN7ViC2mhhn11l7LSK9ij07JNBrOIsyrlpDnxZztW0Jb75PoBaIjQqpVUMoBSK9TKhWeT0aMf72E6zcFq9FA1ZuA+XhUzizW1xFAzyliDXdw5nvE9sVPHUfZ3ETX9tDu3iK1K2gnn8SuI92cY1N0MVdFHgtOcLVDhBmCWGUeJwdkXqt/GyYfEM9O7/OMuyjzw95vLyNMS/h6k3W8Smb5A6uUSVyW6RBjyzs4+gVUtHdtSPmF3us4xFZIEMNz2gQuR1Cp4OwmiSii8iDichrE/sdIq+No1eIXGkoSb026vgGmWgR2hVsZQ9hFUn9Wg5EPcQ3JJPiMuljTN8CqCa2hOeZ0z1WQQdPLxG6dTyzQhK0SawmvlomNmVAEVsNAr2Kr5ZJnRbeQm6f12KIM6vgzKr4SpPEHBAbfdxZi9QaEel9rHGFQG2TWD1CvUWgNUjNYwJVticCrUZk1HHmJXylnp/h7eHOy4R6g8ztEVvt3RQo0OoEeoPpK9dI7A5c3peAuHmZ0Giy8gdok6eZnT2FMd1jHQ5Yih6hXSNyKry26hOYZTy9SOI1iN26BJSKFrZywFXSJ7Tltj4THTytjKeVCcyaBHDaDbyF/NxWXp/E6UjwqRgg7BbqtMBSDFAv9si8PrOHtwiM9u6MtzGp5o2AY6xZnekr+6TOMUIbYM/kG3Jj3GDp3cGatjAnTZbeHULjCHfRxZ61cSdNrEkde9EicAb4VhdjVsGZVzDPD/H1Fp7WwFOlolCoDZxJmdToEKmyCu7lc7OLbz+NPa1gjsusvGPmr+6jPNxDPz/kjfQe6qNDGbrOmnjzNrExJLUk/FIoXdSHRcyLGpE+QCgdnGmTQG2xco8xzmu40zaJeSRhnEaT0KiRWH0CrY2vtKTFQ5NWkVDvsPKOCLTObvIRaG2cWY1I78rbXXngmjhDzGkVY1IhMLq72rqvtSU4NZ+RydfEIYnVRT8vMH/1Jr5WJ3Y6EjZptaWyMxgijAbTV6/nEOYG5uQA7fwWqd3Kp3h7KI9uEOa8HWt6iHZ+k1CvEVtNPKXM+MUniZ0Wkd1EGDVctcwq6GMvimR+F228x8qXwXZk1Ejslqzmaw0CbTuHOyB1WvI2p0Pi9nI+Qgd1UkK7KBHbAzJvhK+1EXpn16aw53WUBwdcBbcRSiu3qtR2Ic/iwQHOtM7j6C6h1sGZyTll5vTYBEP08z1iq8VGDNDPbyG0CrEtOU5bRXegVkmtJoFayXlW+4R6idiscBV2SMM+2uwAz6gROU18vUrqtuXzZDYIzS6x08PXa2SigzAqKOe3eD27i6e2WDw6xM5tHytxspslBEYXV2lizhsIs0/kHBE5R8TuiNAeYistZmcFMvceQhvizFsyFJxXuYpvE9sDrGmd1LtN5BzjqF1Ce8Qmfg5H7WIt2ghzSCbuSNimPiB2Tki8U2ylwzK4yyq8x+vZPRylhjkrs4lO8NSGbFIYbd5YPou9qBJaXZxFi6V/KhsRTo/YbRPZddSLPZZiwCo4wtebeGqT0OoR6F18rZPDOTt4ehdXaUuDidogNiVLSzu/kYe7HZQHh2iPSlwFd0isHtOXr6E+3M/Dpw7qo33UR/tyRjuvYY6LpM6Iq/gOidNDOb/JJjrC1xsYkzKRNSQyj3EXHex5g8w7InUHeGobofUJtCOW7n2McZfIvE1q3yGxTzHGDVylS+bdlgHFYoCvDrFnXeYPKpjjNo/jTxFoI+xZH2vaI7HuYk3eAl366gj1rIk9HRDqJ3hKH6H1UM/KJPYpvnrE7JU6ntrBXfQwLtp4ixMi/Vmc2Qh7OsC4aBOb93BmR+jnXdz5iI34NEI93bUplu7z72hTXIWfxVscozxsYY77uzaFPTnGmZ0QGfcItNsE+m185YTIewFbP8XWT/HtZ4m8z+AZn+HPvlzk0/eeolH5ZT73wid58OJtpvM/4dsP7vPBX/kRbv3ae/iX3/Nf8tHv+Vt86Pu+l68PGky/9VXOx99ANV7i7p0D6oXf4vOdX6bw2/+Y0kd/hC+OPkT7xs/x9Md+Ckv7Ip7/l8yUb2I5EwxTwXEcDMPB8wSOYxFGLnEQSpbCtpUQRjtzRRrFhGGM5wnCIN41K3wvIEky0nTJKl0RiogsWe5aFZGIdiYP4du7MCGLVwh3266QJ/WjIHwHC+M/DyrCHImwvWyPv5c5SDPMH2vHjQgjolxjGvhiF7ws81DicrWWQNAcfLnKsp2tQ5o/ot3MZJ0td5aPIGd3bAOPUAg2qxVpLI+DJd/D2ylMIxETiZgkSYiiiHfB61yuUzm7iAXCs3ZzjywPKtJYcLlOpY40V5RuVgnLLOL1yxXLOGCdRjsl6eUy3rUq3j792FZLZPXEZ5nKx93kNpEoZ2Jsw4dlKoOCVSYv27Bhy3WQCk/ZpNhqS4MctLkNLITn7OYZ28bDNnhYZQmB77FZZQjP2dk6pLnD3HEihOdKMGc+y0iicBdkXG1WO9tH4Lu7tkYShWdPdM8AACAASURBVKyX2a6Rsb1deO7uc1qm8W4yItsU8nPatjuE55JGAb4wEYGBiHw2mw1xaPLiN5+l3/kg3/jiU9yv/wJfaP1L0hc/yv1b7+aT7/8rdJ7+EU5L7+P549/ls3eu8Us/8ff55R99Nx/43/46v/5//Nd89Ge/m1t/8I9ofuKH2f/I93O/9f/y6p//DoHeQh03+cLnPsHHf/8nGbX+Hvrkt4i8Zzh/9SMY8+u4aonE6PLoPz2F/uoBwbyGPy2iP7xGrJbZOF3ss0PO/+IpwkWRx6KLO9nn4ht/wMZtSdPHvID+4Bm+Ew1ZWQ0m3/xDZt/+BCurQaSUMB9dxxnv4U0KxGqVRKtjn++zstq76cfSbBLrdTK7RazX5YxDrZCaDbxZgVCrMnvpGUK1zmvhiMxuM3vpKby5VJounQbKq9dJzSaPgwHevMD5N3+fldtg5dZxZ7eYv/gEYQ7KtM9v7kKKpVln8fKTJHqZVC/jTm6xsmpkZoVIlc2KzKzKoEIrY41vEenyzYY/L2BP9ngc9lm7XZzJAYlZZeU2iPQy6sPrXPoj3kzvs/E7KA+e5s3shCvRJzGaGGf7vJncgdV9HocdJi/+IUtH8jq0h9fw5kUSs8nr0TH6xQHGxQGR2WIjhujn+wR6A2dWIrE7hGqdtdvHGh8SKBVivUaolknMKkIp7M5AxVYDoZVxF4fygNSqEJolrNnT+RvBjjRTaPukbkECWBd1+UZT9BBqGe38+k6VKcnlDQl7m5exp0WsySGRWUc9u46nFHCVQ8xxIT+jKicos1efJrHlAWBs1XBmTZxZDXdeyUOGomwkqNUcBHmH+as30c6kGlXq7yqkdpdQ67AWTRK7yvTVJ1DPrhHoFa4iCZN0F2X5OZolhFbEU0rSqjGv5Ge2B7uQwpge4CgFVmEXa7GPrewTOZJR4RtF1PEzGLObbOIuiVfHVvYxZjdZem08tUhoyDPvoSHNJ4ld58HXP8ZVdMTj+IjFw2uoj27kwM4Ga9Fj9uozrPzu7nqhVZk/uIbQKry5vM38wTX0R88Q6WUuRRd3UcSeFVmJAYnbw5yV8OeHXAVdQq20+1m9CnqEWhmhFJm99DSPwyMyqymrx3qFtdcks6sI5WBnhVn5bRK7RmAUCYwCgSFbFb62R2yX8NUDNmEbXyuQ2HX0i5sSripqLIMG+ux6/lyV8PUyvl4htBo4ehlh1fHNOonfYxmNCJ0u5qKKsLpSX+fUSUSbNOigTm+xDHskok3oNgmddt6okFo7Y14i9rokfp/AacuJh1XHt+oIq84mHRH7HYxFAXNR4HF6zGV8hDE7YHF2jdCS6r/YrRJ7VTLRJPUkUDMwy5K9IOTkIXKqJFadyKhyGfaI7BqRUydyG8SiReDK34/YbHAZDHLVbWOnBM7cNtakQGQ0eT25TWr3sCdlUmvA0h2xco+xxnVW7impfYQ9qeHO66R2n8iQrYrFK0XcWZOVOySxWugXt7gMhgi1gT2tojy6xWVwRGQ0Uc/28HJWiTWRINbt64Q5KWBNCqR2h7UY4qs1hFpDn13nMulzlY5IvS7G9BBzdkDqyyDO00s4aoGlaLMUbVy1gDa5iTArLIMOZy8+gTUvwNWzXCZHGNMDzNkh62jAZXyUA2HLbMIh62CIOSthKzVCp4exqKKc38KYFkjcHpk3wFHqualgyCa8zYtf+0Ou4jtcxXfJ3GM8pUNsHxOZx7Kabh1jzVpk7m3WwT0ex88TW8fMHhRx5h027m0iY4i9aBJ5R2zSuwizgz2rEOstIrvH4uwAe17lcXwbrj6NfnbI/KXrvBacsBYDzPEhxsUhK28I6+dx53XMcYXEHHAVnuAtakxfvsHaP8Y4L/N6/Bz6WYXUGmFP6hjnFS7FXdbeKYtXD/HmbTJ7hDtroTw8yAGZHQJ1gL/o4C+aeAtpBFp5A1K7j/qwyOTFPQK1jztv4s5q+EqN72T3WfsnnH/rGv6iSeYckZh95q/u4c4beUW+SeoesfSP8zlNdQfOfBydojzYw1vUuApPcOdV7GmZxOpyGUhVpzY+wF6UeX15J+dAdFmKAZnfRzu7ibcokbkdPKXEJuijn99iLXo8jo94HI8w8zA2NOoIrYo9K2BODkidNr5e5TI+wlXLnL/0JOb8EF+vEjst5o+u80Z2TKBLE0ig17kMRmROH+OiSGR0uAz68v8557fw9TrLYIilyNcWbVZmE95Guygh9M7O9mFMKiTOkDeW93k9voc1qbLxT3gzu8/ryT30syKB2uYquC0hlXqPUO/gKw3sqQROb4Ihvlpl6fbz37E2m2CAenad1G1KA8hYKrxXfic3Z1UQWmnHfFp6LZbxANeo4mhlEq9D4rYxpwc48wJLtyNbEnaXyG5hKwU2UZ/E7TB/tLfTZibOcPd9dpUmntpCH5dlQLWoS7Cm0cFWm2TBCZk4wZjXMOd11sE9QnOIdlFB6NKMsg6OEXoLX2/y2vIFUv+U+VkJbVJjGdzhcfY82qSGrbQx502sRYtlcIdM3Macy/uE9hHKRYVH3/okl9GphNhqTQKjzdI/wpiWcJQawmgRWT0JXjSH+FqHxOmT+V0yv4V6sSfNLI4MbKx5FWteI3VHvJ7dxzWahE6P2DkiNAd5o6IplcN6mbXo59O4HpfiDqklmS6x2cadl0jtHpHeZvFgD3NcJHMGREYHX6kTaE0ia8hVfAdjUsiBzKf4Wh31okjmSjvHyr/D+OVbWLMKS/8Ie97AXXRw5j2c2RBnNsSa9PDVIxL7NvasjTPvILQ+3mIg/928hzlps/KfJdBHeMoA5VENe9rHnvYJ9VNS+x7aWQt71kdox8xeqeLMhiTWHcxJi8XDIpE5zEOLEeqjlnxO1T72tId21mXjf5bIuId61uLsW4e8kX4eZ3aE8rCF8rDFm8svINRTJi9V0c46pPZzu2Bi/mqDUL+Dft4l1O9gXPRYuX+EeTEi1J7FmZ2QOS9gT4e7rzuL/gRDuY2xOMGzniPyPsvDF7t862st2pVfo1n9/+jUfpVXvn3Ko4vP8ur5Z3n2ztPc/NC/4Df/z/+J7k/8GB/+/u/jy7UCi1e+zkuv/hkPzr7Cn/7pkBfuPcNXjj9I4w/+Ke0n/m++cPSrfOuLNyhdfy9nrz7LZPJ5NPNlPDFHCJvJZIJpuAQiwrINfGESByGOJe0WwvN3rIUg/3MYxLiuTyCiXVCRpkuSOCNLV2RxtgsmkjBBeAHCFaRRShwkCM/ehQaRSEij5W6VIO0acmaxDSb+86BiB6p8GzsjjZNdcBD4IgdcRrvpxjas2Bk53tageO3qMb7j7iYk2+lHEkZ4jgxu4lAKJC7Xmx3zQnj+TpMahxGB53O53uxwB5vlCteypZEkSUkjaS5J05Qsy3gX33nM1eVyx3rIEtlKiEMZAmwnGatM8imyRAYCl+tUqkTTkMtlQhp6bLKYq1VKLNxdaLFZxyyzeKci2VZllmnEMgu43GSssigHaMpgZJlK9sRmlZBEAetlmh/0b5kSAY8v1/hubv9IQ+JQNkCSSBCHHkkkct5GtJtXbBWiSSSbFFuGxLYJ4drWbs4hP1a8u/87ZyPBjlexbV1sg5BtW2P72PI22aJ4i48h3jEr2SpOt4+91ZN6jiXTs8QjjCw8z0IIgeNqPLj4MuXGr3F/+CFGhZ9l/KXf5vOVH+L0qe+m/XvfRfvjP0jrE/+cb/15mW/+hw6/+d4f5yf/7nfz3r//1/lXf+9d7P/636X1xA/zMz/wLvZ/8/v4j7d/kfHXfx9zfMDLf/Ekn3v+N/jA+95Nu/g9zM/+Hcr0I+jqk8SihnJ+C3tcxnlU5so9xj47RMxKGA+vs3jpSfxJkczosHjxppyDWPVd+DB/6UlirSIP9F96En92wJXfJVwU0R88Q7iQalIxL2Ce3SBclBGzIpFSIdXrBPMyK6tNrFaxzm6x8Xus3A7jbz9JZre5CgbERgNnKoGaYlFn4w1xp2VSs0ViNFi5baYvPgGrU9kmmBWJDXmgHxtV3Nk+qVUlNkpEaplEq+CO9whzjao32Scz63iTfULlkNfDHu7kFuorT3LltwmVQ5zxDZSXnyDUykR6BWeyx/yVp0itOkuniTs7wJ3uEyhV1m4Hayw5E5ldZ+V0MB4d4ExqPA67PA57zF56Amu8R6zL0GX8rad4PTrBvLhGalVQHjxFYtZwZ4eyHaJUuBIDnHkZLz/g8JXqTqFnTQq4iwrupEyoNoi0Bmu3hzstEKhlErPOpd9h9uo1hFpl5XV5c3WKOZH1/cuow2XUwVVuEhp1UiunwS9uEZj7chPsj3I+RofUbhEa1bw9UCJ16rjKAcbFYU7Gl2e7NkGf2JJnoRO7Tub0EGqdQKtjTQ8lB2N+uNv+r9wTvEUDe1oideTUxJoekDkdXotPiYyufNOg13MoaBFfreZn06qs/Ab6+BpCL5LYdRJbntEOjbpscEyuE+S3ybPd8sxpqHdwpjXshWxUhFYdRy3iG1JBKfWjh9jKAYFVIXJq+HoRVysQu3LTL4wSrlJAaCX5tbpN3EUBd1Fg/uBprqIBV9ER7qKEOZEMj9fTEyYvPUVk1HkcHfFGeoJ+fgvjYo/H8YjMaeOrFYQm5yKxLgMHOf3okNgtAqOBrzfw9AYrp0WoVYj0KkunRaCUcGeHbLwOG79LrDcItRpLp83G6xAbVbz5PqlVIbUqbIIe+sVNXs+OUM6eJjRKhGYRX5OtipWoY06v8VraQz1/msSuEds1rOk+8wdPE3sVlkEDTz9Em1xnHXaJnYYEw9kNrpbHhG4Tz6ihTg4QVgtbrZH4Q0K7xzLqETiyoWAqhySijW/VsLUinllhHY8I8rDC0WqETgfPaODqdZbhEbHf2bUphFUncJqInFsROE0St0Nst0m9DubsAEctElgVYreGox5gK/tcJj1ip4Y2uU5gSYtLaFfQJzfwFgU2QRehl/G0EoFVJbBrxH4LQzmU38d4xMrvSdOMIjkkqdPOzyYPWPsDfEWaJbj8FI/DO7jzBs60TmqNSMwjUuuI2OgRaG0Zojl9UruHN+uQ2SM24piV12PldQmNRm4i6LDy+lyGI9ZiSKDVUR7eJNDqXIUjaZWZFonM1k49bE0KeEqVLOdUJF6N1G/h61VcpYqjVEm9DoElZzKZ3yEwayRuC0cpchkPWQU9tMktjNk+rlpBGHVCq8lS9FkFA9bhEGtexJzJ3/FAr2DPCyz9voSbOj2E2cW3enhaLQfpdlmKI0Kzk1P9ZXVdn5R3+/vYPiIwBsTWMc68izPv4qt9nHmHyBwRW8cE+pDIHOEuuqjnVfxZG1/pIsw+ttZienaAMS3LHbvaxJxVcJSa1Oj6R7izKpHWItHbREoT7XxPBsVGi8fRKaHelo0HvUtsyD27+mifq/AUVs/L69QugdoltUaoD4us3FMS8wguP0dmj7DGNVJrxNI9IbUH+IsWsXFEbBwRqD1CrSMnOrbUg8am/BlYvFLCnXUItV6ufW6S2gMSs7+DZ4a6tH4IpYU7b5A4w3xK08NTWzuw4FaxmNo9hNIg1Fss3UF+GWJcFIkNqQ0WeoPQarEUAxylgtAbBGZTqpgXRfS8SfFGeoIx3iOxW/mUrUJkSiNRYjUxx/uydWQ2MMf7vJGeYC+KOEpJzu/M2u7vkd3kcXqMMy8QmQ1WXo/EkvOcUGuR2QNSe4AzOyS1m4RGncTtkokBvtHCtzpErpxDbFWSmTdiE95G6B3ZJrH6rP0TMucIZ1YnMfus3BFCaRGbfS6D2wilLRkhzpCNOCa1eyzdfg70lcyKQGsSm208RX69gV7lKhpgz/bRxzfw1AKPk4GczPltEqeJ0Cuo5zextDJpICdsribD3cRu4i5KUlmtNPMZXQ1fL7MKuoRWk9CS7ZCVOCF1j3AWDckc8Y9zVWaHxBmyie9gzmvYSgN1XCL1RzhqE2F2CW1pPkmcIxJnxFX8LIHRZfzKDRK3y3fWd4mcI1ytQ2APyIJT9GkNW2mxie8ROkNib0TkHGHOG7y2fB5X65B4x6T+CdaiSeL2cZQagdEmMNqk7gBzWiYw22zCEzJ/INXkehdf6/I4fpbUGxBaTczZPq4qzSzmrEhgtnlzfR97XkM9L5G6I9LgCGF18Y0eqXfCZXiHxOrKnzW1SOZ08RY1Aq3D0j0mNgdYE9nYfC0Z4SsNUrtPqLVw5zXsqWSzuHPZMjUmNQmD9gckroR+J24Pe14jNCQE0561SN0Rvt7CUepE1oDQPEJoR8TmHSLzDt5iyNm39hGa5OvYszbuokNoHO94FEKT95FhRnd3/0A/QT9v4ylHOHM5/XBmA9z5UAYN8z7qWQ1r2sCeSyBqoJ+wdJ8nMPrYszaxdYfUvo9Q7xAZ9/AWI8xxh8i4izsfYU+HKA9bWJMB+nmXyJCsCf28iznus3Sfx1dOWDxoop93CbTbkl8xv0OoPUdivoA5lnaQzHkeezrEng5wjeextWfxrOfQFycYi9ssxqfY6mf4o/tP8ak7n6Bf+w0axV/ja18/Qne/ymzyx1Q+9gt8+J/8Ha794x/kN/7X/5kvNktMX/5Lvvjl5/jGi5/hL77W4zP3/pBPV3+R/zj6Ve4e/hz3yr/En33qCb7wwtM8ePEurveXOP45jjfF9Uxs28b3orxRYWLZyq7dsINW5qGAn8MphR/uOBVRlJDEGUmSEYhI3iYikjAlidIdHDMSEctkmZs75PRBsi8ykjDbgSjDwJW2jh3MUk5OVmn2Fnci13y+HeAZh+E7JBTLNNtNRLZWkq2QYsue2FpC4rddt22NbB9bNjaS3eRjvVzJOUweVsRhKJcVWbYrLMgT/8GOr7ENRiIREwUJYRiSJIlkVFxuMvlFhx5R4ObqTznJWKYSqHm5yXYTi2XOlFjnQcVWTbq1fmz1pqskIIllaLDd78jtimxjrLKA1TLm8eWKNAnYrNMdDHOVRcShbBlsVtkObrlNYNbLNJ9qBESBS5gbQeJccRpHPqFwdiHD1qghdaBh3saIdoaNZRrnTYfgHeaOLWRTeC6OZe4aHW9nTWRJ9I7JxlucCvGO65dpvLtf4Hu7j/1WWBHu4J3bYCMIAqLYIYhMfN/G8T38WPDq5Gt07jzFSfP9nJb/NZP/8Fu0f/dv8qn9v0Xzd/8qo2d+kM+1foE//+INjFc/wx919jm+/rt85Of/IR/9+f+RFw7/BeUP/S984J/9FX7+f38Xhd/5AT7V/2mUB0/y6Fsf49O3f5Zu6Z/ypRd+hD//0k9hqL+Hpj2N61SYPLiGOymTLlqE8yZiWsWbFHDH+yRaFeXlZ/AnklHhzw7QHzyDfX6TRKuwcVqor3wSMS+wcdvY5zdxx3us7CYrq4F1foNILSHmBSK1RLgok2g1gnkZMStJZajRwD7fwzrbI7aarP0exngPc3KAr1ZwZgWM8T6hXuPKPybW2+iP9rHHBfx5GTdnMtjjfS6FDDaMs5t4s0M2XptQL2FeXCPSpSJ1qx59IxwQa5U8oChy6bWxL25gnj3DY9Fh7TSwzq7hjG+ytKpEapHpS09gXtzkcdhHLAo7IOHaa+MvCrjTIkIpsXQaWOMbhFoJb1bEm1bwZw2syXWEesjaa5FadayLW6zcDs7kkNhooJ89TWTI6r41voU7OySzW1gX+5jn+3ILqzd2WsvIbMmAYl5m+vIzRGqLUG3iTEqkRpvEaJGaTUK1Ip+fcEhsNrEm8uy51KZVcBZ7hGYJoR8QGQ1CrSt372YJoe+TOk0uxSmesoVqNnJApdSU2rM97JmcdqR2N9fsSfVcbG2nDwUSu4Ov1ojMJtr5LZx5Qd5/vo+nFFi5pwhF7vHdRRFjfJPUaeYk7gbWpEJq9/DVak5Nl9aH2OzgzGr42iHroIWvFeQbwwt5hu8yHLLye5KpsDggMmsIrUZktPEWdfxFi8jo42lVqbU0qrhaicip4xslbGWP0K7gakUy0cbTSnhaEVcr4qgFHLWArRzKA1ilsAtm5g8+ichnLSu/I6cBSllaVfQq5uSApdfBnRdzEF0pP9NYQb/YI3Va+XMonw9vts/SbhAbVdRHN7BnBXmwYDRJvD6RXiPUqkRajdioE+m1nHEiw7ul3SExGkRalcSs4872EYoEbSamBGl6SpGVaO8MKaFZJDAO8bV9YruEs7hJ4lTy+UyVpdcic6UhJfEaJJ40aQijkutKG0R2i8BskgZdsrCHq1cRVpPI7RJ7A1y9SeINCZ02nlEndNoETovE7xG5ctYReR0S0SewJY9Ctil6hI7kVNhaVU493JaEafodPLNG5LZI/A6h2+IyPsHT5AwldtoIoyohbTlgM/Xf0pPKQKq6a1PYyj6RUSW1G5KpYlZI/Rah20A4NfTFAUu3g6eU8dUKiS3tOXLK08EY7zN9WTZ7JFR2iD2toD0qEOpdIqNHbAyxJw2E0mHjn7B0jkitHsZFAWtSYuPdxZlJi8/SlSyT1OlI2KbZI9DqmONDEqtNbLYI9AZrMSRzupjjQ+xZacet2Bpn/JxTIbS6bI14Lax5kckr13HVOqnXRRgVCdhcFImdFsKsYUwP0CZ7vJadYM0LzB9dg8fPEzsd1It9Fme3iJ0Omd/H12o4SoWVL9XI9vyQ0JQBWyaO8fQuttpmEx3l1oUukdVhJUa4apPIGpB5Epzna215kK11Sd0TnIWsM2+C50jsEzylh9AGROZoB9RMnBMy9zaR2sdbSNiea3SYXxRw1Qax1cWdVrDmFVJvgDEpcf7tp/GVOitniHlWwHh0QGy1SOw2+sUB+vkhQm2ydLbtlwZLd0Dm9BFqE19pYk9qXIo7ePM2/qLD2r+941HMXj5g7Z0SqF3MiypC6eIrTYTaQSg9UuuE1BphTeTr+1r0yNwW9qxMqEm1aWbJx7ZnZa7CAda4gr9osvFPiM0+xnkJd96QrR3naNee4OozWLPa27SKXalZnFVYeRLU6Uwr8jKrshEjGVwrFTK/nwdKdfm91esSqGk0EVqFpSdf5/SLW7uwwpoechkMyFwZZqROi6twSKBLS5MzL/BGdoqnVXbTj9eXpwijRuy0WAV9CdVclEmdDqnTZeUNEWqTQGuTOUf4Sgvj4ha+Il/vt0FY5HSJ3AHGvIKntnbshm1Ak3kjEmcooa1Ki9eiuwi1RaB1CLQ2a++Y1B7gLZqw/jSx2ceeVFl5RzI0cuTkKrZavB7fxZlJTsnaH5K5XTK3g9DKJHYj1x8XSP0GqSdtUK5aYhMO2YRHpGEf16jgmzUiRwaG1vSA1G5J6KjVYxWMsOYFfKOCqxYRRp3Mk/OVbSCxnbQkTq4p1doyjLK7WEqNVXhC6PQI7C6e0SKwJXA09Qb4epvIHBAaA3ytQ2h1CMwGnlYido9w1Ca+0UWYPZbBKY7aIhMnpP4xsXuEclEisPp4umRFBHYfYfVI/RFXyW20cYHI6rIOjomdHp7WwNclkyZxeoRmF3vWyOcnJyRuH2HUdowKGYS2SRxpj3IWDayZbF1FXh9brWMrLdbBHRkYqA3cRUm+bmtS65uYA2JzSGrJCZ7QqryRjbgKT9DPC2zEiNTu5ScxWviK/N22Zg05NTHlRMlRSoTWdp52hDPv4S46+FoHT20QWl1Csy/bEsqAxYM61rTP2r+Pt5CBxHayZk6bOYyzi7vo4y5kwyK2TvGUAZ4yILXvIdRjvMURkXkbdzFEaMd4ylHetLiNft7CVwekzjGu0sFT+gT6MZlzH2feQuiy0bERn8GbnxLp8jGFOtoxKlL7OZbu83iLY3zlBKGeEhl3d7cL9RRrMtjxLDLnvrxNe26nLXVmJyzdTxEZd4mMO7iLEaZyF1O5g2c9i2/f4z/96TUevdzEtz7Dw5f6nDY/Snv/gwyqH6bR+E0+84UDXnnxhNrv/2s+8n/9HW788x/iA//g3TxfusZLf/FFPvvHR/ze77+Xyv6/4ezrJf6o/is8V/hFvnry7/ny8b/n5S8XOW3/NrPzP0aIF7HcR3hiThC62LaNabhYloPrWvjCxMv5ENHbJxRbjkO2JIoSolBeAiE5FUEQ4fuSWxGJmCRMiMNEhhZRyipdsUxXLJOlLA5s5xh+TBotd8DOKPR24cQWQrk1dSR5c2J7nWc777gujRPW2ZLAl3rQrZJU3hbvrltly10wsl6udrORraJ0G0AEns/lai2NInlbQ4YWEuS5/djbxkQSRXnjI8hlGdkOtrlK8zZFlOH7PnEc8643v/OYq01GFHhvNRGE5EqEwtlNKjYrCfa42mRsVukusNhkMZfLZBdSXK3S3RRk/TZgZponKZfrjfxkspjV8q3H3nIqtjDP9TImS+TEY73Mdo0F+UXFb5uERITClRyMJNiZS+LQI/Dt3KYR5XyIaGfXCHw3b0b4+K69a1ts2wzbEMJ3nXe0JbYQze3jbhsSoXgLlLkNPLamEc+xSONoNxfZ/hvZCBHvCCu2n5+8PiAMQ8LIJgh1RGDjhYK5qfPK/Js8/5Ue3cJ76d/6Keof+9s0fvuv0v6d/4LhE/8tnyr/IzpP/Ch/9oXriIsvYX79K0z/9PN0r/8q1Y//JNXf/od85D1/jY/8P/89v/Uvvpuf/9F38Tvv/++41/sxvv3V9zGq/QCdvXfTL34v3cr3sc6KOF6B2WwPbVIg0VpcGd3d9CNSqqR6jVAp4U+LGA/2sR4VcS5uSRDlvCAZFWoZ/cEziNkhy1zl6Y73ELNDIqWE+son8Sb7XHkdNk6LjdPBfHSLcFEmVqvMvv0k/rTA2m6TaHXGLz/F9NWn4bX7aBe3WDy6Tmw3EVoVoVVZ2kMWL98kM3s44xL+vIJQKiydNuqDa4Rqldho5HaQfQK1SKSXiI0S7vwW4aJIuCjizw5keJJDNf3ZAf7sEHdyE+WVJ4nUIqxPMB89gzu+ycquS16FXsGfHyKUorR8TPZIzBpiUWBpS5ClO5NBRGJWpHVjfECst8nMAcqDJzDO+lA4nwAAIABJREFUn9k1KwKlhD8v8EZyzMW3PsFGtDDH10mtGurDp3GnB4hFCbEoY42lgtNbVPCVKvr5PqnT3VW71Ue3SI0emdXHm1Zxp2XEokqo1oj1OvZ4n6tIavzs2WF+oF8ntquY0xsY42ssfWkMMC+qhFqbN1fHGJNnCI0qsTlg7R+R2l3saQlnXoL1XUKjijM/xJ7tkzq9fP5RwrjYy8+klXeBiDku4C2qEuan13Dys6y+WsSa3sK8qEqAmd3ZQSiFVsaeFpi+ch1zLM9wxFaT2aufxBjfIrXbxGYHa1LB1w4JjRLOQp5BWYsuid1EeXQDY3xAYtfw1SLuophv+VvY0yqh1iVQ5fbXVctSrek28fUSkVMjsKT9wVGLeHqZwKwS2nUip4Gvl3HUIquwJ5WtVg0/N34oj57htWQoORxGBXO8T+a0Se3W2w5omyy9DuZkn/mDayR2k1CvYU0PZEVar5E6LdxFEX9+SGrWCFQJBbOmh0RWi8Bs4ShVvFmRWK/vWC2PwyOWdhvt4Q1CrUaoyhBDLEqkVoOV2ySzaxjn1xDqYa4pbTN78BSJLXkfiVMhsop46p40fvg11PNP8lraJ7Hl17sNrBy1hKuWCK0Gl/Ex1ryMpzYk9MzqshjfxFQKXGYnBI6EZnpGk9DpY8yrOFoDYXVkw8LpoU1LhE6P0OkSOj3UySFpMGAVjfCtJuaiTOz18mZGlTTo4Rryv8KqS4im85YNZKsvlQrUrgR+mm+FFbErD9aFUSKwyrtLaMvZz8pr46tFAqNC7NQJ7TqOViRw6qySPqnTktBTt81VONxNQWJLznuWnrzYsxKB1iS1+6y8Ed68Sah1cabNd1g/MmdIYsk3zJHRItKGEsaotSSjwmyQ2G2E2pBaS7uDOT5EqDVW/oDXk1P0833saRE2z/E4PpGvIUqV2GqzEUNCvYFxcUBqd3h9NSIwa/IMud3jKr6NMS0gjCqbuEdg1lmHw7z10MaaF/ODyTbfWd9BGBI0l3l9Uq+Ps5Asg9TrEztdPGUfXz2U2323Q2C2CK0+whzgaj1ctUpgNonsDsa0ROIMEHpnp5CMbGmoiO0hzrxJaA6xpk1i64RAP0K/qLPy7xIaRxjjBpE5wp61SewThD4gVHsEWo/AGuAaHSy1gb2o4Sk1MquLMS3Ls6BmB2dexZ1V8WZVEr2DmNcwxweEeoPE6uDMKpjjEqHeYemOsKc1Fg9u5dyCQW4DaZNYQ2JjiDtrsXSOd3wKoXSwJ1Iv6s5aObtC8koCtU+oSe1oZHSlpUspIfQSsdUmUPt4syGheoxYdKXZxa7jzRuyAWD0SKwBQm3hLZq7eZGvtXeMhvMXr7/jgNae1/EWknXiK42d+UPOACsItYmrVnPdZxN7UWYdHhGaLYTewJgW2AQDlm4Hc3KAcbGXA2RlEOEuSnI2qFV2TYrXkhFLr8P8wTMItcJr2QnrcIA1L+RK6jah3cCYHhCYdTZiSGJ3UB/tEZtd1t6IxBoQ6T2ssZxXufOCPMGhVOTPk9UhsLuEbn+nl0ycIa7SxFk0EHqHpX+Ms2hgnJcItc6OUxHlz2Nk9PCVFoEqv9dCbWGO5VRgy4GJjAaB2iIxe3iLGua4QOZ0Wfl9rMkBmdtmHbdYhk302Q2u0gG+USGwGoR2C1erEQs5UwudJo5aInXbOIsikVEn1KuShWB3eS07JfVaJF4LYdTxNTnr0cdlAqPL4+QegdHFnFbxtTZX8V2E3iFye3hGE2G1MRcVfLNF6g9x9QaLiwMyr4c1q5C6x8TWCGvWIHH6JG5LQnO9IY7WJPaGBHYPV28R2D18s0PiHZGKEcE2lEjvEXtDXL1F6PTZxHeIrC6pO5CATKuLMS2xEiOE0SJ1B7hKTcIx1TaJM8JVJDNGGLWcd1TNgbs9zGkJX2uyEsdEZh9zWsNSawR2l8Q7xp43JVfD6RMZdbSz68xeuclGnBLpffSzCsZ5mdfi28RWnekrn2D+6i02YoQ9le8NrEmJlTsk1FpoZwfE9hGx3WdxtodyfpPEbeMsKrKZZPQJjWOEPsCcVHFV+dxZ0xq+2mMtnmXp3mfxoI67GBKZp7iLHtp5HXvWIrJGqGd1rGmH2DrFV4d5kNEjNI6JrVOMiw7qWVOGFcpRDs48wVscYU16zF+tE5mnktszbxEaA9xFF18dsXjQJDT6BPoQ5WGdi29XMMdDnNmIxLqHpwzxFsdYkwHe4hjjokdqP0dk3MW46CHUU16LP7e7feW9QGzew1sc48yOMMd9hHIP82KEMzslNp/DW5ziLY6JjLsk9rNY2l0WkwGOeZsHLxfZu/Ee/uhTH8E1nmMxPsZ+8Md8qvtxmrc+QKf5G1QaH+DDv/YjvP8938sHfui7+PiPfz/v+6Hv5cXP32Z2/hd0hzcoHv47bn78PXy692/5xnN/wFdPPsKX+h/mhdoHebb+m3z+2ZssLr7Mo4dfQjVeJkoNPN/C930cWxCICM93MK0Fnu3smA2BL+cevutKEGUUkyQZYRiTJkuCICKOU+IoJQoTsnRFGmVkyTKfekig5jJZEnihbFeEspkR+iLnUyT4ridNH8IhDkJpHsk1n77r5Qf6ErK5vX0744jzhkWYNym2cM2twnQ7F4nztsXb4aC7ECQPZiT8UsIzheftZiPClX/eNjmiPMDZ8ie2948CWULI0mjH09iGMKt0je8GBHFElCZST/r4cpXbMgSBbyM8i2UWSbZEbv/IkoAsCdmsU642GetlzOPLJZfLhNc2GWno83idcbVK8zZFyDpXkKZxDuYII67WG5nGLBPWyyifefhcbaRVZJlFJDmf4ur/Z+tNYyxLD/M8/knkJIABG3AgBJZgIJaCSIpsIBGsxJYlyDaFGAoky1ZsbVZkSjIkmZQlUgopauFwpnu6u7a772vt3bNxSA5FmoskUhTNGfUs3V1Vdz37vp9zl+plhk9+fKfujJL8uKjuquqqW9W3u+73nvd9nnVGlsSsFmnOkXA2No04DAS3IouII09MVDKRMoW+aIcIEInPIk02M4x3wZjOBnh59fFFeBFuphpXQUaWxIS+x2qRskjFHOQqQLnSmV4FFb7rbCwlvmuzWqQblelVUCLmJt4G7nkVSrxXhyoAnR5hGBKEFn6o4Qc2jh+gujZn+j1enX2ZZz/2T6l+4kfpPfX3+drgH3D41F9j8NRf58XS/8or7Z/hja9XcR58gfXkPqv5OZ873qL29E9T/Z1/yMHv/G988P3fyc/84F/jX/3D9/ErP/1tXPvod7D31Hdwu/m9vPUn/wd/+vKP8dLRj/D6ax9kNL7GaLSFozYI5jWc+7tY52XCeYNQquLPinjTAkuzg/rWNtPXboj2RA7T1O4/y8JocOl08GYFLr75+6R6jUgWE4vxq38I6zssrRZy3rpwJwUWRptIFlaPx/6QS6eHcbaFPyuR2G2m964TGU1sqYR8dovU7pDYbTK3izmqYI7KPAlPidQWxkWBzOzgzEpEap3ZG9cJ5Cprr48nlVDPbrCwG6zcJrFeRrv/LE+CAbFSwZnsYJzfws+hmvM3Pokz2SJSinizHbzZLolWIZjvEcoF/PkeviR4FEunzcJq8TDoY463sSe7uPMCsdbEk0qEaplHoWAFePMyqdFjZR/iK3s4sy1SSxhJVm6H0Wt/xKNwn3fSY5ZOA/Xs2ubPBkoFe1rAGu/xODzAlWtID7ZYekMSq4s+2sOZV4iMNtaszOTuTSK1w9LeJzN66Oe72JMiqdnGl6so59v4ao3LcMjK76GNbuXTjTqusscqEHpRZ9Zm7R9jznbI3Bq+Kn6oh1obXxUsithoCRuF2cwnGCVio4Mni717pDexZ0WMibBhZG4L+WwbV64R6a08YGhiTncJtAqxWccY1fGVDpndw1errHxxBc4Yi7p1Ygwwxleb5hbroI9ytkWotXGlJp5awJxu4SlFHKlAZNTRxztERpPIaLLw2kSmUL1Zs3KulyuwsI9Yuaekbg9XreLpAqaZOE1MaSe3Q5RJ3Q76bJfM7xLbTTKvgz7dwdUqeFqFVdDLA5sm2mhL7I7dNoFWRXpwXTQgZkXWwQBrVmTp9TYvtdE29kw8oV8HA1y5IgIVqYQ1K6JebLO0m5ijLVKzQWK2WPlDQqOFMSszO9siUutkZptQqWGOdjl/9RMYF7s8iY9YewMWVofMbOPOikRaDXu6gycXiI0KkVbKVbJ1MqdFajdIrJo4XKq7JHaF0CiS2BX0yQ0eJX2WXnsDDbXnBZaBUOdZUoXY7qFcFHBkoW+LrX3U2S6WWiF2uyyjA9Jgn9gdYMoNImeAJTeJnX1S/whX72BIdZbhCaE9wJQazM63eLy8TeT0cLQG6rRI6g8xpArqtIhvNVnF++jzAm5uAFlGQwKria1VuYxPyLwhjlLDUariIGQ2WAY9IqtBYFaI7TqRVSNxG4RWlcCssAjauFqJy6CPPdsj0KskjiDRB1adwGmQhUK5uPYHm8mOsBxUCHURNnlyjVBv8iQ5IdTanL92jUv/BNafJjGHyPfLfCt7maVzjPKgiHJWyLf3R7hSHXPc4lH4HJk9JNSbBGqNlTcgcwa4UhNttMc7izubBoU5KbJ0B9jzCua0hK/UuQwOUC92MSZF8f+I2SHUmkJnOtvJjS0t5me7JLYIHHyjLtSjVjuvO3fx9QazBzcx56XNxGN67yaOXONb6xd4mJygjPbw9Rbr6IhVeIh89jS+WuQyErOQwOhgzOtE9iGBeYB8sZO3b9rYch11VNqAHs1ZA+WiSOYe4CodQmOINqoRaPuE+iGRcbRpU8TmEU/Sl3mcfgpPHaCNGsTmEbE6xJoKoGASHLOITvD0DtKDHXypQWT10SYlfK0Fb7/CtxbPY40rmKMSa2efh9Eh9qzM7N5Nlu4+72TPY0/r6KMKsT7gSXI7P+BUyOx9MvsAa9LAHDdIjAPk+yVCtY8ndXg7eYn5WwViXShpRdOiRawP8KQe2nkdZyZmBqIps4sx3WbpDnDnXYyLLtpZm0jbJ7P7GJMtlu4hsd5HPS8Raj1W7hG+LLSlrtTchBRXXIZVcJJbVIYsvCMye4A9qxFqHRbOEGcugJEr74DY6JE6fSypQmi2SRzRsJifbYnAwmyLeYJU4mG0T+Z0sedFzGmBhdvlSXKEMdnLD90iZLPnpXwaIlpmsdNGOr+Fo1bEFWulvGnwKKPtPBTI235ah7eT5/DlNta0QWoewOo2gVpDG+/iqXUyf4g2KxO7Q3yzR2wNkc+LXEa3SZ0DQqOPNW9wGd1m4R0RGwM8qZVPQPbzdkWH2BjwMDgl1Hq4UouVd8TKO2Tp7hNqLTy5RmQIHaw1qfJO+jyh1iYy2mS2aFlFeoNl1GIZtVCnNzGlXWKnReJ20SYF1HGByO2IsFWrERgNYqtFZAo9qSdXWHhHeeuhjj7bJbKbuGoVX2sR6D0uo9usghMcuYU2rrD0jzehjKu0CawuntFGn1dQpyU840rp2cZWGzzOTniYnKKPaxiTJo/TF7mMjtEmOwRmmWV0gq228Iwu2rRK6h2yjE6YnxfwdPG6t1cv4Rld5ucFpFGRdZLPTZQmsd0nsQc4coPEHmwmIJ4meBWpOyRzDzCmDVy5izkTlpDU7bIMe6ROLw9mGigXexjTyuZxvPCOsbUmvtnD1Xok9hGu0sGaVVl6fd7ODln7x4SagNk+jl4gMYfiOYtSxlUKZPaQ1Orn3JMiqTXAler4SpPU6hMaQ1JnH31awtNqAhKtC6hnYh+SObeJzEPUURlXEUBNR27jyj0RpqonhPopnnyAPm7n8M0e1ryDOW1hTrs40oDUvo0x6SA9qOHKQxbOc4T6Ec5ctCES6w7WdJCrTg+x50PMSZ9Qu4057RHqhzhSB1fp4coD9FEH7aJLYh3iyn2k+w2s6QG+chtfPkUf9TCnwt7hKyeo510C9ZTL4DNE+h3m95qbQGLpforJGzXMiTCJOPNDxq9XUc46LOzPop4N0S72Sa1PERvP51yLQ0LtlMh7GWnSx7Nv86UvfIwP/cb38flXPsZbd6vMLoaYb36Ou5/vcFT9ML/zm/+Urd1f4Pc+8s/4uR/+byn84g/xKz/w3/F//dB388p+gfH516jUPs4Ld57iU8Nfo3/j/bxS/w+88fKz/OnBx/jC4KOcVn6L0/Yfcv7m53GstzCdMwxrhOMaGIaBbfm4jk8Y+qSZn08pxOH/yoLhOW5+yBfBRBBELBYrojAhjtJNoyKKEuIgIQnfVZIuEgHYdC2PZbrKEQw52yFIScJMsDCCkDjycG1nYx0JfX/DpojzZoRlmJsgQcw8cplFFHO5XG2gmlEgWhHvZVSEfiBaF/nnu1yuNsYQ0RoRrIngPWrUJDeGOJa9CT2u5iHCjCImJFevyxJRGriyflx9LN8JCL0ILwxEUPGttx/y+NEKx9Y304mr2UQaByyTmMtFxiKKWKUJqzTh4XJBFoU8XC7yFkXCOotZJu9CNddZzDqLN3DMdxsSeeCxTFguYrIkZpEK9eh6KZoTIjzIxG3ps8g8VsuQKHRYLZLNFym2NsFm9nEF0bzia1xNWZaLmDSfiMShS5aEeI4ppiyRuMW+s1GqLuKANHTJIm8zN3kvP0I0MPwNq+IqzHgX2CkCENGscIhDL0/Ycvpq5OK5KmGoYZlz4sgVCVeSkuXO2zhyCQOTxHcIHYPENwncGY55H8d+Hc99jfH48zQqH2TvqX/J87v/gpM//F7qv/Ffc/rJ7+ZLvX/Nn5x8BGX6Cp7zZUajE87O+rx457e59fv/iu7Nn+HsS3vs/MHP8u9/6gf52R/6Hj7wT/57fvz73kfld7+dz7W/m8+1/zZ//PLf5qD97bz21Z/DnOyQmCdM3ihjTBrEZhdnVCKUalijbfzZLuq9ZzDObhErDbxJFf3sWdzpNs5kC3+2y9k3PkZmVPFmu2RGFXP0DCunij/fwhrdQL33NG9H/Vz5Wcad7bH2uoRqBf3iFr5c2mgSfblEZnZZOQO0sx3MUQF3VmHtDjBHBSJVbG5Ta5BXnweEWpOV18eVxdWaWG3jS1V8uczaa5OYNQKlQqg0WNpDglmNcF4jlGqEUoWl2SaSK5gXtzDObuDMd/DlAsb4JoFSxJpskRhVQrWENdkiUnYI5R0SrUCs7mKcPw1pD2t8nenrHyczm6RGndkbn8SZ7fGt7IhQrRDrNV79ym/xreVzREaH+b1bGKMCzqTMpbOP8WCHtTXAkreJjALO7Fn0B08RzLZI9RrWpERk9PHUkuBKyCXBidDE7tyelUmtHvp7YJuZLX4faE0ivcXCHaBd7Ak9qD+E1R0cqYQ53WUVdFl6Hc7v/gGxVedJesyT5BR9VCAxxWHbU/dQR7eIjBrroE9qN5HPbrAO+lyGfez5Hs60Tmb0SY0OsVbHGN0kNkos3SpPkhYLt0eoi7ZAoFUI9DKeUiAyy7y9GJI4+/h6G3m0wyoaiKvdRpPY7rEOTzFmJSKrs7lpkwK+3iTQW4RmG322Q+p1SLw2kd1AHt3CVks8yg4IrQaW9DS+toM2vkVsdET1/nwvD13KaKNbREYdV64SqA0SU2hVXWWXQN8ltPew1Ru4+ha+uYM6fZpVXEefXyP1y1izXSKjSmQIy4c93yPUK+jjLXy1TBp2uLj3SeTpLS4X+1hqEVMpMB/fZBH3WXtHWNMq0r0dElP8Xn6wS6h2YPUpYrOxUZdGeot1cIAzr2HPaiRmH1euYM2KZHaHy2CYw8NEGyk2hGnl6uBszwss3HYOQ93J1a4CXppYDVy5QKCVWIdtzNlNZvc/wTpsY823SJ0qozf+gMuog6vsEpllLl7/fSK7xDJsYUp7uGqN2O5izkpkXpfZ2TUyr0dst3HVKsasIGBkmpjbnN19isvkFE9vYysNtFmZRXiEKddx9TaJt08aDAkswahwjSax28dWawRWh2V0iK3WiZx3JyKO1sBSqqS++HOh0SG2xZNdR6kQWk28vB3hqCVSr0lgVlEnN7HkXVytSOzUCcwKlry7YVhY8i62srcBqYZWFX22hauWWYY9HLVEYNYIrTrLsIebKzufxLd5FJ2gnRfQRyUye8Cj8AR9VMQYl7j0T/HkNtZEAG3fTu8Qai0BvrS7BHpLwORyLWTq9jHnZcEO0Ju5Vm9AoLYFGE7vYM9qPAyPRciolzdgWGN+i8AsEtpFIqdIYO2xCvsERg1LLmBKe1hygcCokXptlmGP2GuR+G1srYRrVEj8DlnYxZD38Mwql0mP2Knj6WUSt0VoNXC1Kr5eZ+EPWEeHhEYbbVLAlquEZhtbqhIYLQKjxZPFKYHRQhsXcOQ6ykWBpX9MZA5ZesfE1nDDFLg6bF/xBax5g9Do4WudzRVOR+4S6vsE2j6BdoA5FqFBpA1Qz8r4Sg933sYc5yGp3MOZtfCkDva0jjGu4CstMlv8zJHeuklqtLl098nMPvp5EX/eJNEGfCt5Ae1iD1eqE+ldHkW3CZQuxqhGpA14O3kJ9UJAIJeuAG/GRg99VCYxBjnjooYn13M2guBP+EobX22Iw67RxJGqhGqHQO3lfIsB9kzAd0W7oLcxVtizBpm1L8KUizKxfoAndYj0npjXzauisaP0cOdd1t6JmIyMysR6VxzYxgVcqUpitnk7PSXQmhjjAoHaQB/tEeotMqfP2t8nMmqY0x08pcTC7eYB6w6p1eOd7I4IaudFll6fzOkwv/cs62CAI5VYen0CrULmCvbQwu3iKzUcqUJsdLgMj3iUnuAoNcx5GV9vYsvVvIHT4TI+Em3A8R6RIaYBodnDUVtihmDvb6YQV1pSW3oXMHoZ3d48tq6aJo7cwpzVWfrHuEo75zTVWfuHLNyBYARpNTKnzePkAHvWRDsvs/aPyWwR9OjjAqyfx5Wr2PMCvlomc1oo5zdRL25iz/f41vKY+f1ruHIZV6rwMDxCur+NPavgyhUexX2ks0+S2F0W/gBHqW5CQmW0y5PFKdL5Np7axFObuGqD0Oyy8PYJDNFKWHj7eGqbwOjhyG1CY0hiHWLN2jhSj4fRS6T2Cfq4hSP1eJK+xMoX8NHQ6InZldHFVlq4WgdbaeFobZSJYF3Ezj620iWyD/GNIZbcIbT2cdQuy/COeFv+vb9qs1z9OjT6OHKLyDgQcwWlyzo8ZR2eMH+wgzmrkDoDEqdD6vZRLkq4co/UOcHXBthSC0tqsI6O8dQ2ykWFdxYv56yLFqHZQp/tbPSyrtRk4eyzcIZY0zK+Uie1hTknNfsilNBbhFpTgDjVGqFeRzrfwpFrxPlERbko4yk90eCatHCkA6zZgNS5g6sMmN0vkeS2HU9tIz1oEKjHePIhoXaCMe6hXrTx5ENi4zbSgybGpI+vHrFwnmN+r4Ij9YjNI1L7GGd+jCMd4snCMKJeNNDHHXxFgCsD5TmsqWhZhPohnjLg/C93ifRTHsevMLtXwZEGhPohoX6EfFZHG7X41vIVFu4dpAc1HOmA1HwR/WIf7XyIK53gK+L+mNM2oXbIynsJc7JPbDyPrxyjj9v46hBPuoMxPsQYiXaGctYi1l/AU/Yxpm0epy+ycO8wfatBv/ZL7Fz7KT49+C3uvlrBNp7n4vUTvvjSx/mPH/gf+Oc/+l/ykY/8CL3uR/jIr/4T3v+9/xUf+tkf4ekP/QyvfeGEe69+lsHwD7hz9GG6z7yfz916P4fbv8zXXniG/3T7E+zXf5PdG7/Cn35lyEz+JqZzga6N0dUJpi5hagqebRIFDo4lkURG3sIXRkfPsTdmyKuL4aEX4jt+DswUVo8kTHP1Zrh5e+AGBF5IHMT4jvj1IlngOa6YZeRmjavmw8bYkYMpr9oKvuuJKYbn47segScYGGH++6tzs7hA7m2aElcq0qvmw1WwcGXsWOTciatz6nubFg/Xl6JdkU83/Pw+L7Ps3fZEPo15b6Pjqs1xBfL8q4aSEM9xNgHK+955csmjh0s81ySJBYjyXbBmQBaFrNKERRzxaLlgnaWs0oR1lrKIIh7litKrcOLq5TIJebxe5JyLULzMmReLLNqYPq5mHFdBwFVjIUsiTF0lTRyS2GG5EEHFMotzfoSAdFzBPa9YFXHkscwillm04W0keYgR5YFGmgSEviPaGL5DErg4hkoW+YSuhWfphK5FEjgbO4iYbPgbSKbn2P+/QYXnWASeQxR4uTlEzGmuHkhxGBEGNpY5JwxVAl/HdTRC3yVwvTzd8gh8E9OY4Tkaji3juRK+P8Fx7+N4r2N7r3L//DN89uVrlK//NK+99Nu88Ow/4OvdH+GLzR/hxdJPcLv0AQzlCzjWF9H1T3P/fo8X73yEyvV/y2HxA6zlz3LvG4d8/XN1bvzWT/Gz//hvsPub/yMHz/xdPlP9O3z16Lt46fDbOWx9B298/RdJ7Aau3EMft3ClNp7cIFU7uJMS7nQPf75HpJSwLrZxx0Ws8yKhXEQ/exZ/tos328Ea3cIeb+VNhBKhvIs/F7dQLuaK0j38WYlQqmLkV4PN8TaBUiY1Gznwb49QrZCZHRZWj8nda1jjAqnRIZDr+FKNpd3ncXQbV2ogP9ghzg/jnlJlfv9ZVn6fJ9EJqdFGv9jCkwqsvDap0UB66wa+VOfSGeJNK6ytPkuzw8rq4E0LJGqVVKvizndRHlzDVwqsvTb6xQ2ke0/zMOiyclu40238+S5Lq0aql4mVIsq9p0m0Mkuzhjnezi0bdTypiPTWNd5JD1HuP4s12RGGCb3F0h3iy3UWVo+V1ccZFbHO94isMo50C2f2LNbF0/izLUK5hDkpYkwF5yHQKlizPaxZAe1iW/AgpCrmpMRleCiu2ubhRGy0Se0e9kz8MI4NsUX3FcE9WLhdYrOBcn4Dc7rDwqvhyLuEeo2FI7SZ9rxA6tRZhy0exUOs+R6RUWPhdrClglDG5eRy/byAcn+HUKlz6fWJ9SqutIM1vYExfgZ7VhJNgXkRTymjXNxCeF1KAAAgAElEQVQgNqu4yh6BXsJV2zhKA2MuDnqT+9eIrDYXb1zHnNdRx3sEhqggW1IFc17GkipEVgdPa+DpVWyliKtViJ0m2nQHRy0TO00WQRdfv0XqlPGUIvashDkp5bXpDuZ0D08pEhl1lm4fY1LEmpUIjRqJXcGYXkebPUtgFlkEDeTRMyyjJo62izK+RuIJzWpk1rDneyK4kQp4SglXLhIaVQKngWfV0OU9pMktAqeBrZex1CKx3ybUBDPjauc8ffMWj6JTobGUREgRaDXBP1DqeZDUI1DbRHqXdTAkczroox3seQl9vIM9L25sI8Zkj0AVV/ft+V7+977NOuzwMO4R6oL9sXDbLL02ysV1IrNMYldYh00ceXsTVKR2ldSpoo+fZek3WQUtAqtA5FTxtAqhKQB7tlQh87p4WpnE6RA7Yt8bmk0epUcYswK+Xifzejhai8Ds4hkdPL1NYHaxlQah3Sf1DwS7wuoQOd3NLbA6eEYTz2gR2l3Cq9fbHdz89ZHTEypTq0tkdQmNFoHREFcjjRqx08RVS4SW4FL4Rhl9toWt7BE7dRK3gT7dEtDU/G1X7+uoBWJHqE2XYQ9jtos8uknqtomdJrZSJDQF/M6V6qjne2TWgJV3QGYNcip9lcwekFkH+HKHUBWBrD4qCi2p3eVxcrw52OuTIo/TU/GYVxv5lKXPw/CY0d1n0UdFWL24odYHSgtPbhA77Q2XI7IbG+1u7NRwtT0Sp0XmdfD1KupkaxO0mNIes7PrOHqFwK5jKgWU6TaeWWMZD7DUEp5ZYx33cNSC4HpYdZZBj9huYcyKzM9usQz28dSGCCnywCJ1RNgieBZ95mdbJE4/P3QIG4U1a7AKTrGlJoHeI8kPnVcHS1tq5lfH6ziyuLocmfuYsxbmtE2gH2DPuzizFs6sRWqJIEC/qGKO66zcExb2EfqFYEX4chftoow7b5KYfcxJmfPXnsGdlVk5faxxEenNW6K9Zu1jXlRR7xfQLvZYuvt4chP1rIgniUmHNWmKNoUm4KjWpEagdFh7p0TaEGPUIFSHZHaXlbePPatjjGr5LKROoDZZen1iU9hcQq1LYuyzdI6xpjXRMnCEmtSe1kWTQulgjCoEaofEHJBa+8T6Aa7UJrVEuCF+VnTIrAOcWQf5QZHEGLJwDnClBs68xsrfJzJaSPdvIZ9tb1o5md0Tpql8juirDWxpj4Xbzk1NVSK9IQCGsriwEOfNNl8RcODLcIh6sYUx2YUnL5E5TVy5iHpxi28tT0msNgtHzAlTq4cy2sXXm6Ruf/PYD802sd0V4Z1Sz2eFTXytJcCMRg9H7WDl9gv5vLixnogr3yK0MGd1PLXD0j/ePKbUUZnUOSCx95HPizjzOpfBMbHRIbG6PIoOBY/jYhtXLvN28gLuvIV2USIxRVDoyYIB40gVLsOBuMhgN4mtBr5ayUOd9mZCl5htErMn4KWGUJMmdp1AKyCdb+OqdR5npyyDfYxZCflih9TtsfAHPEpv8zA+ITS7uKqYHvhai9DoEBpdHLmZ/7vpYc6aeKrgtyTWMfa8h6/uk9qnBNo+rtwlNEQTLrEFzFaZlEncAxbhCabUwDN6pP4RmX+EKTfwjQGZf4old7DkNpF9iKf38Y0hvjHcgHCvAsZA77HwjgQod1zBmrVY+reJrQOksyKu2sZT2zhyA1uqYctl0eSRmnhKn4V3O59NDLHmdRK7z8I7ZOEdY06beGoXW66zjvYxpT1Scx9f6RBqXQK1nWufG/nzpSaeLCZ0sdHFkao5a6uEMy8RGQ2MWSmHyXaJrQGROcSWRGMisY7ygOAYVx7iyAMcuYcjd7GkFr7ew5nvi5nGtI8rH2BMeuijLq50gK8cYU0HG1Cmrx5gTNo5DLiLI/ewpocYkwGevI8177JwbxNoRyhnbazpAZ58ijEeoI3aBNoBgbaPPmqRWs8RanfwlH1ceYg165HapzjSAGPSwVcP8JQhoXYkoJfzIzzpNrM32zjzY1z5kJX/ItqoKRob2qmwhZwJ44cr75M5pzjzUwL1OUJNgDc9+QhXOsGZi/s8vVciNI7RRn1eOv6PnPZ/nU8PPshXv/RJzt4o83Lpl/jdn/47/Nw/+i/4/X//A/wv3/M+Cjf+Hc0bv8BTv/oDfO7oGl++UyCYfYOzu39MvfYRnj/4MMWP/CCfeuqHean6q5R+/8epX/s/uffnTV46+SR/8bVjLs6/iuWOsU0Jy1BwLBvXstEVFdd2CDwLz9GwTR3PsXBtC9s0NiGFmPxbREFM6IVEQSyAmUFMFi8I3IBVttpAM0MvykOMhMANScKUZbbCtR3CvC1x1XTw82DiSh8aer4AWcYJvisuigeej2vbhL74vFEeClw1FsS5O9qoT69epvG7vIpFmhG4nghL8tbF/zuo2FxgT1IerS83nIvk6uNFfzVcufpcV3OWzevzryOJok2A4bueeP8g5H1vP17z8HIhuBSRj+sYm8O8a+ukQUAaBsS+xzpNWWfppmWxSmIerTIuFwmXi4SHy3TDqFhnMZEnGBfLLM6Vp3lYkUW53SNimSX5zCLcgCeXWcqjyzXLLOVynbBahKxXMXHoslrErJcZ6+UiP/y7m6BiuYiJAgffs4SeNOddLLNY0FPzICPwLALPEtDOJGCZhMS+LRogsQgrssgnCdw8gAhzlai30ZNeNS0Eh8LfADbfO9vIkpgwsIlCj2W2wLVtfNfD9yzCwMCxZ/ieimMpRKG3Saii0CMMTCxzhuXMsZwptndBkIyRtL/AS97ADl9lrv8JZw/2+czJR/jy0a/x5fa/4MVbP8DnW/87R9s/yfjrHaTZpzGNz+N7X+A//0WFYefXKF77eY5rv8G3vK8xm/wxkfUVPnvw29z40N+n/Xvfy4OXf4Lbz/5NPlP6m+yX/gbD8neinP02q6DNX379j3icvoQrtxj95TXsixLG2Q6pXsedbLO0GpjnW5jnu8RyC2+2g3l+g1gtk2gVnoS9zUHdHm9hj7dzPkWFh64IA+Q3b7I0ukRyE18q4UlFFnYLY7RFrIvDfWLUycwm3ryKfr7LO8kpxsUegVzHnVVYOQPcWQVPFj9MMnuAcrZDZveIDUHG1sc7+PM69qTIpd/Hk/ZwpT3ceZFYa6KfF/BnVbxphUiuk6oNrIsd7NEOiVphaTVZOk2M0U3Gd/+QzKrzJB5gjm8xfeMTrNwWK6u14XJc8ThSrUasVAjmRXypxOzNp0nNBiu3gzPb23ydj8IBk7eexVfFk6kn8TGBXMOdlgjnVSKphjq+jj65ztIuEys7xPIeoVwm0looFwIQ6ef8A2O8iz0vEektXLkmqt1qA3tWJlAb2PMKnlIn1EU11ZVrJGaX2OhgTsV8wpXLREZ9c7C+jBt46g6uvIc13+VRPCQ2KwT6Hp62xaN4n8RqYksFQr3Gyu9izXaxZuIJamp0SY0ukdrAnu6RWQ1io4yv7OJJ2xvXfGq1MSY7xFaDxG5gz3eQz66JDbHaItAbTO49g69VSZ0u2riIOhKHGUepoU0KWFIlB/WJg8/8wRaBUcNRSthSAX26wyoQWjN9uoMyukVk7eEq28RWFV+psA72iQxxxdKTqwS6YD/4ap1H0RGp3cHXKljzLWJLGD4ctYirlVgEHSK7jqsWMec7PM72c21elYXbIXPE5OMyHOCrVVy5xOTBdQKrQRb08M06+nyPVTwktJsYUgF7VmHp7hPpYh8bGx0CtYknC9BdZDRYur18FlLBmpaJjS6R3sWaVrFmRUKtjj0vERtNUqtN5nRRzm/l4M4emd1BOb+FPt7mcbJP5jbRJzeRz57hSXqIr1ZQLm4QGhVCo0ygF3HkbfG4UHZY+k1m95/incUQT90jsauoF9d4lHQJ7SK+UWQRdFmF4ol0aLawpCKJI9SvgdEgcTssgwFnd59i4fdJ3S6h1cSQahs+xSI8InL6+HlwYcqiLeFodaE2DQ/wjBaB1SbxBqjTIlm4j2c0cfQGkdsjdvsEdgdbrWMpNTytmc8KqjxZnOKqFQKzjjnfJbLF1MOWRVPiyeKA0KziG+UcMtnAVvZwNRForKLu5m2+UeYy6ZO6bTytgjHfhYe3seQCrlYm9dq4apnEFLV1d14nUFtoFwUiXdTsY6OHPW0QKB0WzgGh1uFRdEKaHwataRFHqRGabVK3j681iawOsd0VzIB5hdQaiMDZGpCYvRzuOMSclLGmVRy5jqc28bUmidNj4fdx1DKWLP7OjPlu3ixp8zDdZxF0cdUyoVkn8zs4ehlbK7GMBzxaHhI6TVyjQug0WUT9vIEieBaJ00SbbBNZwgAS252c1t9iGexv2iALf5jXp+sYsyKr8ABHrqFPSiS24Cdo48qGLXBVZTdn9c0hx1XaWPMGvtYh0AXMzpE7JPYR9rxDYp3gygMifYg7b4umgiwO+9akQaD0iLRB3qgQsEtf7vAouk1qDZi+eRPp/jbOtIR2tkMgN8jMPsZFCXfWYOUc4U4bPElu48kNfKWFel4kULrE+pBQHWBNBH8ks44wRnWMUZNA2Sc1T7HGXULliKXXRxsVsKe13IDUxpk3cKUcniqVsWcVQq1LpA2I9SGe3CLUWmSOCFdio4+f6zQ9qYUvt0nMISv3iEjb3/yZxBSPq1DrsLAPCZQBK1dYL5SzAqHWwZMbRHo753K0eRQd8TA6EupbqcpleEhm93DmFeb3bxHqFQJNQHkTq0WkC+OMer6LfLYt2hPzEqFex5UEOPhhdMDs3nV8pUpqNze2JMGv6BFqTZSzHTH9c3r4epPY7golqjsgcwdYUkU0LXI+y8PwaNOoCK0+gTnAe4/d5Koh8TC+w8I7YhWcYM0bm8PzVVDha10uo9uYszqJvZ+DO/dzWGqdhTtg4fYJ1Br6eJdI63Ppn+JKTXylxdLd5zI4RBvt5iDWBr5axp7vsQ76ZG6by7CPcn6DhdvmSXqEr9axpmVYf4qFM2Tp9TFn26yDloDMWl0W/j6x3cOcV8jcAfL5Dk8Wd7DlBgvvAC4/ReYe4GsdEnuAq4jnD4HR24QD1qxJoA9JnZP8MNzHlfsE2oGA0ZoHROb+xpQSW0NS7wjfEIwXY97YQDMtpU1oDXmYvoij9jClFql3jG8MiJ0jYueIxD3aQEyFveSQzD3EmNawpSY8/AyxdYg+aZC5oj3lKC0uoxMCoyP+79KEiehhfIfIOMBTBpjTFgvvWEzC1AaO3OAyeg5z2iQyhxizCgu/z/TBNQK1u5lE6aMSytkurF8kMTu88fWPo54XeByL+db0zRukVhdHKpPZHYzJLr4mQhP5fA91VGbhHeFIAuwb6kMCVbQd7FkPV+oTmyJkMKcNAm1AbNzGme9jjHtiwmHeYem+iHbRQR91Scw7qBcd1Is21qxPZBwTGUdoozqze0XMyQG+cow17SE9qHL/mzdRL5q8nf4xifkio7tVFs6LWLM+8/sVPGWApxygnHUY3RUzEmvay80gTTLnOQJNaFXVixaevE9mv4AzP8IcH7L2P0eg3Ea76DB7q0LmiGDEnh2Qmi8RqHfw5GOsaR9f3SdQn8OeHePLtwk1YRCxp0cE2gmp9TwL/wVi6zn+81eucdj8AN/48jUOyz/H5577IAeNf8Mvfv/7+PnveR9/9C//Lh/6yb/HrY9/gA/+8o/RvPULfOX4P/D611qo9z+NPf4z9NnXOTp4hle/UuLFrZ/m5Y//Y14o/xzPV36Bzo1/yedOPkrpxi+hTr+CMnsVUz/HNDUMw8AyHRw7wDI9bMvFcRxMS99IF0Lf27AJ35UiBBvNaOTHhH6UzzzeY/XIZx+e7REHSc6nCDaAzXcnEummcbCxbGwaCX8V5nk1z/AdlzhMSWMxtRBmkDDXkjpiGZCHCFcfI3sPiPPqc12xK5bZ4v8TVCzTjND3N++z4V7kZ9krLsZVGLFeLDetjauv6SrYCFyPRW4sufr8YW4ped+TRysu19lmNiEAlO5mLnHVpkgCf9OmWCUx6yzl8WrJo1W2mXkIPkWQ60o9lkko5iNZJCYXOZgzyxsWwu6RbkCVl6sF62WWNxgEDTSOxIzjcpXmthGhbFlmsZiB5JaQ0Bea0jAPIxZpSBr7BDkQNPRtbFMlTQL8/GtcZBGRZxG64hZ5Nos4IPYdssjHs3QWaULgOTnDws0ZEy6LNN7MPN5VlQog55V+VNhDbJZZLOiwYYRni/vpuSpRqOH7KrYlYRoylqEJOGfoEEc2vq+i6g/QrHto1l385C3c6DWc6JtM1S+hOV9Dlm5z0vt1Xhn+Gnc/9UEaH/9+Tnbez3Dn3xBLX0RVXsG2Po8ivcj47Ih25Vd5+mM/yacP/4hE/Qrn41e4+2qNV05/ifZT/xNfrP8jvlT5exz/4X/Dc9e/ja/e+UEOC9/FN7/0C1jSFsq0QGQPcKQ6+tku9kWRS7uPcXaLe3/+u4RykSfBEPNsh9f/5GO4020yo4Y9vsWDv/goa6dFIBVItQqvfelDBFKJYF4i05to97d46O4TKy2WRh/rvEikVQnVygZGGalVEr3Owm4JMKXe5tLbx56UmL95A3dWZu0OiLUWvlTj4rXrXPpHPI7FLGF27wap1WHp9ZAe3EA/L5DoLR6FQ6R7T6OcXWdht3kYHDB9/Qazu9d5JzohkurYo12Ms1s88vrESgX97AZnr/4egVIkUIp40h7ObCff75dRzq5hnG3hTva4dHosjBYkxxhnW5jn22R6U7ADjDr6xS2hMlUrjO9+grXX5VHQZ+H2mN1/lstgyMNgiD0pYJxtbz5WYBTRRtdYWCViZRvr4jqRUsGelomMPuZ0O2cgtPKr5aJtIa7adJndu4k9E8A1a1pCPtvGmpVJrG5e1S0Qmx08uYYnV5m8+Qz2vMCjeEhqNwiMbRJbWB6kB8/gqUVSp0ZiF/E0UVP1tQoLV7AJHsZCu+YpYi6wtHtEah1zvIt+sYV+cZNQLeEre3lgIYKUzBZk+Ksr+L5axprtYIwrhHobXxH2ictoIIjddh/5wd7GKKCNC8R2F09r4OtNfL2Jo9RYBT3M6U6uTa2wDvuEem0T8NjyLQJ9D31yk8gQSjJzWsSeVVgHh9jzXXy1ijkpEBltlt6A+YPrhEaJd1YDVuEAZbSNo5RZRUN8vUZg1IntFvp0l4Xbw5zuEeoNEXgo1c3sQhvtsAwHeHoNfbqHMStsavGrcIg+3RO6SKnKw/AIT67zOD5GvdgVujuplrc+xN5ZH+0JNZ4iDhvK2R7K+RZLr0fmdDCnBZSzWyy9/mYHPr9/g9QW/17M6e7m+770W3hKAenBs8RmIw+gdkidOrFVIdALBHqBhdfAU8UUJjIEYDOxqygX1wj1IolXwVJ2BL8hb1RkXh9jtscqEjDGq21vaAlIWmg2seUy37q8gz6vErtDXL3NMjrCNzqEdo/A7GLMq7kNpEMWCEOIZ7ZIPAHTdPQGD7MT0mCIIZWZX+wInanVQZsVMaQKq+CAdXhIYDQxZkUiq5kbLUTDILJqG4DmImjj6SUCs4KrFUncBr4hIJuOWkCfbRHlPIvQqhE7dUJT3Dy9gj7bwZzvEZg1VmGfzO9w9urTxEaXR9HpZge9cIY8ik4JtTbSvT0CtcvaP8ae1ZDub3MZHuLKVVbeAEcWMLnI6qBPi5sp1Co8wNNE0+xJfBt7VkO+v0Ni9PJ6cwVrWslZIUMis4ejNLDmVRK7u7HdWFKB2GkKm4lVZ3Z2HU+vYMtFFn4XaXyLyG3h6GWysMv0/Fk8s4prVLnM9tGmt/D0Esuwi6uVmZ/fEBDEaJ+FP0A628aWq1zGR6yjQ4xZidTp4yp1ErvHW9/8I8x5CS5fZBUc8uC1Zwj0Lo+S51n6gqcQGn1Co7/RMBrTGpl7uGlVxNYg51oIK4gxaeWq0gNifYgrdQQXwjxgYR9hTRroo5rQg5qHqGcVYn0Ii5eI9B7S/R1Crc3aP+Shv489KaKd7UD2PI+CY9xpHXtSJzOGGOPSZvoR6308qYU9FcDMhX2Mcr9KZp4QqYcE8gHSW3Vi7TahckKk3s4ZNhUeR7fx5S7y/SIr7whXrqFebONIZZbeEGfeQD0ro51XWLqHGGOh7XwSP4evdLDy2cej6A6R3sea1nFmDTLrmMQY4slNnHmV2OgQ6V0Sc5/EOCQxhszf2uUyOGHh7JPZA9SLXZbugEAVoGX1fIfHyQmPoqONOWbt77P290lt0YhYB31is0lmd5i8cZ3E6nIZHIr/u4wm+ngXRyqxcAXsWL3YJjabeaOthqeUcx1rJZ9zFIQpJ9jHmosm3RUjw5FreFoD5WKXd9JTPLnK9K0b+FoLW27gqC18c0DsHhJbw42e1JaaPE6fZ3Z/d6PyXHhHmLP6pnGROgeb0GIVnLDyjnHnTS79ExbOEPV8T8CtlRrvZKcEandjWFm6BzyOT4n0Ns68Qmp1N2Dp2Gxgz/dY+V0Sq4n04Dq+WkYfb/MoOsSZV/GkBiv/QECU1SKroMmT7DlhpZmWMaYVPLWFOavm/477m+bH+d0b6JPqxupyFfLF9nAzu0jtQ3xtgCv3MCYtQv2AQBdX4R2pi6uIVpKbN1ESe8iT5csY8xbKuMrorR0WwSmu1kceVfCNIYl7zCq6w/RBEX3WJDD3MaU2ptTGUXs4couFd7SZbRnTGrE1RJ9Ucw5Ni8Q6xNf6Ap5rDgj0Lua8yio84uKNp4ntrrC3OCc5KLJPZAjGijEt42ltXKXDwj3BUwVAOTAarKI+kSZCPGfeYOHs48xFGynJgai+0iLWu2gXhU2QJ4whAma99I+JrQHauIIjv/u9nT/Yw5HbLJ3bRNoBF69tEyhD5AcVQnWIflFn+sbextRhzQZYUxFcuLJoWJjTPos8tJi9VcWV9/GVfVx5gD3voJxXke63Uc87ZPYdzGkbe97FnvWxZ/tM3mgQGbcxxkJzqpzXWHrPoY86ePIpnnwHez4kMk4xxj3m9+ss3BeIzdtY0wHjN8qsg5dwpUOke20i7QVW7mdxpRNGd8uYky7r4EU85YjR3Rr6xT4r7xXMyT7WdICviPBCftBFHw15HH+e1HoJX76NPTtCu+gzfdDCnB8yer3On3/+Kb762d/jz17+MNf/7/+Zf/sT38a1n/xbfPzH/hYfef930Xnqw/ynz7xIq7NDvfxBBtWf4c++dAtz9gra6Cu4xpvUKx/nuPFhPl/5ZT710R+l9Yl/RuGjP8St3/1hPn3w23zlM9vce+0lDOV1xhevoaoqiqKhqRaG5mMaAYbuYpo2QRBgGRq+axN4Dr4rbp4jRAmCUxgQBwlZzp64CijiIBYgzTjbKEnXi3UeWvi58WNBmDcjIj9AnkuChZEt8B2X0PcxdWOj9MzyACHMWRCu7RC4IaEnmhhZHniI0CDI1wHv8iMD19vMSDZGjyDENi0c0/orDYqroGK9XBF4Hos0ZbVY5mGGvwkfrjSnV+2KLElZZotc4erkrQoRwPiuR5ZPTkSAIjgZSRSL6cflOntXTZq/vAJartKERRSRRSHLJObJes0qTUSrIks3xo/LRcKTy3eDiyzyhfljERP69maOkb1HbbrMIi5Xi80hf73M/orRY5EmLDIxD1ktRANjvUxIIpfVMiZLfdL8fi5SMfUIfJsk8vK5hwg5ksjbMCsEFDTAdy0xPYkFkyLybFapCC6SwCUNPdLQ24Avr4wcIpSIN/dPaFLdDQzzyvRx9XKZRfieLaAleXUmSwJsS8L3FWxriucquLZG4Iv7H4cOpjHFNMbI2l006y6G+01m+heZ619gqn2emfZFJsoXuXe/w1c+d43ezs8z/8Y2J4Ufp7f1zzHODvGlL6Gbf4wkvcRffrPF7o2fpVv9darb/45B9Xdw5a+iml/i9PiXeb73w3ym9n18dvu7+NRT38nJ7/11vtH7bj5d+n6Otr6Ht776q/jmHo5VxVJFxW1hdDEe7GI82CbV6qR6FWeyjXF2C+3eLR77R0hvfpJMr2Kc38Cb7TC9+0eEUgF3uk2qV5i/8TSJVsebFrl0+kRyA/O8gD+tsTT6OLM9vHkRc7xNZjawJjvEek1MQJQykdrITRUNUqNDpDZZ2n1CpUGstUjMPqk1QH6wwzo4IDE7LNxe/qSny0P/iNRoo53f4u1kiC8XiLQaS7uHeVEkVprEcpNEbbKyugTzMpleJ9VqaA+exZ5ui4O1XBA3pYB6dp2F3cCVdvFnJZZmG+3+TayLbbxpkaXZxp0U8KZFAqWML5cwx9v4cgmWJ0RalUit8sbXfheevIgx2cWVy0j3nuWd5Iil1UZ961nMsy18o4iv7aKffxJ/eoOHTp1QLmGMCthSQ6hE53s4UlFcXff62POysHDMKlhTYbPw8wqsp9QxJsXNDEQ938WeiSdNK6+PPRc126XXYel30CZPEejiqvnCbWJMbhHoRRZelVVYJdCqrIMe2miLzGnhykVRYzXrOHIRa7JHpAouiDPdI1TLpGYdc7yFPd0R3ntNXM1LrQ6eXPl/2HqvGEvPxExvLo29WNiA08phYcD2jSHDuzJgeG0YNnaBNdbrFWRoZUVLGkkerWZljeIorKQZDjns6kon51ixA7vJGZKaPBpO4CTG7q6qE/+c8/+fc6qqu8l5fPH955AD+6JQzWKxu+rwdPf53u99nycPXApwdZuVe0Ssd3DmZTy5hDHZxZXKZFaf1BDtCel8B19vch2f4GmiTbHe6Auw4y76aJuV3xVTjFwpaYx3UEfPEegFYquCp+yjXtwgNlt5XVt8P5nTJtLFFtyVRRPC1wqkTlnAs4wGodnE02sYswKLoI+nifBh4fRy/WsBc1ogNlt5pbSKPt7D1+p4+ZstlfG1OpHZwtfqmPMSl8EBodbAnBYJ9Sax0cKZi93yVXjIyhOMD9GcaBIb7Rx412LhHIgX+3KF2GyJg4LTxVMqpFab6+iQpddHerhFYrVY+T1CvYqvlTbzG220vXkxPXCjQcgAACAASURBVH/0LNZ8h9AoYc1vEugFErtCYlfx1H2Ui+dI7AqRWcZV9lBHnyX1qwRmCd+oIp1vk7p9IquDJRUxZrs5q6CPr9dRxjtcxgeY8yKZ38PX6yTuEEdtkngHeHqbLDjCN7ubt/XMI3Z7hHYH32zhmy1cvYlvtYm9Po5WJ7Q7ufq0R+QK8KajNUjsHo5cy5WpLfFrex1Sr01gVtGmN3OApph1eHpp05iwlX1sZZ/rZICt7KOMt/CNMr5e3oQamd8hcVq4WhnfqLLwu2JWopXRp7s8iW5tLAqe3OAqOGHhDAnUlgC2mQe48xaR1stnGx0Ss8vKGxIbba6iY6GGVBviRtkbEJkdMQmRq8RGl0BtsXCGRFontzeIuror1XGVDoHex1PbRFafzDsgsXvo0yLmvExo1blOD3DVMhdvfxpfr5K6bQKzRmDUNrMPz6yhzfeI3BaR2yR0GgR2nUXQJnbE42ZK+4IX43Zw1RquWts0QMxZeWOPWL9l3oBVeCD25JMintbCnNdyeGZbaP5ydsD6/Vq9uD58rSvqjtzGmrcItAGO1MOcdrDngungSaLlEGkD7GmTUO1vZhb2tIU1aebtio5QJavtPHwQfx+tW3+P/WOcSZVAapEZQ66801x3XM9v04/wZMG/SIxDrvw7+PIQd9bHnQ9YWHdRH7XwpWOW1ou8H38RT6nizKtc+if5FKVKag3JnD6RLpTPgdokMfos3RO0iwqX/gmp1UM938GZN4n1Pkv3mCgHP8bGgEARcyJPEs2RSO8S6i2saZmVd0So9jHHTUKtT6T3ceYNMnuIJzdYuAMCrYE9K5FaXRZOH3Na2kwMPaWOnYfhvlYmtuosXPFne6jVceYVjEmR6/AYX60RaDWsmTBzCMixmLQJjWd506hYN8NSSyhAXUmEdKHZ/jFGRWR1PtCl2sK+oY8LLLwDruJbhFYfU2oS5nyK1DncsBFia7hhUqwnRev2wBpOuQ41Ft4xqXlIYh6QWYc55LSVt10Gos04beBKLZ7Ed3ClBrHRxZqVufQP0Mf7G0bFZdBHG21jTndRzre4joeEeg3p0Q3seZnr8Bj1vCCeS2qV66iHPn6e2OqTOgekzgHy+T621GD2aJfUFfyJ1DnK20QtjGkdT+2ijioY0xpX0Z1NiBfoPVLnmJV/G3PaIjKOuQzvsfDuYE47eMqAxD7mMhBtEldpkzqHBOYB6qRO6p2y8G/j60PkUZVleJfYOUafNTHmLTy9T+KKRoU+a+asCvG4ukobT+2QuUd5sDjchI6e0icyD7ElMedYBSc4cgNXbZJ5B1zFojUhnRVI7RNS+5SFewtbauHITVbhMZ7awpo3WXq3eJrdx5EFj8hRSqzcE7TzMp7U4v3sBVKrjzbaJzJa4k3v4sxqBKp4jSI/2saei9eWoV7DltrI52V8TXwv43duYkkNUueA2B4gPygxf6dAIPfRz2tM3txDO6sjvVtm/MY+ylkL5ayFMRFBwejNkmBV5BOQQD3FmPSZvVvFVw+ZPagQGUd46oDEPsGaHBJot/AU0XqRz6rY8wGudMzC+RzaqM3sQYWFe4eFdxvlvI41HRKod7n0voA1HWKMe4TaKSvvRbSLDtKjJql1l8vgc8TmLZSzNrFxD3t6gno2xJkd48lHpNZt5EcNnPkhsX4Pa3KCM7uFK93CU05QzprYs2PMySHm+BBXuoU1Ocadn2LPTlHPhpjyLWL7c3zri89w3Pg1/vbFP+Thtz/F3979dT750X+X/+ef/B0+8U//HtU/+kXu9VucTRU+9/Uv86lnP87ezV/iBz8oocw+z/jBlxiPvse3Xn+Znc/8Ft+//SmOf/9/4fDmv+B4/2d57f4nqW/9PKO3b2HI32Iyeh3bnuC6LqOLCbOpSugv0VUP14lxbB/LsnJJQojv2h+yNX7ALwy9kMANNurRNM7yqUdIGmWEXkiWhxe+4+ecioRluiQJEwHozOGXy2zxIeikh2PZIpT4UBtizaEIXE9AN/2YRbLcNBXWZ1DBW/Q24cO6+SBsHMGmIbEGcEZByCIRYcT6czc8i/x9kqtH01ioTFeLBXH4QVsjzcONdWCxnpKsP+a73qYlEvp+bjIR0M6PvPf0isdXS0LfwbG0DXAyXes+fY9FHLGIog/4FKmYfzxeLnMmRZTbPxZcL5ONnvTp1ZLVIiEOxTxjuRC7mNUyYZXDNEXrQNRnri+XxGHAapGyWqyNHyKlSeOI68sFy0VEFFikiZuzK2KhJs0bFGmuKI0jjzQOCH2bwLMIfRvPMYlClzQJCDxLzEAckyRwCF1zE1LEvrNphAgzxwdPvDVYcz1XWetMhS0kykOXcLNTShOfOPTy2s0aGmKzXPjY9gzXnWFbMxxLwfdMwsAmDEwcZ04UqTjWW4xHXyEIv8ubbx3w4NEx9cbH+cY3mrz++gHz+V1s9RW6hd/ixe7Hud/9dX749U/jKfcxZl9EM17h1Vef47D/CXq136G5/9uc9v+Y2dmXUKff5OzBCcfd/50v3/op3rj7k3xx6yc4/L2/yzeLP8lbw3/Ia61/zGuH/xuX5g7q7DMkUZOLh5/BV6okSpNgVsc428WbFUj1Kt50F+3hDYJZBeLbOJMd3OkO9ugmT4IemVFDfvcZUr2CO93BmwpuhXG+xRO/jz8r4YwLRFINb1rGnu6RWU08qYg9FaYMc7xDajbEHORin0t3iDevYk9KqI+2WVg9nGkZX6pxHZ6SmH2Usz2saVkwKuSqcI3bba69IzKzi/roBolRzZsRJaxxkcfBCbHSxBkVSdQmV05fhA6PbuBO9kjUKvZ0B0/ax5cLxHoFc3wT/eIGK7fFwmkgvf0MgVRgaTVItAqj7/8bQrnIY7+LO9nFHO9gXGxz6XVZOm0mb32ahdXEmuxy5ffQxts8zY5Qz7cItSr2ZI9ILuNN91HefQ5jfpPILBKpuxhnn8YePU8ol3DnVSbvbqONb4rDpVpBG+0Q6g3seRlfbTB+67P5rUAdfSRu5xOriyvXUM53ceYVrqMTQq2FeiHc9iuvT2q3kM+ex5zucBU1saVtIqO6mTA4coFALxKZBRKrQZLfmol/3+Y6GuBIBR798C9xZvsESpmV28GTCgRKmafRAdZkj3e/86e4c6G/s6Zlzn74DOO3nmXp9XPA5h7WqMLC6hOqddRHNzDHu2Rmm0Tv4k7raJMCsdUlNNoYsxKX4RGx3UWfFgXkSq+RWU0yq0mglDFG24RqhZXbYem0ia0qgV4kdaqsgiaeWsx5D00S8wBH2idzhNFE7K7rJFaD0CjhKtu4WoXQbBBZTUypQGg18PUqgVEnspqo57t5TbpDoDZYugNhMFHqaBd7hHpLGFGMFtKjmzktvk1sdjAmRQKtzsrrE+oNtNEuxmSfx/ERsdnCmOzjq1VhCpkWMMaFHIhXIzZ6WNMqsdEk1Bs5Ub+IK5UxJvubGrav5EpTo0HmtDEmO8RmjcugQ+Y2cvbJPkuvw3XUw1eLREYJY3qD1KlizbfFYyHvchW1MWc38bUCoVFi6TfxzX0StybUnWYrb7s0cg1fbeOeT90uTxenBEaDyBK8iCfZCYHVIwuO8PQ2y/AYaVTAVhvE7pBVfIpvtggs0apw9SaB1cYzmrh6g8jpCkaF3cU32znDokfk9PDNNq7eJHUHBIZQ+mVeD1su46hlPL2CKe1t2hPrYMI3yhsWhYBqVjeQTTH7qOPpJWKnLqCaZh3fEN+rPt0ldpqY0r74uF5l6a5r400CtYWTT0BCTTwHPUkoEX2lTaR1SMyeeI7oLS6DAwJDQGMDo8UqPNwc3Gy5SuYJE4IzrxOqba7DE3yliTmpcB2esnQPMaZVYmtAYHRJ7L5oNLg9ArOJJZVwtTKBWcOWi5smRWw3iZ0mllzAM6ssoj6B3WB6/jyB3SByW/hWncCuE1pVfKOUhzwVUq8D13d57Uu/i6vWWIWH+Hpzc9Bc+ge4Sh1HFv/u6eJ2zp+p4qpNpLM9Fp6g91/HdzeHydgabswN60NOoPdYBScoFyWseRNz1sSet4lNYQNxpD7mWMw8BPuhRaD2cecdQlVoS61JE1/uYk+bjN7c4kl8h4VzgPRwh3e+85c8Dg7JzA7jN55l/MZn8eYNFuYB2qMSs7e2uQqOyOwB8qM9Hn3/WbGHV8WvO3tnn1g7xJl1caZdjFGbS/ceiX4b+UETd3Yo9NFGB+nhHsaoxqUnZgTOPOc9OF0CtYk5qeLLXa6C24Ral1BrkdoCAKqdl0itIVfBLUK1S6B08OQ2vtImMY7wpA6JKRg8zrxKag6ItAH6eR1rUhd6VLWDNank4MgDYqONNS2JIFyq8jSHai6cPvq4QKS3SMwOsVkndZoYk10io8HKH/A4OkZ+tEPmDMicrggl7A6BVic2m7C6jTHZIzIapHaTQKugjbbh8g6BVidQG1xHx6R2b8MyWQWHLPwhllRBnxZ5nJ6SeQPU8x0WTp+lNyQyu3ham8Ds4+pdjLxx82FOwppB4WvdTStnHV64SnsTfrlKWxywpR5X/h0ifcDKPebKP8GVGuLv1PN9Hod3iPUBzryRK4RFkJHaXQFR9TpYcwGSvgx6REZdGLEcMQtxpBLjt5/DV5rEhpiJmZN9UqeBq+wRGn1sqYktNQXTYV7fBHezh3ss/VsY0wb6pI4jd1DOy9jzNsakjjVr5i2APp7SQR1VsebtnHNwiCOJ2YenDFl6t5m8u4+n9kisA2JLhIS+fkBknxBZxxjzNq42JHZOWAR3MKUOjtrb8ChMqb2ZfiTuCZ4+2Dy2odHH17pcx3c2/5zYB0TGAZ7aJzIP8NQuodEncw+FVtro4Os1lsEBgd7FljrE5jGhfoAjt/E0AVC1pQaxdUDmnGDPm0RmF1etok93CJQuodrDk1vooxLGuJRDtUvCfKQIXlCotTGnJex5OQ/o2tjzIrbUJdAGBPqAybs7GNMqriKYFaHRQT8rI79bwBrV0c+qzN7cR3lQRXqngnneZvagxuSdCvqoizUdID1qoF100EadDafCnPSRz5poozb6uIWniLDVVwfYs2N85QRz0sWedzEmLZz5AF85xZocYk47KOd18bnzDva8jzM/wpPu4Mv3sWeHOPMjXOmYULuVa0X7XPqfZ+V9juk7ZWLjDr5yi8z6XM6cuI2nHJM5dzGnIhQJlLsEyj2UR0Pc+S1S6x6Z8wK+fIqv3MKaHGGOj3ClOzizE6zJbYzRKfLkBFO6w2tfeIYv3P4Erx58lNvtn+Ebpz/Prb1/xF//6n/Bn//yf8U37+3z5vdf41tvPeT0C3/DbuWv+Ys/+Rm++vVnUeVXkKbfRlLOmBsjWo1neLn9Z7y89avcrvxfvP75v+Ju+19x7/CPGT18Adf5AT9860tY7hhJkrBtG0U2uDifM5/pWKaHZVmYpinYgp5D6Lt5Q2HdpBciBs/2SOMM13LJ4owkTDeNinVgEQcxaZwR5x+Pg5hFusR3xeF+zWlYsyCWacYyzVgtlhsl6lolGng+aRQTeF4+oRBTkjiMNtYO33U3jYrsQzOSdSCyyNWii/zMukg+CCrWs4x1KyIOQhZp+oHhI29trLLFJrwI/UAYReJkA+xM42SjcF0bRlzbIYmiTcMiy+USWZKIRsX11YIocPBckzBwSCKfNBZ8B9GoEIaPJPBZxjGPV0uWccTj1XID0FzzKd67XokmRRqJwGIp5hlZEgjTRxZxuUxzmGbC5XKxaVJcLkW7Ym38WGYJV6vLzTf/5PElWeKzyHyWS5/lwiNLws3UYz33iEN3E14kuclkDdRMPhRmpLFPGnos4mCjVE0Ch9h3NpDNZZYSeM4GpLkOIESDQmx91iDQdZgRh8HmyZtEHlEgXLhrd2zo2ySxjW1NCQLRrIhCiyiwCQMb11FRlDMM4xxb/R7vvnGPe3c+zV//5T+nWf8tivu/zrOf/gUGnT/j5tYv8dpXKnz5/jZbf/HTHNV/jVbx59Dndwjd1/juD5sMD36fYed3KTz/K7xy5zmmZ3cInbd58wev0C5+lGHpv+fLw/+Yb7X/Lnu/8BFe+uRP8M3df8DLz/0n1H/nP+X+9v+AN/o0uvwctr2HKm3jKxWciwLepMqV3cce7yK9/QzXnoBNZnqbR9/5a54EPYzz54nVMtbFFqSHXHz/L1iYNZzxNpdOjcwok+gl1IfP4s/3ubTbLM0mkVJhYbfwpCJLp02glHHnBdx5gUSvsXI6ZGYX/XyPa/+QSG0SqU3cWYWl3cedVbBndcyJcF9rF+Iw7is1Vl4f9fwmzrQiAo1ggHZxA18usHI6RGqDSGnx1D/myh5inu/hT0skah1/ViSQioRyaRNQhGqJWK+wdJrEegX17LNcem282Q6xWsSZbHHlNiAdoJ89i/Lg00TKPrFew5rsitmHVkW/uIknFcVB2W6jT3bQJ9tch31io4Y728ed7nHtdnjsdTGlbez5FqlRIJRuoj34NJlRJzba6GPBpnDlYm6o2EF6tEVstPGVBonZJTE7WLOyIMPnLYpIF9YAa1Zm6R3gyjVR4zVbhLq4/TKnu2ROi1XQwldLueu+Rmp1ic0mvlbiMhAvpjylxMLrEGhCH+oqQmt5HQ3wpALTtz9NoJR4LzngSTREfbSFNd7jyutjTWsY4zJhfggTXI065mQf+WwL86KCeVEk0ZukRoOV0yFU6pijIrHaFftkq4s1r+QqQ3FDa8tVXLWOfn6TzGzgzYs4s32uvB5Lu4V+cZNALpPaDXy1iCNv46k7JHaF1GphTir4cg9zusPCXbc9aiRmO7eTFEmdMo5axFGLWPIemd8msus5u6BAZNWYPdjClWo8jk+IzQ7K2S6eXOcyOGTlHRDrbRKjQ6S3yaxeXqfuECgNPLmOfLZFZreJjMbGjpJYLXy1SqDV0EY7RHkQ4cm1nNHSZeUd4UnC6rGeeSSmOLysfPFi15XKREaTx/ER5nQfY7LL43hI5jRRLj7L5N1PwfVdQr3GxZt/ja+VCPQSiV3FVXYJDRHwBHoBT9njMmwT6kV8bZ/ErpC5NWK3TOxUxe270cRV61hSmct4SGyL2ccqHGLLZWy5LBR8dptF0Gd+trXhUWTBEdqsgmd0iJwBkTNgFZ/imS1it4+rN9ClMq4uYJmOVt/wKnyztWlUmHI1N4IcsowOie0eodHO4ZM9AkNMNQKzxiLoEtn1DXci81t5m6JCZNdYhh0Cs5JPQCqsoi6RXcsP5WWWYQdHKeEoJZZhj0XQxdMrwprhtkm9NvasiisJhkSkdzAnZXFr7RwQG11S6xBfbrN0j3ClBr7SJLP7BGqD1OoQ6K1NOKFPi4RGG18Xj7M2EbyLK/8YayJ4PgtHwDTXP9dVdII+LeW2hCap20Wf7hHbTa6SIZHVwNXKZF6Hq3jIdXqAPtvFUUs8WRxhyAUcvYwhF/KQoolv1XENEWDYyh6OWmAVie/flot5C6mZq3/rmLPy5nvw9eYHzAqnj3S2jaPUyLwhl+ExC++Iq+g2swd7+FpvU2FfH25Wwenm8GnNG3iauKl1lQ7mtEFsHmJO27hyn8Q+JdIGWJMGodrHmjZZOifooxor9xRjVMOZtXHnHRLjgEDtol+U8WVhUwm1NsrDm2hnuzwNTzAuipijMtpZkfeiu1x7pxjjIta0wso7whxXsSZ1UvOQQO1jT3OQp3lErB/gzDpE6iGpeYozG+BLh0RGk8TsYs/qm8mIPirjzIViMbM7OPMqgdphYR8T60OMcQVPaXDpD3ia3N3oSWNjQKT3CdUukd7Dl9sCpjlvE6htMrtPavUEuHfeYuncwpPaLJwjQq2LJzcJNaG99pQaidXhcXTMyj/AmpWxZ2Uio42n1Am0JoHa4DLokTnCoGRNC6y8AStviD4qEOltfKXKwukKMOF4b6MtVS928suGJqndxJrtk9kdll6f6/AIc1Jk9uAmidPDnJW5jI42E6h1UGdJFZZOH2Nc4Do6JjK7OEoTR23nuuMe6qiMLTU32k5f625aOWsjyLqpE1tDjGlt00CIzAGBMiDShvhyj0DpEmk9Vt5RDj0+JTaGLN1j1PMil94Rgdri0j/Ampa49IdERp2FK0DG19GAVdAjNhsYkx2uwj7X0QGuXGX05nNcBSesvEMCrY4+3uIybG8YGol9wPvLl/JmxCHqqELmHiOfVzCnTX60epnUOcGet/GUHsa0iXxeyQ0bPfH7YxPkHeHKAxypj6cM8ZQhkXmEOWvhKV0ic7gJamL7FE87wJJ7JO5tfP2QzLuDPKrj64ek3gnGvEVkH7EIbuPpAxL3BFfLGxb54x2ZA6GDzR/r1Dlk6Z8QGgKAm7knLNxjXKWFr3eIrB6pO8SSBOMmtoa4srBthPoBoTHAUVo4ch1HaRJbB5izJua0TmwJ05Q63t78P0utIc6sxuTtG1yHR4RaE+nhTfRRiZV3lAe8xfy1074AVI930cdNlv4d9EkD+bzEwjvC01oY0xL6tIAzrmGeVzj/3mdxxk0Wxgn2qIN13sGbDDAnffRxd6MWXU9BlLMWj36wh3zWwpkfoo862PMBmX0bRxLTHOW8ijU9wp4dYs8HaOMmoS5+bE2HSA87+OoQe95BG9UYv71HbJ7iSieY4xOmb/Vx5sfExl3MyRDlrMvCeRF7dkSg3iaz77Py72NO+njSKb5yl+vwiwTqHS7eLKFdtIiNO/nPd0ykvkRifJ5AfQFjfIA5HRKot7Cmh9izYxb25/HlFzAnh9iTu/jyS5jqi2jT23zva1vcav4a33np9zhu/DNev/NzjL/yUe7u/Qu+PPhN7PNbaNrrPJQe8OrXX6VV/RQ3/vBneeHFP+Li/AUU+Q2m2ox3ZiNee/1vqN34OC+Xf4/Tyv/N397/FHvP/Cx/8+KzSPMvoDvf52z6bR5MvotqKpiOjaqbzGQNSTFQdAPV0LE8k8Bz8zZFtDkXijOjsICEfsQyXW4gmlEeUGRxRpSHEmmU4lruJsTI4oVoYITJpsGwbjjE4QfGj2WaEXj+RsKwhmGGfiAwA46L7wQsUsGFcExLNBl8cbkeBd5GL5rkwYCAbeYNiDgmjT9oP6wDi2W2ECFCkhKH4YaZcX15JX6cTz7i3NgR5kHEIs1YJOnmbd3cEC2QeLM6WAcvUW4EyZI0n36sUuLQI4n8jeozTQKSyCcLQ9JQADWfXonZx3vXV8IC8v8TVFwvUy4zAdlcJmEOzRQBwuUqZbmIuVqlXK1SVstk00YQQYAIK0SjQrQqlmnG1WrF46tr0jggiVyWmU8Umji2tGFrrO0ia2BmmgRkaUgcuoJbEboCoBkHYt6SMzNC18pbFe5GVbpMQhZxINoV+YwjSyJ818mZFN5m5uG7Dos02Shq1h8PPDdvh8TEkb/Z2kSB+JjrKoSBiuNMCAKFNHEIfYskdkkTB8+VCEMZffoah+0/52T4J5T3foXTw0/Qrv82g9YfcjL4K+7fe4aD7p/x7uvHvND/JM29X2Trmf+VN79fRVNe4ftvdXjus/+Seuk3uH/854zfvksWvIYuf5fXv/0Srxz/Pl++9c947fg/4kv7H+Grz/3bfHvrJ5Fv/x+cfvLf5zd+6iMUPv73mX7vD5mP/gpFfR7PKWPP9nFHBZxRiffCI/RHW5x/78/JjBqZ3sC+2Oetr/8Zl06LVK/gzfaY/PAvufY6hFIBZ7zNo9c/yaVbJdH28aVtzr77J8RqEXeyw8Js4E33CJQyS6dNYtTRzrc2TQpnto87L2BPSly6Q+xJCV+qEch1Arm++djs3W3McRlW9/EVUZFPzDahXkc5v8koJ7OzOMUcb+PMdsnMJku7x/ztLSY/eJal0c05HDvYoz2eBkOWZgPzfAtfLpAY1Q2fwp7uYE22uQo6RFqZUNklkHZwJs8Tq3t485tkZgl3tsWVV+dJNNwwKjKzweNwgDHaJjMbZFYTRy4inz/P42jAddDDne1jjba5tFs8DfpkfgN9/ByJsc97YZNrt4H26AYLZ0Bk9Fn5XdSLLQKtSmq3caQPbB7axT7axR7WtCQ4FEqdsx8+g51XT1fekPmDm9izCu9nt4nNFuc//BSeUobrO/hqGU8t5i80azjzKur53uYmKDIqxKbQWl5Fg83tV2zWic06S69DYlRJjBrObA93vs/krWfwpBKZ1caXKvhKG+28SKR3Sa1+vgNt4Ks1HKmMO6mhPdpj5fR4Eg6FQUVvYo2KhFKb0Ghv5h6e1kAZ7YnKrzsgNNusnDb2ZJdALnHl9dDObuDOCjwJB1y6HXy1TGxVcZUdbGmLx0mXQKtijiuk5hGRUcvBl1XRjLDaSI+e5yrqkNil3I5QILQqhJa4fXfU/Q23gKcvo48KGOMi6sU+j6MTfKWBer6H9HCbWG9veCKZ3ceT6tizCgtngCfV8hetu2ROm4XbZeX3kR7dILVbxEaDyGignN9k4fZ4L7uFrzRwpXp+k97YBBqhVseVK8hnW/hqlVBvkDkd5LObJFabq2CIp5Tw1TKRUcXXivhaEW20TWw2iIwaiVUXj5W892NhhDm7SWSKAGPpN4nMEsrFc0RmmSyo4ekFfL2KqwqNoNiTt1lF/U1IEdttEkcANZfBgPnZFoHRwFIaXGd3sJS6mHrkwYUh1QjtHvq8TLxmUmgNYfJweptWhaPViV0B2jTl6sYMknh9PKPJMjjcqGwtqURktfD0qggRlAKPs2HOp+igTW6SuI2cU1FlGXbwjXJ+EO+iz3ZYBO28cVHPFaW7+EaVxG0RGDWU8U08vcLT5THGfC+HZ3Z5moib+jUc+El0i5V3iH5R4Ul8l0DtbKwL7y/uEGpNzGkR6XyH91d3ie3uxnrz3vIOsd1FPt/FnFTg+nM48zrGuIQ9rcLyPq7UwJwI4OCT7BRfbyCd38SSCqyiPp4mwhlzvs+T7IjYaeIbVVy1zMLvEhg1QrPOMu6zjAfEXpvL9IDAbpCFPQK7Thp08I0StrJH1f0KkQAAIABJREFU6rXw9QrKeJvYbnGdHHOdHOPINWypyuPklMgUnI1lIFoV2qTAozeeYekPWQWHxHYffSIOV9fx3c2BaQ3QDPTej90wr/fijtzEkVu4SpeFK3bsYQ4LvPRukRgHqOcVPKnDe8n9jQnElTokxiH6RY3UPORJfJfY6OPM63n4cMjC6uLOKjiTMqnRJZBbxGoP86JCpPR4HJ1iz6rYsxqh1sWc1AjVPpE2JDWPmL6zw8o9yUOGA0ZvbOPLAy69u8TaEfOHNwi0Ju9n98isI6Zv7xIbIlDwlSqTt5/jR4u7RFoPY1QTqlGtlwN3q8wf7OErHVbuMZl1QKT3iI0BC/uQQOmQmseYk5yhYbS59A+ZvnOT1DzkcXiPpXOMOa6y8o5ZuoesvEM8WagbL4OD3C5V5HF8Qmp1N+yj6/CI2Ghjz/eYPXiWJ8khidXCnBYwJ0UWTp+Vd8DS6zN++1lCvZFzcvYF+NdsktodPKVIqFdJ7RauXMacFlg4fQJNtErWTaJ1sy5xejxOTzHnZWYPb/IkPibKJy1X0QmB0cWY17lK7rIIT8lyTsW6LSG4BoKTsApOuQxv4cgtEvuA1DncgFpFW+eUWD/EGNVZOqciJBpVSIw+idkXrSi5Q6B28/nNIda0wtIdYOfzPXte4DoaYEx2WHodFm6bVdBDPrtBbDa4DAYs3B7Td7dIzJ6wf5hNrPkuC6/O4+QFYuuA+aMCqXMkrBPzJuasga+K57uvDfDUPtasRWqfIJ2VseZtVv4dHLmJLTWwZg1CY0hoHOApIqBw5QHGpEVkHKFPmoT6EF/r55yHHk/SuzxOP4dvHCJf1InsU2L7FF8/RLqoE9unzM/LxM4R6qSOq/Xx9H4+F6mxCG5vfp9q48omXFxrSlPnkNQ+wZq1CHPmhKu0UEZFEnvAVXyKMt5BOtshdQ65il7AVfqY0xaZe8x1fBtjWsac1UjsI1LnGFduo4wKXEYHXCVDrGkdY1xFfrTPdXDC0+Q20qNtQq3J0hvgSo38z+QGqdVj4fTxVcGGEi3E20TGEdJZGVtqsfCOcJUG+rSIJZVJ1C7utIH09h7upE0w7yO/XSGcH5LIp4TaKcpZC33UJbXuEhu3Uc5amJM+5qSPdtFFOW8T6aeE+jGRcYI+bmLNO+iTJvrFAGPcJzZvoU9apPYp1qyPetFFPe9jzTt4Sh9j2mD+sIQrD7FnR9jT28zeHqKPBtizI8zxUFhA5BMy+0URXDzqkJi3WPkvIT1oo54PsSbH6KMhqfUCnnLA0n0Jd36C/LBPoNwnNV8hUF4Qv/b0gEC9RWLew5dv40l38KQXMEYHONN7pMYXSMOvYkgv8INv7PDq8b/mW/f/NfvP/EN2fu8nmH31o7xU+Wn6z/1jvveFT6HKrzKWv8Nr3/kc7d1PUv3kz1Nr/iqfe+kGb7z9VR7NJpybCmfzd7jTf46vHz7DV+5+ii/e+StOe3/AfPwiuvm3TORvMNF/wMx+wFydIGlzptKcyXyGrKnYnotua6imjO86BJ7zYxfaa1bh5VKwJ9bwzMiPNkDNRbIk8iNswyZwQ9I4I/DWPImIVbYicMUBf23xWJsjQz/AteyN0nM999iYJfPpxPXqkixe4Nni/LnKFri2g++6IqTwHHzXwzEtIj/AMS0sw/zAJpLPSURQItgUcRhxfXlFlAcl6+DCsx1c2yFbNyXy4CQKgg/4F3nbY23s9B13E7YkubUk/RBHI3A9okDMUj7y/uNLHq+yzWE98oTxQjQNBL/hw4DJNY9CGDJEerTMUq5WS1YLYeO4Wi3zjy24WmWbEGGRBweiVZHk2tKFAHfEwg6SpQFx5LDIRHNCtBii/NdJNs2FD9oNft4A8ckSnyi0yVKXMDCII3Pji82SaENkFVsi78ferxkTQo8abwIU0YzwNk9A8SQUzIpllm6+FgHQdDY7pfU8RDAy/M0TTKRi4uuz7Rl+MMPz5iSJLYKKyMNzdHxPxzQmvPGFFi+0/oDPHXyCfvm3ePi9I+SzL/Klz5eolX6H3u5v09n/GK/ce5bvv96mWf84+zd+kX75o0zfaPGNr+7xZ5/4n3jx5A94+eXnUNxvogavM5fu85UXP8nLg5/n8+1/Qv/T/wHtP/kIXyv9Pd49+B/p/s5/xh//z3+HX/33PkL/X/13vHbyS8R+BcUqo2h1XL3FpdPDGZdxxkUiuUKklDAvtvBnRTKtRSg1MM9vYo92WBgNIqWCM95Fe3SDSC6TGQ3c6RbOZAt3uo2f60u92T6JViPV6hvLR6hWSfQm+vku3rzG/J0tnoanxFobd1rBl+o8Do7IzB6J3sYcFfhRepsr74CVM8AcFbjyDkiNDrHWxJmWYXGXp9Et7HGZUGkRyE1WzgHerEaid0mNHktXbEkDtUGU2zCugkNCXWjfrPEeV/6AWGsI0OXFLu6sRGI0sacF/FkZ42wH7eEW3nQff14gUkroZ59Fe/QcsVInVuq4kyLqgy30R9tcuwP8WRn5nedZOkO8eY2l2UN+6waJ3MR4tEskN4RaVd0jlLZxJ1u4012WZptYbjP9wTapfIicNHl49hz+tEo6bxPMhYbNmhaxzrfFfGJaJLX6XAWnpKbYv5uTAsZkF+nsWRxpj6UnNpeOtEeg75O6BXzjefTJ8wR6iatQ7JJDrSEI7nYNa34TTymLOYhU5DoaEmhVll4XTyljTvcIlTrvJycYo11CpYInFbnyO5jjLVZuM1eBCbaGerGNPd8nNKokdp3EqpGYgxy6VsvVmXs4UpmFM+DSPxE3y3aPSG+R2aKR4Mq1jdnEnu/wJBngayXM6a7gLeiNfN5RQ5t8hlVYZ+k3sWa7qBfb+GqDpXuIJ7dw5F1iq5Zr4yoivFH2icx9fP0mkV3G0wvYyh6eXsaUCiz8Aea8jC3XcNTSpja/ZhVEVgNTElDFhd/H0+pok10St41vVEm9FvrsJr5RIjYbOFIRVy6y8rusgh6BXiUy66z8Hldhn8xpYc1EQ0IwKGq4Uo2r4IiF09/oANfatfV04GlyytLriaApHOLKpU2Q8SQ5ZOX3seb7JDl5X73YItSr2LliNTJquOoNInOX2C7h60VCq05ot3H0Jufv3sDRdojsCpZcQJ8W+NHlCyROF2MmmA7L6IjY7SONdpEnu7x3eZvIbSGNt5iPbnCd3SJyxHTDVus8XtzG0RrYah1Hb5AFB/hmi9gVutEsOMDVRWARu33kyS6GXOK9qzss4wNco87s4iZZOCD2RMPBUUtcRn2u4kGu6CyTuuJgbcx3yPwmgVkmMMt4ehFPL7EIWpjSDoFazQO9ApnfJPEa2FoFW2vgGV2MyQ5PkkPUiy2uoyHvL0+wZnso51ui7u0f5WrI2oZREaht1PN97FmNx/ExmS1I8yKMbBFoZSKzymXQYeE1CfSyUAm7bVJLtKIiXShMHbmBr7VJnSGx1UeflInMHqvgGGtew5iWcJQaqSu0odLFFr5R5Ul2iCntkXpNYqdO7NSInRqWvJdPXirYyh6LoEtgVNGm24LPYZSInAqRXSbxKjxdnBJZLdTJLua8yFV8SOb1BDhWrfIku4UjV9Em+wRGg9TtEtstVmGf1GuTuh0yv4cllbCkCqvwCF8Tt6rGtEridIlzFbE6KhCZvfxGXNz8+lqfxD4iNIY4Ugd9XCfQByT2Eca0kQM2j1EuKvhaH3veJrWPcSRxwxwoXZbuMdakhis1UM/3CbVW/nusysrrEWh1zGmR2OiSmAPcuQBm+nKP2BR/FvtKk6V7yNP4BTypizPrkugn+bSkx9I95b3kPtp5BWfWIjEOuA7u4kp1jFGZpXvCk+gFQq2HORF2jKfpIbHRxZMa+VSolU/WenhyI58QtQi1DpEubv9T45hQ62/gmZHeZ+WdYM+aRFqfxBgSGwM8qY01rW8O5ut5xFrXGZkDEf5IVVbeEHteITE7mz+HnXkFbbSPnUMjPblGbHbytp+Yb4R6Kz/sdYiMxsb+4eQMAGtWILVEQGtO9omNJtasgD0vwuVdtNEOvlokNhtktmBpZPYR5qSKNa2Q2j2uolsY0wqu0hLWC11YYEKjS2wPWHiHQtmptwmMDpHZw5bqeFqLVXBM4ggYqyO3icwjEusYVxH//cIb8n56n+k7O6TWkB8t7uUsA/E4rPwh9rSKPiryo8U9zEkZ9byAM6/zNLmNM69hyfs4apHLqI8x38OY7+FqZZ4sDtGmOzkzp4enVTFm+5hSEUsq8nRxgj7dw5DqrOITLLmCJZdRx3vM3t3Gl7u88befwlNbuEoTX2tvWBvyeYnMPRbMFr2X23G6+FqX1DnEmjdI7ANhPpF6GPMOiXtK4p4QWgdIFyUy/5jUP8LXT9BnHUL7gNgd4mhNpFGB2Dkgdo6x531i65jEPsRTWyz9I/RJjcQ6JrFu4ak9An2Ar/XxNRGmrFkyriK+HmNaw9eETjV1+nljrIajVFkFIhhQR0JdKgC7TbRRDU/p8zi+v5m6PM3ukXlH2FIDbVIisnqswlsiJNF7pNYAa1ohM3vEahNvLkIl5UMKXntewZ6VcaUqmd1jYZ/m6uISl8Eh2sUezqzOyhMhlnrexZ4NiYwjAr2POiqT2IdCUTrrIJ+18OQjPOWIyDjBmIi2lzlro48b2PM+5rRLpJ/ketIOsXmKNeuJ0GHeyw0dTR7HL+PJR4T6bezZEZF2B2vewZi28NUDlt4LuPIB5qRHZIj5hjVr4mtDYuOUS/8lrOmAQD1i5d/lKrzL5O0mgfIC18GXCZWXePubRZz5rdwEMkR+1MYYD0ite3jyCeZkSGbfJ9RuIz1sYSnHeMZtAvMu0qiLKR0RWC9gKcfMzzs40m1C6z7n71Q4aP8C33jld/mb4c/R/8x/y+Ez/w1nL/8+Xzn4DVp7/5IvvPIMvvca77xxj9POs9z8i4/R2fsk+zf/iC9/4w4PlR/wzvTbqOp3efu1Y7548Czf+2qBTvVjvPrqc1xIL/JIepnvvnmXr752zIMHX+XtR9/hfPYD/GiKG4wIEwlZfYjjqriuiee4Gz1okL9PcyDkekKxBkYu0oxltmCRpBs1Z+RHhF5EGmf4TrBpXqxhm+upxPrnXms916rSMLByRmJCEixJwmXOwwiIQhFmpLFgXaynI4vc7LEOBlbZAs9xN1/3+vM9x90AOgUDQ0w+NtrRzeV7uGlShDkIc5UtNvOOaMPFiH/MWrKekqz1q0JVGn5oHhIThiFRFP1/g4o1SHLNaVi/X4cUqzTczCRWqWAyCJZEuplviKAiIY2jTYtikYZcLlOinFeR5UrR1WLJKltPPhKyNCDwTeLIJo0dsiTOQZYeq0VGGkcsUqE0vVwuNlCPLHfDCptHSBhYZIm/CRo+CBncPLzwc6CInytRkw+BUMJNk2LN0PgAlhltfrxmUkSBt7GCrH/OzUQkcvMgJdnsgZLYJ4pMHGeG60q4joxrqySxsIQEvobnSRjGOYP6H9KpfYxy4f/ku6/vouuvoBtfRTe/zKtfep6b/+ZnKD3/K3z+/rN859ttXnzxOYq7v06r8JvUt36ZL97/S/7oYz/FceM3+dqXbjJRv8iF9Cpvfq/GSf2X+dqtX6Pwp/85J1v/JV9r/dfIr/40X93/R/zpP/23+Jm//xF+7x/8O/zFP/8PefS1P0CTbjCebqPKNexZlXhe4b3gFONsF+tC2D1itYxxdpNEaZAobVKthnWxTTAvkhkNMqOO+uCz2KMdMr3O/O2/wh7fYGFWSbQy+pnQeGZ6g1Sr48z2CNUKgVJBO98m1hq8n9xi5QyItTba2S6ZKW6t7EkJeyLYFPakRKy1eRIeE2stpm99ltTocOkOWFhiLpKZXSK1jTerszAHZEYfZ1olUtv4UoNE65JaXbHtz19grbyh0HnmXAFztIs12SdQqiR6A2daRL/YIdGbhEqNWK4TzCsCnjkrIL/zLOb5DRZmDW+6g3WxS6I28Gdlpj98hiunTyhVyPQmxtkOozeeZWn30c92Ib6FebZHIjdwR0WciyLXUomlVMAabWHOd1GlPZbJIdq8hDotE771KVAqJI92mH//MwLCZ7YFUHO0B6tbhHqT+YNtZu/uEKgdUWOcFvKb+haBVsWZlzGnRTKnQ2o3kM+fwZaeZxV0SG0BcIyMTm6fqOYH1r1NNdeRCtjzAp5SzlkHu8wffhb9YpfUbLN0uoRqRehZxzcJlAL2dJvMFpYKV6pz/sNn8JSqeGE63UO9uIkzb2BNKwKmqZRJLHFTaM+qmJMq6vkuvtrAV+ooZzt4Sn1zKPeVOq6yT2RWcOUCjlRAH2/jymVSS0wgxIShRGRUCLQy9ryYA93ETCZ16rhygUCrsXTFoT6x66ROmdDcxZR3SNw6qddEndzkKjnA02qY8xILf4ijloidZs482Ce0BJvAkgsYsz2WwYCr+Aj5QqhU1ck2lrzPMuyIQ7FSIjbr+FoFYyIML+sdc6BVSO0GjlTAVyukdptAq2/0lWuNYKA1xQEiv4n0lDoLR1SoY7OJ/GiL97IT7HlRKNeUKiu/z1U4xJEKKOc3yJzWZhLkSAKYeh0N0cbPEBq7ZF6Ny6iDo5Zw9RqRK0CXvrlP7AgAY2SJ9oslVUjdDqnbyj+nzSI8YBkd4GhVAqtB4re5yg4wpDKu3iDx+mTBAY7WwFJqLMJDHi9uETk9XKNJaIuWRGB1cI0midcn9Ycs4wMit4MplwjsFqHTxjMbOHqNLBzw3uqExGlizPcER8MSTInUbREY1RyI2SK0hPnD0wWLIvOboilgtfCUIuZsm9ASH48cAfLU51Uio85V2Ee92CK1W+L3xnR3U2f/8MxDmDjE7fvKFYfQxOjhK018pUGQN40ioyHmSLaw5ARalVCvcx0d5s/bDrHRJTZEPdpVm1jzGk/SOyTOgNDsEpk9rpNbuEqdzBvgKFXRanE7xHYz50m0Sb0GkV3bNIYcdZ+rpIerFQnMCpZcZBX2cbUSlryHPrvJ46yPo+2hz26wDAa4apXAaODrdTKvxzIYYCti6hOaLYxZfvvodLCVMq5axTdqWHKR0GwQWk0cRdyeJ06f0OySOkMy94DE6RKabRKnT+IM8LUOkTXAUzpchrdxlS7mtImv9ll6t3CkDo7cEbfDah9X7ua3xD0cuSOq8WoPVxHbc1/uYM8aeHKLQG2z8gQzQjnbQRvtEeZAS0+uMX9wE3NSZekeo19UBKhTrorAaF5DOdvHldpk1gme1Med9/lR9hKpecj8QQFjVONJdO//peu9gmRND/M83rh84ypZxbJKslSuEsu0ZFuixSrZ8oVFSQApCSJFCCQFEmQRYBFMYEAgCBA5bDphYuecpiectLtnscBigQUXIBLBjSfNTPd0959z/jvMzNmzwOOL7+8+2Cr7omv2nNmZ7tMT//d73+dh4R4g380zvrXJ/eiAUGsi3dnKoJ4dYqOFK4vQVDALCgRqg9TsZLyfIqHWILU6qMebwuJh9Jha++jHFQJFTMNio4l2lCdQWpx6+8wc0fCYu3uc+gfY4yrWpMrc3yd1+ugnpZWWc+ruog6E9joxmyul84P0CjOnI/Skdy6Jn6n+DpO7l4nNJtMsVHYmRUK9zsxt4Uh5UrtJaje5H/Xx1RLaYB0W17LXC64Oi6ssvA6xWUc5vMyb030WfgN7IpgYp/4+yr1tIr3N3O3hKWVsqYKvNVgEAqoYmm1suZIpOmvIx1sCzOjuYIyLOEqVQG+Suj3McYnAaDDzd7GlOta4gSO1mHn7hGYbfZRHvrvNm8kNQrWFdGed1Fq2XSp4SvmhnjY7lX8jvoo9LuFMKnhyjdO4izq8TGhVmIdtQrOMPlon9RriZ4fdwFEK+IYwQRnjLTytzNQX4YWt1XG0GqHdwNVKhEaNSG8RKG3Gr2+Tun18vYWripmIMapkJpMq1riGpzZXsxZPbWJNqplZIwv89B1cbYfI2iMwd7CUJqHVI7S7+Gab0LyKrSwBmR1MucI02CO0drBkcVGtDav4WnulRZ37+8zcK4T6LtJhntPwGrHVzwKgHqHRYxFcJTR6eEozg2vu4Kl1EqfLabRHaDbw1AquUmXm94ntLuogj6+1mTp7BFoXfVjBUztZo6S9MonEVke0Hk7y+HobY1wh1AXTSb63wXmwSyhXsAbi8yrMfn56chljuE1iNjPwbB53Ip5ra1RezTZDrYl8N0ek7WCPBWdCG1TxVaGCNcdVrEkDT+lhj8XNkXaIjH1cqUug7RDqO1jjBvakgzao46t9zFELX+1jTzok1hWMk6ZQgGp99EEDV9oh0q/gyXt48j7KYQtX6WCNmxnToo8n72COOvjKHvZkB0cS78ORdjgLnsUYdknMqyTWPlP3gJnzNM5kH0++hi/fQDvawZMPsMeCk2EMu2jHbXzlAF85wJP3CdQruNIezmQXS9nD0Q6wlD1c/SqmvIurX8EzrnJyr4YzuUpi3UQfdvjCx/4vntt/P68//xG+VPxFGp/8GV6o/BIvtN/NQfnXuHnwIcaDa2iTryPde4GbO1v0S4/x6Gf+mFZ3ne/f+QZadMhI/jav/s0Be9WP852vrLP5+Ht4/isXef32Lt39z3Bw7QKVymfodS5y7ckWf/3dL/H8Nw5QzdfQrFtI6uuo+iGer6wsGcuWwDJQ8F1XTB88L7v5K/5DnNkfQ19ANtN4yjSe4btBxrFICP1ITEPCcMVwiLJJx/LAOwkjAt/Gc5xMRxqRRvOHutHAeRiiuN7qbX3Xw83uP/QDDFUTj9lxVyHBfDpbBRFLi8gy3PBsh1k6JfIDTucC1CmmIImYomRmkiibe6RxjGc7K2jmMmRJ42QV5HiOu3ruliFFGicEQfD/F1Q4K6DkPAlWwcUijVaTiGVQMYuDzNIRr7SiZ4t5ZsUQ042zRcp8Gmdq0Zj5LOb+2YzFLOZ0ka7cq/Npwv3zOfNZxDT1mc8CwaLIGhvTRNhAHoYOobBuTE+ZJfNVWuPaTpZexUSht4JeLlsRAnYiZhmh7/1YYyIg8NxMQeqtZhxx6K+2Rw9vD4OLZagxS+OVmnTZ3BDvN2N+ZACRJIyYpgFJYuM6E6EiDV081yIMXALfxHMlbPsY27lHvfpBLlx4Fzt77+e5r3+S1+7UGY6vYbjPcvu4zqXP/hJXdz7KlSufYaI+z3Nfz1OrfoTnb16kvvF+nmz8IbXH38nN9h/yynfyaNpXOTy8wre/+nnaF36Bv9r7bTY++tO82PvPfHvnl3hm819T+8j/wZ/827/DO3/qJ/iDf/nf8+6f/QkaF34OdXQZVSpgSjUSpUlwvEUk1TizO8RKiZNXPsfcrOCNtrGONtHvbhIpRUIpjz1Yx5/ksqZEGXuwjn7vItbgAqmez1gOefzxJqleJlaKnNpNrJM1plaFQCmgH6/xo+kB6r013kwOcEZFkWrbbVKjQSBX0I42OHW7LJwu49cvIN+5zMxqw/Qag5cf/TGGRRtnlCdSG6R6m1hrYg8L+FKVSBUwxkRvEZtN7HHhrdTy7GWk1zn3u6RGHe1oDWeU4364gzvOI92+QCAXcYbbxEqFVKviDDcJJtt4o00SrUCiFfBG29iDTaZGjZlRwx/nsQebOMNNfhj1Gb36OPZJjjO3y9RooN65zA+DXR7YPdqX3o7zgy8wH+WYmlVMNcfLL32SwKkwt6uc6SXevPp7zG7+MUglpnIRabCOOs7ha1XOvF7WQCiSWh2skzLacX510RObgnvgK2VCrUGoiRAjMuoCmKmJU3zzZItIbxAb7dUvuEKLWcDXxGlubFUI9SI/nO9hS1s40jaxWcGbFLGGW8zsJrFWJlAKSHce5UfTPtbJZUavr4v65aAIi5s4kzLmSR59uE2gVnEmVcyTApFeIzLEzMRXylijAtpxXlhMhturkw5rXCDU69nbFpk6FfSTSzjyFolV5TzqkdoNpHuXMIZbpHYd9fgy5miTmdvkLOzga0Xkwwss/BahXsBT8gSa0LfO3BaJVcGaXCKytoidCo66TWCWcNQ8+mgDebDG1GtxFveJMrimJW+TuHWGtx/FnGwxD9ucxT300bbgMygFzpIdLGkrM0yU8PQcsVlZcUCWL5fKP0fKYUtCaRcZZRwpj3GytTq1FEaXwlvgnMvJj6dUUI834ewGsSkq2fpwE86fZO52kA8vM7l7Ec6vZTC7y3hKnrnXZOG38JQ8ytFF3kgaJHYe+fhRArOAbxSx1QK2VsIza4R2jtAq4Ch5EqeFp1ax5SK+UcZWcnhGfQXBjNwmjlbCVHIkfgNT2SZ220yDXtaoKBNYjdVsQwAy23iG4FToUgHXqDEL+0ROC1evYqtFfKtG7LWYhV3U8Ran6S6J12J8fBlHKeBkz/396S6eViS2a0y9FqFZxdXyuGoO3ygyyxgksVPF0/IsojaxUeE0aDF1K8zDGvrkMpFbI3JbLJIDMc0aXCa16yRWDW1wOWsvZTyXSWVlaAlU8TWWmG1CrcnM2UEflIj1LufBlRXUTZwe1wnUCvakQKTXmbldErONr9SZWjuk1g6h2iY0W8y8PqEh2hWp22Pq7WCOS3hananbw1WreFqVN+dXSd0WjlogtKrZ3EPMXlKvjm8UOUu6eLr4ON+f7uAoBVytyCLqchp3mAWNbApVYOpXUYcbuGqJRdgjthsog3VCs8Z5usvUb3Ny9wl8o8I86DL1Bcw0shorRa0x3sLXy4RmncRpYU6KuEqVqbuDNalgjHN4WoXIauHrDUKjnYE0O1iTGoHeJTR6uEoLY1TFlhrMvSvowwr6sEJo9JCPCkydfcxxjdjsi9edVPDVDqHaRjsuMLV3VrA9e1xk5naYOm0cqYh8uA6LJzGGecyTItpRnlP/gLmziz3OE+k1XKmMJ9cwh2USY5dY28UZt/Hk1so24k4awsChCQNJqIr5QKS38OSmgF4awrwR6lVCo7xi+ziTCrHRXvFHYr1FqDU5C3ZZeLvYoyq1XzF9AAAgAElEQVS+3MksHx1CTYTOgdLAHleYWj3mTh93UmXh7RGoTRbeHr4mAIbqoJDNaOpow6LgE1g9UruNNS6sLFKn/g7GcBs3ayamVktMHcYCdL38uSo4FxVmTgtPKRFqlaxSv01s1MT3W6VEYtUJVPG9LbEapHaTQC2vVKWpXSbUSySm+NoJlOXPsQr34z1Cs4WjVHDVGotgl8hqE1ntDMTYwNPqRFab2O6QOiLUc9Uanlon0JtoJzkSu8fcv4KrdDK2yS6x1RGmHXsXV6oLSGkGy5zaHSKjnn1tNpnaQlM7c3rM3T5zdwdjkGfh9UmcBrFdw5JyLMLuCsKsjTaY+i1SV6iCQ1MwXSKrztTrYE6y76dGK5vF1UjcJonTIrE63Pn+Y6SGmLFYkxoPpk8S6G3koxxTt09kdnkwvbGybYgQo4wj1zOmi1CQxs4VYvsAW+mgj2vYSpNZcICjNdFGJRLnSQJjH31UQ59UiOwukbODKdUJjD6JJZ43X2uTOj0cWcBJQ6NPYh2wCK7iyE0m93JM3X3O4xu4Sgt9WCG2+kRGb8WiCfQWgdHEkSuERoNF2MccF/G0Or7WwJxUsCY1fLVNZOwQ6D1cpY0jNYmtfjYtqeAqNSKrja/VObmzwf30BoHWwhwV8eUqc7vD3G6j3l3DPMlxHu1hjfJox5tEeh1juM3UbgvO10mdubNHbLRRjzeFEUdt4Izr+HKH2LhOZFzh6JV1Jne3CfQ2jtTAllrE5n5m+OigHtWRD6uYoxb6sI56XMaRWkTGPuaohXSvjHSvjD3pYE86+GoffdhAG9QY3S6Q2kJrGmoHmCdizjF8rSyee7WHNqhy/Oom1rhDoGX3O2wT6jtMnasYwzbKYZNQE//tyl1Og+uk1jV8ZQ990EU/7nEefgVr3EUf1kisPqF2FV85wB6L9khi3kC+10A9anEWPCsaFfrV1Ut9vIM27uEZ1zAmfabGl9CPenz7y5/hk3/8z3n0Q/+CHzz1Z9y6+SEOHvt51v/gJ7m59XMcvvjnVC7+e1788uc5eu2Aufc6h3/7HN/+8nW2L36WD/zJb3L9Ky3+5u5XeOnuM3zjxRqt+l9QufR+nt79DN/6+jZPXv8CX/zie/j4x36Fj/35f+Wpazk+9Ofvpdp8gt0rm9w5egHdfgUnuItm3sJ0DnEsWwQAyzZF1jAIPJ/T+fwtBos440wkkbhw92yHyBeMijgLJ9Joiu8GhMuZSBQ/bFAsNZ6OCEHE3wm7hwgjApIwXZlBPMd6CyRT8B4S/MwIMkunTDONabxsavzY5CPOmBdxFlAszSGB6630pSKISFb385AtIQKJefY2aZysGBdpLCCccRhmTIxEQEGz5kUUBNnrI5IkIY7j/6/ph03s2ySBu5p3zGKfs5mweUwjn9NpnIEn3RX48vx0vuJLnC3mvHF+yiyNOTudMsumH2kSMEtDzk6npEkgmhZZFSWNhRVkmgQs5hFnpzGzVEw2lqGH7z6cYSytIJGfEvkpcZBkN1FDsU2TwPUyoIm7gl4uA4okCvBdO5t7JKuwYWn1EGHDQ0jmMqTwXYco8FZBhe/aq+aFgGkuXxdmmyVXaGCy7VAcRsymIWnq4LoTLEMl8MX7dB2TwDex7RMM8y5+cMS1vU+T2/x1GtVfp999Lxcf+Y98/5uXGN6p8I3nPkruiXdSyb2Xb3xzm9snz6AH3+MrX93mwud/g89++D/wyff9E9Y+9H/ydPm3ufPdbaST67z0vQLfeurDfL3xLvpP/Fte3Plt5O9+kb996sP0n3gn3975GE+v/SF/8vP/Cx/4hX/En7zz73O98asYo20Gt9YJlR7+oIJ7Zw319hqxXCFRy0xe/yL+ZIupUUW9c5nxqxcIpTxnThPlzhMMX/48kVzg1G5gDdZQbj/Om1GLmVlEP3yck1c+SyBtE0o5pnqVQMpz6tUxBpdYuA3cyTahWsIabmEcb+KM85iDTWZWk4XTRjtcI1TLhGqZM6+LLxXxJiXhsD+/KYKMww0Svc6b8QHOKM/U7HDq9PEnVUavXRQBhdYkUhscv/QY9rjAg+SAQK1ijfIEapU30ytEeh31aAPl7iVCpczCbWMMxJ8DucTcbomWhVolVauody4yM2s8CLskagH59iNESo65WUM/vESqVZhbdRJNhDSzDCa6sFq4oxyxViUx6syMBtGowGJSYTYs8MZJHvlvv0Ckl5mHHYLRJvHffI70mT/hm3/2v+N/6F/ynQ/8E9546Quotx9Fk3LYWgVbKuFKJYavP0Koi32lK9VQ7m3jTMq4UhFPKRCbmXVCb2MMSkh3tnAl8RzM3BaD177IedgnMdu4kxrOuJqFGlX04TqOvIUjbzF1a9iTDXw1hzVeJ7HKGKM1UrNBpFUJ5CLWyQbjW4/yZtLDGW9w/MpnGLxymVjvEetdTr197HEZa1QkMdvMvR2Uw23scZFFBh5Tjy+TWE0ivYkni8fuTIoEWo2p3cYYbpNaLQKthnGSw1O2sSbrpLa44J/cfQJHyvMg2Sc2Gyy8bsagEG2N1KmR2lUSq4yv5Qg00eQItEo2maihHl9i6pY5jcTFnJXNOBZhh8Spk3oN1JN1QrNC4taZHF4gcerMwzZTr4mvl1CHa+ijjdUvnbacx5Jz2Una9sokEWjFjEFSJHXqOHIOe7LFadBetR304RqnQYeF3yGxGhkYVWgs9eE2gVZj4e+sQrjlidBZ0Ee+t4Y1LnAe7WJPigRqlanTJsyo/dK9J7An27yR9Jk6de7HPRKrij3ZxhpvYkuX0YaPMw9qnMVtFnGbyKlhqQUco0ziFnHUTUKrsmJUhKao9KdeA1MuE1hNHK3CNOxia0Vco0TiN0h8YfBI/R6eURMgTLvJWXqANs5hSEU8o0bidfHNBp5Rx7caTINeBs1swIOnOE36HN16FEPKwYOnOJ/tc3TrUcbHl/nh4iqJ08QYb2cXAW1ctYSnlYnsOvOgjSVt4yiZatSt4xslYrvKedJj5taJjCLm5BKutsE0qBI6FWKvhWvU+eFsD+NkQ9gPbBFUuEqeN9J+psptoR1tM3d3WHh9xrcuY41KPEiusfB2UQ8LTK1dYqPH1BJhxszpZZyANs6kxFm4hyuJC1VPqjNz9phau/hKG19r8EZ6TSj6pDJn0QEzv48+KmCOS4RGm7PoAOV4C3NS5DzZI3VbaCebhKb4/I7sKr5RwtOEDSVxxYRJzD5qhGaNwKgw9ZrMgha+ISYyiVvJYHdVFmEvOxEWk48HswMcpYg8uERkV5kHHSJLvK+zeJfU7eCqVTEH8VrEdgNXrWDLZRbhHlOvT+L08LQqvi40s4nTJXV6GWCwk2kZm7hyazX3uJ88iSu3MMc1EnsXT21jTxpExo441ZVbuEqLxNpl5h1gDEp4UoOpvcOZv5dxApq4UomzYIcHyVW04+3M9CA+NrHRRjvOidr/cDPTBjc59ffQjgo44wZn/g1m9lWGr64RaT0exE8yc/aR7ubwpCZnwTXsUZ3JnTXscZnz8Jowj7xyibNgj1CrYI03ke9tMrXFxdHo1iWMYSELNqrogxyeXMaZVHgzeQpPamfwxy6eXEM73uJH0xs44zLmSZHU6nLq75FaHQHUlKrMvL0VrPF+cv0tDJA30hucBn1io8HM6ZBYLcZ3LqEPt+HsKWZuF+MkhyuXVzrd8Z1Lq+nZzOlgjbdJzHoWVJTw1RL6cIOZ28Ke5LDG2ziTfPZ9rYwrFzkNBAzYGufwtW0io5S9jwan/h7WqCDmjrbQ95qTAq5aIbKaeFoNbbid2YdqzINdfK3B5N4Gi3CPxO6iDfMkdpfTaB9HLqOfFDmPr5PY+8TWHo7cILa63E8OcMY1oQ62dlbQRVcqExn17OdRIQOVdknMDvLdDQKlTqSLINIYbxHbWTCnFLCkPKfRDqaUw1VLgudjt5l6XXy9xszrYozzhGaD++kB82if0G4jDdbx9AqhUcdTaqj3ChjHVd5In8IYVTHHNTy1xYPpk1hSBXNcyv6txdWkx1Uaq9AiMrsisFB7RPYBrtbFVtrMwqsEZhdbqeMbbdRBG1/fZxZcJ3Z2mYUH+EYH9aSKb4ipQmLvY01q2HIVRxE2Hl/t4so9rHGdyb0cp+E1Zt7BagryIH2as+g6jtzCU9v4WifTyNbRTwrM/D5vTK8iHW6I4MFsMw/E/UiHeXy1w3n0ZDYlaZBYfWbePtakgnKcI3EE4+JHi2cY39si0Frcj66QWh28SYlYqxGrwmKzBI+fh7sEahX5npiHRnqdxNhlcnsTZ1Jh4e3gK1WccQVXahCqPebuTRxph8HrW3hKS7SQdMHRCPU+qXV9pScN9f1s/lEnNveIjP6qSRHqe+jDBvJhRbAhvBsCZmke4Ck9Qn0fY9jCGIqWQ2zcwJX2sSeiTWGNm2iDGvakg5cFGr66jyOJdkZsCrNHoF5l5j5FYl5hcrdAqO9xFtzEGHYYvFrkPPoy9qSDcVLFHFeI9Gu40h6utIevHBDp11CPWsj3GszdmyTu09jqPp5xlVnwJUL7Btq4h60eENo3OPe+hnyryTPdD/DR9/00f/yr/4Cn8r/J6zc/xWtPfoKrj/wMxY/8T3z3ynv4cue/Un7iHZy81iM2/wZHfoluYYvK1uM0G5d46ktlXjn6En/9cp9a5y/p7n+W+uafcvjSPr3aR3jhy2uUtv6IXvMTfPVLBW4crLHTu0Sl8lm28x/jyZvbDCYv4gS3sbw76PYdwWXILtCnmRY0iSKhBg3C1TQkiSJO5wuSMGKWTvFdD9u0iPw4m38staQLQi9klsyYJQ/nE9MMNDnNZiPpjwUHy5BhaeCIw2g1RVkGJNMkwXPcVZMh9AN8x80MIDGe465mHb7jrpoPsyRllqYrWOZSRzrLzCMPoZoRp7P5at2wbFXM0lS8vzjGtWx8xxXhRjYdcW2HNLv/ZSCzPNSfxgmu6+J5Hj/x4EwAMX3bWAUVoWtlcw9vxauYRj7n83TVtlj+v4tZupp7zNKE+2eL7OUpp/NpZvYQto80Cd7Cq5hPRWJzNl8wnyZMk5DZNORskXC6iLL5h2hOLCcmywZDFPgitAimpOGMaTwnjcUOx89Io77rrZgSoe+SxlEWJIhmhefYmQc3IvS9bErirwwfyybGsl0ReO6KX7GcifiuTeC5q3bGspEhGhVuNufwVjufKAhJYo8ktogiDd+ziIKHb++5Oo4zxnYOkdWX+OYzm+zXPkBt/b/wmT/9GWqPv5Pe2m/wdPV99Nb+Ezfav0en9rt85/tlbp08zUD7GprxAtd3Ps5jf/ELPFd5DzuPvI3nW+/jB19/hNP0r/jqzY/T3/gF9h/5GZ5efwftz7+db/Q/QvHz7+E7T29jvf4s/Qt/ytt+6r/h3f/P3+WPfvUfslv8L7z6rU9jHFUxD+tMpTZvOl0SpYF1tClMH0YZf7KFeucCsVJlbrSxhxtEcgF/vE0g5dDvXcQdbTK36jjDDYYvf4qpUUC+/UUWdpVgsoV5dJlAyouwQt0iMYoEyjbuRMA1jeN17JMtpmaDSC2jH68RaWVO3TbuJI96eIlIE+HB3G4TqTX0o01So4kzKuCMCoRKhQfR/qo5YRznmFldUr2NOypz39/jzN0lscTFnDHc5o1YMA88pcLc62GO8hjHIpxQ710iUiu44zypUSdUy5y89iixUsEfFzLt6iYzs4o/2cI4uoBxdIGpXiHVy1iDNaRbj3LmNnnDb2MN1jj+wadheoVAKjB87RHGd57AG+f4odvF+NtHmN3dxH7tCzzwm2ijddxJDqZPMrr8nxm9958yetvfhUfewa0//1mQC5ijNXQpR6hUccYFjLFgHPhqGe14G/OkhDEUtWBXLhKbVVxZhDOh2sSXW4Rqh9gQW82zcBd9uEZi1bOdcTX7BauDPhT1dXO8xmnYJNQLDF7/HLa0wWnYxBxdZupUCOQyc6dNpFVW5pOZXcUcXkI7egJjUBH3qXfxpDqh2kQfiL33/Wh/5aY3TrY4C7ss/DaD1x4lNlpZaFLLghbRonClEvK9NTEJUSpY4zVis8Rp0EIbXMZXi6vTOeNkG22wQWo3Hj4XWhFPzeGrOZSjJ3DlPJEh7kOcipaziUUO/UScBodmDUfJYyv51WzA0wvYyjbzoE3s1JCOLxJaFRw1T+LUMaUt9PEGidPClouiBm+J6YEyvIQxWec0FifvoS5ODSOjzMJvoQ/XVhC2hd/CkbeRDy+y8Dss/C7OpIgx3IY3nxXtEq1GbIpTxqndRhtskZhN3kyvZAFWWZhG1Br2uIgnCxjrG/EB1ljMexK7hjXexBxtkFg1YqtKbFbQBhfwtRypUyFxhJozsMp4VglD2cZWLpN6FUKrgi0Xiawm5iSPp5UIrQqR08bRqoR2k8Rrc3+2j29V0CabxF6dedTHN+t4Rh19UiD1uzhaFd9qcJbuE1hNbLWCb9aRhpt4Rg1Hq5D6IryI3CaR0yDx2zh6GdeoENh1Yq+FIeeJ7SaBUSOyxDRlOVNInGb2sk7qCnuHPhIX745SYOa3cbUinrLN1CmTukVM6SKuvoGj54i9JoZcxFPyOLLY0c/cBvLhBeZeE+XoEqFe5o3oCpHeJNKaeHKVqd3DlSpZNbzKqXcFT2piDsvcj66RWt0Vf2Dm9kitNrHZyirnXVJrB1dqkJp9Yn0HV6mJi65wH0+tE5ltwa3QG/iaAAh6aoPI6ojau9EgtptZ5bxIZNfwjTJTr4Ul5/D1MqdRj9RtoI828LQKoVknNGv4RkXoei3ROnGUbRZhj9RtYU5yRFadRdjD1yt4mjglfjDv4+kFlOFl9PEWM19ckDlyFXNSZhF2cdQisd3kNOoz83dwlCraSQFbEvaQwKjh63VCs8V5cpXY7uFIdWypTmTuEBo9Ar27mncsGxZz7wrKcZHQ6BGZO0zu5dBPKkI3mG3kPalBqApDhgDrCR6CfG8NTykTqE3MkxL2SASs9rhEpDfRB9twfpNQE8GfNSqw8HYJlDae1MYetfhh8iwze5/zQIQQb0Q3cCfiYxdpXRbuAZ5cxR6V8aQGP0yfxpcz3awmgldjmMeTqllA0kI92sKTaySZylK0FnaY2rtYJ3UibYdY7+ErdUK9Lpp2oyKx0crUmRVmTo+ZI34GBHobR66vdJ2R2V0ZH0KjgyuVSLJJh69UCLUab8T7q5NnK2sqTp3Oao7nSCUivU5qtxnfucCDZI/EqmONtwn1CoFWIdKr6MMNXLnIzG0R6dWMEVQm1AUY2JWLpE6JyCxiT3KiKaiKSr6vCq6Qr4vgy5KKuGqZ2G6ij7aZel0sqYh0uImr1Jh5fWJLtCq0YR5brnA/uYqv1UidHaxxjdQ5INB2sgvnppghqcL2EWqiURHpTZxJEV+tEJuCNSNA0V1Sq7PSDkd6i1N/F320namRO7hqGX20TWDUmHrCeqSP8pwnByROh3uvPEpkNnGUCjOvhyOX8YwWodPG0cpYcgFfr+JIwhAzeHmdw5fX8JSugMjKDRK7h6NUceQyqdNetSzuJ9dXAYUwgQg9qD5qENn7zIPrq0aFZ7Q5Ta4SuztE1pMExhUi+wBbaWFKNVLvgAezL2GMWwTaLq7SITS6uGodWxaq0NjcFZwFRQSDsdXHmtTx1c6qBWWOhMUi0Hq4spjc2FKdebCPo9QwJyVOQ2FzmdzbJDI7nIZX8LUOylGRyOgTm32MkVAT309uZGagfZTBNq5aw9fbqIMiqdPnh9MbBEod/XgLf1ISLVenIyYeUokkm1QuP6c9pYI3aaPcyzF3+/xwei2zetWI9C6RtpO1Cxr46g6xtZPxP8Rj0gY1jGEna1W0Gd8pId0rkdoHOHIba9zg+NUtwfkwD5i51/GVPqG+h3pcw5G6hPougbaLelTDU3ZRjhrY4x185QqJcQNf62GNm+jDumi3yGLm4Up9Ft5NoZ+V+8TGdWb2M0T6k2LGoe4S6rvowzr2RNg7Iv066lETV+phnNSYurtYIzFvEVOTJvqgg3rUItKvEWpXUUddXO0KtrqPIfUxpV08QzQsDKlPqN7kQfA1Ln3ibfz+u/4Bv/9Lf49LH/zXXFn/HX5w/VGOv/phin/xv1L+5P/Gs7V3cr38a/zga08g3b2JPvo2vjZhv1vg6RsFPvihX+T5b+R49oVN8rUP8vja+/nON5q88r0+1/uf46DzCTqVD/Py9zrIw+c4uvMMt1+7yfUrlyiVPkqh9FFu3X0WSf8bbO+QIJ5kwEdxCB0FAa5tP2RJZNd78er1okWwgk76AZEfE3ihaENkzYokTH6safGQ++DaDkHGu4iy+1uyHzzHFf9fuGxahKt2x7J9kUTRw8cUPmxrTJMkU5r6zFLRelg+vqU2NM5aI/4y0MhmLGks3naaCOCml7Uzlo8xzKYdy9uS3eE77uo+lqyKpRUkznSsaRQTRZFoVCx1oq6pEbrWSs25hGhOI381+zibxSvLxzwJhdkjm2aczmfM0iSbgCzhmqmYeMyT1W0+i5lPI+bZ30/jhNP5PGM/CHvHfBpwuohYzJbQzIj5NGE+TVYsjKUpZPlEiScrzVIsk8CziSNvBbqMAi8LQ6KVxUM0JsQ0ZAnmFFORIGtV+Cvl6CxNssAhXD0eEXC4qznIUkm6DDECzyWORJtjqV2JQxFUxJFFGKr4nkbgG3iOgW1p+J6JbU/wvDGK8jq3vrXP1fqf0y+8l8IX3sHGx36e2ud+mYPLv0brC2/jmc77ef7Jj2O7X+V7t/qcmF9jeHIN7XiH0iPv4KWD3+P6pV/ghd57ef7aBzk5avFXz32cK/l/xzNr/5zXD/6I9mf/E60nfo9v3mxhDF7GPPoeX929xG/9/E/x0ff9LO/6uf+WK5Vf57W/+hyJtM+p8ST2cQXnZIup1iKYlJgZNWHzOFlnbtUJpTLhpMrMrOGebOKPt5kZVaZ6Bet4jVDKk2pltMNHmZkFtHuPYQ8v456sE6tF3JNNYqVEpG8ztUrERgFnvE6oFvDlPIFcwBisE6klYr2MN8nhTraJtTLuJEeolvAmOc79PqFSRbp9kUCucObtYA23mVltZlaLU2eHUKljHOU483ZxRyVCpU6o1InVJjO3i69UsCdFToP+6tR54fWYOR1+lB6gH60TKCXO/C760Tqj1x/jQbTLqdtBvnUBe7DJG36PM6eFdu8C3niThV1lYVfR7j2OO9rg3Gty32uiH17AG28QTLY4c+pot59gYTcwTtYJjQrHL32OH7kdglcvEHz/EezXP0WibTI5fpypWWXxg8d4+pf/Hs4v/2N41z/jr9/59+H7jzP6zl8SeuLfM5VqGPfWOXz9UQKthDXOZ5OKEqHWItKbqEfreEqBuVcnsaooRxu4Uo2ZvcvM7iPf2xCwMzNPoOWZuU1mTovUaggdqrrN1C2z8GvowwuERp65XyU0csRWEWuyhqdsEsgl9OMNIq2CN8lhj4T9wxxewpU2CRTRjLBGJcyTAs6kSGI2sEY55HuXiI2OUDjKJSZ3nyDUy0ztFonZxjopoxyuE5tNUquFeZJj7naZOR3CrFHxYNpDG1zEHK1nXvocvloiMmoEWoXYKmONNwj0ogheRpuEegVPKRIZNexJjlCvEqhCzedMSsRmjdAQvyQHRg1PExdegVEmceuEZgl9fBlPz2ErOaZek6kn+A2+USIwy/h6SdggHHEB5molRncfRx+tM/UbzMMGyvAinlrAV4ui5q2XMEcbLPwWqVPHONlAG17mfixAmOM7TxDqVQFxGxeZ3Lmc6WSbWSW1umpUnAX9LLgQv0AHan0FExP15S4Lry+AmdmF9htJH0faJjLKWVBRJdDyJFaFQC+wiMRpum8VsfUcjpHD0daZ+uJEPjTrhEYDc5IXFWdbQHsDq5nZOJrEXpPAruIaRdKgiT4p4BkCkpn4XVK/lwUXgksR2i20cZ7U73KWHqyYFYHVJLRbpEEH36wS2nVsrUSUMSpCu45nVjEnBQK9hq/VhBLT7RBZTSKrKS6YlSKBUSWy6iRO88fgdmWUwRpTp0LqFHGUy3jGOolXIHJLuGYJWxOgzSV8NHXqONI2U6dOZJQ5C7vERpu5u0OktzCGeaZ2N5t3dLPT++7KBHLq7+LK4rRWqISFKcGViwRalbNwNwMp1kitrvhaz4KJ0GixCPfE7l5vZs2DOvpJOatit3FVofObel0Sp4Uy2BC6WKeRBUs1zIk46Q2tGonTwJZKxJZoVhjjHOZkm8Ao4xslHCVHbDfwtDK+LgK9xGky8zvEdgPfqDALarj6Nq6aw9WKuGqFQG9gS4L+H5q17GQ5z9TrkjriYjLQm5yGB0RWA0sqEtvt1en4w4vrNp7SXl38+FrnoblAaa+CC3NUIzJ3SJ09bKmxOsE1TqqYJ2USs0eotdCOczgTMWkY376IfLjGzNnDHlcxhyXGt9dIrQ6n/g7D1x9HH25yGvSYe10md9ZwJlUircPcOcAY1NCPa5wH1/HlFuawgq+0YfEsodplfGsTd9LgQXIFT6px/MolPKnJ/eg65olgNsSmCBWcSRlfqREodc7DfexxScxMTookZisLvZpMrX0CpZsBMzskZpM0AxBP7U7WdGgQGQ0W/g6eXF6BFc1xBWNUXrUplqpOfbhNareJzSb6YIvzcJep3cYeF1CPN9/CpLBGeRa+0GEbw20Sq8Xc64gAQimhHq/jykXmnggwOL1OajezUL3OG8kuqd1APVojNuvM3DaTwy8QmwVmboPzaJdArRFoVRZ+B3O0gTJYXwWPoVlDPl4jsuqkrphV+HqDmd/HVQWvQh8VSOwukdVGPtrCVassgn3UQRF9WMOetFgEV4nMDua4gDWqMLV2SIwuc7fPqb8rtKtqBV+t8CC5Rqy3MIcF9EFOnNqbHfRBHk+ucZ7sr1Sqi7CPpwljhNAld4itDr7WEDMVtY4tV1Zfv6HRRD7J45si5I3sBtLhGtaoRH5Tz+IAACAASURBVKC08SVxgTt1ruJILdRBkUBvMvd3sKSMBaMJg8fM20M/KYmvOaNDbPXE1EcRnIrA7GNM6vhGl8AU847Q7nIeP09s38CYtHHUDpbcJPWukHrXcNU+c+8GntJBPykT6AJWGmhtIkO8bsmNia0+59ENMb06qRCbfeb+FRb+dXy1lzEb6kj3crhKg7m/R+rs4GfzNU+tIx/nhP0ng+KG+g6RscNpeB1PaaEc5/FU8Tw6ShVXqZI6u2JaojaxRiXUwy0WTpdIqWIcbeLKZaxRPjPH5HHlsphT6nXsSZFI2yHSuhjDAurRJsYwhytVsU6qJPou49tVAnUPT+miDUqZ4aSUqV57TO5UcaU+vrKLI3VRj6qE+i7mqIE6qOCrfZxJF30oeBWO1M0gmh3Mk1bGqBBhhSvtoA9a2OMdYuMG+nEH9bgs4JyjBta4jTlqE+oHWKMuqXWdyBAzEE8+wJOuEulPEahXiY2rAr4p9XEmuyTmUxiDPq50BXu8gzao4cgtXGkP7bhNqF3FHvdXzIrUEoGHKe9iq/vokx08/SqmLJgVtrKPKe+iDq/wgxcv8/jH/w1/+Kv/iPe8/e/wh+/8n3mu82m+tvMYg2+t0X3iF3mm/Cu80PkNOk/8PNerv4t09zrjw69yeOe75Db+kqeuXuBTH/uPfO25x/jd3/lZSuU/5Zkvb3Hv7pd5+W+v0G99kuv9z/CNL69zdPsKof9dbt++zu1XDvjut+p87jO/wcWLf8DR8deR1JdRjSMsT1mxJuJQBAKOZWfKTXcVYoS+vwoblqyJJVBz2aSIA6EsjYOYOEwIXAHaXF43hn7wFpXoUv0ZB+Ka13dcosDNrn0zS0g4zQKJhy2FJdwyiaLVBGM+na50pHEY4Vr26t+zhF8uFanLgGEZJiRRtHp8jmWvWhHLNseK35HdVkaQKCL0/VWokkQxi5ngXSwDkjQSMM00TR82KgLHJA29tzQqlk2KZWhxNkveYvxYpNGKH7GYpasg4fx0ztlixul8mrUpBJtiMU9IYp/z0xlni5Q0FjWU0/lChA+x/5BRMQ1IE3fVdphPE2Zp8mMzDNFqWPpYzxYzotDF90yS2CUMTMLAJInCrImxhGHGq0bGMkyIAj8LQtIsMBGNC8cys9BCNCuWwcSSRyEgn8v2RYDn2Cs+xdI2kmZAz2WCFfkBUegQ+DqeKxEEMmGYhRWugWNpWKaM40gCtqm9xkH3czx98Je0cu/lib/49+Q//U4++/5/wcHGu7iaezdPdv6I69c/Qb33UfZufJZ+/8/41rMfI/fpf8Wz2/+B5yu/zNd7v8XGI2/j3t0SLzz3YW7W38532/83X9/6NZ4vfYBnGo9x8vpLDO7cRhm8wne/WufX3v4/8u63/w+8+23/HfUL7+BbNz6Ce9jDG+5iDKriRE2uEUrC0OGNN3kQtLEHG1hHm8RyHX+SwznZJJQLxEqRRCtjDzcwjy4TygUWdgnt8FHeCBroh08wt6rESpFILnLmtrgfNZjc+Twzu8TMqRAoOU69JjO7jj3axBlvcuo1mTt1PGmbhdvgjaiLM95EP75MpFaJ1Bqp0SRUqrjjIkyv4U1KHP7g86RGG3dcZuHsoNzdYOHsMDXa+FIVayh+4JyHuyy8HtK9NXEylLUqQq2GNdwiNesry8e53xPMisPLBHKJWKmQqFXswQb2YAN/so033iRW86R6gUTLE0hbBNIWU6OINbiINbjI3CpD2kN+9Yss7DrWWBD0zeEac6kAUhVOKhjf+WN+5BfwrG18o4T1zU/xtd/4x4x+7id541/9JA92/xSOioROg8FoC/3eFqfDCt7RFrHfFIBLuURqdYj1Dr7SEDMOqSggiW4JV9nElfK4stBaWqMSM7eHPtziNCzjqetYk3XmfpPILGON11gEFUJzg9jK42ubBLoILqZumdGdzzP3q8z9KsZgk0SvkRq1jFGRR777GJFWIDFL6MMczqSII4kTMlfKE2iiPRCbgqkRG62MoyAAnefRLtrxNoEq2h2RXmeSVYqXtWLteJPYaBCZRXwthzkWIMpAKxEbNUK9iisXOYtqBMY2jrQuLionORKziTMpEWrZHtoUcMKp3RMKVauBNd7gNKzjaVXhcbcb+EYZU9rCUbdYRE1O4yaju4+jjdbh/nUSp05kVwnNCrFTw9UKSEeXiawGi6hH7NRx1HzWxtgicSvEVpXEqmKNt4iMMvpwTWyyrSrmaBN7skVqC35HoJYz6GmdxGwxc0QIl1gtQr2+CixOs4sQe1LEV+okZifTJzY5Dw+yTXWBwasX4PQKsVlBPrywAmqGurgAd6Rt5p5QCHpqHlveIrRKuEYO3y7imjnBqLCLmfWkhTkuYMslYqeOJW/hGQ1it4Nv1nH0MoacxzVKzKI2tpYndjsrDoWllHH1GmnQI3Y7aOM86mibebSLPikgDTYyTWmF2G1jKWVit0nkNpmGXQHTtOv4Vo3IaTALu9nFQAtPqxHbbTxVnDaGZpPU7ZK6LQKjSmjWiaw6Pzq9hj7aJrIawmhh5InMbXx9ndO4QmBv4Zk5Iq/G2XQPbXCZ07DDzG0Qm5UMRrrNWfZ3zo8xKlypiq/UMi5Bk7nbRx+IC7qp08Ya54iMygqm6ik5YrNMatfw1WIGfO1kDaMsVMtOiZegwNBokThdHLkqgJrxDcxxFVuqiy1+sIt+kie2W1lw00IfbbEId5j5HR7MDrJQrso86BGaTTy1RqDXV82gmd9eAWRtWVwQRVY9ax4VBQwwm9gYk0vY6gansWC2GOM8nlpn5glTQOI0iOw6sd3E16sogy18rU5otJl5fXy9KsINo87c72NNytmFzAFTd4/QEMGEq7SwJnViq48tNTgNr6EelzJ9owgurEmd1MmMH6OagPtpbQKlSWKKeYV0dx31aJMfza6R2i3ku3msUZXU2iG1uoxvX8KVSnB6HeNkE+lu9ufzm4Ijofdwxk1O3euYwwaT21toRyXO/KtoRyV8uUWgdJjZe4xvbRJqDcyTIjNnD+ukiis18OQarlwksWuryUmgNnClyqqNswy/PLlCYnTeElTMnT08ucbM6ZJYzUznXWPmdojNBvpgM2uLVN8CV1waQJbwRf2kRKDV8NWHzbZlVT4xm8zdrgj8XdHyWr5+7vVwpJJQlPodzNEW5mjZpigzdVr4ivg+Pfc6BFqZQBPf32Kzjj3J4ylFpnaT2NrGUzdFs0wqZHyekpg1WmUiq46rlZj6bRy1iDnZxtNKOKoIICf3xHRg7u8S251VEBAaLRylin6SIzTFHCHQdzBHDcFOsDqEZkPATfUu7qSGPS6LcNFqiVN3pZxNtXbE17XaIDE7Anap1vHkKufxPrZcxpwUs1ZQE1+vowy2mHo9zuIrqIM81qTMm7MbWBkcVDAyGhhyhcBuEdpNArOKpwrV7PjWJjNLqCrNUYuZe5X78Q3Gd9fx1Cqn0Q6eXsKaVFcfy2VbJtBF08KWakz962ijBvqoTmj1CcweqbeHMamgjUpM3WfRhl30UYvI3sM3ehiTBid3i6TuDVLrCq7cxhpXcZUaodFieGsN9bhMZOzhax1isy9eWn3Oouukzh7GqCqmWUov4yEc4Kvd7Ou5TWT2ss/HKpZUJtBbeFoTc1wltvoEeg9zVMc4qWGOapnZp4A1Ec9f4nQxxgX0UZl5cIAj1dAGeUK1jjspEchl/EmJk9ef4DzcxTjJoQ22VsaaJRtr7lwhNfvogzwnr1/IQMZtrJMqzriJJx/gSjuoxxXMkQj9tGEJc1THV3tMnSfRjptY4y6JdYU3p1/GOGmgHldIbcGnsMedlfHDGrfxFTEJCfU9tEEdV+4RanvYkx6xcRVf2Uc77jC6VcUcN0isPaxxE0/piRaLtIN50mFqP4kr7xAb13AnBzjjKwTKDdzJAfZkJ4NzXic2nsKXn8Sd3ODMfx5nso961EA+LONMdgnUK5gnPRLzBpF+DWu0s+Jd2Oo+lryHreyLgELdXwE2bWUfS7vJt194gvf96j/kI+/7p/zF7/wMn/3Av+Ol5+vULn6EW9/q8pWdT/Bc6/e5/MF/xrO1X2f9E/+GO9+rYckvoJqv8eT1db77Yp73/+ZP08r/Fl+7+Xma5Q/x7Rfb2MFrfOPFNuXiR+jUP8p+9y85unsVWfkKX3uxQHn7D7i6+yk++6lfoVb9OEfHL3J88jKmqSCpCr7jZkGEvwoSplmrfxky+O5DUGQUiKAizmYhgRuSRlPiIFnpS9MoJfJjkjA7hI8fmjWWxoyl/jP0kixMCEkTP2Meivc/jRdv5T1kt/jH2hjLMMV3vRX8MsoYFSuQZhRnQcj/y9abBkmaH3R683EjNuy1AzAGb3hjI9ZhjDGBWQvYxTbXsotAQLAII8kSMEKAhLToQBKa0TGamb67jrzvu87u6Z5DMyOkQdIgaQTSnN1dXVV5vvd9v29mVlV3z+jxhzcrZxT4Q0ZXVHdlZ3VWVtf/9/5+z+MvGRmnE5LUYvnm+0/nIuECmLlEHrwFfZBEMdM4WU5ZXMte/tsFy+ZJGpA4joPneWmjYhb5GIqIrSu4poZjqAtWRaokPQVqnszi5ezjeHqqJ43eog+NmU9j7p4cczyfLfSkcWr5WPApotBNZx/TkPk0bUIcz+eLoCNgNg2YLkIK11GJAh/HMpbzjzR4SM0fsyQNO3zXwnMMosAmDEx8T8exZaaJvQwX0rAjXjYjXNvEtU2O51OiwMc2DRzLWAYap7yKU6ZF6slN5yLTOESRRALPwbGM5f3pqrx8bGn7wiP0LWxTW1Z2PMdNSa22hGmOsOxDXHeC58q4torrGFiGgiwOsEwB1bjNN/6+x9e+nmFn4xM89+QZSuffy1bhfh5v/Am9i7/DmU/93xSyf0y1+3HOrr6HzPo7KZz9VQqffxvbj/48L1/7E/62/f/QLb2T5557kK8882Gebf9Hth76UZ5bfSffqH0c8XtfRji4zfCgjzq5xdO7l3jXb/xL3v62f8a7f/1fkP3cL/OPT32GyXeL6PtdYnMb36qj72c4Mtv4Yh7x5qN4QoapVkW8cQGzn8MerhGrZSKliLZ/cdmqkG+dQ751jkBaJ5QzuJNVJq8+RCjnCaQ8U62KM8ows4oYowuEWg5PzpAYZXw5jzVeI9LKTM0q9mQdT8phDFeI9TKumF1clb+MdriOsr/K6+E2oVLjyO6S6E18qUKk1gikGno/x9zqId9e49jewBOqRGoTa1TEX1Cd9WEWfZgl1OocexvowyyDV89iDNa54/cwh5llOBGpVUKlgna4ijc5BWqWcCdZXve7uJN11P1zGP2LvBG2idU841cfwhpeJpRzi8CmlAYXexfScEPOcW+6iT5YIeivoT7/AL1P/1u85z+It/dZdPkSod8Au0fm39/H0Qd+Dvtt/xXcrDC9tYYbdHnt8DJOv8h8L88begtxkhoafDU9AJnjMspBCoM79ns4Uh65/wj6+CLHfovRzfNMbl1GH+Z5I7nC5NYFQnMFT1vFVdYRD86iDC4QGjnuxDWGtx7Allbx1AyhkWNw43Oow/OERo7QyLH/8mewx3lCpYI1zjJ45WH6Lz9EpJVIjBL64CLaMA1SXKmIJeQwxmvI/Qt4ag5XySDvZ9EGOb4/u4IxXscYr2MJacXalepowzToiI0mc7fH4cuP4soVjrwN5INV1OFFxIOzzN3GYrqwhi3mCdQKxiiLLV0kcQoYk0uYwhrqYHUxg6gTaR3MyelVlOLiUJ8C9GKzytRJq/KGUCAw6kzdFjO/hafnEQdncbQM3z/exRAyGGImhTS6DfTJOoFRITSrzP3uAhqYwdPLS5imo2ZT/aVSWGgp0zAi1MvIhxeXM5BAL3H7xc9x5LU5CXrIhysIe5e4G+5w5G4wszvYQpHYTH+A1obpbv0k2Ep1rlJ9CXL0lQa2UEm36VaPxOwiHlzAEjLcjXrcCXtM7QaunMdbhBV3gg6BVsLXisy8BoFVwlTWif0qlpYhdotY8toyqJi6XWK7hTZeJ3HqaEJx0YxoEDpNxOEKrlEhdGrYWgHPqGOrVQyphCmXMeUys2ATXSwSux0Cq0VgNZcTEN9sErvdFM5ptYjdFrqUxzOqBHaD2GsT2I0lYPNecoXY7jC4cZ7AaKahhVwhMJrMvA1mXjdtFZgpqM4Q8hwFG/h62qQJ9ByBlsHX15h6eY6iCqayimuWmAYdpnZ9oevN4atF1MFlHCnH3G3ha+lBRhvkeCN5jGMvZU14Uo07wS6J2U0DN73Gsd/FEfMY4zXCRYNFHV7ElbPM3TQs0ker+EqJqd1i5rRR+2sYkxL3kscwJiXEw3X0cXEJFFRHeXyty53wGuqwiHiYxVXrzP1NTLGEq1YxhDx3k220cXbRsljh3nQXRykR203uJlexpQqR1WbmdjkON4idJp5eJrRqKMO1ZSPF16to40w6+ZjuoI7WcbR1bGWdmV/H18tYUnExU0kr4SlcsIY+yaGOslhS+U3woVRFOLjMzOuhTwpIh+u4Srq1N4UasbWZHjCVzjKsmLtXlnXz0a11ps4OttTEFOqYQp25d4XI3EQZlLCEBlNrE+l2Fl9JTRlvJI9hTYqY43w66zC2CJQO8kEOY1RKGw2TPIFWITJqHHldXDkNjjwpnZEYwyon7nUidZv9Fy+QGFvc8R/DGtcZvLqCL7e5G1xDOSgg3l5FHxZg9hTWuM7otRVmdg9vwagYvnaBqdUl0tsL/eU6idkhMTtYkxKOWMaXGyTmJspBCUdoEWk9QrWFI5bxlAq2WGRqt9PQV6sRm01mToe5k3IKXKVJZPaYOlsk9uYysIitjeWhPDFbvDG9irB3CbW/zhvTqxy5PZT+OtaksJxVGuM8llBM2RZ6g/6rj+ArZe5Gm3hKyqDQhutERg1HSu0f0UJRagk5XKlIbNaJzTpKfwVPXSUyC0iHFxb8ih7mJEtoVLgTdph5bXyjiinlSNwm96bbKKNUBa2O1+Du0/h6E2NSwhBS/okyyGEIJV6fXUM8XEMbFTgJr3E3epKT4Dq+2iHQ2+kkQ+viyU2m5gaJ0UE5zBCode5G28Rmk8mty7hSdck3SbkhFe4EO3hynfHeJUyhxNzfxFNr6OM8sdXBVWsYkyLaqECgt3HVBqGRWjPMRcioj0u4RgvXaCCP1pEGK0zdDoHaZHJjLWWNyVuY4za+tokl1Lk3vYY6yqJPskTWaSDYW6pJjxa6Tluqc+TvMvevYys9lFENS27j6V0Cq4c6KRFaPYzJDtq4R2w/hqdtEJibaOM68qCGIXQR98vooxpzd4fITANSjp8m0DeRD6sYkxqJtY0tNvHVLtJBAUtsEBmbBHoP+bCCfFhl7j7GSXCdI+8qvtZFGaTtD1uqoI7yeFo6TZIOcpiTGqGxSWRu4aldxIMCc+8K3HkW6TCHIZQ58rdInB6xtYkyKOKpTU6CXQKlzuDlM/hSmbnZ4m64zf6LDxPpDY7cHsYoR6jVsRfTD+FWDuWgsADZ1lPQ+LCIMargSZ1U2TlqI+6X8NTO4jE3sMUWob6NNmjhStt4yjZKv45wu4QltNFGNSZ7OU6CJ9GGDYTbJeTDKuLtMkq/xsy5hiV0MCctbKHDsf8EwxsFjFEHbdDBlXbRh6k5xBin0xNxv4w2bOCIm3jyNq60hTFqE+mPYS2CCmO0w8x+mkC7irRfJTGfwpOvYwyvMHilSaI/g9rfQO13kA/qTG5V8eRdtEEHfdjFlXawJpsoh610FiKnzQnPeAx10kMTNpCHHXRxE3XSQ5xc5dknHqR46fe5//d+nN//lf+GbubDjF/5Et/7u23y5z7F3+5c4vY31vm7zvtpP/qrbK6/kxvfLjA5eIIXX32a1bUP8/S1z/PpD/0sW+X3Urr0Lr71lRyTw68y1v6Rvf5XqNf+hqeun6XT+DhPPXmGL39lhcu5P+Odv/2vePLqF1i/9Kd89oE/ZDz+DmNhD1EU0Ux3Ca50LRvLMPFsJ2UrGGZ6UdpN5xCnwMvIT/kVzvLP+yRhgu8G2IaDpVsEboC3aFoswwHbWZow3NNmRRDi2RGBF+K5NoYm4ruprtS1XHw7Ig5TZsSpljSFVnpvYUk4P6BXPZ16uLaDrqgLc4nL8WyOswgiTmcZp6FMqi1NlhrVU2XpKergrbdTg8hpcJGcMjgWLY1T8OYpvyKKIkzTTIOK42mErcvL+Uc690hhmUngLlsV8/hN68eyVRFFzKPThoXH8czjZBZzMnc4mdvM44CjJPyBhsbJLOZ4GqX3GwSL+4iYhgHH04RZFDKLQqZhsHx7FoYkgU/se4SOwzQMSHyPeZx+bOS6TMOAyHOJfY/IczFVhcCzSCKPMHCWnIzQd4hDF8fScE2N2HeWYczp5xw4ZqpnXbY3nGWr4hTAmepQ3R9QlqbBRhqQuLaF6yrEkbeovCSL6YeB4x5iOa9hWd/Esr6LadzC8RQEQUBSdFTTQbVcxuIYz7cZT/b5yjNXuL5dpFX4POcefB+Xv/BHtBofJLf+HjrVP+GpnQ9zrfk+NnK/zaVP/TQPfuB/4Budd/C1zm9w66vv5W87v8RXO7/Ct7fewd8338HuIz/Hd758jsn+Dt96ocz3XrvC7VvPYvdf4Mb1Lg/+1q/x2Z/8Cf76Z3+UzQd+mcG3P4Mj5ZH6GTylxr1wi2DSxTws4os5pkYO9eBhjP5Fjsw2kdQikHJM9RLW4DL2cAVreBmzf4lQzuGLGfSDC/hiBme8itm/hLp/nkQrEUhZPGEdV8gxNaoEchHl4CKxXlm2KeZ2A1/OYk9WccV1TrwGiVHCFdfR+heI9SJzq4UrFDh22rwRb3M32CBS0yaEI+SZGi3UgzUitcZdfwtjkMUa5ZlbqTkk0LZw+pfwhue442+iH1Y4UTtM5RKvz68QeXW08TrGYYYTrYtxcxVvmCfRKhx7TRx9BVdZwxmuYt68QDhYJRYuYY8+z+jWR/ClHSK9xd5LH0cbfZG5WSEaVzBeW+OO1GTq73I0qTB/8Rze987jm13G++vsZ97JjV/7Yfr534KbOY5fznN8o8VX/vDnMX/pfyH82f8W5Xd+GP7uAd549QLCOMNQK+LJOaKbZzgaZYiUGrpcw1KzWOIF/Ekd9/Aq+t42c3sb37qIJ/RQD1bwlYtog4cI5AKxtklk7BBZW4TmeWZOFU9qId3KE8hVAiVHoKR60cA5g6uv4UgVzFEZT8jiT86TCOfw9r+IM7jEVFtDOfgYU+dvmNoPE8jrGIPLGONHuKtsMJVaOOMKk/0VXL2INj6LLz/KPf8yodwgkdtEozonco/ZpEk0rhJLVazR+oIRUMVTimiD9cVOusaR20M+WEGdXCC0i3hGHmV0GXm4gjbJkThdHLXOeO8hjoMaR34DbbSCNlzFVypYQqoq8+QqoVbHHOdThetwndeTLVwlj3x4EUfOcxJ0sMUstpjFlfPM3OaChZFBHl0gsqscRxscvProAuqWtgk8PUditYiMKr5WxFOzWMIqsVXBFnL4ahVzsr5oghSYOg08pYi4fwFXLqQfp9YItDqekr59EmyhLza1zK9xJ0i//vRhPqXMLxSGkd5ianYJ1RaeXOfY21qS+z2lTKhXScxTlkmV2GxgTrLYQp7EauDKJUY3z+KreaZ2ldiqYApr2FKGQC9iSxksYQ1DXMVRcxyFLcT++VTfaRaxlSymtIYpZQiM6oKL0OYo2MbTagvbQx5Xy2IrGUKrjKcXmXpNHDW9Qj912wsVbDblHqilVIepFAnMtAGhS3l0KY9rVDGVYqortep4RhVVyBI57TQksds4eo15uJVenVwAPj2tzFHQxZYLBEYVWyky89rEdiOtTusZ5kGdwCxhyzlen+2gjjLpgdpo4ch55m4Lb6GXjYwK3sIqczfaSEF8Zgdh7yIcXeHIaxNoVcY3LzG3t7jjXyNQW4xunIeTa6kStr+C2l/jxN/iTrCLvL9OoDZ4Pb5CYrVxpfQKdGzWOfLf3GNPnY0FQHPRqpAqiwp0+nun1gNLrHDkb+NpDYxJeVHZbuIoFaZul5nXRRmupYdAvYajlEmcNo5SwZbTgMPX0xbE1G0v5xuhWSe2mymo1Khhy0WmXh1TWseSMpzEPTythCXlF+FGncRtoE3WsOUFF0QuYsslEqdLaLYWRpA0SLLlchoy6anhJL3q3CLUNwj0XgrN1HuYQj3lUmg9hP0cxqTG1N7BUzpLyKY2rGCMa4z3KxhCl9i6iim08ZQettDEEZq4YhNXSnkQ2iDPsbuFI1aYO5uo/SyR3iY2m7hSGeVwPX2NKQ1m9ib2pEaopvOemd1DOcziy01cqUGsb+DLHV6PnsAS8sydHsaoxNze4cS/iivV8ZXU1HNkbWOPqxzbW4i3VonUJoFcI1RqeFIZc1Qk0lvMnfSqryfXuRvsYguVFLyptAjVNp7cXLQCKsysTWbWJsaojCM3mDpb+FobfVxeWiJOJyGR2VtehT8FMUZmb8k4cNUGvt4iNFpYQnHBQyrjS0UCqYgh5gmtRsos0So4YgFXLBJrNdyFktoWs8y9FtLBRdThCqFe5shvM7zxyLKh9P3Z9oKnVCXUy9hiGgz6bgtDLWJqBSwtT+RWMOUVbPkypnQR0+ygiDnmXhN7mCESGxiHeeZeHdu4gDUpEmlNEqtLZKRX8S25SeJeIXJ2mekbWJOU4+DZu3jWNoZQI5DrTNU6ar+AI6Tq1Jm9hTEqY0+q6b+xvcVg7zLKMMfd6AqJ0cEcF/HVBjN/i9Du4iuNtEEjlJdKzKnVItSrqIMVXLmzsFs0UYfFBb8lw0m0hTbOYEyKHIc7hEYLbZRPFb5qHWNSWrStdnCkNpGxhSt3ic0dzElzwbW4wsCpMTt8ljcGX8KcZrj6yv2M5B2M4TWiuIM8ahGZV5mau+iHJXyphSHUcOwNRKWWBsZGD0vYRB9so/Y3SJzHCNw2k8lF1Mk695IvnXzCkgAAIABJREFUEWpPMnytgS1tELkbeE6HwSCXNnGEKoHYweq3CMRt7gVP4Skdxvvr6FobW++mGlKhSaz0CJUejtgitraZBV0Sdxd3wYFw5TbWpIYxaHFkPksk5giUIp5eIQp6DIdrSJMctloh0Gso0kVsI4ut5Zi6TUK1hjMs4o+reIMqodZG7efxpAaB2kLcW2dya5WZvUVi9ND7TcxRi1jfRB+UmdxcxxXbuEIXe9zDGLVw5U0cMTVzGJPGQq1aQh2WsMUunrKJ2q8TGbt4yiaxeSVtWkzauPIWrryFPkxZF+J+FV/dwZW2mNrXSexdxns5zEmLxLqKOWkj3K5w5D6FctjAnHRR+w2OvacI1CupUnS0ydx+Gle8ijHqMHee4vvJ1zFHV3DF67ji1VR9KmygHvZQD3tMzaexxjscvFjEkx4jUB9HuNXE1rcwlQ0cZQthv5I+TnEbe9DFPGwjDHb5h2cu8tH//L/y//7Sv+Q3fv5HeHz7PK+8cIXJq1+m/+1XeOTjf8E3n1rj2fr7eb7xHp7KvpPdyp/y6mstDpV/YHs3y/PPVnmi/Vdsln+Xzda7OTx8nL3972FK38WWv8Ozj1+iV/0oD37sl9mo/Bn1tfdSvfxuVs/8HtkL72Gr/RmubF1EEl/BtCRkXUMx3eWh/pQT4Vo2oe8vgZSuZacQy7c0Ck4nEJ7jMIvnBG5A5EdEQbzUkkZBnE5BFoyKwPVwFvfpu94SsHk6sbAMc/n+U+VnvIB7+q67nJ2Ep7MUJw1OpnGCY1rL8MAyzKW+1LOdJfTyFKtw2uaIF0HH8vEtWhpvtizeBHoGi1bGqab19PdOIZ2B5/1gAHJqMXGcJWfjvrtHU+7ME2xdXpo/ToOJ0LWIfWepI02CtFVxlITLwOFkmjCPU25F7FvMY5dZ5DNPLI6mNiezmDvzhHkcMI8DpmHKvIh9h9dP5tyZzbh7NOdkNuUoiZlHEbHvMQ0CpuGbIcYsCpkGAaHrMI9CIs8lsG1822Ia+CSBj29bRF4aWCSBz+HeLXRNIvBswsBhPg2XrY4k8nEXocxpUyT9HNLAYsnqiEOSKCQOF/WaBcPiVMsahz7zabKckqTMCpdpnE5MplOLJHYXcJM01Qp8C8cZ4/kDVPVVLPsQ3RximCKKMsEwJVRzwkTZRzdfw7Jv4Lk3EEdfRxp8hePge6j9Jxm9tsXwdo9X/iHPjX/Msl27ny/1/oynmn9E/vO/yOqnfpZH7/9hzv75j/BY5hd5fud32bz8f1D4zP/ElYv/J5sP/zzffPpBntj9BK32X/GZh/6A3e3zjF96lsGXr/CJX/v3fPi/+yHe+6P3kXn/T/LV7ruwJ3kCo53+ZzbOMFO38CdVYqXEkVXiyCqi7p/DHedJlBahlMMcXObYrnPPbyPvncUaXuau18IereJO1vGEDIGYJZTzSDcfxReznDgN9MML+HKBqVkjVEsoBxfxpDyelCdQisztBp6UwZezeFKGqVXBGq8QaUWs8Qrm6DJ6fxVXKBDrtdQsMVgn1mqESmUx02jgCiWcSZETd4NEb5LoTYxBFmdSJJhkmSk5ZlqRe94m7qiC089A0IRZjXmwiyVUSNQG33c3sG6vkohVAqHGkbmJMS4RKk1mSpNjuYnx2iWiUZFjvYF44wyjm59GG3+eWXAJcfgZTPEMyuFDcNwglh9GPFjD1SpocgZVyiANVrmjt0BtYWzeD/vn8SdniNUL+F/6U77xrv+el9/9r+HKJ/nK23+UF+7/CTgoMXnlPJMFHX0mlpjcPMtYzHEv3sRTLiDsfRRPfAhzcI5ErxBYa3juFwmtdVx1Ja3x67scG08TCJtItx8m0B/iJCgzuvkwnlRJ1ZZeFXn4eRztIY6Ti/jyKq6YwRPLWKMMev8Mvvgo5uABpFufwB1so+5VcMZFfKmIM67hT3aQb1XwxDqJsI6xf55EqzC8cSblQUhl3FEe+dXzuFYOQ76MMjiLNjiHI67gqmvo0kVMY4XYrCAdnF+0DWoY4xzywSqx0SQ2mmjCRZTxBSK7TOzU0Cbr6EKembdB4vQwhUtY4mXuJR3mboNAq+ArFeZOL7WjiOXFbrtGYjUxxhmmdoPIqDBzUraILWa5G/UItDJTu44+WiPQyhz7bQxxhdipYcuFBf+gjq9XUMcr2GqG4Y1zxGadu1EXY3IZW1rDV1PQqT7McuS3SawavlpKmwxKAU8pcOS1UPqXCNQarlzBU6rYQhFjlGNmdwi0Or6S1pFDrYWv1BfQvNbyZgwLHHvbJGYXY1TAGOUxJ3lsoUBiNUisBvLBZRwpJe0nVgNPKRMZKSPBEQtM7SqmsIYrZ/HUPIFWILYqC8tKCVvJ4Kg5IruCJa8TWiUiu4Kr5bCVDLaSI3Ya+HqqmFMGWWK7hasWSdwaoVUidqrETpWZl16pD8wqoVln6nYW2r4mU7dN4rSWBP1TWGNgN4ic5jKgsNUSlloi8TtMg+4yoHD10wlKHUupEFgtfKu5bA5YUh5Pr6SHa7dNuAhCQquSsjaUHPrC/hLZ6XNsCFkcKcfUaTC168RmlVBPFbOmkMHXSiRmL+UICHl8tYR0cJHEbGILZWKjizVJmz3W5PQ5qKVKYblMbLSIjNTA44hFjrz0vvRhHkcsczfcXWj46nhqg8Tukdg9XKVObHWZuZv4WpPQaC8P9rZcTavRZme5jz/yd/D1UzVoKZ0q+R30SYbIquGoRTy9jD7JEBipwSM0a/j6Akqqp42K0KzjaanJY+q20xmImiV2qhji+nIW5SjFhY60QWhV8fUSupBh6rYxxTyWVCKy2hyH27hqeakvDYw6nlpb7vk9NW1OuEqbQOuljAqtiyO3CPReemgRGujjKpbYwBjXUPqlpSUk1DeQhw18fQdT7CDslzBGdXylgz2p4wj1xfPUWbx+0ilVqgat40o1HKm0DCscsbKYajSxJlUcIdVZaoMcrlTjXvQYzJ8iUDpMbmaI9U2mdotQayDsrTF3doiNDfRhEVsoERsN7nhXmNxYJVbbJFqbUGmg7K/iyxXeiHbwF5OQQG0s+BUl5IMMx942M3sDf2GsCLU29qSKKzUwR2UirYMj1peTD1OoLkGLp8pSfVxGGRSYezs4cgNLrOHIjWVI4Wtt1FGBxNnAVdLp2czuEOt1jMEavljgJN7CEHLp68xskJgNYr2Gsn8Zkl1is0aoV1AHl+H4CvfiDczJOuYkw52wx9xtEepltOEqr0+30jnVgglzJ+wRmBVstYAuZPH0lP8gD9Y5CXcwxTLCYZGjYAd9sMZMr0PyOMagTKB3Ge5dJlRbHLs7GKMywu11jvxd1HGJyNlksLdGJNWY6p1U4ToqYattLKlBYmwQSk2+P30CX26iHOaxhRon/hVO/CuMbqxgDEucBDsEahO1n3KkTvxtjFEB4fYq5qREoKbKYVeqLkNzW0hnXpFRS79OjVQ3GuhtjElxYTPpoo2z+FqLmbuFJVZx5AaOXGfqbqEM8ujjErbUJLa28dQOltDAlloceVdxpBb6uIbiNrgjPEE86vDVvT+n89K7sKfXCeXrWGoVW32M2HoST9omEDcI5S6e3MbVWqhSBVMsp1BbbZNA3UG4XWbqXMHV2qnxSWngCC0S4wqevIGrtgmsDo7WxlQ6mHoT390icq8SmFeR+w1sscfcu4qrtLDUNqbYINR6WMMqc3MbX+mgjqvI4wrGpERibeOI6WtKOcxy5G5gT6rItwsEQptA6mCLTcRBMdWuDvOIeyu4kyJqv57OVyZNzFEVZ1xBO1jHGeVwRlnMUZlY7+JJDbRBgXvRY/hyE31QxBHr6P0mxrBBqPYWINwq9qSBPqjjiZvYQhdLSMMIW+ykCtzFDE0fV/GUzdScYuwyvJHDlTZwxB6O1EMd1In0q7jyFtZizuFIm5jjLvqwjXLYwJE72GIbbZgyKhyxh6/uYE02OHKfxFO2OPaeYnijyIn/NJF+nUi/jjbYINafINSuEKqPIe13eCN+nlB9ikB9HGm/SWxeQx/2sCZbaIMu0n4T5aCFJ+9ijjdQDtt45hU8YxdD6KKNWhijDq6wiT3sYvbbBMYzPFH/Kx58z7/lHT/9z/nj3/4pKpm/Rh5+B2HvBWaqztPbNR7vPMxzvU/x0tVP89jau3hi4yO89EqJF197nAtn/oKnNr7Iy8+dpXrx13jmsQ/y91/L8sILT/LSC1d45vo6f/vECt/8aoZW4YM8/Km388W//g3OfuZ3qRXvJ7f2R6ytvJ9nnikgKC/Tn9ykLw6RbWPBqHCXUwdvMaE4PWyfNgtOWw3uIjg4DRGSaIrv+PhOav5IJx8xcRAT+fE/CSpOg4nTmcWp9cM2rTdZEIvHEgXBMkCIgpCj6WypCz2FbkaLMOV0rpFE8VKrmoYi7hIQugwtFqrR01BiGsdpiLLgWASut7SbnAY00zgh8gMMTVswPd4EfiZRTLRgY0R+sJySnPI4fNfjvjvzhHvHM2xdJnStfzL5eGurIgncJaNiHvsLZkUaXKTKUo84SD/2eObz+p2Y42m4CDfSZsXJLF4COtMWRsTxNOFkNl22KSLXSZsWcZQGFkEaPMSeh29bJL7HNAyYBv6ybRF5LneP5iSBT+S5+LaFZ5noqrhQhNokkUcSeUSBQxx5OLaOa2pLs0nspyaT0885dK1lMPGDzQp7ORF5K2Az9L3F9CNcqkynUwPXVXBt4034iOfguSpRpOEHLp7noKgCgniIG4hY3gGa8RKC9E2mybcY9ncwtS/hmU9jK4/Tv9EgNp/m1W+v0y5+gF7lz6mtvpvapT+g8PBvcq30PioP/Trts7/J3+Z+h52zv8TzvXfxwtX38cqzf8H9/+k+Gl/8ef5h536e7N3P6rnf4KMf/3ecu/xevvxMFvm1L/PSboV3/psf47/80L/g/T92H9c/++u89vRHsEcFQiMlQ6uDNUKhjTsqc2w18cU1pnqeRCvhTfK4oyIzo4I7WUPdP08o5fAXgYQ7WU/hm4PLmIPLuJM13Mk6sVpAP7xAohW557eZWXUcIUusV4i0MsZgBWu8TqSVueN18OU85miVWC/jyzlcMUOklQiUPLFeItZqCztIGXHvAvY4x9RsEMhlpkYDTyxz4m5gjwscvvgIR3aHQK4i3rqEMylyrJVIzB0C7Qle/dpZ7trXscQWoVFhql5EH9WYmhsEUgHl5sNM5RzBOIc/qnBiXsEaNQjEFt6wRDgq4u5nsW9n8foVZlKPxLiAfPAoSr/Md752jm899wgn4S7a8FHm9gXU8TqKsI7hVZCsHPs3Ps8bZg2iLWZRD+3FsxhJCcl6lBuZ/4v9v/4p2L9I/A+fJ/8HP8b1t/8QyF2i4TqJ10HprzPTG6hChpujs6g3s8RSllh+GF/4LNboERKzjKNVmAzTQ7suZPD1MsaowFTbxBuVicXLzPWH8JU1HGEVX81zEnYI7QLTKEsYnsPzv4A7WsUfrxOJawTiCneDCtLh51DGn2MaXGJ86zL9m5/hTpLq5yY3V1D650ncS4wPPkYgXmb08oMcu1W0wQXUw8v4QoVYbGLuFZhMVlDEdRytgDK8hD5ZI7RrqFKWQf8i+mgVV07tCv1XHybUqwRqldGNC6j9LFO3TGQVGN9+BG28wtzr4KkVDl89izYqwOu7aKMLiAdniM0KvlpGHazjKenMwxjnF7yKKonZJDbrqIMV1MFlpnaN2KxhTlKw3fHCwqGP13CVAoldZ+pVkYeXsOUCU7eLOsxgCFmOghaJm267HamArxV5fdrFVTKEeilVpgpFzEmGaGHYsMUskVFd/DCeXfxaJDaaBItmxelhwBaKi2ZFmSN3k5ndW8xXqiRGCnHUBrkFfX4La5Ju0o+8HlO7hdJfQRuu8Uayw9RuIR1cSsn6chFfraQmFLnEcdDCkbOEepGZWyc0SvhagUAv4ik5YrtKZFfRJqvcnW4QWhUiu4otZ3G1Ao6aJ3YauEoFX28S2+kP2CfRBqa0jqvl8Y0ivl7CEDO4WhlPry4hiqeTgshqoAzXllfrT6/YJ147ZVNYdSylSOJ38K06odPE1SuL6UgLV68zD7eW1pDQbhM5bY7DTeTBGpHV5PXZLqHZIDBOzRgNQrOJo5SJrAZzv8Pcb+FpBRK3hqfncKTUJBObVRKrtmxU3I020IarOEINa1KC2VXkw0sL/kSFN5LHkPez+HJqw2F+jYOXH0LpX+LY7zJ3u1hCCVfOcjfq4qsllH7aALoXPcaRu4u8X0AZ5LgTX2HmbSIerOMqdY6DHfRJevX1NLTQJ0Viq8vc3yI02suJSFo3rxJbHY78TY6CTRyllGoUwx6ulsfTC0zdenrz6oj983h6gaMwhY46amnJ+tAnWUwpz8zrLEw3BUKrROLWseQclpxfgjctqbhU/3paCVPMcyfeInE6KMMMplBcPNenQNt0smOKZVy1gSPXcJU0jDgNKSJjE2NSw9e6xObWchZiCQ1MoY6ndJZmEF/r4uk72MoGttzFU9NwwxbqqelBTjWkxrDA96fXiY2UP2COi9wLr6APC5jj/ALy20XYW8EWKljjClNzE3Gpii6TmF1Gr13GHFWwJjVCtYe4lxqHAq1OpHeQ9tOa+czeTNkTeg1rWGFubmINS8zMHs6khNHP4kllEr2xgDs2F6/v+oJhUWJm9Qi1FvqwhCc3l60KV6wTah2sSZVI6/yAujLVvraWMM3Y2lgyDiyxRmh0l8HGKZDRlmuEZgdPSQGdR26PqdkkkEv4YgFdyOHpFZThWjqX0WuEagV7nCVSUlOOvXgNuXIebbi6COuKaIt2RcoWyhCbabNu5jTQhqvMvRaRkSXQsnhqjsis48hVfL2Dr2/gahvI+wUSo8vUqOOLOVwxhzYoMPOu4+nXMYc1QrWLLTRSjovVw1JqeGYLU6lgHmSY6S2mZgdfq2OJ1dRaIfUwBw18pYUvN/GkBq5YTwG3Sgt9UMQcl7HHJexxKTW16G3chbrUl+tM9Q5vxNdQ+zl8pb6Y7zWwhDyOVCA2athSbTF3So0+sdUhslqoowxzv4cyKKEMShz56WRCuJ3FVdoceVdwlTb6uEKgL8CZQo3RrTUssc7U2SY0ejhOg+mkQ+w0yH39P9K8/R7koMFMu4Il1pj6zyIPukj7de54T+JOGsR6K/261cvMFpBOdVhi5u4wdXaY7OVwxQ5HzjVOrGsIN9YxRkUSq01i99BGJWypzcy9hqQ0kJUWmtrFNXcJzCtowzrWqM73w8fx1A7GuEqodLBHVcxhBUdq4pk9DK2FO2ki7+WI1DaB0sAVK6nOXC5jjNawhz2cSY/EvIJ0UEw1xM4Gc71FIlWxDjeY60+g7lW5/cI5QqmFJ5QJ5BL2OIMj1Ii0TjpR7RdIjB62UEPez+LJDWJtF+2witovYU0q+HITrV9CH9SwRm0csYc5buMpG+ijRtrYEpvI/SK+ulC4jlpowwaesrlkUkytxwj1HbRBevg3Rh2McQdX3sKR0mmHr+4g7hdw5S622EYd1FD6dYxRm0DdRT5o4MpbnPhPIR/Ul6YOR9wh1p/AEXaZWteZO1/i8KUSsf4lHOEavnwN6XYDX9nFV3eYWtcZvJpfzFi20AYtbHGDmfM4nnYFX7+CeFBjaj+OI20SKDtohw0iZYdYf5rntz/DI3/0c3zkt36C3/53P87j2+vo8h7K8Dba8Bbi4ff47vM7NC58iC9XP8FTpQ9yrfshXnwtw9efK5I5/36Um1tsZf6Q7Bd+ka3yu2lXPkxm5WO0Sg+wfv4vKKx+iKu9z1LNfIhW4a+40vwsrdzHqZQ/xPr6B7j62DluHXwVQX6VQ+EmA3nEoTTBte3lAX6WJCn74S1mDtu0sBeQyRQS6S75C+mhPlzMPFKIpu8GS/uH5/j/v42K9PC+mGssQov4FHDpvwnJPGVMBItpymmQ8VZAZxJFWLqRtiTC6E01aRCgynLKkljcZxq++Ms2xamO1bMdDE1nlkzTecqiMXKqJX2rNnUJHvWDpalkGeQsJh+nmlRvMXfxHZf7TmYxr5/MsXWZ2HdwTW0J1jy9vbVZcQrRvDNPFm+nbYpp6C0mHeHSEHLveMrxNOLOPOF4Gi3bFWnQESz+fMJxkixnG/MoJHQdZosZyDyOlvOOaRgwCwN8y2IWhsS+R+J7xL7HcZIQOHYadCxaFb6V8iGSyCNYhBVx6BL4NlHoYlsa945n+LaxbIl4lk7oWssGySnEMzWFvGkbeas5xLFSjWoK3/SZJfECtOlwdGTjuQqhby+9s5Ef4Fg6jqUiqR666WKaJq4vomsvEocvErhfRxGvIfYz/P1zH+f5r36Uwxvn+fqzH+Wlb32Rb33l86yfeQfly+9lo/QXXGv+Fx784C/w9489yNe2/pqvb36c+iO/y+qHfoa/fPt/Te5vfoHG2f/A4bce4vHyH9B49Fe4uv47PL31xzSKv8/m9l/y/LezaPJzWAfP8VzpUR54+y+Sedv/xgd+/D6effi3GH79AbxJ+o1eGxXTff6gTCjVCcQi7mSdQMpybNdRb19i9PIZ9IM0dDhx6jjjVd4Iu3jCOoOXPsfgpc8Rq0WM/kVCKccdt8GxXWNmlFH2zmL0L6XKSrmQzjykPLFeQbh5hiO7yZHTxJ5kOHKaxHoZc7jK1KyhHl5iZtWxRmvMrRahWiFUKuj9NXy5hD3Okeh1Bq88gjHIcuz0mJltDl98BGV/Fb2f4cTdwBrlmNws8o7f+Rl+4W3/Mz/9I/fxgd/5Saq1TzOWn+G1F84hH+S4G27jSGuMbjxAYqzjCau4wzzOoEysN0j0CsbwAubgDHfcEqG4zuh7D3Gstblj7/Diczn++X338c8WtyudBxjfyBMpNeKoytHeCt+/leFu2MQJc0jDsxy8fJaR0uPLuw/we+/5N3zygf/A3135G14fbIG9zZGwBkkVXrvEnZsPcWRcJnKyxGYVZe8iM6vEPMoRDFpYe2scqVnm6hpzo4Ej7PKLP/ND/OS//iEOXrqCeNhlf++zKNLnMOUzaPvneMPcxNvLYI/PMXcyxFYGebjCwWsZvvPNC4yGDQbDAqG4gjX4Aneciwg3PokrZlAGFcaHVV59ZRVNKqKqj/Didz/EJz/yUzz4sbcR2ll05dOo4icxR0V8pYyvrGOLFxjd/DT2+AxzM8+xWebwxhrGuMa94Cq+UMMdVYnUDUJtG2PSQR9liIwqrpzDU/OMb53h2O8RG23kgyyjW1/gOKwzdap4agFHTsGdx15az7bEywR6jtgqo49WsMUcjlhMK796qu40x6lVITLq+GoZS8guWw0cX0Efr6Uw1EWA4CmF1E5i1YjsEpODc5xEG9hymanbxVGKyMNLmHIK5VMOL6OPVpi7NWxpDVfOEZvp3EQbrmKM13HltGUR6hX00eoCbFnHXShZZ3YHT6mSmC1ssYSvVHk93sUYFVEOM7yRXFtAM4vM7Q1CLdXNirfXUPs57kVXltrFSK9xN9xchDZrmJMsidVg5rSZ2i0cMTWiHHtdXCWHOVnFlbPLgCLQCszcehpcWFVsOYcpZjkOOyROndCsYizCMUfNE1o1bLlMYqcHZUsqIvUvM/XqGMI6kV1NuR5mFU+rkDgdPK3G3N9Y8g9suZjqMeUiR0EPSyoQmnVCu4GpFPHMGp5ZYxp0Caw6rl5BGq0ROR0ip4M6yePqNebhJp7RwNXrGHKJ2E6heaHRZOZ2mbpd7IUeMLbbzLzNtGkglwiMKoFZZurX0cXLGNJljrwWnvImfPR0ynMn7KINV/GkRjpV8ro4Up5jv4PSX2Vmd3GlOq7YwhZqHPvp86ENV1IDj93GkcpY4gqJXSGxaxij1EqRmBvE+iY3v3MWY1Ji6qSQSV9rMnM38bTGEhjoa83F4aCAq9SZuZs4Sg3hYI2Zu4kt1Zh5W5hCCVMsYUklZl6X0d45pl57oZ7N4+o5HDWDrWaYBw0CM+WsGEIuDYwWphR9ksWSChwFPXy9SuLWsOR1bCW7AMkWF+2YNpZUxNOLHIUdLCmHMlxltHcBUyxwJ95BG+VxlOJCJVvF1+t4Wp3AaBGZXcTDDIHWw5jUUt6F2sGV2+ijKo6cGkHuhNdx5BbKoIQjtZg6O5hCHX1cRRmUuDt9BrFfRp80CPRNZs4Oar9ApHWItQ53gl3E22vLVsRpUJG+vtLXoz7KphpZrbloNzUJ1Q7GsIw2yHHibzO10nnH3nfPMDW3uBtcY/DKKsPXzpCYbY69HSY315Fu55haG0ztLv1XHkW8uQ7x47iTKqNXLmCPSxxZXRI9bVYkZjdlWsg11MMsvtLgXnQFa1JC7adzk0BtE2mdhZa6zLG7Q6R1sIUad+NrGJMKsbXBzN3GEmt4agtXaTJ1tggWbYLT6Ud6ZT+FMib2Jo7SIDDaBFoTSyihD7O4YpHXw01mRh1bKREsWlCx2UAfri/akUWcSR51mEKQT4Iu+mgVW8ziqyVCvYLcv4SnFPHVNJw4eOWh5fdGW8xiCRl89RKeconQyOJpBeZ+F0MsMTnMYatd7gZbGIMcnlTCVbJETg7fLDA5LODrT+IKLexJg8TcYubuoAzy2EqNyO2S+BuE0gax2sOXawsddp6ptUmgbBHIu8smxZ3gKonZQ7qdQbqdgdmTJOYGk1cvYg4LvDG9xtzfRp8UCfUWsd4mlOsIe6sce9t4ctqc00dZPLlMoFXShtsCwGnLKSfGltPAzhSLKQ/I2sKRWkxuZwn1De7Gj+NrXSyxkbaIJmWMSQlXbWDLNY78bSKzg9TP4mlN1FEGu7+K5mVZe+F3OfeN32RsrOOPKwxevcw02MVW22jjSgq51FrM7RaOtI4jrTC1ttHHFTyjg6k0sOR0VuJOulgHLYxbdQKhQaCWcJQisbOJMe4QqNsE8gam3MG3d7D1DWy9x+uzLxEobazDIsmkQWRuYIt1QqVNIDUxBiWkfh7f3iCJrxKIWwxeOs+J12XhZym8AAAgAElEQVRmt5lZmzhiHVPME1olfGUbtV/BFWu8Hu8g3jqLtHcWZ7hGMMnx/fAqxmEe/TDHPW8HZX8da1TEE6vo/SyjGyvMnW3MURlHrKMe5tEHRTypwZGzzcy8irhXQNzLEChNplYPc1wl0jaxJ218dZvJXglj3MSctHDlLsqgjCnUsYQ6ltBh8GoWX91aMia0YYMj73EGr2WRDmrowzZ3o2cI1F2UwwbifpXIuIp4u4oltjAnDabOVU6CJxjdLKAPW5z4X0IbtBD3U+vI1LqOctgi1B5DG3S5Fz1H/5UytrCBNugSak/Qf7mKK14j0p/EFrZwpC0CbQelX+Pw5XW0YYNASwGujtTDnHSIjOsY4x5qv42n7CwMKBu40gaevIF0q8U3Nj7JR//T/8iHfu1f8eF3/hzV7OdIAoPh/iGv/uNzCKOXMJXX2Co9xO7aJ/hy85M8vvkRvvvKJT77sV/n8fbHGLywxte3/5IzH/3fufjAr9DIfoCrGw9x8eH7aZU/ycVH3sflR9/Hp//q7XzkA7/KQ59+F93y52m2Ps8L39nl757fRrcOEJQ+mmNxczCkL+noqoqpG8ySaTqbWLAnXMv+AVVnynKIlw2EUzhmEk4J3BDf8XEtL9WU+ilY0zGdfxJUnFoybMNc2DnS9oSh6UueRPyWeYZrO2n7IQg5ns3Tv3PBq0gWrYhTxaltWjiLYEWVFXzXw7GspaXkVKt62sZIwgjHtJZ60Vmc4DnO8ozr2vZbPteUX+HZDq5tL3WncRBiGSah53M0nS35Fp7jpsHHYkZy373jGW/cOVqGE75t4NvpBMS3DTxLX2pKp6G3DBlO33c8fVNXOosCZlFAErj8f2SdZ5hcB2GuDyqWZckdQ0IIEC5JSIAkkEACSYAQCOVSAiQXQu8QY2qwwcZgy0VttX16253tqu4dV3DDVpe2TD1zei9TdleS4b0/zuxgnvyYZzWandlZ7WifOd/5vvddboastjq9z19p+T1exWo77F1eWF3BNQw6YcSZiJoTdm/+ETpO989uL7RYDsPf41GErkPTc3tBxhq/InBsXFvHsTQ0pUEYOD1Ghe9FnIrftSkifoahiL1gpunZL2pK+LSbAZ5j99oU7WbQCy0853cGEccyu/YPjzAwCP0oIFl7AUVQTQNdlahLLrbXRJKX0NXn6PhP0bLvYf653dw582WGb30DfTf8Kf03vZ7tP30de256C3fNfZX0wMfJDn6aJ+/fzVzmOyz9Os/zDw2w+FSGX952M8M//Xd2fP993J+/irmhLzL/xCBP37ON44/u4rn7b+DYgzcSu/7djA1+iANTX2Zm5kpk/S5qpTsQDx9i9qZvc+Xb/5yrXr6ZK/90PY8MforWUgKnlqV+Oo5RS9My8jSlAtr8EHZllBfcCdzaCG5thFUzTyinEE/cTCCN4tWHaWtJzHI/njgcXerD+I1oGmKU9tCU4+hLu2nKcVpqgmUjjVbqx5cShGqKppYmUJKRhlROYNWGWbHHaOlZ5IU+mmoabamfQE4SyEmaWoYVa4yWlsOux2hqWazqKHY9RiCnoTlLqERv2LxGCpr7sGsJqsd2Eio5znkz3HzzpxA2XMB5L3klrxIEXi0IbNl6HsJ5Ak88MoWvF3C0NEp9gJaXpb60naaVjt5M1ZLI5R2UT/4M3xwitIfpeDGqp36KXd9JWx9AXkjyxU++hcvO38zW8y7h7/76z9g7eT1mrUjtyE5eWE5hJz+Pf+N/0n56G2eZ4dmj16BVJvnbv9jEhesFLhcEzhMEhC0CH/jyO7Eq+2gu7ebscj9BeQeLh79DvXI1urodRxxBP9nHGXmI1cY2mtoe5PnrsKvbOP3sd+hYGU4+G+OSTdFjzmR/hi7dzrGjA1xzzZuYKHwmgm9VsjinRzHLN7Bs76LjDtJyZnjVFQLnv0Rg62aBj33sHVhyH456I1rth0iL17Lw/ABvet06Nm0QuPgygR3bvo2uzfC97/wVF60X2CII6LVZXC3H4uEsD9/TR31xArmcYNlPoFZ/ii3/nOd++WVggqaeQC/vpCn101EGONMNMGrHbmXZmsASk0iL/QRaAkceRq30EeoRGb+pTeFIA9iNAUI9gS2O4DTitM0xfCWHUU2w7KWxGgO0rBRLR7ehV4c460/TsScoH9uFshSdDXUaUcPIrI3y2/YsgZZi/vDPe2fJzfpID9a56o1jiiOolQF0sZ+2m8c3shhiHE/L0XLG0OpdO4hdpG0VsMRhqqduwpEjk4OnpLDFJB2ngCPHkRZ3o1cHaVs5zHpkRgn0NMv2BE29gLw4iNNI8ZvWPnwl21MBts1owhJqY4TaWI9A78l5zvp7o2pxPTJN2I0URi2G3UjQNHKsuEUcKUH99G6W7XFWvQksMUbHHsORkl1oXXRWP9CTuPIoTSNF28qw6hVwlRgdNzobV1/YjSGO0rTztOwChjiKrSRwtTiBkSE0Cxj1JC1rolvjT0UTETmOUh3kXGsm0mKqGcxGitAcp21PYcvJbnhRoOMWCc1898A1ha9HUw9Hz9Byxwm6LQpXz2ApSZpuFFLYaobAGkcTE8jVUUw5jaVkqC8N4qo5DDGJo2SjAwExiavmaFlFtFocR87i6wXMRoLAyGJJo2j1fmx1mLaXxpUjK0eop2lbOc74RbTKIHp1kGV3DKeRo21OsHTkFs4Gk6x6RVpmgeNP3cCKM8tvm3dEBzfz/ZwLp9BrQ5wLpykf207HmqBpJrGlYVw5zrITWWn0SgRya2qzBMY4tdMDeFqBjjuNo+QiQF/3emCMI5VGcJQcej2J1cggLg4RGON0nGn0WorQnCA0i1RO7aa+0M+yN4lSjdgipjyEp8dwtRiONkrby9K0U+iNAVxtFE/LYMmRntTTMtjyWvskgpQu+3mMRqQndZQ4np7G0yItqadleaE9jdENupTKELYcWXZcNUfTKvamH5aUJDQKWFIKW46mK46cJ9Cneq0JuZTshRSOPI4rF1FKKaxGgUCbwpbGfo9fIc7H0MUxlGoWWyliiHkceYyWMUnj9BB+196wxpho6cWu2jdShnasKUItmn0oS8Oc8Wb5TfMArpSncryfQCkSqNFj2GKGtjlFU5/ErudpnI5xzj+EK6Vw5QxqKc6qsw+rluuqUgcJ9RxtbZJAGscoJznrzKIuDtPSCrT1Ak490YXjRiYIT84RqAVCbRyzFtlmfGUco5LCkwp0rBlCrYi/FlzIY7Ss6R53ItAncORCz/yxBtVsmlM4cgGrkeNMsB9bytNYHMWoZzAb0cVT89iNNIGaw20k0UuDdPQcRiNOYObRqsMY9dHIyNRIYtdiLJtjXYhwAkuM2km+mqRpZLDEEZRyP6t+kaaRQa0M0FiIGnaBliY0MjQWdtHy8nTCMdTGIKGbpR2Oo0sxxMoeTDWOWh+KDqIbk5hagZWVPIa+h6ZfQC7nCJRir2WiV1OE5hS+MYGl5AmsKbT63bj6Xai1MYx6HLU8iNNIY9XH+G14X2SLESMoq1pKoJWTaKUEK84cv20ewhOzqOUYrjGGa09gaDmkahxPyeN0OSLL9jROI4NWGaWpF6KfuxVxKtRaxOdpWgWaVjQttKRUr12kVVPdtssEbXuma8wY7zFG1iwjZiPZC/ocpXtdySLOD9E4dSvPLd3I6FPfIfbEt5HkQWjNotTSlOdvxrdyqGKC5eZ+AmcKXU7jmxF75ujTt+Los3jObdQqEyiNWVx1Py+4d1J7fpCwMktHKyJV+hArIyj1WfTaITrWHejlOFYpT6BMolRTqGISuR7DUTPY9QT1IztwjSJnwv0oSzGqx/rwGnna1jSNUoxGNU5L2c9Zbxa10ofZSFCfz7HsPki9lMM2cwTGGJ6apjG/g0AdRV7cjq9ESnCtGsO3Eii1PbA6h7jYhzg/EAUR9TyhPEnpyG7UUoKOOU1jfgRbzGFUUsgLo+iVFI1TCUJ1ClvMUTu5B3lxhKY+gTQfp3xkCKM6jlmfwJWn0Co5xIVEb44mlyKApqfMdNkSiZ6i1FNmKB0dwRanuwrRCZRSAaVUQC2PEWr7kRZz+OoU9dMxPGUaV54mUOfQK+O40iwt4xB6tYgtTtE2DyEtFLDqMziNfTjiPs76D6AsFTCq07T0O/HlO5AXptArsziNvTSNg7jyNCee6YuCJWUGW5zEV2exG1No5QJWdQ5P2o9RnUJZGkMtF/DUGRx5Eq2WZ9m+l+m+/2L759/MDz74J3zzI2/kF7dnOXXsGQ7tO8Ds+Ah3HCrw0AMzFOM3krn5mzx3Vx9Dt3yYkdF/596pH/Pkndcz1vcRrv/66xn+6fvI932e8di3ePjeXeybuIHb527hsQdGeOiefh65f4RHH0hy/50xagsP84tfTFMXn6PWOEa5eoKGIiKpOjXJQLfb6KqEZaj4ro1lajiWju/aGJqC79rYptljQ7w4WFhrDKyBMy3ditgU3dlH0292uRXRBGItIHgxDHON/+CYvwNirrX21wKDNaBn2G1SrDUtfNej3WxFYYRu4LtuF/ppEniRwaP3uS+ycLTCZs/O0Wm2utpSpxeGuLbde3zHtDizstoDaDaDoPd8Os3W78Ez12YkaxrUtcnHWtNDOLfS5kyniWtGgUTgmNh6BJkMHPP3DtrXWgftwO2FDu3AYbUdsNz0ukFC1JhYDls0XZ+zy61eKPGbM8ustkM6YQTjjG5r4dtWFE440RSk3YVoLodhdJvr0HRdWt6LgoguWLPZDSlC16Ed+HimgWeaND2XlWaT0Ldpt3zCwMFzDAJvLaRwaDU9Qtek6VmstHxcU8NUJTxLI3DM6N+jaxmJ+BQRSNM2IwVMZAIxuvYRF8cyX2QMidoWoef/3qXTCnFtA88xqVWWUAwdy5ZQ5ecx5QejJLIU47bsh7kz90HuKf4Ljx/6KKd++VWOPPo1Tj99DQ/s/yZjw5/jwQM38OBt26gcn6J6bIr84NdJ7/4KB3PXMHD9pxnd9nmOPp5gb/6HZIe+wejOL3DP3uu5c+KH/GLv1dw79t88OPdt7pj5Nnfc9hPmF2dR6vdy4pEc27/8Pj7+mvP5wesv5X/+/mL23/JB9OMDqEsp5FIWW8zhinGaUo4z5gTyqT149QROdYSOlsGrj+I3YnjicDecGKGtpVgxs9jVAUI5hlsbwqkNdZWkIxilPdiVgUjVKcejSUh9BF9O0FTTUbtCivemIPUT29HLQ3SMAk49jlkZpnZ8Oyv2OE01izzfR6hm8BpJ3EYCr5HErIzgiHFaWpZlc4xz3gx2LdENK9KYlRhWNU5TzdPWx+jr/xrChsvZLLyW3f/0Hq7761exdeMm1r3sNVx+yQVItSSaPImuHmCl8wSVpRkWjqfht49j1TOo4jALJ3bj2QfxrDupLGYxlSxmYzeOvJ0jz9/ApRcLbLlgPe9977s5VboLTcuy4o1iLFzH6b0fZfl/3sfih94Ah/dwQroRPxznc//6Gv7gvHVsEAR2X/kdhrbdjPC6y3j7F/4RS7qTs9UsgTNIGMzSDBOI0nWo8k60WoEz5l2Yx/pYqdzIyZNfY/7UVTQq1+Jot1Bf+hmNaoyvfenv+P6V/4/KQopaeZp3//OfsPX883jF5S+jeuoRpKUYv+2M4lRuxahciyndhFrLc+kFApdteRmCsJmN52/iiSe2UanehKFfjyH1cc133s0mQeC8jVsRhI186ANvxfQnufvBb/HKKwS+9P/+jXopxeLJnfzlqwSuuHw93/r6+ynNF3H0Apq4E7H8M1xjgNL8DdQWfkLb3kVj/vsE0vU0lW2YlZ8jzt+Ar8XoWFNolWGkpZ3o9d10nDSWOBptus29GNVdyIvbCdU4q26BUE1TO74TsxLnnDfLspvGlgbQa3uQl3az7IxTPbmrW6Hf27XCZLq6vTFcKdkLJVpmFFIEWlTrV8v9vbN7gRbtqg1pkJaTw1Wjs1yBUcDV0oRWBrXWR6jlWXGL1E9vJ9AjoGbUqMhg1RM4UpyWlUNa3E1jYTdadTBSXXYf3+wS9Nd0o5aYxFdz+GoOpTSMLaZpmxNdzeEogTqGWUvhK/lIpaeOEWrjXf1qpCe0GwlaZh67EUcpDeApaV5ozuDKKWqndtEy8zT1HC0jj6/GsRrDmOIQTTNNoCXw1TiBlsCWRjjXniUwcl22QIzAyPV4BVp9BEeNEZpZfD2PKaZZ9mZoWuNotWFsZTQ6GG7ECM18pDXVCwTGGFYjwwutg9hy8vdAjboYHRw7SopzrVlMJYmlpgjsQu9ia2kCu4AhJ/CMPK6eR28ksdQI/rYczhDaRUw5hdVIRwf1znQEn6yn8LQCjpzDFNM0Sv2sBpNYUhy53E/bKXCmOYlvRJMXaamPtpXrGmsGCI0MRm0YX01hN2K4UvRzcKUUoZ5h6ehN+EoGV8rS1CYItSncRj4K1mojGPVhlp0x9MoIvpLr8lLSWGKcZbuIr+ZxGlma+gQdc7pnxwj0cc4292FLWUwxja+N4amFKKCoJbvzjiKeWkCrJbDlaBJiiOnoe68nsaR0FwabxdXSaLVhAiNNYGaw5RiBmcZR4oRWFkeNYzSGsZUkhhijZY/hKKlo7qGmWfEnqS/04RtJTGmYph21Z1w1CjIiNkgBR02gVPoJjAxNu9D92WbQatFroeMV0WojhGaBjjOBXov/TjepReGEVs3QtuYiXkVjLJp61HO95oRRz+Grkxj1XK9pYdRyyKUkpjyOVEnjaZOYYg6tkmTVnaV+sh95YQhXyuIrBax6GmVpFFfK9cJAtTSK00jSsYooS1HbRV4YxhFzNLUJjEq6N81SS9FrwZPH8ORx9HIGTyrSNgu0jKhabtVynHH3Y4tZKsd3sewUCaRxtMU4ZjnJqj2D18hiVuKYlVgEjy7HcBqZbkAxhlqK4UnRJCT6fz+GXk7iNvK0jCkCdRxbzOI0us+xO+nw1HHkUrzXrlg72NWqqV5g4cgFAj26j1HP0FgcxWxkseUcjpzFrCc5401j1+PUT+yg2VX+WnJ3rqVEkzJPSuJLSUI5mnIEWgpbiuGrSdpWpNx25DiunMCsD6OU+znjF+nYecJuiOFIcXw1ydNPJ1lcnKFcnqReG2dxfgCxOoDvpHCMUUx7kuPHi5w6eQ/Hj+9Dt2ZQ9H747T4aSyMY1SgccKUscimGVk2zGhwitOb43rdej7BB4MMfeyOKfAixnOBMOImvpFAWR6kcG8SqZ1mxZ1GX4ihLcWjfTqgWacwPo5USUQvHGKdej1NXUjz0+NXUxQS2mo9+J2vFiHVSX+MmRW22UM/iSgkcJZrFWXIcqTyAp2W7rYo0tpzFFFM0zXH0eoL6wgCelseWM8ilEZTKaDTN6vJ8DDFGfWEPTSuC5IqL/aiVPKtukY9+5jL+6N0XcVi9B0/MYi/ciqQlCcwYemMERcoThvejKHeiqvdSqx7A1O6mVk6ga/v40Idfyfv/75+gag+hy4dQy2nOWGMsK3M4jRSqFOP48Ri3H9rFuc4p1Oo0Wq2fZXkavZzE84osakOcNvpZdIZZNIdY1AYxrXEcK5oYyYsjeGIWV8ygl+OY9TSeNIevZ7C0ARrVGPPHJjl97A5q5Ts4fGQEvT6KVh3ArPdjVPfgqWna7n4a1WlOnyxi2jNIcgFdK7J4cghbHkevpFEXE+iLCYxqGl8ew6pn0UoJfHkMs5ZGLSUI1SLKYgpHLBCo45EuWsmhLI0iLcQIlCkcaRqjNo4jTaHXCljiGEY9CljF+VE69sEeOFNeihoWTWNf14RyMAJaLuZ7kw+jNoHTmEFezBNo+9BreZad/cw/vwdfnSXQ9qKUCvjqPjx5L766F7M2gV6ZINQOYFSnCdRDaOVpVpx7aRoH0coTmNU59PIcWmkWozqHUZ3CqE6wdCSOsjRGoB7AqE4ins5hVCfxlX3Y4gxmaQarMotdncWqT2PWJ3CUKYzGGLWlOIF1N9MDn2Hov/+BH33oVXz3429gYvRaFo79il/cfRfjiQE+/Z/vJ5Paxl17d/PI3M3cmbqKG777dgqpz/Pre3dw//SVJG56J6mb38fEwJfI7v46M9kf8tgDO3n4rmEOTt9IfOCbPHRPH0d+PY6u/AJNeYxG/WHm5x9BVY8iy8c4tfA0DXkB3WigKCKK0kDXJGxTxba0nrHRcwxcx8DQ5V5zYk37uTa5WDNgtMM2YTeUCL3oo2M6hF2wpt9Vh/pda4bThWVGoYXdY1KshSCuvQbSjDgUzW4I0AqbPWDmWmgR+kGvobEG+Az9gE6r3WterAUr3hq2oPv8I9ZGNB0Jese2bZpBSLvZ+t3Xc72eDcWzHVY6neh7t+yeGcUyzGgas6Z2NcwuLyPozVqEtfDAMVRcU+vNP9YYFWs60mj68b8bFYFrsNoOumFEk+VeUNEhdMLuDCRqXKyBO9dCjjOdZgTHDAN8y6Lpuv+rUeHbkeFjLZxYa0qEjh19vhs1KXzbYjkMek0L37KiKUjLx7E0TF1muR3ge1YPrhl2v4c1ZsZai8Q1o6CiE3o9iKZrm109qoNl6F0uhYtrW7TCgMBzeo2KqGFhReGG2yF0W72got3yMfQGuiZi6CI18QQN6TleOHOCtn0XxuIwR+79Ovv638bTsx8hs+017B99M08c/DC5XX9Ffs8/88s7r+ZQ4Yc8dU8MX3+A+vxenvzFMEO3fp5U/7coDH+Px+4a5fivppifP8hjj6Vw3Wc4deIg5VOHePDgzTw0dx2/vusmHt57NfGd/8HM5A8QxTupLhzimbuHuPaTf8dX33IFP377K7nxY6/l0fGvoJ4eRq3kMOpFjEqKUEphV2IEYhpfTGOWRmgpWdpaFl8cxar0s2ykCeU4bm0IuzpIII3i1ofo6Gl8cQS7OtidjIzQ0dOsGBk8cRir3I8vjvDb5jRaqT+CaHY3ok59BLs2jNeI4YgJrGqkuLRrMc75093QYgSrOopTj+OIcVasKLzoGAVWrDH00hCNU7txxRRnnCkCOUPl6A6aap6OMYYrplh87mauufrtCOdfxKuFP+TA21/P3Dsupe/730BYdwkvv3ArmrKP7333X7jsUoFrrv4Wb/vbP+O8lwgM7foCtnwAU76Dq775r7zyDzZw+cUb2bJJoJj7CbWFLKvhJP/+8Veybp3A+o2XIqxbxzvf90oMM4NZ3cYLaj/HrnkdXPketE+/g7PH+1mo3UhzPs5fnS+wcdPl/Pmb/oi6+DiLx8c5dbiPZjDNUmmUU0dGed9bz+NLX3gjK62DeNoo9995Fd/8ytvYftMXqC2M40gj3LDtfdxy0ye5++BO/vUfL+LKr/4FtjFH387P8MXPvIcTz/Uz2PdlXvGHFyC85CJe8Ydv5H9+8G3uvvMGjh75IatKBqd+M7p4I6ZS5DxBYJ2wlUsvfzXCxvVcc93nkc39iEofDTHG371xK+ev38iG8y5D2HwJH/+PdzEv7cRaHmZo8OscmNmBZaV57tlrePVlAuddsJl/+8A7eOjBJMeeT9Io5fnVw7dw7Ndp6qXbufHG/8tjj27HNvZx/Lk9HH66j+nxq9j280/y62cmseoZVr0pSsdviEjutV1o1cHojUElT8uI0dLjiKduxqkPc9adIJAzNE7uwW9kefaxq3CVIcontnEunKRpZKme2IndSHPGm43o+qURnEaKtjVGxx7DqEW14hW3gCWOYNSG8JQEZ/wioZ6mfnoHpjjCb1rTtN0M1dO3YkpxVvxplMoItpLEN1K4eizS4pYHsaVReGEfjjxMoEXGBrMe74UfTveNulru752h16tD6F0167I90WVaxPCVLKvuFEY11oX9Rdt5W4yaE21zgpZRxK6nu8rVqG3hKzlaRjTv0CpD6JUhWN5HqGUR53dj1kc5F87gK2nU0iBqeZBQT2KJQ1jiEKteAUceja43hvGUqOJvSYneRMOSkqjVEQIj12URxHHVFI6cJtDHUCoRsPFMOImnR2+gl70JtNoogVGIDk7dGRw5z8KRnbScMTwtgyHGEBf3oNVGaDvjhGY+MlP4Ezh6BlNJYsoJfCuP0W1ZBHYBS83gmwUcPYer5/HNMQwpiWfk8YxoQuDIeTrONMvuDC1rEquRjXR2/l5+szzVhYQmYXUvrhrxFXw9y2owzW9aM4jzuzjjF/lNawZTHIkOqPQ0rhwnUMZxGhlWvUlqp3bQsQu0zAJOI03p6G7E06OEapEVZxJ5Kaq165Wo9aNXYl1WQR5PyUbGGzlDx56gZYyhV0exGhma1gSOnKNyck809bAmaFmT6PXI6LF2XVwYItDHaVmTGPUUWi1By56KgIjmBLacoe0UsaQkphTnTDjVa0l4WqYXQqm14V7DJQKP/g5w6igpbDnJajgVzUKkIbT6AG03j1YbJDSzvamIp2Wpze/A1ZK03THqC33o9RielsNTc4RmZHhx1TS2nMIQE5xr7iXQx1HKMfRaCkeK9KRrytGmOYMlFiIDiDLRCyi0asSzsKXIFOLKRVa9A/jGNGo9i6OM4+sTKOU4jYUhQq2AXU/iKxEI8ay/txcAyovDvBDux2lkqJ7chVGLcTaYxZNz+EoBu57Fk8eonRzErCV7ppDG6WGMShqjmqFjRowRozaKr+ToWNNUjg9gVrOY1TQde5KlIzfjiQW0xTgr5jROPU0g5WhpY5iVUYzyCCvODL5SoDE/hCvl0MoxPDmqoLfNCZbtGdRSAk8qcM7fj1WLWhZWPTpZ4anjOHKhd1mDZa59tKU8HWcWRy6gVVOICyO4yhhngv2ExiSWlMPXxzHFFFp5FE9OY9dj2NVRnHoMqTyIVo/4EXYjgVEd6U45k7TULEqpH19N0bZyhC+adIR6hhV3jEBL4SkJWmaWZafAqlfEkWK0rRwjO9+BsE7g/K0Cm7YIPPpYBkU6hK4U8cw8emOAT3zmdazfLCCsv4AtF13IM0dmUPQCL6zupW1NYtQG8JQ4SnkQT83TNGeRlrI4yqKyxdIAACAASURBVF6+9803IVx0IS977SWozhPY1l5sNUHbSqOVBvAaGVaduUgJXk6ybM3gNPKEahGrlsGspem404i1GAu1YQ4++G1OiSNUlSS2OYYpZbp8keg10jLG0CojmPUYenUYrTKIJQ/jqDE8PYLQ2nISvR7HUbJRUNG1FblqxIdRKoOYjRjLXhFbie4TWZci4LMtJ9BqwxiNUUwphi7N0XFmOP9CgXUvu5DnDz+JfyJH6cnvcULcRccoYNTzHHs+wz/+0ysQNghsuVDgwotfwk+uuwrLncZrPYhwnsDmSwQe+9U+5k/PolTjtK0hQnkcqTyIbo5x4aUC69YJDPZdiyEfIHCH8OQxxEaMp5dupPjkl0g+/Vn6Hv8kQ0/+FwfEHyNZOUrVYeR6ImomVRLIJ/bgV1OsGhORIrWyG9MaQJZzfOvr7+Oll27i4osFZOtRrEYaZWmYQMlhVjMo5Qn+4a0X8IpXCvzN376aS18u8PmvvJ+5fTtYOD2HUpuNYLv1BG59mKY2gVXPUj0xgHh6GFuM9KRmNY1RTdM2ZpEWRlEWR3ClNEYt3oUd51i29qKU8ljiBGo5j92YwJGK1E6PUj4xSKBPolUKVE7E8NVZmvq+7qRiDLWcx5Gm8OQ51NIYaikygDiNmR5UUy2NIS2lcKQiZn0cuzGJWs7TNA50WxiTaJVxzPokjjSLUZsi1A4SqIcQT4/hyQdp6gex6rM44n7M6j5a+t140kHE03k8ZS+hdht2fS/yQpGmdjtt806cxj4qxzMoSxPYpb2opyewq7OE6n5cZQZbmUSpZfDtaQzjdh7efw3f/9DL+O93Xch/vnUz4wPfpXzsUQ7/8mGqx46SHt3O1MSt7LzhP9n27X/iwPAX+dEX3sjB8e/w4PTVfO9zr+K7n7+CG7/7FrK7vsyT96Y59tQ48aHP8aMrP8D3v/Wv3HvbdmaKP2Jk6Mscfn6MSvVONOMRbPtxTs8fpFq7Hz84jOcfRVV/jaI+j24cxzJkbFMl9C1MQ8bQJVxHx/dMHEvFsSIjx1oYsKYAdSy7y4rwcEwHz/HxbI/QC/EdH9fyum0Lu3fAbxkmdld/amg6gef1wgZd1dDVCO7Zm4i8KBDxHDcKC7oBxdpta4aQnjJV1XoNEL/bbPBe1MRoh00c04raFN3piNf9/MDzeoDOtQBlDdK51siwu9OPNZDm2v2bQaQpbYdN7G6osfZ47WYLgXOrnF1u4hgquiziGCqG0mC56WNpMp6lEbpmF6xp/K9GRafpcHa52TV5OHSCZhROhMu0/Q6d0OOF1U6vQRHxKiL45korwFBkzi53CGyLZnfe8eJGReDY0d8FPq0uKNOzzN5MZG3y4Vkmy80QW1Oj5xEGLDdD2k0P37NYbofYlkbgWdEcxNZxnTUWRTT/WG76BI7RU5OutoMuGNPGMvTu1CNqVDQDD9e2CLxo4uHaFo5lEvpuT1vaaYWE7koUVnjNbjVGw3NVFLmE68h0ztTxgucxlDtZOtzH3sS/kf7Zn1J54AvM3fTn3J99B0fu+jhPHvwwV31aILfrnRT2/AeHf5Gk1XgKpXobqeGvMp76Dnftu5nsyHd5+O5R5KWHaBrPEa4cQ7Of5uT8PUjyL+mER7EbD7D4VIo7Mlfyi5kfM5e5kl/cvwtNfYCTh6eYi32Pb7z71XzuDRfy0397Hftv/Hf05/vxxBynDw/QcW7DrmVxKyPoi0Oop/tpK3k6aoFVs0hTTiGd2oFTGySU46xaObTFXVSPbqOjp7GrgxilPV1N6ShGaQ9WpZ+2lmTFzKIv7u7d16gM0tTSGJVBzMoQvpRAL/Vj14YJ5CTq4gBmZYSOMYZeGqat5zEro3iNFK4YNSj00hAtPYdRGSZQ0li1UXw5hV4aQlkYwKknOedNY1ZiuGIKvTRCIGdRFgYZGXgf6zYLvFpYxwNvvZxff+gSpn7+3wjrz+OKTQInjxf5yY8/xfoNAoJwHhvWX8AGQeDH3/8kzz6e4KVbBTYKAls3XcgVl7yW9cJmNgoC1/3oYwTmHBvWCbz8ilex/ry/RNj0KoT1Ak/9cifV53ZyZqlA/bMvha+8HfcHH2GlGsO1h2F+jA/90RUI5/8BwiaBf//WX3NqfhuUfsKZxR9REncykvkWLxcEtgoCpefjeJUk23/6HrZeICBsFjhZO0SlnuCirQIbhPVsFC5iq7CZP7xI4MSvD0WtB0Hggf0JXnF59AZB2LgeYf1GLrl0K6//swt48pe76IjjnHUS6OI2pFqKjesEBGE9t+7eibBJYMMFW1ms341oZHnm2V1s3SSwQdjIBz/8KYQtF/K5T3+HhcYMxbkvs1EQ2CQInDxc5I+vELhcuBRh3QaEdQLr1wscnLuBJx4c4aINAldcGP27br7wPN78t3/CI4/MsnWzwNZNAls2CwiCgCBczCffvx5fzbLqF3CVfqqnbohq9sYUlaMj1E78nBUrRUtLYFQGmH/2Z6yYRVatSaRTA1RP3UjLSuKpMaTFXShL/fhqllAr0JgfxBZTNPUxmnrEZnCkRHd2kSLQUujVQcJumyLUMzhyHLsRQ68O0rJyNO0USmUPLTuqpavV0Wj6URsgtJKsuJNRa0GNY9T7saUhjNogenUYT44aG0ZtiKYRvTFf0/WFepqWmSPU8tRP9XHWn2HFmYyCj9Iwy/YEoZbvTT/Wzvwa1UQ3tMjgSjmMalQL71iT2GKKxkJ/ZJCwxzkbTOEpqS4HJMPZYIr66d3YjTienOI3rVlaZhqrqyQ9GxYx64Po1X7MehRiOEo6os+rGdrOOFptlPrCHlw1Eykt5RGaVh5XyeAouW6jYozawi4CM90DKAZGHlfJsuzNdOn2Sc41D2I2IkZBYOQii8SL1Je2nGQ5mIymHmoKR8+gNWI0nTHM7vSj7U2iN6JmhW8WsLvBhSbG8Yw8HWcGuRTDlnKwcju2lMNVCvjaGI6cR6rswDciIKRS7WfZKyKVBtFqcVrWBFolAq3qtSGkxd0Ytehs8LJTYNkdizgUYpoXmrNY4iiNhd2I831w7m5axiR6OYNVy9DUxwi0DEZtCHmpn7Y5ht1IIS+OsGxNRaDURopQy+OrGRwpgVoexFXynGvux6inunDJLIExTqCPI5dGMbuNiRfDNAN9HGlpBFvKopTjtOwptFqiO7mIJkyOkkSrDdOyi3hqlsbiAL6eR1zsp2UXsaUUjpLuBRhyZTBihujZHuy0dGI7UnkXnh6n7eZolPrw9TSuFt1PrY7gqAkMcZjQzHZDjt+pSCsndyNXBrsGkmFsOY1RT6BWYgR6EaOewpWLeOoERi1HYyFOx9mLqxSRFhOI8zFWvQOYYp7aqRECfYqOvRejnkNaTEQ2BWMKpZZGriS7nIZpqif68JUcdj3ZnXlEYaAjZjCqyW5VP4u6NMpv2/vQq6NolVH0ShyzlkJeHO1yINamOnECdSyadMyP0tKn6Zhz1E+OsHD4JmwxxRl3L7WTQ0gLEUzzrD+LvDSAuhBn2ZimqYxTObKLQM6zak1iVmMsPncT0sIwTiPDWX8OV8rSMiZo6UWUpVGseopQLfYgf6FaxJUKhGoRW8zR1CdZ8fZG2st6phc+aNUUei3Nqr+vF1g4cjQpUCtJtGoKTx0nNCZRKnF8fTwyzzTSLB25lcbpPn4TTHPGHqd8aie2kiTQsxi1EZxGglDNoC0N4opxzHrUPurYedTyQC+o9ZREL6TwlASOFKOxsBtLHOGF5hR6dYjY7n9CEC5CEC5i66UX8Jr/czmq9DiyOI1WT2PJSYTzBTZsPY9NF/wZ6ze+hnL9GRR9juriYNQw0UZRyrvwtTQdZ4pAn6ZtH8JV9/OlT70WYeNWXvvmN1LVn8S0D7F0ejuuPMxZbxxfTrHw3A5CtUjbnMKXx6gc20PLmOKF4AChWuTUsR243iSHHrqKRlhEDopUtRTN1hyLJ/vQK8meTtqVMpj1OHYjgi0HWga5sgtdHCAwUjSt6HegWh3F0yL+jFYbQlzcRWhm8PRkF2acQasP4esptPownp7GkmIYjVF8PY0hjnTNSmkW58cJjFle/ocCwvkX8/A9D/Ob0gHcpW3MmwOo8zHkhUledqnAuo0CwkaBjZu3cN7mixBesgU7mGGpvo+NWwWETQJjs6Mo+sPIYgxf307txB4cPYVqjPP3//xStly4gaefvJ9aeYr50/9DtTyM6GZJP/xZcie+xg/vfCc/eug93PjMJ7n2sY/y5ImbmK8NYVljrPozKKcGME4PsaqOsywVECs5lpZuwXAG0M1pbrnpm2xcJ3DFyy9As59FLaepnRimqUwRqvtZOjHFhnUCWy4+n5dsOZ+NWy5H2HgegiDwhc9/iNLpvViNcVpGio4xhLwYw+6CUvVystdOcht5zrh7aekzaKUk9VP92I0kankEX4k0xMpikkDbizifomMdQFpMIS0msRpj+OoE5RODmPUiljiBUsqxdHQYvTrG4pEh2taBrsVjCmkhh6/sRa8U0StFysfjnPXvpnYqhd2ITCJn/Nuon05i1ifQK0WaxkHKx+KopQJ2Y5qz/t08//gOfGU/Hesu9MoMyuIkVn2aFedunMYBTj+bpG3cS1O7A7U0Qe1UGlvcz7J1D43T40gLk1SO53EaB1i27sER9xPUDhKKh2irt+PL+2ga+/HNWRxjElnMUG/s45n7b+KWL/4l133slXz6beez6+qPM//M3TjiItrCEg/fu4908hpun7uW677+NzxYuJKFRwc58sggj+77KZPDn+D+uS+S2f1RRm76Arf++AvsK/6Mxx/exUN3DHHH3M0Ukt/h4L6f0r/nc9x+x41MTl3NwdtuZHffpxga/hzDI58nl7+KJ5/MIMsP4Ti/RBTvwzRkXFtDU0Wc7kfLkDENGc+N1KWe40bthG5YsNZIiOYfDrbp0PSbvclHO+xEfAonmnushQ2B19V6BpFlQ6zWsLoaUdeyMTQdoxtWrLUw1qYbQZcJ4TkRuHJNZbpm83BtuxdohN2gYY0hEU00IiZFu9mMmBSuR6fZotNq96weTrcR0XwRB2OtvREpUe1e+8Jb+/prDA8/QFdVOq1277mt8TWaQYjw27MrrLR8DOV31g9bl3tNijVY5dplDWrZ9NyeTrQd+JxptyKdaDdUWG21OLvcodM0eeFMi9VWhzPtZdp+2A0zLFqB3puTrAUfa02NdhDNQ5qB14NYRqpQr2vhsHu36apCM/Awda3HkPBdu2fjiNoQv39f17a6oUIQ2TnC34UQjmX+npI08NYu0X2jS2QCaYVBT2EaWUBsbNPAtbt2EKuFa2p4dh3PqREGOo7XoKY9R9V8jJp+F254iIXjP+Wh/e/jnuybeCz/FvZvew2PDP8Dv8p/grtH3knmxj9n149ez30z3+O+2VuoHL0LR/wV2mKR9J7/Yi7zfYqJH3HyudtRpWcp1Z5E1o9gKk+hKc9Qqz+NYhzFcY5h6U9w6nCOqexX2J/8NvfP/JjbJr6LXprh5BPD/Ne/vIxPve0yfvThv+KHH76MQ3s+iXs8zYq0F3UhjVJaq1KnaaoF7Gqk93TFBMpiP64YY8XOY9dHMJb6aCkJmnKcQBpFXdiFVRkglGL4jVH0pR20tQSBFMcqD2GVh7CrQ7j1QazKLuzKEB0tQygn8cRRvPoonhjDrg7xglskkNM49Th6eQivkaRt5HEbCfTSEG0jz7KVRZrfgS/H+G1zkpaexqwOoJf3QHuac+Y4jhjDURJ0jCytaox2NYFbT6FKaXb1f4KXXiQgbNzENf/n77jlzX/D+ksFLniJwMUXCZRO5fjvb38IYaOAsGE9H/nAP/DULzKo4t184pN/jrD1EtZv2cwd9w1RKY/zwX95I1dc+BqE9QJPlm/imcd28a5X/TGCcAVv+uAHOPHAMCvGIHr1Zzz0lTfCR96L+aP3w77v0Tz5AzrlbaxYk/D4LBv/IDqAf9nGLWwWNvCVb76fsDVF9ejPefS+QYTz1yGcJ3CslMJ67lqyn38LVwgCwmWX8Hhlmk75p7x+ncArLngZwkuu4F+/8A2+cf33OLbwCBdvjngRh0ZHuX92O3/5sku5UDifKy7eyDe+8Q0mhnfQqeymLg1QU29ANG7g9NIwG9cLbN20mccevYetFwtsFV7BXXffSsnfxhvefAEbhVfxjS9+nLe9ewPC+nV86av/wcnTQ8zNfJ1LtmxCWHc+9/0qxXf/511sEQSETRvYsuUi3vrGP+Kph3aQ2v0ttgrnsWHdRQhbBN70lr/lM199E3c+eA2bzxf46AffRX/fTbznX96LILwCQdjCY49NIytpDPVW9OqtuNVRltU8VmkPZm0PrjREoMSw6yPopUHMSowVaxKnlsbXYtjSMHp1AHF+N2p5mJYxTqiOUzsxgFVPEuoJLGk3SnkHrpxh2Z7FaSQpn7gBV45zLpzCqA+zcPhGWmaOtpXHrI9QOXELdmOYUM/gSik8OYcn5zjjT+NIccSFHdhKnJadx9NSSKU9uFqSc+1p5Eo/1fkdXXJ6Hk9NYokjtO08rhxHrw52K87RWchQz+Er2S5PI0OgFFhxZuhYRVwp2oa3rSKtrrrUaaRYdadw5RS+mqFl5vHkVLQRl5JYYoxAy2DLEUPCURO4WhK9e9Do62mk8h6s2h5aRgJXGu4pSh0lqiKXT21n2RvHVuKo1UF0cZimlcOWo+tGYwS5MkjTLuCq6Wiq0YjjKJEG1JITtJwEtjKELce6B7k51OoITSvH2eYEtjKMXk8QaNO0rGlcLYFW74tUpdokZmMEW07ScafwtDGsRhZLSrPsT2DJMYx6oguiK6BWh/H1DGptiMDMdCc7aZpWdJte/92sZK3FYTSGabsFHDWJUokUmoFRoO10Gwh2BkscQq/uIdATnA3HsRpDiAvbaZqpXsOleqKPc+EcK+4Uy3axqytN8pvwIFp5FKM2yqpXpG3lkRcHcKUsZ/19hNo4TiOLr0RhU6iNoZfjBEoBX87TNKexpQKOHCkj9VoGq5Gnbc9iNfJdAn6KZWcSX8lSO7m7B2JdcSYJjLHu2dk0Wm0EQ4zhaSlcNYGnJfG0JJYcw9Uic4erJQnNDJYcw9OSdJwpfD2HLo7gqnFaTg5fTyMuDuAoOVpODkseRasP4aqpnu3DltO4ShZLHsVWYjhqgrY7hqtF7QlXzdI0x3vThDUjhVZN9c7+21I09TDFPEYt15t72I0xAm0KU8yj17JYYoFAn6KxGO81KyyxgLSY6Fa20+jlJOWjfShLcUItOqDXSgkCtUjt5CC2mGXZno4mO/pYLyx8IdxHoI5ROzlA25zmnH8ATypSPjpAS59lxTiEOp+l/PwQNO+irU3jNfKoCyOcdSOIYjTbirHqztLUx7HFDJXjfZz15gjUAvVTA5HNR49eC6E23jsT70r5HtivcmwPrlTAqkdn81vGJI6Yw+kCNdfMH74yRqAWMatp1EoaVynSNGZQyilW/QM0jRlqp0ZQy2k6xn7Oercjz6eoHh9mxd5LqE1iVjPIi7FIq2tP0DLHUZaGsMUktpgk0PK0zHFW3dnubGaE+qk+2tY4jpREXurH6gJxO27EIqme3tULu7RaVNt3lSS2OEIgjxJIw1i1AZpmFlfPERv+AC/ZfDEvfflbETYLbFy/FbGkYTijmEY/6f7PIggX894PvY0LL3oFgvBqjp6+jUVxF5X6IGJ9kKeOptjZ91byu65n4Znb6azcw6K4A828li9+6C/YdLHAq1/3Bo6XFynetptHnkqjyE9SOX2AFzqTNKw4S/UUxxd2sH3gr9l3+1dR1McxgoM4v9nOYenr9E2/i/EHrubXiwc5cmSa2/Zdg6Yf5GRlHCc8xhOnvsrjT2/n8UfHcK378Zt7CDr/jVae5olTfajanUinDnFo8npqjb0cLY+iejP86le3cN99V2M7v6LU2Its3UCj8l3aahGz9gD33beHE6cPIjbuIrCfp1ZL0z63nWZ7P5L4NM8e28NTz8RZkvYjbBa47BWX8eyxB6hJOUxpkBVlludP/oTJuZ9GjYmXXsKS8Swl7U4s8wi7r+/HaAwhVw9ywZboBMrYwX5ONx5j5sCtaPYD+I37WNX3o5WvRa1nef7pR2moD1GtbmdZu52l6jU8Kab53oF3ccMDP2Dx7B2IK7s4IU1z6+R72bH3s1TCB/Fav6SyuAtdvo5Ws49KeRJVWuBEaReSmUesPcBzz6XR7QJHj+6nXHqO49UElpFEbYxRWRpG1QeZX8ojCAIbN7+cux55kJNHE/zHx/6edcJFbNrwMu59YC+SdhtHj/+MRuNmTi7u5ekTA9SMA6juI/z6+C1U1avR9e0oi3upVg+x6t+LOp9AWcxSXppBlA+iaxm0yi2U5wdRa0+wsnqYO++/FVV+nvriHLa4g9OPXYe6lMQRC2ilNI3TcXx5ilXnEEef2I6ymMWoTWBUo+mGWZtmxb6btnkXtRN5pPkiTXMOtZzBlSepnoyhlgsoS3k69u240hxmfYxl5zb0ygS+cgBX2ocr70WrjNGxD3RnHAdZse/Dqh3Arh9CK88izY/RMg5h1afRylMEyu1I89P40h1opRmM6jRWfRplaRKjPocl7UOuTlItFfC825HVaU4tJFCOxFh4bA/x6z7CF/5hK1d/4I+5Z/jb3LdvmMMnnyYIjiLWH6Zvx1dJj17FLdd/gkfu3sHBif9hIv41bpv8OQcnfsZs7ifMZq/lhh9+jPv2bmcuey2T8Z8wt38Xzx89wHOH93Jg/3Zu/fmnKI5eyZN3bOeX+37O3skfkxz8LHvzX+fR224gveNr/H+y3jM8rvpA3/6hZsm9UQMEQjaFTdkk5M8mwIawqaSRspu+ZFMI2Q0JSQiBBAgkFOOiPpqikUbNcjfYMb2DwWADxkVt+pzezzRJNpDc74czmpB9P8wlezwanRG60JznPM99P/2XbnLJXejmblzvKJJ8CNOZwbAyGGYB3ZbQHQndk3AcGduUsU0Dz3GxzSCkMDWdStnHMX1cy6fkV+qBQsl3cCyN2WpwUr/AqFgIORaYEb7j4ttlPLuE75bqgM2iZ1P0LDzXqDcminXLhl1nWxRrClCv1vAo1XgTC8YOt8aiCIKSIMhYmHUswEEXgoY6XNMw620NqzbhWABkLnArFngUJc/Hsix838fzPMrloK1R9op4hkXRcjD1AEwq/vb6PHNlv8Zm0LF1BUuT6/aLBT5E2asxIop+DVbpMlezcbw1qKj6fv3v1aJPtWRyci5QkL45f5K5UqAhnau4zJWDJoNn6f+gQF0Ad1b8IAx4qwb0//IigmaDWedEvDVMWDB1lHy3/rHku1TLxXoA4bsB2NJ3bUxdrX+tAIYZ/Lvn2PXgITiOv2tIFxoX1XIRxzLqYcgChNN1XTzfwvEUPFcllTzOq688gW4/TzK/jQMv3sOjD/2crUOfJnLPeTw6fDHdv1nFQz2XcXTn1eztvoq9fVfy4NCXiK37N+Ib/5PXnk1QVA5w7OBOnrz/D9x546cZi/yCoy9uxlL247uHkeT9ZAvPYBsHUeQD5Asvkc4fIJffj6Y8TWZ6O8cORXig/wZ2dF/L4Lrv8uDg9Tzcfz03fe39/PzSc7n1cx9gy51XcnDHr7COhNEnolS0cax8DCXVgZXvoijHcbJhjHQPJ50RfDmCle2mqPRR1iKUlT60qXvxCz2ctAcoK8EMZN7sx0q3Y2c3oEzejZ3pxJjpoKLEcDJdzBkRlKk7mdVjVNUoxUIIL9eDk+miqgX3adMbMVJdzBqDATAz24uZ7saXIhTlCG4+CDDKagDVtLLdGOlOTthBOOFLYfA3B4/LdHLSHcbN9HBCT2BlQ+hSmOENN3CuWM3SVe/jVCE4VwiWtzbwvsZVTB3cj5Lv49prP41oaKSpqQk59xjJYyHS0wN88AMNCNHE5Z/8AAUpwcz0Tby8/14WC8Gy5iYOvjrKKwf+zLmrBIvbVvKfn7kC57V+ksbv0V/7BTOXncncf7yDN679CDx9J+70ncwUNmA6g8wqIzzy7M186hOXIJqbEEtXI8Qi/vOL/0ylsouRxPUsE8Ev/5fz25mWernntqtY1rqURYtPR9aeQ8vdg1gkaGwQbOn9Bfpzt8Lxm6kcu5uW5uAKx6P7tzKZ7OQznzsLsaSFNe9aRWpqD68nxzmZuxmMGLOv/hL7+A3MO9tZ0iJYuriFPQ/E+fzXzua01tP5+rc+yv7Je1m6SrDklNW8/OIIn/nyEpralvPNr1zBzLFOHr7v55y+pIklLa2kpV0kp2K8c4WgaUkjN958La++3M3M8du4f/wXtAqBOEWw/aGNHDywATmXwMjeT/bYdgrpEC8c+iHT2Q6amwVCLOMve6NMTrSTT/+RE24Yc6YT+dgGynIv83YEM7MBdeZeSmqYkhpFne7AyUWYNUao2lEK0/dgSz24Uh96pgd5OiB0n/S2YWbD+FofJbMbq9BOUR2oqeW68LVuPCVM9vjdlM1+TngB2C2YZXRg5roxc524cpiSHkwvAvherRmR78SSe7GVEGahB6PQTW7qXiy5l4ozgCkF7YmT/ghWvgct3U7ZiKGl2/HVcDAd0GLMWgmsXAh5ugMz21e7+hbHzEbQ0z24csDYsHJ9lPXBusa0Yg7hSmF8NYYrRygbA/XWSMUcZN4ZxpJ6yU+vp2T2M+slUNLt+EaUijNA1R2kpHZjZjbgKz34ai+O3MvD9/83ptSLKfXi6QEQ09MilO04JasfWwnh6REq9kBA+zcHMAshtGx3fTax0JLQCxuY8+O4Whhfj1PUB7GkMJ4WZb44RNmugRrVIdRML47ag292B8dnb8ZWevD1CFVnCF8fxJaDq/Vlqz/QYprDlIwEFXuYsjWILfdRsYPXZit/15++1S6y0Aqw5SC4KZqx4PXWWBqBwjSA1JWMMPPeACUjjJ7dhCN1M+fEMbLtKKn1WPkQ884IRbUfabq9jgWhDwAAIABJREFUrrK0coEu2MkHPAFHCgeWEClEWR+oGWkWlIZRPDlOtWZz8ZUA0Ogrg7V6fnDSHgQVURw5UVNJJjBrettAfTiAlurGU/qZq6kkjXwYXxvAVYOTQ0eNUDT70XKdtSu0UTw9QskKDC96rpOiEcXId9XCpQS2HK2FV93Bfw8jVtvSRykaUWy5F1v5O3DTVReaG+F6IKLlOrHkPox8L44cxVFiWFIUV0nUr/IbuRjSTC+ukqi/ViMbR0lFKGpjVMwtFKZD9WmHmRtATUWxpQQlfTN6th8lFUHLxHDkIXx1tA4/rBhjOIUBzGw0uIKaj2Nmopxwt6Mlw5iZKGY2QlkfwpMXZjhRiuogZX0YebobIx3Bzg9Q0TdjZuIY6X4q6maq2jjSsR78/BB2Jo6TjWNn+gP1qDVGWR8md7wdKxeEnXY+ijTVyZy9mXl7M2qyB0+KB62OQsAzcAr9FNVBZs3NpI9sCtgX0iBlPXhNdr6fkjaCOhPCVwJWhScHDZ+iOkxRCbS4RjaOp45gFQYxcnHyk71omRhFbQyrMIgvjWHnhtCSgVLVSMew88EVZU8axJWi6JlezGwo+LlyRrHyYeSZTnw1jp2L1RspRTUIzvR0F54S4aQ/yqw7jJRsx1EinCxtpmIn0LLd9Z8VRw7hq32U1F6KUhfqzL0oyY3kZzoI934B0drCFZ+6mnPetYjm5mbu+nM7eX2I2RN7OXW1YPnyc4iNrEeIFoQ4k+ncw0j2IK++2sdHPyQQYg2iWbCmbSVNopGPX3Ypmpfm6Eyc3/3yuwghaG07HXFKE6JVsPoMwWlrGykkn2LqaIijR+MsbxMsaWyhWbSw+JRzWCQu4N71dzMlDfHIc/fSsEoglrfxyc9eRbNoZrEQtDWdwuc+dyWXXvF1xAqBaBGsWHEOt95yB4q2H8MfDRqHZy7n0ssvYUVrC02135u/uPnXnHbuGlavbWZ5q6BBCPb8ZSup1GamXu3gn9YKzlzWyOrVgmWrBG8/7xQS/evJZXZhF3vZuu3GoDnZGjQgv/DFD/C281YhGpfw7PMPkMqEKVmdlHJhqv5WoqFf0NYaNCN3PBjlaDZBSgmR19djaT2Y2n2sXhO8hiu+cDlNSwWiUbBmteD3f/gex14bYm5ujNVrBS1tK0hs62A618ePv/cBVgjBVd+4GrFWIFYJnnrlEQbGbuSC954TfF9OE4jVjbzjHe+gaiWZPDTA975xNq0NgkWiEdEoaGgSnPO2FlKpvex96HoamwTLVy5iRh5GKXSRT8fQlX4UdRMzqQQrVixBiOU89sKzTEz2MTm5l9NPW4UQgm27ujGcx5iaHubijzTQuih4/sUrBBdd/C4042mmkpt49dBdrGwSnHfBKmaS25ia3EA6E2P1GYK3v2sxk8mt5HKdnLlGcPnHPsyXv3wRTUsE77pgDVruAcx8B9XCAli3h/RrQbDpFUYpqVs4fmADbmEMNTmIkR1BnhlES49QUndhZsbJHOmnYuzFkYaZdXZw5MA9vF7cS0kPuBSFqThV8z48ZQxX2ow0NcC88wCutB0tNUxR3YqRHcQpjKOnxzAzWylr+6joD2Ckt5A7HkdLDdemJiPM2w9iZXfiSfehpcax88EkRUttxpZ2oGXHsdTtaMpWcrlhJGUM1dyKOZ1APT7M+l99muu/eB6//vSZ/OiyU3lg5G4U6TWyqcewtOfZuO4nPLx3E088sIn+7p/Se+/32f/IRh6+byMP7trAc4/GyE08zAM7Okn03sKvrvkKWwfuIdxzA+HQDbx8cAsvH9rMEw938puffYLh7mt4cucf2bP9Nxx5cSND3d9guOPbPLblFobbr2Gs78cce3EDrv0S+ewzOPZxZPkYqp5GN/JYnobhKniugqpkawxDC0MNphkBkNLCd0p4dg2iWZtxOJaJbWpUy35t8mHUQ4Y6W6KmHvWdEo7p1nkWrh0wEl3boOgHoUTR9YLmxVtmJwtBhfuWCcjC8y40HxZUon83lBTrk5CFAOMfGRbB8VZKZcq15/KcINxYODbHsmpTkNqsxPMoFov1sMKzHUqOh2dYVGoBh+c4AaNituRh60rd8uFZOp6lUy06eJZZg10GgcVcufQPrYn/G1TMl8vMV8qUPZeTs1VmSzavz5WZKxU5UZlltlgKAo6SQ7Vk1SYlZl19ujArqU8yfK9+8l8u+lRKgXljAVi50G5YCC8WDB0LDIlKqVgLHOza8wRhx8LnBEGDUyO0GrXnLv5DSLEQPJSLPq5tvcX8EShIbdOoBydvbVzYpoFmKRSrDrajYZomE0cPMzq0kZ07buKhh/+Xfbu/Q9e6D7Ct/xIeHv8EO3sv4unxq9iy8d95MPodHh76X176y28Y2PBJjj53G/eNXMeBx8MUZh4hNbmPoc7/4v6R3/Dwzj9RNvej5p/Ad17CNp8nk3kITX2BQn4/BelFsrkXULWDyNJTmPoTaNI+Du/rYsuGa+i58cvcc82lXH3xSn772Xfykw+u4toPrGHkzs+Tfe4e3Ol+Jl64Gz0dxVcHMLLdKDMbsDIhnFwYrxBBnQnUYSU1ipFux0i3M6dH8Qs92Jl2nGwnc0YUO9OOld6Em+vCK7RjZzYxq8eoKDHsdDdlJYw+cy+vO9EAypnvpSyHKRZC9Y9eroeS1Efh+HrmzEBB6uQDZVlJiVFW+ykpMap6gqqeQJ3uJH9sA04uTFkdwMr04ksxSoUwJ60hSnKMwuRGHDmClQ/hFEKUlQi/+68vcLZYxiKxlkvffTYXrRY8FbqJvx17lInCdrLJP3L9dV9AiOU0NjaSTY2Qmf4Dhhxj5WJBc8Mivvj5j+DYA+jaDcz5CU5tFrSJBnLJA5hShHPeFrxZuPHbX0Y5uIHc3B08N3g50vtWo1/zdl6/ZBV0fp+dP70Q3YwylwthKl28ObEB69gY2ku9XHhBG2LRqYhGwaH967jrxs/QKNo4Y2Uz2p4uittv4rZrPkZLs+A00cjL7TfgRr6OaGpluRDcd81XcW/6NPzx4+z80lreJgRiyVnc8LmPs/dHb+OqBsF5YhnvW9TEo9/4ME9d3MiBbzfy7P+eR/n+/wTlXqrSVlYvFbQ0Cx57IsIz+29h9fIWRJPgiqvez5JVgpVtzcxM9fGlry2mUaziv//jSiZfXs9fxn/C2xY30SoEM6lRpHQf7ztV0NBwGjf8+mfo+ggzU7/jkftuY1XTcloaFnE4uRsj2Ycj/wk1dRf963/Iv5x7KuesFpy1VrC8rYXFzafx/LM7yWWjZGfuwMxtpCTHUCY3okzdhVPYRFnrwUhvQE9tZN4eZNZMIE+2o0534chdmLkAjFk24rxRHKeoDlKY6MTKxSipQzhSD7a0kVknGqg/C3HKRj9zXqTOqKiY/cy7iTpLomzEeL00SlELYxdC+Eo/rtSPlupFSXZSNvqZteNUnUGMfDdarpOKM4CU2kghuYGiEeP18hglPYqZC/bIc84gZr67rj6ddxMoyXbmnWGyx9ZRNYfQUj1UjGEqxghuIQgn5p1RnEIEPdOLK8eYd0apGMGcpazHKdX24WUjzklvlHlnGDXVgZrs4M3qOCWrHz3XhSX1MucNMeslKMxsQMt18tfiIFpyHZ7cTcWKMuvE2TzwZYxCD44anMguBBW+EdSK1UwATXSUvvp0w1WjGIV/DAb0XA+20kHJilAy+1FSXcx5mylbQ0jJduTUJjyjg5IZo2gMBfR7pw/P7MCUOshObmTWj+EbfdhyMAuZ84aZ9RLohXZstYOKHZDvA9BpYAzx9CiuFsbTI3XuwlsDFD3XQ9keZM4bYc5PoGY7cLUI8/5o/Wq/LUUpmUNomU34ah9zzgC+2heEv1oYTwkxa8cp6mG09CbeLG9GSwU1/Yoxyry9FTMTANqcQoyyMVDTnPZS0oNmjpWL1SY9QTjhyQO4UnBF3ckHQYWZj1GxxnDkAaxCPxVrjKI+XJuzDPBGcQtmrg8rH0AfFyZD8nQHJ/1xbDlG0RjE0+K4aox5fxQt14WrhZn3h/C0CJYcomj010MeLduFJYcoWwNomRB6LsScN4Svhykk11N1ErhKLICSKn0omQ7cmunDUYImRVFPBBt7qYeS2Y+e664xLqIU9UE8dQA9F8bM9+MqCVwlgZaJMOdupaiPkJvsQstEmH51I64yTMXagpGNUzI2YxcS6JnA7mEXAibFApuiqI0hJ8NYhUFmnW2U9RHUZB9WNoYnDeLk45jZaA16mUCa7MGTE8yamynrw/jKAFq6h6o5hJ3vI3t8A9JUB5zYU2sO9KJMh3izuBsrO4A00UFRHuRNfwe5Ix2YqRhWKs5JayfZw904hRhqsgdXClSVRiaMmQlTMUYoTHagp0MBbyYfw8oFYYknx3Gl/prZIx4oGbMxTrrbAsDfTKg+7Zizt1DWR5Emu+ttCzvXX+do2FICXxvFkYeC71MhwZyzHTkZxlUWYIFDlLVgrmJmY/hyot7qcAoRXCmKlQ/jyTH0dA9FNR6Eqrk+CpNddSOJr8ZRU11UrQRmrgc93Ykth1EzXVTsBPP+KGomUN4WjTglcwBPjVDWI/hyN0WpCyfXga9FMOUI4Z4vIBoFH7noSu7t+TkNTYKzzrwAyXqIJ/aHaVksEA1LeGXqQUSjYNGSt5ExnuJoJsa55woWNwkWr7mE0d19/O6m3yJEM6JlLdf/4U9I/mNcddVHaRSCBrGc9773vfzwp1fS3Bb8rv/Trb8lndrNA/fdwTmnCjau+zn7HtrIF676CIvalnHqWWfz4LP9PPVCP2KJ4JTlZyEaTufiD/8b551+Fo2ihSXLzkGIc3jPpStYdfaZLFv1XoRYTbLwKlOFUZa0rUYsW41YtJjzz7uANavPQDQtp2HVmYimRt7/0ffRJAQrl5/Jpf92GS8fHmbXll+wpkXwuSv+lZ9e920uvvSDiIbgmHXtEDk1wccuOSd47hbB+WtX0CIEy5cvRohlvHjwCaaT3RiFP/O6HqMoDaOnd7KsRbBy2WqWLVvFO/5pNa8m28nYt6Mr/cjyNlasEojGBkSD4B3vOY/lK9poaWhBLBJI+gscmepi2dpgztkzuIkXj/bwvz/+JEvFchobLkCsEoiVbRx48Wl++tPPIJobOPeys7nwS++l8YxVLF/zdj7xrxcjpx5m28j1XP7xMzltZRNCvI1Tmhp5xzvPYmp6L48/eyutbYJly1YwIe1AKXQhpfvxrBFUtZ1K5eHarHQ5Tx88wLHpGPftWU9jo6ClTfDsi6McnbmPJUsFjUJw1qln8eEPX8CiNkFr6xKuuPxj+N6zTB0dDxqjp6xiKruPw5O3Mpnppnm5QLQu4dj04xw+voHm2s+PaAhmM/90wWk4+pNBEJwdRZ4OoSUjuIUh5qztTB/aiDIV44RzH38t7kNPJyiq21BmglAheyyGJ+/Ak3cya+0jO9FLxdyKPBOlYm5Hzwyhp4cpaTtQkwnMXIKSvh09PYqaHMXOb8PKbcaRNuMpY1j5MebsvRQmhwI1qXI/ZX0PanIYZWaAN0oPYGY3I00OUdb+gp3bgZXbhpUbx8qN4sm7MLJbkJIj+NZ9WMYOFGUzlrMT1dyKr+4ic2SIHZGfc+v3PsQfvnI+P7h4CZs3/IzjB+9HSj1OZvJBNt39E3ZvuZPR/t8x1v9bHt2znuSRbaSnHiWXfBI19wLpiaeR0gc5evAJkkcP8Ptf/4ztibvp3fBLdm65m2OvbSeTvJ+ZY1vZt/02Yu0/5Bc/Op+R0Fc49OhvuC/6XeK3f4VHBq7j5T038fjmq5k4MoalPYWhvoDnTGLo0xhmDsMsYLkqpZKBaUhBu97za/rRQN1pmxpF9+8zjHKxRNELJhrB451aC8Oq2zkWeBULgYNrB4YPt6YQXQgZfNem5LvYhhnwH2y7PulYmHssTDMWLCKmbgTWjlpbw6yxNWzDrE9IFrgSC/OOhWNesHe4tl1XngbND7duOJmrVvGcv4cfRc/H94NbsVjErh3jXKlC2fGYK5aplitUS+UgqKgWXRxDxTHUGpdCxzGUmgUkgFZWfT8IJfyAFbHAgfi/QcWJaiUIKaoV5stl5soBo2K25FH2HE7OluusipOzpbpVZCGoKHsWFd+pNy3+b6NitlKqTTX8WovCo1ou1qchvmszVy3XlaGBUtTCsYz6v7u2iWMZ9YaFbepYhoapa/Www3OC53nrVGRhEhK0OoLbbKVMyXdrEE2vdrxBW8M2DVRbQnMkJF3Gc0s8++TT3H7zT7hv66/YPPhFtsQu57FdV7F74N8I3fFuHhj+CqMdV/LM7ht5atetvPhwJ/cP/w8Pbf8JG/74ce6++VMcfCaMb+7n+efi/PnXl7M1+jOe3HcPWu5Bjr26hemJXbzyUoI9O+/gwQd6eOH5zTz7zBiK9AKvvLwbXduPqjxJKnk/rz09QOiO75O48/v86eqL+eYHF/G1dwpu/Mw76P3xJ7k/8j3yhzbh5xNoqTC5qQ4cOUpJi+EVgpDCl2IU5RhFOYo2084JZwgj3YE0eS9FqYdZPYKR3IiT7WRWj6DPrMfOdOBkOpjVQ9iZTfiFXma1OCfMBMrEOvxCF0Wpg4oawZjZhJ/vZVaLMW/EkY6voyiFeKM2/bAy3ZSUGG6+j4oWpzCxnpPOCCedESraENJEO1amDzsbxs1F0WZ6mLfGUKe7yB+9B3OqgzfMUdxCP74zjJrrpiyF8I/ew5X/0sgKIXjX8lbaP3U+z3z77XBwI/NSL4fs21Azt3PT9f9JgzidZS3LsJTNGNItKKkuPnrhKoRo4mMf/SDHj24lnW7n6cfu4PSljSwWAqXwLFZqkHee14RoFPzk2q9TqtxHfuZWHv7jJzjy/S/wxP98lDcuPAvlireh/ec7KW/9Aez9A/L+O5i6+7uk/3QZk59qIHx+C8vFShY3LWfksvPZ9K4lrGhaw6lCMPie05m87Hzu+NAKWoXgHCF46juXM/PppSxqEJwlBJs/8wVe+vgHkK98Hw9d8U/8ixAsFSu566OXs+djgt82CC4Qa/igWMILn/9npj+2iKNfX8Zfvr2KfP/nQepm5vBg7Y2Z4Pkno6ipLhobBUK00rRkLUII7rn9evKZbj77uUbaTjmXq7/5NWYmomwbuoalQrB4USsZbQcTkxt59+mCBrGW637+H2hGD6p2I3u2/y/LG5pYvlggu7vw8xEK079h746vskwIVjeexUcuvISf/vhahFhEs1jKwRd245ib0aUNHD94M1UtUXO5b2Dq5d9RVDspaT24UhdTh27DLfRBZTtWppfc5J2UjDAlPYKZ60GZ6cDMhXmjuJ2yNkJZG8GRQpSMHvTsBoxML64Ux1VC2PIGHKmXeW8II9uJXeihbMRwlT5cuQ+r0ENRD2Ple/CVfk56Wyiqg/hqsMeu2v1BbV4NYxS68fUoFXuAohlDSm7EVkLMu0NI0xvq22u3puqrmP2UzX7sQggt3UnFHORvle21q5J9uFKcqjlGxRzCKUTw5EBvZ9SuoC9MP4xsD0qynZP+KEamG3mmHT3TzZwzRFHrJ3XsLtRMB2UrqOzr+S70fBdzfhBYpA7fSlnrxc53MO8OoKY3kp9ej6dHmfOHkdObMPLdVN1BXq+MoaTbMaUeTpRGqLqDFGY2UTTi9RORALAZpWIHkExP78GSu3HVCL42gJmPMO+P42n9lK0BpPSf8I3gqn/FHuREOcaJShhD2kTJHGS+FMNRu9By7bhqmLIVzA0Kqbtx1A5m3TFsOSDcL/AUpORGzEI3f53bQtUZwsj31lkZgSI1CFVK5gCOEqJoRFHS7TVmQ9DOsKQoFXsEM9cVqEidQeacwfqe3sp3U7XieGoPmeN/5oQXfL+dQozk4Q2cdHdy0t2FryRIH1lPWR9g1h7EV4OgNYDrjQaBRTaCW+ivVf9rTYpagOHI8cD8UYjhKAEU1NeHyE91UnUCfeacM0phchNmNsTfqjuwCxHyk5uCk20piiVFsaQIFXsIWwlTcQaDGVCuk6IZr8MvXTWKkgnmL/aCyUEdwCwEsw05vRFH6UXNdjLvB9wLLduFnuumZA6gZXqw5Rhatg89F0ZOBtaXWXcIJd2Jku7CkWM4cj9GPkJhphtPHaJsjqGk+tCzUZRUH448SNUer3ETRrClBFomhpkf4KS/C08dITfRQ2EqxEl/F1ZhkPxUL9JMH1Vrax2uqWVinPS2o8yEyE8E4DynMICV66eij1LWRzjp7aCijyFNdePWWg3KTCcVI4Ga6uJ1fxw904sjRSlpCex8DC0VZt7ZilsYJPnqnTi5MJzci5ONIU/0UFHHKRZGmTnYTn6iI4CtuuNIU50Y6T58ZYCqMULy8DryEx3B/6v0YSYP3ome7qNqBj8XueObyB3r4ISzFTvXT/54J0Y6QlEZoqgMYWZjKDMhfDnBm8WdQdsi2YdXsxiYmSh6th8jF8eRhlDTUV47cCeuMgxz+/C1UTJHOqno47zh76aij6HM9OIUgjlTSUtgZEOc9DZT0gYwc30Y2RBGppeKOYRdiDDvjKOnA4ZOYFraglPow8oHwEg910PFTlC2Bkkdvwcp1U7ZGqRkDmBJfZTNOCU9gpvvpCh1YaQ2MOsM4mpx7rzjXzmlTXDFFd9EsZ9g6SpBU0MbT7+4k29c/SVEi+Dc88/jSPo+RKtANLRxNLuPpLydlmZBk1jEjoef4KjSjVHayq9u/jyipZH3/79PkLF28unPrWJJUwvnnPo25ioyx6d2cNH/O4vFLUv50hc+S1Z9mEpxhGrxcbzSQxzJbeTAdFfwtVoEobE/kNaHaFodtBsv+sRHKMgvMDW5OzjxXbGI9lCYI0ofj78Yr81PBYcn7ufFydsRTcHnbei7kYmZbey8714W15oL4/v6OJrZRnzgdyxeKmheJpiWhqlUt5BLjjOd2sNLqSFeOf4SolEgRDOmNcF0fohTmgVCLOXhZ7eSfOUh9t3XQUOjoKlxMS+9/CiKOkDZ7sBJdpF9+W7sbB9F4z5aGwQrF5/DKeJUhFjKtT/7CYXsLlTtflavFTQ0NPDLX/+Ko1MPs//FHTQIQfPqNlK558jKw5x6ukCIlXSH70XRd/CH66+iUQia16zih+su55ncINPqOAUvTtf2m7m2/wtEn72NzU8PIhoFbz93NYb2IPl8H7oxzKFDIYS4gOaly3jq2d1kpd08uf9WmpoEK1a8nRntSdLT68jPRCjao9hWD4cP97J8SSsNTau58Y+3cO11X2bt2gYaRcDGSuceYEPX/7BiZQurVl2Arh7j0OEtJMbuoqWlDSEEL724i9TkI6xuaUSIM5lJ72MqcwsHXr0F0SRoXnwa6dxBZtI9NDQ0sLT1fL75rauYSD7Ec89uI5saR83fizLVR1kbQ0tGMDNx5KkwVjaBOt2Pkx9FmxlAnunHLoziK1uQpuOkj/ThKztqXIltmLlBlFSMN0p7kKajKMkB1FSCirmbiYOdqKk4vroVV9rKzCt9aKlRnMIWqtYuXn7uzxjZYeacPZjZLWSPDqJMj6EmRwP96VQ/x1/axJy9h6q5Fy05jlPYiZEZp6juIHOsDzO7FSu/DVPahmfeh6FtJ58fwXR2IGmbOfJyD2p2J68928edP72En16ylDv+412Ebvwyx58ZRpl5jAd3bmLPlnU892iMkdjv2Tx4K2ruCXzzAIr0Mpr6Gqp8BFWeIDX1KjMThzl0YD9HXznE3uGNhNb9ktCm69j/TAzHeoqJo+NEe66ld+MPGWj/FHf99j1s6fkcL+/7DVvWfYO/dF3Nljs/w9a7L+HB3b/DUf+Cqz2FZ76MY07gOFkK8jSOp1Aq6piGRLkYKD9VSQtMGKqG55j1+YVlmPUWQtH1/oEp4Tku1VIZTVZwLAtLN/6uB63BKs0aq+KtEE1D01EkuQ679GtgzIUQYYE/YWg6Rdcjk0xRLVfqgMvZSrU+OSnVtKF1cOZboJlvNZkswC99x6VcDJgW1XIlgHTW2h0LQUjZLwaLA8+jVCoFMxDHZb5cpeR4lJ2FAMQPYJplz0aX87UmRWC98G29Zv2w6pOPqu8zVw4aESXX4UQ1mHHMl0vB/eUSFd/jZLXK63Oz8PrrvD43y+tzVd6Yr/DGfJk35svMlgITyHylxHyliG8b9cmHbxu1UCPgVNQ1n7VbuejVYZZBxcWqz0EWzBwl38M2dcpFLwBa1qYfnmP/A+xygStR9Jz657q2Wf/3t05JgibG3xsVC4yKheZGtVxkfrZSa1nY9c/xKza6o5CTJfzyHLqsc/jAw2yJX0es/VNsCX+KsZ5/Z+NN72dL71d4cPO1Aa12zz0kj99Pbup+Nsd/wnD4q/z8B2fQt/7LTL06iKU9yuTENjb94VM8t++PHHhyI2XvaQz1EXZvu41rf/BR7vz9V7jrT98jHrmBh/Z28vyTg2SnH8JQniWfexTDeIY5/yDHDwyzs+86QjdeyZ3//WF+/MlV9N34GZ4dvYHDT96OPBHCLsQp2yOB11yPUVKimMlO7GwYbaYbX4pR0QdQZ9qxsl1UjX7cQi9OtgM320lF7aMkh7DSm1Am7mHOCAwfZbWbihrCyXTi50O8bg9TlELIE3dRUrpwMl1U1Chmsp2yHKYk9VGSA6aFl+thzhzEzvUi1cKJE/YwvhxBm+ngDW+MOXMUX4pjpEKcsDczZ47gFWIoU11U9SFsKcSs1M+J/CB/9Xdi6YPoUog3cj3MPfcHbj9/EW1CsHaR4NUbriLz7fPgid9zwurCzN1E7ugt/Oibn6RZnE6raEZJDuBKt2NnI/zPdz/Norbgl/xgrJ9I6HbedX5wBeLLX/oQR2c24UyO87F3n0Hz4qV89qdf5rV8gonY9/jp6iBQuOwdDZz81pfIX7Iavv92rP85j+x3388ViwU/P+00Hvz8h3hojWCdEJwnzuA94nTG3rmSRy86nQuF4N2rTyVx8aXs/ecLeV+t+rmquYHk8DopKsNHAAAgAElEQVTYfRNrlghWCcHLQ7fDSxtg+l7+9uztnCkEK1tbGfzTXbjbr+WXFy9HiDMQp57GqzvvhFcjGMfvgZfvAj2EU+ggm9sd1Cabmzj6VIJSMsQnLl1BS+Ma2lrPo7mhhZeeHsdRY1z5mUWsaLyA73zr60xOxtix5ResXbqCxUtXMq3t4vDEet59tmDFkmV87OIzkJRNTM1cw44t32exECxtFUzl+vCtHo68cgdnny5YvayV8965lIncMPueWodoETQJwQN7OsgkO9Hy96Ak11NU4hS1GFp2HY60AT1zD1UzeA2u1INbCDFrDGBle1HT65lzgze70vSGIESoneiX9RG0ZJSi1o+Z34ScXIevxDjpjeNI3WQnb8FV+jjhDWEXesgcuwtXDjHvJpCTGylMr6dq9VPUovhKP/J0FyfcccrGIGqqHSW5AUvuxTeiWHIvWrYTR+1j1ksgpzYFfAgtgiP14soBNO6N0ii21IsrB/q9ohbDlcLY+T5K+gBvFLeip0NY2Qh2PsYJdwwzG6KsD+KrcarmEI4UxS5EKKpxXDmMp0SpGANY+eBqfdkYwFOiOFIfnh7BlHpwtTBSciNGoRtPj+BqYVwtjJlZz5wdxcq146u9WIUFZWU/ZXsAS+7FlHrw9AgnSiNBQ8PsJz+9Hi0bXDFVMp1UnSGq7hBz3gi+0Y8tB5pK3+jDKHQFV9vlOEV9GC3Th6sEcM6i1Ykld1MyE4HC0unFMzfhat0Y+RC+2U3RDFGygvmBmu3Akrt5c3YYKX0XrhrH0wY4URzH1+M4ShhHDeOofZiF7jr4cWEbb8mBuSIIKSJYcg9lO44p9dap+yUzQckcojDTiacEOltHCnHSH2HeHcLK92BkuyhqURy5i7IZIT+5jnl3BCsXoagOkz/ew6y5nTdLO3Glfux8H68XR3i9OIqd76tV/8eZdzajp0O4Upy/lYPHelIcTx6gqCaYdcZqutEYJ4tb0bIhtEyIeX8cR+5HSXahpXuYs0d4o7S11vyJUtQGsPJhtGyIsjWMq/ajZrrJT28MQHtGlJIZw1GCFkTRGMBRAr7EP+hF5X5sOULZGqBoRpj1BvGNWM3eMciJ4hh6rhc914uvD+DrCTw1gS3FqdrjeHoQHjlKlDl3jDl3M3ougi3F0bOReptCmullzt1Kfqq7zqfwtWEcaQi7kMCRhnDlYXx1FE8ZQU0HJ+GF6RBWfrB+Iq5lYjhS0B7IHO/CqYHx9FSY/EQXRjqCKw3WtZ5FZZiiMow81YMy01M7QR9ETXZhF8Iwu52qNcTEoTuYtUf5W2UnJW2YzJFNGOkIZbUfZaqdwvFNvOlvZ94cx80Nkjncwd+Ke7DzUeTp7sAkUtxet/cUJjtrgMxgClLShihpQ+SPt2PnY5S0BK4UDxgU+TiuFAD8iupQ8Odcf6BWVIZq+tshPCkwkljZGEUleJyVH6RkbA7aE8kIVj5onzjyEJ46wgl3B540hJkJuBfzzhbsfBQt1YuRDeHKscAkZCTQUt3o6Z4gtNEH8ZV+PHmQOWsMOx9l8tCfKWkDzNpDOFIfqSN31QMJPddTN/osGGRyUxuYcxKU9AheoQsjuR471xFAaVNddGz8d0SL4KMXfYGkvIu3nSdYtKiZG37/S85913s4ZWUjjzy+jRlpK20rBS2LV5BUH+P5V8M0CMGy5lN5+vkHeINBjh2/md07fxXcv+QMJHkH1159IS1C8LEPX0gm9QB5aYwrrjiHRtHIRy76ALr/JJ4T5uYb/oNzzz6LpWsbEW2ClpVrEI2C1/L7mMn3IFoFzSsFw9t6OXp8DEkap2lRcIU9Nz1JSlrPxNQAy1oFq9oE2dQDZOUAXC1aBJNTO5BzUaT0KItbBa2LBbr1POlslLGx37OoTdC2WjAtjVCQQkT6fsDlnz2Tle8UnP2ulQHoUggmZp5m7xN/oGWxYNWac0iqLzD9WpyjR0KsPDWYazz+9DiSPoBjdFBRh/FSfaQP34Iur+P48bu57Y/fQohmlrW9EyFO5+knt3Fscisr1ggWLVrEo4/vJGNsZkqK07YkOP4jrz2ApY1wzmmCRaKVbdu60fVRbv/NlYhGwb9+8+P86ckv8Vj5bh6Y+T0PTV5P974b+cj/ruTCLy1i7T+3IloaWbO2FU19gHJ1K8l0N28/TyCWncO3fnIlOX0fWTnGcy/cQpMQrFjyTxTcV7DVPpRUP3o+iiJt4KUXN7Fq2WKWLTubxsWtiAbBstZm1i5p4fknRsmmdnLpv51KU6vgox+/ioK6jWPp9RxO9rJiTfB9PHRoHy8d2MnSJsHyxReQT+9Dkf+MqoZY1CJY3LqaQu45culNiFMaWLr07UxMP8fhiQSpmfsx1RGU3B9RprsoKsGcSp2JkD/eywl7J7PmDiZf2sT0oQ48ZTOeshl5ph81OUBJ34GRHcXMjmHlxqlY27DyQ5j5IfT0IGV9O2oygZEdxVe2UbW2U9S2IU8PUjX3YuW2YOfH0TNDVK3t2IVR7PxmytputOQYTmEHenoMu7AZX92CmRumqG2nqOwkP5EIgoncFqzcGGZuGGVmlIq5F0vaRj41jKltJ5cbJlcYxivtwVDGyc6M8vIzPfTf/nV++8W38YtPruKTbxfsCv2Kw0+P8tiuTqIbr+e2G77FlsSfmT72EKr0AvnMs8iFI6jKBKoyRSZ1hHxmEk3Okc+kyMwkOfDAZnYPradr3c/YcM8PSCd3k5zeydFXxoiHfsEzu37E9d9bSezuS3hi7Br29f2Y0du/wgsjP+Lo7h/yyM7r2JG4hsyxMUrm82Snn0SRXqValdGtJEVfw7FVin4wr9DkIKgIWhV67SQ/CCQWwJNFLwBmFj2vPtdY4DwszDUWQoeF+4MmQzDXsAwDv8aIKHpevfmwMO1YCBfeauwwNJ1quVKHXZb8wMJR9HxmyxUqxRLVUrkeNCzcyrV2xcJjSrXjsU0zCDje2rSosyrcWqvCwXGcYPLhebhuoC31LJvZYpmKVzs+1wuCimrRxVAKtSaFWpuB/J1RUdeDuk49kKgWfU7OVpkrl5gvlzlRKXOiGgA035ifY75c4kSlwny5ysnZIKR482SJE7MeJddgtugzX6nWNagV32G25AYAz7ewKhZaDwu3Ssmv2TW8eshQ8oNdT7VcrM1DfCxD/4cZyEKVZoFbEcw8/pFFsdCkWOBWLMxCFqYeQWMi2BYt3OfaJq5t1r6W9/8LKmbLFYolF91SMRwb1ykhJyd5YneIlx7awN6Ra3nm/pvZk7iOR7fdylj4V+x/Mo4k7UezXuGVQwkS8auJdX+K739VcN/w9zj01DpSx0fIpXcw2vU1hnu/xcN7biaX3sazz3QT7bmWjj9/m7+M/p7eTT9k45+/Q++6/+ax3euw849RNJ5Dzj2GVHgMLf8o/e3X8K1PrOWuH11E/KZP8fvvXMCW9m/wzO5f4yvjWFKCfKobQw0j5zqCq8XZbspSlJIygJ0No053YKa7KakxjFQHbqGXih6looYxkxspKyHmjRj6zAaKUi9zRgx1ah0luYuq1kdJClGWoygTG6ioESgNo07fRVULmBUVJUJJDmMm2wOwZq4H6dg9FJUoFS2Omw9hpLuQpzZy0hnBzYfIH7+XOTOBnQ1hZ0OU1ThmpodZI0FJiWGkunD0CF4yBNIYJ/UtyIUAHPjXo/eS7bmKnWefy6mtgtVr25h/Js7h/3o/J0M/5Y38KOQSzGkhfnvtFSwSgjOWC2YOdeKk72ZWHUY6tpOvfv29NAlBk2hhaYtgaYtgZavAsR9ENm8lf7CP85cITm9u5INXnIdSGOSpb7ybH9WMHeevEGz/8Lm8+qEGpMsE9FzJUxe18h9CcKEQnC5aWCwETW2ChqazGItGeFPbyd9mevjYIkFT8yoaheDsFYJz1i6mUbTQJhopHHuEo691cHrLCpY2CNITW7EK69FS1+NKXaxZKRDiNF548i/MzXRyX99PEKvbEKuDNw8X/3Mzk0oMd6Kd6YM3kM3chWbtpKkhOO7JZ+P8VR3k4ft/xtJTBKsWr+G9Fyxj5uVRjr/4Rz79b4I1bav5+tcuZXK6g6cev5nTVrSxdOlSjuUT5PVufvTt99AslrBm0WmsaDiF0ehN3D++jjbRxMrmZSiFg+SmY8hSmHDkBzQ1CFoXLeOSy97P2ectRYhGWoTg+Wd6UKVOym4Hs3YUMxsmeeQutPwGPGUjTmE9RmYdWmodZa2PwsQ9zJmDnHRGcOQu1NR6HLmXN0pj6JkejGwfTqGfOWscOxc0EspmmKLeR1EN9udqej0VuwNXDmHle7ALPbhyH74aqd3XjSuH8NSgru9If9+XO1IkCC/UPvR8F7YSwlH60LKdFJIb0HNdnCiOBDwINVx/bk/pq/05hKf0UZi6Fz3Txbw7jJntRZ7pwJGiVIxh1GQvVi4aHHuNS2FkQ/WKv11rVHhKhJLeT7HGqZi1h9AzXVTMQeacIcpWHDXbEUw39ChFI4anR9DzXaiZDpx8O1UzTEkLUTGjuEoo4AroUeR0OxV7ALPQE/A2ah9tJYSj9tUAou2UrAF8vRZOmHEcJVKfWthKN0ahm5I5iFmIUbXHqVhjqJleclMb8c1ubLmPkjlCyRzEN3pxtHZKVoSyOYwpBepQXw+eLzipjmErPcz5AUdCz/XhqrFaUBHB0yJU7DhGoQtL6qPqDuEb/SjpztoxhWv6zBglq5+iEUXLdr7ldURw5BieNoBdCDHnDOEpEbR0JyU9XmurxOqKwZIew1ejSNPtaKkeZq1RPHkwqOJnY9j5KL4aQ0t3YBd6qRiD+EpwAm3no8xao0Gwpg3VeBUD+LUZiCVFKFtDNWNHMHHRsr04Sj9FfRCnEKkDVovaQMBWkKK4UjQ4ucyGKJtD6LlebDmClu2iaMQwpR4suQdLitTaFsOYhTCu0l/jR0Qw82EsKQglikY/ZbtmHtADIGagTh3CLPShZUOUjCEsKZhyGLl+ivpoEH7kQpj5MBVrBCMfrRsmqvYWPHUILROpsyqkmV48dYiiPkJRH8GVhzFyccz8ACV9M2oqilUYxMoPUjG3YOYHcOQhbCmBkoogJ8OY+eAE3ZWHAyZFLuA2lNRhrFx/oO7M9aOlwriFQexcHCsbWHSyxzbiq3FK+gBmLkTZiGMXQpi53qBlkexmzh6raUpjWJk+KlqidhsKbuoQ+aPtnHS2UjVHKKoJCpOdWNkIZX0Yp9Af2BIKMcxsBCsXwc7/nZFh56L4yiCzVmCaKCpDOPk4JXU4+Ls6jFe7v6gM/cNj9HRgLvDkBE4+TlEbq0NIF4IeW0rgqSPB9ynbT9XcjJ2PI0111YK2gdrcow811Y2VD2PUtMlztRlaYD/op6gmyE90MGuN8rfKdjw5hjS9iZLez5vlcRwlgpbtpmwN8tfZbcy6w1hSX93uUzbjVIwodq4dJ7sJJ9eBktyEXgizfct/IZYIPnbxN8jKO4gNfpfFzcGVfXHKMkSrQMo/ztGZbhoWBRccssoTyM4+lrQG1qlEIkGxvIXC9Ag3/vwqVrWuYVXrBWQm9/LrH1xJW3MjF777THLZXRSkGJ+54kxWLV7Bv370X0gp9/Gtr/9z8P6gZQnf+O8vcvWvv45oEpyyaDlTqSSmupsVywWiYSnjW4bJZ/ai5LewbImgpXk5R545hqKESU2O0SYEbaKN6Vf2o8rDrF4kWNR0OjPH9mEVYsjTo7QKQYtYydTRp5Dzg4zEb6WlsYElS5aQKzzDr6/7bJ0B9emvf5zf3vbfgamjpYGjxx6hf/QHNLUKhFjEtPQUx18LMTEdYuXpwfuCjtgt5K0BppO3o6TCVLRx7EIUU7+XgvonpnP38twrG2loE6w4dQU//OEPOXR0nMY2QVNDA/fvGWCysIkpeQOLFgvali7h0IGd2Mog554amMg6On9DVo5wxy1fpHnxKi67+rNc98Bl3PL8V/nTnu9w7iUCsSzgU5zzoWbef/H7aG09g7PPOJ9XXtrDK4cSjI3cTrMQiOZWDkztJK1sRlEjPPrwL1kkBEua3k5SeRw5swlXHkXPRShk7iE9k2DV0sUsXXwWv7jh10QifyYzeQAtuR+/8DBKaoSLPtJAU5vgwg99mnQ+jux1MyH1sGJtEFQoxmEeeyLCmlWCxS3LmD62h+SxbmaOJQIrmxDksg+Sz2xkyaqliP+PrvcOk6sg9PcHAiF0BAQUuyB4BXu7dkG9lyt2AbtIU1HxCipeinRC2vbpZftuEkISepMapUPK9p125vTeZmZ3kwDv748zO+DzfX5/nCeT2czsbHnmyfmcz+d9Y4cyMfsAhrMJuboZrZqkPPVn3GoOaTaOXsqgFTNIM0nE6STqXA67OowvjaNX8phCP2opald4yjjKfAG1NIhWinSneiWPXilQnUzgKRvxlE2IMzmE6SyONIwjjSHNFtDLYzi1zchzAzTMu6hMxvGUMZRiAb08jF3bTKhtx5U2UZ1KIc1l8JQxajNpLGGcUNuOUR7DqIxiiyMoxSyevBVhuh9T2kzdvRdD3Ywkj6LqG5H1cTSxQK08hDQ7zn25K1h94Ue48r9O4Ndfexv9t/+K3hsvoeuGi+m99XIe3NLDM0+Mo0kvIwovUqu9hFCZpFzczdzMS8zPvMLczMtUy5PI4hzzsztxy7t48t4CPWsv5/prvsdTT/RQLW6nOnM3GwvX8dz2P7A9cx47tv2BramL2PXgBp4evZZ7+35C9rpPMtD5LbYPXMJw/CKevH89cvkf7HxpO9PTj/HKrocwDQHLlKPGvqph6hHc0tD0KKiwDVwnUoPWg+CNAMIJ8OygbQhp8x2WpyBtpaiCbWqRoaOl/7RNs6U39dpK0jdrSpfDjcDz2jMSyzAJ/SAKClrhRaRDNfCcNzSmy4yK5WN5BtJoBRVvBn0u1BvUg6D9eQLXQ5VkQj9AV6PXvNymsCwrYlU4LqHr4VsOntFiabitRkWkIo1gmo6htnWdrqkR2NYbQYXrRM0KP2pWLDXqLDXqLARRk2J5DrK3UWepXmf/wgJLjSb7mo1WUOGzUDcJPSPShwb1f5t9RNaPN4KLume3gZXLRxQ6mG1GxXKjYRloGXgupq62g4zo3y0HHW4bsrnMoljmTCy3J5abG45lticlb+ZZRI+x21OT5dcQ+tEUJbKHRLwLU9fY7+/DM20cV8f2XFwnpGEFqNN7cGae5+XH+3lye5zH7kpQfPkR6uYsovASM8V/Mi+/wNP/7GL92m+Q6v48V112JI9v/RWPbrmC8mSOfz6xhluvOpMdD1zFk49cj67fTbzvEtbd+mPs8gNoE1vZ9a84uY4LGU/8lgdH/o9AeAi9dD/C3L3cs20NHddcwM+/ejLnnhLjtvNOY/xvZ9PxmzN4IP8z5MlOxFKe8nwcodqLovRRq6xDLq1Hnd1AU8piluLY1UgF6ggJfCmFK8bRih04tV4CsY9A7MMudxJKcepKgrqSwC534td6cWsd+GIPfq0PtxqHYJy6kkKdvYNQ6SGQku2QIhATEUxTSWOVurArPZjlXsxyD0vWYKQrK/XQ0HLY1ThNo4A2HzU8mkYuUpyWu2jqOXw5iVnpxrayLIp5FmdzVF/YgFBM0JAzvLrjekrXfB7W/I6R3PUM99+M8uxaJq78OPz9J/iTaTy9wJLSjVUdpnvdxTx2/xpCaZD9eoL9Rp5QHuHVxigT/8px5UXf4BffO5WRxG9YVJ9CnOjFrP2FJSNB35of0P2Lc9j3ZBpevI6d5x3L/BdO5RcHxUi8LcbuH5yB9R8HY339cF56d4wXzzyUzccczEWnHsnn3vcB3nHKcXz6+x+k6D5MWR9HrQ+xq3IHXrCJX174DU7/3OGcclqMkUvO5Q+rVnHZ8at49ZUEqGu59kuf4tef/g/2157ArKRRi7ew3xvl3LPfy3vefhITO7I4s7fxaq2fP/zoU3zg3TGOOSTGb87/Mp4wSLOWxqjciKPegCp0cub7Y5zy1hjV3VlCrZdF/RY+9p4YJx4VY7RwKU51mNe8Qf7nazFWHhDjjxd/Dmnu77z8+O844cAYn/jg26lUe3D1O2hWhjj+6BgnHHoyh8YO58E7Mzz9UJ4jDohx7CErmdr5OEZxnOk9f8EwOvjGWe/i+FXv4OgDTuCMd57KZT+4kKMOjfHMjjX4bi9zk1fiKd0YlSRqpZdaaTVLbpxA66S465ro6r+ZxpPiiNNrsKq9LLo5Ai2BUlyPLS4HEWnU+Xh0ZVEaw6wmsMVuAi2BXunFkzO4Sg9Ntwu90tXWhy65A2iVLvSWUm9/MIJcXEfdyOHJGRasEYq71iDNdUJzIyyM4bRAgbacYH9jFEuKo9d6aLr9WFKcupHDkeI4UjxS8M2uxVOSNMwcnpJCr/TgKWkcKRWdAMz34Eo5muZIdCLUAmiGen+rQZFpnSDkcKUMnpzGqPbhSCl8NcPrjY2Eeg55vhNXigCYy4wJX8+0pyqOksTXMzT0ONLMbZjVDYR6EldJYMsJ6nYBT89G8Ewpji704BsZTDF6fNPpjyCMRp6mM4haiQwgy1dLAyOPq2Vw1Mg64usFDCHbtlc4cp7qzAZ8I4Gr5vDUYZRSpLl0tV4cJYkh5LCV6PGhOYAupAj0AerWQCskWUvDHsZRIt1lFD6kI/CnmcVVkzTsgXaroh1OGFEg0bAHsOU4np7GUVMt40cOs5bE1wo07WGa1gBqsZtQzxNoORwxmm54SsSd8JU8ynw3+/2NqKVeAq2ANNfFa+Em7FoKs5LBk/Ps9UbwlGTbIBPNCLIYlVSbT2HXsrhSvgV0zKEW42iVPlw1gnvqQvS9arRChdpcJ4v2MJ6SQ5zpQCv3Rb8jYhqzmsBX8zTsYdRKZOFoOoO82hhHrXZjir0EZpamPYyn5nHVPFKxB1fNY8tZzFo01QmNIXQhjlbtQSyuxRB7sJUkvl7AFDMIsx0YQpKGPUxoDOEqLd5EKUVpogu51BPxMeQcUrEXs5bFEgv46hBqKY1WSRMaI+jVDIaQZcHZ2OZVaJU0lalIO+pIg5hCAaWUbp9kh/oYejWHUkxjVCNDiKcOt+cOhpAnVIcwq1mcWh6jksEWcm0Q5YI5hjKXQJ6L82qwhf3+ZhpGZLjQy1E4GYVLcWhuYm7nbSjz3Thihv3+JpT5Pko71+PVCrBwD7WJqFlhV5O8Hm5k7qWbUYt9hNoAC9YIu5+5AVvIoJUSLFgjlHavbbcplvkkvlJoATXTrXZNIYJatsweVjWLJ/VjVDI4YgFfHsCqZrFrkWJxeQriiAVcqYBRzbfnM648FHE9WtyKUB9DnotHEzM9mnqEWtSe8OQMSrELu5bCV/Pt95tlC4hW6kUt9tA0R1q/tzn0cpzynjU0jH5CPYfb4tQERr79viDMrie0CtF7g5LGrPViVLtwa900tQR2tRNb7EMs9TDcfz6HvXUlHz3zO8j6Vgwzy6pYjCMPXkUsdiR/vv4SKnNjVIRu3nJ0jJWxw5iZv5/60j9418kxjl4V4+yvXYAoP4Qt7uaUk9/CYYcey1e+8hVU/V4u/OEXOfigI/ngae+mUtlCrZbinLPezWGxw/nkmR9BVB/gP04/gmOPPZbL/3IZmXv/zJUdXyF2WIzYgTFqgkxp90BLFf4WetavR5jbgiWNc8yhMQ4+8BikSYNSuYeZqQGOWhnj0Ngx7HnxWWaLOVYeEGPFipPZvWsbmtzD/FSSww9eQSx2HEL1FUQ5x7bxv3P4wTFWxA5gdvpRPnb6YRwei3HTDTfywsy/uOfhHAesjHHowSuxjElk/U4OXBHj2Le8g6ef34wqPM7d90btxQOOPJT1mRtRmqNMV6+jXFqPVuvn+ae7eeSeDnTlAeaqvYSv38/RJ8U45MiVpJJZds6Mc9hbYhwYO4h7to9SNfqQ3QxHHBkjduiRvPDyQ9Rq0Un8ihUrWZ+9hlmnn/+99hxWxY7jE9/6Aje+8D2ueOQcHnOGiL0lxuGHvY+xzdspiY/x8KP3cuiK4znu8OPQ5Vd45eUxDj4wxmEHreD2eIFnp7dSEkaRyin+9ej1HB6Lcexhb0Mw70KtdmFUCmiVJGLlDva80seqAyNGxTMvPs9UqRdT24xZGsOazaDOdnPDNWdFc5mVJ2KbL1CWhnl2d4KVqyKF/eTs0+j+E6xYGSN2WIyJmcfZtXMr+cLtxA6J7itpD0ZtmhUxDlpxBNXaY1TKKUxhC45QwCqvoSlsobSrA6OcxSjnCNUxqhN9qPM5QnUTTX0L8nwaVx7GEgepG5tRSwVscRRHGme/fz/CdBxfHcVVRrFqQyjFPEZlCLs2hiWMolcKuPI48lw/C9a91Kb7MaujmMIw+4O70cp5PGUcuzZOoG7Fqo7jSBtRiwXk+QyeMoorj6GVhgi1bVjCRlx5E0Z1EK2cx1e2Ic0Po9c2Ymt3oSkbsawtaMYm5so56tYgUrmALW6l9kKGkRu+Tf7PZ3PbxZ/hdz84k74bLuaBodWM9l3Lvx4eQq28QHn+WSRpD5IyRWl2N0Jpksr8LsTKBDMTzzCx60kqpRcQKi9iVyd44Yk7uX97F8n47xjq/xNK9T4qE9vYlL2O/tvO4Z93/S/3Df2WyacTbM9fR/yGn3FP5jKyt3yZ7us+z/q/fYHs2vNJrPkZqa7LWbf6UgYHb+Te+/vQtQqeq6NrSmTBsP2IBWFaOLaB5xh4jtlq8gdtjoVtuNhG1HxYNmkshwCWYWIb0QTEcw0Cz8Z1zHbLIXBDTM3Gs8PoxL8VJgSu1w4VllsdQWvasWznWFaahu3Qwfl/br/5cN8UWCyzKJZ1pYam0wjCiFPRem5D0wlcD8swomaI5xEEAbYd3fZsB9e0CB0PU9HaM5EY+5dYrPstNoXaNn+4pkrgmHimQd11aPoRj6LuOm016WI9pBn4LIYhext19jWbUYDRgmwuhAH7F5fYv7DE/sWAfYsuzVBnIbRZDOs0/YC6Z0Uf45cAACAASURBVLNY99tBRTNw2/OPhv9mNWh0NMKg3VaIbB3LIYLfaj+Y/w9UcznYcG2zNRnx29OPKNjQ2rOSNoTE0NuhRuBFM5NmPWjPQ5b1pm9MQ6JGRSMM2vOT0PfYa+0jtByCuoXh6DQbe3G1gIZk4MzMQUOBusaCUWPBlClOvURF2I3brDFVe47xzVdSyP+Q7jUfIbPuI9w78D02Ji5g6oVOdr/YTX7dWVx7xQe5a+Nv2bkzyeOPreeRe9ewoD7JgvAYLz/RwSOb/sZIz4WMdF5IQ7gPYdc4Ox7p5YZrz+Mb71/BLz5+DH/43HH88dOrGLz8Uwz99T/ZMXoRwku389yOWxGrWYJgFKHWiVBZi6smcIU41mx3a/aRRZxajy+l0YtdLJh5lLl1SDNrMEsb2O/0o86swShuoKGmcKrdONUujOJ6AqmLQIrAmE6lj0BMUd11C00tyWteHqvUhVvtpS6n8GpxGmoGdWYdoZziNXcIW4hTnbiDvfYQvpTGqSWYfPZ69jnD7HOGMSudGOUO9joFlLm1yLNr0EsdvBYMUdfSiGIP+5QB9s/1487kcLVhluQsD171UYS/fhaq6xG0IRrljaB38dylR7HwqzPwKut52LoOnASvBiNocj+OPopZjOOX1uFV1mEL3byqrkab6qFe7af24vUMrfsc3p4+wmKcvfItuOoNhH4/T1z+NWqXf5Hdf3onMxccjPaZE3jmk/+BdFIMfv4p9p8Yo/S+GFzyXyyd/UH45IfgX4M8f8GZBL86Cx76O1RWszB9La9Orkd9aT2yNcSSNkJYSbDv3it5+dMn0PzmF3jpm6cxc/l7UX59CE9ddBTbzjuOTT85hWf/7+tw/xXw6K8JHvstpfsuoW4Oo9VuZFHpYml3F/uLcZa0HSxWX+L16T4Wit1grmO/eg3m9HUs1IYJpe3YSj/FueuxS79mQd5IcXeC0tSNNJQ0nrABz+xhZmYQpzhEUL2GoPh3nIltmHOP4io9hPJ1SP/6OyXpr+zZvQG5uhWh2kOldg3V2m0E9QFKwhpmX7gaFnO8Wh8nNLdhqzks5XYCtRdzdoBq8X7KxRQLjTiedTvi3K2E2gCB0Y8mdTLx/P9iVlez5CTxpC5mX76WfW4/C2Yes9LD7M7r2esV8LXoirc024FeSRBqg9HJSamfBWsYX40TaAlcOY2v5vDUHmz59ihEkBOERhZfTSHPr49YBEoyakCIPeiVbkItOoHc729iyR1BmF6DUlofmS/UJEqlk0V/EFdL0XAKSKUNKOVOAi2NKycItDShnkGaW4dV68Wq9RHqGRbsAaS5DbhSqqUizeArBVwpz6vBFoJWhd+TszhSBlNIErZAmraYxhLirclHFq3cgzC9jobZz4I9iCunkcsdWHI8mnooSSwp3jJwpGnYBfZ7ebTiGhpGkr1+P4bQhVrpwtMz7A1HsOQ4arWLhlMgNHOEZgQQlUsd+EaGpjPYhmcuuEMo5W50oY8lfySC51U68PUsjpyLrp6X0rjKAJaUpekMo1TW03RGMIV+GtZYFISofW/Sk0a3LTGNpw3QsEZxlBzifAehlWPRG8PX+5GK3e0Wh61EtomGU2DRG24rUxe9YepWP1q1N5qlaJGOM5rDRBrTBXcIR8lSNwexpAyunMYU4lhCAquWQC1FHBBPzrBoD6EW45R2r2WvO05dH8AWUxiVPvZ5I4RaDrWYwKgkaZj9NMwc8vwG5PlOFqwR6lpk+RBnuvHk6AQ1ssoMEWoD0ZV2KY2jZJCK3dStAXw9jykmUco9KOVemtYQoVZoAzUdMR3pI1s6W62aIDQHcdWoKWLJ0c9eqXRGVg81j6NEzRRDSBKag9GfxgBquY+6NYyjZLHlJHJ5PXqtC1OM07AGcZQ8UrGb0BzElrLYUg6llMSW+llwNqGVo9etVxMR60JIY0t5HLkfsxapRQN9GLmYINCHqZujKKUkjtxP3RzFEvM0rU0Ro6KUoW6M07Q3UZuJoxTTCNN9hMYYSindnji81rgbRx6ktKcLS+xnr7MJcaYXp5Zn0Rqnrg9jVDLRiX4tDwv3Ygt5KhMdmNXIviLNdrHXHaVpDeKrKbRyN0vuEI6YItT7MSqJdrhUm+hBmYmz39lMXRlAmu7Al9IsGAWcWh+VPeuxhAz7vI1UJja0mRWB2o9RSSHOdLXBmXo5QV0fYtEew6gkqUxsaE85XDGyxJjVaNZhlNN4Uj8NIwJtOrV8u12xDNysa8OR2UMdxhDyOPIgjjyIIeSR51PYUqRudcRIabpoj9I0h6jr/YizHdGMTCvQMAdZdEaQ57uxayn0SpxGS5tsVTPU9SEsIU11ch2uFE3ZAi2LUe1th4OhWaA4sZrAyLfDC13ow1VSBGqKhpbErmzAEbqwan0YUpo1t32B2MExPvPJHyNIm6jVNvCZM45lVSzG0YecxO6ph9nfeATTTHLIgTFWxY5Alp5iaibNHbf+lKMOiawfb317jKNWRTPDw46JYS1MMF3r4reXfYxY7Bg+8tEzKZe2Uqvm+OE3z+DI2LF89sxPoxtPcuVfzyYWi3HEWz/A+z51WqRJPTbGUcccgCj+k1DdyLtOiNobPev+j9k9fQRmniMPiWCNzz75OIrbxXOv3M7KlTEOP+RgpqafYFro4fCjYhx0+PG8MjWIat3G5Mzt0WQktpKXJ7YhOz1s2/Qbjjw0xsEHxaiW7+HqP57NEQfEOOboGD++7BxWHhbjkFUxDoodyOzEDoL6Y3zglGM5MHYkx54Q471vO4pVq2IccfxKYquOpGtwLbukbrTGOkR5HaIc5xtffQeHxQ7kXcedyHe/+RVOPPkgDj38MN520ucJ/CYl+R6OemuMlbHDuX/7FgRtkKo6zIGxGLGDjuD5yadQvK2857QYscOO5Lc3XkTvPZfyrYs/yuGxw/nmz7/O7+//GH98/Cwes/tZeXSMw2Inc95//5Trb/kmH/7wsRwUi/G24w5Cqt3Pt79zEsccHU1F33vmWbzvjBM4++wT8bVt7NrRyRGxGMceegQlPY+rJhGm4uiVFGptHdX5AQ6OxTj6iHfy6JOPY9TXUhNup66mEV65kf1OnueeupVjTziA2KqTOPPU0/jBDz7DO993ELFYjHPP/SmSOkFF28Zxb49xyNsO5X1nvItTPvDOKNw4OLKXTOsPMF3LRdOSw9/K9OTdzEx2YpTuxCkP4JZ6kV4cQpzpQ55L4MvD6KUc8mwaszyAXuxHL/YjzSXRKjlceQS1lEcv92PVRnClcdTSAI40hFUbJNQ3ohRz1GYy6OVBlpx70MtD1GZS2GKkEhWm8pR2pXHEjTTMu5DmM9jiIPv8exBn88y+HEeYymNWR6gbd2KLg8jzGRbsrdjiOHOvxLGEjdjiOKG+mdpMEmV+BFfeiiltRhXG8JztaPomZHUMxdiIXOzEUUdQi6PM/7OPx7OX85NPrODSr7+dv/zis6Rvuoz0rZfTcd0lvPD4RqTScwjll5DUaWRtlsrsBLXiJKmeNdx241X89U8XcuN1l7F5rIOXn9+OJ8/w/JNbSPZcyT13305v18WIxbsp7byLh8bX8feLz+Dmyz/BWPwiZp4fZP6lu5j+1yiF9T/n7v4L2XHn73j+3qvpu+lc1l3/HR7ceiv3bL2DVOoqXnplE5paJvAMNEWKwJZeiKaoNMKwdcHbxHUMQt9pWzUc0yX0miw29rWmHEZ7DrKsK424Fjq2pRJ4y8KHaCrRCJrYhsdiY1/b7uG7b3Ah6kHYDjpCP2i9Lr8dgjhvVpe2QginxaEIPP/fj9ZUpNEyfdT9oDVrMakHIfUgbD/fMjDUsez21+r7fvtYhmn6loOpaNRdPwJ1Om4E01wIPSxNbitJPWs5rNAi40dr/tHwI6Dm8u1oAmKyUHdo+CaLdYeFus1CaLO36bHUcHl9scne0GdfI2RfM6QROCw0AsK6S6PpUw8dNLVG6NuEgY3n6Li2Rj1wcG3t3/SiC416q1URNR9cO9KYLhtKfNuIWiCO+W8TkmUGxjKkc9koEj3Ooe5Z2LqCb+sETtTmcAwl+rd1D88xCH2bhYaP71l4joHvWoT+8mzEar/OZZDncjCyDOBcVpcu20dCP5qrLNZ1HFPCsnREUUSWZfzQwNTnKM8/yytPxXl0y5Ukb/k8m7v/m7sTP+TuzM8Y7PoWu5+5lsl/3sJo3wVsylzCxuzlPP9kLztfGUC1HmXX7DgvbV9NbvUP6bjpbO7ffBmTT93E80P/S8f5n+T842L85eRjuPiEVVz+sXdw84Vfpfva79N53Tk8PPwb7IleDGmEykwKTxkjUEawS1nk3Z3slQd5TR1Gm+mmLuVYMgbxhCTC7tX4YoLXvWGcSjfi5G0sGlmaWhpX6EGevgOjuJ4FPU0ox5Gn1uLV4vhinCUji1nawF4ry6KZQp6+FbPaSdPIYFW7sGvdOLUeXguGcKVelLm1BEocX4632AK9hEoaX0q1wJ6d7HOG8cQUerEbt5ZgwejHrSWRZzfQ0PIE5hD7i1nKeop9ch6MAV6b72buZx+GsT9iaUmawgDe7gxyY4hXbv0iwnffzr7ZDfi1Iaw9t9Ko9rDPGKCuDaDXMpi1qLLrCSl4rodnK2vw57uZueZLTFz0PnjiGlRlA5WpDcyIHfj3XonypbdR/un7UX5zBrUvnggvb4AXb+epL8UIvnMaO087kuBj7+HV7MUsfe19FE+OsXjWB3jluStxPv8eePIWzNfG8Od6MYw8zfk0zBcIpR6UnXegTXaxtzIAlVHYmYbnevG2X0PjjnPxbvoasxefzq4fvoPSBe/juc8fxt3vivHcx1cw+9lVzH7+SF741CEUf/h+5n75IZ79ybt55KcnwT2X4zz4eyYL51N/6mq8J/6C8dgV+M9ejfzY7zF2/IV6ZTXBzM28Wl6D/sJfWSjeTrN4O7Udf2Rp6hbcaje1ibXo5R4WvRxqeS1mcQPSnlvRp26Dagb55ZtRiusQah1YTpry9K3o06t5XUrS1PtR5zujuYaZpqEnmXnxepS5DTT0fhpGgvKeG/CVXlyxG6vahTK3jlBNEypp9rmDVCduo66lCdUUjtiDMr8GR+zGk3sIpSTy1BqcSi8NLY/fuurnSFnUUgSqdOUMtpjBqCQwhTgNK4shrKM8dR2BlmbBLiAXN1CdWo0l9hFoaWyxL4JwGllcLYUp9qFWuwiMLL6RwTcyzO6+mUVniCVnCKPSS21mLXu9QRbsHOLsHUjza1hyh/HkDL6aQ5ztYMEabDUg0izYg7wabMSVs4iznVitmYev5NAr8aiCrg5gVTO4Yp5QG2SfuwlPKuCKeRwxz4I5hicNECiDqMUkdW0YR4xmB5aQw5a68NReAj2JUe1i0RlgyRmO4JzFXjy1B0uMGiVGtZe6kY8MF2ofrtJNwx6kYQ+ilHswxSSOksGSUuhCHF2IU7f6seUUlpRkwR1qtRSiv0cQvdy/NTiabn/U6miFJb6RRBO6Wq2HHEv+KKYYJzAzLIX9aNUEnpanbg1iy2k8LYMlR+wNS46jVVK4aj++1o+v96NV463GRRpTjCPPdhOoBZacEQI1i6+kccQ4dT2DI/VRm1vLawvj6LVeKtNrcNUMTWcYX+9HKfVhiT24ch+emsAWe2haWXw1gVJchylEthhXTqBXulth0wCOlEaea31eu2Whme5kv7+JQI2urqvFPlwpz6IdQRbNaorX61sI1QGUuUhXuWiP0TAHaBj9WLUkdb0foxrHrMap6wWMShxLSGJWEyxYQ/hKDq3UGylSzcGWRaaHRXuYhjGAK2Va+tQBQq2AJSRxlYhN4RtZHDWBb6QIrTxyqRtDSKOV4shznThSggUnj68m8dU0jphiwRphyR3EqsXRSj2Y1QRqsRdLSLNojbJgjWKKSdRKH6aYZsnfiFZJopYjHS1L9yHPp1BKGQyhQKCNoVdyGNU8gT5Gw9rUNnpo5Ug9aksDqOUMWiWLVs5iVQsY5Tx1bQyjnEOeTeKKg7jiEMpcpDfVKjl8dRStksOoFvBbExJhuo/aVGdrZpNDKybQy0lCbRCzGkFNWdyKWuxBmNqAJ+d5NbiT/d6dzLx4B0Y50zJ2pFHn+wi1IRbMcRr6GKVdnTi1Aep6AUfMUJ3oINRGaBhjqMUE1akN7A/GWLBGUeb7qE13stcZb08p9JYZxCinsYVc1KyQ+llyNqEWo3lHqA4RapHhxRJS1PUhGvoo8mwSWxgkVDe23hcSKPOJ9sRjeSpilNPY0iChMY5aSuOIBRatcTwxh1VO4os5PLlAQx9Gmu1Fmu1pWVSiWZpajGOLSbRyN02rH0dKEahZPCWDJcRxpCRGtRuj2o0p9LQC2t42kNZTkrhykrqRRSt3opY6WjO7KMTd8fDvOfPUGHfc9AOUyj2I5S1k4r/k42fEuPBHH6Fh7kapDBKa93HOV47mQ++NocxvR5rbgi1v4h8P/JmzP3Mqx6+K8e7jYlzwrY8il7bjGXejiiOsvePLHL8qxrlnn0x5aiNyaRt/+d03eOcxMS4976PsN56D0hjf/q9jOPDEGCtOjrFm3fVc+P0vcfyqGMXpUTR5mHe8NcZJR8YYSFyDLm9HrA5zxikxDo/FKE1uRpc2odY28/63xTjtXTHq3nY0cSPvPjHG8SsPYnrnALXaWmanenjXWw7m5CPeglZ5lMDP8vTjt3LYQTE+enoMpfQoTfc5zjn77Rx/WIwTDotx3re/zA+/9WVWHhBDlZ/Etp6gVBrn9FNjHLoiRux9R/C5r36Um674MasOitG99Tf8bfhcqkspDPkWJmfzvPTCAB85/XiOjB3GqthRHLLyCD7z1Y8zY+xgbjqBUnmEU965kpOOjXH3XTczP7ORyT39rFoZI/a2GKmH/saNA99n5bujSceVf7uUJ5/p5+obP09sxYn8+epLyd5zKVff9w1eWczxxNbVnHhgjNgxUTPlf/77HE489niOP/pAZqfu5lMfPZRDYzEOjx3AWw4/nENiKzg4FmNucgePPTTIqhUx3n1SjJlXHqIpDGHOJnAqBTxpE3uey3LEihirYjFefHIHS8oI1lwfVrEbX0ziywVe8+9ny8AVHHVAjNiKQ4kdcgwrVh3OKacfw9zsKEI5gynlGc//mGOOPpRDDoxxzMpDOPfLX+KM97yFtx4Zw9Qe44UXEqyKxThiRQxL/BdaZTtaZRBPHkaeTiBN9GLXxtHLQ1Qm0shzBXzlThxxnJmXuqlMpNEredRSDqM6gC2OsM+/F1MYobwniTxXYMm9C2E6gTibom7cSajfiV4eRJotYAqj1I2NNK070cp5lGKepnkXtZks5T1JFqy7qRtbmNvZR6huo6Hfh13bglEZRysP4Uij2LWNyHODOOJWnNp2Fq2HEaYGEaYKhNpdGPObcKp3oc2PY9W2YNQ2oVTHqJWHqFWGMLXNaOIYYnEItTTG1LNxEreezyXfeT8b/noud3ddzurLz2ZwzcU8sX0tcvVRDPdlds09yrz2IqGh88CWEXI9NzGavZl1N19MsvMK1tx8Eds3r0OuPMT8ri3cO3QTT27poOfGS9CFp5gvPUpX6q9c9YePcPEvTiXZexH/fDKBIT3B7M67ePq+OM8/lOa+rt/yYPJyHuq/nLvyl7Fl9E8MD/8fz720DdGYRBbFyJ5h2eiKSuB5b1g0nGieoavRVCNwQ1zLI3BDPNuPlKVuiGt7+I6PZ/vYhk3gBjimg+/4uJaH1/q470aqUtdyCdyAut/Ad6PQYNns8WYGReD5eKaLq9sElodveniGS90JWPAb+Kb7b58ncAM8xydwA0IvJHCD1pQkamPUg7AdpCy3P+p+I3r9bhC9RsfHtVxcy8WxXBphk8AL8VvPWffrWLpF6IV4jo/nRO2M/yeoWFaTOkbUrvBtC9+2CGw7Ohy73bBYCAMCR2MhtNtBRTO0WWq67FvwaYY2+xsh+xsh+xoh+xcbhJ5F6Nl4voUfROFEPXBoNjwcW8M2VQLfolF3ce03Wg22qbdMHW+0Hlz734OICP6p41l6BOJ0zH8LKJZDmOX7loOM5VDDMdT27WVlahg4BL5N4FnUQxevlYD5rkUYOC3ziNNueLw5SFlueYS+i6GpOJbZamDYLX2phm/JeLaO4zioqoquK9iuhGnOUKs8w1j6d9z65//k9j+dxtMbf8bd8e/yQP5nrLn64zz36BWY8z2Mxr/P/WOXM5a+lK3Df+aJh9czPHAVmzddy9jqX5G65tv89aen0nXlZ+j5/Se57px3ccn7D+HX7zyCC088lD9+/D1suv5S7ur+X/6x6QaGun/BvYVL2J78MXIpj69vpLi7G2k6Tl0awp5PoU92o090UZfz+EIGbbYLeWo9DSWLVeomlJPoc5GCdEHPYJY60OfW4QrdmKUOPKEHV+jBaylH3WoPdSVJXUmwoKdoagmUmdtwaj0ESgKn1oMn9VHXUgRqglBLIs3cQcNI48t9qMX1+HKChp5lwexHml5PIGfwpRROLcGiOYAvpdBL3TSNArYQJ1QyvFopUNOzeEoOlH7E8gZeuPW/ePrLx8MzN+HV4iyIgyjzGUJviOc3nI3397PgoWtYqvbjz60lLHXREFLUhSz2fIJAyBKIWdSZDeza8Sf2uN1MrvkO/l/OYu7SU6Hre7w6s46ZWi/2nrXw2A1M/uKDNK74DEu//zQvnXUc/PNWeOYmHj0lhveTM5j89HFMfvWd8JvvMPf1k5HOegfm+4+A3p9SO+dk2HMb4XN/Y7/YiWh1olbXMiWvYab2d2bLN6DI6xDnVlN8/jqUF2/g9WoPlX9cgVtdzcyTl/OPxNd54vYv8Nx1n2X2b59HufrL7PrJKXifPZ65U1fgfPldNL73EbzzP0rzss+h/PJMJr/3DuxfnMnCbz+DfdFH0X/1YWo/P53yzz7A1PnvpnbxGVQuOB3pp9Gf1R99kMoFpzP17XdT+uGp7P6fk9n9/ffz7LffwcsXfwh53bnMrP4ac4lvIW7+OQ/e+inUJ//Kq5UejOJaFLGDmrgBU+1Fq2zAKG5AL/agznWgzq/DEjoxKxvQSx2YlV70Yg/7vTzK/B1opXUIU7exYGaxqt0oc+uxhT6W7ALy7FqaRgaz0sk+r5/a1G2EagJf6cMudeFWemhq2ZYGN40wtZ5Q62fJHUMr9+DKGVwpiytlCbQcVq0bW+qg6cSR5tahFDfgqymaVj76z7TYh9kygFRm7kCtdrEUDEXtidbsQa124aqp1lX2bnw1w4Ldjyn04GtJ6mYarbIhmnSISdRSd3Rlvha1OkI9j17pxZUyuHIWZb47gh+WevFbVg+t1EuoDbLX3YhZSSHOdLcNAVopji8X8JU8Vi2NJ+cwq0nsWhqzmiTU+vGVAnUzhVpeR91Is2Dn8dU0TWsAX8li11IYwnq0yvrIeiLEWbAGcOUErtyLWlmDo0TaSU2I9KB+q8ZtyynkUhcL7hChVcAUI1Xp8gzEUdItbWmyrTJ1tRR1Kx/BPJUkTbcfT49jyX04SgpXzbau/CcwxR5CK4UlZQjNQQKjn7rVj6Ok0IQePC1FYGSwxBy+PkhgDLZmINl2y0Mud+FKWXwljytlsMUkjpTEk5M0zCyBlsKW4wRmFltOIBU78LRca4qSR6vEsaVeQj2FKXQR6CnqZgZT6MJTE8jFdRjVblwlga+mEGfXo1d6CfUCppBEK/W17R2ulEduBRChNoBRSWHXsi2dacQx0FpGiFAbjECKtQy+kmPBHkIr90bmhUocW0zRMAeiZtCbQi2vxTFZtIdZsIbav1N6uQ+zmsCTs8hzXW0gq6/kCIzBFkgzia3EW0cSU0xG4Y9SwBFTuHKKBSePI/UR6lk8OWp/BFoGu5ZoNU6SSLOdra+5QF0bav080+gtRoVciqNV0tTNUZrWeKQareTaV/rFuUSkIdVGWXK3MLdrA3o1R90YJ9BG2+0AtZTBkQdxxUGsah5fHkIrprGFAr48jFnJYwuRNWQ57NCr0eNsaRBHGiTQRjEqKbRSnAVrhAVrFF/px5MLuFIOea434sbUUjStoTZTwpWiELBhjOJKWcxqCluImg5aKYUrDeBJQzT0cRbtIYxKArWYYMnejC0U0EsptFIfTXMAs8WoMCutoMGIggBHzNHQh5Bn+6IJmzJI0xxFLSaRZnqjQKGlEdXLKaxqBk+O+BVWNYcnD2JWcmilFHVtGLuWRyul2tMRp5ZHL6fRqnl8bRRb7G9PY0KlH1fIoM31EGqDLNpjbwrWRtFKiUixqg2y1xvGUzKt99nIvFSdXEPT7Id922iYOUI9g6+mCPVIAa0UN0QBhZnDlRMY1W5sMc6SO4BS6kCvdNGw8rzeGKc608/8RBKtVsBWB5AraRx1HKU8jlreglTpRammqdtbaVj3IswOIMxlcbQhQmeIUH8CX/0HrvQwrvwAZu1OlEo/YjmOUuulNrUVtbQRcT6LVMwS6vdglrciTAwgTKQx5TgT5T6GHr6WeesfiMIjzL88gqtsRRDyqGIPrroVu/YPQv1RVCGHqaRx1S3U9X8RGPdRmlmLWkviyg/iqw8zN7kWzyrgKttR5h/G1TbhWnGa/hhm7T48+Sl0YZxXXvwLmpjFkjdi1rYizo0hl4ZQKyM0rEfwlSeQK/djyo8TWDsQq5upCQVMYxS5thlbe4yZyr0Y8/ezr/YwRu1OHp9fz+33fZ/0Ez/AoQ9F6GKvv5nKrjSv2k9hFu9Hr9yHLG7Dcu4jcFJUin2UxVFq9Xt5Rk+xcfJvXL/tu2R2Xknu7hu5o/8C7n3hSmr1USTrISz3GabnBgiXNjIv72Ju1zDl2jpyz13AnVNXoambMSa3Y4pPMLlzM2LpcaTSkzj6Y8xMppDFYUz5AXztBarzj6HLO5if3opnPYZa206tuBm1sp3S5Dh6sQdPSuEpKbRKH7XZJEp5I7M7x7HFHTRqgxizvdjlHsxSF8pcJ644841mlQAAIABJREFUgDCZo6E9gFS7l50vjCCVHkIpbUecLaCX0pjFHPXaZirVh9h211r2vLgFT3mGyeeH0YVtlOdzqOoA87vvozixlYb9CLYyhi6kcZQc8nwvdi2POJNDnMnhyZuwamPUja2E2hZq01mEqQxyMYNWzmGLw5jCIKF+J6G+BWE6izibRy3nCLRx1FKO2kwaRxpFLw9hCWMoxQGMagFTGEAt52lad7FgbUUrDyLO5AjULZjCMA1jK+r8MOr8KHudh3HEOynuilOZTFLXtyLPDeIr23Fq29BLmynvzrHPfQCjOoJV3ow8M4xe3oinbMXXt1ObH0AWRlDFMULvbhRhBKk0jFIcpandz8TTvdx0xVd5dOxaOv/wDS786tv5/meP5em71qLPP8zu5zejy8+hyM+zc8ejDMbv4IY/X8izjw/xj/v62PGPDH+78rusvulCdr84xnOPZ0itvow7U39jtPfPvLJjiKmJbSTzVzMUv4CrfvsRColLeOT+9VTmHkSr7qA28xi1qUeZfDTNU1tu48Gx69g6fDUP3rOWV16+C82cpCpOINdErNa0wtB0XMtuBxeWYRK4YZsn4VhuFDq4AZ7tE7TCAM/xsVoBhaGaeLbfCicCXNvDtaOwwrM9HNNp33Ytt20RsVpGkGXjx3Jg4RoOjm4T2H77qLshdTfENaKQwjYdHNOhGTbxbI9G0HhTkPAGVHN5/rHMsnBtm0bQwHeiEMJ3fDwnCmCWw4+632jd57ef12+FIZZuo6sahqr9/wcV0Um/hm9ZBC1FadiafTR8r60mrXsWSw2fhm9R9y0WQofFusveZsBi3WV/I+T1xSZLoce+ZshiwyfwrHajIvAdPNdElWs0635rr6Pju1EwsDzj0FWlbfd4A1xpt3kavm0QOAa+beDbOnXPboUVBguhR8O3WWoE7SCi4Ts0Axff1lstDANbV9rPtxxm+K5Fs+7huSa+Z9GoewR+dH/gvdGOWG5IOJbRaoC4rQaI37aCWIaG79rYptEKMxxcXcW3HWzbxjRNTEtDNYpY1iSq/Cz3j1/N/cOXMbj2yzyz+afcn/w2Twz/kvzqLzGe/AbPP/hrxN2ref7hvzHU+1PW3/BtEmt/SbbzMtb8/Tzif/kBvX/6H649/zRW//g0/vS5I/njx47k5s+dyrVnvpfrzvkM+T/9jJmH8sw9M8QzD21guO8i7kz+ksdGf4dczDK7swNhqg9tPk1tTzdeOYc9n8KeTeKUk8hTHRjzPdSlDIGYwi73IE+tYa9VIJTibTXpXiuHV+vFq/XiVrtxhR7qchpfTOAKvSzoGepKAmVmNWZpHa/7BTypD1voxpP6CNUkTSODNHMHvhzn9fowtanb0Irr2OsUoivitThuLYEvpbEqfZiVXgI5Q13N4UkpzHIvTb3AojmAOt8JM1nmwgKLpST61Fp0Pc6L538Q4zdfwp5fx75KhkVliN2znSxU07w+vZapO75O9Tf/yWu7u/HFbvxqN85sF9ZUF4u1POZsD3alj4aRQ2l0UNe7mfvJh3j5nBPY8e2j8H/7MXhlNbNmGkHqRqiuoS6vp37NV9h73gd56GMHUP7xh5j4+YdpnvdByt97N96FH0e45OPwqdOpnP8hdn/pePj423E/fDDKt0/i5QtORPzBuzB+9wle+cl7sX78IWb++EmM332E2R+/h/kfn4r2q48j/OhDVH94GtUfnELlu++h8qMzMS/+LMFvvsTOs99O/bIvsvPLJ7LjY4chfveD/ON7b2P3bz7G9m+ewMM/OoX5G87hoYs/yL+u+hRS3/fZ8f0TkK/6DM9ccDLGdV9m5ndnMvG7M5i/6pPM//mTqJd8ilfOfScz532A0k8+xPP/dRKz55/Gzm+9i9nzT0P7wakYF5yOct4p8Oez0C44hb2XfgL/Rx+AK76I+9/vY/GS/2TPr86AR6+j+eKtNNUUjpOlKHRQ3bOW/e4wvpygOnkzwtStLNl5PDHJ3Eu34sk97PcK+EofLz35Jzwpjicm0Etd6KXo96qhp2iaGaoTt7Bk5zHK0TSovPsW6nKSfVYBs9SFMLGaV/1RPDmDMLW+pRVM4soZHCmLp+Qxq314SpzQjLPXT6EUO9Ar3QRamtfqo22WhCn0Um+1J7RqN66WwjcyKJVOjFovrpqKLBTFLmwxyT5vBF9NI86txRS6adpZHLmX2vRa6kYEZQy0SEcagTjTyPMdiDMd0YmQOUio96OVIhXqgjWEp+QQpjoI1H7q+gC+UsCoJCJFqpwnUPtRS104UpK6kY+gmmqkJtYr3QRqhn3BII7chzS3FlPoQS11YAq9uHLU6KibUShhi31tQKRW6aRupgiNeDTbUFL4Rg5XTaNWujGlBEv+cCtQiHgUUSiRbus/PS2LON+BrSSw5Di+kUEqbcBWEnhaGkdNYop92GovttxHaOZbV95TBGaewMzgqH007RFMMTJTRK2LNKbYh29kCMwMdXMEXx/EEjOtCUMqqpSraUKrwII9HEEmayma9iCOnCLQM4RmlkDP4BvRPMYU+9gXjlK3+lErfejVBPvrmwn1FI7Ui68maFpZjGonvpYkNNJRIGVkqEzezpI7SN3Io5V68JQsod5PoBXakMRGS6+8HDAtcyiiECOHK+UiJkHrPk/Ot/6e5dVwE46YwREzNM0hmuYQvlrAElI0zEFcOQqdlpsVynw3WqmXujGAr+bbMFZlvhsad2JU4mjlPlwpgyVG4ZCnZ3DUBLYSx1FTBEYBR863dbym0Etpzy04Um8ED5WziDNd1GbW4UhJQi0K1/a6o9i1zBvBjJolNAdw1TzVmU5eX9hGoA8hzyeoTvdg1gqExijSXAJxNo6vjUSwzFoeYSaadiw6dyLM9FGa6MJVhnDlKHwwWgHFckgRBQSD2EIBS4g+5ipDuMogjjxAaIzhKkN46hC2FJlB5Lnu9vc2mlzl2t93S0jhKVn2++PolXj7Z6mXUjTNMWpTPdSmO1m0R/HlAno5hTqfQJlL4ooDTL+whtrMel4NNuHJ/bzw+HXo5ShQaJpDFHfd1mZYNM0R5neuQS9HelKzGs1CFq1xXLFAbbq7NVlJs2CN48v/H1tvHmVpXpBpcqZPn5k5dp+eGbXV0VbcUJERpaVb5YxD2woCCjQgUgoFg7KoKIKyCNSWVVm5xHbj7vu9sWbkUgtUFdQiUFVAFVRlVeUSy92/fd+/u0RELvXMH9+NC3rmj3sycomM70bcEyd+7/e+z9NEbWexB3WGxiaBsoo9qGD2E2VoqNUx+7kkUDHX8eQ6ynQC40m12ZxE6ZawxDoj+wxGr4jezWP3C8RqnVBOPgdaJ4MrldG72Rn81ehlEXcWMfrLTNwE4Gv0l6dBXRVPLky/nywR6kUsMY0tppMQwq7iSBnMQYoDfwVLTCeQWauK3DqNKSxzLVxF2jtF7+oJ5M4cau8krr6Eoy4id04ztJvovQJS9zSGlCGyV4mdM8idPEovi6MVcY0cRr+AuJfGV1cxekmjJtCaRGadsVtHazVxhCqOlJiZYmMNW6ij93NYSppL9j2c2ngzLa/Gi7tZjMEasbJB5KwgKktMgiKhscLL8WNE+hmU7jyutkRo1In1B5IgTrwXW11gbD2A1V/H1RaRe8fwlBWMfpHYWuUw3GDkJhMtqbXA2GsSmkXU3iK+2sSTN5D3Cqi9ZSZeE6NfwOg1MMQmcqeOr59F7uVRxAWE3gmuTy6w++Iy0tUMw3aN0U4ZaTfNRWmBb4WnKTz1bkqPvJmzT3+Ah577KNIkhThcoOuc4CXhdi6rJ9g2F/jy7q1sfPdWyt/4EIUnPsjJh99O/dKHufNrf8g55Z+40qvSMfJIXgrNLaKqawidFRxjBcfM0Jc2Ma4uMhRP88jzH+Kviq9lL6hwzb4A2oPYwhq7z2cI9QvI3QK91ilau8exjAaatE6/XUbsVdClGu3tBdpX5rHlGoG+xsjeQukuoQ2WMKVF1N5ptP48/e2TSHsZPGkNu13E6uSwuinsQQqzt5gYfYQaWruC2jqG1U0RSQ2sdgGrvYzdThN0G4SdLWSlxksXT2OIa0i7Fax+A3EvTevKcSK/Qmx+Ga3XROuX4fBBhM4CyiCNpZaZhGcx+yvIrSqRfg5fPcPO80v0r+Rh8hiMH6N/NY3Rr+Ep61wLv8LuxUWM3govjx4j1M8j7GRxpBU8JbFwCDtFbGGNsf0AvrKFsJMl0DZmrAlhp0ion2No3kdsXEDvNRjbDxDp9xNpX8bsb6F31wnUc4zs+zD7q8TG/Yysh7D65/DlBxhZD6F1VhhZ9zG2HsHqbyHvreCpF7DEM5jSJra6ha1tYaqbiN0mSm8VWzqHK9yH1TnHudIneKD2Kd77m/+Oj735lXz+ltfz+p94BSf+/p3sPr2GeuUR+i88wAO1RR5aS/HxP//v3Ld2HE//FpbyTS49t8lHPvgGvvblOb564SSPnTvBRvrveeLsvdj9R/nmo8t86pNv4nMf/nn+4cO/zGr+L6hk/4ZB+3Gk/jPsXv4mOy89ibz7dfpXvsbeiw/Sbz1Gr/0NTOMqqtLC9QxCP8DQNHzHZRjFhH4wNXSEswnEkYY0mEIvffcHZhZ+lAQQjj874EdB0rhwTDdpJtg+ru3hWkmg4FoegRcyDIf/Qh06jOJ/AcL0XY/A8fEsl8AJCGwfQ9YJHJ/YjxmHox/4eNMAZRooBF6YhArTZsho+n8fKU8TYKc7a1AEboBjOrPnErjBrC0SB0PicJh8HC8k8pOwwnMShsZkNPr/CyqSJsVRU+Fo+jEKAyZRxDhMmBTjKGToJwf9w3HMwSichhMB48jjYBRxOI65MR7C4T6T0GM/Doh8h1EcMBwGmJZK4LtTrWdi2jg6wAeeMzNuDKMAy9BnoMsEZBkmAcFs3mHMAoaj9sTBKGIUeoxCD9fUvg/onIYYRxrU2LeJvOQxjpImxqyF4VlMxtEUemLhexa+Ow1SIm/GvRgPo5mFZDyMZuaPo+v0XXvGsZiMYqLAR1dlPMPCsxwcxycIAvYPhlhuD8e9gqZ+mwcaf0v2rt/jweJbkL71KZ6sv4tHi+/gQvq/8/R9f8pm6nd4+v5bufLUF3jyy5/lsfNf5PHzx1i+6wN8beNuzhU/x6ONf+Iz7/hF/vxXXsHHXvNv+fxv/Z8c+/1fJ/O+t/LA8m1cfrSJ3/8GvSvnufjtAl/Z/EdWl/6M9JfexMPnPk5sbGAPavReXGDvuycIhDqx1MTtlND3UtidDLFSwell0HbnObDr6K05rM4CZmcOefteYjXHoVPl0KnhDVLordMEYpprTpNIzmN3E7jm2CgmalIlzaFTItLyWP1FQjXH0CgyMkvIuyeY2BUO3Bpjq5Tc/VZzWL0ljO4iamsBhmdRducRrpzAEbJc89bw5QT42XnhbiZ2g0AusH8pQ88qglzFdPJ0v/I3XP79n4HtCvpgiWvtEpFSpe9VuLadxt0+xSPzv8/OH/0CfPc0rprGVbJo7QWk7TmGWg29m2Ls1XH1LIp2G9/5+C+jv+fV8Pxxnv7QTxJ/7DcYv3gMQy0RjJooUZ6n+p/l0Tf9EDfe+xp49jicvIUn3/RTfP2XXoH9odegvf8XkG79ZeTf+BHEt/wS6h/+HJdf+Qr4f34c69f/Zy791Cu4+mv/E96t/xe7v/9jhG/6edT/8UsMPviLxJ9+A+pH/zOX3vuL7H7wtVw/8R5G9/wxbH2Sbun9cGkZvncK9jJYT30BenlwN0Aug1HEvnQ3+4Ms6sV7sK6cZl/KY+3cy0RN4/fn2ddzBOIiTm8Obe84+04RW5hH2LmLA2GJUXcO46U7CPbuBbPADSWDu303yvNfhN052D3NwcU7GD/1GXjhHtTanzDe/BBXvvhbSL/x7zDf9rPs3PIqeCEFVxextk8ROjU0q4TeTtG/dJxQzROqGczeHPYghd1PY/dz6J3TqK2TxHqBkVmm+9IxfCnPgbtCqJSwhQX2nTK+vIzRnUPcPs71YAVPymL1U2i7JwilDKGcI1IL9C7dQ6RXmLgr6L00oV4hUCu4cplArU4hiEUCI01kpbgerTFx62jdhakutDgzdURGiYnfxDeKmFJ6tu2f+M2kJaDlGVkNrgXrmIN08oPudFLgymlsKZXwLcwyrpz8IB6bZQKtiC2mMfoJrE7eW+Qw2OQw2GRoNXHEpObvSkWsQR5PKXPgbbDvrqO0lhiaDa4FZ3DEAmpnDl/N4atZ9P4C4u4JPDXLvl/H13LovUUis8TEa6C056bXkQQaoV4itnL4WpaRXeXAW0XtLGKLacZumYOggimlMcU0Y6/B0KkhteeIrAqToMnL+1sM9k7jqkXG3goTf3V60E8aFdfiTSwpQ2AmgEtPK2CIiRHFUXMMnRq6sEBoJcHG0G5iinkOow1sOU3kFBk6q4RmHaW7TGBUCM1KwpNwqvhGkdhaw9camEIRV60QGLWpYrTK0Klzc3QeX68hd1KEZnW6l68SWWUCMwmfHDWHPkhxGG8w9lYxxTyBUScw6hj9BcZuFUdOY/QXMAeL2NIyI6fCxK0i7Jxg7NS4OdzEEXPovWX0bprYaHA93MKVyih7y0R6g5vxBfRuDr2bZWyvcT04OwMRfj+YqKJ3s4Rag6GZNCsCtT5rZkycdWwhMeMkzJTkdXAE0rwZn522OTKMrCZjewV5bxGzn02aOlN1qa+UCbQqtlzGUZLphy4sovTmEVtzxHaDfX8TRyxh9BJrTe/K3aidOVw5l7QBhCKD7ZMMzRojO9FXevLUcqLUcMRkJuTrVaT2ElJrGWNQQO3m2PfOzmwfer+IqzTYe/EUlljBGCR2GK1XQG7nZ4YPX10l1NeTyYfcwJEaU9BkHVeq4YoJcNLoFadtg1WG9gZqN4/czjJ2txjaG5hCGVuqEhprTJw15L0l9G4mCXSmzSujl1gubDGPvLfIy8PzTJx1lFYaV6oyNNaTA66YQC9H1trUHFJnZCYzTHtQw5HyU1PIJp7UwOwlQUWk17EGGYxenkhv4CtVrEERvZvlRnQevZtDbWew+qUp8HIDs5/AWcfWBq0XTiW6UmWDUN3AHtSnTYo6I3sVvZsm0MrciO5D6+RxxSrXg/Mz+KbZLzE011F7ZRy5iSPViY01hsYaeifL2FjhuruJvJc0Sm7GZ4nNBp5cxuhlCLUa4s4CtpBF2p1jZNen5qHC1JKSwVMSeKy0lwCELSH5HhlOp3W2mJ42Lcp4Sg65dZp9r0FklBhsn0jC43gFvXsSo38CYfc2hnYaS5inf+UeXo63mARNAqOMPsgjtTLs+2cJjQbdqycY+3WGZglPzuMMCoRKg0BuECpNQqXByFxlpJ/H6RcZagVCOUeo1Ai0JrqcRZROUr14K/e99Akkv0p/L8NY3eDAWOf6+AyiskDv8m0wuZ8b/oO4gyqtF25jbOfZd5r0L6UQr6ZgUsFVTjPSzxNImwytZWJrAXlnmbFThOEFnN4q6m6W2MziqafQe3Ps22cYWVWG+iqBtI68nSHSS2idUwRKkVBemZqo6jhCA3OQ4/qwgdQ+RmRW8OUVbrobRK0c14Q6Zi+P7FTYc/PsOSnWvvJevvjAWzj+2NtY2/0Qnzv3axx76L+SfvqPOP7wm5h//F38zYVX85kH3kDpux/hCfEY3WAJ3VvENZaRd04hCjUmky26nXt4/tnPMrTO4IpruEKZ/uU70O0y140Kwd69vLj3JU7983t5QDmGbFVwvnWCA+MM/qDCSK9z5dkvogsLyIM5dDmHKuXxjDK6mEkacr0UnlxE76QJ5Cqx2iC0N9GEAq5WJLILhHoGT0xBtMlYqxApTWK1gdlN4UkZ9M4cWmceV8xhdNNY3Tvw+vPcdDdQrs5zM1hFa53Gl2rIV8scTM4wCTeYuBvI2ymMvSyuUEBunUZs3cvLw0dwlVUMoYTaz+IaDdRBGUtdx9HPcj18CLPfRO1UUTtVAm0LT9nAVzaRdku48gqWUCc2twj1LWLzPNJumUA9S6RfwBLqyK0CvrqOI62hdesEagK81DpNTKFOZJzBldfoX81hC6sMzQt4cgLYlFsVGD+O1l6lf7mG1tlgcLXK0LofX02MICPrfjz5PGZ/C6N3BnmvybXgERxpnc7lJIxxpHO4yjm0/iqxfT+WtIEhrGIqm+jSBtpgnUB/gMHVJrXUh6inPszysT/hs7f8On/5B6/k0+9+HX/5+6/ina/9YU5+7G18Lf95DvYe5Wv1k6zMfZrF2z/M977RQOk/jtj9Gu2rDyB1v0pv50HOr9zGQxt3Upv/GJe+UUC8tMny8fexVf97Nk+/DeXiMl/d/DSrpU+iiE8hSy+wvfs8A6GNpuwSRzKGvkMUCrhOH8eWGEYBnVYbWRA5mOyjq1oC0LQdHNP6F2BJyzCT0GJq3XAtO2lA+AFRkMxB4iA51LuWO5t7WIY9m2AcTUN8N8A2HQIvZH90QByE2IY5M3/EYcJ98B0X13aIvAhvGnA4pjOdjAyngYdLHAxn4cIwGs1mH77jM44ns2BiPBxOn0PSrIjDKIFoetGsMeGYLr4bYOk2nu0xikaMh5OpnSQJV5JAJvn3cTBkGMXsj8a8gpevcziOCRxz1kY4ahgkzAdrpiaNpnrSoz8bBj7jKCD2HCLPYRgkh//9YcjBKOZgFHF9FMO1AyahP/u7UewTD32C0GEUx4zi4QzMMaulBCGT0XgGvzxqUuyPhzN45igOGYUek9gn8uypscSehhPuLHAYR95sCnL0OGpPJE2M7zcojgwkR+8b+jaTcZS0KWKf0Ldnc5DxKJyZQ44MIMl1RTOQZ6JTNWeti38dYIy8gND1cRwfy7JwPQvNaKFpFzGNZ/nn85/j6fv/hidW3sGT9bfw5bk30P3aX1G97VdYPfkavrX1dh5d+WMufeMzHLoPIFxd4/mvF/nOQ3mufnODFy6e49uPLPP5P3ktH3j1v+HE23+VO9/2a3w9fRva019m8OLjiNtPYAjfxDG+yd7Vdb79xCm2ih/l2Yfv4tK37sTqlTG7JcbGJr7QwO3VEuODtkkkVTBay8RKhUN7hbFeJZTyyNsn8IU0VneBSMky0gsM1TzS1eOM9SL7VgVt7xR6a55rToNAzOIJy9zwG1xzqxjtkyg79+AIKUZmCV/O4IoJY+Ca3yBQsqitU4ytEhO7grJ3Cl/O4opZxmYNV8yjt1NJbU8u4ghZDr1VAqWILxcYGlVirYzXLxHupfF35vDGVbq3/QHurb/DSC3jtNPc7NQ4jDZp2xkOLi3gtpZRnr+Hf37D/wbfPsH2819AF5YwlRyikMY2y7h6gYOgBnEDYfUdGO/8eSj9LZ6TYv39/zt7t7ySuHOSUTvDzedOck3LYaoncT792xh/9Z+J9QWGep6DdoYX3vdqhh99HfI7fxjnD38UHvsCL/3aDxO9+VXwyB3Ip9/K5R95BePX/xQ8cxxPTqE+dwcHRoVJO811M8fg4hd52WsSiHnMfoaL3/48HJ5Fk5ZQevN0rhwjMouY/UW83hLKC8dALnOjk8EWF3ClZSKtSKSVsftpjM4CVn8BR1jAVSt4agV9kGOwt4DYXkLpZ9DEPIZcxFeWcaUlxN27caRFQj2DsH0MR1zAk1PcHFRAaWBdmaP13dswBykGuyfQBgvEdomxsYDeuRO9dw+RlYXxOlZrAevyHIf9EkzuQ23NI+2cIDbyRFoWV0zTeeEYN4LNhGXSmUPcvpeb0QZGdwmju8zYahBrVQI1hbR7N4GyzMgsEqqJ8cMVshy6q4z1PGb7dPIaNkponQUio0xkVtH7y1hCQu93pRKOVELtLHE9WiE00gh7d+BPQZpHG+rkfROVpN5LGgE3RpsYwjJKbwFLzmBKaQ7CVaT2HL5SwpMLBFqJQCuy7zUwB0vYUgqlc4rIKDF2qrhKls6lYwRaAXOQYmhXsMSkmn8YbOKIBXqXT87eNvtZlNYSB17CuLAGWcx+dnp3vDxlFtQ5DBIAZqJRXSaY3vn3tRyhnscRsxj9ZUZ2HWnv9HT/nahVLXEZT03hqWkCrYAtZrHFLGMnYVRo/ZOMvBqhWWLkJZONwCzhaXlMcZmRW5tZNY6geWovhasljIqDcD0JKYziVC9aIrIraIMlRm6dG6NNIqeYhBJWFV+vTFWZDXyjwGGc6DU9rUpkNWYwSEfNE5glQrOEI1cI9AYTf5PYaqL1M1yLzxDbtSlzIjFauFoFU8phyUljwDeLKL0F1P4CHJzF1Qp0rhzH18uM3FVCs4EtFTGFJW6O1omMwuzzHBoFHGkZtTvHxK1zGKxgDpYJppOeodlA66Zx5RL77kYSLPQLvDy8j0N/azbziI0VfDkJJmyhxI3o3LQ1U8QWSuy7m0T6ymwmcuCdwZOrOGIZV0rUkFpnOQkhtAR86EwtDZ5cQu+mZwHG0GriySW0zjKRXkPcmccRCzhK0qjQ+ikMcQlHySSfX6NKaCatD1vME5sVxk4VrTc/Vfgmz+2oJWQLWa4Fm9ODfnKNI2uqJxVz2HKRG6MLGIMippCYPg7DC5hCCWNQJNCbHATnUDpZDKFEZK0RmatYQgLd9LVV9H4ZpVPAkRu4StKQsAalKUiygdkroOwlQYIjVlD2MlhiGUeu4WtNTKGEJVUI9CaOXMUYJM/Dk0sEU22xJeSIpu0QV04elpDDERMmB5MHsQYllFaWWF/j0D+DJ1cSxkWvwMjawOiW0DslQnWNkVXH6GWxByUOvfMMjQ20Tg6zn+MwWGfirCNsLxD8gO3FFkrYQonYaOLJddR2Dk+uMTTXZ4wJV6rhSjU8cZVQ2cDqV3HFGpHenLZEEiWu1S8Rqs2kVSHVsIXKTGVqCxUm3nkCfQ29V8IRqwzNNXypSqTUiJUajlQg0msEajmBtOpVbCGPLeQI1ErSDGsvcuCvobQXcOU8kVHFHGRwpDwTt44jZbDFNHIrmUqFeqKA1roLiVFp+nulPYerJI1j9Sp5AAAgAElEQVSzkZ20KzwpS6wXifUC/oxzVSbWaoRKlX3vLCN7C71XYeLeR6SfQeuW8ZVVQn0NV1zGlwu4gzITY4vr7pfxB+t4gxW8QZOx9gCB0MDpZLFaGQ6sc8i9Moqe52tP/QW3P/AOduIqulHHH9Rw9kr4cgPPaOAYVZx+kVhdw+k38IQ6oVLD6mWJtSaxuspIO4cvL+EIS7jdLez2JgdulUBdRriUJdTSRMo6ZmsDX1hjbBcx+ndh9lIcWPfj9EsE4jpu7wy+sM7IaBLIeaTtRWIlmR7JOzlcYZ2xuYUr5bEGiQp3374fVSyidPLE+hlcaY3eTh7P2mLkbuHKNZ6Lz/KUk+dc6zPMPfHHPCh+kq+pX+SlSYnvukW+07+LS1KGtrrKweHjSK08Y32NuN3Af6mJ2q0xdM5gCiXkvSxWt4bdaWC3K3i9MgNhMeHg9MpISpnctz7CXU/+Oc+7OeTLS7jtKn6/lDR31SJDawVTKCN10si9FIFRwhDSeGpiT4rUJnavhNMvYXfyaMIqcreGKdQZWmvo7RTeIMtIKeL302jtLHongysWGJnVZEq6dwqnv0wkFxC3T2P2ykm4oqzgmWVcM4+h5Lny4ilUKY3YXiA2Goy0Ffx+haG6gtbKIO8to3frBNoZPGWD3nYOU1zHlM5gyedQB1uE+hlC/QxKu4y4W8RTjuwdVQbbOfReBbVbxhKa+MoG+96DGP0V1E4DV9pk7JxD7ZTQe1V8dWMKxqyitOs40ibXwgewhDp6r4qnbDC27yPUz9G/WsQS1jH6DfRukwPvEVzxPNfDJ7AGZxB2ytjiKpbQRGlVsQabDM2vEOkPorZXMPsrjJ37cNQLuNp9ePoF9MEahrDG0L4PX9uiv50nsO9DF9cZeQ8R2w+x80KJpx+9l/XyX/Pg+md5dP1LnPj7P+Yv3/Iabv/AH/DZd72Bd//q/8GHXv/jlP/2j3lm4zTnF/+B5dv+X0oLn+SJh3Nsv3Q/L31vk69/NcPpY7fSzH+K45//H7z49Ry73y5yX/kTfKXxd3znoTv50q0/w/rc26nOvYele29BkZ5Ekl+i199B0zQMU8FxdUxLwfUMDFMmjJJmgWNa2IY5A1MmTAp3eohPNKSJVjSYNi2SFkXgeVNbxhG3ImE62IY9bSJEuJY7m0j4jk8UxHiOj6lZM86D7yRNh3CqBvUdd6Y1jYIksHAdH8fx8LwAQ7eIoxGu6xMEUfJwA4JpK+JomnF0PaEfYRkGcRDOlKdH5hJvqhWNp/wJ3wlwbW/2/8ymKdOWiOf4xEE8+/fulI0ximLGw1Fi/Yh9B1OV8KwEpnnEp/BtncCxZ2rS2PPYH8ZEbqIhHYUBB6PhbBIyjkIOhjGTOEoeUcjN8XAaVHhMoiSsGA8D/MBmOEwCiVlY4QcMo4jJaDQLLY7UogmIMmlYmLpGFPgJE2IaLny/AWLOmBVHIcYRe2J/GOBZOp6lTUMY/V8YRo5AmkctjWHgEgYOk3HEMPIYRh6j2GcYebi2zuH+cNry8KbXYxEFPqM4nAYRiSkkmYMkrYvxMLGWeI6VBBmexSj08f0kqIiHAZrRQRKfR5WfZSv/QR5f/yDyM5/iG+Xf47uNt/Fk6U28eP7dPJx/Pd/bejv5L76Kh1ffR/9KgcB8HFP8JqF6kUC8iOW+wKPnTzP/8Tfz2d/9aW756Vfw+Om/p//0edT2dzCFF1B630bq/zOW8Q1i/0mefXKJtcLHePzcF7m/+X7cQRlPqDK4tIi6m8MdNHAHTYx2lbHeIJIrGK0U3iCHL+QIxByBmEXbPU0oZ1B2TjDSiwRiGqs7z0gvsm+WCaQMdjdFIGYZ6SXU3ZP44jK+mOLQLaO37iVUc0RankDJ4ggpIi3P2CoTKFms/iL7bhVPWkbePYkzWCZQCkRaGV8qYA+yTKwGnpTHHmQY6lV8qcBQrzIyahidFFGwCYMq0tW7UZ/6Ry790Svh/GfQvBqHnSo4F9CVLKaxDEqVuF0i7lXYuOU/ofzd63CfuYPDQVJhl7Ucrl9D2TvJcPsEl9dv4YVb/hOtN/4EPJvmsnGKh46/np1bXgniMte6Ga510wT9eb6TfTP6x1/HaP6dSINjyHYe7eJJnv6738H/8Gs4eO9/xP69H+Lm7mnC2/+U/lt/nktv+fe423fz+Jt+lM5/+THsZ27nojmPJmXQgjqdl+7FunqcfSnHgVzBuLJIPKgQ9osM5TLd5+7EMfO4VgFZXGR3525sq4Bp5RnIi+x078U20ujyEoP2KUw5h6sV8bUCavc0trSAu5NGf2mBQ7kJzhbm5SUmQo0b+hqHSpNQWCYWM3jdBW7YVaSX7iLop3jZa+B1Fxh87yReuwjuWWKhgrGzxEgoMRkUUb93D7u7d2JZGRwnT699Aq23iNdLE7czXOsWMTrJ19yT0gzNAr6SRmvPEWkllN0FXDGN2VsiVAsM9Qojo4YnFjC7GWKtxo2ogiPOoXXuxRVT6J157H6aoV5jZDQI5RTqznEmVokDt4otpLCEZSKzwr6/QmxUcaUCoVZjZK0wcVYwhSWMwSn2g/yscuxIWQItubsXmxXMQQpfLdC6dAx9kOIgXIXr9+FphYRNMb0L78pFIr06VYzmp3cKU8RmEb0/z8iu4Mpp9P7CtDZfINCSBkRslpg4qzhiYXoHtDq78z2ymthCnqFVx1enYYhaItQr+GppBq0b2VV8NUeg5fHVPJ6SI9QL7PvJnUlzkMWV8ozsBp6S4zBYwZHTRGYBW1rCEucJtCyekmNo1Qi0EqaQwpaWGDp5PD2HJacxpRSBUWAS1AmtIo6awdNzTILVROkp59EHaUKzSmhWcdUilpSbTWQcNTebz0RWBUNcxtXyWPIStpKZgjcbjNxVYruGKS3jGzlMIY8tFQnNOqFZw5SyxE6Nsd8gdiqERhNPreHrdQKjhi0XCYwKE38FW87j6lVstUzsrOBoJQwpS+hUCewytppF6S0w8RsJLHWQngI7a0RmA1+rYgwWGVqlKdckw8StMrRKmINFLDGFpyRQwMNglZGdfK2SNkwJX6mgdbIc+lsEag29m8UaFHh5eIFAraG20pj95I760ZTHV6pJm8JIII2OWGHfOTM7aFr9EpGe8AocsYojFhg7q1PQZp7xdPrhyaVEXapW8OQSrjSdiShlQr1GoFUTaKtYxFXL0xCpzGD3XsZ+k8CoInfSSYNDTGChrpLBkdJExvTQqtXx1QKWkCHUKrMWkK9UZ0GMIxfR+hlCs0Gg1/G1Oo5cm6lqXaWKJZYI9AZDZw19kMcSS/hanYm3SWxt0t9extdWZxwLV2liiTVscTqt6RcYTc0TWieBedpCov0M9AaeWvv+Q6sT6I2pgaRKqFcw+2lcKY/aWSLSK5iDTPJrP40rT2dZRgOtk0HaWSLSVwi1FeS9DPJeampr+b4CNdLWCNU1rH4VrZvCkYr4csLMsAdVIq1JoNVwpcKMWeIr1SmkskhsNGcNG3c63ThSkrpilWDaikhmIUlzxBGqmL3EBGIPSkmbRaxg9opE+moy82hl8eX6VJnbTLgVg2oCLRUT7kagNrB6BTyxjNPLE2hlfKWIJxcYWnXGThNHymP200zcFWKzNvv+FOplIj3hAOndVAIZFpYxhWX2vSZjp04wNSvFZgUmW5iDFJ6SJ9AKjJ0a5mAZW8oQmWX2vSZaZ4lQLXPorSevZamMK5aJtRXMXpH2C4sY3SoT6zzidh570MSX1wnVDaxBHaufZ2Jt4goNnP4q8nYFT9zAlzbQ2xX6l8r4wipDuUEwqGH2Ggx6ZS51T7K4+ka+KaTom02EK2mCVpWxfgZHX2PQzqH3yozN85jdKlavwsQ+izOo4QrJvMYRS9i9dTwlg95dxO6eJ1YeYnD1XmKzwFC7D2UvhdNvEEhbOIMV1HYKvbfIyGoyNM7gilUiZQunt4XVXUXv5BC25/CkOgf2l1Fay9j9BnqriXS1iNHNE2lV9E4RZafGwfir9DtVlMEalniGWL2AN1hDvZojEBoc6I/iCWdoXVrAteoIgxSKmEfulrgWPgzOg4RXm3SeynFNe4SRdo7+dg6hu4JtPMLYvY/di4s4whqhskmsnsFsV4jlDSbaOcbmOqK0iq6ex9M2eK5/iru/+V5ST3+ES908RruBK5STWVAvg7RdRG+vMHHOEZlVLKmI3s9jDironQrKboFIXiUQ69jdIkq7jidvYvbqaK0CZqeAPyhhtzJYe8uo3QyBVsPsJw0Ks7OML+SJpCL+IMvYPUegnUNqrWAIKxyMzjLonaa9dwrf2cCQ66i9Is6gRiStYOzkcXt1tL0isb6JrZxFG6yj9dfQ+muYwiaOdBazfwZXOo85qOPKq1hCA0tooHWrWEKDUN9kZJ9H65YxBjUcaRVPWceV1pFbVeRWDUfcRO2WMQc1Am2D2DzH0LqA3k3Ch0A9iyU2cOQVpFYRvVcn0LZQ2jUC9Syhdg5bXMMRN4n0+9Ha63jSBWxhC185S6hvMbLPo7QrmP01RtZXcKVz6N0VbHGNiXsfrpE8POMCprSBKazhiGt48jrWoIkhbTDYq6L213C1+2ldrlLN/QWF1AfZe6nJtx7PcvGbdXLH/opPvueNfOLNr+fO976Rv/jNH+fPfvl/5WO/+3Pc8f7/xhf+4g/ZKHyJO79wK4X0Z1g6+ddk5z7BZv2LnKn9ExulT7P7TIVnHrqb0t3v4Pjf/hceKn+Y9D/+JsIzJ6icfieF1Afodh5G0V5EUTsIgoCia1iWha7rWJaF5zsYhoZtm0RRwDCMcCwLx7TQVW2mGnVtB89xZgaPUTyctSg8x02glNa0eRCP8Z1keuHZ/qydMOM9TOch4ZTrMIpGSZjgJmfocTxMApEp8NI2reTjWja27eL7IaZp4zgejuPhOj6+H+JMWxVHoM7QS9oWPxgyuFO7RxxGU6NINAtiEgtJAuQ8mn8kgcTwXwQWcTgk9JLnFrjfB4QOw+EsG3gFL1+fTT+OAoqjg33oWniWSeS5CVTTcdgfxjM9aWL/iBgFEeMoZj8eMY5iYi9g6IeMgogb4yEv74+JXZtR4DEM3aRRESeMinCaLMVTtUrgeozieOZ9PQopHMtkMoqZjIZTBWkCrzy6zsBJrvuoGfKvWRNHQcYRg+OoTXFkDTl638izsXUFz9LZH4aMhyGhbxN4CaPiiE3hOgaTUThtTriz6YpjJfOVYRTMwoqjMCPRlyZNCts0GMURoSMTByZ+4OK6LqoqY9oi46HCoPcMzzz8JR5pvI/2Ex/hidzv8Gz1D/h6+v/m64U38FTjDWze8Sq+WvjvPHX/R/nWE3ehKY8iDp7E1a9gCpfZufw1Lj5SYeH9v8df/cIP8clX/zDLH3oL8nNfZfvSPyN1niOwrqKKT6GrTzDoXuC5b2d5/MG7yJ9+P4+d+0uEl+Yw23kCqYG2V8Dq1TA6VeTtImY7zVirY7WXcXppAjFPJBdQd08RyTmuuTV8cRlvkMITUkRKDqN9Gr2V3KU+tBtY3SUGl+7muteA0QbuYAHh8h1MzOQuhy9niLQ8Wvs0I7OEPVhCa5/metBE2L4btXUKxmeI9SKOkMaX8sRahUAuYvXSmL1lXo7P4In5hFUhF3GFHCOjRuBvcFOrE5hZOl94I/t/+3sgF+mqeRisM3HO0RMWMbbv4qbTwHl2kf3uCvVTv4P38dfA43fCoI63s0h37xSeUQSlCFcXefjDP8f3/uBH4cUFbl7JIkopDjqnkG95FZPKB5C6J/GCMoYyz7fe+9O03vaT8PiXsC5/CdHIwXaVZ0++C+XDv8TNt/0Q0nv+A4eP/APa03ez+uZ/z+gdP8lo9YPE5z7C937138ITdyEIJ0GtMrx0iv2rCwyleUbiIuaVe5kIBUa9HHjrXH38kxwIGejmQSgRvHAP4/4yoZzGtfJcbR1DtNOYbhrVXKbTO0mrfRLDLGDbBVR1EUk+RWQVsKQlXHUZR07hSin07mlcKcXYKhJZJQKjgNKd4zBaRdg7iT5YwlWzjNwqnYM1ntOX2fFLKKMVzKCOreaJ1SITsQDbBW5eyXC4k8G/uoi9u8S+2cCTCxi9ZYzOMqFS5JrfQN49jrJ3L9eDJmY3hbQ9z9AosW/XGVw+zu5zdyBtzxEqVZxBspPWOndzPSrjiPMY3TlCNZ/MhKQS3Rfv5Zpb5tAuobdPYA8SzW2oFzEHqemdugKuVCTS67hSCVcuYAlL+FoKRzk9azgkB/XK1PaRUOfHTg25M48+SHEtXmfo1LDlLLFTRWidYujWEmWhUcNTEoK90V9KggCjQGjkceRlPDWxboycMo68jDlY4CCoo/fn6V0+ydBqEhl1Ai05eLpSMeELaFUcMTvlWiQq01AvM7RqxGaVUC+jdhZnB4Tr4caMVaH3UthCln13HV8to7YXGVrVKUSygCOnGDlFjMFpXGUZW0yAoL5aJDJKBHqOoZ3H1bL4Rg5XyxA7JXRhAVNaIrKL+EYOfZAmsmuzWYWnl2a8CltOAJpHClBXyzPYPcnYb+CoOcTWaQIzh28UcJQCSncZR0neL7LLGNIiB8EmlljAEHI4SpHIquLpRXQhhdpfYGivEehN7CmjIrab2HIeRylwfbhJ5K6iiXl8q844Wif2myiDJVyzyDCocxCuILROYYppXt4/R2TVMcU8+iDHtfgs16MVlM5pAj3P9XgVR06jdufw1Sw3R+tIeydR2nMc+CuEWhlLSNgPoVabVuWr+EqNsZ1wB44OpN70gHoEUUxaCMkBO4Fr1tE72aTOrySHSkeoTg+lleTut7E+C7TMfnbGqhhaTaxBDl8pJ7YPtYLRz87aFdYghyMVpzDVEvogg6PkMaVlro/WMYR0wguRSqjtNFp3mZFdw+gv4sqZRD05SEIXR8ziq0UCrYzSWsLoZYn05Hmb/QKuWiKyGoitJeROmtBYwVXquEodpZMnMpsEeh2lm0HYXcTTqrhqFVsqTev8uYQnIdbR+2VcpYkjN7CEGmq3SKDW0Drp5FA/hcp6cmUa8kznQHodT60SGA0cuYwlFnHVpDEysuvYYhZXzhMbFTylMHsEWmnWXrKFwnQGkyc2VgnUJr7cmIJrm4RaA7NfxJPruGJ9yoyo4SnJfMsWyhi9BPZpCwkTw5ULOGIZX04YJUMzac8krZlSAlsVqzhiFX+qHdW7BeIpHDNRlubx5KRdE+kr2IMKB955AmUVs1dh3z2D1S9h9UtM7E08uY7VLzE01hiZ6xiDKo7cxJUb09dYhVhrMNQaxGoduTXPxG3iynnUziKulGPsNDB6KbTOIraY4+bwDHJrHnHnNEY/zdhpYg0yKO0FbDGZDVlCwsexhPRU+ZpC7cxP9c0FLDGd6KClJPhLGhbzUxBvAVPM4ciJsUsfFKZhU3EGErWFIvvOOo5QwpOrhGqDSGtiDIo4cmKUsYQ6rtzEU+sEehVHyaN1E7aIJyaWk8FuBsWsUf/KezjzzJ/S0pvYyiqjTo19oUForSKpFeR+CadbwZM30LoFTCGLr1cTHoa2Mm1/pbGEFXThFL6R5XrwGI5wDkNcQBNOEepnkPaKiV1IySTTutYyvrpCYFRR+qewpAzGoESgnUFuFRK2htdE6+YRd8pYUoZ97yxj6wEGV/PIrQyWmMfol3ClTexWkwP3IcTuCoPdKiP9HGN9E32QR5az7LfXGXVW8To15J1ltG4OvZPHaJcI+g0OWg1u9C/gXVlDvVLGliv0u4uoRgPFOIMhFlF7ZbRuA1tcwVfrmIN8wmKRN7nWXqXbX6crbeHsFhmZGW5f+69knv8oL442cdUtdDGHoy9jSTnM3iqhdD92r0ak5TCkIpZcxZabyK0SRq+GLzcwupnkBle/gNnNY3ULhHIdq1vA6RVwenmcXo7WpXuSSWE/h9HNoWyncLoFvG4Rv1sgNJK2mtGuou0VUVtLRFoJu1cgEDbo7uWI3XMMttM4/Spuv4rVraC2ijjSKoZ2FqG/giKsYoirTLz7poFkiVhrYEtN1E4JrVfBkVeIrS08ZRVLqGP0q6id0rRR0cCR1uhdyeHJm0T6eWxhfcagkPaKCDt55FaFQN3Ck88g71WR9vJThsUaQ/McRr+B3KoSm/cxcR7EV88QqOeQdhu40gXU1jpj+ytExgWswQq21CTUtwjUc9jCGeS9Br5yFkdaw+jX8O0H0KQNbHWLwDyP3m9ii6t40hpmr4Ylb2LJZzDETdT+Jvdv/QNrtb9mpfLXfPsbi+y0HkIcPIm48yRrC7dzx63v5LN/9Nt8+HU/xl1v/zXe/fP/Cx9746vYOP0p7v7HD5A69WlK2S9Sy3+JE7d/mKUTf8lW4wuIOxd4eOPzfP4jr+OrjY/zeP0jPJS9hYdL7+PLlT/jfPVWbvvcG7l6ZRNV+x6Ssk1/0ELXdWzbxjRNHMfBNHUc18BxdWxHwbFsDE0nDsIfaDIECZfCcQk8Z2qHNBnFR9IIYyZlCP0kiLB0+wdsH0nj4IjxEPnRjFvh2R5xOExmFLY/a2m408mJ73qJ7nSqLLVMhzCIZ4FFFA6JoiHD4ZjAT2CdRzyKmflj+jHH8XiqTk2AnVEQEAVJOBP6SYvjqC0RuEm7wlDN6WxkPG2DBLMmhWu5M/vJMBziOT6ubWMZZtKomMQBliZjqhK2rmDrymwSETg2oyCYtSYmcZT8GoXEnsckGrIfjxgFEYHjMomHDP2QcRhzMBzDwQQO9xn5LvtxkDAiIo/9gyGjUcgoHuI5ziyF2R+NmYzGyZP0g1n74Oiwn0wt3Bms8gfnHMPA+Vf6UX3GpzhqTvxgeDGJg9nbR2HG98GcNpPYJ/AsojC5Zs81CTyLYZy0QsbDgFF8xKNI2h6JmjScQUBHcYhrm3iOxWQ0nL4wHfbHQ1zbZBLpBJ6KZWkYhsF4PMb1dQythTx4gacf+Cxfqbybi/e/l4ubb+XhU7/Bd2tvJvuJ/4D09T/lifRvU/7CL7Gx/FZyi3/Ciy+uo6rfxTZ2aF99hu6Lj/HMVobSB9/Kid/+BT7zKz9C7oNv43tfrtPtPEv78tPo4vM4xndp7VxAFh5k91KTC2uf4c7PvoWt4rtwenmG2gqdi6eRtrOEyga+tI6yW6Z78ThDtYY/KOD0Mrj9DKGUwxcyqLunMDtz3PAbSFfvQbx8NzeDJkM1j9mZwx2kuOY0ka+exBfSuIMUVnceZeceDuwiDFeI9QJWfzGZfygZhkYRozuP0Z3HEVKMrRJmb56RVcaTsnhSFl/KE6llzG6aA3cFs5siVEr4coFALhJrZfbtBs4gS2Ss4NlVHH2ZK2/8j7DxOdrCKRjdz/X+Kr29PJpd4Ia0hNlbgN0VRts19q+vM/7r1/KdD74WLpdhUEXcPY2ydxq2F3j4Az/DxT/7ebhwJ0889UnsK8swqIBTxPiTXyT4+G8h+xkQ8tz4zp0ov/sTXH//6+DyItru7TwdLHNDWWXhfT/L9971I/C2H+K5d/0bhsffyVVxGf2JT8M7fpbRf/txnrr919l/z6th4x9wpJME7ROo28cQ/GVE/S5Md5G+fBLTyrJ3+Xa03ilsYY6Rtcylq19CFE/jWll8ZRn58jHi7gKHg2X2Owsol28nGixw3SgTdFMoL96N15rjup5nJC6gDO7EM+aRe3fRvvJ59ME9OPK92NJxjMFd+FIWtTWH2V3E6C4wMitonXnU9jxaZx4GRW4Miqgv3IO8fQJbTOHoaTRpAVWcx/fWGfQzyHIBXStjaCXUQZqh00BuLSSNCrmAK6aJ9RyOuMTErjK4ci+eWKR18Q4CJWlTjM06RieNupfimreJJ5axxRN48jz7bpFQyyDvniLSykysFZx+AenqndzwKwy1LGZvju6lO/GULJ6abKH1XoqRndShHbGI2lli7FTwtBS+vpCoFpUcRn+JA7+ZHNKn4cXEbXAYr3EQraIPUgh7p/D1IrFTxZaz+EYRX0laDq6UJzLKCDsniIwitpTCEpfQe/OM3QqWsEhkFnDlZSKjgNw+ydgpz2CIvlImmjIEHLHA2F4h0mv4ahFHyuFIuRlVP9QTlagr59G7y3hTC4TeW0ZpL+IrJcZ2E1cuzowXgVZG7Syw9+IdBHqO61GDiVfCVZbwpjBNV85Pq9slPDWNry1jK2kCs0BkFwnMPL2du9GFRa6PVjmIGuy+eIyh02A/WOMgXEdszePrZSKrxkG4jtpb5CBaJbIqWHKG2KliSmlip8pBtIrUOYmn54ntGoFRwxCyhGaFkVdj6JYY2itTXkQShIRmlZHXwDeKWHKaob3O0F6fBRVDp4ktF/D1EiOvydBfxzWquEaVcbiGpeaJ3BrW/8fVe4dZmhdk2rWMwIAEAcUEK66uLh8rq3zK58qKiiiKEhSEVZCksiIZJQ8MTOhY8eRUJ1TsOIEBZgjDEAaZwEz3dFc68c05vydUdc8M9/7xvnUGvz/q6ni6Tp1zrurze97nuW8tj2+XseQstpxl5NaxpByBUUs1rDU8tYotLuIpWRxpaTr78JQs+36dibeMJSQHLlfOI+2eRO8tYQ3yRPoyY2cVRyzTv3SSK/4pIr2JLZTpXjzOxFnjqn8Ko5efwjNjo8WBt4HaziZqUmsVM9VGhmqLWF/FlxsouzmGxhqh2uLx+DSWUJgyKYZmA3lvAV+tTrWktlDAV6tEaVNH2pkj1Go8Fp/G1+rYcomx1yR2qsROFVvOEVlJeHA1OIUtFlA7c9jiEuZggVAvYwl5rEERtT2HJWTxlaS1kQAcy+nBvYglFnCUMo5SQe1msaUKplAm0Fv0Li9gCEXG7hqmWEIfFPC1ZZRuFlsqYwpFjEF1au04nHw4cgNbrKN0iglQtpvDV2pc8Tf40fAcnlyl98gJIr1BZLUwxRJqL0doNPC1ZdReDletYUllRnYdZW8WXy1h9JeSRlF/CUfMEWhlIr2GIyUGl6HZYmStIu9miPVVhsYa++46Zr+AI5nIPlEAACAASURBVFYwusn0Q9rJYg9qhOoqvlpO2zV1rH51av3w5ENbSgWjlzyWSZumjiOU02ZFi0BpYHSL09mG1s4n4YWQgDNjM52pSEmLQu8UifUNHCFpFpj9pGURKA2GKYPClZYJ1AaxsYrer+LITa6G5xma63hSDV+qYfcKHNirxGai9NW6C7hygVBPIMCHgGBLyCUNFKOGI+WnBhBPLuKrJR6N1tD7C6mKNJmCjOyE7WIMFpm4dXytOAVtPhavE5sVepdvTn49WeVK3KK/ewy5u8DIW8HVKnh6BUctwvgcgVpB2DpGqJXYdxtYwiK2mGFk1YjtVYxBGbVXIjRbjL1VpM4c6uAkjj7H0N1MwtFBAm8Wugvc+/BnyN7yZ9zvfoK9vRxDdYUfiQ287SWkQQbZqhL5G5g7ORy5RWAsY8qL9PeOIvcyxO4KuriIKtzM7oUThO4Svd3r0XtNtG4TV18gsBcZ7CwycW8hdmv0dj+D0Lme2F7F19ZQenOY6k2Y8hzaIIMhVDGlMnJ/FlvNchCdItA2cLQMlpQcdj1thf1gHV1YQu3lGNqnCS/XiQabjOzbUDrLeMoKjlJF0bJcko7gdMto7Ty+0aLXz6EYNWS9iqKV6fUWeXjvBD2lhulusr09iyTMElgJ56h34Si6lEEXK9jKCnsXZ7GVEraaIzSbCDt5uNTCsG6jp58luJQF+ST3PPwelu57J/WL12Gbp9jbO4alz2FIGcb2rQyV25EuZZAuf5HAbtLfXcSS6ozcM4TGGtLuEraQTEYP7Bp2bxGjvYAvlhhqdcxuFlcooHcWiOxlelvHMQdFhvoKQ3UFp13G2Mrh7pXRu1/A6c8zVpsY20sE/Rzm1hyP6acJd9cJvbMYcgOlk0e4PM+Bs5G0lsQaWr/MQGhgWqewjU2621lCcwVHLOBLWZz+HI7cwpGauMoKrtwi1Nfx1FUsoY7WreDILYzBMq68QmScZuLeytA6j9Zt0r9U4kejO9C6FdRulUDbZLBVxFdPMTTPo3YaOFITrVfFHNQx+g3Gzi1E+lnM/gquvElknGZs34q826B7oYIrncOTzxJqZ9l9aBFLaDC0zuJIGwhbhxOQWwj1U/jqKpZ+Bk1ex5DXMaU19v3b0To1jO4yvrRK7NyKJW9iyqdQB5vUCu+mmHkna40P8chDNXZ6Xyca7hK7bbr3380jd5zi6Dtez4d+/1e57jUv5p0veQ5vf9nPs3b0IwwufJ1v3bnC+VMZ1peP8sPvnuHS/ZvovTv59ldOcuPHX8M95z7J2czfcf/Zj3JX6e3cXnwL+S/8AV899T4+8i+/xeVLa5jmA8jSRXS1h22YWLqBOBAQBAHbMTEtBc/XGI5tHNMi8gMMTWc8HOGYFq5t46YWjsBzcCxjyjo8/LXnWJi6iqVbT2hIDwGT6RxkGI5Sy0fIZDhJYZr+lFnhWinA0/MZhhGmphN4Pp7jTE0gpmkTBjFBEOH74RNNCicJMYbhcAq89J2AcTxOeRjpBMV2pqrTYRQTeAkH49AGEgXxtFER/VjjwzYd3ENDScqj8Gxvqlg9/BqiIERTlKRRsT8MCRwT19Sm5o/DtkHoJqrPQ13n/x9EeciqmMQRozCYgjYnccSjkzE8doWDUcTVSUzsO0zSsCIJE2zGw9G0NnI494jDaOplPWxujMOQUeATug7jKCRy3WRuEiYNjlEQ4dsOoesx9ENiPyBy/VQJ6hH6iTkkCRRsRnGI51hpKySYfg7ftoh9D0fXidIAIvAS3ajn2FPzSOgnetRRGCStE9dJ/42A0HGemMmEDnGYNEYOFS6eYxBHFr6vEHg+cZhUaDzHxbVtfNfEcxUUZZfBdpWN6l/ytfU/4ball/NA62+4Z+nPqX74p7nt6M9y4czfcfbEK1mf/TNKR17Pd796ElP4DsbgQUKjw9bdX2H766d57yt/hdk3vYz3vfhaMu96Fd88M8dO91tsXbqTb3yjwJ1fO063fwumdjc/uLvIXac/y9x1f8xdp/6ey9+/jlhv4ikt5L0i0naWQKhxoLcY63XsThZtZ54fBZto2/NIl07yI3+Tid7AaJ/AExaxOrP4whJm5yS+sMTEKDMxy6i7N/OoX+PALqHt3kwgL7JvFYmUJazuCaz+IhN7GXuwRKgWGZlVrnhN1N2TaO1ZIq2STj0KWL0MnlRgbNVRdmZxBjkCuUKk1oi1ZXypzMRqMTIamN0MI6MB+gbGaBWh/h6s17wYBmVkrwwPV1CcFhOxitvOMjYSY4K2t4DXzfMjfYUHb/0A7vt/g8vv/e8gb9C5tIBweQmt+g/c95fPx/ibF3L14c/R6RyHbhMunqAtfJSvfuA5XH3fb8O9R5l8P8tnfuOZ/NPPXsPrnvuTfOCv/5zbb5lH2Ctw1+nX89RnPJVffuoM333fHxK99/lIH3oBPLQE5jr33/Ym+OtfQfmtawn+6jdQPvBq9r93HMUq4xtl+OExvMH7ec9bfp0XveA5/NvHX4Nn5eg++GkImihbn0Brfw5173rswTEmTgVl9zjSzs1cCYr46nHswTGkrZsYGxUidQl7cDNG70YiNU/voeOM3BtxxKPY3SLG3hJDLYMz+DyBfB2e+FncznHMvSMQ1rE6R3CFE/QvfpF9ewWzW8TtHCOWSnjdKlanSKgUsPvHsfsnMfdmueKuoOycxOguEiolHg/X0TsLXP7367jqrfJoeBq9l0HaPYGn5mD/FGpnju7FI3hylYOgirh7I51HPs+VsE5slpB2j2EOkjebQ7uIuHsTQ7tEaBSIzaQ6PHbq2GIWSzhKqC0R68Xp68kTS4RKBauXtEhsaQlXziXtCjmPr2bxtUUM4QimNE9kV7DlPKZYwFUrRFYNU1rCVpcIrWo6YyhiicVU0VnGUuax1JPEdo3YqeEoeTwtMVnYcg5HzWOKGSZuDb0/i6fkCPXStCo/tOrJzlurMXFWCPVljH6OibOCp1Tw5DJjZwVPTnbngbqMI5a4GmwkV+3VEnpvMdGTikVio46nlNh3W9OgRe/NJftyrZLsxvtLhHqZA7+Br+UZbN1EbOXxlAyunEXtzDN2GoR6EVOYQ+8fJ7KrRHYVuTOLo+anYMzATA75sV0jsqvog8XEhmKUsOQsrlZg6C5PHz9HSQwdgd7EkspJO8Ku4ShFLCmfPK5pK8NRisR2nf1wFUep4CrLjOwNQn0VvZ8cYPeD1ZRRUcEY5Bk6TTwtee48rYinF4mdGq5S4yBcx5bzBGYRW8kSmhU8NQHwmWKGoVvHURIlp6/V8LVlPG05mSUI80zcKr6Ww+gnoVNoFBL9rjBPZFS5Gq5hCznU9iKRXmfirGH0CojbC+x7q0TGMmp7KbW3rDCxN7AHVZTdHGN7fXrwvBqcxZfrHLinGBqryQFTXSbUkknIyFolUOtYgyIjazW5Gq8kAcfhbMSVqliDEhN7Da2TRd6bJTKSaVKoV9G7i4R6FVtMDpnSzgKRsUyglRg7VeS94wlk1UiYCVpnCVtIrvIfeJsMjVU8qY7WKTK4vITVK+KLNTyhxqPeWXyxgdNbJlLWCMQVfKWMLRSwBoV00lDHGpQTvkKqnDTkGrZax1brqIMShlTFN1cYB6eTQ7pcnx7Uxe3EfjEy1wjUJv1HFrH6NXy5hbpXTFoMUhNHSDSlSdDTIFRbiXZQqDJOH3+zX8bpl/DFKrFWR91dwO7niNQKQarNjtQqI6OO1csTyFUe9U6ht/NY3RKx2mLfaTKxWtj9EoHUYGys4wzKWL0cnlSgd/GLyf+LRp19exV1dxGrl8UVMjBcI9abaJ0sodZgZK0ytldR2xk8uTZ9DtV2hpG1ks6DEuCnK1XS27VQ23n8NIiwBgmsM1CbyLuJInFsrTM0VjF6xWmrwhaqyDsZzF6VUF1NWyDN9HGtY/YLaJ0sE3uDQK2jdXLJ/bBbRHoNtbPAFX+VobmMOcgQm1XaF76IK2exhAUCPYevZYnNamoZSkIOc7A4DS08JU9sVfHVIlpvHr03j9qZTc0gy9PbhFolnbwlQGRHTGY9nlwjDDawtTpKN4/RLTI0m0idY+jKCXT9GKFVRd3bxOqf5SCs4yqLOL1V/MEGkT7LUG8x6JYYKWuMdzN07Vk+883XsXL5UwTqGSZuE70/m7YSK2idZWxhg9DYRB1kMHdrBGoFUymgq1Uso44uZ7CEPNpWEam/iK9XibQa5m6BkXgO4aEKdq+azDPl61F2FnHFZQLzGKFxEl9o4nXqHJgZzHYWq1dBG1SRxRyyPIdvlXCFBvbuJra+Rm8vi6VUGAer2GoRQyqhiiV8Zw1/cA6jvYbRW2Vkn8eSmkjtHL5aY2i16O+eRm7fii9+lUA8g9EpYvSLBNoZXPkORoNTGLtFtG4W32qhiA00sYGllPGNDNqgjrBXQO6V8IwVlH4JqVtC7lUQ2kUeF1YZbJfpSCuoaotYLLHvVije9lfc8J230b1yBt0+jb1VZSK1MLUCglpAG7QId8/jS3Wk3SUGe4u0t2Zx9SbmoIqxV8HeW2bsLiNsz2MNlnk8/ApGexmnX8UT8/jSImOpRdBtYO6UGeoNPCWDLS4ibWXQtlsEap04DZBdqZrO85Lmm7g9jzeo4wnLmN0iWjuLr9bxlBZ6r47SXsaVNnClDfReE2WviiOtEGjrDLZy7D48hyev48nr2OIK8l4lAWqqm5iDJtJumYlzO2q7gTVYY9+9nbFzG8peHUdcp3sxT6ivI++V0Hs1Qm2TR8M7MPottE4DebfGxD1PqJ9C2asy2Coxtm9F2kleo7FxK+aggSWsMDRvwRFP4clnUfbqKO0asXmaUDtH92IRXzlDqJ3Dk08j79ZR200i/TyBc5bebglLWSM0z2BJK1MwqK+s4/bXkdoraOJ52hdW2Mx+gPPlj3F29ZPc/1CV7t7d6PoFdtr30e5exFP7KA98n/rHP8Jrf+45zL3pVbz5V36K2xY+jbl7D6pwHzudexlIF5DULfZ69/LwQ5s0K//A2dq7qR/9K75cei/bX7uBlSN/xiN3vIPMJ1/Gg1+5gcrse+jv3ILc/y62cRnPFLEMEyeFXx4CM90f+/BStadjubiWh+8GU/ClayUAS8/2cUw3UX66IaZmEflRyqR4QlPq2f5UZRqlrIhDRkXgBk8c/H9cV+q4Ux7G4WohmZ0kv58YRzyiIDl7H55Hn+BlJIHDodXDT4GZozjGd9yEgeEnLYrDnx8aTYZhNG1iJI2QQ8tHzDAaJeGEYzGKQ/yUTXnIunDM5PEKQhc/cJjhsQOujGN828AxFALHmHIeDmcVse9g6woHo4jYdxhHftI2cExGQXLIn0ThE4d+32MY+BwMh/DoAfvDkKuTIePIY38YpgGIxcEomtZEJqMxoe9PIRxJ2pSwMULHIfY9Is9l6PuMgoDQdfBti1EQMfQDRmGEZ9pEnk/k+oSOR2C702AhgV16eI41hVs6loFvWwS2zTgMiTwX3zIJnaRJ4qSmkcPGRFLLsabBxXiYhDOxl9w31zQYRyGBnZhSDkZD4sglDr3/AAuNQxfXVXBdicA3kimJZRN4Ho6V6lkDE0Vuc+E7K9zW/D9s3/MBbl38XS5uvo3vF97Imc++mEdWX8WXTv4+9668ldMLr+Prmx+llfsAws43sOVLOPIefu9h7mqeIPfB1/Pnz57h7b8wQ+Uf/5Tvn1ukWrue4tJ1ZBY+yPFjb2N15V85vfIZfvjtIvfc+jlu+ujvcOfm2+g8eAO9iycwBpVE3TaoYrXzaJfnGarLeIMiTjdHIJSIlRq+UGKo1NB3Fti3qnjCIk5/gZFeIlbz2L05jPZJ1J2jyFs3MjYLREoGq3eCUFnClxaI1SyeMI8nZgnVIvZgCUdIeAO+nCfWymh7J7H6maQZoZaJ1AqhWsYTC/hSAWn7RHqorBLIFex+nkCuECpVXKFIqFTZV+pYapGH/+nlUPkA8aUTXDXqmJcXEk2cXGMoVzE7Wa76Gwz1OvZehmG/hPHQcf49+2q+/RfP59HjfwvbBR77zo1I/+f3aL/11+A7n+Qx8QRtY5F4pwBCga7wSdpzv4/79y9np/AvPPkXn8Ozrr2GF87M8NyZGZ48M8PMk2f45rc3mP3CO5h50gz/71Nm2Hrj/0J60QzBa38e/j0B2X3z7tcTnP4w2oufg/CTM/DNf0WSrgOrxOO7VR7YznCg5XnFS36aa//TT/DfX/IMxv45gsEyXiexq9id4xxYGYSLn0C4+AkOzCwHZp7d+z6KvPVpRnKWoTKPtv05xtoiQzmHuXMCp3sUT7ieWDmH3Vkjkje54q5idI+ht08QiqscaF/DF04QKYvYveM8HlfRe1/AFL+Ib5xEat+I258lELI43Sz63hzipRvR20c4cCrouyfoXbgZZ5Dj0WANrT3P4JGjDPUanpjHEZI3twmkLuE0CNtHmLgNXLmE2S+g948T6FkscR69dxJbXGJkV9F7CzhSjseGTYSdGzH6s5iDeXw1j7B9NNHaCRl8ZRazf5yRWWZk1hnqDcxuFrufZ2LVCY1CcoVNyLLvtZKrv2ousV3o8+jCHEpvlonfYui0EHfncJRCosx0Smj9BXQhw8htEVmN9Gp7gdAuENoZArNMbNdQunPoQnJY14VFHDWPreSwpcVkAiItTYGd5iCDLeYJ9Spqe3EKPrTFIo5UItKXCbVa2rJoYQuJWWDfXWVoNjD6GfbdFtYg4Vq4cplQq2GL+bQVkcdT8/hagceiTYZWfaoPHFpVbHEJR1oiMgpcCWvY4gKunCMyqrhyAUfO4ipLBHoGTy/iqgV8PTVkKMnX5ekJq8NWcgRGGVvJEdu1JCBIw5vYqWGKGSKrjiWVCc0VAr2J1ssRGFUCo8zYa+HrFQKzysRfSRWkSVhxOB9JQJpVQqOFryWsisAsofZPYIlJuBCadcbeCo5SZOgsJyGFmicwGkRWHVvJ42o51P4crlbE06qovRyGuMh+2MDTC4mGVi+netUappgnNAr4Wo7QKKB2ThDoeVwlgytnMAfzBFqZ2KwRGbVUC5rjir+JI1bQ2ok5Ink+E0ZFpDcJtQSSaA+qCTNAqCTVfn2FobGKrzQItRaOWE1DqjqOWElv+wTHwpUqeFKVSG/gCOWUa5DAGMd2EmoMreVp40frLiStnEGWUK+idReT2YBeQ+8toHVPonZOEhkVQi05DCewzAK2WEDrZnDEEr6yjCvVsIUKI6OBL1XSA3hhGloEUgN3UMNLmxaBWks1rMvp11zF6JbQxQqO1sCQqphyDV2sIPcKWMoy4+A0Vj+BZR6GFUa3iNEr4UnLBGoTs1/Fk5oMjY3EsiHWcYTl6fwimWLUCLUW9qCCLVSnLQWzV8IdlHHTmrbVyxGpVSK1QqSWcQZZjM4SsVbDE0uou4touxn27Q1G+iq9h2cRLh8nlKuMjVX2rU08oY4rVHEGCWvpilfHl/JJe9BeS2GLWQKlyNiqYg2KeFIVV6qmjIoykdZIZh9SNfke2c1x4G1M50FGL8/IWkmf/2XiwxlHr5QEFUqDQG2gtvPJa0hr4QhV1L0cvtLAkxIwp9kv40nNdCZSSWdGjZRvkbQ6Qq0xnaIkauQaZj+LvDeHI+UItSqDreOM7DoTN+HgmIMF9P4soZGfNtsO53SH9o/IqBAZZSxhCU8t4EhZrgSt6fdIX02+jz0xzSkydlq4UgJx9eQaejeP2FlA6WaZOBuMzA0Gl7PYygqOtYllb9LpfwhJmCNwGljaEXThKEP1PH7/DMr2MQyxSiiuEHSWUYUca99+N/nvvoNO0MBor6Lu5TD7CTh0bG2w79yKvLNM/1IeV24SDdbxhSaOWMXTGgi7i7hyEurva6cYWrej7FVwB2WGcpVYqmB3M0RGgdjO4YtltK1VrO4KoZHBlhZQdhtM7PPowo2EUgGrV0HvNdCFOrZWxZIKWL0a4eDUtKLvSg2Mfhl5LzlM6/0iSidHqLZwpRqeWmNoNxnsztLbnmUSbBJaKwj6TcjqLJHbwBSyuHICVta6Zcz+JuPBaaQLOZTdAoG5gdxbRheaWCkfRu9W8eQW4k6WA/8MvtJE2Suid+v40imuDJpo3QaSehpN3GAsraK157njgQ9x5O638ANnDtGqoFzOMJJWUMQSilnDkGpEnSbKdg5PauBrLUypRvvSPL7awunX8Ad1hvo6ynYBX2zhCg0CqYnTT/gq+t4i7l6BibxGOFhBvLiIvpdNQ8cmoZy0oVypwuDyLK6UTIgOw+BAXcZsl7G7ZXxpmceiM/hKHXkvjzloMrTO40qb9C8VcaR1RtY5BlsFPGUNR2oSm5t0LmaQ9yoE2iZD6yy+uoHeq+NKa9OwI2FJrOPKG4jbFTx5E0/eRNqtsfvQLEa/hiuvMHbOI+2UccQ1XHkTrXPIvGjhq5u40jqPRV/F7K8ibNWwhcQG4qub6N0WnnQGTz6b2EIGLXx1DV85gzVYx5VO4StncMRNrME61mCdUDuHra3j6BvY6jqOuo6jrGMMmtjCCqF2CrPdROmu4ltfYefBOl+qf4KzxQ/zlfPX0xmcwzUfRNMepNN/gIH4CJ1LP8DdeoC16z5G6b1/x1t/+Tm857f/C1+rHEG88A3UwQO0d39Av3eBQfciinAft56+kTONf+autX9hc+6t9O6eZe9rN7B5/C/4zurruaP0Jr53y2f53If/hN7OrWjS99GVi4SOhmPZ2Km1w3fctDHhTO0dtuEkYUTKajhkSfiOP51EHKo7D3kTCawySHgU6TzCdwJG8RhV1tAVA98NMDVzGm5EfjxlR/z4xyH3wncTRannuISej9gfpGdNZ8rECD1/ejHdTW/nWvb03HqoNA09n1E8TAOL4VRHOv08KcIhgXf6OKaDqVkJINOPGA8naRvEf8KY6fkE6f3zXW/aDvF8hzgOEj3pwSjCMRQcQ01DCuM/BBXDwMWzNPaHAaPQZRL709lE0nQIGEfhdBpyyLV4/EoSgoxCjx9dnfD4lQnjyJ/OLPaHAaM4MXqMhmGqJk3ChWEcEPpOGnz4UzjnMA0sIs/FM5P76BjqtKVxeJ8PrR2eY6etimQPFIdBmuA4CdjSsQldh6HvE3seQ9/DNQ0CO/39KJmfHGpRD4MPxzITe4fvJ7dNbzcKA0ZBMH1MhrGXBBXpC8FzXOLIw3VkHEfA9yWCQMO1temWyNR0bFPDsVSMrQv8+x2z3LX6Vu6s/BGnvvgydk+9m6/e+HK+etOLOfPF32bzpldwZ/VtfGXlQzQyH6T9yNdw1F0ctY8nPMh9d5Q4+p4/4LN/9At8/LeeycLfvJy7yp/j4x95M5XFL7B4/APkFv6JhZPvIHP8nZytfZQzxXdztvA3fP/L/0z3oRsw+3lsqUb3kXmMbglvUMbcXULbWcDuZHnUXUe4eBx/UGSs19G25wmEEp6wiC8sEco5hloRszOL059nqBYY6SUeDxroe8eQt27iR2GTfauMunMET1jgR2GTUC3iDJbw5TyOkOGq18QRMkjbx3jUbxGqZax+hkitMDKW8aUisVbB7md5LFzHE4vE2jKRmrwZdIUCoVJlbDaJ1BpSe5YHSv+bvTe9FB7O4Pcz7Nz5b+yqea4KTYZylUAoEUhl5K1Z9L1FhlIVa2uBx/UWjzkVOvNv4NLf/lcu/eP/w5dedS3bb/4V+MbnOegt4PVvpO9kiXtlRt1FLO8E7ql3c9cf/iovmZlh5md+npknX8PCkeu59P2v8bZ3vIGnPm2GU/V57qgc4XnPfgq/NDPDt9/wZwz/6CX0f/uX+MbbXgODc7D7Wb7+xV/ne785A+c+CvpRBs4XGV78DOwd42HrBnzpc9x/zyJrKycw7FvptT/P2F5A2v0cunwdV9UvMZbr6LvX4/S+iD+YJRbLCD88it/NYm41cboL6HvXM5RLBJ3TjIRb0XeOEhvXEVpHsMQTqJ151O5JHOUE2uAmPDXZtI/tRXw5x8hYwRxkUPs3okvXo8s34WgLeFIBq7+AJy4QSAvEagare5KRUWTfqeIKuaTJoJQYGcvYgywjo8a+06T78E1JhdmsExkVXCWL2jnJ0KoRGctYgyJa9zhDu8TErSLtHmVoVVKrQAGlPcfIKRJbBSKzgLB9M1fDVnqortC/fIQrQZFIz2ANFnCFPJGaNHNircbYrGNLSxz4zXQ6USE2a7hKlkDPEOiLRHYRV80RWYlZwhjkiO06tpIlsos4ai7RYdp1YruJr1fxjRKulsFWF1C6c1hSlkeH64RWJbFi6MUkrFDySVChF3CkTKokXZjaIfqXj6WHuCrmII81yCc1/XQG4ohFjF6RQK0nV1o7yawgedPeINAOa+XV1FpQSIOYZL6RaP9KOGJ+uv02+vM40hKhnmfklPHURUxhDl/NczVcS7SCap7QyBMaiVrUlJJAJrKqSUihFXGUPK6WNBIsOUtkVXG1wrRNYis5bCWHsHeCib+Ko1SR2zn0fonYSkCXWn8BfZAhduoERhWluzCdjfhGBbkzz8RvMPaahOYyllQkthtJCKFnCawsE3+dod2aMiwCo4IhZhJ1qV1laK8mgE2zQmAU2Q+bGEIGX68xctYYuiV04SShXWToVhk6VXy9mLRHjDKemkPrJY/P2KnhqTlCvYiv5YnNMraYQ9mbSxsIdfRulsHlWYxegYm9jjnIobQXGFrN6UFd3cvhSsuEalLtj7QWV/wz6N1CAkoUkwAjVJOrxoGyzNBcQe/mUhNEojN1pQqx0WRkreCIyZvsA28zfcOdhFuxWcMWk3q+n77uDtsUvlrC6OVxpSKOlMNXczwar2CLWfReJgk+lByWsIQjZTH6S5j9bMpOScKHQClOtdKxtowrFBkbLXypiry1iC0WcKQiejeLtLOQMjvqhFoLrV3AlpfxjRZKr4Al14iddUyxiiFW6G8vPmG4SFsnEydpBKh7ObROAV9p4klJOOFJjWl7ItJWccXlVMdZwRYqjO11PHk5x8mLTwAAIABJREFU+ZBqDI0VfLGKL1ZxhTITa4WhvsxQrxEqpdROVcSXSrhCiUitpyrLFkNtlYm5jjPI4wol7F6Z3kNz2L0qZqfIvr2KsjNHqBa44rXQ9hYRHpnF7hcZ6nW09hzK7vHU6JIEA3EKUD18jj25xmPRWTy5Rv/SHI5YmepqHbGCsLWAJ9dTResycQrNDLUmZr/8BMtCaeDJy4ys9WlQMzTX0tfgKoGygiMkr0e9W5gaR2yhlBpmKgytVspASb73OGIOrTuPK5WYuCso7XnMQQa9t8DEqxPoBUwhUR37aoGhVcUcLDFylqcK6MPv446UIzLKOFKWkV0jMipJgKEUCLUE1Bmby5j9HEYvl1hWpEQJ68kFXLHI2FjFE1dRO+tsX1zh4Yc2uPcHqzz44DwP3bdK5/JZYm8TvZ8nGJwnEs4TSnkUqcRBt8F40OJhdZHrzvwJ3+9dj6s2iMSzOEIdT2oSqisESgtnUCNW17B7TbSdGu5elbC/zkjdJNareGKOWGkRDBqM5WWc/i14gw0m+greYA6rexNX3BKxlcdRcwy1GqG4ji816F76PPd+4xO84Y9/jXMrxxh0V7EHJ9K26QbdizlsKfm/05equL1llEs5rtrnCMQW0uUsdq9CrDZw+jncfvJ8OHIGR15C7pzAlHKM/FOInTq9nRbfffAGZO00u5dX6F2qJwYMKYvem8MWc8TCGsqlIvpeFUds4Slr2GILV1whUjbRdnPY/SKBXEZvLzHUm/hCA19YY6zfStgr4WkriMIq8t4q1lai6L2kn2T2m2/g9v5HaJsnUduLWJ0aqrSKaq6jDQpEvQzqVgZ3UEVp55E6eXShTKDXMXtZ9L0FpEfKjNRTuIMq/YtHsfsZ1L15Yq2BJ9bQLs8ylKp43TLRoEXQr2O2i1i9PEZ/KdVDLyPvLqYMoeR9iTUoEmoNrHYFp18lVOppQNxE2k2CCk/ZJNTOIO/WsAYr+OoGjrSKJTSxxSaW2EgYJb06nrxOZCTsB3OQcB6MfoNHfnASR1pPWBLaaeS9KqF+GnOwwsg+j9ar4qtrCWhTXkPaKU8/rydvTkOQUD+NJayidZvsu3cwsm7H6K0ytM8Qm2cZbFWQdhqY/XVi4zxD6xzCdh5rsM6B92Vi4xb07gq2sMEV/ytE+nn07gqBfQbPPI2rbxKYp/G0Dfb92xjb5zB6DXxhHaW7gqXdxg/unqcx+w9s5t7Pvd+cx/K+jmPdjyB+j65wHz3hIYTd+zAufJu1z3+Qd770hbz9Jb/I3/3WL/Pd9Rzype+g9h5C7FxEG+wht3d4+N5znPj8W/jaqY8w9/H/ya2Lb6N71xHOn3gz99TexbnF3+Pu1b/nwTtvYunmt9PfvR1F+j6GuoUq9nAtG1M3kglIOgP5cQ1povn0piYLx3Sm8MtRNCL0o3RC4aWq0RjHdJLbpGwIz/axdCuZTBjOdO5xGGC46a+9NOD48Q/XdqYcyMOL/1HaejiY7E8bFIHno6va1ExiG2YSVKQsDde2pwWCUTzEMS1GUfyEnSRdDHiOmy4DnPRzJu2RwA0J0slIHA6n5hLPsfBdG892sAyDyA8wdYNhOMK1PFzXJYoiZnj8Clcnw6mu8xComZgz7JTt4E1NGJM4mGpGJ7Gf2D+CgHHaLJhONaKQRycTHjsYMwo9HjsY8+j+aMqD2B+Gyb83jhim2s8o1YGGgZMwIRyTyHUJU/PIMPCJPDcxkfg+vmURODqBoxN5JpYmMok9Is8kcA1C18B3nWmjIvCeaFiM4ojQ95JQIUwaGknIkDY2HIfAsdPNkJmGKN70R8cyEttHGpoMA5/AsYl9D1vX8C2TSRQxSoOKMPXN+k5iEvE9DccW8P0BQSDhOgrDyE+curaDrspYpsrghw/xg69m+frpt7N99zs5deR/8KWbX849c7+LdMsb+fLxV/Dt6l+zdvQ1NOf+lqWb38XlB7+MrbYxpD4Pf+8M996R5WNv/G/k3/HbvOU5M9T/4Y9Zv/l9bNRv5Gu3NLn/2+vccup6cnPv4tMf/mNyN72FIx/7XfLXv4Lmwqtw+hmGRoP2hRN0L80lZHCxgr49j7YzTyCWGarLtB+4gUAoMdbqmO0lfKGEvneCkV4iUnLoe8cJpAyhlCWQMtjdOQIpw0gvYrZPEqt59q0KTn8eT1iEeJVIK2H2Foj1Mp6UwxksIW0fY2zViPXyE3MPczlhUCgljM4ixKdSTkWWUKlOgwqjk8ETSxw4CTBR7J3gh+95Ge4H/5THByW0nTkufOtTdKwq/qUs0tYszqDA2Gggb83iD4p4vTxXjCbG1jxGN0OgZZnc/TH23vkr7Lz9RXDf51Ev3ci+XCOSjiD1TjARquh7J5D0Y1y5/wjn3v5qnpe2J1YbNzJ4IMukX2AslrC3izwun+Pu/D/xzJlreNLMDK/8jRfyZ8+d4XdmZnjL057GN9/0Gr710hm++eIZVv7uv/CiX5/h537h2bz0Bb/AG37nP7Pz70eJ9GOo3Q/y+U/+IS98wQzZwv/mgfs+SObY/+I3/+sMt5z9Z/72ta/gBc+d4eEf3Mz37v4Mr37F03j/O/8XD9xT4R1v/jV+7lkzfOLDr0aXT1HK/BO//7Jf5n/86k9z/Ma/xnbyaNq7kXqfZvYLb+SVL/05XvmbP8Nr//CnaNVfi6rcRHfrU/Qvz/PW176AVv5fuHR/lo+9/zf5099/FmvlTzNyzqH3lnDE48TqLBM9R6wUkLZuxhFneTzaQN2dQ28vJG53pYzWnmffbhCqyRvey/ddT6iXicwStriEuHOcUK8xtldxpMV0glAmMkr0Lt2MnSo1x3YTrXccU5gl1JNDv7R3DK07l16dK9O79BliI0uo5hnqNcxuln1rBauXJVLL6P15HovXsYV8OqdoYolL+FqGkVMgsotM/DpafxFXLROada5EayjdkxjiHEO3wtivo/WXsOUillQkMCpY8hKenmXk1bk6XEMbLGDLueRQb5RRenNEVpXYLGKLi7hyEiD4apF9r4XWWUDrLhLqyQF3bLeIjPoUqqm2F9l3VzF6Ba74p4iNJkYvh9ZJHhdHyjO0apiDPL5SJdRqeHIxBW8mQMzIKCHtnkDrznMQtDjwG2lIkyc0ckRmHkeeT2raap6x3UBtzxMZJSZelZFTTKYcUsKWuBqvofbnCcxUNWpVkbuzOEpyqD+IVnC1xPARWVWuRKsMneXEpqFUuRKeJbbWsKQSnlZh5DWw5QJqb3E6/UjCiRWGToODcI3ILhMYJdTeQqq5LDDyarj6ErGbY+ikKlG5RGTVE7WpXmLo1BKFqdFE6S4SmJUU2plNg6cGWi+HLp5gElTw9Axi+whjv4YpLRI7VTy9MK2qO1KW2KpiDBKrzL7XwJVz6L0FLCHLgb/KxF3BV6tJZd5Z59HgDGpnEVcq8XicqEfNfhFha4GxvQHj23HFGl4KRhzb6xy4p+hcOEGgNFJo43Jqlaik05FWeqW7nlxRl6uo7cz0CuBhm8Po5tOr4UWUvTn2vVYy69FSvolUwFdKqO1MOkEqMbQrU6iqK5XQuznU7kmM/hyunCU0yvQvH8EcZLgarOPJJYzuPGZvEVfMEWvVFJ5bJZCruEIJTy4zspsJyFaqYPaT8G1orCHtZBB3MwztddRuAb1fIjJXkds5QmMFuZ1L7QnVabgxstbx5Tri9iLKbjY1YNSQtpfw00O70Uuglp5cZ2StonVy08cwmTUUMfuFZE6jt5L5h1TBE8tEahU7bQCa3UXGZgNlZ559e5Wr7gaRUmdwcRZXqBHKTWJtGWVnkVBuEkoraLtFPGGZSK0njUCnTu/CzalWcpkDewPh0kn0zgJjqzatnKvtDK5UwRoU0bt5jF4BR0j4AYHSwOqXE6XooEKsr2ALyY+OWMOT6xjdIvvuKUItMYL4cp1x+liZ/TJGr8i+u4m4vYSvNBhb61zxTuMIdRwhsZHERtIgiI3kNTY0W0i7CSB1bLcI1ApMzmCLWYZWjVBPGDhGL0vv0jFGdoNQr2AKS2lTIo8jZdOpR9KksMUMQ6uaNsuShpeV8inUziwTNwm15fbJ5O+aNcxBBqOfITKWuRpsonWymP0i++4Gj3otRloVYy9L70KWL5/5HE950gzPeNYMM9ckDcinzvwU187M8MB3K+z7X0bfO43VbjE0FgjjJpPdPFeMFie+9Nfc9PXXEU6qDLslhvIZPKVFoK7jiE3aDx/F6M3hiIvEahO3t8ZIqeHtbeC2V7D6xxgaC1h7JfxeHfGRz2N0qwRSE2VrDndwkpE1jy3N8927Psftm5/D045hi4sonRtRB9fx9jf/DC94zlN5xlOuYXv3TobOIkr7JKG6wtDYwFPK2OISnlxgaK5AsI7fLxKIy5idMqHcwOnncbrzjNUshrBEZJaIzCLy3glGzim2HyrzgufPcO01M8xc8ySe+Yxn87ynPxNt7z66Dzfx5SqhsYTS+SKeWE2tJk3UdhFzkEuCx04J8XKVWK3jSyUCOY8zWMAZZIiUOm6viT/YROtlcM06vXYGtb1MLJ7FEJpcVo+T++ZraVx8F48YR9i7dARtr4ki3Y6o3Y7ULxMJGYYpy8yVK+xdOk7sr2IqBQxxAa1/klDYwOlW8aUijriIpy0RWWXUXhatV8QVMmh7x7hqV4mlEpHYYKSvYooZBp3r0TpZXCmZ0PlpIKy2swzNVjIvGtSZmBtIWwuIW/OEWpMrwXkGWwWE7QqhdpZAO4PebSDvVZi457HFJv3LWTxlhVA/hdZdxugnsExf2cDoNehfyqfgyyq2uIIjrWKLKyk0tYLRb2IJLSbeOaTdArbYJDbPEBlnsMU19G4ztXO0CNQNLKGFlzYyXGmTifMltHYLX1snNpMWhbTTYGjchjVYx1M2EHYKGL1VAvUsvnIGo7eKr5zBFjYw+2t48mki9zzKoIEprxJaZxg653GkxPrhiKsQ34nUbmCpt7D1QIWN7Pso3PC33HbqUwzk81z44Vkeeug2Lu9+i+2976ELP2Rw35c5dcMH+YsX/ARz73gDb/3NF3Fb/maMnfvQ+5fZe+SHyO029kBhee5jlI68na+tvI97N99P+6tf4NyRN3Nv432U/+13ufCVv+e+295H9dibOVP/BIb8LXqdb+FYXTRZwtINHNOazisMTU+CCsdN7BqWh23Y+I6PoRrT6YNruSmHIZoyJ0bROA0bErOHoRoJI8Lx0WRtCsgMvRDbsAm9aGrSSCCXaRjwYx/+jzUhhqnq09B0hlGMoWpTRephiOFaCVfD0o2pKtU2TFzLTqYjKZrBdz1M3fgPlpI4TBYSozjGc1wmw9H06zm875EfEQdDhuGQOBgmpYQoYBwPp2fkIG1UGKo5tWHO8OgBjx2Mp1yKw5DisJFw+PMELhlMDRmHgMqD0ZD9YZwcytMD/36qKB2HSRhxdRKnc5GAUZjMPw45F6FvMYw9As8kCh2iwCYKHcLAJo5cDEUm9j3kfj9pUKT8h8h1MVWFwNEJPZPA0bE0kTANKELXSMIK/4n2Q+AlNg7L0FIbR6JcPZxqDP00DHFdItdllBo7XNtiGAX4rp1OQCw8x2Y8jBIjiuMQe+5U4Ro6zhRAGoUOo/iwTZFOPHwb25YwjC6O0yEIJCxTwDKVdJpi4Ng6uiawb+vIu7dzy9rfcGvjldy1/Cq+Mv97nP3si7i/8Bs83Hoj97XezD0r76Bww+u48VN/xeWHvorUv4Q0aKML9/KdLy1y/bv+P977sqdy/R/8PGsffD27X28i9b6H3nkApXM33e0zXLi/wq3rn+LEZ/+S7PV/QvXmP+Tc8usQL92M3l3iR6Pz+GoD4fJcMu+Qy7i9PGO9gdPLMVRr2N0sdifLVWeNUCoz1Ip4whJObx5fzCA8cgORkmdilrE6swRSFsJV1O1jiI/chNWZI5RzREqeQMpi9hYYGhWM7jx2f5F9p06sl5G2jyFvH+PxcINYqyJvn8QV8lObx1Cvoe7NMbFajM0mRidDrC0z1OtEag27n2dkNLAufoHem14C99zEVavF1X4V02kR6E38fgVTKCRXnjsZQqmM18sTCWViqUIoVVD7OQbqIkNjDi5fDxc+i9O/GVFZxBoUGe7dwJVehqvdEqFZQDJPsN8t8e5X/iozT53heU+fwR/cSdReJNr7DHHvc4S944yEAmuZ1/HcmSfztOf+PDPXzvDUp8/w9JkZXnjNM3jXs5/H/b/zS/D+9/AzMzPM/OKzeNLMz/KimV/nOc99ATNPn2F/53v4yiL/7T8/mWc+9Wm85tUvZeeHG/zF/3wJz5h5Cj/7rF/gJ2ZmeNq1M1TrH6BS+1ee+fQZrn3ST/C0J8/wk0+f4WnXPpPnPPfpPOs5MzztGTM86ZoZrrnmGmaumeEr38xx4Qef4Z///qU870kzPHPm6fzUzLN42swMz37KDO//xzeiyUc5v/ZBnn/tDC95wfP55Z+5hqfNzPDM/zTDtTNPp176AL3tHFrvJq66i4TCPFfMBkZ3Fq1/E75cxOotYfUzuEKeQC7hDHKoe3OJtUVdxhbyKbQyR2SWkPdOouzNM3HWCI1iMkWQs4ydxJ7Rv3yMA3+NfXcVR15A2LmRoVXCVTIEWh5zsEhsVrGEDJ58Els4mUJclxjpDfR2wjdxBrn0il4ZX6ngSslEwpXzxFYJR57DkhcIzBKGkEFqL2DLJUKziqvl0z/LofZPEpgVbLmIq1QY7JzAVQuY0iITv4nWX8BR8kR2ldiu0b18M46aJ7ZrTLxaMvuQlpI2hVZKLR01Qq1KmDYnAq2WABjtVtKy0Gpc8ZMrwMkbqEQtOXFXCLQKem8xAV/qCfnfVys46fQjMir4aoHYrKD15onN5AAqt4/ja1kCPYunLmFLczjK/H+wfkRGlcgoEVtFfG2JoZvMKBw1Pw1hEpXnYgpdrDL2Gwi7x1MmRQVXK+BqhenfddUStlzB15qMnHXk9hKOUkomGnbCh4isZSJrOdWU1jGELPogg9I7mYI31zCEHNr/Zeu9w+S6C7Ptg7qs5gqY8pJQkpdAkhcIIdSEBEhIIBAIOBACDr3XBEKzsYVtlZV2d3qf2aZdFVuWO7jgjmzLktW2TD+9lylbZJv3/v44Z8fJ9b1/zCVdu7OrndG233Oe574bI3h6mr6bQWvvpmtWQo6FEoYPnpbDUdN0rTx6awSlnuDZ7jSGGEdpDGErcRw1TaAXURtJTGmIRT+L1t6Lo8YIzDSOmiAwsnhaGnkh5KHYYngFedEuh4DA+jDNczex7FbwlSx6PYanhLaP54KDmM0MajXBolXBU3KIs/swm2k6WoVFawqtGk4Ygkg1abfyLFkH8OQyK+7BiAUR8idWLRYdrRxdfc9hNFKDW0crD2CMykIcXynhy0XMZiYCHGZxpBStc7tRqsN4cgZHCtW3rhTqS81WLKzs1/fR0XNotYhNIccxWsODoC1sO6Wx2mH7xxUTOO0ERm2ErppDWxjBqMUI5JD7EII4R3ClHM/6M9jtHNJcDKuVp6OOY7XzGM0stljAV8eQFxJo9TSuXKZrTAwO2WYji1pNDW5L1gH65iR2O4/VzBIoFbRaikCtYDWz4a2VGxxEOlqJQC0NeA9WK42yMEpfG8eXiqjzozSf2Y3bDoHOnpTGqI1EgWceq57EF/P01ApWPYMvhtv1FXuSrlKhfSaG1xojkCYwqlm0+QQr9iQ9vYDVSGA3w7exGznsRgazHmfJLKHXk2i1BHY7x//t3UxHKw/+X5fsKbRaBr2eoW9O0VHHMRs5jHoWTwphmMpCEk8q0dXGB0aYcD5UQqul8eQy0lycrjbOBe/QgE8RqGPo9QxOu4zTLmO1CnhSOVSaNtKD56xnlPGVPHo9nKstOeWwXdMcxlOTqNU4ViuEeVqtVPi10BiN5h1ZPCVF3yqG2mYxHllAkvhaBq0xjFIdQqkO8Xx3CrW2PwpW9/F8dxKjOYLRjIVQU72AI2Uis0s4cTKbWfx2kgtWBbueQl0o8Nj9o2xaJyAIAn/zgY/z1j/9I/78jX/Bh9/3V9Rmp3CNGaSFGYzmNIa4Dz8osiTmqM0NMfzrT3Gfcx1nz/8M90yMrnoLrjmNKc0g18fpORPo0i6k6nU0z+zhgnknrppl7niZjnQHgbYPS7yB5jMZGqdzWMpuPHMUaWE/ZiNNVyshV0cwxUm2rxfYKAgcm/k5rnyM5vwubGMnjz/4Y/76na/l59d8HsU/hCLehNoa5ulHryHQKiy6RfT2PuZO78QQiwTtYbT5IVqzoyx6R7GVA7RnY7RO38BzVgajXaA1O4zZSPCsO4Nem+RNf7iBi9YJXLxtO29521+wccMW1gsCJx6+FbN1lHMnbmThzA0EZhlbK9KYTdM8W4ALdyNX9yAu3MCSO0PrXIWeeZjWbAxDTNJ3Q15Rxxjj2eB2lIUJRHkcvzOJ55RQahns9kFajQnOyMMM3fxXlE58jyeau1DFLPNPF1i7TmDHiwWajaO0zsSRZ3fjKVmaCyP0OoeQ5Ty2XeaZU9fgORkWjQOcO74TV8ngaAku9CeYO3cjUitFbT6BXE/zzBM/RJ6/Fvn8dSjnR/DVCZq1vbjBKEYjtPmE4WUaTy6GIWE7S+vcvrAd0i5h1FI0zuwNjU3yGFZ7nMbZNPJ8EaMxTt+6Bas9jryQf4FR8fQQjjiJWisOGhRhoDCFOJfl3JND2OI44lwGeSGHpxzAkSZwpAmUah69UaJjTCPOpTBbZVa8o9jiJK48jdGcwGiEStPW+RS+OsOidQtd/QhqtYLVOoAnH8Zqj6FWi/yuew9Wawa7fZDm2RziXI6OPo1aHcOVDmI2p9DrE9jtaeqnMxiNSVi8D0s9gCaOYcqTLHpHcdUDuPIUjjSJWi0QSFPY8gxnTqZ45rcpbs59h8mRL/HUI3EeezJBKf9Tjh6NkyvdwNjUMPfeUUE5+St+/i9/xc8+/Ba+9o7X87X3vomxG39I6+RDNM+fYO7UU4hzVZy2wq7//CRnHxjl3vGvcOLmb3Ns3ye4fehT3Je6mt+Of5kHp/+RW7P/xPjov3H3kV/imo8jiY8hibO0G000WcHUDSzDxDKMwYF/9cC9qudcPbA7pjMIFAYTD/sF7sTqy1dbF6uMC88OJxSrPIrV+1i6PeBArL7O1MzQmGE6uLYdYRX8F0IG2xlwIX3XHcw1HMsetCJ0VQvfJmJZrE47VhEGjmXju26oI/UDOr6PZZj0Oi8ANm0zNJUEXqg1DTkdq/rU8HH7roXnWIP2xmrw4dk+hmpimiZBEPz/g4qOa+LbxiCMWJ1+vMCm8Fnpd+gHbvSnT8d1WOp2Bq2EC4v9aKbhDdoU/cCl41qs9DvR24XNCsuUCXwT21JwHY1uxybwTXpdB8/R8G2L5QjU2fVc+r4XciVsC880cE2Dnu8S2BZdL2xf+JbJYsfHs0wCL9SYrgYVqzrRxV7YqOh6Lp5p0A/8cAZiWwPmRODYkb0jbGWENw/XDoOKfrdDz3MHj3sV9Lna/uh6Lo6l0Q3CRGupv/gCo8KWMYwGrtsi8BUC38DUZQLPwnU0XFfBMps4ap3AeYzZM/soJz7A40e/wmPjnyL25S08XXoTj2Xey2/SH+Du7Md45v6dJHZ/jrOn7kBun8E2JXTxMU49XOEXX3wX//pHL+KH73wxt/z8as48MMXZuQdR6o8hNn5Fu3kUXbmNh349RCXxJe47/H2yN/4Nj97xRWonr6WrF6if3Ysl5lAWRvHFDEE7xbPWBIGYpXnyJha1Ek49iV1P0JFydKU8PTWFWRuiE00/fDGOUR3Ca8foaxnkc7sIpCTLZoFATNKRU/SUDH01SyAl6ek5AiWNLyWRZndjNUcxGyP8rjM5MHwsW5Xw0NiMY9RGeT6YoqPm0BaGBxMPvRrjWXcKX8rxrDuFUYvTUQo88ZO3w67PYM7t4UJnGmplnGAau5qhb03RdcfxtQJdtcCKXqEn5rAWYnTkPEvmGKZVDtV70jC6sg9N3outxnDVDLKcBj0OzTQrCwkUeQjbHWZFLPHaywSETeu58rKtVOduw7YqiI1rMaQbUcUYC7U0e+Mf4xXCDoQ1W7gxvYdHHpvk85/5IIKwjs3bBZ55ZBS3fpBvf+GPmXsoxolDv+Sp+7II2wSEywXuOVJEaVzPe9/xUjasEfjcZ/4SuXob//y+v+CKTVeyRriEv/6rdzM28UuePjPGzhu/wKU7LmaNsI0/ecMbeeA3U1z+0lex9ZLLENYIfOSTH2L6aBlhk4CwQeA9f/33uPIt7Pr5P/Pdr/wVtXNHOXPyEJ/+5HvY9KJ1XL71FTSbv+S2w9dw+cYNXLJuE697xSWU07/kFZddysu2v45XvXw9gX0Xvj6K27oe8eQvCJpZFs0sYu2nVE/u5Fl3gt91DtA8fSN6dQSnlWTFHsMVQ3WeK2exxQRKdQ9qbYglp4zVDrfXHT3DklNCqe6LTBZp+maFQC1y8pGf0jVTWOJ++naW+VPXYIsx5IW9XPDHcKQUnjJERxulo4YmmUWjgnR+Hx21wLJVDtsLtRG6RoWeMY6vFOiZRVw5TqAncLU4pjjKs90DdMwyvl6kZ5dCmKY8QnP+OpTGHpb8SngVvhHHktKsdCbpR4f4wMyht0ax5SRSbWgwezCleNQWyeBrqciskcRoxgjUHEYzjlaL0TXKWK0UanV0ANIMDQqJ6EpyOayDyzl6ZpmuEdpAXDmNK+Xo6OGBsG+VMZoxbDGBK4fNit/1p+hbeepnrsfXEvhanK6ZJDDidIw4fTuFI43iygkueBP4apZe1ARxleHBBMLXs3h6ho6VJzByBGYuhFJG0Eq9PUrHDF/nqulwAqOmcdU0npbHlvN4ajlSA5bCCY2WoWMVseU0gVHA1/MDtamv57HlcGJiSSkCvUSgl9FbSTpmgUWvgGfE8fUSi+4EnvYCmNPTMvScIraSjDSURWw5xXJQpucU0FtZo+vNAAAgAElEQVQxulYFW8phiPtZDkqY0iimFCpUXTUTcUoyuHKGrlEI9bNyhkW7HO7mWwmkuaEIJBgxKmqjqLUYy84UjphHnB0hUEMI4OoBa1UjaTZyKAvJgYWho45FFf3SoJ4fTj/ykaoyF4VVBZyojh+GDPnBFfC+OR4ewpsZOlqZ5tl9qNXhAaMiUHP0zBK+ksVsxtEbMaxWBqMRGmQCPY3ZGsGRwhmSXk/SNfLojVFsMRlafOpx7HZ2UL+3monoIJ6ioxQI5CJuO49Zz6AvJPGVUFvqiNno4y9G1osSHS0MIsxmDrudJ1ArdLQxfKXyAm9BKePJZZx2gY46htMuhAdssciSPT1gcgRKCVfMD+YTq5VuR8piixnsdoaOXkKvJ/CVAlotFn7tKWWsepq+PobVSBLIedx2io6ai/hKSTwxi9vO4kt57EYGq5HFrGXRF9JY9TReu4hZyxNIUzjNMTryBG6riN3I8Lw/hdPKIJ8fxW0VWTanUecTuK0Mvpxl0Zoc7OTDq7kxevoYvhw2aaxmAb2WxY+mB0Y9R6CM01En8OQwbDDqGXrGJF1tPASEtgvRn3nE86Ms29PY7QKts8N0tPEoJAqZHZ40ht0KjSQhC6QY8TFyYdVdK2C1kljtRMgEUlJhK0tN0jMzXHBnovlQjp5RoaMVMJvh59OSU47aSOH3vRVvjCWnjN4YpmfmB00LRwqDi46ew5ESIftCy2C0wuaAr2Zx5UzE7clH4NgiZiNDoOTpqHk6WgG1luXU8TQb1gps2nQR9WbAydM/pdmooMgHEOX9TM9cxVX/9IdkR/4DU7mT+TNx0olP8aXvvJnyPd/lGT1LW61w26Ef85PvfJhPf+r1JEa+jqk8gNgYw7HjLJz/GXNPj1Ac+hbf+96bufaHX+aZR4+ycP4mHvnNt7jp5//GHTfvxesW6XRiPHz/D4jt+heqp8ZZ8u/l1iM7WS8IbBAu4+c/2M0tE9Mseb+h52c48dtrGN33FR59Ms5Z7edMjH+V2275Eb9buo/m3Ci6GKe5EKOU/SLV88dCbpM2xsknE6RT3yCT/i733bUHo3EQs1ZhObgVVy6jzccwqxmsxkG2rxd4+UsuR5EC5tUKDWOS2+/5Aa12AkNL8dzKrdRnJzn+YIVf3buTO4/tpnHuDpTqIdRmDEdPcu7kMGrjbh6+t8idt+6mNj+N2JpCbE1RX5ji5BNlHO1hbruvwPnqFIZeouce5MRvsxx/apKjD+wifvjzpO69njPSBIv+7Rx/IM3aDQLCprU8dvxOlPqvEGfTiAsl5s+WeejBGHfds5dm+1YarUOceDqJo5RZCY7y+G9uxNXv4LGHRnj0kRhnzpY5+UyO449UsLQZ1NYNBPoIS9ZBHr1vD63WNE+e3osnF+loZaS5EdRqCNLUakm6eoWuPoZ4JkZXHsNt5+lE37ul+VTYjlAOYrenkOeLWK0JusZhtHoReSGLLY7RNabRG2VceQqlWkCrl6g+EyprA22G/9u/i/Zsio4+TUefRl7IotULmK0KvjqFK0/Qngtfr9YKNM4mMJtjKNUSdvsAjvjC+w+0g1itSVx5Br0+jicfxm5HZhhxEq02hl6fwm4fpKPdTNc4hN4oDsCbPeMoy87t9Iyj9IyjKAsVHHGGwDmCrU9jqyGjou+EgYwrTdHVD7FiHSEwjzB3NsfD99zIdOKrTCe+yh03/5Tb7v4Fo/u/Tyz2X/zs2q9x054fctMvvsXtxV1MX/91rv/42/nx376FL779Dzi07yfM//ZuxIWTKK0q7Wqde47dTvaGL3Dm/iGOZT7F5A3v47Hxr5L4zjt4avo7HNn7YUb+63/x66l/pbTvU8ydPIBrHactPkqjeZ5WUw5n+tHsw9A0bNMazCVWWQvh9CGcaKw2KVYP4qthxKr9wndDeGY3alLYpjM41OuKHpowIiNG1+8N+BSBG7YzVtsYq1pR27QGHIlBeBLNQALPG8xC+p0urmXjOxEn0bLp+GFosNqUWG08dDw/alAELHZ7uLZDv9sLWxdBB991X1CWeh16nT6B24keUzh58QawTwPb1Ol1ugO2RfhxBjiW99+mH/+PRsXqxGMVnrnU9QYMiDCgCAgcM5qAdENwZr/HcrdDYNus9Hqs9MKmRT9weW65P1CGrjYqlro+y70Ax1bo9xwC36ATGHQ7Ft2ORa9r0wnC6UfHdUJIZQS59KMwwbcsOo5Hzw/wLQfHMPEsG99y6PsdAicMFvrdDv1uB9c2WVnqD5oR3Sj8WGVqeJaJZ5lRu8KNgoqQS+E59uB9rCpGu0EID+04DsvdLr5lRpyL0E7ScZywJRK4uLb9Ag214xIEOp4n4fsqtiXhuwaureN7BrbVxnGaWNYCkjiHZZ/AMO7gmSfjHMl8jfN3XMstO9/K5A93cP/wm3kw816Ojr6PhcdvYqb0Xbr+M5jGLE+feoQTjx3h4TtTfP+qN3HdP7+RL/zxFpLf/CgnHjrIrPI0jep9NBt3IClHUdRjiI2jHBr7Afcc+g/umPwid898EmVuF0ZjFLOdRq0l8KQcRnWErpjGbaawqnE6Ug757BAdKUdHzCGdHcJrpXFbIzjNYfx2LJx9SHGs+n6M1TZFZwptbgjx7E0s6Xn6ag6nMYo+v48Vs4Re249e20/fyNPVsnhSMgRrNmM8640hntuD3UqwbFVCmKacxW4m0GsjdNU8fb2ML2XxxCzP+9P09TIdpRDtHUs8+rZNcHqY5aVJbG+MZ8/nQJ6mUU/iK2Ucs4gppbGbKbxGim4rS0fMhdR1JcfifJy+UUJpJXCUPIFZQZXTKLUR0MqI0k1caCax5oZQ7H042k083yjwyq0Ca7dezCtetp356u00pSyBl8AV9+G1szTns1SmvsIOQeD3/+j3Uf1nUM9OMrnrmwhrBIQtAk3vTs4393PyyV/wq8JnOXH4h3zzW29D2C6w7dUCe3/5HZTWtbzpjWvYslng/R+4gvOn9/PZT7yB9YLAK37/csTabSzMpZibGyKb+DJbBIEXb7yC08fv4tzpDDfc+D3WCAI7tm1H0Z5mvjXFRz75StasEfi9K/8cW8sS2DM8+uBOnnpyiMkD3yBX+D6bNwmsW7sZx0tzaOpnXLZpK1uF9dQX7uHhR/aSSn2djesE1gtraNduxxRH6Cm7WVEyWHMJulqKld4wvpRBnd+PL2VYssrUTv2SrprHlzOY9Rjy/Cgr3iRmK4YthnpDX82EcL7qKk8hVGeGgUIJV85htTOcPX4dz/cqWOJ+lNpu5OpunuuMYzRHsMUErfO78JQhunocT4oTKDl+FxwcwFi1hf24chqjkaBvjrNoTkaHrAy+miLQk3h6CFTsmAV8vUigF3GUNL6Roe/mMaQ99NwMlhzHljMo9RgrwQG0VhxxYQilsR+9PcqyP4ZvZKmfv5GVYJyeXcRox2jP3YirxOmZOfpWAVdO4SkZlt1xbDGNK2UHelJXztHVS3T1Er6Sp2dWImhiPoIeFtEbcRwxzbPBJM8GkxjNJGo1xoo7yZIzhiOm8NU0fauALcZxlQR6Yx++luT5XgVfi9G1kvjaKD0rQWDE8dUw2OhbpegKfApHjg2CCldLExg5fD2L1hrBEEMGhN4eRW0OY4gx+k4JtTlM1wrbF4GRQ6oO4elZenYYCqj1FNJCgme7h7CkNLWzNyDXhvH1PB2ziFTdP4Bo9uwygVGgZ4/RNcewpQJ6M0fXnMBRchjtGLYSp2eP48g5tGaCnh1OSXw9NJKsdMZZCWZQaqN4epbloEzHyuIo6Yh3MU7XLiDX9+HrWZb8cXy9gKPkCIwyXWsMV84gz+/HbCZYtCt0jSJqbQRPiSwa9RECLUcv0kRarTTy/CieXGTJmsJsJTEaCXy1EH3uFTAaGTraeMioUMJDeKBUMKNDuy+X8aRSeIW8nSVQSwRKaWANWT1IBmrYEnCl6GApFegZ4yGdXi6w7Exhi6lIHZnCaMbo6AU8OYPRjLNolwdBhSunsKVYqPaV07hSSL6XF4axWqlIc5rBboXhgSMWURdSmPUUbjuHJxZQ5uLo1XQIlGyWcFvlcFai5FGrMeqn9+BKhcH0w2zmMRvZwWPXa2Fzwose/wsazmx4qJZDI4orlVAWkmjVcL5hNtNRYFOODCXhcxMqX4u4UgZHyoR8FzHNolXBlbP4ah6vXQhBh1qZnlYmkHNRMyxN3wgDcLuZimDP6fDAIpfx2kX62iRGLUVPnaCvTeO1JvDbkzjNMr5YxqpnkGf38Zw3jdPKo86laJ8Z5XnvMFYjhVGPYTRSsHwMo5FCnB3BaKQi5kgWZSFOoEzgShXMRgF5LskF9wiBMoHVLGI1w4DLl8Mwp29OYUdWk1X2yaI5xaI5hV5LY0WTkNXgxxGLeNI4XW0KT66EzAo1NCD4SjFU56o5jEaMvlXCVzPYYmwAl/WUOGYzGwWpY0hzIzTP7mHZnUCvj6Is7KdvFQbtLqM5giMnWbSLOHIyUkCXWHbLEW9ojCWnRNfIIS8MRfcN5yRabRRfydM3xwbsjI5WwZaLuGoOV82gNJI8+eg+Lt4qsEYQ+NVdxzGN/TjGDKo8yUJtN//5o7ex/kUC6wSB06d+w9zxSYTN4c/rJ56axLV+wyf+/a0IGwRevG09azYIrF8n8MbXv4Kzpw/RbKZ58rfXcOUOgYsFgfVbBS7b/kou3ngJJ56K86MfvZOXXLKNKy7bztlmkVOnr+W733w729cLXPWP76Fdf4DtFwsIawTWrHsxmzb8AZvWbqU2d4T6wl727vwoWwSBSy8VULsTXLRZYP0ageMP51Fb06hihY995GXs2CLw8Y98FFef5vpffIiNmwU2bhZ40VqBdWsF3vVn/wvx/D3IjSx9e5xASdI8tZO5J/ezeU3YOPmzt72fJ84NYQTTtNU0ppNibmEnZ86M8vo/2MzmtQLbLxPYsllgsyAwmb2O5lyJlf4xrv3ph9kgCGy76BLWCAJr1ggM7f8+ycx/sW2HwOv/6KVsuUhAuOhS3vU3b6A6P8a9d13LxTsE1m8REDYLrLtC4HXvfQPnGndz+8GfcOkmgS3btyFsvhJhzRa2bnoRau02vvhv72DzBoFLLgmfN2GtwJbtAqfPP4DUrPDQvbvZtEbgVVdu5opLNrJ5s8B73/8GNm8XWCus5z9/8FEUMY3aHGH3tR9ixyaBiy8VONu4Owp8QzCrshDDkwto1QRGIx3OshpFOlIFp5VDmh0h0CrIC2m0eomOfoSucTOechB5oYivztC3jmC2KjjS+P8IKqx2yLBQqoWwWdEcQ5zL0rcPodbz6I0Cy97NWGIFW6zgyuMYzSJWu4ynTGI0y2j1Emq1iCtP44gHkOeL2OIEtjhB63yGnnEEozmBXh8PQwrlCIEe8iva5wss2XfQN45htabQ62W0ehH692K1DiDPl/GVw7jSQZbs27BaBzCbU3TcmzGVKTzjIB3rMLY8iStPYbfHccQJ+toMRnuCM6eSnHhkhNsrP6C459/Ixa8mW/oSE+WbSCSu4ZZjJQ7dXOC/vns1t+V3kf/Pz/Lx125hz8ffzbf+8vU8fXMG8dT9NOefxLFk5hdmGRoa4p6pa5mJX81jN3+DQ/v/nuyP381dic/y9JEfMHXT3zEx9Cbum/4sR4pf5YmHsljGb1G0J2i25hDbIZviv8MzV6GaXhQIOKYzaDr4jo9jOoPJhm3YA/tH4HbCwMINIi1naMgwdWvw8vBtXwgqwvlEd8CsWA1EVt+Ha3uY/22eEYYV4QSk4wf0gs6gTdENXjBvWIZJEM1AVs0fLwQIbqgg9YNBy8K1bBa7PTp+EIUT/sD64UXw0FXjiW3YYXPECegFfXzXiooE4dt5kUzDMaP5h2bief+PRkU/cOi4IZvCszR82xhoSkNuhc1yL8Cz9HC+EQR0I07DSr83mH6ssiv6gTsAaoZ8C/d/KEotU6LXtfE9Hd8LtZ39nk0nMFla9LB1jcWotdGu16JZRRgEKO0Wjm4S2C59v4NrWrimRWC7BLZDzwtBnWG1xP0fjYpu4NHvhh+7Z5o4uh6GIKsQzVUmhu9GKlOLpX4PXVUGulM/ClBWH7sXBR6rYNF+4BN4Fr5nD1Ip17IJPAvTbKOqVQLfRFdFTF2mGzi4joqh1zCteQzrLC1xgZbyJEHnFJ5xnEduTXF471d4KHMVxwvv5o4b/5DfpN/Dsfj7uO/QV5k7WURXHkZRTlGtn+T0k7fz9IMT/Ozz7+FH//AHfOLVAjPXf4UH7xnjjHKK2fO3UW/ehmbdTr01w6mnSzz5cJIj5a+z+yfv4u6ZT+K2R6me2knj3F5as/txxSxuM4m5sJ/aiRtwmyl+5x6gefImtNlhnnem6Ig55o9fh3TuRp5zy3itUZrPXM+SkaWnpuhraeaO/wRldg9OI8bvvAk6UpqeksVtxunIabpKhkBJ47TjdNQMy3YJoz6MXtsPSwehP4PdTCDPDvF8MEVXzbNoltCrIwRyFvoHUedHMOsJVuwJVuwJAjkML3paiUfu+jaLH3wN1IaoNfegeGXckzGoHkD0xunKZZr1EdRWIjSGNNIop/fSkwt0tSLtuX3w6I00xBiqVYZnSnAiS1svoHklmMtwTttFX83QNbK07N244k6Wnhnh6x99B+uFjWwRBObPFOnYaXri9Txfu56lk79keTbBkeTHuGSHgLBd4JGFabpqidsTX2OLILBlo4DTPsbp8f9k8wYBYZ3ApvXbWStcirD5pQjCdg6PFFg4meXtf/oG1gkX8bF/fBfnTlT49EfexHpB4IqXXcm5p/ZgiEOozZ3kR/6F7YLAdkHAaz+Io+b43Gf+hA2CwGUXbcA1H2B+fief/dx2Lt4q8LqXvIPzZ65ldM/HedUVAi/dsY31gsBaQWDz5s0IwnpkdZhf3bmPjYLAtvUCmn4HLX0300c/zUXbBLZs2sGpp2awpDg9ZQ/9VhK/lqV++heIzR/xnD8Z2j3mhgjkDD2twPknruF5fxJ6M/SMMaS5/Ujze1l0CvStPOLcXjw5S98cR6sPozdG6JkFVrwJzFYSZWE0uqJRoT23E7l6E0tuniW3gLSwG6MZ3r9vFfHkvXS0UZz2KFYzgTI3gtNMs2yN0dcLaLURLnhTiLPD9M2JiJhfDn/hVuL0nCyBmUWq7sOSMjhyFl/PIdX24htJljtZunaK5txNLPsT+HqJ53uHqJ65CbU5ypJXoe+WqJ27AUtKoLdH8bQMjprClOJwYQZfTdI4+0t6Zj66mhgedjt6YWD4UBZGWLLH8eQcZiuF3kjwfPdgqOCLDA9WK40jZbjgTeLKafpmEU8poNcTrHiTGM2QPbBol9Abw9hijOb5G/CUOMteAU+Ns+hk6FlJ9OYujPZuzPYQXTMdXclMhs0BJYUjj9I1Q8Wqq6bpuyUW3TLNuV3o7VGW/Aq+kaW9sAdbSbIcjLHoljHaMTwtgy0n6TlF2vN76DsVevYEnlrGlgpYUg69lWDZH8NoJ7DlNH2nQmAUUBujOEoGR81Ek5AKz/eO4GvjKLUMffsAPXsCU0piy0n0VopFdxJXzeOqOfRWjI5VCKcbegZLzLISTBEYeaTaXhw1Sdcq0jFLdIwKamOErlXEUTIo9VF8vYivlfD1Mq25YZbsMQItT6Dm8ZUcZiuBVh9l2R0PwZStOGp1mOeCAzhSeOXeaKRYcadZsg/QOr+XQC1A/zCuFLYszGaWFfcgTjsEIHb1CXqRbjNQx1DmQzaDXg9hlx2tMjiQB2oJcXY4/No4t5++OY4nFxFnh6NKfB6jHh52F62JyO6xOvdID6r5gZajqxfoGWOo1RE8JU3fyuOpSaT5vWi1UZ71Z2if3zeAeC47B1AXkgN4pTyXRJ2Loc0n6CpjuK0S8vkkbqsSHtbb47hSBnF2H75SwJXyWK0synyCZXsG8XwMeTZG35gMmxK1NPJcHLuVp6uOYdQzGI0sykJyEFo85x9Gr6VR5hNReJFHryex29mBCUOrJSIwXoFFq4JSHQmnX1IGV85iNBNIc/vD/69GhtbpIfp6hRVrgp5WRFsYpqvlsZtxPDGDUYtHzb8iK9YU8vlR+toEi/oURjWFWcvSkSbx26FdST6XwhfLdJQKrTO7Ec/tZ9k8QE+d5Dn3CAtP7cJupKF3iOeCg8w/fSN2K7RZWM0Q6BfOKXKRkSOPUc/jtMv09ANo1SxGPc+iOTP43JHn4/T0CbRqClcKP3c66hhL1gGU+QTKfIIL3iEcsYjZyCLPxVl2ZnDaocrVjj4XPbmE3QobPEv2BEYzhji3N4L3plGqe/GUBD0ri68mcMRC1IYpo9XCtorZTKDVRnHlDNL8Hjp6DldOoTeGCbRsNCEKw9RFu0jfKoT6ajnJBX+cnlWgPbsbXw0D2Y6eR5rbF5o3rLAxY7dzdNQKllwiMMtYShLPyDN/Ns2mdWFQsUbYxuUbBC5dI/DZj70fTb4b03iIV7/y5awVNvP7r34l3/v0PyJcLvCmj/4Z4vyjHM3fgLBRQNgo8NTDTyKrVa688koEQWDf0I/Qtdt5719uDA/VwjrueGCMvTce4PKtf4go3sW3v/0+1glbuHj7lTxdO4BujnPVx/+UrWvWc/UnP4VnnWN//PsI6wVetPFi/uGfPsFw/MdUawVmz+zi+h9dxVbhJbzi8tfjded5zWtew5aNa/j7v/k/aOIxAvcuNq4Ng5ann2gxM/Et1q8ND/BnF+a476HfsmbNetYLAtP5JI35YfTWCEt2io4yyvOdW3jlSwQ2bBIQ1m1hx9ZN/PiHX6O+cBet5gSud4A3vFFg4waBD7z/Hzg9f5wPfegjrBM28eqXXIrSvJ27bv8ZG9cJbBAEXnrZn/Kxj1zNpk2b+K+ffIe7f30Q4UUCGzdsQRDWcvGr3sVXv/1Vzp2ZZvNagXVrBK7bvZsf33gDwlYB4aLt/OCHX+CpB1O8680vRhDWI7zoZbz1XR/lHW//S3z1Cd70+it45ZU7+Na3vsXXvvk91m64iPWbNvLWt74VpX2YO27dxaVbBTYIm9i4Zhsb1m/m41d9mE//+4fYvvm1bN8qcOaZNFIjz9v+dBPrBYFrrv0hp+YfQ6sm0GvJSMEbp29ODFg6RiON1yrTkcfQq0mMRgpXLhJoE6i1Ir56ELM5SUc7zOxTI9SeiRNo07jyJGo9j9kqYYsTaPUSZmsMo1lh2T1KRz/I/MkRAm0Gq13GkcaQFzL46iS+NoUjj6M1CijVLIv2IepnRtHqRZacW9DrZczmOGqtgt2ewhbDmUh7NovZmsCVptHrE4izRRzxIO3ZFFZ7gr55FLM5TUc7ijRXon4midmqcP7J0bBhod+C0ZhEWahEatNb6BlHUdtjGPIkjjaN3h5Db1Zw5SnMZgVXmqSvTWO0J6jOFXnkVzfy0NHr+OEX3kp86FPcfNtPuPVwkgfuP0RbPsOZ849TO/sYd48Nc/iX3+Unf/9m/naLwLUffht3Ja9l7vHbqJ57FElZoFqdJVfIc8/UtRT3fILjx77NseQ/cXfm09wR/wyH9v4T5ev/mrsr7yd/07t5/K7rac4eRdcew7RP0hZrKJKFJitRWGHhWNbAduFEwYVjhmrS/86mCBWl4SQiiAKIjtfBjmYhThRM+BGIMpx/eINgI4h4FF2/S8fvYqjmYCISuAF29P5MLdSmrrYhep3uAJK52p5wrDBcWeVUWIaBoeks9Rfp+EE05+iGytIIkOlFTArXCs+1waCp4Qx4FZZh0u92w8cYNUhWpytB9Fg9x49KABamboTn4yioMLXQmGLoNo7tIfC7JS4s+hGQ0sQ19XBK4US3yHTR73bwXYelfpd+N2B5sR9OIlxr0JTo+c4AtnlhMZyHDGwafmjuWIVXLnWi2UR063V8Fntd+t1ONLcIeRId1xrMRmxdoeNaBI45CFAcW8ex9XAyYev4nkXgWXiuGb3MHAQTq6wJ37VxbQvPsQehRDgheQHW2Y0Uq4Hn4kZQzdWQw4kmJatti1UgSKgytaLH4A7UpqHZJPx7rxMM/v1Wo46haviOi6npOKaO2JxlJRBxnbPU6w9gmQ/TbD1OWz6L5bQJrHkeum2E3PUf4tDeD/JQ8m/Jf+s1HNv5V9x604c4ecvPCZp3ItZ/TUt5HGXht/z27go//sx7+I/3vY5r3vtaklf/LefvKWOKx9Fr93DikTy/fWgEW7sZTz/IA7d+n1vzn2Nm3yd48u6vY86PMHd8N131CEZjkta5NFYji91Mos6PYDWSYeNAzP4PBagyN4xRHcaux+jKWTpSGrcZZ0kv4rdTKOf3oC8M8ZxbpKuMoi3spKPsZ8lIYlT30D5zA1YjxgVnHF/OIM8OYdZjLBolPCmNMrcvsnzkcdqpqDmRpqsWcFqho37FyNPvHGBpoYjSLoN9lI6U43T7eqSr/xh3/FvQLOEoWXQ5zfNqBdpljPk4VSXNilPAFUexW6OsOCWW7TJGbYSOkkOeHaJ19gZ8OcWikUev7WPFLuHLKazmKMr8Hnw5iSsN4Wu7saVfUnvmZ8jn4xwtfYeXRFvXL37hI6j6rZyd/QnN5o+onv0p9ScT3FO8hk0XCVx60Q4c+de45nXceuBLvHT9K9kobOHE/D6u+cVbuHjTJWxb/yrueHCYZ8QMl12+hYs3/z5Du3fimile95rwF40ffO8LLJw9zL9+4jVcvE3gTX/6TgL7EI40TCDtZzLz5VCPKqxDkh5FErP87Mfv5SJhHZdvvoznew9h1Hfx+Y+/jovWClzxytfQnr2el14ksEPYzAfe9QFuO1bk4MFdrBMELt/8ezSq+5k5cDUXvUhgo/AyWgu/pq19iaOHP8IO4WIEQWCheiuqtAer9VMu6AncagKtuhutfQ1dtUhXzeG0Y5jNIfpGGnVhL04rEVbB1TKuFNoRXDlB3wotBI0ze1iyJ+nqhWj/HF619ZUC9dN7CZQygVrB04dQ6tfj6wNyDIEAACAASURBVMN0zUTIVmiPsOyFMENb2oerjuJrCbT6vnBDL4U1b7OZItCy6I0R/Ig0H2gZHCkZzTBe+IXbbA3jKnE8NUHfzuHIsRAiqIZmkI6ZQ6mPYkkZlryJ8ApefR+2El7ZD8wMUm0IvR3DkpLorQTiwn58JUdHL+DKGcxmgq5RjNSscTpaAV/NYDRG6eh5+maFFfcAfXOcxpkhfte9Oby/mKarFwm0QsSvCBsYnpyLgHWxiJofQ1rYgy3GBwcAuXoTljhM10zjKqO4SgxPjWNLI/TMTKT/DOcXWjOGq2ZxlAyBUUBrxiJ4ZYWuXcKSUgOF6GqQEOglHCWPpxXD5oOcw1ULdM0x+s4EjpLGljN4aglXKeOpFXy9jNFOheBLdQxLLOBrFVy1iKsWsKQMlhTOQYx2AlfNsuSN07VKdMwijprB1/N4Wg6tGUNvxQeMC7UxiqflWPTG0FtxTCmJKSZYdCtYUip8PE6FwMijNUcjKGcmNLyocSw5Fs55jBxKYxilFqPvjGNJ4fPjGzkWvTKGOIpY3U1HK7HiHUCc3R+pO/M860+j1xM0zu5hyZ5gyZlErycI1FBT2jMryPMj2GIG0xxHamdpN1Msdw9hynm0ZoqOXqarl+nYN6M1y1jtCiv2IXrKJB1xgo40hdscxxAzLLpTOFIubA6pJYJWhk4jjXFuP97cPnBKuLXduI3duO19mM1hukYJvZWm30rREzN0lBx6O4Gt57C0LForga8X0JsjSI39yFIM3cjQqO9Hl5I47TR2LU7PT6C29mG0CtjtadSFcXz5AIFaYcUbxxZziHOjeEqFFe8wgT6FJVZw5Elc5QCOPI7VHsdojGO2JrHFsPJsSyUcuUD97CjSQhqrXUJv5nHkMQJ9CrNdwpHHBrtyVypGXIpseIBtZVGrSYx6aqBzNRrpQfuib07QOrcPWwoBj10jj9VKYDQSmM00S/YBxPOj9K3KAAa6CkkNlArqQmgcWTKmMKpp5NkYHbnCs+5BrHoW+XyMvj7Boh1+T1PmE9itIj19Cq2aQm8k6RrFUFday6AvZOkqB3CbFYxqDl8qsaiPoy+k8dolLtgzeGKBZWsSoxZ9b5Xz2I0cHbmC0wxtI24r1MP2tQl8sYTVSuFIIT9idVZmNBLYYiaE+NplxLm9mM1YxF8JWRFqbRhfyWC1R/Ai043ZGmXJqeArucgKE86SfCU0JawCQT25gNVKE6hFbHEUX03iaym6ZhaltodATw0Uv4E6ji9XCJQKgVKO9JAFunoZW8ygNtKo9TQdc4KuNYmvjWGKBRylhNnOh9MQ8QiBfBBTHuH0yV1sEgQEYS3rt67l5dsFXrLjcj7/+Y8jG0U8J8mDd+6J7rORywUBYccmYvfuwXQm+drHX8fm9Rt59ev/jHNPPc7Jxwq89S0v59IXb+O1r3slC7MP8eLoyv77P/wxusYM6kIFu1VkxTvI977wQTYLG7ji4k2I+gyt8z/i+994C9vWXcnnPvk12s00lpkJWVObX86d07fSricx5d2YjTLJ3Vez9UXrueLyl1M1buXI5Je5bO1mXnbJ5ZxvlPjVw7tZt2YHgnAxpxcO84V/fwXrBYE/eM1bODF7Pyeqh3nne/6QSzZv50Pv/jvkWgjatVtZAnmcjnoLTzwY5+/f9/tsu0hgrbCBtes38bJXv4SzC3fSak2y9SKBrRcLNDSfXz91PXc/PIYgrGPN+nWcr97LDUP/zpbtAoJwMefPnGW+nsKyxmjOTvH0YyU2CusRhJfxk198H+Pcr2jUEjx2eogd6wTecsVbaJx6gpFjP+TNP/091ghvYM26bRx/pkxdTrN1s8DlF70MQ5mlKse4oJdpnkrQOjtFc+EYTz05xXW/+BIb1gisE9bTqt3F0aO/ZP1agfXCNr79ja/QaM0gSlkevPdG1kbtkRNnHmNWvoe12wTWrd3IvXcfpC3lMZoxjGYMV0rjyeHXSQjdLWI2s2i1NI5YRJyNseLMDNpkVjNUA2sLRQJlGqc1gdOawKiVcdoTeOIU6nwBU5pEbVZwtRmURhm5XsI3DqG1xlCbFbS5BF6rjNucwGvPYNQmccQZrPYkerPCojGDUS9gNkr48hSBPI1Rq2DUxuhpR+gok0izKZz2GM/5x3BaE/jSNE5zErd9AKt5AK02HjUlbkVvjGG1J/CUAyw5t2DWxzFrY1xwbsNpTaEtlFHmiixbt7Js3YqjHkNrHcZVjrLs3En7XJ5AmqanzGBWi1jaOIvuLRi1cR694zrGR/+d+2/5OUcq3+SWqe/w6OkZztfvp9Z4GlGuIYtV1LNPMP79r/CN172MH7/21Xz3LX/Esfj1qNXHUcWTGNosT596kBtHr2MsleM3d+5kbP8nODr6WX5TuoqZnR9mZueneGDigxzZ88/cP/4dGieK+NbDKOpTNFpnaIoNWpKIbZjYkfnDiQ7/rm1iGRqBFzUtotDCNi08JzRAOqb1P9gPL+g93RekC57/wpzjv4UaXb8bhRpheyKEaXYJ3GBwv47fDdkXjjuAYq7CMFcDgf8+A+lGbQjXdiJ2hTeYbqz+m57jY5sOvaBH4HYig4kfTkQsm8VeH1PTWez1B/ORXmQU6Xe7A35Hf7XR0elEVpDQUNILenS87mDK4pgOpmnj+x0EfrfMcysdPEvFMUI9ach5COcTvuvQ8T16nYBeJ4gO5z5L/S6K1A6BmI7JSj8YMCxWZx3LvSBsVgT+YB4SNjDCJsZiJwg5Dx0/Mmq49KKXrYYjqwHIqnVkNaQIJyphOOE5RmgLWQ0rXBPLVAm8MFzwXZvAc6O5hh8pS8MAw7fCKcliJyBwbFzDGIA1+74/mHmshh2rz8dqeLEaSIQ2kJBfEYYXfsTFsAfPm+86UfAThhq2aWBH+6QwqFDp+jKefhbXeRrbfpx69TAPPpjhxMlbaYvHUcRHac/ezMTIVdwz9hnujX+Q/PffwLGbPsAD2c9xV/aruPXbqZ6/Ha93DqN5gkfvLPHjz7yHn/3DG/nQDoGp717FmTuLPHrfBHdM38Bt079gPPc1popf4Pj913D6oWs5GPsnJnb9Hb+e/jTS6d0oswmc9iTKQgmtVoh2tHEuOBP4Uo75p3ayaFSwmymMWhyzHu6KCaboKVnEM7vwWkmWjRLK+b2Y1RGWjRJdOYfbjGPWhugqcdS5G9Hmd7NkFPDbacxGDE9KYzXiBJH1Qa+NDMCZrpjCFUNAmdWIY7eSBHIWX8rgtJJc0DLoWgpbzrEojxE0MlxwSpy/+WraX/0/0KiweG4IXY4hi6P0Wmmeb+UJxCwNKYEnxejpaZasPB01TVfL0lGymI04Ri2GUR/mglvGl1N0lHQUUoxg1IdR5vegLezHbg3zXCeL1b6RC14eq55BPT/Gqy8Of8ht2rCGP3/zn3DVRz/Mm/737/Gqy9dx360JDpeuY50gcOmmLUhzx5Drv+DY1NfYLuzgyu0v5elzI8RH/oaXXLSDrcLLuP83ebKVr7JWELj8opez/6YfI8/v411v3cYVl2ziqo++j7mnp/nnD76cbesF/vdr/5iuN0Ogx3Bau8gPf5INQni1SBJ/TX1hPz/45ju5dONGfu/ylyMvHMGqj/KTr78rvNrxileja1kuv1hgrbCOg9NHma0f58vf+Ue27FjH5g0voTYbY7x4NZdf9CI2CS+hOfsrRPUH/Oq2f+fFwuUILxJoNm7F1kdx5euQTl9DT8zyrFtEa19L/dRNOK0Ey3YBVxxBr++hb+TwxBStM7uj+nA+NHk0h1Fqe1lyygRqAXl+FLW2P5owxMOKuTVOoJYiUn8eT9tP14rTs0NWBcvTtGd3h/X1RpwlN4tcvQlbGsFXU/SMkBXgSjmWnamBBs/XMgRahp6Zx2rHcKQEfasYKvTEEVicwleTOHI41+hZWX7Xm0Bp7kJtDdF3S6wEU2jNBFozzrPdKTpmjo6VRW3uY9Er4qopbDmJq2XpO2PYkRpUr49itZMDNaQrpQnUHHojhtEapmetBg4JOnqeRbsS7frDUKVvFbHF0DDhqxn6VpFACzWuHSOLKyfpGjlsMc6KVyHQMmj1/Yhzu1nxyhitEfTGMBeCMXpmHml+D7YYY8WvYCtpulZp0GxYPfAHRmEww1hlRnTMIkp9BFtJs+iO0bVKqI04i+4klpTBFNM4Sg5PK+LrRWwpi96O8f+x9Z5hch2E2faxerEtd2wDCTjUhAQCCSl+U/gCSUgCgRQSQhJIcAATMCYQOxTb2LIsq2yZ3stWdVvuvcpdlq26O7tTT+9lyu5KsuH+fpzZsfO934+9ZmdWO3tG1157zXnO89x32yxittLYUh5XKREYy5rXDJ5awtfKtI0xXDWPp+XxtByumkGpjQxCk+UpyPKxBEYeT8tiigkcNY2rZgbH/PbHfD2Ho6SwpARts4Bv5NCb0UFrw5JjeHoKU4ziaunB9/t6ITwWNY9cjeL1Gxsdq4DeimLLcRb9Mlo1hjofpWeO8WZ7N3IlNLksnxCGOtlMCExVclitFG29ONDSus4EhlbEdybRpSyuVmTBmaRjjGGLGdp2mbZdwlbSLDjlEBonpsKGh5qjq0/htHJ4rQSnjThn9O348zegH/sG4iv/wmLtRzgnvot0+N9Zkv+HrnQjS/otdJWf0VE2s6jG8cVR2noSTYqgKXE0JYkmJgmsEj2vhK2nOHVyM4aVQtNjmFoUR47Q1ZP8wh/Gmr8Jt34HRuVOOnKo8tTmEsgzUTrGBGYrhy0V0Zs5bGUMvVXEVidw9SnMVglfncYRp9DrYxiNMYxGEb2RIdBL+FrINbGlPKaYxZJyeIPHwkmU2UjT0UP+hdUIWyghEDI3uPoezqfyA42rrxQw66kBN8ZXwkmY0UiEvA9jArOewVdCA0pbK/bbGiG80pdLOK0CZi1NWy6HcM1WHrUSp6eN4zbzmNUUVjOOK4UMjo42iVHrT3vkHIGWo63k8MQs+nwSgoN4rXBWEsh5lqwxlJk4XXUcp5Fl0ZzEaWY460yxYJTCeWMrnK309DJuM41WieC2llWrJbRajLPBLnwlhzw3SvPkDk67k3hKjubJHZiN2IBNI87swFczA/6N0f/71NbTfXBxOFtzxDRtvUBbK9Azx+kaY4O2j15LhK2ePuTVFhM4UgJXTtIx8vhqBltMYIuJUJ3bzA+4LHYr25+cxAm0QginNcZw1SKeVsRViwTGGLaUw5JyGK0MnprArk9iNyYwxAjPPHETl24U2LjhYuYaNTRpN7L0FE73OUQzgqruoG08wYZVK1i94TwuXrGOd3z0l3jOOEitleBz/+cCVgoCwupzOX+jwOUbNrFSOJfLLvswv/s7V3Py6FOsOUdg9ZpzePzQMTx3AkMeY372ThRpiGuv+SQbV6zm0osupio9Qqsxwre/87sIwib+6i+/xKnZYSw7zZWXCwjnCNwzfR+mMYks3oHezHHzDZ9m/TkCK4S1HJnfg1iPc/5KgdXCSp59ocyn/vR9CML5/NEffpqZ1i5+48NrWSNcgCC8l8vffRXChvB5L910Cb/1q++na+4hUMeRZyPIlQi+Oo7aHOfM4jMcOVLgY584D2FVyLT67xu/iy69ykXnCqxYJSCs3oiwVuDSd7yHtauuYu3qi6jUDvGv//EHCCsELr/oQ7i9I7TsnfjdDIY6xUP3/5QLNgqsX3s5Tf0kVSmO0himuOMfuUAIj23drwgImwSEi8LmirBa4ESlzPFTKTauEVgtbKQ2/wxN+05mX93GK8/s4NqvX82FFwhc+W6BDZsELrn0XDadfwnz1d08/NgW1q4RWCmsQ27MYRj7kaVR2tZuPvTBjQgrBK697hpGsj9FWC+wccP5yM2XqVYj/d/hMapHt6HXkgRKmY42Qf3YCB1tEquZ46y3F3UuQevkKG1tHLkS70/zxjCqJdS5PE5znEXzAG1lN/JMFn2+gCtOorfG0BplTHECtVGiVcmiNcuY0gTSfJ7ake1YtRyLxn7c5jRWfQqntQuzOUFb34MvT9DVd2FUC+jVAuLJNIvmXTjNKdRKEaWSpqNNYzfKaPN5fGkaszaGVZ8gkPfgK/vpmQeRZgt9I8g0S+5BpEoGeS5LW9lLW9lL7fUEymyerrafrrYPfT4MQ7TmPjrmA3jq3SzY9xEoe9Hni3jiBIvGXgxtEl2axBb3MvNSkscP3Mz+0vVM565l/ngR0X6WuvwsLfFVZHWW40cP4VaPsP/m67j2/Zey9eMf5Vu/9l7uiv6Moy/eiy4fZb7yEi++/Cj5yTjPHhxj5qXNZDf/Aa/d9QP2bvsU9458lcnN/8b+xGcpbP0SzSMlfPUJdPk5ROkI1dpx6vU6iqwPggrXtrH0kIVo6iqmrtAJ3LeFFzambgzCgRADYA90nssfy2yHZb1nOBcJZxOe7fVtH33gZj/E8PrWj27Q69s//AEHw3fcQZDguy52vyEReF7fThKGKZZu9H+uReB5/e8LBiyJbrs3aHAsT04c823tCtsh8LwBZ8IxrcFrDQOaUHHq9V+n73p0gzZtP2xduH0ziO/4dPxuGI4EXTwvYKG3hMAvTvPG6XZoybD1/yuoWG4KBJ5Dtx2w0G3T6wQs9rphw6I/4zjda7PUDej6Dgtt7y3Ypu/T9by+GaQfWnhvaU29t3EgOkEYAHTb/qDJ0fHsgXWk49l4Vgj5tPUwVHEsDc8x8VyzD6kMgwvfC+0ay1rScALylqp0cL8/W/FMk44XGjs6njswjCwHM77r9KEfwQCmudzOCFsWxiBocW1r0OAIAw5/EGiEr80Z6E0N3cE0XVzTouubNKqv4BmvoqtPcPDuW4kN/yM3/ODTDA19kxdf2s3s7P141pM0ThZ5+fFbuGvoc9y183McHPoCe7d9kQfz36bx2iT1uQdpSYfQ66/w9D0Zvv93n+Qnf/Fr3PTH76N47Rd4fvcof/XpX2PLf/8dP/rPT/PT6/6QxJ2fI7fjzxn96W9T3PJ/eCj7Nzwy/U94tThn7d2cfHk7rZk0VrOEUU1h1xM4zZDfYNbiyDPD6POhEcGsxVFmR/CaSfxWio6cxW+lBvfbUoaOlMWtp0PlZyPOabPAWafEolFAOTmEU0vR1fJo8yMEcoaz3sTA+rAcVJj1CGY9woJRwJdSuK0EXT0ffi4maM9vR9eiaL0inRMjKKe20VEiPPi3l6L89GoWX76V01IMw4gitnZizu1goRZlycjTbpdpa0k8KYbTiuC0oqiVnRjVUZbsMbpanraSpnliK3p1BLMeQZsfxmnGWLSKnHHH+tvkHNLsHZiN7ViNYdTKKIE4yaJ2D1/92tWsXCFw8XkXs3HlJVyy8Qree8UlKM1DDO/8J9avELhgtUDPeAJH2cldY9/gPEHg0vWr8IK7qM38jItXCVx14ZWct0Zg3SqB33jflawXBHaXb0I+uYPP/8llrBMEvvRXv4NTf4B//+JVbBQEPvCeK2jVYjjyEIG4jfumv8n6FQLnnydQn99NYOXIjf4777xAYJ0gIM/tp6MU+Lcvvot1gsC73n05opzmX/75kwjnCKxYLbDhEoFVF4RvDs6/8AJsZZz9U9/mvZet5gLhfCzxaTT1Fp568NtcKAhcuElAle5Gbe3Eat6KU9uGWRnGbY1iiluw6iEk1ZPieFIEs74TV4ziigk6ah6zkcSV01hiDEcOORVqdZglZxy5EporAi2D2Yxji8lQIWqN90n4GRx5BLM1hN4YQq+P0LMKqPMROkYZrRon0ONhQ0CMhLwLLdc/EcwSKEUW7AK2GEOrjYQ6PS1Nx8gNTlC6ZhZXiWM0RjgbjIX2Cz1F18ziSDFsdYSuk6Fj53GUDGo9hqtm6TpFfD2NKUVw1BiLfhFpfge2ksSSEjhKGrUexZVTBFoWW0xgNqJYrXiof5SSyHNDOPIIvhbFlkZCI4eaoK2nsVpR1OowvpoI2QFKnMapLfhqAleODa5UBlomtJgYOWwxztzrt4UqWD3Lgl3EEVNotUjfPpEhUHOo86N0jHC7Hxj5vpUjbEvozdjg/nJrwTfCW1tOodRG+yfyORwljdaI0TaLAz2oKSax5Qy+XkCtR9FbERw1TccKOROBXg5ZMUYepT5M2xxDbyTpmOW++jWHr4ewTk9P03PKg8aHp2VxlPTgeHw9N5iMLDdB2maBRW988Bo6VhhwKLVI//MCgVHA1/MDS0jXLuHr+f4xJ2ibY33o5xiOkqNtlHHVHJ6WQ2tEMaUEvpHBUZNotSiulGHJmaCjF8PKu5TBkdKcdiewWkkcMU3XDHkNei1KoOboWeUwaPAmkRpxbC2PKWdozY2y6E7jKnnUahxbieHqSdTmCL6dxZAj2GoU34zjahHsuVHMma3Ir/83s09/hZnH/5Jnpz7I87vewwvT7+Tl3b/Os+Pv55UDH+H1+z/Oqcev5vWHf4/WK3+NW/kqZ9TNtFu30NW3suiN4pvDONpICLC1Miw6MQJ9J3rzNhx1C4F5B62Z/6Kj3sr84W+gvvzPtF74Mm8oN2Kc/A5e/WaMyh0EYh63MYbeyKLW0lhyCV0sIDezqFIBTSkhiTn0Rh5HGkevlWjNZDEa5XCbLeax5SxyNTJo2LhKFltO4yrZt36/aonB/MNXCnhyHqMeUvs9Od+3DoWq1QVzAk/O48kFlLkoC9Zkn1eTxWwk6OghByRsWwxz2t2FK2VCloyc7fNA8nhyqD715TKt4yN01XHsehavVcBt5rEbWZxGDreZx2jEsFtpfKWE2cjhiiU8uYjRSBKoOYzaKG94k8gzo5jVFE4ji1VPYtZjSDPb8KUiHaWMVonjtrIEch6nmcJqxPHENIGcxqxFMGqjLJpF7GYcX0rRUbO0lQxds0z9xHasVoo32rsJtAJyZSTUxpplHDGF1UriyhnMZgJHSg1+RxfsMrYYgjGtVgJPyfRBvyE3xW5mQrNMq693lApo1QSOmOtfec7hyTkcKQRtKnMRPDmHK2Vx5VwIOFXH+8DUImajHyA1k9hiCkdKsehMYjSS2FIWS8zQs8ZxlRxGM4nRTOKqI5j1MlZ9DL0VYe5EksvOXcEKYSOvHTlKoxVnvrEHyb4bq5tEVYeJbPsmGzauZdUF60PmwQaBew4XOH4qxn9+9eOct24NH/71j1GpPY9tTdNQ99L+xUvMtnZRb+7mHReHrcYf/biMqBXQrWma0iiqNcT3rv9dzl2/gXe/8wOIxixu5zH+/G8/jLD6Ij7/xS/TlAtoepoN6wQ2nCuwq3g/jeY0lcoW1FaW6NDfs0YQ2LDuIurmcyjqEJdtEjhvzfl84W8+wyWXnceGtZfz1DMPMidl+NM/O5dVgsBHP3I1z7z8EHc/FuHwsb089sQwXnsvRqOEr0wgnhoOrSxaiZ6/H0PfR60xzc95lV/9+GWsPX8jV733gzz/xCOcv0Zg5SqB+558lr333sTx2QfYfzDFI08nOVXP8+efv5DVqwU+9uHf4shMGbG9jbpyB/PzKe6//0ZWrxJYtXoTc+oRKtoIajXKvYkfcuFKgQs+vIm/3/LHXLP509xzsMxo+lu8emyCEzMFDh+OsU4QOFe4CLH5HJJ3J3prL5s2CJx3rsCv/vplZMvb+MxfXc3qdWvZdN7liPo+7nnwJ6xdJ7Bh5SaWAgvX3Ierj6DXhsllvhcyNtavYdNlmxBWCHzta/9Kq/owppYczO3k2ThWI09bncIVx1FmM1j1Mp5cpKtP0DoVwWpk6RmTIei3nqFnTLJkHUCby6FUshjVAr40hVEros3nsRpl9GYZUxwf3Hbt/Wj1Ip62C71RYlGfQDwRwa6XaJ1I01b2oVXL2OIk1eNRfHkCX55Ank3TPJ7AbU1i1ccxa+NIJ3NYjSKuOIZSyVA/GqOt7MKsjWHWxrHqE7S1u+jodyHPlWicSBOoe3CkKfR6CWU+h9uawm6Mc/z57XjiFEa1jN2YoKvtw5d24an3YDT3Yot70euT2K0pPGmKjraLjjaNKI/TrJfpOg9y+KkRHrvrVjI7v8pE5lpOHM4gW0/SFJ9AkV+mXn+ZUyefxqgcInf9V/jWBy/me1dextfefyX7IzdROf4YYvMwingUST3F0VPPI708yaNTn+eBzJ/y0tQ1jH7vQzyU+i4zj07y2N7v8vSDEfTm46jiIWZnnkLRK6hak2aziSzrWIYaAiEtHVNX8V0LVRFp+6HEoe0H2IY5MGF4joNjWmF7wfq/g4pl6KVrh8FC2KJwBxaPkGcRDNSmy+yL5TBhmQPh2h6OFQYJyzMPTVGxDZN2PwyxDTMMJPpsiOVj8JwwYAmP0aXttftNh3afpRE2OEL+RN8E4gd0gvYArum/bSKyzOvwXS/kWHg+vU6XhW7vf/E4lmcugRvOVtp+B11fZlRwmrOLAW3PZKHt4ll6X7np0nHfaiO0fY8zS4v0OgGeExo0ziwt0vWdQXtiqRsMtKbLho8zvR5tJ7SCmKpC1w9DisVOqPbsdcLwY7mB4Fjm4H637ePb+v+aeyx/vgz9tEwV1zFwbJ1O4OI6Bq5tsLjQxnfNAU9iOQRZnrAEnstCt0PHDWGavmVi61poCnFsbF2j54eBiWVo+K7N0kKXXicYzFKWGxrddjCAbS7rT8MZS4BjmXiONbi1DI1O4ONYBp3AwzQ8dN3GNnTarkzXn+OlQ2Xuu/sWHrzvJ2y56bNkE9/g0NMZZPkQ3e4MuvY8YuNh5k7t46ndP2DX0D9wYPSfiN34KfJb/o6TL+Sozd6HZrxE5fVHuHfyTv7nn3+fa3/vMv71qhXkvvFZdu+4nnzif7h/8nZy268hfceXKGz/a376zV9h6/fex13xP6N422/x2qPXY1ZG8Fo5zGae5qk4VquANp/AbWaoHN5MTy8RyDnUyij6fJQzzsQgqNAro5wxx7GrcQIxg12L86YzRVfJI58coiePc9aaxqrGUU7twKpGkI7vYEEdoyuPYdYivOlP4YpJ9OoovpTCbsQxkG1ragAAIABJREFUa1G6Wh67GeWsN47djBLIKaxGhK6exayP4rbieDNbsM0oM94ob8yNYM1vRX3hB8z9zbvhuR/hnLgVugVMK4KmDiHP3M6CGKUjxbCVKL4c46xXxJfjWI1RnGaMnlHoNzeynHHHOW2XkWd20ji+la6Wx5NSuGISsx5FmYli1ZOcccZoqykCJYUnhjR3Yz7Noj9Fx9pN5bUyu/L/w/EXx9FbB6mcGuXYsdt5+ekcc6/tw6iX0eq38Ya/mxcfzNM6eR+teoS5o9+h+XqZ9Jbr+N6//TYnXkwgnriPh/Zuxdd2YVW2oM3lSI1cQ+Pkbo49sxX1RIxS9F957aVJKie3cdpN0ZG2Y1RjbL/9b7nn7ts5s/AQvhbj+HM7GL79yxzcexuBcRfyqTuZffkWbvz+H/LS4f28+uKN+NZ93HTjl3nHpQKf/+J7CLqPkox/k4fuSYTAQ6PEtV/7JJnhH+Mb9+FaW7Faw/zgXz7NzT/+O0xlDz03jyPeyVknRVuKY9V34mvDnPWmsOpR1LkdnHbzLJhpzPoIdjPGG/50eGW5EcOR4n1OQpz6idt5s7OLs8EuOkaW+aO30TXzvNGexu+rHN/s7OWN9h5saRRPieFrSbpmnvmjW2hrRd4M9mI2MuiNnSw4WczmCB0jhzi7E0fM4MkFft45gNGMEGhpbDHGolPEEmPYYgyrFWXJK9MxcwRaGrU6hCsnceVwP202I7T1DGd7RSwlgiFGOR1M0THLtM0icnWYN3qTtK00amNnX5lZRGuMYrRiGK1ECN+c39l/7gRng3HMZgS9PopWG+GMP0bXjqFUb8cSd7DkZVjyczjyKLOv/RRO7wpfW2uYQE/QszMEeoIFO0ugJXDkCLaYxGzGaWs57FaCnlWiredQ5kfQqqMsWBMsWKFN4NQrm7Fb4RbelcKTu65dwlUzmGIinFBYhQGUsm0WWPDGUOsR9GaMjlVkwRuja5eonbyTjlWk545higkMMcGCO46vhyfzjZkdLHoTnOmMozUjmK1kn1NRxFXDVkNgZgYnn56WJTByfVtHHK05jG+kONuZfotdoYb/bjk08fUcS/4EtpzCkpKo9Qhdu8SCG84+bDnF2fZuevY4rcoweiNO1x7DljN0rDJ6M4EtZemYY3TMcYxWBlcp0bWmWXD2oNdzSHOxsAGiFtAacSwxRc8tc7YzjadlaGs5elYJu5XA6odtRiPGojPGol0ePPZmZxeOlEKrjuKrWU57E+GJn5bF1bIEZpG2WeIXiweQ5qN4ahFfK7PglJh5fTNKM44qJXCNDL6ZxFWGUOZuoT17Pcce/Bwv7P49nsh/gJcmPsADOzfw+Oha7r5N4OHt53L35pU8m76UR2Pnc6h4BU9kL+fZ8nt5efdH0J79POIzn0d68e/pVq9joXkD5onrWKzfhPna9aiH/x3lla/xysE/Yf7pL/D8vt+h8vhneCT/K7x2zyc5vu83OXH3x3ks/05ef+B3qRz6IuqxH7KoZLHniqjVGJ5WxDfKNOejyK00ljmGbpSp1ROIs3G61h5ceSqcLLbGsFpFAr2MWovRmN2GJSfQmxEMMYarpnCUJIGRpVXZjjg7TNcoDSw5bp/xYrfS6PU4vlJAmg3hpp6cD0GkrWwfUlrCbqWxmmk6eggLtZqZwZX9RXsKqTKMWo3wRrCbtlYKGRtzcegd5Oftu3AaWcxamiVzip8H+zHmU9j1LKetad5w96LMj6DX4ixa0xi1LNJMnK4+gdEIm1auGMNqRPsQ6SK+mO9fSIjgSXEWjAmcZhanmcGoxnBbaZxWko6apaPl6Ghp9OpOAjWJL8dxWhE8KUZHS7NkF7BaKRwxjVaLEWgFrD7/xmwmOe1N0daLzB/diitn6BqlkBE0H6FrlvlFdy+enAlnHmrIGGmeHMZsZFgwp1hydtM4MYxWDXWxWjWJ3crRNSaxm7kQGKuWsZtZXKlARx9HnIlw2t2NUU/TNSbQa0nkSh9iWA0tSL6a60Ngc3TNIoGWQ54bxmqFcE9XTmOLSQItj28O4cvjBMoUrpJg9vXwZHeVsJadQ9vZt/f7jI3fTGn6x1RqCQJnP5edJ7Dx3FV899ZruPQ3BISN5/C+D/4qjfmHGdnxRdasFNiwcS0PPvAolbkhXnhtOz/d8Zccq6WYqSS4/GKBTes3Igjv44GHcqSSt/DL7xGYqUbIFb/JuvWrEYTzuWPnFq7/4Vf6rYELufZ7N1CplvHsfbzzsvBiwfbNZSpzdzFzKkrleIYdd3yRdSsELrvkKl6rPI7fjpBP/xfnrl7LCkFgzZo1XHDupajqyzS1KLHUX7F2Tdj8fOb5u6k0H+J45V4ef3onuh3+/VKrcdpqkdPOLu6a+Aa//3GB40emadYf5+DBJCtWCaw9dwP/9JW/RaweYkOfeZGd2I27eDfHZkvUWgc5/HoCw93Nww/fzhpBYI1wCQ89vod5ZZobb/wzMvEbePThYS65eCVr1l/I0dpzdK1DtK37ePHFAsLqEFq6bd+3OTQbo9V8hNn5+5iZuYf5uSmatQku2SiwVtjES08fotrYR232IGtWhC3SUzNHef3Uq/zk1h8hnLOS1WsupqHs5r5Hfsbq1QIbV1zE7OHDOPJuXGk7PTnJL04/yzsuEdiwYQOr113OuedfSb36OoZ8EK0xjFkvoM1n6Rl7CJQp1EoOeSbLG979mLUx6seGaJ4c5c1gP55UpH5siNPO7j4/KI3VKOHLkzitMZon4ujVPF19N1ajhDSTQqnmMJol5LkMZrNEayaJp06hN4ohcFMuYteyqLMZ3NYU4sksdmsSWxxnyTtAR5uicTyKXs2zYOzDl6ZRKwW0uRJn3fuwmyWkmSS+HIYmTnMCT5qmpx+grexl7rUE4kyBjn4Xi849KPNFjMYYrjzFgr2f+SOj2M1x3vDuxZemOOMexBUnkU5l6Ol78ZWDyJUJ7NYeft55GLmSJ9B20TV3E2iTVOp5NG0vPe9hjjwb5aE9N7Er+10e3n8ztRPjiNKDnDy2j+rsI5w8+QiW9TriiYcp3vAvfP0Dm9j8Gx/m6x96F4+ND3Hk5YPUai8gNY9gGRVE5SSP5b/Ng7nf49DUX7B7y6fYte0zvLR/Oztv+A4PHrgZWT6MKB5GUY5hmlVkdY5Wq4rYaNL2fExDwnd1dE3EMhUCP7xovTzd6ATtAYiy0z+hX55VLM8i3v4RhhVvtS4sw8buTy9Ce0YYUnT8bmgI6U89XMul028nDBSoTjAQOCwtLCCLUsiZ6IcRpm5g6Ua/ueEii2JoAbEdLMPEtR2c/vMuNzrOnn6j397o4jt+2Mx422td1psu9hbodbohw8ILmx0dPxg0LsJWR/icHb8zeF1tb9kO4tH2O1imQ7vdReAXS7x5pkPbNfAdg8A28W2TwHHpeuHV/2Vw5DKLoRP4LC10CbwQjPn/Z/NYaIemkGUTyJmF3kD72fVDbsVCfxKxPIcIPKc/nfAHwcLycy9PQFxTwzW1tywljoHvWrR9m07gDJoUQf/+chtkmTGx3GoIZxteqCR1bFzTGOhOB1YR28I2dTzHGoQSyyHHMpxzuXFim8YA3Lnc2OgEXv/nu4PX8/ZGR7ftY9s2tm3juzquOY+jv8qrLxUZy32D6fI17Bv/Ca8cKlOfe4xW43k07SjtToPXX3+MZvMw0sn9PLn/Vu4vf4/8HX/D/WPf48QLWaT6w+j6i9RPPcIrj+fY8b0/57o/uoxrPrSS+275ZxrPllGbT/DcAzHum/gJsZ/9NeXtf83m//wg2Vt/h8Lm32b+qet5/bHv49ZiWPUEViuDIxeoHtuJPBOhq5To6SUax7Zh1uKccSY5604x+8pt+FKWnl6iI+WRju+kLeZ405mmI4UBhTkfoyPnWdKnMeeS+K0MZ6wx/FYKqxrHrqbxGoU+IT2NL6VwWgm0+RGevu9aake34Ikp2kqKnpFDnt2OXh3ijFsiUFKocztpHL+dN8wkrhFhLhhhaW4bNId58tZP4nztI5x55jpccTvS3K2ItdvxjAi+PIrXHMYXR1nQUyzZObT5HahzO+hoaU47Jcx6FLMWRa9GQmp7MxFe+a/H8KU0biuJJy4HKimsWpJAzvertKnB191WkoVmgl4rSbeZwJzdzoKaZlEvYlVjaJURrOYETmscR4xgtW7DEYcJxGn0ap5m5VY65s24jRH8+hjaqThtsURbmsZXy8yd+AmntTuxW8MozSymmMdtjBI0h/CUFIY2ji6nMGo7WFBG+Lk/TmDtpVUvY8k5zthpTuuTSPOjBN4kppyjo8Xw5c1YahTHvR+vtZW2nKOj7GPJvZ/AGA+NCc00bn2cjjWMow6j1FPUT+Ww1TSesZm2tp1Th27H0+5Cb4Yn+Gr1DjxpiJ4WxxNH8cQRfCnDolVErw5hNYfo6OEbZrsZvqlua3nMZoxAT+GpMTw1xpmgTOPkVhbsMoGeomNm6Zo5XDlsGbCwD70WTkGM5hCOHEGvD3M2mOgrEuMs2lN09HFqJ26DxWkcKY7ZjNM6tRNHzLJgTWE2sshzO7BaURbdElYrDEyWYZyBnkGtDtMx8nTN/ADQqdVGceUkPauIo43iajFsOYEpJjFaSUwxSdvK4+kpAjONIY5iiKMEZhZDjOHrOdR6NJxTiFF6Vh5HiqPXh+kYWcTKNsxmhAW7gDR3K46yk56doG3GUKpbsaURAj3Bab/QD2qiBHoi1IuqMRw5Mvi/dMQUZjOOr2bxlAzS7BCOFJoNzgZTb1MHjqP0TwjaWqnPDskNmgpts4AlJwfGjY4VMineHgostxZCBWjYtOi5ZWw5ZD/4Rm4ApnTVDIGZx5QiuFqqD7oMJ16OksFRkvTcPK6a7jdQknSdPI4ap+tksORRFoP84Dik+eFBaLHcplh+fHka0jbf+tldu4TejOFpBUwxjacVCPQinlbAkjJYYppAL2KJGRbdafRmGk9dZmYUcZVxzGYRaS5Gz57CEsMrup6Wx2glBmGOp6Tx5BSenKJj5OlZRXpWEa02ilYdCb+upDGbMRadMh0jjyMlQ8Cl8tYUyRLjLHnjuEoWVy2Ee3x9jK6xi661B0Mq4Rhj+GaBBSuNdurHvP7oVziy630cnryKh4fP54Gt63lyxwUcGrqQ53dcyFObN3A4cgWvJd/JMzvPY88NAg9vXcdjOzfxVORy7rp1AycK76Uy/WFeyPwSL5U+wMzdv8/8vZ/i1fHf4tHhX+HYro8wu+9jPJe8gmciF/Ji6lIevOMcno1u5PHh1Ty0cy0P7FzDodIVPFF8F4d2f4JTT36ZTn07C600HS2G3RzGlqIEZg7HzCNLKaq1GLKax5FLIXtCGqdj7MVsllCqKdr9eZCrpTDFGI4S2lwcJTlQ/2qN0ZD30ojjqzmMehxHTGG3UuH8S85g1JP9FsWy1jXUDDZODNE6NYJcCYODrj6BXInhtHK0tTLqfCxsYVhjvBHsQpwZpnLkDox6Cl8uYdazuGKRBWOSnjaBOhvHF4v4UpG2XEY+FcUTC/hqFl/N0zw5glZNY9SziDMRukaZBbuMJ8Wx6lHcVpqOUiKQCnhiBr06Qs/Ios/F6OllenqJ5vFttJUcTiuBJyXR54cJlMTbGoVvfbS1JHZzFGU+gq/mQ2NQLYZWi+HJWQI1H4YWtTiL9kQY7NTiLDqT/UZDBml2hLZeomuUkStR9FqSrj6BK5bQq5lQlaqO47QK6NU0vlymZ0whzcbwlXK/Jh9jwZyiq0/gySUCdQxXKmI2snhyCbkS7TNDxvh5Zw/NU9tR5oc5443TMXJIs9tpaxm6Rg5PSWI2Ihj1UXpWHr02gtL8Ga5UpKtPYTR3cPSl21gnhKDH1asENq4SWC2E5ownH7mD73ztE2wQBC6+UmBoz3e4rnQ1wkqB9cKVPHHvBKZZ4jN/LLBWEBCEC7lk5Tu4eOO7EYSVTE0PobbuZrrwLS67QGDDupVccN4FrBTWs+YcAVE6wKlTk2xYLbB25YaBoeKDn7gCYfVqrvuv71OrTqPV93DNP/0p69YKrBauYPVqgdmTRZTqQe7ZcyOb1gisX7kJUX0VWdqM1NjN2v5rWiMI/OPffIb63H5q9a147r2865L1XLDmUlYJApduOp/VwjrWCAJPPpJEb41iSzF8JYvdKPDUvbeE5rDzBc5dI7BOWMHqFSu57PL1tMT7cc1JRrf/BWvXCKzesI4LN5zHpnUbuOS8VZy3TqA6ew+vvbiHd194Me8+98MIwvmsWBEe103X/5BnHyuzShBYtXIdxxtPsSA+ywnpDg5Ur+eKq9cjnLOCTSvX8svvXsN7PnIu564S+I9/+QKt+f3U5iJcvFFgnXAeV5z3fs7fsJLW/MNceek5rDxH4AMf+AC/8ZsfQRAELrzwQgRhLa3WXTzz7Ai/dOVq1gjn0jh6jKPPj9BVUwS1Im1jD3/xmStZvUZgw7nvZ+36y9H1V1CbRVwxijybwmmN4UkTuK0JrPoYvrQLszaOJ+6ieWIEq29iCpQy8mwsvK+U8aQiSiWFJ43jimMYtTxWo4BRy+OKYzRPxDDqBeRKClsso85nsVolfHUSs1GkemyURWOMnjaOPp9Fny+yYB5AnS9gtsqYrSJGLYcnjWM1SnjSJGa9jFop0NX2s2DchVnPo81n8aQJzroHaSu7sBsT2I1JOuo+mifz9Mx7WLTvRa4U8ZXdeMoufHUarVbAEydwmmPYjTK+PIXbmsCslejqe/DESdTKBD39HqzGNMpcEVeZDkMWZQxbLlOpZ/CDe7DVA7z0+A4Ojv2AsdGv88y9m5FOTpCIfJMnHhjl3n07GB+7jcrcI8wduZunMjdzw9Xvo/jZP+F7n/wQj08NM3PqUVrKYaTmqzTmXub1w4+z5ZqPcTDxmzyU/j/s3voZXj34ffJbvs2942U05QlktcJc9TVeeOkxjh97nmbtBPX5o9Tmj2KZTSSpgq7VMQ0RVWlgGQq2qYcgTctGV1Usw8TU9D680h40DNy+LaTtv8WoWA4rbNPshxwhgyKcebxNZeosn+R3B62EttdGlbVBeOE7YXNi+aPX7gzaHI5l0W23afs+HT/4X0wJx7IHLInlRkUYhnhvtTm8Nh2/E/Is+kGHY9m03/Yaep0QwtlttwcBxfJrXVacBm5A4IbBh903pJiaObCguK6P6/gho+LsUjj9CByDwLHCoMJ26bhvMRmWJxBhcOHS67QJPJelbmjyCFWlb3EqlnWky4yKhXaAaxostAO6njtoWSw/9/+XU7HMgVh+rsAxcQx1EFAMWBWuOQgm2r6N6xgEvk3g2XjOW7yI5TCkE4RNiLDhYIcNCtsKgwrLDK0ffQWqZ5p9noXVn3aEk43lsGJ59hGGEOaAW7E8XXn71GOx18EytAHrY7mVYjs6hilhWw18e5bqqQfZt/sn3L3r+xyY+haHnsqjiE+z0DmJYx0j8KvIynFa0nFOzr5Ec/4JXnwiR3bnv7Evey1Tia9z9Pk0SuNhmo0nkKoP8/jdW/nPL/4K3/nDTWz5y1/iwI+/wNxTSVzjSZS5+3jl8Sh35b/N9OiXuOO7H+FA/HM8OvaP3J3+HM3Dt+FUo7itJGotiiVl0GoJ1Lk4dj1NW8kPgJpdrUhXKyKdGhrcdqQC0vEhlvRxzliTtMU81Ve38oY9zZIxgVvP4dbT2LUYgZikI6dp9ychi9oEenWUnl4gUDKY9ShWPcYz93+bQAk5FHZzFF+O44pR7OYo8uyd2M1RAiVBR0vRNZJ09DiqMYwvbofXbuO+L1wID/436EM40k58eRinuYO2EiVQYnTUBH4rSldK0NVT2M1RHDFKW0nhtuLYjVg/QMnQUfO4Ypq2kiOQQ4io2wrnMNp8hEDO0NWKtJUSvljAa+VwmmHwYjdHOVPfw1J9jDNSlqC6gzeNNEE1wUJjEuv4OF2lTEfJ0NWjyJWb6GpRfDGBXR9BmrmFRecOjOotLOnDyMduZklN4bWiaPXtNCo/wZr7EV0ziiZHmT+5BV8cpi3twBR3ICvD/PzMQQI5ifjazWgzW+naZQw5izo/hF3ZCsEBbGkbjfqtSLUoi2aatnYLausmZLnIm3YEc+5OzFqEQMvwRruA1dyKMXcbXn07PXsHeuM2HHU4BAvaMZTqTwnkO7Dnb8NqpTGbSbpmAaO+E7u1A18eJpAi1F+7tT8nCt9U+3II1OzqmX4lOYZaHQ0nF3oSvbEdtXYni04OrTaM0YiiN4bw1QQ9O49WG8aRQiWdMjeCK6VZ9NI4yghiZQtLXoFf9Kb5RW839ePbUOZG6ZoZumYWcXY7C3aZ0940S84ulEoCTyqFb26bEXw1xWmvjCsnQ2aF2mdWGAUcKQwlltwxpMpOzvgTffVkBHF+C5YS4Ux7gsAo0LHKqPUoC165H0yM4Bsp3lyYZMErIdeG0ZtRes4YlpTCUxO4ShxbiqLWdiLO3smCnaNjpBFnt9Kc/RmLbgpfi2BLIxjNIazWCD0rS6AlMZujuHIcR47T1kMgqC1GCbQUHSNDoIVaTFfK0NaL9KwyC9YYWjVKxyjCwgHsVhqzD2hcdCYw6gnaepGuUaZrlzDFBK6aYcEdY6HfkHDVDG2zQMcq4qqZQTiwPLMIjDyulsGSEyx6ZUwxht6KYMsJ2lYOS4pjSXGUxg7OdMKmhVKLotSi4dxETeBoMRw1gdYM/w8tOYIpj2Cro9jqCAt+OOUIgZgJek550KpYDieW5yqng0kW3DF8PdefcuTC49XLOHIOTy3SMcfpmOOYYgZPK3K2vTdU0holbDlLxxxHq6dwlRJmK48lFvDUMVylhC0XsMQcrpLH10JriNaI4atpPCVFx8jhKanBfbMZwRbDeZEtxvGUJFYrNjDc2GIcW4zT1ZM4rRF8OYEjJemaJcxWGl8fw9PHCNRp5GoeQxrD1cfQ6zvRTt3AzON/w1Olj3IkeSHPbl/LY7eu4NXRS3h28/k88dONHNn+Lh7/0bkc3nY5D96wgld2XsoL2y/k5ZF38Mz2S3hm++U8vvUdtKY+zAvDFzEz8SHk+6+mfs/vc2Lq47xW+iinpj7JsbGreCV9OS+MXsBM8V0cTV7MSyMbeDm2kZmxyzky/g5eKl7G3tsFniq8B/HQF5Be+irqketwZ36K17wFX9xMV9uJr47im2k0KYnUSlGtxnHkIq4SvinXG8U+aLOIq+YxxQSWlMSWk/3ZTwpbSeGoabRGFEcJOQq2mCRQs5iNGG09j9mIIVWGaJ7aTkcv48kh7FGaHcVqpgcshfDEexpXLKNXM8wc3opciaHXEpx2pwi0QqhLljJotVj/e0u0tTG6+gRmPYsvFukoYwRSCbueJZBKuK08ZjWNUU3151YFfKWE3SrgK2PYzRxyJWzWdLU8vpRFmY3ii0XsRg5fLKBWRlmyyvhSyLDoaAUCOfy76klJnFaMrp7Bl5PYzSh2M4onJXBaUZxWtN8OTNLRi6FVaD7Uezpi2DTRqlGsZhjidPQyWjWBXImwaE+GLAOliDIX7U848titPFYjT6CM969C5/CkCXx5DKvR/5o6gVZN48ljOK0i2nzIDmlrZfRaEqOeGmhFrWaWBXMSRwynJGYjgSdn8JVwyuYqSdTqEHZzlLaWoqOn6epprOYoenUni3Y+DGms7ThSIYSltrbQsTMUM99hqvQzpqZ+yMjm75Iaup1tP/tPasfGSWz+Mn/1R+/jgSe2k37sS9z58ucZGr2eaz71FQ6O3cmrR34Enf1EN3+dP/ijT/DRq9by15/9BMPDP8Q0HkZvZvClHEdfiPF3n/9N3nXJO/j6l77Jy088giXdi2ce4Pkninzyo+/iQx9YyXQhSl28j7/8wic4sD+O3pzAqOyiLb7ATT/+NFf/7m/yB3+whjOdJ5k7PMXdE9/jDz5+CTfd8C0M50FOvXYTC95dfP/aP+KPf++d/NkfXYXReoTAOIDRjHPy5E14xoP84Nt/znuvFNhwjsDH33cV//AXn8KUHsQ3knhqEk9O4TQLtJV7+M6//zHrBIFLz1/DR951FTffeB0vvbSLSiVJYEWw5B0898x2rnj3Ki5YdRG/dNE7ec9l55OOfgdFKqPIMSqn7uAPf1/g4nPfw7oVAv/Pb/0epw4d4cQru3nn5QIf/cQ7qeoHMewM+459jpsf+VV23n8tf/7pz3KpcCHv3nQJqzau52Pv+xVeeeI+pLldNOa3cOLIMJeuX8ka4Vwuv/gCGjNTvHKozKb1AqvOEVi5UmBq8g5++UqBq3/rPSj1u5mfKfGuywTef8XFKJXn8NVdGPMR1KMlzFqeU6+n2bBeYMXKX2Lbjjim/Situe241QQ9Y5qOPoU6l0aeTbNo7cdpTdA6kcITp5FnY7hSIWwI9S061aM7Qo2yVMQVy8izSfRqFk8ew5fHkWYSWM0CPWMX2nwauZLEbOTxlXHEmThWs8CCuZu2NsmCXqKrlnn58Z8gnUpRPxbHbJTp2XtQaukwAKnmwyBBmkKZDeca2lyJ5vE06lymb+4pY1SLmLUSbWUPVj0MKxbMe1iw7kWaLaDOl/osoDKeMo1aLeCK4/jyJEatQKBMsWDuwZcn0eZzmLUCC9o9eK09eOJueuYBXGUKR53ANycxlRKSVsI0pvD1A8y8GOPJfT9hT+I/2Jv6Dx6e+i9Kieu58T8/S3roOm768Ve4+Zav8syDKfbc8R2u+chlfPOijfzbh6/gyb0RXj92P9Xmc1Qrz1E79Tx7xmM8O/ZTnp7+ApH/fj93R/6R/Yl/5uFdozRnZmjKT1BrVRifzFEuxNk9kebpx/Yze+JZFPk1dPsksjyDYdRwbBHbkrAMGcvQsHRjYNAwdSNkWRhmf87hDeYVru2Es4m3tQ2s/lTEd0Lbh6Xb/XAiGJgzlhsOnaA70H8uq0qXQ4VwAuLQa3fotjt9iKU/sJJ022HQ8PbpR9sP+nYPp8+xcAfsC8cKWRm9di8MMPwQkLmhz+uAAAAgAElEQVRsFGn3ZyBvNUO8wTRkGRDaXoaG9o/Bd/wB+DNwAzpBdxDM9NoL+H6736j4+RKnF3w8WyNwDNquHWo6bYe24w5gkN22/7Zbf8BdWLZ8LAcUb7/t+g49P+RThC2KsGGx2G7TC3zO9HqD51yee7i2OQBYOpbZDzs8Fjvhz/AsfRBYtF1rYPlY/rAtDdfW+xMQfdDQCOcXRh+qafXNGyZt18HWNVzTYLHTxrPCxwY2EPvtphCzH1KE4c1bDYuwcbIM3VzmYoT/LpyeLHTbuLbZd8YuNzw8bLeF6TQwzVl8+ySt+Ue4c8s/cO/u/+K5R2+i0XwY03oWVXuaTuc1VO0FqvVD2F4Fx6+jKEeZm3mU3aX/4UD5enZlv8lrzyXRxEeRW09x/4HbmUh9i+v+/pf5548JfP93V/HY9i9TPxRj5sQ4zfm7qZ+Y4pl7bmZX9B95Zve3eXLqGh4q/wsHMn+Pdnw7TjWKWYsgzw9TPXEnXbOM3cggHh/GqMY4bYdATfHkTjwxQ0ctsGCUqR+9k0VtnDfsXZhzCcRjO3nD2YVdTdEWCzSP7kCbidCV83SVDOrsNnwxDCycWgK/lcOX0mhzw3TUHG0li1oZRjy5HbsZ57RdxqjtxKwPcdrJYzWGMepDBEocV4rgSlHE5hBtKcIv7CymM4qe/RL2138T5DiWtAVfi3LWTINdYKEVwxej4VVqNUO7HkOb386CmaGtJgnkJGZ9lJ6ep6PmOONMoM1FaCt5fCnHkjWBPh9evVqyJjjrTqHNbw/bII0MS+ZuAmmMjlrCE5P0zCzmXA6vXqQtlnjT2YPfyKEej3BG3c2b+h46jQJePYLfGuWsXcacG8WpD9OVYxBM4isJGsd/yC/8IYLGHdRf+Qn63J280S3SdrIEjTsxxZ2YRpKOV8CXYvS0OJYyhG5HUBppumqBXjOGPbcDuboNV0/iSVFOS3HcEzlOuzGajVtw1SncRo5Avgnf2IwmFbDFHejNHXhmCl2JYKg7MZWt+No2OtoOXHErgTpM24yw4EUJjFEWzTR2dStn9G1o81vDCrJZYskp0tGjOOI2OkoMtx6jreRxWwkWrRxLdhZfieKKMVwxgVmLY7XCE+xAT+Cpo7SNGFp9B2eDcYxG2AzQ6ztRaztYcou82ZlCnN3OolPGFpN42hAdK4KjDFE/+TNqJ27DlcOTvI6R5432BK2Zbf8vWe8dZdlh0Gn6DOzOsoQxLIYBvMwchhmGgZlh8fEwCwuGATznMDZxTLAxxgYHjLGRbMtWsCxZLXV35ZdzqtjdUrfUsmRlqa0cWp0rvHRzzveFqq5uyd/+cV89ycwf91RXfq/eK6nu7/5+38fArCSwQrFI98IsY3sDRg+yHy5P4ZJqZ47r8QqekiPQ8gRanv1gdaqdNHtpxm4TrbNIbFZhdAJXW8TT0wy95OR0N1glNKsEZgm9v4CtLOHpGQZumdAqTerpRcb+MoFRwVNSGP05bHGB0MjhKilcJYWnpLDEBTxtCVdZwFWWUNpHGFhFAi2HLaaSn4+WwO0SzsUEZqckJ0COlOzzPbnEwGxMAKKrDK0m0mbSPDmoS9tilqFVIzaT3XxkVBhab4UAbw8kArNM7NSmLYqDFsPBROQAuqkLKQxxEU/PM/JreHoOV80SmkUCo4ApLWGIc+yGdQKjhNxewFWLRFaFcVDHlOexlRS6MAf761w++1UCK0PkZNiLS0RuBldL2hxvjI4hbs9OGx4HDYqr0er0dkdW0sCIrCqmlCEwywycFUKjQWA02PXXceQyV8PjDJ0VTLHIbrA8ZVlci48x9lZxlDKuWuXa4D7G3jGUnSwjd51dfwNfS4INQ8glzwWjQGQkNhlfTdo6B/pFR0oRaDkscYnILOJrOcz+Ar6WSxpEWg758h1c96voO0eSE065QGQ18fUGvtHClstoQh65nyKwc5jdW3jtm7/N862f4bniO3ntG+/k5dt/iNe+8SOcu/vHuHj0pzhz8/fzyl0/xkt3vovL8/83j335e7i4+JO8OvN/sVX6GZ684wfYqf9Hnr77x3lp4d/QXvmvXGq9lyvHfo2ns/+erft+k/bJ3+HJxX/HS5V3oz70K7yw+C5emv9RXpz5Ec6mf4JnZt7JE0d/kAeOvoMzpR+h961fRXn6A+w88gGiS3/HXv+LBFt/h3z+41jb/4Db+wqxdhilfQhTyuBZTUytgd7LExrJ3MMS6gT6Cq5SnbApchhCZmJcyRJZdWy5gKuWsOU8kVWbQhktIc3AqqJ1EmPFyKknTRahgLaTJtLq7HlrGN3ctGUxdla56p6kfzGNeDnDnnuMsbNGqNZwpSKuXMTopbGEpFlxLTxGpDdwxDKR3sLqlSamjcoEeFkhUhsMtMTCIV1aRO8uYQt5AjU5cbf7FaxekV13BWV7jrHVZGS0sDolzHYZdTNRm4ZyFX0nxb63OmFMZRiZNWK9RKQVcMUUoZrwKEI1CdYDOZ/MGqUcgVJgaCQtE72TItKrhFqFYAJ0tfpZYqOGLRTRO1lsociuu4YjlrD7Bfa89SRc6BXROwVG1jrqdh67X8MTW4ysE7hCa3LFt0WkrWD1ysT6Kq5YJ1SXCdVlYqOG1l5KeBRmHV8pJxMTIYfVzyUhjl7FFnNERnnSanurgbbv14j1HK6wQKCkGBg5fHkJV1zAERaIvAVGziry1gKhdTdDfwFNWUborKCZJWJ7nYHzMEqnRqBk2DfWGJuP0bfLrLz23zh66Y8xrTUQH8boLBEEJbRzea4ZD3JZWkTt34wsz7G5M8/+3nH2vCyxOMtAXUbrnCR0TyFceRDx0r2Im0dx5Hn0dpOh+Rixcx9j7dtcunAPW9sFetst2N1gIDTZer6MqeQxzScwzBy+vkIoPMDIWCXSTtG9vIZszBGpCYupf2WJ9sUCrnyc7oUlfLGCsZnHtQ4htZdw5DpjfzLN6T7I2H4MS00RGnVcpYDZW8Lqp1F20nQ3i+xstlDVhxnbJ4ndR9Dkkwg7ObZf+yLX/CxKL8Pm1jKGegzHOoHUr7KzuYimzCEKt9Pt3ETozyCK32Q8+iad88fRt77FzsV78L0WPXENJSox++SfUHr1v/Gk9EnOyWUM/1m2d1aR2vfxpi8y9B5G3NxAaZcx5MPoUhZp5yEC9xX8wWkuvnQLsXkcWz6NIT9Ev73K7uBbmNIannwvI+tBuleWcLUTxNaLaL1TyN1ZzP4ifuc+vhOc4tzLR/ln3/MO/tn3/ku6osB2t0D3yq04VxLtcaQ10do5rF6ZgbGGJzWxenWsbg1PruErddSdDPJmCl+u4UpV7H4JWyjjSTVcsYon1/GkOr7cINaXsfrJ+0K1iSfVka6k6F9cxOqVsftlAqWBLzcYm3UGWh1lM4O2XcLs1gi1NTy1hdEvYXTKRNoqjtDA6FTRtiuEygausIq+U8fqVQmUZVyhibZdJlDW8MRVnP4Kdm+ZsXMas7eKslMn0I4TqMcw+008ZQVfXcOXW8R6cp99ucXQ3MCXW5jdCq7YYN96EGO7gdNbZtc9ha+t4hsrRO4artkkjNeRegWsfoOBdJzXv3UXJ7OfYGXmTyl/44Os5m8if8+nyR35LMu127n1to/w6KlFZj79B3zp13+BpV97D3/7i+/mzKkMr104zVbnGSThFdoXznBfK83Dhbtozfw2T618nEeq/8C5xw/z4mOryL0uivUs586/woP3H+fOW27gMx/7YwqLt3L/iSUuX3mIjvQkmraJrm8Txzqm0ccyZRzLwJ00KjzHxbFsIj9IWhWTCcggihNew4FpYzIRicMI27SmgMphNJwGFcNoONWcDuMRw2iE7wSJ3WNizYgmMM1hNGQYjQgmQcUgihlEEaN4MGVFjAaD/6XVccCXiIOQQRRNv18cxFNd6ttvRxyGeBNN6e5onNy3yf07CGRCP5jqTF3LnoYX3zX9CJJg4sBccvA9PDcgCgdJULE3CggcnchLgoFwAtOMXH/KXhgNkibA1d0Ru6PhZNaQTDKSoCL598H046AJMQwCrg6HU+tH7LmMo2jKqjg4aU+sGO50knEQiIzjBKjpmhqGIr5NUWrhGOo0oAjfdhzANAexP4WaeI494Ws4U8ClN+FRxL5H7HmMonB6BI5NPGk9HBzjYdIA8RyLwHOmYc3bgaAHjZCDz3m7MeRgCnLQ6ogCD8fv4UcCjrNJ4F7k8usnuPXm3+P88wu8+NjteIPnsP2nkPWH0M1H2W7fj+u/hmadRTHOcf7iGS5ffozl6lf42o2/zUPHb2L79TpXzm3w4P0L3Ld+C7fd8D4O/f17WP3qb7D++fcy/9Gf4970R3nuzAym9gi9K6vsvJpndenPeKj61zyx8rc8ufEpnjr+dyjn7kG/MkOkFmlfuAtpZ45dbwVfKmNsJ2aPgV6d2j6sboaBXsMV8mjbi3RevYd9e42r1ir6Zore60eIlRqMT2NspTF3Ulz3VgjlLL6wxL5bZWSUGBs1RloNu5+wKHwpj9lZ5KrbIlAKmJ0l7F4aqz+HJy8RGzlGVhGjM8PAyDMw84ztEoI4z55eADmLM85z6Yv/Bf7xd3nDSaNZM8RmDvw631GLvKmVcLqLSW1fzhP3stj9+cnXncOXs8ibR4j1Mp6YY2zVMdtphkadXbuF088z0GrTq1SukE8aHUYJbTvFUF/D6VXxhPKkJZLDd+awlDlCs4YnN/ClOr6UI9YX8ZVD7MlrBN0sXi+N1y0zkJvYO/PsqgXGcg1XqBDIM+xZd/OGk4agSSin0Pvz+FYde+cogV7Ac+t4Vg2nn2Wol3C0NG5Y5PWX7sLrFyHa4KpRZPv8bVwbNdl3K+xJWbYemyHWl3hjv8HQOU3/bAav/w3YyzP07uPKhdsJvQq6kcWws3R6h3DsJUZhBk8/grr5DfbcMr62gG8cReseZt9eJuwtEot3EOvzjK0Sdj/L2KkRGksE6gyhvMhQKbPvrRKqBbSdo0Rahqt+Fau3wEAvc81fJTbLOFIKV1li5CXNAWXnHvb8OleDFntBFVdewlPS7IdNtl7/Ov3L98DuCSKjgiXfg9K5g6GbYeTl8bUURm+O0Cgk+s32DPL2UXa9JlY/OyHQl5E3M0TaCpFR5PpgFXHzCGZ/EUtYwldz6N15hnYVo5ciNmvYYhZLyDCyGwzMGmY/zdCu88a4QWDl0IVFAqNCaCYgRkvK4OvJfMHV0qi9WXw9z16UnPhKO/P4epmRU8KWFjH6c+wFNWKrgLR1N56a4o1hi/2ohtY9iiMtcjVsEBoFYrOEvD1LbFamsEarn2VoNxi7LRwpP61vH4QUnlJmYDZwpCKhXiNQK8RGHXVnjtiscD1ew1cL09Ajubqfmp7g23JixXg7RNOSslOGhSVlp60KTytiihmuDzeInQqGuEhgFrkatdgNG5jiEmp3jjfH6+xFNSx5idAsMXAa7AYrGMIStrLEXlTFUVO4WprYKeAZaUIrg63MofbvZhwm7AlfLzFw6iidhan9w1HyjP0WgVHmaryK3Jmf3gdPK+JpRfbClUmjooajVBi6qxj9fGIY0erYUgm5Pcu14RqmmEZuL0ygoE1cpYywtYAj19n1j+PINYTNJQK9ztBZTk6YlRKhXiC2SrhKBl/NTewtGcZulbGbnHDFZomxWyPQcoR6AbO/wPV4mZFbhUETY/tuxmZiLIqMCno/R2A0cbUGVwerOEYOQ5vD0e/i7NMf5PHGv+KJ9D/n0SPvYPOuf8NLN72Ls1/7cb79pR/g3KF/ybO3fj+vHHonj3/5Hbx++Ed58c4fYCv7bl6b/WF69X/LizM/ysvzP0m39Uso93+IM0vv5fLxD9B/9M+Rnv4o5+/9PS6f/CDOmY/T+eb/x/nV/8y5+i+inPwNtpd/mWeXfpoX8j/LhdX/h0snf5ret36ZM+Wfpf/oH4J4G+7rf4v+2l/iXf4Y3Zf/CGfnk/Rf/zjChc9ji/cQ6AUctYomVLDEIqHRQu+VUNtFfK1FaDQRt+cn1pcqlljAUUpYYoF40n4xhRxaL4MtZnDlHJaQxlPyGL1FbDF5+9BOQJpmN5c0IfQGtlB8S6EpFIm1DZTNwoSuv0b3whxGJzsJ/Bro3RSuXGA/WE94L/YKtlAi0lvE+jJ2t4gvVhmbq4zMFXypiidW8MQEpqm1F7GFPJ5cxegU0XbyhFoDs5cl0EoIF2fxhAp79nEieRW7UyNSEmuIJ5SmGm+zk8LqpfDEzLQt4Unpyf/bcwRKkV27SaxXCOQJx8KoJn8LKCXMXoZ40q4YWokyeuS0EC7NY/YKxEaT69EJhMvz6J0skd7EV2pIm2mES0v4coM99wRmt4rTb+CJy8T6MeTNLHa/ysjawJebSFcyDIw1lK0cntTA6mfwlCKeUmQ/XEPdWSCcGGscMZdolrW3gtTIKOFIaYzePAOryBtRg0hNY/VmCZU014IavryEtnOYq26ZvWEeSyxhC1l84w6G/lEEIY2h1Rnu1gitw8jdI0R2Gqt3M2F3ls7r8zzx8mcpP/eLZPqfJAgLXN28g/3wMP3uEUY7p8A9Qce7AaOd5cJLKVThNJZ4jEDIoV/6GkSrWP0KsnQbobGCI9QQN2/CFm9BvjLDvn8SR87zhv1NLO0Ivluiv7lAqNxD2EnD6AlsbRZVb+J4s6jdJTZfmGWgFtE7GWJnFdO9nZF2DLObRt6ZwddqBFodX85j7aS5pt2HI9fona8zMu5n16kTynWk88cZ6o8xDppY4oFRJcvAKjAOKhhqhv3r9xONTtC+9DnOv3YrqtjiO6PHiYQC+pVDhFYF11+j278Ty8og9TP41jEC4xSdC3UC9SEc8TTb3bsxrDsxxRxGJ0fk3o1hHuK1C7fRPPXfueGJD/O4cRTRKKEox1HH62xHt7PV/gqDnQa6dpTIWUHcWsDVZ/jO1eO0N0uIchU9ups34hy2uIS0VcTXjxM6q6j9ZDan7yxhtKu0L96FIRaw5GO4xhqXzn+J68Mmfu8kTrvMh//kR/gX/+Id/Pwv/ioXt89ycWuGq1GOcX8Z8coCjljiO8NThGoTdSeHspXlqncvI2sDq1fEl2sEagNbKE3DikhvYfaS32erl8yg9HYB6UqKgbmKupNDbxcI5AaOUEHdymJ1SwyNVQKlgdOv4Io17F6GUK5gdgpE6ioD4xi+soy4lcHXm+z7J+meX2RsHed6cBp9p4LZaRAqxwiVYxidMo5QJ9bXGejHGOjHkK+UiNTjjMyT9C+V0dpNrvoPMTBP4slr2GILo1cn1NexehV8qYkvNdF3koaG2S0zso4lz+H2MqG4Qawex1fW8LVVHK1F6Kzi2csM4nVMpYK6VeC6eT9XnriHx2qfpX7nB2ke+gNmb/lLKkc/Ryt9EyePzfD003U6Fx7kseId/NXP/RiN3/stvvqb/5kH6nex2XmcS1uPs735DNLWC1SX7mT5nlv4VuvTbJ85woOlG+m8UiZQL7CzeRk9fJFxHNDZPM/pjTrlhTvYqB0ml7qBBx6cQ/fOYFrbWFYb2+7h2BKmIeFYRqL9DEJc28bSDULfR1OUxKgxsXrYpslgEkwk/IqQ0PfRVXUabBxwG0IvxNQsbMP+rvlH6EXJZMILcSyX8WA8bT74TjANJQ7aDcEB5HISkoReYgIJJi8P2h1TReoE2Bn50VtBiB8xCIcTTkYy55iaRCYQ0EEUE3hvwTnjMEoaJI47DTNCz59OVDzbx9JtRvEYz/bZG11lGI9wXT9pVLzx5lXG4zjReh5MKmyTgWszDjwizyJ0La6OYoahOwVmjiI/eRmGE52nz+4gngYSe8MB+6Mh48HwrYrJJGkZRDGjeMDucDSdiLydRXEQTozjYBIO+NNg4AC4+dYEw8M29encwnPsSeDhTVoZScUlmjxg8QT6cfCgDaKEL/EWh+It9WhiHUkMIEl4k8xCYs9jECQhzEFQcdCaeCt0OeBXeJMjSakcy546ZROXbhfLvIKinsX3L9DZOs3iXX/KU8dvonzn7/H6uQKGdi+j8GH6200i9ylE4WnavVfoa20uSc8i2C/x+NN5vnjDb/H0I3ejbK9z/rk8hdmPk7nnb/jqZ9/HjR/7Ob7yoXex+uVfYvmL/5H7F9/PUyc/jnC5hSYc44Uzd/Pt0zfyYPaPOFP7Y86e/gjS+RuwhKOY3Xk8sUwoLxPKrYkW8jBjd4FYraNcWUC+PM81b51QrnLlxTvxxRLX/Q2sbgZtexGjnWJkNhgatWnzwhXyqFvJTMQTC8lUZBJyBHKJQC5htJeItDKBXMDqpgiVEoFSxBVyCVDTyhNpGczeDIGaYj+oMrILyJuHULbuxuvPcb2/yMWLN/Htygc49+f/Ds4cJtby9NUU3xm2sIU5HGEeqzfHwCiit+eI1AIDvcS+X8OXU9j9BfbcGkOzklxRkguMzBrXg3V8qYDdS5SsoZLcr6FRx+nnuOoew+mVCJUavfNHcIUcI6uG2V1A25nF6xYI+iUiqYKxtUggFLhqNTC353F7KSI5x65VxRPSON1FxkaZPauK2Z7D2J7FV+YYWBkCdRFPXmBg5tgPakhXDuEIiwzMHJGWI1QLDI0anpgnUgt4UioJUewSI6eCKSwwsErEVglHSqF35xg5Fax2DrdfZGy3eHOwjiOnsOQFQjtD5GZw5HlCI5lW+EoBV05OloZ2Ea17mEsvfZmRXYBrx5LHSEkxMJOrVvLmIUKljCtmibQcQytHpKcYOwX0ztFk1qOVcaV8orMTUuyHLXb9GkZ/jv7lbxDpdWwxx9CuEptFfDXD1aCF1l7E6ufZ9ZrYYpZAKzKyk6ug++EK8lZyot4+dyv7QYWBkeda0OT8c19hbDd4MzoG41PY0hxDp4ynFIi0OpG+zMheY2it4IhFhMuzjOwW7J0iNqsM7RqeksORkmAksXIkqsBAK+IrBUI9gSQGWonIzhOYBUKzjKMUCc0qppgmMAvsRrVk4qBmGXo19qIWoVnC1wtYchpHzRIaCVPCkRfx1BTS9t048gKhkWXslfCkOUJtkYGVYWBnMMWjmPIMoZNhFBYJjTy+lsWRU0RGHkdO4Spp9vwau34NvbtEoBYZOXUGVhV9Amv01SK7bpPOpSO4aomxv8LIW0btpojtBpFVZ+i26F4+/F1tCk9LphUHbAhPqzB0lxm6zSlgM7YTdoCn5yYv83haomaN7QqBUZwyBUI7g6enk4/Vi4kVRc1gq4vEbo7ILuJqGUKrQOyUCMw8vpHDUdOM/CpqdxFDSLMXrrAbLKP3U/hGMlMJzDJCe4HIabIbrTHwlrG1EgOvRWDXsZQiRj/LXrCGqyZ8Cb2fIbLqE9ZEQsGPrRaR2STQE4ijvJPCkcvEVmvCm0iMMWO3yq6fhE22tECgZxg5NWKzjNaZw1WyxGbCW7HFNEZvkWvhOpGRBGKOlGXkVJPfW3ERoz/PNWmZXblOKOfwzAyem0NTF3HtErZewrebhPoc5pVPcfHB9/BC5Ud5fun7eS31ozxz1w/y0pd/jJduehfPffmdvHTbD/Pi13+IZ2//57xw9/fx+G3v4LXiu3n26Dt5deGnePwrP8J29n28mvpdLqz8Nc+UPsrLxz/D6w/+I8+f+geef+AGLj7xNc4+cAOX7/scF1c+jnr/57hY+xCv5N7Pa6XfpH/6/bzU+jle2fhZXjv5b5GP/QLyve/FfuT3Gbz4aQbnbiS6fBP25RvpvPQJts/9Fmdf+DU2z3+A3uZfIbe/gNG+HV9cYqhUCY0qtpTDkfNJU8dp4GplLLmMsJ3CVpZxtCaWUkTYPkJoJhBZvTeb2G+kAraQSyCaQg6rn8WVk7ma3kkl5iC5TKw3MHs5XKnE0FpG72QQrywwdlZwpTLilQUuvvB1xs4KoVbH6hfQO1lG9goDs4m6k8LqF9jz1tjz1lG2UwiX59lzVhkaTcx2BvHiHIFcwZfKBFKFQKoQqTVCuYqyuYjTLxAqVZxeHl8qMzKaDM0KRnsRTywy0OvYvSyRVsQRFzC7R7GFIoFaSyxGegLDdKQce34LXy2g7iwSaonpyBZymP3sdO5xwOsJ1Cq2UEDeSuC6nlzGFoo4QhFbKOPLtQl3o8TAWGbsrKO1c/QvzuPLTfbcE1i9Kup2nlhfxe5Xp8fBFWVXqhIoDUKtidkt4Ek1Iq1FbFSwxQyhlsw6bDGLryZGjyRcyqJ1ktB4YFdQ23MEWgJO9tQcnjCPLy4w1HNJs0JcmrSX8jhyFmVnllBPGk2BVsDoLyaNJqOI2V9E307D6BihmsO4PEfYLSMLaZaf+XPufOzXeEXP0TGKGHoBtTdH6JYw1RyOVGQst9j3N/DkCtLmIiN7GVcsTTW3kd4gVFu4Yg1HqBKqy9j9KqHaYmCsMjBWUdpZjH4RR64S6E2UdnYC7F0j0Jto3TyB3iQyWwyd5SR8kycgY38ZrZudhKMreFoVRynjqVVsuYQpFnCVCgNnGUNIJmu+2mQ/OoWntgj0VeTtHIG+gq82Udo5LLGM3svha1Wuhht4cgNHruFodRyrgaIU8YNlTLvKzs4MkpRBlfIYUgVbbtC+MI8pl7D1Aq5doLM1iyPl2VfKeJdnsIVFHnzlc9z1rQ+y5t9Or59DFAvoeg3LbNDdXsI1GvhGE19vohtr6FITr9dg2GsSbJbwOyVcoYIhlgm6G3jddYz2Mo64gd5tEcgb+P0Vgt4yjlzHU1tYk/mRupXD7lUYaivoWzlcs8J7/v338uP/2/fyxU98CFe8D3lnIZmI9as4YgVPrmJ2C4RaY9KUKuKKFRyxgqNVscQ8npTH7WcIxAJGO4MtVLGkBr6WhKzCVgZHriNuZbHEKr7WSg65hraTRdnOTBpHK7hiA6tbQ7iYwRXLBEodV6riSXXGzjF8qYW8mcfu1elfSHHVPUmkrWN1G2jbFdStKnvOafac00RmA3k7hyOuMbQewpdPomzXGbvHuT68F19dQ9kpM7TvJTaPE7PnN0QAACAASURBVKjruPIKjrSMK69g96sM9A32vdMYOw1cYY1IPcbQPIbRKWEpy9jKCqF1nNA8ji0tM7TvZWidQGtX2b60xDA4SeScwOw3+fbpm9lY/Ag7jx7l+KE/44HFz7D0pd/n/tatPPNsicvCQyjSY5xa+AKf/k/v4tAv/QeO/uGv8+jyHTz3XAndegah/wSK/AKnT5d5+f457q/ezNe/9Ie88vwKQv9ZNO0yutpBFrooPQ1Blji/c57Xzj3NscYRTq8eopb7ey5cbGE4L+IHOyhyG0OXsEwBxxGxLQ3PCgg8B9cxpw2LAzZF5MdEwQDXcgn9pLkQBzGu5U30ooOJtSMxbLiWO3k9aSEcsCMSBWny8QesitCPEgOIG0wDjQPgZuhFyfeb8C5810vgmq43VYoeGDu8CXjzQKuaNCH+6RFN+BoBu6Nx8rYJf2IQRZOwI5gCPE3dmIYknu1MmRmB5zMaDCfn5DGOlTA6XMfHdX3e8cYbV9ndG+BN2A+xZxNYBrFjsRcecCb8qSZ0fzxgdxBydTQBZ06mHFeHQ67v7TKcTD0OzB7DeDCFdoSTGzEejqbhwSBwGYbu25oZ331EgUfgOdPwIJlgONNJh+86E4Blwn1I4JfudI7h2s50gxNP6KOhn4QGSSUmmXf8U/hlMj9xGIYBrmEQug7DIGAYJscg8BlMgJqeY09uTzCFaR5wMUaDaNK08CaTk4T2evBE8G0dyxBwnQ6OeQ5LOcPTD95DbfbPOZH9Swrpj/LI6Zt57vE7OffiPK+/mOHsyw1eO3sf291n6atPsd09zfnX69x202+TnfkzXnlqgdmv/ylLd3+M06t38uDqLdz8N7/E/Gd+iRvf978z++F/zco33s/Mzb/Ktx++A7W3Qm+zyKPHP8OTjY+wdujXuPjIpxAvfBVfXkJvz+AIqcl2NYvVWyBQ07jSQkIL7+QIpDJja5mB1iCQK1jdHL1zRxlbTVwhj3R5NvkjSa0gXpphoNdQtxawe1kCuYQnFhjoNXwpCSEOmhl6e3EaVPhSHruXTlgVQoZdu4GvLOHJizjiPCO7gCcvEqrp6cnwyM6j9w/zHS3N6U/+DOItvwU7OfT2DJFXY2jmGJo5rN4sVm+egVnE6i0y0Evs2jXM7iy+kibScjDaIFQTNVugFNlzmljdDJ5YYGjU2XOWCZUyoVImUpNGhb6Txe4W2HNWCeQyvlRgbNXx5Ry+nMXtFgjFCiOtjrG1RCQVGWoV7PYivpAhEDP4QppIziFfPkyk5InkHKGUxeosoLUPEekpYiNN7+LthGqafb+GJ6XonPs6/Ut3sOdWsXup6dWzUCkwMIoY3aMJ0FHJY/SW0DoLjJw6w0nVWe8u8mZ4gl1rmd6Fw4RaEa7fS2jlEHbuQuoc4o1hHb03iyOnuR6twfX7scQlbHEBX1vkelSnf+kOdp0S3xm2eDNuYgtzyfOqcwSnn8MVs+w6FQJlCWnzThxxjn2/RqBk6V08TKiV2fNbGL2ksTByKoR6Lpk8CAUGZi0xcuwcITKTHX9sTrSBvRRDu87QrmOLGQKtxMBKGg22mOF6VINRi52ztzE0S7wRrrLvraBsLnDNW2dg5wn0BCaZ6ATrjO11Ir3J2Fkh0KqEWpWR02RkN9jzW8kftXqekVPFFrPsek1is8LYbbAfrmIJaXylwK7XRO3N4Chp9sJlxv4Kvl4hdpKZg29mpyfooVUiMIt0r9yNbxQYBw1MKYXWPTq5jQmXxBLnMYVZxl4ZU5hDunIHkb6Er8wTaIsYwhFCK03oZLC1BfTuLGOviqekCfQcgZ7DUzMMrCKxVcSVcwRaMQlXzEoSRGklYrNKqJfZjzew5QKmkGMvXEPvZ4jtBrHVIDCqhGYFVyvgGyX2whUsKYuvlwitCracm/AdkpN6R8kjd+bRhSXGQQNHzSJ3ZnHVHHtRi8AsTq0MrpbDVjKY8hyxU8RRMmj9JQZOjdAsEtl5HG0BV8sy9CqEVgFPzxJaBVwtg6OmGXqJ1WPg1LGkLJFVJbKquGphyqgYh6v4ZhVNyCbBhJTHN2v4Zg1TLjB0WjhKkcCoMvZXsKQ8Q6dFZNaTCYFUwtdquGoFUywQGg0cuYyrVPDU6vQEMDaqOFIOvbuIp2TZD5tcDRponXkcKcPISeCsnpJNmhVqjthMjAlDq46vFicfm0zXHDlFoGeJlSXMzgyumsUxSvhuE0Mr49tNbL3KwM4hXvhHXrr/fZypvJsnZ/45Lxz9Pq4s/gRnvvp9vHDrD/LMTf8nr939Uzz79Z/glZn/wGNf+9e8tPBeXlz4L6j5v+bVw39A++QX2Hr8Vl5/5HZef3qOzusrSFfux+gs8cITX8TsV7j06gLCTo3tSwW622WETo2Lr2W5/HKa50/fxs7Ts7ywdiOP5v+GF5Y/z+UHbuWp5q/Qe/ov6D75V7hnbyS69GXizRsxzv41zoW/Qn7219l57FfoPvE+Ln7zNzHPfRKv+zUCYwlNSSWcCTmLKWVw1AJDfwWln0WXSphqDVtp4ah1XL2C3JnFN7K4agqtM8vALBIbyXTAU0qIm3PYYh5fLU8ZDInZo4yvVFC2U2jtDCN7GUcsTVgUG0RaotqUNxcJtRqumKhND7gKvlLh6uSE1VcqhFoSHLhSCV8s4/QL2N08rlAkUmvYvTyhXMGeBBKhnLQjArlCIFdw+gVcochQT9TYVi9NpFYZaHVirYbZXWJoFtl1k1AlUX4mjSlpay7RDbsNRk7y3Ay1StKuUkqJglKrEBs1pK15ArWKr1SxhSJaO0OgVnGlEqFWI1RreFIVX6kTKHXMXpFIa07r7WavyMhaJ1Rb2P0KRqc0ORmv4MvNyUl6BVes4ElVArVBoDbw5OTrhloTTyngq0UGVpXIqBCbVYze0rTZFWh5fDWZ4o2c2tTAlLxeZaCmidU0Az3H2CrhiEtTtbTRX5p8bgFv8jtnCUs4UoahXUVtzyUXJ4wCljCPtT1P2C0y8JtsfPvD3PHQe7lgVRHMGrqQQ96cwZIzBE4NX6vg94oTfkcWWyhMAp4CvpIAiW2hgCfVCdUWervArnOMQGkSaSuY3TKxscqufwxHrhJbK1wfnGRgr2IKJQb2KkNnDXErgyPVGLkbjNx11E4WWyoxcFpcjZKpmtHP46nVaVgRGg08tYraySC3U4RmA1epYAhFhM0UobGC0a/Qu5wi0Fdw5AYDe51Ab+GqNfaCDSypiNHPsRscw9MaKN0cvtHEkiu4ao1Ab+DIFcZGg0AoEYk1YimZv470OurWUazeLH4vzdVwmdcu30EnLJA9/adUH/1LHn7tBgI2sLQatl7HM1toQhGll8eQyoTWMq7WwBbq2L0qgZRMJLo7KUSryhOX7uAVK4PoVdhSM4helStyCi1oollVLKNGf2cJS6zhKg1icw2tXUDZyhKry/hCHfVKFl1ZwhJPEEjP4UtPoraLBGaKkVNGupLC6ieNiVBrJhYPsUKg1LH7JSKtidROY/RzeFKeQMzh9bM4QpFAa2GKDSypRmSuobTz+FqLgbOBvJND7RTw1CbilcUEKOusEygJz0LbKbJr30uorqJsp3GlCpHeItKWES+nsSbmELvfwBHqRNoqrthC3S5hdRuEygaeuIZwsYDazWJLdfROE0c4TqCcJNRO4KvLCFuLhNoGu+4p5K0SZr+Br64lIYW0gtGrs+scY2QdR9+pYrabhPJxfGmNSFvDFet4+jqWvIxvbBA792IITULzGIG+gausEFgnUIUmA+8UsXUf4oUCL52+hVfv+ypPlj/NU42v8Mza1zl3poQXvoi3exbX+jarhz7J597zk3zl59/Np375p3ji2F0I4jfpS9+i33mE7tbjNKt38WD9ayynb+DlZ2qE3lks+zyydglR2kYSeyg9gV5/G9HcoSu8zLOPN2hlb6BV+jxr61+iLz2Jpp9HUzvomojvqXiejGPrBE6E51q4tjmFVU6NHkECyvRsLwkMDqwdE1hl8vaERRH5MY7pvsVxCN8CT76lKE2+1mgSUAzCAaN4NJ2CeLbPMB4lAYjt4ZgOjuUm1o9JUGGbVqIlnZwnu5PJims70xbG4J8cw8msJPIDhvFgahU5mLj4rjsNMgZhhGNajAdDRoMhcRBOw5vID7AM87uCCs9xGQxGjIa7SVCxvz/GtZPpxzBwGfou48BjL0o4EwdBxTD0pi+HoTdpQISMwskRhUloMRpOJxQJfyKansRHocdoGE0aEO7/YvU4+PfuIExeH0QT4OZbgcJ4OCAK/CnP4iBUSCo3zttMJe70jkd+wHgwTJ4wk3QnCgKGcYTvOlP45duZE1HgTRoV5tRW8vawYji9XUmQMoiCaRNjNEiaIAcByDAOGQ3CSRji4Xs2UejhW8mMJQ4kHOM1rsavYPZPsJz5MMuL/5P7Gp/jyftvppH+MPX0n3Ny5e+5d/VGGtV/5JunZ3jysSNsXayxeTbHzNf/O5deSPHUg4f42hc/SD37Je6t3sK5p/Ic+uxv8Pnf+XE+8rPvYP4vfpEzjS9QOPIhTlQ+wVMPfQWlU+K5b36BJxsf4aHMB3n+vo+jbt2D1VtE2boHWziCLd5N9+LNvBk3cIQ0wsVZXLHEyGxxLThG+/XDuEKRPWcVTyrTvzCD08+xa7emwcRBW+J6sI6yOc+es4zRThEqZa4H60RqhYFeY89ZxhMLjO0aTj9NrJcYGBXkK0fxpOxUn6a3j+CKC+y6JTwpCSwCNUWgpnDFBUxxBmdUAKmA8/lfZW/jU+waGQZ2AW3zKMLlO3kzbuBKCxidmQmIM0+g5NB35hLGhJoh0nLY/UWGZoVIK+FN9KQDvUogl3D6WcxOClfIJ4aUfo6R2cAVislMpp3Gl5KWiHDxMJFWgvEJfKGM080TShV2zSZuL4sv5hhoZa55Laz2PMb2LEO9xJvhCl4/RSjniOQcbwbLjOwcZu8IgbrErlvCERfoXriTfb8B4w123TJGZ24CTitPmA95xnaFoVXAV0q4chFHzHPVX8WTi4R6ldioJfV/pcLQqGP3M1hCir2ggW9kcbQldHEWR54ntvK4cnJVa+w2kpMlZYnQSHPVr7DrlrCFOfqX7iDU0rwRN5C3DhHpibkjmbrkGRhZAnURV5xn1yknj4NWwlMK2EKGsVvHFlNonRkCPct3xqsEapVIT2wajrSEcOVuRk6NUK8Q6fWEij/hMFhCZqrWvB6vobbnGZpZlO1DvBE1cMUUI7OK2UkxtpoIF2e5FtewhAVGdj3ZWTsbGN0CtlBiPzjGtXADR0quPEZ6hcgoY4tprgZNAi3HfriKrxYYOXV2vSZDu44r5Qj1UnI1XZonsg+mD9VJG6GCq2Vx1CX2whaOmsUUU2i9BfT+Io6SxdVy6P1FTGEWR04sHkZ/lpFbxFWWEibFzj3s+2VCdYlQSyFt38XQzePpSzjaIqY8R2jkia0iQ7uE1p3latgg0HNY4iJ6b46x08BTCkmY1V1i7DaIjMo03NqPNrCkPIaQxRLzDJwmkVXHUYqonRRjv4UlZafgwoNGxYHhI7abeFoFTyszcBqTKUaBsV9nHDQIjCKxXSGyy3h6ntiu4Gq5pFliFPD0FL6ZIzCLWHIOrZf8zHwji6MuovZmGXoVhl4FpTuD0p1lf9DCUdPYSpqr0SqBUZ7qRg9AmQesjGuj4zhaCUPK4+oVIqeBZ1SJ3SbBRPmpdlP4WoXdYHUa1kRWnb1gjdBo4Gs1fL1GZDZx5DK7/jq+XktYFVKZPW+d2GhgdJMae6CVCNQkJDoIH0ZOlUAvoOzMEOqJzSMyStPAzZWyaJ05LGGR2CoQW3n03gxa/y7GURlTK9LvZdnZSeFYDTQ5hSIcQbjwKV59+Ld5tPiTPJ//YZ4//D2cvev/4Owt38/OXe/m/Py7eeKWH+KRm3+Mb33tZ3n87vdy/Kvv4dLqp9Efu5OLZ1Ocf24W62KN3vMZus9k6TxeYHjpW3SeXKH3/FFevvcmLj9wiLNrd7D5wAKXH8lx8Zki8ta9PP96nr5wAkf9Jn73AbrPlmk/nqf/VJnnWl/nyeN/xvnHP4t54Rt4V75B77m/R331U+z1Ps9g5xM4L70f88xvcXHtF3il+vNIj34Q7eynkbu3IOmHsZR5AiuHKacwpCxKP4Nj1jG1GoPoOHK3iK3WcLUSsVMhtPKYwgKxWcSVMvhKCb2bZmg1uB5tMLSbqO0lIr3KwGoQajXEK/NEeoM3B/cRG03U7RSR3uB6dBxbKGL28gzMJgOjiSeVGVqtaThh9nIYnWRSFhsN9HYGrZ1maLYSfenmIqFSTS4C6A0GegNfKhMpVdx+Eaf33QFGrNVxekmzwurmkK/MsGu3iJQqRjuLurXErtPEFVMYnaMMzBa2UMTqJ8rV7wxPsOcv0798GK2zwNhdxpEKOFKBod1MwJntJRwxz9hJQJbJyXWFsZPoQEOtPg1cfLmG1S/hSVU8uYov11C3M7hSlav+cVyxhnBpkVhf5o3oJI5QwRGqBEoCIDV7BUK1TqDWk6vDap1Yb6G3s+id3CSoSP775Eg5BmYVR8wycho4YnbShkjsS5aQYuRU8dU8Rm+BQMszNnPEagq7O0sgp/GkFKGWtCkCvcjASn7PXDkB1caTsNCRMgR6gWvBCnL7MK66APEqYS9P7FbZeOpDFF54P5v2MoJcx+6WGclJE8UzKiidFNr2Ila/gNnLTZs3oVYn0hsEag2zm0ATXbGGJ9Xx5AZ73gk8uUH/0lICarRXia0VtG4eUyixFxzHlioY/SKmUMKVlwm0VWJzHVus88bwAUKjhbSdTsC+ehIseGoVaXsJSywSGHUssYiv13CVEo6ShK1aN0dkLuPINUyhwtg9TmyuY/TKuEqD0GgRGE1sqYQtFdF6WVyjhqWUMYUidr/M2FzD2MrjdCoM1FW8nQx7agPj8iLSuaOMtCqBkMEXFnB7M4T9JdyoytqLf8dX1t/PwtMf46ydRugtcV1v4fRK+GIVV6jgSlUG9iqOUkXp5vD0BoFQJRRreGIF16gj2xUeOX8rpTOfonL28+Qf+5+0nvtrKk9+hMYTH+PhV27kW8/9Iz05je+3sMQqtlTDV1vYQpWhsYbbr6JtZtk11/HtPNJOEaO3hiO18LQUsT2Psn2Ya94pPLmGK1WwJm0irZ3DV+q4YgWzV0AXCoR6DU8q4AlZfCGHIxQxemUCY53IWMFTmmidJLxwpTpGt4Qj1RlYa/hyFaOTx+wWGZirGJ0SvtRiYGzgCA0coYTdL+HJNUbWevKc0RNrnLpdJFBaeFITZSuPvJnHE5cxO3UCeR1ls4ItJcYko9fCEY+h7rTw5HVcuYW4lcLsN9j1TqHslDH7DWwxUZNaQhOz3yDSVjA6FfSdGiPzFLF2bwLslJd5IzrF1eg0jrqK3KngqKu42hqm1ELt1Yice4mc07QvlzDldULzXkbWSR5e+QyXHv06r9z7Rarf+AvWFj6NvnOabu8hOtKjvPhsldqtH+XoH/5Xjn3sA9zyP/4TtflPcubZHE88lUZoP4TRf5pH789weuUebrvhT3jpuRW6vafpyy8hqZdQ1DaK3EduX0SQL6F5W3Sl57jw8gbHKl/ihWcWKVY+hag+g6qdQ5HbWIaCbYl4roxtaTimR+AlF7GncMppgyHEsbxJ6yGaNCdiLN2aGjw8+62Jh2M639WOmAIzJ0HHgZljFI8IvJDQjxgPxoziBITpT+Yg4dQGEk24EwdtBy/hVUxUo8niYBI4RHHSBHG9SfHgreNgqXBg9DiwnRxoVv2JQeSAVeFNQo9gois9AGseaFQPJjMHkxXfD/H9kHdcf2OPa9d2cawkqIhci1HgMQ48Bq5N6Cbwyth3iH1nElwEU8vHwcxjFIUMgkQ/enU0ZH884o29XUaDkL1xzHAQEPo2oe8wiHyGg4BhHEybFMPQS4KSSRgyjoPk+03AlIHnoKsKrm1NHvjkfY5l4DkHb3OnLIhEdepMf/DTaonrvfUD8jxGg3j6uYHnTkOHKEjeF/te0qaYtCgiz2UQ+FOTyWgQTYONYRxNtaXjYTzhbMQMo3hyu3wGsUcY2AS+yWjo41kGlraDY55lEDzHlXMFHr7v86Tv+V2euv/zPH7sNhZu/33W8p/g6G2/y203/L+s1T7Dkw/fzSOn72K5+AnuX/l7zn37HnrnMsTqSZ5/ZIZDt/wpp9YP03v9BC88OM8nfuen+aOfeQe3vu+nqX/m/dw3+7esF/+BtcxfUFn8A1799m1sFP6Qk+kP8Mq9n6L93G2oOwuIl2Y5e+YfufzKF9g59wWU9q3sByXsXgb5cprNVw8RajWMbpZArdK/NIsjFvGVxCcvXZ6dtip8qUggl6ZhhL6zhHxljpHZwOpmMNqpaesikEto24v4co5IK+KKaSK1gN1fwujMs+fUeSNawegexerPEmppxnYRdeceAjWFLcwxMHK45iLb2t089amfo/eBfwVbcwjBIqGZZdhP40kLOMIcY6fEyCoxtEoTWGOWQEmgkteCBnZ/AaMzj9lZIFAKBEoRbXuBXbuVKN3EAk4/x0CvTe+PJxYYmQ18qYjdy04VrnYvy9hqYLRTvBEc5/8n673jIzsIc23fknuTewkEuN9HCoEk95cbbjophDQgXxJCIA6EwA0llECAAAEDMbZpxmZtb1Ob3qvaVnfj3rCN7fVib5c0mpnTez9TJO3aPPePMxqbfH/oJ2lWI+1odqVz3vO+zxMpdaSzs5idDGOziSfmCeQisV5mpJexN+eJlDzGxgyhlMMXMgzUIhedBqGahDJ2P2FpqOv7GVkVtuwaQ7OKsTlDrCdBSqhUCaRKMgERM/hyhuce/xaXwsNseyvom1k2T+2fHnR6cgXxzAG27RYX/SXGboMLJ69l6FWJnBK+maN79lpeGCZASbOfxuyn2fYbjJwyrjKPI8wR6VkiPUuoZfCVFPLajTBs80LcZGQ2E+bI5gwjuwCjFq40h7q+D1dM88PhYcx+shPf9ls4UoaN577NpajFxahJbDTROgvEZoWxV2PLryOc38elcIUdf5XR5IB1t0mhbc5j9jO8MDhEqJV5Pqohnt/DllMhUBJAa+/UXnbcJWKtgdy5iaFdTj6HkmxHpfPJVYpArTF2FtnxlzF6icrTlfNTC0NsllE35hhYdaLJ1T6zn2Fg1ojNKraYJbQKuGoWU8xM5wLKZtIE8I0soVlGFxZwtTyxU2U7bCe2i+4csV1lO6jiyAuYwiw7YR2tux9LmEXr7mdgFxkYeaTze3CleYZ2ka2gitLdj6OlGIdVXCUzmf0UGbtVAj2Pq2TwlET5+iJIsJa0U8zaFLzpSHnkzgKOUmInXMUQcnhqJWEr6DV8vYol56YtCkPIENv1H1GSRmYTUywQWXVGXpux3yY0y/Qu7MXV8oz9JpFVQdmcxdMKxHYVU0zjG0UCs0RoF5A7BwjMCp5aZuS1MYQ0hjjPyK/w/GgJYX0vgVlg5NcY+TUMcR5HzXBx0J5qRoduc2ryGDgN1O4C0sYsod1AF/MEVoPYbTHwFjGkpFURWA1ctUxg1LCkAuL63PQ5jO0mvXMHk9aE2Zo2KSKrhafVGHnLGEKBUGsR622G1iLCuTm2vRVGdgutszCpsSdQVkfKYotpfDU/5VKMvcbk9uQKr6/m0XuzBHqW7aCGr6UZBFWk/jxCP4uuNbCtCpa+F0u5CqnzSTYefyvfrbySx2sv50T+v9ApvZLvffUyevt+lhNffhmP7f1d7rvutzhV/lueqbwP9f5v0rv3OxhP5+k+MsczZ1M8+uC13F3/DOUvv41D17yLhU+8ida17+bI/Ef51r4Ps//AJzj4zY+w71//npkvvJ/Sdz7JtV+9nD17/g/3LXyMyhffwgMz/4h3/wH8B/eyfTKF+/hNbJ1OMzo7g/PMDfQfvobo/AzR+j7C9evoP/1ZTj/8IXrPvBvz2ffyZPOXObv8G/TveBvCI+9l7cmPoojXYEnfYexnsJU5VGEeTUqMIJpawbIaiJ0caj9PYNWw5GQipHVnceUcZi/N5ul9uFKRod3CFvK4E56Lp5SxxQJaJzPRFS/iy1XUjTSx0SJQ6/hKFX0zi7qRZmi2GTvL+EoVeS3FtrvClruMJ1cI1Tq2kLQQlPUUjljmhfgYI3sJdS2FL1a46K1yyTtEIFcJlRqeWMbpFzE6WTyxzPPBYQZaczIFqeAKJWKtgdPPJY0/rYnTL+P2k9/dye+4FMp6mkCtY/ULOFIRdWNhMksr4sp5xu5iomPtpBKtqFggmpiAYrNBbDRxxDKOUMKVKvTOHGRgtnClCiN7iWhSdQ/UJltOEvLakznIlnsIW6ggX0gzMBYJlCZ2v5w0Laxlxs4q2kaG2GgRTqY14vl5ArWO0c3jyRWMXgqrnzBDXCmPujFHbCQzRE8p4ik5YjNR9FpCClvMsBO2UTdnceUsQy1LpKSxugeJ9TyenJkofTNsB23GbhKOG70FXDmZNerdeSKzzMWwjSvlkDr7sNU5AjnLUK6gdGa49dEP0Xjir+n4q5xbyzLSVhj060RyHaWb5uLgEGOnibqRweoViI0W0oV5HLGELRR5PjyC1S/iCLVpm0I4m8KTmtj9KkNzBatXQd5IzDaOXEO4kMKRa9hSddKmSDF2biYyDqN3a6w/O4cp1FA3i2wHR/HUJoHeIDCSBkVgNHCUyo+8HZp11G6aodMmNJsMnWXkjSyB3ia2lonMFVy5idmv4Mh1LLGCuLbApfgogdFAEXP0NxaIzTYDrU0g1HE6Zfxeg0BoETsNVDGDqmZRjRzr3X0I8gzb2208J8dTF75F/bsfpvzwJ1g++1WedLOsawV8rYV7KoO7XsBezzNUWpgbeUbWMnqviC6UcNQ6kVRnoDUxujl8q4lsljinpbnlmX9j9pb3sfDdd9N+6pM0vvdxbnv2K9x/6hs8dvLbSEIJV23jqa3J9KPCyD6ERGB5SwAAIABJREFUL7ewuxXMjSLPe8cxhCLiWh5lo0Kg1/HUeVx5jlhtEonHkzaQVMWX67hSDb2TgG9jYxHx3AL99QVcpYzZTWN2FlDOzRBrDbTNIrF9BH2zhLKWx+xVEM9nEM6lccUGdr+KulFgaC1h9oqo6zmMbomRdYhAWUQ+X0BdL7PtHcLql1DWs8T6Ema3Qu90iqFxmIF+CAa3sfGDg3hSi7F9BFdoYfWauMIiI/MYllBD2Shji0sMzFuwhRUcaRlfW8aRGmibNfrn8jwf30lkHMYW2xi9BvJamaF9jP6ZhcR2Yt3M0LiZoX4zdq+FK7YYmqu4yjJ6v8lOfEcSVOiruOYhep0ymtxC7i7j6Ddj60cxpGWECyUeuf1Kvn/blTxx7AqOZD+LfvowofIAG+u38YOzR3nsgSKH936W+qcuZ/Ejf8G33vPbHCp/iT03foD51Ke574555PXvctfRA5RT17DavokzZ+5E1J5EUJ6mLz2Lpm7gWhKm8CySdALNOolmPM79d8yS2/9RWtXPcfj4Vcj691C0Z+l0TqNrIrK0jmMLmIaCJhs4lp6co1r2JKyYTCb8eBpEDKJhwmrwEquHbdj4boClW5MQI8AybAIvUZU6ExbF7gRkd9Lh2YkFJJl2+FMgZeRHDCcfH7gBoR/hOz6OmQQDgzDCc1wUSUpYFpOQYBfTsBswxJPJxo+8+AHDOGYQRowGgylr48WZSMggjAh9/yUTkeGPhB+7gE9T04n8AMeyE1OKZWPbLqZpc9kPucjFi2OCif4zci3GocfAtRm6L2FRhB7bw2gaUmwPI2LfYRxH0/bE1iBmZzRkZzRkezDg4njEeBQyHPiMRyEXt4eMhgFR6DAc+Azi5HMOQ3caVkSezfYwetEmMognUwp/Gib4ro1jmUSBPw0ndsOC3YZF6Hs/Yt2IQ2/StnAYDSMGk1nJrgp1d5qxe59dzehLQ4rIc4k9F9+2iD0vuX3CzRhEweT+LypWEyVqElSMhzHDOCAKbcLAwHMVfE9hGCtEwXkc8yFOPjnHbUc/x2LlAzxyz1dZrX2E1cwVPPndeU48kObsiSrPPJHjkfsOMLfvA6QOfoS7j11FM/NhVksf5al7r8XeXOK5x7Jc8em3ctfNs/R+cIgnb5/lK+/5df7xDT/Op//XT3DL1R9g/Z4MD9x2E/cvfYEr//l/kd3/56zmL+d45p3cXX0/8qn9nHr6ev7tU7/I1/71FynOvplrr3wNTz70Tzx858cI5CLb9iojZ4lnHv06jlRm7C4zcpZQNzKMnCWMXp5IrWJ1s4nGUyziCgUuPH09A73OyExOVNW1eUKlMgVyemKRgV4nkMtTFZrdT000aSns/gJWb56xXSPUMjjiXHKyLsyy5ZaJ9CxG9wDi+T2M4hKxeIDHP/h6aH4R5DnWwzlMaRb33H4uBlV8JZXUDOU0Y7uKJ2WI9TKhWmRsl3GEeVwxxfNhG1/Oo2/MMbab6BvziGcPYvdyhErSPNA3UhM2xeKUseH0E3ZFpFYnqtIq5maW7nP7cfolRuYijlBEOHuQQCkzNOtYvTTK2gxOdwFfzBIrBXwhg7U5z0Ar4YsZPCGDNQlZfCWdnOxbVS76LczNBcRz+9myawRKEhAlu+VWEp5IOTwxqSmPnaUkWJLKmL08kd5gYLYYO0tEailRj6pFtv0mgV7AktLJ1Ww9T2zlGNhFIrOE1c/giLnkRMrMs+WXkdduZMspcymoYwuz9M5cxw8HLbacMlZ/ZhLwpBnZFS6FNQJ1gYt+lVjPI1/YS2RUGdoNjG4KS0hji2kis4inZhhYRba9FXy1nEwUtFxiANFLBGqZ2GgysGr4SpFQK7PltZEuHITxEWwxx8Cq4YgzXApqOOI8Y7vKqcevYcdd5KK7zJa9hC0l0LVAK+NKFeQLGdi6E0esTA6ga8RGA0dKDoxtMcvFcJEtr4G2OYsr57GEzMQgskKolSeV5ARsOPSS9oSrFvC0Cp5WwZZzxE4FW0lNpw67cwdfL05fW3IGW5on0LO4SgpLnMPoz2D0DjKwiwR6Fk9cwJMWCLUssVXAlhewpHkCM884rCdtEadCZBQY2GXEtb14apahU+FimHz/HCk3/Tv3zu7FEXM8H6+w5bUR1mYJjBoDp0VkJu2C5KC2jquWX1R9ug20Xgq9n54yKpLJRQFPrTBwmmyHy7hqkcAoEZolbDlDYJSwpMz0cW+FLSKr8qKuVE14HoFZxdMquEoZ36gk7Qu7yMCtENklXC2H2pvB1bKEVpHIKk1eJ/YRW87zwvhwMkuZwD5Ds4qtlvHMGqHdxFJLWEqJwGow8NpoQha9nyUyG3haBaOfI7Ia6P0snlYhtpo4coXAaGCKyZXKgb04nX2YYnKVcWAsJoo6sczYWSJQKwm8Ty4SGiX07vxkV59c3d0JWnhKDr07l2zt5SyxWWLkVPC1zIRRkiY0MlhamY0LBzG1IsOoSOjsQe//M91Tf85zj/4qjy69jMdb/42nqv+FJ9OXcSr1E5y44Sd57Guv5qlv/gIP7H0/51pXIN55Hc4TGdQn0py65yaOFj/Dga/9Fctfeg9Hrv1H2nv+kbmb/oGllS9zePkK7rn9azx01zfxF5cxZ3Oc++d/4/bf/gse+f2/4p7ffDN3/PZvc9vv/ga3/uZvcd8fvYmjb/wljv3hz3P87a+j+raXUfyrn+D+L/8Gd3/+jWymPwhPzMAzc9CvMrowx9qjV+Js7OfJR/+Op+59O+pTf8f6nW/m4eJr+cHhN3Li5j/GX/8XrN6/MTD3EKj7CY0MnlHCVAtIQgrLLjPwV1CFHLqUQe3P4WpZjP4CnlxA30xAs65UxJWK9M8eQOuksMUCgVohNuqYveSEOdSSxpUjloiNFkY3T//sLFavwNBqT5sXY2eZUGugrqfpn5kh1BoMrYR3o3UyjJ1lxvYSylqK7ukDDLQGQ6OF0ytgdfPEavK+vpHB6RWS0EIoo62lcCftRlco4fSLbDvLhEoyBfHFKkN9KVGcKlWsXgq7P4++mSNQ62x7K9hCHnVjgZHdYOw0MXopnMlj3/aX0TopPLmU2D2UMkYvi9bJ4oglxk4SuthCcfJvuDbRkCbQTE9KXpJAooHdL2P3y4Ra88WTqbU0Q2uJWG9hbBbw5BpGN8fQahEbSXPD6Gbpn52ZthB2dbG+WmJgJQ06V84nYYtSTMCqYpqxWycyynhK0v7bCVq4StKmiJQ0kZIhVLNonYNERonYrOCpeZSNg4ycehIMuvXplMSWMomaup8jsIpo0ixWfwHz/AKulGNNupajT72HO05fixatYHSK6KdSvOAexpHLmFKejVN7sPpFPLlKqNYZWouEWp1Ia0yCq/pEb9sgVNv4chN1o4DZLXPRP8YL0S14agNfa2KJFbb8w2jdAr7WJNBbDJ0VBtbRRKfZb6B3q8TmCp7SwhQqjL3D6L08sdXGVRI+hdEv4KpV1M0sjlLBUQqYYo6RtziFAI+9VRy5iqvUiSdBhd4tYYkVjH4JV6kxsNv4eh3faeKbdWyhgCsUcYQirl7HcZrY/iLn7FnuO3sltfs+yK3PfYFn3QOsBSk6bor7n/4yB+94P7eeugohrnOhN4/UzzFwVvCMRaReiWCzTCzUiMU6oVR/0bAhlNkJj6IJRQyxhC2VsYQCoV5D2VxA7acxlTwbVo4Nq0DfriJ5bQS5jqutol2ooZ9N2hSBvogt1rH6VaxeBW29gNUps2MfJtSP4cmruFJ7AtStIp2dI5JW2NLuwplYP1yxitktom8W0DZyjOxEc945N4Ov1RgYdXbsJk4vm/z/lRoM3WOYm2U8qYEr1FEuZDE6JfSNInavSiC3MLsFzF6RSGtP1L5VYn0FR2ginc8TG+3J75bqlHPiSS08sZUoQ7VWYhUR6/hyG22jhLKWQIBj/TCO1MKR2hi9JpF+FH2zidlvEWirjJyj2GIbX024FI60iLZZY+QcJzaPIK2VUNcLDPRDjMzjOP1lBvpxPHGZQFlmYKwgb5QJjUMM3OOoQgNTXUKWmhjGCoJQxzVuRewu0us0sI0jqEKT79//TR6+5Us8fuuXOV65grXv1+ifPsrZU4c5dGQP+dnPcmz/51n8/HtZ+thf8vXLf51j9asoV7/CQupzNIpf5eG7Mpx4pM713/wkDz/Q4tTpOzh94W6c4AyKcpIT3/8u3XNP89g9TdYv3MvjJ1a56+4F7jx6A08/mKZV/Tz3PriXrvgAsvIDLFNEkXoEvobriFiGShwMXzQ9ut60LRD6yZwj9CIiP55aLwaTkGF33hFMZh/eREcaTQKGwE3aEPGER7E7/9j9XC/CLmNM3WJruDWdkCShSDSFYb40jNhtNTiWzdZwROD5U2NH/JLWRBxGU5zCMIqnU5Fdu0g0CSmSQoA/5VQOJuFE5AfTcGT3a770a0WTYoFjWfh+SBjGXPbDH15ke2dI4Fn4tkHs2YxCL5l+TPSju62H7WE4nWjsjGJGkT9tUuxOP7YnYcVWHCe2j8hhELsEvonraIwGHlFoMxp4DAdJUJE0MyKGoUfoWmwPIyLPZhwHk6DBm7InAi/hULx0+rEbCiQMCBfb1KcciyhwCQMnee07BL49CQyS23dnI8M4nDYrdjkYUZA8vsh1CF1nYgJJGha7jzdhUCRa1V27x+7kI/Bc4jCcJEg+21sxUWgSRwaOI6Bp6+zsqAyiM6yfW6Gc/SC52cs53Pw09936HR64Ywbx1F1o6/fjG0/iWk/y5JNL9Hr3cuH8bTz5RIuH7tpPNfVPlOc+SCP9IZ55aC9rJ8v8y8d+l5mbPsqZR0s8cmQPV733N/nEr72ML/zqyyl+7E+RHsvzyH03clfpXyjfdDk3Xv27LGXewS35d/HULZ/Gl4o88uCV3H3k0xyqvJ9W9l3M73kTmb1v5vF7P4vVm8XszhGZLXrnZomtNlo3h6/VkdZTPD84hi2VYXAUq5vF6KTR1heI1CrSuRnYumU69TA6aYZGffoxu42LHXcJX84QaXlcMYUjLCTecy2fgBaVLMr6TcR6Dl9OYXQPJPwDeYFQyxCqGTob12Ic+jgnP/xL0C2gd75NX9/LyCmwZRRwpTkccY6xXWLHqzM0S9j9FCOzSqAUCJQMkZ4n1gt4UgZfzhFrZaxeBlfIEcglhkYDX0pe273cZF5RTMIXIUOklXDFPK5QwOpmGWgNArlGKNcnB2V5lPUUtlDA6mcJtTKxWSVQi8RKgUjOE8l53F4Kp7tApBRweym8fhpfTuNKC/hy4r0fWYkpxRVy+FIRp5/moreIJ5aQz6cIpMRKYnbT2P1Uos/Uyqgb8wRqmW1vEUvI4oh5jF4ado4xNMooaweSeYdeZOQ1kDozBGaZi1ENV0nhSOmkoRCv4CpZHHmB0Miw7VXQOvuI9CyXgjrsrKJ19uFK84ydEhe9ZTwxhyOmGFkFzN5+rP5BLvp1AiWH2pnHlQtsuS1GTh29O8fQLifgR3EeVyoztJoT0NksnpJl7DYS2rtSZWjVuRgsIV04iL65wMCqs+W2MLqphBPhFNhySxjdg2y7dYZmlR9Gh5DOzRIpNQZ2HrM/R6CWkr251iKenFju+KsMzCZGN0ts1on0KmMn+bv4ap7IKCWmD7vOtt9OLBhqiUAr4SkFAq2MLsxgyWliJ4FPOkoJR0kAm46axtXy2EqWyKpgSmkcJYchpAjNMo6SI9SzGP0ZbHEOX0ujbOzFVRYI9CxqZx/C2T1s2RWGVhlbWkDe2I9v5HG1LFp/FmVjPyO3iq9mcaQUkVkkMgrEZhFbXCDQkunNLkBzJ1hi5DTontmL2U8zdNsERg1xfY5Lg8MEeg1XLRNZDUbeIjvRMoaQwZJybEdLRFYNtbdAaFYZuk1Cs4Gv1wiMGrHdQO7MYUkZdqI2kV1G2Zxl6NaxlSy+njAqbDlLZFeInSoDp4KrFYisBgOnjSUWGdhNXDWPraQJzAK+kSd2Kgy9Kr6RJzALhFaR0CpiSbnp1CMwKlM+ha+XkxmIVcdWS1hKkdBpInfT2GqZwGowDpcZ+0sYQo5ArxHbTcb+EnJngYHTYuC0GPsraL0crlJlOzhEoCdXKj21xtBZwuzlGZhNfLWCp5Qwe2k8JdnTb/stAr04uZJbxJYyqJ2ZCRywwpbXxOjPE2h5PDWDurkfce0GPHUBX1tA3bwJtb8Pz9zPVryXUXA1wrn3cPL+X+PJm3+Ox1dfzoO5y3g0fxmn26/iVPWnOZF5Pbdc/RoeO/jHyEc/xbnDe1Dvz6M+XOa5Ww8ye+XlfOyd/5Pi3o/z2J0zaMePc3P6AM89+zBr1jkuCM8QPvs4NFe5601/zpmX/yHia/6S8z/2JuSf+BOCn/wzjP/we4xf9VYGr/xDTv/YX6C/9gP0fuZvuPC6P6f/pr/m9te+nmO//Fru/sP/zUPvfAPPfOTNzP3qf+Duj7+Rc/vfR3jrVWx/bw/BQ9/CeOarrN3/YR5b/gPO3PYmHmu8lpOHfpkHCz+LdP+foZ77CGP9agbqddi9G5JAW06jy/Po6jy+1UATs2hiCrU/m7SbhDS+UsbqFZIT8m6GQKti9LJYQj55riYBhnh+bvIzaJFArRFqdex+EVsoTVgNdQKlhtHNo3WyGJu5pLFmLU5AllX0zdxkHtLCkyoTzkM5aQ/IVWKtkTQl5CqekMw+IqU2CSCS932pgtsvTacfvlRhqDcJlSp2t0istojVRUbGEuZmjlApMjQr+EptykSIjDpDq4l0YWbC0GlMQ4lArSSzwMlj95QyjlhgZC9hC6UpDNQRSzhCibGzhNbJTPkUwYQv4Sv1BCw4ed+TK8l9xPKE9VGdwCRLCf9DKhJqNTy5hC0UGDltXKmEPnlOIr2CK+UnAXAFTy4Qakmo6kpJq82RMrhyjtgs48rZH+FVREqKgZbFFxcYmkVcKU1klAi0JORIeEclzP4CenceW8zgTEIKV87iyVVsrYipZfHVMv5mGV8oYXkLVG97G/vv+nu0S4tYagn51EG0CynG3jKmlCfQkybO7r8VdSONJ1ew+oVpWDEwlnHFOpG2iC83caUGgdKe8jy2gyOYQhlTKBMabUbuKqZQxlXqGP0SWreCK7cYOYlZaPPMLPJGhovREQbOItJ6Ck+rMfZXkrBCKuNrdTy1hiWWUHsLE4V0bTrnG3srOHIV4cICjtzE6FcJ9UWMfhlfbzKwl1A3M3hqlVGwgqdWES8k1iTTLOBfXOSR9W+w8sSnmHno3eSe/iDtzme48cF38YD/He6TvkXh9g+QO/R+HvfzrIV1NtbnuWguE2+WGSgtdLWG4rQwNwsEcoNQaeCKVRyhQqS18JU6gdrE0ducPbkPX20xMpfR19KMtSYXjTb+Zg65U2DzXArPXEYXm7jaKsLZEkP5GPa5JgPnEI7cwBbrCGdTOP0asbpIIDYQTy+grbdw+stY3TrimQyhtMRYO4zfW2TjyRlivc2WewjpQhqrV+KHcTIHkS6kUNezxM4SnlpFOHsAY2OeS+4SyoUF1E4BV13E2ixjbBTR1vJESjuxfHQrWJtlIqWdgDq7hQlgtj7R+bYJlEQ52j09g7KeIdLaxPpSAgRdK+DLi7hiMqGKtBaumBh4HKGOIzSxunX0ThVlo4KvrGD2m0hrJRxxkVA/hCsvoXfreMoygbaKKy9hCS2G9jFG9nGMXoPumSyRtkSkrmD32ygXanjCClavhT8BbRq9Br62Su9CAaFTxrEPo2qL6NYqweA2DGUVVV7GMg4jii1s4zCnn57h0Tuv4bE7ruGW9ld59PZ9eOK9HF25joX5z7JSvprUF97Nx3/lFXzipy/jS2/9RR65+SDLy9fRXryePd/+KI89UOH0ycNc9eUPcPutWTT9+2jGE9x+R4ZHH2xz8nvHeeKeVe4/nubWYzMcv/UgR4/ewHe+9l6ON69mufUV+sqt9KUHcb01VGUTzzGwTAHb6uPaOo6ZXAB37Rc5EP4ksEigmLsTjElQMZlt+BMWhWt5hH6Ea7/YvHCsBLYZhwNG8WgaZgRuONWIJkFHTOgl990NJ0I/Ig4H0xAjUZpGUzRCHIQYms4wHmAZBtujcaJOnVhAdsOGlypId0OIKAgYxknwkTApwx/RnA6jGMeykwZGFBMFYcKPnNpO/ETjOglFfMdNwgw3SKwfL/xwh63tAYGXGD92ORVDz2E7CqbBxCBIoJe7Ro6k9TDhNLguoygk9j1GUcjOcMg4ipLbIpvR0GM09BjEDsPYIQqt6W3/nkkReTajyMc1NTxLn2pRd7WeUeBhmy8GFbsgzcBzsE1jGhDYppEEGIFNFDqEvj2dXcShm9we2NMWRjIxcf5dUJEAMx1DZxgkU4+B70+DmdjzpirV6ceHCfdiEAWMh8kTMhoMkiAjsBjEFq4rYpodbHsTx97AUE9wz+0HSO/7AIuFf+G2petZe+ZeGHqI5x5F7nwfz12jL59kQ3waUX8OwznL+bWHee7EYRrFr9AufZ47Vv+NI43PcPbpDA/etYcvfObNHC1fwfdvuYnyle/m6j95Ld/4g/+XxmfeQv+xOZ584gbuzH6W8p6/Zf7bf0pj7s+p3fRmnrvn83RP38ipUzcgnl3A7lYQTmV48p5vcLT2YVq5v+bsU1ey8dyV+HodvV/gh+ObOf309exEh7GkEtJGmu65mensw5dKmJsZtuw2kZoEEeZmGl8qEWs1BnodbX1hCtcM5DLPByv4ShpPShGqWQZmEas/x8gqTbgRSXMi0rIESjp5W8+idfbhyQmzQZFu4v53vZpn//GXGHX34PmzDNVZAnkOV0lhdg8wtAoEaob+2T1YvXlCtUCoFlDWDuII8zjiwiQkSWP1UkjnDxDIRUKlRKiUCZXKdLYSa7UpXNPqZvHlLKFawNxcIJBL6Btp9I0svljlonsYZSODJZQItDpb3hKRUUPvpQn0Mr5WIlYK2JvzBFKWoV4mlHJ4QhpfyHDJbbLt1rD78/hylrFdQ7lwEFfIcclf5pKfhABGJ8WWtUSkNJHOLRCpdQZ6jVBJ2geWkGLs1tE2Z4mMEqFRSmYLnRlCJUeg5HDFhKCudGaIrGpyYu02MIWDxFZhYhuoMzBruHIGT0kTmVkuhXUiLYsjzk0DilDL4MsphlaBUKlgdVMESpaxU8RX5vHkeTwpRaDkCLUKnlwkMiqTK2I5LDHRjRq9WQZmi5GdhANGfw5fzRJoRQItAdP1z+3HFrLsBEvERpXn41V6Z5Omhi1kuRhUsYUZAiWDsTnLwKjQP70P4iOESg1HniMyCsn+WW/yw8Et9E7PMbKW8JUaA7PJwGziykUuhssMrXqyX1bzMFplYNUZ2nU8uZA0KvTyxACSmD8seZ7QKk1OjqsERpXAKGPJaWxlIWlNyNmJfrOKo+QSRoWSwCRjK48lzhLoGUIji6ss4KlpLHGW/rnvMDLLeFI6AeKKSRARGAVsJYMmzOHKaUI9j9I5gLyxn0DL4cppLHEBtXMAW0xmM7sH/mYvAYEGaglHzDH2l3CUErZcxJIKbAXLGEIOVy1jiQnzwVEKDN0msZO0KHyjjG8ketKRt4SvVbHlIp5WwpKTxxdaZWK7gqvm2Q7bL0I0lRy2kkxiBk4NtTfLyGviqsnVQEeuTIKSKmp3FkOcT6ZKdgmle3Bq/dgNLHa/5na4hNyZw9NKiYJUKzJ0m0ROE0Mq4BlVtuNVBt4isdfGVsu4evKc6f0sgVFjK1jG0yoMnBZDN2mVhEYTT6sRWS1iK7nKGBgNQjOpXW95bYxempHd4GK4SKAnzZbIKOBrWRw5y9itM3Yb6N05jIl1IDLLycmUmiU08oR6DkuYxVXmia0skZnGFPcTWVcS2p/jsQd/i8fufT0PH/8pHm6/jAdy/5WH5v87T+VexXOVn+PeG3+SBw/8Avce+B1Otj5C567v4J5oITycp/7tf2Dv5/6SlYOf587qdTx1e5Wn7mxx6sGjhGaXkSEwPvEco8LNPPlnn+TEa9+B/qq/xHzF27Be/otI//UXcF79+wg/8SYGr38f2ivehfmKd+O9+n0Er/4o+n9/L9rL3o31/7wH4+f+Fvn1l7P2urcTveUT3PXG3+D8+97J/W/5NR5+568iXPlXPPv53+XxT/8KfvY9aJlP4LT/ifC7H+bcod/jmdVf4vztb+DBwis42X4dJ+9+E+LJvyfofplY2kMoHSTUUwy9PJ45R299FkcvoYsphn4NvT+PI+Xw5DJje5lQr6FtpvGUMi/EhxmYDWwhj97N4Cll2LoVs5dHXU/jK1UCtY6ynmJotbkUHiFQkmZBbLRgdAvShYWEdeMsse2tTGCaVVwpaSPIa6kpt2RotaeAzFhrEMo1fLGM0ysy0JuJAUQoJzMPtYHRySKfm2NotPDFCsKZGYxOlqHeJpAa6OtFtLUcW9YSRmcB6fy+yUlyGa2TwRbyREYNTy5Mtawjp43Ry2L0sozdRXy1gtnLTmcwWieDsp5OOCtag0hv0D19cGIRqSfqxUlY4QgVrH4Jq1+etip8pTJpXtQItVqiVVWqBGoCQ/aVEvJaohwN9Sq2mGdgJVpXe2KDSsxKiZnJkfIEWhlbzBEZVUZOjUBLjFGWkE50v0YJs59K2C9aloGWwRPnCZQMsVHEV/OYQhpX2W0xJWFFqJfw1QKOlMEW08RmhYGxgqVVsM0KjlRlKC0RSw18L88tD72XGx+5nJWnP4HlFojUMgOtMYFZNgm0JEx3hBKx0cSTq8nkUqrgydUkRJIaBJM2xcBYJtaXGBgrKOt5Yn2JLf8wrlJH3cwjrqUJjTaB3iIyFxl7h3DkZBYS6K0EmOm0cdUKymYKVy0RW20cuYKv15PZx8T84SiVSRusNPlZOo8hZHGUEloviyWVcJUqeq+CJdQItDaRuZhwKrR6Yg3p54nNNp5cxpEL2GYByUtzf+dK9t79Dr5259soXPgQ33zwrVz/xNtpSp/murs0gp8yAAAgAElEQVTfTul7H+PO577OM5vzdMQKolDF7FYYCk22xCbGWha1l8c0aqj9hDFjSVUMoYyz29zRF3H6ZXxxEVdo4sotbLmJ2iuhCyVcrcHYP8SgWyfq1RmoS7hKE12o4GktInMZZT1HbK1gClXUThFnEhh5Qp2hvszYWMHq1Yn1RTyxhic00S9UCYVF/F6eHbs4ZVIoaxlcqYbVKxHpbZS1DEa3iKc3MHq55MLRZvLi9Es4Uh1LamFsFBnpy7j9GlanjNevoV7I4fVrDPVlrH4JWyjjignHxOpV0TtlnH5i/hDOzU+/ti83E8ZFp4wrtrB6dVypQqDWsYUyyloWu598rx2hQayvYvUTe4evrmD06pj9xrQ9YQltXHkJX13BV1ew+klQIa+XkymMtkqoLmL3Gti9FrF2DF86RKQexpeXcIQ6ttBGWi8jb1aJvOPY1iEUbRFZX8IOjxG4R9hYy/P0iX3YzlF87xb66zUevOPrPHDz1WT2f4h7j13P9747z2rrGxSyV5Db9yna136cz73xZ/ji6/4b1/x//5v7lveyfuFu7r63wi3HF/jKFe/mwtod3HFzlluOz3P77Qs89dQSd9w6w7GlG6nMfIXW3DV881/fw8yNnyKb/zI3H7+Jx+/Lct2Vl3P78evpK3fghieRlR8gS+sYmoTvqWhaB881ccykze/YxvSkfdeqEbjhJFwYEPkx3mSWsduuiILkNs9OXnYbE8FkIhJOmhS74cQueDN4ye2+M7nPJNiIJq2NcBJmeM7EhLmrCvUDxsMR4+Hoxb/nhFGxOwUJXtoKmbQfhhNWxUt5kFEQTicdu7ZNZ2LyGE6CjXiiLE1YkdFUl+pNTCGB5xOGMUEQJUHFeCsm8Cwi3yGwTWLXYuDa7EQB49ifNCeSwGJrEBL7DluDJMTY1ZNuDeIpu2FnOEhO6gN/GlBEoUnoG5O3LcYjj/HIZxwHk88Xsj0MCV3rRePHBETi2uY0fIjDYMKpsCeBgjUJCiwMTcWxTFw7mYW4tpkEFKFD4FsMY5/At5KAwreIAmdq6Ag8dwLT3FWbJnDMrTjG1rXE8uElQcxwAtIM7MQ4kjQokibFbsPiRU2qz2gwZDSIGMYeUWgQBAqO08W2O/Q2n+OZ799G9uDnaOe/yO2L38HpPoN64SxjKybUNwisLj3hNKrdwx0ZqK7AuY2TCNJ5VPkEQud+2uWvcOC6d3PbyhXcunIFD9x5HYu1z9Gc/yTVGz7EVX/7Br70e6/iIz9zGbd+7XLO3389jz7ydZ49fiOn7r2JR2/7EjNf/032XvGL5L/9RvIH/5QDM39K77kZ7M06kXSUB49/jXsOf5GrPvsLPHTHh3GUb+PrddRuDq2fR+1m6Z2fwxCK0y223cuhb6SmLYld0GSs1aYNirHVxO4lpo/dCYgnFtmy24RqFr1zAKs3S6BkCNQsQ7OIIy7gKxkiPYsjJFpOT14gNnIYmwcI1DRbTplu51qiL/wxPHQD43EW3T/I88IMzuY+PDPLyC7gCLPJfSbQTF/O4kk5hkYFqzfLllPFFVPonZlpo8IT83hiEkjsKlWNTvI4R2YTq5vF3Eyc9FtOHWVtBvn8DEO9gdsvEch1AqmRKMi0OrZYwhYLjL1FLDGHpxaR1mfYsqrESoFYTZoVsVoklPM4vRSxUsDszjI0ywzNMnpnFm1jllAts+222XbamJsL+FKRi94qodxAW8viixWGZoMtp8nZE19n7NV4Pl7EVTJYwgKxVWLLqxPqBdZOfBNfysDWYXaCVgIUs6qMvGRfqnRuYuSWGdrJ1a3+uX2MnCpDp4QpHKR/5np2/CqMFvHlhKWRtFeq2MJsYnkRsmw5VWIjx8jOM7ILRFoOV0yxEySNj2Q+UeFi2EbvzTJyKzwft7kYHCLUq0RGmZFbZeRUscUMY6fFwGwxtOponXkCrcTYaaJtLqB3UzA6wk6wxJZbQjh3PZfCBpFWIFAK6BsLXPJXcPtFTOEgvpa0XGyhlMDehApjZwVbKGJ0swytFkO7idXP4kg5trxmEqgIKV6IV6d6VFfaPbAu4kh5fKVI7Jaw5DRSZxZHKU1Psh0lQ2gViOxkxqBszhLZFbTePL5enIYXoZGbXEVPMXJL+FoaS5zDkeexpTl8KcNALxKoOYZ2hbFXR+vN4mhZtqLWRL2aRu/OEGg5Qj1PZBQItBwDq4TRSyUH1Gpxop4tE06eD6OXRutlcNXE/mEKeQK9xtBto3bTqN00rlrEUQoYQga9n56yKXQhjdyZY+i0cZQytlzA08psBW18vYjSncU3ilwcLGEIqen8Y+DWCK0yhpjCFNOMvCT4iO2EA3EpPorez2LLeZ4fLjMO6thKemL8KOLpORw1kzBA9DyxXceScgycBtLGLI5SwNfL6P00gVEhdluo/QyOVsE3a1waHcVWS8jdNIaUsChiu4nez6J2k+9HYCQNEXFtDkss4et1jH4BpZMhslpYUonIahEYjUmzJoH1WUKKi1ELX8tiCrMMrAIjpzZVktpicrV3YFUnzYoZBnYJS5jHU9IEeobYymGKBzCF/Rj9vYjrf82th1/B9+59JTc3LuOR1f/EbbOX8WTxNTwx/7M8nfpZ7r3+1fyg8Hs8W3sH6v1Xc/a2b3Pi1nnubs2Q+/pfcST9Cb535HpO3J7BPv0I5x+8E3/9LPa5M+jnv8vyey/nzp/+LaSXvwVe9U545Tt4/lVvQfqxN7D9n36c6D++Eu0//jzRT78N8zV/S+fl70F75cfQX/lJuv/5j+FXPsbWz/09O6//B7zXvBv/de+DP/oCzs+/l9t+5Q/57m+9me+9+U0c+5+voPX6y7j/rT/OhU+8npMf/Cmeft/vc+7Tf4B84E84V/4Nnmr9PCdWf47vVX6KE43/wQNLr+X7N/82wlMfwN24Br9/I758gMiYR9m8ju7aQXyrgqUkDSNPy+HKeTaf24fVK7Lx7I0MrCbaZhrxwiwjp50ANjsprH4O8fwcjlhmaLWJ9SZaJzuZfuSwhVKinTSTWvjIXmLsLOOIZeS1BVypjHRhgVCtMzBb+EoNeW0BWygxNNuMrEWMjSx2r8DYWmRktrG7BYyNLCOzzSX/ENZmDnMzx7a9nHArJi2LXbBmrCU/84f6MkNtmUBq4IsVPLGAK2bZ8Q/hiGXUjTQ7wQqOWGDbX5xYoGYJ9RpmP4e+mcYRC8QTS40rJUaUS+FhtE4Go5tjMOFwaJ0sZi9piLiToMIRKxibBcxuEbtfJjYWuRgcQVlP0T87w8BMZnTi+Tn0zSyx0WRkt7H6WbTNVDLDUUooG4ku1ehlGFiN6c9RXy1i9FKonfkJi2gBo5uaWHAyWEIatTOLIyV8F6Uzgy2mCaQFQjnFQM8RqTl2vEbCWxLSBHoyu1I7s5P/dxUis4y6OZvMC7UCjtBAFQo4Vh1LqDAQl7HWCth6hp71Ha579O2UHn0fXf1gokMVi6w9u5eL8WECtTxlk4zsxclEqI6+mXwvfaWGI9bx5Saxvoy6np9ARssT3kAZdTPPwF7GFMqIa2m0bgFXqeOpDZROjqGzzMhbQe/lkTdSBHoNtZsiNGsYYoaBs5hcbOrl0ft5QjMB/ppiMdEqWxUMMY2vlzDFHEOnhbQ+j6tUGDiLyOsF9G6ZkXuY0FhE7eZROhmeHxzFlst0nz2Iup5mJ1zGC8ocevDD7LnlbaSefT93vXAtX7zjd/j6I2/hqgf+mK/c9Wbmvv9+7u5/C2GwiBkeIeovcebRGxloq3hyC09pIK6lCNUaQ7OJqTcwtTqmUsOSawzsZRyhgtkpMNBajKRVvG4Tq9/E1hYJw6MoeoMLmxn6Shm0FcJOkVCqYfTzuGYNy6hw/sxN2EaZgb2K3ivjyk0ibRFzs4zZKeF0KwRik213Ba2TItKS4MDrtuk+M0Mkp2GrSO/MHNpGDrbvJNbbrJ3ch9ktsuUkBrHu+Tmk9QUu+ksMtAr95/YSaY1pUOH2qhjrBcyNIqHUZKgt4XQr2Jtl1p/ehyOUUdezRHqbobmCIyRBRKguE6orjO1lAqUxUfzWsHpVfLk9aVQkbKQkLK0xdlZxhBqO0CBQFgmURTxlFXmtTKivEpuH8NUlbLFFZBxhx78drVPD7Densw95vYy+WSdQVwnUVcRzGVyhhScuE6lHJ/OPo5jdOna/histIa6VCIzD2PoKitLG8Y8hm8ucXs/y8APXUCn/A4tL/0St8VFuPv4l5P4S339wH7csfomFvR/g9OMlHrhlH0v1ayjmvsTjd2dpfuOjfOnNr6fxN3/EVW95A6furfPMU0cpV6/j+LEF9t70GU6fuw1VeIwzz97Cww+WOHr4OyzVv0Yt/SXuWt5P/cBXaKeu5PjKTbTa11KvXk167yfJ7fsEK62rOXT82zx7+jiGeYbOxilUpY+h91hf/wGOpRO68YsLAM9nOJE5OJaNY7oJI2LSqgi8MGFKOAHuhDth6taUVxG4QRJa/Mj0Y/D/u/8ugyIKYjzbYxgNp62KyI+mVpBdrekua8JzHALXY3s0RuwLvHDpeXRVe7E5MRhM5yu7Js9wcm672xTZmjQwRvGA0WAwnYfEk5nHbvjhTYyXw/jFz7mrLN01gtimxfZoTBjGWKbDZTy/w8XxIFGTehauqRI4JrHv4NsGgZ/AL+PQZRj7DAcBcegShy6D2J+cgIeMh/FUxzmMI4ZxNPmzaGK8SCwYW6Mhgyg5md/9uN2mRPIxLzYn4jBgZzQkct2ED+F7RG7CiYh9D9+2cG2dMLAnoE5zGkBEoUMUOBP9qD21ePx7/Wjg2ESuSziZdwwCP7lt8jV29zvxLhBkkvQMooit0YjRIJqGIi9lZeyaP5IpyMQ1O7lv4Jt4roRtbzKMz1NLf5HjpS+Suf7DnDt5O47ZYe30kwTSOmPXwdNUbEPHMAwERcZwLLqbfc6dW0NT1/D0M/zg4Qa1Ax9n9ut/w0rh82yePc4Pnj7EQ3cs8NSt81z/nt/jX177n/ncKy/jjs/8JfI9N3G48lGOVP6ZU4/exGL675i55ndYTb+Dwwtv5+jC27kjfzmnTtzI+ZNzGJvLnH5snmfuv54bvvrrPPPgJ3khPEhgNNg8c5DQaLLlr6L382jdHJGZJOu2UMJXagRqjYHZpn92Flcqs+2uJJv/82kuuodx+2X0jQxDo4l0bgZfKuBLBUZWA7uXwdhcwBUyuGIGqzeHJyVNi0tynljN4NpZPCeH0T+I0TmArxforO/jia//DvLet8Pj1xH2D6AOCnhGjoGQxdbyhGpu+hLrBQZGcfq2L2fY8VeJjTp6dx5PyRCbycHL0Gokj8Nbmhw4ZVE7KYxucmUq1GtY/Ry+lNR1E/tHwqwIlRKBXGBoVhlbdZx+FrufYfPZG3DFHFt2k//L1XvH13kXZvt5O3hb6IIyCqRQKPQFSinQlhUaKP0VKLulYUOgzDBSdlogEEjixEvj7D10NO3YziR7kDgEEid2bM2znr33GZI8wvX74zk6gf5xPnJsSzqSYul57u99X5e2PoG2MUFPK+PLWazOBFZnH0Z7D1tOCbuTwJdy9JQUvjBFT80QyGn6RgFHTOMpOfp2lU2nxMAooq1P09dmOO0scdY7gPD4XrT1KdheJDIKiCv7eKJ3ML5g1Euozf2c6zXYdKv0zCJqcx/bQT2+WDPyv6F9c6VMPIMwZhhas9hCdnRzm2FgZYm0FKEagzS33AKeNIUjTCCtXkVPqzK0anhSCnX9WuzuPra9OBhqH7+SSKlxxlvAl7IYrf0MrQKbdryx9sQsW+4c2/7saHucYOAU45NmJb4AVFv7eKI/hyUkGDpVzG5M8t90ZugZVYSVazgbzRIZBU4Hsyw/fAXnoiUivcLQbqC3UrC9iNK6ioGTR91Isu0e5EywgK+mYiCmXiLU4hmP3kpzJpijbxeQN67B7KRjOr5RItRzhHqWnpXFVabiNoqbxzdihaKrFnCUPIFRwFFTOOp0fIEoJWPThZlDbu0mtDL4RhJD3EegT+MqE7jqJKGRQG1dg6/F1f/ISmGJcXNoxwSiNK/FEvcT6im2/BJae4JQz+Epo6/nCBYX6jnORo3RSWWGQC0Q6WW0ZmK8w992FzC6aRwlT2RVCfQyhpAmMqv07TqeWsRVc7habgzRtOXMb/y675bx9CyOksZVY2DozrSlZ5cIjDyuliG0CmwGtVhJKk7Td8qc7c8RWgVCq4CjZDCEJFvBLK5axJbzWFKegVshsor4Rg5LShKYeVw1Q2Dm2QrqOEoWR8kSWWVCqxQrU9UcQ6+OLWdQuylcvUhgV/GMMo4WhxehXUPtpvC1Oj1rLlbzSeW4/qzV8dQanlrDkUuERh1LLMShhVZFWp/GVcqcGxzCFNP07Cq+XsTTCvSdGoaQROskGHoz8YxFz+GYKVwvieslcJ0Urp7GU7JsGXnM9b2EUhJf2E8o/4TOYxdjrn+U7mP/ws8P/hEPzP8Oqz/9Yx6ZfRorB1/E/blnclvid7g1fR4/3fsnHNrzUh5a/AjaQ9dg/zLJof3/ybc++RbS11zG0UqNn91+A8fax3j4xAOEJ07AgyfYnrmZw5/9Bo894y84/pTzMZ/xBvp/+gE2X/xlnJd8Ef8Vn2DjuW/E+r3fovWO96DNHuD4772B9p+8lHv/6jkMf/8F8KJ/QT3/Ys4+9eP86vmfJXrlF1Bf9GGMN30O6YJP0/k/r+fc3C20f3qAu/7kFbSe9joe/tv3c+sr3kj+gmdy9AvP4qGLX4z88Rfzi1efB994Pe1r3sSJxQt5tPwclOLvcSL129w39RQeO/y3dE98itXHL0FuX85An2SoTuLIE9jSNLYUB+2WlMPoTmGL+9ly05hCBkPI4KlFlFaCQC+jd1IY3TRaO0nfrDC069hClpMPXYGvlOnpM5jtGHAXSGW27AaBnKfz+FX09DwDo4LdyaCsJuipVbasBnYnRefxXURqkUipYG7ksFolhmaVoVlHXk6grqQZ6PP4YhlldZJILTKwKgzMKtp6ErOVxxVKeGIRR4gnEH2rgtaaxlfLOFIRS8hhdJNxc8fJoawk8MUyPbWGL5UI5CKhUsQVMvS0IvLK5BjoaWyksFpxAOIKebT1RAwplEt4UhG9lcbsZHClWNeqbiRR1lMjPWMVq1vAFopYnTy+HLctbKHElrOI3S2irKXYchYJ1TraRgZPqmC285idPKFWZ8tZxJfjt+NJFfrmLLqQwJRSBCP9c6QXsbvJUeMxh97agyNM09eLo897CquToG/kiLQUwuq1eEp61FqqIK/vxehMsu3X6JkFhJV9mJ0Um+4Mp/3GuL3hq1mMziRWNxuDVJUyZjsTqyWVEj0jBjg+Ll5F+baPkLjlIn5p76c1LGNZZXrrWZ5YLhBai1ijk/6zg8NoQhZTyhDZFfpejdCpoIspNCFNYNRwpBI9bRa7VWKoL+KKZXy5iidVeCI6TKDUCOQqgVLDbOfx1BqROYsjV3DlCmorS2TO0rPmkDfSqK00gV7D0+KwwujmONu7Dk+tIG8ksJXMOLz1tTyukuFsNEfPKOKIKXpKDn/0Pd2zy6hKlv5wEdOpIqt5ntiYZyjPsq4nSd77IX50x79w57kr+M4tb+And72Vj9z6N3zx5jex6+YPcNND30U3ZxA20thynp5bpS+m6Uk5AqmAtJZAaeXxzXkiZwldrODIeQwhi69VcZUqZreMI80QaIt48jyeViHQq+jdLGorTc+awRRyKK0UrlIm0ho4QjlW4so1TnvX4St1zHaBobUQn/p3SxjtAma7EGthtQZWp4jVKRKqDTypNppMVAjUGYbWIvJqGr2ZxxVr9PR5PCnWozpCCWklblUN7QbyagptI426MT2e3ZqdNKFWY9NejPWmcgW9laVvNDDbORyxhNXJjwKI+PlZnSK2EAcRnlQda20toczQWcLolGiemMLoVHGlWcxOHUecjd92M0+gzLFpHSZUFnHFGcx2rDT1xDp9fYFAbmC2SjjdKq5QI1Ln2HYOjvgkZVx5np55GK1ZR2tVGNgHCPVZQn2BQJtnYF+H1qriK4tY3Tk8+QBGe5aBUcCWsoTOPKY2j2kcROzOoUmLHF76OuXdH2Pix/9OrfxlMuVPMHPks7SVCmsrsxSnvsXx66dZ2PM1dn3jP7jx4D4ac1dx7MFZbs1+ny///Z9z9etewZf+7kUczl3BvXfVmKlfzQ8v+ySV7PdorfyUjVM3k534KhNXfJw7F6/kSOkylrLf5e7rE5x6+AgnTxxGle7j2M8XWKxfQT3/LQ7P/Q+zhS+y+0f/SiX3I04P2gTOGp3WMRxLQtW6GKaC7VsErjeeNOzcuHtOrPB0bQfHdEbGj95YN+q7QWzy+LX5hmd74xaFZ/sjWOYA3wlGgcWodRH0iIKYVbGjO/11VelOK2PHMrID+NzhQ+zYSXZYETv3roHnjZsR/RF3MZ51jBoUfkA/6jHo9cdBRTh6/WAE3dxRmfbDKAZlmlb8XEbPux/22exvxSHMqAGy8ziPc6c5PewRuiY938a3jbEm1LcNosAh8CyGg3Bk8Ogx6PlEQTyn2Gkk9KNwHDTsBBM7QUXoewz7O0DJnZe/OefYHPT/1+u4bA56bPV6sRp0pAXdCRb6vkfg2LiOHk85fBvfM/Fdk17oEoXOKLxwx/yIX39/cWvCIRrBMUPHHkNBd8we/cAf72l2kqWdfc7OF29z0KMX+pi6OuZi7AQjO6yK0B8FFKP6TwzUVPF9gXvurbFQuYxD5a9TnvgilvILAl/EVFsY7WUCR0OV2xiWhGx06aotuuI6zfYyQmeN5bUHELoPYAi388u7JjhU/hpz2S+zWP1vXP1BxNXruffALn78H3/PrgtfzI9e9jSu+88LkG/7CbcsfIHbFr/N7YtfZ/dlb+RI6cNcX/gA1+ffyx31i5j6zl/TyL6Lvl4gkDM8dMelzKTezv4f/Q333/IphJP/jdZJY8sFWif3suUvIKxNojSThEaNvh3vdq1ubuyQ9+QSZidWmA2sBoFcwhcLuN0srpDBl3OYrSmszjShksHqJPHlHH2jxJZTIdKyoxnGJK40zaaYwBcn8a0UurKf0EjRfvRyhkqKvpTkpg88Ayt7EZzcxRNhEctMsOmWsNuTbHlVftVroG3sYWDmGVoFPDnBwMwTqCmGdiG+EFMK9K0SZ3szuHK8d/Xk3Mg4MR1T4a0aoV7G6KRwpBxbboPOyd0MjSc/xm1nFlfIEKkFPDHNGW8Gp5siVHL09CJ2J4nZnmbTqqJtTOB0k0RaCV+KAxW9tZtQSxEoKbacKmsP/wRfmCKSk4RKCnVtD44QMxFCvYgtZjA7+9lyqhjNBOpqAm90Uep0s7hifHI+sCs4UpZQq7DlznE2XGDt0SvQ2vs4EzY4HdSR1/eM1Ww9s0BkxEHEdlDBkWKI5rY3y8CqY3aT9KwCm16JQImbLYEaq0p3ggpXnIw/HrlKqJSItAK+ksKTE3hSgkjLoa7vR1qOIXFn/Vm2nDI9PUtPjy+OAjnW6p0O5oiMAvLGbszuJEOngq/kkVYniYwcbC1hdKawhCRb3gyhVkJvJbG6GU4HdQZ2Ca01Qc8sseU1OBct0jx+DUY7FVeajTxa51o2vbi+vO0ewhZiuNqWWyPQikR6hTPBUnwqpuVjY4aVpW/W4p21HvMytrzaqEqcxdfS6MI+THGKvlMZ1WoTeFqOoV9hGMQ36o6SxlHThFYOtbMPR0sQ2VkseQJb2kffTmPL+/HUSZTWrlgZa6XoWSlceWrUsJjCVabx1On4tN7O0TN3DBKFcVihbOxla3SRrrUm4pBCy8fBl1kdKQmr6K00kV6j79RR2wkiq8qmN4uvl1DbiTGzYejV0TrTmGKKTX+GgVvDljOEZonQLGFKCSw5OQ4U1PYEgZHndK+BKSYwxGkiu4glJ3HVDGpnAk/PEllx00QXJhm4ZUKzQGSXUdtTRFaVnl0nNKvjBoqrZtgK6qNwIk3fLTNwK5yO5oisMno3gaflcZQsm/7M2P7h6kUip4ajFdkM5+i5MzhagZ47E08/tDqeWsWWYjVeaDSwpRKBXqdvz7PlL4wCigoDdxZbiicqPWuGLX8hbnSMLvQjq4IhxG2QgVuj71SxOyn09iSnhzP4XpZu91ocO8tmNIurFbFXywzlKpEwgb78XyiPf4TVo2/ikVtfzC9u/jNO/PS3OH7k6Zw48AIeX3ouxxefytHKedyR+BPuSvw1t0xfyLGlz9G89UoemrmMPZ+9gMN7Ps+DBybodR9Gvftezp5aoXfqJAQO53SZn/33Lh596Qfxnvoezj3/n/H+4DWcfdE7GLzsQ5y78LtIL/k05/7hK/DKT/CrZ74Y4TVvR2o9znJjlu4fvAL9qc9D/t3n0fnLN+K/6FO0nv0B3Bd+HOGlH0W78Cvwj5ehnv/vhKUDcHKF7eYxbnz923Be+gGO/fm7efzNF3PH376Zn7/7rVx+4e9w53+8gNOfejW/ePF5PPia82h//+9Znn0LJ2+6gPuqz+LB+gtp3vJWVq5/B9GJSzGPX4rbvoxN5yf4+jVE5gSuMom0tgdfK2F2M5jdNJ5awNOKBHoZU8yw+uhVRGYVW8phihlMIUOolzA7KaxurCC1hTxDaw67W8DqFIiUWtxykHNEWg5HSNLXY06Q0y1gtbMoK5MMjAqRViCQ8yPeRIlQahCpFQZ6A6ddwu1UcdpVhsYCZjOD3c4gr+5ly2ngiUWsVp5QrmG1czEnScoSGRUsIYevVIn0BrZQxBaycTtKz2K3iwRSNX7IFZxODrebw+nGszynkyNSKgRSiUAuYbUyo+eXw2pn0Fvp0UyhNDZYOGJ+BGYebeelMq5UxmjncMUSdreAIxRxxCKeVKGnz4xumDL09AauVMYbWRJCtYavVLE6sQ3Elcqj1y1hC0UcNYen53GVLGY3EfMq1DyemGHLqjKwcoRqBqs9HevOzVFc6GwAACAASURBVCp6Mz7oGFq58fe9nTlHqOdGlp0kysY+IqOMr+RxpewI6JyMYZ1GEVdOY7RjGGlsPkvTM+oj61kJZT1Bs7ULPcpTuunDpG/9KEeWv8P6sMApfRLJzdHrlDljzBMKZaSTk0RqLeYOCDm669NYagVDKmEpFQJrFlut4uoNxGaGnrsEmzfiiiXE5SnO+AfYtBfGrIa+0cDXathSCUcu46m1ceMiNGYwhQJqO4XWTjNwZtFH07nIqhNZM4hrU8hyCtMoYJslVDGF0kkw9BsYQgqtnSA0lmK4orqA263jdeoM5Dm25DmclRx2WKLpTpK87f18+8DruPah9/BfR17Lj+96K3t/9g6+fuDvaJz6Ao84+1HCGSSphCVVMFsZ7HYKXSliKiUcuYTZydEz6jhygZOP/ITO+v64xdHK4msz9Mw5QmMOV6mjtQtsugcR15IY3RgcGugzmN0irlLFkStorRzKegZlLc2Ws4Qv15BW4vlD35hHXE5gtuNgwhUrSKupcUBhd8uY7SLCcmIcVginEqjrWXr6HI5QwWgVsLsVXLGKI5QxWjkcYWdqEdtd+sYcjlDAkXIY7WnOBHOoG9M4YpFIa8RWj3YOaWV6/O9kJ7jzleqoZVPHaOWJ9FmMVh5HKNM34nZFd2UaT63jqTPYYhV5PY/ZrTGwD2ELcfCx7R5EXs1hNKsE8gID4wCOUIlNIq0iW85BInUO4VSSSJvDE+vY3SpOt4oj13DlBo40i9FuMLCux5HmUFtFTKHM0LmOUF/EEmawhQaevIDRnsERF/HkJQZmHV+t4epzuNZBLOMgurbEbbdcRmL/+yhNXsSRuW/y4AMJHl+pcmqjgCg3sOTrWSp8l9sr32HyO++jPvllkhOXcN3h3Rx/aI47cpfziZf+MZf9vz/n4y95FncvTPH4ozfxo8s/x7VXfIkH75rhwXtmSE58jmLyEmZyX+OOQ1fz4G0pzM69qJ2jNFfvwzIeQxF/gdx9CLl9lMd+cR0nH1mikPwK2anPUy/+gANz1yK2j6LKxzH0DRS1jW3rmI4ZGzNsZwyRdCx7DI/0HBfP8XEtbzzvCNwAb8SoMDRz3KQI/YhhbzhmVoReiGt7uLYXAzRH05AdtWk874jGDIxfb1v4zsgO4oY4pjVuVUSjw/Qd6Oeg1yMYWUF2Zh07H8tmfxD/vdEhfi8Mf20S8qSydNjrj7WlO+2LHRvITlARjsKIQTSgHw3ixshoAtPze/T8HufxxBm2BxGBY9IPXALHJHStcaMiDBzCwInbFKNGxeYgZHMQMuzv6Dl3btifbEnsPDYHPfpRyOagPzZ4xOrOOKjYmUoM+z2G/d74xn+H9XB6OIg5GJ5LYFvj5kPkOrimgeuYMRwziJ21vmvhezaB7xD6ztgM8iQ/IviN5sNOQNH3fULHYRDEL3ueR9+Pay47WpZ+1BttdOJGxbDfH+tJPcfG0JRxm2InwIkbHE+2KUI/IAyscaPi548scnD++8znL6H9+DyqdBTTbuJ7Ko7SRDPWUfU1NKeJ7rdY7z5CV3oM32uiy8dR3Uc5sXoDunoreucgtdRnWCx+leTuz/DgXXnay9dx5+KPSX/1nXz5r57CFa96Gj+99J9R77yCQ5WPMJf6LAuZz1DZ934Olz7CXOKdTP7P33D7zEXcVHwfS5m3opy8DOHEpRyuvZnbDv0ru3/4Io4/cCny6jW0T+0bX4CfeOgKQqPG0JujdWov0vr0iGRdRWsm44saKdaW2kKeod1g06oiLu+mrxc57dVGNo8ioZbGlaYw2wkGZnwRZ7WncMUYrukrSQIlyUBOECnTBHoKQ5pAbe3Ga+3FPvYjhNsvZeW9L4BHryVQJxBWrsBd300gJ+m7JbTVPQinroL+LHpzL8Kpq+ImhZLEkxKY7f04Yh5fLeDKaYSVXbhKErU5gSvnRgCxFKEWX6yKK/twpRxacxpfLWJ105itDJ4Yk9ftToaeVsIV0pjt+JRH25jA7iSJ1AJng1m2nTrtE1fHJgyzgtVO4ghJzoUz/Ko/gydPx1BPKcPQrOK09xOI03jCNAOjENs8Rmq20CgR6WmsziRn/Tmcbg55eQqjmeJcsMjArKA292KLSc4Ec6OvUQqrm2Lbr6O3943hY0OnjKdkCLTc+GXfKuIqE/TtHAM71m3GfIgMW36Jnp2mp6cZmFlCLYknT42ZFa40iSNOECl1nE6eoVll26lid6fw5TQDo0zz0avpqXVCpczQqhKqGQIlhSclGZglIjUGj9lCrKAbOEVsaZqeWSTQ4s23IydpnbwSzlxHqMdAyBgQV8STCwRahtbjV8LWElorVom2Ht/Fud4SvlLgjH8wnp1YWXpmkUibRd+It8NDu0qg5egZJQI13lX3jApaaxJHnmbTK2B1swRqmUivEOllPCW2few0FVwtMVKRFlBa0xhCOj69MrKY8uSoDTAyYJg5TGkK30jj6QnUzm5CM0mgT2OJe/HUKfp2BleZRG1dg7xxNT0zgynsx1Wm8bUEW34Jo7sPT03gyJMM7Ljp4cqp0ccfN2YsYTqGp2p5ekYJR8qgtxIMrDpDO66LqhtJ+k4dS8qOHwN3ZmQuyeEoeQZuLWZS6KOHETcpPC2Pp+XHvA3fyDHwKphiDAyN7CKbfg1HjUMFV82MA43AyGMrKbTOJH23RGDmRvyKzMjaUcKWYouKo8Zv21FiU4ouTI3nNI6aZujVY07FCKbpaXl8vYCr5lDbU4RODd8so3SSRE4dzyjhaAVCu0bfmyE0ZuKTOXOG7WCJyGqM/jvea3tqCUvM4SqxilVtJTkTLTF0ZwnNGq6axVEymGKSyC6jd6cZejUGbhVLShFJcUV/4JWxzDSSPIWuZzH1ArZRIdyYx1/L0Hnoizx4+O945KYXID30Yn55+Lc4unAej1x/Hs1bn8fRwp9xbObZHD/wOzx64P9y/bXP5YYr30Hzvqtp3jFJ9b8vZv/n/53bMpfTvr9B65eHsJpHQTfod5vojz/KuQePccM/fpRHz38vv3rFF+CPLuLsef+If97fwEvejfOSdyC+4iK6L/04Wy/7Aub/fQcbT3khx97yYVqmgKy3GV69j9Xffh7+M/8W7e/ehXb++5Ge+15406VIb/oC8hu+wLnnfBy+WsQPTCylTdQ+ybGrrkJ92QcRnvF+fn7+h1h+9od4/DWfY/qtLyP/2qdz9B+fhfeOv2TltX+I9fnXcfjDT+fe7AUs3/RGHl38B6L7P4p/3yfwjl6MfPQj6MufQlj7KOLal7C63yHSdxGqk9jdJJZQxJFnMIQ6rhqHh75eYjucQ2lOYYppAr3Ept/AEtI4YpZQK43mC1X0VgZPrsDgBpxOHruToa+X2HaquGIKpxsrRbft+ThwGP1cGJhlnG4ap5MjlOtsmkuYzRxms8BZ9whD7SB2q04gNgikOnangNVO4ot5ArGM1cyjraTpqXXcbhZ5ZR9WO8fAmMNoFlBWswTyDJ5YRl2fwuxM43arBGIdq1nEbObpaw08oYTbLeCLMRvD7eYxmil6WhWrnRmDPYMR+NMW8iM7RwNXitlAsQmlGtfwO3lcsTSCZ8YBhDuyIZidHNLqND1jhk1nHkeMORahViNQKqPXzxGo8edVa8anzfGNXB1LzuCqOfzR93ZHTDMwy1jtRMxg0mINty9lRiysMk43bmW64iR9K27gOVISW0rSMwv0zCJmd2rUgCvQH01JQq1ANFKfWkKKoR0bW4x2hlCtxNYHvYot5DA7WXy5xECKLVmikyZ384eZuv0iSg9/lsOtb9GiStTJEbZzDOQKXqeA1c7Hs45OEU+u4ysxqDDQF1A7JRxtBt+aQ2xnCN15XLlEqMWfx4E9i69U4odaxVPKuEoZSyoS6DVMIc+Z6DpsqcjGib307Vk2vTl69gxKM4HeSdMf/doSc2x6c6hqHtuuoso5LK1IYNVw1VJsebMb2OphLPEArrhEICwwlJdwVopsC3Nsdxv8cngNifv/javv+hc+WXgBqZMf4vIbLiB19/s5dPwLnDKuxn+ijrM9j+42sPQGjlTFaWbZkiuo+iydVh65lcGTC1hiivb6tfz8ke8i+2k8ZRZPmcUWazhSDb2THwXFNUKjjtEpE2hz2GINW6wRGQvYUg2tVcTX4ht7V6zQN+Yw20V6+iyBUscVKwzMBQJlhkCpo65nsDpFAqU+mixU8aQqW85S3MaQqgRKHbNTwO6WCNU6dreIJ9XwlTq2UKJnzIy15o6Yw+ykcYQyejNNpFcwO0kcKYMtxFOMQK2Pgz11PYZeOmIReS2BK5Y47S1hd8soaxlCdYbHH7wSbSOLI5Tp6XOEaoO+PcfGiX2Exiw9cwGjU8aVG3jKHK48iy0UccUq8mqOSFtC36jgijN4UmxP8ZUGequILVSxu1UCdRZXquNKsTVE7xTxlAaeMo/WrOMrBzA6NUJ9AV9rMLAPorVKyOtFbHEWs9vAk5fw5CVsYYFQncORG+jiLJqygOccYflkknvv+B/mKh/n5sOXcOLhBGvLi9jWvRx9YJojB77JzYvfZiF9CT/+0t9zY/HLPHrPFNctXs7DxxocvTPLPcUf8a03vZT6B97JNe9/G7fV9jFf28P3LvsM+anv88t7F5nY9TUOzn+dw4vfZqb4FVaPz9JcvgFZeADdOIlurSNLJxGFx3HMFr7TxXeatDfu57GHD3PrzSlK2W9w31157r69gKkfQ5aO43gSlq2h6zqu7cTTB9vBMkxcyybwPALPw7HssY1jh09hGzaBGzMopK5M4AY4lhurTH8NvBmN2hKe7Y95FDtsitCP396TsM64SeHZHpEfPWkFCeMpyvjg3fUY9PrjFsTOLCO+b32SH7ED1oyhoO74ID8cgTN3uBU78M1hr/8kJHM0HQk9H8swxyGK7/jjwMIfMTX6YZ9o9DiPJ86w1Q8JHJNBGDMoBqHLZi+If9+z6Pd8Qt+h3/PpRV7cqAhdfM9ic9An8BzObG/iu84oeNjRfTpjsOQOcLIX7jQw4hbG1jAOMHZaFcN+D9+1GfYjAs+lH/j0R5DO4cgwEroOgW1haSqeYzHsRyN9qT3eBMWQzTgU2VGORoE3np2M9aU7Ew/fG4Myg5HdI/LcMUhkh0I67PXH6dOg1xu3QExdG7//nY8vDlziL1A0SpuGvT69yMHzJCyryfU/naRU+AqlxCcZundjGg9iOqvo1jq6dBLNegzNPUFH/wWSc4zljTu4864yYuceTOkBROc+Hjk1iygdwtYOc/znUxSnLmYm+zXuvnE/y8fnufvwLi774N/wpZf/Lj941e9R/ND/487Ef5DZ9WZ+fvOVLGX/k7uv+y9uaVzM9ZWLWEy/ix986c/5yoeexlL6zVyXfwM/nb+ApfIrKSf/il/e8yn01l76RoOBO/uk2krIIjcThEYNS8xjdLM0H7sWZT3BthfDwVypSN+cQd1IxFXR1hRDs4zTnUZevRZXnCYc3cja3f0MzSqhko8vIDtT9PQ8jjCF3Z1g0y4QqVP01SSeMIUlTtK3c6iP/RA29nPDN16O8N6XwPFdrOm7Gfh5/BO7OOuWsfU05+wKm3ZxNCNJcNqroDf30jdy+HIcVjhintP+LMrGfuT13TjSdEwC10ujbW6SoTOD3k6OAwqjnWTTmcFTCoSj0yirnUFdm2TLrmN3kjhC3KTYsmujQCI2dTjdFGf8xvjvbFp1nG58sdU3s/jyNJGWxRVS+FKOX4V1PGGKSM0QKhkCJYstpOITcKuKK04ytArx57CTQVuP5zVDs0pPK+DIidgZ7zXom3WE5f24cg62DjBwimwc/zGRWeBXw4XxVr5nFgj0XKxva17FmahM38rHJ0ydSbaDKqawj8CYxuruI9JTBGqCs2EFR5xgyy3Q09M44gRDYx6zlWVgVNl2avDE9XjSCC7VybBpzhGpFXw5PhnzpAR2d4otpxorb+UiemuaLa8GwzmGTjHeIetlzgSLnOvNorX20zOL9MwSlpCib1V5on+AQCvDuYOIa9fgKikCLUvfKmO04xqmJ+cYmPNorSkGToG+VYbBTQTyAqE6g96axhKn4yqwksdXi+jtxOhmP40l7sWV8mw6DTy5MA6vPDkOv4ZOnYFXRBcm0bvTI7ZBCVvOYIpTuHpyZADJ4+lZtsIqpjSJKcV63ciOFbCtk5djifvg9Cy+NjWeg2wHBQI9idHdR8/KxuGRlUVr78ZVpujb2XhnLcVhlCVMsx3UMTqT6O0JzoQzKBv7CbQ8Q6c2CuES8UmQOUOk15CbU0RmFVPIoLWTGEKaLX8OS8piCpkRHDODp+dRWpOYYoq+Ux23F073GkRWEWFtN66a4XTUIDQLSBt76Tklhl4VvTuFq2YYuBXODeexlRSumiGyi5wbNtCFSVwtjaOkOTuYx9PiPfWm3xhrTQMjj96d4txgfqw2jecgaQwhSd+p0rMrPDFcimcfoynJZjiPZ5SQO4nfCCksJYdrlIhGVWJfr2BJBUwxj6OU8LUKcjM5Cm8aGEIGpRVvxD2tSM+u42klLClJaBWw5CTi+h62whn6ThmpuQ+tO8k5Z4ZNq4LWnUKVEnh+hTCcodueQpOz9IUpVu79NKfufBuPHDmf9dueyfotT+XUkd9m4+an0r7rj3iw/jusX/9Cure8BONnryL7zfO4N/823AcmWL/vGq749Bu5fs93OXnzLKcePIJpPEw07GCqKyxLJ4ksicf3ZDnyvH/i7KsvYfMvPsnp136Zx579r5j/5+3Y572B6A/+Dl7zIcQ/eQviM96H9NT3s/mnn+Cxl74djq2id0QiTcPVlhGn99B6/ut54lUfZOvVHyM672/Z+rP38/Bfvoczr/wi/usuhU6IYOtYvQB3bY0nums8/Bf/zOYfvwv/FZ+H538V88VfRXnlRXTf+W/ccMGf8+DHXs49/9+fMvzqW2h+8C8QP/MSWt//K7juIjZv+wT2/Z/EOfWfCI9+gJWjF9B5+AK6J/+dzvGLMNa+hNv6HkF3L4FcxBZnaJ7K0VnZjavmiOwKgVHCEJKYYvz/jKvmMLspLCFNz6iOWwVGOxvXpuUKnlAkUsqEagGrM43e3I/diW/6iQ7RU2v0tSrq2gRDs0KoFPDEIkNjnnPeEbS1DOpqlm3zEPRux1ivoiznOO1cx7a1iLE2hbGe5Jx7kIEySyTNYDdz9JUqm0YNs5XDbpcY6Iu43Tp2q8yWtYDRTCGt7COQGvTVeaxmEW0tg9MpESn10bwkwWl3nkiNmxY7TYpIrWB3sqir02OtqjuydjhifnxaHOlxMKFtpHGlEpvOwnj+EatJ6+itFMp6IoZIyiWMdmZkWykT6TWUtWkivTq6uSvE4ahZR1qdwpWKdFb34OkFAqOI0UmgbkzQN0o43RS+lMFo7cFsT7BpVTjtzo74WAXM9n6klatw5BSunMYWY/X1DnhzhzHkyvHPBVtMjRk9WnOKnlHhbLiA1c1idrL0zZlxk8Lq5tgewVAJDnLq6PfZ7DfoOAmue+iL7Dnyr8w9/gVS9/8Hdx77Li0zTXjmAE7QoN1MEugNBsYCodTAWa/jbNTZNg6hLmfxpRqeXGXLW0BtpVDbafp2A1+rYAo5pPVpIrPOwJlFWp/GEvN4apmeNYO0Po3aTiFtJDgTHYhNbZ0kejfFmd4SfbtOZFURVmPl9NBrsOUvYHQyhHqVLWeOc/4i2soUoViE4ACGvIirH0QX6zhaA0XO0xSmEawsG0aC/ff/G+VTnyb76Mf4n6U3ceP61zmmX4vo5fAGcwjLV2MKCXQxiyaVsLUZmsf305dr9IUiemcGS5zBlss4Rp61zjU81Lqc+Qc/y+LxL9NdzrHlHcESathilScG1xMadcT1KTytxMA+iKfMYrQrOFIDW6zHJgt1Dk+ZZdNeJFBnUNYyuGKFs8EhPKmGvJoi0hqci45gd0sxJ8SYG4cYcThRwxZi9kqsIC1jdQuIK9Ns2vNsOYsYrRxaM0Oo1kYtm1j52zOreEoeo5VHb2WIjCq2mKZz6loGVh1HKKBtZBGWpwjU+P3sTD5CrY66nsJoZVHW4rDDk6pEWoNAqRModfRmDkeo0LdnkTdSdFemicw5zG6Z0JhHbRbY8g4zMOfQm3lCdZ6zwU3IqwXsbg36N8LwRiJjAXk9R89c5Gx0A3q7RKjPYwlVfjW4GVeOQ59IP8C2dxO2MIclNJDWcpzrXY+wkkFvV9jyjjB0jmB2GrjSAo64iK8cxOrOYorzeMYRbPMwgXcDjrnIfO0TfP5Tz+GOWy/BVBeQOzfx+CPzzFe/ST3zGWYSn2D6h+/i0o/+Odd++wLuuf4H7N39ESr1b7FybI4bJ77O1157Phf/4VP4zMvO56FDRXb96BLqpWtonriLB++YpZj4HnuveQ/59CeRhOtQldtxvUeRtEcRtGU2hJMInXXazTUcS6cf+QidNVRlA11f5f77j3CgcTn55KUU0t9CEu5DkR/Gcdooagff9/FsB89xMTV93KYIR/pNUzewDXvccgj9J2cfO2HFIBriOz626eBY7qhtEeGNmxQhvbA/noPs2D58Z9TEGNk+Qj/CtdzxLCTwQjYHW/gjrWjoB+PnthMw7BywO6ZFL4jbFztzj2DUwvBH7Imd3/ddbwTIDMYAzp1wYnMwxNSNURgSjA7+AwI3RFN0DM1ka7AVBzdeGAcrUT+2fvDEGc5s9gkck8Axx/aNrX6IY6gjzoM7ZlP0e/5oAhIx6MXNgR32xA6AMvS9cQjRj0KG/WjcmIgtHk82L3Z4EU+2MMKRLSOei4ynGKNAIXQcBmFA4Nj0/d8kkIa/5m/tjf2szqhR4Y+DFM+x8V0n1ol63pMzjzAYNSpGLYsgrsEMev1xq+LXNzdxrSXmcgz7PWwzDkjiEGRn9uGOn8+wP4i/OL6J58nI8iluumOaQwe/x/Q170PrLCArt9HfXsfyTiB27iPs/RLTuZ+uegeifherzSOUit/k6h99mFr26zz6eJmudABZXmR9ucCxo/tI7P4QC6Wvc/eNe1g7dYj1Y/N872P/wDfe8Kfs+afnUvrYy5n7wT9S2fc2jpS/xH2Hv4N2Ks2Je79P5uoLmU2+mzsWPsNDN/8Xv7jlYm6sv42fLl1Idv/zOTT7Bh65//N4Sg5XrNO3G8gbCdRWir7TGEGbEjhykb7dwBULnPrFT/DkIgwO44gFhOUJNp25GHZolom0PNrGPqzOJJGWQVm/Bkec5LRfwmjGTAdfzmJ3p9l2q3hSAuHUVXjyNKa0m746jd+ewBUTbHoltrv7CW++hLs+fT7cuptzG5Mc616J3NnDr8QMgTCNY6RRV64hVNPY3Um23TKelIhPX5QkrjiNLycZWDMYnSS+GtP4HSmB2Z2mb1ZipVhzGlvMMrDrWN00Z8IFHCmHLWRYO3YlVjuL3ckx0OO5RV+vECh5QiVHNKqomq1phmYZu5PEkzIESgyYlJb3jIOKSMvQMzJozd1YnUk8KcMZbxanvZ+hnqOnZvDlNJGWixVtepGeWeFsWKZnZJBX9nDGm+NcsBhDTbtxK2HTK7Pl1egu7+FMsMhpf4GBXUNc3cOZqM6ZcIZAy6Fs7BvxKgqYQgwpMzqTDN0MtjRBoGcItCy+msUSpxg4WTwtbk0ESiKGnLZjyGmkp/DkqRh+qtbZsmfpaUWaj11BpGXYtEuYrSlcIY26muRcsITTTWF1JnGEKU57VVwhRaDEFeNfDQ7EVoTOfrb9KgyXUDcmY9CdnORs1IjnOkoWeW0/m+4MVjfN6WAes7sPTse8CV9Ns3H8xwysMpFR5Fw0j7gyBZtLWOJ+Tgd1Ij2GUPWMmN9hi1NsuhV8NT9iVRRihoeWwFMnsMUkfatMoOUJ1PxoJlImUIvxw0zjG1m8EazMUwuEZhFbSeIZKbajxmgSsR+9O4GtJGJTiJ1B6eymZ6UZOBnU9jX0rDSGsAetfQ2BkeB0VKK7ciW+lmToxOBNrb0HX0sQ6CnORKPZjpSkZxXpWcVYuafEWr+BXY5rznoRV86OPr4yPaOGr5QJtRqeVsSSsvTtOoaQRu+k8LQikVUlNCqI6/swxRRnBwts+jO4ag5DSOJpeXpOBWF9N56exddzsdVEjVkVnp6l55TwtPjPtM4kp3sNek4JW07haVnO9GdxtQS2Mo1vpOk5RSKrgKvGlpHtcJbIKiK39sVqUz2L1pnE07L07BKRXcTXC4Rmib5THTcpAqNIZJXjpoWSQ24niJw6m+E8vlnB0YpEbh1djLkGA6eBqxSxpDxaJ42jFBl6cyOKfgFfK+KqeTy1QGCUcdU8rprHUXK4aprIipkkkVVg06/i6VlcNY2rZdh26thiBk1IYmhZXLeM6xaQhb1s9Su4zc9x79LLua30NI4t/SHHF36LYzPn0b7x2XRvegFrN76Ye4rnsX7zM7k7/7ssXfl0bpm8kPDRPXTv/SH5n7yZ6o/ez7EDUxhrR1HdUzStE6wLxxl4Fg+vPsQjX/oR7We/F17+Vc696NPYf/1pem/6GuGrPof2xkvpPPedDJ5xATzrbQx+/58YPOvD9J77aaLzPwPTN+Eur+OrJpuyjrtt0Tx+L+q1E5h/+lbkP3g9nPdmePoHOP2cf6f14ovgrhXCdRFHVDGdgF5LIdQlfvqqtxP97usYPP/tnP79d8JLLoEXfoXHnn0hj7z7nym94enMvv4pPPa+5yH923O446/O4+7zz0P+9At54vDH6Z/8MsLqJ1g5/i+sPfgalKOv5OHbXsbxO16N+It34S5/ltPKj/E7uzG7adRuCb2bQOtM4et5bDmNLadxlAyWlMIQk/TMCq6Uw5XyCMv7GVgNrE5stpBWEoRyFU8soG1Moqzuwe5Ms+3OEMol1LUk2848m9YM8so+9OYkm1aNoTGDuppGXs7wRHCYUG5grJcx1qtsGocJpTm6x6dQVlIE3TzaSgJjNYP42DR9aZbmL3fjNLOcEGwI2gAAIABJREFUdebwuiV6SoP1X+xh27oOr1ujp9TpqRXsdhL5VIpArGG1CvwqPIzZzGC1s/T1GgOjhtlMESplzrgLOJ147jE0ZojUCurqNGYnQ6jFPwtjc0iOTWeOUKugt1LjGYctFAnUGoEa2z5csYQrxeyqQC2jrE/FdggxPwo7cjhiHk8u4EoFrG4mtqAopVE4EL9fTy9giClcNUfPLGF2EjhCmr5eYmiWccVJAiWFK8RGLl/KjaaWOVxxku7yLnpmIf45p+dGwW0SV4lDd6W5h0BLj60f8vp+HDE3hp/u2E1CrYq2kURrpsZtkqHdIBLL9JUyoVZEE6Zw7DThMM99D3+ZuevfR/6hz5G7/zMsHfs60pkGy9IkkpojsOoMrVkG4gLuRpW+OMs5+zqs9Rx9pcZAiwMuWy7gaWVcrcTAnUXtpLDkPIFZpe82MIUsvlYeGz1cJQ5Jfa2M2k7hKDk2/QaBXkLvJrHlLKaYRu8kcZQ81kaCs84sZ5xZ3E6GSCpw2pwhEvP0pAKdzhRBWMf0imhRnp9tfI/DK19j1x3v5sr73suuQ+9j9qEvcU/rh3T7RTpGBteZwVUbKOtF+mKBQMjhSUVsqYillpDFDJ5XZ219L/pyjkhr0OpMoG4WaT+RJ/Wzj1J67Av81LkKsxMzESJjkUCfw1WqWGL8ORl6MfjRFmcwuzVscYbIWELZKGIJNcxudcShiBkVZrswUnzGL61uCaMVK2IjfRZtI4u8miJUZ8aBgNXN40olXKmEJ5dR15OjeUeVLXcBs53Dk8p4cplIr9IzqrhSDk/OsenEkw1bKBDpsRlM2ZjAU4pEep2BOY/Rzo1bRGYnjyMU0VtZ5LUkViePtJIcG2GE5Xh6Ek9VqujNHKFZZ+jOYwp51o/vIdRnscUqrjyD2izQ02dG05Q6TrdBqCxitit4Uo2ePoMlVrHEKpG5wOnwCI48Q89aYuAcQGsXEdfSMVxTP0CgHsSVFvDVBRxpBlepY3arBOo8PfMggbaEJcziiAv0zSOci25H787haIfwzBuwjCM45mGO3vdjFmufpJR4D7948DsonQp95y6O3jHN3Tf+mNnsJ5n+8Tu4Lv9Zdl/2Br77uVdw68HvcOft1/Czoynk9SPcX/oB37/wpXzlOX/MN17/cm4r7+aWQxlOPnILjvgwxcnLKE5fxmzti5x4NM/K8iIb7dtoCUeRtZO0pZN01XUUoYsqyqiSjK6oyLKMJHUQpXVEeZW7b0nRKH2PpcYV3HZzCkN9GMfeQFPbiGIHx7TwRjfurh0DK2NOhTuaRwSjYMEfhxMx7DK2eOxwKGJ7R9yO8MaBRDg2eez8/o5BxLU9hr3h2PqxA9WMmxUx3yJwR89pxJ/w3fgwfgd62RspRP1Ri+LX8Qc7AMydx86f7UxBdqYuMd8xHL++ZzsMe322hpuEvv9r4Ukf23RGc5W4MeLaHq7r47r+kzDNnm+P2RSRZzMIXRxDpR95RIHDoB8w7IdsDXvx9GMY0Qu90YTDG8E04zlFHDb02Rz0ObO9OQ4odiYfOzyK0HdjheivBRv/O6g4PRzEEM0dmKYXgy99yxoFCe5vPHY+cf2xJsUbPy/PsRn0wlGYEDMr+v/rEXnuk9OPwB/RWuOqijdSqYwVK34wtpDssDACzxmxMPwn2R0jTctOE8P3YvOHrq9zz/0F9u/+MPOFiwm0JRTlCFZ4FEW7E8e4i+ZymXvvvIoTx/M8djzPxsYcUucQu374byyWv0kh9VHuu+OHWPIcgXkdd978PW5Y/DYHat+kmr6EtZWbeOD2DB+98Hnsuei1XPy889j19mczf/lbSF3xBm6e+SLtR/Zz/J7LWch+kB987WVc/rW/5gdfeSW7//sCfn7H11ksv5el6jtJ7X01xx74Cnp7P45YQN8oIq5NEZo11FYKuZkg0Kv07BnkjQTSxjSnvQVcqYArFccnJ0Y7jSsVMNoZ7E4aX8rhSVkGZhlPTGF3p3HFBKe9KlYnOYZP+nIavbkfoxXrJCMtjSzuoqdMMewmieQMemc/aCk60+/k2EeeA6dSRKv7sLUUtpYkklP0pCSOOIne3T+yfCQZ2jGfIlBSOMIUkZ4h0jJ4chGtNY0rp3HkBH2rgNqc4Ew4j95KYYtZXDmPrxRiV7iQwZPzDOw6WnMaTywSSCUiNTaDxArWBEZrikDO0jmxC6udoKcXCZU8fb1ETy9itqYxmlPoG9OYrSkGZgFfnsbs7MOXU6MmShVPmGJo5AikJPrGPkI1h69kiYzSqKY6wWm/jLq+F6M5/f+z9Z5hkh2Ema7Wd2187YsfvNcBr22MAzbGYHzZBQdsjM1iwICMAAmDZIGELCEQIEACCSRQnNihunKu6uowWRrlhAKSRtIoTOxU+eQcK3T3jMK7P051Sdx7f9TT0zPd1V01M9XnfOf73hdPzBEoeXwpg92NE2gZBlYJq5tiYNYItQqBVsTsxukZOV7tR/wHpTFB3yyy7lTw1Qyd5e0Rr8KMWAuBlmPTnWNgVlAak5wJqhGjQU/jipGNhcEcG3Yeo717HF6smzUCJR+1JJw8Vmc3fSPNy36VnpZj9eg2fLEA/X0MzcIIcpokVCM1bE+vYnSiyUnPyBFoGV4O58eMijN+lb5ZQK5P4EhpNpwaoV7C7KQjaJWexNcSWOI0Q7uAJURX0YSVnYR6gZ5e4WxYRW7ciq9FNHpXrEZTDiND38yhtaLWgafkcOV0ZM4wkvStSB/qyDPY4gx9M8/QLmEJCcxugqFdwVbjOGp0AqR3IzClrWQwxBl8I43UnERuTbHhV5Gau7GVOHJrJxthCbm9E72zi56VQmvvxJYm6a7ewoaXI9DjqK3tWOI0vpbEVSKgptbeTainRr8XxxTi9Iz8CI6aHin40uNbqBcYWBHzY4vF0TdmccToYDwwyrhqIQonjAp6N4WvR3yKvj3LmXBhHE707QpKK4bWjbMZzDNwqjhqmoFbpm9HzAilNYXWibEZ1iLLSWeagVuOworONJ2VHbhahrO9+dEEZJqBm0cXplA7E3RWt0dzGS1H3y4zdCs4ajrSm6ppNoLZMVjTlBJRUGEWCc1SNFMZTVQCoxi1PtQCgVXF0Yu4epH1YBFNSOFoUbuib9fQOxFAtGdVseUcnlbEVQt4WnEcfPh6dH+Okh1PTVw1N7KRZKJGiJJA7UxiijMMvRKBESlf1W4Kz6li6DlEYQrXihNYE3ja7Zx87D08WH0zPy38Es/PvonWHb/F8dqbeb7yf3F8z1tpPvheflZ+M4/kfpHn5t/FY4WPoDx1E6cfup4d17ybx/ZdxtL9O+gvP4m89iInW88j6SucObXEM9dNceLPPo//F5fy8h9cDO/9Lrzvm/AP32Pw3svh/d/BP/8WVv7gk8i/+jc45/xP+K1/p/d/fxHe9z3av/UZeMFEO73CabVJy5LoHnmes4GN6rVYPvcKhN/+B1Z//W/g189j/Vc+BgcewRHavKbZ9FULt97El3UMx+bk9TvZ+LNPo/3ye2n/2t8xeMu/4f7J1+i8/VyE93+MI+/7Sx758Lsp/o8389hFbyf/N+ew+s5zcC/+I5a++w78h7+A/OLnqT/zDwhH/grlyT+l8fg7WH34Tzhx5x9x/I73oD53Ps7adzE7t9JzM+jdGfTuDL6Rx5JTWCPoqy7EMcUEtpgZz/9cqYAvl8Yn4VangNOJTBxGM47VieNLaYxWPAqt1Vn62iyBVMRsxTFaMxHDSC6PyP4lQqWCJ1RwOlWc9ixmo8JQ24u6mkY4NUXYLSCfjGGuZDGW8/SFBbxmCWM5iXRiAreToydVEE5M05fn8DollOUY+to0AzWHXk8TSBETYNNewBWyBHIeu5uip0Y/u4xGCk/Ic8ZexJei941GiqFew+xkccT8uO0QhQ5R62rL+uEIxVGTIo8nR3OQiDuRG4c8rpTD7KTQWwl8pYBSn8GV8lETTS6gtRLjj7PFLPbIOmLJGQwh4roM7Sq+kqOnFdEb05itOHZ3ilDN4IlpfCmPJ+bQG9MEShpHjI1e86I5o9mdGUOFo2ZFDF9N4GspPDWFtLabQCtiC1lcqYTWiMChEUC1irgyjS3k2XQXMTtZWid3Ia0l6Wuz9OUSbiuBVZ/CEyJWkNi4jYPtHzDx0OfZc/ybpO69gIXHLuWRY9fwQv0W2nYSy52n0Uzg2HP4zjx9b5HAmEVuJFCbSUJ7FrmdQGzECK0qajeF0kmidVP0nRpycwZTzODrpQhuLOex5XwEPu5Ebbe+Xf2516St1yqtk8AX09FcSUzRXttFtztN0K+hOnlOrN2ONEyxbOzgrqe/Svn+z5L/6edIP/cF4qcu5LZjn+PRF2+i61SQtBy2Xow0qFKZQF6gp+xDl3IYQoaeVsYSMzhmAc0v8oK4g5NeHFvOs9LZTe1nX+HGOz9C7IX/IPXCV/nu3Ed4rpfHEit0lhPYYoXQWMQWy+idAqE+H7ErlBq+Oo8jz+Ipc2itPMJKkoG9D1uqIq2kcMUqA2OR7ukZrE4JvZljaO7BV2oIS3HWR/wKZS2NWs/wSnAHdrfEySO3ojdTo9C+HDFaOtkRqyY7Mv7MjUwuSdRGnKE1i9aaweomURtTKPU0ZjtLz6jiShkGVgV5LYZaT+KKlah11EhjdQsMzAV6eo3OqSmk1QR9Y56evoDVKdI9PUP9pQnWrb10TsXoafNRACHlCY1ZtHYGpZmOAKqNDAN7H546h97MRowNoYbVrqE3KnjiPK5YRa2nMIQKgbEHvVuhtZRAbubp2/sJrX2I9Sxn/EP0rf2ozQpKvYrVXURvV0ca0wp9cz+hvg+1UUJvz+KIi9jCIvJaBWWtysC9B9+6i9WlEmJ3D7KwB6FR5rF7ryW142PsrXyO5ed3Ia1UWTka5865y6gmP8PB6qU8fPD7TN7wzxws/Cf7y9/g8J038sDDu3j8vl3sv/USJs59Hze88/e4/kPv4dQDFeTmE6wcv5+VF+5iMfdjfnLNBdx18Gbqy3cQhCcQ1OdZrj+Noq/Q6h5HVVawZBmx0cIQFeS2hCyISJKEJLeQlAZHH9vLxC1XUs39iCcfK6OIR5DFlxC7y5i6hGs72IaJ94bZhOe4OKMAwLMjkKRn+yNehYNt2BH8cmTz2DqZd0wH3wlGb/0xgNMxHRzLjaYeXhgxL2yPfjjANmxM3SL0e2iyFk0/nIBhbxiBPEeBwlbrYcu+scWZ6PnBmCmxBdwM/Wgm0hu1LraaE/0wHBcGttSmW3wLb9TWGPYH4+AmOi8Oxq2PN6pXeyM9q++F+F7IOby8ydn1PqFr0fPskf0jCi1C1xqBKaNGxaDnsTEMGfYjRkUYOONWxNak4o3QzC2wZtSgeN0MsmUKiRgV4Sig+P9vVAyDgIEftSpsXWM9DOm50fwjdJ3x3mfrtrWV2aqvRNOTYDT78EdBhT363oLx3CN0nXEI0nOj94fhKGUaqVhc234dNBL2RkmTPW6IWIY2npdEcNEgCm7eQDv1HRfLlMfTj+PH97JYuorZ+PmceuZ2Qv8eBOUgtnMva0tZkrd/hMT2j1LNfZFC+os8/cR2NPEQP3twJ4vFb3MgfyH7cl/imYd+iNWd5egTt5OLXcj9h27g/oM/4aUX7uChwzN847Pv4xt/9zt8453/lb1XfpDlA9/mztznuH/hUnI7P0px979wZ/VLlKc/xU8PXY2yVKT5QoaVkwkef+iHvHjkNp59/AYaJyZx5WqkxlrNIDcTmEIOuZHAFHP4egVLzCOsxnDk4phRYXVznHr2ZjbdPQzMGmojQef0BG432sK63Ty+VECrxwjVAn2tSF8vYLWTIxVoikDJIC5vH8EkC4RqClXfRV+ZYb2VwGnMoDR3s7G6naPf+wuUi/+AU6u3EdZjoJWRmrtR1Dgbeo6wO0PoFwjViHtgtKLQIpqepPDlJFpjdwQAlXOsO1VsMY7WjhRnG04NYXkKvZUgUIuR9aMewxGz4+lHz6gQymU8oYDdyeAKWXwpR18v0VPzUUW1m6SnFTDbcVwxjbS8G2V1kkDOwmA/didNT8vT07Kc9ct0l25lw46uFm3ac2wYOZz2FD0lzcveLK6YxBHTo5PmLLawG3n1dhgsRvXjVhJ1bYoNu4LdncGVkyiNSdi4A6UeHzEf0pwN5pDrO+kZEZ9j06si13djCnECPYfRieFISQItQ6hHRghXKtA3ZrGFDC+HC+idKV4JK/hKHE+eQVnbztDKRiGFlmJgZjDbcTwpyRmvSKjF8JRJPHmSdTuLr8QRT8d4xd9HoOQJlDR2N8amU6KvF7A7yZ8LKja9Co6UQFrbzVl/kdf6B1EaE2itKV7tLzCwylhCCml1Cs4cxhayvDKoojR30Lcy6J0JHCmO0ZmGzf2ozUleG+xFXLuVgRPDUSaxxRShVmFglSKzhpHB19LYYpJNrxad8CuJ0Z/FcJTd+Po0gT7Dupujb2UI9QyOlGDdKWPKMQIzahdoncj84Wm56Aq7leFMOEdoFTGlBFJjF7owhSFOse4XEeq348jTqK0dbHg5TGGCnpnClibRu7uQm9tYd/PjJoXRnWTDKxAaKVwljtzYMWZU2GICozMzgspFDYtIh1nAEpL0jej/gT86IXOlIlojhacWRy2BfGT7sGfHjIr6ie3YcgZTTBEYRTwtjymmCM3SGGA5dCs4ShpDiGOIcTwtiyHGo2aFmsbTsqz7VQwxHpk6gtmoIaFnCc0CancXAy+Pb6QwpRhaZwpXS9OzCuMwIzDzWHJyPPkYuhX07gxKewpPy2MrGSw5jSWlx5yK8Vuzgq0WMKQsPafGwJvDUnIEVpWeWxsDMEOzzMCp0bOqhGYZV80TGGUsKUXPKmErGXp2GVNMjkCiBTw9j6MmsZU4PTuHb2QwpRlsJY5vZOg7BRQ5h23NYjuzdLsxFHmCnjvJpr+NtRcv5on9v8GDxf+TI+W38EzmzRwv/wYr+36XF+bfwiP5/8JLd/4mL+z/M0rXvYVHMv/E0v2Xcjj3ryymzyO5/dN0j+0Ho05/pcnSsy+gywJ0W3Sv28WTf/gJePtl8O4rsd9zKQ///sewLrqZ+3//o3T/5j/xPvQt5L+6BD5+Ld4ffYb1d/4H/O0PaPz3C3n1H3/A2m99jNceXyKwdOTGEqt6CzSf3qrIkt+FVoOTX72Kx3/7/bz0i/8P3JxnoHcwHBHr1BLy2hqvrb2AandZ0RTMZ0+z9u7zGb7t32h/8DJ4x7dwP3IVwfsv4uzfXsixP/9nHvrYZ3j4+1/j/tsuYv6bf41x2R+y+sXfQLv2XYi3vBsx815effYTdB74U9Ye/j3so++icd9bWT74mxxb+G2emX872rEL8KTvIXeuxZITI2hrDEdJ4WkZAiOHKcZxtTRmJ4VSj+ErRTbdReS1OL5coa/P87J/EKuVw+5kCZQ8Z71ZPCmFK6QJ5RKhXMFopjGaSTbsWYZmGWV1CquVoa/Os2kdwGgmMVsZBto8LzuHUFezOJ0iG9YCfa2CdHySDWWOsF3FWSujnkzzsr4fYzmFeiqGdGoXfjdHTyojnpjEaWXpywX6ShajsZsNq4bVThEqBaSV3XhSmkBJo6ztRG9OECplQrk8AmxG849QKeOJhejntvS67WPdnsdXyrhSxK3oaVXsEdjREaNafBROFLGFAlY3jy2kMdpJQr2EK2WxxQye/Lr+1ewkCbUiVjeFK+fGN1vIYAsZHCWLJadx5Axaa2YM03S6SaxWHE+KLnr0tHx0bKEUojajmsGX4wysItLarvHEw1OjOZzZnWFgFemZUagbKZtzY/aRIxTZdPfR02fx5RJWN8sr4QFsITcKcvPRsYNaxRVLDKQKQSvDhlzCbMzgSGlcI09D2oXkJni+fgN3PXcF+565lNozF1M9ejGZJy8g+8BFPCls44nmLaw6GZxXD9CxCyy1ppGMEq5RxFJz6FIGXc4wDOax1DzNlV0IrRg9q0JoVpAaMeRmDF8vIjWm0TpJhm4NX49UzMLabnw9T88qo3VmotdEKYXj5zG9LF0rzrI2wWl7modWr+PAsW+ReuRLzL/0VbKPns/u/R8heee/MvfUhRw4dSUzT32BWx/5NKpUZu3kBIFa4ow7i9mNYSlJdCODbGSom3mscB5DziDVdyNLUzxy/HtMP3IBMy9eQrOf5Jry+7n+0X/hhhOf4yuH/46dj1/IKT2HoixExhKljNxI4UgV1t0DOFINrVXCUxYwhcIYdmwKBfRODk+tEug1emZ0Mu/LtbEtw+wUcUZK2FCdY8PZj7SSRG/mea13GKNVGCk+Z/Hk2fGxrC1ko/ZtKzlqTlRHIPYSRjuD2UljdtPo7QSulGFoRyY5o5VHWo0TqCVcOYvejmN1M4TaLK5YwR0FfXori9XN4ytV5NUEWjODIxbH36cjlNEa0VRVWIrT1xfoaQsM3XnkRpzuyjSuWsYUCphCEVMoYXZLEbxWqGB3ZiM+RXceV4zgoHozg9Yto4tVdKGCLlToOweQmnmUdhHP2EPP3IOnLGAJ8yj1Co64B61VjRor3RKBtgerO0ug7kWul/CUffjKAczOIoF6CEvdi6UdQBL24Fj30PMfpHE6z/OP3crDB77NofIXWUidz4s/vZHHDn+dYuyfuOYbv8+N1/wP7t33A6rTF7Iv+zX2lr7FA/dt50c3/htz2au4Z+IKLnvHL/GN3/5lvvKOt/BobRvd1QcJzBfIT13NQwcnePjOSZaP340iPsux4w/REY+zvPocsniK+tJTNE4+gS10EFdWsAQZtSMgtjpokoiuCmh6h8aLT/LAgQLFxI+YK92EY7yIZ69gaHU8R8UyTGzTGkMqtzSdjmnhWDaO6eKYLpZhj80eb3y7BcYMvREk0w3oB4OxyWOLVRGO3u+NtKSBF9IfhR29oM+wN4wCiv56FGyYDsPeENey32D28MbhwlYLwjZMHMsazz3crVbIKNiIzm1f//yxfCLY0pf2xxf3wzd8zHp/MGpbRCyKrccQemHUrBjBNR0vwPGCKKg4M+yNIZquqRG6FsPQY6MfjMweLoO+T+DZ48BiOAjoBc6IAeGOQJrB2NoRzT2iEGJjOBhDJ3uBz/qgz+b6gLOb62yuD8Zci7ObG/+foOLscDieZqz3QlzDiGYfvkd/lPr8vysoW8TSCOIRNSe2mh5ReGC/rg91HULHJrBfV5UORs2KjX4Px7TGydEWTMS1bPpBiGtvTUqs8bRlCxC69Rz0Q5/1/iDaJdlO1MIIbUyzzcrqc3RaD5CPfZkH91zJoep/0FpLIyrzPH3kVlKxT1Pc9RHuql7IE3d/m33VS7j3zmtZeinH8otFdt/0OV64+xrK2z/OHcWLeO7hG1DqFe7efw3Z2MXUclfy2GM1nn9ygZu/9q9c//E/57oP/AaXv/Mc4l/7S378tT/hUPEC5hKfInbT31Ke/gSnnrqFpSM7WTuaoHOshCTspbFSZvVUAU3Yi9qeQ22WkVczmK0CtlRAbiQwull6Zg2lmRwDNk0hN65CRk2KNO1TEyj1BC8H+wnUMn21hi+WsFpZ9EYSXypgtpL4Ui6afIhZfCmLL2cZGkV6Wo5ASeGKM/T1DKKynZ4c4+VuhrCdZNOvcH/qf/HUFW+Hn/4YiT14K1O8dmqa0MhRlyYYqhmG3TiDYRVPShAoKcz2FKzvYdMp4UnR9GPdig5KQr2E0YnjKanRxCGLJaTxlRKBWsST88hr0wRaiVAr4YhZlMYMQ2uWs84enG4ecWkKvRHnrLdAXyviimm0xhRn3Bp9rUDz+G3IKxNY7UQEAlNyDPQim/YcrphGre9GWL6NgZFh3SriyxnsbpqenGRdz9JXM2j1iciGoUSWCU/JY3Z34ohTvOzP4gpp9MYMPa2AIyR4rTdHd3nbCIwZVVXFlWlcKcur/UVcJcnasZuwpSS8eic9o8DyCz/G17Kwvi9qYghxNtwaZicTgeQaKTaceWwxjdmN0z51ExtOHl+OEyiJiEthZQmURDQDUbNsOiUCdYaeEYNhkVCfxlemCbU4vPIgWj2BJ0aPm+EiytouBkak7vPkIuv2LH2zxLpTItSzNE/eBsMDcOZuGO4h0LKsOxUcMc3QqmILGRgeRFqdxlNn6Jkp1t0cthSjb+UY2kVcOUV3eTuukkRrb4PNPIERw1PSrDs1ekYeqX7L6HMidkd3eWcEppTjmOJubHkXWuc2Bk4cR5lA6+zA6O5mwyvgyPHIuOLmCcwcQn0CZ2QZ6NsVfCNLz87iaTnk1hS+kWPolXDUBK6WIDDTuFqcvpWifvIGAj1OaCQY2GnaSz/B02bY8HJY4hSuPIOrxHmlP8vZsIJU30bfyvDacI51pzwCx+XoGXnWnTI9I4+4uhNfzeDK0QG6t3WSIOVHrZICA3MOTyuOT9ADo4yvl+jbs/haCV8rjZsK3dXdyM1pzvQWWPdqaJ04ppiiZxXHLQpXzcDmPvpOie7qzrGiVG5NRpYPJc3L/QXO9OZonr4dV8uw7uex5GlsJYatxNkMq4iNXdhKBOTs2yWE+i7OhHOs+1VcNYMhxBl6Fc6Ecz8H0tyykYzhfGqOYbCArRbQhDSWkhtxKgrYah5DyoxmLmUsKYMppjkTLkYsg04SuTmDq0aNClfLoba37C5pfKNAYBTwjTRqZwJXS2JKM2wEFXwjg9LezdAr4fkLGFaVjpBEkhP0gixnejHaJ7/KE4f/jp/t/U3uTb6JZ8tv5YXcW3km+RZOLf4OL+x9M49UzuHByjmkr/0FVg9/HevINp45cAGliffwzMPfxm7fzyuOgr28xqDuYq7Z2Keb2JUDPPabH2DwB+dS/93PcPZ9X4cPfpeH33kuHFmBlQav5g9z9B3nsfZrH+Hse78Cn7yeU2/9FPIHrsb40A+w//6bDN9/CeunuzTMDtQFet0u7b6D01TQbBXF7YLfJvjklZDYy0ZnCd1s0K6foB9aDHQNOs+yrJ/bJCiJAAAgAElEQVTktKljSw4/fd+X4G+/w3Mf+ib89Q42P/ctun/0EZq/9SH4VgKOd9Cef5rHDiTZ/vm/59H//HVOfPW3aV7yVrRvvo2jF59D8/b/hvPQu1l65G1IP/095Ed+j2Nzv8yRwpt4qvQWnj/8Hk4+9QlU4etYctS8MaU4UmM3jhpNtbTONI6SwuymcMQsvhKZL2whT9+YwxVL9PV5Aqk8MiylGRpFfCkyWw30Kj2litnMoK3FecVfZN2sIK9Moq4lWDf2QHgPnVM7sNpphsY8A30eTyjRPjHBWXcxmpC082in4vS7NV4z76TfXUA9meQVcx/9bgl1eQJlaYJNvYbdSKMsTbNpVDDqE4inb4lYSJ1oGiEu7yRUM4RqGqW+E3H5dvpalb5WxelkEZemMFuRnjRUysgrMQKlPIZJWt3cGKQ5MGsY7ehKsN0tECgRANNo5wi1Gna3QE+fwxYzqM0ZQq1E36xgixnMbmoEsM6iNWfoGeUIgKzkRyd62XFgITWnCYwitpQm1Ivo7RmsToKhUcYT0pidSYZmgVDNYzTjyCtTDI3SSEGeoj8KZPV2BBbeYvV4Spq+VcRVYtjSNJ6S5JXeAp4cNUcGxgJn3APordRo7jKP0U7jySXk1Rk23T2c8faw4e5DXU1y1ljkFWMBu5WmuzpNv78XM6jR607TUxNs9Apo3gyn/B0cHW7nkHI1O46cy42HPk7xhSuYf+mbpB66iOyDX6bwwKUcfv4HLDz6DZ5+4hrEVgxHL9BtTGEqWXQpTd+rIbZidFcncNUCm8EChpDClrNI9WkCvYQlRWGE3JyK5oZSClNMIjUm0btxGqdu57FT13DXc1ey+PRXuWf5uxw6fTWTj1xA+uilTD59EbNrV/FEsI3TG3GkVwuor5SYOfgpyo9eTPNsGUeI/n043SQveyV8M86p1etYVrfx4Kmrydz9FZb1FKqeZjOocuLED8nf93lue/Q8Jpe+Su65C5k5cSEX3/d+Lnz8g1xz9DMcbPyIQe8w/cZetHaSM8FeuisxjG4BS6gQ6nsjC0V7Fk+roHeyGEKOnjXH0F0cH7MqzRSvhocx2wW0RpYNez89fWGkFs2i1jMMzD10TsWwuiXO+ofQGlnMdmEUBMxHfBYxmiz5SjSN1JoJenqVTXcRrZlCbSRYt+c46y+y9tKtqM3ITOarWcTlBEo9ydCq4UoZmie3EagllHoST6rSXYrR0+fw5QpKPYW4PIMjFPHlSjQLqWeQVlOjqcY8dreEJ1Xx5Vl62jx6N40hZPC1Mr5exejm8bUaciODr83R0+cQlpIM9H2sm3fgSYsYrTI9bYEz7j7kdgG1W8Y39jD0DxGYeyOoqzLHmf7dLL+4i+5ymjP+3QTqQfRWDaMzO9KSzlE/HsMW5zjj343RnkVcKdLTD+HJ+wnUQ3QaBWzjAL57D+3mPIqwj9C8i8axFI8c+C6z0+fy3P3f58HFy3jk4JeZ2fZXPPXIlaQmP8UN13yEh/fdgLa8F3n1APO1a6nWruHaK/+BvTd9ia/84X9h2/v+gO//3R/z9L7dvPjUHK3l+5i65ass5q5jsfADTr54H821p/G8DopWR5CWuXN/kcN7Upx+9m605grSymmsbhdLVNBFEVOVUOUWorCKvnaa+/YUiG37LovV27C1F9CUY0jCKQJPGzMcPMdFV7XX2xWWPbrQHWAbUYtiK2RwR6rRQTjEsVx8x8fUTAI3xNLtaA7i+GMl6RiY6b8OpuwHAwbhEF0xcC0XQzWxRk0Ny7DpB31cy8XSDXp+wKDXw9D08dzDdz02huvjJsUg7OHaNuv9QXSRfnTBfguH0B+tDHpBOD7PdS07CidG5hDXdhiOzoVDf9TiCAas9zfGj8GzI/NJL+hHalY/wPFHQcXmIGQQuASOGSlJXYvAMVnv+WMTxlZQMA4NwiBqIHguoe+NWxJbWs7XWxPuuF2wFVJsBQbDfjgGbg77IWc2huOP22pcbP1ZP/TZGA4IPBfPsUZwzMhC4to6nmtGlo/AIRhxNfo9bzTFeN34EVk43JFC1B7zKnzXxne3mBbWOFSJoJzRPGUrUAl9b/QYeyPNaTQpsU19dN/m+OOGI4pqxO4wCQMdx1YxzQa6vsrq6iM8/ECcew5ex3zu8zx5zxUIx2/h7uoF1GL/Sn7iUyzEzuWewoXsvv6jFJJf58WjNcT6QeYT/8HxQ9/hybnLeWT2Eh6cuxTxxDSP3/Vddtzwjzx06HucOFrl6fsmmbjqX7j2H3+PS37/HC75o3Oo/uij3FH5MgvbP8HtX3sPN3/tvdxbvZyn7ruOvZWLePrx61CkNJ3jOzHbBTorWUJvL55bRReTiMtxBvL+KOntFGgen4TBPVidClanitGqECp78eQcZieJJaTZdOewumkcKTrRt4VMNG9oTOPLWTwpg96MYXeSbFhVzFYcqzNDqGZxhAim6XQTbNhlzHYMtT6Bb+VQjDxmIw5raVRvJweveTuc/17CE9vGe9SBmeWMV6CnJwmUJHpzMuIcSDmMZox1qxhxILQs6toUTjeHL5YZ2rXRgWiBoTWLMtKR2mIWV8ohru4enaBGoMTWyZ0Y7TSvhAfo6bMMjSpGM4HRTNB46XaE07txhQyhUiSQC6grkzjtJC87NbxuAvH0NtxOjHUjh9mcwJfTGK1pPCmF3Y1Hj1lO44pJfDlqg6xbOcz2bnxlBqszTSDn6CkV7HaBTadIT8ugrO1k3Sryij9HqOYRlnaxblY5G8yx6dUQV6YYWjUGZpVNb5bO8m1s+AV4eR89M0d3eTtDq8KmN0vfzKK2thGaMUIjh6dkCNQCZ7wFNpxadHVKS+JrM+itHbhimjP2nhH8cpJQnyRQ46O/8xSBnKGv5yOndmcG+ov4cpql535EqFXglbsxOjHWjt9I30rD5sLY1hHqESSzb0Y8hU1vFncU1hidONLadkxhmld6tTEoLQo1Znm1vxdXmcLTYvTMJGeCImZ3EleJ4yoJ+lYedeV2+koCT5whVFOEWgZXjqYuA7uMI+UIjTSuGjUnthgPgZ7AN3YxsFMY3V30rCS+PoMlTTBw0thypBMNlASBksDsTGCJMaT6Tmw5SWgVCcxiBG7V8xidGGY3RqhnCI00WnsXljhFoKfw1ASmMIW4djuemhi3J1xlBqW5jdCIZhyBGplG1OYknprg1UEVT4nYGa6cxVdz2EIKR0ozsCq8HC7giWkGehGzHcfsJhBWd2OJKUKrxNn+IkozidHN0rfnCIwqlpjH1ysYQhZDyCLWp6MARing6yWUVpxALxMYZXpWFb0b7csDs8jAKUdzDD3N0CvRdwpIzV307AK+kWEjqOJqKSwpTmBmGbhFLDmJp2Xp2yUCM4+nZ8cmkZ5dZGDXMEcGkLFtRMtiinH6TglvdBUxmmcUGDhVQrOELiRQ2zN4WpGeVY3emtG0wxKz9O1Z+tYshpDmTLgHXy8RGhV8vYTWTuJpRUIzgowGejSPcZQ8jpJHWJvCENL0rdkoENEisGjUMJlF7ybQu9EsZb2/wMry7VhOGcOcRZOKhGqMzrGLePrwO7mn9Ivcm/0/OFL+NZ6I/SLPp36Nx3b9Eg/vfBM/i7+FA8l3sXfiA3Qf+xEv7f8mme9/kIdK30Q/9jBnBJXNtkarVUdzBCx1mU6twvG3/T38yoeQ3/RX8J6vs/mhaxj88/W4f3wZPN6g0anz8ok1rE4DDjxK63vbOPjn/0TvL7+Ics774Z0XUf/QJTD7AF6rjdPuYKsyqiaiSh10Q8JTZfRWE0+VMYUOtiRgdjs4koiliBiahG7IGIaMvVbHVrv0pA4r29ME/3AVfPR66ud+E/VdX0D+3gSsKgitBr6h0FFO86L5LHs/8Ulu+qtf54mP/THCRW+n+8M/4aFLfoG177yFldt/ndbhP8U++o+sPPhnnLzn93l+7s28kP9Vnki+me5TH0ZvfgmlM4kpzeCqKVwlOhn25BKeVMETZzGFAmo7i6tUMNo5pJU4PbWGL5TQ11K4Qh63m8MVsqhrMexOCndUp3fFFD21xFlvDq0xSfP4zdFrvZjFE4uRhaOzyECYx65nMNbiBGKBoT6HtJTGFxcZ6nP01TnE0wnUlSxOu4QrFPGlPIGSw2sVsFZzeI0K6skM/e4cQbtM0MljrMaQj0/xirkHu55mqFaRl6ZwhQwb1ix9vYRwMk5PjkwgQ2MOdTVGIOcjhXgrhtnIjMKYPEYri9nJY3Ry2HKZ1ukphKUYjlBkYM5jC8UxeNCVymjNNENzgZ5WQ2ukMdu50fFEdF+eVGZgVZHWpvCUPIFWxJGyOGIGo5Okp5dwpBx6K0FPL3M22MOmO4+0No0n5wnUqC1mCvFIJe1WcKQkcn0imgqaBcxOAqOTwFfz+Gp+dFV7hp5RwhJSOFKCUM9iCTPYUgJfzeDISVw5hdKYQG8leDnYQ6iXUJsz+GqBQC3gyjksIT2CglZQG0kcMT82w6iNBOJKLAKSm/Mj4GiJobmAIxQxWlkCpYppzbLcmOalxi4eOvZDqk9dQfzR/yD3/OWUT13FDT/9NLETl5BvfoOJF/+DW5/6PDuPfolbnvoc3zj49ySeuZzpxy+i/MJllJ69mPTjF7Bw7EryRy5j531fIHXkSySe+nfiT17AzBPnk37mSyyufJ3501+jcvwy4icvYteR89j12KcpPnsRi099lVUjgerU0MwFDGWRnlzFb80gi9s5It7A9AOf4/4TN7DWycDqHEP9EKeEAitWjpOtn3Cscz25Jy9k5vRV7Cz8Ay57WVEnObZ2K7cc+hSXP/Av5IVvMvvw51msf53bHvwk5aUryTz7VfY9fzWiV8YQ82zINeSVBL5c5UxwEE3I02kmse05HG+RjpiltZJi4B3CM/Yg1LPIrQK6UME39hCa+9hoVxh2K3idPD2jhtRJoSt5TCWP0k7gSXP01EVccRa7W8YVR4wVsYjVzaOsZSKzh1Ql1GpsunsZWlGA0Ti+A0+q0NPmsDp5fKU8ssgVMLspjE4SrRXH7KRYd+YItQpGOzOy4MzR0+aQGylsqYQpFOhbC2ij1xq9k0NupCIDiVCmp82P7SNWp4Q7mqoEapVQm0Wtp8fNkECZx5PmMJpREyhUZ7E6ZfRGGXWthNWuMTT3Y7QKOFIVvV3CEubxlf044h6MziyONEegL+BJC5jtKr60gCfOozVKrJsH8cR5hNNpPHEBpzuP3ZnHF/fhdBaxWosE0iE84QBrp0q4+l2YyiHqyyXE7gKKspeuUKPVrvD0nT/mof3fYa7wBR667yoOH7yMufy/U0t8gYPZr/DTQzvZV7yaE0dTHL77Zn76eJ757I/52offxQ///h3sOe+DXPs3b+fh4m0sPX83Lzx1iMLMddy1dwd37LmZYy8cRGo9zvKLd3Hsqf08cCjJFV/5KLXqLZw8dQ+C/Cii9ASPPV7j6HP30m2fwrNMHM1GbMq47mmeeXoPmcR3ma/cSKf5CK32M7TlZQRTHMMoIxVnxDa0TQvHtEYXryOuhOf42IYdsSas13kVW+2KwA1GrQtvBNyMFKbeSGkaeOF4LhH6PWwjmpVsfa2tpkTg+eNmw9YcI/D8qO3vvj732Jp5bM1VfNcd60W3OBSDXj9iLrqRprQ/Ek9sgTW3ZiFbYc1WK2PLGtLzA9b7g3EDI+JleOPZSOD5uEF0GzEqevR9m9A1x9OPrflH4Nj0/WgeMQwCBoFP6Dpj2GQUAvgj84Y/OkGPZhZbk5CobRD+3K+3bj8/G+n93FQk8JxxM2Er5Ni67ygc6UXBhGdFCtW+T+BZ+K5J4EWzlTMb6ziWyaAXYmhKpCQdATy3mhavW0Fe15b2Am9sHtl6XFvg0C1jyFaYEoUY4dhW8kZGxVblJXpcDmFg4DoahtHEtts0m0d49OE8mdgl5KfOY0/ms8zNfJJDhX/nQO6L1OL/ztKjt3D08PeZuP5jzBW+y+qp/SwfzbI/fRGPl77MXTPn8Wjty5S3f4TnH7iGh/Zdyc3f+wBz6QtZejbHwdxVXPmxt3Hdh3+PK//kF9j5qXfw3Pz3ODz3de4sXsHDe67h0QM/5O7ad9hXuIIn7/8xd8xfQS33RZ5/9FrURhJNyGHrJTqNSXyzhLAcp3s8hbQaw5OKmO0sRjuH1sxiC+VRPa42Ak2VkVZjdJcmsbrZ8c3spJFXJ/BGfApxaRfi0i70Rox1q8JAL+IICXpaDl9OY3VmkFd2YrSm6Wk5XvZrBGKcrpwkUAq80k2w3rqVhX/7JdjzHc7UY6ODwji2MI28dhtacztn3Oh+jWaMnlrE7iQ441YwWtHVF2V1kqE+S6hUCfUyvlrEFjIMrVlcKTc+OAq1EuLqbuT6JPLaFOLqJL5SJNQqaI0kPW121A7JE8gF+lqZgV5haFRRVqfpqSXsZgKvmyYQM4RSBrsVY6hl8cU4XjcWUeI7M7zWWxg/B66YJFSzowAjQagmsbqTeHIMeW0Hm84sPbWCvJzAVxKcccu4YnwUziQ469awOklcMTNiEuRQmzOsOzVcOUPPyGAIuxg4cQZ2pPDcgiq6coZ1t4gtTxEYMV7tL+CrOfRWnE1vgdcG+yJAoxRjw8uh1rfhS1mGxhxn3Tk2nAyhPsnATLFhVcYAUF9OMzSLvBrOY7Sm8aUUQzN6LoXlCTbcKmf8Mo4cY+jkcaREtCeWMvhKDk/JRlf/lRxnvDlcOYPWjOHKCbT2BNLazhE4rcBrg72ceu5G1OYMrw4rBHocV5nGkWNseEXWnUI0ezFzEFbpKXH0+k56WppNp4Teno54HW6VgTkbcSD0KQZOtG0OtQKeOoNv7MJVpvG1GWxpEl+bYehksKVJXHWawIijNW/FkyY4GxTY9Aps+mUsKYEuxOms7kJY2YktJumbBYZ2EbmxE0eeoWem8bUE4to2HDlGaKQY2jlMYSpiaZhppPo2Ois3o7UnGDol+mYJpTFFqOdYdwooze0YnQSBlscWU3hKlkArMLSr0ZVJIbrSGshZjFYMT87QM4p4ag5DTI7mEnlcpUSgV+mZNXytgt7N4ChFQmMWXy+Nd9Lr3jw9q4ohpAnNaCbiKLlRiyHDwCljiHFcNYWnp7GVOIYYIzRzDNwiamcSV0thSnEGbgnfyCDWdzNwy/SsIn2nxLpXxdUyuGoGU0zgqcVoA21V6VkRMNOUkqPGRcSj6FllPD3PwKmONtuRAaRnRYFKaFZGqtUaoRFxOfr2LJ5WJDDKaO0kjpxnw1ugb89iyznWvXlcpYCnFvG0IraUw1HymGKGtePb8LQiL/f3YcsZbDlDaJZwlCxqewatE6dvVxg4VQK7hNidxjDyaFoJW6tgd3fy0iOf4Pn73s3Te36Lw1PncPeOc3gy/stIh9/F0sIf88Dkmzm0/Zd5sPJhlGd/yHN7v8nszedy9M4fYa8cwq4/h99R0Jba9GSDhqFw+q77OfaXX8L4swuR3nE+/n/9CPzpRZhvO4+ND32b/p/9Jxw8SnNtidfWuthyF0tYw1w5DqurnI3XOPb+Czjytn/h2f/5RXiiRdgR6YkKoaziiRKBKLMhaZwVNDYbIq4g4EsSgSThdrsEokQoywSShCeKUJcZrLURLJHTfhdEmYW//iwnP/YNNm/Iw4sn8ZdOc0bRED0dq9sBXSJoHeOhd/0jy//4MXa97Re446L/zon/fCsnP/sLdK7+DR76xjk8P/FrNPa9g+bhP6Vx9x+ytv93WJn9TZ7L/jeenv9DVp/9X1jSFLYcw1NTiKu7sIU0djeH3Ykq4Go7i6NUsMWonm13C7jdIm63iC9G7IeeWsHpZvGlPK6QxRXSIxhwhr5WwWon0RvTUfAsZQiViG0RSLMYp3OYy1nE41PYzTS+UMDrFjGbBfR6kVCuEMqzGPU8VqvEhrmP9okJPDHHhlUl7JSxVrMErVn0pRx+q0rnhQm0pRivWPMMhCpuI4d8copX7D0Y9QSBXMDupvGkHL5UQqsncTo5Btos2lqcUCnhdLPYnQze6LGGcjUyEbSz9K0FXLUSnVwZ84TqLGojjbyWxJPKiCtxbKFIoM7iSeXIjvKGirveyqKsJaPgop3AGcGpzU4KR8qO2xZGJ8m6XYs4UaPJpbQ2TaAWccQsRjuJ2Z1Ba03hyqnRLC+N0ZnBU6LJoiNFPKdAy49nblY3ia/mMbsJHCkZwTWlJI4UvQ5HPJ8Ucn03ejtBoBXpG5XRBYzoewn1qG0ZNWxq2ELETHLEPD19llCr4oj5SNc6ei62lKuOWMIemVH0bh5DKuHaNQQ5ix7M0rFzrJpJ2mGB+1d+wCPNG1h45nKS953P7oOfJnHv55m5+7Ncn/8gVx/4ON+/819JHr2U2x84l+xzXyZ55MvEj1zKTfd+nj3PXEbi7vNI3H0e2xc/SuLu86j97Cvc8dJVPLByLc+qt7HkT3HK2MHxzs20tWlMu0i3mUDtFLDkebxOgVBKIeoT1J76MtsOncuaXUSXaihGDadbZXOtxKCTw3azzD57GTc//HmSzWuRX61wsn4LPz3+fbY9/iV2PnIBx+RbWXzpUr7zzMe5+r4Pc9C9gdzJK6i9dBUK+zjRjmHr8/T1fahKGVObxZDKaJ0IgtlX5uiLs6zLc4SNAhviLC+rC4StIr1uGa9VwO+UCMUKflBDVNPofoWXGjtRwllkt0xdTPLsSzejN4vY3SpqPUf3dBxPqmJ1Ilim1c0jr6YZGHtwxQrd09Mo9STr1vzIhhNnYCxgC0Wk1TjiSmwEis3gSjlCvcRwBEuW16aRVmOc8fYiLs9gtHMEyiwDexG9k6OzHMORy9hSCbmRQmmm6ZnzWJ0i0kqKUJ1n09lPX4+mHz1tYTRnib62r1Qx2wWklRSeVKOv78UV5yJ9ulzBEWaRlnME8l7M1ix2p4q4nEJpZPHUBazuHGZnAasbgTH1dpnmqRiuMEdP3YsvLWB1ZnG6NZS1Ak63htOt4QoLeNIiZquG1Z5noN1JKB9EWZnFbC6idffj6nexdqqAqR7ENu9EkfbQapbR9f343bt5+I4f8bOHfsKRn93Mzx79MU8/eit31K7m+q99iMOVH1FLXM49+6/l3ntvYXLqcubT13Pwliu59I9+mW/89jlc/Ce/yj25G+msPMLeuR1UMj/kJz/4PI8+FOPU8/tZfekOnrg3zVz6ev790++lnPkBj/+0wFr9fvbtuY5k4nJq1eu5845JXnz+LtqtowjdU/iezLEX72Jm6mpuvvEiFms3IXaeQFGPIxtNRFMcNxQc0xqrPrcAlZ4TTT4ivWjEmtj69VbDwDacsQ2kF/THDYo3Miq2AgtnpDHd0p1GYM2o3RABPCPGYjhqQni283OohND3R3wKn8DzGPT6EfdxLKrYgmhG57VjVuMbuJA/Z/oIwrGKdCt86PnBGNQZmTP748/fCjG27jv8uaBiNP3wLB3fNhiGLoPAZb3n0fOikGIYBqMWRchmv896GLLR70UTidHUYUsDGmk5X29EbDErtloR0ft9Nob98e+vD163g2wZNIb9CM65FWxEwcHrGlPHMuiHPp5jEvqRKjWykLh4roljaTiWRj8MsE2DzfXBiCexxazwRk2J11shURgRvMHa4Y2/duC5OJY5blNshRNbzYl+6P9cqOG7W89F8IagwsVzNQLfJAhULLNDL1Q4dfwB6icPsL98JXsyXyR+0z8xO3Ue113+bjLbzucnV36A+A8/RnHXxczsuJSll+aRT5e5O/dFjsxfyv6dH+XphYs5GPs487s/yomHr6M2/Vnum/s6R+7+EekbP8FX//7XuOI9b+I7f/Er7Dr33Tyc+zbz+Su58dpPMnHrl/juFf/E7dd9jtt/8BkyOy9mIXM5mR3nc6B6ASee/SGBlWft9C10GxP0nXmk1RT1F6fw1QLS6hR9o8raS9tGQK3o6pJaT4+JyHa3EFU/W9mxF90Ri1idBKGSZ2CU8KQMfa3IullGq08xNMt4YsSmCJQMTjdO8/gtOEKCTafChlXGO70dSUnSt6uo8hSDe7/G6fN/F478hGE9htGMoTcnGZpZtOb20RX+qEEhrezGl3K4YopNp0zzxE2o9d0MjBJnnUWWn70NX4ksDbYQsRt8pUColzE7KdRGpKb0lYgGLq1N4Yg5jHYaXy7hikXUtRhON4Mv5RjoFbT6DFp9ZkQgzzHUSgRiBrMxjSckIZhHWdnxv9l6zzC5DsJs29f7viQhhCQkIZAAKQS+kBASyEsgISGVJISSQOjBmOBQbIPBGMc027hLsqQts9P7Vq2KJUfuDdu4y1VabZtyeu9n2q4ky/f348yMzXd9P861O7vjnRlrbc15zvPcN744xdmwTqBksNtTBHKGgVOhb5fpWSV6VomOUaBvFxFWriXWZ+g7Ofp2AWX1Jjp6jbPhzeiNm7Dae3mxM48vzaBv7sWXMrwY78NsTOHKaVw5zdnuMkZrEkeawpF38+KggK1cg97ag7i6A04fJjbLGK0pfC1N38sTGlP0vQqRUUiuDjRTqBvJiXDHznE6LkNvloFTQ1+fQd+cpGOmcOUd9OwMA7tKxygQ60mzYvRaIy3HwKkkbZJ2jq5dZ+DVOBXWhryF3QRaDvrLhHqRjpVQ1TtmchUsUAv0nBqhXsRVpum5RQI9w9nuImZ7itgssR3Msx3ME1szdJ0MnjqF1txJzykQ6BlCPYve2sspp8CWnSdSU8RahkBNjy0ZkZlcIQuNDJ62G1+fHELZ0sRWhq43ycAvYIm7CY0UW0FxWCWeILLSdJ0snnIDnnIjob6H0JjC11K4app+MItvFImMIo6UmDkCLYPZHjU+EiCbI08S6jO4yiSRkTRZXGWSQJ/B11JEZgIK9ZQZjNbUmLXiqdMomzfgq3l8NU+g5vGUHANvloE3i9GcQjy5i1gt0jXKhGoSRvlaYahpTKO2EpCup5Zx5CJ6K4OvV/C1Co5SxJaTk3tLymLLufEJvGPIS6gAACAASURBVC3ncJQ8anOarlsnNMsYYgpLStFxywzCKp6eRm3dNGxOVDDECSx5ClebGfI7Cjhqwq3o+zVseQZLSuEbybQjMPL0vCpqM8VWsIivlzCE1JBJkQA8bSWFrxcIhnrDhB1RpuNW8bQ8rpob8zcCI2lnWFJ2HFqc7iyPX4+vl9gOl5JGhZCm586Nw4zAKI9fv9qYxlHyxHYNQ0iPTSOumuztLTlN359NYJ5GAaW1l7On9qMqMxhamdCaJVb3svqTj7F/5ue5dfIV3DX1Cp6pv5Yf730Fd+/+We6ceA37rn81k5ecw0/2fYGnDn+b6jUf58Glq3juniyh9Ci+soHSaBOrFu21TaRjxznwrv9g6+3f4NSfXIzxzq/ivOJf8P/3n6L+7HuI3nkuvPti2HMzkSJzqqWg6RJy32LdbqJoG8QbK7DSgodOsjlVh+MCkqYiGxqSpqJpGrZpERkOkWrSUUwCSSZWVQJJTkIKRaGrqMSihN9ooes6tqpg6iq6IhIeX0NfvhMaKr7YRpU22NSamKZJK7KR19Y5qyhst1Z59B0fRn3zJ3jgYx9m8QtvQ7nkXYj/9osoF7+Ru750Ds9d/irWpn+DR3e+kueKv8qz+V/i+eyreWLmF3m48nqOHX0H8sbVeMpeYjOL2ZrEFXMESoVQrSdKQGseeWOGyJgl0mcZOEuoqym62ixb1iJbzhJ2K4cvFukaNSK1hCdlccU0sV5E35jGFbL0rWTDH+tFPDGP0yoQSHVWHriOnjRHT5mlp9YJpQqBVGVgLRMpCyir0+jrGfrmPpxmBXOzQKhU8cQc0sou1Oen6EqzCMcm2Hx0N/qJLFvaAtZaCnczRdgsETRLSfNiM0usVAjlIsbmNKFShM5+lNU9dPREse2JRQK5MgxiasRKDauRxRNLhGotUShKJUyxSGAkIEC9kaFjzLHt709aAu1Cwq6QyhiNLMZQ32gLRax2IdnGN7KEao0tfxFlfRJfLRHplSEDoIor59EaKUKthCPliIwKRjNFx6qhbU7hSjlCvUzPKY+ZE0Zrgo5VxFczWOI0tpTClbNJOCFlMJpTCTtCzSdNM72IvH4TsVnEbE/RsUoMvPrQIJXFkRLAp9GawVeKDNx5uladSK/gyQX67jy+UsKTi2x5SwRqZTiRrOJKSWDhK1UCpUpszI6bJb5cYeDuI1RrBK0K1lqOnjrPWf8QnlAiUmu4UpHYqKOZOQy7wGZzD/2tZWyvjKikkJQZbLeM3Z1FNNM0hJtotXcSR2XW1q+jLU3Q296H4GXZNKcRvAyb5jSin6XlzNC0Z5CCPJZRxNJyeEYOW04RallCOY/fytFT6nS0JfxmcqFB6+bI3PtZyg9fgN27mY54AD1YJGoXQazgbE5Qf/hrTB27gB/d+VmOBwXW9D08IV3P7vv/g4sO/h13y1fwxOplZO77CP+y/LvU/O9x5U/+newT53PP2pU89tx1+N5+AusgoXkIw5xDlcuo7SKeVKMjz+FvFInXS7yo7OOsOsuWUCLezLKtVNnW63SVCn47j9fOoWyXWAtS3PrMpdy/dhU3P/wt/ueR73Dv4z/k6Y29DJyDaBsFzGaiI3WlCqGatCrUjRkibR59M48v1+jbS3hyGWl1ktioDedABaxWIdGXysnvQjCcMVlCmp6dTFE9pTC02+Sx2wV8pUrXXMBVKjhyGVepYIlFHLmM0c7jqQlv4nRwCFesoKylcaWk8eGKVVyxiryWpmfN44hFPKmC1S7iCBUcoUqoLuC0E5aGK5VxhCqBvIgrzOO05/DleaxmCaNdwpXniIwDBOoBXGkfkXEgsanINXxpnlBdwmxUcIRZIm0fxmYZs1HBbtUwmzV8eZGOfhB9o4bVmCNSDmFszqOu1rHFg3jqYdaezdMP70QVFvGsmzH1/Zj6Mo54K0rjAJq4zNPHJpDFBVThIJZ4G8d+XKS+50J2f/+jHJ7/JkcOfZ/U9Ne48uJ/ZdcX/o5v/OGrufHdv8Ulf/4mHj60h5PPH+Geu/OUc/9NMftNnnisiL5+C0fnr2AxczHL+W9zsPpd7r11DydPHOC++zMUM5/m9v+5jCOHLiObPp9s9iIeeLCIbj5KW3yQp584QC51KT++O8/BfTuQhIdw3XXCSMeLkyaDbVoJUHJo0/CGzArPdvCdpFHhWu548hB44XjK8fJgYmzECBIFaXesJQ3HMM5u1BtPKFzLHc82wqGloxPFY01qd/j1UeMi9F5qRoyaF+N2xYhjMWxGjBgU3TgeAjej8X0SXkUC6RzNQUZNixHnohvH9Lu98feiIGlZdIf3HwM5w5AwDDmHF8/wwnaf0LWGtg+fTuDSi/zhDMRLmhOeRzdIQotBJ2YQx4SOM24evHzGMTJ7vNSc6IzDgVGYMbo9CiKS6YVLvxuzPeix1e+NbSIvsR/icVBhaOpwAuIx6CUsjX43TDSqsZ9wNTrhuDXxkl0kCRICzxk/5kthhT/+2uh1daKXmiEvDyLiMGDQ67xsChKMvz8KN7b6vTFJtRMHxJFH4JmEgUUYGGysP4esNBFbT2FKD/DcwzPUpz/Dd85/K/cf+jaZ6z7MgeK3ePjItTxy+FrSN5zHcv1KpI0jmCdLHNzzz5w8+g0O3fR3PDr/GR5b/Ax35j9K+eq/Ytcl/5dD2fN4/OZL+c4n38i3//G1XPuBN3He687hir/9bW7PXMyTD6ZorN7Ciaf389DdBe4/moatTR46Ok114kJuuOwjZPd8kIXKR3n2yW/iGnvpuBX0Vp72SopAmyXQCmibE9hiAhUzWxmsdg51I4XZTN6EiMP6Z9dawJcr2O0CoVbDFoqo63vw5WwCk5SymI0p5JM30TMr+FKWjlFAWduFJ6bYcip0jALaxm58aYYz4Ry91Z1oaop+OIcXFzB+9LeI//5bOK0b6QkZAiWxRIRqip6dIdSmMJo3ccqvs+XWCZU8kZbHFac55VfpmgU8KcuWvUCs1nHELAN3Dr0xTdeqsR0sYgsZXCmHrxYJh1fyjdY0VjvNlr/AmWg/zed24UklTnkLDOxZhOM7ibUyL4T7CJXi8Cjwgr9ALOcxNyZwmlP0zSIdLYvV2I3V2E3fLuMI0+ibezA292K3pxg4FVxhGk+aSZSqaopAncIR9yKv3gDdZYzNGTyhTNfK48sJb8OXZvDlDK6YJlILnI2WiM0CtjgN2wcTX7w8SWRO4uk30nF3YksJ+Kvv1tny5lE3J4aQsSyhMU175Qa2/Vm6VpUtb57YKLPl13DlSbpOhq6VpmeW6Wh1QrWAr+zlbLdIrKc47c+NQ5fTwWzyuVlMggs5A/1lzsY307PncOUMfbdM1y5gtifY8uu80NlH35ll4CaTlS1vnsio0DGT53K2e4COnSfUM5yOZwm0BHppCSk4fYSBN4unTmK0d3G2N0dsZlEbN2G2JzkdzeGrWaTjV3PaK/FCUMWXplE3dtG1igR6HqM9hd5IM/AreNpePHWCUMvjyXk6dh61eTWtlavZDsrY0gRqYye2NEHXyeGpU1jCHraDKTrWbozWtQTGJMrmjURWAa09RWRX2A5mMdtTWMIUPbdEbCXTD3njBmxpD1tBCVPYjdrYQd8rYLRuQm/twlOnONOpsR2WMNq70Vt7Gbh1Xugs0Tx+Ha48BdsLBFoBS5hhy5ulZ1fxlBxaY5KuXeVMvIQrZDE3p+lbdQK1iC1mEzq7VqTrzhJbswR6lZ63gKuU0NsZPLWMKeSSCYiYHbcSTDGDr5fGUwqtlaLnzdJxasNWQwK+9PUMljyFb2SI7HxSuzcyqM3ddJxiUsU3MgzCKqc680R2EUtKYYhTbIWzOGoaU0ygmX1/YWjhKGKKafp+wqlw1DRb0Sy+XsBRssR2ZfwxMIpYUhpLStP353Hk/FjD6uslLCmLJWXH85VR42IUaowOW87hqcVxUGHLOUKjQtdJgKOWmAA8PS0/fKxZtsJ5Ijuh7uvtaTw1w6nuHI6Zw1SLBHoFc/0abq2+nUcOvZmn5t7Io4XX8HD6Vdy75/9wYun/4bHZd7B/z1s4knsv6/fs4Ef/9R6W9l6Av3EfZ4NNQn0TSxKxFI1m4xm6oc6R936awVv/i/CPv4bze+fCW75M9KZP4Z/zNs68+i9xfv9f4S++RXz+TtAs/GYbQRPp6Q6WKiNoTeLIZCu0ebEfYzsGkm3Q1WxixcSXNDqGQ6hZhIaNrxhEmoWvq3i6iiELuIaK2m7iKTKRohCJEmuuhmKbeIpK2BQZrIuYK+usPfcsDVdBVgQMz8HZFFEsg0C3MBrraNIqj//z+fD+q3nqHR/ivr96O/v+4ByOf/KNBN99N8+e+ws8/m/n8MgF5/Di4b/mqZ2/yOM7X8l67tdZyb2Wu3f/LA/WfwN59fuE6m5CZQq7NU2glPCVCrZQQN1Mo7dyGO08plCgdXwvzed2E8hVAqmCtjaDtjZDR5sllCv4UpGOnoQIrpCho5fR1qZxhRxb7iynvFlCJT+Eac4zMPdjr+UQju3mRe8QhIfRTs5gbOToGYt0tAWkExOYmzn65j56+hJ2s4SxkSHWkrmWtZohFuoM1H3ox3O0j00QtSt0pDLqid2cMZcJWxX8ZhH9ZIqBOc/AmsNuZdA3pgmVLFtuHbs1g3hiN4Fcpm8uEMmz2I0SvjBqeOTpmvN0rQUcqYyv1XCVSsKhkErjYCI5Erhmz17EGIYSfXsRRyiibaTHRhCjmUugnOYsvlIavrfIsuUt4clFrHYWvZnCFrMMvHk8OY/RTJp9VjtNe+Um+m6Frl3CEqfRWxNjm5ElTOHKM/TsKi/ES1jCDGZ7GlfODMOLDB0rYV7Y4gwdq4LZnmbg1rHaKUKtQM+pjqGZrlQYBxBmK5Oo1+05PLmIsLKHF6IDnO0cQtucwZUKnAqWORPtR9/MIK1Ow6nbE/XkMLQ5FRzAFUuYJ3N0xDlOGctsqYtIT09gnEhzxjyAeSKNvDmDr1VxlBKeWsEeaj67zgKGkKd54kbsdoots8xpo8ILZhVnbS99rchpdxalNU1gV3CNEqFdxdYKWGoORy8QuXW27P04rSJ9s862U+cFf45QyDLQqpwy5zHWCkTtEoGew+gV2HP7v/P8dpXOmTvAuRN3I4e0cRONTopr7vk4e5+5iB8c/SxdjhJZNe5//Jtcd88nuOHJ87hXuJJn3R1c/dBH+N7DH+CwegFfWH4vux/+D25buRwnrNN3lujIC3jiIlpzlkidI1RmEZ6fom/t47R3CKtZxGgUcMQqjlnEtcs0G3uIOvMYbgnNLdFQU6yKE+x/+HxufuJCDjx6Abcc+zb3rVzFupHDDBdpSQXsdo2+fQCjUUwMG2KZUK3jyWW2/WUiLQFy9p19DNx9NJ/bjbI+zZa3yLa/hLaRwRFKnAkP0rXmkibx8IKXrxbQG1Nom1Ns+4t0zDqbz+6kZy0kHBepjLSeomMvoLdyKJtpWisTROYctlTCaOcRT6awWiXORIcJlPqQtbEfo5FPQKFajZ69gLaRwW6X0DZyaBt5euYyW86hxMg3DCq2nMOoayVcYY6etZ9IW8CRa+jNMnqzxgvxXdjCAlqjgivPweA2lNU8kbqE1aziinPj+Ye+USJSl1BWiwTyElZzFn2jhrpaxWos0NVvoaMd4fijKczmMh3rKGpjnvZaBc84ROTegqks0Viv4ViHcOz9PPnkDrYGd9MJ7mH9xBJz5cvJX38+M1d/irnsl7j6yg+xd8/55HZ8lY+95We47m9/l9KH3s13/up3eOTwbu6/Z4bbbtvLww/mqJW/xUMPTeOuL5C/7t84Uvwq9y5fxoHyhTxwx42Y+p3U6v/NoYXz2H3931ItfIbbj15KuXget972Q556Jk+jvZ87jkxw49XnMbX7Iu67q0DgraBpJ9DNFn6QgDRN3UhaBS8zfsRhhGPZQ81ojG0kn3eHrYl4OOUYaURDP0rsHUGi8oyDBJ7pOwmMM/SioaY0MWnEYWfYwojod7qEfkC/2xuHBYl8IhgHJi81KUIGvX6iUx3OUyzDSNiMbiKvGIUJL1eUvhzGGQzDDN9NTJyjxwq9ZD7y0pzkJcbk6PmN2hdxGNHrdF8WVAz1pKPJx6ATEDjm+PZWJx6HEyPIZOx5Y1ZFv9sZNxGSiUX0U8dITTo6oR9NKEamjMQQEv3/aErj8Syj3+287H7huPGQzCs8Qt9OmBSxj+9ZhIFDHLp0O8EY9DkKHF4O0xzNNkafj4CbL4UWSaji2tbwcb1xqBF4LoNeZ/izwiFU08Vz7DHAMwp8enFnHM6EgUvoO0ShTRjYCO0NLFvD1FYx5YewhMM8eueVVCc+zk+OXs586rPctv9qbl/8IfcevI61Zw7gmI8hbtzC8fuv55H5czl56wXM/ehd1H/wNp6Y/VeWr/lTqj98N1OX/hl7LvkLlnd/nMmL38POz/0B//1nv8hX3ngOt13+SdSfFFh5qoQp38uzTyxSmrmMB27PY7UeZO3Jg6w8tsQ9N+/mtoPfZmrX+7j7tk8RmDfhazmk1SyOXMdS8nTtCq0TOzBa0/TsOp5cQFjZiycl9ThfKbH57A4ivUo4BG8lkK0CjlhIlGxS5iWol5RB35iga5SJ1AI9s0hHL9DRC1itSQZ2cqVd39yDJ81wWpggtPMIG7toPv0DNs99K9QuoiFcT6wW6FkVXHEaR5wg1KboWRm6Zha7PZVAt+wasVYgUNLJSb+SJlTydPUaA2uRrlUjNqtEepnYrI6bFS/EywRaCUecQTi5k0ArJCfyG0lYM3AX8eUyxuY0TjvDljNHR6/giTl8KUeklgjkAm5rBrsxRVcr4jQnsRsT9I0CgTRNpKTGzYKRttURpodA0RyhkqX53NWcDirojR307Cx9p8jArmG3stjNAmfCGh0jO1S6ZjkTzuNLCXk+0opsh1VMYQJLnE6CAKdAZE3jaTvpuLsTv7xeRF7fy5a3SMdMIFCRmcFTJznTmSfQcvhqomhNdsRpPHWayEzRMWew2ym23SV8KUeoTbIdpNn2E02cK6Q45dfpWSX0jT24Q0aF1Zpk9ckriPU5utY8oVZEb07gSNOcjuboWGVsIUPfmWPbXyTQSshrE5wO93Em3o/RnMFqZzCFvQy8MgOvQqjn6FglenaVrlUl1IsMvCJbfgK3FE5ez3ZYHxpE5tgO5vDae3gxrNIzs7jiJL48Q8cq4shpTkXzRPosW36NyEphCruxxTRnomV6bglb3kGgzwzNIGlceYrIzAwbEanEwuHNMHBn8NW9CKvXEFlZIquA2pzANwps+XW6dhlLmCK28rjKNH2viNbcia9N4ylT9NzCOATx1ClCYwZT2IOrTBEaKXpOAUuYpGOVCfUCA6+KvHEjW0GRSE9aG6GecCpio4TVTuEpueS2WiaQiwRy4no3mjN4ahFbztPz5lEaKWI7CSy67jyeViYyk5aFJeVx5DyhWcFR8jhKHkNI03HqhGZlOJ2o4GkFAqNAZBUxpWkCM0toZel6JQIzS+wU8I1kDuIbmUTpaebouEV8PUdkJWyKrltJZh9Gjtgpcbq7QGhUcZXC2MRxKl5MJiFmnq1oltAsEdsVIqtMaJbouFUCo4gpzWBJaVy1QGRWia1a8nzNKqaYwdOK9P35hE1h13CUJMxQGlN4WnEcYozaE6GRhBgdpz62u3ha0uTYjhbGEM++n4Qnvl7AktLQX2LtmSuwtTSeUUFem6B17Ds8cugveOLwW3is/Os8O/d6Tiy8nqerv87j1TdT/N4vczT3D4hPXsPN09+mdO1/sv7wPH77CfSN41htGUuSCB0TNTjBc5degfG6f+Hsmz5J/P7/QnvTP8Cv/g3ur/5fej//Tk7/zLs5/up303/zZ1j/ky/AhkJHN3Aij7ObBtuyga8r6IaAbkuIhkDbVtmwVdgwOLuucWpVZmtDod/UiFoqXdUi1m08VcGQBTzfwvdtFFXAUEQ8TaFrmbxgO1gbG3iShCcr+LaFoIj4toN3spVQyS2b0y0DVzcJBAlbaNJafZr1j36Ltbd/jfWf+XM2Xvlmbn/Lr1F51ys59ok3Y533ZtTPvYaNr/4ST1/0Kk7e8Jus7H0Dz9z0Kzx47St4uvg6Hq2+ns1jFxKrO4jVKbS1PXhCAU+qEGg1lM3U2CYQaLXx9COQK7jtInYzj90sEMo1AqmC1czhCnm2nHk8IcfGU9ex7eyjo9dw2hnaz++gb9UZ2At4QpXmM5Ns6wt0hCrOegHtRJq+vkTfWMJpFZFWJumZc8RqEhoY60kLwxcTIHXXKNOTZ+nJ89irBYwTeey1IlE7OckcaFWiVo24XaOvLmCuZVBWpgjlCrGe/B3itKfxxDSxXiKQiygnp4jVOn1zCW01i7mRIZAqmJtZlLUUZiuPp1Tx1CqmWBxW4ZfwpDLiyiR2u5BMPtQa6kYaRyjiyxXMVn7MpRixLAK1NmwhFPDkErFRZ9vfh3hygkCpsO3vw5Vy2EIGXykwcOcStWljetx8HE0+RvM5ZzjjCPSENSSc3IknZ+laFfpuHXs4hYvNMo6URjiZ8KcSNXMZR8pgi2kccfSxQNdKNK2+XMZq54m0Gh1zFrOZxRbyxHoNXykT6VV61lwCnW6mMVsZtr1l+vYiZiuPLRQYuPsIlCpmK0/HnMdWanjaHJ4yC91bcdtVInGOLW0Z3FuIzUV8tY4jVejaS/hKnUCbxVfreEoNyS8i2Xl0p4zr1ZHEDIZRRLeKKFYOV8jR0avEWpmOUcWXCvTMOrFWwZcLBOIcPX2RQC4nJhYpjavkcNUijlLCatYgOoyvZXjwuUu5pfnfPLWVZ90u017Jwot3s/vmD7Pr2U+y8+Tnubl5Fc7gZmy3zgP3f41r7v0Ik09+njvE7/GEeT2XH/17Lnn8X/j6Pe8jc/8/ceUtH+bgc5cg+nksJU9PrnLG3MfAXCbQF4maBTpihYE5j9xII0hZ2noRNZpnRcuyGuQ46Wd5xpjk3tUrWXzwAu448X2OPP0d8rd/gbsf/TrPtq5jTdvLhjqFoOVQlSKOUsNpVwjkeexWFUdIWgrqRoZQrdM157HbSRjgyTWsdtIG0jbSuFISXvXsOTrmPNpmZmj2qI0ZFYFaxJGytFd24Sl5OmYNTy7iiIVhUyP5b2TEo3Dk8jisGDUrPLWK2SriK0m7S2/kMRoFoqEFJNLmMJpZfCWZVbliBU+q4cuzmM0y+mZxqNQtYzbLxNoykbqMK8wRaYu4Yo3WiSl8dQGrPUvPuQWjOYcjzRMZ++g6yzjtOr40T6Qu0dGX8eUFAnkBbaOELyXtDE9cGE8/IvUgnrCMubmA3VxCX18gkG6maxwl0g8jrdWwxCUi+zCefgDTmkOS85hmGceu8fSxG1lauJCDy9/lwPKV3L20k9Ku8ylMfoFa9WIeeDDHQ7dOs+f8f+CCt/0sV/zBa7noXa/lkUM3cv89Exw4cAW33XItl37z/Zw4XuHwzMe4rfBpbi99lrvnv0Rlz7/y6L030FhbplS6hKP7v8J5n3oN++e+yIGF87nuqr+mlPsMSwvn84XP/ybTO/6Lxcr3Obh0PcceP0Dgr2GZ64SBjmXIOJaNP+Q6hH4wPuEfTS8SRkViunBMZ8ijiIdsinjIo0iAmqEXvQye2RnPREYQztALxwaNkeZzxKHwHXfc6BjBPUdBQ+gHeEPwpTt8vkn74qUQotfpjo0loZ8EEbZh0u90cYaAUNeyk8caBhHRkHPRjWL6nS6dkQ1kOD0Z/SxvaB6Jw3A8U4mGHIswDAmCgHM4e5ozW72xnrQTuHiWTuiaBI5JP47oR+EwqAjHUM1BJ054FWEwbhkkBo/4p47RvGMURnSicDwBeckSEr2MTxGx1e8NzR/BT913FIiMgoHksX86qOh1w/EUxLWNcbjQ68R4jjVkUfjjICEBZ/rD5xWNX8vLA4xEZ/oSw2LEzxiFK50oHIcqCYTzJfNHNw6JI384F0lgnWGQVIGEZgvbUTGNFVzjJ6wcy3Db8teoTH2YWxe/xMqj13PimTkM4VZ87T5s4xFU/XEM5T5WHtjJg9XP8uzh86j/8G08XPx77pt6L4d+9EccufH9aA9dx01ffze3Z79M+pK/5TO/fw4X/v45fPn155D+xB8h378HX17muQcmuW3+u1z2lfdTT13C6rGDmMIDmPKD3HtHmmr6IoozH+WWAx/iyYf+i+azNzKwjyBtZNGkKaTVvfSdhEUhr04RaXUGzj7U9QxWK6F0a5uTnIn3Ia/tGVO8B94clpBGPnkTnpghVPK4YqIiHQE1u2YZpz2F3ZrEk2aItBzK2i5CNUuk5bDbUxgb1xLrabbcKpv1c3nin14Dd15GS9mJqeaG+/oJAmUaX5nAlfYkxgk1gyPMMLDrhGoOT5rGau3Fl2fomRUCqYgnlvDkfFIrbc2M66R6Y5rBELLpSMkV+kgv4qsFrHY60ZfJJQbuInYrjStkCeTC2OMeyAXs1kzyuZhFPbmbSM5xyqkSyml8cRpfnCKQpn+KSRGpWdrHr8eX0wycCrGex2jsHsM0HWEPjjCBL2fpW/P0jAU8eYozUR1HmMRqTbDlVom1AqFaINaKdOwMprCHQEvqrK6cpucUcZUJYivFwKvTs2vERpWBu0DfmWPg1onNHL42Tc8t03drWO0ZTgWLnI6WsKUUoZHmbL+OJ0/gtFNsO4nt5GyngiXckBg9evuTSc/wz3bUqtA3dnPKq/FiZ5G+vUyk14n08tBOUsJTknlH35kjUJM3gKMrbKFWGavBPLlEx87Tc4vY0tRwPpHDU7KEevJm9FRUwxIniIwEkta1kzeogZaYLiJ5ip6RIVJS9Kw8HSNHZOTxtSx9r0qg1LDF1HA+Mk3PqaNtJto7X090p4GWJjKyREaWgV/BaO3BU1NshzVCNY0vTdO3S2PavKumMaUUkVOiY5USjoiepWsX8dUZfHUaW9pL18liSxP0nDyWuIfQSECaNxxtXgAAIABJREFUHTuLr6XQm7sw2rvoe0UsYZJQL2CLM/S9CrY4QaAnVwv7bh1PyeENryR27Qodq4wrZTA2UvTNOUKlTKCUGbgLBHoy7bDkAqfjA9hSAVPIcSraT9eZT4CaRo2tYB+RVU3mEkqBU/E+AqOchBV2fXiiX8IU00PjRnEYNGTp+WV8I0PXK+EoKWIn0Xf6RhZbmabrJiGGJaXoOGU8PYspTaMLk8R2icgqEloFbClPOIRZGsIManOCrlcd6kpTdJwqvpHoSEf61FF4MQjmONPZT2zXENb2EFtJc6LvzxNZSQDiqUko4aqFIXMjMbf03Dn6/nzSyFDydJw6PW8OV0nu1/fnie2EmWEIKVw1R2AUkTf3YoozbIXzdJwqnjiJ3txF369gtGeQV3YjP3M599TfwXNHf58Th36btcO/xcP5n+Xx8q9w+MZfJn3p63h0+SKOZC4k/6MLefquIvKJo5jNJzA2NwkVB7ctIR5/kqcWChz/7Q/A287D/8NP4r/xA7R/7i20fv71bL3yN+Bdn4bf+QTxe7+A9CsfRH3ruXBcpmtaKKqEr+h4soqrSji6iKuL+JJIT1DZ2lAQtRai1EBsrWMoArajodkyWqgj+iroDgNZo2MYmKqIogr4tkHXtuhbFkgyGB7P/2iGuz/+TVgxEE6uoBgKZzWHlm8iOyanJZNu4NIRBbaaTax7H6D/Zxdy7Pc+gnDOn+Cf8w6OvfGPyL/tDdz5l79LcO47OfGB/4X71d/l+H/+Cid+8Nu0Z97BZvqt3HfFz7BS/R0OXXMO6499Cb91FR15Ar+dJlZrOO0StlhIAjp7HnlzhkCvE6g1XLGE1czR0WYZmAt09UWsRiFpt+lzeEIRs5HBaWcJlRJWI5/oR806djuN2ZhB30gTKfP09P3EQomwVSIW6pirBZzNCpE8h7mZxdhM47YLBHIVp1XGbpbpm/uQVyZx2hlO+XOcNvdhrKSxV4tErVmiIaPC3cwQi3k67VmskznCVhW/VcYXytiNPKFSZctZwmrOEA3DylAp44tFjM00vlQikMv4QomuNovTLmALRRyxhKdUcNUq9hA4aA9P4AK1RqjW0BuZZAoqlvCkMr5SxRVLyT8vFMfNAlcsEemz2EN4od7IYgsFOuYctlDAbOXG/ChPTppssVEh1EqYrRlsIUPPqdCxSujNibHZyJFncKQUtpRi25/DlbN4So5ATf4+D7XCcHKXwWilhuF8iVAroTeT27FZxWynccUSoVYfqiKT19EbtkNcsZTwu4QcfWceu53DEfMEavK1rjWbtFDM+eTnqDUirU6o1vCVKpE+SxQs4Vp1DLmMb8wTGYuE6gLGZgmrUcHX53C1WWy5RuzsI7QWMcUyvj5HZC/hG8nUIFaq9OVZrJUZOmKZU/YcnpDGbWfpqBUGZp1AzOO0MvhCjlAuYm6k8NUavpawekxpBrm5l9ir4RplxEYK29yP0czTNQs8+uwl5H/8SZ46m+au5o948Jkfsfu2/yT93Bf5xp1/wpU3/xlSVKDbPcTu/f9KfvU8rmp9jquW/px7n/8637vng6T9S/neAx/kmrs/wOW3vY+7T15BKy4hmFlMNYur5tHlDJqRRzSyWHqeMJxDsfJsqCmeVyY4bs9w5Nh3mP3x11h69GIq936Z2v1f5cAT36Z09/ksPfINhDMLPO9n0aQ0UmuabrREc32SfrgfX64Stis0Ht2J0SjRM/fjCFUcoYLVKtK1FgiUKutP70DbyHE6uBlHGP5+tgv0h4wK8eRerHaBjjGHJ5dR1qfp2XP4SgGjmUJZn+BMtETXqiGvTaCsT9ExZwnUKrZQxJUqdOwFlM00jlymYy/Q9/ZhCgUssYinDsOIRjI9SRoVBRyhTKTNESh11PUUvlIh1ufoO/tQ1tJJO8TYR6guEGpJiKFvFrCaNeSTBSJ1H5G2iNUqE+jzhMYS6mYFszVH1zqCJy/iSLNYYiUJJ6R5nHYdfaOEK84NVadlrGaVQF4ikJfwhAUCeZlQPkBXP4y6VseXDjDQb0VbmcXcWCBWbibSbkZvzGG1F7CEBdpSjmZrmnZzkmeeuIoDC1/i1sOXcfjgFfzgex/jUPla5tKXUEx9hWr9UvYdvJ4Hbs9w++S3ufCPXs0N73gDl//Fm8hd8UlOPlulVrqQA/OXMH3Tp3n0gZs4MvE+bpn+K27N/B2bD17CPfu+xJM/vo4Tz1S5/bYJbj3wPYrTX6A4/XkevvtHfPk/3shDd17O177wmzx892VMXX8uh+au5K6j0zjW04jiMSTxOJq0iWsoCY/C88Yn36OgIvCSE3TXcsdhhe8EY0XnqEUxAmx6tj+cfETDKUgSWoymI4EbDhsVMZ7tjSGcgZdwKEa8iG4UE3o+jmVj6gZxGOG7XhL4DxsUo9bFKDgI/UQK0e92fyqoCFwvaU44Lp0ophvHYw5FNJyNjMCb4/bFy0CbL+d29OLEsNnrdMcMjThIQoo4jpPpx5mtHp3AGTIpPCLPpht6CVAz8OkG/phTMWJWjI7tQY9uHI5NF6P2wugYBQqjY9SmSGYREduD/rB1kYA1R4FFMgHpj+//cqBlEiiMwoSfDiri0E2Uqp2A0LeHIUPAoNelE4V4jjUOPUYhwwigGQXe2Cjiu874e4n9w/0p/saofTH6+aHvjcOVwEvMIYHnEPjO8N/LyIzSIQwsDE3HtWxkdZ228Dg/eSBDOfMfHKh/jvn8R3j4zm9gC2mC+CFs62507R5E/WEk6ykk6T6OP7CLOzMf59nDn6f+w7dy2853kP3KK7nu38/hf67/C57f/3XqV32QpZ1f5LufeDtfe88v86O/fB0XvOEcDl7wlxgP3Ii6MsUdxS9yeOZcllNf4lDp2zzxQAFVvJdG805WW3fw0J0lbrr2AyzPfoB7jnwCbXUKszGPLpRot25E20xjNLLIq9P4cuKk9uVZ5NUs2kaRF7oLONI0yuZNrD9zFdthne2wjtbYg7S2k55VGYM0reYUsZ7Qyp32DIGcNB86Q+tHrOWwWpO4Yoq+VaZvlRGl6whbe+iqWU5c/F6e/OCvgTSBI+5B0fNYrWlccZrTQQVHTMwYgZqiZxUxm1P0rSqemMYVp1HWduAIU0RqAV8qIq9MDfeEydUZrTGNJWTwlKQ9IK/tTQwJdhVfzbP21LX07OQk2RHyxHp9PPOwmjMvm3wUxwrWjlqkqxVxWyns5iRuaxJzczehnKJv5ofNj+mE4SCn8aQZ9M09DJwKbB3glF9FXruBgZvHVyZR1m4k1otsu4sMrCU6Rpb28Wugt0ikZTEaewnVPF2jTN+qordvZOAXGHgV1I0JArVEbFTpu7OY7Wm0xiRWO82L3UNIJyfxlRKOlDAcTGEPkZmn51RxpCyekhhetvwaHTuH3tpBpKdw2jOc9vZht1Js+3kc6Ub6TlIpjrQcgZKhaxSJtBzSyo1EWo4z4Rxdo0CgzOKIJbpWndPRAqGeTG0io5x46pUysVEfA8r0RppYr3G2c4hQrSCsXo8jT3G2u8CWX8NsT3EqTBoasVlB2dxJ3y3RdUr4WhatsRdfTbR4kVGmo6XoaDN09DSOMEEwJL537TKhUSBQ6klQI+4mtrL0nVmk1Ul8NUPfz+CraSIzR2zliYwcPbeEp87gyim6dpGuVkdbm8ZuZ+laVUwhhaPM0PFKiJs7CfU8ZnuKvltBa+5O4KCt3fTcPHpr19DysWvI7tiF3roJW5qg7xXZeO5KAn0aU9jDwKtitJINtiun6LkFlM0b8JQcXbsy1MnODIGayZt0sz2N3cwSKRVCpYInlfCVMq5cwtMqOEqJ050DuEppbP9IWhTFMbdiNHuwpOxYYzqafSRNh0ST5+v5YcBQwNMzmNLkeOJhydOEZo7YKYwbFp6eIbQSYGbHKeMbuZ9SkhriFO21HYRGlY5dHzYeithymq5XxdOzuFqGrpuEBaPAIDASqGZgJuyIjl1PGiBGBbUxjasUxkrWUVMktmvEdg1bytH351Eb01hiFl8vje8TGOVx0BGZVWw5R8+bw9PyY+vHaG4ymqNYUhpjfQd0Z3GVaUKtyMlHr2Dlvq/w6P4/46mb38yDtVexfuub2Dj6Bu6Y+F8c3vFanl7+HPqjRXZ+/VMcLe/GadyHunEHeuMxzIZA2LaJmi2i5tM8/KYP0X3XBfTf9020t3wC7X+/E/3//C7tX/hVeq94FeJr3ot/zp+y/U/fZPOX/hnl1/4dntdxBRHbUDEMA1tXCFSRQGljCRuEYpvTogYbOifkFZraOl6g0TUktoU2p9Y3eWFtExQdGiZIDmdbKj1B5rTlEDRaDASFfkOAlU1u/dxF2J/6Ic5ff5OVc68AP0IONCLLQHBNVEul1xIwLAHfEjiliYhHjsI/fJ/oN/4G6+fexanf/GfkX/87nvyd93PfO/+Yzc/8MWsfezXbF7yL1XPfwF2f/wV+8t03sDr9h9z7w1exUnkzd+z6WdYfPRfluW8RtnaxbVSJhicEtljAkvPYchm1mcFTKgRqjReiQ7Sf34Mvlth2lgilWexGEV+s0jMW0NcTMGXXqLPtLKKvZzA2M3S0KgN7Fn0jhdMqYqwX6Gr7cTdmCJpFBuoSp82bUY5ncZplQqVKoBRx2wX09QxdfZFAmkU5maajzRJrZcSVnQhP7aYj1vEbVfTjOYwTWU6b+7DWUjSevBbt+TQdYR71+Rm68jyRVCeUa5ibWeSTU0RKHU8o47TyhEqFvjmLL+VR1/YS6yXsZh63XcTYzCTTTqWKK1dwh2HFiFsxAkWGWhLoeHIlAWgOIZrJnCYJKkYMAFcqY7eLOEKJQK3hDIMLq1UgUGrExhy+WkysXHrSsDPbaWKjgtVO40q5JPhV0kRmYQzTdKQUgZYl1HMEWsLmsYSkRRbqI7Bwgcgo0bNnCbXkZztijlPBEvL6BGYrUUpG2iyeVBmGLWW2vf1Iq9OEWp2evUikVYmNGupGCn8YWpitDD17DqOZwWjmsIVi0saRkrDDkytEeh1fruDqRXyzQmDWsKQigTaLJ9fxpVl8aQ5XrhIZ81hCCVssYwklfLWO2S7iKTX6Yp4tocRgo8TgZAnUgyDMET4/yRmxONaYe0oeR8zQtWtD20kuMZnJueH/o3I4ygyRVcDX8pjtDKFWQ3EOIm9m2bZKGNZNHHj6PHLPfJ7q8a9Revh8Pr3jT7lN/2/23vMebmt/iR8b13H1bZ/jstv+ke8++Of88Ol/Yrb5RX503we48tjH+O4jH2XPo5/i0uX3MCN+Bbkzx0kjw6adpellETp5TroT3PbsN6ne8zn2P3UxS49fRPn+L3Lw2MUcff47HDn2LUp3fp7Knedy9xPf57gwyUk5he7XkYwCJ9duIgoX6cT7sNsV2isptsKb6QeH2PIPYTYKxEKNnlCnY+xL2gb6ItveQRwh+Z10xRJb3j58eRZHKI+tHx1jLnkPYiTqdHktlcx59JcYFWYrTaAW2fLmiIYXvrTNaQK1jLqRGgZeZSJtdjyhsqXSOJxwlQpaM0ug13mxcwuBUqf1/ATqegZHKGM0C8T6fDID8fYNLSUVQnUWo1HAapXx5TkCZYFIT0IRX54lkBdx2nOEyj7sdhVPrCGupelY+3HEeYSVAp6cqF8jYwlbrBBr+xKIpjSP1awir+axWjX69iEcYZZYW8YV5rFbc4TKftS1KnZzkb55lFA+hH5iFq+xTCQewm0uYW7M0TOPYLXnMVtzxJ0jtJt5GitTPHTHd1kuf5nS9Ff48Z0ZHrynzv8sTLJY/CEP3T/D8+sHOXpnmnLmu3zro+/k4nf/OrMfeDefe9055L/3b9x9+AruvOWHHF2+lOzuT3Og/nUO7ngLJ2/5KPWrf5vGA1/hltK/8fQD1/PUIwXE9r1k936T5doVlKYuZPLaT3L5197FQ7dcxlVf/0Ouu+SPuGX2uzSf34/YuAtNfQLLWsU2m6jCOj3PHpssXNshCgJsw8QdGkACbwS+jIYTjiRgCIbmjlGzItGQRnh20sBIjnCo8ozGUM1enPApIj8iCuLhEY5hmN7wOSRH8rVRiBB6Pr7r0Ymi8Wxj1KZIGIsx/W6XQbc3nn7EYTTWjY6CjREsM/QDHMseQzajYcNiDMoMQwLPGxtHglELY8im8B0Xz3HGnIsxo2IUUnQCd2z8iH2bQZy0J071e2x3O/TjiN4wrNjudcctgV4n5vT24KeMHj99dMasim4ccmrrpRCi10lCia1+j14naVRs9Xvjyceg12Gr3xvepzv+mMAs/z+Nik5ANJx9eI4xbmu8fP4x6HXxXQfL0MZcihG/YvRakuChO77tu/a4JZEwLtxx+NGJguE85CULyMhiEkcJKyOxjCR/aJ3YJfIDVFlBVlcRpMeYrX2HAwtfY+XY1dzwg7czm/0gt+0/l7ZyBM24Hcd7CMV8HMV7Hst5HPl4lQcq5yLcfxH35/6Gm6/+PZYuex3Fr/4S9+/9e44vX8TRic9xcO+F3LL3Am745Du5/E9/kSv/5Oc48vX3cfLA15mb/Edu2fMhHpn7Cj9Z+jZHyt/kuccqyNLdrDSO0jR+zE/umme+dD6VzPu46+aPo62msJtLNFenOXbsElaeuJ5nHrqK9ad28fwj1/HIXd/nsXuuYP3YXp558HqOP345zz12GbY4QWxmaJ64GrVxE6GRwZWnsZrTY+tHxyix5dQJlByemKFjlIi0HD2rNAZoxnoeeXUnrphMBmR7F1FjN3FzivaX3wMz5+K3ruGMNIPX24e2vidpVKgptv0iemMHnjxFqGZ4sbMvmXkYJRxhiheiWV7sLGBsTjKw5jjt7ceRcnTMKnpjmu1gNH1I3rh0rBqxUWTLn0XdnBi/YfKVEur6NI5YZGDPEipFWs/tQFufGDcrfCmhwG/bdbbtOtrqbpSVnQysEoGUwhcmiZUZTvkJUNMVUlitSbpmkYFTQThxA56YomcV8OUpYmMGbeNGAiWFK6axmllOufsxm7txpQQe2jULqOu76Rgl+laVvlXFlnfRdbJs+TW2/QU2ntnBlrdEqFXp2bOIJ3fRc2bZ9peGQLAyp8IFIjM/BDfO0P9/2XrTMLkOwkzXuUmemcmd4YYkk8AkTAJMIIGQkBsmDAECwWYSCMEY20zAgMFgszgGrxDbgHftvde+V/UmqWXJ+77LxrJky5J6rb3Ovm+1dUuyeefHqSqbzPyox6e7q7paLbmrz3e+732tHHp9BkdKYQlx+k6ejpnAEsfo6JGwuaEUCOQUrjTOGS+GJ09hNSNsmjkCJcGWnceoT8LmfgIlgdWcZtPK0VYXcITwaznjzeGrSXwlRd8q0dYKbNoLWM0UHa0E3UOYzSSBWoTeIdi8l9N+nk03iytH6Ns5Tnuhr/z1zl6sVgxPjdE2knSMFLYYQalOYAmhSrd+aidteYauGmXTTFI/cRubVoaOnqJv51FqE5iNDGeDeTpmDGFjO2Yzzqa1gCVEcNVxPCU2YGukBjDMcXp2JjSpSDOcNpdoS7Mo6xE8OYtUHh9AIaNYygyeksAWo3SM9CAcGsMSJmgbMUwhDCTE8nYCPUbbCPkVcnUnHTPBlpuh7yRprN7JGb9E18yx5ZQQy7toGwnol/DVFOLGHhwpwRl/jr5VwBHj2GKcnlWgLefRyhE8MYsjhEGFrxVw1TyOkqe+Moar5uiYs+jNBGJ5mr6zgKfmqS3vQW1ECIzQlNFzZrHEJFv+Aq6aQaxM0rFCHWhgZmlbWTa9AoGRDGcdagTfSNC2UphSqCT1jQSmNIOjRgnMJGe78yiNCU4HswRmmk2/GOpJ5Shbfom+M4cpJum7szhKik2vhClFsaQIZ7vzI9NH1y7Qd0thi0FOhM0KPT1iS/QHrIu+O4dcncbTsjhymrZRGIExPTWLr+dGAE21EUFvxWibBRwlNIBsuvOYYoKuVWLLX8CS4nTtApYUx1GSnA7m8bQ0zfXddKw8p80UbWWG1tpdIQdGy3Hq8W8xv+M/s/7wB6g//R7WH/p9Xiz9BntvP4cH9ryDyoNX8cD0VRRvu56jDy3iCYcJ9OdxlRMo6zWcskanVuGWb38B3v5Djr//MlY//F344FXwzi/y+ts/DL/7xwS//7s03/Z3vPabn8H+2+/CBTvQf/d/wbMVuqqK0qxhSxJ9WWFLEPBbVWytgWEJuHpo+eDwq3Tzh3j12zdz+NOXceyTl/H8X36Jp9/1WSofuYylr1/P87dOs148xNbxDajLnN1o0XzkGbLX/gTzwh9x5EP/C//8H1P7i6/ByzLS2jJrq69CVcVpSGwKMtQEDKuF2RaxvRbP7JuFC2+Bt/4Pmr/9QYI/uwDp1z5O/w8v4vn3/TWHPvJbvHz+b7D2qd/m1Jf+gENf+HUevvK3kfMf55Gb/l+ORf+A56K/w9GHPseWfDvq8i2Y5Sk6Ugl5I4ZcjaILcUwxi6/PYjTTaLUE4to0XW0WoxJHWZvBbuRxWwXMWgZ1I4bdSOOJWdpKga5a5Iy9H0/MoVUi9PQim+YcbbnExku76cj7UJfHMdaitJslCB6mI+6lKy9gNVKctudpywWcZpZAnMUXZ/GEkIdhNWLo1Ular4zRE+fQVxK41QLt5ixbyjz66hTVo3cQ1Eq0GyWUU1EqR3bRVxc4be7DaWaQ1mboa3vxhCJWPY2yPkNPL9BWMpj1aZTyGF4ri7Q6PQhOcngDA4olZkMbSiuDK+UI1BJaLY4jZHHFHGo1TqAWB5rHNK6YG4E0h4wKo57EbKRxhBxmI43ZSKOUY/SMBbRaArUSH2nC21puFE50zeKg7RgPdaIDY4ctRkZvh3OQGbR62KrQGzNYQpSukUNvTONKiRAsbM1iNuODk8s0ZjNORw9tT0YjhiPkMOopArWEJxdDfkErhK2ecZfombOo1Shn/X34Sg61Gv6c71vz0D+EXk/iiKGWdDgB0esJusY8HW02BC6aBc76e3HFLMLKJHYjw6a+F7OWRdmI0tXmcFpZjFoSYWWanjZPR52leWqCmhpBtrJoRgldnaNVSyMJafqbB1DNMIyVa5N07QJaK4KrpcKbmmLTn8UWBq89cpRAjdI3MygbY2wZc2zq85yqZfGMRU6rKTbbUV6QrueOxz/NA97PuF/9Kc+d2kHVvovY/X/J+EvncvOJS/jBy5cSF68k9vwn+VH+XXzj0Q9ybe1C7jxyAdkXv8rM8a9zcenPmDVv4J4nr+bA0z9k7ws/oHT4O6Se/CpLp/6F7M+/RuHopUwd+xbZ5auYW72ax5XbOdWZYT2I0HSjrIu7aNajOEaJ2vokhpimrZboSAXajQz68hRn7Hsw6gWkSpqufYCNV8fx5Tk6yhyBUMAVZ8OTeqGEIxToaPMolRiBWqRrzOFJJdrqPK5YwBXzaAOuSngRJT3697tpLWI0EgPzS/jv1VczCOtjGM0ofWsWT86GsyYphycV8KQCzbUp+s5eXCU8bq5N4SoFAn0WrZGk+uoYRj1Dz1jEbuUIlDna6hxWM0vXWGTL2Ysn5xFWpwmUWXrGIh1tEa0ShhW2kEKrxunqe9k0D6JXC7SV/fjSPFv2ATbdA8iVFB39APSeQC7nCbQlzFaRLfcAwkocT1rgrHsvgbxIT1+ipy+hbKQxannUchZPXMQTFnFaiwTyAdryQZzmfhon0tSPJtmU7+O09iD6xhytk2l62iF8eYn6yQStxhxSo8TTD97EfXNXkdj5FV54JMbqsQc58sx9yOUXefTQNC/9PEdVfIRT9UdZOXk/907+iOs+9ofsfP8fcPWfvZX8Ty9i108/y0+v+zj3zv+A6Ts/z1zim5y6+zyeTP45D0U/wItL/8TT+y/hxUd/xvEXsxjKEY4+e5CD85Pcv7ibJ+7ewb7490hvP5/Mtr9ncfKfKB/NUz+1hC4+i+cuY9llFGkDz5AwhUY483DDk/Y3QJPuQE1qj6wdtmHTbfcGMMyQVeFaLv1OH8dy2eqfxtTMkD/hhuyKbtCj7bUJBtOPIVwzDCsCbNMZATF7nQ6+E5o8uoNmRdv3R+DMkb1jcH970JIYAjOH7Yo3BxxDlsUw+Oh3eyPmxen+5qhZMby/ZZijCchQgzqcinSCAEs3wmaGH4w+1g3auJYdTj+GQYVvG3iWPgJqdjx71JJ4M0siPA4GwUI4vwg8axQW9HsB7cBha7PzfzArhkFFt+0PGhMOvY7HVr9Np+3S7wZ0Ox69js9mLxjpSYehRdsP2xieM2xBWPQ6HoFvhy0K1xwFFp5j/JLNY9jG8Bx70JowBsdv2EuGfIo32iHu6D7D2cpQZzrUpA7vG1pBnNEspO27dDo6nbZJJ3BHqpa252PqMpYp0doQCKwGLz6XYtst/8DB4nd4bP5KDkW/RPGuT1CYOh9pI4elPkq99ii6fgSh+TjrJ/dx9+yPeXDhnzn+0LfJ/uiPSFz+n9h/zTtYznyen0fP58Btn+Bw7p95fvFKrv7S+/nc+87hxs/+JtOX/CaF7/4O+254B+ojN1C55zrum7qER4rXs/byHKL8JBXlCSrWM7z0UoYDi5cyn/4oj9xzEWIjSbNa4qn7f8j2H/1XUjv+iOk7/gvRPe8iE/8gN173eyTG/o7Jn32KbT/4BHfd8Q6iY7/HI0vvY+WlC9GEbYj1OHYzQ1+II5anMVop1EYMW04PqPpxDCGKVB0nUDPYUhy1OY0hRzGkGczWJHZjArO8m46W4Kye5kjqYppXfQLKcYz6bnrP3sxyd4rX2ouYrcjIaGG0xjFaoWHBEHbSNfMEWpqOkRlsV2cwhXH6TgJfm6Jn5QaU7/DETa5M4UrpgWasgC0kkMuTBGoGT0kjlSfQ6jN09Dxn/AXk8iS2mKQ3AHJWT+7AUzLhVZ9GlOapXXhCii1rDq0yg1qeGqjs0igbU2j1bfjKJI44hSfF0CrTdJQSTjOHtBKlcXI7r/lzaNUxznoFaidu57Qzi9VIcMbexxkzR1vfMspMAAAgAElEQVSKY9amsBoz/KK9ly1njubqHtpGAbYOYYshudxXs5z2FgZatThdo8BpLwQu2mIsvMqkpOgOrrq09SybbkhN72ghDMrXItjyTtrmFB0zjl4bw5MinPXz+MoMvjLNpp2ga0RwpbEBaC6NJ4WckK6eJFDitNUUnpTEF/P8IljCExOIazvQa2Pw2kEcIcqrh2/EVwq83l4i0LJI5T1YQoS2lqVvzeFJeTpGCk+N09aTBFp485QYgZbAlaN0jTgdPUJbm6JjTGG1duGIE5xxC/wiWKBjjNPRp/CVGTwxhLOajRk6aoozbhGpsoNAS7DlFnGkOHJlD440Td9NYEu7kcp7cKV4aBhRM/hqEluawlUncNXdg8lNOLvx5CSOGNaXtVoEsxUPDSp6itbadnpWGrW2m0031J/K1W10zQRn23lcZQa1vgtTmOBMkEMsb8OWpjBae+g7KfTmGKe9PK4SpWtmCLQUemMKQ5zC19PYcjiTcNUcgZHDlKLYShRLCrWaIZciTscqYrTCNkDHKo5OzH09bAkI5YkRXHJ4wm6KiRA2OTiRHzYNtGYUT4/i6QksOU7PKRHoOUwxSttKc7ZbxNdT+HoKS4piyVF8Izw2xBlcNRF+fPC+vveGmtTVEgRmOBs5056nbeQxhRS+HmpKPS1JzwnBmUNGhaumcNRQl9o2c6H1Q82O+BJvcCWyeFqWrl3CVcKQxhLTOEoWV8khVWYwhCRGK4ktZbHEFKYYx1bidOwcrpqmY5ZQanFsOWyTuFoCR43Rc7NY8jRqcw++EcNxo5x89S767YMozQms1nW8+uT/z0v3vJX6029n7b5zeDZ9Di/PvYd9d/wBj6XOZfXJHxO/6yIOFW5BrRznhHgMUy5jKS3ktVWObDzLi08maP/62+HTP4a/vRY++xP46i5eu+CnBB//LuYHvoT97n+CT/yU7keuxv7QFdgf+z7N866Ch9d4raJS7gdo9QqbosxrLYWgWqcjtmC9yitX/pTnPvZlNv/iUpx3fAbzLR+Ct3+U1377rxDP+SO2/uu5nP3AhZz9L1+E910GH/0Bzf92IcY/XEPzvKtwP/Q9+u+/Au/d3+C1j/+YVz50GTx2gv7JCkKlgirK2JKK26yx2WjSbTRwlBamJfG6rPDq9buRv3Ib+rnfwP7zC+D9F2P/Px+Bt1+E+c7P8cR7P8gzXz2Xyqfew4Pn/ifWv/MuxK/+HtUrfpdy7gOUH/wT6vNvQXzif+JvXIMrT6MJaaxWDmUtilrNIdbmUCpzqNUSRrOILYSqSVfIYNfTKGsx3FaWQCqgrEfChl4rg1VP4kt57EaKdj2D28igNVI0ylGaGzH62j761RI/n/8BW8I8vUYJt5xFeGWSTXkRt5ZHXo6irSdpt/JsKotoK0mcchFrPU+7OY+6EsOtpelUMuivziAdm8Ir57HXM7SbBbTVKcSTu6ge3Y3fyNORSli1VHgiLKTx1TyOlGbj6HbO2Pswagnacp7W8hh9o0RPz9Na3oVcnsaVMmi1KFYridFI4Mk59HoMoxFHKUfx5QJmM4Ur5ujos6Nph1FPomxM40shaFRcGaenl7CbSbRyJGR31OJ4rTRWPY4vpgnkNEZtGl9K0DdyOFIq1JYKCdpajo4RArBdOY0jJukYoQnKkeJ0jRxtLYMlhKptsxWha+bx1RRqbRJLiKLXpzGaM3TNPK6UwGhO4ykp1GoER8wOph5ZAi2DVN6DXo8RqHnMZnIE1OzqJfRaDGF1Amk9iifl8OQMXTNPzyrQM0s0lyeon5zgNf8gnlTCbGQ47Sxx1rubvrmXxqlJ9FqKnrEXuxW2eORyFEcMW4SOGH4dm94cppjCEvP46l58dS+OVAztS0rYNnGl1Oj7MWyE2mKStp7HVzP4ShqzFcNqxdAbEXw1E4b4cgrf3Isu5hGrcVrlaDhB0EtYQgqzlQB5ic3aHK+rS5jrSQK5iCGk0cQkihDntBPBbE9xx8FPcNMTn+LmZ86jUP42B1e+S/7hC7nl1D/z02MXsePVS7jzlS+z4+WvMLP8bSJHLyVy5OsU1q5h15NfIX7428w8/FWeWr+dE60JanKMmhCla+7FEvME+jxyNTH4PszRs/fhyEUsMY8tFejZ+2isTmMKOVy5hCXmsYR8+P+rmOWMu4/m8jh6LU5bK+ErBaxWGkcscMa9m66+gN3KoVWTbFr78KQiwuoMHW0WT8qjVmJI6zP0rUV8uRCyWlqZsGEsFsLJiDZH3wztL9JG2KBolacwWkm6WpG+VsJpJLGbSVw5i61kB6DLEHipVGK4Ym70tl5PYjVzBMrsqEHhikUcoRC2vuppPCWDK6UxGvGQgWIu4Csl7FYOpRynvjKBIxVx5QUccS+evITVWsBszeLK8+j1Eq68F6WS57XgIQJ1CVfeS6AuYbXmMWsl9EqRrnYApzmL05rFauSxm3kCeQ5VLtGqpdCaOfRaDldcQKvOIWzMojaWsIW9aNUl6idm6Wj3Y9SyGOUk3cYBupUH8OWDrBwZ4/FD13DPwve4b/+PaJQfQlWWaTQ3eHGxwI2Xf4a9e6/l6ZVpTF6kXLuf2LVfY+r8T/GlXzmHbZ/8Y56NXMOjpR8T3fUlHth3JXde8wFSt36EE49dxgOpP2bmul/l+flv8NjijTz2wK3U1vchrbyAtLHMystHeOWl53jh8IMceWGJxeKPePSeGyjGvsjq0RJt83lk4Wk07RVkbQXNaGDqCr7lDPgN4dTDMa0RKHI4bbAME2fAhxgCLdt+2EoIXC+cTAwDjsHxUOkZGjl8bGMQUgwmJL4bjBgVQ4jlMIAYTi86IwVoG8/26QY9fDcYATn9AZBzGKoEnj8weLwx6+gG7XBWErTptjuhAcT3R3OO4XO0B1aPELLpjz6fY1qD4/DzDackoz/bmzga5/DaaV7b6o6CCtdUB1BNbxRUDGcZw5bDVr87Ci5CJahLv+vT64QKzn43fP8waPi/cSt81+HMVp9O26Xbdul2vEFQ4dMb3PrdN0KNYWARBhWd0RRj+Hy+a+J71iiwcG2DXtcfTTWGs5EhXyLkSljYpo5rmyNTR9h8GDIlnNHj3hxIDCctQ0jmMOiwTX3AtXAGOlafbsek27bptr2RJiZsZOg4tkLHE6mVH8EyDnHP0rd59qGreWzvt4nd9hEKOz/GgwuXslS4jBPHUjSbj6EoR7CNl9FaT/PkfRM8WLqEZ+e/zEPjH+Oen7yHB3/6XpSDX+ORbR9n6Wd/Q+3BH/BA5CJuu/x97Pn++5m+/Pc5dPOf8kLk73i5dAH3jZ3P/VP/TOHOL/DE3puQNu5GbD1EXXyIU+UDzIx/ndnkF4hsey8PH/gCayd2ITfneWj/d0lu/2sit/8JE7f+KXfe+CfExv8nd/7kb5ncdgHTd1zM1G1f4rqr38Zs8i957MB/p3z8UoTqnTj6LL6cx69NIGxM4yg5fL2A3opjiuFNb83gqknU6hSBnsWS4wi1MXwzjSVOY9XH6atxhNpOvNo4T/zgrzBu/TxnXt2BK03yWmuGqrQLcWMngZagZ6XRmxPIlV24SqhxVGq76BrFUDuqpKkv78AWo1jiDFteHr0xRsfI4quhb71vFdHrUVwpPYAlzaJUp1Cr0+E2Vgm3sWYrpDr3rdJAXZYMt7SDxoVWm8FoxkJLhpxBr87Q1UJ1nVqewmklcFqJ0LhQDcMYuzWNI0TRKlP0jSJtOY9Riw8MKRlcMULfTCOu7WDTKuIJGbrqLEZ5jJ6aoqMkkdZ20zi1YwAIDQ0mQ6tJR8+PfoFx5fTov307/wYnQY6z6RTYcou01naGujZ3hq6Zpq2V8ORs2KSQdhPoIbzMk6I4wjSbdhq6szjiBGZzN2f9NFtucgBmKw7gnjHaWpyekcYVYwRyGrOWxKzFOOPO0tVTnPUKyBu7CJQkfSNPoBYHu98kthilZ+XomnmEtQlcKTfy3ZutaTpGmrPBbDijqOxBqY6xaaVRKttxxDHOeEleCzL0zASOMINRm+a0F8Vo7qCtxTjthK0QXwqVth0txaaTQanuwWzNcMabo2/nMVoTBPoMfSdGz05iS9N0rSwdPUvXyKI3JrDECbb8FK21HdhihK6ZpWNkEdb3jMBwXaM4mKKENeW2kURvjmMKE5jCOFpjN2J5O74WpW3E6ZgJTGECVwn1o54aQWvspmPGkas7aa7ehdEKZySBlqK+vA1HjWFKUVw1jdaM46q5MFiQQxZE2yyMwglPy9JzZge8hwhybZq+O4cpJELgpJGn785hyylMIYRndswiWiOKUp+h78zh6zmk6hS+Hj5PYCVw1TCcNMUE1eWd2HKcnptDbY6hNiax5Rh9r4Cvp2is78BWYnSsLLYcC4/tLF07R3NjJ3JtPIRrqgnUxiSeHqdtZQmMHEo9iiNncJQ0vpHGkiO0zdyIT+HrGUwxxqY3iy5EBoDNMJQYQkF9PTd6n9GKs+XvRa3H8LQ8XWuOTW+RjjXLlrcXV83hKgU8LYctJ9nySwRmBltODiYpszhyGldN42kZOlae1sZuPD3Jpl8IAaJOnnolRmDtQ2+OUTn+NY4+8iesPP42xOd/n8bj/5GVQ/+ZB8beSuK6/0T9qe+R3/Eptt1wHuVj+/HVMh2xjGY0eF01aAsSulXjnnM/g/If3gsfuJzTf/Et5L/8Bqc+8k2OfuxSXv3o1zj8h+fS+POLaHzwcpbf+2VW3vMlpA9+g2PvvgBSz8BRkdcFi55vsFw7gWg2EF94nmcvvBL/3B/C527iyO9+Evttn6P+qx/C/Q8fxj7nTzn77z7E5q//d3r//uN4v/4J1AuuYfPCG5H/28W4b/sivP/78MeXw59dRee3LsZ696UIn/0RvKry+qkaW3WRbl3ErLSwFQ1JruNKTbxWA0MTkD2ZtqNxIr3AM9+8iaM3baM+laQ2kaS2M0s/9wR2/ACHb/pXDl39ZZj4DuI1H2XtG3+A8O238/xF56BF34953wdY3/9bCE98GnvlKixhDKEaRS7H8aUS4kaGZnUWuTwX/rJdz+PLJXrGHHYzjVVP0VXmcFtZfDGcUjjNDEYtgVlL0FFKeEIOa20Gqxoj0IrYagG1kcKoJHFWE/TWszRfGsNeS9FvzeFWspjrKTrCHNJyFGk5ilWO4dUy6GsJOq153GoB4fgUxnoMp5rAXY1jr8SRX54mqBRp10tIJ6YwNyJ0xDReI49dTVM9tgunmUGrxPDkkPljtsKg2BfzuEJ2EBzEsBpxXCGBL6XRqlGMRmJwop4aHTtCGrOZwGymwwlDM1STO2IOR8xiNtOYjRRGLYbTSmHVE9jNJL6UDY8bSZxmCruRxBez2I0ETjMxAFLHsJtRrMYMtpDAGpyMD/kUgZrFbMVxxCSuHHInhlwid6AeHU471NokemOas8E8rpzEbEUxW5Fw9tCYQa6MYTQjbDnz4WtNI4UjpvGVNHpjCrMZhhOulMGXc+FrkZjBaqXQ63G6xgKelMNqJRA3wllhxwhnHWYjQ1udx5OKaLUUSjmO3cqxae9HqSTQa2Elv6MtoFYSdPW5MPCRsiFbQEgNfg4lMVtZ2vpetHoWVylhSxkCI1S1ekqGtpYbXSyxBi3RjlFA3BjHasXZcufoGPkBh2vA5lIymK0JzNY4Wn03WmMX9dVb6Dkx1MZ2muu34P5iL8dqd7Gij7NuT7LqTFDrR7nv+JUUn76E2Veu4LYH/oHrHvwkO6tfZ1y+nJnWd7j92S+QOXE5k8/9L2YOf5nMkW+SfeEb3LNyLcfdCdY7MSq9BNUgTbOT43hjD8utCWpCFEVJo0kZdCmDp85itLLI1QRyJYHRzKI10thiAVcuYbSy2FKBQJtHqsQxmln0ZgajmcWRiwRqEVfM4Uo5pI2ZQZtlDkfMolZjA9VnFlcsoJTjOEIBXy7hSUWk9dDYcsbdj15L0FyZQK3G8eUCjpijuTKJL8/iikWUSpzW6hSulBuA5BOhGcZdoGOUUMszyKuTvGYvIq9PodVjmFKaQC2FgUQrw+YAtDrkuXSNeexWDkcooFVTtNV5HCE/+HcT/jzq6CEzyxEzdLRSCLBtZti094ezWiFDoM9jNIuDucUsnrwfqzWHWsuiVgv07XtQqwXkcg69XkJvlDAas7jSXjxxL5vGIYSVJFolh1bJ0lbCSU1zeQbPWaIfHEJtphE3orhSib59kNpqEk1YpGscRK0uoFb20lhO0TUX8ZQ88nqGtnQ/p16a4e65K4mPX8C+wuWUlwuIrSdQtWVMS0R6+TCF8Ws4ULqafQd+yMurGVrlg7wwewc3fOydzPzDe7n6r36Tn1z8Ae7PX8v2n32O3MzXefnxO/jeBW/j4cQniF1/Dgu3vpXn8pfwQP46lhauZ+XEInL5ZRobJzDkGqpUpl47RqP2DM89NU1s4mLunv0m9++7nWcemcHWj9Dv16m3XqUllpHFFp5pYRlmqCF9k+nizSfrru2MZg/OAHz55qDCd98waQznEJZhjhgR/7egIrSAeAOeRWj4GD6f7/6yVcN3/BEbwxmCOQfTko7fHYUSQxDmMLgIA4pgdOF9xKQYqEmHk45QJjE0fHijIKITBL+kOm37IStjqCz9pe+RZXMOr22NYJqepY9sHx0vbFQM+RH/lkExBEV22qF2s9/1afs27UFDYhg0/FtmRRhUdGj7ITei3/VHStFRQNEL3hR8+L/UqhhOOTZ7nUFLInyc75r4A9tHr+PhOsYArBmaScL2hTPgSVijUMK1LRzLxLFMLEMbtSGGdpEhRNO1zf+jTRHqUt03BR9vcCqGj2kHJu1gqDUN06VO2yPwTRxbRpF+TqN2N088egPZ+GeI7/kki8kLOPXcj7knfz67bv4zZhNf5Mhze2g2HkEQfk698jyG+Aq1k0+Quu3TvHL393lozyfZe/0fUS7+Iw/f+n6y3/99lue/wkN7ziP9rx/kocTneHH+fF4pncfjYx9k+6VvIXfLh3n5/pt4tHgljy9ez6tPT9JcnqeyvMDG6jz3HPoZpdRlPLT4NV588Mu8+PDXaayOoTVmWUxeQvz2v+FA+rM8vPgN7il9n4f238KxZ7PsL/6M+5duZyF3PTvu+BgP7D2f4vSfsvrSt+h5WUylSGN5D35jHE8t4GsFpMo0jdU9A61fdKAKzOBKSSwxjinH0cQInpHEaE5i1cfpylEsJwZ6imc/+w5YvJq2MIVR34MsjNFuTdFcuwNHmqJrJrHF6YGWLELXzIVEbzmPuDaFLaRZO3Ynwto4rpyibxWpnLgLR4rT0bM4UhJhbYyuUUKvx7GFDLUTe7CFJK8F+9BqEcrHt2ELSXwlS6DmENbGCdQsW84ceiOKXo9w1g9J5cL6eKjSVDK4QgKjFsGozdDT8wgru/HEJGfdebpaFnl9HL06zaZZoKtlBnrRBK/5c9DZx/qxW6C7QN9Ms2XnWD966wBeWcJtTGNWx2nLCTbNPOLaHmwhQd+eDQ0G9Qhb7jw9q4RWj4xCl55ZpGcWscUZHDlC20jS1pOYwhS2NIOrRMO/B/mucHYwAFg6coSOGSPQEyiVaegs0DcziGvbccQp2Fqko0cxGrvoGhHsRpquWsCXkvTNDIESo6MlcYUYHTWDsh7BaaU448yyaWVxhOlwxqKm6WjZQUCSoWsWOO2VBgFKjtfb++mZ8/SsHK4cDycjanLUjgm0FKe9EmZjHDpFOnoEq7WLtWM/pq3F2LLz2M0YRnMbW26CthZDKY9hNaJ01CxtJU0gJ/DVGF0rgyslBlfM8jhyBFuawNMm6TlRbGkcU5ika+ZwBkwIW4zQMcO5SaAlB19jCr0xgyun8JUsHb2AJUQxWzP0rCxqfZyulUZYD9sSbSOOWts1MH6M0TbiOPI0rfU72fIyeMoMRmsMrbGbLS+LWt9D10qjNyYxW9P0rByeHseSYnhaaOkIjCKWmBhc/U8jlifRWzE6VhFXCa0XXbuE3goZDI6SDrkLA6Dk8O2hDWOo8xwyGYZtCkcOpxC2MjNoboQci01vHq05TdtK42pRTDESGj3sbKghFaZH4YSrJjDFCG0zg6slRre2lcEQZvD0cEKiNCax5SSBXhg1KkJORYTADNsUlhynY+WxlQR9t4QpxtCaMzhKemTtGCpJAz0/UpH6egFHzhLoRSwxTdsoYQjJUNuq5nDkPL6WxxBiGOKAjyEnB3aUIkYrBI8arSSmmMQUE/h6NpydiFFOHh/HMw7ia4t09RnWXjyfE0/8Mccf/I9Un3wrx/b9Co/Hf5379/wej0Y/hHb0X8luP497S9diNp5Eb56CVhPZkDjT0PBVlf7Lx2n83qfpvPcCzvyPyzj4lg/C3c/BqxtQbUClBmtVWG3QEQXajTrt9XVeWy9z5tQ6wXoZSWiybMsYq69CpUL5tgmOfuTLGO++EO3tn4NP34D3t9+Fv7+Z1d/7FEff//ewOwNTGXjmKDzxEnbxHjo/nuLEeZdz+Lc/if1bn+fMb5wP7/wWfOIG6n/zHYL3XQF77uPM8yfwJBFTFOg3JNxyC1fSaJoCti7hyyK2qSB6CoLepK8onD1ZQVpeQSmv0dpYRW5ItFZl9JMCKwfv58Ftt9IYv5QXLn4nP/+fv87hL5zDz79yDtWr38Lppb9AfPI9rB36a+Rj38QRx1BbCSwhh9XIojWKqPIBPPkgwloWR5xj096HUo5g1BL01Dl66jx6JY5WCScfHaXElrVIIBUQV6ewGim8ahR9YwpbSGLLWWwxg9fK4VfTlJ+6jeoLO+nUi3iVHN3WLMqpKG49j7wSo/LSbuxyhKCRpieUEI9PIR6fIqjn8OspNl64Fe3VKaRj47QrBbyNPJXnd2JvJHHrSYQTO+lJc3TEEvpGIpyfiTk6WhG1FkVvxPhFcBBheZKuOotVT4wUq2Y9fL0ymwn0egy9Hqejh3Bjs5nAaMTD6vsAmmk2Q0aFtBEJ5x1iLrwaLWZGIYVVT9A8GZpVAimLJ2TQa3H0agy7mSSQs1jNGI4Qx25FkTfGRhDNoY3LaERHMM1w/hHFFmLhnE2IjZqBthg2AQM1TVvLIK7vwZWTA0VzDLkyjq+k2HKLmK0o0sYUcjmC0Qhf37X6NH07tJI4YhpPyg6gzmnUahRPClt9bTU86W1reXw1jVKdxBIS9Mx5uvoCSjmO2ciw5SzRM/bSXJ4OwwprH6edJYx6BqOeYdPaF9pSxNyAyzQwSChZfK2IJebw1Tk8dS481osotQib9iybzhyN5V2I6+OcHsxXxY0JtHoEsxnHEcPXG0tIDC5WpLCFJJ6c4YGXvs3CE18i/8gF5B+7gPSjnyf31AUUDl/ExP3ncsf9/8CORz7H7fd+msmnvsjsyW8RPXwRsRcuZnHtcvY8/WUyy9/nzqcv4KZ7P0X25LconvoOxZPf5wHxZzy/ejMvrNzMkfVbOL5+O4IaYX1jJ6Iwg2vlECvTKLUoW+5e7FaGQC6hrMWwa1m09QRSOY4rl0YtCl+bw2hl0RsZAm0eo5VFq6cxmlk8dRZbKmAKOYxWGFS4Yh6lEkOrJng9OMiWvQ9pI4rVyoQMFCEMKNRKgjPuAQJlFnEtglFP0zMWccQcSjmKLWTo6nMo5SiumMOXCyGbpRm2MNrqHIFSRKmEwZ6v5PCVHNqQ6dRKYZQjuI2Qj+ZIGRwtZLkM2S16PYndyoSNjWrYkAiUWYx6ZhSeuGIRuxWGK2olSVsrYNTjWINGUzijyuAIBRyhiNFKI1cSmK0iZnMOvT6HWi2i1QrY4ixSOYvVmidQlxA3Mmj1Imq1gC0uYLbmaKtLeNJe5I0MdmsOrZbDbhVD+Ggzh2vuR6gmaa5NUV/ezeqxO1h9ZTu19SiqNMcrh+9i9eg0VnM/eqPI2oltVNZ3IgtZbP0gUn0f+eQ3mdp9AfceuJa15SKG8Ty6tUJDWeO++QSxu77Lows/5tGl67hn/moO33sHRxZ+wo2f+UNu+PBvcM0n3sr905fx5NLNzKW+z1LxOu4t3sB5f/FrPB3/OBNXnEPyqnM4tfQ95icu56nHdtOsP4raWEOVy7Qap1DkNZrNY/z8hQUOHriV63/4YeZyX+fu0k9ZzN/Mysn7kKRjGHYNQaxgajqGrIcWDdN6o1UxNH4MWge2aY2CjKE1481Bhec4vwTgHAYCtmEOGhJhg8I2bLpBF98NuRbBwAgyhGEOGRHDoOENE0cI4gzNIe4I5Ok7Pt2g+0twzDDgeOM81n9T48MZmDuGrY3h8w2tIkOgaPAm5sUwnAlZHW7IpBiEN0M2xvDx53B2izP9ziCo0Oh4Nh3PxjFUur4zmjwMT849x8IytFFToROEE4tO28W2NNoD80a/F4SBxb9hVYShQ3ukNd3qtwfNB5vNfptex2Oz36bfC8KmRTt4E6uiM5qhuLbFVr9L4Nv0Ov6oTeE55uDzOfiuSbcdalMNTR1wLfxReDH8cw2ZE53gzfONcBoSeKEZxNS1UWAynJ0Mw4nwsf6oXTH8WBh0mATeG39Bvuvhexauo6BpNQztCE88upNE5Hz2Fi/m/sVvEt/1j6TGP89jh66kOPlJ9mUu5uF7b+TEq4uI0ksY6jqWXObEC0/yWO5KXly4kqXb/oanxj5KefZzbP/iOez90buYve7d3HvXx3lk5u95KPIJHpr6C+6+/b8we+PbeDzzee7LfpO56LcoTH+Dpdy/cOqFCC8+vpOfP7aTfbl/4bYfncdPrvkQu/71z3k4/zmcjW14rRSrL+4mve2fuPait7M3+vc8uf+7bKkPom88xIkX9tLaeIRG5R5k+R6u+5e/ZiF1Pk8d/AKnXvgucmOKejlGWy+wpUWorYyhNxODq5Kh0q+xtgtDiLLlh3X55tpuDCnGVnuOvldAruzGF2d43c7RknbRO3ILtX96D7y8B9NNYDXGeaV6B0gpAj08WfPUyIANkERcH8NqhWCsIcwrrMXN09FnUSpR2lqJs/4Stpigayvhkp0AACAASURBVBTQ6xE8eXilJEFbDdVTrpShb83TXBkbXGkJf5HQ67GBkSKDJ6dpLO8a1VMDNYtcngyvAskp2koacXX3IIBI4gpxtEoI9fSELGYtjt1MIK+PE8gJunoKoz5Oa/VOfClJR0uHDYDGOK4YMiECOYdejWNWxukqCbpqio6SxhHiqNVpetYsPXs2JJlXpjCbsRGN2h1clfLkNJ4SxZFmaOsJ2noCYX07pjDF2aCIr8bQhdvo2W/UXl/vzA8sGknOekuYjWnOuEXUyhh2awpxfRtdI84ZN0Nbi+AJOQI5hy8laasJAiWGJ0XxpDgdNUtfn2fLmsdpxegZaejMYTWnaKsp6B/AlXJ0jRJdI8+mU6Bv5+lbocO+by7Qs/LYYpyumWPTKaLWJgm0NGeDeQItjSdF8JUIbW0GtbqdLSfJppVBq06iV2fo6JN0jbCtUj+xDaMWwZfSeGISYXUXrhyD/j7kygSVV7fRMXL0nRxydQcbr95IYExwOkjRWruT1tpOmiu7RnMkubKHrpnBVxMo1TFcORFyIbQc4nq4Ze2ZBXw1jVafItBSmK1phI0dtPU4vhalY8apnrqV+srtmMIEbSNsT3hqhL6TJtCjtNbvJNBj9J0MZ/xiCLE1s7zWnh+dyJtigq4d1oib62MDk0Y0PEnXsqOwobk2hiHE2fIWsKQkrfXxMJTQ8wjlCYTyRNg80MLmgVybHuk6PTU7+Nwhs6GxugdTmsTXE/h6msDI4evD4CBCdeU2unaOjpXFFCN4WhLOLCFW9mCKEc525nG1BHJtnK6dGzUvtOZUOBPRUwNLSKgD7ZglXCVsV7hqAlOaxpLjoxaFIURx1CRKY4q2mRtANjOYQgjMNIT4SC2qNaM4ShqpOkOgF3HkLJaURm8m0BpxHDmLWo/hyHlMIYmrpgnMDJ6WxJISBHoBTy2iNZIDUFqSnj1P350fwEbDr2EzeJye8xDLL24nEO6ifvQfKR9+D88tnsOJ+/4dwjPv5u6dv8L0Veewcu+XObxwCbHbz+PBxZtRq0/haxUsVcATVdqSjibVOHTel3He8hmMP72U4INfon/JjZzN3c3p1TUatVVMS8Js1TgjiYhKHcdWsMUGdmUD5cQJrFoFQawhmyKBVeeFq27k8O/8De23nIf1ax+l/BsfhQt/gvDRy3j8s9+Ee5+F5VW6y8dwG8vIrTVaapOGLmMrNbTyKX5xYpnyFbfx0h/8I913fo3W755P52M/wHrn13n+Ty6G+19CW12jpbaQDJlA0vmFYNHQWpiqhC8IBLKM4xpIpoRla9iqjCA2keplVk8eRxQUVk61CMQ25svLpH94FS/vvpT1Kz7M+oW/Q+2qt1H5wW9jX/07/CL3AcoP/DHCwx/FfOUyfHE3ci1CfXmCjrZAYy3JyVcTKNV5LGEveqOAXI6jlCN0tRLKWgRxeQazlkBYnsRuhC0LdSOKWUvS1WbparO8bs5iDSZ/YQMhiS/kcGsptsQS1koC9USEXmsObTlOpzWL1yigrsZ53T6IfGIX9kaUXquIX83hVbI4G0ncSpx2I8kZYRZ7OU6nWsTbyOGsZ7A2EjjVOG0hhbYaQ16eoSOVKB/bQUct0TVmkcrTaPUoPW2OQCqgV2I0T+7Bl7J0tTzKxmT4eqTmkTamcIQ0Wi2Gr+SQyzP4cg6lMoM7qMX7cgG1Gqe5PDHgVuRD7WgjiV6N0lWLOM0kjZO76WklAjmHM2gP+EqoOVerM1itGIGWCeca1QmkjQk6eh5fySBtTCCsj9PR85jNGML6OEZzBkdKDJoV0YF2OY7ZitJa24XRjFA7tZ0z3lw4DzHz+EoKqxVFqU7QMTKo1Sk6ehG1GgtbemIavR4apIaBgSOGhg9PzmK1knSNEj0zZAUMw41Np4RcmUCtznDa2cdZ727EtSjiWoTXgkO85h/CbuUR16KcdpbYtPYhb8SxW3l6xiJGI0VbK+EIaQI1jy0kUesJfK2E1kihN1M0VidpG3Oo9QSukqdyYjuWkGDTmcMWk8jlScxmLORt6aFG1VdySBvTI1OW2UyEIYiUYX75CpJHLmFu7QruUa+nUL6c2MrXiK5+lR0vfYHrFz/K+DMXcu3sh0ke+SqpI18l8tRFPFi7jgcq13C4fAcbyiQrG3fA2YWQTdWagM19yM1pJDlGozFJoz6JKsSRaxG0epwtey++lMcsJzitLyIvT2OWUzi1HF6jhFXJ4dQKtNYjeOosrlzCFHI4cpG2voBSSyKWYyi1JK5SQm9msMQ8rlzClgqjVkXPWMQVCzROTRIos7RWQpaDKxVxxQKeVBrwJ4oD9kM4mdBrac64B1DK0RFjJVCLaNU44to0Z7z9BEqR5Re3s2Uv0dUX8OQCrZVJzGYYIJjNBLW1caTKDKftBXwhQ+XoXfSMWfRGnMbGJHI5St9cQKnE0GuJMKAYsFyMRpLWygxmM4st5BHXIjhCODOxmlmsZg61Gh2BWT0pbOd0tEXUSgqzkUdvpnCkImarRNc4iCvtx2jMYQvzBNo+tFoRaSMMK7ac+/DkfTjiIlqtSKAtoVYLaLUiZ7z76ehL6I08ZquAp8zTs/azcTLKyrHdlBIXspi5kNnUF3jkvu8zNf6PjO35HIcWvsOD+68lM/kVYns+z47bP8yBpUsoV6f5+dHd/PzZCZ59YgfJyNd58N6bWTk1i6I/h2y+SkM7xT13Z3h0/xj152I8XfgB90a/zYOpK5m++m+59u/fylUf/VX2XPY+Xjn0Y44/fhcLie9w/8JNHH8qxk+/dx6Pjf8VpRvO4dXCX6I/81MOJq5m+eQsLfFphPo6ulVlrXwEWT5Jpfwszz2T56H7t5NPX0EudSkrL82x+45v8PJL+1GUVxCkZWxHwbVsOm4bU9MHTQonhFkOgJLDKYZjvXECP2wivDmocAZBxvA+bc8PhQxDHeiwEeG2w4BhANPstnvYhj060R/dbIdO0KbX6Ya8inaPwA3CUGLw+LbXoe116ATd8Hm9MKQYWjl6g+mJa9l0/IB+p4vvuvS7vdEcZGg1GbYqhvd/o1USjL4nw2bFyPRhO2GQ0gmDkk7Q5pxfnNnk9dN9XFMjcEx6gUvXt+n6Dv22N2oeDE/w3zBlOIP5h0tnwKloBw6dwdthyBAGFf1uaPLodztvTCLa/mAi4dHreHQHt07wxuPDwMEdADY7g4Dhl4OPzuB+rq3Tbbu4jkG/F4x4FUP45bD1MDR6BJ4zmH1Yv2TpcCxj9L7Q/OGOgowhdDMMbd4whwz1p+HxUHXqDR7rvFGdGUBEHFvDdSRMs05l9Wn2ln7C3XNXsvuWv+OhvT9kPnEF0T1f5t6l6zmQ/Ccid32Spdl/odV4GFV7Bcuo0qqcYvnoCzya+wH5W/+BF4tfpXz3V1n6ybuYvuzfs/fGd/PU5Md5dOIf2XPFOyjd8qc8n/4IT03+CUcL53L0nu/xwOK1LBSu5vCTu3nxmTFu/fG5fPPid3Ljlf+D+PYv8di+f+Weue/wyOxl1J+9ifrhm1h+6iZevO8G7h7/CtPf/Rv2jp3L4b3fwziep3VkgSMPxjj+fJbKxgLN1iLXfO/j7M18hYcXL2DlyDXU1seoluN0zBJOYxeukkMsT6O3wpp4bWUXSn2arp3H01IIa7vxtQyenkZpTWFIM6i1PaG+sz5Bq7WNwzd9hBf/+v/j9Ct3ITtROkqMsjZFcCK8kqw3x5DKO3GVOJYQC+uNcgZHzLDlLCKXI1itcL7giDnsVhZXCnd+m/YsrhQGEJv2Am2thFZN4MlFuvoCRiOBUU/Q1kps2gso5QhKOULfnMcVs2wcv4vqyR2c8RagfzfrL99B7eQOzviLbDlzCCs78cQ4nhheJXJaIUTUrE+jVSfRyjG6Wgm1PE1byaCWxzjrFRHW7sJqjaNVJnnNn0Pe2EXPTNHRkvT0HGY9jtVIE4gxaC/QOHEnrhCjq+c47c7RXNlDoOXpWSU27VlOvPATftFd4qy/SN8qhfyM1T3QW6RrZlDr46P5xJuBZF07nCK0tSK+XKBn5TBbk3SMLIFawmrM0NUytNUkvhzDl6M44hQ9M4nR2IPVSNHTSrTVcCbiijN09VTYHGlEcJoZulqRQElhNibxpAh9M8NZd5bW8k7aaonT7gKulKS+vA1xYzeekgo1mtL/Zuu9wyO9C3NtX8lHTpJzkpyEhCQfIYQkkECSA4EQOMAhJpQcCNjw2cFgmo1tuksM2BSDcfdW1el9RmVX6/XauDeK29rrsk116tt7nyJp1+b+/nhnxibJH3NdWu1Iq5G00vye93nuu0ig5oiMAo6YYsutEer5+ImumsMWkvSMHKf9MnozZlM44gTbbgm7PUuoFAi1SXpGYvixZwnkPJFaxBVSvBgsYgnTbPs1LCGJ0Urgylm6Zh69vZtNL4vcuI7QnObFbhVbjCvFfauE1pzgVFAl0FKcDmt0Vm7FVzJDTWhcuzU7sd0k1PJojdhWYrSn6NsF9PZePDUxDCvSdFZvpO9ksYS9mMJetoMCnZUbsKXhy6s34qmzKI1dREaWyMghre8itDJshTWk+kTcNjAr+Ho+Pvy7+TGDQm8nCIzYoDGafkRWrBgdzUMiszyGZ0ZmrONUWzNxSGBXGLhz46ZFoMfTD13YMwxE8uMAw5KTBGYGV5sdq0YNcZqeU8QQpwnNHLaSiJsUWpoX+guY4gy6MIWjJMd8isiOwxZPz+DreQK9hK/HYE9HSdJzC9hyajjxyMVBhRqbSBwlTWgW0NuJ8eTDVXNjRkVolHCULAN3AXF9ikAv42slbClH16oR6GWMTjpuTOglIquEKc0S2QUMIYElZek7C4RGDa2VxlWK2HKOQC8NZzVTWFIKUzlE82Se084Cbv1qHpp/LScffA0n7vk9tCffwHO3/SnVH76CBxP/SOOBr7Pz8r+lvPc85NU76VoniKwNmj2NYFnE1GSslaeQ/v4TnP6Lz7D8qo/j/+o74YNX8Px7Pwd3Pc7WsTVOGyZeu0VfEAgbTbbbItv1DlsbHfr1FsH6BqdkiWh9lYd37eLYF78N/3oFvPUS+r/9z/ivPZveO78M5+8AUWJzY51tTcTqrOPIbQJBoN+U2F6XEfUmkt7EV9qcPrkKiw/x2Ns+hf/Or2H9+fn03nAx7usvRP3At+Dna8iGxEqgoGkaLMuYqkSoqAxEhW5HIlJULF1B12UUQ0b3NKzWKqfadU43BfwNmfazy5xWZfQnHuLWf34dj5/9Rlrn/QmdK/6E57/wa/iX/xHt7/wu2qG3cKL6BvxnL2BL3YvemEZfT+A285w4vJt2fQ61Po/emsMR51A24kNKIBdxOwXU1TiUGM0/hBMTOO0cnlCgp8cA3W4nSyTkMOsJjI0EPb1GX59HODbB+uFb8NfzWMtp1GOzmCtpglYZp1FAOjGLcGyaLbnMtlxFOLIHaznDlrSI+MxelOf30Ovk6LdKRBsFjGNJtKMJ7JUsjad24LeznDKrtJ/bi3R8Gr9TYtNYwGikMFoptMYsnlKgfWwvrlCgp1XR6wmEk3vwxCyemCZS86j1WVwpj7Ix/UtNClvIIK1NojfT+EoZY7jZtzs51HoSW4ibFqOWht1O40t5IrWEL+XR1mcI5AJb3j7kjRm0ZiJudGkFlPoEjpwiMgs4YhqznSBQ8/SsytjSpWxMcspfiH+eSnGTomsUCLQcRnsGS0hgiwlCPY/ZmcVXs1jCbDz96MwS6jlsIRFPQYUknpxDWptGb6ZwxCxdo4hS303fqqE3k/StGsLKXrpGZagkTaPVZ+mZC/TMOZSNKYTVXfSs0rCOP0v7xCQ9Y4Ft9wB2p4AjFBlY+4i0+WHTosDA2k+kzdM8vhe7E/MK/KFJxFfimYcp5DGFLF17Dlct4sgFHLmEJRYx2ol41immY3PZxiRaYxpfyeHJWaS1aSKtgiPmkFancKX4wkuglBBWJnjOmOCYM83DjWs58Nzl3N/+IUvL/85Tg0kONr5N3c/QjgqcVCdZV2fY0BNofgnJzLHRnqJt5PGCeRwpjbO6B295N4NWim47S9DJ49plNDlDpzGNWJ9BWp9l2ztApNZoHZ3A2kgzUOcJpCrt49PorSKmUMVRFwmsA7hKBUss0nf2I9dTeGoVvZ3DlSvYYgmlkR6zKoTV2TigEAoE+lzcrmgX2HIO4EkVjGaOUJ3DahdwhBJ6I55Q2J0CgRIzIPrm4tCekUZcmUWtJ+iZ8/hyCWFlkoG9GKtIV6ex2tnx++6cnEJvxDDZ0SzKEbOYcg5Hzsff/0IOX8jiCvHsyhAzv9SosIY6X6OZRm+msDrZcSjhSeXhx1vG7hTQGxmMZhZ5fRajlaFnLuBKZXy5hi/VMFsl1PUcejuDJRQxOxXE1Txao0qgHsBXFhFW03jKPmxxHkuYwxLmcKVFXGmRQF1C2Sjiq0s40iKesg+tWcLolNnyD6E2czhyhY2jGX5693e55fv/m0d+/DXKqbPZc8sHuemGD1PIf5nvXvkudl93Nrt/cBbzyc+z+/p3szh/HseXdyOoC5x8vsTBxatJT13APXdcy8njc7SEB2nIj2F213nmyH2kdnyd5k8S3DX1RX5e+SY/nr2Ew9XLyVz2dqa/9Aa+9bH/wX2p8zj5wDVsPLaT9A2f4MjdO9j97bN4PHUmlW+ewYm5d7B26HLyt17A4cNZNOdpxE6djvQ8inqclRMPM73nSg7tu5n09FeoFL7OXOmr3LnwAx6+ew9C60GOHb8HJ2giq3WEdh1/2IR4qR3h4doxp2LEoxixG0a3EXxy9LI/PLyPGg0v2UJGbQR/aA3xiPwutmET+d3YFuK8BMnshvFUZPQ+u0OtaDfoxSrTYcARehG9qI/vBnSD7lglGg5bGDFYMxjfRnDOKAjZ7A/GTYpuGNEd/tvRMCwZyySCOGwZ8SxGj88bhjbdMBpaR16Cj57B6Xj6ETcoHPqhN25V9MNfPpTHB/DgZYfweOLRG4YN3dAdhxWj1/1yk+IlTsVmvzv888vuO5x7jIKLlxgV4VBZGo1NIS/d4gZHGDiEgTNuVoSBg+ea41Bi0Otim8a4KRF4LrZp4Lv2y8CczpBR4Q0nHi+1SV66zy9/TmI4pz1sX3jj5sno7cZ1nWGy5NkO3cjBtjuEocTJ5x4hN3MlP178FvfuuwyntZ+e8SCOfh8b9TnuK13AxA/ez52LV9ENn0FWjqBpyyjCKo2Tz3H0vlsp3vCvdH76XRr3XsSeS36TzOW/T+ayP+L2G97C0k0fYunmD/LcwgWcqJ3DE1PvoX77F9h95T+wWLyMJx6bodNcQmwuUsl8ke9e9k4mrvsYtakLubvyTe5YvJziznP4zvmv49KP/S6fPfMMPn/mK7jonb/JBX/9Cj7992fwrY++ik+++Vf47nn/i29+6i0cKn6Tk89kMPRDXPql97CQ/QxziTN5/rFL8awKklBC6yRxOjuRNmawpByhWcGRY1idp2UxhFkCI8eWU8WRU+jCDKowReTkMdoT9LQU+tqtHHv8Gzzz+b9i7UtvQ1++EVmboislUeVZjNY0oR4fylwpSWd5B66cHh8IXTkzbjwM7DlaJ3YNr5gMd4lyBVvMDJ+ApVHrCfrWAupGEkcosWkvoTfTuFKsE+sa8eHYEfMYrTS+UvolIrnZThBqBTad2riiajQnkNd2su2U8aUkjjBDoKQwW5O4YgJtY5aBWcXpxCYU4eStRFoGR5jGV2YRl3fRNwv0jCyBEh+o+2YJp5PBbKZpH70eghq+GG96lbU9cUOknSDUS6j1KfpWzOkYOLWY16Hkxq54W0zhSmk8JcuWN0ekF4iMYgzaUnOc7uaIjBxWO8/A2hfXYdUZIiPL6WA/faNEpObo6Xk27SJ9M4fe2E3PSNMz0/S0Gr6YJ1JzeNIsgZKIYZpqFkdI0tNqcVChZPGkWTadPKGawm7PsGVXCNQyRis5/Lhy9Kz4ypXWmB1+vSqwdYj60Zsx2wkGTg15Y4JQK9AzywysIqGaRK3vgF6VUE3girMoa3v5RXCAU34GR9iLI8yw7czhiTEsr6uVMJozDJwSwsouumaFbW9xyC/JEOopAn2WQJ/GliYItHjyEYcNk1jCJFt+HnljF+LajmETpBw/CRfT9K140uIp8fen2UnQs0oYrSm6Zg6zM4Ujz9KzM3jqzHDekceRJwmNBI48RWgkcJUpIjNWyXrDCc+WX8YSZth0yxhiDNPsrO0hMMro7RiYackJIjtLZJbx9cK4SdCzq/TdGsL63lg1quZRWzOorRl6TpXAKGIISRwlO2ZYaO3ZWM85nFCEZomuXcFRsoRWGk9PoXemMYUklpTGkhJ4WhJD3Eto5nCUJJEdzzsCMztuS9hyAkOcZius4mopHCWJJc/Sd0sEZhZdmMKUptkKqgRGAUvMEBjx44msApEdgzQ9PUvXLiHV9+LruTFcs+eUebF/IG5QtBPjcMJRsvhaYThzybEd7sdTi8NAooolxeHEwF0gNKqYQhq9M8tWUMWWE/TdaszKUOLgRO8k6VoVLClNZ203tpLEN7I4ahJVWMSV5wnFaeqPf4rH9v8ZP6v9Bj+ePoPHq7/LQ5lXk7zyv7F86HM8nP00pRs/inpyAbvzc5rLjxGZq2x0VZAD+qbM01d8HV73Pjb++9tp/NE5yL/+bk697SKss77F8xdcA8828U+u4ZoqTaWOorbQVQFNFhENhaPiGkrfQNUbRFqTzX/4Ct7/vgjxXeez/roPUP+D99L94Dc4/JEvw7MC3vIa7nodp9Om61iYiogtCnhtkbApwJoADYlTzQ6bqkS0soJduI1jb/ss0qvOgvdeA2+6FD6+B/kzN4JockJvoes6rCr4kkJP0YlElaAp0Jc1AkXD0lQUU6XpyajiGputNQbNOqfCCFOW0Fee5fbdP6D69r/j8Flv5chHX4n45f+Xw584A+mKP+bwxa9ATbyJY+lXs3Ho/UTr19EV0tirs7Sf3kUk7UdvL2F1llA2yjjSXLwPb6XR63ETYdPYh9vJxYwHIY/dyuIJBZzh66xWBuXYBFG7yJa2QFes4raKuO0KymoG4WQS9egM/kaBbrsyDiqs9RzGehbx+Az9doktYQ7t+QTuchH7RB7lmRmieoleq8Sx+79H49Gb6RzeQ789x7ayn/Yzu2g/eyv66gSb2iJeq4h4fHLMohBWJuKfqUaZSKmiriUI5BK+mEddn8aXslitBHp9ejiDzCIs742vxrfTeHJ+DNg0muk4sB5CAa12FrOVwZViLaIv5QmVIp6YiycfSjE+qLVS6BuzqM3keE5lCMlhQFpE70yjtqYI9eKYrWQPA95IL8YNQTmLK8cNCk+OtcuhHv989seciixKfQKzE4fItpjE6sziq5nY/qGkCNQcrpRDb6awhRik7avZmIlk1bCFuPmh1meI9AquFN/H7mRiZWQnS8+sxM891CyulI3fjxCDENWNFHYnvuLtCEUibZ5QnSNUa3T1BUJ1DqMZV/etThZ/ODcJ1AKuEjMaLDFHYJRw1TyeVsIUCthSBbU+FT/HGQKyxbW9aM0ZBnaVUI/1sWY7g95Mja0twsokoRpfePA7efxODqM+iydlUTYmceU0zzx6NVJ9D53mDO36DKqQRWqkcOQKWjOP0SziijUEb4HVTgpRzKBJGdR2Elsro8pFBKGA71Tx7ApSK4HcSmKKBSyxiCOVcaUKnlLCEvJYUgFbKWNrNcR2nlYji6rEUw5hbRZHKhPocwycJTwlblD4Wg1HKqO3cthiCVeuoDVj8GjM8SjjSVUibQFfriEuJ1DW0+iNHANrKW4cDMMLTyojrsxgNLM4QhFHKMVhUidu2FqdHLaQR1mfxVeGk41WZsyOMFs5hOXJGCYrZDFayfg5SieFLeWwOxmsRhJfiL++ZieNZ8QTj0ivoTdTsba3k0Vam8GTipwObhtOPNIESpVImxvOUvJ09Xk27SWMZgZHKBIoNfrmfpT1DOpGjp5+gEBexBRyuEoVeSOHK+3DEfchrOSwhBqONIdSL45bFFqjjNYsYwlz2OI8ZruGVC/StQ/hKIsojQJ6p4ynLSBupNE7RTbtB6k/lyS541+5rfQ5ysnzePyRm7nv7luplq9haf7bPP7AJHfXruGe6je59ep3sZj/FA/d+x1s8y489SEe+vEtHJr7LoXZr3LH0nU0G/eyUn8AxXmeVuMJ7pq/mYeq3+HR2lXck76U/A/+P54oXMq+q8/kwcmPUbrqrfw8ey73znyM+1LnUvjR++g8uoOT913HXXveyX0Tr+VI5e0cO/gNFpKXslZfoiU/giCuYZjLGNpR9lV3UJy5itLMFTxw+03cfeCH3L54Ffff/iOOPJ5m5cQBLPsIinEUzdxAFtfRlQ6OZWPpxrhhEPo+/W4vDixc7z8FFSPjhTcMOEYH9dFtFHB0h82FETQz5lMMNaVRH9dy0VVjzJaIA4eX2hzdMMK1bCI/wjYdukEX3/FxLXfYrgiI/GgcnIwCh/8cVETjC/Bbg81fCiRGbYixAvVlYM7R349Ck5H1Y3RefvlEJvKDOKh4YauPZ+lEnj02foSuFQM2h1yHkbFjZO8YzSi6Ycyo6HV9fM8agzSj0I1fH4X0omDYqngp5Bg1NEZBw2DIpuh3/fHbdyNvfOgfsSn+q6BiBNT0XJPtzR7RkJnRi+LGw0gl+vKZRxR448BiBNW0DH3cnDA0Fds0XmYHiRsW/3VQ4bxsDuKNH2PgOb+kWhlVWwLfwDRbWFad40ceYF/5Bzxw8GruqFyMtlbCUQ7Ras3z3EqKu9KXUN71WX5y160Y6s+RlacQxGfR1RU6jec49tAOSjvOYuOnV9H62deZv+GvKX//ddy79108N3cuTy5+g/tTF/Bo5ovc/r33csU/nkHh0r/h8G3f4rknU7TbB5HEgxw5PMm+ylf49y+/mezuT/Pk3bfQfKrEyrEC5b0X8q1z38i//OUZgvvseAAAIABJREFUXPT+X+PWL76Ri/7uVznnt8/g8v/9Kr77gdfyhb95BRe+7X/wodedQf76T/PUA9PI9bu44Pw3k9rzUbK738HqM9+mF+7Dc2+jvrwLvX4zPXseo5OmvbIHV8mxFcxjSUlaqzviK6tqFltKxTR+O4+rpzGFSSIlAd15jj90Cc4X3gpP3YppTmMKEwTtGbqtJEpYGtY0k/TMCtLaXiwhQaBl6dsFHGmGnlXAFmfpWyVOPn0trpQdArJiPZTRSuGKOXyliLQ2g9XJE2lzBEoNq12MScxyCU8u0T45QaBWcMVivHFUq9hiGqOdwJUysb5TSKE3Z8Zzi19EcwRyEmn11mFjIIGyvgu7M01Xz9I3SrSP38oLwQKBnOGFYJ7W8ZsYWEUiNctpb47W8ZvYtAsMrHgCoqztYWDWOOXsZ1PPoazcCr39mM0pIi2urZ4KFpE3psYBCtzH8Sd/gDMEf265c4ire/CVIpFeYdNZGD5Ry+JJBXrmXFwr1BPxkyZ5AbtTxGhPMXAzhEYKvTXFwCzT1Qr09AKemGRgFfCkGTbtPJ48Q0+fw+nELZCekaVnxM2LUM0QKFkipYIn5gjV7PgxOsI0204FV0gNJzhlNt0qPauA1pzAEVNse4sEapkTh6/FbCd5sbvEi9ES8voEA7tKoBYQ1/bSPn4zp/0KVmeCrpHixJNXccqr4gppIrWMtHYDfStDqKTRNqaxW5mh/i9NqAwJ8nphSNVOE2qlYbCToGelCY1Ykac1J+Nmh5RE3tjBwE1jSfF0xBKm2XTLuHKKbX+OUC8grOzBaCWGG/AEXaOM0Z7FlVNozQkGTglxfSeRmUSu30rPSuMq03StFLY0MYZp+lpsA9l08xjtvYR6mo2j1xEZuaH1YxpbTnC6uw9xYwpLyuIoGTaDKkprN1J9EktM80JvidAsIW1MxmGimmc7XIzDC6dK14oNIKEZH+ZtOTMOJFwlh68VGHhzhGaJnlMd8yxcbZbASA+nXgtEVjluM1hZPCNBaOXw9Qy+niE0c/TdElpnkq5TwDcyuFoKqbGbyMqz6VeI7DyhmcNVU1jyLL6RoueU6DkVHCWPLeeIrBKRlceSpsdtitAsYAizeFocWowaFgNvbjx9Gc09IqtM16rgqjk2vcUxm8LXSrhKIW5t6GU8tYirFHHkGJhpK8nhY4l5ILaUJzRju4inZWKziTyLJU/jqDNEdoblYxO4SgFj7UeIT3+S+7K/w09Lv8mjxd/j8dJr2f21M7jloleg/vS73J+8gH17Ps/64Qqu9CyRLbL87L2cUlUsTeeFZ5/h53/4Z/i//mr4X59g+81fZutdX6bzN5+i8e4v0TrvGrypA7AhIKgNVsMWrtCiJ0pEbRVLUrE9G1tuQ0fgnsuvgn++ls2//AzCr76D7u99APlPPsRTb/8k1HWkjSabosGWYuGLGqasohgyLVtk3Wmz6jZpeSqGKmG2GqhaG1FrwIk1nv6rT8Bvn0P998+Gt1wO77+Ozoe+DYc7bNZF9KaA2RAIZQNb0bEME9+yCTWLUDWxNQPNMOiYLpaqE8gdFLXNcmcdXWjDiXXSf/ePyB/9DMXX/TbHP/N63K/+BSc/+eu0vv96nvz67xLc+Lc4B9/C8fI/oD95Oc7JXQSrCfzlNNrxLHbrNlz5IM3jaWyhysCKFZJWK00glYjkGqFcxmplsFsZQqVMIJWwW1msVgwSDpslrNUMUbtGT1hAOZFBXyvS1Q4S6QcJGyWU56eJWhW6nSrGShrx2DShWENZTiIfmUQ+MoO/UmXtkV08f/f19OqLDJrzCIf3YB6fIVjP4axkaR/ei7WcAecgyskJ6k9fj9PI05PnsBpZlJUZ7HaWUCvjynnUxuzQylREW5+lb9To67Fue8RUMttxA0PZmInfTsoNFdEl+lYtDiOUcgwBFPI4w5veSMXBvpiLJx5ibPZQ16djDoYSh+2GkEFuzOKqhdgKJibp2mWU1iRaZzrmKojpGAA9/F1rthNsuXNojen452UjNnoEahZHio0fnpLGlVPYYoK+VRqDNOMwITPmV9jiLJFRGHIcynGNXspidmbZdMtxOKGVkden2HTmccRcPHmR8mw682j1WDfaNcpxe6M9i9lJ0jfn2LT3j6/YR/o8eiMz5AeUCNU5zFYOZT2N3YmbFgNrAVvIEailoYUkh6fM0zUX0NspPC2Pq2bx1OLQalGlPwwkRs832L6DSC+ycfRmbCGeEXhSCbuTxxELbNr7MJoZQrVCz5ynL5TwGxl6Qp4XjDkGUp6umKUnZYmEFIaQxRCyWEIBSyjGystOFVeYI5AW8LQllE4ZTSmjSHkUuYCqlJGlCqq6QGtl97BNW8WV4ws+rRMT6I0Mp7yD8fdhM4HaSuJqFdR2FlMu4VuL6HI5DhvUePbhyGW2/YP0nf3o7dx47jEKKhy5HBtR5Er8d2KJSFukc2IWrZ5jyzmI2SpiNPIEyjyhGodEejOL1S5A905CbQ5lPUXXWGBg7WPb3Y9aj+cfvlJGqyfHHAm7k6N9YirWh1qLhGoFq5PFFmJjnCfnsJQ8jpTDEbIYGzP4QjZu5AiZsfXDGSp+5fVZesYckValdWIvejNueMQBRQKrHTMx7CFgs6vPE6o1XDFujgTKHHa7jNksEan76em34WtlpI0UtljDEuZxxH3YwgK2UENvFXHEBWxhHluIgwlbnB9bQNR6CUtawNWW0IUahlhDbhbQxTKesYDYyNA+Nsdjd99A6taPc9/+y3jsvutpr95Gc+0h2o2nqa/egdp4iMbhAxy7b5rcDR+nsudcnrj/Bnz1fqSV2zn68yx3VL/PXQvXslT5PksL13HsxCEk/Una6z/n+OM1lpJf59l7d3DyJwnuzlzJPTsv4PGdn+XOG97H2v6LeCr7cU4ufJonch8j/+03cduO9/HU4oWcvOtCbt/zWp7d917uSvwbj9xxMw3hIIL+CI3WUYTOUzRWf8Jc5occLF7LDf9+Nk8/MM3uH32ScvJrzOw8jwfuup4nH0+jm4+hO8/TkZ7Ftpu4lkDoB1iGEU8dHHcMsrRNC8ey/+ugYjiLGIUUlm4M7SHuS9OJsTkkZlSMNKee7dMNe0O+RNxkGLUqoiCMzZNDnaih6fTCuD0R+RGD7gDP8Qm9GKjZDbrjxkMcTPj/KagYvc9wqECNWxLOL81MuqNZx/BjHmlR4ymIi+c4RH4w/HiisQVkFHKEnh9PP35xanMM0tzqhQwij17g0g/jw7Zrmwx63WFYEI4Bk5ahEXg2nmvSDV0cS4sVpZFHfxg+xG2IYAi/9F9mC4lVoFHo0ovi+272I7YGEZvDwGLUqAg8h81+bxh0/MebSxS4bA0iXFtne6uH6xjxHOVljZBeFI5ZEiNgpufYYzjmyOoRNzA8HMsc60w9xxprSv9jUDGawwx60RA46r+MVWETBcFYBxPvbiIsU8Q0m3SEo0TOKj9euoHkzk8wc+P7Of7YzRz+2U3cfueVTGTPZe6Wz/Lj3JWceLKMbTyJYT2HoDyD46yiSkfpiQfZN/tJnrj9Yu7OvJ97Uu/hser/5eiBT/FU9VwOzXyO73z6jVz+oT/mynf/Fp99zRncde2HaT86QWd9ieXlGkJniYcfvI5c4nx++O33sJT/Kp3nK7SOVDlyOMXXPv0WzvmH3+aS972SS878daa//Gb+/R2/w5Vv+j2ueuefc90H3sS1H3o9X3zLb/KJvz6DuZu/yPFHChj1n3DlpWeS2v2vLBX+heaJ77NyYgf1egZLKWC3d6E0ErSW9+KpBfruHHongdKcoueU2Q7nUOuTBFqOwCrgmVkGQRmtuQd55WYicYaflT+G8KHXQGMGt5fDa03g1yc53Uij/2IJrZFCWJnEV4qwefuQ6j2N3t7LplvAFqfRmntxpASn/HmUjSkivYLZzgz1VDk2nQWsTpauMUegVDBbeTypyrZ7MFaGiUWsTp6uPkfPmMeTSrRO7MURC7B9B76aZ/WZ61HrU/yiu4QrZ1k+ch3SeqzB9KQEwvLN1J//EX0zh1bfjSvMIK/tIFQyBHIavTFJ8+hN9I0iTieeIQgnd0K0n0BOo9V3o27sRN3YRaTm6BtVAqnEtllAX99FpGSw2zO8GC4ir0+MN6p9Kw5wXuwuYXaSMZxMytC3KkR67Ih3hDyBWqFrzGE0Y8f7lrOfgb2I3pog1Cp0tSU8sUrXzOOqk0Rmkq6Zx24nOe3NY3cS9IwCdmeGU14ZR5iiq6fZNBfwxBxdLU9Xj/kQgZIk0rJ0tQKb1gL+MKg45ZXZdPK8EFSxOzNxc0TME+ll+nYM0+TUQTw5gyfneDE6CL3b6BpltMYMkV6iZ1boW1UGTg1XzhIoGTbtIgMrh97Yhd2ZpKfn6RtltI1ZemaCbTcOWZTVWC/Y12tsOwuIJ/dgCQnoHaBv1agf3Ykr5Qj1Al0zi97ezZZXYeCU8dUszeO3xFfhnCyBPoncuI6elcdoT+JI8SZaXN0dN3ycGr4a091HcNZAy+NKKSIjh6+m8ZQkfSdWj0Zmkq6VIjJTSBu30LVShEaCyEyitXbStdL4aoKelUNt7OFUUGPLq9Bz80j13bhqjq4dTxZMMcXAq4wZFSPFqNaKmxEDbw5xYwKtPYsppIZvG8M25UZsChl4c1hSGnFjAktKsxUsYIopbCnWlvacKo6SRRP2oHUmiOwi4dCoEZp5IjuHLsSNitbqLWxHNRwlSd8toTT30ndLbAYVAjNL4+RNbEc1uk6B0715TGkGW07Qc4oM/BK2nGDTn6drVfGH+lVfzxJaWWwlnn64WmbMpfD1HJFVpGuXkBtT+FqBvlOjZ8dKVl8vjKcsoyaF1kqyHezHErN0rdr4c2mJeXp2jfbqLkIrT88tobWncZQ8W/4SemcaS05gyTN0nRxsLWCIE0iNW+l7ObYHd6A09vDonefw7F3v4ZnbXstTC7/PoV2v4M4df0Diyt/g0K638Xjpc6Sv+gAbP00SCT9H2XgKQ6xjyc/AhkTb0rj/oq8T/MEb6f/Oq3HO+Au23vQ5Ov/9n+FvL6H7xovon3kVT7/zInhWZevoSeTWSUyxRV9R6QkaliDTbDZx2038ux7knrO+wNMXX0Pr3RfBf/sX+H8+wIu/9S/wjQlePLKKKkrIuobjOOgtkb5osN1R2e6IbHXaDIQGTU/FE0W2WiKaKfJst4V7ymI5WeLkuy8k/Puvcfqfrqb+l5+h/U9XQO0wrOo46x1UQ8doiRiGgepYyIaOa1j4momtm2imgS/12VQCItVEMjU6rsFmR8fdUeLkH56J8rcfYelNr+aRs/4Y4wt/wsmP/xpPXfZH3P35V7B6we+wPPn7SLedSefBi2k/+n2ilQRo+xGPzKIuz9FZLtKz7kTZyKE3M2j1JL5UxO3k8YUSPb2GvDKN2UgTKRVCJQ4u9HqSvh43HPx6mc6RKU5rB1FPZDE2KhjNOV6IHmTQqdFrV5Gfn8JcyRC2K/TlBbx2GXU5ycrDN2I8n2HQ2M925xDm80Wi9QWcEwW22gu8oCzQbRQJN0r023N0W1Xko5N0xQLm+hTb+j7Uk7OEYhmnnUNZm2FgzWO0k3RW9tBVq+gbqZi1sTzBKXcRbWMaeXUPZnMGXymgNRJjvoEn54eNghxGa9RAKMRhvlTEGE5BAqWM2c6OLR+hXCSQC+j1WfSNWdxOPAlcP7aTrj1HYJTROgl8o4CtpFFak3h6dhxU2GIarTE9njpEepHWiR3jQCI2d8VticiI4ceOlMJsz9A1C9hDhakjJXHlFJFRwFezBFrMCdIa8Tw0VCtojTi86Jqx6cOT46C6Z9boWzXk9WkcMcspbx9bztI43IiMAmp9ErOd5JS/xGn/IMpGClcsDScCL121P+3fPmZUWO0Cp/2DdI05pLVptt1FXgiXkNenEFbjuUPczIonY6FRwVNr1I9NYXaSRHqRbX8BrTkTf45as0NQdgZXLBJpNax2Dr2RRm9msDv5+GujVOjICTQrhx/VULQEYVSh3d6D42SxzBRScwpNSDAIFrC1AlIziaNVsdUqcjvPi80lBhs1okaZSKzgtov0tX0EnXnceg1XzNDViljtFJvWHGYjhdvJ47bzWI0MtpBmy53HVwqojQTi2jQ9ewFHLqG1sohrCbaDg7hKBa2VZeAuYYlFhLVZ5HoKox1PPWwxvn/f2Y+nVGMDiFBAb+Tx5TnMVpGesZ9QXaCr78NsxaGL3YktLEYzi1bPIK7OEqo1HKFEoNbGgZvRjLllRjONsj5L35xn21tCb2TpnJxmYO3jlH+A5vHd6I0Em848oVZE7aRilpGQxWml8YUsTieDJWZRO/GULFQrqBsJ9Gaa5aduZGAvMrAW0BspTh6+CVcsEWnzaPUMPWMBVyyNVaWBUsPuFLHaRTypRlffjyvUUNcLeOICjlwcToTK9KxDaI0qkXE7nryIry4QGbehbMSBxaZ7J7Y4T8+8nUBdYuDcgSUvYkoLePoSgXkAtV3C0xfx9AUspUrn6DzPPryHxI0fZyH9RX5+z01E5hO01h/j/rv38/yz+5E3HsFcfpinDuzm+ovfweLeT3P8kb10ji7itO5DWb6d5x5JUZm+jL03fIGD+24kMfvvXHbF2Vz3nQs5+miF+pEiiVvOZ1/6Cp758R7Wlm7gnu+excEfvoef7P0wd1z7D/xk73t4aPc7OXTjm5n++h9xz+Q/IR++mgN7/pzWw+dy9Wf/BHF1Cdm8h4Z0L83OszTWf8bq0XuZufnr3FG8luWfFZn+0fncfPXZ3Fa+mlLyApbmryCb+Rpr9TvR7GcwnGV0fQ3XauO7HqqsxLDIIY8hnmAMJxz/IagYHf5HrYdRK8F3XQxNj6cfQwClbVqEfkQ4DCp8JxjrRgM3wDYcPMcZ6kz9cQgQ+gGb/cEQitnFdwNs02FrsB3/2QmGcM7+WJ06utj+H4OKwPMZDE0doR9g6XGLo9/t/hIs07VeapB0w+ildcFw5tGLujiWTS/qjsOc0ezEsWzOePGFLU5t98eHe39ozhgd9Lu+Q+ha9IL45V7g0gscur5N5NkMIo/Is9nsBvRDd8i3cMb374YxQ2KkMR3NQ/q9YBhSBGOjx6AXvQycGcMzu6NmxrBpEZs8nJhh0fXH949ZFC9ZQkZGjjGldJhoxa0KF98zCQN73IJ4+fwjZlVYQ26FPeRbjNSl3ngiMmp1xAyPcDyH8d04CLEMfZxE+e6wRRLYeK6GLNXxPIVjK0/SbDzBYv4HlHdfTPKHH6O88xzmZj7L7h9+lFrhGzxy3wRrx+7GM1Zo1Q/Taj+G4T3J08cryEdvoXDLuzh27xd59tB5PH/nhTyx9CX2T32GxcmLOXL/JOVbvsB1n/p7znnVGXzj9b/K3d//JMrTeSTpNtravTSlQzz4wPUsli6iPHMOBwufY/XJm+kcm+T4A7dSvOEcvv6vr+arZ/4+Z/3pGUyc/xa+889/yFX/9Hsk/u3NfO///AHXfPCPueJ9r+S8t/0K9+a+xupjUwjHS1xy7muozf4bs7e+l8axW5FWMxjNefRmDa1dQG3NYElpXCWLKSSIzCJyaxJdTmDqGU63pzFaOxC1XYS9NKftJJudPTjNHTjWDP5n/p7mDR9iu7UXVd7Lplsk3JjCbyUx5AyRnceSZ5Ebe2Lit5zBEVJESgFfzOKLObxOlkguMjBqmPUEXidLVy3T1yq84M1jNKbQN6boaSXsVgqrmaKrVtiyFlA2ZvDkPH2rhivlxhvdrlEhUIqIy5NIy5NsO/s47S2x9vRNhEo5hqlpVdSVHWire9jSq7jNLPpqAqeRIRLzhGIWbWOavlHGl3KYjVk6J3ayZc9h1GfoGxWWD38PuvN4UpJtt4qyvpdtZw5pZQ9b9hx9o8S2M0fr2A58MY8vFti29yGenKKrzkF/kcgooGxModYTbLv76FtVjPYM0sYutrwyjpQk0OInZKf9pSEhPMGWV2bTLuIISSK1SF+vxTejQqjkCNU0ZnOCQElxyqsQaRkGVgFXnMWXk4RqmlDJ4IlpTrkLWK0UVjPBwCrhSTPYnT14coFNZwFbyKDWpxnYVVw5PXwymSdQS2y5CwRKDDHtWzV8pYjZTtG3agzMIltOBU9KYzTiz6UrZFHXphkYcwys/JCNkWDLqeDLGTatCqGcx2zEDYYYZJnnVLCAK8V6uhHfxGhME8p5QrnEwJhH30jgS1kGVpG+mUWp78WVUwycSlz7leMJSKjn0JpTKI1dhHoGV44p656cGz5BTmOLUwRalq4ZN0V6Vh5LmCIy05jCBD07g6tMMnCztFeuZ9PL4iqTRGYCX5vBU6dx1SShlUOs72bgVZEbk3TtMq6SQ2sn0DvTBEYWU5wZWzQGfgVDnMHTMwR6GUfJY4mx4cKR89hSjr47z+nuARw5i6vE9o+Y/ZAd2z48LW4ruGoGV83gKGkCIz+eWxjiLLY8M1SJzuCqWVw1Q88tEpgJAmsGTy3Sd+Zx1TyGkCC0CthKgtDMEJgp9M4kA7+EoyTouUUiK4erJuN5iJnFUXbSNbN4com+NY+vJQn0KVwl/pr6WhVLLHA6ug1XKcSPVcpgy3GgYnZyeGqZQK/StWrYUhZfL9K1KxhCAleew1OqhEZ1WLsu4CpFfG0OT5lDayWJrCq2lMMUM/TsOdRWAk+LmRShMQJ7TmKIu3C0GC5qCAkCvYy0OknrxGd46t7X83Dxldw/+2scve13uXfqt7hv79upfv/1nLj9Ao7ecSmZ686i8/xtaM0n6dSfx7EkXHuDU4qMqSs8/8HPc/pV76DzO68h+pW/wH3l/4E3fAXztz6I9WcfhbO/ifovX+Opc6+CJwS8RoilSsiKgCnI9GQDN7QxHAkeeIzBud/lFx+8Bu9T12O8/wrWf/V99P/2K/BgExQXQ3cJRAlPkTEMBdmSkR0FVRNxdRVHFLBMCcWRCSQF1mS8Voem3kR75Gc8/r4L4APX0HnrJQTvvpLgrZfCjbfxYktFNjQGsomnqviaTmiYuIqKIyuEhkmgGwSajm93EFyRSDWh4bAsCTwaNsh9+JNwxvvhNWdy6LWv5N5P/TnuN9/EyvvO4OhnzuCRS87g8BW/wZPf/A2WJ99I9/Ev8QtlAq89g91IIzy9ixeFedS1NIFYI5TnMOo59PUsXqeC0y6hrWWwW1nsdhannUM8OYm2kcBuZTEbKcxGGnF5J6e9fYgnpnnk9itZf3qCgX4A4cQU8soUgVzCaRfQVrMYa0WstQrdzj68jTJ+vYS5kcHayGPVyygrBbS1Ep3jSZS1DK5Uplcvoz83jb+WZVuaw69nUU9MErRy+EO4Z0+rYTVT2O00en0GszlDpOYxWzNIq4mx7tBsZdEaScx2egwDjI0Hcc3dbGdRNmbx5CJGK4O6kUDZmI2vJA+tBb5cGk9AnOEcxJWKY43pqEI/uio92ujrzRSBWiJQi2iNmeFEMbYmWeIMjpQYzhGLY8NBqNXw5DjMsDpJusNg3h1CJTedGl2jRM8sD9uWKTaevwlXztK34tmEuLqHUCsQaAXc4bzElTLYQgpbSNE1imw6c6j1BOLKDK5UIlBKWJ0UnZWddPUaXb2Gsj6LvDbDlhM3I9SNBM1ju4ecqzx6M+YNbDlLuGKJzslppNVZIm0BVyyjNdI4QoFQq4ybe12jQt+qDQOhLF2jMmx1ZLGFDFp9FquTYctdwFcK41lOoJZwxPh3mCtn4nmnnMFoz2ILMcPLlTI4YgqtNRv/7FZTGOIUhhibkEwxh7yRJNDL8axOmqW1ejNKa8+wGZZBac4SGfuIzHm0VhJpYxJfK7DpLWIJBcS1FKFRw1PLROYcejuD2kzhqWU8tRyDHpUitpTHEnPI9VlsKY8tFfDUMno7jdnJodST9J1FHLmE0kjhyLFtKTLncZUihpDB00oojQTSxjRaK8Wmt4gpZGKdbjtNz6wNta8jfWhmOGXK4wxbL/EFqvLYBCKtxv93PCGP1cygrs+yZS3SN+aQlqeQV6ZxhAp9cwl1I4O0miDUavhyGWltGl+OpzeRVkXZmEWtJ3GH3+9GMx3zLOQ0lpDE6qRiJolUwpfjAEVeTWG2CnhSDbtdQm/kMJoFXLGC0ykTaQtYrTKuUMMRatjtCk6nSqTuQ17NECqLhPI82/btqOt5AmU/gXqAUD+I1prDUQ7gKHNYUhW9U8TXF9A7JQyhjKPM4aqxDcRX9iGt5xi4h3DUOSy1iqlWaa7P0qrv4+E7riN78/lUJi+hubyf1vFD3LOwk4OzP6K6+2K++/m3U/z+WfzoU3/FJ954Bhe/7zep3nIWxR1ncc2F/8gNl32A3T86j2cP17jv7iSl9A1c961LKO29gZ0/+Cx333Y9cud29M7dHL5nmrlbvsTPspezfvBqVvdfxv27PsLjqY/wk8l38+Dut3Dfzr8h9Y3fYvEHf8rqgx9m5cdnU7/nIm6+7A2sHU9iOD9F1J9AaD3OuvQ4Tz5zG9f/4HNM3XgRRx7JceLIIhvr9/Dwo0V+fNs3KaUvZrFyJQf3X4/ceRTbWEbqHMfUm3iOiWVoeE6sKY0P7T6uFRI4PbphhKnp47aF7/7yoT5wY3aEN5xlhEOWROSPAol4OuG/jPUwamLEQUDvZarSMJ6HOP6wRdEdTzBGeIJRWyMOHvwx/HPElgi84bRj1KKI+kR+xGZvcxyaRH40nJK8FGaEw8Bh9H4GvV7cgnyZrnXE0OiGIZZhjMOKXtTljF+8uM0LpzfH5o4wcOJwwLdjC0fo4dvGkFnhMYj8YVjh0g9dtnrhOLAYBRld32EQ+fHbDBkWo5AhDic8Bv2QzX44biCMWhajOcVLCtI4MBn0w6EJJGZYhH487xgBNjf73XFrY6RUjQOQmFI62rqMAJdhYNPv+eOpx2jeEbcpYpaFYxnD142MJ84YmOk59nC6EjdDXh6OjOYfcVtj+E3j2PS7AVHo4Hsr/7cdAAAgAElEQVQ6piHgexr9Uw7Hjj3CUz+bpzDxDX52xy3cNX8Ndy7+iD23XMihg9eyevI2LP0IrfqTtFtPIcpPIhk/ZV04xOH7LmV+5kN0jlzN3J53cfj2C9k3+XEev/0anr13L87qQW6f+SpXfvi1TJ/3Zs79n2ewdOVHOHLoRzzy0E0ceSLJ8rNZfnLH99g3ez5Xnv+n/GTuy6jP7OX5u79D86c7ueGiN/OND76SL73j1/jeB/+AH3/vI/z05n9j5vy/pvqlN/OT68/m+2e+ku++74/52jv/J9NfeQ9HD16DczTLdy75KypT/5e7953DyaevwpEzOEoZpZNCk2bYDhaRG1MozSkcOY2nZZEae7DkBI6Wpu9VUTrTaFoSWU/geDm2/DKbjWkeS59D49NvorPnbKK1HQReFkee5bRWxG8nUdqzSI3d2EoCvT2FKcwSqFnktb2ccubxxSxuJ4sv5rFaKdrHd+EJOVwhy8CoEkgFAilHTy/jdDIoq1MEUgltLUEoVdg09g1VUyUCpUikx7yE2CUf//LTNqbpaiVCOY8v5Yb73iSemInZE+0JrMYkA72EVU/Qem4Hm3oFfX0vTmsKV0gPLRNZnE4KvR4ftvX6NJFaQFnfSaAkcTozDMwi4vJOAjnLwKziSzmaR29my67hiVl6WhlpZZK+Xhvq8mrIG7EmtWtUibQarhgzNuJ5RHxIdsQ0nlygq8+xae/Dk2Otad8qse1WcDoJumqJbXuRTXOerhpzKTbtEn0zj9OZoW/k2bKLbDklPHGWgVlg2y3jy2n6ZglXyNA3qnhillNeDbsziSNODEnyJTadeXw1jyOl8eQMPavItl/DbKdi20h0AF8p4itFHDF22PtKEQYH2HIqY2MH/YNEapHW0Z0oa9O8GNaGbIwUgZLB7iSw2gm6WpEtu8aL0QKenEapT+Ap2VgzpxbHExhfzrJlx1eCfLHIlr2A3U7gCLNEWlwtDrQsPauEK6fH8w9bTDBwynhKgr5dRGtModZnaJ/cjS0kebG7gK8mCbU8kZ7HEmZQG3tR6ruxxSl6dhZHniY0YvOH1to5fnnEpfDUaSIrR2TlMIRpHDWNJSWHcMsqtpRBaU4TWWXM4f7b02KoZcykyKC3UwzchdjKo5V4sX+QyKyyfuxWhPXJoU40gS1lxlBNS0rjKFm2ggUGXhVDmB2bNRwl/j8eWUVMMZ529JwSlpRi4M3hKBlcNYWjzRBY/z9Z7x1nWUHYb+8vyRuTGDUaNa9JNBpfsXchCkqiUcHYC4gIFhAULHQpolJll92dnXZ7v3fKFpYmCoKgVCnL9mm3nHtP7+22mV3K8/vjnLlg3j/mM3NnZ+7cmdnPnXO+5/t9nukYgFkk0Iu4apbAyKG3JwjMDEprS6QgtXI4SgJbSSDVN7MaVLCkKQxxkoE7Rc/M4cnliBkjTzN00wR6ZA9Y83fha1VcNZptuEoBpTkV6VTtCn17nkCvIdenR1t5T4sgo75ewJWjrbOrRo9RbycJzSo9ax5dKETcj3YKR84zcGYxxQxmJ8PQneNouBNTTKM0JzjSrUXwUCuDJozTsyuYYpZAnmDh8c/y1N1v5g/l1/Cn6mvZf8tr2H79X5D40Wu4bdNxLN/1A9JXnkDhxq+z9Ng8nnIAxxDQVIF7dhTxDh4Gt8uj7/wC/NMnMF7xbnob3of/ypNZe++Z6C8/Eeevj2P1JR+Gj3wf99TL4EATw1RxJBFFauPJOqGg0Gos4bgKT2wap/etX+L9z5UoX7mSlePO4rn3nU/4vh/AoxrDRRFNNQlEiZ6mEagKjtgh0FRcUaQrK7iCQF9XMDURX5JZ7aiYskRLWOL5+x/n6WNPp3v8RQjvPgtOugZOvh7z3DGeXWjT7XY5Yvm4ioqnaviaji3JfxZc+JqOZ1h0FZNQs7B0mbXWIocuugTtrcfz/F++Cemvj+Opj32Cyidez4FvH8MTH9/A3lP/mqfO/Qf2nPMqDvzstTx5/Zvw7/8u/cXrGcoZhKc3MxCqDOtVlMUU4qFp1MU0ViOPK5QxG3msRgGvXcYWsljNDFYzjS1kMeqpSFm6ksRqZhiaZRpPb6Sr1AjlObSlPM2nxzli76SnVrGFLH19DrNeoCfuQHgqQa+9HWsxj3E4g3s4hbk/ibE3hXOoiHu4hLtQwDqcwV5I4S3l0fZN4y5lGUo1uu0S2uFJ+nKZQCxgNjMM9BmsVhpbyMTTizROO4UtJDCaudh6UMbpFDBaaexOHAh0ItifJxUxWumR2cPu5LE7edSVRNRKFAtRMCEW4vp7DqOViUIKsYDdyY3eNmMF43pgYbfzGM1MDBPMRCfhcYvCaE3TNXI4YiKadOgFPDlqc0SmkChc8JQcRmuaQM1HXIZYX+qr+VFAMbSrDO0qvprHFBJ0Y/aF1UmNwo5AK+DK2Uh7GrcPtcY4VjvFmhPZI+xOAV8p4SmRWj1QK/hKefR9RgFKxOyIrr4nR/BMvZEhVGfoarM4neLottMpxVyE+L7lAj2jEs0HpPwoOO/G05vIUDIdn3gXMIVIIRtqZUwhNVKq2u0MRmsaq53EFlOY7QSeksWTszhSGltMYYlxaGrk0DsTWHIENTXaGdRmlq45S2d5Ar09jS2ncJQ0cmMcS8zRNWcJtFnUZgalmYifw/PYUh61maFn7cBTy6NwwuzkRiakztIkQ3c7RjuLuDyF0c7QNWux0jmHLRVY9XdgCAWsTglLLOPIVWyxjK/NojVzBNosllgczUK0VgajnUNaSRIaM9hSCbOVwxRyBEqVnj4bQSmbGSwh+n9vtvL4cnXUUjCFKKxYt3+Ih8d5PtiNvDiJvDCJ1yngdvI47cjy40k11OUs8lIq/l1GbBarnR3ZOJTlabR6kq5WpRcrTtdvm0KCQCvE8+UZQrWKvJTEFcuE6iyBMoveyGG1inhiFbtdwmjk44CrgiVUMFtlnHY0ydHrBbrq9lGAoSxmWLN3YwlV1HoJsz2D2qyiNmsYnXnkRpFV/06kegFP24FUL2B0anTN3XjaDnx5B0P7dlqHUljSDGI9hyFXsLQacjuP3LmVA48mmJ04m9tLF3P/XZswW/dwR/VGTvnoMZxz0jF87xNv4IxjX8YPPvZKfvG1N/PDk/6RS077d077xEv50ef+nS986KWUtn2f+369jYX9d3DPnVnuvb3ITVf+kBt+dha7t99IfXk3vv0QjvgH7pu5nqmLTyJ50fHcs/XrPJz5Fup9V7F/+3d4eu507ps+ieSF/x9j572BR7afxIFbv87a4Y3ckfkG+5+cpiH9FkF+GFPby/7Dv6MlPEhy7Cdsu+7b7HkgjSX+DlH4DYb1R8SVPFtu+CyV3Hk89lAGRXoI0zyIqBxC0VZi+2R0Qbzf7cX6zi6B2yX0IhDl+kxiffIQxHMNUzfoxuyIdSNHL+hF4MtYQ+raDoNef9RwWJ9ZRDyKSDG6Hmx0g15sCXGjqYgXzzbWVaD/G97puiNDx2jC4UWPrd/t4TnO6PH0YjVqL+gx6A4JYhhnbwTz7I7aF/1ubwQHjaCZAf2YmbEetPTC7ijY8RwnalQ89+wavmvSXQdSehGQcnUQstYP6Ho2g9CLjSAugWMSuhY932G1FxA4JsOuz7DrsdYPCRyTfuDiGCrDQUgYOHTjVsQ6k6Lf9eKgwntREyIYvb3esuj3fLqBO2JXDF4Ezox0pv+7UeGPoJ29MIiJpC/axoQ+gWfhOQa90BnZPRzLJPCiRoVjGXEIsR42vBBIrAcXUcDxwoRkPeiI+BshnmPF6tI45PBsAs8i8C1cR8N1NBxbpaPW6Q11XGuBhafv4s6dY6Qnr+DA/nt44um7cYKnsJy9GOYhFPkQsnwASX6Cgwu3I6n3sucPP2XTz97DQ3eeze93ncnO1Jf5wy2XcES7D2vpNxy8e4zCL7/Gtd94N+d/4CVsOvmNTH7zfeR/+QUmbv4qN1/xWcav/hxXn/1efnXe+9n4g/cwefFxjF94LNed/XYmL/0IP/3aP3P551/Nz/7nVVz72Vcz95PjuO6zr+LGL72WLd9+BTef9hqu/uSr+MV/v4Gv/vMGNn/jvUz/8FiKVx3PlWe/md25L3Bb9TMsPX0ZamuMwC6jSFMY5iS+WkAXptGEKXwjh29ksaQpAj2FpyaQnTy6nMYV01hOkSVlgvrKJmhkefi8D/HUd98F+7bRa2xlZfEGjM4EvpDAakziGwXE+mb0zgShmUNtjmMK0xjNKXpqEWH/Jlbt2QjgJeZYevIGhtYMrpjDaWdQV6bwpQK+FAHQ5MUpvE6JvjaHUc/ROTjFwKoRqKXRTrdvVnHEbEw8TzAwizjtBEZzAr0xzvPhPGZzEqs1idNO0FUTOO0J7OYkXifFc94srX034AjjHHFyDM0yytI2bCHB0Kxw1J2htf8mQiXHwCjxjF+hdeB6BmYBX06z5lRZ2XM9z3jzdNUiR90a4uHNrFpV3E6GQC6gLU8zNGZwhOiALTqgqaDVM/HVgiQ9o0KoFQi1QkSnbmUxW5Gbu6fP0DOiK1N6fYxVqxJVF9s5zEaaoVmjq+awhIkIEion8eXkiLsRKCn6Rg69PkYgp/GkNAMjZlEoBZxOgq6WIlSnGJgz6M0ka+4cPaOMI6UxWpM8251DqUeU9XUd3PrVpIFV4/nebtT6FM39NyIu3Az8lme8Ofb84XKcdhq4j2f9nQgHb8SXk6zZJZTlrfhyBl/ORnXUVgKjNcEz4SyuHB24RUaOIqFWJlBL9PUifb2M1YpmLENzhkCOvseBmYngbWoWsz3FEb+GK6fpW0UCLRdXjadxxIhhsurMEijRgbTW3IanRHtrq51gzauht8bpGllscRJfTdI4cC2hnsTqbGPoRqYRrbkZV5nEELbiKpNY8jSmNMVqUEWqbyU0i4gr2zDaSZ7p7cRTi9EeVom4Cesn60Y7TdeqordTBHoZTUji6yXk+hSBXo5AkWbEn4jUnxUCvYgtZ0aMClfJERh5DDEC4K0FM9hyatSysKRkpBBV03EwUMPXC3h6htBK03PTkUmkNUVgFOjZJTwt+nhfzxCYWTwtgylN03eKuFoaT0uzGlTp2gUCI0tojjOwi6w5O/HlEqGeoWsm6BoReG/V20nXnEFtJuOpRoZVf45AL9Be2sLAmcfXKlhifmTwcJVcFFKo0cFw15zF7EQBxsCt0TWrBFoNs1OM7lPKYooZelYtqmgLKYbeXHRFr5PFVSNwp6umcZQUXauI2prC14rUnziPQw8dz4M7/oE/5F/JXVv+in07/onbNr2M3MVvIHnBm2jcfRGV6/6H+bHvY688iLyyh66noesSz2kSweFFgjseZPktp3D0lScTvPqT9P7yEwSvOoW1k36I8Pr/hnedxnDD+zjyshOw3/p57j3u8/DwXoKOiCFLeJJGv6XgaQqq3mLwh4c58MXzcb5wJdZXrmTpHV/n+Q+dT/Af58OuJxnub6JKMo4sESoK3Y5Er9lm2JYIWx36soLX7jCURFy5EwEuZQnN1rCFBszfS/fkS/FOvJhnT/45z370crofuZjeZTlYlAlNh0A1cGQZX9PpWVbUotB1HFmha1r4mo5l+TwrugSmTcsT4KnHePoVb+Hohn/GeOkrsf7hczzyjo+TP/ZNPHXmB3jwU3/PY5//Ox4/7RXsOfM13Pvt/8Nvz3sZf9z0Xrr7fkbYGEM7OI55KM0RYQd9dZ7WvnH8ToWjzm66yiztA5P4nQoDbZ5QKUdXVoUcq+YcTjsXaaObEaNCXZ7AETKYjQyBVEM6lMQXa/S1ebTlFNpKAkcoEogzyAeztJ9OYhwu4CwXMReydJdyeAczOPuzSI9N0n5ojMFKleBwDuHhmxAeH2NVmsddybPyp03Ih6bwhAK+WKS1bwuOUMBqRpBPsxExIoZmFWlhK54Y1cctoYC8HO3wXamA3kzGU4hMZPRopUdtib4xg7g4QahV6em1WP0dhRSBWnnhdtyYWG9XrMM2PakY2UE6eQI1Cj70RhpTyODJBfRmglArorem8JRozqE2xunqBUwhgd2Jnp9NIY0j5iLDl5rHEdPorWn05hSOlKFvltEak/SMEqFWQGtMYndShFoBozWN0ZrG7qSiwEJMo9YnIl23ksORMnjrrYvGOFozsnwNre2YrVw0d5EyDOyoEaI1UgztefrGDFY7CmUCpcwRdwfKSopArXHUuwWzlUdeSmI0c/T0WfrmPE6nhCVEGs1Qq8YzzBKenI+ussf6VrOVwmpnUOtTMdwzYmR0tTKhFn28I+bw5QJGM4kr5ejqZRwxUqd6cmRL8eQcVjuF1pwm0Ar4WtSSU4UopDDFBForgbSSwFdr2FIVpZHG1yrYcg5LjJ7TDCGPtJJBbeRw5MiGZElpdCGBLqQJjRmsTqTHtMQ8RjuL2kwh1xO4SolAr9JZmkRtpulZc8j15KgxoTZSuEoZaXkaR5oh1HcgL+dQGwUCbTuuPIvVqSItZ1EaWbRmHrNdIjTm6Zk7kOsZHKmKIRQZmjtxOhXkpRSWUMJulzGbBSyhhNMp0zPm0OoZnE6JUK1hCQWkxcQIXmk1MzjtHI6QZdWcRTo8gbacoKdWOWJvR13J4XQq+HKNQKlGIUg7hydH4FKjFd0OlDJGKxOHfhmMVhpPLkWGECFDqFXQGim0Rhp1JeKWdLVZnPjxumIVSyjhSVXMVjTz0FaydNXtGI0idruKLVQwmyXMZomBsQu7XcXpVDGaJXrGLtR6EV2oIjfKDL3f0FrM01rI0TycZS28m+X9SQxxDr0ziynO46q7CNRdOJ05Qn0XnaUsplTD0eYwlSpyu0CzPs/ehydJ3XAK+ZvP4Pd33khj/w4eumOCcz/7Ac780Ov4+Zc/xJYzj+fyk9/I+Se+kp+degyXnPJmtlz6cW488zi+ftwruPLsj/Gn+1L03D1IrYe4984887lNXHv1+fzmrjSN1j1oxsPo0kO09t7KXfkL+cL7N3DtaW/nR59+NeM/+g8eqZ3PI7M/pHH/DdybP4dfJ77NU7d9l8bvLuLxuXPJXf9ZmktztJTfI+lP0BGeYKX+MI3l+yklLye79Tx+deUX2f9YhtbydhYO17h7908oJb9JIXkWjz6YRNMeQTH2ojl1zEAk8CL+oWOZkQEkZky4toNtWnGjIZo6rLcOHMseATWdF4cKQS8CXLrhaO7hWvafwSp78QRjnSsx6A7p+pHJY9gb4jsB/XAwMoOstxn8GPYZvGjm4cXa0PX7jFYBPYa9PsNePzaB9Ai9MGpT+N0RH2NkEfF9PMcZPab1WYsfz17WlafrM4/1r7/+M1p/e8OzR4c898wqnmNEJ9KehWPrI0XokUGX1V7AWj+IlaXeCLS53rDwbYPVns+RQUjPd3BNjWHXx7N0hv0Q3zUJPOvPtKWBb9Pv+n8WUvxvM0gE4Qwi9WngEHgW3cBh0PNZHXbxXfP/16hYv58XdKF+XIFZ3/34uLaBach4jo7vOqOgItKlRiwLxzJGGtZ1+OcLTQp3pDONjCBRaDHohTiWQb8b4NoWg15I4Nm4joFrG/S7Pr2ui+9Z0WvXxO87hD0TXVtBaO7Bcxp4nsDBhUfxeiqyth8vbKMZTUxLoiMsomtLKNJTNOr3M5P5CrfWTufuW77LjsLXcDtl1MUqD9+5mer4Rcxs/Ba/+M6HmL/ua1R+/HHKZ32YHRd9muzlJ7Hpyk9x6bfez+7pc7jpRx/mmu++nRu/9w6uP/vtbDz//ZRv+CybL/4QqStO4Jdf/1cmv/cOLv/0S7l742e5/HMv59rTX8d133sJV5/2d/zkP/+GLae+nx8d+2q++76/Zuyct7P5B2/k4m++ifmpz7MjezKmcDNyYxuykMDQM7TFzdT33YSn5nHULIFdQGxspnX4epz2GAMtQcueZGhk6B7eQk9P8/ji1ajtjTx/98Xs//zrWN11Ic88fiNhaxzXSNNc3Ii6MoYnpTnanccQJxGWN+JpaRjuJNTzNPffxLPePGtWjWeCHXHIMMmqPYvdjuqAdicCgpmtDD29hrqSYGDO4UnRHzWnXUZv5AnUCDYpLY3TM6q4UnRA4IhZXCnPEbeM05lGXNiELyUJ5BRDq4C0sAmjuY1AmWLVLiAvbsZoTGA0xukbGZTlG2keuAqzOUlPy+NLaTqHNxHIGTwxRahm6RzexBG3hNEcwxWno9tOFU9MYzanEQ9vpatmsVoRm8JppxiaVdSlSejuJpDXa6vTMcBrlq42R6BU6Rs1TCEZH5QVCJQqnlTFEiIjytCeJVAL9PVcBL1US3TVCs8FtxDIBXwpzRGnTKCkeMaroK5swZcjq8lRr4LTmcKTEgyMAoGSHTUqVq1a9D1KU7jSOKzdSd+sYXcyDO0aDG5h1a3SWbyZnpHnue4t9M0qejNJ36zR0ytY7TRHvGjHy+ouQiWD0ZhgYJRZtSKLiNOO6td0ZwnVdPy7SWO2pujrRUKlwPJTN2B1pqOZi1vFU7L0zHIc0uRRlqegv4uj7hxGPYm2nGBozrBqVTCb43QO30DfKhLqEXTTbE9htaMmSt8qoTcnCPUsrpwm1KIDF6udoWeUsToJ9NY2+laFQM1jtaN9td4ax1WSPN+fxVOThHoq0sFaWVx5KuauTOCrCZ7tVXG1aAbh6RlaC5vo2SWU5iS+XmTVmyM0azQPjTFw5ln1thPoVcxODqOdIdArdM0qRjtNoJfp2zOjk+yuWSU0KiP7R2iUqB/ciNyYYNWfxdcKdJbHUJrjdO0iA69C49BN+HoOX8+x6tciVoManZiHRhlTzODIORw1jW+k8Izp2ACUoGeXcJQ0rprBlBK4ahpNmKBrFdGESQZuBVNKsOrXUFsTUeip5wiMiQiMp85gt+PJTetmHGkKq53CkUs4cpFn+7cycGaxxAxds0xolrDlNEY7iy0VYHg7lpjF16IwZuBGoUqozxAaNXp2lc7yVjRhCqOdwlVKuHJ5NPfQhCSWFOlMA72MVJ/EU4t0zSjYEFfG6TtVfD2PLUffp6dlER4/jbuKf8+9xQ3smf0X6re9k0fyLyd7yQayF72BvdvPZO/O80n89FO0HpnFF/bgKnWWF/ahqh3shQX0xjJPX3QT+htP47ljzub59/yQ1X/5LuEx5yO89wzE95xO94Tv8exHzsJ9/WfQ/um/2ftPJ8L03QwEEUdVsAWZNUEnVBQ67UWQFf5w6nlw5iYab/4qyy/9L/jopejv+w5HrinDngaOGIEyLbGDL7TpN9v0G22CpkCgqZiqxECR6OoqhqHSMiQ6loy7Zz9L512P9uFzOPqV6+GULax9+BKeOuYb8JsFBo8dwmsr9BwPR1ZwFRVXUTE7IqFhYkvyKKhQdI1+R8fSVJbNFW67+GLEN/wnwV+9HfEtH4S3fp/gP79D9U2v4/dfOIY7PvZXPPI/f8vK997Aw6e8jKXL3siDP34tT2z+IJ27v0OwcCNBI4G0ZwLrYAF1MU0g1bAaebTlDPpylp4yh7qUZvHxTcgLkwyMGZSlKdSlKVatORwhCiuicCDJs95Omnu3oK+kWTV30FfnWHlyC75YxWnnUJeS9JR5BvIuBtItePUa7koJ/LvQDk3Ta9ewF4u4SxW69Vlaj46h7Z1iKFQwD+fotWexl/Ooh5LYjTzqYgJlKYEnRrOSQKpg1NMY9RRr1hxOO4PbziAcuJm+MU/fmEddSaHWk3T1KqFWRm8m0BpT9IwZtHoyMkbIJZxOPmoMtHOYrQjKuH4FedSaELLY7RyeXIpAhPH79WYKu50bBRpGK4O2bj1opJCWJjBakSrU6iRR6xP0zTK+ksOVMhhCIgoixKhFIS9vw4wtVqFWoLO4FbOdpGeWsTsplJVxxKUxbDHN0Klhi2kGdpWeUUJaGkOJjVi2mB59XKgVsDqpkRJ16FRwpUjzuW7u8OQivprn2e58VO3Xa7hxUGO00nhSkYE5y1EvYh84YolAiWCs62yBI+4uutrsiDEwMOex2/n4c2t4cj6ewKTj1kQ0DTBayfhvZfR3XWtM0zOiv4lLe341srFEbZgsWiMRzyqnIktLKxXbz/JY7UykWBbTOEoaW0lhSSl8rYTVKTCwd2G0KqiNPANnB75WwWhn8dQqnjKL1iyxsm8MRy5HbQijRPPwZjy1yNDdiS1WkFamGbrbcZVSPOfIsObvxGhnURpJWocnRlwJq1NAa2bp29sJ9BkaB7dhtmv0jN2ojRJas8zAvg1f3YHWKCMuZjGEMqG2HVus4StzHA3uxBDKGEIZpZ4nVOex2xXkpQw9bQdmq4TdrmC3o5N6eSlBT5+Nfy9l5KXEaJ5jCZHJx2pmsIUsgVTCbKaxmhm6Spnn/Fto7JvA7VTp6VHopNXT+HIEl/XkItLiJI5Y4Ii7A6eTp7MwwZq7A18pIxzahrQ4FQckefRmBmlxmp4+h9Mp4oolpMUUvlQjVOeQl9JxaFGJApdWkVCZR6sX8OU5wji0cOIpiNUq0zd2YrUr9IxdDJzbcZTttFeK+OZt6NI8nnEbrrYb37yd0LoDYamIo+3GVm+h796F0ZpBOJTlaPBbfH0XpjiDIdXQ5SqGXGX/vhx//M31ZG/6OrtzP2R37RIC7T7+dNcEZ5z471z2iXfxs5Pfw9bTT+C2X5zG5/5tAxd85l+47uwPcN4XXs833/USrvvmsUxf8RXu2/UrzM799Jy9/OmBGVJbL6OcH2Pfvt/S6DyAZj+BbT6NJfyRWzIX8O2TXsl3T/hHfvrVd3DH1PnsmvwBd+QuobjpbPb8dpJ99yTZPXUqy3f/Eu2RcbZPnoUu3c2ycC+mexhLXyRwG1jqPnZWbuDGq05he/4iKqnzKKTO5bGHxrln90XcvfsystNnIbV/g2U/iSA9iWgsoTgCvTDAsaOL4KZuxIaL7shsEfoBtmGOmhX98AXTxqDXj0KGsD9iSQTxS9fvEbiRqKEXBxXddeBlHAZE7+viO348x4hChGiOsH8AACAASURBVF7Qoxf06Id9Bt311kN0nvxnwUTMzVg3Vq6zJda/ZtTCCPFjiGcQsy4CN2C1vzrSm65DNfsvgmMOen36YRfbtFgdDPAdl0EcWHSDkLXBMApOYrbHBp47Qr/rRyfNMRSzG5s0+t0oiDgy6NL1bNb64YhZEbrWC/OO0GO1tx5kRMFFxLVwGPTWlaMBvmuNGhaDns/aam8E1xz2ey9iVPQIfS9WmPqx1SMGbA5C1oZR06Lf81kb9mOWxQuNjBd4F2HsdI1/0EEYzzg8fM/ENtWYUeHjORa2qcegTX/EpXgxsyIKKtbBmhGjYn0C0g18DE0dgTnXIZvd0MZ3DXzXxLV1+j0/rgLZ0X7JMrBsjaawQKuxD1VZpNHaix9KyNoSknoQzVhB1wRMTURX2qjSMoaywAP3zbPx6o+QGfsM99x2Hg/dezmP3vdL8tvOZNOVX6Gw+YcUrv0GPz3jfVx9xnu4+JP/xNf/ZQOTp76H+au+yL7br+fhHb9g5YFx7pg6i7ELjuem77+fwjWf4Q8zF/D4bVdxV/5srj/n3XzvxJdwxns3cP4Jf83vxk5l+qJj+fm330TmumOo3fhhzvuvv+OGr76bc499FdWrPsv95e9w//bTuXfmMh658zLEQzdjtxOYQha5mcNSi8idCfT6NI6UxVaz6PI0PS9P30qhHL6WpYcuYOnQFfxp9xmYD1+Bv3gTivArwvq1HLruWIRTXgutLEfrUwh7r8OQprGNDJacRBcmMTsJBl4J38ggrmzBECaRlrbgdtIM9DIDvUyglTDbacx2mq5RwZXz2GIWV87jq0UCrYQr5dFbKWwxT2dhElPIYQoFPLlGZ2HbiI3QN6uIi5HaLbrSn0VZ2oy0uImhVaCrZWkduAFPSrLmlOlqGToLN2G0JvCkNE4nidmaJNSS2J0tGMJNtA/eRKCk6apZhmYRV0zgdBLo9W24nQjCecQtIS5spG8UaO3/FatWFXlhjIFRwW5PccStjNoC6vI49G5BW5niOX8nZjvBwKoiLU1y1N/NqrMDR8xjCtH+NtTyMcyxyjP+bujfid3OoTenceUMq1YRqzVNXy/T16oMzdnYiJHjqFfBaGwjVNMjRsWqXcQSJugbOYZWgZ6Ww5PSmI0EQ6PG0KwgL25m1c5jNDePNqNRi6EY0dybE3hKmp4ZbUr1ZpKj/g7W3DnsThQQrddj+0YBV0yysuc6nvHncNpp5MVxelqFNXsOVncSyElWnr6WVauE004wMMtYrQRdpYArp+hbRRwp2iQbrUS8g85EkxSrgidm8cSo7tnXq3TVPE5nioGZRVzagi0m6JlFukYBqz3NEb+G2hhn6JSxOtOsOjWsdnp0gD6wZrA6SUItooMPrCqdhUgr60opAi2Dp6SwOpPY4iR9O4ctTmJ1JnCkKbpmFk9J4KtJTGmKvhO1CxwlhSUlGXozSPUJ1vx5HLlIoFexxFx0cq2W8NRSXN2dwddKhEYFVymMmhfrrQtPLXK0uz26+q9H2tGhN4MlpvG0PI6cRW9P4aoZBm6FI+HsKKgIjPyIW9GzKwR6GV8rExoVHCVD187Rc7KEVp7AyOEbuZhxUcDoJHCUDEO3hq/nR/DLrlXE1/PR51slenaZwJjE7iQJ5Bk8qUKo5/HUKQI9wzPBDly5hC0VGTjzDNw5XLUwmpn4eh5LLNC35+lZM6jNBIFRxlXzMfgzj9nJExoRGFRpjeOqke0kNKr4WpVAL+OqBSwxi9KYxpZzrAXbCc0KzUNb8NQCrlrAUwuIsVHFUZKY0gSqsJlDd5/Ag3N/x0OlDTyefzUPbHs5D2X+nl9vfRXzv3gbj5ZP5Y+Fb1G69mvUH5rHbe1Fby/SaS+hqC28dgczkJh596cYvvF0wnf/AP+9FzL44KU0jjkb970/pvuxn3LkpKvhOxPwpWs4+IEz2P9f58BDMsOWiKXIeJrJakvDbQkYZoejUou7f3wZ5vHncvQ9ZxH+7SdZe91X4DNXsv/j57JyfZbBvhWUTgtPUzAbDVZNE08UcRQZ19SQ5Xb0GBUJU5FYUQT2P/E4eu3X1L9+Be3jvkvrhPPhc9fTPfFSHvnP78NjTZ5fEglaMkpbxJEVbFEiNEwcWcHXdHxVw1Oj8EK1JDRLxjAVbEnk2aU2q7P38ZvjT0f88uUY//Y1Wm89mXvf9TYe+cq7eOBLr2bf117BvtNfxv1nvoRHz3g5j5z3Gu655HXUd36B3uGf469sxV3JEjTm0JYyOEIJu1XEahai+Ue7HE1A6tF23WplcISobeYIOexWhs7BbazZ8/hiCaOeQjw0Tlet4Ah5lMUk+nKOnrI9rpEXsRpF1MN5nJUa9lIZe6lAV6jRM+axhBLyQpbWngSBMI9Xr6AdTLKmzOItleg8OYm7XOSotouBPIe4fwJ9Oc1Am8VYydJ8eoxAqvJ8cBvS4YlIqSoXCZUi8lISrZ4hVGsESrStV+vTdPXoSr24MIElZKOQVciiNyKNoicV0RupUdDviAVcqTiyf0T2ijJOJz9iU3hykZ5ei1sbUYvCiGv4UQASfU1DSGCLKVbd2ugk3WqnOOLN4qs5PCWLvDzGmjeDG1usXDkKmT05G70vDjfWdaZaY5KBVcGIWxdH/Dl8JcfAquDFUxGtMTmCTXuxwWtgRTyKvjnDwhM3YQl5AqWErxaw2gl6eo1+DFvUm2no3cbQnscUsrQPbcMSCgyt7eiNDOLCNEe93XS1WeTlZHySPIfdKcaThDSr9jyulI8npim6epmuHsE+HTGa5BjNJF29jN3JIC9PxEDmaK5Y37sRvZngqLcdTy7giDlCNbKbtQ+PYQoZQq2M3c7GQUU24hLJGZTmeGQ+Uoo4UgWzXcFXd9Azd6I2swgL4+hCljV/N2ojj7Scp2duj8GXKUwxjS1nMTuZ2EpSZs3fiS0VUJspLDHiTzhycfTa7BQJ9VlcpYojV/C1GSyxRKjPRbM7cRa7M4Mrz6M1y3T1XYT6LhxpDq1RQlrOYgpl+tYtqI0CZjt63H1rF440M5pEeOIMnjSDL81iCWXMVgm9XsBs5UaASnUlFU03WpFa1mhm6aoVArmEsjhFc99m1ux5+loNbTlBc+9mnvFux+lUEBcSqPU0vlzBlYooK9MESmk0hZIWJ+kcHn+B99LKxBaRHE6njC9HAE+7XYxnQEVcqYQlFHHaZYxmAbtdwu1UCJRZlOUMTqdCX99JqG5HOJjAFWfoqtsJlHmsVhmjUSTQtuPIM/jaDnx9J6Y0hy7OYWu7MJWduPqtDIO7kYUZQufX2OotBNYdtFfKGNIOjOYsoXorpjCL0qjgqjuw1XkMeQZTmeHQoRJPPLCF6Wu/xMO3/4In7t9MoN3NnbnL2Pj9k7j0v97J+Bn/zc7LT+O+LedSuPgkCpefzIOlC8n+7HPc/I0Pcco7/x/mN55F64ka7UO3oSzfw/JTt/Gnuwukxq8nk/wl+w7czvOIONZ+7M6jVLedx4WnvZWL/uctXPbV97Jr8gK0w79m+ald5LZdxNZfnkVq44+4f/ZS9t1xPYd+s5Gxq77I4sGdCPIjSOoBNHkZTVxAbj1Nc+EBbp3bSCFxEYXEj7lj57XUCpeSm/oed+76Bb+/exsri7/FtA6gmUtYvojpK3iOi2WY8QVyE9+18ONGv++ZI+bDupnjhclGZOdY5z1EBg4/gmbGzIpe0I8bC25s3YigluuGjX43bjt4YfSxXnRfod8dBSD9bnfEiVhnQqxbOdYnHutTjPXZxgtGjoBe2H/RfQ1Gj3XYX8V3YoBn/Pn9sIsT8zccy8aNYZrrTYv1r7MekqwrSnthyIbnnlljOAjxXBPfs/7M4rE27DLs+qz2AoZdn0EYgTN7vjNSma5zKQahN4JuBo75QnjR9WLNqEvoR3OSXuiOQof/HVSstyrWA4f1zx9xLtZZF4ET3163ivTpBv4IxDnoRUHFuu4l9H0CLwoYfM+iGzpYhkzgRU0I33WwDB3HMv9MN7rOsHAsc6Q2XW9TRLdfaFU4lhl/nD8KO3pdmzAwGfS9mIsRzU+cmKYqCAKqqqIpArq6gm0sYGl7Cd39qO0/okkP0m7cj9J+DF3ai60dxrdXkNp7eOzhW7l/9wXsKn6bPz3wc/ROmUd/fw3brv8itxYupDJ2LrcmLyR34xlc8LW3cdaHX86Z/76BbZ9/J7de+hV+v/U8fjf+Y6pXfJVfnf4Bxr/3Yc7/r1ex9fvH82D5Eu5KnMfOm87gnBP+ke+++yWc+66XcNkJr6F28Ulc/LnXc+kpb+aab/8rO675ND/+6Ms4571/wxnv+Evu3PJN9tz1U5p7bsQTbsNp11h66nrk5TEcsYjWyGO2s+itCZxWBnllAkfPMehW8cwkgTLOvXNf5s70J5n4+TEUrn0fUxe9hSu/9Up2Jz/JXWMf4eGr3gaFL2I3JnFb0wzMIlp7EkWcQleTKEJ0JdU30gRmFkuapr2wCbU+ztCqoC1PYLeSaK1EdIVAyhLoZdRmIr6ymo3riklcJYMlpeiaZSwxS2hUsMQcPWsWo5UkUIv4csR58JVCXMcsRk2AdhKrNU1PKzA0y/hShs6hm3E7Kfp6CVOIqqw9vYIppLA7STwlgS2O4albaR24gZ6WxWyN48tJpMVNeGKCnp7FaG5Db2xl1S5iNMfRVsbQ6+P09SK2kMSXcnjSNEfcMp6URFnaQvvQJnp6EVtIsWrVkFc20zMLqPVJXCmPtDTBUX8eT0nHkMcEvprBETOsufPxwWKRUM/Rt/IMjDxuJ4XZTED3VnpqhVAp4IlpBmaBQEmxahdHr7taBl9K4MtJBmaeUM3QVXM47XQcVFTxpRShmqSrJxhYs4RaGU/OE2oFhnYVR0wR6jm6Rp5nw52EagmjlYyvEE0zsGbig7AsbicBw10oS1tZtSoMjApDs4bRSKIuT9E3snS1DOLhSOEqLWzmqDsT20rm6VtFmgd/hbS0led6O/CVPI6YxVeKHHG384w/h9vJ4LSzDPQZfKlAV80TKmlCLYmnZAi1HF09T6BlCbVcDMecwJPT6M0JTCFJT6/yTLAbvRGpcftmdFJttKJN8cCq0jcrEUQu1uxpzXEMYZxVr4wtTsX2kOnoRY7sNpY8hW9k0NoTuFomvlqfxeik8NQCanOKvlPD7KSwpAyOksPXi5himp4dTT9sKYenFgmNStx6yDNwZ3HVyH7RNSOmxbrK01Gy+FoBS0qz6tdi/WaWvlOOpxsZQrMQQTXVHIFRItArBHoVTy3haTl6TgFXSxCYGfpOAVtOYEoJPG1dfVpGbycxOsmowaEXsOUManOSVX+WwIhnKPI2Vp0aXW0eV6zQN0s48hShnqVnVFn1dtKz5qJZh1Yi0Ev0nRqummXg1ljzdzFw5lEa0fPEelCxbj9Z83eithKYYjIypcRXHU0xw3P9W+nZNeT6FI6cJzQr9Kza6Dlk4MxidKaQG+OEZom1YBa9PYmrTSM1b2Tfkxfw2+lXcfjOf2TPzF/w8NTfs6/wBh5Kv5Tq1RvIXPJalu46j8o1H2d+05mE9T9iruzBURt0pEVa0mF6ik7dOMxTx30RXn8az/73VVjvv5DuiT+j/R/nwKc3wkk3wedvYvm483jypAvg9ifB8OiITcKlBlK7hSrJ+MsdgrZIU17GUesMHn+Mpa/8mCMfOAt7w/Hof/OfrB13Dke/8DPEb10HDyxwtN7B2ncIp9HE6rSxFAld7mCoElKrjt7VCVYa0FAYLrVZLt/GU6f+FOUTP8H4+I849MGzWP345UgnXgBzD/LccodwWaAnqJiSghs3Kl7MpXhxUOEYHURbRJbbDEUDV1SxTId+w4Q/iAhn/ZzZf30Pdx/7PnIf/gceOO1fue+jG3jqS3/JQ+f+PSs//Dd+87UN/OGS1/Jk8oN0Hvg23fpN6IfH0Q5ncdtl7GYRp1Wir83TV+dRl9KE8gwDLQ4a4pCip1ZRFieRFyc56mxHW06gLCaxmlncTg5PzEUsi1Yep1XBadawhSy+VCEQZzCXy/SlXfiNGbqtGValeVoHx6Mrp/J2zKUyfmOG5mNjOIczBEs5goUy8uNTSE9MYh7I4C0VsBezePUCbj3PqrETp1VC2D+O1ymhr6SirykWGBi1uEGYxG5HjKJIxZjBakdgRqOVwY7nDOsQQE8ujiYPppCJg+9o7mG3c3HDIhdPSYojRoWzDtOMP8YRCwRKBacTtS2U5cl4bhJxJLTGBD2jOno8hpDAk6PnWK0ZmZRCrTDiTjgx22L0ImWQlreht6Z5NtxOoBXo6kVcORtPHtNRQNGcYtWp0TfLhFoBT87S1Yv0zDKunMaTc/TNGZTlJK5YwpdLuFIWT85EExijNmJ5rNrzmK0MevxzWjd7+HIFp1OkZ8zhxmwEu12gb8zjimXMVm6kefXkwovmHNlYwZ7CEbNY7XTEpGgm4/ZEklArjdhN0TQ1h7w8SfPAZjypSBAzNPRmKpohqGU8uYSvlOLGWQEr5hnp7SRmJ4fViRoJdqeG1spjtHM4cgGjncEQon/3lDlssYzWzGDLeWwpEwcVWcx2nkCbJdCruEoJaWUarZWOwvL4xZGL+OosaiOLuJyiZ+6gZ+2gfmAco11kzbsVV66h1HOE+jyBNoevzqG3ChhCCVeZwZWrqI0sZqeII1cw2gU8pYbRLuBIFaTFBHY7smbY7SLCwQn0RpZQncFoRoGE3S4gLyWw2wVaB7bR02ex2wWEg+NYzQxuO4/VTNM+OBbBc1sZ5MVJtOXEyCqi1bOIC9MRjFMqYrYyaI2oiWS2Mthxm6JnzCAtTsbWlTKWUEWvF6PgpJHH7URmGLOVJVArBPIMeiOPLZToafMvzFda65aPnbgxSNNoFJGXsmgreYbmLQTyHKZYxRSr6O0KcqtEp1HEMW5Bl7fTXCki1AvI7Sr1xQxKp4apbsfUdiAJFTRpFqezE2mxjLhUItB24yg7MKU5bHUetVNFUW/nqYfGuPnyT5G8/kvkxk4nN/Ftxi77HJd86d1c+PG3cvEn38K1p7yPrWf/B9M//hgzv/w80xecyDVnvovLP/0mzv3oa/n+yW+ktvVcJq79JrOJS5idvIQLTz+Rq3/8TbbdeD610tVMjl3AlRd+g7tqY1z8jeP5yZffxi9P/SDf/Mhrmdv2Ex79XYb28r08/ECZpx6ZYzb/C1LXn8qObWdh7Clz1pfewoN/zKC5+5HVJTrNJXSlhSotockHEOoPc+vOMYqZq9kxcxN335Hk/t/lePiPNZr1P+I5yzh2A11rYFoSpqVEelHDjC5yuyaOrWFbCr6nY1tSNHGINaXrXIg/O2GPGxRh3Izw3WDUYoiAmNE0IoghmOuNjPWgIppmdF/UrHhhqtELegSu90Ibw/NjQ0jwZ8DMaOIRjhgYw16fQa8f8yy6o/ta7a+OYJrD3iq+E7zAwPADhv0B/W6PQa8/CkICzx89di+Gia7PP9bhnp7tsOGZI0OOrPZwHWMUVASeRb/rjYKKtX44aktETQrvz2wg66FEz49sIKFrjZgWg14wgmgO+yGrg+6INRFpSf88qHhBOxpDNkea0xcCim7gEPp2DNWMGBCrg37cwAhHJpFIqRrXSUa6k4jB0Q0dPNeIJx9erB2NtKQRX8LGNvVRk8I29VEq5trWKJhYDzIim4gXv44mI65tEoY6nqvS7zm4dqRzDeKdUi/sIgoShqLi2xpSay+q8CiNA7ey76EUd839lPvuvAJhoUhg/JbV4BFC9xFk8T5s6xFuvW0j09eczD3bf8Lj91/Doae28ovLPsLl53+A/ObTePqejey/P8v29EV8+YRXcf4nX89VJ76eC9/2Mn54zN9zwftfyzlvewWXHfev/Pxj/8Z33/x/OP89L+UH738Fn/7HDXzn/a/kpi9+mPPe/moueutrOP91f8vnNmzgone+mi+8ZgPnfeR1XPHR/5fLjn0VZ/3LBjZ/8k2c/ZYNzF1xMvt+/TPM5TytxRwrh7YgNjcirtyI3ZkilLP44hShvJU1M1JPdRrbMI0UtjHF4ccvZsfUicxu/CCVGz7GDT95G4kbP8GtudO5O/118he9k9t+/h7YewWKkUUSpjgazuOqWZYWb0JWpjGVJKtOCUOcjDb6fgVpeQu+ksWXswyNCuKhLdhyDkcp4KpFOsvjGJ0MgVHBVYvo7XRUnVcTOFoKrT1BaBUwpRSWlKazPEbfjGwf8vIkrQOb6RnRgUB0wJBiYFTpqiXaB7bQ2n8zz4e7Iv7F8iRGI8HQmae+bzN2J7rS5Ep5bDGBo0yy6mdZtQtYwgTqypYY/JhAXrqZNbtI38jyXFijvvcahlaRrprl+XCe1v6beC7YgbK0DU+axhLGecavYrUmCZQMvpThGW8OaWErR4ICjjTJ0CmxsvcGAjVHqGfpW1k6izcgLt/IM2EFR0rQXtiMWh+na+Rx5SkceRx56WaOODUCOfpjrS1Pc9SZI1SydA5vpK9n6WnZaOohTuOK0xz1KgzNfMSukFKESo5nvHm0lSmkhTHW7Apmawy7MxafpM/E9dWIEdE1CvStIlpjG8rKJD2jwlF/+6j+GmplunoFS0iz9NQvWXMqHHFrDIwS+x68CqedAR7AbCQ59Kcrecav8oxfQ1nagiVM09eLOO00vpSLlHadSEenNSex2pHVxVeKqPVpBkYJX8qhryToKhVsIYPVShAoKVxpkq5RwBCmMIQpQi26P3lljKFdxlcyeHIGvZmgq1Xx5QoDc3u0YVaLWJ0kdieHuDjOUW87RiuB3UnFv6MIstk1cnhKCldO4spJAi2NIyVw5SRdI0dgZHDUJFp7YtRikBsTrHqzWFJk41h/f2gWsJVU9H9cTDBwKwRGmUAvY0s5jE46Ci20iGthiVnai1tx1Rxr/hw9q4Kn5UfGD1eJmg6OGtk+hl4VT8uOzB+ulolNIXkCvUJozOAoRTytgK0k8Y00ljxJ184SGBl8I4enRcFGaJQjHaiUoWdV8PUirpLDaCfpOzU8rYCn5gmNaXpmmVCdxxWruHKGUI/aOD29iqdW6Fmz2FLUEtHbKfp2NeZspOnb82itDEojwZq/HU+LHp+vFwiMAkN3Hrk+idGZZi2sxraR6HsPjahRYXTSUeAj51j15qNmhZRjzd+OKU1gSpN0rQJKaxy9M47a3sjBpy/k8UfOYs/sG/l9cgP1W1/G49P/wGNTr+Hh9N9x9+TLqf78n+k8cBHJy47l0e1X4y09gNl4Gq2zQFPYR0Pcy6Au07IOsfBvH4W/OBHnQz9Ae9cP0f/jfOxPn8eRz/wM95Rr+P1nzoOnFDis4B1axlBEhKHJaktE02RM06Tf1vDbIpLTQTSWGXYWefzaX9H61Pfov+X/kvXeYZbXhdn+vtebN4m/vCQxURONikR/0aBYUImIDVEQFQtFRAFBmoBSRTpIW1jYNvX0Pm1nG8vSpUlZdoFl67TTvr33U2a2oPf7x/fMgMkf5zozs3PKzO41O5/nPM99n0njn77BriNOoPm+72J+8TL2fOca2o+8BDMqbzUUOpqGJjQwmg1akkKnJtCwGlBX4TURXqoze9kKOP0+Dh9/DX/+8R00vvZrZv79bKa++Ruo28hyk1A38GYE9IZIaBj4mk5kmHFI8d+CipZk4FgGpi4TSCKhpbNHmKYp1IjqEofrEvxxO69edSmJ7/0HG0//ELu/9x72/eAIXr/8X9j9i/ew7cL/yx9+/f/xzL0fYP/Dp2Lvuxmn2odbL9DWxhD39GPXcrSUEUKpjFXNEEhlQqmCJ2RRpvpxGrH5o2NUWLDHkPf3oU4PYFUz+GKejl5CmV6DWRsikAq01QnU/VmM6jD6bAKnVkDZm6L+2gD2dAHhtT5mXrwf9fXVaK/3MT9Xof7MChpPP0DrjRTh9gFezl5M9Q8PYG4fwt+TZerJu2m++CDtapFOvYS2sw+nXmDBnMSqZRF29xHKJTwxh1VL4glZOuY4djOHUYsZFJFWWmJFxKFBAb02jDY3FDMYeswJXynQNioESgGnZ/SI9DKulItNIWI8Y1gMNFwpS6SVcKXsEqfCk3JxSFGLD/UtPW4OBGoWR0pgNAaWZiXxQTyFVuvDEYfo2DnU6solpkTbLGAJw9g9W0f8czRLy4wbGl27hDS9KlZ2KmnsntZzwRshUDOo1b4YxtljWLhSksjI09y/gpZRwBHS0N1KpFV6rZH4/ymrF+B0zBEcIYMyM4AjZOhYo/y5tQl5epBAKcWgRamAUUv1AooxOuYY2lwKo5Zm3p4g1GJteqDme7aPIfTaYM/CEhs/fCUXwzLfoYq1hRR6bRBbiCetRo9RoVcHlxgJLb1Cq2eksBqxtrRrjWEKsXEjNAqEZgFPy2EKacxmgciYRK2mceVir5GXxRQSmEIKXyvjyuVeaJDBU/PYcgq9EZs7XLmAVktT3bMSvZGMG23ueE+XmcVTCxjNFGotQ6iP4cpllLkU0kyCUB/DaObRahms3hzEVYp4SqwodeQCnlLCFvNEZoXQKKPW4oAlDsNjo0holOlaoxj1BIFapG2O4IpZ5Jn+HtiyQtsYRZkZwqil6FrjBEoJvZrErMcATreZRtizio5R4bA3SXPPKpxm/KJFpBSR9g/jiWVCdYRIq2DUUvGESi9jC2mk6T706jBdexS/Z79xpezSjEqfKxCpk5i1Ar40gisWewDQWB/rCEXMWhavx8Ewa1n0apqutQ51NoU+l0WdSbNgb8SqFzBqeeSpJIEyhi+N4GljGGIJU6oQ2htxzfU4xnpMbRLH2ogsFlGlEqG/EbGZxzLGUOUSvrOemalBnOYkdnMCX9mINFvEEEYxpVEcbR22Ns6u3Rke33gzG1KXcvfVX2Zw+Y9Ys/zH/O7cz3Hx1z/A+B3n87sfHM3Ab05iW+U6ynd+l1vO+ggblp/OIw/+lBU//wLr7zmX7O1nsfzqU9icuYG1t5zNwE3nsHXoITjvWgAAIABJREFUZlbdeAG3//r73Hbt91h9z0WsvP1X5JbfwOAN5/L44LU8+sDFPHDJifTdcg4j6VvYOLmC6twTTO3dhGe8yGtPPcTW7NVs23gX/XefzfbtJSRrJ7I6hyZK1OtzNJqz6Ead6bnt1Go72L/3j7yx/SmeeWwd+6e3Y9oNLKuJptRwTQXf1gltC1tVY2WnGZ8pQ9/BdXRcR8H3VFxHWoJnLl77jvsXEwzP9vEdn1bQjmGYfkToRfhugKn1piS9OUknajHf6S6dd+P2QysOKnogzShoxdd+1JuPxGfRqBcUxJOTWEARBW8HIa1w8fzsL4UNcVARLSlR59sxDyNuWHRxbe8d4UewxLXwbCe2fvSmMItNEqunNl20jSwaSALPZ9mhA51YT+oYSwyIt9WfcZvi0HyLyLM52G0RutbSzCN0LQLHXOJVxG0LZwm02fIdWr0mReBZdDthD4AZvGPS8ZdBRSt8m1vRCmO16YGFdjxD6fEqoiCGaS42MrrtVm+yEfZuH3MrDsx36LbbS+lN/JcYa1LDwKbT9nutCfsdTYrFxoSDoalLQYZt6nRaIa5tLilLDU3l4MJ8bx7iYBl6b/bhLc1BOm2bwI+DCttSiQK3p5+JPbidoEMnjJDq08zufQFx5kk2lW7mwZtO5sqzP8LdNxzDYxMX8fxjV7Pjxbsx1Ak87zEkZQt/eG4Vd17+ecaHzmPXiw+weexyLv75kQw/+CPeeOoeDqlbEHdt4vHxe1h+3fe47Jsf4opj/oHfH/dhLvrAX3Hhh/+WO7/4US583//i3Hcv484vfoCLPriMi//9r7nphKO45rgPc8mR7+XMv1nG+X+zjKuP+BvOW7aMy//lXdx5wn9yzRc/wq2f+Teu+Le/5tJ/XsZvPriMW79wBH9Y/lO0l9YivjbI1J7V/PG5a9j20q94c/tvmN15M7M7bsJvPIAxfTPT2+4hUHMItTXo2iD7dt9KZfgbZO79NMmbP8oro1cwtf1B9u/p58Unbyd10zd4avWP2LDqm3jTdzEl9WO5BeTqWrRGP6LYj2GnccwUB/0yurgWSx6g7eSZ90oos6vjlkN9CLqbMIQEtpLBNwqEVglHzcbpv5LhQLSO0E7S8bO4+hCRk0ET1hDZWVpOHl0YWIIqilOre3yK+BWO5r6V+EqWllrGF3PU3nwQq5YgUgqYtQRzrz+AOj2AVk1iNrJYzRyNfX2EegmjMYBaW0loDjJvZ3HFfozaKozaKtpGiraRRq+uRJ5+gI6ZxhH6OOAUMKprCOQkTnOIP4Xreo2KAfTqyh4XYpCOmaO26z5Y2MRBd4QDQQZ57n4WvDyBmuSAX8YW+wj0Ad5qF4jMQUxhFW+1KrSMDJ4yjDz3IG07QWQO0LVyPZ1dnpYazz+M6iChkmbBznPIK7Hg5NHnVhJpSVxhgJaeomvGrYN5K98LB4qESo5QydI2snhSPx0rdtOHaj5+JahX1e06RcxmP/NukUPBOg4F65Y2t/NOHHz5Sg46G2npGVp6BlcYwhOT/CmYoGuWEfauwhMzHPQKRFoyDoNmVxGpaQ72GhVGdYBATfY0qJkeGX2YBXeUjllm6rX7MGv9HPbH0GcHEfetoaUWaet5IjVJc+/dvNUaJ9IzaLW1aLU1tK08vpLEV5PIs6t69eT4FUVhX38MYxMyHA7X4cpJDgfrifQSoVqIf0nXsvhqj2thZOHgBsxmHx07xwG/RNvKLk1D/tQeo+vlcdQhHHWYlp2n7RSwpGEiq8i8P0rXK6A11uBpCeb9Io4yRMvOYsuDdLwCppAk0Av4Wh5HzuAqWUKzuDQHaVkxn8KWkzSmHsIUh2lZsf5UmluDIQwQmjEsciGo4Btp2k6ByMphioNxS0mOf2lsmSMEeglXzdD1igRmElcbIDATtJ0sgZHG1zNEZiEGVhpFwl77IzILtO0SkVXEUdL4eo6uW6FtJ7CFJAv2Rg56m2ibRQIttq50rVHEmX58rUTXHcPXClhicimI8PUMSnUYpToca/R6jQqtMYinZWKehJzFlmKbiq8niezeDMUqYYkpxNm1MedDTGJL6TgMaSbwtBzz3hiePsB8kKe2fzmelkBrrsQzVvPG9sv4w5M/YmrDx3khuYw3S8twHv88O1P/xvbs31O+fRn5m99N89mrGbj+WDb2XUQw9xyBtBe5sZuG+Caqs5+D0zK79j1L65jvw7Ivc+D4X/OnL99E8NVfU//8Gez47Bnwh11QbSLM7EZpzNK1dbqSyGFFpl1toigiiqHjNxTsWh3Jl2jas+jVnSxoM+y58ias48/H/NxP4Ue3sfDRn3P42CuZPfYitl96D2x5ldaLb+JMzeKIAm6tzuGaBPuavLZvB/7Dz/PiGTcw9ukzefO4S/nzF6+D43+HceyFcMEa3OOvgieaUFeY1RtYusa8aGDURXxNxxIlAt1AbzT/R1BxWPJwmgqOoWFbIo4+h2PVqTffRHLn2Ck1sLbtIHryYVafdwJPXno8U98/kr0nH8Er5/0zb5xzBNsu+DuevuJvePSWI3gudQzGrmtQ9y1nwRynuWstLWUEYy6NsLsvblPIIzj1POpUgpZWQpsZxJgbJpDyS7YPX8xxwBnnsLsJt5lF2realpYjlLPY9TTadIYD1hbEfWsJ5TLGbIagOUrYGMeeKSK81kdYL2FtX43xymrC15I4L/bTenmYzsuDiJtvh10Z/txYz+wT92G/niDYk+FPwgTG6/1I21Yib1+FPpOma0xizmUw5tLMm+OEchF1egB5qo9QreDJReTpQdTZIebtMRwhhTrXj1btp2uP4Uo5pKm+GIgppHGluDlhNlLxQbCWQK8OY9aT8bRDyuFJOeTpfjw5F0MD5Tzq7CAdc4RALaLMDtLctxpHyC5NPxZV4L6SwRKGeiDoAr5SwGom0ar9mI2BJUix0Viz1JAw6gNo1T48Jc28U8YWhpe4E5YwzLxbwWwMcsAboW0VkaZXxYGGlIxDDT2Hr2aYd8q96UmSttnjDOl5PClLSx+hbY7iyTms5jBdp9hrisTcjq41ijzdT9scoWuNEqpFOuYYRj1NqJYJ1Qri/n4cIc8hfwPz9gSuWKBjjuOIORacCcSptXhylkPBBLaQRJ3rJ1DjNqdRH0aZ7e9NPQrM7ry/14AsolcHUWb7+FO0ful29T0P4gjZuN0hF3ClPIFSxBGyeFI+/t6qMXdCbwyj1vqx5TS+WkKv52hbG5jbtZqOM46v5wnNPOLsanwtT8cZw1NLiNNDuHKB0CzRsksYwhCRWcIUMvjaCPLcYA9mnFgCaxrNFLaURakOodezHPA3o9YySDNJXLm8dNEbOSwxw+HWJiKjglobxmimmPcm8LUitb2rMIUUHXeU5tQa6vtW0nFGluDQ1T0P0jHLLLhjVHetQJxagyOmaJslhP0rkabXoM4mOOBOoleTqLOJJeB4Sx9BmRlG2Lsat5khVAocctchT/WhTPdz0BmnpZaQpxOosykibZTDwSa0agKrmWbeGaO5dzXaXMxo6VijBGoBYf9aFtxx7GaauTcfRNiTpKWtx6qXmHtjDcpMglAto8wOodcSqLNJnGYBXypj1DJYjXwM7+zBNBeNH45Qpm1MMm9vXAovrEaRyJrE1cfQxRK2Oo5nbUARR5CFERxrI41aktd23MfszACaUmRmqh9ZzBF4k+hqCXm6RKhuxpM3oDdGseUJbGUCTahgqeMY1qPse22Yp8eu542n7mUifREvPHEXmbvO4pdfeR/f+/j/5oKvvJf8bafxdPISHrj0Mzw5eB5jv/8uD/ziaH576lFc8rX38cDlJzLZfwWPl25Fem2MP+Tv4MrvHsNVZx3P1sJtPD52B09PPsi6wd/zQmWQ6394PD///Hu47ltHcsc5XyS3/CIqqRu5685zuefe89m7Zx312U3oM+tYP/Qrnh+/mZV3/JhnnxtmX+2PqFoDWzOQJAlJbqLpTTSjRkPci2E1UKUqrhFPCmv1WVzXxrFsHMPEklUCwyIyY9ClbVq9c6SD7+kEvo5jiwSBuqQGDf0Ax7LxHGcJkNmJ4knFovXDc3wsw8Z3fKKghW06+K67pBZdDCyCnikjbivEocQi52KxjRHzLXrMiF6DwrUd5jvdpaBgsVXh96CW3V6TotUDgJq6wXx7gW57ntCPONA92HucOBixdJvA9Tgwv7B0X283J/wluGjrHY+zNPfoaUnbYYRrOyzj8IGlACIOGJyl4KETenTbrV5jod2bZbw9q/Bdm04Q0Anjy3wrouV5zLci2r5PO4ghlO8MEBatHG+bPRahma13TD7evp7vhLRbHt22z3wnoNsJ6LZ92i2P+W7YS3cWmxRBD9oZK0Dnu/7SY70N7HwbitkKfSLPIvQsWr5N6JpEnkXgGASOQehZPfVo2AszzCVmRSsMYsuH/3Yw49vGXxhROmHM+Vg0ncTMi2DpH4Whalimg2UbGHoVQ3+TrZtWce9NP2T4nrMpPPAzxtacy/XnH0V59cnkV32d6hv34CljONoTbNnwEOOJ81mfvZgXttzC3ldWc8UFR5Pq+zmmtAFNmMStPcurD/ez9tozufWML3HHGV/i11//GLd+7/Pc/aPjWX3+iaz5+Ve4+rj3cPF//BUXf/yvufTT/8gN3/4kN//gOM4/7mh+ftS/cOk/vour/nYZ1x3xv7j/uI9xwzeO5vKTP8W1n30Pl//nu7nzG5/kis99gMv+6/28XP4d2x+5ia0jF1LuP51Vt51A8t6vk7j7v9icOIWdWy5m36NXobx0J2ZtNbY8jCAMIikpnnv6WtYlfsBjA6eyI3cGs/uGUaUKe3atYW5mkD077iNx/zfJ3vc1rNfvw/VGUI0sc401zDZXoTopFCfFnNxHQx8i9EewjCyKMkS9sQZZHkQRh3D0HKFZxjTGkIUShjJO6D6CLFQwzQl0exTFKmFpRfR6gkBOMR+VMdwkgt6PY6Zw64Noc/14jTTz0giHmhO8PH49yo5BHh+9nFV3fZN7r/gi6dtOYuvaH7Hy4qNIXv0p/pj+GXOP3crGh37C3kd+g7L9HvDX0ZhZS7U6QKuzkYaQxLTK7GjchGjehancimf8HqFxJ4EzgtPYhD/9BNqefiK5iKsVUJUUrlfCsjJYWgJTGaKlZegYeaTpVXhKFlPKYKtF5EYaQylyuL2JQC+j1BIcijbCwlZctYA0O0hgVAjccQw1h6VlaPllXCODpaRpO2MsBBtoayN4QpFIHmXBXM9BZz2+lCVS0/jyIC0ziS320TIzLLgV9NowoVLGl8p4YoWWkSfSc7TNPJ6Siqv5UoJIj+u6kTpKpI7S1sd6m9By7xWfWMfWVjfS2DXMIW8zrpDnrXAj4v5+uuYkoTJGy44Pro4Sgww7zlhvA5snMkboqlkiKUVLztJWi4RSEaeZxxXLHPQe5oBXxGwMEGgFFrz1+FoFS8rjGSXaflwBteppFpwJ2mYFsz5MqOaYdyrxL7qNYdxmgoPOCB29QChnOGBXaGt55P2rkPY9hNtI8pY/SVuP99kdu0zXK6I2VuIqeQ6F63HlHML0WlwlR6AXceUcnlqg41RoWSX0xlAMPhOThEYBS0wRmUUcKUPLKmNL8dY4Msv4Wp62XYmd9FKOtjWKpxTxlAKhXsFXSwRaiY49hiNlsIQUgR7bKgI9blh4ap6WWcbRcrhaAVPOEloj+MYIllTA00cJzQnadhZfz2AKSep71+DJJQKtTNeNPfYtY5KWVcEQ+jGaQ9hCCbNR5lCwEUsaomVWWPAmsYUiymyGA97DdKx1eEoRs5nCkdIcCidpm2N07UkifYyWMUpklmnbZVpGisPBBuaNzfjSOAe9ddjCEJFe4KC7EU8sEakjLNiTRFqZQ/56fDlH2ygRaQW69sOE2gSBWunVlHO0rRHa1hihNootlFhwN+LK8Q57sfrsiCWMeh5x7yB0HiVUygj7+4mMMQ63HifQNqPMjaFLBVwjH5tPav3MvnIXmCO8+fjPeKr8RWY2fJZdE+9Ceuq97Mx/kO2J/2B77oM88uC72PrQkbwyfgmDN5/ErqcT6DMvI8/tQmrM0Gy8RqP5CvukHbiJCZqfvQj5774NX7gC55++xq6TzoVnX2NBkHBmZlA1EVkT8UWJQ4KJX5NwdBNHkAhUDVeSsQWRQNUIFI1IM/AVjWl7mkO6iLK2yLbjfob5hYuZP/FaOP1O9v7H6XDK7ZhfugL91BvwL1qBeFM/wr1plLtSbPvZ79COO5+F719P9zvXsnDytXROugZOux3vmAs4fPTF6Ocsh9cMmFOR98/gahq2ouCoGoFpEsg6oWriyzqRYePIOp5u4hkWrm4yLzo4iozjSajGFIYxjaHVUAyVqq7RERy8l/Yw8+zj9K28gicmrmO6/yy2nf9+pq/6EE+evIw3Ln8fb9x2JH+46QheuP/d6E9/h/nazYTqWqxqEqeexWuUseZKeI0xvPooXqOCNZdDnUnhCiV8qYLTLGJUs4RKTOs3qll8oYhdzeE3Syj7kji1El69gl0tYc4UCMUK+nQWfSpPW9lER9mEWxtB2ZfCmM0g7ViDsStJMFPG3psnmClj7Ukh7ViJ8sZK2soY8r4h9JkUC+Y6nHoGZWoAs5ogkgvIe9J4jRE66iQdbQJ9JolVTdNSSkRyAWn/WrS5YTrmGE6zgDKdwpfGiJR1eMI42mwaTyzjNAvYjQJ2I4/TLBIqoxjVDE4zR6hWCOQSTjNPIJfxxAKuUMATi7hyhVAfR61lsKUSRiOP2SygVjP46iiBPIrbLMXbe2WEljaC3czgCFnaRq+9IGQIlDyRVsBqDuMr6bgtocczTFeMbRdto0ygxHwhX872LvHMI1CzhGoeZaafQC6w4EwQKiUsMUuoV3DkPHo9RaCV8HoHeKvXFPHlPC29HOtYhUwM0NTLGLUEvlQkUisEShlHyBPIJVraKK5QQJtNMG+P0jYWPzfHW+F6AiWPPN2H3UjxVrgeT8piNZK0jTIHnPH4lfbqcMzt0EqY9WR82DUqRFopDolq8YTHl/P4Uh5PysXsECm3dPu2UWHBXo/diDkHdiOPsHeAtj5Ox5jAbuRpmWOExgjz3iRGM4MpZPG1MmYzi9HM0DInes2JLGo1ia/G3x+9nsAS00TaBkJtHVazgDw7RKAVCfV4jqFWMzhKHlOMpyOROYJWTfRsF3nsZoZQXY8vT+DLY+i1HIFSwZMLS5pWbS6PNpejbUxgNuKGQscaYd4Zw1cLqHNZ5OkkHXMCV8jjCT1tcH0YuzqAVxvDqpbxtTFqU/34TgFD7kdprECpLcdRkrTMMVxhDG0mhTazio6eJJLSGFPxc+0oIzj7M0RTJVrTFTrCBPJ0GqWeBWsDHWEUcyqPUx0laE5gTmVQ3lxDq5qgo4ziNmOWhiGW8fQJ5Ll0rBdtFgilMsZsilAq01JGcBt5ArGMXcvF10IWqxm/0GU3i9jNEqE6id0cxRUmsKspQrFAW6mwYE4QSGUCuYIynSSQR3C0DO1gnOn9fWjaGM1GidDbwsyeIZ7deiPF+7/NpuTpJO89gcrAyWwun80rT1/P7M5VeMo4LXGclrwObS5Py96Era9DUUax/c3U5TKmOI5Qm2Bq7xim+jyW+Dzm3BOUHrqM2y76Cmcev4xfffcf+UPyIoav/Tq/P+cTFG/7DtnbvsnVp7+Xa095Pz/6xDKuPOWjTDx4OS9tWMH6zLUUBi5kzb2ncdevTyZz3y+YWHM5Ox9ZwY7xO5h7+H423H4WV3/lvaz68Zc49z/fzdA157D25osYTd7Fynuv5LdXn87Tjw4h61vYPHojz0/cTequC3lmyyCzsy8iyPsxLRFTNXF1E2luCmluN0pzP7XGPiRbZkYV0RQRVVYIPR+pqSILGrbhYOoG7aiFqem9w7YVowYCA8cR8H2RIBBio4cXGz0CN1x6O24mvG3DeKd6NOjNNXzHfVtd6oXvmHiES5OMxaCi2+oSerGu1HN8Qi+MP9a77yiImw9/Ab0MAqIgWGr/R++YY3Tb8efOdzpLNpDFEOOdQNBO1FrSrcarhrilsdQgcWN+x6JVZHH50AravelIXCxYxuEDHJpvL5k8Is9aAmRGnv2OGcXb/Ii3zRohncBfCivmozig6EYh7cCnG4ZLQcU7L/HHgt7UI1i6/8UWwjuDinbkxe2H3hSl3fJY6MZgzU7bXyKFxve3OBHxCHyDKDSJAm/JAhLPSeLH7rQiPCcOKQLHIHRNPEsjdE18W+8BQS08x+rBNK2laUdc43HjuYhn924fBxShaxG6cfDRDlyi0OmZSuLHXXTUek5MgQ2DLqZpYlsSteo2Jir3ke27gsF7fsKLG+/gpScfYHjlmQw99B1W3PUl+ledwv69CYLoZTZsWc365C8ZHTiPbY/dyfYn7+E3v/gkI4mLaO4rsOA+hS1vYttT9/PChtspP3Auid/9gK19V/LwqsvZPno3Y/f/ir0Pr6Vw40+444xjufzrR/L00I08nryNN7Ym2Zq8g/t+eiLXHfN+Vn/pY1z3wf/Do1edwf3nfImLT/l3Krd+n433nsPk78/l+eTv2LTqVzxVuYHEQ6ezZf2VbBm/htuv/Qrplefw0C2nMJm4kIczFzDe9yPeeOwa5D0P0Ni7gsbcWur1fra/dAuT6R8xsfIbdHffizrXT23vgzhKFqUxxJuv3E5uzXfY8djVtKpD6EYSw0giyf2YRgJdG8I2E+jKAJ4dzxgsaRBTHsSQB2l7JRw1hTyzGk9IootDWHKa+tQa5FoCSy3QqPZjW1lsO4Pe4zY4jSH0Zj+Wk6Eh9mM0k3izSbTmMM29a3g0fzEj95zBHWcdzW+/82Gu/dYHuPbbH+CGH/w7v/7me/jlF/6K60/6R9ZecAxXfPUIbjrtKH5+7Lu454J/Z2T5t6k8dAo7nryG+u57aZsp/rD5fDaVfkiudByPrD+RR0pfYu+LP2X/zotxzOUExhoISygzywn0QVpBFsdJ4Ec5TCuBa6ex9QShksYRhjGbg4RGnsgqElgFfLuIY+RpO0kORnm6XprAGESaW86BMEfLTmDLawjdAqFbpBuOE9oVPKNIaJVwtTSBmaVjxjOJllZkwRpnwRojUnL4UsykcKR+uk6uV8VdQ8cq4isZWnqReWcURxrsTU1ytM0soZZami14yjCeFNdi4yrsaPyLmJgmUHO0jCKH/I3M2xM09q5k+vV74eBWQrWEPDWMNpshsvJ03DJ6cwhbSnEgXIenxpozvZGirSToaCkCcZhAStHWiz2FXhZlNoFeX03HjhkYnlrEVUqE5gimnMGUU0RaGV8u4IjxHKRjlbGaMWm+ZeYxqwMEUoquWeSwP0aoZHCaw3hikj+H64iUNPLUajwhwyF/MtaQNQYJzDSRk8JoJpZaDXG4kCHQC7hKFlNIojcHiawCphhPFuJX95MES9OH2NzhyBmMZqLns48NHtJsH6aQ5lC4YcluseCvo2WNYDRjkNpicyHeGGdw5Dj4WAw/AqtIYJWw1RxtdwxXLxGYI3h6BVsuciAq42tpQqPAfI/e3jJH8bUCkVUiUMfpOKNY0gC+lsVXR/CVCRwpz6HWGB1nhAP+JJ5SwRHLdOwNRMYYbWsUU0ghV/voOKO4ShFlLoklFjgQbOjxZgaY93JEWomOsZGuuRFXynLAr2ALCYxamsPBpt4+Od7gh2qx15LKc9Afw5MncMQylpDDEtO07DKOnI2/BrXCgrsJWyzSMkfoOCN4ah5xZgBPKRMZE8xb48gz/YRagXlvDEfJY0klOu4WPG0jhlLC1nP4RppATnHQqLDvmRuZfv5iXtxwIvsmj2Fqy7tpPPHPvFk6ktnJL/Hm2McY+f0yCrf8PdVnbmZkxRk0to9Qf/MPqPW9qMIchj5FtfoShrIbaXkS7+vXYHzgx8z8zRfhhzfAk/tgv0JDrBI0Rd6qyczXRXSpiWoqeIrM/GwTqyngijKuKOMrKq7Ue1tWcUSZsDaLNLuHjtzkzzv3sfPC26h9/Gfwjd/BRQn8n/yenZ85F/PEa+h871bap92Ge8rvcL56NbUPn8VLn/whwpcv4k/fvB6+eh3dY3/FzEfOQPvxzbBmM29NiZj75xDEBoproJkarijTashEdQmnqeBJGoFiEOo2vmbiGxaebmKrOq5hYRoyri3g6rN44jS+VMcWVcSajKG7NPfPsGfHM5QTN/Lo1d+jeuanEM76AC9fcAT7zns3r17wD+y+4yO8seLfeL3//bw8fBT6axfRVlcyb46iTQ9jVfN01PW05fVoUzm8RoWONkGkjtLc00+ojBCpo5j1HK5YQp9L48sVlKkhjNk0kTxCSxlD3DOEOpUhkiZoK5O01TGcWhF9Oo89N0JjZ4JAGKeljGPX8oS1IsaeFMKOfqovr6Hx6lo6wij2VIKokcEXSriNAvpMCl8ocMCeIOwBPD0hw7y+gUAYRdg9iNcs4TbzOPUMgVTAE7K4Yi7ew6tlAqWCNpvGl0bRZrM4zQpGNUOgjGBUM3hSGauewxGKeGIJvZrBk4rYzRx2M9fjN5T/AgroqyMocylCfQy9nsUWixiN3NLbTjPe2wdKBbOeicNqo4LdTKPNDRFpI9jN+HnGoUHcJrCFRO/ncKwqtYUUgZLDl+N5pSdnehrPRbBmmlDNxeBmtYgvFzBqSVylEKs35Ry2mCU0yrhKPmYy9PgCvlJYqup7cm4pPIj0Er5cwhMLeFL8NXtigUAuESilHguhTKiW6Jij+HIRs5Gma43hCDnU2SG61jh2M0OglAiUIqEa39ZuZnrgzjJ6NYkr5jjgTsbQzVpqqRURqsXewT/Xm46kl4CmgVpYCilCdZSuNUnbmMCTSjT3DhBpo3TsCbR6ipY5hjKXwJEK2GIeRy6g1VN4yghms0BoxH9uCTEQMzZHpQm1Dcizvb9LKU+gl9AbKSwhj6dUCM0xbKmIp5RxetfyTALvi24qAAAgAElEQVS9lmHemcQRyoTaBNJ0iq67idBch1RNozbzHGhvQa2O4iub8NVNSDNFjOYYpjCBNFOi6zyGXo+Dr1AbxZOK+FKhZ+lJEMm5WDVfy2I0C3j6BKY8hi1NoFcraNOluKkwV0HeN4I5N4ZRzcYgS3EEdaqCLCXx7ApKM4NcyyLOprGVCkotiTA3iNlrUJhyCk1NIIp9aFoCob4GW0vjN+Ngy5HzGFKeyJ1EnEvGAZ46iiOW8OQKgTqCp5TwlBLK3BBmM02olzGENI5SwBCy+PooeiOPKZSwxBHa9iY8pYTZzOEqZSJzHGkuid7I0bIn6bgbUBuDBPYIiphHapZwzY28+vxynnvkJjYVLmHNXSeQfuhUVtxyAo+OXc7KO0/iqQ3X8szDv0Xcn8AVJ+naW5neOYhcK2Lr63Ct9ZjGBIJQwJXLLPiPUN2XR6yuR61tRpudZEvxKs468f8ydNPJXH7qB7jkxPdxw2kf5dpTP8SVJ7+Xi7/5d/zshGX8/tSPcuNJR3Hah5ax/OcncdV3PsOqy7/PZd8+il987b3c8MOPc8XJH+KKUz7E78/9LHec/Unu/9mnWXnOp7n2hHdz7Vc+wh0/Po7n8suZenE9Tz+cZvldlzO45kb6V17H8y8O8eTG+3hm9G42J29m4IFfMzvzPJKyl2ZtN5paZXrvq/jmHLO7n0eq7aA6sw1J2Y8gTWFbKs36XKwbNV0M1cY2HHRVjRsSdoDvxId9U9NxHQPXVolCg1Zk4Fpub9rRIvQjAjdmT3SiTsyg+G9BRdRThy4FFk6PE+FHBG7AfHu+Z+CIA49FTWin1V2Carq2R9ibbHiOi21ab5s8eoHBIgAz6j3WYruhFYb8BWei1Y4tHu9ALES9gMJ3vd7ntJZMJ+3e19Ntd3pgTbuHS4jvK+w1TLqteWwjVrV6tsMy/nSIwwudd0Ay41bF4pSjFfosdDt/0X5YbCVEgU/kuUSeS8vzaPfeb/keoevQ6bEa4gDC7x30/d4kI1rSfnZa0VJo8d+Dim4notsOme+2WOi2aEd+zwASstCN5xzddieGaHajOLzo+HTbHu2WE88vWu8MTIKlhofn2ISuvcTU6ASLUFCHwLEIHAvb1LEMbSnYiE0f7wguegaU0LV6jA63F1TE38ModIhCh05r8etfTJJ6ExCnha6btCKX6uxrlHP3snb5Lyn1X8bUiwM4+lO8vm0tGycuY/k9X+b+5V/n6WfupC5uYef+jdxxxTFszV9I47VVvLj5t9x6xWdIPfADXnj4RnxhjP27l7O+ch5PTl5B3+0nkbvvR2zNXMFzEzdj7hth54tZQvkZXn98LVtSv+WBa09jY/Ym3nixiKO/wsyuUQrLf8EVX3of13zq77j/Gx9GXX8vW1ZfwAPXn8j6zNlsf+Im9H15rOkJdjy5ktLgJYwXr6RSupTEwMW8/nIeYfppdr6wnsns3Wws3Ehq5emMJE7nuXWXou5fi68XkZpDvPTc9eTWnETizmPZ++il7Hr212zMfY9Xn74ceWY5b750A5XE93ly3UXoU2sRGg8gNR5Eba5Cra9Eq65E3Hcfwu67mdtxK8LrdzC3/TbefOG3PP3wxTy1+RIeX3cBO564lqdGfsEjIz/lj1svZ8ezv2PH8zez77V7mdl1P8LMSuTaKnQ5h9lIok/3MbvzPkwti1RP4FSzzD2znOU3fZEVv/0vrv7hhzjpX5dx/dePZPVZx3P5p/6Jm47/CMt/8gV++dm/59qvfpAVZ36eM45cxtDF32L85p/xzfct45YzP8TKy4/hopOWUbz3eNbc8FGGb/0YT+dPYufmM9j29Ik8VfkMW4c+wXOVL5N66CMU0sewfux4Zt64EM9cSaN2J6a5Gi9IIMirkNV+2u0RQr+MK6WxmglcOcXBaIzIymFIA0RuFk1cy94dV7Pn1d8w/cZ1vPDEeex65Uqqe27EaN6Lrz6Io63BkNbiqBk8rcy8v55uMIZnJtGVlViNB5l30tjNfrTZteiz/Rx0R2nrWexmP207R6AnaVkZPHUYTx1m3svja8M48gCRmSQ0k/j6EJGZpG2nORAUaNkp1NpDPbhYAVvI0HVGiYwibatEoGXR6v28+crNHG6NwvwELSvDm6/cTMeuwKGnOOg9jNbow9cz/Km7HlNMIM32oTeGOdzaQKCX8ITVBHIfHSOJJw1iNQfpOmWMxjC2mOZQUEKdW03HKhMZlfgVJaOMbxbxzDy+WiTUS9himpZRom2VcOUUjpwgNLJEWhZXjBs5h/xRfDlF1yzgSUm6VpFQSeEKCVwxzVvRBnw1Zh+4+jDzYcxDaDllLCmJISbw9RyhWaDV4zKEVo6WU0CprSUwskR2HlMawtVSmNIQLbu8xEdwlAymlMSW09hyGlfL0rJHMIQUrprHkjIotSEsKcPBaD1ddwylNoApJVkIx3uPn48tFkp8H6acwFbTOFoGtTmEKWfwzTKOWsCS84jVBzGlQXw9z7y/jsgcJTDKBEbcdAn0CRwli2+meKs7Sdddjy1WCIwyB6IKgVEgNMu0rAmYfwJXqWBJBbreBG91NuCoKRw1S2SNEJljWGIBXy/HLAkjh68P4St5rEYZXx7DV/McDCp4SpqONUHXXkfLGI3tH1IWa9EwYxQI9Ty+OkGgj+NpJRwlS8uJn3vLHsXXKnSdDQjTg7hqgbZTwdfz6M0klpjH18ZwxCRmYxBLHOJwe5yON4JcTxBY65gPtmJqZVyrgGfEgWIkZKlvu4unKt9l+9bvsnv9MUgvHInwzL+wZ/xj7Cx/mpcLH2Jr/z+wefVHmH7yBkr3/wj5jXXYtR0EegPPlNG1aQxjH76wm5cv+C3isb9k4QuXonz0+8x/61c8cdxP4FUJz3NQdu+DhkZ3rokhNpC0Bo7coFOv4wgSnqRgN0WshvA/GhWKIxMpMm9VRfx90wR7p4mefw3nvhL7Pv5z1JOuwTrh13D6AwRfuIL5k37HwdPuIDjxOvwvX8Xhj19E++MX4n7yl2z7/0+nfuE9dDc+z8G9VbRde/FqApamItkaM2INR5YJayKdhow7U8dpKriiSqCaeIqBpxoEhk1ouQSWg+oqGGYTV68RaVUiuYYvNLAFBbWuMSspvPHGDna++iQDl/2Yl394POZXjmTuK3/NC+f+LTPn/ROvnncEs8s/zlT/UWxb9Q+8NPx+lFfOpi3fhd1IYtXSuM0SXX0D2nQep17BqRdpa+MccDdgCwXEqRjap1fTGLUMgVrBauQwaxmMuRQtdZSOPoFVK2BW84TyOE69TGP3WjraOhbMzWjTBeR9WZx6hZY6gVXL0lJG8ZsVutoGvMYo0p4kXqNIW60g7FlF/c01HHI3Ekgl9rx0N0Y1QVuvYNUTNHY/xIK1AadRwJjLYNYyREoFu57BFXJos0OEWhmzkUGZHcZsZLGFAm1zHWYjT6iNx9YBsYjZyNEyxvHkMq5YxJWK+EoZVypgNtI4Yo6WMYIr5XHEHK5cIFBLWEIeaWaYljkeH6jkEkYji6dW8JRyHOxI8YFfqyaRZwbx1QJGPYFeH8aXK9hCAVvIo1WTiNP9REY5np9IGWwxhS2mcOU0rpzBkdKEegFXTmM2E7hKMr7ISUI9T2QU8dV8z0IS/+zx9SKuml9625IyOErcyHTlHGYzhSvnli6WkCbSywRaEVfKx9MOrUyoVbCaGYx6Ck8ucCjYEB9A5RIdcwK9lkGcGsJs5Ggb4xzwNlDf00eojuArFUJtFHUuiSeXCdQRIn0MvZpmwd2AXsug1zI09/XjCAVcqUigjmA0knhKPm7gKfHXpVWHscUYzmk2YnuZJ5fRqmm0uTTyTIKuNcmCu4FAq1DfuxZLzKHVU7hyEaOZwVWKuHLciNHq2d5BeAyjmUFvpPC0AoFexGqO4kijeOoISi3Rm2ek6bqTGM0CylyGyFiHVs+j1rLMvLmW0FiHr42j1uPn5qsjOEqFmT391GfT2OYkuraORrOELkzScp5EnB1Da2zAFB/GEB5Grq7HFLfgqCM4agW9Ef/bMptZzHoOu5Em7PE4bCFHZK1DbZQwpUma+yqE0mMc0J/lgLUZZX8Zt7aFlvIobSM2mkTGJgL1USwny/TcSkQ1jW5VkJUcc9NrseQM+lw/c6/fT3XPcmqzd6Eay6mKd1CX7kVR1yKLA5gzfQRyOp4Kqlnmptagi3m0eo7D4aOYUoWWswFbraCLWQKrgq1l0aUEppLENcroUhZVyOAaI3jmGJEziWdOMLV7Da41gSoXUcQ8tjGKqVVQpQLtYCNiPY2r5xGqg9jaCHP7kxjCGLtefIixwfMYuOMUkkM/pDY9jDhb5qUnHmQkcSWvPLGcp9Zfz/anb8dRH0GqjqE2J5jalaDlPsL+N/sIrEmE2RSzr69g21O3Ie7PM/1GBmFqjNruPG+88ADXX3I01575Ga4/83Nc/u2PcduZn+fSr/4rV37r/Zxz3P/mqtPexw1f+lcuPvrvOeXdyzj9qH/kupM+z0VfPIq1F3yHO0/7HJcc9/f86oR/ZsUvvsjtZ36CX33t3Vz1jfdw26kf5uZvvZ/LvvxBbvzxF/hDaTlzrz+C2nyVV1/ezLW/+Rm333gJL75YYPq1SRJ3/pKtuTspDt/EmzsfxnX2EzlzyMrrvPnGVna8PEm6/0ZuueYnrC+tYNuz4zSmXiAMDBSpTuD5GKqBa8UNicU2QeR1cc2AwI2WJhTxwdwj9O2lSUfUCxQWjR6L4cN/DyoWw4JFyKXfa1MsBRK9qcgigyI2b3SYby/g2R6dqIPf+5hnxxBOz3Fj88Yip8Lzl4KDd7YkFqGYi6HEohUk8GL96OLzW4RhRr0X5BeVo0tWkt6fO5ZN0MsYYtlFQDuKegFHZ4mt0Yk6LPvTwXkOdMKlVkAndJcO7vOtGFZ5cKG71KZY6LY5uDDfmzF4BI5N4NiEjkPkuXG7Igho+x4LvdnI2zOP1lJY0ArjOcliQBHbOtr/M6hoR0tBSeh7tFuLjYiQQwfmafe+AbGaNNaqzncDDh9sc/BA2FOXBn8xOVkMKaLAo+V7RG783H3LJLCt+NqxiTwX1zYJvJhJEXju0gzEscy4IeFZ7zCeuMy3/KXpx3wroB0ttiq8HnQzfLu643pokoGpWaiajKZUefLRIrdd/xMevP1syv2X8eof+zHlSXb88TZyg99mzfL/opD8MYY0xsPrb2bg919ga/Estj92JXuf/x0TQ6ex8qZjeXbyYva9cCubSqey+o5jyCz/Guv7zyB37/fYvuUWnhq9im2P3o4irENvTrL9qfsZH7qEFTeeylOb7uD1VxOo+qNMVysMP/hTLj7xvVx27LsYPu/z7B+/kUfTv+SGXx1NJX0aO/94G06zQkt9hJkdWdKrf8Fk4TeMpS/lj38cYnrfo3Q8kdreXbz67OOIs8+xZcMtbFp/GcUV32ffi3dj1JPoYoJHN15IcfBk1t56DMO3fYZrf7qM4Ts+xmjfcTw18QN8cQXS1D1se/oqunYZS16BPHcP6uz9TL9yE0+P/ozHc2fw0vi5PJb4PpXlJ7A5cRojA9/j0fGLKA2dzmTmHIoPfZdNQ2eSfeAUxoZ+wrr0+Twy+mvGMxcxlr6Q8tDPeHrD1Tz+8NXMvrYSezqBU02h19OI+4bZmrqYu875JA+c/wlO/sAyzj3m/zD4y5O44vMf5OwP/x2XfurfuPDj7+OmH3yW+879Bnee/VUu+8YnuOa7n+f8Lx/JGZ/7Z37+5Q+y+pJjOePoZdx1zvvYfP/xbFnxOabWf5/9605hW/o4Xpn8GDtGjmZX5b/Ys/5Unlt3Kmvu/xi3/vYI+u4/kmef+yWCsJwoylBvPESz2YckJgj9CVQpjyWmEWf6CPQ8hjCILvRRn1pOdf/dPP7w+SRX/RcDK45lQ/l75Aa+wuaRHzCSPonHN5zFtmcuQZr7PYbwEI4cgwVtOU9o5xHry3HtNXSstbjSQ7SNBG0jQ9vIEWkZWlo6ft/Jozf7cLVhfD2BJfdxsFXEUfuJ7ASRncA3BvGNQRbCHIE5hG8M4RuDuNoA8944tpTBElOwsJm2XSQ0snScAl2vBH9ez1vdEvt33kTXT3MgKvGnziTCdD9vtbbCnx7G01KIs6tYCEbpuiN03VGE6TWEZpkFZ5gFJ4Enr6VrpzkQFAn0NC2rgDCzCvv/kfWeUXKVB7a27p3x9Xy2r2cGj+1xHo+xBxszYDAGG2MTbIIBYzBB5AxCIECAEEGAJFAO3epQOVd1VkASQQKBJFBAIkotqUNVV9XJOVRVd0uC8X2+H6e7Ydb8OKvOqao+dc5ba3X3u9+991NpZtRMYotRyoebsKQUNbOArSYZ7F/KJ7U+GmYBudiGOLSGhpVl1MqgllsQhlbB0bWMmWn0kRaEIytoGClGjRRjVobBDxbyt1ono0YGeaglmETXemjYGUy1HWFkGZ6RpGal8c0kpSPLMeUIhhTGt1LUrDSjXgZDbsczYsjlZhw9ilJdg61F8Mw4npHGUmI0nBy2mmDc76A63EzNynK01sWo00l1aA2ekaVm5jhe78UzsijlEI6WZtTJUzMzuHoSsdSCrSYYdQu4WpKamcFUInhmkvFaB9XhJqrDzYy6nThqGrHUTmlgEb6ZwNVTWHISR83i6lk8PU3NyuDr3VhKgjE/zSej3Xh6B6VDIcbcbhpOCldP0bA7qFvdfNLYhClm8bQCDbuD4/Ue/na0j5qZZcztoW52cdRfS93qwNXT+GaKo34KvRqloa+lYfQFpXBGHLnUgjFhOXbkDH8b3cAxr3siHpPmqNeBVmnH13ppWH3UzA4cLYUmhKmZWSw5hVaN46gFPL2Ab+aRy23I5TZcPYsuJHHVDhw5ilYJCn1H3TR1J4OlJpGrCeRqGs/pQVfiwTjKSazhCB9seYx9m29B75+Fvvsi+jefwMGNX8bYeS6VVy9gd+77hJ+cxquh/6C8cx6R5y6i/60YVuk9XKWMJpZQ5UEU5RBW8UPWXXwTAz++FuVHV2GdcjX1M27m078uYM8fHmVscQ/061jDJVS5gl0dwSsOY4wMohsV5MFhHFHCFWUcQfofjoqjJZG6rFIaGUaUKlhDJY6WROz+QcwjQ3y6dQ9s2ocxYwWv/+gKtIsew//TU0i/uo8D37+K//rn6XDKLORL5kD6dRgysfYfRD1whMoH/YzuO8z4kTJ+SUDtH2C8ojBWkalrBqJUxREUnKqCL+tYgoKnGjhKkBNWJoo/dbWEKwxRk0s4pkBVKVNVJGTZQDZlGBzh5XtmsPzkH7L93JMYPPn/UrrgS+y99cuo9/8b26/9e0aW/4xq+mQ+in6DA4UfMfzGJZhHZgeYyJEo8kAEvZihciCMU+2gcrAdu5qhcrgVo5LEEtLUtA58tYA0FEYtBaV/x+xe7GqK4Q9XYVXSHLPXY1dyVA6G+MTZiHikHU8soA6lGFXX4wk9WOU84uEwx521aKUEZiWLWkxjVTvQShm0UhK1FMHXMrhiFr0UZ8zowhUDhKg02IJdjXHU7sAYSaAVY+ilwP0wqgeFgaWPVwdoRqsbR8pSPdKGWgroCZPH4mCIhtGFXkmgjcRx5CyOnEUbiaOV49S0Dmp6HrOaCGISchpXyU6tuBvVBOJgCG0kjivncKQsrpJHLkYxhRRyMYI8HJ1YFU4gDrXjygGFQi62YUtx9HIaSwgEj8rhNoSBNsasLpRSmPKhpqm+GaMaRhhqwhQi1I0MlhhFLbdRN5PYcgR1pAWt0s5/NfpwlRRyMfishtOBKcWRSm2olTB1K49WjWIrKSw5gadmqRsF5GIIR04z7nTjKRnkYoiG0UHD7JiiWhx1e7ClVBCNmCiQ1EaSGJU0DaMbvZxCL6eQh2PU9W4+8Tegl1NYQhZbzOHKBZRiHFvMYQlZHCmPI+XxlMLUsa92ohTjuHIBs5rBFBLUjQKWmEQdieAqwXOemv0cVSOOWopTPLCGvzU2Y4s5lGKc6pF21JEYwwdWIw6GsKUMlphGK8exxDQNswulnEItp2jYvVhSFqkUwZRSNOxOLDlF+XACR+nG07uwpDTD/aupW53UzG4MIYuv9ODJ3ZjVApbYiSl2YCndqNU8qpBHHGpn3O2lMhhCHEmgyZ3oeh+qvpahUgZT7cKz1rNv10oqwx3U7dcZ9bYxfDjDUH8SU8mjCmmG+teglJPUjG6OexsQB8NBXKKSwVM7KQ+E0cQs5cEIvtpFQ+liVOrELEawR7LIh9MoQ0lK/SsoHV5CeWA1vtFN+fALqNVmhgdW8tH7L7LlpQfZnLudjZHr6Vp+CV0LLiY853QWP/ht2hecSHLlKXS2/Zb+Nx+h//UnKL27ELl/JXY1jFhagypEcbQC6kia93YuQRULyNUspaEIiphCqkbx3QKSGEIU2tDkLLqSw9QKqFIGVcpQHYmhiBl8pw9F7aIqZBkYCCMKGRyrF1PvpFyKUhoK4SgpBj5aiVJJM+ZuRh7Oszn/EKuf+gOHti1B0vJ8+FEbirgZR9nOmxtXkmm5j8TK6byx9hGGh7rYv7edUX8bnvEyerUbcTDFSx0z2dz1AK/3PkGu5S4Wz/0zW3oWsbHwPAf2JOhOPcS9t5zEzReexIJ7LmPW5Wfw0CWncum//z3zrjuNJ/76E6af9QXm/v6HPPen07j6xH/m1jN/wlNXXsjTV5zH3af/kOXXXcgtp/wjD13wI2ac/288cMmPuev87zPn6lO597zv8/AlP2HOlb/goSt/QV/4aXa8GqM8vJPdb6/n1U1ZXpg3iwXP3c72Te3sXt/CgTfTLH72JirlbXjWBzjSfnbvTbO2bxELnp1OrOVhNnctYeGj17A+MZ9DOzooFj/G0KtYhjox0Q82yzAnnApHsXUf16wxVj+GY7p4E5SNQBBoTEU3Pnv0J0SFsf8hVIxOCAKT7gXP8aeQpZOFmQENpD6FJg3EijHqXp3j48cnSjgbjNUnKBz1xtQ1jU5EP3w3IFNORkw+67LwpjoqJks3bdOi7gcCxmTEw7XsCREjcEhM9m5MChi2GbglfDeYUwd0FD24Dj8oC7UNB1OzsQ2Xaf/vk6McH6vjWTq+rU88Goz6TkDymIpmNKaiG8ePjk/FKcZ8P5jsT4gUddeh4brUHYeabU+5JQKR4LOiS991PocRrXN0rEHNCzoxap479TOTFpRJbuskb3asETSJjk3aUGoB7jSIhDiMjQaOikDA8KYcFVPXPSGc1F2P8VoD33LwLBvPsjEUlbrjYWn6FAnEcywcKyjd9F1nQrj4rM9jqpPCD8gnk+6KSTeF71lTjoq6H6hrlm7g2y62YSIIApapIFX7SUcW0rJ4BiuevYFUyx2899aLvJSZTnfoAube81WSK37D4N75bEzfTqHt93SHL6Q7fCH7XruH3sjFLHn8xyx+9ERWPvkzlj7+HZ68/au0zT2NN2I380Hf46ya9Wtyi/5CT/MN7Nr2NIf3Lac3fAvRhZfz8A0n0hO9k+H+MB+9v5p39jUx665TueaX/4e5F32Xmb/6Mtta7yC24GLunv6v5NsuZfDdF9EHUxzc0cSm1GNsLTxFavENrG29i3JlE0JlJ3K5n8rAEaTiETRhH0ODnSxf8SfWx+6kJ3oLwpE29u14ks29txBf9Xuen/k95t31TVILTiLx/Imsazmd9LKfYA09iXh4Lv37Z3Pko6c4tGsmm7KXs3LuT1nXejldyy/itdDVvN93F5ubLyL0xC9Y8cgpRBdfwq4tz7HzteeJrbyWpY/9lq5V15JeOp180x0sefIKXnz6KhY+dRVty+5gz6ureXvDEtZ3Pszce09lS+Z+BnYu4Y2eh1gXuZ3rTv87rjtxGvPP+yYvXPRvLLj0p/z1h19k9qW/IPf8faxbPZcNLU+zITqXdze18kpmMZvTS+kNP8v6+DzSq+5j4cN/4IEL/i8Lrv8OG174LdqWeyj1Xcmh3AXsWH0yW5eeyPrVX+S97Em8Hz+T7e2/p2/NH9n12iNsf2U267O3snfvM1TKrRhqElWIYsopbDWHKqTx7T4MMcGY0x2splfDyKVmspHLePjeb7LwqZ/y/OOnkI9cRS78F+LNf+KJmSey+Jlfkmy5jG0bH6A3dQl7t81gpH8hn9Sy1MwodSeGpa/BtVs55rZhVZczZkQ4ZqcZN9LUlTh1NcaoHqNhpzDlEDUrgVJpwtVCeEYI3wxjSM3U7Si+GcbV26lZETwjhKW0YMpr8M1wQHNQElhyFF8PqBSuFsUzYphSG2NeDKG0mJrdjimvpm5F0aptOEqKmtE5UXCYoGYEXQn/NdqLoySQS20B4cFopa61UNfbGLNjuGp4gjiRwNWT1LQQWmk1thihYebx9RyGFMc1UvhWGltJooy0Y4pRxtwC1aFVeHocSw4x5mYwqm14aizAvepxxp0sY3YmoIkIbTSMBLYYxteSAfZSS2LIIRpeAkVahS61ocvteFaCUS+DpYZxjCDWY+sRfCeOa0ZwrSiuGcExwvh2DN+OY+shNDGEZ6Yw1Ri6FMHRE1hqDEdPUHeyWEoCV09jq0lcI4NrZPDNLLaWwtXTmEoUS43jmWkaXh5bS+DoCWwtji6FqdkJLDWMrUVw9Tijbo5Rt4CtJrDVJNXSMjwrjqXG0MQonpHHN3O4RgrPTPJJYxOjXgFFbMJUwhhSmprZi6kkcc0ovpWh4XZgqxnUSgJbzTPu99FwOlCFEK6ZwDVSOFqGcb+PmtWJLsWp2Vk8M8moF8fT0nhqF3WjB1dL8l9jnfhGkjGnC6Max5ZT1IwcY05HEI3SkzhqDN9I4mhdmHIOz8hhawkMORKc28iiS0lcvQNLyWCrKTwzjWemMZUEdbsLQ0yjVloCZ4gRRRhZydFGB4aSQJPSyEIGTc2gKlE0KYQ83Erp/ZVIHy9n38u388GWaylu+TUjb32X0hv/wuBLP+fd1MnsTH2Htav+Pza1nMj27M2kF6WXeDgAACAASURBVF1BeV8H2uBeXKWKODKILAyhKgOY0mHW/vFGRn81A/+7l9P4wUUYXzkb6xt/hmta4erlbD/jJvioinaoP3BjlAcxKsMolSFcUcauijiChCcpeLI65arwJIWjsk55cJAj5SEGq0VkWUQdGGZMMXAECaP3NZQVGd7/8yPsPfMWrOnz2XbWTey48G5o2gBDFUY/6OfTQ0XGygLacBGzXMEYrtCoqHxaVqlXJMyKgC2INCSVUUXHVBVUx8CX9KmOCl81cBUdU1JwVB1DUtCMCr5SoV4dwdEqqHWVI/oIVUvm8OHDjO3dzZG7H6P4q8t58yf/wY4LfsKha05k+MZvcfief0Gd8T0OzPg6ctvpmOvPQtz4cw71nkTl7T+jH3oItdSGWgxhCxkq/SHEIzH0UhqjnEIaDOFrBWwpjVyMUB1oQxhso2F2olXiVAfbaOgd6COxCcxoAquawRHzaMUk8mB8wlGWQx5MIA+m8KRu5MEEvtIRrM6XExjVDJZYwKjmMYUAvahXYwFuWAhKEs1KUOgoDKzBFmM4UhxfTVE9vAZ5KKBP1dQ8ZiURrDCrBVwxi1yMBl0EZhe2lMGoJiZ6BeKo5Uiwui5n0CpxxOEQppjCFFKYYgpPzWOKCRwljTPh2HLVDHolWHF31QzqSBRfK6BXEjTMLjw1j6tkEYdCuEoWU0yjlmNBV4SeRxkJoVcjOEqCY34XjpxDKyew5Sw1o4CnZdGrUTwtjS0ncJQYjhrHVmLUzDS6EMIUI9hKDFdNoAktuFoUQ2zHkiNBAXA1TMPKByhiPY0uxVCFCOWhJnwziyZG0aUY1eE1waRfy6KORFBGIqjl4N5sORgjvRrDkpLUjDxaJYqv52iYBcThNtRyBGEoxLjThy0H92oKKRw5F5Ar5BxH3T6MahJpOIyj5DCqKfRKMuhJknNYE+KBWo5TNzonXk9gCCmk4QhaJYqrZNDKURw5jVIKo5WjuGoWqdiOUkqgjiTQyklMIUv5cBue2oFeSSMOBd+9I2expQxKKTpxfVmMahJTSGErHQjDMXQhgy6mGXV7USoxSgPNmEqKhrUJQ+xAraYx5QyOlkWpxBCKEWpmL8edTeilLFo5i1bJoQkFVLGAVM2hq104ahpNiKFUYzhGB0fHNiNLOYYGowwNxRkpNnHw46WUixFUKU+lmMDSO1GlJGI1hCymkcU0upzDkPOIpThKOYkh5HDkTmxhLZWBJJbagSbHMZV2TGkl7++4h+EPHmbL2ht5tftW2hafR2TluSRbzmT3m9ez582b+Gj3TAZ2PsjqJ35C06M/49G//DP3nf9FZv3xqzx+8Qncdfb/5q6TpvH0hScw77J/Yvkt3+b2M6fxxCX/wHNXfJ1nL/kGi+8/lfDz53Fg+9NsXXc3dT2LNhJDGUriCj045lp0pZOhIyGO9Legq3kkIYmmZBgptqMIeQ5+2ExxIEq5mKBcjFMpxTl0oBlL68S0NtDfH+bgwTYUqYChdHCsvhFP66Ay0BZggMUMaiWLVunErPaxf9tSnp91NvtfmU//QBxRWkeltJ7hg2uxq2+wNvkoPdF7WJe8G1nayPBQJwc+jFMZ7mTo4wSv9s2lM3o329Y/xeqFt/HCnOsJL3mEHRsS9EQXkQvNY3PvUna/FWJzdgk9bfNY2/wMPUsfZd6N5/HsTeewatZFLLrvHO759bd4+JKTmXP9ebTNe4DUkifZ0PoirbNvp+WB6Tx3y0WsXfUE6RcfZG34Ofq3d9L8zF28ll7KlvQy3u9romvVw3z4VorywKsMD27l0IEthJvmkW5bxEtrm/hwR4HQ/DvZ0rmQjuQTKPI2pNIWdr8aJhS6l5Y1d/HwAxfw7BNXkVzzMC889leanr6Z+fdfxuDgPmRpENOQcExrgtIRxCUs3cA16zhmDdeq4dl1bCNAhE66HYKCy6BbwjFdGn5jwlEROCQmJ/eu7VD3/amJf8OvYajaVEfF5Fb36riWR82b6KiYOM9kR8UkPnS0NspYfQzbCAovHcv+rFNiIsphm1bgopiIf0yWddb92gQVxJvqzZh8zbHsqULPSWzqaL2BbZhT7g1NVibGanJO7ExFQyYjLQHZxMdQLUZr40z79OjoVJmmbxu4poZn6Yz6DsdGP+uSqPuTnRKBS2GsEXRWNDyXhutMuSgarsuo71GzbRxD/2/OiNG6PyFCBM6JmudOxTI+3yHhu/ZUYWfN9abQKJ8fqMkva7TemCgB8WjUXeo1m0bdZnzMZbRh/zeBZbLMc1I8GR9tMOrVaLg+jm7imTa+5eAaFnXHC45dZ4oI4toWlhFQPya3SUTrZHRmkoZSdy2ONrwg+uFZ+G6AMJ1sUzVUDdeyqTkytimj6TKmaeLZGgff30F3ajnxpjk8+8gfmD/7HFY8/UtWPfUTls/5HvMf+Fcyy8/n1cytrHj+Zyx/9iSaFvwnocVnEl1yNoU1F/Lc/d/j4Ru/SvSF/+SZO77Oy+3XsT1+H5tX307Tg79jY8ttpF+4gtDyi+iN3sDG2O2sbb6JRQ/8iu62W9iQv48tGx8l2nILc+8+k7lX/YznLzuJuRd+n03LbmLV47+lO3YThVVXsTF+N5tTD7Gjbz697Q+wOf4w4Wcvx/gggqG9RLm4Hs98j/73tyCWdtPw3mek1M3W159mS+8cwsuvYuij1ezbPpdlz55G03O/ILv8d7zUfhn7eq9la+w8Opb8hL3r/oD80V0M7ruVXOQXvPjct9kUu4A3C1fx/ksz0PctZWjLM0TnnsVT151A2+yfsadjBrXBNAP72ujJP87yxTfSlXqUrtBMkktuYM/mZVilzVQHN3Ho4AYOfLSBjvQCFj9zC8uevpmuxCPkVt9J54qbWXDvGTw8/YfcdfHXuP/cf6L5ulOZ9bN/YMEffkTfMzfzfu8qSru6OPhOJ+VDL+Oqu1Eqr/LhuwXkyk4MeR/FQ68gDq7n0Lst7N36DH0vXMLWpiuobLqHD5MX8U7zGRRm/zPJmV9my6Kf8l7hXA7kLqAw+9tsXHw2pV3P4oh5jnwQ4cCuEKViBFPNIQ6HeG/HMwx9sJjhjxdRHVzGyMASxFIITUzgm3k+3DOfdPuVLHr6l6RaLufjXc+yc8vTDB1oRa8GLO0jHzSxb8dC0qHp9GTupNB6KdmWC9jx8k0U+x/D1ZdiqMsxtVZGazkaejtaaQUNLc5xO89xO49VbsUV2zjmJDCVdnSpFVMJ8el4F5YSwTMSmHKEUTeHLrUy5mcY8zPYaghVWINnxrDVEIbcRs1K4xlJLCVCw01Tt5PU7Dh1J45rhDlWz6FLLTS8OI7RRsNLoFbXoIsRTCnBuJumbiWw5BC2HOHTRjc1PYVabsdVEtT1VhpmiLoZxpJaqZlxbDWIMlhKgnE7hiMFeNJRK4evZ7DVJLYWx9KiCMUWxryOifdHqVkplMoafCuOrYWxlRA1I44htuGqEUyxjZoZx9WijDlpakYMU2zHEMPYSpy6k8U2ovheDNNoQaquxjbC1L0UvpPANsJ4dgzfiaMrbehqC74bw7XDaHIzvhvDNtsZa6SRxdWYahTXTGLpMXQ5jCK2YRsJfCeNoUZQhBANr4CpxjHUOLaexDFS2HoS10zjmklsI4FjJPDsFIYaxdLj2HocQ41gqW04egjXjAbfmxah4WRoOFlqVgZNaUYSmlCENo6N9uHoGXw7h+9kcIw4ppLDNhLUvDiOGcM18rhGF5aWwjLCeHaahteBrWfRpTQNtxdLTeOYaepuFkMNc3S0C1tPo8tJVCFO3e3AtVLoSgjHaA1cIUYPvt7F8UY3dSdBeXAFo24XR/0eRt0udCGKrSaomRlqVhDFGPOy2FonntmJY2RxrTR1L4uhRnGMNKN+N7aWx9azCCOtOMbkWKXxrQK+1YUhRajbaRw9hiK0oIghpGqEhr8O1+pjpBxG0+JYeoyjbhdOOc3BHU/xwdYZvLdlOtXXf8v7Pf9A+fWvI205E/GVC9mV+i7di/6OxNNfQd//Iutab6S6v4uD72zGkauoQhGpWkQWB1GVQXp+fx3ej66D71xG/R/PQJ32Y+wvnQt/XgaXzaf/hIsY/sWtHG/pY/zIEFVhmJosQ0nGnxQmZPVz+4FI4UoKkqNiSAK+KKGWSuiGwuAbO6HwDn97JMGOU69n9Or51M9/HPf8x3jnZ9dCfhf2CynsFXleW9/NgTde57U1IeTCZtgzyPH9R3BHKniWwUi5SEWXGDIEyoaEKol4sopTFVErFayyiCuoOIKCK2uBo+JzZZq6KjKqqjSqAoZSZVAdpqQV+bRS5ZNt77Lnz9dw+F9/Qf07v2THt77OhrO+xrYr/oU3L/k7Sg9+D+3B7zH8+A8QwqcjrTuToXU/5eC6Uxje/hfU/sep6Wmk4TbMahJbzGNWckhDMSwhg6vkMKUUppREKUew5BSOmkEstlMzOzDEJNWBlolV+Y6JyWAMbSTJqNGLIxWQhkOopRiO1IEjdiIOJjAqGep6J+XDa5CLEWp6F6aQQxiI4qmdGELgInK1JNJQCF/Lo41E0MoRDCGKLccxhQiumqCmB9QdpdSOUY2jFMOYQgpf7cASslhSFrWSwJIzeFoeqRTClBKYchxPT2PJKVwth1qJoVZi2EoGU0phK2lsJYOlJPH0DJacRCq14ekZtGoUR0tjyYGzoqYXMIXEVK9BgKfMYIkpLCkQKhw1g1qNoAkRDCmGpcTwzTSOmsEQE9SsPJacmBBIYzha8PvY0eIYUnjib044iFipUXQxhFJpxVZDeGYMSw1jqYFbzVYTeEYaR0uhy1EcI4VnZ3HNNLoSw9IS1JwcnpVBLIawlQyOmqFudeKo2eC+5WBsHC2NO3GvlpLEkOJ4RhZDjFG38ow6nYjFNkwpwZjXjSklqJl51Epkal8XYuhCDFcLxtFWUhhSAl2IBWOpptHFOJ6exRDjaEIMV89OvCeObxQwxAS6kMCUkmjVOK6WRRfiOEoHjlLAlvMYQhZlJIlaTmJKOaRiDG0kiHmYQiCAqCMxxqyeKSyopXQgjiSw1AKqkMJSsxhyCrkSQRXj2GofptyFJmaQqzE0MYGpZJArSWpWL6NaD2oxgSMVMOU8ptaBquQQpQySksM2MphaCk2Ko4lxPt7/IoMHVnDwvcXs2jaXjetu480tD/POm0+y750FDHy8mvJQE1JlFa7VwtBwO6VSBM/pRVc7kCoZlGoKpZxDFzoxqmvRqt24Zg+VUgsf7HuC7swfSaw5jbkz/p5486/ZteU+DrzzOAP7ZvHx239lY+GntC76Ms/OmsadF03jmWv/jvmX/QMPnjyN2af8b54+52s8cPY/MvvCb3HLD6YRv/185v7+Bzz+u+9x60n/hxV/PY1553+P9uln8MSVJ3LX+f/Ib/5tGq3zz2XHxgfZv+1prGIaxt6i4b5EtZikPBTHUnuoFtMc/KCF4uE4gwcjbOx5jNc2PMX21+bz/q6VbN34JHu2v8h7u5awddMc1nXPprcwi22vzEMYSHJwz3L2bn2agXeXUqtmGHpvKcpQFLmUQSjmqRY7eGPzcyx7/lKEI2mE6nr27W3jw/0hdm59kYEPwux/cymd4TuJL7+O0lABU93IYH+a4uE8udj9vPHSfNqX3UTr4um8sjlCefBtdr/eS65tGcufeYhXe8NkovPYvSNF/3vrKX38CiP7N/HxaxmWPPBX3sq+yL71K1j56GXcePpXOeOEacy793LWZVYgDOzGKO5ja2ENkednsnLObcQXP8yBHd0ceLuPw3s3sndLnkM71xNe+AiZ+TN4u3slx/Q9yCNbUMU3OfLRBla/MIPZd15OJj6X13oX8/b6pbzc8Qwb+56l/0Aes/oaL2eepa35Vu6/9yw2rF2AWN5CsX8jmwovklrxIK+knufgwR0IwkFEYQjbMgKShe3jO4GrYNLd4Nk+lm7jO7UJYaJBwx+dcEEEz7lWIFBM4Ui9ABHqTbjvJ/sNJ50PQUyj9t+28cY4vhN0XViGHRRz+o2JLovalFDR8IPP92znfxRZ+q7HaL2OqRufPT8R+RhrBK6JyXLNSTHiM7ypO+X4mMSaBomHwFDgTwgfo7XJ8weuikkxZFKYsQ17oq8juPdpfzs+zqjv4BgqDc+aIF58Djnqu1Miwmjd59j46JQ7wZvspnAdjtZr1BybsVpQsFl3g1jF50UI33Um3A2fHQc4T3eCrlGbcFQ4n6N11KcEifHR0c+1h35W7NHwJ89nUa/Z1GtW0FFRM2nUJjNB7tR5A9Ek2OqOx6hXwzNtaraDo5vUHRffdqi7Hp5jT7go7Kl91zYnBtiZ6qb4PDFlMgYSOFJsbEvFc4ICTnciD+S77gQutYymDGE7Gr7vo0kyWrWEWT1CIbKMdT3L2fF6M02LL+OFJ07h2VnfZ87d/8pzD/6UO//yLyx55mwWPnEGi588i5aFF/D8g6cy544f8+jN/87qub9j4VM/4/lHT6Z53oXce8X3aX/ySqb/9gSi86/kmXtOY+7MU1n1zEUsm30hi2acx+KZF9Ly7FXMuu0/WfD0hayY+yeW3Hc+8Qcup/OBq1hy+anEHvgjyx78NQtn/4qFM85hxeOX8vSM83j87nNZ+NilPPvgObz4yFkcems+QjGOUilQHijw7s52jnzUwYfvRlCEHt7bt4LO1AOseOFPbHv5Md7cPJPYit/z3P3fpbD89+zrvZPMgl+SW/ifrJz1FZoe/QJbMz+nL/YjXu45g7Udv2BH7nKOvDaDkTfmsnH1X1m/8hrCc86h7bHT6Vx8PpvbbmNkbwiOf8SRI5t4d38v69euoCc1j9CiO+mKzuL93TE8710Gy1vRnPcw7fcpDmxh344s+9+M09H0IOn5N5J8/mo2hu4iv+BKHvjNV3j4P79I7ws3s7fjeYZ2JBh4twO5tBVL2YkhvYUuvsHb21vY9XacAx9vQBHfwVS2o5W62blxFuvjV/Bm5FpKm2eyo/V8tq34Be13foHOx7/FW6vPwts5i+2Ra5n1u2m8eM2X6F54BsaRJRz+eCnloTSM7UGoJNm78zleW3s3G7J/Zc+rd7C58xLeevUqhOJjeFaB0sAaBg6s5J3X5/L2lrm899Z8dr/6FOpADFPpYvBQO+JIGkPpRBMLlIfivLrxMV556VF62q9jffIv5MNnsfP1yygPz6Tur8SzY1SKIeSBlRy387hCDGWwBXOknWNWhlEjij6yHMcIo8utHG0UEEfWYEgxPCOPrWZx9QKa2I4qtuGZSXwrhW+lsNQomtiOrcXwrRSa2IaphKg5CTwriq2345phXDOEJkb4dLwXz4rj2zHKw0vx7QT/dbQXXYqgVpowhBY+qRdo2CmGDi5CLq2B4xuoGxlcuQVfCzHuplDLzehCCFdPYWtpLDWNUlzKuB3HkcJo5XYcJRnEKdQYhhLCNVLoUgTXSGKqUepOGluPIFea8O04rhahZsXxzViwb8Zo2Ek0YQ2OGsaS2/D14B/rcb8DudKKrrbj2CE8L4SmtqDIzfhenGPjOXStFctox3WiOFYYzw1jma1YZiu21Y7rhBGFFbhOGM+NUPMyWEYM24zjWAlcOzl13KjlcK00rp3GMhI4VgrXSuOYKSw9gWOmMPUovpvGsRJoSghDi2DqUUw9iiaHsLVWbL0NS2vD1kLIlSakchNiaTXFI8uQpVVYZnji/VE8O49jZai5WSwjhlyNY2hR6rUEdT9Nze3E1gv4Th7XjmBoURwzTc3t4Ojoekb9Phwzi22ksI04ph7Bs1PU3AK2kcFQkrhWFsdK4lhxFGEFxxpdOGoHSjnBmF/g2GgOUwnRcDoY87oCh4eexrcy+FYaz0ziWQlqdhLH6MLW89hGGkuPTwg8UUw9ie8UsLQcvl3AtTP4bmbielN4Vh7P7qRm5RBLLehyhIafx7WyGFoWy+jG1HupijFMK4XnpDHEOCMfrUE6uIJdL93O9rVX8F72x+hv/4j+vi+yN/JNDuZO4622r/Fq8z+ytfU/eKfjNnJLrmTwnQxO+SOU4hBKdZjqyDBCZYDKSD/rfnMtR7/3V+rTToVvn4Xxf/6dT390KfzpSbjmeXZNOxl+NxuueI53r3gY3urnk2GFT3QXV5oQKyQFV5TxFRVHlDBGKmjFEf52uITTfwSjUqLSsQnh/hUY1y3g+B2rUa+djz1zFeN3roDpS+C6JTSumAczQ4zdsoRPb18B0xfx6VXPc/ySpxi7YA5Hr5yPcMkcnJuWYN7fxHj+Tdhf4tjhCvbgCM7gCMfKCp8IGrUREU/S8EQNV9Ko6zauouNpJraq4+omsizjiipeScIQBHRD4FOhQi3ew/oTz2fgq9/H/YcfIH3x62z/1pfp+fnfs/fiEzh4zQkcuv/biDP/leEnf4CQOJNi7+kcWncy/Zt+xQevXMbA7gex5ChqOYQ6EsOW8qgjKcxqFq2cwFVzSOUw0kgITYzjaBkcLYNYaseQEthaBq0SQRkJ42u5YFI+EkMrJ6jpXRjVNFIxhDQcxlM7sYQC6kgGrZymbnQy8OEyjEocs5rCFnKMHGzDEfMYlQSekkIprcEQJh0QMbRKGF9Po1dDWHIUeWQNR/0CthxDGF6DVGzHltPYcpbqYAhpOIpndKGLacRSBEfLYipJDCmGIUeRK62YchJNiGHIySDyJCWCnhojh62m0cQItpbC1lLoYhRbS/03x5YlJnEnHBfScBtGNTYRUUijlSNoQhylEsVSUwjFVjwzg6MnUYUQUrkFW0tgqXFcI4lcbUGT2vCsOIbShi634llJNKkdW4uiCq1oYhuWGglECTkQWE21HdeMMVbLUXezOHoCTQzjaElsI4muRFHlMLaZpO7lsY0kphbHMhJYShpTTuGbBdRqjIbTha1mcPUcDacL1wiEbVOO4+hplGqImp3DmnCwiSMtfDLWg6MnkMqtE6634P5MJYomhTGVKK6RwpCjGHIE10hhKjHkSiuq0I6jJ9HEcEDkkqPBuSqtCKU1GFISR8+hiQmUShRTSaNWYyiVKEdrfSiVJJ7eha0WKB1px5LzSKU4WjUgN+mVBK6cw6wGTgpHymJWUxjVJJ6aR6mmUappLK2ArReolML4dieeXUCshFGFTqRyFl3KYet5LC2DKibwzC7EcgLxSFvg+pECR4ap55GVNJKaRlBSGEYa00ghVdoZPLCYD3c9ycbCdHItFzHvgR+w9LlzWPTMOTxw+49pXnQZ2fB01uZvZN87D1Meeg5RSVMR4qhaHlkKXBqKmEEo5dCELsRiGnEkjSbnOHJwFbG2y3l8xg/ItVzMlsINiIMvsnvLTLatvZndm69jU/oUDr55LuL+SxnecSHrQ2ew+NYvMuvn03jyxGk89K1pzDntBJ74w4954Y7f0/rYtTQ/cgNP33A5S+6+laYZdzH74t8w6/cnMeu332PZ9N/yxGU/oWnWOdx43t8xa/o3CL9wIcN7VmAeSjF0sIXKYIzh/jB73lrMusIj5KL3sXLhX1n63FVs6nySTNs9rFpwFYnmW1k5/3KaX/wzmfZbWJ+bSS50F9s3Pc/rfU+QaZrOxsRdbOuYye51j/BG7m7effUJBvatQBhIUB7OIYlref/9dva928x7+5vZtyPCS91PkmibzuLnfk20+U/0pW/jwNuraHruSpRKJ5WhLHK5m3jbnaTD9xNrvoetG5ZQOtDH/kOvoFkHUaWDFA/sZttLeVa/+AjbtyZ4eeNq+g9tQBF2IA1tY1tfC3Nuv5jIgnt5q2sJc247lxm/+QYX/mAa82f+mZc6VjN08C185SDb+sJkl8+h5bnbWBubx+C+tahD2zi0Zy094fm0zptBdskcwnPvom/NXF549C8kWmfy8f40H+1J0b74biKLZrBvd5TB9zMklt9Csuk2MokZmPqrDH2Q4/6rf87S+Vey661mDn3czfDAK7y/p5umRTOILp9FeuVDDAy+g6oeQVNL+J490fcQIEBrnjfV/+DZDpZuTKFAa54/IVY0pjolJkWNKUeEW5/qdhirN4LuholkgT9xzoAO8tk2GR+ZxITW3Bo1rz7Rg/FZHCTYD5wPNdfDncCC1v3JDkWHT44dp+HX8GwH3/U4Pn50yjBQ+1xMZNJhMZl8sE1rCkU6WbZZcz0MTWd8dBTLMKcIII5lUPOcCcHEmyoLdS0Xz/YnYiEW0/52fIzjY3VcU8PS5Ak8pz5FsQgm+R7jow18N5joT0YzGjWfmm3TcB2OjTbwbYu66+AaBr5tMTYhZkzGRyZdFUGxpvc5Ikfg3Dh+dJzjR8emxIxAxPCnFJtJ90TN9Tg6Njah/DQmOKwermMEpZU1i0bdwvf0qXN/FjEZnUKu1n2X8VqDY6NjuKaFpWrUHJdRv4apatha0E/xWdwjIH64thWINL7334SKz6NKx2ouYzUXzzVo1ILyFE2RcCdtNpNKlDuEZRapN2wcJ2hJlUZKaCMDMG4xWNrF4NCrbNuyiM7UrcSaLmX+nNOZN/tXtCy5mvlzLqB92bVElk/n4dtO5sl7ziC/6hYevennTD/vBJYu+R0rllxEy9JrWPHMlTxw/anMvuV02hdeRXrVdJ5+5DyWzbuSB68/jWt/+x0eu+HXzLzudB6//3esWnYT8+44m6t//iXuOfXrPPTzb3LXiV9h1Y2/YdE9Z3Hlb7/A7BvOJLNqJo/f9wcWPTud55+6gvlP/YHY6r9wcNcC9u2cy9uvP04qdD133fgjnnzkHCLNN7Jl05P0f7iGnvwjhJqvp23V5bQvv4CN2Wt4o+MG3khfy4Lbv0XH4nOZO/0LzPzTNF4J/wevJn7MzvVnkA9/ixUv/j2FF04l/expNM/6OVvbb2Vr6E52ZO5ja+xmXo1cS/eqm9m9cRGG+CYV4W2K1V3sf/8ltr8eZ9uGJla/eDV9XXMR1K1I7i7sYx8zWN7K8NAr6OJ2hP5XiC68k/suPpHpZ3+V5Q+ew/6ux1n/zBUssbLo8gAAIABJREFUv+QH5Fbfyc6NS6ipb6FL2ygXX0EVX8eW32DgwzzJ+ANsemkJQwOv4Fn7sMTXeGfzk7wU/gt7eq7j4IZ7+aj7Bvqe+xnrnv13ep/6Lu9Gz2eg9wbWLfwVd5zzNe799Ze4/5xpPHzFNF7p/DMff/gUhw8v4709i3j9tdlEWy7hzY130/7iabS9+GPWpX/FK2t/w9qOU3GtPMJIiEMfLmdD171UDoURDkUZU9dRq/agKTmEcoLKSBxT72KssZHScARVziILaQZ2LifX9Ec6omfy2sbfcPDj6YjVp3CtBJbaiy/FMUshfDFFQ8ly1MhjjKzBrjYzZoYYb2SoOQk0qZ2ancMzc+hiCt/swdN7qNlZikdWYKmxQHAw05SHViNVWjnW6GbUzyJX11B3Uxxr5PHtGI4RouZGafhxLCXN0XoPqtDGJ+MdjNXSjNUyaGIbNTvDuJfGUUNolWYcJYyjRBh384ElWInjyK00zBi23D5RNBqmZucx5CTiSJhRK4wlNFPT49T0NIYQpWZmsLUYphKiMtzEmF/A1uKUh1cGE1wniS63US2twDdjeHoEz4giFlcy6qYYc9Mo5SYsuR1PDzPqpFGrrcEqoZ2mUctgWe0YRjONehJDb8Uy23HsMJ4bxbZCGHorvhfjk+M5JGklutbM2FiKej2OZbWha834fpSjY50YWgTHStKo5Rit5ykNr8CxktT9LGONLoRKK4YWx3My1P08rpXG1ONYRhLPSeE5KVw7EDk8J9gcK46hhjHkZgxlDbbWhm/HsNQQcqUZVWhFHGnCMtswjXY8J4UmR/DsHJocxTbiaEo7vt2FYyVQ5NWYegjXzKGKKXwnh2OFcawEphbHs/N8cvQlXKuAoSZxrTSNWo6jYwUkoQXfyWMbGepeF7IYxrGSjI8WGK3FqBabaNh9NJxexJE1WFo7NTuJZ2SRK2FsLcV4rQtNDOPbaWw9Rt1JY6phPLMbTUphG2lUOYSuhrDNBIYaRxGjWFoWz84jVlrRlBC6GsHUE3h2HlPL0rA7EEqtGHKMhtdB3e/CMjoojyTR1V5qo314tTxHDi3G07PU5U4qHy5l78v3sPeV6xnecAZvhabxYcf/otj7Uw5lT+Od0DfIPTWNjnn/hLJ3AbH5F/NK5llqYj/C4GE0sYRYGUESiqiVQV773c0YX/gd49NO5dg3TkH68nc59JWfYP7mRj79zV0cOOG3jJ1+J/xpAfJJd3Dod7P5r3cG+ahameqjcARpClXqSjKOKOEIEge3vc7g8gR7/nAfwh8f5djVCzl6w2LsGxdSv2s5xbPvZezSpymdfAuls++lPH0eH9z6DMfa1/He/QsYO382I7+4jYO/voPilY9jXP889uVP8+lfFtI4bw6NPz7HB+c+gPx4GHYL/L+3DmLt+ojG4RGOizqepGGMCBgjAr5qYksqnm5iySqubiLpBrak4pcDwcUYGWags5fXzr2W/u9ehDbtnzj6hW8jnvBNtp38Nfb94bsIF32LylVf5/DsH1K69wQOPf5txPTZDHSfxke9P+XdnlPZs/4SSh/MpTq4CkuKIRfDKKU45cMhGmYP4nAYoxpHLkcQS+14Rg5Xz6JUIqjVGGo1ilhqp2EVKB9pZvjgSj6pr+Oo14dRTXHg3SXYUg5Py2FLGSpHQvhqDzW9l+pABGk4zKgdoCrlwTDacJy60sWo3oNVSWCUQ9T1FKN2F3IphC0nseUEY04BU4ogFptRK60TpbuhwGUhxakZBXy9g1J/C7acp2b2YMo5yoNtGFIKS02hCmFcI0mluBrPyFEttmHISUwlhaWm0cQYtppGqUQwlfjElkCXolOTdVNJIFfaJ/qHYvhaFq0cQSmFkIbbJjDIWXQxgSkncbQMSjUcOOWUGEq1DaHUhFxpwdJi2HogHMvVQCBWxWZUsYmak0aX29HlQBDX5RC2HsVUwqhCK44RwVRDmGoIXW7n2GgnlhpDHGnB0ZM0/AJ1L48ihZCENsbqnRhaDEUMYekJ6nYnrp7DkJIYUpKa3YEmxrHVDKNeT+DKkGIBglhPUxkOxHpHT/Pp2FrGa3nk6hpcI87xsS5MNYKjx3CNOJ6VQCitxtai1N0McrUFVQhEfUuNIpXXoEshbD2GIrRiqhFMJYIqtuEYcXQ5hKvncPUcppxCFxO4eg5bzWDIKZRKlLrdNyVUCMUoajWNq3eiCRl8sxuzOhHhEVLU9A7qemeAIVVy1I1OVDGLLueQqyksLU91JIIixNHkJJVSG0IxgyrkcfROXLMDoRzGMfIoQhJNymFXEijDIepGAUNJoakpRDmOrKeoqnEcr4AohNi760nWdkwnG7qUrT03k1h+Dh1rLuC1vtkc3N3Eni1LaF54Navn/4knHjiJ+U/+B69vmk7/kSY0I89HB1ah653oajee04tS7aA8mA6obuUoupKnOBDiyIfNKANpDu9YRWrxNcSb/8ierbPZvv5OXu+4jJdTP6ew/EtsajuB9/pOobT/Dj7suoJtT/2Kxaf8L95/9BpG2p/h/yfrPePkKOw0f/53t3fn3dtkn73Gvl2WXWevzWLwYkwwydgEY5IBkYMQAoEkJCGBUEIooDy5Z3o69+SkOCPNKAdQQDlM6lg5V8eZEWDu+3/RMyN770V9qqa7uqqrX/T076nn+T4XOzbSfyjIoT4v29tqONi9meN9ezi2s5eDHVH6QutZ8dr9vHXz95j36x+y5KmfMOOhr7P8jR8x84lvMueZa2kpe5rdW+ewteUNVrx/J02+6fS0L6KnbRmdofepWfMqzz30Pco+eIrApqk01c6grf5Nls25k47ADI70fMCR7pW8/dK/895rN+Jb/Sj7m2exJzKdj5vf5FBkGlsDL7By/s00+l6m/7wXSe7k4kCI4VQjZwfqGfi0hTVLfk/txt+zfsUveHfWtbz50v8hUvUcNSufZuBMNeeOl5PsD7Fx1ePs6FhKa/hdUgPbcORDDBtHOB/bg5sZRE5+yokDHYQ8S6gum0ltzVtcim+jv38rYmw3e7dUs2bB82z1f8DpvnrCG9/inTv/iVXP3sr6OU+wf6uX+IX9KMOfcGiLj9aKxVQufYqLB30kT7Vxaq+P3S1rOdlTz/q3n+JI4wa2Vywl+tEsDnStY1vLIirWPkvNuhdorpmF58MX6Nm2lGN719Hb8g7Rmpfw173M4KUQJ/dXEFz9Ikvn/ZqdWz7kwplWPj4cZd3qGfgq32PN4pc5vS+CrJzFsmMYehJDk0vCxLiDopAtlLiEWecK48HNTG5nHJdCtliKirglR8QEDDM7zpaY4DlkHXc8TuGMMyvG60Szf76UqklLx8k6uVLjyLgQ8qfLxPkm+BeuXZpJC7lSamGkUMS17BIDcnzGzmezkw6MrJthdByOWbrmLIVcSVRRJXkStjkR6RgrjuBYNsV8fnKWtwxzsqBigk0x4R7JZwq4VgbXNrg8mr8S/chY+vjAbUwO3xOuitF8htF8hs9Gclwu5hgrZLlczDGaz1wRNBwT19TIuxZZWx+PQ5h/0iZiTW4XMhaXi7nSPuMRkFzGZWyk8GetIldAnPlJF0YpSpKfFE2uRFIyjI0UJwWUiQhJPuswUshQyDmMFLLjNaHOeI1phs9HC6WIy3hbh2tq5BwTx1BxDBXXvgLSdCxzMgKSz5bei20ak8yNCVGn5BxxJwWZibaTXMYZX0rPubZF3jXJWDoZy8ZUNLKWja0rmFoKVRpCzZ8lntpFerCVPR3vsHr+rUTqXkaSusmMniYV6+HQniqa6mfR5X+D3Y1vsrlmCt6lv6Ju8a1sbV+OGN9GrL+N5EArtriZ+nVP0OV5iT3h17l0vA1haAeH+8por5tBR9mr9NS/zcd9ZZw+38Tg/mrWLXuEeY/8mI9++o8s/ebfcnzDQvZEP2Ld/GfZVrcB4ewRBs9/Qlo6x/n+PkRpF2IszP6ts1i/6J8JlN1G3+bpHN27iu2ti1k0+34aqt9mT/tqWuqmElz/JGvm3ELt4l+zw/s88tmNJM+sYf+OGXR7fkXLhm/SG/kqhzuvoaXsn6hc+jUO996ILN6JW1yJkq7hWG8Fu6Ir2R19j5pFdxL44DdsL3+FlTPvptP/DunhXajWKYaFwwwl93HiVDN9fWWUzfoD+5rWIgz0YFlHUfRDpGK7UPp3khnaTVfnYqbc8y0e+/5fMOPmb/H8jV/j1fu/Q0PZdLb45uH96Akqlv+erQ2zOHe0nP29yxgp7uTT0xt5d/GtLHrnTloblqEpx0int9G9dTq9TY9zPPoi54JvcjZyH9uW/5i6V/83B9bdw6e+Z9hb/TTdNS/QvP5JVs5+kNd/fyPP3fY95vzu36iddxtbKu8Fx0tL5R10Rx/kwLbnWPfBDXREXufisXp2tb5Hl28KvjU3MnDibdTYR+T0CGoqwhfF3YixEDm9AXFoE0W9VHspJrwYWhOG1kTeaUON15CVvMSSYfbvWcLWxhdY/c61HOx6mOETc3DSPkaMXj6z6xEuLScrb+Rz10NO2YSd3kBOqiEve5GlVnS1jc9Gd2LKERIXN6AMryN9/gOSZxaxY/vjfPrx6yjDS0icWUDy3PsYqU3IYg3FYjuSvAld91DMN2IpPnJGkIJZR14vxxJWkbfDWEoto7kQQnwNObsOXazgs0IjaqqaguvDlCvJml4crZaRTJiRTARb8TLiRsjk6rEcD6pRiZOtR9GqkJUqRKmS4mhjKVudLlXijTltmCk/VjqElQrxmdOFq0Zx1AhS3EPBbkRN1SInqhjNNqGma7DEctT4evKGlzE3hCN7yCjeUnVpsgo+byFveJGGN2KmPYw5DeSNAHqqAluuwtHX4jobMDIbkJ01COZqDHc9mcxGHGMt2WyIfD6CJFUiCOW4mSC6Xotl1SMI5eh6La4bQNdrUdVacrkGDN2PoQdQlXrSSi1mJkpCqCaeqkTT/WRzTeiaD8sM4Rpe8m6QrO0ja/tLPAq9FkurxTW8GI4fNx8iKW0knl6HbFQh6x6SYjWi4kOVNmJq1diaDzlZS8ZoxlYayNutaIKfz0c6KGQCuFYFhlrO5UILGSOCoXiQhbXokoe8HcLW6ii4AS4XwhSz9dh6BaZWhiqU8flIM3k7iikFcNQIGT1KxghTcKLkjBAFM0reiOIqIS5nWtHT1eStOr4YCWEbVWSsMDmrHUuJYul1aMomLL0aVaxBTzeQM1pwND8Z04tj1JI1Q5hSmLzZhW00k3VbMfUgtlVypthmANsMYelhbM1HzgpjqwGyRgO2EiFvtZIzW5ETfjStGl33oCnVCMkyXL3EPDnS9w7bW6ayL/Rv7Ku/hkO1X+NI2d9zxvMdDq79Z9rf/V90Lv0KR8JTaFjxW87t3Ig9/Al6fAApniQ1nCYxnORi4ignQk388a8eJ/GN20n+1Tcw//Iv+eNVf4P1je/DvWvgZ7Nwb38D7bG3MR+cydkfPQGdJ8nLFtlkHFdIoosJDC2NJsYZszRyw8Ps9gdJPzGbkddWcnnaOtRfz8X81Wzkm15l8N/+ADMryUa6+ePuk3A6zZcDGiMxnWxSxkglUVJD5C/0QywNF+PQc4xPnlnAJze/RO6hxfD4arjrfYz7lmI8spb0rfNgzWa0I8cQZYPUeY0R3STpqAwbImYixYikkdYldNfkclLB0SRGJQnn4iXM4X5ip4/CUJzzT85h5Pa3SPzgAS5f9e+Yf/8dqn70F2x75Juo138F946/Zfeb3yQ+7xsMLrmWC+u+y8mqr/OJ579zuu3b9EV/wqcHXkaLeTCTXhyhHjNZR04Josdr0GJVmMlaTKEEMcxqUYx0PVqyrtQ2JAfQU17U4Uoykp+8GsYV/TjCeG2nEEKP12Okg5hCBFduwUw3o8ajiIN+9GSInNGMk46gDwewElEyQjP6cGC8DrSWgh7ElRsx0iFsOYKrRtDTXrJ6CDVVjav5EAfLscTx2l3Fh5yuwVB8mFqAZLyS9FAdWjqEqzXjqE2o6SCW3IAhRlCSAWSxDkMrrWWxDl31I6U96KofXfVjaPXYZhBdq0eRajE0H7o6vq37cKwIjhUhlajC1IOYehAx7cHQAph6sOS6E/xYSrA0cCt+DLl+XPQIoEo+pHQdGauBrNOAkCyJrpJQhanXY5tebLMO1/bhWPWYugfX9mHqtRi6p+R6M+pQhAoMxYMueXB0f+nYggc1UU1OD1F0GrHHz61JXkzNT3y4jJzTStZuQRX9xAYqcc0m8m4bquhHTNbhaGFsNYSthjDlAEW3hbzdhCaWvg9dx4eqVGFoHizNg6PXkdHrcLVa1FQZeTeAoZSEFtf0YeslwUdJe3D1EPlMI7LowdT95NwGDNWHJtdhaj402YuhBNGVAKYaxDHD6Eo9uuJFV+vQlFo0uRZL96MpXmShFl32IaXq0OUgQqIWMx3GFBsx1DZSqQYMs5Nk3IsmeCmYITS5CVmMoqnNJBJ+FLWJtBghJUbQ7Q4MqQs13YKUDGMoEbJ2M0KyllTMg2M0Uci0okk+ZNGLJHsxnTBCugrR8GLkQujDzRw/MAtfzXX0dT/Kjq5XidS/Sd+OTWjyHiSpmXisAdPoZXigg4FLLQz0R2hre4uF7/+CjrZXOHvuI8Y+38pwqhpFD5JIVHHik6WcOfoBx/bPZujshwxdWIMq+Om/UMP583UMx5sR5a1cPLiWt575Bvs7HuHYjt9wYust7Kj5Pm0r/4XNq3/E3qrvczz6M7SPH+FYx03sCN5A8uwCHDVM/zkvmnECSbvAxcGzHD19mP7kMQT9JGnpFMnkaY4d7aK2fC7L3n6AmU/+iDd/fw3T7/8W0x74Nk/d8XfM/MN3iW56iY7wO+ztLaemZg7vv/8sHe2bGOzfjZq9SDz9CYP9uxk8swPv+llsDX2Af+0blC99jrqNs9jfU4Wc6ObSyQANNa+waNp1tK55mNOtszh9eAPH96ziRO+HfDj3NloD0zi4fwVnhrwculhB7+alNPmm0RF+lQufrCZa9SRHti7icOdyVsz4DQMnakhd8NO75V08ZU/Ts3UJZz4NkE70kBjehWUeQtcPkhb2oKqHyVunaPEsY/Wbz7CjciWHdjfT3VlD35ZKmn3vsmT2r/GsepJo2fOsf/fXzHr6xzx6xzdYt2gKW6KrOLo7RNSzEN+mt/CsmcrcN/6DyrXP0bdtE8f2NbBq4SuEK96jfMkLnN9Tx8meAIE1b7LkjV9zrHsN05/8HhXLH+HDeb+mpe5Netqmsat9Oj0t05n5/L9w7tAa9m1dyLzpN1Cx+jE+mHsn6xb/ntULH2XGC7dTX/4Oaz+YTmvDOhJDB1ClUg2pbZpYhlmKZmQnHP85sq476YAYGYdLTkY4sqW60Mw4SHMyqjHOlphwRJSYEiN/wrQoiQy5P4lwlKpHC5PVo66VmXRZTDR85LOlOIlrZxgtjpXiIOMuhuI4c2JCfJhIKpQez44LEVdAm2PFkSvgzfGb7hMQzVwmy9h4G2d+ok71P9WdjhSKOJaNbdgUcyMlyKiTHY+85CfFlMl60j9eHuFyMYetK+MDsz4pOEw0WozmM5NwzT9dJob7rG2UGkIcY9JVMFHZOcG7yNoGl4u5SbfB5WLuzxwbE8P9lfpQd1KYmIiaXHk+M96+YZHLuOPcjPyfVZBOwDuzGYtiPkMx7zI2mi+5G3IOhbzL2EhJdLE0GcdQJwWKvGtNukr+s1CRy7h/8th4vuZPHptwatimPvm6K8JFZjwyY00KGznHwNIUipkcjlHiZLimiibHsfQEafEiieEDWOntNFU/w4b3bydU+TyauIvh4T40eT/959ro6VxOuPIVvB89RlPZk1S+fzveZXexuXkKyYH1DF3YyKHdi1m77D56295ld/MCdobeJn6yASu9ndOHK6ha9jDLXvk522veJCf2oMg7Ob2zjPqyqUy5/m9Y9b2v03rb9eS31bB2zv2sX/h7qj94k+FTvQxe3I9mnSOR3osQb6d27YPsjD7LoZbfsafxEbYGnuTgtncJVb1Cd/sS4uea2LttFZGK59nw3j0sf+N6uir/wMdtr5I6upADHVPobXmUgw0PcrjtBs70fod9rV/j3VeuosN7LacO38aBPdei6dMZvjQPIxEkk9pB/HiQI1tX0lD2BuvnT+G9qffQ5FlI3rmI4fQTl06Sko4RS+9jR/cmVkx/gBM9HorOcUzrY+KpXSjiXtThXXy6q5bpU37KgqduYPljP+fZH/0dK1+6h73NH9HbtpaqldPoDMxhb9cyotWvEq5+kS1Nb1G57iEaAs8TqH0Cb+Vj7OlZxqUzQQ7tXkaL7yF2R3/H8PZp7FnzAB0f3ED70hvp+uAWzjW+yqfR12lf+xgHm+fhDDZzsKcG79o5PH33v/Pyb3/IrCeuZeO719NS9RvWvvsTGqoeoq/jNXZ1zkQabCan7GP4ZIju5umsW/Rj9mx7kIK5lnj/EjJWPbJQia3XoabXk7MqcZS1mMp6ZHEtorSBtLCOrOtBF9cgDi9FtiqQ5TJ2bp5C9ervs2/zPZzc/ySW+BFKshwzWYse92ImgqiDPpxUFG24DkfwklV8aMl3kIfncP7oyxzZ9QQ9rQ/Q3XQfbfW38eme5zlxaAbdbQ/TXHcLfS2/oa/1Lo71PcSlT59ESU7DNqoZK0TQRQ9KyoMulO78ZXQ/Gb2+xB4wmjDlAErKw1iuFUsJ4ihRDDGCLnj5v5e3khqsQEl6cdQIY9kulKQfUwyTVQNk1QBqvBojVYeV9o3D5/zYQhBXr8BWynDUCkypDEetwlVrsOQqHKUGTSrHVCpxjGpUcQOGUoallWHpZajSOkx1LRlrE66xCVNZT96tQRPXYWvl5B0PcqwKRw4y5rTzRXYbthjFkSM4UpBRp4mc0E5B6SKrdSHFIxTd7eSNLeTlTjKpFlzVS94MTK4dpQ5brqVohyhYQTKal6IdwpZrMYQatGQ1GTXAiNOEq5Tu9o1km8lZEfJmhJweIq+HyKlBrFQtOSeEqdVhqLXYRj22UY+leVGlajS5hs8LzViyBzmxAVevIWd6keKbMIQ6snoU26xGTG9CTlejiT4MOYyS9mOpEXQ5QN7ePD5kBNHlejJGK1mzC9doQhVrcLQWMkYrSjqAozeSMZswlACOEUYTvTimF1OrI2tHyVqN5J1WXKMBUw1g60EyeoisEcVRw6ipekbcVkzJi6PV4Y6DR4tuM6PuNrJGG0U3SjEboJAJMpJpwtXbyDttZKww7riLxLVC2GoDOauTQqYd12jANsKMFVopZJqQUl4yZivFzBZ02Y9rRjGUIK7RhKlEyVrt5OxOHK0V0/IhKx6yboSMHSUdqyI1WMXgmQ0c27eEvcGbObf5l/Rs/Ev2bfwKhzZ8jSObriX41n+ha9nX0A4vILTsDnZ4Z2IPHSIrxTAEASUlYCoaij5If9d2uPZVuPlVxK/+EPV/Xk3xv15L/jt3MvaLd7Bum8XQD59A/9fHiP/ocWg6CMMqw+cHsYeHyIgpTCmJrqTImgo5RaSQSlIcivHHZ5ZTeGIpZ2+bRtftz/NF8164MIx96RwZdZgvL8X4ckjg8rBMLiaTT+lk0wpFUeayosCwwOVkCjMZwxASoOqQcNDf83Dohmfh3sWIt8xGuPd9nHvmkLzucT574wM4eonLh0/DOQn74jBFzSRzqp8/Dolo8QTCwCCfD6TRk0ncoTjOxQHMVBw3o2ImB+HEeSK3P85nd0zDuvYujv3FV7n0qx+w+T/+G6ce/jr9z32Lvie+gvDev9D70n9lqPr7yJt/zHHfX7Kr8q85uvlehAsrcaQw4kDNeLNHgIwawRR8yMPVOFIAXapCEyoxFQ+OVo+t1CMlKlHTHizFj5KoxJHrMdIesloQOVaNnvSS0xrQEl4sqb4U3xBD2FIDphAhozZgywFSA2UIgxXYYgAjFUCNlWIgWsKDEq/AECrHYyUhbNmHKZa+A1zVOw6PrMaQqtDFKkylFkutJxkrRxZqScSrENN1WIoPU/Yhp2rIGKESSFL0Iqdq0IQ65HQ9phpGSnnR5SC6HJx8zNajqGI9phrEUALI6Tp02Y8u+7H1EEKiBkuLjO/nx1RCmEoIVfBhKCGklBdLjpa+q+UwuhhAE+oxJN945KQOXQ6hCD4sLUwqVoUq1WNqfsRUVWkgV2pRJQ8ZO0TGDo0P5vWosgdFrCEd24gm1pCzSy1ItlYC87p6BEsJYApeXMWPNe44ydtRHCOEqfkx9QBCog5NCuKajeScVqSUF1uLosshitl2TDlQElm0MMXxWIilBEvxEC2MptQipiox1DryTnicVeTFUbxYYi1Z248qVI7HIWswZS/OuDvD1UO4VhhV8qJKdehyPYbqR5O9WHoQRazFUCJoYghDCWMoIUw1hCb70MYFF0OtxzaCmFoAWajDVINoUgBLiyAmvVhCFDUZRpdbSKcakKUmFDGMKQVLYFMpgiqGMZQomhIlnfKTSvkYHq5F1RuRkw3IqQhiwoetN6DLAeR0PUK8DltrwlIbMNWGEiBSCyNI9QgpD6oZJCnXcvH4YryVN7G75yG62u7n6KF3OXeykthAGMvsRJIimHonYqoDRdzB4KVmkvEWVLmVVDLAnt75tLe9Slr0IykhTp5eQ+/OuWxtm07lmt+yYdW9ROqfZefWOQycq0JMhNGlNhShhaFLPta/eytP3HUVq+d8l6pF3+Xj1odI7H2Jvd47qHjr63Qsvpajvp8zsOVWBnbexu7odWz238rw6Q/JqO0k0r3E04fp3tVEqKWKk5d2Mpzei2KdoH9gH7Kwn0unWxk+GSW68WXee/EGpj14Da1lU+mqeZP1b99J9dKH6QzOYc+O9Rzc7yMW34skHSMeO0x/4giKcYZDB5rY1lbGlsY1rF36Evu7q7l4shUpvpf08E7ERA+nPqkjWjuNje/fS/ijhzkQeZ1dwdmc7V3Lqb417OtaxOGeD+nHRPWwAAAgAElEQVSKzGJr81y62+azrfkdwjUv0BJ4mWb/8xzofg/fpqfZsOQx9m9eS7j6aU4dXM3aZb+hd9v79GxZRqy/EyG+m/5z3Vw43UEythNF3k862cfQxe2c2BdhxlN3s/KtZ1m3eg5rV86ktvwdVi1+lrdfvZ0tkfl4Vj3JvJev550Xb2T9wsdYPOshyla8wfL3XiTsWUSoej4bl7/IppVPEKmdRdX6N3hv9h/YtOINtoRXUr70ecoWPYlnxQx2Nn1EYOPr1Hz0LLVrn2HjBw/THpxN1UdPU7fhcWa88H36Ohfw4fy7WDL7DnybXmLx278mUPEab750Ex+88zBlK18jULWYzc3V9O1oQEqewVD7sQwTQ9NxLAtdUXEtG9swcUxrkt+QdTOYujHpiijVb+ZKLobxgTxjZzFUY7JWdAKumXWy4wyL0j65P4l3uPZERKTEtZho/JhwS1zhXeSxdItCrjgpdBRyxRJcM1PCEOQyWRzLZqw4Ml5gkZsUFv7UATJRRzqRbCiOcysmakkz45wJx7Io5HKTgs2EY2JCvMmMt4nYhkMxP4Iz3lwyWdNqZ8erW0tOj6u+/GyUz0byk0JF3jUnAZETzRUTMYbLxZKj4rORPGOF7GTMYaLlYqKmc8JBMSFQTBxrwkUxIXrkHOPP4iDFfG7SiVDanhAlJvbJTDIvxkYKk8P+hIPiCpAzMxnvyGVsioUSaHN0JEcuY+HaOmMjObKuyRdjxclrn3BRTAgWrqn9P0JF1nXGnRUWrl3iTky0gJSEE2dcuLgSEZnYZ0KUcSwDxzJL+5gqjqGNR00MbM3AUESk9CBi6hK6nMYQTvHxzrWsmnc9nhW30VTzNMmLHYixgyRjO4n1b0WM72Bn13I2ffAI86dex8Kp/0bTxseIVN/Eni1T6Ij+gebAs1SueZi1i39HY9VrnOhZR+xoNcf6VuLd8ASLpv2Mqnn3sK3iVXY1LuD8yXrU8x3Mm347b//6Oyz4u6tY+dX/wuc9FXw062bmTv0BG5Y8z9DprZjqcYTUfs6fbuRQz1LC637D3vDj7NjwMw6HHuRgw7Ns8T7HwW2LGDpTjzjcxL6e5bTVTGXZ6z8n8tFDtG24n0u7ZtC45gaCK7/HZs8NfLr1N3y64ycc3vIVeqJX0V57FXvav01n+K9pCV9FW/RqTh7+Pa5ShiM2oqc2oyZ3sGvLJt6e/jDhjfM4tb8FNX2SWOoEQ4ljDCYOMZTcQ3vHapa89htO7a0nPbyD8xc7iCW7kcXdKEPdrF/4FM/96mpeuukbLLj7Ryz63U0caS5n6GQ3l87uZuDcPkJVs2iun8uOlvc5snMFh7vf5+TeJTRUPczCN/6VI31zONI3n+7W6QTL7+Ng+9McDD/IJ76HiM7+KT1lD9Nb+QR7615kl+cVDja+w/7W9xnTdsPoCYq5Cxw90MrCN5/m0duv5Z7rruLt577FounXULX0ZrY3zOBQ90IuHq9gzD5ARtzPib1VNNU9x9zpV7Mlcj9qbBVZffwOlFCHKnjI6PW4qgc9vQZVWEfGqkWRyhFTG1HFTbh6JXp6DWamClWu5EjfHHa3v0TV8p9yvO9FxIFl6MkyEuc3ktfasBKtaEPtCBcifOHuIKeFuHTqPcTTz9MduZHDW35LW+3P6fDeTkP57SyYejXvTfsn5r5yA++/fiMfzb2JLs/vaav8Jbsafsnutp/T23YdF07OIjW4lMu5IEUnUvpxJ/gxlBCW1kBicA0F148ubeKL0RByeg15tw5TqeKzQiOnT8xjNO/DUMr4fDRCYnAVQmI9jl6LnCrDiK8mK23iC9fLiF5NRiwjL1dx2azHjG/ASHvRxu+MmkIAJe7FEsK4SiNKzIccD+Cq453vaiOGGCJnNqEkvXyW7+RyoRMl5UVJ12NI43ZaOYohRcmZ7YxkainYdUjx9VhyDZZcGvZtpYKsWUVW9OIItbhKPaOZBmzFi5muISf7GNWDjNoRbKEWV6rj80wjo3aEjFJPRq4nq/oomqUq1IzsJa8FyWshMnIAR/QzZjdTNBvQk7XktTB2up6CGsZN1ZMTA1gxD/GhDThmAMcMkIxtQpU8aHLpx7+heklfWIs0sJ4vMhGKuhdXrEYdLsOI15AVQxh6FZJQjirWkrVL/Imc04qphvhspAtH68JQoth6kLzbiiG14GhbMORGPhvpJGtuxVY7sNR2XKMTS23FkJsYyW5lNLeNrDsB+AyiKyFsvQFNCmCoAfKZJizVjykHcPUGskYzjtaArYbIWqGSVVqqIaM2UDC24MgtuGoQR63D1XzYchAlHUaXS4OJodWhyjWlH/ZqBFNpxNGimHIQQ/JRcJtx9QZ0IYqrduKqW3CMZpR0AFUIoQphcnYnYjKImo4ylu9GEGoQhVpMPUQq5kGTwsjJEIPnqunpmsfR1qfo8/6Mk03fo2ftVRz3fIOdK75K5O2v0L74m3wSfgTf+zdxsGk+8tlurMQ5tOQQwvAAmphESfWT2nMA6eon4BdvYH3nXjLfuJk/XvNbuOVVine+h3z32/DoB2Su+QO8sAbOJ0jFhrFUHScexxXSmGISU0ljayJZRUTr7ycfS8DZOELTDjgVh0sSxUsJnMEYkhAjqcVRVAFFFdE0DUvTsWWNnKRTSInkhhMogwNI6RgpNUlMT5LLW1iDgyA7DPvaGfz3ZxH+4zWk/5iGft2TOH97AyP/44co/3YnVHoYXdNOf207hTNDZPafQtlxiNSxUwhnLsCwgiMoWJeGyQ0kyOsaA8IgWsFAFeJ8Lkh03fIQ7t3PcfJvrqbvn77C3nu/xpln/5HEWz/g9Ov/xNkZV3Py3W9yrvzbHKv5K/ZsuopDvms5vvkPDHzyEYbQgDjkQ4r5MYQwphhGTwdQkl4sKYgmVSCnN6GKlehSzTjboQZTCWBIAQyxBDYUhqtID1UhDnvQ0wFMMYwtN2BL9WiJUp2pKzVgJIOIg9VklCB6yoMwXIkUr8GSQghDHqRY7Tis0oearsASvGS1II5cjzC4ET1VhZGuwlVqUeKbcI06VKGC5PAGhEQViuBnrLgDTWnm/NlKHNWHo/pQklVkzSC64MEQazGkWsRYOWo6gJYOYohhMnozhhRGSfnRhNA4F6YeR42ipOqxlJLYYMohdCGAIQURY160dBBXa8JSohhiGFOKIMa9GGIYORbAEKIY6TBaKogU82JJYZSkFzlei6U0YkilYTw5WI0uBdBEH0K89BkXMy1YapDkUDmKUIeplv4HyikPhuKnaDdiyX5SgyWehykG0NN+XKWBrN6MKwewRR9KvIaMVmr3UYU6dKmerN2ArUax1AiaEEBKenH0BnQxiJL24egNZLQIaqpuEvppin7kuAdHLQmouuzD0kpxGTVdi6OON6Sk6jDTXiylDmF4E4boQU3VlIChSgBLDpTApkoARw9jyH40sR51nBeiifXYWghdaMCSm7CUJlJDdRhSBFUIYEghLDWCKtThGmFUwYuthVEFH6YSQROCWGoDWjKEKTaipKMYSitSKkLB3YwpRVDidQye2UD8YgWD5zYRH6ji1LGVJGMe+i9s4sypNSipMKbcQHrYgyrUkxquLAGItSakRIBUzI+hNKGIERQpQjrlQ0z5kJUQx06soKfzQRr9t7C57T5aog8TH6wia28hEavl/LnVpJP1aHITscEQyaFmMmYvYrINU+3k7KlyDKmBwUvVqEojw8N1HNi/lJryR9m1+W3WL72bmvKX6Wp5l5B3Oh8te4CDuz4gfr4Wod/LjtYZvDXlG8x97h/53Y1X4Xn/NtbM+DF7/U8R653N7rrf0bXwZ4Rm/QO9m/6JgR03cmHnf7DN/1N6W/9A+vwmRHk7p8600Lc/xLz3ptCxfQ1nB1tICjuJx/tQktsYPteIMtTJx91rqf5gCptr53J820YCq6ay7s3beOKWv6Zy2WOcPOBBFfaiqkc5d76XpPApaekUsfjHHD3SSVvDepqCq9i908uhA2H6B3oY7N+JmN7PwKUtNITms6NjCZGql2mueoE9TbNpXfsy856+nsVv3UHFmin4K6bSWPUaB5sXc6xpKf6yZ3j5iWt46cn/w7J3b6Gu/Cm6uxZxYNcm3p31AF2RlznQPZ+l79xM75aFbG5eyPD5zezt8bNkwSvMf+thNqyaxp6d5YipbsRkN51Ny3nxDzfz3O9/waJF03j04Zu5+47v8egDP+XFJ27kobu+xaKZdzH7pZ/x7G+v4Zc/+G/c+4tv8dpz9/LSlLt59IGf8fRj/8GUR/6dmS/dzP13fIspD1/HW6/+lhULn2fx24/w5G+/y4q5DzL1qduY/uztvPr0Tbwy5Tqe/N0/8/TD/8Lc13/J1Kd/zKypN9Hin828N37F26/dzuP3/SuvTvk5rz9zM6sWPMFbU+/mwM56+rb56e4KE+s/Q2LoEkMDFzAMBUPVMHUD27QwNP3PHAS5cfDlRPHDn9Z8TkArbcMpOSWyBbLjPIkJIcGx3MnWjgmHxATTIp/JY5vOpHhRinuM/Jlo4ZjOpKgxUVM6CerMFhgtjF1BEIy7ISZaNyYYExNAzNJ1uJPNmxMOigmnyGihWHJQjLsw3PH2jwl0QyGXx9KN8erREhcj47hk7AxjxctknVzJ8ZH9c0fFWHGE0eLIFaHiSmzDmIyBTPxdzDqM5ksxic9H83wxVpx0RIwVsozmM7imxuVijqxdcmEUsw6fjUw4KErCxIQ7I+9ak+uJ2ETGscf5F84kA2NCmLhSb3pFpLg8Wop55DITdaf2eHTkyn4lt0Up+pHPORTzGS6P5hktZsnnnElHRcbSGcm5k59BMetccZf8P9EPC8cqtYBMiBWl82T+DLJZzGfHHRhXqkxd2xx/XxO8CwtTFRkrZLE1gz+OfUbOcUvRm6xBxhYYtXXOHGmlue4l5rz897TW3oV8cQPkD/K5ewZd3Isu7UNO9ZIc3ELsfBMLpv+CzrqpzHrqGsqX/IR3pn6LsuV3EfW8hL9yKj0dS0icj3DuSCV7om+wu3Um0eqn8a54kPVv3syh8GyOb1vKsb2rObfXw4YPnmLB/T/Cc901bPr2V7i46VWiH91H5dKb2bN5JWeO+Ll0splR+xM+2bWG+pX3Mdg7iwtdz7Dno+s5Uv1rDtQ9hnBkNZf2r2FM207yvI+I50WOti5mW9Ur7Kh+lu7qR6l4+1/ZU383+3y3El3+j+z03IFv6V9zuPVbHOv6Oju8f0VX9f+mq/b/sMX/zzSU/y/CZd/m+O5nMIRyTDWKoXVw7Gg5C+bfRWP5fIRz3aQu7sJWjyOm9mGbRzhzMsyyxQ8R3fAGh7Zt4MvCSQqZT8hYh5CGt7Or5UN+9cP/zqu3fIM3fnE1M3/xz3Qsn8m5Pa1YWj+6mcDNqhzorWP3tk20Bt6hr+N9AhseY8O7N7Fy5vfpqnmA3rapeNfcQ0ftowwffI8+3yPUL7ie/VWPccz7HL310zncPJ/Oyukc7liJPrCdon4EMdbNmRNR0sle8tZpju+JMu2x61n++s9Z8vI/sz8whS3rH2Bv5wKcVBOJM7Uc711H4tMGPu5ejXfDg2xufJRj2+cgnCmH3E7SFwNoiRZiZ+r4zNpOUWlDHqpCGfZw2e7ESkex0lGSF6oYMZsZtZtJxSoQh3yYQy30Nc7lw7f+na2+p8jEvXymtmGk16LGysjLbeTF7TjJNhLn1/HJvpfZ2n4XW2p/TmvFjTSX3UJo3V0c6JzNlsBbbA29y6m9XsRLe9jZsp6GqjnsCC1kd+MCKt+/i9ayB+iquZ/dW+7j5KHn6T85kzHXQ9aoRRM82HqUvNvOmL2ZotFK4kIZX+TaKZqNOGIQabCWLzLb+KLQhS0F6D+9lhG7jVGng/SAB3GwDjURoKiFuWw1IvWXEz+zHjPuJSOE0YbqMOM+XLWCvFmDo1QgDK3GEMpwlGoyqof4hRWYQlVpEasQh9eSN+uw5QrU5Hr09Aak1CYujzSiCBXs7Z1BMRsl54SJD2zg4tlVuHKAjBzmst2JKzWRkZrQYj6KRhNawkPO9qBLG3HNaqTUGvJuLZq0AV3aiKWVk7ej6EIdaspTIvEbITShFiVZMw4u9WOr9RhSLQWngS/HNiPGq7HkIAW7maLbUrpLKfiwJD8FowFb8JORgrhiCXxnKr4SDE/yluBw49uG5CWvBxlzIjiyh+TFVRipCr4stJJVQmixOgylmrF8Y6nmT/SR0RvJmU3oYj2aWIclN5G1opiKh7wdwVYayejtuHoDtubF1ltR0hFydheO0YZrtKNLjbhGGwV3M7ZZTz4TJec24RiNOEYzOacNx2zA0kPYWik3nrOasZQoGaOZrNlIxggjJSvJ637yWjNZqRM9FkEZriGr1pNRfAyeWkfGasHWGzC14Lg4U49rle4C61IYJV7L5Wx7qWoxWYea8FEwurCFDqTBZnSpESUdwdHbiA94MeQmTKUZXWzENTpIDFdQzLWhCAFMpZGstRkp3sDpo+WcOVrJ+Z3vcbjxQbZu+gaJ7h9x0v8tdq/7JoGZ/5O9ZT9l5MxCtpX9hrYNU3AHd2EMHUdPXiI9eBYl2Y+dTDAaS7D/63ejfvsRlB8+Sfx/3MqXN83gyzvmEfvJy+TuXYBx12ziD8+FgxfQz51HEJLoSYFsWsAR0hjpFLYq4agyOU1FGx4mL4gMaRJpQ0VRFGxRwRUU8gmZPyoOhYSCoEuk5DSiKKIoCpasYiZFcoLM55pJ3EiTkBM4ukJWFCkoCq4iYeoyydQw1jo/9kMLKPzkRQb+8noKf/UDuOpqjP/vH4hd9wuO3fo6zU/PIb3rMPTLXP7kEvmhFE48BSkdXVXJihqXRY0RRSctJBEzGpKlIKYSZAfP0fKdGznzD//C0d//hJ4nruaTX/0FQw/+PYemXs2FOd/lwOy/4fjGr3Ko8r9zInA1veXf41LvTKTzXsThMFqqkfSADy0VxlEaUVN+5EQdqcFKNLEOIV6Fkq5DiHlIDnqwlSaS/V60VCNaKoqaiCAMBVDiUTJqF47cRey8DzXRgp0OowzWI/X7cYU2nHQrUr+P9EUPWbmRjN6MnAigJiLkjS0oiQaURJj4pWpcrZG82oTYX0NGiuIIYcxkAFsIIQ96sNKl1gxN8JEeqkVJRXC0LZw7WUf5+ueIDbRiiWEsIYQwUIJr2lIEcagWR4qgxOvJai0oMT+WGMWRGrHEElBUifuxxAYsMYwtRTCFEMKgBy3pR034cOQGbCmCmihFWwpmO6YQRUsEUeMBjHQYPRVCiYXIqm1IQz6EgTrUhJ+C0YoS92KkA1hSI5bciJ4uCRy6ECBnNqOm65ETtShJL6ZUqs109SiWEsZWI2iCDy3tw1XCGGkfOb0RUwhSNNuwxShZtZmC0cGY1Ywj+ElfKseWAmT0CFLCUxrs1RAjbjumFMKUQmSNJopOG2rKVxLTxQAFsxFbCmCJfkbsZlw1jBz3kDcaGHVa0MVAScAR/FhSEFsM4koh7HSAnBJFT3twZB+O4keJ16DEPaiJOiwhgByrRRf9OGoEMeZh+GIZmuBDTdVjySHSwzWYYgtqsgFDaEIY8pPRWtHSYbRUCF0IoaXrMaQAuuAnPeTBURtxtWayeit6OoIlNZEe9KGlG9DSUdRUhNhFD/2nyzl+8EP2dc/l0K4FbGubzrb219m36x12bp/F/t3vcur4Kvb1vMvQuXJil8rRhXqSgxWoKR8FqwMtFeXsyXJkoRHH6MBQW5CFCLIQQkj52dUzj7qNP6TBeytH989BjAew1K2k4lE0OUw6WY4iBJBTIYR4mMHz9VjKFvJ2N/1nPWhCE5bUQkbvJB0PMXipjp3bF9Dge4matY/wyc4lnD7Wwoolz9Dgm8fBnWtp8LzCsV1Laa97lpu/dxVLZnyPte/8gnv+7Soq332Y01vX0eebRcu6x7jUu5BEy3y6V9zG1pXXsLfuao40/yvHNt/Kx1seZ3/ny3x8eA2pRAenzzTw5uw7Wb3hcfr2fcDxY5Uc2lfJ+aMVHO5dRbN/NjXrprKz7SMOba1k5ezHeeSX1zD3sR8wf8pPmfH4D+jwzeH0xyGE5H5U7TSiepb+/gMo0mn27IqwcunrNIRWc+J4F7pzhlj6ELJ6jGT6IB8fibB44eOs/XAKS+bdy+qF9xEsf4Fdoff5dG8VjrkPw93P+QuNHOxeR/m8h1nxzK10hWbQGXodb9lTbG6exZljVdjqLgYvtLNjy3q2RF9k0ayfMn/GT/m4byUHd23g6L4Qrz1/PysWzuT47ih7t1SwYcXTNIdm0bdjOccO1yAO9yDH9jIcP8yZMz307Qqya1stS+c/RbBqNl3h+Sybcw/TH/0xbzz5cz6Y+xRNvlUMntvD4PndhOqX4q2ax4fv/J7utlXEL27n0O56grXvcmS3l0DFWxzp2UT80i6O7A1y6Uwnh/qqafDNZea0X3LqSA2Hetcy9/Xf0NW0gq6WVQxf3MH5k50UjFOsX/IqdWvepiW8gr7t9eTtOKM5E0sziA0nUWQTVbGRBRHbtMZ5C/ZktCNjO5PVn1k3gzkuYkzEKGzTGhczcn/WyFEYZ1QU8yOT8Y4Sa8KlmCtSzJVqRgu5IrbhMJIfpZgfmXRijIy/bqLmtJgbYbQ4hmXYk/sVcyO4Vmb8XM6kkHDFIVFq6Zh8j5nxmEqu1OTx2dhlbNMab9vMT7Z85LOlqIZrO6X1uEPj8ujYuEsjP3ntY8USY9IxS9cwwemYuJ5irliKtIyLOlf938/H+OPlETKWPsmZmBAnJgCRpeiHzRdjxckYyEQzSMk1oU9yLSYqOvOuyUhuwj2RmTxG1tb/5LjuJK9hwj0x4Ya4PDoyya8oxT4yk9yKP3VYjBYLk20h+aw76dCYiINcHiuQy1gU8i65jM1IMUsx7zJSyDA6coW3MSGilK7DwtYVChn7zwQJ1zYZKeQnnRS5jDNZUzrhlPjPLIoSJ6N0jRPHuXJMC1uXKWZdbM2YbCDJOSayMISYusSZj7fS7HuHsg/v5u1X/oYNS77LjsYp7NuykN6OFfR2rebk4QBSshc1vZuhs81UrXqKt5/7IV2eFwiseoa26rc4sGUDn+4PsqNjNUf2lnHy400c7FvE7vA0/Gsfom7tQ4TWP0bZnNuomX8nTZueYGvja5zftYH33rydtx/4Psu/+/cs/LurOLPhZdbN+DGLXvgWwXXPcbBzOad3V3B61yY2zruLndV/4FjwEToWf589K2+kd9UtHKh8lIubF3B22zLO71xN4uNKqhbdx5ZVL7B59bP87ntXsfLF77Bt/b3sq72PmpnfpH35D+nv/QXmqVtwzv2Qi7v+AvHjf2Bgzzf5pPOrRNZdxfaN17Ol4gb8q7/PwLG5HN07Fzley76emWxvf5ZPu9YgfBLmwu4alHOt9B+p5dKRaoaOedgWmskO73zEE42oFzuJnWzg456NHO76iIUv3srsR6/joWuvYvat36Z39ZsI+5oxE8e4OPAJqXQ/aSGGLn9CvL+bvTvWE6x4ic2BqZzcOY99Tc+ypeY+jmyZy87Q8xztfJWe2scILb2bg4E32LzxWRpWPMqO8Dsc2b4WY3gnjniEgbPbGDi/jQtn2tm2eQ2nDlZwYPNa6ldOY9m0u6hf/Fu2rn+A6unfxzPtR5zqXYJ+oZpDHbN4/+WfMOepHzPj0WtZM/9nBMtuYSRWh3G+jOSnayjIUeykDztRz5gSxeyvYkT3MmYEGNNCODEPX5iNZNN1qIMbKKi1OFIFeSlA+mQFuxtex7/qDnrDj1OMVzCW9DKirsKNf0RRqOX/mi0MHlnKwa7n2NV6D5uW/y0bFnyNfa3301ZzF6d2z2VreBpWvAs91oNwaQdZczcjzmFceT92qo9jfeUc3rqcfa3zaK9+li2hm9i3+T6c1CKy0krU4Q/JyJXk1HrMVC3Z2BZGxR24sTYuK1v50tqJcamBbLyLXGIbOaGTgrQZJ9FONtWFOdyKdL6BEbmHL+39ZOQOYmdr+dzdxR+zu8mIm4mf9TOi7ySnbMeO+ckkQ4zIzYwqrRiDfoSzHrKpZijugcJeEp9WkUu1wNg+RuQ2sqkoZLYxKrfwhbMdpd9PJt1CXurEijeTFTr50ukjK3ThxlswB5qQzkYoCt0o55soCtsoCJth9BCF7GYSw3VIyQBfXt6FJoTJWm0ICR9iKsBYsRMhWYOlhbCNCIYaxLUacMwIthHGMYOMjbRhqD7SyWpMLYhtRBCTdcQHK1FkP7lMK6lEDULCw2fFzeSsJi7nOrCVEJ+5reS0COn+csbsZi47ragxD/8/We8dFOWhsG/vSddo1JioidGoMZrYY4u99y5iL6BixQYIiKKAomJHRHrvXcReQBEFu9Lb9t53aSY557zf9f1BSd7398fOw+7sPjy7wwyz99z3dUnL/dFJwvjDmoJaepV6YzSS6nOYNGHUG+LQSMMxKGJpMkZjlIdikkdiVcVRp45HLwlHWnGJJn0s9ZpYNOKL1OuvoKj1w6KK4IMhiTpNOBZNAH/Vp9BoikcnD0FSdRGLNpo6fRxaWSiSSn/0imD+sCZjVMVg1Sbz7/ocmkwZ6GSRqMWhWDXhaCVXMSoiaNQn8x9rFtKKAMzKSJqM8VgVodQrE6mTZdCoyqReFYdVGUqjJhqTJAqNJAKLNh6rNg5p9WXU4mCs2jjqdIkohaGoa4Op08RRr4lDJw6jXpOMtjaWetV1lBVJaMRxmFWpaMRxKGuj0UnjMatTsGpTKX11HqMiCmVtMPW6FBQ1keikyZhV2ZiUOTx7eJ7CLE/KH+7jXvhgrp/7kvyr3cm73Juckz+Q7NkN2d2tvEraxIt0N8wVtzHWvEAnLEFRXYyipgRTrYTql4Wk9ZvGv4dvpWHWQYTtF2GZehDmH+PDomP8z7yjPB67gQ9PXqFSizFLpfwhVlKn0FInV2CUSjHJ5ZhUSkxqJVqpBL1UglWtQi9VozvGh9oAACAASURBVJMoMEqVmBQajAo1RpUGrVKFXmfELFZQL9dilsioUyixKBQYFQqMKk2zElyppEGlpkGholGqoF6mwKRSolbLkWikWISlFC7aBZOcMXWaiLHTQEyCr/mrQ1+MvUaASzw8KEX1tpTGain/U6ukTq7CrNNiFElR6RVolTIsMhlWkZQ6qYIGnR6tTImwspqX757SeCMbp48EvNk6iYzZ7Sme25HqeZ0oXP4Vd9Z1oORUP94Gf0dB4NfcOduNt4kLqXp4CHV5FHppKhpRIiZ5ChpRDOKyQAyKaMzqGKRVlzHK4jErElHXRiF8fxVlVTRaYQIWRSbqmgTUtUkYZRmoapIQFUejqU1DL85CU5uBqDgOozgRdWUM6soEDMI06mTZWKQZyEsjsMpTkFdFoqiOwaLIQlObikGShfB9JLXFYfxhuom2NgZNdRTqqkiM4kSs8lR0tXGoq6KxytNQVIahqY3BJE9FL01HLczkg/Ex9drHqIS30YoSsKoy0IkS0AoTMEiSMclS0IsTUVbHIHx/BbM8AXVNJMqqcOQVoWhqI1FWhbU8FoJRGoNOHIVOFImiKgRNbTgWRTwNmmQMkjgsikQMkjgMkli0wii0wijEJVcxyxMwy5ORV4SjE8dhlMWjEUairg1HVRuGQRqNVhKLoiYcgyKeOl0KKlF4M8hUHkm9PgmTKg5JZSBaWSQ6WRRKYSg6WRRmdTxGVSwmRTRacQQGaTR6aTQmeTx6SWxzaKxMxiAOxySNQlMbgkUVi6ImiAZDEnpFcyNGXHEFkyoOpSgUlSgMnSwKvTwarSwSUXkAamEwBnkkBlkEamEIf5hSadQnohWHIi67RKMpDZUojOrii6iFoTTpU7Aq4hC+u0jtm/PopGFIKvxRC4Np1Cc1K0Gl0ejEURhksRiVcahE4ajFkWgkzXNGRU0oOlkMTaYMNKJEdNJkrJpMTMpUTMpklLVRaCQxGOTxLeySBEyqBDTiaDTiGDTiWNSiWERloQjLQlEJY9CK4xCVBPHolgc30/Zz95ob0cF2XPJdQGKYPREBawi/sobY0E2EXllDasJO4iI3E+C3nKJcX25l7ENYFoBGEolWGo1KGEVtSRBG3TX0mgzKS4IoeXuZOtM1dOokaiuCyMnYQ1LIODJjbHh06yhq6Q0U0utUl8eilMSjk8ejEkcjqw5HJ0tEKYxDKYxDXBGOWZOGSZWCRhiPWhiPSpxAbXkY8RFbOOc9l7xr7phqE7DqXqMS5VGUG0pK+AFCz6wh9uIq1s9px/E9Q3B16MfKGe05vG08L274o3p7DeXbNO4leBB6agUPAvbxIHA994OmEeH5FTlXe5EXP4bCjOXcjbHhesoOXj89R/m7cGKjt+HrO40L52YTGrCSkPPrSQpaR1rkDu5m+5KWeJzYcC8e3QznSXYIwT47Oes4l9O7Z3HJbQm7Vg7mfoYvsuo7SIT5KOSvqK56jNlQSv7DRLw8tpCZ4k952X1evstBrn+NwVKGUv2SR7nRnPKxJzrYheig/dzLPsXLJ1fRyu8ild+iXJRFuTyH5+9jyX8YQF6qL3nRRwk5u4aSpwEUPTjD3WueZCS6cv/maQzqXF48i+J6vD3JoWs55zWD22luZMUdpuL1NYoLb5EU7k/MxUNUFibx5KYvD64dJD5kHXevuVP2Ogph+TUs9aWYTMVoVK+5mxOK45bZhFzYzY0kT055LGDDjF4c3DiJwOM7ef4wmZKXtzFp31OYn0hshCd+HrY8zD7HyydRNFnfcCfHn4zEEwRf3MPr/GiU0icoJfnUGV7zLC+SgLPbOeVpS3zoXnKSPUiOOUlQgCvv3l5HoSxEWJuHpCqPzBg//Nw243d8GzVlD5GL3qKS1aJRKBGLFKhVJuRSHXpts5K0VZJgaWkn1FmaGwPmFvhkq6XSYjRh0htaphQmrC2mD6upOWhorGtsM360NiOsJitNDR+aGxctto6GFqtHg7XhH9rRVuVoM8izdVbSes6211vqsZisLerSujYFap3F2mz0aNGTmlvmGa3tj7oWgGabmcNobLOPmAxGjHp92/PqWlokrXaQv6chfwcjzYyOBhrrm/6erLTOUlqOrZ+rgP/82RZUtLYpWoGSjVZjW1DxV1N928//bF38E5rZGmA0P2ZogXH+PSFpZVr8c1LSynRobR7UWUz80dTQxqRo/cLf2kL4v8yK1gnIP9sWzbyKOj40NvChqY6GOhMfGq380VTPH011NDVYmoOKxuY2SKu1o/W6m+rMbayN/xtUWM3/hGr+3bCos5jb7CB/X6+xLbRo07m2BC6tbAujVkm92YjVYKLOaG5WpRq06DUSFNIK8u8FEx+6l/M+s7hyagpODj05fnA0IWdXEXJuC/7eq0gJd+FGmi/iyhy00rvk3zhJsM9iMq+sIy/jLEV3w3hXkIqw/AG1FXcxGx6T9+A4ly8uIu70MrIjt5EcvgWv/eM4bD+I4MPTSA5YzpEDv5J1bi12y3ux3/ZX3Id+w/YOAjwmd+fYmn6cXtsHv50T8dn8O4dWj8B9xSAubBvNy8iNhO38niyPvlTGreXEsq/w3/IrwY6Tubh9Cue2TiZg1wzW/daOnSM64zz5O7aOas+BWV3ZN6sjzvM6cGXHQJIOjeVOQA8CdguIdBaQ7iUg67iAa6c+Iuv0F5zeLMBzTifSj40nwmMwYV6/cdZpOMe2/szdsNWkn5tKvLsNN/y2ELBzBrcubOP2xe1k+W0k7uhy8kL3EHRwORGea4jztSPSez0PIg7hvWkirkuG4LpwEG4Lf8R/y0TyAp0RFySikT1DLH+FtV6BWlqJQlaAQVuIVn6P2uJoUsI2kZexk9yUjZw60I/Lh2dwyX0kIUeHkuU/lycJjlwP3s27XH/0knSazE+QCW9i0r9Aq3kFqMjOvISr0xLiIly5Ge9E1Nmt3IjwJPn8TrIu2nHYphfL+gjYMEBAot9S3l93JebYTAL2TiDYaQ5ZZzeS7LeIhLNTybw0iZuhs3mSsYoHKTbkpq8kPWQGt2MWcidmATEBI7mVMI/H6Ssoz93Ji+sbyAqdzsO0JeRmLeXZzdXcSVhCVshc7sUtIOpUf+5FTyT7yjgq7uxAXniA4lsOvMpw4GniVmKPT+F64BwC3HoT7zeInIjhXA8byfsH6yjO3UFZviu1L/0Qvw1E8j6M57nO5N9xIvemKwX3fah4FUhJwTkKbxwiJ8KOAM+BhJ0cRtjJIcjfulLz7ACKt16U5blRW+hD1dPdaMsPUfN8JyWPN1KavwnJ6z2IXu6lOHcr5UUO6IWHqXm9m1e5G5CXHURbfQTRWyeqX+6l/PU2lLUHqS3Zw/O8dRQ/d6Ds5U7kVe4UPdyAqtSL6kIXyp8coPa5O5oyX4rz9iN+dYzy/INIXnogeu6Oruw4yndHkLxyQ/n+MFbhSerFp1AWe6KvPIHohRuGylNIX3uiLjlB9VM3GiUBSN7toapoO9J3TvypPoe20hNVmRvVz3fyQX2C8nfHqC09QWnRIbQ156l944Wy6gyV77yQi84jKr6IQRLBs3vu1KnikZReRlZ+BUXlVeQVVyh74YO0/CKSsosIi89T8fI0iopA1DWhKKuCqSm/jFwYgrAiAHFlIFpJBEZ5NFpxOEZZNIqSAIy14eiqQqh+7oeuMpiqolPUy2L5S5OMpPQCispL/GGIxaoKQ13jj6z8EvWqeP7QpaGvuYy++gpWSSTayiB0VSHoqq7ypzYWo/AK2srL/KENpUl7GWmJF7pqf5pUMfypjcAoPoNO7I9FFUy9JpwP+mj04kAaNFHUq6NQ1QRgUYTxQR8PDdcxSmLR1kRilsXzQZdKkzaJJm0wZukV6pXhGEUh1CujaVDFUK+MwCIL4Q9dBPqaUOqkKfypyaROFoGq8ixNmgj+bUiGv26jF4UiK7uMRR7FX6ZUlFWBWBXR/NuUCn/cwSSJRFV1hb+MSfyPNQNJSQD/MeVgliSjF8ZhliahrYmiUZ2KVZFAkzYFgzgSizyWP7Rx6Gqu8kHbDEKsU2RgkV1DXZ2GpiaT8ieXuR2zltyYKZRnT6E4aTSvY0YS6fIJkW6fIL21mYJwW2K9FyErSkZT+gSLtBKzrAZNbSlWiQqZsoLsRavg9+18sPFB0XUdDStP8WGGE/o5rrwcvgEqm/8Xlekl6EVi/lOtxCCSY5TIMMuVGGVyDDI5JpUKrUyGVibDqFbTUKulQaSkXqKiTqbAqlShlymx6I0Iq0TU1yr4U6ajQSSjUSajXiHHrFKi12jRarVQrQaJBqtag1qvRqlXY9RqaJKp+E+tgpclBehDM9CN2k5d59loOo1A8f0wKjsMgGEr4GgmVOjRa9QYNRr+UusxKBQYDDp0UhlKrQitRoxRKcEkrMVcWcMHqQKzUIJFquCDSoNM+IJTjrN4smEkpSt+5M3a7hSu7Yp0/Y8UOH5PnnsXnpz/hsKQn3h69XcqMxyQF55ALwxGUxWHoiwSVWUE2poINDXBSMsuYpQGY5AEYpUmUi9PRl8djVWagKYyDFVFMFZZLCZxFLVvAtBURWESJ6KriUNaHIZBmEyD8hpmcRqid/4YRbFYpMnIisOpfnEFZXkEVnkSqsoQtLVhaGsjscpSEL8LxSBMwSBMwSxJRVEWgaoyCKM4Cl1tBCZJLEZRLPraGAzCeOrkqRhqojHUxKCvicMoSkJXm0zFi2BExTGIi+OwyNNRVsagro6jQZ2FojwKZWU0elES2toEzNIYtDVhGESRNKgSMUtjMEqiMEtjMMtiMEkiMUkjUVcHYZJGYpZGYZJGUqeMxSyLwiKLRS+KwCSJRlsThkUei0kSTZ0yHlVlMJraSIzSOLTCSHTiSIzSaEzyaIyyKAzScAzyWLTiSMyqeEyKGCzquJa5XjAmZSSNhmS0knBMyhgs6lg04jC0knAs6lj0sggsyhj0knAM0kgMkkj0kigMkhjM8ngMkliU5YEYhOH8jyWLP41p1KkTUNYEo5dHY1TGtDQxotDLomjQJ6OXRWFVJ2BoUW4apOGY5M1TO70kHFVNEHpJGDpxKEZZJPKaoGazizwKrTgMiyKGBnU8BlEYZkkkGmEoJnk0ZkUsWmEEenEUBnEMenEMenEsGnE0qtpIdJJYDLJ45FWh6CSxqIVRSCuCUQvj0Iri0YrjkVWGYVYmoawJRyeJxqJORCOKwiCLw6JKxihPRC9NRCOMQ10bh1aUgE6ejFGZQsXLi2THbSMjagsJwXYkRewkOXoPAWfWkJ3shr/fKnyPLuTKxfXER+8hM9WN61lHyIg+SFLobo45Tybo/HLybrohKg3EpEjEKE9EJolDIozGoE3DasxELY1Fr02iutifK+cWEB8wlvyc3VjVN9Cp7iMWpaOQJ6OWJGGUZaKTJKMVJ2JSpKAVxzU3ckQR6Fs+f70oHosylTptJjUlQQSeW8oF7zkU3jqK/G0Q8so7KKtu81/LCyIvbiX6wgYiz9jivfs3VkwScGjXCHycp1D6NBhleTaS4msYpQ/RSe5S+jKGCN+d5KccRfjEh+tB0wk71oesgDHci5xHfuJqHqTuIP7Kap7e9uRVvjdXL8wgMWwprx96UvXUH8mLC9xPcyUz6ShXr7pxLTuEsrf3MEmKeJYTgt/e5Wya+RMOC35mt82vnHJZQO61s+hkT1BKCqgov4dG+RxxVS4XTjpy5bwzTx8lUl9XjkjyhJKKXMTiZ9RWPCQj3g+PfUuJDXZFUpmDWnoXsewmUu09iqvTOHLClj1OM0lLOsLDrFNkhblyN92LrFhX3jwOpPxFJNcTD3PpxBoun1xHwZ0L3EvdTdQlG47uH0vJsyvcST+BuOQO4pJ8yl/kkRJ4jHuJx7mXtJ/8a7soK/Ag79oesmJ2Iy9PQad7hkScS3XZXR7fjeb0EXtuJftS+TySS8eW4GQzGL89Cwjx2carBwmIih8gq37E/ZxAgi7tJTF4L0UPAlCJbqFV5vHqeQIZSae5ez2QAL+9ZGdc5M6NICRVuRQ/zyQx9AiR/nvIjHYl2t+Bq5fdePY0BbnmBWr9ayqFucglBbzMTcRjx3IOH1zC3ZwA6gzlmHVC1HIxCqmMqqpatBojhpbZh7klrDC3NChaGwhmY7N680NjEyaDoSUYsLTxHFq1pM0qzqY2heg/A4i2sKEFrNkaOJgNljawZr2lnsb6pjZ4ZuuXfauprvnxlklFQ11jc4hharWS/N2maA1UGqx1LY838yQa6+tprG/Wov7R9OF/a0kbGmmsq+fff/xJQ13ze2toMYE0NTS2tC1azltXj6kl+Ghs0a02Az+bDR9GnaktfGk9NrWYPgX89y/++2cTZr3mf2tJTfo2NsWHekvb1KN1stHKmvinzaPRamxjVLRCNlvbE/8MKlqnIc1BhbUNmvnPBsXfWtG6tvut9o8PjQ0tP1v50NjQFgD8DdWsa+FcWFtMH83BxF9/NAcXjfXmNvNHKxi0lcHROndpsBgx6dT/T1BhNuox6nVtgUm91fwPyKa+RbnafO3NcM3mUMVsNPChsQGz0dBiMmlufpgNGsx6LWa9Aa1CRZ2x+TM36uQUPbvPCc81BF/awYPsE2TGOHE75TC5107yLj+KpBAPvHdPIuTUeu5mnCQnzReV8AavH14g+vRyHkRtJT3BCZ3yDjLxQyrK7yGT5vPwQQCZ6e6cObWAlPPryU0/RGb8PqIub+Tykdk8jNtOavAy/LxGUBBsR0q4HVuW/8jhGf3Z278jU78UcH7zWEI3jmLpTwJ2TOjK9K4C5nwr4PEFOySpjgTbdSHTpScPzs3HcaKABT0FbBn1FUt7C7Dt/TGbB3bAtoeA9d0EbB/QDr9lw1nyg4BNv7Vnx/guLOktYEU/ASt6/IuFHQU49OnBmi5fsqlHe2YKBMz/QoB9387M+VhA8MaR+K39gVVDBGwc0YEVP37BaIGATT8K2D2sEw4Dv2DnoC+x7SbAYUB7Nvdvx7ren7K+bzu2je+B7aAvmPWdgEX9BOye8gOzuwnYNbY79oM6YDexHflhezG/jkdXfg1R7V1E8qcYtKWoKl+g1z9HIr6HXv2AD5aHhF9eyb2MnUje+nIrfhUJF5dyN3Y51Y+2oHjuQtUjH6QlCZSUxFAmjsNoeYxcnYtcW4hQ9pTbdyI44W1PUuQhcpKOcjv5MMkhroT6HSA78gTnXVewYnQnXBcPw3XOCDaO+Zwdk7/kuE0/9o7vitf8Yeyd8CPHVw1j+SABJzf0w36CAKdlnTm4+hs2zRDgsuprDtp+zZIhAuznfYTHxu9xsenK9umfcXhlT2xHCdg8+yMOb+nJhkmfYD/9c+ymC4g/NYp9ywQ4LRVwfO337JnSlb3TOuG9oh9u875j77Qu7JzYgRUDBDjP/paNIwS4LPgYp/mfEOI0nINLOnPSfgAHl32Pq82PuNr0xWPNd+yc35l9K/rhvGYoB1YN5Yj9b1x2noztKAGOy7qxf0U3XFZ345LzUE5u78ehNd25vH8UJ+wGsmeFgKue33PGqQPudgK8dwi45P41fvs7khM6gWOOHxPg1R1fp/Ycc/yUEwe+5IJHN9y2CDh/qBvnXTtw0f0rYs/045xLByJP9sFlvYAAj25kXBnBGTcBx/cLiPf/nmDfzpx1/5jsiMGcdf+M0y4fE3m6CxGnOhHk04578YMIOdGOs64C4i50IeZ8JzKDepJ06RuCjn1KjF9nbkcNJML3K8KOdyTlUk8uHOpEypWhBHn3Iu3KKJL8hxPk3YtbMRO4GT2Wc659uBezkJDDv5B4YiRxPiPIDphKqPdgAjwHEOg6kcwLtoQdnsbNwHUknV7MtUuriPaaTYLvAq4H2BB6eAIpZxYQ7zuHa5dWcP3yKjLO2xDjPZeUwJVEnJ7P3TgHUq+sJOz4bEK9ZhJ/ZhHnnceScXUNGYFrSDi/lBT/FeSEbSLpkg3ZIRtIvLCMlHOLyI21J+3SQm6F2nI7fDWJZ+ZzN9yOu+FbiDs3h9ykrWQGrcLfYwIpl224GbWB1CuLuZ+4gXuxOwj2nkxu8gbyUjZz9dh0MgLXczNyIzkRK4gPmE9C4EJyYtdxO9GexCvLyImxIy9jD9lRdqSH2XI/ZRsPUnbxLMed1KAN3I7fSUG2C3cSt3EjbjEP09dyK34V95M38SzHkZzoNTzKcODJNQfup2/gUdYubifs4km2C4+zd3A/bR25mfbcSbbnQep28rP3kpu+i1vxW8nP3s/D9F3kpu/k2c0D5Gbup+iuO3nXdnMndTNPb+8jN2sX+df38+SGC+9yj5Obtp/ntz14cecQ91N28PKuG29zPSi67UT540O8uu3E6ztuvLjlQV6GK6/un+bpjZPkZnpzL92D/CxHnqYuJ+PMz9y5MJAH/gN4Gv4Lqb6fc+fsOGqyHckL30XJ7VAUbx6hryrBKhNhFFfzQWtCVS9GGHCBv0auRzX/IIw8hNLmCP+eu4+H/ZZAbiW6l++QyyXo5SrqpGqMIjk6uRyDWIFJqqRRa0QvlmNSatDJlajlSjQaDVq5Fr1SjVGpwKiUYpZKaJKr+FOmw1QqRS1VYdXoMclkWGRiLHIJJqUCrVKNUqHhvxIdjTItRrUWlUGH0qDFpNHxQablv7VqVHoJDc9LeDVrL6JPpkH3BRR9MgDVxA2w2hetzQmo1KE0apBrFFgkcixqDQadFr1UhkFeiVZZiUZdg0ZWRZ1cwp8qFUaRiOIXRfz5XoxI+oaNqwfxzHcJ96Z8zvOVX1O07QcybdtT6PQDL0725oZ3RwoCh/MmYjnKu55Innohq/BB/i4E+btgZO8CMQnD0VUHIi85g/jdcWpeHUVb5o/y/Xm05RcxVF3EIvJHWXocdflxpO8Oo6+9gOitNwbhJVTlZ1GUnkFX7Y+2yh91xSVk5SdRVZ1FUXEekzQETU0AqqoLKKvOYlVeQVbqg6LsFEbhFVRll1CXB6CtCkRZehGrNBRJqTcWxWVU1X4oK/0wSgLQ1vqjqfFHUXGBJlkI5toA1KXnMNQEIC85h7zkPMUFR7HIIlDXBCEt80deGYBWGEKDJh5ZuT+a2mB0olAMwlBkJZcwCEOxSCNRVwSirw1BXRmIURSGQRiMquIy6qoALNJwTJJQTOJQlOX+aKsDMQhDMYnDUVcGYhKHo6sJxiyJQFZ8CZM4HEVlEAZxZPOMTBSKsjoQsyICZXUAOnEQRnkUGnEoalEI9bo4rOporJpIpFUXEZaeQScNRSMORiMORi0KosmYiEEejrD0PPKqy1gUkRgkoZhkEZjlURgkEejFEZhkMRilMVCfwwd1EuWFp5CWBGBVxqMRhmOUx2BWxdNkSG1uQhhSMciiMMpj0EkiUFQHNas9WyZ0rTedKJR6dRwGSTh1qlhUwqsY5OFY1NFYlFHIy/3R1QbxH2MyDcpoTLKYtmtRVIRgliWgF8WiF8aiqY7GJE9CJ45DK4pFK4rBKEtAJ45DL4nHrEiiTp2GRZnc3EYRRWGSx6EWNkNXLao4DLJ4dOJYNMIY5JUR1Kkz0UuS0dQm8KfxFjp5KtXvr5Kb7UJW1GbiAlaTFrGNe1me3M85Qe6tC+hk97Ho8lFK7qCQ3EYmuY1cepusjBNEnN9LTrwX7wuCOekxm+DzNtxK30tx0RmkFSHU1oRhNmYiEUagUyagkkRhNqagqA4mPnQV1yKn8vzeflTCRGTSFGSqaFSaCJTiSLS1qehFGairkzDJUqhTpTSHWPII9NIQ5FWXsMgS0YtimgOa2kgK7nkSe2U1Z90ncyPSgbePQih5EkZxfhAWcTZuW0eRm+rGke2/sXVxdzat6MftjCO8K7pKVUkcktos3ryKRSK+jVZbgE75nNTYo1zyseFG1FYKUh14lrKRQLdBRHmP5n6MHYWZTlz2nEbwyem8zTvAGbdfcdvUm9OO4yi9d5SYi+u4dc2PJ4Xp1DfJkYhfoBEWIH9/g7zUQNzt57JjyRA2z/2RPbaDSAvej+hdBsrq+6iUBTRY31P4KBbfwxs56+VAxevrNBjfU2d8j05fhlT0HIv6PY9vRHDcZS2KinuYlE9RiO4jUd7k3ftYsjO8CPXfxoMsX9LCnIi44EB8oCPX4o5yI8mbKP/dXD6+nsxIV3LTfXic5UPMBTseZR4kJWgT2TGOZMc5E3RmCzVvr9OkLUdT+5YXtyK4FubMu7tHyEtaQ1bwDJ5k2HM71oGHKW7UVF3DrH9GTclN8m+Fc9FrK0lXnciOdCIxYBMOU7uzaNBnBB3ZyK1YP7TV+VxPOkvwhT2E+jvid2QRXgfnkBzjwvNn4UjF9yksSOTsiT1kJQZw4thmnByXcfTgBs577yLYbx9XfR3w2juHh6nHEAkfIVIU8L76LlLDC8Sap2g0RRQXpnLBczPhgdsIubwTSdU95MIitIpKTDolaoUMvVaDQadvm31YWxoUzWFFM8+hdfJgMZramA91ZktL+8LUogita5tztE1ArI38E6zZGmD8bQJpaIFh1rexLVrDibZQo+ULf6vy1KQ3UWeubws7GuubWhoTzUaPP5qaWkwfzRONVgPInx+aWRZ/Nn2gqWXu0dTQSFN9Q9v7aGpobFORtupOG+vqm2cjrZOXlqaFxWhqPkd9M5OiwdrYfI0t7+d/HVvOJ+B//uJ//moOKlqbFB/qzf+wczS3DlrDheZgQt/WnrAadW2NimZbhqYtnPizsQ6TTtXGqWgNAVrP1xpUtE43PjQ2NDtVTYa2VkVrGNAaWrQGEM2gTHMb16L1fmO9lTqLuY0V0RxSNDMp/vxQT1OjlXqriTqLgbqWYOVDvfkfGtZmVkVTnbmZU/F/goqGOisGnaYFrGmksb6ubfrRGpg0Byl/X1crf6N5mlKPxWTAYmoOLMx6NRa9lqa6esw6PY3WOnQqGcLqYiTCYu7mXOTymV1kxHvz7G4wmqr7aGvyKHmaztNbseSE7ib5yg6OHZhL5JW9lL2IxE+YkAAAIABJREFUoaowmIwrG0k4uYCUlG0oVWmIJdeQKfKQKfJ59iyKhFgnfH0WcDdyH+/yLvLmaQBJ4Ts4svM3UgNsyYxYQVzYPO6cXsS2VT3YtfEXDi0ezL7RPbEd8Bmn14zh7NyBOE/txpmVI9g9piv7x33Dg+MrqYndSqhdF56dHUm82zhsfxVwZfs4Nv/WiX3j++A5Ywi7fu2K3Q+fcWX+CPb++hXOY7/j0KyfObxwMM6z+uM48Qecp/Xj4opBHJ7Ql939e+Py6wC29ezE2ZlDOPJ7L1x++w73EX2I2TKVs7b92ThIgPuUoRwYMZyN33TBc1gf3H/7nr0DO7OhuwCnQd+wsdtHHBv/C2dm/4776IGsHvgZJ1eNwXv5CE6v+R23Wf3ZNKg9+3/vgf+qcZx0GMbTBCeqH17ifro3TwvCKKu5jVr8lD81pRiNL1Cp8jDqcqk33SMnfR9X/GYTe2U+7/IPkp/hwJMMG5L9B/EkbTGv77uiFCZTLU+hypTMq9J4xKoHyPVFXL8dynl/F86d3k5qlDt3Uo6Sk+JDyYssnj1M423BdV7lxrFh1i8sG/49i/t/x96pPXGe2oN1fQW4jevJtp+/xa5vV/aM7cnO8V3ZOvJ71g/tyroR32I3vgc7ZvbBblx3dk/rw7phX7N/ySD2zfuF2T0FbP7te2z6fcnG37rhu2kK83/5hDk9v2DvzCHYDGrH1f2TuLJnOPN+ELB1eFeOz5/J0u4ClnQTYDewI7tHdmPB1wJuH9uK3S+dcRjaA5dx37Lpp49Y00vA2aWjcRr3IzY9P2Hn6B/ZN3Eg2377nj2TfsVuxE9sHDGA1UN+ZHHfjmwY8TW7JvfAdnQXNkz6mjXjPmH+LwKcl3Rn8c8CHKd1xmVOd3ZM7YvNoPbsmt4b+/FdWf7rxyz75VMOzBvItkk/snZcF9aN/5olQz9n7e9d2TW3P3N//pjFg9qzblx3VvQXsGFoO/ZM6sHaXz5n07CObB3Zld3je7LgOwHbpv3M0kGdmNnrE+b2bcfiAZ1Y+mtXpnT/mOWDu7Gw36fsnNoP2yEdWTm0I4v6f8yyXz5j9fAO2Az+nNWDPmfN4C/YOOIrDs4dyM4JPVk/tDMbh3fFpv8X2E/+lm3Tf8B2xFfM7fcJG37vwZpRX7P410/ZPqMnW3/vxJ7J3dg8tB12v3zCxgEfsbKPAJufBNiN6sCqgQJW/SJgaR8BjpO+wPZnAXbDBczrIWDHuE9YP0zAot4C7EYK2D5OwLohAjaPEuAw9l+sGyJg24x2bJvRjhk/ClgySMDSXwWsGCJg/WgBjjM7sHdZN9ZM+ogFwwTsX/Ed0/oL2Da/E1vndmT1RAEOEwTsnPIRC/sKcFnQnu2TBKwcLGDr+I9wGP8ZK8YJ2LWkI5tmfsKWOe04vKkv66YK2DBdgO0EAYuGN5/viN2PrJogYPfiHuxd+iNrJ33C1nntcNrQk1XTBNhMEuBq1499a3oxf6SATXM7sXfVj9hOFbB5UXucN/Rm0VgBC0cLcF7flw1z2rNwjADH1QJ22grYvfJzDm76lh3L27N7RQfc7buzbpaAbSs/5diegayf+yXbbL7htNsQHGw/ZvVcAWvnClg5VcChrX1xte/D0vECDqz7AVf7PmxZ/CU7bDqxfNrH7NnwA67b+rJ73ddsX/0Vvq5D2WzTAbftP+G6qT+7bb/Dz3kMW5d0Yu+a7rja92L3ys54O/6M17be7LPtxCG73nhs/pmtS7pzdOdYNi3oiYv9aNKjHKkqPMmdyEXkR86mImMxL6J+J/PUV1x1FpBxdChv4+0Ic53Ns5TzSIoeYKguo04mRl1ZhkmuRlJXzV+PcxD1mELZxK0w6hCqVYd512sqxL/kr6JiFBIhxkox/y6TUSdWUlVVhVwuxShVYparm9kTaj0mhQadQoVaoUStVlMn0lIv12BVKjAoxSik1ZjMOhQKBVqNAZFShdZoQKOSYVCIsGpk1GnUmFRadAotYpMWuVaNUamhSa6jSaalXqlDp9Yg06gwVFfyp0RF4gQ7jD1WwyBHdP2W07DiKHXLfCkYtB4Kq6hRSdFZDTSqtDRqdOhlchpUGpoU1RiVlWj1QrR6MQatFLmoAr1Wxvvil1CuoPxaOp57Z3L7qi3S49N5N/dLCjd0I93zZ1559CH/aDfunuzO+9i5iDP38ip6F/F+00mJmoH/kVnEX1xJxOmFRJ2ZT+ipaaQFLybmwjTCz0wg4tQkgn3Gkh2+iLSrM0gJnESC/2jSQsaReGUk2TFzSA+fQfCpYWRFzSUxcCqJgdOIODeOmIuTSI2ayfWkxYRdGk9q5AIe39xM1JXJJEfMJDNuLgmB48mOnkta6GwSAmaSHbWcjNBF3Ii1ITNiIbfTFxN+eTTXEudzL8uWlMjZZMYt4k76am6mrORegg03o5eQGTqXe0m2PEhdTfCpURTc2ExG5ALSY1ZwK20jOcnrSI1azoPsrWQnruFB9lbuX9vCneTmW/71PTzM2MGzWwe4n76d/Jy9PM52JD/HkXtpWym8c4DXuW48zt7Fo+xd5Oc4cjd1C4+yHSm648zzuy48u3WAgpv7ycvaxYv7rtxNdeDxTSce33Ti2b2DFD1w5WH2Lp7nHuRlniv5t/fwMGcPebf2UZjrSu5NR57c20fBg/08yNlG/l1Hnj5w5tUTD148dufpA2fuX99J7k1HXuYfoijPlWf3DlBwZz9FD1x4mXeIV48O8/yBO68fH+XtEy/ysvbx6oEnNa/O8frRMYrue1BcdJLXT7x5+/Q4z/M8eVPgTcE9N94UePOmwJvChx68fHyU8ldnePvkGK8eHeFV3mFeP/bkVd5hXuR6UP3mDOUvTlL0yI3nj9x4U3CEl4/cEb7zo/TZMd7nH6a80IuSZ768zD1K8dOTFBec5PWj47zM9eF9gR/vn/jxOv8UxYVnqX4bgKgkiJKic7wtOE1x4Tmq3wRQ9fYSJc/P8L7wFO8LT1Ly/CTvC09Q8sKXspcnefXYlzdPTlFSdJ7SogtUvrrCi9xTVL2+Ss3bEErfBJIeu4NLPrOI87clI8yerOhd5N/2pfR1JKWvU5BW3+Lpo3DyH4ZQUZqFsOYWz55GUVqaQWlBKi/vh3Mn1YeM6H2c955P6IXlhPvbEBu0mrt3XHn5/BTi2lCKCrx4U3iC4ndneP/Mh5SINYSf+YW0iCWUv73A67dnKHxzhKJXrrx5fpzSwgBqX0dR8yqM8iJ/3hX4Uvv+HKJSP4pyD/DysTPit5epenWeytcXKHt5nsc33Qg9uxj/o9PZOPdLnO3GkBG2j4qnV6l8GojH9jG4bhlOwuVNPL/pg4/7Arzc55KR7EJ+3hmuXz9Kctph8p+GU1Z1E6HsKTr9cyqK06l9FcezTE/O7RtJQYIdL9PtyfJfSm7sNkofHONu/CYuHB7Mg8Q1SJ+e5E7wNjIDVpOb7oFFX0hFzRNKqgqxWGuxql9T8yINXVURgd67uei2mk0ze7Ji/Fd4bptEXvppyp8l8qwwlndvUqkty+HxzasE+TlyL/0S1xPPUvYii+qqp4iqCih6mMKLewm8uBPD4+vBXE85y5uiJCqrUkiNcyXw1Hoep5+gKOs0eUleVD2NQFeTjbw8h7KiBKpfJqMozkT+LoXscCeS/DeTm3yQ3HRXjuwaTVbkbl7cP0dahCtPbodQ/uIm1a8fIn19nXf3L5EWsIySe9tID/idilxHcpMcyArawquiUCqLUxGX3eTZnQg8di4kKWAft+NcsFvwLZ62g9k47hs81k0iP9WfjDAf4oM8uHzKgaQIN8LOryc9Zj8xobtJTvDg6ZMorMZiSl/fIzU2AN9jm4m86klSxEkO7bblvOdWEgMOcu6QDcr3iSiVz9AYX6Otf0ex5D4vy67x+k0atcXXyY725uqF1UQEOhAd4sQHaxkmTTkqaTl6jRi5tLo5qGiZf7TOIFqVmq18ilYuhdlowmIy/a/GQutMo22+YW1oCRMa/jHPaGgDYta1hBKN9U3NatKWUKLZ8lHf9jyzoZlzYdKbWjgXzUaQ5jlJ83k+NPyBxWTGpDdg0Ona2hWN9fV8aGjkQ0Mj1hZuxT9Di3prHVaTGaPeQFNDA431zQFFfYvC9J9BhqXFcFJnsWAyGNrmJR9a9KZGnbEN8GkymGlq4Wi0Hi0t1hQB//mzzfrRGlb8swnRCor8JyPCYjLSWG9Fr9VQb7JQb7LQYP574lFv1lFv0WExqtpe87eC1PKPFoW5jePQ2jz4v/ebLR9/31pf19RQh8mgaws3PjQ2tAQVdW3tjLb5R2MD9dZm9kVzk6GuDeJZbzU260rrTDTUmTHqNVhMOkwGDRazviVU+Nvc0QrBtJgMbXOUOosJo17bYvIw/D/Wj9YAo9X6YTbqqbdaMOp1NJkMNJmM1OuNNBot1OtNGJRyasreIK15T7XwDS9eZiOuzaL01WU+GK/TZMpDJXmCqKaIsuIsokP3EeBnQ4z/clICV3Azyp4Q70X4HZjBs6xD/NdwC7PqBhp5Lm9fZHHx1BYSwzZwLW4xz56eRSVL4MEtZ+KClnJ07884rf+WcO8pnN83jMJre0k8vY7z+20IOrqFnUsGs2/RQCL2L8fHZgJ+y38nwmE6HtM6E7C6Jy/853Pj6DDSDg8g+8RwvFZ0J3DfGGJOLGbD7C64bxrKZacZHLH5iUPzvsNj6QBOrPuNUJeFnNw8HjebIZzYMB7nOQO45rOFKNfpHJzflYCtg7li/wuB9r/iOfd70txWsmvsD3jM+o7L638jbvdUfOb35MLKgTiN/4pTK34l0H48Pr9/i/ek7wnbMo0rDjM5Zz8T/22LOLJ4PCdWTOfA/OHsmzeEw7ZjcZz9M1un9MRh2vdsntoN52UDiTn8O0FHZ3LeeylBZzdw3Hk6dxIPUvwshAbLc3TyFyhET9GpX2LSFVFZHEdkwAoCvEcQ6PUzL7JXUZC0gMr7m3l+YzPebqMIPLuEnMjNFCXv4k72TiIvL8bfaybXwrZzJ9GV6OBdXL93hmLJdd6XPaC86ilafS3V5U8Ql9zC78BSNk/pw5bf+3J61WR2Df2aUxO/5+jAj7g69Tv8Jnbn+Mx+7Pv9B7zXDSL4wBJObJjJ1sk9cVrUgz2zvmTXhM64zxiEy4we7J78Pe4LhnFs/hDOLfmVk/N7cXRRHw4s7IfruA5cWT+cNQMERLuMJXT3QOx/EXBsXDec+32Dc7eP2PGVAM8BPTkx+leCl01h/29d2DJIgNeibuz9ToBrn3/h2F2A76juHJ/Qk/PLBrFzXHv2zvsGp9X92T6zKx7ze+M58wcch7fHZ/5PeC0ZiOPUbhwc+QsXV41j++Qv2DG7HS42fbAb3ZHdo7vgNesHwrb8zvEFvTk8szuuk7/Ge14vPGd/x+GZ3dkzph0uE7tybE5vrm4cjdOETlxcNYhjc79nz5jPOTzzW/ztf8NryU84juvCxTVjCNwwnpOLfsZ1Uidcxrfj0PSv8Jz9NWdW9MF16pecXtaLY3O/4YzNjxyZ1QWP+b3Z/NtnHJj6LadWDubQ3F7M6y7A1/ZXHCd0Zu+Yr4jdNZMDv3+N07hvODa7HzuGdcRn3kC85wxg54gv8F8zAt+F/bm89jecx3/N2eWDcJvSjb1jOnJoSl9OLxnBhRVjcZ3YC+dxPdk3pjtes38hzH4GnvMGcHbVaPaN64HL5N74LR2Jz9whbBvUmTNLRnFhzSQOTvsJ58l9uLxhKl4LhnJiyW+cXjEGp0m92TCwA06T+rL0ewFu0wfgPmMg3gtHsHdcbw5M7Mvu8V05u3YkHvP6YtNXQLzzIpyn98R9Th9cZ/Vi97iueMz9iXNrx+A+uy97JnTDd8Uwjizoz65xXTi2/Fd8Vw7BZ8kA3Gf0xH/9KNxm/oD7vD742A7Ba3U/9szqzPF1v3BoWW9iPWbhv3MUrot74DCpPcfW/MrBxb25tGs8fptH4r1uEDumd8Zr7UD2zOnK6XVDOTCzG3YjPyXBfR5Hl/fFy+YnTq0dwtrBAjaNEuC7pj9bxn5M+P5JJB+Zz6aR/8Jh3Bf4O4xh6QAB60YKuLBtGCc2/Iz70p44zuyM+9IfWNRfwJ5ZX3NpxxgO2/Rjz8xvCN43Dfvf27Nv1nc4zeuF87xvWTVYgP+20eyc/CUOEz7Da2UfXOZ3Yet4AcGOU3EY34G1w/7FocV9OLl2KKuHCHBf2Ae7UV8wo5eAwF3T2TfhWzb2F+A6sRvbR7XHdpCAfQt6EnVhPe8eXuTtvRPci7HlbugIcs505vnVHiQ6CrjrMxjTXRcKrmzl+vntGEtz0FY/QiUqod5koUYjobFKiLymjMLus2CeK296TeXPGVtg0xGaal9hrXyD9e07LJUSLNVKzJVKzNUKqPuLCmkZlaJylHIp6loJFqmKerkKo0yMQSHCIJFikikwy5X/62iUyrEq1eilMuq0zcFBnVaLUaHEpFRhVWswKVXUqzRYlGpMKjUmdfOxQaOjXqaiUaKkQSjELBdybfJq/ttjDfTejLKfHf/feE/+muqDccQOKJZiVUj5S67EpFZgVqlolCmR65S81lYjVCoxyawoxRoqlDWUG0qoVbzDUFOBtCgPbmQRtnEy9w/OoGD617xf3oOCbb25NUFA7oGPeHnqJ3LPjqXyxj5uhdpxes/v7JjZtfnvY0ZPdk39lq0Tv2T7lPa4L/2O7VPa471mAAfmdmf+jwJ2Te3GptHtcZjYkf1zvmXT2H+xfrSAPbM74jCtHdtnfInD1HZsm9ae9WMFrBgm4MiqPmyd8gWrfhOwe05H1o0VsOBnATtmdMR2uID1Yz/GYWoH7CYJ2DW7HQ7TPsVuogCXpV3ZM68DO2e1Y+N4ATunf8SWSQJ2z/yMtSMF2I0TsGdWB7ZM/IQF/QTsnf8Vy4cKcF7SFYdpn+Iw7VO2Tf8M+0mC5t/ZT8De2V1xmv8tWyd+jt3v/8Jh0qfsnfMVa0cK2DhBgMfK7qweJWDX7M85tLIbSwYJ2DnrM5yWdGLxrwKcl3TmwOJObJ/xCbvnfMHe+V+ye047nJd0wW3Z17gu6cIhm2/wsPkWu3ECHGd/ztmtA/Cw+ZZDq3uxZfpnOC7siK9DP5xsOnJobRe87Lvhsb4Tu6cI8FjSCdfFHThk24XT2/tiP0PAYbtuxJ2ZwsEln+CzoQtH13XCfc2XOK/6Ape1X+K963uObOvG0fXfcNz+O5yWtiPQeSgHl3/FuZ0/47LsK87uGIC3XXdCD41g9zwBB23ac9LhB47bf4f7yq8IdBnM6Z3f4bL6c47v6o7/kQGc2NeDk3u7c9rxW47atefUrh7E+o7CfV07Dq1vT8yJkXht6YLHhi+J9R3FzqUCLrv/SMzp4Tiv+RdHtnQgzGconls74bmlM+f29CfAZTABLoM56/gTfrv6Ent8AmFHRhHgMgSfzT9xYuvPpJ1bSODBUQS6juKy83BCD48h3HMcl/cNI+rIRKI9J3HVeSQRh8dzwr4PaafnEus1hVCPSZzeMYjLTmNI8J3Pxb2jyDhnQ8a5FVzcO5qzmyZwzHYAu2d+xcoRArbP6EXiCXsiji4mwns2AW6rCDm6gYQz2wlwt8F31wxSL24j4NAiwr1tuXpsBXHn7Ik6vR43+5G4bxnB1iU98Nw5nPOHpuC18UeifGYQeW4eV8/MIvj8HMJOzcTHoT9RR/5/tt4zrKo7X//mnJyZM+WcmcxMmpNJYpqjSYwxGkvsvffeUWygoCiCgIB0AemCIr1KryoIIhZQFOm9b3bvFTTJmTmf58UGkjn/58W6Fntt9u+31n4hfu/rvj/3fG5cW4bj2U/wdJhKhPsC/E59wxXrb/A/MYVQu2lcvTCdsItzifNaSUXyPnxt3yM9eDpx3l+S4j+HjCuLCDn3Fa6HPyHJfyO3gnfhb/MdbgcnEWE/m0MLP+Hmha3k++wi9ux8rOb/GrvNf+PEjklE+u8n9YYVJVlOFN26xMO7IVwLPkJs9DGyMs7wojaYxtYUOvqLGJTUMCB5SU//Mxob7tBal09lcTixQdaEXF5FiNeXxEdM5+Lpd7iXb0NDdTBRIft4XhtCd3cO7Z3ldHQ9p2+oC7GwC7GsFYH4BdKhZpqqC0m6YseRRR/jsG4qDuu+IersXhIv2RB76QA5V20pjjhPWYwrIWe2keF3hvIYP9K8zhHteZrytDDuJgSS4u9AceRlbod7cMvzDCmu1oS6HCTU7RBF6V4c3TuTwEs7yIywI83nKOXXnHiYfIFbgftJ9t1BZsRBYvw3kRi2Ayebqezb9CZ2Gz7l+LIJOGz8jDOrJxJtv4FQ282UxnhTkRRCnP1aos4sJvTcNKqLt5MTP52qgvU0lNqT4rkbT7vvibi8lYSQ4ySEneKazyHsD84gzmcreZH7ObPsE1w2z+DGuT0Uh7tSkx1NpMdJrvmeJsDdigtWK4gOPYX/FUsK869QmObH/dzrqIQtqFT99HQ95UXtbepqC3lWk0lBTiBFef4kx11Aq3jMgKKW5o5Sursrqa/N5dyJNdhbLSLYbTuOx+fiYj2dp+XeXAvZT3buZUSKp3QMVNMrakRpEKKUmzkVWrXa3JqhHYt1mF0DY5yKsTjIWAvGeDuIxhytGHMajFV5GnRm98EYo2LYMMpxGBUcXpleoVaozdGKUbfC2B5jXAyzg8HMv/hZMBjjZYxhE34WUvRarTnWYTRh1Jvv0/ALAcI4LrCYYyDmOMjP+4+JGWNihFGvRzMK19RptJhGYZt6rblZZNhg5j0q5dLx78042o5i0BkZNoxg1Jn3seAfP/DTK9N4RaderRiPgQzr1b+AXWr/hb1gMuhQyqUM6wyYtHpM2p/5Dia9imGDEoNWNtqQ8XNtp1mM0IxXkP5yPbMr4l9f/1+hYkzsGDEZR9tB/q9QYY5VvBo28npk+P+IHPpxF8aPr0fMLRwm3XgUxGjQoFUrzE4LnYpho3a8dlStVKBSyDHqx64p0aiUqJXyUYeFYlRk0YxWo+rHhY0xoOaY2GFuEtGgUSkY0an5waDHpNJiUKoZ1uh4bdAyopNjVIvQj3RQX5/OgzIvHt65QFXxWV5U+SDpz0chvo+wv4K+tmyuBWzD0346BbG7GKoLor7UjYuHvyL7+jZaqt1pr7+KUlqAUnyXjLgTFKfvJTd+EZmJB1AOxlJZaE241xwcjkwgLXQ16VfXUHx9Fw8LfOisyaA86xrVt+O4l+mF5+kFJPls52GyA5Wxbjy46Uii0xpqbh5GWu5Ehut00lynUhq2mAdRO3mSeITSm5bEeK7F3+570ny2EnxsBmlOKymPsaMw4gSPMlx4VuDNi5Ir3Et24lGGO/UFV3ia709B1ElKog7xPMuGl9kneH7rKHXZJ+mpcCXPZxXxF77nmt1sCgL3UpPiSnWKH/dvBtBxO5umvCQeJV+jIvka5WkxJF315mF2GlUZqVSlpVKaEEpZYiiPMq9xN86H8kRv7sa6UF8cwtWz64g4v4DEwP3kp7sTG3ma2JDDJIVZkhZzmp6OfJSyl+i1bYiGapAKHyLuzeeK80Ju+i3A/fhbRLnNIsVnFvWFe2koO8Lz+zY8qzxNbsxSkrwnUZa5j/SoDSSEbCYt2oqiDA8elSfQ1/MUlaoXpbYLnVFAU+tDBgaqkQxU8LIyijvxF7h7w4HSOHeSLh/jcbwPZaEXuRfuQmGwA4XXXMgKdyTnmj25N+zJvH6a5AgbcmOdSQo6Q0WKH6n+NjxKDSTq0ikyw3y5FeBCiusRkp13kR1sTUGcCw3ZF7nlt53zuz+iJG4HV858QJTDJNw3v0Om/Vrsvv8LcdariT29lfIwZ4qDHYl1s+Sm1wHyb9iR5WZNoddZ7gW6kOJgRY7nafKvniHadRe3Ey4Q52dF0JlNJLsdIt3Vkhi77RQE2hHrdojoSweoCPcm5OR6PA5+i+PuKVw6MJsUz6OkXLYi8uxmQuy2EHfpIKnex4i6sIusgFOU3XAh7tIhcoLsiHU9xC2/U/geW8uNiweJcz3CdccDXD60Gh+r9fjaruG6+wGiXA4QaLuV8HO7yQmyI8XzMNEXthBos4lEDysiz+8m3H4nmVds8Ti4jBSvE6R6ncDz4BLinQ8QeWYbbnsW4LBlJnHO+3Hbu4Bb3icoCD3DxT1z8Tm2ktvXnDi/bRZpPtYEndqM9epphJ3dSrrvCU6v/xrfY6u4cXEvF3bMJtJhJxl+J3E/uIxQu+34HF3DiVVf4bRzPoVhF3Dbv5QTq74i7MJefG024Wu9kVQ/Gy4fWYnHoWW4H1iC1+HlOO1fjPuRlVy1387pzTNxObiUCMe9BNhtxe/URmIvH+XysTUkep/kpocV/qc343dqE1ftd+B/ejM3HXfjunsul/bMoyDIlos7ZhF6egMuu+bismsulTcvEXJqPc47ZxNssw5vy6U4bJmBy665XHfYgdPuWbgfmE/YqXU4bPias2um4LpzFq5753Jizd85vXESdpun4GE5F9/jizi+aiIHF0/AYefX2G2ezJEVEzmyciK2W77k+JrPOLbmU7yPL8H9yHycD8zG22oRnocXYLthCr7Hl3By9WdYr/kcz8MLsN8yFbf903HdO40zGz/DfvPfcdj2JYcWvsvxFR9xctUnOOz8Cpf9M3DZP4PTGz/DbvMkDi+bgNWK93HaM41z279i55w3ubhnBqc3TsZ24xc47Z6F9drJbPj6v7nhtJUTKycSYL0UmzUf47pvOue2Tubq6SX4HJ3D8RUTOb91KnnBJwi0Xo6n5Txc9szEaed0Lu76lqv26zm1bjKee+Zy9dASLq77Crcd3xFxbhO2W6fiab+Wa177qchw5EmOFRXxs6nP+JKerMmUevwb6af/yLPwFTwK30dFtC0NdyLQDtYg6K6nv7sHg0iCSCtF29FB1e4zPLOYgWz2QaR/38TglxvJnfA1zasOoL8YiiIoCZoHUTXqvVauAAAgAElEQVS2ohEJGBL28D/1bfzU2c/woAhpVz9qgRi1YAiFoB+1ZBDNkAidSDLOsdAIRWiGzIdBIkMlFGFUKMbFCbVIjHJIiFYsQSuRohdKUAmG0Mlk6JVKlBIxOpkMnViCSSIDoZihjkaK1h1C9e56Xr+7EcV76xj+6hCqxTZov7WBxkF0QwJ+kspRyMQopWJGBDIkIjGv+4X82Cnin10C/tHaxP+2VsHzEobjomk/bk/ivJXETJtGzIy/0XRkNtVL/ovOPRNoPvEhTyzfpi3sc+57fcyLhA2Iqr1JDdrNsfUfY7/9K+w3T8Z28cd4bJuO9+7peGyfwtmVEwg9Oofj8/7E4Vl/wHXzFOxXfsS51R/gsX0yThs+4ML6CRxf+Ftslvyew3N/hd3KP2O74k947PoUv4NfYLP0D9it/DPWS/+A46b3sF76exzWv4vPgck4rJ+AzdI3cd4ykROL/oDj5nexXfUH7Na8id2aNzm96g9YLfwVDhvfxnb1Hzk6/w3s17yJ74HPsFn6W1y2/hWbJb/l7Ko3cd78Vyzn/A77NX/Fa++XnFz0J2yXv8PZVRMIPDyDi5s+xnnTRBzW/ZXza97j2qk5XN71KW7bP8Jn/yS8937GyUV/IuDwDEKPz+HAd7/GecsnhJ2Yy/m1f8NtxyQSHFdht+JdTi17m0vbP+f08re5sOFDHNZ9wPm1f+PUkr/gt/9r7Ja/w6klf+Hsyvdw3z6Jw7N/i/2qCVzc8nesl72H7aq/Yr/ufaxX/ImTy/+A/Ya3sJz/BrYL3sRr2+ccnfMbXDZ/yMG5/8HRJb/DZu2fcDv4OUdmWXBm+R85Ou9XWH7/BkeX/BbbDW+xb8EbbJ1lwYlFv+Xogv/k4pb3Ob7w9xz47g1ct33C4bm/Ze/0f8N6ye85POcNDs95g2unZuGw7h1OLvodNkv+iwMzLVj/mQURp2dgu+5NDiy04MTq33Js+a84utgCj91/5cLmv7BnpgXHF7/BiaW/wnKeBTYrfsPRRf/GqZW/wdfqY+w3/hdbv7HAZtV/EnhiMvvmWHB44b/jtP09Ds37D04s/S/sN7yD1aLfsG+WBQfm/juH5v0HZ9e9zdnVE7Bd8TYnF7/JicV/wH7tu2z8uwVH5v+a44t/x6FZ/8HOqRYcm/87lk2wYMOnFjhteJ+1H1uw7mMLVn5owY6pFhyZ99/s/NqCjZMsmPcX83Ot/cSCje9bsO/Lf+PQt29wYPqvObV4IodmTWDfd39i1WcWrPzYgkPzJrBt2u9Z+akFe2b/Nys/s2Dmny2wXvUux5a/x5rJFuya/Vus1/yV1ZMtOLz0v1nzhQWLJlrgvOETji/6M5umW7DhOwu2ff/vLJ1kge2aP5N+aQV+xz5i41cWeO3/GKu5v8Zm3n/jvv5jLix+B+dl7+G15ROsZ/8RhyV/48qeKZxZ+gbnVlngseOP2K/8TywXWHBx5585sMACh+1/Y9UkC1x2foL7zk849v2vubTtW2wWTOD88vc4veB3nFv1FvYbP+D8nql42i7nRuQpCrK8yUz24EFpNA/Lo4mJPEX8jVPE3TjJ40dhiMRFdPdn0TWQzZCkGL3+IWrZPYTdefTVp9FVF0hF4Q6yk76nLG8L7XWXKS92IO76flqa4lCrH9PRWUlPXxMi2QDCoXb6BM+RaxrobCuhtioWeXsubpbfcXHnV5zb9AW7Zr2L55HVHF/8N1Z8ZIHNso85vWISB2ZN4PDcj7BfM51VH/6GXXM/wmrZFFZN+j1HFn7Kwdl/Y+6bFpxb+SVXDy1j3/dvEe+xEx/r+RxZPQHLFe9wdPkEzq3/HOtF75N0ai02s97GYclH2Mx9hyMz/8iphROwXfI+h2e9yfGFf+bUkrfx2jkF711fcGjGb9n1ze9YO+nXOGz9Do9Nn7L/Gwtctr1DZcJ6Wu5upzxuPqWRy3iacAj3g59xbttHbPr2VxxY+j433HZx0307Bxf9kTVfWOC2fyYnVn1ChMNWiq47knfdkZIkN/LiHclNuEBBgiN3C/yof5lBaqIHXg77yYi6TG/LfTo6HyAa6mRooJWhgSa626tJiPHhwtldDHRXIh54hExRx+MnGfj5nMTH3YprQXZcCzhJ6g17YkOPkZd4llDf3QQHWJKc4kFdYzEDwnpE0k7aO+tQyRWjlZ6acVfF2PA+NsCPuQKMoyKFRqUej0FoVerxuk+VQjleBWoWBTTjMYgxscIc49Bj0g+POhH0/9ImMjzKmxhr2BhzZ4w1epirSHXjM7lpVBjRjwI0DTrzZ8cAmCbDz8er4eFxKOhYLalBqxuvJR3jcoyMVpWOuUhUcsX4M2lHn10/DhrVjKYLzC4Ns3ihGY2sjIxyMEYZFf/zetjMY1DJUcnE4+4Ko1b1L0BLs1NBO/qQWnQaNSatnmGdnmG9bjQuIUOvljFsUDGsV47HHH52U+h+0fKhH3ca/LLJ45ev//8cFeaYiHFUkPhXoWLs2hjHYmy/H1+/Gn+GMT6EWUBQj/Mqhk06dBoFBp169Kz6hTAxBs38+csdEyfGXBcalQK1Uj4K3dSM1pGOOUMMo2tpxgUNvVaNSaPklV6LUa3FpNGhU6gwqOSoZQJkom56eu5SWR5MTOgOvM9PI9p3IXHBa6gotEclzEImeIBsoISitNP4O84gLXw1txP3kBGxhQj3JWTf3Ehh2g5uJW0lM3k/sRE7cbL+Anfb9/Fz+BPJYSuoyjtMtM8sApwmc9N/LuGXZpAUuJK86B00PElBJXiOuPsFKsFLyvIDCPbcwBXnJaSE7aG+MgZJcxa5EUcoCNtJe6EdcU5fc9NxMgVB8ykN30B3qQMvck+TH7GD0lhLsoO2cjdiL7UpNrSUB1N39wpt1VE0PYlkqCMDQVsag80pqHrzEAmq6G3PozjLgYIUS6rvWNP5zAlppx/38w6SG76WeN/FlCQcpiLbGXHnbcQ9TxH0tCATDtHc1krf0CCDEgkvmlto7+2nqa0ThVxDc1MHCoEAcU8namE3grYahO1VaAafoB18QKjHPpICLClK8+JOcRTPqtPJT7vErZhTZCacQywoQ6luRCJ5Tm/3fWSCKsrzfajIPMcNj4VkBi2nJO4o/jaTeXprD+XJ6+mqPc/9gp2khk4l/vI7lEStpiJtHw+LztJcF01zYyZtTWXIBW28VsuQK1roG3jEgKAcjboKYX8O7c8j6KgJQtwQQU9zJt2txTQ13qGju5au/gbae57S0VtF32AVvc3FPH0UQm3dFXoHcmhvraK9qZ6e9sf0dRYy2FJNb1s9rY31vKi6R0HsFcrTfel4nk53ewmSzkSG2uMI8V1OdNgCYsKmkRDyJUl+00lwm0XWzf30NVynqsSf1hdZ9LRX8Px5ETXPC2hsu0d7Yy3tL5/SWF1FS00l3S+r6Kov415xJDLhA7rrb/PyfhrN99MZelGC8OVtBhvu0PI8j/6uCtqqC3iQG0Sc/z4eZLhRnRNKU8UtRB0PGeiooCTrBu115Qy0PUEpaOLFwwIaqksQdNTQ1/KYh3czqH1QwGDbMxqry3l0N5/qshJ6GuroePGM5zUFFOREM9D1jPyMG5TkxHMnN57yokRK82OpLrtNya1Uau7dprIoj7zkeLLiY8iMu8H9wlxqb2eQHOxBWVo0daVZtFYV0VCeS1VOPA+y42ioyafmfjqVtxOpuX+Ll08KqX2Qy7PKXIozr1OaF0dNRTaFGVHU3M+mNC+Otrp73M2LpTQvjszEqzRUF5ObGkZBeiTJN3x5+aSI8sIEHt5NI/7GVbrbnpJwI5AnlTmUFsRRlBlB4a1QirPCKciO5tH9TPIyr3G/NJWKOykU5lwnMyWU3IxI7pcmk5EcREKMNzkZYZTk3yAnI4y6p4XE3/AmO9qHF6XpPC6IJyPSk5aqPJKCXakpTuJOShjlt6J4UphA0/1sytIjaarM4V56JEUJV8mI9KT6ThIVWVFUZV+nNCmY+jup5N3w4X5ONLczwqgvTyHp6gUqsyMoTvDnccF17mWEEB9wjvxYb4oSA8iN9SH7hhf3c65RnhVJQbw/BfH+1JTEU5h4hdxYHwri/UkMuUhSqDP58f7kx/lRnBzInWRfcq67civyIs9KYvCz30N5ejC3IlxJuHKOtHAncmM8CHOz4kFOOEnB54kPPEt6xEXiAs5QmhZEaWoQgY4Hyb/pw72MMGJ87SmKD+RxXiwl8f7E+p3hTtIV4q+cISvShaxrzmRdc+ZhTii1JTHcSfQlxPkQRXFeZIQ7EXHJiuxrrkR7niDYzYrEoHNkhjiRfdWRrMAL3E+5ytWLhwhxP0pShDMFib60VN3kVtgWqm+t4FHcRzQkvkeFnwXX91pQdPFThAX2eO39gqoMN/obCxH01KGUSUGk5Zl+AH1nF31VVfyw8gKKrw+i/3IfP8w/Ce+uQfbrOXT9bh6K6ZaIFtpQN9eSkpk7qN5ii9YzHh51gFSPTiBBLhChFgpRCgdRyQQoBgSohSI0IjEaoRiDVIZWJEYlEJrPQhF6mRytRIJaKEI9ek0nkaIVS9AJRKgGh9DJ5ajlMpQyKSqZFJVYjE4mR93RwbCon6yFm/hhynb4fBOqP89F9cdZdE+cj+Sb4/CiG1VfH6/FUiQKCRKJhFcCGbJ+AWKFjGGtipe5qbR6nuP2Nx/Q9pc/IvnV2/zjj9Np+3YNwf/1O2rn/p2mWX+ibdvbCI9+wJD1h5Ta/ImnYZOpi19EbcY+KtPtCPPYiYfdJjxPb8Hp0Aq89i3Hfu10PPbMx2X7TFx3zsRuzRRcts8m8OhqHDZOx+fgEq4eX4X7njkEHF2Mr+X3XD25BB/LObjtmI7nnu+4enQxjhunYLtiIkFWC4mwWYHjxil47p2O36HZnF39CW47vyH2/CY898wiwHIh8Q5bcd75FYEnFxDtsAbH7V9wae80rlovIurcavPPJ5bgeWAWHvtm4G/1PVeOzsVx2yQctnyK58FpRNtu5tyar3DfMQev3fPxP7iES9tmcWnbLDx3z8N9zyx8LRfguGUqNisncsVqPl4HZxF2ehn+Vt9zbvVX2C2fjNPG6QQfXcX5tVPxP7iEq1YrOTrvQ3ZOfZOLG7/F/+ASzqycgvv2OVze+T0++xZyaunnnN8wjcCjq3DcMoNz67/m3PqvubBpOq47ZnN+wzTOrZmO08bvOLPqKxw3Tcdp8zd47p2D6/ZvuLxnJraLPiVg70Ic137F6aWfYLfqcyJOr8Fl17ec3fB3XDdOw2XjNM6tnoLHzln4HVrE2fVfcGnvHC4fmo/zlql47Z3FmVWf4XtgHpe2zeDKocWcWDiR8JNrcVo7hYvrvsB5/Zf4752LzYK/4bd7DuFHl+OzaxaXNn3D5R0zcdk2nUu7vsVtzwyuHJmH86YpXLX8HvuVH3H1yPf47ZvJpa1f4LP3Wzx2fE3EycVcWPcpPvtn4HdwFgGH5+K67Ss898zAfee32K34BPvVn+O0+Svcd83Efu3fsVv1GVF2azk09218D87DeumHnFr8MV47ZxN4aBHWCz/AfuVn+O+fy4W1n+Oy6Qvct3zD4Zl/wWPrN3hun4Hjmsk4rpmM68apWH33FnZLP8Nh9RdYzZ6A3955nF81mbCjK/DYPhPHdV/isuILnJZPxG/nl7humMTFtdOwXfwV/geW4bl3DnbLJ3FqySdYff8el3d9y4lF73B84Z85v/5DTq94G6etk7BfP5Gz6z7kxNJ3cN35BceXvIPjlr/jsv0Ljn/7Vw7PeJfLe+Zgueg93A99y/7vf8eR73+L167PKPBcgs/2CVxY9iccF7+H1ZTf4jz/Y7a/bYH7ws85M+0tzs/4iLPTP8Jr5Zf4bvyUKzs+4vKmv+K+/gMubPoLzjvex279O7jsnkSw9Tysl7yL986vOT3/bWwXfcTV/XPx2PB37Oa/jdeOqZxd9zkn10/hSW4gEvELXr4oouZxNv3dj+hqvUfF3RsE+Vlx1e8IMRFHuFt0ibq6QPoGoxDL4mhoCKLhRSTVlcFU5F2iKOMARbeWc69wKQ/vbqW0YD/lJaeJCFmHTHwPleIZg4KXSGT9DAq6kcu66eiqpLgkjNLSQGqqwqmvCsHj5GzWTLXAYdfXXD27EdfDy4g+tZLAQ/NZ/TcLPLZ9R8iRVZxZOgWXDd/huX0BXgeXkOpxhDR3Szx2ziHOfhuXt83Eee2XuG38mpOL3qY2+Twp7hs4vOj3uO6ZhP+RGTis+4TL26fh8v0n2E59h6idi0g4tBa3RV+Sbr2TkK2LOT/7c67bLsVzxxTcN3/KhZUT8No2mQtrJnJ593Ts1nyK9ZzfEGr5LY5r3ify1FSacveSfvkTWrO3IrxrheeOv+K44R0ubJ7IkcXvcvnwPJz3fIv95sl4HvyOo5smYbVxEqEu20kKOsGDbF/iAw8T5b2D0luOeJ9bQkdDMn09d6gsjackLQy/C5YU3ApAJHlIX08rWrUYpbyfRw8KKci5ySUnK15U56MQ11F+5zpuF/cRGXweT9fDFOeGUV2ZQGnhVUpyvClM9yIh2gF31/2cOLGBykc5DApbkEl7MWilqOQKM3NCqRoXJMzOiDGxwSxMaFTq8XYMo94sKIwJBGMwy7HGkF9WnJpGGQ7jDItRXsUYIPOXEMwxYKVxlDOh1+rQqnRmzsXowG/Q6RkxmUZNAOa99aP7jgkP40KFwTD+bK+GR8zuitF7HwNp/l+hYsyBYW4K0fJ6ZGRUSPnZMTFWa6qUKzAZRw0JBiMqhZIR0zA6jXa0AWVkvCHEgn/+xP+8Hh6PfKjlknFnxGvTWC2oery5YtioH+UzaMwcBrUWk07Pa6OBH4aNo7wHNa9NGoYNynEHxc81o2Ynxdj1n2tGjaMgzP/39S+PV8Mmfng1Mvq+6f9HqDDyesT0L0yIH16NYNBp+MdPP4zHP9RKxSjUUofRoEGvVaLVKMyVpSMGjHpzFORn0Kd2NNKhGneW6DQqVAr5v9STatXKcefFmCAz5koZE3jGOBpGvc7M9FArMai1vDKY0MjNFbFyST8q+QCtLQX4euwkzGszJYlW5F/fQXroetIit3In4wRG+RM0QyXUV3mTFrmOaO9ZlKXtpirnKBmRm7mbsY8I31mk3FiDr+tMUqN3kxWzh+s+s7jq9AHhLl/iY/s30kIXkBO9gvTwpfie/TuP8mwYeB7Ia20NAy2lyLqfo+ypJdL3KDFXLYn230vn0zgMshIqC5wpTT5B7wM3rjtMJd1tGmWh86mJXUFDtiWFwcspCl1NU8EpAm0mE+00i3sxe6hKsORBhhM3fXdQknqO3GQ7HpX6UnXHhxcPgnlU4kNXdxlDgntkJJ3B03EBV92XcDNoA0XJxwh0XcKNgI1cD9pKesIJXtbF0iO4h1DVSvtQK82DPQiNRkQmE1WNjXTL5Ai1etoHhxiSqxFIlQiFQmQyGUaTCuFQC3ptF//8qR9Xpx3E3zhPaoQtfe2ldPU9YUj4lKdVNwn23EmY/35qnsRSU5eFTFGLSdeATvKYmABLKjMucMV2Jik+K8mJPoLfqa+47vg1IecmE+I6kwe5JymJ3UZJxAr6yhwR1/phEKUgFKSiUN1GLruHQfaIEUk1g43ZND8Op68+hNy4XdxJOUBG2FrKkrZSmryWW6nHaGxOoKW/kgZBPW2KLvr1XSh/bKOpN4eOxkxMw7kM/zMJsTobqaITkUjCQH8dBcVuyAea6Gh9yevXr+lsqcPh+BYSQ2wYVj1ALL6NUZFHXvpJSvJPcurkH4kK/5S8lK+56f8+JTfmUlt9juYGX9TKAuSKh0gUDfQKW2jrb0dq0CA3aBEqZMg1clrb69FoBpFJGlFIa9Goahk2dtLXVYlEUINOUY9O3ciQ6AkSVS3q161oh+t4/iKGhOtW3Ag4iLD1LiO6HlSGboSmNlTKXlSKXqSSTn54JUch70al6EUibkcu7eKnH5RoVAMYdGLUCiH840e0ShVapRqlVIlUJsRg0CKVSlGpVBgMBrRaLQqFAolEgkmnRzQoQKdSIxkS8o8ffkSrVCMTiRELhKikEl4bDYzodfR3dWLUqPlpZBijRs1QXy8jJgX/84OeocFO5NJBdGoZP702otcoGezrRi4WoVUp0CoVqBUytCoFutFDKZXwyqTBoJXD//6IeKgX/vkDgv5OdGopKrkQjdpAb+8AGo0GuVzCQF8H/X0tjBilvBqW8vpHA3KFEINRhVwpRKWWIJYMIFcIEYr60OokDIm6GRhsRyzto6evmVc/aBCKuunrb0XY34lOJUYlG0IpGUQm6kevkqBTidEohPR1tSAV9qGUDmLSKZAM9aJRiNCrpchEfRhNCnQaMSaNBJ1MgEYygELUy4+vNAyJujGpRPxkVNLVVMsPejlD3c2oxX3IBV2YVCKU4l5GdDKGelv5aViNViFALR1APNDBa6OCrvaX6NQixIJOXpmUDPS2wP+OIBF2IxP30t1SzQ96EXJBG8KeRvrb6zAohpANdNJaV01/ex281qCR9NJa94iellp+MsrRSHp5WV1O47NK/vlKxWudlNqHZTx/VM4/hrUMdbVSXVFK/eP7MKxF1t9O7YM79LXUYpT30/q8ksdlOTy+l0N342P00m76Wmqorsijv+0prS/u09/2lIbn5cgFLUh66ml5Ukb13WwaHt+lu/kJ9bX3EHfX09vwiIGGO7RWXaEydSXlN97nQcSvaUv5M/n2FjRcm0l78h6SnBZx56YNwtZ8lOJGRIIuRp638sw0iFQmQCkdJO6LlfzPN9aw/hLD044i+2wb9b+fR/d7a2GFM/9Y6czr1a4oljjQN/cU7A/i5W5neNmLpl+EbEiETipFLR5CIRtEJ5Whk8rQjDol1CKxWbQQSzDKFWglUkxKFUa52VWhFonRSWUYZOYYiE4gQj0kRK9QIBUJUSrlKGVS5CIRGqkUqVrET21tFE2YzchbS5G9N4efPlmCyeJTTL/+ggcfbYL2IYxiMZrufkQKGQKpmFcCGYruAf4hUkPvEJGLFyPetIaBP/wHr//z3zG88TtUFn+h/qOp5E+dSNfSyTz5yIJH696gdc9/IT42gYyjv6IpaxWPktbSV+1F8+Moyguvca8gnsd3Mrmfl0xFRhT30sKpLrxJZVYYtbdvcic5kNKUEPJj/HlxO4OH2XFUZERzNzmUgptXyL3hQ19tCdnRl6lMj+Bx9nXuJYdQlhRMde4N7iUHU5MXQ3qwC1W3wqktvElFaghZ4W7cjr1CXpQ395JCKYj2ozDel6J4PwpifShNvUpRgh9ZUe7czwwn5/pl4q84cScphLvJwdzPjCA55ALZ0a5U5YZSnOjJrRB3Ht66TnVOLNU5sRTdCKAy7Rr3ksLIj/IlM9KLx3mxZEd5cSvCnTvJQaSGXqQg1oeytKvkRHhRdCOAu/HBlNwMJCPYnfLkcK6721GeHEFVRjR34szvPc2LJy3IldxIH4pjArgV4k6Mz3nuJodRkhBMQoATOdG+ZF3zIjvKh1g/B+4lRRLv40R+lD+pQa7E+zpQnhJKVrgbCX72JHo5UBjpS1G0H9lhHmSFu5MY4EBKiBO51y+TddWDqpQo8iJ8SLniQkbIZYpuBpEQ4EycnxORrscoifUlNciJW6GXSAty4W78VaLdbCm5GUSylz2xl05x97of9+OuEnR6P0URnuSFuJPifY5oB2tSvJ1I9L5Ayc1AYjzPEOVqTarvedJ8znPN0ZLrLkdJ9rblhstRYt1OEGS3m4BTO6iI9yfk3AHcj2wg1uMU4ReOcNPtNEk+5wk+exifE7tJunKe4AuWRLmdJC3YiSv2+wiw30+I42F8Tu/iTrQP0ReP4XV0M6m+Z0n1PYOn1Xri3I9zK9Aev5NbKb7mQazbSbysNnLnuifXnY8SYLODJC9bYt1OEWS7l/DzltwKuECQ7W4iLxwixvUobpZruLR9Ppd2zsDXajbF4dYkuB8h2G4v3sc3keR7kpBTu8kPciT24hFinA6SHWBL8OkNJF8+RJr3YVwPLib9ig3Rzvtx3reYVN9TZAWdI/D0doJsd5DmeoZQ6z1EORzgxLov2L3wLaJd1+F19BtinJdx//oOwk9NI/TkLCJtlhFydAUZLkdIdTpCtM0Ooqw2cPPkPrIuniPi+G6und1C0OmlBNguJeT8BrxPLSXpiiVBFzZht3sGgfabiLq4hwtbZ5HlfRLvg8tw2z2fOMe9RNvv4OKu+fif3kK42xF66woRixtQKFrp7X6CoP8pWmUzgt5HFGSHcDs/gmsB1hzcOYWEm7u5V2pNYf5BstIPERqwlROHZpIQvo+Hd05S93gvZQULuFe4mpjwudxK3kFR3nGk4vvIpE9RKrvo6mmmq7uJrq5n5GRfxclxEwGB+zl/ZgkxoYex2jqJvcs/4MrZjZzbuxAfux1c2D4LL8uVxLkcxXnnCjwPbCLEZj8e+9ZzYetS/K23sXfBJE6uncEN58OcWPk1jjvm4bT9e/yPrcVh4xSqbtpzbtNEHLZN5PCyP3Fh55c47pqB/dYZBO5ZisfGOURZbSLq6FYCdq7m2LeTiLTcSdDuTVzYNROnXTO5tPs7zq2fQtCxJRxe+C6WS97Fcc80wk8vJtJuHSeWfcZNp43UZdtQFb+OOyHf0VO4h7KgbYSfmIH73q8JsFnBrRA7Aux3cHjt1zjsX4LtkWW4ntlCapQzpbeCuJ3qTUWmN6GXthAXsJeLJ75loCODrvZCHlek8rwsg5LkAFpfpNPYnIJE0oJG04VU0kRudgRpKVeIi3GjojSGB+VxXDy9jqRoJwK8j1NVkUhPZzkDvRXIhA+RDFYg7X+IqO8hsTc8ePQ4F5msA6mkB0FfOyqxAJVcgU6tQSmXjw/jSrl8fOAfG9jHRAxzradmnONgHtrNDoyxwV+lUJrjIhotr0yvGB6tItVrDLwefs0r0ysMWiMquWo8uvFLkcKoN5iFkGcJsKIAACAASURBVNGB36Q3oVWp0ShVqJVjzSOaUfajcVxYGBMgxkWKXzhANErVuCPj1Sh/4pVp2BzNGHVvDI/yKQzjrSc/rzcWaxlrBTHo9IiFIjQqBSaDjh9GXqHX6ng1PDLqPjGNOypeDY9gwf/+Dz+OGMfjHgaNEp1KPl7POSYy/F/OwlicYcRgxKjRMWLQ88qoZ8So5bVJy4hRhUmnGG/nMAsHunEh4mdGhJZXw0azO2Mcnvkzx+JnscKAXmuGUo6t9ePrkV+AOI3jEMsfX4+MOypeDRt/wacwr/V6ZHhcfNBrlQwbtRhHXRUmo/mayaAZFSt04wLFGJ9jLJ4yJj78Mh6i12rGr425LcZcKT+LM4ZRsUKDRinBpNeiV2vRKJTo1Rr0agVKuYChwTaqH2Vx1eckEZ4HKE08T2uZN2mBm7Da+AdyYnbS+OQ6RkkhpbeOEe7+LVcufMrD3AN0PXWj7p4Dd9KsuJ9/nNr753h0+zx3MuwpTXcg2mctyWHriHb7muLYtdxO2EBW1HLCLn2D//mphF6aT1n6SfLiD9NcGcaTnFCuOVuRHepAoP0m0oNt6X6cgbD1GuUZx7mfZMnT5APE20+m2Otboo79gcLLn5EfOI/yaysQV9jRU3SMPL/5pF2eQ5zbbBI9F5ATuIvw84vJibTk1rUjRPnuIDvWlszrpyhOcqKkwJ+aqmu8fBTJ4xIf0iKOkxBwnFCXQ8T5nyPlhgOlBVd4+TyOrt5cekXFdCvK6VJXMfRDPc3iGrqVL+mRvkCkbKKp7T5CaSM6Uy9DkgbE8h46e14gkraiH+5DKHyKTleP5+V95GZ7Exd8nAdlMcjVrTyvLyI1wZkgr90UZnnS2ppPn+AeQuF9hnrv0FOfToT7NpID9/Is7yKZITvJjT2Mt/UXlF7fTor3KsT1iaSE2ZEf7UxmwGnKrx2nPOEUDwoceV7jh16fjUQYQ839czwuseFOxD4KQpZTFD6D4vDpPE3dyKP4Tdzy+5pYt3eJC5tHaeFJ6pqu0ya6S5PwLrWdaaRknaL4ti0VObY01Z6luGgT/QPRqOR19HU2kZ7qj4/fOnISLqGSvkQub6ertYIQjz0kBG5D1RvHj4YCmmo8uR64mjuZB3lQsIOmqs1Euv+K666/4VHSbKryN1B77zCK/mhGNOV0d5bRN9DCoFjIoExNn0TIgFSMRC1DKBugs/sFWk07YsEjWuuzUKhqkMkf8+NPLQwOldLSmcOPNCN/9YQnbYk8qAvjRpIlxbcvkBhnzUDPPaTKVnoUTbSq6lAq+5BKOlEq+8yHohetVoBc1o1C3oNS0YteJ0SrEWLQyRk2apFLpGYl2PiKYcMIIqEEhVyFyfQKlVJHZ/sA7a2DyCQm5BIpRp05a6eWK83/cCvMdVRKmRyVVo9Kq0NrMKE1mNAZh1FqdKh1BuQqDUad+Rj7Q6EdVdZ1Kh16tRmmZNAaUSs0vDa9Nqvl+mGzZU9rRKtSj9vztCr1uH1QO0qZlsuN9PWKGRqUotMa0Wg0o0q8BpNejdFoRKvVotfrx0UYtVqNXC7HZDKhVqvHz69fv2Z4eBiDwYDJZMJoNKIzGVFpNWiNBnRGA4YRE1KlAo1eh/HVMD/97z+Rq5T0Dw3S1duDWq9Do9eh1mnR6HUo9FpUBh06nQ6DwcDw8DA6nQ6tyYjKpEev15vvWacbv0+1Wo1er0elUo3fr0qlQq1WYzAYxtcymUzmvbRaFGoVKq0GnUE/ftYa9Gh1KrRaJXq9Bq1Wi1KpHF9frTZ/P3K5fHx/jUaDWq1Go9GgUCjQaFWo1ebPKJXKnw+FmiGBCJVCiVqhRKNUoZDK0KjUKKRiVAopSrkYlUKCUi5CpZCgkAlRKcSolVI0KilqpQSdXoFYMohaJUElF6FTy1DKhSiUYmRyIaL+XnRSEQPNT6jIukRN3k4eJ/+dJzG/pyvzLZ4G/pH7Xn+l4spsmjKOkxW8gydFPqgETxD21GHs6KBH0UP38BBKxSDNt3JRT9yLYuV51J8dRDn3NP9YfYmm9zYwMvcsrLyMeMpRNHMd0S50gfWelM07BA39aIYkKIQS9EMiVEMDyBUClEJzy4Z2lC8hFwjMrRtCEWqxGI1YjFYiRSMSY1Qo0Y45KaQy9DI5OqEYnViCWiJBLZehUypRicWohSIU/YOI9GIGbqbxw7eW/PD7BbS+NY2h977FZPEh/Mc0uJLHP/vFjCiUvO6TIJZLGZJLMQqkGIZkDA0NYerqZsjvCg0TP+Z/f/Wf/NPCAtUbv+bFn9/i4VefUrJ6Eg8Xv0Xr8t/zbP9/M3j2QwZPfUDH9Xk8ylhPQ5kNDQ980YgeIh1qRCzoZKivE6VYgFDYhkjYgkDQgFzehkTSzJCgif6+RpSKQUSCIYSDAvp7epEIRfR0diAcHKC3u4OBvm4kA/0I+3qRDg4gHxIgGehHOjiAsLfHfO7rYqink6HeLoR9PQh7e5ENChH29qMUSRAN9jE00ItUOIhMPMRAbxeDvV0M9nUjFQ4iHBQwNDCIeEiIXCJELOxnsL8D4VAXUkkvQ32tiAbaEfS2IOxrQzbUjXigA9FAO+LBDrraOxjs60fQN4BIMEhfTydDAz309bQjFPTQ19GAStqPeKADmbAb8WAHSnEfksFOVJJ+hH1tDHY3Ix7oYKivlcHuZoR9bUgGOxH2tdHX20xfTzPCoU4G+lsZ6Guht6eJgb4WhgQdCLrb6O9oor+jCdlQD+KBDsT97UgGO1CKexnobGagowlBdwtKcS+igTYEfU0M9TehUfQh6ulgoKMFQVcb4r4uBjpb6Wqup6+jBclgL4LeBgZ7GhD0NtLfVY+gt4XO5ucMdrcg6GlD0tNKX9MLpD2t9DbWIuxoZKClDnlfO31NzxlqbmaorRVxbycdjS9oev4EYXcLyoFOxO1NdL18jLirAWHHS9prq+ipr0bU8ZK+pqf01D+h9XkV/a3P6W99QWN1JX3NdfQ0vkDQ3kxfcwNPH96ho6mawe56uttqaWt8QndrLe2NT2hreExLTSWDrS8YbH1O45My2mvv013/EEV/I63P7vG0opC25w8Qd9fTVf+IZ/eLaKq5h6D9OU015byovMNgy3PanlXS8OgOLx8V0/nyPi3P7tDwpJCQi4fJjDpHQaI9jY+v8aIylp7G2zRUZ1L/NI3mqiJ6astpelBI+5PbNFUV0P+ygsYHuTwvy+Dlw2Laaitor71Pe20ljU/KaHv2gKYnFbyovENHdSltj4u4eyuYqCtWxIcdJuXaHq75LqMgYTf38q1Iub6NzLjDNDyOoPtlOq3PMqirSqY0N5RHReE0P8rleXkBjU/u0t1yj9bmPErLrlFXn0fjsxKeVmVT8zCLx5UpPKtKpfFxJi/vJdNYmkJdaSwN95JoLE+jpTKLZ3eSaHqYRXNNDgNtZbS3liIaqqatpQSZ5ClyyVN06kZkolrK78aRkxLGvaJw7ha4kBK3h8vO35Jycz9lBR40PEmgpSaEl4/OU3l7HSF+fyH15nRyUtfxpNKegpyjqFWPUShq0Wp7kMr76Oh6ye3bCaQmeZCV4UpFRTQ3os6Sl+7FzRA7rl46RHaMOz21RdzPjqIwOYjy7Bu0PLxL34sanpfe4UFOJg9yM6gtzedebiJP7mbxtCyb5/fzqL6TzqPiZKoKEqgqiCcp6Byx/tb4nVtP4lVLXpaH8LwsgsaqZMqywhhoKCLYzZJnd2OpyAqjpjiOutJUGsszeZgdw5O718mLv8yD7FAq0gKJcjtCRvg5UsPPcNl+PSUJLjzOi+RhThRlqd6kBO+io8qB4ugl3I9fRVuJJ7cC9vIk15OKbD9yE70I87WjJDOKvORwCnKuU1OVy/OHBXTX36fmbgqBzoeIuGxJceIlPO2+51llMO3NmbTUZREbdIaH+aHkp7shFJUgGKxArXrKYH8pOVleRIVb42i/ir6OHBJj7Ei9ZkdqzHkelEUhlVQjkdQglVQj6L3H88eJVN29SU9rGb1dVchkLSgU3cgkPQz1daCTS/4fJoQ5BjJ6jA/n+lF3g/n/gAatbhyoaXZEjEU1dOMigWmUFaFV6zCNNWKMtn1o1bpx0KZptE5Uq9aMOybGnBnmz+sZMb4aFxTGIiE/8x4N47GQYaPpX9wRY/GPsTjG2Hs/jIyuZzTxw6tX6DVac22p0YhGpRp3Zhh/IaDoNFpGTKPOjtFqUjO7wzxHjzlDxn532DCMVqUbj4OM15OOuSnMtaJydCq5Ga6pVqFVqxgxGcf5CmPRBZNB//8KFQazo2JYr8SkHxvcfx7azUP6mGhhQK2Uo9dq/sUFoddq+PH1CCaDjtcjpvHBXqs2f/6HV8OYDGbB4efqUsM4G8Lsuhjm1bBx9Hd1oy4Os0Bi3ss4uqYck1GLyaBFo5IxbNKh1yoxGjQY9D8zJbRq5ShUUzMuWui16nEXhVqpQCmXolEpxhtBTAbdeFPI2Peg12rG3SFmV4YcvfbnAcasNqmQywYRCTspKrxJwnV34oPP8CDdA3VTEtXZZwlx/o7ksBVUl16mvyGMu+n78bH/iLgrM7nh+x1+Dl9w1XU2OTF7uZN+CGFbEI2PPHn54CrD0gfIeosI9d3OTb9F5N/cSkroSkIuzeDisY+4ZD2ZjMhdpITswsv+S8JcVpJ25TjBdluIcNjK7Rvn6K9OQdN2j7KMY+RG7aA67ShxDjNIOT+VmJMTcF1jQU3kbAbvHuVx9HJuOX1OrPW7JJ2dSIbbNApDlvE0y5LmgvM8SbOhNOEYbQ+vcjftAsXJToS57yE1zJaY8GP4X9pIlP8uXpYHI2y8xYuyGJ6XpdLy5DaNT2/xuOIGHS23aGyIoW8gjZfNkWTm21FdF0RtfShCcSZqRSHSgUzUwgKan0VzN8+N+qfR1D6KQSYo46eROmTCMqSiUpTyClxdNpCTfYnbKbbU18RQVh7NzThnHM6uIdT/IMX5AXT1VDAkuI1J+5gR5QMe5F3mfuZFbieepjLzPNcur6Uk9SS5kVspDt9Mmt9mpK2FND0uRtbZRKyPJxkhtiQGHKEg3o7chKPUlDnQXOPM8wprUq4tIs9zPs8Tl3D/2sfcDvyAfO8vyfedQ3HIbNJ9PyQp8Euaq47T23CZ6gonCrOOkx63jVtxq4n0/ZLkoFkEuUwkK3E5zx65MtRXRHd7KY8f3MDdbRW3b51BNFBIb+8dHldGEeW3ibzrW2i6b0vXcydSo1eRF7+Vxgo72ioPU1+ygiTP3xF/8dc8S/yOyuuTSXZ7j2eZ2xE8C0DYlM0rZQ+v9UbEAhUGpRq5SIxwaIBBQRc63RAqRQsZyd5kp3qSmORIRWX4/8fWe8fXcRb43tl+990Ld3kXdhd2gbuwBJaywAILhIQECOkkIY2Q6jhOdVzi2HGK7bj3IrnJTZJlyZYlWbJkW82WZUtyt+WiLp0yvddTJJuFe7/3jznnOLz3/eN8njlTnnmeOXNm5vnNr9BxYiNJ+RBxqYELV3bQN7ybnnNFNB6ZS1PLbHbvncLVgQpU8yJDicsk7BhCKo5pjGHqY7hOksCTGM+aaOowE1mTbEbHMuKkAg3fVQg8jVRg4ZgROJgOPFzDLQACoihiWx6xMYWrV5Po+gSKGMd3DFK+jSYnsQ0F3zEIPQvfMbD8AMsPsIMQP50lHJ/A9HxM1yc1cT3S5Hk+aT/ENW0yQYqUl+J65gaZYJzACckEGXw7IBtmCZyAlJfCt318O3JkTuWACccwoxuc4+JZkau0qQdYZojvZfH9NGEY0fYCxyOVMzDKX1fSH7uZ5uOhXNsp3OjyusnI8CiadsIUbiqNm0rjhClMz8dwPXTHRbVsBkbHGBNEVMvGS2cK63rpDG6YxkoHOOmQMJMmnU4zPj4egR/pEP/GOJn0BKlwnMBPE/gZ0qkJPDckDLIEfho3TGF6HobjYroeYXYcJwhxwhA/kyGVHcdPpQtgUSo7juMHBJksbpDCCX28VIgT+FieixOEuGEaJ0jjp8YLwEwQBBHwkQMqgiDA8zxSqRRhGGLbdrTM8XGcAMvycewQ2wpwnRDH8dE1E9d1sSyrAGw4jlMoLcvKMV/MAmvHD1x0XcE0NWzPwvFtXNfCdkwUVULXTIau9dPb08G59s107HuKK40/pmfnJzm7/S9oXXgLbUs+Q/28r2B0vkv5wruo3fwCo+cr0UdPIgtX8RJ99KdGkJN9TDgKdZ+9i7GfvIb29Uk4n3kKvvs25qcehh/M5A/ffRPnm1OwfjAd+873+V/3zmP45aVM9I7gmzaepDEhqLjJBIYjYckynq7jahqOqqIlBTw9km74RsS2CDQdL+dJ4akapiAWWBi+rOLKamF7R5L5L9cnlZT5vWYz0dvPxUnvI3/qHrhrLqPfeIihz/4U/n0S/r89Br0qhihgCBJIPrZmoNgmoWxhyyZX0grD8ihcusyRf/wa3i1/DX/+D4x/4gtc/Oo3KP3Kn9Hy6Be5POVWwo9+SPdv/5qr0z/P8amfY6TiQc61vMLQ2SWMXi5jPBhgdOgCieQokiygKCIJeZS4NISgDhOT+omJAwjKGJImIcgSkmqimQ6G7aFoFrYXkhAVdMvFsD1U3ULRTBTdJJ6UiCVENMNGlDUEWUU1dBRdQ1RkEoKEIGlohktS0IgnFBRZR1F0VNUgHhfQNQvLctE1E1lSESQdUdYRFQNJ1ZFUDUFWkDWV4bFRBDmJostIqkhSSiCpIqIiIKkisi4jKRaq7iKpJoKkkZQUFF1DUGQkTcGwDQRZiOoxFCRVRLc0VENBt3VERcBwjMJ8WZOQVBFJk0hKCWRdjrbTJARFQMztV9ZlRFVEkiRkWUYQBHRdR5IkNE1DVVVs20Y1dAQ5OtaaqWHYGpou4bg6mi5gmiaKoiDLMqqqoqoqgiAUmJSqKaEYIpqpoBoKCTGBrKmYjk1cSGIYBpZlFfat6zqKokT7VlXSXgpJkrAsC1FViItJLMvANDVcU8eydXRdQTdUJFmIIoBtA8NQMS0NUYqhaiKWraHpMooS9c8wDGRZRjckbEdHkhPE4sNIcpykMIqsJDGtKCI4Ho8jSQKe7yArSSQ5jqwksGwFTZPQNIl4YhRRiiPJSTRNwnVNLFtDEARMS0eU4mi6QDwxgGbEUI1RRuO9FC+bTd2eJezb8w6D/XswjU4UpQtROYHudOFZI6jiFXS5n7Ghc4jxKyjJAXRpFEtNkkgkSCQS6IbK6NgQspJE00U0XUBWEshaH6p6CUU6SX/vbtqa3mVf6VOUbvw5JWv+k48WfJvdu59i//7XGBwqQ5QOIcitXB6sY2/dYo4cW4dinkfWBlHMMc5dPsrpK0e4GutiULqEII6g2TFkqx/F6EWQTqFKPahjJzDHutCTxzGFbszEaS507Kf9wFZOt+/iZOsG+s7tpO/8Lno61jE2UEXodmCbx9C145jmaUSxi5hwkQvnD3DhzE7qKqexbsl9LJxzB8XLnmbb2ilsXv4kpcX3MWfqX7F8/v+gfMt3WfLBV9my/l5KNj5KLF6LqnXgeNeQtX5iYxc4eqyCRR/+hs62NfRdO8jVK/UcbtxAbdUythe9Q+uBYqTBY8QvN5NInCE2dg7bSOIYGrqkIMRGsQ0JQx0j8DVGhnsxjBi2KyDK/cSSl9HMYWStn/4rJ6kqX0nNnoXs2T6Dc8c3MnqlhsRAC9fON1LfuIGaA2s4f6GW0dFjSGI3YuIkhnKW5Ohxuk+UMXTtECOXD9N/6gDn2so5WreBHeuns3XtG1Rtn8vBylX0nqghdukAp47M58C2h1k69XM0bvoFPbVz6ar7EHO4DjPeSu2epWxY+TalW5ZSXVbEyPApErHzZEMBXbjCieY9HKkuYtf6WewrmUvRh4/R3rCIlkNLOHZkOdtWvcieojc4tP8jGuqXcPHsTo62rKaxdgHl29/iyIGPWLP4CU53rGV/+Qz2bHmFk22r8ZyTjCWauTZwkGSinbam9Sya8zglq19lw7LJXDq3n+7uatxgDFUfQZRGcCy1wDgoSD5yRpLZ3PPVxyNL8/KPiGVxk1nxcf+KTE5SkU1nojhTNyT0UwUjzWxqnEyYZTw9wY3xGwUpRZ5V8XGgYjydwbOjQX8+LjWbY1Bk02FOdpEqgAeZVKoQP5oHQD4OXkzkZBl/+N1/4eWeG8czWQLXYyI7TiaViqQtuTZk833Ly0Cy47g5oOamyWbOvzIX2VqIP01PRGyQnAzllt9fz/KHG+O4pkY2dAtsinyZZwh8XPLx8SjQ/xuo8MgENpnAIhPaBVPMm7IOP0c5ySM6+bpSubjPiFGRN8LM+0nkGRiR/CNdcC296XcR5KQcqQKYEdWTT/zIsxj8gvwkHUayj+vjaVJh5FcxkQ0jb4pULsI0x6bIH4dU4BUMQvNMisBzc2CFWQA1IqToZt/zfY1kIjdlJEFoE4TRGzzP8zAMAz+wSWdtBGmQS9cO096yjaIlk6la/yo9tbMZ7VrA6rm30lB2Dy37X2fPxofoaZrMlkXf4KOpn2HVu7eyecntFC+8k4O7nmT5nK+yY+1PON3+Nnq8mrTTw+hQA+fO7aJ62zPsWPMQi97+DsvmfI/StQ+x5r07OHN4HjuWP0Z7/TRWzv0l+zZMZffyyVxuXQnBEcT+rRw7NJcdq37NpdZFnNgzneolD9NW9CRdJU/Qtv7ntBf/lMMrvsf2Nz5N6aufYu+bn6H1o29wdM1tdJTcz9HSR2kqeRTtymrsse3osQpc9RC+3sGFrnLa6jfQVDOPipLX2V/2OpXbX6KpZhZCbD+61s7wSBP7dr9DbeU7lGz4LRXbnqN+z2QaKiZxpu09TjS+Tem2n3K283UuHp+KMbCClj3PsOq9/+BU6zs0173G0erJXO38gIHTSwnkKtJmAyn7EPsrp1O+8zW2L/kpbfWz6OnZTFn5HPZVzKWlcTmWeZogM0rG78BVmrhycj2bFj7E3qJn2b9lEle7VlNa9DTdTR9SW/wkjUW/pnHzC5xoXIsuXsGQxtBiw3Qc3sjaBc+yZeEzbPnwEQ5umkT1+sdpKn2Wuh1PsPe977B95n9n7/w/o3nNP1H+zpfZPfc22rY9RmPJnfR3PMOFxsfZs+ybnN73axo23Ebr9rs4vucXtO/+KYdLb6e54mEOV72MqzQwdK0CUWyio2MT8+Y9xbrFt6Mp1aQmTtPcvIzFc2+jbuuDNOy4h+ptP2P/7rtRhhYxemYW+zf8B+27vs2+5f8vrcVf4sCSz3N+w2fwWu/h3PYfc3LXrzF7S/Hjp/BVAUPUSSdNrJiCp+UGep6BH8pcutjKgnlTmDX9PrYUv0nJ5qnU7HufvRVvc6J9BdVlU9ld8jIHyt9i55bnOdS8ACd7CT0UiCsShh0N+ExXx3QNDEfD9kz8tItqKlhetEy3TMJMGsO2kDUVxdAxHQMvdFF0Gcsy0HUZzZKQjCQj4ijnrl7l7JVBzlwZJS6OIOsCui0zlhxCMUV0W0azZExXRTUkVFNG1kVsP98eHcvVsT0T09VwQwvdjh7eNdNA1lQM28J0bJzAwvZNLM/ASzlYnoHtm+i2im6r2L6BbisYjobhRN81S0a3FZzAJKZKKI6J4pjonoPlu9i+F9Vv2/hpFze0MByVMOtjuhqGo2F5elSf62O5HobtoOommmmhGRam46JbNqZj44chtutgWCaGZeKnQizXQTMNwkyaMJPG9lz8VFhgU4Q5JoaTDrGDiDFhWVaBQeGEPl42heOlsN0AWTFQNQvXT+MHGVwvhWl52L4X9SnwcVMhlu/ihH7URzc6p9LpNGEYEgTBHzEkLMtCd6zCdobrYPkeputj+ano49g4voflOFiOg5s7drbrYNgWju8Uljueix8GmLaLaXtYToChO5iGi2P7fwRMeJ5XYG/k2SCWZWHbNqZpFlgtmqbh+z6GbaFaBrptYTgRa0NRFGIJCc9NMdB7gSP7lnOo9DEuN97B1Zov0rLyFi5u/wca5n+Cspmf4cTWBzhX/RLly+/jUstKfq+fJp4e4MbYZWSxl5jVj564RnJLBeZPpuL97G1in3+Q4X/4BQOfvh3l1gdJfOMhLn31PsQH3iT2q+l4j86DE6OkR5JIkkSQVLkxKpFVZGQjga2qeIaBo2lYioIuCniGgaUouLqOr0UARcowC0CFLUp4qoYjK1GpKBELQ5LJqgbjgsofBB0Ek0uPzsJ5bjHGN57n+o/fRLnrDfSvP49150w4Ocj1vjjJ0Ma3HOiTCSQN1bSwJQNJVPmDrnNdc2BQ4sCPH2Pok9/F+fNbkb/7Mxpuv4Oex77MpV/9EzW/uIWeqf/I+ec+yfl3vsTpnXczUP0bTrXOIHFtK4n+OhwtktPouoooitH/WZfQDRHLllG1BJouoqoqpmFjmT6GqaKqEpomF84HRVHQNC2a1rXCtcmwLURFRjX0wnfdUlFNJTonvWh91Yiua7bno8kKpqYTuB66oqLlPrZp4ZgWtqPngDC9cA6qio5teVimi+U6hX05vodumaiGjmYa0bQSDcwNw0DX9UKp6wqmpaGaBpIaAR+6ZRbar5lGoW+GbaEaOpbroFsmmmViuQ6W66CqKq7rYhhG4b9hWVbhv6GqatRmVUXTDCRJRdcskgkJWdJRTRtR1VANs7Av3TRRVRnDiAby+f9fHlwwTRPTNKN+2DqqEfU/36boeuhiuT6SrCGrBrYb4AUpbMfHcjxsN8D1Q1wnxHUiBp2TCvCz6YhJZlkYhkEqlSq0IQ9S5tthGAa6oaBqUlTm2vZx5paiKIXrRR4gcV238N3QXQzdxXVSaKqJZUYsNMMwom1tDy9Ioxk28YSIohmouoXt+EiKjmm4aFoUJyxJEooioGpJFC2GrI7StHcnNbuXs6V4Ch3HVjIwuB9ZO46sd6B5x5HkUzjuFUTxLJp2DUUaIBnrRxVjxEYGGBodi65ptoUTOCiGhKQnkfQ4shkjqV9Gsy8h+qVRagAAIABJREFUiG2cP72B5rrXqN31AMUL/5XGsttpqnmWrqNvU7rtKSrKXyGRrEHSD1NRM5eVRS9y5OQKNP8MSe0avX1nKK3cREd3A7193fQP9zKSGOTy4BlOnG3g3LUDdJ3bSV9fJYmhGsShGgylCV06wvCVGkrWvcGxA8s5WDqN+u0vcKT8Oaq2PMmxhrfYX/YcLU0zuHypiFi8BtXoYERow/9DAtk5x8VLezjVuY69O6Zw4tA8Lp1YSU3p66z64BGONbxF6cbv0932KC11v6K57kXOdM6nYf9bnL1YhGo0IyoniSXOcOXyUWrq1lO8+hWqdk5HVo7hemc4faactrZi1q+dwuGDyxm4XEXGOYnh9iJpvQyPXiQWH8Z1bWxHYzR2maGRs8TifSjaGLYromgj2G4CLxQZjV9kTOhFt8Y4criU8h3vsWHFM+wvn0ZtxSyaahezae2bLF31BqV7FtN79SC6cZorVw5w5nQFF89V0d6ykZbWFRSvf5kDVQtprV1D16EtlBXNZPHcx6jYNpOGqvnUVSzgSM1STh9dTvzSUpp23kPrjl/SVfYoAx2LObDtBTrq38VI1HL59HYWv/cE899+goby5XT1VOEHfUyMj3FjPM7YwFGunKvjuSe+x47iaRzds5RdRa+xZOEDrFnxAHs2P8vCGXcy/+0HWbZ4EjNe/QkrFjzOjqJXaNr7AWXFr3L84BLk/v3sXDuJVQvvZWSglIRwADd7Ckk7xtbN09i44mXWzfstO1Y9y+YVz7Jlw2t0dOxENi4Rl64gqiNIWiJK+8gxKgpxpDmWRN7gMprvF0wv8+kYecZC4Hk59kFYYFLkmRXZVJbQS0UxpTl/iohZEZlkRgaYYQFsiCJEJ7ieHc95ZEQxpJnc8jyQcdN78qZ5p+96ETCRAwvSObBjPAdW5L0l8vKMTCoCMvIgRCQ38aJ25BgX+XVSQciN8Ymo/7m25VM/XNss9NsyzJzhZirnrRHejCf9w41x5GSM8ZSPrcuErolnRV4V0aDcLcgv8qBBPrb0/w+oSPsWad8kG9qF+M48MBB4NxkakdzjZrrHx/0l8uyHvAwk8qIICz4XgedyYyL7R0afEQPjJtsi8JwCS+PjMaV5kCNClXwmsiG2pTExniKd8vAcA981cW2jwIbIl3mgwjJ0UoH/fzEq8jKZj/t65NNMMqkwJw+JIktd2yIIbdLpiHLsOE6Oou3ieCq2KyIbp2hv28JHcx5m97oXKFn0S96d9Pe89tQtrJ73T6x4/3tsX3U7syd/gjefuoWPpn6ao9VPU7v9CUbOrmJP0c9Z/u6/sHr+V6je9QhtjbPpOl7M0NBBRoVmWmpn01g5lfKNT7B5+b0888An2LbsVwSxfQx3F7Fr87PU7JpJ34lSzIEDXD6+hOa6yZw6+TZHj71FZ+MCepoW0de+FrFrE8NHFnFmz6uc2/siR7c/RNW7X2LN039K3dv/RP2Mz1L/9uc5uf526pb+gDPVz3Dl2AyqSx7mYNWLnOlaytXLO5DEFoTEUY4f28Xls2Xs2voq2zc9S0XpC+wuf5624x/S1rOU2tYPaT44l9VL7mP9sntpqJjEuZY5nKybyq6Fv2D7B3exacVXaaz4OUfKf86xyodInJpN067HmD/9K6xbchv1m+9m96qf0Fb5NEcqfsvg6cUYY6VcPbOWVYvup3zFTyha/DNO96xmYKASx2hHjh1CFDrpGzqOkayhp2URFUXPsWXhg5SufIxzrR/RcfBd9u58mdrtr3H5yIcUvf09mkpe4ELnZiSxm0u9rUjCRcLgIkO9dRzYOpvTlYs4tvVtBptXc/HQInasfJzN07/CofVfY8/CP+fo1q9xZN19NK1/hn2rH6G3bRq9LU/Rsv029i/5KhfLfkH76m9zYut/0rz523RV/ZSSpV+gpeoZ4pdL8Y0TTFw/xdWBcsor3+eDDydxon06Zy+s4tpoJQea5rFmyd2snPt1ytb/iKHzM7l0/jUudL/K2MVZyJemEe96ErHrYU5VfJ/65V/ixMI/pWvFp7i2+4ecKn0Q+UwRaaEHTxpBicex+yXSoseN4Hc4doCoyJiugaKOcqWvm8bq1bwz9UFWLnqRLetep61hOWUbX+PQnnep3zmDM40rOd60jLFYI6rfR9KSsIMbhP4fCK0s/kQGN5tG82x030UwVMIb42iejZUKkG0X1fFQbAcrlUKyDQRDxQw9NN/BSRnIVhzVS6KnZRJ2nMvxQU7393Oqf5iEniBpCCSNJKPyGLIjI5giMTWG7MhYjojtSuhmglTawLQFND2G56u4voLsCrgTFqon42RtzJSJ5htovoE3EWCkFSQngeqLWBkNO6vjjOvooYweynjXbWRXwAhV7KyJHirIjoAWyHgTNlKoYoxbSL5C8F8ptCACLczQQ/cczJSG4opYKQ09kHHHTZysgR7IGKGCbBmMiklGxQT9sRGs0MPLpggmslihj6pJpNMBqbRPKuVjGCrpdIDn2ThuxAxIp9MFWUZeqpFOp6MBQmjj+RaZbGRUnA4cXM8gk/Xx0tH1Li8HGR8fL9SVl2eEmTRuDphwfA838HMAj08qmykwQPI3uIlMFtswSQchtmEi6TJOysX0HEzXwQl9DNfGz6Qw3WjgkAeJdV0vlIZhRIMJU8U0VTwvYkTkvUtSqRSpVArbdlFVtbBNHoyI1tf/iFGRHxzlB2KmaSKKSTzPQTM1TM9CdwxMx8TzHGzbJCnpyKLB4NUrXDtVzcn6KZza90Mu7f08XZv+jCPL/pT2Vf9I2cxPc6bsYYab36Jp0xM0bnsN42oNA5nL/O/EFay+bi4aF5Av9XDDFDn7P36GdNdbKP/wc4xP3ob719/B/pt/R/uLW0nc8gX40WT4z5cZ+uU0OJ9EGxyO5EJJDeIaQSyO4ck4moZvmri6jq0qGJKEZxiYsoylKmQsm0DXCXQDIyngazqBpkfSEEXF13VcVSU0LVxR5oZqkR5M4Jy5ysKnJvNfDy9E/8XbGHdM48Zji+j91nNIX3kJSk8RG0tww3K5bEuoogRSiqxsYjoejmojKDqxRB/J0CZpOyRKGxn9zpPYf/Jt7M/dQds//jt1//kn9P/i7xie/jUuffgVep/9W5TNdzPYOQXx+EwudH6IndyPkTyKJvQixIdIJpNopoaoCuiigK3K2JqMrYkYsoijGRiigS6YmGocVRwhcFTE+CCqOIYuJ3ANBSk+gmUr6IaIaclIcgxJjmFaMoqaQFETiNIwqh5HlEcZiw0gK3EUNYkkJ0gKYziKgCnF8XUZNT6CIcQwpTi2nEAeG8JQRrGNBJaaQBXHsDQRU5HQhCSaIBVAgPy5nT/vZVlGURRSroWpCNiajKPLBI6GqcRxDIHQVQtAgyRJCIKAIAgoioKu68iyjOd5BTaErusFAKIAfEgKKddHlxQczcDRDGxVx1I0TEVDl2Rc00KXNFRBRRgTsVUHVdBxNA/XCVFVE0O3btYvK9i6galqGKpG6Pm4lo0qSoixBJ5h4eomWlIstCfPgkqn04iCgusEOE6AploYukM2cwNDd9BUC02zUBUT2/JRkirpIIuSA3SCIIjAFsNAFSRs3SZ0Q3w7QJd1TNXE0m102cAxXQwzusbYzk2ARtf1XJscdFkhsF0sVSd0XDzTwpBVAtvBM21cM01gZ9FlB8fwCdwUrukzOhTD1h0M3UWRTWJjIo4dYJk+umaTiMs4dohjBAgxGdfyo+tlUsAyZMTkMEJikNHzp2mqWs/estmUbHqJ1uYVnD9Xiqq1IqlNiFIL8UQzY2OtDPS1UrVnPTV7tzN47QK6lCApicQScQxLJyGOoppJRHUIQe1D0vtIGJfo7Wuk+cgK9pdN4XjdZI6U/pKyJf9Ce+mP6Kh+nr4T73GmeQ515VM4fng+g1d2UFc9i7Jdr9HUOg9ROYosXeLc6WMsWjCL6sotJIZ7kWPDjIxdprmtitI9i2hoWUldw7scaZrDieYPONU6j96zy0kM7WTo0ja2rvgNxQsepGrdwxwtf5yRY69SV3I/O1ffRm3Zrxi+tpjGg6/R3PYhQ7EaBP0o52JNHD1bSk39Isp3TGXvjlfYsfZxdm/+DZe7l1K24VWqSn7L6gW3UrX9hxxvepra8t+wZvE97Nk1hUMts1GMRuJCG6J8juGhk3R172XNkhco3/I6Z87uIJZsIiYc4kjrKvZUzaalZSmdHSsInGbiQgejseM47hC2nSCR6EeSBhifkBDlc6jGIMNj5zCdYUxnGMMeZHC0GycYxg6HkZQBurtrqKlaQE/7SipLXmL3pklsXvkcuzZOpa1lO7LQxdnuSpob1tF8YBX7ds5l18a3qC1/n9Jdr7Bq6WOUbXqDsvVvsn35FGq3z2L+Wz9nz6ZXaKmZx+DZHfQ0L+JI1WQ2fPBvLJ/6t/Tsvp9Dq26jtvgRzjbN5ELbB1w7tRpjrJpj9YvYumwSa99/mu2lc2ht38ypU3s43VNJ6+FNbFo/lb2732fOjF9SNPcF9m2fRc2+aWzb9GvKih+jafc02utXUr5zPo1VH9HTUkxT5XwOVy2guuRt+k7u4HxLMduXTWLhB3cw2L+d4dhexv/XRdqOFzP3nYc4WDmf1qqFtFTNYtHsuyle/SJHj25G1M4i6NcwAxnNkSMmfJ656vl/NKDPm2m6OfZAKghvpnzkUzNy8/JAQp5JkWcr3Bi/QTpIcz17nfH0ONn0eM67IZNL9Ai5Pj7ORHa8AHjk40Gz6Qy+E0mc87KKKFI0JJvJ+z5mGM9kCuyPbN47Iy9FyYEmE5ksmTDF765fJ/AiBkVeLpIKQm5MXI8YupYd1ZVj7uZlJL7j5tgjfsGzImJ+5CwkMlkcyy7IUDJhlmx6ohCFWpB+2LqCZ+mkPJvQtUh5Nmk/Mt9IBWEhhiWSNPgEvoXvmniuxnjWw3NV0imbMDAJfJ1UEC3LpD2yGT9nWOmSz4kN/UiP49pmwUciz1zIm2zm5RH55I48YHBTX+MXgI3Qdwu+FHlWRcTO8CIAInTJpH0CzyKT86RIhy7pdEgqFRAEHr4f+WS4lknac8kW2BdhQeaRTzHJAy6hb0XHwosAi3z2bP5Hikw7g0LyyU0pTNSXwDfIpiP2RhSRamOZCVStH1W7imX2o+sXONpWzLtv387cad9ixgv/yIynP8GuRT+gaPa/sW7O/2T25L9i2Xtfo77yTQZ763D0q1y7fJRz3Ws5dWIF65Y9wI6V93Bwy6MMHF+KPNpGQulH7e+no3YD+zY9SeO2x7lQ9w6rXv0hjRt+Q0fZbzlz5A2O175F/c43OFY7l2snF3Nk9zNsnf9jjpQ8zWBXEX0dqzjf9B4Xm2bS3zINoXM6nTt+SevG22hd9msubn+e5iW3UTH9n9k7+wscL/4pVR9+hwPL7+LU1km0b3iSw8WPUbbsbno7P0KJVRG4nWh6J67SjRprob1xGTW7Z7K9+EV2b3+TE61FnO7cyakLVZy7XEfb8VJqalbR1rSaFe/cSdu2x2le/zNq53+ftjU/4Ojab3C65MccL76bM5WvcKZxLvtLX6Jk2Q9p3vMEu9fexaYP/4O9a+6hdeczuJc3crXpPaY9+89sWXI3JxtnUrvrWQ7vf53enmWII7s4dXwxtcV3sGPxnbRUzOXw7hUcqliJHz/EkYoXObz7YQ7tfZGjdTPYsvhJGna+j3j1IL2ntnD5chHHT81jrHsbwye30tO4nN7jm+g5sorTrWuo2zWN1uq5xDvX0tu4iH2rnmXbvIdp2jKFwWMfIZ5dzpn6qbSW3UbX9h9zcsXX2T/lr2h44685/N6nOLTis1xsuI1TzVO52LWQof7dyOoxhkYb6Ti2kv17XmTB7K/SVPEinQ3TONkwi9bKqVxsnU/rnldpqZjEnvX3UvTB96jZeju7i25l9/ovcHjnNzlb/QPMnrvRO7/H3oV/Q9OyvyVx8Occ3XInve2LSPS1QdpmXEgiiiKZcYsgLWLqcQLbJbACPFPHUke4dq2bq9dO0ta+jz1V69i+cyGluxdxrHMXrUdLON5ThqSfQbf7Me0Ejqvj+z6O4+A4N7OqvdwNIC9vyLsoB56fczX28D0D31PxXB3XTeC6cVx/hFQ6iR8kcJwElpnAtiQG+nsZHryGbgxjWqOo2iCOE8eyxggCEd8XsJ0Yjp3AcwWCQMZ1BWw7geMk8TwR3xNJpyUsexTLHkVV+/GDBH6QIJ2Ron26Y5jWMEGYxDSHMa0RwpRAGAoEQRLHSRIEMpYVx7YTUb2+hG0ncF0ByxcxvSRWIOKmZLy0ghNKOLnpIJDxfRHPE0ilZXw/gevFcL0xUukkpi9gBxKmL6A7cdy0gukLhe1dJ7quZ3Kf/DU+m3Gj+eF4DvHPFj7Z1Djj6YkIyU87jGddwsBkYtwnk3Yir5CMSyq0CjfViUw2RxMMCzfMj2sWo7cQYQHpz98gw5RLOuOTSnsEoUMq5eEHNplsQCrlFcymMmGqQNHMZ4b7jovvuoWIr7yHSD5W6+NvSSIKZxSt9XFNaj5+y7WdgqTGNi0cy75pRJXzE3EtGzdnaGWbVtQG18O1HRzLLmSuW4aJY9mYms7w6EVEQUZLWPS01NLdMJuuPbfTW/GvXNryaXo2fZKu9X9H6Su3UPfO5xiqepG+A7PZMPdeTjUvx0+2k9SOM6r0YJh9DEgXkIx+rLo6+r77KNe+tZDsf7uH39/yZRKf+zfGPv8/Cf7iL/H/7NMkv/FrBu+eDmcTuKJJKqnxu9gYgRJDS0pcF7Nct3z04ThZ2eS65hAKGqGqEZoGpipjxU3MmE5aDchoPrag46oWiZExVEnG0yU8WcAdHCBz5hLGjlr6Zyzj0kNTid8/Dfu++fDIan73vdnc+MEcvEcWQ9s1bozJJHQJw1DwDA09FkOKjyHLSVxdJRyJc/3yCDGrl37zGteMYZyrV6n/zt3o//Qdhr75ecrv/RsuP/VXnH/qS3Q98k2Gpn6bzpdvIaz9JoP776KvdTrClRIyWhuBdgElMUBseARJVJEkiUQsjqZEb8ZN0yy8xZYUBUGRkXUNURhFU5LIYgzTkNA1AUVOoKlJNDWJaUhIwhiiMIqhi6hyAkWKI0sxdE1AlmJI4hiqnMDUJTQliaGLueVJ4skBFDWGrI6h6nEkeRRVj6OoMSQlmhakYQxTQNHGkOQRFDUqNSOBKsnIgogqyxiqhq5qqJKMpqiokowgjqJqSVQtiSCOoWoRZV/ThZwMYRjLUVC0BLISRzcEZCWOacnEE0PohpgDVxLohoiiJgr1KWoCUZGR1EhOIuWYHXmpi6jIKIaAqMWJSyOYroJmSwhqDElPoNtSgWEiayqypiKpEWstXypGJOlQdBlJEwvSkvx8QZai/egakqqQlESSkoisqWimgagKGI6GYkgk5QSKIaHoErIuIesihiajKiK2qaPKIo5lFErL0BHVRMTW05LIehLVFHMMPQXNkpENgaQ8RlIZQ9ISyHoSxRAQ1BhJZQzVjJbnlwlqjJg4jKwnEdU4uq0hKEkUQ4+YNqaLKJskBB1ZjRg4umVGch1Zis7J3LGVVAVRNpGUSJ6k6BqmY6NZZnSslCRjI6McbWtk6+aF1NaspLJyNuWlr3KwfiaN9dPpbF1Mc8N8dm19i2WLJ7Fg3suUl29geOQKI6MDjCWSyKpBMimiKAqqKqIZMXS9H1Xr5cLIKfbXLKKp7Bmu1T9KV/GtXNrxLfbM/iQntvwnFw48Q//Rt4idXUz34Tl0tczjaNO7VJdNYuOq+zjUvJxYvAkh2cbZM/t4/8MXqKxbS+elauTsBWThHPurVlJZ/h4N+96ltf4d6nc/T3P1JPZvf5Smfb/iaMPzDJ5fTP+ppZSueYD9xfdzcPNd1Kz9Nrs//BeO7/oprTt+xN5136Jh593U7nicluoZHNn3PqtWTqJs12x2lsykdNvb1FTOZ/BqHf2XD3Dx7D4WL7ifk+0fUV32LDuL76e24lmaD86kq3M1VVVzKSv5NWe7V+LaJ7DdawjKFY6frGV//QbenfcbSspn0tS+mmsjtRxqWUXVvg+oq1vE4GAdYXCaRLIDSekkTF9ElNppP1pMc8taBgZqSAqH6R09xKh6DCM8TVJro+nwKs6dq6Dvch3XLh2gq2M7PZ27SMaOMTzQyuHGLXSd2MeVy610dlRzebCG+oPLOFS/lJry99i25lW6mjdypG4NFTs/pKlpG3srV3GkcRNd7VvpaFzGoaqZlK15lPUf/ITKbQ+wt+R+Lh+bhnD2PQab3+DAittYN+XvqXz/65yonsyZQzNoqnyZloZZJMeqiA1XU7vvA9aueJGydTPYs2kuW1fNpGLrAnZseJe1H73C+gUvsXPlG2xa+lsGT+1k94bXKVr8HB/NfpTuY9s43V3OwYbVnOraw+DVBoav7OXiyWI66hdw9UQxLZXvs2f9a2wq+g0thxagJpuQxg6zf/c8ykpmUbT6JeLDtYyd2cfcN+6htnIerW1FXBs6hGz3ojrDDMWv4Fh2QdLhWnYkm8gZSkYeEXZO4h/JePPPqYEbYhtOwbsi/+xQYDjkfC2yOb+HgoQiB4rk/SZc2ymADHnpR56tkDe/zEtS/LwE+GOJHdnUOOkgjWt7OfAjYnFkwgyBdzNNJP0xKcjHp/OykGw6nQMvciaeuXUiVkjEHLmeAze83DNWHsjJP+eN58w58+BEyg8I01nCTJZb+P11fn89i2OoeJae86iIgIqJdMB4JsPvrl+PKB+ZbA5EiHwcfNfAd3WyaRff07k+EZBJOaRzD7SpwCIV2KRTbs7v4eZg4iYVJRq4T2TTOTmEnfOomChITPKyif+v7OT6eD5mJSz4WeSjQCMjzQzj2ZAb1zOkUx6ZXARpHrRIp7wCUBGGPmHokwkDQtch5Tr8LpckkkmFOVDCLQApeQlJ6FuEvk3gRVGseRORvOurqWuFqNKPb5dvt+9ppAI7JzOJAAvP1XAcAVUdYih2AtO6iG30cKJlNcvf+xlLZ36LlTO/xO7l3+OD5z7HtgXfpmj+l9i/42dIQ2sJzTpMtZbhwe2o8Tp8s4W2g++zdNb32fzBj+jYOxVhqIELl1sQhkaRRk9ypmMl01/8ErMn3crmBffSXDGZ4o9+wI71P2fr6gc5dnA+FSWvsnfnSyx45zt0HpxO1can2LN1KvXl77Cv5FWKF9xPV91MuqpfZ9PcH9C64yniR1cy1rKAzpLfcHX/JM5XPEVP6RMc3vAg/U0z6T/8IZ0Vr9BS9hwdta9SWfIEY30lCGP7UMVD6NJpAucCmtjO1QtllGyYxMZVz7B9w2TOdW5iYKAJwzqP7lxBEM9w8tguuo+spmL1kxwsfpLqhT+kYfl3aFv7TS6W3smF0l9xcscTdO5+hurieyhd8l0uNU2icuWPObztVxwoup+2XU/Ttus5ho/O41LHe9TueJr68klUljxHfeVb7N31JhtXP0fxqufZteZhtq96gubq+RzauxChr5bRC1upKP4Vh3Y/RvXOV7l4fCVblz1C8cL76D48m6ONb1BR+jAbi29nz6an2VfyIu1173Ghowjh2gGaKpdw7EAxFZvep3LtK5SvnMy6OY9Sv2UG5cuf5+T+9+munU3jthe5uP8J2tb+mJ0vfIKu97/G4LofEiu9k4u7fsC1A3dx5vDrBGIZ414rodtJ78VdNDe+z86ND1Nb/mvOts6ko+519hQ/TnfTe1w7uYrDlVNprZnBqZb3uXJ+M0JsF31XVjLSv4oLJ9+hed+vON9yD/0nbmff2k/SvPVz9Db8hMadd9J9fDExsQc/UDE0EdGMMSb1Iui9BGmRbDbAUnXSnkXKE9H1YUTxKknhEobZh+32c+5CPZbbi26dxw4uoZoXUM0+wrROKh2ZIvq+z/j4eCHGySu4GYcFt+K8C3OQAypC38L3NHxXx/NEXDeJ44yQSkWgQxgqaOoYrqMy0H8Zy1Rz6wkYxiiWFcfzokF/9BHxfYVUqOH7Mq4rEgQKnieRCjUcR2R83MSy8uCFRCaj47kinicRBgq2lcA042QyOqYZw/ckUqlov9E2MmGgkkrpN+tOaQS+guPkQAZPxPRE7EDGTak4oYKbUvEzOkGgkk7peJ6E6yZJp1U8LwJp0mkJJ1QK21q+VNje9ESCjI5tyQS+wXjWI/CiMpNyCAOTTNphYsIllTJIp03SKYNs1iabsclmLDIZi3Rok01HoMbEuM/1iYDxrMd4xsuBFi5h4HJ9PE3g5787pEKXVOAyngkLZTYdkA49UoFLNh0wng1Jpb0/+mSzIel0BFyEKTeH2Hu5KC6fdOgV6ghz+8vvw7UNfM8mDFxSudSnwLML6/pedJ33XSv67uajrO2o7aFH6Dt4jonnmKRCt7BOKoimHdso1OE5JuncNq5j4LsWvmvh5rY1NBlRHsJ1XTTB4HT7Aeq3T+Z42R2c2PhZji37S46v/X84t/mzHPrwk5S+8t9oX3kb0rH32LvqYRp2TCbWW0lCakHUuzGkC4jKFRJaHzcuXODQjx/j+qOrGP3vPyT5Z98m+blH4WfTSX/yy2T+5O/giz+D8lbGz11DkCV0SSCQxzCsUSQjgS0ZJBKJnNGshSJKOJqGqygEagRY9MvDGI7Mf9km2TOXaJ72If62WuILN3Ly5Tn84Zn59HzlXnq//yThbz9g4oWF/O/JywkfngOvb8R8cim8V0XlrQ+jzSuF8xJcSXI9qRKqGqIm4OkqaVEmlBVUTUR1NcbUBHElQfZaPxN9w0yMCrgnznD00Wc5e+vXOf+TL9Iy5ctYs/+N1ns/xaH7/pmjT32K09NvYXjz33Ny67cY6nibWO9W1JEDpK0rDPedIzkWR1PNyK9A1dBkBUONGAJ5NoKiKOhmJHHQtTiWKaKqMWxLwtCT6FoEhhpGEsNIIkujaGpuPSWGqsTQ1Fjhe+RXNYZpCKhqDE2N5+aNIoiDqNoYsjqn50TeAAAgAElEQVSCqkWGfIo2hmkLiPIQlhMBFKI8RDzZj27Go4GiGUfRRjHNOJaVwMpdhwxjDNtOYNtJVHUERYsjqzEMS0TTE6haHN1IYpgCuimgqDEMU0DTE5iWiGmJ6KaAbiRR1BiqFoEmmhGZr6q5OjQ9gaYnUMwxFHMMSR/BcJOYnoBsjCLpI0j6CLKRQNLjCOoYgjqG6crIehzFSKA7EpolYzgqqilhOCqyLmK5OrIuIOsChiMjG0kUI4luS+iOhGIkkY0EgjqGauZBBAFBiaPbKpolo5lyTtIXgQqKIaIYQk6Gp2K6GpanYRoimhr9npYp4dgypiHi2Er0G5lxLF9Bd0ScQEUx4yhGHNVMRNNmEjnXvyBjoVoCui0iGwl0W0S3RQxXRrNFZD2OakayCdOVUc0kmhUdA0FJYLmRXEfWVERFRrdMdCuSxOSlOPkyD/Dk5+VlM3kZkunYKLqGbWoM9l/g3NkjVFUuY8vmaWwsmsKe8pls2fgSG9e8yI5NU1m19CW2FL9Lx9FqVGUYTZdIJuMkJDECjnLeIrISR1IGcdxhRkZPcrh1J031H3H+yDS6dt1Jy6ovcnbHd+jZ+SOSx15E6JzJYOsMBo99yJVjS2irnkXb/tlsXPwApeseo/HwPC5e2o4sHOZM1w7effshTnSWcPZCOXaqB908yZUr1bQeXsnh2g+oK5tCRfEDnG2ezPGaR2gq/RndB5+htfK3HK99jVMH3+Jo5TM0ltzN6dpHOLbpDhpWfYfGou+z/aN/Zf+mu2iuep72urdp2D2D8h3T2L1zBgf2zaOzvZjhvloCpxvH6qTv2l66O1ayv+I1mva/QUv9m5ztnM/hA7OorZ7D5k2v0VD1BseOLGDgWiXDw0144WX6B5s5f7GGw4eLOFC/iM4Tm+g4Xsyhw8vZWvImjYeWMhqrx3aOk02dQxaaOdK0nNbDKzlxdD07Nr/GikWPc7j+I/qvVjM2XEdH2xrqqt/nXPcWDlZ/xKZVr9JUvZyKHR+wb/dCKnbOp6F6DSN9rZjKBZIjXdRXF1N3YDk7t82msWY5e0repatlK53NW2lp2sil87UkxzpIuxdRx5rpaV5Fz8H5nNw/nStHZnOk5Al2LvkP1s/+V3Yv/T7t2+/n6oHniR2ewskt99K+7qfsXHg7HXsnc6JhOs0107jQtYbk0D5ssZnLPTsp3zaHrcUzWL5kCmW7FlBRvpC9uz9iyQdPUbZpOkvm/IqqrdPZVfQG3W2bOFC1iIEr9QTuRYYGmxGGjtHeWEz7wdXsKnqNjcufZd70u1n1weNMeeLfqS5/lflz7uRCVzHxvv0sef/XFK94kUvd27jUU0LngdVMn3QH9dWL2Lt3IQmlG90bQDKGcEK18PLDy/l65V9s+G40/2b4Q6rwIiaK/UznWAOZggFnfvCeByXyEoo8+JFnbeRlIvkEjby55cfNOfNlNp0ugBZ5Jkc+ZjR6gZMpvGD63cTvSAVpxtPjZHKSk4hhcVMOkveiKCSFpKO6r49PFECUCHiIfCkib4zUzXbmiAp5s8+ozmy0fq5vESslwgn8MI2fSkfSj99fzxbMM1PeTaAiG3qFA+PnBgORX0VAOuWSTrkEnsl4xsd1dDJpl1TokArtyCQyB1KMZwLGMzfzUvMHPjqAIZ5jfUxWki5ITfKgw0Q2XTDKzEeD5gGMPHgRSUKCglln3lwzmwn43fUM45mQ6+MpxjNhzosiFflSpMPCJ5WO6kl5LhnfYyKVysk0bnp0RKaaN5kfrqPjufmHTPtjb+yCnLmITTadl8rcbGPeM+PGdR/P1XMP3zkTk5SPJI4xNHiJhNxF9vowgX2BruZiihY8wpYFd9JT8yyDR19m4UtfZuqjf8mKWZ/lYNndlBXdyc6ieynd8iBnumYhDB5gsLcKLV7P+vm/ZPP7t9Gw9bdcOLEBST6BqY2hJLu5dmEbm1c9RPHieynf8DjtdW9SWfIoh+tep6l2Do11S9iy8S0ONy2loe49mg8uYF/pLPqvHqD3fBWXz1ZwrGkVFzs3ow7s52TDQloq59C6bwGtlXNp2vEaraVTOLz1GYba59FV+QYnKt6gYsMLbF76MPu2PcfOokfYXfIkRw+9izS6l7R9DNsexHH6kIQukrFmzneXUL/nHfZte5XmvbPwzLNoylkcb5iEeAVR7EUaO0n7gZXUbptO67bH6Nz1AFtn/B37PvgCJ4ru4Hjxzzm+9Re0b72dIxt+TG/Nk/TsfoRTlU/RtOk+Vk77V8qW3kF3zWR6Wt6is2kqTXtfpXTjc9RXvkt70xr2lv4frt4zPo7rMPdWcu/Nm3ptJ7YTv47kFNtyHOcmsdxjOXJUXCRHXbKsYlXKMiWrkRJFUaTEIvbeKwgCJACiFwIkiEKwoLGA6Fhsn97L7gKU5Pj+74eZWVL5cH47O7tz5swscOac5zzlHapKl9PXtZuW2uWc7drM5PB+znUtZ/+W+zi45S5KN/2YiYultNcvYv/Gezi4+TYG2+dQuetWTjU/ysn6h+lsnceRA0+ya8PPqS17g4GufWjJs3zoJDjf08yRPUvoaNjOjpUvcaZ5J/X7F7Fr+eM07PsNPTVvM1Lza/p2PcTplXfQv+KHNL38JTrf+z80Lb2RWNN9pAaWkLqwmtj5LbQcfZOdGx+j/shcqkt+wdbl32HXqh9wpuUlzhybz7uvf4+D256hu3UVmalq9GwricxpTP8SWeU0SbELw+yh9+xyqipuJz71OPs3/Cl9zTcx0vVTSnb8G2cHN6N/mGRg6gJJLcuUfomY3kfSPIfmj+L6IoqUxrdkPsjLKOokuh5DlsewnTiaPoplTyBI5/HzMfzZKUx3AtNO4OcNHCfQNUdeB8GquF006QmoeAG6HckCAvDCRtckXEcNmRUCtp3FdlK4XsBQcGwByxRwbBVZSuM5JoaewjRSmGYa00xjW1kcR8DzAgDANLN4noJpZLFMAdeRcRwJyxSwbRFdy2JbUnFiHzHPfE8P2VPZImvBtmQsU8JzVVxHxXM1HFsKWCC2iOvKQfscCc9VsMwsrq9i2SKGJWBaArYrYTsSrqfg5zV8T8MyRSxTIJdTcRwB20pjmkkcJ4OXU9GMDI6n4F5TbFfG9VVMQ8JzdQo5G88N2GO2peDYatDHexnyeZFcTsAwpvH9LK6XxnYCMMT3jBCINfBcA98zg+eEa5Dzg23X0XBsJTiXo+F7Bo6t4rk6szMunquHv5mC61xlY3iOhudbuJ5ZZFPYjo7rmpiWiu3oIcNPw7FVcr6JYytYpoRlSNimjBvWa+hi8W/DMiUcK2hPdE7XUYN+2osAeB3LlLEtGTt6De+L52oYuhh+HtRjmXL4fDSC9lgKmpIJj1XQNQFDEwK2T7jP0EUEcTqYBIsy50810VOziKG6nzNW8S36t3yWtuV/wNmNn+XMus+zf87v0bDkSwxVPETXgQc5tPpWWirmk87UoSvdmNM96NIwAxNnyWeSmAcbOfvNnyP+852Y1/+U3D+9hvPFZ5Cvu4H8dZ+Ev/4ODIygT00wpUuIioApTSPqk4hGEnUqhjGdwJVlpGxgEqhpMqaqYAsiviDzX47CzOVLzFS1MPnMQoS7X4an3ufD/5yPfcvz6H92M9y1EO54Ff2mR/ntPW/Ao+/x0cOLSf/gOZp/9ALp5Qehbwrt4hh2VsTICuRFBS+eQXEUPFHgd5NpGE/jj8dIZ6YZl+MMpEbITSvkB+N4F6bwpiZIHNnN/puup+euv6Fzzt9y+am/ovHHf8rh2/6E0y/8FcNLP8GZFX9Iw+q/5Vz90ySG9iFM1iEnz6AIk2SSKSRJQcwKKIKImE4ippNIQgZJFpBlAd1QkaQsgiKgqgk0LYmhp5GkGLqewjQySGIMXUuhqUlEYQpVSSDL0yhKHFmeRhJjaGqwT9OSSFKs+JmixNG1FKI4haTG0IwEkhpDVmOI8hSakUDR44jKFFlxAlVPICkxdDOFqidCsGIaWZ1G1cZR1DFkZRRFHUNRxjDMKUwzhqyMYpgZ0tkJVD1VBEEULYkox5CVeFhXUKduplH1JKoWFEmJI6tXP1e1JIoa1CGr8eB75iSKPo6ij2M6cUxnGlEZQdbGEdVRBGkKVU8iiFNkhKAdqp5EVuMI0hSKFkc300hKDNPOkhUn0YwkkhIL25REVmPI2jS6mSQrjpMVx9GtFLqZRDOCugwrg26myYqTwX3RE8G9CgEWRU1hmAKKlkLRAqBG1dMoSgxNixcZb5aVxjRTYUkia5MoegzdjJMRR9GtOIadQDViaMZ08T6KcozJ2CX0UDqoG2kEKYaiBvctK06RyU5gmJngXuopMsIEsjqN5WQRpRi2I6FoKQxTRNWyqFoW3ZDRDQlNF1E1sZgmpGoCmi6iKAKaJqFqctE7I5FIYOgWluWiKxmEzASZ1EXODzbS0rydw2VLaaxbz95db1JZupTG6g20Ne1moLeJsZFz6FoWVZPJZDIohk5WEgOJkZwJZEziCIY5xvkLjdRUr6Cj8R366p+jcsWXOb7pKyTa7iHW/hgXmx6lecudtO16iBMH5lC363lOHF7Ayaq3qdnzAk0HX+Ro3Ss0NMwnEy/nTPtKKvfNpXzP8/ScWI6UqkDUa1GNZo41vUd7/RK66+bRfOBediy5nvJ113N81zfprbyLxh230Vn+KGOdb5LsXUR72X2UrfkWbet+QH/JPRzbfAtN22+jae/dnG6cS1fjPOrK5tJc+Trt9UsY6t3D+FAFo0NHiE1Vkct10j+4iS1rH6CmfC5dLQs5sP1RGipe5kTTEsRUA7XV77Jn/RMc2TeXlvpFDPRvZ/DCPgqFAWKTzaTj7QiJFkYulVNf8x47t/+KtWsfpaNzHelsHX0DO2iofJPmowuoOvASG5bdw76Nj/He67dQsulRetuW0nn0Ler2vkBL2cvsXvUg25Y/QMmGZ2g9/C5NB5ewZukcVr37DBtW/Jq9WxbQVLmR1NhJzvdUceZEKYf2LWLT6rl0HdvNuY5DpMY7kNO9SEI/othPTu+lp3Uj51pX01U1j9Y9j9Ow8S4Gyh7j9O576T94J+2bf0DF4q/Ruu77DBy4m0TjMyQaniXZ8Bz6hbVMdS9m6uz7NJTOoadlCV0N7xEbLCE9VMFA70H6e0vZf+BtjlSsoKlpA2dP7eXwgfns2/Ir7rntBrateZbGqhU0165hcrSJxHQ7mdQpxkZb6azdwZsv/Cdvzv0ZHY0bqCp5i1PHNrJrw6946anvs/A332Tr+/ew4d3/pL50HpuX/pyty39BY9kCag+8zuZ3H2Pnmjk0Vq9kcLAS2biI5U6jaAF4G026Iya9ew0zIu/5mLoaMvGDebRtWqG8I4djukUGghuamXtRCkjEXnC9a4AHrxj9GTEuHNMKGBmhlCR3DTthtjBTPC4CQiIwI2KtBv4VhWKMac7NM5MP0vACdkWOK4WZInNiJpSARGkes/kCV2ZmilKXiOkaRZ1GoEXe87kyMxsCGVfPH92vyBsjuq4oltTzcvh+nuv4r8CjIjLQjOJJfdsIZCDFC7QxdSP0jvDwXAPH1tBUkZm8i+vozORdZmf80OshMqY0yOfsMFnDDSfiuaLbaCHnF9kG16Z2REBFJL24yqTwQ3PKwDMiSvGI2BUBqOEXjynkHGbyHralYZtqKPmw+eBKHtcxrgIVeY983mcm5+PZFrO+h28FLIecFzA9Cjm/CFJE3hkzeRffC1bEDE0p5uVGf5iubRUTUyKwIvDLyAW+Hb6Ga6uBTCX8kTzHQhSS2JaM7p5nYLAKLXuator3qdv1EiXv30n9jjvpq3+Yxm0Ps37eV9m/8htsePsfKN34YxpKfsnO1XdwZM+9JC5XI8SOYQrtDJ5YybxHb6Bpzy8Y7FyBqrQyNbaPvFXP+Z5FrHn7Jg6s+xEl6+5i8twaUhe20du9mo7WjVwcaGR8vIeh0RNcGG4iI/QhZC9iuqNMp0+jGZdw7BHkbB+pqS5m7DFS4x1cvtjAydYdnDm5k66m1Rze9jzVO+bQXfkGYx2r6O/cTXPVErqOraDy4FyWv/1jNix/mMHu3aRGGhHlSWRtCkkbIRbrIJtoZcfax6jY+SQ1ux5DSbbzQW4CRRnFySvIRprJ2CATo12MXWxm74o7aNj5Mzr2/4QDC/6etjXfZXDfnfTvu4UTG77MpbIfUbn4S7Ru+B4du37M8V0/5dzRxzjw/rc5vPHf6Wx6kumhZRjpEi73buZy335aa9dxtuMgncf2Mj7SwtR4PabeQja9h+PNz3P00EMcq3yaupLHSE7V0NO+jLLd97F1+dc5tPE71O2+g5Nlj9O6/yk6T6ym/dgKdm9+htryhbQcXYmaOYOtj5KKDzAV6yCbPUdP1yFOtuxk98bf0HtiC82H3+RE9VuMtK+kt2o+k42LaF17Hxuf+SLvP/k5ts2/kcqN32fpi19l3Vv/xuEdT9B05HUO75lDw+G5nGp6nYET89m+6hZWLvoOR/b9ktREGWKyGSnTxYdXpnGdMVQ7QVoeQ7ESOK6ErIzR1bGFttZnGRx4hL62W+ip+x7Hy2+mqfIXmPkzpJwpBuMjSK7JqNLHtH2OlNuDnDtPRhnC9RU8W8Ixk6TSQ/g5Ad2IoWqTuG4Kz08jyaPYdpy0cB7LTWCYaUQpFfoCBGaFhUIBSzdwTKtIvY865OCBEOjsXNvGD1fRXUcPJ64yji1h6GlsS8D31WDy6+oYmkjOt9EUEd9X8VwFz1Ww7eC976u4TgAamIZIPgQZItmbZUpcmXEwDYFro4w/+mA2bEfgc5PzHAxNKYKhkZdN9LllBJPyQt7EMiUKeQvXUXEdJWAjeDqmLWPZMq6vky9YWI6C5Si4nkYub+JYGo4dlJxvBMfm9fA6FHJ5E1XL4Po6fs7A9XVcTyNfsLBdFdtUA/aZZ1HIu9iWimnI5H0bx9bxPAnXFcnlFHxfIpdT8FwR2woYIb5n4tqBTNDUZVxbp5Bz8D2T2YJHPm+Q83VsW2J2xsZ1lOC9FQA2nqtiWxKWKQaSQj/47Uwji+9puJ6JbetBBKlvYZgKjmtgmiqua5LPGfiehm1J5HMGji1hGgKmIWBbIpYpUsibISAkY5kipiGQ83U8T8UyRRxbDtsgIEsJDD2L6yjYloRthUBSuK0qKVxXCUErBU1Nh+0VinXoWib8OxEx9ADIitpkWcE+RU7iOgrx9CSWpZFJTTPcf5xT1cto2fITWlb+DWMlN3Jq7afo3fhXtC/7BHVv/Qm7n/89zu76N8zelzmx6w62LvkxE2P7kKbrsC614CQHkfNZ2k+doDCWZsPNd6H+4H5m//rfyfzVT4n9ybf56H9eT+GPPsPQF74GqRRXCjnitosaV/lwWuBKYhpiSTg1AhezXFy3F2IZ7FQKVZMwLR1NkjGzMrPZBPLxk5Te9RgX732Rizc9jPHDF7j0d3fS9dmbGf7m/Vz43kNMPzqPYz/+JdOLtzK2Yjf0xeF8CgZi/HY4iT+dwRIlBDGDqsoo6TS+IDMlxPggnaX77XVw6CR0jsH5OP81NMVH8TSjgkx2NIk6HiM2eZaqra/S/Nz3ib3wDXof/jQXn/08R+74PVqe+Axdr3yS0+/8L4Z2Xc9kyz2MnZrH+Pl96NmTaOIghhonnU6QzWaRsgKZeBIlm0LKJFHEDLoqoqgC6XQcRRVIpeMoShxJimHbAsnkMJqWRFXiqGqCVHIETUsiCpMoSpxsdgJNSyLLMbLZCSRpClmOBSCFPI0oTqEo8YD5oMRR5MCBXtXjCPIEgjRBKjOC5WTIiuNoRjDZNu0sGWECSZkuTsKz4kQgpTMTKMokijKFYcSRpHEUZRJNm0ZWJnE8iWQ6YGJISjCxVtQEqcwYGWGiyNBQ9WQRQJCUaXQzXQQZrt0fMTlkNY5mpJDUSTLCKIoeQ9FimE4KQR5H0WNIyiQZYQLDypARJhDlWLFuSZlmOnEZUZlAM+JkxTFMJ4VhJdGtBKI8gapPoxnTKNoUsjaFosdQjWky4giSOkk6O4xuJpCUSVRjGlmbQjWm0c0Eqj4d7NeSIUiTxHbFIqChGSlUPYUkBZJATY+haTEMI46iTqIokxhGHNWYxHKTKPoEphNH0SfQzCkEeRRJHSuyW7LiJMn0KLIaR1YD4MJyBFKZMVxfxjAzITATgD6BOWKMdHYUzUySlSZQjQTp7Bi6mULRpskI4+imUGS6aCErRpDiCFIcUU4gKUkULYMkp0OATQolGiqZtIgixtGVOLo6iSQMoSrDJKbPMdjfysToGSZHuhi5eJJs8iLZ5AhCegpDk68mq5gqqqGSzaZIpafR9DRZaQRFHeLsuSqON6yku3Eh55tfYN87f0/v4VsRe5+n48g9HCt7gPEz73Gh810Gu9fSWPUOR8sXUVuxhKpDCxg8vZ2T3e/S3v4O5QeepaXyFap2P0XJhoeo2fc0k/3r0fyjKGYNslDHiZp3OHboV7SV3Mu56tup2vg5ShZ8htJ3/pbTh+5hsP45anfczfHyJ1BH1nCy4jGq3v13qpffyqkDj3G55XUGWl6ndPP91JfPYWRgAxNnV3H+5Ao6G9/nZMt6ThxbT1PTEk52LmZoZA015c/T3vgmlSUv0NG8lCMHXuHQ3pc5172VSwP7Od28htKdv2LzuoeoqnqZpua3Od66kvZjGznVtpumymU0Vr7HwV2/Yc/WOZSVvEQ8Vs6ZM2uprHqFvesfoGLXE5RseJBzTQvoqvoNZ2te41TFi1xsWUDDxoc4Wz6X47ufpGbzL6ja9AR9je9zYPWznChfRmXJSgZ7quhq2ctIXx2J4TbOHj9A+Y5FdDfu4MC2tziydxlaaoBsrA9DGkUWhpDlISYmuzndupm2qnc5VfcO/Q1v0l/1Aq2b7+Lc3vupWPiv7P71Z6ld/I9Uv/M1mt//DvVLv8tgySOkjr1KqvV1+o6+gnJhCxM9q7lw8n2OV71F/cH5dNasYOTUXjqbNzFxqZr0ZBuJ8WPERxq4eGov5VtfYMPbd1O+Zz4HdrzGkbLFnD1zEN3ox7EvMdBXTU3Fel594ic0lq6mvmwVZ0/uo6d9F/GxBi73HuLwnjdYMOdfWDT3mxze+iTlW57iN4/+E80l86jcNpc9Kx9n2/u/5NjRFZxq30U63YOoDJGVRrEcCd0Qr9oYhJGbpm4UEz0iJm8whwzlFqFBZSSPjTwqih4WllVkXUSgQ1E+GrITIilFFHMaeUpEZpjRZxHDIUoWKeTyHwMsZgsFPMcP00QKAZPCyzObn2UmN4PvXpVsRNGnEQARgSHRNX145QNsw+RKaLRZyOU/5mMRAQ8zYfsiiW3eD4ELxylKbiP2h+962LaLY4ceFR/N5vFtA1tXcAwVz9LJOWbAsLgGxXEsm0Lew3MCPwXPMfBcE9cJ6LF53ynScvMhQFDIO8zk3ZB664Y6lVxI1Q78JoLJvF9kS0Tml1ESSGSCGaV+RGabkT9FIAMphJGkH5d/XJnNMVMIAAXPMQL5xzXFdW3yeR/fd/FzLr5jk3NsCq7DjOuGbbpaggmFV5SB5HM2nmtQyAWTDMe0sE2ziBpF4EmUdHItGyTnOeRzBnnfCtNLgsiYnGei62l0PYGsncNQz9HZuJ497/+S9fN+xIb5N7Np4Xc4tP4Odiy5hV/cdh0H1txCy8EnaCt9hcMbf03llpdYPe+nlO94BT3TgRBrJjawm93v3kbJih/SXPYUo5e2kBh5hVNND7Nx0T+wdO7nmXPXdZQs/yHH9jzHePtm4qPlZKZOoEsTyGqSVGaMpDBGRoqTTqfJapeRrXEUfZSsfJlU9hKCcBlVHkMWRxDkyxjmJGNjnfR0lTN2sZZzJzYjjJQxdnoDZraH+HAt0yNVXO7fx8nmdezbOp/asg3ELnUhynGGRwdIZcbQzEmS0yfpalnJ0d2/pH7Pz+lsWo2jniOTHiAlTjCdnSIpTCApY4jCec4eX8axil9xvPwxEt1v0LLhx6x67BP0bPs2UttdHFt1I+0bb2K48j76y+6neevtdJU/QMOeO+g6ej+71n+D5W/dyEDnAny5DivbTF4/zQfeeQyhE1nqQJEbmBrfyJHSu1m77GtsWvFNWo48hTq1D9tp48L5ddQeeYyVb32V5S9/iSPr7qGz5HXIdKHJ/fjmeSoOvMXGFY+z6t2HGL54GD93Hjt/EdkcwHCH0OwLZLKnUOVTjFws50LvTjpbl1FespCKkrco2fprlr5+B5W7n6d855NUlz7Hwd2/oH7/C7QdmU9b5UJKtj7Hng1PUbLtWSr3/5rmytc43f4e06P7EVO1ePZpLGMAXR9BUiYxzCy6ksR1ghV7XRXQpDgdbbuoPPQU53tfoK/5IY6X3E5H6X30tb6DpvShWFkysoQgZJhUBkjavWS8HqaVTqzcdDDwMjIYegLbTqLpMWQ5GCwHPg8pbCtgN5hOCtsVMC0Zz3OKJouBAaIRRmsGHX1kJBT8/3lFnZtjGeH/V0CzD1bWtWACbavFFXffNYLJd0jjd20jBC+0YBXdu6a4wYp+zrdCEODqa86LmGVBxz1bmCk+UK6l0EUdftTuiLkWdf62YZLzraCvDeVhOd+ikHPI5+yAnVBwsG0N29HJ5R0cV8fPBb4NM7Pex/rvQt4j79vkc1ZYzCIj4Vqvh1zeJl9wyOWD2OagHw+lE75dlFDkfafIjot0iRGl8Kq7tR0aFvvMFny8UOoRlULeDIEXA89VyfkBC8T3NDxPZaZg4XtaCDLI+J5Gztco5E18T8X3A28KxzWC9hZcLFsjl3cCE8+cjueq19SvB4CHF4BKAXCRDYEQOQAoXLUIZLmuUnwfASeWJX4MfLBDkCMqrqNgmkJwDa4SnkcO61Cwbal4vqsgiIgiJ7EtCUMP2Dm2JSKqAqKSRjfTXDzXTN2etzhTOoem5V/hzIbP073yU0wcuJHTa/+CxkX/H7UL/5S9L/4BF6EPvw0AACAASURBVEr+g/Hq+1n5wk3UHZ6LHj8K2bM4w12klTEmhGnEiTh2XKfl724i96mvMPWJv2f09z4Bv/9HqJ/8NCxdDekUflJCHkjBWQ26Epjbq6j8wQOM3fYrxB+9xuTDb0FfnP8aT2CKAooeSCE0USajSORNh9y0wG8nM/xuLMWV0WkK8SR+NsN/DQxzZXAYkhIoLmYsjZGUUVIqWtZEyWQwM1n8tEg+I+FnAlmJJonIikhKSfC7yQQNd81Be/g9kj/8DaO3vcile+fR+bO5DG2p4IMDx6HtNENlm1j1zHc4eM/1nPrZX3D67j+m6/FPcPSB36fh+T9iaMMN9K75M85t+wJtO7/HcPdbyMlmxGQ7sjCAkB1DlrNBOkJaRExmUbLJwBRTzqJKaRQpg6Jm0TQRTRcx9Ay6lkZVkyhKAl0LJBuqmkRVksXPNTWFaWRRlSSamkKW4mhqCkmcRlWSKHICVQmOkaU4ipxAluLIUgxRmEAUJtFDEESRp9HUBKaRRlVSaEoaXU2jqxlUOYkqpzC0DJqSRpFFdFVGlSU0VUaRBFRZRFMkJCGDqiSRxOni+VQliSonMPQMkjiNKMeDZ4OZRQx9MjQjg6IlkdUkqh4yD7QUghgLJv1qEklJoBsZZDmI7lRVGVWVUFQJTVPQNBlFEVH1NJKSQFYSqFoKVU8H3hpyHN3MolsJZG2KrDhWBDc0I46ixdDMOIo+jaJNB6wTZQpFn0YzEwjSBLIaQzPiaGYcWZtCNxNoZhwxBC4MO2CFqHoSzQgkNLqZQVYTaEYaVU9hGEk0LY6mxTGMROBzpMeLr6oRKzIoFH0K3Yqj6jFUPYZmTgfXoiSK90PVUiELJYkW3ruoBO9THyu2KyFIU5h2FsNKo2hxFD2OrMaQlMCHRFFTxWJaIlkxhqwmi94muiFgmBK6LqNpStHMUxAkVHEaRZzCMhKIwgi6NoWiTKHIcSQ5iSbFEdOTyEIcQxNQpQy6IqGIYRSskA1kULKMKGZCcGQCWbmMIA5w/vRuGste5cKJNzhV8RCpc7/hwvFnaa16nNjltaRSZUhqI0mpjaTYTcYYYGCkieOd+6huXEdN/SK6u9bQ076cmpLnWbvwP+isfo3Ww3PprH2dgZE1xDMHMZQm5KlqYuc2cariSboO3U7dli/Tuv4m6ld/g/Ll36G99HH6WubTUjaHpkPP0VI+h72L76R+69N0Hp7PmbolnKhawKlj7zI5tJPp8d1cOD6Py93v01j+Fvu3z2PHlpeoq3mLskOP0tf7Gq21v6K19mUu92/jUu9+yva9QX3lewwPlpCJVZEaPUxL7UKOVr7Ctu2PsHXboxw88BJ7tr3E3i2vUlO6mN0bXqCmbCEdzSvobltOW8MC6ipeZNuGe2g6+CRHttxHX9OrNO56mPpt93O6/BlOH3qK7v2P0bbxPk5u/zk9B5+lp3wufXVvU7H5eRr3L+LCyQMMn2/FlC5hSRfR072M9Naw4b1nqS15j7Ltb3C8diuWcAFDHEYXJxDSIzhWktjUWdrby2ipWEFP01p6jy2nq+Jl2g88yfnKX1O38k7a1t/P+X0/Z3D/I5zZ9TAj1S8y1bKA/iMv0bl/Du37nqOr8k2Olb5KW+VCzh5fz2D3LmpLF1O1522aDi6natdC2qvX03t8L/UHl7Hl3afoOLKMoxt+Rd2m59m66lla61ZzcfAwnn8RVe9DU/u51FfDnk1vsmflK+zf8AbDfbWMX27G1PqZ8S7iKqfREq20lb/K8cOv8uaz/8qGt3/KwjnfZss797H85R+xbckj1Je/TXKsDk08QyJxBlEZQzPSGKaMKmdxw+jRSGp8rTQjGA85OLZRHIdFbAvfyYVRo36RhR95WUV15UIQ41rftbyfK/pRXJmZDY0rnWsAhKsx9DNFRsZVJodtWvzut/+FrmqBlYPjh6aceXJevuhZUfBncEynmCQyG5qERgBEBI4EAMxVU82ZEGSIEkOiVJKZfIErM7NFAMKxrOKYOBpDRmPHQi5XjD3N52ZwHT9gVHw0m8ez9KKZZiT7yDmh7jtEbjzHCVf9rhmMhyuGfsh8iIwwr0aFOsXB9exMrniRkRNokARihUCEFUojrsaSfjw54+NRpIWc/zEfiyhdJGAtBCyGQt6lkHe5MuMXPSqCgb5D3rdxvQCocN1w23MpeC4zYYmiRCNk7Nq2+q5TZJY4VrACahnmVVOUkDES1RHJUgo5rzh5yuesooeH75oU8ia5nIztxNGNUfL2MJfOHqL50JusevUHvPnEjax67XvU7HmOde/8lNVv3Mb+tfey5b3bOLrjGaShKkbaSzhRupwXH/w621f9gtHzpcjJFvpOrGb9vG9RtuqHXO6cz7sLvs7G5Z/jwMZ/5vDG77N90ddY/Myfs/61GylffTfvPXczJ6oXcO74dvTMZXxHQVGTTKdHiaeniaeyCPooceECWWWEjHgZRZ8kK42g6TEUeQLDTpLKjCDKk/heBkO9xIwzgCs2o8UOMX56Fwc3Pkvz4beYulTOUH8ZjTWbqSjbimuK6GqaTHYaVROQ1TiuO8Hw4EE2vnsHVdvvpbliPo7SgSicJSVcIi6OkVWnEJURFPUylnWGseGDNFW+Qm/z25ytfIWWzfewb/4XaFj9t5zZ+y1Ga37GSM2DVCz/Jsd2/IQLTU9zpvbntJT8iONVd3K86j4aSh/iwKZ7OHd8MefalzLUu46hvrWcOvka/T2v0lb7AGU7vkNv2+OcrH6MkZ53SQ/tZDJxgDPnlrF94085uO0/WTL3q5Suvp+B2hXoF+uITXYxfrmZxEg9B7f9mtNta9CkNvoGDqA550gI3QhqH8nsGTJyH443giyfI5E4Tny6hYQ4yHjiDBeH2xidamdwqI6W9h00HdtE07GNtFStpOHIMk61bmWg5wAXe8uIjdYzfrmGTKKNoYsVyGIX+fwQnj+Col3GtFNoehCLZogZLDWNoSYxtSxCYoKGiu3Ulb9FW91vaDz0NO3lc1Au7MSNH8dWp8hms2iaRsExMaw0hjOG7g6Slnuw/TheTkVRA+qqrk+h6zEEYRxdS6JrGQxdwraCdBzdzGJaMrZjFlMlgjhKB8+3ipS7fGQ05PvBBD/UwAWRwhY5P4xk8hxcR7uGgWEWGQ2+F7yPknyC/1uTfM4m51t4jkHOC1gZ0f7I7DeKSo5A1KhfjGhykabvSqjTy/tXkfCos46of/nQFdkywtQi3wkZZ/7HGWaejefZuK6F7zsUCj5+ziWX95iZzVMoBDFWRUPJorbwqldDLufihnV4no3vOyG7zGN2Nl/sf2fyEZMtSmkKrtOzcxT8WXwnzwczH1HwZyn4s+TcAjO5K8W+MzAktovHF+vJB31oIR8YNPteCM7k7OKzIwJ9AiPkAKAphK8RuOL5FoUZj9krOTzPIp93A8+K8LfL+YHcpJB3iqyO2RmveM6oH58puDi2hm2pRcmK75kf+55ra3iOgW2pRTlLBChZpoLr6HiOzkx4bZ6jh6CYFhpQq+iaGAL9BqYhh5+p2JYasn50HEtlLDaFamVR9CmmhrtoP7yegSNvcm7nbZzfeSPdKz7B+L4v0b7sj2h97w+pf/sP2f70dVTO/yuG9/+I3t3Pc3jrozSUvAQTxyDeh5S9zGhiFDmeIp51obaJs5/9PMrf/guFv/kHxOuuY+rP/zecPA3V9Ujvb6Pqh89y/Ku/RPrJG3zw7GIuf/nfmfm7H8MPF5C/eyFUn4XxFI6YRVGDFBRDVPiddwUrq2InRfIZFTerYKk6aTlDXM+iZ7LYkoqeFrBEBVVQkSUDWbKQRYuMnEUVBfysxIcpmQ+SEgVBQZdERE0iLU3DSIzGWx5n9u4lZP7+F3x48zyu/MebfPCTtzH/zxNw60uYP32csm98iSN3fIHBh77E6GNfoPvJT3Nx3g1UPHodFzfdQP+WT3Fy9R/Ss+NGTpbcSeLCBqT0CWThNJl0H2lhFFFKIYoiYlrElAy0bBIxOYWpCMjZBJqcQVWCFA/DlNA1EUOXMA0Z05DRVQEj3KcqWVQl+7HtYpEzaEo2+L4uocgZ1LBIYgpNyQavchpVSqFKSSxdQFcyGGoGUxOwDRFdFjEUCUORMFW5uG1pCoYiocoKhqahKSq6qmFcU2RRxFAFdDmLoQhoUgZDFVGlDKYqIgtJVE3AslR0Q0KU0ihKIDdQNQFVFZCVDJouYlpKKD8IZAeKkkXTxWLSSBTLGaXh2LaNLMuYpoKsBOCPaamBZEETUdWgHt3IFr0zVC2NqqWL7AHdyIapKllsR0MQk5iWjGFKSHIKWUmjXsM20I0sli2haGkMUwi21TSykkI3BHRDQNWzGKaIZcuYloShixiagGVIoWxMRtcETENCU7OoWhrTEtGMLJqeKYI2shoUSUqjqgKSnA7uhyHhuEZ4bTKSnMEwZQxD/tj9i4puqIhiBlkJ7nVwvcE5AsAoE1xDeB2ankVW06haBkFKICuZ4j0NfjcJ3QiAIk2TUbIxpMwEphZH06bQzcjfJEEmG0dWxODcUhZZTKPIGTRFQFOyGJpIKisiqzpKmMpiWmrADFHGSaUHGB9qYO+WFzhW+TIt5U9w+dR8ultepPv4AoT0YQT9BCnpJDHpDKOZfsaES4xlLjAtDdHZW0d7xx66OndzaP88ag7Np3Lvi5xte5/+znV0NS/lUMXLVFUvoLpiIfXlCzm46UmaDzzLloXfoL30Pk7suIuJtldoL32KrprXaK9dQG3pKxzc/hwHt8+hat8C2qrXcKJ2E30dBxkZrEbOHMfU2jg/uJWOiifYu+Zuyne9wuF979FSu4EDu+awZ8tPOLTnFhorHuHgzvupPfIaQwNlHKvfwK4tL7Jl7eP0dq1GTJczMb6Xc72b6OhaT9/APspK36K2YikNlSsYOHWArmOb6Gxew4WeLYz2baF02yMc3HI/J2vnsn/N7XQffY7TR+fQVfZLJtpe41L181yqepaunfdzevcvaFhzJ6dLn+Nk6Qucqn2H+tJFjJ2vw9WGScYHUIQhcvYkQvw02akOtqz8FTUHF9NSsRwtexY53Y8iDGMaSSYnBpGEUSZHuln7/ss0HlnP6dadVOx5jWOH36CnbhGnq9/mQuP7dB96m/6qN5k6sYqzlQuY6NjAubqlnGtcScfRpRwrX0Rr5TKajiylrX4dvT2lnOkupbN1P42VWzhRt4eje96jqWw1h7YuZOBECaOnyjl+cAk7Fz5Id8mbbF72GP3dO0knj6GbZ0lnOrD1fmoOLmf7irnsWfsyZ07sw9EvEp/uIJXsJBU7xkDHDvqPb6Kndgk7lz1A1fZnWfSrb3O8/A3KN86hevurbHzr55xoWE4m1kRy+iRDQ+3oZgpNFzA1GU0Ui+yJaNwWMCPc4sJTLhxTRuPAaHKfc/PM5GbJeV6RXXBtYkf+GuZCNH4rLmgVx5Pex+aa+TCpI2rTVSmJV0zaiL53ZWYmNBR3iwaas/lZXMvFd4MI1Nn8bNGqIfK6mA1NOF3bLko0XNsu7s953sfGtdFcfzZfCCJTw7ZEvhnRMV7o7VhkjITXnc/PUCjMch3/96OPST88S8c1tQCkcMyiAUcg1QgHueEKX96/ivZ8TJ+SC040k8szWwhYFQGDwQtoJNfEl0SAxLXyjmhA7rtRykgwUI7YDFflIf41g+hI+pEvghQB48IrSlJyvs1MwQuAijD1wzT1gE3hu+QLPnnPJe+65B2HvBMAIxFAEU1qoveBR0Y0eQnkK1Zo6pcLdUuBP4VdrCe6zijCNDJrC8w+TXxfxLQmMZ1hdGsQYbybM01b2LDgdrYs/B5b3v4uWxb/iCO7XqaufCXDPSUc2PQc6965i41L7mGgdRMXjm+h9dBrrFt4C9UH5lBT/jpqtoXeE++z7MV/ZN4jn+B4+cNsfv97LHv7K2xffTtHtj3K6vnfpGzLD1k49zO8+vTnObDxYfavvY2STY/Q17Eb1xhCMy6hGEOoxiRZeRpZH0PSRpG1UTRzgox4CSeXIJ25gGFOYGlxFDEWrMjIU8SmeshZ/ZjZempLn6Nu6/1Ub7ufih0PsWzBzSQmj1AojASAh5Kg4CgoUhpZFphOTRJPDeIYZ2ipfJm6/T+nofzXSMmjaFoPinEJ0RhFVIdQ9Us49iVUZxjTv0h//wFKd79C9e5X6Dj0Ih3776Fi5Y107/8WIw330F9xDw2b/oOu0gfprXmCY/t/Qlvpj9m35iuUb/4WXdWPsn7RTezf8COajjzGns0/pPLgndQc+jZH93+dmj3/ysG1X6a3/iHqd/+MloNPI43sYyJxANttZPWK2xnoeoeNS25m8YtfYd+aOzhe8QyC2EZi6ihNlQtY/fZP2bX2CQZ79uE5w6jmKBnpPKY7haSOI6mTpDLDpIURvHwGw44hGElkO4NopYiJ48SlcaZSl0mkRhDlKYTUBSxtHEsbwTFHUeWLmMYouj2J7SVw/Ay5GQFFH0OQh1H0GJYjo2kakqhgahaaLoW03wSp9DQNNUdoqtlNZel7XD5fQV49gzZ5HDs7hKZJCEoQszbr6Xzg5fGsDIZ+icLMFG4ujWUHulk7p2IY0zhOYEzp+xq2qWDqQRqEpdtYtoZpakFsr1fA9wth5KOK5wexT1Fyg6kHyHXUIV+dlEf9SKj184yQAXBVWxih1EGykRP65nghE8oJgQ6bmYJfrM91rj6APpgNOvViBnVk7OkFspPICPJaQ8grMznyOTf0/HHwI/DAc64aPV5Dg4sodFFHHj3UPOeqqVIUcfXh7JXwoXCFnFsg5waGSde6OOciWl+oD7wSMj+i64jyvqO+PWKBRAh5ZByccz1mC4WrlMAQyc95Ph9d+YAPZq8UNZSF/1aiCOqr3kRX/YWifvxakHomn+Nav5983iWXc4pAheuZFGY8ZmZ9cvkIHPbCpCaryNKL4ravrSs6l2Xo2KZBlDQV9Pdm8TXou+3id6L9gYQxMm61i3K/YNu6ps+P5INOMaY6+m4EgkeR15PJOLKVRlSHycT7OFWzmzMlC2le8V0Gd/wDZ1d/mr4Nn+H02k9Q99Z1tC79Mw6+cB07H/99ji38CpP7XqVx1zNsX34vk7Vr8c7Wo8UHSSfHKWQUJCOHkxrm5C+fJfetX2N/6lZmv/Vtpj7/SWY+/zVGP/GXqDf9GO+mX8JXnoavPIj9tVtQP38jH/3h9SifuYsrP1uAtmgbTCSxpSyyImKJCoWMijM0TSGWppDM4ibTeEIWM51AT03jCSlUWcRUZTKxSRxRwBUEvEyWXFbASabQMlk0QcAQJUxJwhBEHFHGygg4GZFMdhLGpjl++zN8ePcSsl94GPXvH+O3N7/O+P9/N+7nb2H6j79M1198loG7v07Nt/8Y4cEvkn7uy7S/9HkG3vgcl9feQPv7/5O+vf+btnV/xKld/8zpiseY6t+CkOpAzJ5BEM8jKZNBhGg2i5yRMUUTU0yhC0nUbAJdSqGKSSQhjiqHk1tVK6bAWIaBpqjYhlkEA0xdD1NgwqQXRUGVFXRVC0EEvZgAE+1XJAnLMJFFCVtTsHUFS5MDnzFdxdYUDFlEFbMYsoqpqFiKhqXqWKoWvFd1DEnBLErnAvd6XdWCFBs9aKupaJjhsZooY8gqqiBha3qwraoYhoFhGMWIXtM0i1GbUeyppmlIklTcF4ETlm5ganqxGOH5bdNCkxVsw0QPQRTbtDBUDS28L3p4L3VFDY7XDWzDxNT0gNlqmMG9Dt/LolS897qiXi2q9rHjtLC+wJNNx9BkLF3B1GRcS8c2VHRVxNRlTN0o/kZ2qBcv/mZh/bZhFq8zShaywvNpsoImK8VUoKjdRpiyZ4Rti+r478XWXRzDw1SDNCHbMDF1FVNXwvbJGJoUsCEVAV0VUeUAANNVsfh3qMkiipRBFlOYemAEapkCmphAE6cxtDiaFiOVuYykxNAsAdUKmFORUaZt64hSCkVOoSkBKzKdUREkE0k0wmhXOVh4UmMoyhjjY920tWzn1Il19Hev4MKZ5XS2LaTm6OsoaiuCeoZ45jSCMc54aoSEnCYlpclICZLpcVLZEQYHWjl6ZB31latoOrqcxqNL2bllLpWHF1NWtpgd21/m0IE32b/tRWoPzqel7E1WvX47u5c9QM3mh2je+wxtR16jq3k5ncfW0ta4lvrKFZxs2UL36WqGRrpJpIZJZydQ5HGy2V4EoZ3uUxvZseK7dNW9zum2LVw8W8e5znLqyt7gbOtLNB+6g/3bbubU8Zc51b6cbKKN5rqN1Bx5l7aGxdSU/YrzQ8sRlMPIeivJ7En6B6tJJDroO3OQ9pYN9J8t5XezI/R1befw7hco2fgLKrY9wtFtD3C+5VU6jz5DX9NcmvY+QHfZ49Ssu4MT2+/mctUznNp5H7vnfYOL1S9yoXE+1buepqtpBZl4O5J8kUTqIraXQjOnSCX7kLJ9HNq3mC1rXqDywFskhqvR5HP43jiOnySVGUU305zraaa5ehdH9i7jWO0+Sna+x7muA1SXLaalegWdTZs51bSb7vr99B3fQ/n2NzlZt4nuY7u4cLaSS/21yJleHOMymekecu4EgjBIRrqIII8wNnaOvrNtDJw9wejwcc6crqL9RAmtzbs53XGA/o499NSvZqRjKyUbn2OgaxuadAJZ6eDK7BCJ8SZKNr7K7qXP01qzlksDlRjGAKY3RG/fYZqq32ffumfZv/Jx9q1+kgXPfY/KHc9TtvlpBo+v4WTFu9TuXsDOpXOYHCpl+Hw5hjpIPh+Ajbah4Vs2jmqE0g+nyHiI/CIib4ic5+A6ZtF0ssgg8ArM5q8UJ/qRz0Uu9HC4lqkQSSmieXj+GuZqzvOKvg8R+yEf1hml3s0WZrhSmMHUda7MzGKbVrBvZpaZXCDzKPgzFPwCvpsL/DMsN/St8K/WG445r2UJR3KNSG4SjVGj2NQrM7NXvSxCz4yZa7Zt0yqqNSKvighzCMavBQpeITDT/HAmh2fpWJpc9KjIuxZ51wpv0FWKb7DC5oQyCrs4cL2a4vFxoCLwpwho1KauFhtuaHo44PaKE4JoUBeAElYRHJjJ57gyk8cytOKgLwIAosFhNOi8MpMvvgYD3oC2PDvjk/ftADjJueT8ULPuBckftm1i22YwsXEccraFb1lhPbmPDWaDiNEANDE0EdfWsQyVQFtuhkwRH1O/OtmJTEOvjVl1bfMqEOIYuI5MPi+i6pexvUvY/iDiSA89detp3PMMtdv+k4Or/4PqPU9x+VwZljiEmz1Pe+0Gtq16gh2rHmXTuw+wdem9LHv9G7z85KdpPjKX9qbFKNkGSrc9Qeman1C++mY2L/on3pt/I5Xlv6aveyue2M2+DY+x5I1/YPniv+Ni3zw2rLyNXSv+lR0rbqWt+m0uDx5EUbrJqj0YzjC2l0A1x4kl+1C1ETKZAVKpPi5dOoYoDXJp6BiZifPoQgxVSpKIX0ZTRpieaOTooRfp73yHnrIH6Tj0II3776On9TccLn0OL9+PYo8Ry44iJkYR04GhXCKTwPHTXL5Yyb4tj1C150E6Gl/nXNdKZmfPY7hDiOpFUuI50plOxoarOTXYgO4PkxZ6EDM9xC7VcmTr89TtvJeGHd+nZtONnCr7Ib1V91O3+Vamu+bRV/skdTtvpXTt1zlb/zN2LbuRvSu/wfqF/8TGJTex6OUb2LDiH+loeZCuxm9Ts/eLHNn4BbYt+BTjx5/kUstcjmx6gOm+rRhuGx9+dJrm+vmU732U8t33su39b/HuvL+muvR2zvWvYbB/DUf2Ps2Olfexa9XjFPQLpOL9SPI0qjKBpgZUXs0Qmb2SQzdkFFXAMBRyeRvNVlAclYwhMvt/PyD/QZ4PP5zFMXR0LY3vKTh2GstMkM9L+HkJx5WwfIWZ3xZIijFUO4NqBdRS1zNwXRfHzmEZBWzfQ/dlNFcmkUkHqRumimNk+eC3Coo8hJK6AL/LY7oOqpdHMXQ+mLX4wCgwY6p8WMiS82NcuaKRLzgYjobpq7heGs/L4nkihi6Q8wKd30xuBimr4nk2lmXh+z6em8ex/WDbCyUKoYtwFNUUmQXlwjjKnGdjmxq6Kocdt81MITLwyRW1cZ7jFCf9gd7QLDLDIjla1OdEwGrOc4qg62zhan52EYHOBT44nmNQyLv4bjDwDYBeM+iTcg6ea+K5ZuCfE8Ume0FfdW1sk//fEOdIXhHFT304e4XZXIBmfzh7Bdeymc1/RMG7Qt4LDJKKDtIR3S6iJHp+8dioL//YQ+qa/t0L88Jdy+bKbI4rMz6OpYXyvoDF5rkmnmMU3acjI6Uimh6WCIiZLcyEv6NflOx4YYmAjwhMieKs8p5/lVHhWeQLLrm8E0hBHINczimmwXjhAzJirkTa0Jx3NQ4somsWzZzyheIDP4oQs0OzVi+MG/Ou+Xu7uvrhfhysiq7FdoLJiRJIKk1dL+pPI3+iKHc9ktLEs2kyagzFGMVSR+lvPkTn7jfo330f53f+E6dWfJL+jZ+l5o3rOLPhz+lY+ec0vPlJSp/9E2pfuoHeFY9z9sg8Vr15K81r52B2HcGYOIswfomZWBphKs4F6RK/TSv0/uXTGH/6MH3Xf5Wp6z8Bf3YDH/3Bp7jy2a/AF27l//7Bt8j/jy8i/MnnyF3/BfLX/S8+/Ppz2He+zqnHX4XpJKacRZEEcmmZ36Y0LE1EsUUEI0XKiJPR4yhaHF9N4acmcUwZOR3DFlPo8Uly2QR+KkY+M40TG6UwlcZOZZFkgbQuBpGksoidzFCIZ4knR/nwwjCV33uQsW8+ReqLj+D86/PM3vwa49ffS+YHt3Lihs9R8y+fpeqOv6TmO/8DXvsB4z//HA3Pf5rL793A4JpPM374elrXX8fJzX/G2QPfZajlFUbPbCOb7iI+3Uky1cd08iKZ7DSpVApVUFFSCoaYQk1P42giYmoKQ8mgSEl0NYtjyRjax1kKVEoVogAAIABJREFUmqKEIIBSBAMUSUYWpSKzQZUVTE1HleTipDma9KqyjJgVMHUDMZPFkBQsRcOQr4IPlqoH+yQFU/5/bL13fF13ff+fH/TXQctMaSlQaKGMUKBlFAgNI4UGEgiBECDDJGTHGWQnjp3E8d57W962LEtesmVbtiTLsmVLsizJ2vPue/a6U1d2KDy/f5zzOefI4Y/zuFe694x75uf9er+GgSWbWIqFrVpYiokpGZiyiZbS0LUUlilj6GlMQ0KV476pq6mnMWUVS3WBCjUlkTEstJSEKauoyTSyLKPr+iQ2hGVZGIaBrruFqQAz/hxzQpjamnoaTUn47ARdTbrvvQJfABimpqOkJf99xosHzliu7FbsN9MDMhwji607GIqFJumYqo0mGRiqhala6LK7X0W8oG2YqJKMrqgYqkY6EUdKJtxCPp3CNnUMVUGT0y77Ts9gqBa6YmGoNhkrh6nZmJqDJhveNljYegBWiFdNVjAUDzSRVYq5PJbuFT+WC1KIRCtbd8eVxjWsF01ycIwChmy7v9Ww/XkMVcPxvI5MTUFXZZR0koxlYOkqciqBlEz5oIeuSiTjI+haAkUewzITmEocW4tjamMoyqAniYmjWUnSetw/3qqqkkhESKbc1BpVieBYKeJJnUTKJBnXSSVdsCqVjpFMDJJO9ZNI9TI6cpa646vYsOp3VOx8klPH36Ki/CV6evegpC+iyD2k5REMQ/XZmroik4qOEYuPkkwMkYx3cq6xnI62Ks417aC5eQ9nz+3h1IntHD+6gd3b3mD/7jfYt+1V9m2eRuuJTbSd2ExbzVxOlE/j/MnlXG7bxcWWPZxt3MFg30kstZNRZYCBxABRJU40HSMhjRFJXGIs1sChI/Oo2nw7S978AXm9heRICwWjj+7mDVRuvIMdy/6TnRu+w6HyeyjfPpXB3kPIyXMcqpzDhpVTaDw+jV37fsXp5jeIpKqJps6iGN0k4ucxtRbUdB2RkRP0du6jfOuLVGx+ikPbHqflyMtUb/g1J7fczfFd99LT8BJlc26ituwuug9P5WL5/eyf8x1Or72dgWMv0X9iGtsW3M7JqldQkrXIchuyNkBCHWFw7BKj0UvY2VES8QtUH1jG6do17N7yMgWzmfHxXkYjZ0iku9CMKJaToreriWcevoOqLXM5Xr2LyPB5+nuPo8rNdF06wPmmfXS2neDk0b00HN9JYqyN/p7T5LMxZLkfSR1gNNqBog+RTnVjOhEy+RRJZRgjk6Y47nptyekoSe0ySe0y3UONjMXPE403oaQa2b/zNRbO+AXzXvwxNeXTudi8geGh/UTHjhAfrKFmxyymPfADWps2k4rXMzx6ku7BY2wqm8aiWfdRtfFZti+Ywun9c9iy5EGWvHY7C1/9MduWPUj56mcoW/gEG+dMZdn8u+ls3UHv5aNI6V4UNY5taNiajhJP+uxdYdzuyzf8dA23qTUuojy9saYf6R4ag5m64ceo5xx3zCTGDxPe+Gg81Dzym1XeuKNUKDJeKFAqFgkCHfL++EaMT4WJpdtscmUfhVyRYq6IbbrbVsyPUyqUCHtrFDyfCeE9IcaEYlxVKgRjTyEHvlKaoJh3PxPmnqWiC1TYXlS7YKKIZYXZH1eKVyhkCq5Hxf9dKZK1dBxDpZCxyFo6pXzG96rI2QbjOYfxnOMDGIWMRTFrXSPFyPryBiGRmBzHmZtE+xUyD/H/MPtAyD8Cf4fMJMM5wZ7IZzNepy2QfIiOnNgG0VUr5gMjy7wn6yjlc5RyOSYKeQoZh1Iuy3g2SzGboeQxNoT0RIAiLj3c8E013W6aiWXo/mfCx0KAFALgEL9XdNNyGdt3i3WlICaWFcG0+7GzPXS27GPjqudZsfAxdmx+mdO1q9CSZ8hoFzFTF5DiTUSGTtLRUk759umsXPw7Fs2+i7XLfkvZmgc5eng5iZFqTux/iS3Lb6ds+W1sWfUr6o+8xWDXLnKZeuKjx1DjTWxc8Si7y37L+qW30nZqAenuGvbtfpZZ03/EpuW/5fDOl7ETDdjyJbLWGJoRpUO+xJmLOzl3ci7VWx+mrvIlGg69ydp5v2TXsrtpqJlDd3s5fb2nkeRRotEOUtFTTHvmyxzZeRflS+6is/YV9qz7MTs2/oh1q29jbKwKw+jDtBQkvRXdHENTDQzDwtSGUZO1NByZxqrZP6Bq5yOkY1XEorVoVjdXryZIx+rpv7iFDQvu5MiuWThSK3lnBM0cRtJ6aD63k8aTSynf/BirZ36VPat+wLFdP6fl2P00HfoN7bUPcOnkA5w79CsOrv82FctvomrV7ax87Xu8+fR/sm3tz9ix9VbKK26ldv/3eXPqu6lZ8xXq1v0nZ8r+i9b9P2fPqttRR6uY0DpRUk1c6t3L5q1PsGbxz9i3/pc0HXmUjvPP01n7Gsd2PsaeNQ9w8sBsjh1cgql1osrdZDJRFMU1UjP0OIbu0ilNQ/WlAVnHwjb1SUwfF0iz/PeCfiaif8XknsMBIOhYpt9RDgOFQsbgWKYHtmVCr4Z3vmc89oKIErYIJ/AIKYUwpBWgn+g+B9tr+e+F0a5tGliG9o7tD5vaigeC6JaLzvZ4Ie8vIyy9CiKPLQLTXre771jmpM+EzGu8kPP/F0jNsqGUomAfhO+HLvPK8vfTeME10i0VCz5qLgrvUjEAC1yjoazPbnCRZsdjbbiI+7VSCrENuYzjSjW8Ylk8JAqhB0+p4MZClcTfxeI7HkRiuwSoIB5cvk7RAxrCEVoBY0P8/qzPeBP3+VIx74PALnPC8plxYp+VigWfLVLw3KfD7A73QZzx76fh54hIhAof7zAzQ4DFwpTZ9ULK+9dRcF46/sBDUCpFbnrOCfZ3sPwAyBbguYi2FtebON9doN297oSBqrjmXKaFhqkrbiFoG8QS/XR3VtN8ch5NVY/RtOdX1K3/DBc2f5rT89/H6df+jpbpH+P41PfSNON6al58F/tf/Sx9e35JoWsmW2d/m+PbH2OoaQujZ6vJD/YQHxxkbGgYOS5Bf5o1//R1rn711/CtO4j93fspXXc9+fd9GPlD7yX+7uvQr3sXpes+Sv4j3+aPP36C6BcfYuzf76P/hjuwR1tRpA4u5XqZGB5hIp6G3Dhdo5dJpofgUg9Nr8wh3zuAo5s4Q26hnUkp5JMqluQWIo6tYY4N4rS2kNi2j/9r6oQRFXMgiRxLE4u4zLKxsRbebj+PFr1A77dup/GGH1D6ykPw1cfhkz8l/cEvUPbvf8H2L/8Frb/6LJGnvsaFKf/ExSc/SvOz1zM499Nc3Pi31C5+F/Ur30fzuo/QvO7TXNh5C+eOvkIiVU8q0YOcHkCVRpBToyipGJqUQpcUNElGSSVdv4xkAkORMRQZS1XRpDSG4ha8ortuaDqWERTetmmhKfKkydBcU25dVdz7lq5hqaq7bFnC1kLLliU0xZ10VcHQVDRFxtRV/29T1/z3lqGRjEexTQNDU5DTKQxNwTJ0/29T17AMzfuO6jMsDA8sEQW2y+yQvW2VveXrXjdf9X6HW+wb3jwCPPBZJmHmhGm6rA5v8OpYllvQ6wam7jIU5LSErgZsB111GRlGaH/aHqNBvFohNoIp2Bu6gWPZ7nya6m2z5v12HdvUMXXNOx7u/lHltPf7NG+/uL/bDK1f94AFTVZ8UMHU3eeWODYZ2/T3sXusjMmTB2RYITaI2G+CMeJ/bloYuoShSdiWiqG7UiNTl/w0Ottjb4jfb3tgjqUbKJKM7m23mFRZQZVl/zibZgpFjqIqMW+Ku/JMI4lpptxlGSaaopKKJ5DTaZS0KynSFNVNw0klUKQUqYTLoFLlNLqqoEgpMsowRrKfke6zXDx7iOOH17N902tsWP00TfUrScZjJL1UHU2RiEfHSCXijI0Mo8oS0bERYtEh0ulh4vHLSHI/sXg3Y6OXiUUHGBzoYniom45L5+jru0hX1zl6es4zOHiRkZFLDA7XMzx6hnjiIoND54nHe5DlCKlkhHhsjN5YP4PJEYYSUfqjo4wkholKA/RHW1i/fQ7bt/2OmmMz6R3Yz1iykYTUQHvHOlauuIVN629mR9kDHDvyJkeOLiaZPk8s1kRH6y4O7X6RtlOzGWh6jpbaJzh59CFqap6gvmkGB4++SOvF5axccTfVO57l+N6X2Lj4bso3PMS+jQ9Qv/dx2qufpqXyQapWf4fjm39Ky94Haa94kto1v2H9q9+kbte9dJ58kqO7prB30xT6Lm3GNlqQlE4kdZB4epBkepjOgU7SWpq0PMbZxt1Ulr9G9YHpNNatZKC7BkPvRZY60dRuTGOAVKKbjvYz7K/YSXdHG2m1mxMNG6ltXEFH316iqWY0c5CxWBvxdBumOoChjqCpUTdlxtZImhp9yVGGtTjxeBzbtjFNE1l2mbwug0hFV1JYjoSqR0gnexjsqae1cTe1+xezYtYUNi1+mCUvT2HNrIeoKHuFvdtfou74Yno7K1k29wkeueeHtDatRk2eJGdcpLZ6PTNfmcKeja+xd/3z9DStp+HgXN74/S28/uQPWT/7AZa/8muWvvBLdi94gjmP38q0h2+iassr9PccorPnGGl7GMVKuaxeyb1PiWaFn7DhNc4yoXGDaHaIpo/v9ZAvUci5qRv5jAsaZOwsWSdHIVvwPS8KuTyOafnzjheKvp9FAFgENg22afm+EgWP4VDygBIR/RkmFEz2lRDs2awnEykhUjncBlx4CsavAgwR2zfuAyfjXPEICkWv2SQsJUQDTuyfYj7vN4ts0yKXLVIsTnDdH6+WuDqep5Cx0OWUD0zkHdMHKopZm1I+4/tXFDIW4znH/Z/XbRSAhVsQZH3gQAAC4cHc5EF81h9UiyInMMPMeZ3LzCTQI+h0Oj5ocaVUZGK86C9bDEoFtVesWySGjBfcyNOJfJ5SPseVQsEHJ/K2Tc62yHkmn2KZAngQNHJR0DiWOWmA6ViGD6wI341Avx5se8Z2O6mOZYSoMw6Onca2I9iZEbpaa7h04RDxkUZS0TOM9B3H1jqwlMukxlpQpQ5MrQsl1UJf1yEuNG2hev8cztav4uTR+STjZ5GTDdQfm8uCN37Evq2P0XB0Flq8Fi1xBl0/h5JuoWD3UblzBuuX3cVbL3+dtpNz6Kxbhxqp4Pi+F9m28rcc2vEievQERfsyw0NNpOQ+rNIQBw7M5UjFq+xc9zBrlkxh6bxfU77hIS7WTONY+QucOjSXy61VFDPDKIlmxs1GnpryMUZbpxG7sIiW6ufYX3Y3uzf+hqMHX0KR6tG0LuxMHFnvwnJSHrU0jSZ3ca5+KVtX3UXzsRc4uuNhOprmU7BPURpvRZJOMdC9l+1rHmfFzDs5smcuOb0LXelDtyIkpV4mSmMMdR+kp2UL546+yemD06jY8CA7Vt5D/f4Xqdr8IOvn/5T9Wx5k08KfsvjVH1C7ezp71zzLqX1vUXfwVY7tf4y2cy9wqfHHlM37RwZP/Jy2Xd/h/I7vcGrLLWyaewuRjp0U1C50tQ3VbuFsy0aOH3qdqrJHqdr2IMsX3sLWlfezfc0j1B6czYmDi0hFGilkhzHUfviTg65HkNLD6Hocx1ZcLb1lhChfjl8AiSJJnOvivBTnqfBecIskB0NTQ3Km4Bp1AT5BaQ+W6xZVASVeLCco+CzCxXk+616XAgAQ12TYi0ZcG2Id4m/xHRecsPzfIr4rCk5x73G3z/CL08AXJusXgi5AEIAUIs1H/LawRGsyAJrxQM68X8QKc1zBtpoMUgTTeCEfuv9lfZ8H4TlxrRwi59/s85MeakWPCSDQazejOhMCUt1pYrzgr2O8kPONmcKOy2GgQrAZhAzEZxQIqYkn8wibHgnkW9D5xguhh2FoPe68eR+MEPtKGB2L5CMh9QvvawFUBEy+oHMg6IW2YXrMF/GcCM5F8by4FqgIztkgylocOwGKi+2xTd3vdogIsYxt+47e7kNWeDMJL45ccG/3zmdxbYrrRzwjxXlum4Z/nQkpiPsscQsAodmXlChtFw7ReW4jx3c+QuOe33Jx9800rvkMJ2b9DRfmvZ/Wt66nadoHaJz+Xs7Oei+7nryeQ6//G7XLbyRy+jlmT/0C+9dOpfP4Foze82iXO9FiY4yNjWElZege5vB3biP1rR+T/fR/ob/nAyh/9Tekr7uO0gc+QOK6v0T+4KdJfe5m/u/nz+L871T++LOXGfn8nRCNY48N0GUMYSTGSOtxMtEY472DpLZWceSHv2X0oZlwuIW3+2LoKVdKUEgoTEQVMkmFRCKBNjYCHX3sv+N38Nga9n3hdmjsJTcwTCI5wmikFz05gh0ZIDnYzYQZJf/tB7A/+wu44bcMfuT7NF//OY5/9lNc/MWX6PjVF2n/zb9x+aFP0fTb93H2qb+la86HSW27gcHyD1G75DrqVv4tZ9d+hPPrP09HxS/oObOIsdFTyOlBdGUUTR5DV2JYWhotnUJNpdHSMrokoUlptLQLHliaiq1paFLaBRJkxZd9iOJSgBUZy/YLZDFpioQqS64kRtcwFQVLdZdp6xqOrmHIEpamugCGpqJIaTRFxjJ0dFUAD6L4DkADU1eRUklMXXVZKabhF826KvtAhVtAax7I8WeACg900ZQAlBAFuQuuBWCLKLTDBXcYqLA8BkNYAiIABiGHsTzwwi2mJwMVLlCg4VguMCAKcvFqaLoLLhomuqr68wUSE5dxIAAiU9cm7RdDU31gR3zmTmJe0wcDhIxGrMcFHzQcy/QADsV/b5u6B+6YkycBKBimnyJgm2YAYAhgRNM92ZAr8TB0yZWjGLIPUjiW5kojPTmJ5S3TMowAPLoGKHFC56euqDi25spEtLQ/Cc8Vy5B9SY7pAR9hxoj7meGDZJoi+eeibbrnqpZMoCVi6OkolhxFivUy2n+Bno46BrpPI6dTSKmEfyyS8SiJWIRYZBTbdNkzcjqBpsbRddfYVEoPoyoxclnDlb8YMo6loikJFDlKKjWMqkaIx/vR9H50YxDTGiWdHkCRx9DUBIaWRkrHicpjpIwECSWOZKQYjfcRTVwmkmijpraM3dufZNuWpxga2o/tnKfm2Hxee/X7rFlxO7NnfJUVi3/J9q3PUFU1j6TUwshIHYerZlOxdSo9zfPZMf8GyuZ9gcpN/0PDkd/RXPccuzb+mqptD1G+8X72b53K6SNvsmPdg1RufYLWU29RW/44B9bdSeuhxzlf+Ttqy+7k7O4pXDrwBMc3/prKlb/gxM5Hqdo4hVNVb9DbspXhnmqU9CVUZQhJGkVXEySiwyQVN+XFUCQOVmyg7exONq5+muOHV6PEOzCNASxzEFMfxDZHMbVR5NQgUnIYKTnC0YMbOF23kcrK6ZRt+T07dr5JZ+cxLLuffHEIJdWHJg+jiv1qytiOgqRHUe04ppUimRpB05MYpoSmJMg6GpbhsqxsK8VAXyu1NbvYs3Uh82f8jnnT7mb+K3eyedHDHNryJnNf/g2zX7mbRW89xJzpU9iy+iVWzHqY3Wtfpu7gHMz4KYrGJWa+ch/rlj5P+eYZxHsOMNy2ncbqJSyfeS8Ht03nxN45HCibzto5D7NpwVTeePJ2ylc8yZq5D3D04BLaOg8hGb3I6hCOlcaQ4z74IAwrhd+CAAXy2awPWLhjubzXIHLHc6VCiVKh5CdviPSNYn6cQi4wXw8zKcLjLDE+yzqZkAeFuz1Fz3gz64EAgvnpN5y811zGnddPynMyLiPXSwgR40QhEQ5PgmUhmMWulMUFTyzdCJizXqypMNf0zdczgc+GYNTaIgXFyZBxchTy44GZZjFrT2JV5B2DiULWAyosxnM2GVMl75gem8JmPOf4BcM7WRVZr0Nk+gNGF0gQbIm83z0Tg73AryLnT0HHM+MXGqIjKZYrfCquLS5cxkUAbIjOnisncdc17jEoSvkcBcfm6niRvGMznsu6yR/eoFUUF+GusWB4iGInXDCFiyBRWAkGiOj2OZaBY+nkcyJT1vbo1W4MoWNLFLMySmqARKSTrDWGqQ2hK673gyYNY2UimOYwut6PZfURGTvD8OBJBnqPokrn0LQupPR5IiM1nG1YzZmTKzlXt5lxe5iCGWVwtJnxYorYaCtS9DR7t/2e2a98h/J1DzBwbg2XTy9k/6ZHWfr6rRzc/jyXzm4iHW0gm+1nNHaBvq79rFn0IKvn38emtVOpObaE+rplrF/0c/at+AmHNj3A7pX3U7d/Nsn+atKDB8kkKnn14U9QvuJ77FpyGyf3PMbBLQ+zd9NUulq2Yijn0dRL6EY3stnvpk/oOkp6lOjwKdqalnD22Mvs3/wbDqy5mwtHXiLas5KOlvkM9Kyj5sBrlK18jA0LHubg7vn8cSKOqbs57HZGQpH6KViDKJGzSKPNxPoaiPTWcb5uB3u3zKLuyFouNGyn9tAqjuxdQu2BjTRW7+H0oT20nSwnermCgdYlnK/9PScqPkNjxVfoOPAD9s35Vw4s+hK7599Ix4m3SFzejyP3YNr9RLU2EloLhnKe7Wue5cDuGewrn07zmTIqds+iu/MQl9oOIiXaKeZiWPoIujKMpo1hGjFs241NdCwV29Tcgsm0QoCYTbhTa2iKX5iJ+N/w55ahU8hlPQBAAG1WCMhwvyMAhQBcs/zrTkixBDvIlW2FE26E5Mnwi9LABNdN6nGvQwHgZSZdR6IbLcADcf2J3yvuOWI+2zQmsSEEK8P1k8n6154oYsOAw7XrFcsX2ycKavF7xT0gXNiGt0d8FoCkwf0tbBzsGyFlA8dmYTQkMrYD9kTeL5ADF+bcNVN20vaEHZoF42ESUJEv+LKMifGSSx+8FhUPRV4J9L3osTwmQswKN82k6H/HXZcAJLKTgAkxieeBuO+L50IA9kwGKsTD3xFu2x5o7HpX2D4AII7RtUCFYDSI4xAAG4G0RwBqjmX6iH9YviEiyVx5kR46L8TyLZ/VFxyLrC9VNHXNv47CDAzxzBBsvYxt+np/XdeR5ASmNkz72Z2cOzqH7vo5nNl0OwP7b6d98+c4t+i9tC++nu7lH6djyUe4MO99NM39VxoXfoZza7/O0NF76K99mgsHXmLX0sdQuo9hdZ1ltK0B2YhxYegSUSuO03mRA9/+ES0f/RqRT3+cyP//l4y/+z1M/H9/S+rdf0fy4zcw9G/fJve/D+L86G4mbpyC+Y2HoS1CbizFoJJES0eJ6iMUuvpRlu6i/0fPUPjVW/zfb+YzePMz0J5CSaZRlDT5mMzESBo7miIej/CHVJrB6csw73wFbp6B/K2pjN7xLF2/fwMu95Ib6CE50k8kOkx/OkZBT/PH/3gA54P/Q+FjP2bsmz9h379+lKZ7biT6u5uo/uZ7uDr/J3RN/SgNj76LdNlnUA98jljVPzN28HrOl/0N9evez4Utn+Hi1m8xUP0onXXLiA6fRU4NoSkRlNQoupJATcdRU0kPpFCwPIaDqSoYioypKti65oMWmqy4BbRXIIsCVhTQ1zIq3ELfLfYztokupTFkCVNRgmXLErbuAhcCZHC7++57t6hTJoEIAjwwddVnqIULdF1VfIBCsAhcZsY7gQpdUb2C+Z0FfsCu8Ipxr1Nv6sYkTwifUWGYqLLiF/puEe4xJbx5xWeWBzaEgQrh+SCKesP7TLwKnbbl+XyIZYnlumCD7u93wSYRzAlVTvuMqIxt+owL91njsj0EGGDqBhnb9gbabqfVvdZNHxARzFv3VfMArGByi34d2zSDrqKnfbc9UETIHVVZwTI1bFPD0GUsUyVjG5Mmx2OZCBAkzNQQAEN4CrNQsp5pnmDFiH0qtkNM4ngKtoZjBcwWU9dQZWkS80awb3RVwdZsLM3CVE0MRcPSdFKxBHIyhSbJPsAhznEX7HHBD8cy0BXDk0S5niGW6RoTm4aCqStkbMeV8qjueZ2xXRPkXNbEtlRkOeJHUBt6yjNHTaPICUxddiUu0iiJ1DCSMko82UM80UEydZG2tgOsWfYIe3e9ytHDszlZO4+mxkUcrHye8m2PsnfLwxysnM7RI4vo7T+OlR0gkWyms207507O4uzRFzi1+euUzfwYzft/Sl35zziy/Rec2PMAC1/+Fotf+Q7zp99C2arfsn7ZvZysnsGujQ9Rvetxzh5+nqPbpnB656N0HX2Blv2PcHj97bRUP8Wpiqc5fXgmnWc30XfxCAVzkOhwK6o0xNkzx4kO92JJcfT4KLIsE40m0JJp6o/uZceGGWxc+Sx9HTX8X1FFTnfjWKMY2giOGUNXRlGlYXR1DCk1yOal09m29gVqDr7Bji1PsXf3DHZsfYvIWCOG2Y6ujGDpUQoZBV2OMtR7kchwO5HhFuRkB5Y1hK73Y5rDmOYouj5KOj2EqkTRtSQZPU77+Vq2rp3H+iWvsmnpC+xZ+wrblj7Jkmm/Yvms+zleuZQT+9ezbc0cqvesYf6rv2Pjgsc5sft1ti16hFT3IXKpCyye+Sgr5j3JgV1zOFE1n13rfs+ytx5g5ZyHaTiyissXylGijRyuWMT65c+zcPajLH75l9Tsmc2Glb+ns+MACakF3egl54ySt0ZdXzQPhBBAgiiyXc+0jM8c8NkLIQaCY7peEEUvGrSYKyJkGMW8y2zNeNGlQn4hvNhKxaI/bgxLnkWzK+N5R7iNHZdxIUAP8VryUjiFJKSYL5D1okuFnKUgpL+FgHErJsGwFWNE0dwScg5hHiqabRkR2+pk/PlFakpYLmvqBlIqTS6XI5/Pu9KPK8UcjqEynnPIOyalfAbHUCnlM0wUsv5rMesCFGH5x7U0Z9E9LRULfqESFBrB4LFULHiFSt4f4F0pjfsD2HBx4NK33YeF6BiK74hOsGAriELFjTzN+wWCmFyvC90vborZDIWMw3guS862KGYz2JpK3rHJWZbPpBDFiyjS3O1x6cO2afiDZDEY9TtyWWGmFhRx4ve6A1KvULRs19zEQ86yjoNjuWabjuVGKQpjpET8Qj+JAAAgAElEQVRsFEOTMHUF1Uyg6jEisV6iiW50awTDHCItdaEq3aSVXiKxFrK5QdKpFnKZIfJ2jKwuk9NMxiLDqFoSRRoia/ZztHI+axfeR8XGR5n5+2+z+JWbWfzqD6nc9CQnKt+k4dgyktF6dP0SmnGZnSufpnzt01SWvUDbhW0oVgtHjy9ixZwf03H0SdZM/y67lvySQ5sfI95ZxqVTc6nd8wTTHvo49XvupmHfo8x8+iuc2PMyRqQWabSBvNVFxu5C0y4gm25Wu6HFUdOXGenbz6aVv+blJz7PxkU/oe3Aq2yacwuVZb/m4tnpNJ56lVkz/pfysldoOLyW2MgZEpE2bCtOvmARi40hp6LkzBS2MkIhq3J1wsKxkqjyCH9428LQRhgdvsjocBvZbBrLSFPKZ8lqEnaqF330GLHOZRzcfCvtdV/l5M7Ps+WNf+B02c1crLybA6t/zuW6FUzIHajxbjRzmIjWiz2RJDLWhpHs5nJbLUNDzcTTXaTkHiLxDpxMDE0dIZ9JoaSGyNlpDCOKrkex7bTLqHB0z3RRRA5lfZBAgGLXAggZ2z3XhHTB1DW/mA66z7Y/j64qXrGV91lEotsrwIBiPocqS37RH742hclgPuvw9pUSjmX43jEC+BByicnmg5Z3LQUggvCKCDMv3A606YOSk/1qbP8eJGKOA4mG+Q4GR9gYUchfRPc7KKJFsSu2O+czSBzL3a/iXheWgIS77KJzP17IcaVUDO5zoaJf3Lj9JJNcLsS0yPjeBUXh2uyZEU8u/LOTJBUCBBEAyLVAxbgAKnJ5rnjxUYLZIaiGwndIABnioVby6X1FXzYSfuAJIEUU64EsL7i/C/BIgM/5bIaJ8SIT4wWulMb9h57oAAj5i6UbHusjOwksEs8EwfS5FqiY7BFkXQNCZ3wmg7gW/MSUkAeFeNAWsjl0VfZBErH/BRAink1ieUL6415HAcAhrgcBDgoQwzZdXb8wKVQUCSU9gjTWQsPhFVyqX8vF8hc4uux/2PfmRziz4h85s/B9HHjuOk7N+EtaF3+QCws+QtWz19G45BMcXfApIqcepKN6KvOe+QaVqx+ltWY1xZGzjLbVcnHwPO3KAPHEILRepvyrtxG9/deYX/o+V9/1Sf503T9i/cXfk7r+4/T8xYfQPvQ5Bv7uo6Tf9x+8feuLcDGFHNdIRJKMD41wtbeLfT9/BPXXb6L/9zNkfjSN+NceQ73xWczn1vOnniiSnMSKJXBGk0jRBOl0nETtaXrveRn7aw+R/cFLdH/iNuzvPcLb97xC/rn5cLoVc3iY3sQYY6ZJQUvDNx4i/Y/fYuCTX6f+K19i+6f+mqYpX6Thex+k/a6PY87+Fi3PvJfLCz7IlaYbURtuoPfg3xM/8U80bn4PdZs+Tu3qz9G6/Ue0VzxBoqOS5GgHqhTB1JKo6SiW5iZn2Jrqm0o6uo4mpbE1zZdj2LqGpalkzMBQ0dR15LTkF4Nut9l8B6NCVwVoIbkFtKZOnlQVXZJchoWmTQIc3Hkl/72hKSHQwV22Y5mkk3HvM1eO4IIcql+si3u8W1z+GaDCB1x0H+Bw16OFAA7F257JnhvXAhXCvFIU4kL+IIpp1ev6C2nHtUCF2BZhsCm+J14dbxKmd6am+8CF4zFaXODA8EEEsb9ETKtgUbj7VvH3lVtsB6wFwRDx2RXe8sVz02U0hiXCgYmoGdofQhKTy2RdnwnPh0NXVV96JsCWYJma/+y3DA3TY7a4TIpAVmKEwLJ8NveO9Yvt1xSX7ZGxbP94ucCU5gNIuqq5+9Z2Zai6onoyHssDbnRf4iLYnIKJIqRtlmWhKBq6ZpJx8siSjqFnMI0MiiyuD/d8ymcz/rmuypJ7TisWlu6gSoF0RVNUVEl2952RJecUMDXbG1O7jBIBnmmy4v3PPZ80RSWVjGHqCulUDDsjk0gOoWhjmMYYhjaIrvagKZ3095zgRPVqVi15gsryaZw89hbHql9jy7oHOVT+KvXVC9i+dRonT25kcPQcaaWXvv56DlfNZce6B+g9N4e+2jupWHoDm2d/mlO7f8rBzbezf+M9rJp5G2WL7mXd0ilU73uN/eXTOHd6JW1n11C141mOV7xI15lFXDo6l5aD09i99HZq99xPe/0MjlVOo/bISkYHzqJIvejaEGllkPMtp1iy6HU622rR45eYMPpRlAFGBy+SUUdoadhF3ZFF7Nr8HD3tVcSHzxMdu4hljKArI9hGgpwjk4wPIKeHGOi9wMo3f8/+LTO4fH4NZ07OpmLnSxysmEdr824iI7XIqQGS0V50aYSe9jOcPLyTY5Xraa3fTf3h1eyvXEpnxyEiY6dJp1tIJi8SjV3CsGJIyhhtZ45xuHwjW1bNYvmsZzhXU0Znww7Wz32EbUumcrRqHv2XqjGSfYxcvkjN3h3sL1vCqb0LuXBkEVvnPUHT/hVow40c3r2Ebetm8MwjP2bd0qeZ+dIvWTr7MVYtfJpL5/dxuf0QmnKJTHaAgaHTzF7wNBXrpzH/tXvZuPI52lr2oiit5HMD2EY3WbPXS46zJ8s8LBuRaJGxbR/A8M0mPZnGuBcPWipMoCu661mRLZKxsuScHOP5cUqFopckkp0k+yh50g+Rduf7V3hshfFCMQBRvHGL8KwQYzif2SE8Jr3xYJhRK2JFhZRXgBbXTmIM67N/Q8CMMAYV/hml4rg/fnQst5bJZTI4luU3hURjyLIsstlsIP3I2a7MwzFUX/YhfCmKWXvSVMiYk4CK8CQGgYG/RJgKHTAbAvf2kOGIx4oIa43D7AhhrCmozeHkD8G0CAMYbhERHhxPXr9rnOmyJ0r5HOO5LHnHJmMaFLMZslZQ2Aj9fLhQEmCHKHBcxD3Q0l9LTReFjyjuXNNQT/ueEUWna4xnGxlyTtEbDGsoaRVTc82aNEX3HawjiQiyLpFIR1HUBJqRRFYjSMoouh4lEu9mLNbppnRIvYyMdJAxFdR4ivRoCkU23RgqaQRD7ic60MTuTa+zfPa97N/5DLtXPcy+zc+wdfVU6o+tIhltxNA6MI1ukolW1s/9Haer5nDh2FLaz29jOHaKru493POzD7Fr0c3U7XicldO+x/JpN7N02s1snHc77bUz2L3i58x47HO89vjn6aibTV/zOpTh42SkVmzloseqOIesXaKQj1DKRWhp3M65usWsXfoLylbfy+qFv2H+c//LgU1P0HpqJrs330fZuvtYtmAKZ2rLaKrdQzrZiZTuQzeTqKqEruuYpuml2uhoehrLVrzIMQlNj2NYCUw7gWElMEwvFk1VsU0FNdFGamAnrccfZseSz7JzxV+xc8mHGW18kLotd7B38a1Ub3oMJ9qIMnSRgpFA1SPEzQgpK45jyS7goUkkkhEUI4lly8iKG1dm2jKaHMc2JHQ5gWXFMc04ppHANFKYhoxtCj1uwIQIGBGmXyBlHXfgEiTWBEkEARNKXAsZn30gus5BEoEziXEQTjoQ3wsSDxy/eAx7Q4h5xLkv1hsYU4rrzJzEaMh48ivhlRFIP2yflSC61QEzxL023cGNM2kSvy0McGYdC1WWkNPJSWyoQO4RJEOIrn8u43ClNO5vS3BvCZgUQmYm7ofCt8O9bwmvGi9BIyM0jmFUPD9JXyhYET4lrzjuFfYFH7QJM0eKeWESmZv0YJoYL5F1HN+9WdAUr05cYWJ83H2IXkPrc+UegaOz8K0QLtQu4yPnS0n812s8QQQgIc45cX8Wz4JrQZ5wTJegD/rdiULR38+B31HYGygAssV5IyRRgq0njl/A2BH3dHcZYv9ZhumbUImUGNfhW5xPAeMnfI4Jf6KAqREw7Fww+1ppU8YHvg3NjX00TAVdVzEtHSkZQYr30dt+ggsNe7hYtYSmnU9xZMV3aNl2E40rPk/1jA/RMPfvOTP/fZx87S9pXnA9J9/6Ow6/+X72z/pnLu27E6NzLite+jprFt3JqS0vsG/mYxSHWhkbaiMWH6QQjfKH9j4O3/oIqdufJ/H+G+HD/03u3f+M/tf/gH7dB/jDX38M7a/+Cfu6T+Hc/BilijNEIymyrQP88WADB797B8ovpnH1lmnkvvsiQzc9RfzmF7h661skb3uNP2w5Qaq/DyuZdOncsQjZZJKzry+m9PRS3r7pKfJ3vUD2tqlEvvQznB88zJXHZnHylimk11Xwx+Zesu19OMMd9P/H90jccTv7/vnvqfri33P+xg+jP/41Yi/8J2fuex890/+Z+IbPkq76AqnaLzBw7JMM13+arsqP0bbvBprKb6Rxx484v/NeUudXE+s6hpoaxVDceE5dTmEqkutPIaexNBU5kcJQXJ8KR9fRJVeS4YSAClFUiwLfl4GIwnGSr4TssxMEw0IwNSzN9amwdQ3bAyxMVQkKNlX2wAHFZ1WI+69IkHHBB8Go0P0iXVfDTAt9UiFuaIIRoaNIsl/EOpblFXzuvNfKTMSkq5pbNHpgR5CAEvJg0HV//4iOvgAkDE9K4II6ht/dtzyzyGulE2FWhdjfQvYgPEKsSSyCwMfDZVIEjBPHMnwpjmBdCGmLmC/MUrBNTwbiSShcwEHs+wAIF+wKd12WDyaEUz+EuacRAi8ynoGv4zMXbF+mIeYNS1DC7AcztE2G2C/e/zWPISN+S7CvTEzNwjEzWLqNJuuYmomhGhiaiaVbns+KO79IOAm8QHT/PBIslGDfenIYM+3GPVoKuqFgWYaX6uWasQpmSyAlUn3mi2XomJqDktbRZBNLy2Cotv+73e1w/2eqNpbu4JjOZIaJlsHSHTdhTLdIJ5PIqbRrMmqYXiRsHFkeRlUGSSU60JVuDOUykeGztJ4/wOm6Laxf/TTLF97H6qX3s3LRA8x7814O7p1Pc3MFsWQ7aWWIgaEOkqkemhu2c752MU2HXuXsoXtoO/Eg1dt/Sl3V/Qy2LaDr3DIajy3hcMU8dpe9xLyZ97BhzXMsmPcIb70xhTXLn6Jq5+ssnXUfZQsfZ++ap2k9MZ/Th2fQfmYlgz0HkdKXkZQIphMhJfUhawNc6jrF1Kl3sHThE+jJekrGWYYGqik4naRGT1Gx9XmOVD7P/Ldu4XJ7GYmxk8RjLTj2KJoyipwaw1BTWHqaRLSf6GgXq2e+yIGtM9mx7mGGujZQXzOXxhOr2bLmJSIDNeScKJrUz6ULJ6jatYaGozvYvmYGB3fMpmz509QcWsm+3XOpqV7Gpfa9SFIz8WQLmjlEItXHqcO7OFZZxpK3nqWpZhvK8Bn6L1RSuWk6rz/1E+pPrEOXLqFLQ8jxMVIjA3SfP8XR3cuo2DCNWU//hoaqddiJS1xqPsTW9bPYs3UBxw6spWLbPA5XrWaotw5V6sS2BrHsIUxnGFnro+1SLfWH11O5fT47Ns3kxNGNyOk2TKML27yMbVwOvOJsx2dSuN5cBd8g2x3TZX3Awmcf5PIUsgU3ItSLBHVMx0/gyDrB9wWYkMtk3mFKHo4q9aNMPVAh78kt8sL/LGR+6RqMu02wgicTEWPMcd9DI5zQNpk5IfzVxPhQpM0J9seV8ZLPvBBSEAFYCPawqel+U04kiIh95lg2juGCzNf98WqJiUIWx1D9xA8BVJTymUlghfCrKGZtJgpZbP2dhYBgQIR1wqKTKDpqE+PuQF0UBeI7QqoR6L7DZmxB10qAESINRCxTgA/i/263K+cPGoX0Q2xjLmP7bIpSPkcpnyNnW2RN02daiMG0KNCuZVAERV1QKIZBjWuBCgF6CPaFOJEmSnnyOctLUsl4aFmJYjZH3sng6BkyRo6cVcTWHCxNxzEs0qqC6diYju113iQ0XUZRkyhSHCk5TDIxgGZEScvDSPIYiegI6bEYmZTFSH+MrGWgpIdIRLqJDnaTHuuh7thG1q54mA3LH2Plokc4fmQVl9qrMcwBEvFONKkPRx/mtefuZNea33Ni9zQinTt5u3iRROQQrzz5NarL7qP9+Fy2LvwVdRXPUbNzKlWbH+Tlx/6D+a/+gF1rH2LXyntoPPgasa4d6NGjZNUmHPUcjtFCzmnnyvhliplOhroOcLpmIUcqX2Dl4js5XPUGyUg9Z0+sp2LbDE6fWMnenTOoPrCI06e2kY51kDVj6FaUtDyKqrkGOIVCAcuycDIW2ZyNZes4joHtaBiWl41upbEzEtm8SjYvYVhutrhpJ5HiZ7hQN52dK77Eie03sGv19TRWfo+tc7/OoXV3k2jfhB05yR+cMSYsjYKaJOPIJM0EakZhYjyPIyvkLceVsygpMlkT3VCQZDcXPZ9xyNkOUjKFYUSxrAS2lcIy01imQi5juV1lz0wzLC8Shb4A79zBkNu9FYOl8HkYyEIsv5AKzCotH2AMivXJjKBgvYG8IvCIsf2iMSyVCIpHAdwFUpFrgQr3HhHo/EWhKUCKgHFl+N8XrAhTV99RiApqftjUcGK8iKlrREaHsU3dX78ASQNvmkAO4rLGAinDlVKRqxMlHywQhpFhaZv4vQLAEEBCwaO/Cd1eWGOYz2YDZ2UfHAildeRcBoJlaFydGJ8EqmQd2+/8CyOjrOcmXczluVKaCJln5n1Gl6D4CdbFhPfAccGBgm+26eeFC0DDA1xEnre7TsEyCQDiMFAh7sdhGU4YrJjw1hV+wIrkk5IHVIjjIc4rcfwC6WAAggXSpaz/PjwJYMGldau+XlKAQwLpF9KrsOdL2Fg5bLQcZiMJdp64rsK+R2IeYbCpqzKqFsEwU9iOiionydo6GUumu7OZk8f30VC+lp66jdRsepCN075G08afcnTulzkx75OcmPMB6me+h8iOf6d7/SepeeOvOT73Hzg4519o3X0b0dNPsXv1T9g04/tc3jMDtXEPdlcjxlAnZnQYMx2HbgltZSUHPvtD9G/eg/7xm5Df9Sn+9MEvw3tvwP7bT8DH/4fsTffB0gre7hvm6rqDnLvpbvLfe5Q/3vgMuW88ifXd5xn81pPkfzEP/bsvU7xrLs5v58PlMZyRMRRTQdUkGEpz9Af3c/WBOSS/fh/6936O/sO7Sf7vA1z42i8Y/tmzJO+axugtTxH74ZNw9DRq/W5av/tVNn7tA1R+/YOc/O4/MHzrx5Af/DQ90z9J/TN/zeiGzyId/gqRo19CPf9dIg030l39n/QeuZFT2/+L84fvoeXwU3TVvEG8ZQfKSAvxxAi6rKClZUxhXunJPCxNQU2nMFUFPSTNsFTVN8B0DFGsedIFrzjWVdWVNximBxS4AIUwGZzkMfFngApL9dalqShSyi/khO+BKOgcy/AZGqqc9kARKeTLoIQAjQC4CAMVYfNMUeQK4MEFEhS/+BbbHp5Eh1sUxH733jPIFOwB0dEO/ClEoSwADM3vfLs+MZYrfbgmrlPsZ8fv6k8GKkQxb3gMBQEMBQwQ2d/2jG35koWw0aZgReiq4qeNiMLXsTwGh5fwIxgE7nPFnjS/eywmAxUCWBB+OJYHKLgacjOIKhXyDK9AEo0LkTonmCrXAhWigLcMEZNq+MdHgBc+yOPtI7EMcTzE9or9GTCELH8Z4niGzUcFIOfGMbusMsNKoXvNGsOUsB3VAy1kND0AiAQI5p7bATimKypySkWTLWwj74ISmidpMRQcM49tZHGMLBkrh23Ykxgmlp7xJhesEGkqiiS7549poukSaXkUWR4gnb5MKtGBqQ9g6YPI+mWisfOcadhB+/kKmuu3cbhyCSePrWd44BRJuQtFH2VwrJ/RWJRUeoxzdRWUr3+JtpqFHN/zAMd330995cM0VT/NQOtS9Hg1fR2VDPWeYKS3lrP1uzhQuZb6ugqazx3h+NEd1B3bSUvjfuqPbKSn5QCXmysY6TqCGruALveiaREkOYaiDxNLXEbRB+gfPsu2HbOprJjN9k3P0H52FVLyEFK0mqbaxaxb/CsuNr1Fe/Mc9u99nkKmBU1vxzL7MPUxlFQUWzdcWY6cZKivk+YTBykvm8mapfdStnYKm1c9xJ6NL3Ng+2yyqQuMDJ5hqO80m9bOZOXCl6jcsYiGo+s4XbOaS01b2FM2m5WLnmJH2TQ62nejamexnC5GY+eR9X6O7d/C9Od/x6Hy1fS3H4OrCWoqlrBi7qPs2fQa3R1HsPRekonL6EYcVYkxntO4mleoqSpjz4bFnD+1H1MawNZHSMW6GOo9x2DXGSK9zQwPn0eWetC0QWLxTjRjBNOOklaGUPUxYiMXUFOXiQxfIDragqkPYFsj6PogmjbgXv8h76prEzb8hA5f3huMw7JOhmJunPFCiWJ+nJyTJ2tnuTJ+lUKuyERxwm+U5MRyvbGVeO8zPMVnTtDwEqwGMWYUchDxd9Z2/O0UTSeRsibGc2EmqxtL7wEUIuUj77J7BZtDjAUFs6NUKHJlvMTViSt+KomQhUyMl3y5St5LkxP7TEj2xrN5cpbDdX96e4K3SwU3g9tQcQzVfy8MNEv5DKV8ZhKrYqKQpZAx/YGomEThE+h/w54Ugdt9mFUQULjdomVivBhiVQSSkmsNNHMZ2++mCamJ6FZOjBcQOviwmWbY5yKXcSjlchQch5xlkbNMz5siw3g2y0Q+0Ns7luFpp7N+sSe62KJLEejfBctCUOADoEJst88yybonQ2k8Sy6rURq3yGV1cl40bME2KWVyFMwcRWucnFEgZ2TJmzaOpmAYLgJtmiaqqmJZ7kPS1k0sVadoq9h6EsNKIitjpNKjFByDrKySScioUYW8peIYo8jJYaR4moKTJx7roqfvMLFoA/FkM8NjF0hrw6TlUTQtjhwfIj3SzcmGPWxZ/RxbFtzNqV3PUlKOo8UO8fLU/6J83RR6mzZzqW45lZse58S+FyhbcS/97Zs5Vb2ApXMfZMviKWxf/lu6zy0n1reNjHocW63HVs9hqa2kxvbRcW4t1btf5uDOpylbczdrVtzLyZPrgRyDo82klV7aWmu5cO4EA71t2GYKXY0xcdVBtyWcjI7tuJGbLlBhYDsGTs7Esiwsy6JQKKDrOtmcQyZj4WRMMlkTRR5mvORgmCqyOkYy0kDT8ReoXP8Vts57D0d2fpHNC27g4rEXuHh8AUMtezDjreT0JGoyTUlJk3dUFFtCd1SKuQzjpsNErkCpVKLgWNi6SsbQKWTcC9ZQNRRFQ1MNdD2CZSWwzCS6lsA2XVmG6OiKoj3MNggXQ6L4sQx3oCSK+LBfRVijLz4XxXZggmmHrqFAyiDMOINEngCEEPcAF8QIp/4EchMB9oVNCMNARUCFD3e8J7MixPXlpjYE3hUCRLm2EA37SIh7hgA0g6LTmXQPE9KCsC+OmD9grAi5WZBGca2HThjoKOQyfuRmqVDk7StXQ1KPIIIzbKhU8mQWgS9E4K8hmBVhZoJ4cAiZhnjQZWzbp+n5SLmvoQxYEcK8csJzbvYjpPwHsRdb5f1PbLd4LRXzvsxPSP0mMyqEBMTx7/WTfD5C2kz3wZn1WSeuO3Xen8R9N7hHB/f9MKNPrC9gvU1mBIavGRFTOFEcR0TZikGBm5YiAJaMD3KEjTTFtSSeXdem1gSSE8tnVoTNXFV9CN2MYFgJdDVBPmfhZHRMS2FgsJu+83U0H9vG8d2zqd85ndr1j1O7/GfULPgip1f+C90bPkN095cZ2f55mua9n7aVn6B2/sc4verL9B+4g4lLM6lZfzuLX7uRbYvvRblQRfrcccxID4PDHSS7Ovm/dJr8mWZ2fffnDP73FPjxi1g3/IbuD3+fzus/yfhffYHEP30L+1v3UH/Pwzg/foq+z96G+a8/g/94nMw3pzJ6w/3EP3IPV7/8Iuo3nkX64UtM3DmLP206xp/6IySUONZYFGvZXrK/mEHptpdI3vI48k3fwb71Lnq/cjvZO2YQ/8aTqN98EvsbD5H/9gM0/8sXmfO9j1LxmXez7Yfvoevez3P555/g8l3/SOfrn+fyqo/Rs+kTxKq/RP/hz9N58AYGTvw3HVX/zVDNT4k23U/zwXup2f0ITYffpPPkSmIdh9CS3aSUOLqkoKYkLFVHS7vsCRc0cNkVphp4R/hgheayHRzdlTuIAlv15AlhM8fAXFF094Xx4J9nVDiG7nphKO46XUaD8LSw/PeaIvkFcZAiYqJIaRQp5dPxxboFOCJYeLrH1hDbqisqliHkDIYHkjs+EC5YINcCFbYZJFcIoCKckiHYFCKNQ3gdCGmG2E+aonh+C6ZfxPtsjNAkWAGmrv9ZoCJsZurGxUo+eOMyKGS/ML7WHFSYarq/y/AAHisENrjSPN87w3LvBWK/uqkfgRfUn2NUiOWFARAfCAkZborfJvbbJFDBm8f3lAgBFW5ykeXJih1s0wyOixowRN7BSvHAj4AFY0zyohBJLWH5iLuswP9DnGvuuecxyXQTS9PJmG6Eq6G48ipTk7D0wLNFgHHu8ZJDDCLNO18y6LKDrtjuPVuTsUwJx8xiGw624fj+IYFpaZAUIyYXoMigSjqqpGHYWdcnyEhiWFE0c5iU3IOmDaEqQ9gTo8RTl8g4EdLRbqKDF4mPtpFOtxNJNtPdd5a0FsXMOkiaRSwWQ4n0c/n0PnYteZq6PY+zd8UdnKt8nPP7n+LQxgcYvViGMlqLFm8mMdKOlhrE0OKYlsbY2BipVAollUCOR4mMtaHJA+TNJHlDwkjGsNQ0ipZAUWPoRgpVc+XhkjLInn3L2bbtdSr2TKepbgk1B1+j8fh8Os+uYcfa+5n/+k1sXnMnVXueQ5dOo2rnMM1ObHOMjKlhqSZKUsGQVbR0mqMHK6jcu5TjNbPZseUR1i27n93rXmLr0hfoPr2Hwd5j7K9YQlX5Ek7VbOb44bWsWf4sJ6qX0dNRTte5ao5VrWLT6ufZtuVForFjxFMNaHYXAyNNnDlZwcZVb7J6ySs0HN/G3u3zOFC+kMVzHqFix1ukYu3Y1hCK0YdiDaE4UYaifYyNjbgG0WqCwf5LSMoopSsmijyKkhqmYEiM6xKqMYKsDZHJpcgXFTJOClUaRTbyjmgAACAASURBVEmP8oeJDLo1hm5GyGSSZDNpTCOOnZGxbAnbkYPxTijxQ7AMhHTWjyn3xg0CAHAbT+OUihMUsgXy2YLHqCiStbNk7SARQzSmrmW0CqNv8ZnfyAoBJEJqIny1grFZMdQQy/msWZeB4caoCjariI0v+OOeLCIdxE+t83+bu90iLUSANIEHY9aXxgmgp5DL+eNL1/vLNSa9UshzpZBzgYo/vT1BzjawNBlbV7B1BUuTfTaF609hkzE1D6hwUz/+MFF8RyEQLmzEwD2sSQ7Hc06MF3xKmPiOoFwLzXnYhC5MbRYO7W6qQNajYTuICNKwsabQC4vurGBJ5LMZSgKYyLk7ZTyX9YGLgq8xtjB1lbevlPxisJjPIZy0g4eWjkgpCHeLJ0s/cv6AdmK8QD7jHvRc1iSXU5iYMMlkZHJZg2I+Q95UKVoWBdNmwimR07LkDZuibWErKRzH8XPJLct9IFmajiGrmIpGRk1iSFF0NUZaHkNRY4xnTYxYFDsax0qqqPFh8naEnCVhqVnUtI1hptDsbgZGTzM0dgE9GyepR1EtGUmKo6fiXG4+w/L1s1i15ClO732FLW/dxsIXv8equb+koXomh3f+nq6z22g4vJCTB95ky6r76W5dB1e64O0hxoZOUbHuaao2P82+skeoq36R5oa3ON+4lHMN6zldu4m9Wx5l/eLfULd/OqcOvExz3Zucqp3H8MgZnKxC7qqGbMZISzEymYxrOidJrlxDT2BkNHRbRdVkHMfCtg0MQ8HMqJg5DcfIUciU/h9f7x1vV1Wnjd+fMypSVPR1bMyMvXeFsQxgH/s41hFsI6NYsYGCIgLSQ4cAgVBCN0BiICEJCaSRQnq/9+aWc84+u6662zn3BtHn98fa37XWufC+f+xPTs49Ze999tprfZ/vUyBShX7ZR9G45IqUIQ0j5DxAFEwaQIgFWDj/Utx6zZcw5/xX4YHZr8DSez6EB2//HEY2XIZ+vBp/K/ZBhLuRBhPIQoaDaYycR2A6QSoiiCTCtFJQKYNSCk+WOXQao+AMPV00319AihxSFNA6QFnE0CoEy4ImciyzXV7q0LjCXVuQjBIE/BhPX6bkzDEHfR986j0V+9T5pfFEGlNXVKkmTtKBCAQMunHsQEJfy0+SrmcGKtIB3wq/a24iIHMLEvj0ecfcGCxEXbQo+V1kHgBCDCjnLUDfORgxTEa/jjHVq0ocnOp5MhfHPKF9FiwFyUfc+2qLbvs6wdJHw5vJZbo/1Ux8uQUTylzhrwenPFDYGWn2KoeaEzujzM2EQDIQ37wzb1JFLJOiYVH4btEuhqq0zAzy0qCJzDdrmpnyMROocAycvGHa+RI9bf0zaKIf8IgonKyETFtJakTXHMkriMVGj8kzaBDIcFG3VZEjSyJQHjrPMjvxUwKISV7xpVfcAmQEQhCLyclMlPWocONHWRYFdRtp/KZ8GCkfRZSMQskQVSlQVgpSMSQ8xsiOjXj0obuw+sFbsG3ZPDx227lYevV38MD578W2O9+Plef/E9Zc9BKsPPtQ7Lz2KKy64Ej8+bRD8OCfjsJtp74Qmy45FnLHHzE6eilOO+39uOGcb2LNzZdg36pFCKK9iNLdmGhvwdj+jZjavBV7f3YBWp89HbuP+Qn2HvsLTPz7xzExdBTwb/8NvP7zWP22jwCf/hUmXv9Z7HrWu4G3fx/8Az/C3ld+GU+9/AfAy09G/9gzMHbcz4CvnId9/3kasOUAJidHUe7cjy1f+w1wwqWY/tjP0frMD7Hh6Dcg+9QXEL/1vzD9rp9D/PNJ4K/5DiZe/VnEx/wnRl/9eiz71jEY/tKbsei/XoyNn34hgu++CfM/M4SlF70ee275V+yc988YWfQmjCx/J/Yvfz8mV/8nxpf9N7bf/UU8escXsHL+Sdj1+JVYNv8CTGxdADG5HnFnN9oWqOhCpgxJECJsdSCSGGkYIA0DJEGAuNOBzFKErRZ4E0/KG/ZDEkYNI8F0rSlmklIXyE+CmAwUGWq9JZ4JqIgi+5iueZ6lyJWwko447FqpB0VCSp4hicKGdeaKcH+jz3KAR+KkGA1bgdI3yIOB2AgkOfG3NIoRBl0r06CCOIsT28mPQ+Nl4UeL2qI/TiA5t+wJE58ZN4BH+n/3WPASLXyggp6jglwJhjgM4JI4YgvU0HNkWGqYI8werymeM/sdBLAQUGDOnZN/GLYUs+yA/5v0g7whCAAg40w/XUQ3vhVk5kmu/WRCap+byagg+QftNxdNYZ9Z3wk6N8YM1IFnBpBKkGth2Tqy8aYwxnvMynNEs49xGDReH+b6oLUyMcZ0mkMmCjnLoTMJkZi1axqESDpdCxLROTfXsgMrTIJNZDwqIoksNnG3Wdo1DFQmLZhD7DhzHsjctNkfYuCkGSRTYIlALisIXSMVHEHcQjcaAVcTGG9tRxgPQ4gWRsL1CLI9CIJ9YOEkgrH9yOJRhPEOTASPI84OoB2NY9/YGNpdjs1PbMe+zZuwd80SLL9tFlbc+n1snP9T3HbuR7B5/g+xdcEvsereU7F/w83osycQt/YhmNiH0eE9aLfbiMIM3SBBkjB0JiYh8xaSrI3R/cMY2bUfPGTQjCNJu0hZy9xveIZOMI4kbWF0fDOuuvK3uPC8k3D/Pedg/cpL8djii7Fg3ulYOO8XWPznU3D3zf+LO2/5JRb++SKMTSxGnGxAlu5DnQsUooBMFLoTAWpdYN+e7di06S9YsPBsnHXmJ3DxOV/GfXPPxLzLf4NFcy/A9Vf/AjffcAbmXv97zL7yNPz5zosw7+azsHnTXcj1JmTj2/D4sjuwZMHluOfOM/HIiqtQTe1EJ96AVOzG9VefjSsvPR3XXH4GzvztdzH7ytNw2UU/wfVX/xrbNt0LFg2D8/0oeuPosJ3gvTam0EcrjBFECmWlUNUSnWAMQjaM6biDYHQYB4VEkIygE48gSsaQsklo0QWPW2DdSciojYy30A6GUdUcVS2QsRBCpEiSEFEWWhYsmedSzKY10cxp3aLsusGCDjpH1ZhnapEbsEKXNvVDMmmNdCmNjeQZPQ8cMCxPZZkWJE3V0nhb5FKBPO1yqSwYQN499Bm9hiFhjTubdWHpN4qalBEtDbjQKys8OX0Qvaq2n0+eFgSwUKJcv+5ZWVveMM60kNYUlGcMxCYWjJvGl2CYKnMM4W9P4q9TNTRPIbPYJn9onqJXqCaKVNoEkOm6wFSV23jSXHPUlUaZCxSam+K6kKgKhV5l4j6nGgBgqizQL4wXxHRdoWeNNU03bLrfswtGYl/MpEqTLwX9S4teAiNIBlLmuqFia/QqjbrZqkKiKs2+9ercdrzIad51JMn3ogDFyfmO/X7SAIEgRGcjfTMZe/p0cFrU0jH7i/SZTvWmy1hZNIxoPXSzJXfsLEmhJEMcdpClXUgRQ6vEbKILxbtQrAvFzCAVWeSYM9IALLkWkDyB4CE4CxoH5A6ybBJpOgnOA2gVI0s6YGkXUbeFJOog7OzAIw/fgZuuPxN333YWNq+dg/vnnYo5s76FxXedjrGxB6HkJmx5Yj6WPHgdws7jyJJN6LSXY3JiCXZuvgfLH7oQl1/4eVx90Sdx3SUfx53XfhF//Ok7ceEv34877vwFbr31FNw45+e4bNYPMbx3GUS6D+HkLoSTe8D5BIQYg9IHIPUwhBqGkGOQooOyYFAyBmddSBEi1zEE70DwNpTqgPNJcNZFrlPjHaFTVAVrXh8hSzsIks3oiv1ox/sgk204/5QPY/0d/4MHr/woHrjqODx084nY+tg5kMkS5MVWcD0Mnk6gzmLoVhtTZY2cSyiWgCUdKB5CixSaC5RSo1CFo4E1+cZKMJSFQplLaJVBqwxkukoIat7cwKjQ8QswX6bkm1ZSge68JSh6VNhrcaaZIHleOO8LV8w5jwg3XpyExMkdnt6xdjGmBCo4/b5vruk0/zTGHAvEl6QMyjMI5CBpVa8poqkL71Pe6KZu45wUGSjqZoIRA8Wwzz4xx14OGBb1qhnxTR6CTmwJekz7RowHYi4UXuQUyTEIrCDQQGTMfjYdz3Svj7IBNEjOQd/lp3XQsftSD0r9sPtT9www4hlwlrkDNchA05pmeprJ/+fWMDaqomwSQ1w0qe/pYVOaqoMoZIWqMOeoygsUuUSuOIqc28naj9myRlPe3wiEoe4CATP0O1DnwHQwDLWcpZkF/ki+4UAsX75H6Trc/p0KE9KMkmSEFgFuI9kgHxhrNE5SfQBMTyJjbaRZF2kUIOcpRBwgnBhGIgLs2bsNa1ctxboVC7Bi4XXYuOxyPHT7j7Bu0SlYf9Hb8cQVr8KGK1+IdVccjm1zXoMNV70JD//pKMz/3ZFYdvYbsOyS9yHfdi6Sxy/Gn8/9Bm487WtYePXp2PLwzdh9YDGGJ1ZivL0B7Xg3wskdkJvW4MHPfg39T/wAY+/8MIZf+h4EQ28Cjj4Ze17yMQT/djL2vfoEPPme0zD+0g9i7HlvxcSzXoPWYW+EfMun0P/Yj1F95AwUHz4b8tNn4MCJfwQ2tTB+8W145FM/xsSxv4B4/68w/ob/gXr1p1G+/uvYd+insPnZn0Lyzm9j/7s/jpVveTU2Hv8GrH3zYdj4nldi5IRj8djXX4OlP30BHvrds7Bxzkvw6NVH4NFLDsNjlz0f2+a9DhNLP4yRhz+Dfcu/ga2L/wd7Hv0FVj/8U6xbeia2PHYj2rsfx+TunQhHx5G0JgzA3+2CRxFkkkCnKbIggEpTyDiGbmJICUyIgw7SsAuRGOPLOOhYYII3xpC+QSQV5lmSIuoa9gJFPJLkggpT6RkcusKLQ7DEeikY+UXkFdYuXYSnxmOC2Ayi8VTwfSzIY8ulXsRNmkIyUMBTke57XBgDZ+F5VlB06aCUgyQLVvJhGRDMAxIyy9wgrwb6lzrortufNTpxJzkgM03radEwHFiS2s+hc09sF9nINUyRLwZkEqoBCsgjwt/IH8Ivgge2BjAQjNkihsAMLZzUgBgkpHknWcXM7yPggV6rpbKsC5MW4iQvVBzRMdKx+NtM4ILkJhY08QCOmTIb3+tDNN4rVgbSnBuKsrXf3RQzBKKwNEUulb0uiUniwBc2ACCRqam91jPZ+GakNtmDZSF41jXrOO68SwjI8s8fecVQQgwxK9z45DZyNo27iKMW0riLNB0HY+NI0v1I0xGk6QGk6bhJrEhGkKT7wcUwlDTv63YCREEXcRghiQJ02qPYtWsjVi64Eivv/SNW3voD3Hj6e7Bk9hfw0NxvY9Fdp+LAvgXg3X0IDuwACyeheYYkSdAJuwiSGF0WoR3ECGOGlCskmUSSSaTMPI5Sga7I0E4ixDxCJxhDnExgbGQrHnvkASxeOA/33XIO7r7tXPxl0Wys37oIk+ETWLxkDu6+7U9Ys+Ra3H3vn7B731+g6p3oJBtQPTmBSO7HeLQbo8EudMa3ggc7sOPxO/HArafjmvNPxFm//BzmzzsPC+69GnfP/jUu+d23cPd152DnukXY88QSzLvpj1i44EJItRpTYhe2rLkTD9x1Pu687Q94dOUcpGwzdL0fqdyN0dENuPeea3Hn7VfgqsvOwK03nIfbrj8Pjy2+DUW823i2iQRSpA3gyKyvTaE00rgDloWQwtwTy7ywoJ8SElJxCMkgJEOaRkjTGHESNn52ccM+C2FM6JMBdo8xynXeFOSrYNbnFElKBpkapS5RNl4UhSpQ6tKuV/reGs+t0QrbmOpVdcM+ELZOINktrVnIQ4sYEFO9/gDDlQw+yW4gV2pAqkLgAjXK/AS3nmVRlM53wpPgkh8HmW4S28Iar1NsfeEM5Im9Sx4bJC+hrdQ5KqlR68IAFST90DxFpUXzOLG+FMSq8D0rDIChUObCAQCFehpQYZgKlYkB9TYyr+zXlWVHuMJF28czzecGo+6IbVEM/J06ttP9HupSoW7Ail6doywk6lKhKhXKQlrKOElIfF8JX9usBMdUr7IdNCcJcY7u5OTs0+B97T/Rm8lYz9GdifKsbeeRjqNX5ehVObRkqAqFQpskEK0YBEscWi4Y0sRENCnZgBQyhmQdKB5AixC5iFFphkJmyAUz7BmeNAM5biJRI0jZhRQdCNGBkl2wrA3BuyjyFLnKoESC9uQY4iiAkl1oOYl1q+dj7WO34cH7L8a6Fddh69qb0ecb0av2QYmd6LY3IuluQxpuhxZ7kMabkasdkMlebN1wPxbNvxBLF5yL6y/7Fn78rXfhxov/BxuXXIWb5v4cDz88CwcOLMbOHQvQGl8LnuxBIScgszEI3gZjE0jTETA2iqJoQ2uDpiuRQqsUhc6gVQIpQkgRQKkupOwgScagVYKq5FAyhpIxygao4KwLwUOE6Q5E4gAiPg7Nd+OaP/4Xllz/Vcy//MPYufwHWHH/DzGx5zoUaiWKegdkMQYpAsg4whTXBpBQHLmMoXgAxQNIFqKQzAAVmkHLFHVlxpIBKJSlS5WFAQClMB0NokrlzaRK7AjJGaZ6tQXOzDWZPQ2ooI1SLVzh7YAD3wjQT70gPwYCEZ9pvJCZrp/E42++5MuPJvX322dmEWBH/jY+WOIfF40n30wyV8JR5Cg9QjvpAHXI6YZvc6c9oKLQ0srIciWskS8VqRQdSp4NLmrUsSH8CYIMkUjGQW7JPgvBd3V2oEDPFPaeXwMBGzQR9Bt5gmU+NN9nI7Fm7BdFixI90AdXpno9e07oX5fk4YAYOgYCCvzXPBOAQXTCfjPxkq+QA5xnxK0WfWiRo9Tu+815N3MNyU3o9/VZIZV3vglMsnGwzW/dqxw1sW60k6xxszc0aZJC6QFZo2P2OC8XP+3GSayUt5hwCwPaBj1hfGDOyLSk7oBL41EhJLMAZ84z8DgA4yGUTjG2fxf2bFmLLasXYO2Sa7F28QW4Y/a3sOH6L2Lddcdh2aWvxeILX44tc4/G41e/G49c+HqsvvyNWHPe63DPaS/HLae9BqMLf4Kntt6AzsILcNkPjsfDN/wSj837A/bcfwX02vuhty9H3toEPrEeU+MbUW98GFtP+i5aX/0OgqP/E/qD30Trvf+N8AMnIXzjiciPOgHZm49H68VvRv6ydyB+4etRveV4jLzifRg+6ljId3wdB4/7CUY+8j1g1jw89O9fRvC5UyDf/320XvsljL3uS+gddTw6h70byUs/jOjVn8TaI9+MxS95Be496ggsee/LsO5DR2L1h1+GPSe9Fw+f+BLsvOT12HDli7H9tldi2WXPw4Yb/wlLZj0Py675P9h0z7uw8b7jsfuRE7Hpoe9i67KfYdPKs7FxxSxsX3MnJnY+jmh0BDqOwaMO4s4oeBhCRBFEFEHGMdJOABFF0GkK1u0iDbtNhKhhObA4QiEEZJoi7nQQdUOkUYw4DBG02zY9w6fY84YpwNLMAhZWIpG66Ecyo6TkDDKDlDxDlg5KFkwUoynmyS+AgIokMjIK850GWDAeAqF9v2ETCc+7IbTsgEEGhvO2MF3yGUBF4qJGyRwya8w40yYNxY+3tJ39Ji2EClgrF2ne41IvhC02SXZB0am+wab/PbkyTA0qiqk4VQ3A4QMVIjMAA8+M6dtMqYDt0Dff9TSggiQTVBh5Eg4b89nIRAqSZXjSl2cEKWYAIWQ2SueQni+aBAJ//2Z+nrsGM7f/3nuoiPe/y98GpCFC2s+hlBe/cLSAjndOfMCKJEIktzPPkdTGeXz4fiwE6tHYSOMuWBaBswichQPne+D4G+NTP3aVik6SzRggRtioSQIqsiREmkxAyg7S9ACybBwsM2bnYXcMaTqONB0BFwfMOpKZsRXbe0EHLAsQRWOY2LMUq/9yMRZc/13sXvJLLLr283jguq/jgVt+jOHtd6A7sQlpdxd4MgaedpGmKcIwRMIztKMugihEyhkywREmsf03TGIkLEOXp+gkEZiWCIJJhNEknjqYY7rKsHf7OrT3rsLe7cuxY/sKFHWA3nQMzoex8N5rsPDOK7B29WwseOBcrF41GxlbA5VvApMbkE/tQCw2YKrYgdFdC3Hvzb/DvTedjttnn4p1j9yEbZvuw53zzscTj96Cv9xxEebM+i22rlqI+269DA/ccQlWLr4aBVuHvZsX4KH7LsW9d5yDFcuuxbp1t+HAxEqoch9UNQKuWnhi60o8sWk5Vj+2AGseewBbNixB3N6O6bINQUAFp/hZhTiMnH+LTCFYjFxx1JUpoNNm7FdFaY1bfel8FEVI09Sw1ZsoXWIRU1ACzffU/SfA0CZj2HVWEzma16iLHgpl5B5VUTeghVnDEAhBRpiltyazAEJVQTZMA1qP+Wu8g01jyU/4qIrC+pT54ICVnzTNHJJw0Pc4YKKRApMRO3mGNY9NlGnPA0CapqAePA8EVFgAovFi833HfON3WpMWQqGUCkP420Ec7JXQPEUhGSotkIvMpn4UktlI0jqXpsBSHIXMmtQPgaqQBrAonw5U9EvjAVEq2bAoDFBRaYV+MdhxdQwDKgRcOgAVVfTYp+0SXdwZszmjvqqQqCuNfp2j3yvMftU56lIh19wuksnM0y+SqBgiWYmv7R/0qXDZ2CQBIUCDjom6xpJnFsQgQ0/qcjtQhFnvgaoUKHOGvCm2c5U2QEQKyU3cl5mkOZTIILn5mwEdXHGseQjNI+QiscapPA6RpW1w1gHL2pAygJQdCNGCEJPgfAJSGDaCVjFynSFLu0jjALky8WWMJQijCQThfmh1AFGwGYXcg2B8HUS0DSzZi8mxzVBsAr0iRjCxGywZRdDaDsVHELXHoVmAsf0bELU2oUi3Y9mC2Vix8EZsefR+tNuPoix3Iuw+DsF2YPzAWohsL/pVB1O1YUNIGYJlLeR5BCVD5Mpki5vJNUGhGYqcQasEggdgrA0hOuCsBS1TlAWHFDGUTCBFjLLgKLQ553kxCVGEUHWCOh/F2T//OFbdfTLW3vc93DTreOzecjF4+gCSbDkOtB4Dy8ehc7Oo6us+cpmh1ClE1oJgk6iKEFoEqPIMuUiR5wGUClAUMcoiM/uTO4MeKRIIHqNf55Ais50Q4zNgCnsqoEyhRGMjt+wdv6Cn65AMJUmmwNIYRI137Adhqeq+TISYC4MsC8dw8EG3mdR6KsSsB0FT7BFbwgc9XHFoij+WJrYQdPeMQaBi8DmXGuEX0Ya6phptXNmAEu5GS+7DZgLi9vz5TCo6Pz47gt7rF/bUtaebPFHnBm/uziBTCTHgqkwuyxR75Xs2kETD1yfOpBYSTZDcoXOlMd2fsvtGHhmE2FuEvXBGnlRoTzXxqbQPlIVN3he+NpK2mUBFv67tvkgurIGyi7ge3Kq8NsyhZuK1VMKGgVbPmORyT89JJlNW46nJhducPzKWsgi+BzI5HaVjF5F0x5kpUywuH2BU0FyhpbC/KXU6aBHhNpcW4huBkvcRFyHiJICU0kR1yQJJN0IWJSikgBYpFEvBowhpp4Vkchjp5DZsX/9nPLH6Fqy943Qsuf6buPeSY3HLmW/Cims+jMdnfwxrrngflp//Gmy58A2Y860hzPvpy7Dqgo9g4/lfALv7t0juPwt3//aTWHTNdzHn5x/FQ+d8E2tmn4q9y2dj/657sHPXXeiGS1FsXQw8sgB7fvBjbP7U1zD8xZPAvnIKiuO+j/pN30D54W+Bv/XTeOrtn0X4orcj/ZdjkL3+w0he/THsfc67sONZb0J97Dex6p/fh/KLJ+Opz/0Q+j1fQveNn8SWo45B8Iq3oX30sRg+/t9xz2tegkVveTlWvOwI7Dz8MEy98lXY8LVXYOWXXorhM47G6Kz3YNOsl2LtVS/A4ze+BA9efBhW3nAUFl3+Ujx689vw2B0fwqp7PofND5+MzctPw5YVf8COx+didPsChCPrwSaHwdstpK0JxO0DEMkE4lYLaScwgEUcI261kHW7yIIAcbttmRNJN7DRoXGng2ByAkk3aNgTjiFBnV9bzDXsiiSKbLwjARGZV6CLxoySgA4CM8gvwvkUmNcmHjODinoyVyQZhzHFTKzMgeQgxJzQkjcmnHFjmkmmmwmcvCOzMhECPHygghgl9K8p1CKIjCGmuNYGgKBOvOSDpo2UbkEg4kwJBx2bn/hhWCPsaZ/nx1ISCERABrEbfKDCSkhS53nhb8RK8H8DfyOwSTAvsaR5L0sd68Pv9pP/1DMxOJQPrjBXbJvzkNhrY6axJgErfvoKHTu9nwASK4vxmRSetMXfniZ9IalJ85lpnCAOQ8c+YdwCTQQEEVhBz5FZsbm2jQzJROC6NBmbMDPjejBgWwyWhkiijh1DJJOxwIUnC6LIVfq7L5Wh6yiNDNiQpV3wLEYcmbWxSWIzDUKexcgS09iL41Ek6QgEDxCFkwi7bWNE23xOmgRoTe5Ha3w99m+/H2sWnYUHrv8aLvnl2/H4glMwd9ZXccd1J+PA8HLkcg9Yug9RdxRh1EaSJGgFHTApEMddJGmEKO4iCFpIsxhRFCBOQjCeIswEYibAlECSJFBKoC4kZBZCswioBaZykyYVJ1389akpiCzE6K7N2L5uBa6/8ge49/bfYv2qq7Fu1ZVYu+oy7Nk9F2m6EOPjt2P5g2fgluv+FysXXYZFd12CNcvmYdeWh5ClW7FvZCkuPf/HuPKiX+Dem2dhx9rF+Mvt1+DRBTfilitOxYW//W/8+fYLceucM3HVZT/DvNvOwujoMqhiN/J6FAnfgzAyZtJRMoEoHkOnO4w4GkGuOuDZuAEqeALB4kbaX3iG1wpFzlEWTXNXGgYmTzNbyBd5hSzjUCpHWdYQXEEKDSEUOJdWHkS1mmtAkMTYSBbKPLf3Gp8RVKgCuST2hJF3VHmFQpdG4s15s0aQdk3mDDqdgbdk3K5Lab1FjTUCEgXjA6kctEY076kgGwlJ0QAgBFzQulAw7gw0qxo8zVCXpWVREIuWkud6zdrTJZi4pqCTtswAKmwqSdNE8s00G7VAoXXTiOXIhUQu1ShzpQAAIABJREFUFIbw1EFM14VlUxSSIRcZSsUwXRfolxrTdWEZFARYGENNjUJzFJoj1xzVMwAVlVaYqkqbotHLtY0B7XvmeqRPdjp237wut4s533yTCp2DUz1M9WoYQ7na/r1XFQ2DwgAVU70SdaUx1S/Rq4xshbq/hZaNB4X2Fs2FpcG7GDzVaEFTe8FSjjXRJ8nZmGepfZ/TZauBNAA6foph9H0telWBIk8gZYiqZGBZxzAeRAitIgjedZNjZgyElEiRe0BFLkJo3oVkXcisC8UiKBajVygoloJlbRR5DCk60CoA5xNgbBwZO4AsGwXLOtAqQZEbCUJVSEsFDYMuuFRIshSMhxAqAFct9OoYUrRQqC542kLUGUO/VEiCAMHkBKbrAixuQ7EOxsdHEYeTiMIRZMl+rFx+N9JwF6bLDnq6jbC7GXU1hizdhVyPIo52oSwmwbP9EGwUkhuqXxJ1UGjRUF5loyHXxvlZpIYmXgoIHqKuGOqKgfMOCs3Rq3VDIzeyoCLnUCI1wFsRQuoEsmRQ8gBGt9yFO688AUvu/iFmX/p57N03B0IvRyteiVjuQiwmoEoJziW0qiDSLrQIIdgk6jJEXYYQ2SRyGYElHWg9Ca1bEKKFqjQMkF6VWx1XrpllVJjix6VDmA5PBjJ7pfQEKqqp+J/JPKBCm65PQojJCJCK84NTfZAXA/3rkniITTE4Xhzw58bLYCpQaQFH+hwywyVmx0DqQzOe3Xf68aQSM4EKMiWk1/oJGYQSTzUSCScLUFZOQ913v5CkYyZmhZ/4YQtgqaxsgxBuYkr069oW7X2bjFFYJHu617cyDAI4qqKwwIbvFu0ngPSrGtP9qUaDWDRUO+dzQeg3OS2ThtEmZ5QVpvtTdmKaOamQ9pCkE9P9KWu2ZMyVCpuLPVX3jPtzOSh9mQlUEChS6hwH+1OeAajzpfC36Ubv2Gvco30j0TiMnNloA1LQea1L54BtsrrN343Mx0yOT3veX+A0v6kbE4b66bONTMc6tiD1dL+2cwlJRsh7hBYjesY2yCDKLcBt6fySIY5j5LqCVjVK3W+i9Ay1VfMUOZeIWh3UOketcvC4izgYxa7ta7H50QV4+M+zcN/cn+LG8z+LhVd+Gcuv/DxWXPIB7L31o1j581fipi//A3Zd9gks/fE7cfLzh/C7fxnC9jO/gnDur5AMX49l8/4XS+Z8F+f98N3404+OxtK5P8HWB8/FxLprMTr6ILo7FoItvwN/X/JnjJzze9x13PHY8/XvovPlk9D91M9x4N3fgDrm22i95j+Az/8C4h1fwfS7vgn+is8B7/8i8mM+DXz1e5Af+wKmPvFf4B/6JCaP+xg2vu9oXPqGw7DiY2/C4+96Kfa96UUYf92LELzrVVj/rqOw8zNHY/T3x+CBLx+B1af8K1o3HoOdc/4Va649EiuvfSVWXvcmPDbvI/jLtR/AxgdOwJr7vocnHj4dm5ZdgG2rZmPTiusQHtiI9v6NiMf3gHfGkbbGodMueDwBFo9BRBF4GIF1u8i6XaRBABnHSNptsDBEzjmiThtRpw2exNCMQTPWSEBidDsdCzBQMW6L6QZYsH4EHuOAvBiIHcDSzBT2qWfG2RTYlnZvu9uuwCbvAyqYqfNHBW3UDRC0J5HGISiZhmjNfppIGoeIQwda+OwKl+oQPg2oIKNGm/hB++wVruQpEXaC5lwZbwsnd2H230EKP/eo+pkteK0JZ+ZkGUYKYRbAhtEhrbTGSiAy9nSgovle3+DS3wYKdwJGZjAWfE8JJYS9x5h4cWmPg5I9iAnxTEDFTIYEadhn/q4kM/HZInRc/mYjYMkolQC1NIOWZg3iAxJPk394Rb+fGsIz1gDs5DNiGDxk5kn6efI/GWCGNL+dEiaimXzsCq0sYOGieB1QQcaxxow2RLfTGgBdLKMlY/a409iAaSQv8g1Ii6Z4Iz8ZwTgETyF5gjCYAGdhA+4ZsCOLTQpPlgZI03FwPgGtjZQ6jZtrO0kRhyFYGiGJ25js7IDWu7Ht8Ruw/uEzsfyu7+O+G07Agrk/wLL5v8P69fOQZVsQRTvQae8F4xEYY+h2Dbui1R5FJxhDGLWQpAGiuIUoNjJBLiJEqQSTBbJMQAiFgwcPQmuNvx38K0TK8FTZQ55xdCa66NdPYWR4EoUs8fepg5jYM4z9m/+Ce285B7fO/jVWLb0c113xbSx/6A9YvPBU3HTdCVhwz/dx+5yTMPean2HdI/dg/WMPIgx2YaKzAeOdVVj80FyseWw+wsntmNy7ESseuA0r7rsJi26dhfvnnIsbZ5+Fu+ZdiKVL5mDLlgewYeN8lNUouBrGeHsrGDN+EHkukBfCpPeJECpPkLGOWR/nHFox1FUOijHOkhR1WTVsC8O4MOtjw4qiYlrwHJxrqMYXTskCgmsIkUOr0rLGKEGMmnc8S3Fwqm+BCmp+UWqbZaAWNQpVoswrSK7QK3vIZQ7FFZSgZI7CxHSSPMNrRvnrNd2wpAxYQOaWhV3bUuQnsRJEA270ygqs+Xy6B7jUNMeYJfmzEhLTvT5044fhyz2m+1OYbiJILWghpF1Tu0jW/wejojlH1hujdCkjWkgLsBBom0uFITw1bRkVvvyjVNzGlM5M+vABC+MBkVumgqGvywa0UKi1RiGFASYaycdUVdoYUCV449egLMXcyTsqr6hxrATXuc3h4lBdB5jeYx4bRkVZyAasKAyA0uwjFWoGKDCpARRLONWrbGFEOmSng3cxh2SgJlhqfQJ8N3hT+DmAhVgfBFb47vCkxSdz0lzHyLWRZAjeBcs6SOJJcBYgjibsDde8h0OwGFIYXwatYuQyhOJdSBZAsRAiC1EqBsUSyCxu2BQtCNFpbq6T4HwcnI+B8TGwrAstU2iZNp+fWjQ+VwoJE8irEp3OBDIWQMjQZGOnRuOVyxTd9gSSbgiZMYTtDniSIgk7aI0PI4onjXEnm4TWbcTxPmTZMKQYg1YTUGoMWo1D8ANIk2Ek0X6w7AB4NgaWjiFLAuSKqK7K0vZoUAueQvAUSmbGsDRnYFkAJSPkOkavymESVjS0ZChziTKX0JIh1wK1ipHnAjwXCJMRDG9biPlzf4WrLjwBV17+PYxO3o9ErUXEn0Ar3olUBegmXYRhiLLooVQZ6iJDXcTIklFo2YKWHcisg1wk0PkklJqE1h1rokrIrzHREciVkfqUhbILmLyho/r0c19D75hKyrsefTaAxKChYG4LJQIP/OuTEjgcuOB8K8hokpgPZOr4TNIPFx2ZW5CPvCysXMPGnJL8y72XGBPUzaZEETcW9Yx7hSuqfaob6e2oyCdKGk0c5AlD9wSX2KPgEiVyy5DwPTB8eURh/04sidrKEwyAoDE9Vdt9NqCSQK4ogtUxEypv/4k5QIwN8qiYGUlFE5gv8/ANM+m1BKy45I9q4PsMsu75ORDlkI6jkZL4kg8/qYQ+i3STBHC4+NZBSRHdw6c88IUmyqIBOciHg35PmtT8jWiTigvLbCG0P0sSkNnVAFDlbTROnCGmmrFJz8OC27HmpCG57d6QF4pl7GROKuJMNQ211ADfpqPA4hS5KFHIHlimUZU9FEUBxlPwzND4syxDEmeIogRSGFPh8fFx7N2zH1u2rsWaVXdhzhU/xZxzT8Sdf/w8Fpz1Qay/4kNY8YPX4bYvvBCbTj0e1773cMx65f+Hsw8bwmnPG8KZr3wOHvzJsQgW/R5jq8/D8OPnY9lt38PVPzsaF3/rLTj/y6/FJVeciLnXfB8Tj8/F3kWXYe+9FyO4/yr8beVd2H/ZGVj80U9i8dEfwqYPfgSj//FZrH/fezH88Y9i79HHYNcb34b9H/p3jH/y49j9kX/Hvk8ej3UffAdufvmhuO6Vh2D++1+Nxe94EVa8+/9g3VuPwL4P/wsmv/tvuOaNQ/j9Pw/hF697Flad9Fo8+oNXY+F3XoBVZ/4Ttt/wGqy9/jVYcuXbsGrup7D5od9gzX2/xrqFf8SW5ddi+6o7sf+JpRjeugrt/VvRGd2HePIARNRC3D6AJDiApHsASXcUIp2AjGPwMETa6UA0j0UUgUcRWBiCxZGVfogksYkcPImRBB1TiHkMCT9RgZJAqHA3VPlswHCTTCdTD7iwhpSWVZFZUGKmWaffbRvovsfkH5HB97YgfwoqDn1PADJQJgPNZzLjJKAijUMDajRshyxJBgpe6i5Tp52lmTVYI8aHMWOMIDkZU7pj8I9FCeHJZVLbzRceWDDTu4LAHJ8t8DTgwWNsOHmKS/ewKRLN8dgIUa8j7yd30H2Ijs14hDjDy7wx7SVmAvl0UHfVGmZ6rAUqyvIGqCBAgzqttH8U90cAGfPOkb12BtJoXBzqzMQRA5ylFriwPh3EKqHzQeux5hogDwh7bB744Z8HB7rEVsY0aHRKHikJsiSEYM5Dha4rutYEc0alfvyrleNw0fymjiFDHXf6nRyIIhrQylz3UmSNf4UBKYixk6VmLR2Ge5GlY0jicXAWGelHnKDbCRrwJkXE2wiT3Qhaj2DN0vMxZ9aXsfSeX+Ku676PO679EbbtuB8p24Iw2oFOZy/iJECSJIgiA1gkaQfdcAJx0oZUCaK4hZQF4CJCxrpQsgDLJJQsoGQOrTWUUpBSQkoJnXHkPEcScCjRB2c1eKKRdlNErQ5EZxibHl2EdcvuwcP3XYsbr/w1Zl/6I9xwxcm4++ZTsWn1eXhs6UVYNP8K7N62Bkk4iTAew+79a5DKXUjYKCZaO1EVIeL2XtS8hQ3L78eK++biiWX3YsumpVi/7i9Ys3o+Jic3Qsj9EGIUQkwgSg64/Wz2WxUSTKZIRIRERDBS9BRaGpYjjTead8tcQMkUvsebMW1sDMx1D6WqoHkBkUqUqgJPBApZolQVyG+KmMu5MuCZ80JzHmXEevCbS6UuURe1McgsapvuoYVGLouBeGHHelV2HefLVWlNRkxQTewKWmsqF0Vf5i7u07KKGw81Z5Q5uJYsvX0noIWYHr4sucxzKz8nVoTdt2bNZT0VPUlxrzKyEHotrYVnylxoXOZKQwgBKaVjVIg0gkgjK+0oFbfxpORLcbBXPA2oKHOJqpAotOlID4AUnvSDvClKaZgUdcOsMFr5HK7jWjTsinzAJd51SJ8OVPjFk4sANJ3bfq/AVK/EVL/E9FSFujReFb1KI1fMfo+fyOHvjx/N6AoJaZ9z4IVLWPCj5wa7xk6D7SIMqUB0Wn86LvM9Tae/EIbGlHNIkUCrDCwNLfVTS8NqkTyBEsZvQasEhYpQ6sR09dMAPAlQat78xgLWdEhEkDKEVqGVf3A+aaQTuWHNlLnRvzutp7mQuMjAeIQ4aYHxLriIwTlHHMdgaRetiTFEQdcaH5nJIoNgMYoiAWdtFFUCJlooqgi67ELmLXA1AaUmUFUBct0BYxOIowMNAyREr5aQIoSSqdOVy8JSxc35r5qJLwHP4gZ9TaFkhKpk6Hmmpi5O1qVcPFlwlGUJXZUQMsbf+l08seouzLrwFFw35zxs3nk/gmQjgngH+tMMUiWIky7SLEZdl8246kKxADybhBKdxtw0gmIptDLsGOMpkqIsjA7Tuvxq1txss+Z6MwsO6qT47IKZ0YjEdHB+Dw54MAkdFJ3oSzOcqSWxHHyAkGhwFLNJ76GIUR8gIXmTv81METHeL7VlY9AYpySQwbhNX5LlxqpDu8lEUzX775gDumE8WKkGySeUtjFPfqwmTQ4mtYQiI91+E3uDJg0CQQg5JrkJdeqJ1UD0f3OjrlDmEtNTlb0/VaUCMdSKXAyAK8S46NlEDoNM95vnyZSTwAZiaSguMN3rO7OmwqWBOPPMekC/6IxAGwZF7uKpKHKLJCIGBDGv71fOgMnXNFZF2TAielZy0qsqa2JsvE+cQTIBXYbF4l4vGW8m3RJhJ3YgSMOsmAlUkD8IAZd+hJiRA5kJW3Ex0BXwPSQI/HZjw20EYJMJJgEaDhz0YsKaiZwMXA3N0femcAk6JCksuETS6RpnfFGhKHpIkgRx40/RTdqIWQQmM5P+lDAIrpHEHIIXmAg5do0OY9uex7F40c2YP+dczP391zHv1x/Eg2e+G2e9cQhLvv1G9G74GU4ZGsJlhw3hhhc8H1cd+UKc9/zDcc1hQ7jsqOfioZOPx8ZLT0C16hL01l2GkYWnY+PdP8MVZ3wUp3/vbZj1m4/gmjP+Aw9edRL+csl38JeLv4Od952Lfdf8CPLW09E6/7vY9vNPYesvPo47P/EyPPzZV+GBf3sBLn3dkXjkS8dh9jtfjj//x9sx611H4uy3PBfzv/JOrPjf44AffQF//8OJ2Hfm53HDf70KP3rdEE46dAh/+sch3HbkEbjqrUMYPu0jWH3y67HkJy/GvrlHY83s92HjXSdi9e0/w9oHr8K6h67Htsfuw851yzCybRPao8PoTk40IEMMFofIojaiYBhZPIosGkUaHYDM2pBxDJUkSNpt6DSFiGOwbhc8DCGTxCR8JPFANKlIEsg0QRY5BoShfCe22LNFsVcAkocEdXgpEYPea4GJGfR9AiOoe26i5bSTQjTFH3kG+GaBZFZofCYoqjRtpCCURONSPEj6kSUxKM3C354GVHgSA2oi+BGlNmqT/Aka3wmSOBJ7Ig5DW3DaAjljzTgSVj5ivy91KSDUyfalG36BPQBUzCjMB97DuNWRk6eBZUdJw+C0Xg5NMU7PGVBCWHDDN92jApiKdZKyEHOCGhOkY5fNfvAGgFCNZI/2wQc1CAga8MmYcZySG1aDZaZ4wAGBR4567mJRKebVP3f+OTSeIYkF1QaMRG2zZRCo8L1ByHuNrjkj60jt9aklSXZTcIoy9a411TAkHJOHDQAUMz1KfDYOFVB0HdLvaaQgiQV/fI8PLaTxEhPdxqNiBFG0H0kyBiUaUK6RGNHY7LIu4nQUcfwEdm+7C/fdfiqWzP8D5t/6Wyy9/2LsP/AomNqPdrALSWr8MQgY42kGKVNEcRtJ2oXOGbiIwXgMqTJkLERRFNBaoygKVFVlin1vo2JbZBKal9C8BE+bZp/kYHELdZ4gmNiDnZsfw9YNS7HriaXY8Nh8rF46D9HkowjG12Lb5kcgVQwpM+QlQ9jdj3ZrG0SZoBWOImUtFFWCKNgPmYxh37Y1GNu9Abt2b8SefU8gjkegdQtKtY3ZvTD+eVb2qnUjf2RgKgPPM/CCQUvD9DZ1qPbkQ01kZ2GafaY5bdYR/virdYFaF8iFBE8y5EIa7zipUWm3JiXZM61dqWYg5gCttWZKG7TIUTbgRK/sWUPNUpfoV30LTtBaiZol/rrPNouK0mPAVnbtRyxbAgWInUDrMecHUVnjS2pOOX+vYhCwyJ1Rp4udN8dJsmUCMWYyJGjNY30uiqfH3VNiCBmGUhOH6h5KltNao6qqp5tpGtmHKWSJSUFeFaXiTwMqjKlZY6rZmFTWXqrGk/0eekWOg73aGGjmGlNViVJJlNI59BM93RXpLpve+VM4qYgz+3PPEeWcQAFTGJki29/Hfq+Alhn6tdPS+51gF/MoLJuj0LLRyDvtPXXSiCpJ3WJycSffCWfy52jxrpNIxSTR3nOQYaFvvukSFIhxYbputAA23emsGbgpjK9FglyGKHWMUicodYpcJKhz4VJetEDRdO3LgjdpITG0jqF1hFyxBogymiya5OqybFxmU2gZQ+kIuojARYCMhSjL0lCWiwxSpchzBa11g4wKSJWaHGLJINIYvTJH3pwzpRmUzqDzFFyNI68C6CKA1CGStI2q0kjTFHVdg7MWcm28C0zXmZz9jVElLQ4MTb2AEilU40uhZGyRRhrAtoBtBspThVkEqLKHPM9RiC7w9wo7t2/CslWrkLA96IQ7IXQHZZEhVxnSpAMuItQ9gVIqlEo0ni4pSp0aloVWKBoaOhVaptNuACr6/VVjtClFaq5z7+ZhBr6LA/VvooNmlG78kJ8LjTcXL6rtderMMM0Ycsymwl6TxIbwTS1drKTzGJgJVPjGnAYc4jbtwTcp7FUFpvv1DAAy9/ZRD6RE+CAFHY/xnDE3Ysmd9pUKRi2kvTlO9/oWQKjywi4u6fwQaELmvrQPLjnCXTe+cRHdqAudW8fz6SZf2lynEr3aIP9VaR5XpTH87dUuqWK61x+MqVIaT04fNBKQBiig1I9cKWsKSsBAv3bmmPSYzDlpkn2mFBKfHeEmqto+T6+xLtANM2Oq1zdSkQZgqBs2xVQzyRHTgqQfg2atlZPL1UaiZxYJ5lwrriEyBclyC65Yg9EZUhPf14KAC5oIeZZZL45cKpdy4m3ElHCdFTGw+Wwi8qoYZFU4LaZl9tCCP83sXEHRhb7HkRIcBRNIO12ImENmEmmagvEEadZBNx1DRwRosw5CGaIdtxCmCRhj6LRDhN0Me8ZD7BofwWh3GFu3r8XC26/B0hv+iHvO+Axu/9lbseiEV2L7b47DA595FS576RCuO/QfMfeQw3HlPx6Ki557GO468mWYdehzcO7zh3DBPw3hpne9ANt/83l0HzwTm5f8Fr01F6D98BkYXvxbbLnnFGy65ce47+z/xB1nfQHnf/99uPxXH8K5J74R53zxVZh14ptxy6+OxS2/fD8WnnYcVv/uE3j8wh+gc/vZmLj19xAPX4Zs2SXIlpyPv6+4HMHVP8S1J74S13/lX/CTlw7hd0cM4YLDn41Ln/0cXD70j7h4aAiXv3wIW7/5IYye9lHc+tlnYe+1x2H99Z/FxIpZ2PbgTVi77DZsX/8g9m1dg9bIHrTHDhj2SZKg0+kgiTOkaYo4Gkcc7UeWDiNNhpFGByDSNngUQSWJNdPkYQjW7VqwIukG4HEMmaZmy1Lw2AAWPImRxjEoDYHo/0RxHzCDzFgTY5o69gBR+X3PihmafJ4KKK6bSEUOlvCmISDAEu4VbcIVN9yZNZJElWjzdP2xNAY53SvBLTgRdTu2UHwmRoWRQTmTT+OD4QrIgWhMxm2UJnXoaP+Iwm2O17wm6oYDshkqaP1IU/K1IIkJ+WOQuab9e8MamAlUzDTLtIaUwjOwbsALP72DAFCXVsEtS8s/Pp8V4SQgDpDw5RhUDOQesEnFNaWD+OaX1PX3gSg6RgIAlBBuH6wMZ1C2QUU5fT7t5wCAI1z0oe/38PTvk5ZN4aer6KYb+zSgonk9b46fZ4n16yG5B0mOylyBZ10IHoGlYdOMYvb6MGNg0P+DxhL5U8lmbBDYpC2LpQGkPMmIbo5VirQBcXJ3zjIzbqSIwPkk0mwfmNiLJNmPLBuH4KH9nWjsZkmKMImRsjaieCdGh5fiqkt/iMULLsE9t52DRfOvwPCBDYjTEag8htLmHqG5hEgzsDiBFgw8jSE9KTqN2ypX0FogzyWUFqjrElJKKOXW4kx0IaRhrJQqt+e8qiWUjjEysROyiFBUKYJwBONjO6F4G2l4ACwaQyVSiLSLdnscZS+HkBmC7gTS7gRKFmKkNQLdV4hFF5PdEewf2Ya6z1D3GFLWQp4r5DlHnLQRJy2kWQDZ1DWVrjFd1FApQy4aFm4hoXMOrhIkIkRF4QgFxc0LC14aXyjRvKZh3UoT1UkeC6UU0IyhlBK9PEchOCqlUGuFnBuTelpzOoDCrKPN2oXYuq7A9yUPxjzTxI8Ss8IYa9Y4OPWkjQslc3FqGvlSDL9xRPtPEhafaeti2926x67jmrUarf0I3PDBiAH2cbNuJnDDrN9c2gfdP6gRRZ9B3mOSc9cAbNbXdJ4I0NHevc03FHbrV8P8KcsSQ39/csp6VFA0qZF+MGukSYkfB3vl0xkVhceo8JgUvTpHvzaJH6WSFpzIBbeJH1O2Y+qkGlO9ClO92hbzrjNbePGlPlDhihefOmySMypjolnneHK6bsw0ZcOkoIubEDNu94Xo5zToCSAhw0G/ezuom1cWVHD0ebOPT073BxgW1F32qe2UbuIbEfrRNUSnMTfZwk44xB7Qilm3Y2McGaJfMRQqRi4iFCqBSLsoNUcuGHLBQMkGZnHMDU1KZygLjroyFPSqUAbQaC58WnSZgZKh1DGqIgbLJqCLCDpPkbEEdV2jrDOkWQAhMxRFASkl8lygrASqmqGfl+jpApUsUTZ0q0JpS/XSZQtF3UVZx+hNmZtUVRWYnp5GlnFoHaDXM7G4uilE6sJ4kRR5ZgeRufANKDPVL6Bkgql+btDBBtGUXAxownpVDdRNB7o+iKrfQ60F+rkwIEn5V0jdQd1nUDpGr5SoNIdkEYo8Qa/H0MtL9MuqAfkYSpWZcaUL5Fw2sUW5LWTNY4VelUOJDFIkxkiTG6CiaIptd3NyQIVLqhkEHnymTqElyN+lX1cNI4jAAGWvQ8eyyO3ryOCVAAqSWlDXmxgSLoHDSZ1oo/FiEnSMOZEzwMztIni6X1sgwiXmFLbrTGCOQ7llI9NwXi91WVizINKbUpFMBb1ufAqoE+nSHmRTvNaWNeWkZuTbYa6Vfu2BXIXrnpd5Acm4lWSQozNJMKb7UygL0QASCtNTJSxzqmiAX2JSlAZNZ01x0697luJIMoonpw9iutfHwakpmwYy3etb1N2/ril5hBgRFNtKbA1ygSZk36aPNPtCjJFe5aKs/FgtR70s7N96pQNTphpfC9/AmKRxU73asium+6X1PKJz2q+m0Cun0CunnfxkhlTFn6xJnkPxYRQFLBizXTMCfGYyMgh8MHOSkxj5cwPNIWS8SWCbuU7Nb07aSzKLozFP5sm+0bLkLkGhYAw8jCET04krigIZi5DwNlLVxlg2jvFsAnERIWAdhGmAPM/BOUcUpmgxib3tcQSiiyiZwO5NK7H6jkux/safYe4P34yF33gJHjrhn3Hevw7h0hcNYe6h/4jbD3s+rh56Lq469AW4/CWvwHlHHIarjzwUlw4NYfY/DOGSI4bw86OGcMIHhvDoqR/C4xd+DvvvPBkjd/0U2YLfQy04G3LxBQge/BP2rb0TWxfOxt6GsrmOAAAgAElEQVSFN2Bs6a2YXHUngnV3YWTBVQgXXAPx2ByM3HMuhu/5IyYfvgiP3vRD/PQjz8epxzwXZ73r2fjd64fwqxcP4fxX/AN+/6whnDX0D5j7ilfjgmc/D5ccdjjO+Ych3PqGF2H8lE9h0ddeiuFrP4mxB36EbfdfgN1LH8S+rcsxuX8jWHcMnYlRTE6OIwhaiOIOumkLQSdCHIfohqNI0mFk6T6k8X7E4Sh40gbrhhBRjJJzk/LRGGuybhdJuwMWheBJjCwKkQQBZJoaJkViGBbkFREGXaRxbM2vRcaskSZ1WIlCTqaXfqKFbzjpNPkGlFBcgyUcURBDZBJZ7AAMn5mQK+2iI4nm3sSQCmZ8KCiuNEsiFFoiDrtQgoOlCdI4AqUtEJBB4BptxiXf0PN5liAJI7QmJhF1Q5BBLTEpyIeJJAkUWUld56yRjFDn3UaNNnICKvjJSJP8PpyHAzEhHIOCOv7UNZ8JVDxTvKgvG6D30OKaok+t+z95S3AXw0n3nJIA8KaQzj2QwrAjc2fEJ5XpKM5gYGnvXzpnuaIGkgHA6DzSuoeKAAIxXDRoZoEgY16ZWYDeAiHe+8joTgkvJaXRvtN5oWuNAJdS5wjanUFGD+MWfJoJVBiWiLTvN9GQ5jrlWYokCkE+KmWujYxXxJDcJDvQuIi7MeIuyZuYBXdmenAMsltcSoovHaLjtWwVxSCZghaUBCEb8CE2kuxkBIzvQ5xuB+cHwPkkWBY00nBlr+MsScEYg8pTJMk+jB1YhWuu+hV+8+uv4547ZiFsb8XYxE50ozFEUdsArGGEXEiItPHBydyxEctWZMwwbISE4DGUzsB5jLJSkJJBKWHW13mOvIzARAeChciVMXOXIkLG2pA6wES8B2k+CdULcfDvGlEyDqEiHJwqUBUcMtGIOgmklGBKohVMgIsEOomhgi5acQhZKwRZB614DK3oAFSVouwLlDXH5OQkOOcA/oZevwRjTSKHqqCyAn2Zo2QSldQolYCQGXTOoXMGpVNwFiHXJhGxLJQtjJ3kLUahuW1Kl7lp+hDrolICvVyhlBwyjVBKjkJk6BfKKAy0W1uHQRuU/EYpeyTr7Fc1Dk5ND8S3m/VVD72qD8kVyrxCldfIZQ4tcvTKvpVuGCmr+Tzfp8w3sqS1IDEq/nrwSduk6lPSWbMetSbnTWIHAR9TDdBgAYiGcUoeYJYNS+BLA7yUDWvkqYNPWuZq0TTQCHigYz44NW2bfcSwONifsiAGSYXLPLcMFGJz2PVjU+fkeY5+v48h/NV4VPhMCgIp+qVCkQtoxdCr8ibOk7mIz0KiX2r0S2XlIWYzLIx+qS0jo86lNefsFQb86BWGelOpHJXKMV33MF3VmCpr9IsKvYK6mINUbyq2TEFVWipKv9Fj+5vr4PpRix69uAFMrCylaKQquUatycTPAQ++lp4KLNooNcGXiVCH1sZNWjORpuvnsUJ8VgUt2t33u9eRVtp1xd1G3TzyD7CdOT1YFBL6Olj8OTNCGqBmEe2KUrNoryyARBRoP5LV38gJnxJNqOik73feCWJg3we9CJR9jWPNEL2/GjimmWaMLvUhx1SvN+DqbwAfPw7XL5hKkMbc33xnW6N7N3II8jbx/SBsckFzzTpauPNScdRxOcAMcJGhlV0g+N1hkjP4aQEu2cNFjPpSBgJl6Dj8golugn6Mp81hbhBRi5oSrU2SH0xhAcKZQN1Mc0UqbGtbOGscnOpb4KHMlZV+VcVg6oRv+lPMGEeEPtNr/SKVWAgD47DZyEOi0NqaXtLfyVPBlzH40gViD9AEQAtZQsG1lDNYJc4sl84bJXtYk0ySUli6XQ+FKtEr++hXU8hiZhZIIkepK0wdzFFWElVVoap6yHWFXJeo6xp5oexnEuJPTAP/++i6IACFYk+tjKPRMtK1TyADTbLm99D2PVaXWFU42H8SVWEADjLnNFsDXllPjxI+Q4P2mSZDSkPpNewV+m7ad8O0EBaQofGRhBGyJLVgBXUDCETyGS90PRiTTQKeRCN9M2OUiiuaYOnYybiTPsfvFvjbVK+PuiwRBV1oaTLUc6VsQUTFDNH3VSPz09IkOgluKLFSJDZDnv4l410lUyhhYqeDOEIUdJF2uuBRF5Pj69Hafy8Wz/kG5v/xaDz807fj5mOeh5tfMoS7Dn02bn/uIZj/khfjliOejbtefAhuffGRuP7wQ3HNYYfgysMPwVUvOBRXHvZczHr+IbjkhYfgnBcM4YIXPBuXHPE83Pya/4Pb3/d8bP3V0RB3fxuPX3w8Nv3hHdh64Qew/tL3Y/vNx2LLTe/B5N0fx8rfvAU3feZFuPmth+GO97wI1772OTj/RUO44MghnH3IEC48/Hm46LDDcf1zn4c5z3sebjr8EFz/nCHcesRzMfeQ5+Cm5zwXNz/3UFz2nCFcesizMP6/X8VjJ74WG/7wCsRLvgq99XbkuwNkI6PgkxNIWuPotsfRbk8gCAIkYQoWcmTBOHg0CRa1kIaTiLsT6AZjCOMJZMykeZDvBIsjRO02WBRZcIJABPJbINZDGicmycNjQcw01CQ/BooMJTaFeX9sC2Qq2sgfgQwfMzKMbIp78gNgSeqZaVK3l9ui0LAzEluo+oWlS2ZoAIVGOmASFRJHOydPAu+9VLQTI8T4LZBUxPk8mM8U0CL3vASYBVVIXuBSKtJGSuAKWCrOTEHtXktsBOeFIKw3CIEjxGahgn0w/tP5WfAsg5aO5USG6QTQ8CwZ8DAgsIEK/QFpiGVaOGmIixgX9vU27cPr5Nti2gMonI+EYbDY39l2/iV0o4EnIIMAMvoOH8TxpS7UEfX9MEjK4YMkBObQ/wngl97nE7PFl51knqxF+eekucYGk0zSgcKee4W5Y464BB26ZokZQdeqLxsiU1krxWquVV+6Q7IcAjCs5IjxAVaQFjlyUUJkOURmzD457yBO9iDjuxBHk8jSDljWNY0nb4xmMQNLTLJOkoxhfGIz/jx/Nu67/0bs27sZnfYBRI2BbtKkAXU7AaJuiLiZ14iV5ZvJiozZ36LQHFpmZk5oNq2yRgJtGmEGnIjBWWiYHzJump2Z/b3I74DOV670IHspzRAGXURdJ9GSjFv2BvlqUARoWZbIsswWvMRw8c0YiW1A5o92HlXKgmAkJ1DCjCM7DyuKJKdocCPRpWYgfaZhLRtfOIrApTrFMFPMnEwpFIIZIM3G2DcbMTMparQuShycmrbrZ2Ju+2sbU6/WKHRp1kj1lGVcEBOjUCXqomdAjqJGXfaQqwJV43dhE+VIVtucH/ruXBaocsPWMHLhJs2NwiYa0IKaN7T+I9auWRvpASZE6a0Rn1bf5q45SGtMWkeSbIWYx7Qmp9+bQBNipxU6R1mWBqj4+5NT+OtUbdkUiiU2qnSqASdKC1ZoFLmAlXsUJvmDGBYkFyEGRqUFKi0acEJhui5wsFfaGNQ6N3qgXl6glBql0ugXJXpFiV5uNudN4Uw2fSd+Wtjm3gkc3PzCVs4ALXJUSpmo1LLAwV5t0kmURK01SuniG52B5kyXdpepayhBvrmffMYfcuA5T9JCxe7/T9ibRlmWndWBQWYM78WLiMysQaWJZjBegFsgwAbUq2nJA9CwaGhkMI1shrbpBdj0soVZ0Oo2QstgkKCEJCqzMrNyzqws1TxIQhIaGEtoHqi5cojMiHjvzvP0XkSVzO4f5+zvfPdlYv+4KzIj3nDvucM53/72YIo2s+/TtpbCjT4EGlSgjpQbJSdOL52BmuckCnvH4IwQaRLnHO5ZcJNpwqhLUp5orKWjemZdewNQwfdrM1Luq2alMNqVySma7q8NIClloAEq38/9034GjA9y3d+2V+A2FVNc+uBA34z1xg4tb3jjHuz8Ssj04fVGtgKBCwJHJomjQhpHoO+B6c7WUuzTKNLFWLpIRaK4Reb2W2vdCeSZ66WQ99NHgAUakVG69rIgFyNECxIwVvLvAio0IKP/TaChlwKhaPpmvwwYpf0ueJ+b37fOH6GsxIOBxShNHGv1Gmp2qf/TQAXZAJp2q2MqCd5INKidCGkEJEZD9vVEuE3iRyE0Pj50HTvFRSszzcRcN8q8ktKKpsVLs11kcYKmajFrd9GULabNDN6Oj66ZokhL7HZ76KYlqrpA27bo2j28tAtEYYaunWE6NWi3lnbw2ncADYv+2qaG9PWQZCu0aswFbFByC54H7fJsJs4Ke9OXYOKxrGSsruU64Vjpe1QMRO3v6agtY2W/w2gka5kceW8zAYV6VPpa6HQQglk6QYfggLmvbfqL9Ygp88SyzoreAqXInMxG3K4VcDYfR0qmS+AZ898+yFFI10Fo1RaYqMsUUThGnpouUpYEJiM+8ZGlAfI0lC2NfaSxjzDYwc7Eh7/jI9qeIJ5cwzNPfRSTyw/h9DveiA/+9vfir37lH+Jdr1rA8bUFPLAxwPnhAOcOruHE+hLuu2MdR0dD3DVYwtGNEQ5vrOI9ayu4c2Uf7lxfxh9sLOMPb1/EO0f78QfDAe7c2Id3HFzAk7/8enzsV78dv/w/LuB33riAE//qFrzzzUv43X+xgGO/OMCf/c7rcPRHV/HW1y7g90cLeM/BBdy5toCjrxjifRuLOHxggCMbQ9y9McK5g4dwbLCMc4fWcHzwNbhwcBVnRis4PRjgzGCEo2sLOHpoHR94wz/Akz/3rfjovx1h8/4fRvaFe5A89xTSK1cQX70Cb/MKIm8b4/F1TCbbBsCaeIh2riOZbCP2thFOtuCPr8MbX4PnbyOMJkh8A0rEnodwvGNjSI20I/Y9REEgLAgW4owYTaJI/CUICFDPzuKQxRWjS3WSAuMxmU5AIMHISZjs0QcqbgAd7OeQ7q4TGsSwU5l8Mt5U/43mltpsMYkiVyhZ8IRFJv0OzLGECDzDJklUIZqEqdXC9xkiBAzikPvhjB+FOq+ACvN9LuZTe3bwmPl7bbLI45kHKnhuHKhggYo0cqBA4jw75oEKShz4jKHMwW3O80D7G6SqCBa5xU2Bikx+b8AApmKkDpxJUpsMZMFSyxzUxpGpuiYoDSpSZxqpWSlka5BlQcCL0ggBs2heSZDJFtG6yJM41Jg+FlbKkmVuPEJnIuuYJOZYOLYCtFjggUBe6PviR8L7whnHmjGLwxD+eCLnwfm8ZSIZICjjAKFUzrUz/XQxkhIHm2am0E+uoSivIY0nyFIfaeKjyB0AJtdtaA1koy3s7DyNNL2CS5e+iDC4jiSy97m93+MgxM71LVR5gWDi9YA1ghMEmFiw5qkxwS+LGCYR0IHZbUPzZgfEc01flzmqkgweMx+S3cNOeGuBC87NbVUjS8xcm8ax+X+WoaoqASzqukaSJMgy01zRfmtsRPAcsSjO4kQaImRM52naMxTXTbf5jWuJqU1Ri20iSOj5wmisq9wAFWVmNjsWWZzIWpXPIAJYvEbK3Jl20yCS5uba10tAi8KZoBOAaMoWxmSzxKydIU8K7Ha7aAlOZBVmFsioixpt3RmgwjbnyJpwbKzGXrMlqtz5R4jMvDANZyfrdesoYW/UTW8tQ58LSYKz8i298Ril6WnXYlz30xuM66Qy5zk01xmbmAQsaKYqjAqCFHUeC2hR54lZpFmTRso82qYAY0gJQrRlJhGm/F1n/77blgJaEMToqhxFEmJqGQ1taXRBXVXYdJASM+lyO/8IEwHnUgqch0WBpu5H22n6+g2vtdu0rtAUBqxoy0K2rixRZS4BQbMHdEKH0ymnqph2MZHzJ3LejI60eRfRSm2/KdyMfKVRtHlXnN7MhV5M2Cwzgd16ghZGcxqrotx5bbhuv6Mv6+KfzreNNUGlVwY9BfgavZnFPf8dCxCiC3rug/b10EW3+12qQCLDWDBJFE4KpAEOc44KpRGvpaB18TyFOkYXm/l3AhVy4zUWMNCsFsem0HIGpkQQjCBgRtAijSMxriTLQo61cJMCCzeaaJkbnGPp/CgIdphr3pk3skPNB5YuziR/uXLGkIwnYnHIh4gGKrSHzLxfDKUXfaDCmTQaEMExZ/hZBBe7xoAx1LOK9EADKerBJhIaorE3YVSwa06gggshAhJEmIs0MwiwYpww/kkbOGqNn+gJe+kZzqtD3+tG8mC+lzQ9juus60CjItEP2u+6vrnZ6xx0XWOMsuoZmvolhH6JqtxFVU7RWGrhVLEjmKCRxYnQ8RhhyqKfOkaaXwpYoSYxghbCgLDnpy7L3rWUxTn8iSmyGNeqGRWO8VS467DqJ5zw75SPGKaczuQuhR7d8b5UkyYZCvzcwgJZBPxae60bBkwtnY+2blAWMcrCpO7kqXOBZ+dRGBYESexPLhhuXDSZv2eW/cH7mAWoliiZhZDp6lZlhjQObFcuRJ5GyNPIGLvFQf93SYgsNYkgvpdict1DtDXG5ec+i/H1P8NX/vLdeOB33oTHf+N1OPy6BZz8ugUc2beAB9Ytm+LWDRw7sIwzt49w9vZDOL6xipO3buCutRUcOTTCkQOruOuWEX5vsIAjtwxw5MA6jmwcwDsHC3jXKxew88434+Q/vx2/9t0LuPCLr8Inf/d/xudP/Dge/q1vw3t/fhmPvPW1+MR/eD1+4+sWcHQ4wKn1ddy9tISTgwFODVdwdP8CzoyWcGq0HydGI5xcG+LMgSFOry3i/lds4ORgEadWVnDxwCEcGy7gvavLeM/tQ3zix78Rj/3E1+ALf/CdqL58GP6Lf4b48gvwLz2HeOcaJttXMZ5sYuJdR+hvIQ62EVHKMZkgHI8RjHcQTMYIAg9h6PdAiXAyNnTrMEBqzTIjghCR6+gKcyByiRHcQmWMaaIKPZfcZYsXAhsEOZgUMNkZC3X97wIqWJTR70IbTBJQIFODHVgyIciWYCGm5QH0etDdZM1eIKhBYMAVioFJabDfK9KTMDW+GmEohTOLWM0w0cBCliQ3ABV5kgqYI+aYCpxh1z2NYscyERAmuAGoEBaLLWI1UEC2h5ECOIaGBirYaWYnft7zoietUMfGMeDrStvxnwcqyFZwQE2EPHMmkaWd070dH3lSSDFFKWNuGSia0UCAgQAAARYBLez30vhTPDYyleJhx5nPRgIJmQUAaDaZUDZMNoUC5SjHIGuCYIZLXEkFqHFjkcl1w2uS1xjjYrWBqpGFOCYU/WMkutVKKIoss4aZmUiPCCg5Y9XMGts7r5C6rJDEAaJgG3G0jTT25blM6WGVFyL9iYMceZIjjjz43lWUpQ/fu4Y8SyS1x7eSmSSM4I0nKPNCIo/dPRMKkMTzaIpnO3dlBmyrywy708YkNFaZFM7iq9W4hC7t6VQJg0IBMnaNQm8ZSlFNs8gwFtI0FaCiLEtUVSU/s8xdz2kcC2hPJhLXGHmagWkVmfoOXRxr5oLeGAfMxlJjQZQyL+CNJ8KwoLljZdkZev3INYUk6ti15ry8wTCs3fqDDRyuDdl0kaZUa8CGuqhNhGlRo8yMl0VdNpg2UzRViyItDNhQuvSQaTNFXTS9tW2ZF5I+xDj0rp4iTwrxCJMaqDJm82YdnwmwMV/ncH1LWUqWGNPxvdmuk9uqrcgyWZsSyHDG7G1vLSsNSCv1yO0zhs+VqijFRHUBX93DtC6Qhp74VHDrGDlaOS8KGmW2TYG6zDCtcyv/KDBrCmFSkFlR5wl229L+vcRuWwmAYSQiBrQgG0O/brc1dOndaSuadRYzu9MOL+/toq1N1OisqzHtjGGi3nanndD4KV/QW1eV2G1qvDTt8PJsis5GqE7rCpWYaTrZiQYLyApg95dFPhNHuqa64USK/kcWri49gYyDWdcKQMNj7ppaQBq9zTMqNNPAJCeY/YrDQArmvjSiEBDDJRq4Qp/vMUWWNgQtsDttpejumhppHDlKt90KBfaQYUApBGmUTqqgvQj68ggdWUuZBo/VJFhogMUVyyxGNGWJN4m5cSrQk4TGkYy8rYobGTG6QDPFbarGqJV90oauxtPBmOVN2wbGST2SYyDLxZhHlsIOMcdcywM8t51/IshpFMs54efQF4LXkYlzdPGI8nAtnFEPu8wii7FjlUYxKG9gEXYjUFEJ2NQpzxmCPTdKP1pbCFKH50w9eY3xHp+2jfIemJtIy8qODSnymTysCTgUWXYDUNHriJMRwXtRId6OpeWAEDI3puonZQvTtsOeNWPkGO12U+u508h5JTPMATqGEic0uqrGS7t7uHLpkmI4mM8iWLQ3nVmtX4vpdIqqqlCVU1TFHj71V1/CbApkaYuycNrGtm4w6zop0I2sp5C/dQrp3pvtyqQqIIdiUAjjQSZi51ydpxn+9uWvoqlqBBMPm1euIwlTQdbdIoKmqa0AUHSGFk2lvU4IQnWynwYsokRmaqU7nCBpOtqQfpk7ZhUXKk1ZSXKRpjzKAk0m7BRFZsGCIhOwT3dVCIa2VS0L8RvAMi56rD5TZCcWSCyzHC/vveS6hjnNpvh8TAXsJaDM7ldmn6NtXSG1FHVS7ne2I2xf3kLubePZL30MV555BH986v/Ce3/mNfjzX/9O3P2aBRzdWMAjtw1w73AR9956AMcOjXB4YxnHDw5w6tZ1HF0f4PTtB3B4bRnHb1vHXRsrOHHHQRy9bQ1nDq7h2HCEI8M1vGdjPz72I9+K59/+w/id79uPR9/6BnziPa/H5Sfegi/f/1O49MGfxeP/+Zvxx2/7enzh7f8Ib719Aac3bsHJ1QO4Z3GEE/uHODcY4eL6Ks6t7ceDdwxxZGk/Lt5+C84cGOC+29Zw/ys2cH5jiLOrQ5xfW8PRfQt4174FHH3tLbjw7SM89k/34cm3fhPGf/I2+FceRnzlbxBfexaTq88imGxie+cKJt4m4vA6svg6ou0JkrGPeOIjHHsIxhMTBRoECENnjMno0XAyRkr/ifFYkjiyJBV6tu6WG8mF6eqy+NasBBZ+jPBkYUXKNf0XRIZhAQNKLOaBitx2vxNLq2ZxZQDcVIp1fiaLDBa67CDr5Ai+PlTyFudx4X7G9r38mVmgwrAP4l7BmIQmoYvfTW293o9MjSMLoZtJP0LPlxQKzbAQE0VbVOquOqNJ54EKFshZkjgDTiUH4H1dZFnvXue+E4TU4IDeUgtKVLkzJicAQyYgx2P7+tYNQIWLNmWEn9mYBpLYorvKTfEjgIsFPwiWsWiP/ED2xRtP7DPHFOa++r8YhlogQ0tkeNwsUljI0TCY7JWmqg2VvnDG0jeTk4R+IIAHX8uuPb1ACMrwnJJ1IcCLBRbIkHAyIsfWIOuHRT49P5igws8uLYjN4ovAtGEQ+CjyyALKiYDO3D/Kpeh/xnNpGk4RIj9DkZaWNTVB4I1RFyUm2x7CiYuoZQKLBh/98cQxaCwgZAr+UliiJtXONf5YB7HmaKspyqxGmdVGStruocobTJtddPVMTA+5RjBrpUJkwVwXujVFPya8ro0MleadXdchDEM0TYO6duABmwxsOpCxTJNzl6jhZLdsbGivg/n1ums+tTJf0zif8tVZNxW2JwvrKi8QeL7ck5RXcE7XACDXGmSFCFPSrq+4v7VdK3GNadioBogoshKNZVfkaYHdbg9VXmPazpAnOWbtDCY5ZGpkwO3MJIe0zruCRphk/xqGQmOfBUWPZTzrGrRNaaWnBXanM5HDcOx2py4FbdZNUWS5+Z3IYm+sb7lOK+z5dCadhqE7v74jI5fXlfj42PVtnudI09QxKghSpKEnP9syQ1WmmLYlnAGl0T11TYHKyjqaIsVuW6HOE/Gp0DIQA07kmDWFsC74s85jC1zQ28JsbZliWt8Y10mgQHwdqtQCJzmaOkNdpWiqFGUeoSxi6c7S62C+49uWhfGlKEyEalPk6Erzs8lzYRZwI1uCngs65SNPk1533/y07IciRZEn0klv6gJdUyrTT7rfO1Bkd9qirUsBacjkcC60jqVAXwdd4FMOwJ9GcsBC2JkestjM01jGlTIW7X+go/pY3Gs/BhrLEeygX4eTPDgwhVIZ7R1CmQg/g9+h4y41kNJnyLjXsXDvGidj0MUKi1tjHljLNUXAxH2OYQ5VZSY/m5psIsfycQkTTn7RVKU1fNL77GQaGlBwbJVE3usYO2R1OFaIOPOWlYwtv5eGmQSPTHFYSlFEhoR5iLtUAj5MZtZQRy9KRA5yE/TdsUcoV2IahgFaOLkQ+abmjZOIltxoRpFjQTUCSOj97G2lM99pBdhwxkPzkgUucGZtJ3Q9sivo3Ewmg0kLybFnZRAEu7QHBj0LaguoaNkIgcHdaSsLBJ1wYYwoO/F+4GKMk5oADZUz1ZTvqRsxG8rSGs89s4nTJ+/HS3vAyy8BdeXMmsQsyR6DS7ioemwZx1pwcaIvzXYxbVtIvFVZCeghNEAef2loiGWW2+PqUBeNTKT0A6nLHG1T3nAuCYxxgidYowEloRbmhYAnfROoykVhCSPDsS74GaTsyt/tdckFTV2UNoPdxKCRYs3PECZF4cALfpZegHOhqhfxvH+FGZWp/PHCdSRYMLLjx0Vh4PmyiM/iBE1ZwZ940ilnQbu95SMeewivPYPS+zwuf+40Tv36G/GhX/kunH/jCo5uLODiwX14+MAKLo5WcPaWdRw+MMB7V5dwZHUJxw8Occ+hEU7cuoa711dweH0Z99y+jmOHVnHha2/HudUhTg1HODIY4p7XrCH4rf8DH/mFb8Nvfd8+nP2l78KfnftOPPuRf47Lf/oLeOEjP4NPn/xf8O7/fQFb73sTHnvzCIcPrOHwaA1Hlkc4un+Is6MDOLG6jKOjBdxzywJOb4xw5uAqToz24+JtQ1w4tIJz68s4O1rB6cEKzqys4M6lJbxrfRl33bqAz3z/q/HnP/EaPHfiZ3H1S+9FdPWvsfPCp5B6L2Dn+vPY2r6MMN6BN76EOLiCKkrhbW4h9QLkUYJgbDw9TASsSfNIfA8RmRQWpEh8H4nvWeaDJywGbzyR4ieLEwSeJ91xHT1qpBDuPEn8aNdLuS4AACAASURBVBQJo8Klfbj3alYDGT1kSzi5ReI6rloCogABelZQ3y/+BfZaExaALX75bxaATLUgA0GYDOyESwc7tKloMbTHRhabZJJE71ecCBgTU3ISui42AQx2wiVFhWwIW2hq4EUfK80TOUbaLFP7VRDM0CkahknhjDE1UNLbMpc4wHuVz4EkdJp88aWJ+3GoEkGauN9pKRjlFk7HnZmOvv0sPrvKzEQj0vBS4jSVxGT+2iHIqzd28QPPl+KRx0+HfvGqSG9MUXEd+L7nhjDGNLgWRr3xJhA3vz+8FrPEFO8EKngtkL1DdoVImZRXiTbMFMBKAWQsQEv9HLYsC7IizDUZOklFadZh5rNTJGGOPCmQJ+44NQPFAFe5YRclqZM7hSkiP0UWGSCP59TJx5whbpFmBrhMEmlm5ep6JMii2QXC+iwrtNUMVd5i2hiAoimnqPIWTdmhrWagtwPnLM0M5Hpw2nbCuOGaiBJlRqPmeW58s8pStqKwxvBk8fY67a5gZQErbIpKe8xVMs+zwVAVxq+Q4JbeOM/KWtSyJznvc33i/DAKSdowzAp7f6cu7lz8NUomemXi6cECnkwqRpA6Gav1n7BsiTKrLMPCeFTw30VaGKlH3WHW7aKrO0xbY8DpjNJLJwGx4B7XX0xbc43WEk2VC9Bh2BZ6XV/JGpdsbqkXFEBBAKRQY9DYc8DrLLMACBtadVnJ68tcsVHtewkkJVGMPDbPihuACvpTFEmItjRJEtO2QteW2J016JpCTDWr0gAUZELUeSLsCgIR9LroqkzkHxqoaMsEbZmgq1LM2hxdlaIpY0ybHFUe9mQCTg5A08McTZ1i2hWoigizaYm2yWCiOSO0jTNXZNIBC0OJVcxS40thfSr4s84ztCo9QUc56ihEyiZIvZ8HKhoL7tRliqpIZfy6pkTXuM6zBipYzNC0cta1itHgIhidoaehAGrphOvg0r8h6e0391ezFrRBqAE2Ehk/7dXBiEt6UmjgwPlouLHhe5wrfmZBDFNMa3CA54YsBF20cj81I8a56ztTTgeOZPKAkoJb6OrU0tfQ0ZMa1Coy4xbc1oX8NEkxVg6VhnBJE7XsNz1UCD44gMwBG/y39uQgGMUi37y3lAmgrWtXFAvVzRmoEjDieTTj20iBJF1jOwGbxAvX7b0ZIs0HFR9a854F+nqk3ESzhNgtJ7iiZRoGqa9651ffm+Zv/fN3A0NJJADGOEkABDIu1FiJt0ReGClC26FIM4dG28WgUOBKRxMkkFBZJJm+BmQbGEZA2/OoMKwLw8hyUg9nPmoAHeN/wQnXmUs2TnJj950FvD6+ujELgdnsJYR+hmtXJ0iTGrPZy2iazoIdfVMj6icZaUoAY2YjpOZTQrTZJq8f7RUixpKWgeIMLmuL5lc9ZoaZEEvjxD13PgmicQE0s7pSdk44Hhx/Ajf0xTCLgEqAjZsxomSRodg37OqICZn8zeSwF7nRpnPsudjmpMvFCaVaQqMmM2IOkOC/hSJuF8c0Bisy18HUQAUZQVomQvPPXiFpO9FRFCELdrD9/JNINz+OJx/4f3H2l/4RPvjmb8LxVy3g9NoCHjw4wENrK3j09oM4cWCIo7es4fjBNZw9cACnb1/H0QMrOP2KDRw7OMDhtUWcvGMDRzeWcc+hIe5fX8XJpSUcGSzi0z/6BuTv/nm87XULeMf3D3H+378BDxz9ejz5xP+Kz3zwp/HpB38SV574afz29y/gU7/69Qh+7034g40FHLt9gCOry7h7aYATgzUcXx3inlsGeO/aAk6MVnDPaBFnD67g4m1DnN3Yj/MHlnFhYxXn10a4sLqG964OcefGKu5e3YfPfNtr8aHXjfCp3/hneObjb8Pk0oeRjv8a4c6X4Y1fwNXN5zHxrmMyvoo42EQVRwi2riGe7CANPETeGMFkG2HkIYw85HEkkaNZFJrYUd8YaUaTserQ+ta41fk5kCUxX0RFlHUo/wkxt7SfR5aFyBjU7yjHYNdfS0603MSwEZysQ5tZkpFxA1CROG0/XyufESsfCBaJc0AF5StxSPkHo0tjKUZNIWnSSuaBCoI3ZB4QLIhsl32eXUHGhRTpLNgpL5AC0RlFCnVfgS8agCCA4XwInF8D73MWyvNAhRSKqsjR3gbU1hPQyNV78rnPEKNJFva2u8t73jwfDJuKJqF8hhWpMdLL01QkEGI8aseZzAxnSnlj6gkleY4FEAtd/6ZAhTBA0huOa95QNFFFf5YkwvTg84+ABIuuWIEIPHeUs3CsCPAJ+KNACvm9AiooVTLsi8wxgizAo88lQSIeP9cK5u+pPReJZYdkiIMMZdqgzBpUuelsEzCilwnHgs91EzVcIotKVLlJ9uJcwX2Pw7A3xpQaEXRz++RSrggM0ZtMzKibGeh/1ZTGK6GtaOhYS1GtGzRcg3Bd2lSUVypZrb1eyKRIU5M00jQN2rZF05gmC9/D+Z5zP+dVAn4EIsSTgvdX7s6NSIErmpnnar1vWRjzQIUFQSo17wtLl8fE77Hjp420CUiQdcF1ET0xeJ+WlmUhvm91Y1NC+kBFnuQoM3PvttZos606VEUNykFm7cxs3a71H+vHjzZ2fcLnQFc7I/xW9rWwzF4L9FggghIZyr41wCMNPdUAYnOIbFwtfzXMDvMMotGn+T5nFmwYywawiMNIfE/IQCqTDG1R3QhUVFlkfxrDyzK30S9lhrJIMG1LiSFtlEcFN/7fABGZxJrOmuKmjIppk2LWZPKzqxNM6xS7XY5ZY+QBWgLBYky61HWCtklQlxFm0wLTLkfXZmjq2PykxKNh1KHzvGiqEnWeCZNiav+/17aoswyzuoY24pxnEWhjS/oT3AhUZG5TaSldW9jfFVLIsDB3xU0tAAuZFdq/wTjVklERS6FO91pnKunABO3v4JgELu2CCSEuxcIBRSyuisx0hgmuaODAAQTO9FJv/L3ZR8e8oF+DS63o+1E4BkXZOy4eC6nPGsgyAIBCBqm3s6Z15neVUPHJImFKg/ke447Mny6KN0OehcIiMYkVjhlBSRA9SzRAYUxQY8WgKOT86AQVMwb96B4tW6iKUsbcJUm42NumKiSFgTQ0jgUfKoX67GnTYtYxF9nFoMrDiFQtVcTyetQGtZRL0SNEkkv4gCuUhKQqZHw0W4jyGz70BWkty96mqWoEIlh4GrnDVLoHtTpm+j+QImk8ObLeZO72sQaNSDkhkSHCCYieF471QnR5Pm1Ix8VWMrGwQHfxoBZUaPh6e51UBEzN/V1UEbppZSmWM9TVFIVN/djd3RXaHiNU5wE7ndyhGTPaJJQgg5Yd0WyTzBx+RqUYIlVRYtaayVgDG+b7VeqJ2jQw1dWmE1Coyd7QZxNrNEovi0qxL2jy6rSRAgrYz+G5lcmQVNPYdaWqwoBZVWl9mnLzjNUmd1yEzHtlEOQob/JvoXan1JE67bc26NLRjRqo4AKZ8hFSfp3Wt/87z9tCOHkB3uW/gPf0Q7j3HT+Gh/7Nd+OB7zqIR25bwLnVJVwcLuGJQwdw/6E13HNwiD9aW8aRwQrOjzZw+hXruGu0D2fu2MBdq1+DI6N9OPnKDRxbX8KxtUU8MFrGicUFnL5tFcnb/hXe/yN34N//gwW8+6dfiT/8P78F549+C84f+R7c/dvfg8fu+lH8xd0/ipNvOYhHfvIQrvz6/4QPfu9tOHJoAcdXF3DP/iWcXhzh5GCEkwdGeO/qAo4N9uPU+jLuXl7AfbcPcf7gIi4cXMHZ0TJOrSzh/HCE962N8J5DB3B03xIeW9iPh9YWcPYf34FPn//XePpzx5FMPoHxtSdxffPLuLr5PLa3r2GyfQ3B+Bri8XWk/jYSbwv+zlUEk2vwxpvwwy34wRbyKEKRxEgD50sRexPEnmcMNq15n8g6xNPBRAmyIBJwwoIauuNLBkVq2RUuNrJvsqiLcuM+n/dTLmwREwWUWkQuCUN9j/armAcqkjnggaCLmHCq46NPQ49REbvkE/OewJpPxr3viIMEeVrelFHB45NjV99N0IEMFkmDEOlHIh4Mse1GkykhZqdkr2jmRWyjRy0A4faLxWOOLDYd8iItxQz0hlSPmIkfDrAQ02YCmfa+18Vxr6iXVIFcinICAiw4+axKY2uQPvfcSKPMAhX01VCAgWUyUIrw3wIq0jjBlUuXcfXSZQERqNOnLEQDFSygdeoJQQT+jewFAgH8LF4/PBYCAdTG91gCFhTRBqYif+G4Jq6Q17KeeUYFWRT8HD6n+bvCngtd+BPsLpIOWWx/XyRIEx8mHSZDlTfI4wZF0qDMWvP/1LFYyNgzjBj6m+QGqIhL1EVrmyaVnD/xxkiMdwV9WsickLSN1J0PShU0MK9jNMnY1LGY2nvLsClb7M1mTjIta4Fc1oZsGDm/J+Ofxa2ujWdFFEXIsgx1rdZRtknD8WajhvOmNKtUA40Ftja27jXbbLyn3uaBCjIOirREFueo8sowQOspps3UARf2ntHFuMhN7FpPgAyur+248xhlLW3ZDzcDKtpK+VC0M8OwKBvDsKg7dPUUrTVYn7Uz7FrfCa532NjJksTWOIa1odfsTVkZ2UfrpCNkVOj1krxW1r2VyHH4bBNJuL0e6PGhfUK4NuP/yzwXsIwyGbK95PvseLZFhVnd3AyoiJHHAaosRp0nyLMITZ1LR5lxNyIHKV0U6V5Xoy0zk+aRx4o1kaHK4p7hpkg/igjTOkVTRigzH1UeoKsStGWMl2aldLxdokYpxoNtXaKpE1RlhK7N0LUZ6ipG26SoihBlEbqCzQIdfR+DQjwpjOSjQJ1neGnaocpS7Foqu06ZYGHK6E4mZOiieR6oaGsDULRNLtKUtsntIjgHvRe0qSYLNZrw6e9lagelJhpgyBJqqQ0AwMI9SyKEvucAGgEDXDeehaL5PMas9qUbLOBnXdsDKAh0EPxwPg99+QwZBlWRYXfayTnRqSAENHhMfclOn+FBRkqZG+lBlhgAwPgzdHKDUafGG4E0du2twHPmxjvD7qzGtC3lJ+VFu1OjXyd4MusaCxLFAuAQROL1Qw8PGp0yn95FkZa9sW4qXQQpWpxClR34VvRYOHItEaUuK0Fz+ZAmKEFHXyK9nCRc1COTMubMYSsCFU7zaDxlOgsuGoSb0abiuVBWEqfkooZrucYJVBgpSSOdeK2Z48aJk8em91lML+cmYhbVu1Z3Z8anFD13Yx+6XMgVaSa+DZwQekwHK4vQYA6ZCs4Xh9KWSq5rw5Kq5fjiIJSFBFHtaUd/nQRlbk1lC8bZ5mi6BFWdoCgKlGWJvb09G1XaIEkjtHUjE8qeBRYYI8p9JFjCiC3qCym5IF00DiNcvXzFMEksgEFEnv4d/BsXGdRIkolBRoq53p0cqzexKU8UUrnJkiiy3H2XXUxyYalZQ21duwW0nQy5f3Kd2O9j9ycOI/l/mRfwJxMUWYSqSOy8l4BUT07MNLYV/bICJYRCahd0Ii+ykzBp6QS5SHfl/2WhrIAKMjlMdKKje7PjHFp5AIvWrZ0XsXP9Syi9T+OJk/8Bb3/zN+KuN96Oe25fwB/fsh/v3xjhgdEQjx5Yw4O3HcSRtUXcc+s6Th84gPev34KzrzyAI+uLuPDqQ3jfYAFHVvfhxB1rOL6+jBMbKzi3uID7Dgzx8De9Avlv/Qx+/zsX8Gv/cAEP/X9vwOfO/yI++tiP4NELP45HTv4s/ur9v4q/PPIz+PRv/zDu/I4FPPGDr8SzP/U6nL5jASeWF/DQ+gGc3TfE6cVVnBqNcHx9gOOrizh7aIgTaws4d3ARZw/sx8VDA1zYGODcaIALwxEOb6zjyO2348S+VTyxsIzHBkt4z9/bj4d+80343F+9C1nwUQTjT+H65pdw7folbG1tYby1DW/7OoKtywi2LyMcX0XsX8dk5zJ2ti9h4l3FxLuKLApRJLHIPYKdbUSTsXhXeOOJFM1kH9AEkYV0qOQaeZoJ6yKYeCL7oB9CYD9nsjN2rBhrChn5Qa84T2NTrASKmcHv4rXApA0CKkxUEMPMOaCCAIOWK0T2cxIFcESBA1fmgQ2XGBJIKgXHhsVi6EXI4vwGoEL7YpAKHwUmTtKfeALKUJIiBo6WLSA+GLFJSyA4QzAwVe/TRbE2ckztmJmiNjMAhY2E5s84TBEHNzIqGF9IhgMLaz6ntMFuj8GhmBy6g897X4p2BVIaVoJvgIq8cIBlmpkY68yZ+s4nVqRRrJ5Bbuzn9yf0fZBJEIehAK1VUYCySA1U9I7BskbM57vzooEC8dqw40IwmdKiLDG6/ySMzFyknrW85ihhoYSEYB+lQ7xOCW7o74+CQJ6hbGKlcWJSNYRRop7BaWqbGrbDnu0hDgzAYZpYMaLQGOSWeYUkqJBGNfKkRpHWArIb1kiKIjfpTXHoW+lJgiQ0iS1VXomsTzPuosA8B/yJhzLvp8zw8wXsixOZ07imIOAvTSA2KOxahoW/XjvRY4DrOEpA8zSTIpjNKJ7/adMiyzJJ+6jrWhgVdW0TQVRBP98806zDWtYOtaRI8F6gzHQ+BeRm8ZnzQEWZVahsMd81M3T1VGRTVV67JokCqfT6jPKFtqpl7ShMBLve4NpTEtIsq3NGaawCKmbtrmW3mH0qs1I8LKbNzAIrtUkAaabC8iWoNOuMxINJZ03ZIovNuSAIZ4AD+j32GRWNZUJIAyY3rNVp2/Xu7aoo7RokF7YFn0FJFMuYFVkmchfWL7yH+BoHiJlj4bzVVjXqrECTl1jAV3fx8qxBkQRG6qGkH/SZMGBD2kv4oNyja8veVpcpmAzSNSW6ssasbrHbdGiLCl1ZYbdp0RaV3UzKxrSuMGtq+dnkxivCFPYGrWxrSxFSBch8h50xmSwI2c3sU9NNB5xyCmcCWFgjS50o4ejsdZlbtNSZI7qOOM0pXQfU0dr7f3fMEKYkFD1ph+sy97vTmhWhi38Wta7zqsEV+mhkUiARHNBSGp1mMj+eLMa1TER7V4hxYsN9rkDTQO6TSxXJemwJMjrmI0K1uSZNObV/BoENMj1oqklzTC3RMZ/r0j7MA6NDVTRyDNz0cbhjdZvzlXASB+erUCjAw8QbaQNWs2/OtNRIcsyEK+aOCvnU9DJOBhpUYKHOh73ulDvmRIHd6VQmJJl8LBBhADJzrmgC6nxLHOjkTFpLGSMzBqVICPRDR6iCZYtZO5NjcmyOvscHQQ4yilxqiTNQJaBBBgxzoHUcKBkc2kOCOdGUENC4iV1tR1MrFaDBjkMjtFeNnusOBSf6WTdFW/ejXUnDoyZv2rrJiuPEfSSFT59/Ob+KIcJOCI2QJB+b18D8dUBARdESOeF39ay31UWLumjRVlNMm12LuNN4lrGsztxK0lyEYeNkHk1pOikETuq6Rtd1aJoGXdcZ9++CMVXm/OzaSFW6YnOhqplRHGvNkiFwduNmxpP6Vq3nNOBFJtdklTcoUgMWNFWFOJygyieIg+uoMh9ZNDFG00mCKjXR2uzUUc9MkEMYNuzGWN25k8hUsuAlPbJW14pQg21HWWjhCshI4wR1XqBMM+RxYvYncvN3HvuosqtI0s/g6vNn8Nh/+XGc/sffgGO3rODi6goeXhvg3qUFPHJwiPs2BnjwjoM4NlrCids28L6NAY6+4iAu3LqO87et4/j6Mg4P9+HwcB/OHBjizNoKzq4u49zoa3H21hGe+qlvx+M/dAD3/9Q34mP/+afx1CN/gL/5k2P4xIfvxsc/dgwf++QxfPjD78EH7n07PnX67Xjyd34Jv/vdr8az//f34uRrF3BxbRmPrB/A+dEK7h4t4O6NZRxdH+HkYAWnBss4Pxri/oNrePDAKh46MMD7V/fh/tV9eGhpBafWV3DXHSP80fp+nFnaj/OjAd55y3588Oe+H5+99y2IXjgJz/8LbPnPYGf7OWy/8CyiK2MUOxUSP0Y48eBtX0PkXUfobSKcbCLyt5GGPvwkQBYEqMc+yrGHJAzghR6iOEAeRYh9D2ngI5yMEfsesjBEHhm5SOx7IssQwMIWwfS2SOMQSUzZh4sJDSZGHhGHPqLARxKFJj0jDBD6E/t7T0Apyi10GgCTCsTcL8uFVZBEMQLPF3+NLDFGm9o3QVgaCpAgkNI3xozE5I/MD5fE4FJDWBzG8hrns6GTT8TjQnXehV1iN4I3N2N0iCRkjpXSk7aoAlaMTykVUAaNmlavfTZIsy+zyrAuVJGep6mKMzWRpiJBiemFYFJPyA6QRAz7Xeb5z05xJmOZhFFP855bVgOZHHwGEZzluSDoxGclC1FJIFGSCi3hYOErrBANpOTsnqtNgSF8D59ZYj5owV4HlrnNJEcYE0qCA5Q9mWdeLGwHMjW0L4/2VOE1Jukk0Y3mqY6Nppgr9ns5nmTYOC+iQs4XvQycFMf4GTABI1PPa36W9hOhbNvE+E6kgcW0viwukUaFBcsyC9qZFMY4mojvBun3wl6x97AussmEIdBzM2kkDcKbyq0/6VMhvk+MBKcRe668nyxgwXULv4tsicoCLQ6cb1BkBvwr8wqV3eTfRQIaWbOgrsvW+GekigXC/bHrHB2HKcei2MhksQrgoNZ3st6yx8u1G4E0AhQGBHL1n/gR5on4rfGa4XqptI0csnS7hs3z0vqG0QPCRpbKetkBSXVhDNWNRHeK3W4P/jgAvgpUhUkPMZ4WLUzih5HxdHWHaTOFSRYxgAdBH0rE9XljxGiRZXKuaTTK/U+iSMalLq1ReVUh9AORB/Ee0I1E7W/B88fxztR9WFU56qbAAv72Zbw8ayWetEhC2WrLmGjLFGUaiVkmUz2mdY6qTHtb15bomgJG4pCjyUu0ZYXdpsOsNgDFrGnRlhW6skaVJqjzDGWaSFTptK7QlSWmVYVpV6JtcpS5BQVsR5AX6I0pD87Uz5k1OqCC7IMsiUQOwguNkgvNDpg399M6c12ou4u1kr9roIGf4Sjt5m+5OLbr9xia+LRtsDebSidWG0dqzw4WmOYBlwjAQNYFvSaSKBRQwIEbfcbE/HjeCFTMe3YQqHDxkpRdaINHFusOPHLsjXljUi0B0MapRufPGFLHwHB+GLmSyrhC23wWr5fSFpJTTJvZTYCIWop2UxDPe2RQ6kDwpJSkEH1tsNB2xqsEZxxgxfhRMeUrK6F9aq0cdXB8cIjZHtFdoaBVotPjQ0UnNWijSQdU1AII0BuD55hyIp4rJwVyciH6FVBiIuY7QtUzD1NhQEiB7gA2fj/HTHs4mO91UqjdaStA5LRtpACnzwN9NHqmk3bfdJHe2A66JFdU1OH1PUwoW2E8k5hP2vHV0VOatsbiW6dpiAuy/bsu8F0EqJKy1M7ElLQ+SjAIVBgGg4ptLZ0JJyfEHlChCn7uu96m1qtCpB8WoSfiTTYDx6WR/W/EoJPXA6mf7KRowIIdlbqs8NLurum+2IX+eHsH3s5Yxps+KnzuczwIPAlIMse2qe0Ez4WxZl5Qe17kJhbNvL5FnlCaYeUeyRhJuI0qC1BlEaosQZPnKNMMWRT3u4l2kSgLPLso154VBCV7bA67oOWzwHhQmC67pvxSZkPQosoL1HmBOitQJCnqLEca+sgiH5G/g2B8HUX0POKtP8UXn3gHDr/57+Ndr1rAmdEyHltfx+Prq7h/bRkPHhji/NoSTq8t4561ZRxZW8bxWzfwntESLr7iIM7dto671xbxvsEC7h4t4uTGAKdGyzi3NsD52+7AR777G/D5n3s97nvz7fjY238Yn7/3N7H1xUdx5ak/xotf+QSee+qT+JunPo7Pfe4DuPqVP8FTj5/AC+f+EH/5n/4tHv6RV+PJH/02XLhlCccXjBTl6HABx9aXcM/aECcHSzgzGuDc2gD3bgxx/8FVXFxbwvmVBVy0QMWZ9QGO3raKuwYLOL+8hPPDZfze2gIu/ODr8eyFt8D/7LuwfekBvHD5o9ja+jy8a08juH4Z0XiM2IsQTTz4O1sIxpuI/Gvwx1fh71xDMN5GYg00s8AABH7kI0xNokrmeUgCX0CJLAwFtIi8iUkGsUkg9I3QMZ9GguAhDn2JHk1jSi1oNmleE/oevPG2/ffE+j4EUkQlqljTTILAM+agaZz0Ej+SMII/mTiWhgIYuK+avRDZhJDJzljYC6HnS7eczA8ahc4DCQQQaI4ongOKnl/M/aRp5ny8pPb+mDejZGGsizXtYfHfAyp0mgXp9LrrL14cUtzTC0JR8FMjWTZARWy3vl9DFuco0rL3DAg8XxglBAFE0mB/x1hLsqrmgQq+j2sKgiNVXvRNI+2ziyCoFBP2PTRqFHPQlHGd/RSTmxmKaglLMjde2pcn9IMbGBxkHaWRub7IRiGAE/qB+DUQyBBzVPWslAQQe8zC3hBmmkuDIcASBWFvjhAgJE56z/XKFlNcM/AaNV1mw1Th/ylh0WapvC7Nei8Bje2TKESWxBaYDFBkKbK4QOQnSCNz/kPft9dThCw18cax3W+y8Hh8ZDg51oKL2KXUVcsxNbuT18G0aUXKpEGP1rICJPKe6zsC9mQ75C7hjcAJwSoD1NQo8wplZrYqr9BUhgXQlA3KIkGecR1KUKJBXbQwSSVlb5w1s5KNAa7HhAXLta9d47hmiUuW6fkv2Plb2AS5S6cwRvtmfTzrGtOcrI20fW/mktymbeuYq2rdVWQJyiLteVdRslEXjYAcjInn2nC3m0q8KX3AZu2uABWUsJRZiaZqhaHRNVPkSY62au2mJT/99THXLlzn0WyXDFeuVWgsS4CzqSqE9llGA87cAntk+BLYcAwZV6eIfDbLUZYZ6ro0QEVXZUhDD2noIY8Dm/wRosoiMcCkZ4UxxjRSj922QtcU/a0t0TbGdLBWBpraZFN/xrSusNe1qLIUf/vSHrqywF7bYrepUSYx6tJQquoysx36Shbg5sJzoAKLP0oBTIFzI1BBAIKeDzoOkVR2GhvqxAamXbBYNbFQznCSLACCF5RK95RukgAAIABJREFU6A49i3p2hF1R68wcGadq5Av9WFZtmpjGEWZdgyyJQDmIM6bs+090TS2FteuUMybRgR/z4zkPVLgi0iVu6MJy/ngIWvC8sGAn0KElDxoIcowLl4LBIpZMid1pZ0GCGg7IudE81SR09I0WSbOaj1OllwB9F7S8hePvPCW0+WkloA1BFsp5yCzRTBUes+i2FN1N/Bbsw5RFf6eBBnbNGxPP29Q5usY4+eoYYYID4p0wB1Q4Y9XKnh8DdJlI4E4AAoIsZGDw+PmA5WKKE9esmyKLEzFmopcDZRnOCNUBXfP3AcdM37fzjArNHuBEpM0gCdSQ0kbZT2NZESwYychw5kBONym6TH6PYoy4h2wjgNH8PohHSOmkO0wHkYQL9flkdsy6KXanMynG9Xd3TSNeEPwbXavddiOjQj5DgJtqbnOMLwP6Mt3D+lnYz2NcKpkjZBHU6vpqaxtBVlUSU9a2JlK1rmsx05rsjJFEkYAn9On46t5Lcl5IN75RT+toljeTkZBJJeyaOUZFkUWyWMmTEmVWS3evKhJksYcsmqBIjByyygywXqU5ysSZaLLYINjgtOXOiItUVc2YETM5dr9sR078KlS3URajiTNgq9LcABVxgiJOUSQxqixGFnmI/R288PTHsPPUI3j0t96MO799hFO3LOHBpRV8cG0DH3vl7Tg7XMT50TIuHhzh1NoKzh5aw/H1Ae5eW8GRtRXc+4qDOHPrGu5eW8Rdq/twZLQfJzcGOLG6iFPDJRzd2Ic//4G/jw//1DfgL97xz3D1w/8F1774CF545s+wPXka+dY1+NeuYGtrE9euX0ERjpE892VMPvlhfOXUERz/oa/Fl3/xB3D00ALuO7iEM4N9OLaygJOjJZwZLePkcBHnNoY4vz7A2dES7jswxMX1ZZxf3Y+L60u4b2Efzo0GOHXbGo4N9uH80iLOD5bxvo1F/O5rh3jo5/8HXL7/lxE/ewJbVx/D5pU/R+I/j3ByGUF4HdEkRDTxEXk7mGxfRhJsIfSuIZxsIfJ2UHo+Yt9DlEa4Ho6xFY6R5yniyQTB5jUE4x3z98nYgRbeBIkFLkLGklpwwsSUepZh4SOJjKY9CkJZBBqJhum4B94Eoe8hiZieEQqjIvQ9SwV3EgkW3ZpNIJ+t5BRZkjpJSWAKnigIb2BUkNGjDQYpMyFThAAJv9ufeD0fDp2mof0AxOBSsYZ0Z10behJEIcOiB0joTYpSmwCipCDaJFOYE/OMClXUikGhYgjQjFKYC2mJPGFUeC2sA8rzWIhqxoEpKHPLxkilA11kmRSCLBA00KqlZtqUUgMV8vsk7RVVpFLPGwYzPYXnhM8uZ2qZS8FBMEN75zCGkRtd/PWziu/Tz0oCH9Lltlvg+aDHQRJG0pAh0JJGsRQ+ZChwruY515I5kaek/Wc1rzGy1rg/7OhqzyDtkUQGHP9No0H6F7AAo7cEO+G982+/38wBOZIoAGXklG+bBqaRf+hrUiRJNoLan3jCsiGDg2NG8EefU0nwKGhm3jeb3GWnXiWDOKakWdNwruI4aylTU9UiPWPjhfMf17aUMpl1SWs9IgqJLDaRnYZhwQYs1zwsfOuyEqZuU7kkOa7XWrX20msSMvJdY8hJnXk+NVDB80oJBO8nAiJcRzFxg4zitm7w0mxXmqNlnjvJTOG81WZdLXVtbw1jgYp5pjQbcRzb0AtRZKUAE63ytyBA0VQtps1UgIq6qDHrdtHWnYAzbWVS3vamM2nCaR+QadMKI2ueHVFmuUijX97bQ+j56Bo1npb1y2dXHJq1XhSEsubjeHMdT/kcZUML+NuXUeeJLMTyOEDsjw3F1bIoHNiQi89EW1qviSr7b25dlaLOI7RVirZMUBcxZk2Ors4wa3IUSYw8jjCtK5Rpgk4bXObGD6CuTOfLFIol6CZqLkgtrWBHu0Y//lJLP5zXQRKFioHRX6zTa0B7ULBop3FiU5WW3u9YASywZ12DPE16IIUGBbTEgX4RjsFgOteUg2g5BpM02rpEFHhI4wiMASUbgQifi60s5N8EUggYkNHhWBT98ZwHKpzsw5lj8hi1CSb3kTIZ7l+exlY+E9uJPO19ljbHJCjkWBP6d4WMFT9fs0kccGCPh8ViRYp8axkV/fhZLbHR2dN6m3XmujCd/VpdU4ZVYfw7SpEJ8WFLqRDBATO+Treljfd0gcNJfNZNQUdsMeerEpRFhKqM0VQJ6jJG1+boWpOIw060dNjngApnepn1xrnIUtl/d3+UoOkpGRZ86FR2AqA8IYsTF79UNNLtIeuBfhrao6LP4CkEGJuXnhAUNOfLeXewYCX6TOaBUAJJubMPQ6OJK2SSodyAr2cxqbWYZGtQ5qKP2eg3WwUCqZSKwplVCvXQFuTa1FKcq+sGe9OZLIjMBKjSVyxIwnGlWdHudCZ0Pl0UE6iQjgmZF3PSvbYxcgj6Eok7eNsKe4asNk5WM4X2S3eF301Awso+8jxHGIYoigLPPvus7F9XN24hVboJkosfAjccU445z4OTAs5vKk2kqmXyJaOiqXMphpqyQ120qoMXIY9D5HGILAxQJDGyMJCCtEozG7XIDlkprInCsnOcgZ0zsdOu/QQzqB9l4ZYnqYkbjU1xqbtleiviFFWaIwtjZGGMNAyQxyHScILI38HlFz+KTz7wDrz7J74Zd379Ppxb3Y/HV9bw0OoaLt4ywum1IU6OVnDu4BqOruzH6Y1VnD24jsPL+/Dga16J87es4czBVRxfX8bxAys4PFjA6QNDnBws4p7FBTzwykVc/dffh5NvGuCZe34B6Zfej8kLn8LW5vN47sVn0Xo+xpeu4tKlS3jx6hVsbm4im2wievbzuPTJx/GBX/9xnP+Rb8anf+w7cHhpAacHCzixuA9nB0u4d3UfTg/24eKBIS6sr+DMcD/ODPfjwtoyzq0u4tzqIu5fWsK9owHObgxx98ICzu7fhzOL+/DepQUcfuUa3n7bAp5550+i+8pRJJuP48WnPop4chXezjV4/jUBKmJ/jPH1S4j8awgnmwi9LcT+BM3YAAKTMsaVaAeXrl1GnaYoPB/x1jZCC1DEvocsChFOxgh2thHs7CDY2TZAxcQT2Ucw8eCNJwJYBN4OAm/cL/7DCMEkQJFVSKJAAIoo8BB4YwTeROb9ynbiyaRIVcFvEjQiAUWo06cvhTcei6kkExfmGRVkfpDh4FvtvtbCm333ra4/6QEDBE/IuvAnhuFBQ06CCUw4YRdcQAl7f4lvhQVHTGqJf8P94GIoY+mSp2o/6V0QWI3/PFBBUEYbR/a2hG71lS2eM7RVp7xwbPRoZrrexlso7UkEDIPEgBwCXFi6M58hLHq1Xwjp5uxgSidZMyoUK4vPUT4jadDZA0MSJz8lgMNnjTAOLAirZQOaOaE3JqPw+nNARa6ehVa2Zve//35jkkxjWe2h4Y0n0pUnO0QkKXZ8uA9kW4g/ib1+NYDC8x4Focg8kii2oIzxi+GxFFkm74/t612RXjjvD3seQt8Xho6Mp712eG7NPJTIeisKfGSJYeIQmCSzRwwjLdjCa8IbG/kH1ypxGMm5kXvBsjwaBfCQFSGsW2HYuoSvl3f3MGs77FlvCm0yKtJMC9pp2aMBacy16ozKnTyIzQfDsCnFx6pIjVFtUxrWRBZnMody3ue8TpBFg2licGn3Rda7CgCocpfUxiKaa5Y4jG4AKrhmJdim5SGyzmEzxH5HGsXYm+0aZk0Y9dJMuGZxUZ2sKypraMljbNFUZo1V2PvWATTOD6wpG+RJjq42Ug7DNqmNxMMyVSgDKTPju1GXDWbtDGXmWL4E4Gbd1ACI1uBSN0kJfMZhhFnbyf1AOR+ZpQQzNCOZyR9kOWuzXWGVy7XjmNF5njugoi0zRN4OmiJFHvuo8wRJMBEmhWFTJCjTsGeI2ZbG0K0qEnRtKYkgjY0vbeocbZViWmeY1hl22wKzJkdTxOiqFF3lokHrPJNIUL01lYmHa+tcHviaxk/zQG2uSHCCMgHNFODfXRHEaFBXQGomAUEDFvhkLrR1KcCE84twpp3G6yKHBkrYtXayBNdRZsFIbZPu0OvITO1FQVYH90NHlBLQ6MeqOrCCRScBCKZ8UJaiqfYurcCxCrSBo2ZZzEsp3GudV8XNUlO01ovdcrf/bny1USmlNX2WQ99Do67s6xUSav5tnH21zGT+fGmTSA168Nxrf4p+J9qMK81Mue+O0eJ+11Qm9rLMcomHJDVSTDAb52WgPQvKzIIRVYK2ztDUqfy/qVMb1etQZilaVdHmfETM2DkZC+U4aY9dQmCBIBsXStpHg6ZXZpIwqG6vw13QI8Wl6BCM6HtRmH0hYOfGuRKgRLtDG1OlVkCZWTftFai6K9Lz07AAA9kBnBg51pR9sONCbwZOyK09h5SNaI8KLTfiwqAHXlRO0sN90f4SAnZYoEI7pVPXyM8lRY+ADSd2Ljz4Or7GXFcZdqeNMHLqKkMaB6iKFHszRQ2sagF3eG3uqe/uGgccCGDUmOSRoiiQ57lkqpdliaZpUBSFLAao3dRdQD1mkrde9FNXJE3EdiQJTIj/x002drPyxMQMO7Cjg4mRK+yCN3BMhThF7AXIowRlmhhvgjBQC7/UGcHZxRvlP5oySud+TdHma1hICpvCTvosJoost/KByIEWUdLbksBHkYSGIbB1FeNrH8HFd/8cDv/kN+Odr1zA2cF+PLA4woX1NRze2I+7Vwc4cWANx0dDHBsu4/jKEs6tj3BubRWnBku498AIp0fLOL0xwMn1FdwzXMSZ0QrOD5dxbmkRn/221+ADr1/Hhe+/HdsP/SbGn3kY4ZVnsH3pKq69cBnh5eewc/lFbG9v4+r2Di5d28T17eewc/VzeP4LH8JfnXg7PvprP4Yn/+V34N1LC7iwvh8Xh6t4YHWABwYLuG91CfeNlnDf2grOD/bj3tEy7h2t4NxwCRdGA1xYXsS5lSWcW13G6ZX9uDAa4OzqMo4NDPvj9B1DPPJD34TN+/4j9rY/jPjq5xFubiOcxJhMJogmIYKdMSJvB5F3HcHkKiL/OiJvG8F4C83YRxB6uJ75mKQB4q1tvBykSDa34AcTmwLiIRyP4W1vIfY9JL6HyJsgHO+I2WXoB/B2xsrcMrCmlBMr/7DpHKH1s/Ai+OMAoe8JUBF4zpuCunbGZpJ9YCIYYwEgMsvSoKyEiRf8fvHMsAUOi3yasTrwwsWnCqgSOsYDwQ7S6x2AEQjjQks4WMRpNgaLAaZx8Hj42aHvS7c2srKBeemHfJ58pkuDcECFAS+iwEhn9MZCk54FSeTkEize6VVhFtomAYRFLovmMk+RZ8ZMO01CYU2xiKRhn06zkEI+7ctEDO3e+Ry4lIe8J9Pgd7ALLCa+aV/CwPNDzxt6d4iXRJJKUa33Wbw5rIQjtwW8fo4RfCXww046j0vT891YkaXhPDLylMyZCFVh1rhJFJj1SGGiQKtCmzc6Q83A8+UztQRIy0WEMaHYDToulc9nPoMJ/DhDQQe4UOLAopkgAfdJIknTrHcdmQI4Rhz6SOPIHl+GOAxE8iVmsXatMQ/sJJHzUxGZTuZkhvw9gT5vZ2xjiQ145JogzrdqZs2w2eShrxaBCl5305YeBrl0wrkm4vpPs0z12pXXWpVXUmzXRY0iM+kbRVYijZxEhM0ceiaIv4EFQbQBN9eiXOtzvSPMEPtaspW1LFr7JTgW41z0uALsNPuAYFE7t04xvy96nheOxcJ6oLJeGFz3MOGjbzrJNQVZDVMr5aDBZqV8PqrcAh421pRSkLZq5ff63AggVDsiAL2/uB5rSseoiMNQngN1UUKbt0ojtSRrLJWkGz5bIgsisnEk6yU2YdIMXdeh6zpKP3KkoYc6T0TikceBABWMHi0SA1TMmkL8KrrGZM1PCVRY2nlZJKirDNO6RFcV2G1rk6xRlajzFF1ZoKsMSKG3eaCiawq0jenu0WuALqJN1S9itJ6ebAYWrdo7gIAGi3AyJOYL4d2pM+XUAIb2iNDsA81M4GdRT+/MMfteDpr23taVdOMpM5kHKrjx/QRGaMBDICWJwt64MBaThTb/T8BBs0Z0Ie2AkxtNQQm6zMtb9Oa8KvoggpM+ODCG48xCVRtvammPBipuxkrR41uXNA91xWJtC+iunsr4MO1DS3Pm5UNa5mLG3o3NvKGmNt0kBVQDHfQP4YOBD2MduckbnYWx0MpscWseagVmXS3Hyf/POnNOOBHRz6BTXXUjHzCsBsNucGavBPA0C4iGpgSzyjy7QVrCB1xXGxaFmAKVjgZpNhcbzOvMgYP9OE+eA22qKeeJRSnBG9uJJ/NBO1Tz/7vKg0EbUvIBrbv4eZIK2JCnLle+tMgyz4dM5kVfYuCYBgVe3t2zbI85SYYFquZZIPN+DG4CrETv/eUvfgnXr26C+tKe8WTpNI8EEtgJ0PIVsiZ2pzPszXYl8oqIut4oWeH7/+tLLyOLE3z5C1/EFz/3eQfS2OtiNpuhaRpMp1PMZjORf3RdZ/5tr3met3lNKRdPMlHOpa70xrt0+s/5OFS9WNFU5DyLZEyKtHK617xAkcWo0wpVavK8Ez9EFsZIfB+xPzFMC9KG7eKTHSdJ95gHKhQQIeaYAkyorqxdXNIQjwvkuFfYORCFWx5HyKIAobeNrasv4guP/h7O/McfxCP/5nvx+7cv4OL6EI+sHsK9Bw7i6K0DvHd1iCPraziyOsQfLe7DicEKzq+t4tTiftw3WsV9oyHOrizi3OoKzgyXcHa4jAvDZdy/OsTDoxH++ltejY99z6tx9b/8DOJP3A3/6T+Ff/VFjF+8iu3nLiHcfA7bl5/Dzs4O/ua553Fl+zo2rz+Lre3P4/KLH8elTz2GU//un+LUm9Zw8e8t4NTKAs7vW8FDKyt4fLiADx5awyNry3hkfYD7lvfj/cNl3Dcc4MLKMi4Ohzg9XMKpJcPAODtYwpm1FZwaLeP4yj6cXNmPBw9s4PS3jPD84X+J+umzCJ55EsGL2wg2Q0x2xgjHAYKdCSJvB8FkE97OZQSTTUTeNmJ/jHziIUhCjNMAyWQCRBW++sI2wktXselvIxjvIPImAkzEngd/e1skIZR9GDbCROJDGeFJjwoyBcRsMjId9yjwEAU+4jCAP9lBHLKACREFff8LyjDIcPAnnmJIBJJOwkKb7A0yHdj5ZZQoQTEW9oa5EQlwEKn38xrlT1fQm7QIGoUKeGCv5zROLLiSOOmLBVbIKGDUa+D50lUPfR+BBUb0xuK6x4ywfzPgRSzyjXkjToIy2dz+82eZF73OuCmsC8OOsEXrPFBhKP0ODCU9v8wq0aDTN4Gmu7oQ5ntSC36yQBUfBcoUFJig00zYjaVPEucugp98PxOnnLTMRSELiKCYJJyL+B5JJLKGjoV65lVFIaAGmSCaTcaihAwRPhsNuyG2QEWMNAmQZxGKLEKWBOb5XDipHQv20A/csdoxdSapsRTX2pSztueBYArHid4U2vNDxtXeLzyGPuOBxqDOh4TSICeTNT5nNLlnczGJQgEu5Prh91vmrbnuCnctaoDbnltKwkRKFUZyjIWc11zYiiKLlYaGmXMNo8LMQ/7Ew/XNa/DHE3m2EGDX8l7tX9AHKhzYYa6PPlBRZiWSyMQCV3ktvhWm256ATIS2LtA2jt3ANQFlGJoNO28sPv+zx1YtVVNTmmrOg0Pu45z+WZW8zzWlXKHOhlCjX6caVmSOMz6V94GJdJ/1ABeuc3hfGZ8NkxDS2ejSaTO1dU2Htu6QRhnKvMK0mWG320NdGEbFVBJOcgFR6EtCxlwp4+BM5LXcmAwa/l6zaMRc00rieH8QqCCDxTFUXNPKedzkSNMUaZoaoGLWlCLzYERpnRuAQid/lGkkZpr0neja0phoNgXaukCeReYiqnNMW2Ok2ZYVplWDtqxQZTmmdYNZ3aJMDIuiKXJJ/7hhq03EJ91RSQnhheSSIJymnbIHFvLzWnjKKvrdfSeT0KAGizXGhDrjQQdM9JMzTLG3O22lI0+5gCt6+54L84aCLjniRkaFYyC4nw58cJ/NwnjevFHT9ylbIPNBG37qwlzT8fX+sHDMEqOnM+PT93Rw6Q6ljIX2o6DkgONHf5F+8kg/mWMeqOA5I2Ohz6ogi8F1qo3u00YC2YJ82tZI4whOitD0gIhpa+JH6Y/gjr8PVBA4ch4hZFi4lBL+LktieeDRYI9SAhoyyXWuKGlkWfQeuIXyRiCtreh7XojnAjvVTSsGpTzPu9MWe7Mp6jJHFPi960GbXwpoldOJ2SGuLK4NvbBz7sW5iryqHSDC1BuCP0z94HngvvH+IUhmfEpmxsRRJpxG2BSytZ1Q/rQOzoxjiyxJpDvACaZVE7VQ7izjhS7SfBhrhoucH1s4O9ReFdOVyjAvleHnHMjC9xighSBPJYu/WTfFf33pZXnYa7YMUzHIMGi4/0Upn5slKabNFIU1XAq8EJeevwx/HKAqajv59amhdVli+9p1hJ6PvenMRdzaa7atnUlVWxm5Bz0qKAFpmkbSQLi/7FhpA1hex3oynGcE8X7mIpKLFT22eqOcRLpDuUvcqfIGeeIigcsiQRnXqJIaVVoZeUUUW/ZfijT0pJgQN/Cy6ml354EKrdu+mW66zHNL2XcacaYQaMM4Ma+Lk96W+B52rl1BHvu49NxT+Oh/egs+/hs/hr/8xTfhDw8s4L7BAI8uHcS9yyOcWFvCnatDvHswwOHRCEdWlnF6dYj3H9jAhaUlPLQ2wsOjEe5bWcb7Vwe4OFzBxcEKHhwO8chgFY8NVvHYqw7gT/7JtyI49TYUX34Y4yufxdXNF3H98lVsP/88ws3L8K9v4/o1H08/ex1XtgK8eOUFXN95Cjvbn8HOlc/hxQ/+Pu75gREe/Y79ePSOVTyyehCPrwzwocECHl1awBPDJTw+XMZjqwM8vraGh1dHuLi4jHuXVnB8uIgTy/twdmUJp1b24+hgH46NFnFisIh7hyv4wNo6PvHGV+GZO38AzzzxViTPfRzl5hbybQ9lvIVoEiL2AiTBBOHkGiJvE6F3DbG/gzT0kQQ+vCSAH/uYbXn40vEHgKd30O74eD7aEuNMI/kwoIW/YyQhaRj0UjZCy6zQnf049C1LwqRmBBPPSEW8CHFgtOjcAm9sPSoMeOFPxvJ5OqWD32mACsNKiERWEko8qTHRdAafvC61r4NO73DGm05+0U8YicWkUXsAaM8MRkCLN0BmfB9I+6XHgMhByMywhp+M4XXeEf2Nv5fxtT4cYnarZCR6H2WzII6kncTOr0PYENIFzJFGBqyQVI8bGBUxqjLrpUaYwtwmHWS5Wphncgy6WNb+Dto0kP+W9BQFGBDo1OxBMT5UY00GALvHInUgs6BwJozOX8GBJsL+UMdeFYZ9uDud9YDZtqoFRBFDcAuCcD/1T3OdeMjTAEUeocxj5GmIPAuRJj6KLJT9FCZfVRtpRuZiO8WXRIFpZW6MKSUemsc9N8ZiCBon0uyZ70K3VQ2mNrGgJthCPxWuFUixF7DHrrMMG9o05ciMztMYRW6AmbJQ91SUIfRiFInz0qKUkWNfZDn88USuBQ1cOVPNrLduqAsT2d7WNfZmuyK7mHWdYRXYKFrfPqNoIspx5zpFivubABWco9M4wd5sdhOgohKJwqzbRTCJkUY5qtytZ8vcBDfUVdoz/iawID5eqsFDKSxBEmGGpJmRxLadHQ+XZiKeFIXz4BDwJacBdy1+Eiz+dcSpbqgwXp3MISPZpX+dkqgU5vjNMbtkDCa+6WbUtJ1J07VrpiL94Dh2tVl/52mBIi3Q1Z39/RR16czdpW6wx82G0A3MTj4D7DOR+yEGsnYdFwUh2rqWRg6bhHotQ/YyGVelOi98DmSp2Rbw8kwYFHlsIkrLNEKRhCjTsMeyqPME0zpHHgfoqhwza6BZFglonsnkj7o0ko06K9AWFeq8wG7Toc4KVFmOrqzRlpUDKsoCXVneAFTUpcmwb6rM3ryZGKKYBayTDbAwZIFNx+U0NmaTJpLUpAYYxoFjNWjWgfG3KOU1LDQ1KOKQcieDIN2f/gQ0JWRyxXzKAYv3PkuCBbsDBDRQQdo7fSYIQEzb2iKzzpuCvgiugC8EwHAAQWZ1cWa/ie7ST4Jgh2YLEOigXMSxQhwopKUejEelhIbsDb2ffEhrMCSNQzk3WuLSl3647+d50sBHmado6kKKUqJ3ZW7yk01RbEwkv/rSnrA5nOSDJo4NsiS2UhMnG5oHKjT7hqAGDU95Hg2KHtvjcUWmpomRlkePCT6k2SFxkUs2TpF0q8JR0qbNVNyGJT5KXlfabn4NMmo4rvR6MZIoGlg2cv60d4lhHNS2COzHbhL5rwtTOO5KoVz1rn+adPavMydZIljy8t5MADqRBlnwRRtbaiR9ZqmMRZb10ihmbSdmR3EY9R7K1NeRjTBtzUTIxZA2pRTgp3YOzdprQqeIxGHUvwazHG1tGGKiqVTjV1pwpc8osFnnlgrMLg3Hm6j/1MpvaCBqJsVWivyuaa3GsIE/DpHFBb7yxadQFy3iIEWelJg2u26xoToEU0sNJQhGRk2rFixkmWiph85RL8vSMCsIcghVUC10CpdVLq+xHQser+5ciA+InWydg7ZOAakUKFCgKh2Loa2mSCN2esy8lgUFirhCndUo4hRZaDyVqiwxc2aaSueNCz+auukiQwMVAjokqXuN7SbTFKywBYhhUYR9yrwqrLIo7m3+zhb87evY3ryEzzz553jy1/4FvvL//AQe/SdfhzOv2I9HhiN8aPlWI/8YreD3h0P83uIiDq+v48T6Os6ORnjkllvw0NoaHlpdxRNr63h4YNgTD66u4oHBAI+ORnh0ZYiH9y3hvtcewnO/8hPYPPd2XP3s+3Ht+hfxwubzuLp5CdcuP4dg8xrSSYIrlwJcupzg6rUEz71wCde3X4Q/eRqbl79oqii2AAAgAElEQVSI6pkH8cFf+GZ84A0D3Lu+gPv3j/CBlQE+vr6AD6zsx8cPrOGJ5UV8aHUVj6+u4tHVNTy0soqHhms4MtxnDDcHSzi+tIBja0u4e20Rx5e/BucW9+MjGyOE/+5NuPctq/jo4R+C9+X7kb74NOKrzyEPnkfsRUiDCFnkGxNNbxP+zhX4O9cQTnYQRQF2ogmC0MPfboW483/7eeByij0/xuXapH3EnodgvIPJ1nXDrphMRBok5y42aRWh54s8wTAWjAdFZOUgkR9YX4kEwSSUeNIo8DDZ2UIaRwj9iaSAjLe24Y0nDrCwMo08SXvRpQQv0jgxHhE29YPgAT0FyKZgQUk6b2A9LNiZFqZIGBp2RhjB+/8Ze9Og27KzPOxD3epZosVghzgu4ioTu0iiSuKE2JSNHQIusMuJcZGywaQgdmJiu4KxExsbzCiMFIYQQqwBWSAJLAlJaADRkrpbQ6tbPUjdt4fb995vPNOe57X2cM75WqKe/Fjrede7z3cp58eue7/pnD2dvd73eZ8hikVuQlZFkWUCduRpdmWiSwaHaTuJPm38VI4MhzILZqOMexXTzduyIgoBRzQVP+frezbJbc04/b7XZSngigZw3NdBAlJ55gsBhttJP3rTIvOMFa7rrTcPFFlAM/evoSklAZDBBkkon8VkJ9D/RIr8OsjRtJEvawDTBvaHA3VyOUcBcGik5hDfHP+sY9oDvXUCw6SVhoaAEZtz7WXA/aLXgAC6ClhhUsZgnalx1xa+ac/RtQUaD16wQaXZMj0khHGiQCBhDHkQTI7FMyto9sf96AV0bmZmmbKPHiDYb3cCUrOpG4xFkTlmB2sK3ktcB9wa10qPkiURetP6wZ+rsd2x5jBtLcDZaCdUeetjSyuRwzOtgzG38Xoj8g+CSVrSQhCjrWqpzzjV3/rhDgfD8pnzn88yyzHaHkkUCQiiG3qRZx4AFSHRzkeaHgAVbLSrovbJOD1M0/tmfPCfkUwAK5ES+XPQ+ZpnsD322x0oUyVIwXPEf7kus2Gn8eMVhqO/l/Qwy8mEHKDQdwP206VnMLjvDWYUEKurG/Gg4LBiGkYHQNWFeJaFczV6+ccg+x/Yu5PUQ1sv96CB5jRsvUFpLxKQwYywnQM1duMeTeUSVdo6+IARTGEtyWvK6zT59Jfg1RGkugS5TOsY26ZpkWwi9//W3aNjP2CzXMkzn4MyAphBzmLCs6rt0NsRvR1xhC9fYjcYNEXqI0krH8NWOpPNtoTtKpiuQtcUzmzNNthN1rEd/HSTTUxo+n0T0jaYjMGud9IP29QYvBeFk4GUPuq082kgjQdEOvRtKR4Zo6nF2HM0Dfaj8dGpDboqx9BVM5kK/689D2jGSNDAdg4k2fYWfdNg21uMXoJim9p5Z4i3hQF1oYG230hj2jUVyjyT99NMC81aCOBDh8vdJM2hlqewwdWJFmza2HxrY0w2l66ZDPvDh2BgL/BrNnu9fJ8GiWQNaGPO4OPRzfafzS3BFoImzII+BCQOARkaaPKYCH5oNsbtPC4IZmgDSO37oQ1Qgwlo8Mfga2zHHtNII0fjAQoD2zlwQ5t5kj3C66vTReZSnhBjqmVHWlrEY3P3ZBMWW/+wZ1PqHgJzhkgw+fQsld679A4d2ibBNNLTZcDU7+S8cB/19XPnIeRjB++CUSbvY2/hDEFbuWeCT8mcUcBIUL0xerc3jQIT1XW0zOYeZBovQIdfUPiA56Rd9Ip6gelCDCRlGDPHZC2FIKvDMs3E3QsEk3iczmPkIG1FI9pGxYz2gRpHkIQN9Ew+0Tvnav6NIOU2yDzYiLtpQUg00Z4N23EUaqlEXTbBdEoYISbEqJJRQLYDQQXKivj9mdTD6LjTMSyYWmKhEP5BH4dxCygRf1IU+64Hs70HdR61J0cwz7Izg6bD66ev/zQo4Ij3sfrMhWdmI/e0mRWdwfCLAJiYttWNGAJSPsJC/JCWLbKOOjxbnTmt01xTlzz2burSVp1qGgpP/y5RFSmSJEFd18jzHFEUoSgKdF2HoihQ1zXKKnZeCWmF6CxGsUhg4g1W15/Cpz7yDjz09/9jHP+zb8dvfP0d+OCD9+IDX3EXfvvO+/DOex/A2+67H2++5z780n334k0P3IvffPCr8Yl7vwqfProHn7nvHrz/niN8/K7X4hN334uP33cHfv+BI3zoviN88DWvwnvuvRMf+MoH8YG/+Sfx6E98H5af/gji45cRL09xcfoSzs5fwipdoEkj5OsFsvUSyXqJzWKF9XKFzWaD9XqN+OwM+cnn8eSv/wv8zJ+6G7/94F146M678Xv33It/+9q78I7X3I/fu+s+PPPqe/DF++7BJ772Hrzr3iN84I5X4XN3Poj3HN2B9957P37tgbvxtvvuxDvu/Ar81t134+2vugNvvvcu/PrX3I3Pf+frce2H/gJefvN3oX3m51DdfC/ilz+D8uwESXyBLF2iLhNk6RrRZoFovQyxf0mBPi1h4hxdnGPx8i0MeY1qHaNeuUY/SxKkcSzyhDJ3saBNWaEoCpRlibIsUVVOz17nBco4hakalHmFIitRF27Kzgl9XdR+clogT0sUfiszN1Et0hJVXisQIphfshlzzUUlIFcaJ8KsEDq4Z1NoU9hDhoFu/OlrUXlTyiseEYf+EARAtFxpxoioRe5S+H1o/dS+KgoP2AWdPoEMAiJd4zwiqtwBO23d+QanQ5VX0nj/YXIPNh9tVYtpqGY7hf0O0ZbCgPLfZ8MX/ApI0w8GuoH94IzqaCQq0owD9gLp64550aH1W1O2aCu3dXWHumwcXT6vgpyE+nTj/m8aFxPelA3aykVCtlXnX/dqtCip365h6dHVFrYdHIgr8rgRg5nC/ntpCc+nlrBp1plRjQlZeA4UcOssG0CCCF1twdho7kOVN/I1vYkc0BBiaHt9/inpkNdUx+slBrbt0TUWTdmC0bGDGYWmrtcFNnTBg8CAklDxYKgbYVmwOSMQwgaZ64pOjQrsj1KA+BmzppqbL/NeM34oZJoephnQVj1MM4qkhc21ADYVTTrdveCa3hBF7uphl+7l1rhS1uciy0GJh/bz4vAgTMRVUox/fRolElwyct+HxI1gNOoHMWUlrAKeX9dQB2NySo7oWcHhHSPenSxij8HSvLzDONSuqfd+dX03iH/DaEcPnjAlMJh6NlWtZCC9GICO1svJfc3D+M/BBl+MAOSoZDhV/0y+PmQ6yHYcZQBDOTAHXM4bYoBpXYqh2+/JpaF4wIdDfZ4jDnoGY8XfjL0GWbsENN2xu76DQ3DnGdN6o9cCXdPIPg++FhqMleEfgUo+Awbbi/cRn7t8jpZZDibCEDCeTI/JWAdU7EeLtsxgahdHSvnHaBpY7zXRG5crz6jQaTDYTaEJmvsvKNaA6TAZF0M6mg5j57+2xn+vmUWXjqaBbUps+9b/6wCMoauxH60HMJw/xn60mGwj0pSwhWSSEAkaTCxnTeMBULG1bp+7snAUXxNMGwfboSryWWPPhpu52SyC9c/Z1Oom1dHWR8xjLgPlXWvxAwOCiSCNb54dE4BsBMom2Pi7fSmlqZ8nmGhjzmBsWZeFgE+3Ayp4nTWTI/hOWGnuqblzKRLV7JxoeY4u5AOrIjTn2syShpR8ryCBIQgTwKNgvhnOW0jdCF4YvQezptEiyF9Ciou+/rxGIQY2yE/0PhMY0WAPmS6Ut8gDwCOrbnGr1QeaNEEN0rhzQ5NLB2j5h2HfugdvX2M7kQI3yX17GPkZWBQ0bfQRY20wHXVNdWA1BHNal2LigDadwDNcmWCPvfGMFt4r7ez/Wp/WGxW9pEATPuSJ2M6BnD7oZX3TKf4OWgZgg8HloDfFqqIciveSO19BNkPpChcXOjEHIEDlURNYUMeiUzG4ONHsjFMALiiDsXhltw/now+NOcEQTnHIyOkOiwafaCIJL/4ci0lrP0hzPwN11DajI/pFj7pFfY5Hdez6HLkFcxCUv/e56Ywl42u58xKYPvyXoBlBkUOggnRFTsBYLIXPUA0yrUJqUadAUkU79EUlI0J5T9FQj42b7YxoL0fPoBCgwk9eadxGrbGLoExAV3euFc7t3EjjyGatrnIUeYI0TVEUBfI8RxzHyLJMtqIoUNUp8iJFkZZIFinyZYx6vcTnH/4w3vP2n8fjP//f49P/x7fhR776CG/5Y6/F27/2q/GWr/ka/Mz99+Cnv+a1eOt3fhM++Pf+Bj7yv343fuyPvQZv/sr78PsPPIBP3XUnPnXnET55z9341D1347F778bn7r0bj95zJz52/5340IN34zfuPcJnf/hb8el/9b9g/fhDaNYLLE9vYLO4ifOLl7FKF6jiNeKLU+SbFYokQrqOsFmtsdlscH5+jnRxjhtPfwybz7wdH/n+b8G7vu5+fPL+B/DIHa/Gx+88wkfueQCP3H0fvnD3vXjp/nvwzAN34bGvuh/vedUR3np0hHd+y3+KN73+38fP/Rf/AX70j9+HN33d/fiF196FN937KvzCg3fjp+86wgf/0p/E+pe/Hx/6kW/GZ3/jf8bymXdijF5Ec36KJL5Anq2QJSvk2QZxtAxSjCxHHWdokhwmr1BuEpSbeP51niNLUjHMpG8CmQSHQEVXN8ijBG1e4oPveR/KrEQaZ2iqFnmSI09yx6ZInKFmkbotTwsHWiQFqqJGmVdoqtaDCLlnZKQCVtDrQUcvpp55QaaF/l1uh+wCASvoHeE/CzpRQG+zuFKvXReAQRWlNK7UtHyJWFWyE/q/EBi4Eida1Cgzdy7c/0tUeYWmbFBmIclC6+n1pg0OD2UeM5mWknYcyjykOfcyhEMJASf60ih7mn74es6UoFmgA2adbr+tWjQelGgrB1oQ1HIGhO5nTdmgKmrURe0brWCgx1QF2/Woy8aBYwpUbf11cRIUHkOQDgTPBd/sWJV+0JGWHyQeTNMgQ4TnjM9t8cDwzTbXAqHYd4Ex11TBK8pdlwqXu738rDd2Bv5oPyACTxKrqrfawDRhk3PUOmNHAbE9WK6NRAnk68EM12k24DoN5tCjIXhzdLN9tp7hUXsWi96YaFLmBSgVYt3TeeDBNL1nW4RoWy1PFSlR26GpOjRVK9c1TOwNpiEwD8gocT4EpdRRfL3tMIoPCX+mmZi8njJw8Ok2su91I+dSG672fq3tPAhBdijrY7IzCNrQY4Iy551nqfbdgKGb0Fb+/u1b9LZE7wEGAhROujFhtBN6E3y8xAPM1zlW7gsj7ImOkgovBxn7KTCIVQ3I4+RQTktUyXAIkpEwAHGsEW/MSQavByi2wxa7cefe0wy+xprkWhCE2k2TyIL53OlZe/lBH+uermaAhOu5iiwB2eD0USGziybHY9/Ls4/JPvz88TnBr6dhnDGxkij24JWSKZXOJPwIf/AK9qP18aSFZLDTTLP35phD36I3NQbrwIuuKfz3GEUZkh+0oeHOAxTb3mIyBpOdbwQhAvDgPDB2gxF/jNE0wqYgUGGbErvBeDZFPfPScOCH89fQMov9dsJ2ZGyoN/Q7ZFR4yUmT51560kqzTLo5mxo2cZzOXe4maWLZLLNJ1IkQwcBzbvIZTAQpGyBIoCf+gbGyHXsBIA6TNtiUUmrBmEwCENpLIUzXmcAQmvFDoGIeJRmOldeftDVKRwJAEkAKzbyYT/opMwn3EqUBfG9tGMrX59eU4mjPDvqLUPqjJTXb0dHuabC49YsnGzdqyGg0adraG6xqr5FO3fNkKrRyj+g4WoJY2veCFLCgeXMPUiLOIZEjsJQI0jjzz8HLoCrstz3GoXVGmiKH6GdAyxwIYnPnzIR6VSzQoIgGmjqZhWCZ+zekZ4gvgtp0Ss/eZzRrdDj8G6QTYZv7FXAKw/ebMUD8FINu0yymRtvLYrXf7tQUhGCMlXOrTUPLPHXAV9sJW0ISLg4YGtqQspd9C7o/rY+koamWi/C4tqP7foiTHQPQocAHFjzObKyDBmO4nxrYYTNPih/lIjw2bax5yIg5ZDyE8x7YF/p83A6oGAwX7cFP+XoBLsQ4ViYUc6BCm1ISPNBABT07ZLJjw33sYmQbeSYENpr3h+kaaaSkmfCLNw2gtGZbqLLeDI1U3zJ3RnRiPKeaj7rMURU5mqoUczTGYjdV4QvlAK44Kn2Npipcw1wUM7CirmtkWSYpKkWZoCzdRL5Oa9RJhtMXX8AnPvQe/Nav/RKeePcP4ZFf/AG863/8i3jLt/5nePQH/iY+9w/+Lp78Fz+Ms7f8Ap796K/g2iNvxec/+st45td+Ah/4a38e7/7q+/GJoyO8+MD9+Mxr7sDn7301nr3zPjz/qtfg2XsexIePjvBb9x3h46//I/jcj/8NrD78q8iffwJdGmFzfoxkeYwsXWKzWSBbXqBOIqSrBao0QZlmWC+WiOMYy+USixvXkV18AcULH8SLv/rDePuf+lp85IH78Pk77sS1oyN8/s7X4PFX34On77oD1+/8Cpzf9Wo8ffcdePf9R7j+/X8V1z7wJjz+3jfgiff+LB578z/H7//jv433f/e34cPf/e1413f81/jIX/+L+Mlv/Eo8+wv/Ez72xu/GR3717+L4c+9C/OLn0JzeQpYskGcr5NkaabJClm6QpzGyJHHXuqzRFCWqrEAWxWjL2jEi0gxl6hM66AGRO9PHqihDZGiez8CKLE6QRQls1SBarFCkLoq0KVvE60QaTCcLqD24kM5kHdo/gUwHGmYWPoqUqR55kgoDgX/Hhp3/0hiTAMJ8U2CFBwlmvhGeZSHbQeoGGzVKJjTrQsftEhAg+EGZhZZT0BhQJ1UcMiqqvEJXO+24a+ZLaWB5DmeMigPJh070YAOlPRhqP7knYEPZl55+c3IepthBdmHbDowbZsM9e/60bBAIADhgt6uNZ1Q0qPIaXd2hzEr/s0412NY12E3Qz7eVizE0CtCoihpV4cESL22gZwh9I9xzN0iDWX+xnjNtfUW/T7kDa4quaZQUxV0DDUJoAEGo9Q2NhMOAjpJlgr5lnoXnt29iuSZWRRnkLgoM0kbY2m9glkhiQioUwQn6JNEAkEwBoelzLfRNGp/ljPokWEK2RwDSQyIX11mabgoV/mDwc8ioIODA43Rgi0FdtAJUdE0jgyTNrHD3o0+YGEbxm9hPW+y3I1653IISY/ES8e/Xd05yFCRFnUhO5PxqwMGYcJ3aTuoIDSbxfAa5RTvzLWBtxwGVZtISZNGDK5rUTwNNJ7cY7eTrxw77nWMezdieZoD14KBLxgjpbFLfETDpOvmcjXb0zKXBARxeesFagvUv6zwOfQ5ZyDsl/6Xsl7Wlrs/oXeaM6r1HxriTY7GeZaHj7ifldUZTTJHG+HqHNdBunNBUbvDrbAE6YedXRY5gAusj2T2AxvsjsHdDTdY1LYo0ExDLMcEHefYSvCNgYjsD27ToW+OAisupR1flwqJoy0zYDC62zhll9rYR5922KbDb9vIQYfPJxpCN7H4YAlBhzW18KBrsRysgxW4w8j2XMGKw7TvsRyuMi6GrJYHE1MXsbwlU7AbjvDVERtDhlf1WvAW+dLlHVWRXgIpd32M/DrBNjS9tt9Igk8LOqSsbTd3g12Uhv88pum4uOW1ns+oYFL2kTWjzTBpTBiAhTO8PQSEW4gRBHNNhkKaLjXpTFTOwJcgswrS8a5zRqIvfDE1uACp6BVQE9kBvOvH00CwWPdEkvZ7gDyUuBGwInBC4YfPIv3cJKiFhxMlLKBcxIIvhkN1ju0YSXPga9CthI9z7hcW0LV7Z7bHz4IVLpBhnYArPi/ZQCKwdtx/bcfAMkSBl0awLNvrUtbsHakh76DvjqeX69d215Xl1kgWHkDZVgf12FDDmcseH4qDutRB5KxGjfuHkg0toYgIKNP6+qAQE433rWAf9zFzocCK/HUa8st+DsaFsIG3nUPjdtHXJHCq/m14S1OJNw+hBhmAqyuszqH1mwSfTKN+08/de2V+Gpt8XWATueN+1dQktP3L7NsrD05lHBmYD0W0CK5r1sZumK1KWpqpCA+6LDxYm0zBK5Cf3N1BLgxs1EXKmjlDuQL0gv2ZBpIEUnjsyNrScRYAhtRF0kM9D5yUWZKn4a8UC4qr0Y3L6yWEryD9pkrYNgBXps4dAhW07XO72s+s2Y1R4tslgg4GoVec1JDV1IIOLoKb7HLZybTRQMXrZBz8LTeWaxsFP7oj6U2tJWi4nAqQjaxkc/18VGXrTocwzx6YoW5Wy4KfQtQM2qqpCmqaoqgpVVaGua0RRhKZp0LYtmrZ0EpAsR5kUqNIci1u3cOPaM3j80Y/h7MX34vjz78Qz7/sFVJ95P07e9zasPvYebD77UdQvPAa7fgKbk4dRxY/j7Jn34fFf/Cf42T96Nz704L148o478eSDr8IX770TL7zqXrx09ACeedUD+Pj9d+E3/sgRrn3Pf4mTd/1LHH/0bahOX8T69ATx4gz5+gyr81tIsxjxxSnS5TnqNEaZxCjTDOcnp4iiCJvNBjevPYt8fQ356UPIPv02/PI3fT3e8Zo78czdd+D06AjXj+7Ds3fdjWsP3IWL++/C8dERnrnrVfjkN38DNr/2Izh/5j1ITh/C4tbvozj7FMov/C6qR96L5e+8Bc++4w148Zd/FDfe/lN48q3/DM9+4F/h4Xf/JFbP/T6+XC4wRUvk6dJJP6oE8WaBNF5740pntFeWJZqmQVEUaBoXl5ZlGeq6RhzHAahQkgiCALbtUNe1XKu2dYVakWQwVQNTNaiLBk3ptNpO2uFAJ/6fJpva34JJGfR90Iad2muirRvHhMhyJFE8k23Qm4AABQGLw0Z+xjYoSiRRJGBae5tNJ9I0qvnNfWwq35fsDUo5NIODNH5tnNk1rSSBsLFx4MWcUeFAnwZdY1CXjbBGuD5cOb4ySFFEUlKGlAUdmymf8zp4OBgPoGgJGQHk8FwJk8tpGN3+cGLaXjVnbP102dGwLYyKGzSNQdcYbIctTGsFkCFg4Uz8Amhh2x510YAU9bYmaGG95CEY/JLhQiCpNxZdW2LsOzg2dQtratiOWyXNv0hWVEOt/SZE7uAp+13dYL/dqom1nTWwHBiZtsI0Gpi2Qm9cSlNvG0yD2yfWbpzScmBBAJoMDQH41ZSf515PrHl9CI4Pvnns1XXcei8BDc5zjSX40pSVMAi05xLXNg2Ehaa3FWbBYK14JeiNjS8BDQ5EyVhx62KQW3K/uVYHiZGXx1TOK4XDBtZdjplcy3DF+vWN55esD9ZCZOZQRioMEs90GC1lIp1IJzgU4+BlLv1pgwFp7ZgjPL/8/t6v98K49NeJ8gwmtjlwZsBot479YHt/L6VwiRiOBbGlv4P/fOxGV3MKU0CeRY0Yk9uuh+16YWBM/RaX21ewHXZwhqBTkNT4gdx+2oLm7vttqH+1xxrrysBU6uSa0ehyv915MGLCYAZcbi8xDcFUc+zda/I6vLLfe3CiDexaG6S8BKoIMBCwcmqBUnpDV7+0vqd0MbUc5pS584fh8KarG1mfghzWsWT4ea/LCrtpQpakM68ZzZA9wh+84lkUqYAVtilERtEbx6oY+hbOk8IxLMiu0FTuAFKExIpDc8ytZlSY4DMx2RbbvsNoapF7EHAIAEUlAIRjWZSKbRHkIO51HKDBBpn/Mq3BNa0ORBnaBltrMXQtXpkm7MfB+1VQrhGkG6TssznmpI6Frzbm1AwIxzYopFkNNP5aGuHbmTNq2QOL7hChGZpeZ4QZGAYENLTUgQAGf6YbfB5TYG7oIj8wHQjakJlCICZIL+ZeEnN2A9NIrAdCOOHXdGzKS3oFfNnZv3rj75FhQZCAzI7g+zFgN41y7AQrGBdJI0N+eNhQz89/YJRwgeA1JhPm0FNCs2uClMXI/oeFbk6dZ4NJcIj3a/AuIWhBKU5IBXGLpoWLLLVyfecmrg6o0VQ0/i0bP4emh+upjV+D34imPxrR9mvGxG7ayvdEh+enF7I4KtRYN6GUhui4rCA1cCAEvRMEdJo1q3b20GNDzvOugUDn/1FDg2+cfJDxQcpeWBSVD4VHy8V1mi7KNkRjisRD2CDDbJPrx4LNFzIsEsTPw9+rZN+Q9iiyDvHycL/LZJSZFMZfo5knhQ0eGCysaY5JIElYLf53D9kP4n8xBr2n0CvNiKmfvFv1IDTDwVjvRaLMOfurUqIZ00MlmnCTAlIAGotgehx8fZxpWSGF2OALH06oCExptgfp52KOKUVuLZMyTfF2DVspz0XnUVHKv2XuJumOdtzOGjLH+igQxzGqqhJGBZtkTugbT9MmPT9Zb5BtYsSrBc5uXkdSPIebNx7Gs49/AKdf+DjOnvkE4ptPYXXzGUTnL6A7eRLlyRPIFp9HtX4C559+N971Pd+K3/yPvg6/89q78dR9R3jm1Ue4ftc9ePaOu/HkV30lfvPBI7z5G+7E+ue+Fy+9702onn8U+cUtJOsIyfIc8dlNlNEKaZwgXy+QLM6QrhbINmuk60gYFScnJ1ie3kQevYjk9GHcePTN+Owb/h7+n//wATzyuiO8fHSEW19xF85e91pcf/BuPP/qI9x68D588t97LdZv+IeonngnhrPPIT/7HG699DCS5RfRLp5D9PyjiK8/glvPfRj9tYdw/aNvw82H34XzJz+E1fMPY3P9CTSrmzDRhWdTrFDmG2TpGlniGBWc7Od5LiARzze/l3tfCBZiNGukKWFVBMlHnucoSz/BLyrUmQOVmrJxXgNFg8bT8euiRpbkaKvOARQepCDzgWkWjBotyaZIsytSjtqbVWomhDATfFMajD1D804fCwc8BHYEKf1Mx6BB56HxZJBSBI8HGn7SS4BMhbauvaGj95LwvhouFpXpHA7AE0lJQ++HTuQOQQ5TOzp7a+eSDs+AoEktv8/XDYyPQgAWnkPS9Pl8EB+FJhTf2uNBPyMa1bTzffm3mnmhGQbBGNmiKRsMZkBdMmGkhbTH/54AACAASURBVGktBjvCeA8KsipokkcpA0EJng/nY9ELqEE/ENsZZElypTEebAvTBgZ1U+UY+tYlIrXBo4cT7sEzEqw0lGF9ErBdsTC4hnJiTuq/NPNd5Rpm02CwDbq2ROcHpaYNIJN4YbTd7NnMhtp2RsxH2ezPWBIEv3STrACGMCkO9Rkp61zjNcvzkAFI0ENqNL+eCivSaJ+pTkw8ybKgTxTBMRl02AZ1mSNE0XfCZG2rToBvgmD0iDAeCHLsnMBk2Pqh0HbsYY03Kx8G5xPhX1cnNlT+3DEJh2vvDKTxazmBCg5fOHnX0Z48r1xHxSCWTBR1/xDQ0t4grB14jKFWckCFaT2T1dQwXSFyVLKP3DDFSyi6YbZfwTBUv5+TVFn/Gq7GcZ9Vx2rQkuA505dsX9l/nit//0jd2BmpZ/Y+5WSU7/cI0o89pmEuPRlUjcZ7h55vWZKCfmlanhN6CeN71k7YoLtp8Gwm12dRBkVAkueLHi70h+H9XniDY157rgXRao1kE4GsKJGP1DWMMTjCl/YwdeGi1qoMfVuJmSWlH4PaCFLYziGdhwAAm6DL3dY1N1ekHj221oEAQ9sICEFgRGJP/dcEHIJ3RYemSGeeGgRYgiFn6+Ugrlll0814UcoapsEZfG6t9caeDZo8Q1e5CLqhbaVpp2cBARgaWIYEDm/O6ZtxTp4JXHBaGxp3ShJoNhi8PvRGgEAbYmoQg40vJ8Fzg8kgsQjRnhZM6xD5ixhOch8CG0FLDdi0t3UJ+ixwSs/Gm80ApS3aKJQgijY1PQQqNIOAjIUQT3kVqODxkDFC1gijYQMoMQhzhYwNtwVzxmBmqB8Uc4ZQkNkEc8kg2wnnS7Ne9KYTV9xxBb8CNn5stJ0XQQA75mCgPyejBw9tcAOe+gFdW2LoD1NQaBxJpoWVQkKiOFVjvh1HAbPmjZ7e1ITbP6SIcJNlsFWgxRUKm2JOBMo+AQozW3iEpTBOIqsgMEGJCXWETCHhYsmp/9gzRou+GkbOZfhc6/s10ApJ85VCxRc1oXHuhUmgAS8uRLzGmhFwuB0CFYEO2Yh8QzflEmeraKLiY9EFOQWTOjTbgVOU2UYmjJeh0JV555k7PLea0sjj79UxCsDj0X6yKKTI9gU0EXPKgbR0hfem3oQpoz6zeuO1okfFIVDhJgOBHdR6xF/nfwf9abi/WahwUhPc+70ztkxaw/ddg1WA/jz0MarLPEhAfIwZc+6deWAhz7I4jpHnuTS6h0AFm8cwOY8QrTfiYbFMT3Hr/Hm8cP0JnNx8GvHyJeSbE2wubmF9cYrp4gbGxQ2kN59BdPYkNjcewUu//X/ho9/7l/H2r/9qvHT/A3j+gXvw5L1HuPYnXovjv/yNeMs3vAqf+of/DU5/7Yfw0sfehtW1zyBdL3D9+nWU0RrZ2S1U6xWyTYx0eY5svUARrbG5OEe82iBarbFcLrFcLrFanqCIrqNaPY7Fc+/Htd9+I973t/4sHvkzr8MTX3uE6/fegefuOMIX7jzC4/cc4bfuOkLyT/8Obv36z+L0yffi8vwa0pefwsXxc9gsb6FcnaE4u450cQ3HJ5/F+qVP4voTH8aLj/8eTp59DNX6GNHpS8jXx+gKx6bI0iUKD1Tk6QbxxoEsZV7MZBu8Bjz/dV37hI4cVeHYDZoVkCfpFaCiKX1SS+bTRrxxX1M2nllTiVGmm3Y6ICRLUknpoBEf2QJpFIfkjtsAFeIJoeQbYg5ZNxKLStaE/B6lHkrGQWCkzIuZ90SlgAvKIgha8PNFME0zGfh5YrP67wIq6I9BP5crQEXpUjjayn3/8PjpOUOggz4A2v9CszyuABWUf/l/g4ygFVZJ8JoISQS9PEeC5pzsP4LOlAZ06uemcSwI52Pj7hXxVWjtFaDCGbG6JmkwI+j8T8M9q5+93TDzXGAzozeRoPq1pKkqaQK5Boi/RBeiT6Xx9teYa0bXNPJ7BN9pFig+Cm03WzeDDMZ4aYk7t9Lk8dlbz4EfTnXFj8EDRLppI9OGU1zt96QBAUphadLI4crhOk6ggutfWPMD23TOGAkg1dyrI7AqNGtQr4mD7WFNhapMXXpVW8m9JIk6HpzRUhaCNdMweuCrk0EdJ/s05CdLxYFrrQAUlCzLve03NsUBeArAEM8/GaIEpsgEFXNJq5K7DlMg/LUQ03J1vWpvVCvDMAWcDGbCK7s/gGk8o9fUmMYWo/KlGDzIoJMzBGTi4E7dI67mdN4UvRnUUGZykpp+El8t7suhVIXDFqln+wG7yd3X++0WHFi6Gq+V2udL+0t/PpTHhpevuJhUx/DYjpNjXijm63YYRV7MWlPqRzP3ZGOvSNnsNFgwUMKxVEOKT9cEPyECf6zB+Vzjs5jnkPUTzY5ZO5Gh27YthmFwQMXl1EtEqakLz1RwAMDgWRS9cYaag3Vf267GOPBAnHxBIgO9ft54poLedn0vhpVD54wvyaYgOKINMzWQ0bfVbX0suL/8Pl9vNzjGAhs83eCzASPLY+haTMZgaB2rYrIGdZ5JM6yZBzq9gK8bQIJg7qjZCIzAJG2eoEAwogwAwRyoCPr5OVMhGCMSHKEUg1R9TojZIAfPiErelz4K7mchoSIwG8je6GZNOI1F2cQGKQhjZF0GPJtknSRCv4h5CgZd+QNgIjpIEwxdDoEKfoB4rnjv8bg0aEBwRjMg+ICaPILKHGRHERsVsBTYK7qpDaDFnDlBYIKxrM70tFL3Bc/xIHozTuPDxHvwrA8HTOy3IzQrYrDGpXxY31z5GKe+My4yuK/UvRJSWnhfuGseJBJEvbWXwZw2H0CwsIVF1QE8rfwtG1XS4rbDztPSmAIRHI1lsq4Xff9QlQk7AQgbEkDcg30LTm1mHgXCcpik4RYWQMvsdQ0IhnuIelzxfuiMK5abVqQkWqIQGDFh2iLNM8EcFnOdQtUPpDKHQIXzWQhFFMERFsM8B6Ra8ty78xaAuLkvR9At3o5REXw2CPiE4xLzzs4Isj+o12XxIcwTQfgDJXXsJ/cZ64I+k6/rFuYejIu9oik+uLZXPFFabWLWXAEq6GDN55PQRP3UigURi3dOHFkIkwLOSZ32sWAjJFT4ugHNjqsiE321Ayoqx6woWzdNV9M8p89PUZc5kiQRRsXtgIrKSwOyOEEcx0iSBFEUIYkzxFGGs/UGN06Ocev4Oi4WNxCtTpCuF0iXG6TLNaL4HMnyBFV0hpNbT+NzT/4Ojj//fpy+441465/903jxztfh2gP345MPHOH0r/4JXPyjb8ZHfuA/wfG7/wlOP/pGPPvQOxGdPIuTkxO3X9EG6ckNVMsl8k2KMlqhzWKkqwXKJEa8dJGaq9UKURRhuTpBdHENzeopFOeP4pmHfgUf+pffhS/+4Dfh+ne8Dk+/5gjXHzjCy/cf4eMPHOGR7/zPcfyOn8Zw9hjG9CVsbnwBxzeexfHiFCfnC8QXG1QXSxTrE6yWL2K1fBKb5XO4OH4ey5NjbC6WSKMVNvEp1tENJPEF0mSBIt8gTzcoshhJ5CI/szhBlRVocn+ek0xiYNuycn4VB3KPuqyQxrFjKOTFFaCi9n/f5G5zxo8tyrxClddoygZZnKGtWpfwUWaoChdPWmQxyjxF1wS/EyfHiAWsOtzIcmBjTwZFpQCJ1oMJeZqKNIRAiEgBPChGNoaL0g0msMJSIBCi5B8hHWQOlBBw0R4R/06ggvvgWRyHQEVbtei8+aQzlQx/R7mJ+zv1Wj5alD4aBDA02EOggsV0KKprWXvk2dEGEESK8YMGmdNZLSHhFF1o/k2IbHSMiBA5SMnYIVDR+6jHrnYSEeNZFKZxQEVX06DTARYzcOV2QEXXO3C58f4XtWuOCDbTz0FLJ8hooGad10CDOvp5znVMGlBOsKtajjkwRBw1v/asGYml9M2NNi1kU0STUAJBZBw4RgRT6Wppzq0hWzb4JVi1bvJeCDWSknewmSaI086lFkxHoBcZUxLYoIv0wa8jlMkSLNLnpipK9KZCU6Xo2hKOQWtmEg0eKw2frdpPF4tuPLDnzlEYkDTo2sobqIZ94uS88fstIAvBhM5gDroYAXvIvtAMRTIP9WvQA8qt36F2IWuTNYZIYf33yU5h083jd/XFhMvtl9H7mNOuLbHfOYDBARMOXOi7MFyx7TxulsyccL07DGZ04Mcs8cP5XNiWDIogy9Xs18kDBiJx8OdLs4LISjgcZg229/IsV1dvh53fB5f6IX4bB2AizXwJvJFZQ2CBoAzr8iC9D7Wx8/eiR+A83Yi1kTzz/EY/E6s+/zqlLsihWmF4dU2Dqqo8o+LLlxi6GrYpxLCSjb6pC4wCVDhdGhM/CFyEJrBHkSUI8X6OYbHt7WzThppbawVQoE8F2RxkSOjo0qGrPUARAA0mhPB36WnB9A/TNsoMsZlR6HvTYrLGSTyaGvthENbHbujdz5TPQYj2ZHMcjC/1lJ3ABqUMlAg4M8bJe1v4tAnlO3B76UeYwIfEj0BXJ1VdMyOmwYoBCuUlhxIMJnRwUu+aMnvl/TSrYjeN4stBhkNA2txrkE1CiQePf78dhfnQNRW2Yz9D5gJQEWJFQ8JHaCSvSj8Co8M135VIPC53WwXyuC1INfx5sBOYWWy7AaOdsJ8u5fsaQNHnjvfUPOmmAxM5CFbpDzjPi/hDtEGrp2UNl9tdSKjwjCXu/+E17G2B7WS8H8IOpnFawHFoMfQlQmKNu648l85QNWQok1p4heEx0DS1nr132AfXzAqFs25A+YhjFRCQCA/UwYzYjXt/fk2QiqgpORkifMhywWSByIaeyDopbNtxFOBn53PB+WAvs1yOjVMrnQ6jP0NB2tRL42z9VGbnNYekU4rOWE2EWIiKcWgfDFr5tzznejsEKvTUgqAA2SLCKFATGy2VEdNOG3wj9MLwhzE6eH6F7eDPgUyI/PsEhoV7PU4F3OLqipDduPOLdj9D/vuu95TmYMDJe4iMDtFq642/qwGO2/wOQY5DoIIABYvTw4QZ0h9pdEc9Zdc0AuQxLq0qSimIqKsl64aNmGso3Xs6wCL3/69AM01nBlhIwVYXJfIsRl3mSNMUXee8DoqiuAJU1N7osUgzpGkqDIwirxFtMiyjHItNjPV6jeXqHFm0Qr5eo1hGyM9j3CoinMcLRPECZxcvIq5uIjn5LOpPvRfXfuJ/w407/yi+cN/9+NQfPwLe+F144Uf+Kzz8k38Jm0f+TyweezuWzz+CbH0Tx8fHWCzWyNcrxDevo1wsUW5y5OsF0uUFyniDeLlA5IGKOI4RxzFunl5HtnoJZvMFxCcP46Wn3oVPvuUHce1nvgPtT/0FTN/xerz8lUe4cf8RnvrTX4vubT+G5LF3Iz97Asnps3j55hdxvDnFaZngPM4RLTK0iwhmvUYbL3C+fBrr9UvomhzXX3gRZyen7r2TC8TFKeLoHEl8IUBFmcfIsxhpHCPebBzrIXcyjSJOYMoaZeKiRZs8pFNQ/pDGCXIvwUij+PZARV6izUu0RSlNIKMjTWOQRhnaqkMaZ0jjDdJkgyyJkCURiixBVWTI0ximdUyALE7QVjXSOL4CVBRpJk13liQH5pt5+D2fNiMmlr6hF/mDBzRynxiSJak0LEwe0d4AZFBo34dSsSnISCCNmiaL/3+AihAXXF0BKhyroPVsimbGnqBHR+6TWTRbpGtakbtQnsEEEw1U1Oq9KRlhw8ZmRsee0viQxbw2PpyG0QE1/uf0vWFj59Ypg74bUKSFAws86OviV+srQAUTQjhdpbmmSwDpRQLCKbBpOxcl6M0UDz0ctsPeUeabHvvpFbhI0Al9N2Lqd6j83xIAoKEkGRJcM4ssm62Zpu2kQeqa1rM3gzyCTd122GPqdxjtFoOZwLjUwUwY7RZFlsszkw2kNkbldZAUgbqR9d8x5hpVr7KvaVQdGxI1OBmnf5PIXbsOZNjpaE29Rrl11IqGfztOskawTqmLUvwMyGThWlqXFbbjOHtd03YY+hptk6FrC4y9q4nrogTZrfRROvTlsJ3Bbtqiqw22w04YHmyYbdfAmtDo12UljDEtg+REvancfcw1lJIrpnvYrpPniYB5dSM1g/Yo4xrPQYQGH9i8u7V9kOvJJlwb0/M8OqP4EaPdYeodu6Ctc+y3DvxiAllbORBv9ECFaYMBqQyaPPDDumgwTn5FOet2YL3rvGPaqvZm90GGIt4n3mODLB2yZ0zbiV8ea9utP6/CwrBO9tyUjtURgAk+D4wHFc1MfsI6czdOeGW3V8CSe8+2rqWGcsMugyJLpfcIPoL0yeNnyz2bMx+BvTy/EFlHVZSYhtEB1d4vSEuYyfAlGFdmuUgCx3GEtTaYaTomRYWuymHqYhZRSoCA/yf7gR4WpqswKg8L52fRYRw6aei0DpwN7DT02E4G1lTobY1xaLEdDcahdY2WrdHbEtPYYLdtsZtamC7HNDbobQlrits09p14COymAeNQYRxq97tDDWtyeU1rcmjtvU7FoNyD03FO40M0ZSfHMZ/wt7MLSgBD+2RoA8ne1uhtjcE6z4+xd6kqQ9/AGjIwgryB4AZBl7osFGhC+U0ANAhkEJggE4AGm4PtsN9O0MkdbG5DygdNQztwGu+aXB0nGpghbGyZhhIkIPNoWMeSCOeXjTQlGjzmAMQEnxBGwurIzBCpaj0TIZhJBq+GICHhe+2mUaasmjnSm2DcE2h79spGap5+mNEsh5Po0VPfnNxhAE00OV3v/EPbNTs6xzj4OATtY3gfSiq2Y+9iQG2Noa9RFhtspwb7fsTW9NiaHkPTYexabG0njCRZHLvgzqvdqgNyHCbqROZpAhV0/K0UC1wo3WfxMMmlDyCWL3hYjIx2i6nfYTdeusLEDOj7CX3fY7vdYhxHTNMEY1pstwP6vscwDLDWwhiDvu/le4P3faChkJYnBIbBPJ6za0v0tkJvCoxDBebFj3YC6ZLuge+eMQLq9APGwXgGWgB2tG6Vnidj32EajPuc2wm7ce/0hf3Ws08ccDbYSa4Jna55vwQQIRwTJS06mWS0jsHQ+8KVGkYHFu3A/HDb9aAJk3PCdiZN/WDQ9wZd12AYLMaxRz8YDIPFNA2wXS2fefcZZhSoB0c94KdZNG5yMYAO3FoqpP092tqZEBpjYK1F3/cwxsw2gmDOaM4K7ZvUZuqN27r2hVhwQhf6sZ9okiXBZsWBYjkYzc1pgXsPi7byso2igWms6H0dhb/2U83Kyzhq5GkqFPQycxP0Mg9GUzIpVlGQ9Edo/HRB+yUURYG2KNCVJWxVockztEWOJstcwkYSI12lyDcF8ihHsnFxp1nmQI00TXG+irGIE1xs1ojiBer4DOb8JdQvPIln3/8b+PC3fCP+9Te8Guv//b9F9obvwCf+/utx813/GPmz78f65UexWr+A9fomVotzxOsM0SpHtEqQJRHW65so0hjpeoUqSlFGCfIowWazwcVqg5PVGi+cnWOVHeNi8ziS5Gmkq2fw8qd+C4/98g/i6Tf8FTQ//np89m+/Dm//tjvw2E98J+pPvRX9Sw/DLl5EfP4SLtbnODm5icXyHBcXF8jjFNkmdu+1jhBvFog2C0TrJaL1EskmQrzeoMhyxOsNsjjz4EKEODpHni1QVxHKPEKRxZK0QaYBPRkodyjzfMZQKLJsFtGpJQWURsjvKBkFUzzoP0EwocydF4W7J/IQKeoBBbc/pfhTaOMyAhRtXYs5KJvoyv8dG4oizZBGsTAmdKIIJ2U036SpZ6ma+IreE4pxoVNCdPSnSEnqRiI2Gy9ZyNMSprGoiyYwjZpgdinpIOr8CnvJ/45O6NBSnFYdF9khZFfwelBKReCE0129z3wvUpxFcqDYVGL6WQYfDJk0+maaz3A2tnxOEfCX799GaqKfWQRXOZVmg+ZSiqwyzuxhu0HJRwL7j3/TNcHc2w0agkyBBnhaiy76/So8X8NrKTNNE+K0KQdw6Qd+OMV6xx+PPNfJuKCsVNUfbJg1bV38QhrlV+F/TsBAb9w/icf0DXxgd/SzZpYGpkx2YLoar4sMBmwvLDkyPkm/JyPSgVJBDtA1pWPHcr23Yb0UGaJfo0xbO7CycZT7iuandfBRodzCNYmV1KT0DRuMxeV2Jx4dNDkN/iidAG0E4LXEx63RhTfVHNB3o2P1+uOvylTulbp0bA3xbiHThMAcr40M7nrFOgp1JWsF1uW8PoMZXQqOv1amtdhPe18rurqQtePl5SWGYcBut0PXWjRNh3HYYjQjtt2IbTNg3wzY1a6WtNZiHEdcTlsMrcFYd9i1Fq+odA9XyziQY+ydgfhgR/k8Sn2j2A1uMOWYK264XEgNFfqmEBGrZbzGM2J0Kh6lHTz/8nzh+fX3ttSrfUhr69SzRNebBEfEMLUJ8jdeu1HqZ/ceIap0gGnc58Ex2HLkaSTngPc+gQ7K8Hj/ua/dve6lH1YACtuU6NsKTZFg27fiAzF09Qy82A3e8LJvnQvvaDCNBjTZpPkmfSHY+Omp8HYcMPQNusYxN7qmwHY0MF0J05UewHCgAsGGrsmwnVwGbtukfwhQwEa9hTWFy8u1JYbevd441JjGBkNfgbGdg6VxSEjVIBihJ8khDrORKbnetMeCbra1bISShGnoMfTO92MaOkxjh3FoPXDRYOiDlERrhZjOwQacaDA9KXrTwZm25aDjvPPRqKVx1L4WBB20nEQnewTWyNwkM3iSkIkRmB3ak4GggGY+aINPnrMg75hLFYJsgoyAwJ4IrIVWABYtUaFfhQabyKjhvtCrg++tzTDJdtCN+6G5n+gHhZrXzShVNCniA/gw9cHqB4NG8BVyrh8WGtnVrJK5N4mPYzU9xs5iMj36psPWDhg7i7Gz2A+TPES4qBHF14ZERHfZ3Fkeo99P0vO06zcfjJxo857Xn//etIpiFh6uYsrYD+jtiKGfZLGQhtW2GEcrX/d9j7Zt5WsuSlwgtLRA6zT7jgVIJwWhuy8rP6UYRGfIWCkNxBwyUHgcLJ4lpsk/kAVQ7Tu0TTlj9Dj5kYvLcv4NgyzmLHr0tedEQ0siCF6IhOMAqGDcXe+dql2slhXwQmQavdsvaztM04Bx7DEMFp1p0LY12q6GMW2YgvnCSCLJeH97lN/K6w8yFWQh6jSObkIiwF7vC72uE6BCX2vZ/GvRfduBCC1abxbHQppNolBXfQOkdfhOK+kmxKQrNnWOrnGu140v9gYzoMwqx17yaQOmtahLFQ/nTRK7xj2HSTlvSIHPa9RFI6aNuvnRTV3bts4LQU3li6IIcaVZhqbI0ZYFqjRBnWeos9QDFQmSZYx0lSBdR0g2kUhD4niDNI2xWm0QxzE2mxWSdIk6vUB5/iKKl57C8aMfxeVv/t/48Pf8eZy96fvwyR/+c/jsz/13yB//f5HffAjp8hnE8TFWi2OsFkskmwzRKsF6uUKanGO9vo48jZFu1ogvlshXEdLVxkk+1hFOV2u8vFjgbPUyltEzuFg8jqa8jsVzv4dr//Yn8Omf+Wu49VN/Dk/+0z+D3/tH34T20V9Ce+0DiF5+FIvz57CITrBcneP07BYWy3Os1gsHRKzWyNYRkuUam9U5os0F4s3SSTo2ETartQML8gJZ4lgQWbpBtDlDni1RFmuUeYS6UiaVBBU8oMCIyiL1QEeSOsBAmV3SuyI0/vksqYNMhaookMaJY2DkTsqjDTqzJBGfCokA9aBE7t8/8+ABwQ2CBWzoBTxRIAd9TbhPaRxMRGv/O5k/LjboBEU04KJNOkvPnuCxXdkoqaB5ZVELKFEVNcqsFDmUi9AMwEnl95P7SF8HMQH1IAH3Rbw8/HVwU/ZCJDraL4PpLby2+pgqtd80zyVgYtoQm8pnfPCuMSI5oOGclpVo+ruTfDR+PXVTYTbhNOkN9OhOGIaUOFB2xkaW0hYn2XCN9eCTlghemNZ65lgtjbWOgNTrpJazadaaBiRYr4jng29oNZAiazyZa22F3RRi2oUp4Bt0HiuZhIOZyzE00MNr0+rjIRDRzA0ZtTEjBz/7rTNT1sbQvY915cboSmlKFcuQUh8yNjSoI+xKXxNS7jOYSTWMjs0RWJeM9B6VTMmxF0xXi3SR8gQCS9L0e2YD6xGXZmJk/4o0c/ISVRfxvtVyTvqXcFhGfxt3TVox7KyLFm0VzKyrIgU9NfI0w367mzOG/LWmh4mTojQir9F+G2zUdQSmAwcDiNR4A0um5FxuL3E5TK7uNT0uxy3GzsKUNUzVoCsqtK1BXbfo+9EDDiNGM8LWBrYxzqy6cayUrm4wtgZj02GsO0z1PJ6U/hZS87RhSMlhI2N7WYtq6TrZ1qatRX5EQCOkl3TCuuDzRwY9lACrz5hcT/955RCS+0P2Emv+7TgKwyqNYrnmBHFZe1IuyPu9KkqRd4ghcNehrYxaF2PkWRRincsQQ+qMO4PHV1NWSKJY+sQjfGmPV7aDsChMXYikghvZFKOpcTn1M7NLV9CXoNmmQ4N8o20DNZ4MhUPzuq4pwQiiwbYYhw7O4dexMkxXYDt2mIYWtivR2xqXux7T2KG31awp1tIHmj4OfY3eVBisd3k1lbA1xj5IQ6hJp59ESGYIDTebbc0IOAQqRFLQk4kQfp9T/RAPabGdekyDO/beNNiOFmPvzoEDfrrZ3x+yI3bTCEaQBsNMGmGSNREAjAAIODCjrSuh8RDoCGaCOl41gAc8N3xPXtPbnS9+j5F82oQ0gAOHPh+BfeEmkuWMvaGNIUPOdmCOaMNM7jPTOsi2COyQRoCKuizUOXDgDjWQmpo/29SDgQ/V3TT5h7DzRejU4q/9Bjj5Ft09J+b+d+X9OjOjqGuPBmtqkWJR18/mua0bjKbHaCwmO2DoDEbTy799a4J2kHQ+r1fVhQoXCY2m8/t09GWzOonXBs09Q8oIHzoE/yhhCqyaHjpxYzv2GIcthmGSZlWm64PBMIbJet/3qKpKJvAEK2ynDZXcF8Z+zQAAIABJREFUxEiYKP2A0e5k2sRGlNfBTYYaAQoJQgyeFRN0vAGs4NSia1rf/AaQMoCZVtDqIN2ws9eyXSiidIGnncZFC6tpifrr2wAV1k+DqGcc7RQWexMmRtRsdqaBMa2wKvrBwNoOtu8wDMq80r8v7xNduBJI4T1CcI7fl6mYvy6831vv+Ky3rutmm57CcNHkdTn8zEmMoF8IhcXgp6jUTbIAcHT2AFJoM0F37umC7poiTrLpjO60785PQJpVaWIrVEUzm/RyqlDmocnN8xxFUYjcQ7MpiqJAlaWoixxNWaBME9RF7sAKv5VJiiJOUfqJe5xsEMVrxMkKSbJCFjuWxWazQBJfoEzO0aVnKM9fxMVzj+HkI/8Gv/vGf4DPvfmH8NAvfh+++P4fRX79gyhXTyKNryNL1tgsV4hWa2yWjq2wWp4gTY8RxS9gvfFMhuUa6WKN9dkFkijGZh3j+HyBm8tz3Dx9ARer53C6eBLLzRcQnT+GW4++FQ//0t/BQ2/4dnzi5/86rn/4x3H2+NuRnDyKaHMNp+ubOEkW2GxWWCzOsFovkKYRyjxFulkhXi2wOj/FZnWGzfoc0foC0XqBNN4g2UTS9DvzygxFFgujIo7OkaVr2K6eNfeZZza0nl1Ao0gCD8GIshAGRKWaXQ0akAlBVkKeZiLNyJPUSTbI2MhDJGmRZQJGFD4NJEtSec8iDcBKnqYCcDB+lO/PBp/7TXaIyDU8O6Qug5cFWRjyN4pdIiyQNLBP+FqHmwYWrnxdKV8J/zOyEgiukM1CTTqZFmxI+TdscsNWyjkNBqBBSlL5a6s/5zwWvq74ZHi/jZDuUwedvjRfvYDfOiVEe3LwvclCEO1428paLgC0oca8BeM/+fys8kKerZRHhoY+NOYEaNnYkwlC6jWbDOrxafyn/SbInpSpvT9WDln4/NSySGFnque1Oyc1xoEMgl4NSZzhJ0EbWWNsL1NXrjfavJjMG+3nJGD+bTaeJ81YlAQy23spTScgNBvQAOyHfXd+A8qrQq3tepsPmw4YFSYwDBxDwZmiEiiU+6xzMmtKd7S3Ek1pCciRfcBBkjahprSxSLMAOvnzSQCd8gPNOuT5bOtCXX/KcijXqMQ7gvJdDX4Fn5AA7vD9GZUpIFgXzKwJlLhaaZAhD/1pTBO8J/7ATthVHXZVh23ZYl8bFBdrTEWDPi0dIFEblGmJvh/RtRZ9P6KuW7TGMTi344j9tIWpG/RNh6m1mAhYWMdMpXfKYAYnP6s7ASomBQjoOloDZyKf9cOwmWeX7z94LciaZa1O8IkACK8TE+b4DGmrYIBK6a71gKHrF2rsfPLZdhiRJ+kMQNhPW5HaFGkmMiv2OGSMEwBzTOZJgJTe1GibQuozN+ip5R4g6MLa1cn2XE9+hC9f4sv7CbYpxUjTsSgqYVIMXYVt33qQopXvT7bxVKUK4+AozbarYE2IE2JDSLlCiFacm1HarkHvf3c79thvR2ynwbEsJovd1jqGgWdvUGqizRIJBLhG1DEktpMF2Qltnbt97R3AMvQObNhvJwSZgdtHNk+hWXdSAj0ZZnOstyBrseKVwEbYxZAG6ruOjWQjvaUpqWm9BMLI/vB8saGj0SLBFudF4ZpvzRRx+83YUav2xTWJr+y3GHuLy93kQZteSVUGD4a4qfjcTNLJLyin0H4N2iSUoIJjcNQzUCmYdgagJdwXIZWB7IfA6jByLwWz1ACAcb+nwd1LX7rc45X9dnaNxt6izDNQAkLwh8kkThY0yMLFB6reBH2mu7EJbsWi1/MPiLFn9nGIsRRaoPYl8Kg7c6KpKaN3AwuL/bT1QJ4Dui53IWp1v92hrTyI5NFTiTQyjqrmJsFhEX9ltxdQZrA26OK8F0RTVfL+fACzGNLNP9kj23HCbhoVqMb7mfehwTh0GGzjZWJuqrCbrHw9jTsMw1Ym6wQqxqnHOFoMwyCyEIIUwzBgmibsdjs5x86zYhJmChcL5l33nTPo0uaT0zBi6BuYtnRgkG3ltdyC0sN2pUe/rS9cRjfVrxunu+0qmLbE4NllOhWEhnSkzNItPRgvGVnMtSxCA0ODCY7RIsVR7JRDoGLwWd+7cSdyE2aJD356RCdp0ziJR9c16HvjGBSmRdvV6LoG1nYCeJAxYf10wcqUQUfFhkmVK16ZqhGAC5qKEew5BCqubKrwdcfNIskj+r7ApmyKGxfIuqykaNAO75rCHTwnvD+F12WWWe6umwcbMq99J0jlNNLOGJOvQWPCpmzQ1uH60vSQUxAmiNR1jbquRfpBdoWYaeaZZ2yUKLIUzqAzpIZUaeaBihR1mSFOVsjyNdJshSi+QJ3HKLMI8foM8foEZbZAkZ5hs7iOxek1FMvn8eLjv4Of/+ffi1/5sb+FzbMfQHnr02g217E5ewlZkjqmxibB4vwCSbTCenUDWX4DSfo8ijJFkkYokhTr0wtkq8gBG5sEaV7ibLPC2flNrFc3sEmu44WTzyIpn8PZcx/Bo7/+0/j1N/wP+OLvvgnRtQ8gO/4U1idPYbm+idPVOdZlhjh2/hubaIWyTFHkEbJkhSxdIfHxo1m6RBovkcRLVIU7R5RNNGXrm94EaXKBaHOCIl+hyJyxJqfnVVEg2UQyqWf6Bhtn8SZQ/9esC4ID9F+gOWV24JdQ5QUy73NBAIMAB/W/Ek+aZmKAaXgP+aac8g7GidIHIphQ1gJWiLeEv+f4twRmZoAE/SyqkOjBz4pp2gNZSGBiyCaSjBAtKSkgjQf5PFtCfqYAjTROAsvAN9UEkrTPA+MNSXnv6iawPfzvUmpTZJn8nM+AWVJJUQoVWYw5yR7xzTHNCNlUNZ7qbtWzRVOr2bixhhDvG2Pk+eKAgHnD4mQwtTQJBADYBGo2JptlPlMa1bQGqn0AAfg1n82jTGit0O3Z5DiJhGMD1F6D3ta17C+NlQm4s8mSpBM/obam8cxCTzPvA1DhpHPuNchq1EwJygM0G40MEQHBfTNIz4NDoIJrPddhmqMKwO6HGKYx2A5bkRnQbHGw/Sx9hBPnSdVA2l9qv93JNarL8raMCp5j27pz4FgcrdD0XX3mhjyarUuZB729WI9yjWvKSvZDJyvogYuewLOuJYBDxgN9yBybpQT9saq8gW0HkC2yHeeDh2DkGAZ1lGHyulG+ILIjsoo6x04iwNI1Lb60v8Ru3KE3A/bTJZqyhfNC22I/XWI77oBuwpdqi21Ww6xSwEw4f+4lbLMa6PfYNQPG2mL0RppV1aDvR5RNCzNOmOwAUzcwVYP9MMHWLSbTY2cHTMb5bI2qrnIDHmc0uxt3YXDlzzelQjptQ4AJEyLaw8/JqgjyGdN2uNzt569ng8cY+xXNstXpevTE2G+3SkrUyueYPYnIvn3/QKCD0hM+W3n/k5VKAHe0vWNU+GflZnUB05butbzsKSTTuM8OPYUIiLE3k9SPtsw8e8LFk5q6EE8KGlPuR4vd0M1iQ51GucM0dNDRpQFICLKBMIkP0gpOJk3bCvVXb2PfYTtaxzrog76bLAQNJFBmoiMZhaFgHQo52FZexzEXnNEjwQRtPkjzSPo1UKrA6FE3oTegjINAgfZJ0CYkwS/CiJcEbyreIJNvCunmrxkBBAVoNKljTUPiSCtNoEubqEHpCZvwuakir0cwzSQwElIidMRlI8cYwAh7AI6EmFPTNqjLAjQhdZKTYLTJ1+bf8RxqZoyWiujEDHqK6PjZYHA6COOEUpa5X0U4VyFGNOyPS0YJyQ3cRtt7A6fgyiuLLJtDRe3ig8MZC05XkFI2lHqyrjeisRpZFeNNYzH2Dfa7HtPQYjcZTEOH3WRFPmT7Ev1Qw9gK4+Sa/K7r0DRO/9/bFk1VuGgrfx+Ng5MF8R7h/dI2pXPCbiuMfYfgw+A+j/vt6H7fuKhYGotqCRDvS/qjbEcrwETvgU/nXu0Q+d6OsHYUrSAp/9PUYxgN2rbFduuADHoYEKgYxyC30ZIPLbkhdTaYbtUC0HSNy3HvmlKec+6Z0/jPjcE4pLAm858/p9N0iRbG583nGAd3XLogc1KOzjN2rNDyWICFAtZHu7FANExX6QJoZYMOkEUqjVHdZMr967SunTAoduMejOGi+RqTOWh4SRaFMS2G0WIYrPxrbCtovi6StRGWZouEyQELjxB7R6CPbCB+toxx9EtrrdyzZMy0pD36IojFkNAJ/Xuy6OeUkhMetyiGQrf39wInbWK0J80Jafwh2SAACyEdQacetLWLQ60OpsFdY1CkgSrPf4Uazimzp55qwIIMi7ZtUVUFyipHXZcoyxxVVSAvUve9pkSyWiJdL1HlMeoyQV5ssN6cIMkukOYLVMUam+VNVNkS0eoYeXqBODnHenOC5foWlqsTnN16Dh9971vxzCffh9OnHkJ2/SnY5Qm65QKrizWiVewkF5sV4ugMUfQy4uRFbOJncbG+QJJGyKIEydJJQKLFEmmSY72KcBad4fziFPFqgZOzF3AaP4uL5BlE50/juY9/EB/+Nz+L5x55D8rTp5EdP4fs/BbKtZN2FHGBdBMjWUfI4o2Td6RLJNkCcXKGTXyCzeYEm/UJsnSJukqQpxvkaexTNFLURYM0dokaWbpEmlwgTS5QFTGKLJ7JFMhI0BuTNLRUwnZdMKdUXg28zg5gUD4V9HrwdGyCAVmSBhmJ94DQPxOWgZ/+Z56JIcaRByAKmQbaP4PeEpLo4SfpM1DC/31TXT2eQw+K3O+zk0+UQSbhf1551hEBHIIes/Pgm34CClrOQXNQFsmSHiL/BoM/Fs+8NmSC0JeCQI7IOiqVPEL5hP8s6uk7AQw+uwhoammGaLg5DfZrjG6C+a82fWRzSZYFp+RzkCckDY394ECfJsQi8zks2nB/TVmXMJJUNzIEJKRpNfP/i9GxAskJ6mjghK8VGtn5xNjtc1jHmsoZGzOliZG5XW3wyu5LAdhpfdyoZ5lo9oo253TpW4xZD2s7GaPcj7CeMmo1MD6EnWecjGAwLlZ78OC9NoUeZK0NserTMAqwQJCMDFP+jPtW5Y189tu6gPOu4jl38pfBDHJ9aVQevOp0xGc/k5/URYnBWm/WyUSxIFNmc6h9sMJ028e5qql/b4y8ppiHtqWAD13tGCJca00bJE+8h/T9IOfBr7Fb6XmCXJafKwHLGh31665F1zhTfEpW6cU1mAFfbnrYdYYxLmDWKewmwxAX2BctprTCru4xVRZ92aGMMmSbFJf7L6EsakSbBF1ewlYN2qLC0BrYpoNtOpn6U6Y7+OEM/UsIVoiUSNU4OtGOdb0wqttuVv+IlMPfs/zd3RT8vXajGsCpzzn/T2mP9mgjY433vHjkeHmHVZ9n1srsRcJw0syGrKyrCdY7QMSZw7ZVjSKPUZeBuWPbYfb8o3EyQU73uXTGtrcBKlyqhgYqnHlmK+kclH6Mxhs/2kaAiUOgghNv0vS1qV5vOkHtOCE+jOsL7IQB++04n8iq5lqnj2hfiWmwGAeLXkAI/qyTJng3DTKdn5tzWrXfTM8IxnGz41AUdkordtMgjTwZENwHTvs5gd+OE/bTFrtpws5nGdN1lQ25ZiBoY8y5v0MAHuZRmSHSVJtekiVBWYSWcmgTSy1B0X4ImrERzFLD5pyTQ0KKjsfUpqra7FKfS/3eV4EN4xkTkwIsHFNiv538PTOB5qEOkLIq+eOqGSrvI/HiOAAqmHHsrtkoLAi9KGv9JFF123WBcqeBCjNPhThkbHC6IouhNKt+gbE1TOc8WEyXoWsjVNUC222GfojQ2Q3skKLpIozbGnkRoR86WOsa+97LtaypsR0tGs86Cui+YxM0Pqq4t42LPvWyLyfVqj2gaByoKIwnMnDCfTG/pm1AhSlt8EWFJHrYyekHFUhhrcW0HdC2FbquwzAMaNsW0zTNjDR7VbTQA0GMiZrWT42ca3ZTZxhs68HAoLXlNXBFcCHneugLWJNhGBfo+4035g0Tfuc1U8CYDENfYRwcUCHShNbRJHVj7pgRIcKKhadM+f3/uejzfmCjzt9jkoq7ZwlUBG8K42PrxItCwIlRFtntuHM0Sts6qYftBKSYpgHWdk4SYhr0toXtan98DszpmhKmqwMwxALdAxmm7cTYSZgMbTAHFUDHgxNk1LRtyNZuGpo5BSYJP3fCnlDFF7XenKZyCkyggVNOaQoKp5dnfBsbUteMVGjrQkAMAhVs4hhnyhhJDUK4wsygzKorQIU0g/y+l3nkeY4sy9A0jSR/GGNQNw6gKMscWZagrksHVJQ5qrpAur5AlW1QpCsU2QqrzTEuli8jTk+xXL+MKLmFKDlGmpwi2Zwgic6wic5xvjzG2eYUxxcXiKIIx9dfQHJ6A8XpDbTnJyhu3kB5fIxoFSFarxGtl9iszxBFx9hEL2MTvYCLxRdwvrlAlG6QJAnixQrxxQrJYo0syrDZJFjkF1itVkiWCTbRAlF9E6v8eaTLG0heuIXFtaexeuGLyE9uYXP9OrLjC6QnF4iPl8jPY2TrCPkmRpHESKIF4uQCq80trKObSLITJPEZ4vgMWbpAWWyQpSsHVmTOLLNInaQjzyLk2dKzKs6QpWtUpZNaOAp0faUp50ReAxXCuFANuPZoEONM/5oiffD3h5hr+o0yEAIWlCIUAl5QapIrz4hSXks8UZRUQ7wpVFypJF14yQqBunBvO0DjClBxcHx6v0gdJ/CgzTCFueHBQmGCUKesPlcaqBDQxTNa2OTwX4K12kxTGBd+P8RLgywI/zoEJ/h3BAtYRItMgBR81STzPRn1qT2EBmNRZvlsgk9ZAifhwcwuGE7SmFJPvMmqoBxCR6YKpZ61iJrUcsKqwWTdFImEtQsRqpohIHLVYQCZas5cMXhskWpOKjmZJEa9Hyf5bF6cxDscG6e+fTe4ZDAbjP+0HFVMyxU4RMkkAXz+PuUSTHeRpt+v7azByYDlxNc1Xn3wjvKMihlQYSnDdSxZ1vEisWCt549h59kOYgjZuRrS3fclrKnD56C2oCk060UCgXWZI0sjuaa9Oh/6/2QDNWWFLEn9Wqx8xNq5mauW6hCkJ4jfNcHonWsr5R0OVLDoaitgk2mDrxMHCvw7PRTS14MsmbEf3GdGnUfNjqH0eesZFVO/VR5fjuHQmwF7MwDbS2D/JbxiR4x1B1vU2Hc92iRHerpCdOsCzSbHVBoMeYuhaLFteuTLGGPdYahb2NIZ09vGgzZ+KDb2E7rGKIYNE+62sK1jsxDMJOigzdtZ6165Jk0raS2z+smDQPzbrm5kwKUl2mRkCBNc1V9k3xKkYg1JOYmArf71ua+Xu52wd3TNxOEan8d8Fjt5yCiyMtNWqMrUP/sdiNEbK/eZrsl4T5GRfwWo6FvHqJhsK1IQ7UnB+E+CGJRRdE2BrimuABXaOFLLMth47qZJWBWHTaF26eXNyYeu0FzGHjRQpFmiliBoynSv/pY0YTc5dg2rjpPUfg2UNujmW5tcsrF1wIdjFmgvBzZlWh5BYKRXHzqJFJSJejhP2pDUtA3221HkCVqGMjezvMoa0OaWOhr0kFngDDaDX4Q2E3UxpLUwRA7NKHVUqwYatDEnmR3cF/4d7w/6SwQvi3B9eK55PoOpZy/3GoEKym/IjCHThcBGmI6H1yED6HaMCtHrtcHhmcABmyaCEfSMmFSRcAhUWLVwsFHTG5t3Fi8hjtNHnI1O2tS1KZpmhbo5R9Meo6xfwip6Cmn5MrLyJhqzQFlfoKxX6GyOoozQes8XZ2Tr0g3aJkddJrCmQrQ+h2lLdG2BLFmjqTPUZYKuKWDaAm2To2sLlHmMrsn936aoygRNnaEqErlPCI61dYm6LGC71qWtVE7PVxU1irTAYN30okgL1EWN4f/j682eZMnu+z7+E363I+wHhx2hCEXYDzIpm5IlmaYUkklJNAVBIAESpARioSSIEAESQwIjDhYOgMFCkMRGEAApcohtMAPMhtnv3Ln70lttuZ/95FpV3T0DkB8/nDpZ2XcQfqi49/bt7qrKzMrM3/d8v5/vsGUYtmEo3a2uG2Ooa8sw7AfZ7XY7ggfjanPX7cFOQZlvxxWzePFdr3fijs3YrC1dq3FWEh1AQxNaSIaup/aG9eDouoqmSfF+Qd3dpmlPqH2KM8GWXHuNdwV1nbJeG7RK6VvD6SY6C0K9Wm2CSyWKhgGOtRPIhvCIyna0cO6zx+14XIw3n5PVojELWne7FYdwc9W4htYHIOTp5mz8+ihg7L4/rh71fTvGPPq+xVpN1zd4b2nbGm9L2kbRtZq2UdReUPuKoTf0naH2wVkTon0NER6lZbWLJ7hR+Y834OMFdViP+91aeyHy0TQNm82GQEoPgrN3ofYzOHnceBMVs9MXagZ37od4U9bsjo84YI2r5rrZ2Rfr0e7f1o7a63CcO0OAFlu8VdRO4124kfRWXxQqvJ+sUNc/UqiIK8zjEDxp+ojtH1rr8eGcwRg1ChXWaqSskKpCaYERKVU2x8gUoxKkXpKXRxTVEaU8ZinukqsjKjmjKk4o0hmr5ISsSjlanXB3mTHPBbNlwmKxoFytqGXF6vAO6ckBZV5QZEkQKYoZeX5AURxQFHdZLq+xKFcII8iyDFMKymVCtUqp0pIqq5jLE4qiIp8LRF5QmiOS4ioyWdCe1GQnc8pFwurgmHK+olokqFWJXJXYTCKSbCdUlFT5krJakOaHFNUhlTlBiAVCLJBiiZIJUqQosRMrZIks5S5GUWB0hpLBUaFEhrf7aIUzZhz6p4/XCRV23w4yMhLMXiiYsiqikDGtCo2wSlmJser0gqtiImLISkzEhfi7L7aQTPkYsbUjVoDG4y1+bfo98fUGV1C9f457hIpRwLjw2H9+7nV0xKE/RlViDa/VEqPFjueix6/tBTy/W1W/WHUaxRBvLq7KxSaEKEaMsRbnJ59tsxcnzI9mZkRuzOiSsheFjXoirExFzrGJZBdvG/k1uyFkJNzvBOhNH+sGw2AX73Wn7r9oh57a9PcCjB+vA1Ek9caOLIN+V7nZNY6mDuykxu+dIlOHxd4OHldTL8KaoygyrbOM7yEKFPG1xzjGsBNhIj8igvfi9SACOEcHxG5A37dYNOMxMHWz7N0e3bido9AUxYdwnt87BMYFgMnKdbjX2oOy41Aca1zX/eYCzykKFaebi4tP8TocHeJx/42Msa4n1l4HQWOzP084tSshCAJI4wIfI9TtulFEqF2A4oea7XaMEEURMN5Tnm22+0jQ7piL941TgHRb72MzU3FpdOjUezhsjA7E47xv946Jrg6citGh2oXPT7yHjfdi3eR9RFEpilnx35vIYJg4DkaXykS4C26TbhfJCXyI7bAdORVt27Ldblmvw9+dc+P9w/n5Oa81G05NR3W0wq8qTkXN3/gN29zCKQzGM5iaVlkG3zA07ejaDfeXG0INaGgdO12H+MdmJ5qEbR7ju/s5N97DBfDnMLJIInC8G4+7IL7FfT/GqSZOmLPNlrZudnWz+9aXoet59ex8FDrqnVvibFeBGyp99wUAUUicumTjtm537pexuabew/7j8dd4f+Ha09UNp+vzyTUjsKD2C3Cb0V3XTc5D8c8ADA7nqR/pqBgah9eCs3VH5w3bfs+liKJF/L7thYx5/zqhYl+BuR8Y90PnHr4XB7vT3YaIjyldfwob3GdveiI/IkIxpyu3kVoaFcFRRdqJAkO3byaJ0YQ4VLW157XzU85PN+P7iLGL0DoRMsiBb1CPToroSNjHHzwRFhkH8DA07xS2SW3N2XY7njiDQryHccafmTIWopgwDgNjFWhDhFHunSb7ho4pOyLukzisx9hLFD+mTSYxBhPfZ6z0jKJNjArE2EkUP6K4sXdgtNTOjMLL1I0RYxcBormPtMS4y1QgiVyN083Aa+dnozsmxnlON8Poxpm6MOIjOlui8BRjIrGG9nXi2ShOBPDN3ha1PwmNCvK4T0/3RN57hIqopsaTQLywTS9wcfVhr5TvFXRnFH3rsCanrlOEvINvDtDuOv3mAGnvYJsjpDmkHXK0XaJtipAJm21D4xVdY5BVhpY5zlTUXqFljjUVzgpklWJ0Se0k3gqGztF3jq4NIoZWBU2tRyHDWUHbGJwV4QZUCZwJDTTO7Kye3mG1wkg30qJr22KkQwuLFo6+2aCkwbkaay3DMCCEwHuP0oK282itx/x+hA06t3daOGMunD8a50fgnDeWpsmwdklVndA2FXVdkmcz2lrTNRYjWvrmlL4Z8NbQtQrvU5p2RT8sqbsbtP0RdZ1gTYnRAmtKpFzQ9TlDr5BiSdfGZqN6d1E9xal2N+BqmtridzbYCAKOJ3VRlKNCHYfYmOWO2fUpsC3aLcOFPQC5Ys42ZPI93nhqFzKd0XVR23onZHQEGNQQVui1xHsbYgVa4mtLUWYIUVL7gtqXOJuj9QprU6pqRu0LyuJkx2cwu/dV0zUhShO4CnrvYnB+vNB5a8NFtw7uiWEYkFKONxpaa7quC/DU3U137Q2yKnBWXYgdTVc7o10+3khFm/wIEoyrzePgZ7CyxpsWp8NxI8oqPI8Jx3gUJOJ+NEqgZIkoc6oixbvdvt0Nd0qE4dJIi/kRQkWIBuygjb5GCIFSKoAznUNKObZ/KKXQRqKNHAULX4f9pbXEGIWTGU5lFOkxzmZouyLND5gtrlGpExb6Dit5F6lnlPkxVTYnL1YskjnLMudEGObCcJKWLLN8rDe9c/cGaTanyFLydEGZzxFiTlUeodQcrRcUxRG5KSlVSVEULI5OkEmOygpkJlClZiaPUdJSzBUyL1F2xiq7ikkKmsOW44M5+apE5JLVLKFICkRWkc6XrHYihspKTFkEcGY1p6iOKOQRpTlGygVSLKjKOUU+Q4qdWCFztCzIVgEoWuYBJqrkCmtytMyDULFjLkx5DdPHvUJFjGAEwn5/wQGw38d6dB7E4Xqs8pw4MxpfTxwKExDn7mtllo8RjTigRZcZgB8HAAAgAElEQVSEqsTe5TMRIOJ5Igoicdgf4ZW73xN5GNPjcgoWHYWKe7bHBfjmKJSYcdtEp1LjPGWWY7Wg8QZnVeCHuB3A1htiW84UfCkrEc4T2ozgzvgZjiT6aSPItBkpugDMLvqhKjG+hzEOYiaw09170FKNLhm341iMERK3bwCJ8YW4L8KN/y7SsHuN3WTgiEN23B5TjkUUZaYDcFxpjhbyGF+JN/sxex6fw9sgVIT7rIZYG+2tGrdvHHai9TwukAXA9t5JMR0Up4yqeF89XWGNosVYRxlXXndCUbwHCnGFcL89hZaHgX5DW/ej8zG6TWKOferADPs1Vu/ugYGRDRY/i3FxYr/CvW/+iOLT1CYfRIB6FCumVaVRqIjvKy6Ink4y/NEdEBkBU0h3FMW2w9kkkuJZD/sYU9+EuGaAeYaBdzOsMUqzXfdYLUeB4nx7egFMGAW78Zhr9hGkKVcsuEXrcXAenUTtPiIQmS1h4S2ck0bAaRe2Y7jvDdHX+BzrvhlX4/1OYJseb9F9FAW8cThu9rD2KcQzrORHUavbzYuxZWPgdH1KbesRrDl0a5xzo1ARYezxPqJpGl6t12x1Q5tphkzjT3L07QX9vELfWuALQSs0Jq/QRfU6oWLdb2hGoWJ/nHjjaesd0LLbR0rjwnRwUu/3b+MDLy3Wtseq9dNJA1Dcb3EGOd1sRyFJS7WDV/bj/l53/XgsRiitN3acqaeR5+06sNysNvv9sxOj2t1nMIhnfs842b0OZ0y4t96JwafrDWrXRHW2eXXXJKJZ9w1KFBNxNHweRvfozkET/1+W1Tg3/9jf/PCcV882tLWh8Zp1Hyw7EYYZGjx2Fp/W7XPku8fZuhtjID88345ujOi82K53lvBtyKKH+tEQFwlNHyE2Ei3lgR0RLMXBQh6G676tee38bBQSYqXmngWxr5acMjCmboRQg2THwTy2ZdwbH5k+9rWW/Tgs7/8exIF9PeTePTF1Y0ThZMqP+NFRk46pq2EKpIw/P22lqJ2dCAM1keWwr0GdWu0vNg/E54kshxhvif+eCiL7OEa82DWT/9tbtaNVJzAGQkvLug/D2D5eEcSNqSNlCtCcNpRM3St7Hse+MSW+vwgAnUZyptyNAJkcxte8F2tizCPs16kjJNYETdkTUYyIyniMa4w2y4n1PJ4wppGYi9GYXQ1Rs2/biDVcQcCYcArcvr4x8hPWXWAh1I3C+ZK2k3SDwvqUrDzAuAWbM0llSvT6jGO5oTmHpt5Sa0vbtuh+Q1oV6NrhuhY/eExTYv0KaQ6x7hCTv4xXt6j9AqkT2k2DbWrKMgwfRt2hro9Zn6aU8ha6mWP8Eldn9GvNUHs2nceZjL4TaJtgXUHbWYyVbLpw8ZjNZmRlQSEUQjmsaUmTCu+2eLdh259Tm5oqy5FlhTEmXHA2DtPoEA3xDWfNhlf7U86HDeebLf1QMwy76lXb0hjHUFusXNK6FdpmuLrANwVNV2J9gjJLhFwiVIKsFjTeYE2NqDxKepzTODdHyuuU9grK36Ys76JFhq4ExniEtghnMLag63ZsAe3pu81O0TconaF8jm4WmG6Ga1K896z71/CupW4MWmywpsXpks0g6Nuc2pUYY1CiGfOAgbi9DnGStqNvPY2XSJXjnaJ3jkZoeu3o7G7VZRiwoqcsLEp6Xn31hxjXYOsB4ze49jWapgm2/SrH14q6UTSdpOkqrM9wzXL39wLj5/j+Lud/s8R3JyizDAJDr/DtEuNWCCHomi1GhypZqRtK6aik4+z0NdqmH90wWmuk8EhhscajlKJpHdaVGJvRdgLrSrTNUCbB+pymUxgThmml/L6lYTdkRKihLEMHfe86nLDIvKS1ntZ6rFBUaRYglKLDqnpntV3i/QpRpWh9hDHHSCkpyxKlDELosK1ERl7MkHpBJhYonaJEiioTnCyxWmCsIhc5eb7E2AqtS5QuMbZCyBwhM4ytqESOdRohCqSq0FpQlhlllVOWGcYqtK4wVuBrhbHhdygdvtcbiTMV2gSRopRHKDMjl4fk6ghpjsjKm1TqEKlPMHqFqhKyxRwnFLYUmLwK9aJ5hUwLVFogkwqTK1ShKZNQBaqLinKZUMyXiFWKSnKktBRFiH4URUKSzpGqCNsoTygSSzqvKLOcMst3YM6SIinCILtIaNKMOkuwyQKTLinnc+QyRa0EMpOITLA6nlEsE3RRUKVLZLFCVyminFOWB+T5VYryMlLdoCxvURUzinTFKitIipxVPqPQc4RdsMgOqExOKQuUCCJoWSUYvcKoJU7l4f3mmqqSGGOw1pIkc0qdsCqPWFWHqDbB2yW1zRBFgtcGpzRWKmoj8CbHa09tLK0zWFWgqgxvJEZIvPLYMqVWJbWq6IzGVSWuqrClwFUSLTukaChyg1Y1RS4QlaIsS6y15HmKUgKtJVJVCFHinEHIEiFKbK2RpsK3Bu0qTC0wviIXS1xT4eQxTi5odIkrJaaQ6ExQS00tNKpwyMKiSoNTHitdEPd0hyo9KktxokIWKXkyx9kSpTO6QSPkClke0jU5Si3Jy3BsOGOpjUWXiqqwpImgLDRFLsa2GynD8e0qSassIs1RZTUKMVHc86qh1iFj7rSk8xavDI1pMJVD6S1Wb7C6QwhFJVKMTnBmgawO0G5FJY8oxG2kPcA2c4xboXROXdvwZxNeTxx+pMpxdUHblxRlSr2LKO7dgDXONVhb42zN0G/wrsHZBu9bmrqjbQa6dqBuNF3vqevwuzfrU2o/YHSLqDxOBmFGltUo4nofap1922Brj2vqMToXt9/QdjTW0dW7xohuQ1NvcPU6XHvqmroxtM2Gpl4z9GdsN6/Rd6d07Za+O6VtNnTtGX2/oWkdTSvxdYFvKupGM6xbGi3onQ21jt2Os7Z2uDrD+iXdZoV2M3xTsl63WGs5OzvDOonSOb5dUbcF1olwvZCWpl5jTUPtO1wTXJa+VmibYlyKEDO6RtB6QecVQ+PZtGuGestQb/Da0zhDV+vxWhMH2L5pGZqWTdux7YZRUJlGKvar0HueRFx0msYoxpXt3T1hFEGi3T+0ZewrYzf9Zvx3hDK2k2FxZKL42Nrid4sLwfkRV+f7ZqDdLUqMi1rRjTO6eqPjpaXfxSWc9jQ+ODi8qenbYYQbThs5pnGkKDaMEZS2G0WiKMbF9xthudFJFKM1m34TXuuuxrxr+nGxJG7P0YE8uR/fDGu23YZ1M9DaBq8cnWvZtGu27ZpNu6+CjcJG/Nm4eNU3LYNr+GG7pp7nqFsnDPOC9bLCHa0YlhJzkHCuO/rK0dvg2GiaDuvD9t2/l/0ctBfC9o6J6Pbom301/DSK1O4Er5EjMVloOtucEeK6QZzZDOH4GDo/xoW3w9kYtejq0KB5IRbUtBOhcS/QjQyZZs/E6SfvJUJa476OUeNxX+6EkOiAiUJy62uMUmMbyND1KCFHcPGUkxSFu5EJFPdZM9Cbhh/jr1/ltVe3weJdG9rGElkTXRMyU1FIWA/hzU8fUajY9g2vbvtRtHjtdD06LrYToWK76eh3gsd6aMaGkBgfWfcBgLnum51QEtkO+6Eyigz3xham8YY9C6Eea0IjWHFUcZv9UB+H2nsfp5v1LqrgxyE91n6GlcJ64k7YV4/eO3BPhYb4fVNBIz7+/0STPVujnUQjojCyby3ZP/YA0ylTYir+7JkV/T3g0BiB2LMipu9rz5R4vVDRNpb1ULMZgsgQ60Wj8BAdEfsa0Iuvd7rdouMjPl9sLYmgzMgvuRdsGr8+ZVPE97Z3pMQ2l+DICYJGP7oqgpgyfW/rfU50ygSIKucQLYQ7EaPbV6TGP/evsR8dG9FOFeM/8UM65kd3F5YYf4qrD6frDcO6oW4sbWexrqKSK4RaUrcl2q6Q1QJVO04qz3Easu2yTJBWsnIG7WtKLSmUQNcKYVIqeYKrl7hmgfdHrE8LTJPhBoNpDcprjBU4ryjFMdou6c4Us/w2wi8xLqWoThg6SWNLjFjR1gVleYRxCU0n6XqPMYam6dhuzijLcoxsbLdbsiyjbVuMa1HSoVQACFZVteNPtGinWElJZT19d0pTb9i05wz1Oc6sUbKjaQX94NBGjDclzqudQJHRdJKimuPrEmVSjM1wdYlvKpROcb6g7ULbQlFZjOvCTbArqNsM18/pNwVSLmiswsowJAit0LXBtDuxyFuafkBZh+9amqFG14J2q8n1XYQ/QLh5cIy4jqIIYk64CdMYl2D8HG1nGJvtVtqDeyTAFVu86/A+1HZap3Be4HxO3VYMnaL3gt4JhlbT9ZqmlayHc8pShudpG0ztUb5G2JZlYcilw3dbcqHxTQCxhsiBCyv6WtC2Pc62CFFg64R2yHG+QkmD9g7XVdhuiWlTtNdYP2B8S913lErQb9bY2lPKMIiUZTlGPobhjPVwOt7oayOQKsfYnH4IESahEkqxoOkkzlcYI7HG410/RoGm0QkhwvNUVbi5j/+OroV4s1/XNVq1KOXw3lJUc/LqiCxfUIpDjFuGpgkTPldlWVJVFUWZMF/eoRQn5GqF0hnaFMgyxaoKqYLQVCqJNhVSFZRVQlGuMFYgZY6xIjxPmVMUGVWVh/pNqxCioCwzpAziRlmlYTjyEqUL8mKFVAW+1qiqwMgSqXLyYk5RzRFqSVadkIkTKpFQlEuKMqEoU4osIV8lJLM5VVpipEJVgiLNsEoji5I8SdGVRFeCPM9ZzuZhBaUSO5Eho8pyjJCIypFnkjQpKQuBEOFRliWz2QxVCfJ0iaiW5NkhQpxQlSdk6TF5NsMmBWKeUM5mlIsTvCgRSYbKFbbylElKmWRUaUa+TJB5RpEsKNM5tamQYomUJyTpVYS8QZpdwbkFi/ldqiKjFIqsLMiqhKyaM0vuUOoVpcrQTlGVCikleREGVGMWWJWgygxbSfIs7HMpJVm2IquWZGJOYZbYvkSbJOx/HWpg47EWWCIVRoehWkpJJVJKsUKqHLlzoahSIIsSWZQ4ZfA7bkX4WoVWFqXMTiwL5554HIZjcYV1Emvl7hiSozPHe4+2NZWUVFJQdy3aSaQpKOQS1wqkmKNlshNPFKay5MuCfFVQ5RVVJtGVwaowLMuyosyLsQ7VljVetugyiBlVqagqSZZlzGYzRHWCqGYouSLLF+R5QpUXGKUp0xIla7zrKQuFc83o6InOIi81tbZ4HW56o0AxPqTZOWJKpAhtLrIq6NsOLQyuqVFW0rSGuhEos0TbOVofY/QRQi7Jy+PgOJJHtH1JXs4QMme9XpMXQVyO5w7nHNoUuDqnG0qELPHe0Pf9eN5s23Z3vm4wxtN1a5ytscbTNB1N3VHH/3clvpY4r2i7esersTR1T9duUKXD6548U9R+jXdrardGqBpt+wuMn7bdRQy0ZdP2eGXCdXwnsFjT0NTDeA5M0wVFUYwVyfHrbduOvBzvwpBfN5Zh45A6wdgcqXLqxtJZQ+dCa4LeiXr90GBcQSUXGD/H+ARtc6xTOxGq3J0XM2x9gnELtAmCj5KG2vfUvqdt1ti6w3qPMRIh0939T4qWBVWe0LTh2m1NjZI1tRvQOlwzuy4IOPE6cLprQejrhk3TcdqvR/FharUPlv2L7KPTza7Zof8R0fV7HDRxNT2sPofWrfWuMrz1Ld74nUiwBzvvGQQ7ttbOSdHVQWxoXEPtmjE+0Po2RBJ2rq7ogBlhlG1kOYVBejNsx+eNv6+tdxD3SUPFyJho9nW6fbuHx0agbeR6jY7jXaPKFLAd3AL9LrIRIrExQtG4ltrW4zaLnIXo3ogMkN531NqPgsW6GTjrt2y7DZt2PQoJm51LPQpKozN6GOh8zdY1nErHJteIOzPEwRyGM87LmnWmOZU1G92wdh2b3ee1bfsxOjZlRMT9HgSebtwnUYipbdi2Yf90Fx7ryTwVIkT9TrgKDp6u6UfXRlvvFv13bqjT9TlDuwfIhyKJfdNcfG17KP/eKRX3y3TmmDbETGMgm2E9xmDjLDIKWU0zOrxGCLk2O+bYvrI4Rg33kHI3spViXMlpQ+c7GtvwY3/z16/y2nnI+ja1oXaazbqlbSxd6zjddJxte9ZDsPLcK1QEYcLv4iBux6/wnK07Nl1wZIwix07o6Fu3o+mbH+GoaPZxkiHyD8JgXTs7Dq/eavaQxv3gN20XmK6ghyE3DLCNd0z5CRfdBxcfcQCOIkOMb8TszLQStG/rXf6+nqzSv95REQWDaYPG9DEdZvcuiGbyWttxoL6XCTFt57jIydj/Xxzm93yN8Lv3DQ395PmnoMkgsgRbdXR0XBQqhi40JcQWmL1LomYKAd07X6YNIq93VETXR3RWROfKnjURhYm9M2YvMu1FiCjE7AWZ/c+HaIqjdnbct3H7xg9sgPUFoeB8G1odzneRjihKRMhNFBSCYLGPEsVjML6m8H72EZHIItgr9RPQ0wiXDVn+9S5rFuGRdV2zXvdIVdL3YYXh8isvcPOlJ7h8+UXa03PuzhbcPbjB9ZsvcHd5lzsipV6fkgnJIl0hZI6xBXVb4uqMojoiU8fIJucoP0J0GlErMhFuvr0rKG3FvFyS2oLhrzekOsHYgtnxDVZH15kfXeXW9efo2owsu41vcupWUjd2N+x6rG0Yhs3u5lNwfHKHptM4XyKtoduuMU1NIkqEM1RWkJQrhC1ZastJVjGc/pC+PWe7+WuE7LDNOcvck+a3SYsD2l7hGoVtNGm5RJgc5QtSscD1Ct9rSpOTywRVVwiXo+uSTC9QjaDUEqEddbfFNB2m8ejWopoC7Ytww6cluioxu2Fa1wI7WHRn0W2N7RsKo6i8QTWayld0G4npZgh/B+FO0F5RKYO0Bt8rcn2MqGeI9piiPkR2C0SdoBuJsAbTeGzXYLseYTzSeXTjEa6i2Tr8Osc1S7o+YegTaj/D13NsPUfWM/rtBl1rkiphVS1ZyYTcKgrnSbSjsC2m2yJsi9CeNCkRlQ6rj3lBJQ1FVWPdGa7uqXvLIjsmKwuEHNBdTe5WVO0JskvIbUWmDMLXiMagrMC3FtdatNNUWlKICmkNhRQIbWmHNdrZcahwrcbUAl2XKFdiG4HyBYVaYWqB71ps3SJUje0a6qHD9S2V1VRGIb3FtDWLPEVZQyEqtLMY76iURBpNISqSPKNUHmE9urHIuiQ3C0qTk4gTTFfRDw7nFUWRoZQKkQxdIOQyOHN8SS5WGFthZIFVgqqqUMYgncUYQVGmKF3hvUapkkqEm/wsXyGlpCiKURiKQ3F0KUhVIGUe3BhGhgG3TNGmROkCp0PMyRhDnqcURYqQOWm5JKsWZFm2c5+ER7JcIfMSJzUqD8NvURTj/+d5TpqmFEWxc1VlWGuRUnLnzh3SNKUsy/F7rPBY4VG5Jl8WmMpQpTkiL1BFRZrNSLNjlF2SFrcp5V0qdUgpjpB6gSkUMi0QaY4sMsosD3WkuSJdKYokRRZlEE5ESZUllNkSI3OcrhAyQcgFWXmHQt4hr+5gXEKazcnznCwtgyumyknSGUW1Gl0tZZVRlmG7CrXAtyusO8GaOU6neF1htBvFF6UUucjCeUQn5HqFNAXSVGhrkEZTSY1QFu0sUiuUbshLSVYUSFtS6QShU7JywTKboZVFCE2RV1SVxLl6FDyklLv9LiirDKlKtAnuJ6UUq9WKVXqE0hnWCaQq97W2tqb2PVXVkBeWrFDY2lNJgTQlwmTYpkTpeGwZpLDUfoMoHWlSUeRBNIhiX9gG4WecD8O6KVpU3lClFll6qtKihEerGiUdUiWU1RLrBI3XlHkx8leqSqKVR2vPcpGS59Uo9IwDvw4Rlta/vr43r0qEEMGRJFOUybCuQMgUa8NxbdqCyi5JygOUmSP0CZU6xLdLfD1HiAypMpwvcb7E+hLn5Y4LY3cxtAElLUmSBLHCVxi3oulTyjLDWrUTJ/woVhjjMTq8zr7vR5GjaZqx5cc5h7YpdVuNz9sPTXDT7T6Pm/ZVnF3T+C3ODNRug/MbXL2l7s7Hob72Pa3r2bRbhnpNo1ta3eKcHp8vOOfCNnbOUYkgmPnaYJ3aDf2afmjo+prNphvt9E1rsD44t4a1Iy8WCJFRa4sqKjbdlu1wjjWhwclYiVTBCed8hVQ5SgcYcFnlWBf+X5gb+HZG3QVHn5QSoz3WtFjT4tsttu4QWlGWOUIWKC2w1rId1mhr0NajTI3SDdp0ON9hbE3b96PI5H1w7HV1w7Yf2HYDQ71v5Ir3YzEiEQe+e6O/kV8WF7AutC6MEfRotw8wyMa3rHecqHEg3UVMQuxnX7cbI02x5Sq2c0VXxpTVsO5eX1k+ZQtEXtbQDlhlx5/dAzyHC0On0+ZCy8qFBphdTGgPmG3GqFC8r53CPiNgfmjXbIbAdFh3Oy7W7jVFiOi0mSLeG/dtYDP0vsMrR++78XHabzkbTjntt+PzhufrRodAs4NQ9n2ouD/rBgZp8UnJqa45cy2t0GwLhzhYUieCQdV0umbbbbA28NPuddTsoxSb3XDej66KoR04XZ/tnBAh9nEvPH9aCxugm8OEjbIdt8swNozEut+BdbfldH2+h+R2foxgjfPZTliKwsXoqmj3TThB3AmzTxPFtz5sw8ifmfJMpk0t0WkRgZrxMxFjVjG+PGVixChhjBVGpljtPN43NE3Hj/31D845P1vTeE3tNbVTrPua2utdpV4QE9Z9PQ6f00dkVWy6msaqEbK5bj3nm34UJ7abjtNNx9CFHNarZ2tePd+MQkisG40ixdB5Trc9kbNwfroZV+OjKLAfrlvOT7fjgL1vvxh2zRv7oXfdd1itiBWj+4aM/TB/b6vFvhWjG5kPsTGkrQOjYRq7iMO/t+Z1QkWARe5jDfc6KvaD+J5zcS/Qcz/Qvx7YebFO9PVCRWBKdDsOw54lEYGYtTPj94fIxh7oGUChQZyJTJB7hYrwnE3Y133YPtt1T4TchVzkRR7I/nW41wkVcdtFkSpu72k160VxJwI1eyKcMzpyzrabcf9MYyb31nDG1xFbacZu72ip2gGFznYnvwhBjUTvMe/ZRqBpPf45bTZpvJvkF9ej7epCd/qwJ0sHfklLW1vWfc356TA2XQzDgNaa2WzGarXi0qVLfOQjH+G9//ZNfOyBD3JwcMAr165y3+++h/f99rt49/vfzeXlIbJZk1SSVZZirECbnKYNK9O2kZS+JHMloq+pOo9oHLYzNK1EywWzLGGlJO0PfsBcS+YiZ5Ut+bM/+WN+852/ynt/49f4wH3/gY9++L08/fTXWSa3sa4aV/Wy0lCVhq5b45Xmuace57OffpDvP/0IdVuSVivqdcPt2TFf+cZf8ukvfY6nL73ANx79Bl/66ud55vplysZy+eYVSlPh2iAGLIXi5iLha3/+BzzyvT9nltzCdhXNxjHPZ2Q6J1U59caQihXSSQolqYzCdZbK5gznDUWbYQZFUiVoZ2mHDaVy5NpT1Wukt6RVQZIkPPSxj/PlL3yOz37643z8Ex/mL/7yyzx96VkyW1F6w2GyILeKlSzJbEXuBGl+l2X6CrdnT5OI29jWUBpD5QxX7lzi4Uc/y5Mv/yVFf8jt/BLH6hZ5s0K2BTePrjMrlojGofuGTGtSLVjJkmevPMdjz36Hw+QqhTnA1EdU8jpNd4Sp7yKbQ2R3gvAVlS94+tITPHvlae6s7pAYwfWTY77/ylUe/t53+N7zz3CULjleLZgtF1y7foVvfvPrfP0v/4JbB3epVM3xvCQtJSerI55+4Qlu3LnLKvWIrmaujknqA/JuTtkqEmOQfcujzz3B4098h6e//z2+//xTPPnMk8ySFcIZdFuzKDJKLVnlGcpZsqqkWTeYRiNdhWkVwpYUOkW6gnl2xDKfY9sa3w5UqkG2nsxISm8onOYkT0hURWYkiaqoXEWuCyonsL0nU4J60yO8obKa3DhK51hUKanJSPSKebUgdyUn+YKDw+tcu/4yt+/c4PLly9y5c4fDw9vkxYIsP+Y4OeL20U3KKkVrMQ7+0mhU47FWkyQLyipHG0lepAhRkiQLvLejKFHXNVVVkWVBGIiChdIZzgus24sNSgusE2T5jCJbBTeEtUhpUCrEFIQWCFNyMjskyxLm8zknJyccHRwiioSju9dYzW+RVSWrPONktUBaQ1pl5DInKVcUKicrZswXRywWs/DavCMXJSerBZnIWc0OmB3eoUoTilWKU4J0ecxqfgdvEvIi5eDwFnk5o6iOqOQxRXVMkh2SZsfkq30kpBIF1trgzJAebQeS5QmizKiKFKsFq8UxWTLHGUGZrxAypRRLKjknKw4Qck6WzxCyZD6fs1qm5HlJkiQTF0Jwq6ySBUmWoZ1AqBnGnyDMHSpxG61mGLVkMV9RVWEfpWnKIllR6pLKVhS6IKtKCinIRUmlDcI4CqGptKPSDmla6n6N8hbpS1Ixo7IpSTWnsjl5ZZGmQegaaWtM3VJpizAW5SzKLDEuoxILhErJ8yVptsQYQ5IkCLncrVYHJ08QACqcbRDCUlUdlWhRusW4BmUNxitKlZKWM3Stkc4gbU0hHJVqqVRDLsLXjBVYK1kuZwhRUJQrpF6RlXcR+hCva4ywAVpq7RgZVNYgjUB7hZAFUpbUO7bGMAxY49GuxvsWYzxaW8xuJTysustx6JdShgYc77HeYWuP71uE1VRVQV2HmJ1vSqRaIWSCNhXaSIRPqNwK14ud4FxSlCva1lKJDGOCKBGFoDRdstn0WGuZzWYUuaDrNjT1gBChmUfbgqI6QtkTnDc0jbvgSgjusOCqcM4xDMPo/Lr3IeuEZiPRTUFpUnxvEVagnMXUwfVVluXIbmq6LvxfU1MZhbc9zvY42+FNhxU1tvJsmlN8VeP6mroPQkWVF8iipMzy0BikKnxd0XQK6wr6wdB2CmPDYoPUKU1raFrD9qzD10FcsK6iaTVCZZxGRkQbIoze9XRtEJ610xf2obWWunak6WK3aFLh+wNMfYhvUqN+NQgAACAASURBVOpmBxFWHqMblPQUsqbSnkpphJKjO0IKh7MDuVAI7dC+wzUDwtQ0wymm7qj79egQjAs+Q9vR+YZ103HWr3ctB3tXQbzHm7JEonvidLMdV+1jTHfa2BVXm0dnRtNyuj6jtvUoTnRNT20bNv0Wb3bMqV3Fb+CABFaZM3YnonQjTHIEMHZrrHKjo2LaprOHh0YI/H6lP7oyYuyjqwMjIUAX9+yDGEWeLtCNv7fbV+6Ogk0XhJzIaYgxgeAO3sc/+qZnO5yO7oO2Dtv9NDL8JjGavg2tYefrM7bdhqHu2XYbtu2a037Lphno/R7EeX56OjpCpjWd3XqgbVvO11vWtua1boNKclRWcr7e0meaLtOYRUFTGnxlOB9OaWyzEx0utotFpsQelL8e2V8xYtP6LrhG/OtbBaOoELfvZthytjmncc0I6dzswK7bYctmaCeuhsAJiZyWYApoL7hIxoaQOLftgLPb9XoS1WlGF0/XtLx6enYB5No37QjwjHNRWzdjzDaKDFFMG7qeH7z62q6xRl0QriL0ODosnAlcHm8tXdNg6oa6H/gx/uY1zk8H+tbtqPUhAtJN4hlDF9wO200XohwTR0UUKaagzU1Xc7ZueXU7BCfG0HC2HYJgsW5ZD80YB4luirNtT986tusgaKz7ehQqLroe9gN5BD9O2z728YBuXHWPK+kRmhkH/ujAiDyLuMq+GYLrYh9vaMafizDGadxiz23Yiwb31m1O+Rbx98RBOsYippWZcXiP4M3YlHGRgVGzX61viWDK6ICYukba2k2EhzCse2te9x6jSDAVbuLv6dsgXkzbUaZshnBSaEZnTIx+XOR4XOR3dM2eExLf31TYiTGPKeMhtHmsiZDWCM+cNrbs93sQMc62m3H/n233HI79tqrH42Aaj4mK+BRwOqqRE0FiCp2KsY3trl43ChXx2IxCT9gO3aggxgviXoHf9WOP0M3QsNM1hq7VuwaKjs1mQ9+v6dqBvtuQrHKef+4Sb/hXb+L/+J//B/7tm/413/3ud3nm2af5if/tb/Pf/bf/DR/86If55gsvc+Vgziu37nL58mUarxlaQ5YvWa1WuK5BNJrjfMVLt6+j1wOzMiMpE05mt1nOb3F0dITtBjLfcictuXL3mCRJ+PDv3sc/+F//Nu97z3/gQ/e/n1944z/nt97361y+8ixtZ0nTlOPjY6QfWCYV6SLj+MZtPv5ffo/3/Prbeem5J3j6qUcoygXCVByuFnzwYx/nF972dj7/1a/y2OPf4/cf/BCPX3qaU045TG7xwpUnuHH0Mt2rDddnhzx++QXe+1v/nnf/xtt45rlHyaoZhU6otzWVNyyrnFuHV8mqBGUMx7MlxtUskhXKCXKxpPvrDrtR+F6yXB1irORwNifTNanpSWWDaTY8/r2neMsv/CK/+K//Fe/+9bfzsz/z07znP/86D/7Bp3jh2iu4TUNqcuqzljNe4+rBbVay5M7BZb72F5/ma3/1KV669ji5LtD9wMu3b/D1J77Bb37gl3joC/dxJK6R9kuura5R9iWX77zIZz//cb77/BNcObjFrdkRovUsqpzLd67xrve+i/s++ttcOXiFlThCNzNycZVcXiGVV1mpG5htwmuc8sLVZ3jgEx/g/o/9Lk+89ARPvPQcn/mTP+GBT36G//2nf5xf+fe/xDOvPMWiPOHSted527veyq+/++388lvfxO9++H28eOUF7pwc8fwrz/KhT7yf33j/23nl1mVuHpxwJz3BnAkW7hZ38qssdII/O+X67JAPfeb3+bmf+zne8IY38GvvfAf3f/gBPvLQx7lxdJfcaV6+c4NUlORSUBnFPE1otx2VFSyLFcerY1zv6E5bTpIjKlewfnVNZTWLtCQXNf0Ptpi1J9EFenCcFEsWIqWsFbKz2LVmXpxwkh1jOkvpJLmOD8G8rLhxckBqJAuxIrMFhS8pvGYlJZ/93Cd54y/+K+7/0AP83oc/xO984H4+/Psf5fLVK9w5us3D3/kr7vsv9/Gtb3+doijI85yyLFkVGYkocU1NKQW2qVHWUEqBNJqsLMirkrwqqZSklIJVlqJdWClOi5xKSVwdhivrNPP5nCRJKIoMqTNW6QHOlBRZqBg9PlqiZI1WllWW8sLLz/G9Jx/mmece5fjkNg8//Od87Stf4rOf/n2uXn6SqrjNnaND7p4csSryIDwUS5JqSSZXLIsTHv/uX/DhD93H8y88w2q14uBoxvFiTqElX334q3zxi5/g85/7BH/w6Qf5yp9+nse/+02e+f4jfOObX+Rb3/48x0dL0rRASsnJ7ACpMhbLY7IsCU4SbajygrKauEakZL7MWCYV2hRYV3F8cpvnX3iaS5eeY7WaUZQJeb7aOSMSVskxSXqC85KTk0Pm8zl/9md/xle/8md8+1uPslpmrJY589mS2WzG5cuXeeyxRziaz1gVS2ybUXcLkuIK2h2SV3eoqmPyvCJLS1584RJPPfV9rt64zslyga4dhZJkIggVx4s5pZIIoymVxtQdhXSUWpJWBbnKsJ0kqU5YlSdkcsWqXJDkGu0GVplgtsootdn9Dsnd4yNevPJdrt99nllyi0wEF0Zelbxy7SqPPPpdZqsjvvmdv+Lbj32T5y89RykF7dCzylJWWUqWG0rhkbrG+oasKFimC7QT5CJBOksuK2zTU0hPLjy+3VAZy7XbN7ly7RmkTiirYLOvREolFxTigELcpsjnvPjS07z40tPcvP0yt+9eptRzhFuS6xkHixOk0cG5UkmqpESpIAjP8wLX1DR9R16VrLIUZR3a1mSFICvECNotqopSSdKqJBUlmRYMr51RqJJC56RiQWGWFGZJZTOSckVaZRRGUhqFdIa0rMhLSZ4JlPTMZxnGqNFpEN0Ps/kxZ+drlA7HbV13ONdiTU1d1xwfH5DlJ9w9fAXtFNKG/T5bLjDeUYgK42u69Za8KlHW0A497dCTFjm29mRVSd212HWJ6gpSvSA3CatqRekEbujoz0/ZnnlKMaftBaVe4gdJvVG4tSRVc6RpyEod3ASqweiGNBFUpWU1zykbS6YKlK6ojcRWOUPjMTsXiFQrhFoxbAxFGVgS1hfUTbX7exCAfC1Yb2qULjg7H5AqALurIh3hv1oFxlMpDcs0wbUN29O/oZIOoQ1JnpEUK3KRkFUJrjXY/oTKHZNWJ9S9RzvLYpUzW2ZY33I4zyiUI5eKo/kM411wXOiO5UKQlQrbdOSipO47fN9y6+Au21d/wMkyHVsggiN1t9BUt5wNG9ZNNwI54wLVGAPeDX0xsz9GDGJMInIqdgLBHpgf7hNjS0vkSQQnwTAKB7FmMzoJhrYbV5vHNhVfh8hEO9C3wz4+svtdYdU9RodDNHmsDrZud98aYhbxzxBJ2L2Wbt+6EoWZbsefiByGwGHbxwQuNEbEIX634h+hsF3T7htjds/TNz2xKWOsSF+fjouD0bGyj3HsFu+GU7bdhs42QZhoBrbtmt53DPWeyxDv46eMiq4JNaPb7ZZN07GtO3plaZRhaELEdysbmkzRlgaTVshVQav9+HyR6xCPiSgy7JkPw85R0Y8Rn/jYDsGZHeHo0emyd1UEISnwSoKTYt1vwv5ues635wxdPWna2XK+fY3tOghq202E5MboRzPuw1jFGx0hUYiI+24zrMdK9bi/optnFFV28aWuaS4AaWMMJHI69tXEsUUpMCjiZyM+T/zZbvzZDt/31MM6RD+2m46mNlgtxghIAGr68dF3nhjHiILDdtPtKkzdRKio2XQ1p0MbHBXrls3QjiLHZidcjL8jChe7SEgUNkaGxT2tE9G5sI927AfY6HrY11XumRVxOJ/yHuKQf1GoiHDJYNOfuhK6pp64DzoiKyMO4/uV+WYcUPdiQfMjeBbd+Bz713QRxjmtd41NFNNtshcB2tElcS/Ycw+K3LMSpo0ckRERvyc2dEwdLBGCGZ0Rm6HbNTi04wk4nAAC2X891DsnTrcTI/btH1HkaXyIW8T3OBV2LkI828l7r0ehaSo2RLEqbqtpC0wUeuI22QND97DQ6Taagj+jErnPJgZBYep2iCe9qb1tVEeHftyWUbDYC077ruKppTCeVMIFqZt8zdN3jqYWNHVFXRcjd2EYhh2oq0Mpx4svvMJb3vyr/IO/9bd4x5vfymOPPslDD32Kv//jf4d//S//Bb/1/t/jO8/c5FtPX+KTf/wlHnjgAT76wAf58y9/gScf/y4PfeozfOwzf8Qrr1zi6Wef4aHPfoaHH3mUl2/c5InvP80nPvEg7/5P7+Lhr3yZy5deZlUoTgrD+oewXGT853f+e975b97I80+9wN0bt3jgg/fzpjf+v3z7kb/i5q1rfPKTn+TrX/86T774Ct978jk+9wdf4PjqXb75J3/OG/7pz/LlP/4Cf/jpz/C5zz7E7ds3uHl4wkOf+1N++Z3v4TuPP8vDD3+DBz5wP1/42pd4/pVn+eJXP8MDD76P3/3Qe3jq0uNcOzngsCp417/7Ne5732/yyU98lE9/5kH+9CufJxMZt0+OeOn6Fb78lT/mwY99hO888hi3bhyRrCquXrnOl//0i3zrkb/g8UtPcfPkGk89803++LMf5pFvfpWXL79AoS1m/Rq6+wHLwvLypav803/8T7j/vt/mu9/+Bt979Nv8u195K7/6jl/j0Scf59lLz/L9l57C9oZHHn+EL37lT7l8/Spf+vIf8o/+77/D/R/5T7xw9SlevH6F3LYcVyV/9eQj/N2f/B95z32/xlzN0Oct+WC5tbzLe3/n3fzDn/o7vP/33s+L118mkSXPXn6JP/ryl/iTv/gyb3n7L/Lv/uMv88wrV1GtJ9crzn7oWBY3qPwMt5XojeZkeYeHv/U1/s+f+gne/Ktv5Ct/+RVevPoK/8uP/yRvfft/4it/+Xn+p7/93/PAxz7Ayzdf4MOf/BBvftub+eCD9/Mzb/jn/LOf/0d8+8lv8Nj3v8vHPvsR3vjWn+GnfvYn+MLXPs+1u4ccF3OOytsciyvkzTGZy1iIghdvXuV3f/+D/Js3vpWPfviTPPSpP+Jn/uXP84a3vIUv/NevcWt5wuWjOzz78vO8fOMVFmVCpktSWXDz8C4v37jKlds3uXl0m2cvP0flSu4u7vL0S8/wvWee4nhVcLISPPXS91nJlHm55PsvP8sjT36HO4sDZsWC3JbcOLzMLDvg0vXnee7lZ3jp6iXmWUJlFLePjnn28ks8+cJzXLlzk2sHN0hkxd3lAbO0YpZKvvCnn+cf/vRP8aa3/DL3feAB3vaOd/MTP/kP+b2PPMiLl1/h208+yt/7v/4+D336U9y6dYurV6+ySlPSSnC4WnGyXHA4P+HWwV2OFjMKKbh+5xbXbt1EGM0iS7h05RVyUVEowbVbN7l1eJd5suLO8SEn8+vcuPkyi8WCIhdkaclqteL2nSsk2V1Wy1tkyTFpmpKsSmbHKaLS3Dk84KMff4DP/OEDvPTyE3zpT/6I9773vbzrHe/k//knP80DH3wfLz73HQ6PZ7xy/Rq29jz7wjOk5ZKj+W1uHlzm+p1LfO+RL/Mf3/kWHv7zr3L7xk0W85RVknOyXPA7D9zHL7315/jN9/0673jH27j//vt58MEHeerpx3j7O9/Eb/72r7JcFCSrgrt377JczciLFfP5cYjHKIWpStLFCUqkHB1eJy8W5EXCarUiWeUItaSo5hyd3OSTn/p9Pv+FP+DW7WsoXSFkiMEIWVCJIBLdvn2bxx57jF/5lV/hV976b3nzL/4yv/a2d/Hk48+RJorFvOCxRx/nfe97Hz/7s/+Mx558hsP5CUl5QlLdIq+uo9whpTxAuyVVqXj88ad58y/+Mm9581t56NOf5e7RjONlSi7NzkpfkqRzsnxBmi0oy5LlMsXohkpkFNWSND9G6uCOkCpjuZqxWCyYL0sWq5L5MiMtcrSzrPIVs9Ux33/+Sb74tYf48n/9A1669jSrckahClZ5wee++BX+xc+/ib/7936S97zvvbzxzb/w/7H1nl9x5Xma5/4Re870vNmdnu6Z7e7pM2a7Oruqy2VWZWalz5Qy5R0SQiC88B6BAAmQAAHCI+GEF154hPfe24AwhPcGyOzu7c++iLgRoax5ESdICN2498aNyPg+v+f5PCSnpVLXXM+OaJvVrRWMNgNHUgliqQTp8TFih/glkx+j0auRHksQy+wuEaVGh9FywpFEzrFCxdziApnZGcQk3EckXmF7Z8UVTVJKUWuOOFZs8274LVExwYSE3ef6zXMEhnqR9SKFtt5aDo7XWN7ZQ6pQo1Ro0cl1qCQq9vYO0RjNyHR6DmUSZEoFCq0asVyGRK5gVyRGb7IhlWs4Vik5VimRKuSIZBIOFTKURj0SrYp9uRS5ToNCr+Xg+ACx6og96Q5SjRTRsRSxUs6RUolYqWZfIkNtMCNX6VFrzRzLtOi1NqSyQ1RqBbu7u6yvr5OVlUVxyQt2dldRqkVotXaejR2qq0Sl0tLS0kJqajI5zzMZmRxBJBUxNjVJTEI8LR3t7IsP0RhMSBUqlDoNKr2WY7WS/aNDdkT7WM5OOBAfoTbokJtkHKoOODYcI1IesX8swfTTKdviI9r6+giL8OVxejwhkb5k5T/mVW0RyzuzqMxS5EYxhwoFarMZqVqDUm9g71DMnuiI7Of5lL+qZEm0Q3ZxHhmZKYj3NzEoJCglIuQy+3uluaWG13VlHIq30OikGE0K5EoRthMteqMcrf4AhWoPvUGOVqfAaNQ6om+HjIz1UlCUTVt7EzKZ3c0zOjFFbWMDFa9rWN3aQG/8d1bXjxgZn6G8soKahmrejQ8iku4j1x4jVe8h14pRaOXMLy+RkfWckvJKGlvamJydQ6xSMbkwR0PbG0orXvK2r4eDQzFSiZrFhS16e/spKiqiovIlK6sLyI6P2Nxax2azoVHrnMwWi8W+si4wKs7MVqx6o4O34Bb/cAykJ1arc3gTVoadi1duYobQhuJkWjgGQ6Mjq29zwjRNzmHWYrI6HQ3CCrcApxS+L5qN9rYYQeTQO9wQdgaCfQXfoDW6hlODC6wobM9u37dXb58IjAoHyNNitNrBmo79tBhddaJCo43wnVX4zmvUG5zwTTtzwW0AFlbQ3dor7A5ik3OQFyIsJ5YTp8NEqGEXwJfuMHu1UoVVb8asM2HSGu3ChM6EzWjFarBwYrI5Xx8hPu0SA1zMkVOzlVODmVOtgRONAd2xklOLFblcjkWuxSBVc6I2YlboMMi1nBltnOgtGJRap+DkHv8QhAd7HMbs4ojojO+JUO7RFqHBw+Im5ti/91vd3Bf2RhChOt5mOXEgGewRHXsVqIsVcWI1uoQUN+aEvabUFTkXXkezw2EhuDlcQpPByZcQwJhC9FyouXa2/zivK7efdfr3xAvhnBncKp2FhiDBVe58rMmM5eTUDtO0WQwYdCq0agV6nQqdVolBp0Jo+hBECsFybnNr8jgxG5xOih9tZrs4YdI7xYsTm8nZ7nFiNbqgmlYTNouLReFkYZj1CK0RFpOOsxOb0+Xgzk9wt+0LbgfhcUK8Qoh/uAsYwjDrarZ4X6gQxIb3V+ZdERFBmHCJHIKA4gJTursTBIeDeyWrsG3BXSE8tzsLQjge9yYTYRvuEREX2NLoFFiEfXGHhgp/E/bZZNC9x99wd1K4wy0FwcZeGWp0Ey6MjhpA/c8uah1GvQaLWWe/mQzOGlJ3DoUg3ug06vdEEVdMReBvuGCf9qiJ/XjOTmzvuV7MRr0bs8LFrXCxIey//5cfT52C0I+nJ87jFgQQ+zZc14jFKIBuzLgrnu52QCcAx61X3OWocLFOhOMW3DynNheFWGgRcWYJBViRweLqJzdoMBvV6HUyjEYZWq19FctksgOz7KAtFSqllvGxaWKjH+J/8QZ+t3zJzSkjOzOfxIhoAj19iQp/zOiklMaeUfxCo0lPT+fj3/2axKgw2ltaSUx+jH9oHANd7ZQWFOHr60t37yBNrZ3EP3xEbGwsHh4ehHveZLirA7FYxq5YxZ5Yg0pppCAzm69//Vve1PTwqqiOB35hxEXHUFf/GpFoj08//ZSsrCzmtnaJfZjKH3/7KeNvRyl9UsAv//YDLn9zlaS4NALuevAsPZPu3hGeZJdx6UYADY29NFS/wfu6J1k5JRSXVHDr1i3uenngc9+L4IhIKhra2VNYifKL4fPff05aYjJXLpzH654Hb9qa6O7v49rt2wT7e+HlcYsbF2/S2dzH7OgS3rd9+PSjD/nhuy+o72giOz+doMCbpCb4kZLgT2F+OsvrqyiNFnZlBg6P9aysbXH9ylWePU5j4t0QdVXVxETE8Cj1CStrqzzJTCMmIZyV9Tkqql+S+uQx3b39tLY28Zd/9R+453+NjOePmVldZ1em40hnYnBhmiuXPic8IoBjvQbjv/07C3v7TC7NExsfyn/5q/+T+0HeJD9JpndokAcRYQSEBBMRH85Hn/0GD58rjM7tsXWkQqyUc6yRIFUdoDTKkek1LO3t0PzmNT73b/MP//j33Pf1pHegn5mFZa573Oe+fwze3t788pe/pLL6NQurG/SPTdE5PM7g3BI3A0K4dPs8XUPdVDXWERwVwvnr33DD+wrFla8QyfQcKY+Q6HbZlc8hN+2iMB5zpDhmfW+HjLx0rl7yo71lhJWVI6IT0vjqh0uU1FXTNzPKy9bX3AvywS8sgOfFeYzMjPN2qJ/nxYU8zn5KaXUFFfWvKaospba1nr6xflKeppP+/DlDE7O8buoiNTOFxrYGKusreJL9mJikaFIyHjEw1s/WwSbPC56QkZ1EbmEmjx4nkpaewujEOBvbWzS3tBH/KImYxHiSn6TR0tnB2vYWMrWEzV0puwdqKmtr+OSLLykoqWBkfJG2zmHOX7yNl08I2/tS3g7386sPf0tewQseP35MamoqbV1vkShVTC4tU/SyjOwXecQ+TOBtfx9j01OUVVZQUFrM0sYao1PTPH2eS0tnFxOzc5RXVfO6sYmBkVEaWlp5lBpB3ounvHnzhtWVTYYGR6msrORlRSHVrwvIz09icrKPY7mEudlFRAdSRAdHDAz3k5gSTd6LTJaXFxjoH6Gxrpv+riluX/UlNjyRqZEplpZWqK6uJicnh9q6agaHuhmfHOBlRT45uSmU5iZw/vPf8LIgj62ldWRHCkQiMSsrSySlJeDhdZeyylpaO4bp7ptjdn6fnoEJzl26QHBkMNv726xtLdM71E7Ry2yqG4poaqtk93CNo+NdNpZmaa6r4PmzR7xpfMXYSDfbW8vMz8/Q09NDRdUL6hvK6etvo7Qsn4jIYJrf1COR2nkcR7IjxDJ71EZyrGBr54Cu7n4SHqZQ/qqK3Kw8/uav/562pm52N6QcbMtIiEniv/7VX/P73/6agZEZxHIlItkeYuUWm/tTiCSLHCu32RetoFRo6erq5YvPv+G7by8QFZPI8toORzI1a1sHTI6P0tfTwchwD52d9fT1trK3u8Hm+gZz0/N0ddVTW1vM9HQfcvkORqMc0cEO7a1tvG3vpa/3Hasrm0jEMhYXFxkeGWRsfICR0R7mFkZ587aC0uoc1nbnkarEqPRadkVSMrKK+PTzCxSWVdLa2U3xy1f89g8fERQexMr2ImLlActbs7R01DE40s3KxrwdoimXcCSVMD45SUdXF719XSiUxxweHrK8vMzs7Cy9vb309XcR9MCHwIirSFXrbO4uc6xUIJbJEcukyJQStCYFQ0NDBAQEEB4RSmHJC3JeZJGV/5TEtHhWthdZ3j9keXOPkeEpJgYnmR2d5VAkRSSTM7W2xsLaIsMT46xtbzGztMD0whI7Ijs7ZvdQxsTsNEdyGSvbm0wvLzCxOMf44hxSvZpDjYLV3X3G52cYX5hlZXed6ZVZ5tZXEKvkzK2uMzo3zdDkGOv7OxxIxYikIpY3lhGJ91lemWdqeoTNrVUkEgk7Ozvk5+fT09vGzt4CBvMReoMcvcEe+VDIVWys7zIxPsM//L8fcOvWLSpqK1ndXqessoI7PvfofTfI6tYGh7JjVja3WNla5UAq4kAqYnXbfrwak5bdoz22DrZZFa0j1knZVx6xerDDpvgA7ckJi9u7DE7N8umnnxIQFEh0XCx3vL348ty3ZDzP5t30BEqTnunNFeZ21tkQH7CvlKE9tbC4tY6HjxePs58ysbVC5KM4QkL9WJx+h1q8g14hQau2g1lfVRRS31jJ7v4aao0EnV6ORLaHSi1BrhChN+2jUO+g1oqRyQ4xmnRsba9RXVPGw+RIfrj4Gc0t1RzLj5DKj6moqeaHK5e5edeDwfEh9kUWGpoHCY1M4KbnHW573yb1aQrre2uIlRJkaiWHMilr27vkFZZx9eZdbnvd5/Y9b0pevWRkZpKymlfc8b3L+Svn8fK9R0NzE0diBV0dg9z39iExPpaLF77heU4qQ4MdKOSHaFQKe22uRoNOp3PWXZsNRkw6PacmCxadq/1AWOUW6iDdM/nCSr971MNksDthnbWzjuHP2QxnFFonXCKF5c/4EK5qT4Obi0FYbbYPmzZ0aj16jcHeRqGzV6rat2NxDn2CM0KIMTvrdHV2aKXNUbOpUWkddeZ2h4XJrenDvcnDaragVqqcEQph6Nc7alQFIcIlZLiYFu4ObJNecBrYHO4KG6fWU06tp47oh8X5fPbv0/YB2Waxsrezi81oxagxYNIaMQquCodQcWo+4dTxWOG7untbi9loxKY3cWYwc6YzYZGrMcqU/Gi0YFBp+JezHznRmDBI1ZjkWlSHx/yL6RT9sRqLxshP5lMnaFIQYiwOh4Rw/Aad0RlvEdghNrMNi9HqECtMTtFI4EO8zzmxOtpfHO4MR0TnxNH8YTHrnVWhFqMNk94llhj1rviN+83mmF+EQgCryQ42FQQSoYrUnTEhVPsKVbLC/hr19qpmq8nsbFwSrheXWKFHfy8ivQAAIABJREFUqDgVWkKE8292XDNCLbbZaHQ6kPRaLWqV1s6o4N//xS5U6NX2GjuTzh77cLR92IcjraPf186tsFmMDmHB4qwhtRrtERAhBiK4Kk5PzJzahBoVI3qtyhnr+PHMisWsx2zSYXA0jlgdtacCz8LdCSBwFM5ObPx0dsKPpzbncOuy7wuNFoIj4X1HhSsO4Kqw/PPoh8nR9mF1xEtcAEuhllSIcQiARJvF7IwfuDsXhPiG+wDuzk0QBAphW0LlqUuUcdVlupwGLq6De/RDOGahVcO9ovXUZnH2af98u+4CgisOI2xT74xL2Ns7XFEXi8no7PY2Oy5wk8H+WtpfO7uQIAgKQo2syxXj2o5LyBEqSV0sCaNeh0GndYgrVoTqUIvJ6OBOGB0sDAvuApTwWhh0GmwWMz+dnb53/EKcRhAPfjo7cTo0hHNsBx8ZnR+Up7YThP5wwf7nzH85fv++o8J1PaoUcqfQpdOo7NezABhyfOA74ZyCDcvoEEPMFodwqEKnk2Ixy9HrjzCatFisBkdlptaRXVcxP7dMUGAoqSFxBNwOIsAvhvt3g3kSn0qwZxCPHxby+vUM9d0j3PENJjc3lz/+5ldEBQfQ0/WW2oY2vjh3nZaKVzy4d4/Uh8lMTc6xsXVAfkEp2dm5JCYm8k//6T+Sk5TA9sYmBxI12yIlkiM1j+MS+fQX/4TX9VCiH6Rw/aIn+TmFLCwsMDw8zJUrl+jq6mJ+e5fkx8/4+Ld/or+xn96abvyvBVD4tJSJoXle5efhcfU6pWV1RCVk8dGnV+jvn+NVYQ0PQ+LIzqqi6MVrfjh/g8iwGAoLSul4O0xL1xSTS3Jun7/H3YtejPQM0fi6jssXz9PV1U5WTjbXPW4TFuhDSd4L/tNf/CXPnxQyNTiP51VPIgIf0NvRzPaRiKs3f+DKxU/ISA6gpuwJddUFSBWHGM5siLWnLG6K2Nk/5Is/fca92x6kxD8kJjSaaxduUlVZy+LiIo1NtXz9zSeMjPYSFx/F7du3mZ9boq2tjavXvudZbgqjs6OIFBqOjT8xtbFLz/QkVy98S2xsLAbbGVtSNdsyNWu7uzQ2VfHNF7/hceYjhseHqGtq5PK1q1TWVNPV28E//uq/E58cxuK2jl2JkT3xMcsbK/bsvFrJ6v4BHe9GSUqM5llWGnHx4cTEhtPc3MzQ4DjFJXV88+0tEqPTCA9NoLd7DMmxiV2xnl25hfzqNr687su9IB/mVtfY2Jewsr1Lbmk+1+5ep6Gti619HRKVhCPVFmLNCiLlCgfHu0hVdh7Ii9JcLv8QQF52Lfn5teTkVxKRmMLM1irTO8v4xT8g4fFDbnjd5JbPbcprK1jaWuf63Tucv3qZmOREqpsbuOPrxbOCbAorirnhdYfvLl0i+0UpscmZhMeE0tnbTkFpPmFRIfg/8OWrc19Q8rKIjZ01vr/wKV998yHpmQ+Jignhu3NfU1payujoKEFBIQSFhhASEcYvfvlPRMXFMLe0gERxxMGhBrHERENLK//rg3/musd9nmQWERmTwf/zd7+ioLiO+eV9mrs7+eu//1t8/H3Jz8/n22+/xdP7PjNLK4zMzuEbFEhUfCw3797h8s3rvG5q4Fnec7z87jM4OszzgkIuXrtOYkoarV3d3L7nTXb+C15W13D3vi/xDx9w7cYPBAYGMjY6TUd7D+fOncPX7w4xcQF88MF/Jj09hqmpUVQqrSNqcUR982tCIv1oaqrjYP+I1SUR0+MH5KTX8s2nt3lT08/BhpKGhmZu3rzJxx9/TFx8NPUNVaSkxeJx5wKpj6MJ973IVx/+gubKV4g291CIVRwciNncXCciMpjvLtyipr6H4rJOSl72MTS6z9yyhMs3vIlPeczi2jT1La+44fkdQRG3uHD9YyLi7vG6uYieoSay0h4S6ONBYnQgt659S3xMEMODXUxPjpCcmMD1m9+R8DCUmtoS+vrbueftQXZ2Jnv724hEIsTHYg6ODlGoNUiPVYjEcta39jg4lLK2uUNFWSW/+eWHdLUOsLVyRHNdF1GhcUSEhvGrD37ByMQSMpWOA+kBKsMRu0cLKDU7yJU7yOS77O8d8bK8iuCgcDLSs/nVrz+iorqR1c0DDsQqil/kERzgQ8aTBJIfhpGWEk1FeSGDvX08efSYyHBvYqLuk/U0npbmV+xtL7MwM8P9u37EhD0kOCiMzIwspqenmZwcJyo6lMfpD3mUGk13bxPPCpLIKUpjdnUC0bEIkUzC1p6EpzllXLziQ3ZeKb1D43T1DeLhdRcvPy/WdpdY2Z4lLSuBuKQHJDwK43FmIg3N1ewf7jIwNER4ZCR37t4jPeMRdfU1bG1t0d/fT2ZmJqGhwaSkxvPDxa+ISPBgVzzLysYcB0eHSI9VKNQ69g5FSBVitjb2uePhTXlZNcOjUxxK5eQVFXDb24uqhjpWDiTUvukkLuYR6UmZZKVl09f7jpnlVcobGygsL+JZXhZZebk8y3tOZk4us0trdPW9o6a+ha7+XvpG3tHa3UXZ6ypSsjJ5mPmYnvFhDjUKOgfekZaVQ1r2U3LLiimsKKeu7Q3bYgmlNXVkvnhGbEoc+eV5TC6OMTb7jur6MlLS43j6PJln2Wm8fFXM4uIiU1NT5OZmU99QyZ5oEbVuF6X6EJXGAbZVqFHIdWxuiPjVP33ILz/4HdGJMQxPjvDoSRrffH+OkakJdkT7VNc3EJ/8iKe5z2jv6WBuZZ751QXq3tSzuLHExNwk5dUvedVUzaZkl9LaKopqKphcWWZHJufYYKZndIqP/vAVBYWVLK7s8m5sjifP8ohOTKWh7S0r2wcUN9aQ9bKI2IxU6rs7mNtaY1t6xJ/OfcOdgPt0To8QEBOK172bPE2N52F4IJ1NtSzOzbC4uEhJaT4NjdUcHu0gluyj0cpRa47R6uxRD51pD73pEJNZgU6vQq6Qsbg0y6XL3/H1N3/kxq1vaet4zfrGAm2drVz3uMX//OAXhMWEM7syy+a2gZLyFm55+tP6thP/UH8iEyJoaKtHaVAhVWpQaE2MTs5z7dY9nuYUUdvUysVrV0jNTGd1f5Mvvv+KiMQIuga7+PLcl2TlPmdyeoGhd1MU5uUzPjzI0/QkAv096Gx/jfL4AItBi1widVaTCqBTQag4EYQKN0u8yTF4C0PaT2c/OheaBE6Aez2n2bFSLjDNhFV2AeZo0OmxmU+wV4nq0Wn0Dlu/fSA1G13VqDaLFaVc4XwuocLR3tBhb+kQgItGndHJrhBWqA2OGMqp7QSLY6jUO4QKo3Ol3wXm1GsMaJT259C7rYzrHYOn1WRGp9H8mTAhDO0CW0P4LuzOtLA6HChWk1CnamdTCIBIe4zFXlkq1KiajUbn92KDTs+Z7YRjqQyjxuBs/TiznGLRmx1VtPb7sxNHfESI0JhcFa96rc4uUuhNnGkMGMVyftQYUR9K+dFsQy6WcqIxYTzWYFUZ0EmUWNVGzvRWTvUWNBKlnbnh1qohgE+d3+FNdkiqycHcOLGc8uPJjy54qaOBw6DTO/kW7m0cAr/D5BC0Tq2nqORqzmxnGLT2gguBCXJm+wmT3sJPp2fOelInL0OIbTiuUQGgadDqnLOLWqlyChlnJ6dOcKbAWBGaX5yAVcc1L2xX4EoIznP7Oda6cVp0ThFEEKxkEqkzMuIeiVIrlfb9NlsxGs38H/x//8KJ2YBRq8Ks12AxaDFqVU5HhBB3cA3P79/ehx+anYOzwBzQadTOlXF704GBsxOr010gRBoE/oFgwRdAmO6Voy42glsrhNWM2Wx03luMBqxGAzajkTOz698K2xMs/UIUwH0F3tUYYXEKJK5j1Dv/LogNrkHe3c4vsCNc4oJ7dMM9xiKs+LtHUtyf091J4u7EcIE4XXENAej5/qBtcO6bEBkR2BbuPA1398Wf8xqM7zE5BCFEEDUERc5sdCl0wofJqe3EmacT7gUFUrDFCcKFcP7cz5FRr8VoUDtdNidWFwTn1GZzCgWnDhiMAKI5sQrK9c8bXVyuGUHwEtwSgiosfCALGTO7OGD/wBUECnv0w+LIFL4P/xREEcHFInBD3KtiBdeL8Dh3h4wgpAjQU0GQOrGanAKNyaBzik5WowNyZLZXkR0c7CGRHDI2NYZvoC/FT58Scd+X7z/7isjgEJ6m5xAXm0JEVDK1dZ28SE3B+/IVwn0D+fR3H3P1sgf9vZN0905x/oIXzwPD+foXv6W6pIa1zSM6+0fw9/fnge9dEh94c+2rb2msqmd7U4xUfcau1Mjq9pFd+PjwNxQ1d1HdM0zzyBSrUiVrIjGDoxN8/OHHVJWUMzc4QkbcY6585cH0u22qynvwvRfL3r6SxdUNKvJr8b4TSmv7GFWN/YQnPKXydQd1Va343w4g92UJMwtbRIWkEnQ3lMvf/EB0eCQt7UOs7ZiITXxMypNnLK6sMTkzzY0bN2hoaKCkpIQ/ffwnHoQlEROfyTff3qKmpoupiVU++eOXREREsLGxgVRtpqKqDj8vb7788DfcufwtyYkhiKTrrB0sMb19hMxooW9oEM87N7hw8TuKykoprKqloW+MkWUVy/saWrq7+eHy1zzLfsSDsAeUVzayL7awt7fHV199RULSQ6YW5lBZjBxr9Ext7FLfPcwXX31HcEgEMrmaY4UcuVLB6sYKw2NDeNy9TklJCbMz8+Rkv+DmDS+G+sbYXNgg5K4PzxNTGVuWsbp/xObWElaTAq1SjUZtZnlHxMuWN9zwvI3fg5v4BV8gMuI+Na+a6OmcIyIihfziQhqb+/HxiyT1SS6bOyL2xUf0vesnINSfiLgwuvqmWdvWID7+kX2Jlrbebm563yQjN4fFjX3EBgUyi5wV0So7kkNEMi1ylZkj2SHJqaF8/fV5QiIf8iA2g+TnlRQ2vGV674DJzRUC44J4WVxDTPQjrl725FVlM4NjC9wLjuZBfBqDs2uMrq0SlpKAX+QDHmUkc+3aJW5cvkJGYga+1/0or2xndGqdzJxiUjOf8/R5Mb/56GtiE58zNnnAXa+bxMclMTm9Re/QPF9fusbL5kYmNrbIKKkiv7yQl7U1+AQHkvosk+HpGaRqHfsyOVsiMVX1bXzwm8/w8IokNrGIkLBcfv/RbULDX7C0YqSrZ45zP3iRW1BN37s5EpJzuOcbz/ikmInJY55l51FU8pLY+GRu3PLiTWs3vX1jnDt/jZLS10RGxHDb4y6Pkh9TVFhKQMAD3nb10tszyIv8IrKyiomNySA4KI2BvnUKXrzhT59epKCwjOm5Wb4/9xE5WbGMj7YjEe0iP1Qi2ZdRkPuU2Oh79Pa9ZXNrlcPDQ5aWlmhuaicqIpmCvFrmZw6oa6zjkz99RXpGEd1v56mre8eFC97k5r1kfHKOopIs7npdp6GxloODAzY3d9lY30F8JCMxIYlff/A7vDyD8A2I51FGOW+6p2jvG+Oax208791haHCCtNSn+Pk+oLdnkPq6Jm7dukVsbCytrc3cvHqb1KQ0JsfGqX9di9cdTypKqxjpn8TnTjAh4SE0NjcxMjbG2MQMPveDKSh8xcLiJnv7MmTiPTvoUqZCojKjMp4hksrY3lmj9U0V0SEhhPhHMNg3w+ryHoGBgVQUFZL36BlBlwMYmZhnbmmLvQMlx3IzxzI9Wo290nBnZ4emutec/+ZbMlKy6W4f5epFXwryatnbVrKxJiYmNpLLl6/xIq+Chtp+blwNIjU5l9Y33Vz44TKeHvfIepZLRsYz3nS+ZUssp2VgAp/IVJ4UN/DAK5Jr391lqHOWhal9PvnoB3z9Y6ht6mJwfIbwkCAio0JZXF9gR7LP2v4OOwcyaqra+eifvyXyXhQhnqEkhafywDeK11WtjE+sUPqqkbu+YZRU1NHY1oG3vx9JqYlsbW2Rn1vKo/jnZDx6xcXvPYkKT2VibJWaqnZu3fDnRV4V5SWNXPrhLklJD9jcnGNlZQG5XM6RVMGxWodYqUSskjM4PEtgcBxFxfUszu2zv6tgdGQKb29vnqQn0zcwTk52MUG+EWQ9ecGda76UFdaxvXlMaNgjPvvyHP4Poqhu6MAnOJqkxzlMz62QlZVDUEAgg9NrjC9sEZ/yjITkTMJCY/n6q+8pLSijrbGN27f8iIx6SHpuPt/evM5Fby8qWtt4OzrFg5hkgsJi8Q4I44qHN8WvXrOzLyI0NJzL57/gcXwoCRHx/PaD3zA6OMLq6ir37t0jLjGBpfVVjtUqzCf2BiiJSs+x/keOlGf0vVvl23NexMc/59YdLwoKCujsasfjlhftbycoeNXCzaAHBKZEERx1n5CoAJrbm2ntaCc8PJrCwhJqa2uJjY0l/1ka73rbSYgJo6Awl+mZSSSKY3Q2M+Pzs1z89g4ZT4oYn1pDojbxpqefm94+vKyuZHx8HB9/PwIeBBEeHcflG540tvYytbDDNxc9CQhLZmRNSkTSc/7b3/wzCaGP8Llyj0tfnqe9sZnFuXmiHtzlcVI08iMJGrkWtUpvh14ajzHapBzK1tg/2sT24xlHMhX7YgXDU9O8rKugrLaYm5cv0N3ZwebmNq1dfbxu6sDbP5So2CQmpudZFUuJefycmz7xjMwc86puiKiH6eSU5rGnWGNDpuVQZ6Gl/x0BEdFUvH7DysoRSfH53LwSTvGrai5e86Ss4g2jk9ukPC4hJCKN3qFZZha3GBhfZV9qIKegHG+/QKZmZxytJkasljOMJj0Go+69CleDwYDZZMXgsOlbHYOisJptdUQz7LWT1vc4BBaHPV94nHPwNtsdAwad0eGccEEwBeaAUW9fQbearOgcwoXRaEavM2IwmNDr7fdGgxmTyYJWo7e3IuhN6HQGTEaL/e9GMwaD/XdCjaUgaBgd7g2jzoRe4/q7q1XCtW92d4Ud8CkwL4TogkFnRK8xOJkZNovFKQQIUWhhAVMQb6xm16Kce12ryz3sahQRHMYWh7PEpHfUmDqAoScOx4X+4JifNGb+VW/jX40nGBVa9HINJ0ab01lhddxbDHbgpsVgwagxYNQa0as1mDQ6dHIlVo2enwwWbEotNrkG3YEUq9KAVqzgR70Vq8aEUaXDqNZzZjlFq9A499fdZWDQ6e1DvzOm46qYFRwqws3qqKS1OJgVFkfkx+S4FtzjPmcOJor7zeKokzXq7D/b3TEnrpiJydUi6OSMOAQ39985a3QNRicPRIicu7NRBPFJENrcXTRO944bn8Ko0ztFCeFvpw7miz0SYkavMWIx2jBoTeg1Rkx6Czq1AaPOjEmrwWow/LlQYdKp0ankTrHCvpKtR4BI/u+ECvdaTRfQ0DVgC/WSZyc25+DoAiea37v/eVWnqyFB4xQIBMHg1GbFZrNgsZic91azCavJiNVgFyvc4ZFnJzbnMQggTpfjwogLmGkfJk9tFn46O3EKAHb4pGswta+465wDthCvcB+2fy5UuAs0QkWl4PQ4O7H9bIg2OkGTrnYLs1N4sZ8TF1RTp1H92Wvy544JnfM5hZ/dhQqX08IVVfi5UCFcE/bh+n3bkxMEYzRxdnLys+oig/NDSbhw3+dBmJ3HIrwORr3KESHROYUKOy3ZxtnJ6Z8JFac2m/2/naKFyzUjnHOXa8a9DsjVzSwAgwQuhF1kO3Gqk/bjE4QK90iLEa1a+d7rJQBX3Xkl7vDV92tnXe8Lu7PGLmCYjDrn+03YH6vZiEGvwWzUYdCpMRg0mEw6DAYNSpWM4fEhwqJCSYl/SEl+Ad6ed7l9+x4d7X2EhCdw624gheX13Pf0IsD7PjlPs7jtcZeLF67R2NTB0souoRGJfPE/fsGd7y4y0P2O1S0RD9Oz+P7SRTIeJ1GUlcrlb7+kqa6WrZ195HorErWBpfVV4mMjuPL9F/RPL7AsEiPSG5CaTSgsJobGR7lw4QIFefl0NFUT+SCQ29c8aH/TS3lpLR/+4TNSM9Np7Wkj9eFDAgIC6Ojr53V7F7f9g3k3McOrl5WEBgaRXphF/+gYTY0dtDe3k5acQExsODkFxQxNbxAYFkNqRhYzi0t09fXw6eef0dbaQWtLFwH+YWRkl9HSMUpFdSej4+ssLu1zzyuQh4mPmJ6eZm1fSv/wOK2trdS8LCH1YRS//f0/Mrcyhe5Mz57KyIFCzeLKMp99/kciIh8wMTPN6r6ITZmaPZWBPYWa+bUV/IP8+eSTT0h5/ISu3mFUhp+Ympri3LlzFJYUIFMfs38sYWPvALHOTM/4Ap9+/gkx8VH0DfawsDzL/NIUEzNDjE0P4OPvQWRMNO9GJ6ioqefrcxcZGhxhZOgd0cGBBN31YGJpl9mVJXb2lpBLtjgxGZGKVWzsialubeWa513CYoP55tyH/P7DX5GXW0Z7yxh3fUJ4mv+cuqY3XL99h+iEePqG+xmZGsbT9xahMQE0tFXSPzrM5oGEzX0Z+zIx2UWZnL/+Fc1dLYiVOnYk+yxuLbAj2UZjMSFTm5EqjazvrpPwOIS7vj68edvL2OImu0orW3Ijc9sHVLc28YevPiE6OprA4CAuXb9KZX09jV2d3PC9z9PSYkR6HQt7+2SVlnA32J8vvv+OqPhYUlOe8PVXF7h03oPy2noaOzrwCvQjICKUmEcP+ejzL0hKz2JtV8pNz6sEh0fS3PaO1u5xvrx4hYySfF61tuERHIVP0APu3Pfjy/M/kJj2hKGJSY4UStZ299g5OqKy8RW3fG5TXFHJ8OQS78ZXefLsJRev+VNV10vtm24+/+4S1U0tjM3PE5n4EL/QSFrevqO8pg3/kGAeRIbj9yCEW173mZhdpn94muiEJ9wPiMbLJ4DCkleEhMfg7RtEaEQsY5NzvKqq4663P7EJ0UTFxuDnH0pPzzhNTT14+wTwuq6OpdU50jOSKX+Vy+h4DyKRCIlYxcb6Hrl5T/ELvEJXTy1i2QYLS2PMzI6xu7vF06dPCQh4QEP9G3oG2/j1739J2atKpmdXGXo3w2dffEd27nPGp0epqinlu3NfUlpayurqKru7+4hEIvb390lKisfrtjf9vWN0vJ1gdHqH1V0l+1IN/g9CuB9wn/HReUJDIklMTER0uMfc/DTx8fGEh0dRVlqFx+1rFJfmIZPv0T/Qxl2va7x8VUR3dzcXLlwgJzeX5bVVNrY2mZqZx+OOF0+znjM+OcP2zj6HonWO5WLWt3fY3JewL1GxuSuiu7ub4EAfAn1u865vgOWlDUpLy/nhwteER/oRExbCf/vLv6W+uYfRyUX2REfsHuwjlR5xfHzMoUjM/t4RGelP+ejDT4mNTuFh/FOuXLxHQGAMU7Or7IlkJCbG43nHi8nxZYYHl/C/H0dIcCJzs2skJ6Vy7vNz+Nz2ISUhhTcNLayv7TLQN0l8fBZh4elEBoVx6duL9HUOMtg/TmBAGOWV1Syur9LR30V8bCTR0WHMLs2wcbDJkfKY9a0DnmUU8eGvvyYhIpbsx0/5m//8X0mMTWR0ZBzxkZSomFgio2MZGBtiaXOBiPggAkI9edvTRFNTPQUvSsnPfcnvfvcREeFRDA0O8/RpNjHR8Wxv7TE0NEJ4eBThkT6sb8xydLSPwWBAKlchVag4kIo5kIoZmZjnfkA4hSU1SGUGFuc3aG3t4OLFHygsymVweIqBvnFysorJe1bCN59dpKighpUlEaFhyQQERTA1t8bg+AJ9I/PEJmdS9qqW3OcFxMXEMrG0zfjCFuU1byivbORxeg6ffvIV+XnFDPUN87d/9wHFL2vZlhzzdnwcn4gIqlvaGRibo6m1n9T0HLLyS/nh2h2aO/tYXN3g/n0/0lPiORat09c7zC/+4Z/p6R5kY2Obc+fOkZCQ4GjEUKMxKNCa9RhOzxBrzKztK2juGObqDT8yn5YQHRJHiF8AGcmp+NzyZXZsi1el7Vy+7kVW0QvqW17z/ZXveZyZQXfvAKEhUaQ8ekJ+fiG3bt0iLTGeuspXBPr60N7e7nAJyZBpNJS/fs3F89doqG9leHyGTZGY7uFRbt7zJi3zGc9ycrlw5RrxSSlk5RXx9fmrpGcX09k/xfkrPgRFpDK+ISUwKo1z5zyYHVliun+Sbz/+kubaenZ2drh3+wciHviytbqOSWfFaLBxeHjI1NQY7Z0N9PQ1s7I6h9Zo4FCiRCRRsXlwyMDYCM1vm4kMDeBlWRHHx8fsHoppbO8iKiGJpNQ0ZhfmWdg84nlJLbfuRbC2raT+TR+xD1PILy5Cpj5CpLGyJVXzpmeQ76/doryynpHRRcIeJBMZls7bgRGu3vImKe0578ZXSM8qwcsvjP6RCbYODjEZzsjJesH/+p//QF1dHVtbW47mFSsyqQq1WuGsj7Varc6KW5PJilGAWzqGQYtjUBYGevcqUSG+YHIM8nqHw8FiEiombc4h9MR6il4rDKn2fysIB4JoYdAa0GsMTqHCZLI4RQm93tEaozWg0xmc/y2IE0aj2X5zCAxGnclNrDA4wYxCHEEYim1mG1q1DpvlxBlRMGgNToeGwFowG8xOwcW+Sm5wOk7ch16hElRYXRcYBAIXQVjUNOpdc4Qw0LtqSV37KsRkhO/eeo0e2cY++iMFWH7iRGNCfSTnzGTjxGDFqrdgM1ox680up4XBgkGtR6vUYDFY0Ks0/Gix8ZPFhlWjRyeRYz5Wc6o2YFNoOdWaMR5rMCl0qCUKTgwWDCodVoMFnUrnOiaHUGFzzCDubSDurA53XojJwSixc+isDnio1Xl8Oo2L2eCsDv2ZUGEXcezXkE6tdwlODiCpsLAqvAZ2IUngQNhFFL1W6xQUhAi7cyZy23ehQUYQGQSXy88ZfSeO35ndrgXh+hCeRylXYDIY0ChVDjCnzdkUYtDqXDWmeh1mnfbPhQqrUYtercCs19h/r9c5h+2fixTCTRim3WsiBU6EMLQJNaECC+DsxOoWgTC5CRDvuwgEZoBr6HZBFa1mI1abGbPF7d5kdDgqDJyYhH2xP7deq3G6OtwrKoUXbjg6AAAgAElEQVSVbfdjEJ5bEA+E2kq72OESVYToiTt0U3BpuBwSLqHix1Ob89jfd264oI/ufArXdlwNFYKjwQ7PdK3Au1d1upwiLmCku2vCXcB431FhH55dkRQLQoWpcO7c20UE4UCAs7hqj+x2IgEaJNy/Vw1kcG3HPaohHJPNYsJk1GCz2C1O9nPiejPYHFEMd6HizHZirwt1VIb+eGpzilo/nZ04XyfXsb5PRRZsYsJzWEwGjAat8zGC0miznNgV0J8xN9xFOjuw9P33h7vL5ee8EfcKU2ejjOODQmgdEfbXlYVUYTZq0BtUmMxa1BoZeoOShZUZXlaVUFpaTktbJ3e87lP8soa23nekPCugqLqZscVtMrKek5CcSnZeAdFxiSQ8fMTC0ioqjZ6W1g6+/+PHRPoHMzO9wOzyBp2Dw4RGRxIYdJ9n6ck8SoqkuCQXvdXAzMoiBzIxSpWE/OcpxId7sb67zaFCxsL2OmKdColewYZom8i4CKKiw4iJ8SMk1IeQkCDmFheob37Dw8epRD6M4t6Du0TFBNDY+po10RbF9dU8zs9jcGqS2sYGEhISyK16QcdgH4nJqURHRxMS6kva0yQautpZOVDgFx7Fw4xM1g92mVycIzA8lK6+Ido6B0h7ks+9oGhu3QvB834UQ2Or1DX3Ehb1kCvXPZDIZUytbvIgKpYbN24Q6OdPbHQE9+7doW90ALlFy/z2PgqjkYnpKULDAsjOyWBxZZldqQyV7UdEmgPEGgmr25sMjUxw9bon8YlpbO4esrZzwNzcHJcvX+S2lwd5xXnsig+RKNUcKLQMz65xy/M65374muAwP8KiAgmN9KP+TQUDw538+vf/QFR8IuXVtdS3deDp54/nfW9iYsP49T//d0oKHtPc0UV9czXl5Zm0NpZi0WlQHevY25cyvbRM09sBMvJyuOfvRVxiAjWvWxiZWCY5IxvvkEASkpPw8PKgrKqMuZUZQqIDuXD9Gzx9r/EsP4X41HgGRodZ2drhQHpI2esCwuL9qW6sQarUcayUUVyeT3N7PUfHMrSmn5CqTUyvzZFZlExcegKdI4OsHh5ypDUjUpmYX98jPSuXmIQ48osLyXyeTXBUOHXtLSztbeEbHUbkk2Q25GIOlGpa+vrwCw/n2t27lFTX0NDWxd/8jw+46xvGwNQYr9sbueR5lbCkSF5UFvPN1Ys8fPqEuc0tLnlcICIhkcGJFRq63vH7r7+h5m0rtb09/OqL76iq66CmvoPPv7lIUlomY9NzqIx6dg4POJCKqWzK5w9f/orH2ak0d7TR1NaF/4MoouJTmV/Zpq69m19/+hmN3R0sbG8Qk5qMV3AArf09PHz6hDv+9yipqSQ58wnewSF09I+wtHVE0asm/sP/9fdcv+PD8OQ8Nz198Q+JoqCsivbuISLikgmOiKO9u4GouFB8fO/TPzBMVXUD/oHBlFeUMT03RlziQ+IexjE+PcqRVMLBoYLN7UPKKooJifKktbOc7f0pIqK9uXbjW+rqX5L8KI4bN6/S9baDnr5Gbtz6gabmehYWlhgcGObevXukZ6TS09tKWXkJly5doqGhgdVVe5ZfKj1kcXmKxKRwwkPCGR+bYWJqheV1MUfHRobGZ7nl5UlkXBQLc9sEB4cTGhbI2EQPA0Pt3L9/n2eZBfR0zRIY4s3zgnQWVkeprH2Bp88VyqsK6BnoxMfPm4zM52xt7yORHTO/tMh9P18KigpZWF5iZGyM8akeRIcbyBRytg+OWF7fZXRilsjIaLy8vCgrekZXRysT49O8rKzgjs91CsqzuOV5jb/4i78gISmH6flVBkb6mF1+x7Fyi72DdcRHMpYXd/G6G8DN697k5b8k70UFMQlpfH3+Es2dnUwuzhEVH8eDiEi6ekeYmtvm4hVvYhLS6eodpqt3gMKcYp5nPOfOtds8iktmtH+U3IxC/O+GU/6igdSHiQTc92VoYJCJ8Slu375N/ZsGFjcXOJDvEhb2gITEGAZH+zk8tkNg90QSsp8Vce2yN01NTUxNTfHkyRNiY2N5/fo1a8srxMXEkPYohfaeFjb2Fsl8/pCQqHsMDLUQGuZPSkoKDxNTuHPnDr6+voyNjVFYWEh4eDgzMzO8e/eOqKgofHxvcSDaZHpmnIWFBTun4liKUqdBplIwNDbFDU9v0tKzWVrZYnl1g8rKSq5fv0z/4Fv6hsZ5mPSEAP9wMtNy+cNvvyD7WTGLi3uEhCeT9iSH/ncz7Byq6R9dpLC8nu8v3iIxIYUXuS+YXdujtKYZv5AYouJTCA6N5Z/+8bc8zczlZXkNn393jfLXLcxv7pFRUMSl2540tnVT9qqByPBHXLp2h5DIBM5f8SA5PYfBsUmuX79JVmYamysztHeN8N35G/T0jjI7s4ifnx8PkxLY3lxBdLDJgXgTtdHuHlGYLIwtrDI+t8ZX312ioamDyf45vK7d5e/+7//C5S8vM9I1T1zYM7787DIJyalExseSmJLMm/a3bG4fkZNVxJVLHsTFJvEo+TGJMXGEBAQREhjE5uYmUskxYpmco2Ml7d19hIQEU1VVxdbeLrviQ8pqXnMvMJiXNXXUNrbym999QkBwJFFxKXj5hlFZ20HL2zG+vehFcnoxM9sybvtG4B8Qw/riLvOj83zxh88oLSxieXmZB0GehAT5IDuSYDRY2d0Rs7a6TVnZKz788EMiooJobKy1r/JbfkIkVrF3JEN0LGVwYpTrV85TWVWGUqNEopSztruNX3Agd73vMTc3xfL6MYmPcgmLSqa9q4/GN82EhYVRXl6OyWRiR6rhUGWkob0HL/8gsvOKGJ9YwPteMNevepNTUM4X317iVc0bxqZXSHv6nNCYWPpHh9nY3yTvWTZxERGUFxcwMTaEWHyAWCxGqzGgVhlRKGTo9BoMBoO93tXhrLBYTjCbrBh1dg6EvfZTGCptTpeB4DCwD9NWdGrde0wC4TFWk9U+TGr0mA0WtGqdE7AocCI0Kq0bG8KEQWsXIDQaHSaTvbLXaDTbHRRaA0aDGZ3O4BQnBMFCECoMersTwTnM6s124KYArnRELQxaoyuioLcPzQat0eGa0KN3gDkFoUOn0TudAM5WEpPJySYQbkKzhBAzEDgHzu+0DuaB1eGCFppV3o9qWJ2REMGhcmI9df4s3Rbxk8GG+vAYTv8Vs9qARWtCJ9dwZjrh1GSzuyl0ZsfNhEGltzsrdCbMGj0mjQ6DUoNZreNUb8Ki0mI8VmE6VmE41mBVGzAqdKgkCk5NNjsTQ29Cr9Y7h3D3NhGB/yEcg8B5cLEZXDe7C8LggJjanA4Xq8lqd7yYTM5KWqEa9OeOCo1S64iG2F09NsuJo/LWhlHvEieE9hZ3SKazOlcAoDr2SxCNhP0UuBFORoXjtRQaRrQqtUvUeI+BYo+JCFEbnQO8qVWpHQvCakwGHQd7O073uH2e1WDUazHpdViM/xtHhVmvQaOQYdSq7FDM95gG7gBJ102AVAqr+EJ9pHt9plGvdcAL9U5Xg06jem+QdFWNuqIQ7o0adg6BKx5xYrVgsZowmQzOe7NBj9UhUvxosTiHQiFO8vOaT0EgEPgH9tVzVyTDYjLyLz+eOZ0hgmvCDpIUVrdNTi7Ez5kZfx79cFWrCq4J95YPe42mDVc7xfsRDb1W4xRAXOfdPixrVEqn8CK4B96vH3WJFe6ODnehQhCC3Id54ZiFgfrsxOZ0ArgoxEa3N6uru9fiBhkS+pCdcRGDXTwSti1cG8Lz2o9by4nNXoX746kNm8XqfHMYHfGS9x0VJ84PDns/sODSsJ8voe1EuOZOrTanUukC2tj31Z6XskNHBRXxxGpzCBr2/zG5RC+T8zoVnsudPyKcX+GaEZpVBF6H6/wafnb9WN7LrQkfhjqN1gHAUXJi02M0qTGZNVhsOiTSfZRaGUtrc4iOlQyMTTK/vs3g5By7MjX9k4ss7ErYV5non5rjZUMz3cOj7IglzC4v0tbZwdTUOHX1Nfjc8SDzSToSiYx9yTFilYah8VGGx4Y5EG2ztDLOyuYcUvURu+It5NojJLINVhb6WZvrRqESIT3eRWmQsiXZZHptGo1Nw9TCBJNz46xuzjEw0sO78XeMz05zpFDQ0tNF//gIowsTyDT7rOwsItbJGV9dYe1IxsbhMaNTiwyNTrMhPeTYaOJN5wDtb/voHuhm+3CH2bUt9hU2Vg9ELO7sMLW6yPzmGis7m6zviljfFjM6sUJ9Zy9jCxt0DkwyNLHC0sYhSxv7jM8ssLm3xxmwdXjIyMQk9U2NdPf2sHOwj0ynZlt2hPbEhlStRKVTUlD4nJHRAXZFO8h1amQ6HZqTbaTabZR6FaMT8/T2TzExvcKO6Ai9xYzBYKDrbQddvR1Mzk2wsbfFkULB+v4R43NrvBsZp/FNM3kFL6hrfE3/UC+DwwPMzs/xqrKKprZOhqdmmVlbp7qlmeKal0wujlLXUEzH2woUGjkTU71UVT6lqa4QhfiQg+1DJGI5cpWSfYUew9m/sbF7SHF5FTMLq8ytbDA8O8+zkiLKq6p4XvCCjd1t1rY3aelsJzs/h6e5T3n8NI1H6Uksrq2i1luQKlWUVZWQ9eIp8yvraHT/xtBQP94+HnR0NbN/dMiBWM2OWMGBSkxNZzmxmdHsKHZZOdjiSKVGJFOhNZww0D9KYEAICSnpxCSlUVL1mvrOLhZ3d8kuL6X2bRsHOiXbRxImF5dp7Owit+wlveNTzG3tEZ2aSWbhS9YO95hcXSQ0MZbo1CRSnz8jICqKF5WVbByJCY4NpKKxgfGFLdqHpvjB05OyN3U0DQ5wySeQ9MxSUp+8ICI6hbzCcibn5hDLZewe7SBRiqhqzCMs7j7+Id7EJMYTnZBEwINI3rT3snd4TOfQJFc8fel6N86BUk1GQT6xjx8xs7FCQdVLEjIekVNWRPyTFKJTUmnpfcfU8i59o0v4BCdQ39pNz7tJHmU8xy8kmtbuIWZXtimurOPbSzdIf5ZMaGQQqY/TGJuYpq29l/CIBDrf9rOwtEpASCxZ+QW8Hfz/2XqzJ8nO+0xPf4kddoQjfOULTzhiHHZMhBxSzMgaeWRtHErkWKS4gSCJhaAAQiBAkQAaJEGQbBJNgiB2gNj3BtDd6H2t7uraK/ezb9929sys6iZAPb44eTKzIV2c6KWyTp2tsur3fu/7vMfo2jZ+kmMHkqdffIY7vvNVnnz6Z9jeFh+eeIv/73N/w5dv+hx//ud/yq8f/xUrKyu89fbL/MVf/BkvvfQS1sjl4oXLPPzwT7jpppu49957ueWWW/jCF77AK6+8xu7uLnEcEycOVzdO86NH/okDBw7gOA7WyMd2Yta3+ly8ss7nvvxFvnX3t7l8qQGA/t1n/opv3/NV7n/wTu6//366OwEXz9r86olD3HbnN/jhTx/gjru/wSM//wEnzn7IqXNnuO1bd/CLR3/DyuV1pFYcPX6Eb9z+VR574lFW1y/xy8cf5dBjD3F59SROMMKPQnpDm18cepw/+U//mU/9zaf5m7/6L3zqU3/LB++d5vLqFjuDXV559xXufegB/ujP/pITpzY5de4STzz3KAceuYP17aN4QYfBwOa9d8/xp//50xz8+VNsd1xOnLnElc1tPv/VL3PgZz/kxMop7j1wP1+74w6OnD7P86++y213fY/7HvwJF9d3uOu73+cfv/M97vneA9x5z7089KOHOXvmAgcf+SV/8/98lp8eeIwf/OAH3HLL7Zw+dZ4Tx89y08238swLz9OzB5xdOc2BA/fz/e/fx/FTRxsmxKDL6voGTz/5Il/76j/yxuEPOLeyypWrm9z0la9z1533cPS9Dznz4Vm++N++yDduu5Wf/PzHfO6Ln+VXv/k5R44f5jOf/Vvuu+8+fvTDn/CFL3yBm2++mXPnzvHMM89wxx13cOjQIQ4dOsTNN9/Mbd/8GidOHuHo0ff48U9/zMi26fR789rdzV6fL9z8NT7/lZs4+MtHeeyJ33DTzV/l7rvv5Ny5U7z/4Wn+z//wR9z5j/fym8ef56Yv386vDj3L2fMb3PLNe7n19rs5fX4NX9ScX+3xylsf8r/9+z/k85/7MiePnWTHCrnrnw/w15/9Ar959mVeeeM9/ubTn+PHP/klJ0+v8OXb7+G+Hx7ksedf4gc/+wVf+fptPPHUb/nRDx7lrn+8n5defZvfvvoOX/76t3j6pTfZHbl87otf4uDBnxCHNsdOrfPnf/153jx8gjPnLvOtb32LXz12iPNnj/P6K89y4uxhAuVgxQ7DJCAuSy6srfPdBx7kyWeeZnPD47VX3uV//B/+J277+p2c+nCTMye6/MOX7uSRR3/D5fVNDh89ybETF/GDnOeffZP//r/7n7nzW9/hxPEz/Ozhg/yv/8u/48EHf8hgYOM6ISIxKFPw/tET/Mn//Yfc/8B3OPTYL3jquWe5/a67uPM73+XQE8/y4uvv8aWv3MZrbx7hzIUNDj3+W556/m0urY34q7+7idvvfohzGwNuvet7fOFLt3Lh/FXOn7zIZz71GV544QVOnjzJn/7n/4tv330Htm3jOhEyKZCiIPAF585e5NLKWZQSKJVS5lOiJMMLJSPP58CPf8TXbv48zz3/BE7oYEc+u8M+D//sx3zqv/4F3f4GFy+NePmVD/iHL36Zdw+/yVPPPMaDB77H888/jwgVUVriy5Sjp8/xw58c5OChxzj02BP8w+e/zFNPPsfVrRF33P09Pvv5m3jpjbe55c47uO/A9zhz+QwfnjvG7Td9iS//t7/lmcd/wZkT77G7fRWlFGVRk8QpZZnNhYq2+SPPmxhFNmMKtAP6pG5WqvfG+03F5GxYn9bThiPQxjn+lZOhjVs0g39r7W/aOZpIRqpSVKIo84pMZ/PXpyZHSk1Z1Aihmsx+XmFMRlWNG1eFaY63FSzKoibPSozJ5i6IMm8Bmfn867fuiFRn83aJavb1x+UYo9KZmDGen2/rakhVyqRqfh9vHRDtank1i3aMq3ruBmhX3udzwSza0a70t6yGVsCYjicNNHN2XauZQFGkBW2N6biasJePKUTKR+Nr6ECQxRoTSqQfM83HlDJjmo+5Vu1xrZpSqoxxWlHM/r/SKeM0J0ske0XNXl5RqZRap/yunlKrnDRSCC/CxKqpQp3FZ4zJbhjmF3Wfi2aXfGmwL5dcJO02qaczcWjC3ni/uR8qm1WSzoSAqkbGybxl5oZt5t4Zz9wvrROnymu0NKRKz5tm2mjGDbWk7fHO4acLQSlbgltmJuXa3t78c9p73dbd7k/3yNOmynd5H2VeYKSaO2q0VHPHRpHl5KkiDj0+PPY+Za4pc01mJKkW7E0qcqOZjiv+gI+vM61yylQ1TIq0ESxUHDAuzHxQW44RtJWLLVzx2t6ERfyhvGEIXkAwyxuG6kW15KLhYtH6UMzAlMV8qFwWLtr2jb3JmKoqqOpiLlbUZc60KhnnjVhxY91kccMw2DRZ5LMB1tC2MTQD8aKpYVmkadkbzesrFg0Z2dLAWcz32/69ja0srufiNa2bZBH1+OS2uFbt5ywLCK2Y0QoMrRCzHG9ZjnW0gsUy/6MRCAo+6eBoj3UhVtzIfVj+Rm0f9nKWS2vdE8sMiDJrYhStRay9Du3z0VasLqI6OZM6Z1K3sNMFybcuy5kYMb7BRdEKFb/bvzYDZDbPYOMOWvA/mnOZ9QbPuBftG+YChjm7VrN9tl3a43JCXU5ueI7b67LMD/m3olItM6Q978yo+TPYfmzhrliuVmrUz9Zi1WTEDGWuKApNVaUYk6BNgkwTYhVix5JAZYRpiSMMvikIsxpHZri6wNI5YTmmH0QMg4CBa9MddDj83lvc/s2v86MfHeDD40cZDodESYIXREij8aKAIInp27uINCRJA0TqEyVDJtOIVHXxrIsY1SdKOujMxpMD7GRAlIXILMH2R2zs7hBriRPFhCpj5Cc4scaKBMMgxgpdnDjEUxnDIMUVY0ZBgR0UeFGJlST03IRAjOkMAnr2CCcOCfUEVcK27bDrOqhJSX6tJikUnogJhKJneXip4Wqvz47t4yQpQ1/gC4MdhMRaYsUOoY7ZGfTwo4REpQRC4SYCO44JlSAQAU5g4bh9pAqIpM/Is7BDH5FeJatGBMJh5EU4QYoTKAa2Rd/uIUSE5Q6w/QGd4TaJbvbpx5ruMEDIMYOhz/Zuj5XVKzi+RxRrtJ5i2ykD26Pv+lixYLXb4Up3g663w2b3PLu9swxHHV5/62kefuQuzp87TOS7xIHEc0Nc12IkFKPIsNnx6A0D3LCBbe44Q9aHFjtdjytrPYZ2QhDnrG0OWF3vcnWjx07PYWN7l/4wwHFT+kOfrc4OVzfXMdkeUXSdza01HjxwH4fffwPLdfDClJEnUbWhF61zZusElupjxUPcsLHV+36MYwesXFrjzKUdOqOEqzs2F9Y79H3B8QuX2Ro5DGOByFPsKODK9g7rvSFblsf60OHU2jrntrZxpGLHcrm83efomcucv9plveux0XO5uN7l4vZ5Lm6tsdbz6LiSM2tXObd5lX4csrI75NTpDXqDhM0di7MXVhi5NiNvgBsNCNWIjd0rrG1f5d0P3ufoh2c4e36Ns+fXGdoJrq/ZGQpOXtxm4KV0bMmR05dZ3RnQdQPOXV3njWPv88HZU5xcWeGdE6fouCE9T3Jlx+K9k5c5e2WdrYHNzsjl6OkLbHRH9NyQK9tdXn77Pd546x0uXlpl5fImO7sum5sWR45e5OrVAZYlOX7mKkdOnmF70GPg2dihwo0NF9dXuf2er/HMC8/T6ffoj4Z8ePI0R46d4t33jrG5PSDN99jc2OalF19jd2dIGBj6XY8j75/hw2PnubKyzfHjx3njjTdYXV1jOBzi+TZBOGDkrHP81KucPHmMTmcbx3FwXRfP8/DDkHePfMDhY0fo7NhNlODUET44+hovvfI077//Pp0dj41Vn/OXVnn7vQ94/qUXefr557h09Qp9y+XSlS3efe8Up8+s4LgBYeLzm6cP8e3v3MrRE++wtnWZf77/Pn7x+A85e+kYXjBEyIgkSTh79jwfHDvOM8+/yNNPP82vf/UcqytDhv0YPxZ07BEXN7Z55tX36VuCke9y8LEfcPCxe7m6+QG2u41t+Vw8t8ujh57n4soOJp8QCMnq9gavv/8G7585wsZwixffep1nXnmZQRBxZafHk799jXePn+H81S1OXrzCA798jMdeeYWHf/NrTq9fZtezePfDk3zvwCO8+MphfvvCGzz3zGu89dZJLEvz9DNvcOb8Gl4kubK+wWtvvcl7Rw7T628jVUgU+ziOwzuHj/D0cy9z6sIaPSui0/d5861jvPLSu1w4fZXV85u88swb/PLQE/z6sad48bevsbmxi+UEvPTKW/zTvQ/wmydf5O13j/PooafZ2bW5ut7jty+9zQMHfsqhXz7NT372a37x2KOsrF3mmRee5ktf/QJbW2vzalnP81jd2eW7Dz3Enffew7e/+x2+dfddPPvbFzh74TyJlDz78qv8/JeP8937HuTQo09w//cf5q03jnDx8g7Pv/wuv3r8KSwvoefErHcdPjhxnj/+kz/j7rvvZuXCRaK04sjpC9z9zwf49ncf5OGDj/G9h37Km4dPcGWjz5OvvsXf33wL9z34EJ/67N9x09du5te/eZp33znG3f90Pw8+9AgHf/kE3/z2P/PEC69zemWdO7/zHV5+7VWiyOfMSo+vf/O7HD25wtWNDn/51/+VBx98kN3OJg//6AG+/9DdHDl9mGFo4RnJMPZ57b13+Po3b+O5F5/DUvus7A745r13c+tdd3P60i6rO4KHfvEsf3vzLXzl67fzT/cd4NTZqyRiwvrqgL/8i8/wwP0/Ym1tkwcf+CG33/aPPPXkc7hOiJQG23bRWnPixAn+9M//mM9/6TN88Yt/zx//p//IN++8i7ff/xBfFmz2fb5x693c+s17+MZt9/C5L93K+Su7nL28wzf/6QH++Qc/5/zVXe75/o848KODXLm8ydZmh69/7VZOnDjB2toa373/Xg4+epCzZ88Shg3bITUFSaxJ05I0k2gjkVISxzFZVqKzgu5wxHvHjnDb7V/jw+MfEIiYvmuzurXBt779Lb73/Xs4f/YYO7sOl1e3GnfOTZ/nltu+wo8fOcC502dIggQ7dBl5LheurPDUs8/ztVtu5ytf/QYPPPRD3nj9Lda2bd5+/yRf/vptfOWWr/HZL3yeF998mbXOGoeePMQf/R//nj/83/8df/1f/iOf/us/49jRdxAiwvd9ppPrGCPJMkOe50wmE8qyJMsy8ryiKsczV0QznE/rKdN6Oo9nTOvpwp0wi4mMZ6vizYBdzdkVuVlUVS5vrZDRui1SnVGkBUampDpD63Qe9yjyitTkaJ02UY+svOHjqcnnr2u5FS2Us42XtI6PVqhIdTb7WIESes6xKLPqBlElVdlchGkaOmaCyux3/sYhnc/t+01lZTkDhjbAxbYetFxaEJxzEWbA+GImbLSQx/HsHsy32TVut+WWj8qU7BWTRpzIakwomaYV+/mYvXxMJTNqXVCKrOFYZDVjk1PplGleUijDtKjYq2qqNGdSVlQqp9IF++WUTM6uXdFAHtM0XzgmsqblpXWQtNGW8ZJAMB2Pl9oymsraumhcO3vj/cb9MrvG85aQmcgzZz/MuBBtg0td1DO3z3juiml5Fc29XLhZlhs72n20LpgWyLlc/5qblBuiHzP3SAuKLbN8ft+SKKbMC1KtMbMWkOVYSbrEuWiEnDaOohhXOVHgkGpBninK3FCX2SzSnpKmmj/go/2ZULFgVIyLdBb/UPOBuB3wmojEogZyXBXzOEM7KLdDZytqtA6Atv2gZU/cyImoWDgdiiWRYBE5WY5KtKvvRZFRVY1QMZ7M2hzqijpLGeeLVep2y1MzX2FvV/EbdkY5F1Sac0lvcBEsQzOXAbsyHmwAACAASURBVIgLQOWicaMFRC47IdqWkPbP5XNrHSjL13V5Wx6EG0fDmMyoeZSgdYA00NPletJFXWnLpFhAHReD9fJ9+6SDox2822u+LMaMqwU9dm4lmnEcWudENeumXqb9tqTcJjKyqG1tBatWsGngp9ncUdEyMaZzV0U9FyXaCqJJXc8/1tQYtQ0f47ko1Ox71tAyj300+2zfXNpe7BZe2WbKxi1MM2/pzAuQ5iLytHimF8/IsgCRz69lG2Nq4zuty6J9XQshao+x7bJu82LzCEi52KqqwuQZeVVi8hKZ5qRlTVaNMXlFJDWJMiQ6JUgz9HhCaAyeiJr8axKwsbnKrx77ORudDdzQxfd9xmVF5AdEUcS4nlKMp8RxPLNLpiTCI8sjpLEQekA9DTBqlywf4AabZJOIfCIZOj2yvKkF2+p1MFVBpAwiLQhlSqxyYlWQ6BJVZCQmR6YTwmSMG1SY/GPcsCRIKizfwxR7CLNPbxTgJzEySwlFydCqcRJFNp2S5Cl2bBEoB5lFmEKQFpowi0gKRagldhhjygqVpZjc4EcuInPRRYwfe40DwfEZ2h5Cp6jMIEyETCMi4ZGViqzSpIXEi2yECSnyDlGyhco8TG1IcoMbhwijmF4fI02CzgU6j5FpyNDpExmFkjlVeY0oKlG6pqhq0jxDGU0iMsKwJAr3yPMKnZXEJsdTGlfGRFlCNpakuc9w2Ge3u8pO9wIjexvbttGqIAxDeoMt+uEImdcEUU0UZqSpItIuvkxY3RnRHyXUE7C9lKEtGYwEiZrQHUT4UUEQSVxPE0U1rieoJiUDq4vtBkTRGCEiVi6f4ey5D+kN+s1rk5y0NCTZEE/3GfjbeEGPqtYEoYOUkkgKAplgezmxnOJFBbGqcSOFF0vcOG7s5SbESTw8EVPs7eMKha80vhZYSUisM7xIY3mKUIyx3AxhrhEkFaEocdQQTyUMPIXI9gi0Zhg6xJnGTVJ6A49YpEiTsbq+Rig8Rl6HUA6J1IChbaFMiu1GXF3r4gcplhPjBQlBlGAHCidICeIay83xwgo/Lhh5CX6iUeWEzd4IN9G4iWbgxQz9BCuU9N0YkeY4YYQXCyw/IBCKUGr8RDLyAlxPMhyG+EFKnFT4QYZtK+JkTJyMGbkJI9/FjS2G3hBd1DiBojMacOCR7/PEMy+wsdNjaAdEImd1vYvtKRzPEEQFo6FHGEhcJ6bbcXBtiWMJdrcdrl7pYtlDhsMhlmXh+z6+b+N4XSx3A8tdZWTt4nh94sDGGfbo7Gzhui4Dx2Jn1CeOJKPRiH6/z6VLl9jY2MDzAnwvwrYC4sgwHLh0Ov3Z/iMCXxJ4htFAMLJdpNFsdVZ54tmDPPHsQS5cPsn61lXePvwurx1+me3+OkL6WHYf2x42X88eMXBtzq5cxHIEoVfhOSm27TV5ejvg1IVtEpNhBx6PP32IcytHGYzWiSKXKJL0uwGurXDtBM8N0VmKn7j07A4b3Q2iNGGz32Fr0CXQGlcoVre7rHeGuImh70Sc7fa5YttsBC6Xetv0Yo8rnV02hzaXNnbZ3LGwXM36psNOJ+LS5R5DK2FoN+6QnUGPSEU47oAodghCGyEEI9dhqzfEChWWLwmTjN2OjecIBn2fOEwZdT26HYftzQFaVgwHPl6g2O5YdAYeOz2X3jDi7IUNdjoufpiztjHg+KnL9IYRvWFEZzRgfXebt99/m4cevp/hqIPtDHFdlyRJWNnqcGFtg44zYrPf4eipE9h+QCQMXqA4ceEigdScPX+Zne0+K5c2GI4i1ndGRKZmbWuDvu1gRwnHz1/iO/cf4OZbv8Fbb71OVWgCneEkmu2hw2bf4cLaLisbfZy44Mr2iENPPcMvHv8NPz74U371q0Mc/PlP2d7dwYsTrDBhY7PD6kaHq9tDNvoeV3aHXNnZZuC4uIFPd5BwfmWH3X7AyTMr/Nn/+1c8/tTTDKwR77x3mBdefpJLaxfougOGccDGsNtwhgY9tnY3udgLcfKCq8MOH148yyjO2LFTtn3Dwedf4v1jp9nYGTFyJJ1uQGb2cOyISxcvc+XKFc6dvUS/b7G+voVSCsdx8H2fOA5ZW1/l9MXTnL5wmuPHj7O6ukbgC1bXO1xc79DxJF6guHRli2d/+zpvv3+cSJcEuuCdD09x+MQZ7FBy6sIVLq9vY/sxXiQ4ffYCFy5casSQc2c4deEckRIIrUiShumgtaCsMopMkOqYskpROiGKA6qqIpaC/mjI4cOHOXvxAkmakU2mjDyfU6dOcenCaUa9TSIdE0nBTrfDlaurHD36PrudTcLYxqQhUlsI5RAmPmubG7z+5ru89sY7nD53ge5gRCBqLq93ef/4KU5eOMvR0ydZ293GEzGvv/se7777Lk8//SRHj73H6bPH6PW35j9jiqJCqhgpY9I0paoqiqKgLEuKom5gmmXDbqhmg+O03mtEiRk0sxUyxuV4HqtYNHaUTbRjDkdsBIPlrXVZFGnRiAEzcGS7at+6JPKsgWhqnaJVEwVpXRTGZHNWRStWZGkxc1Q0kYKW6dAyJ1KVzYfa8awuM9M5qcrmbgkZyzlcM1UpRqZzd8ZiH+V8YXLZ8dtCIEWckKfZfMhuYwTV8mLmbBhuFwjb3+tbFtzy9knhYjLeoyxnQEmdU6clpcyoVM5H1T4fj6/x+/F1fj++zvViSiUz9rKa68WUvaxmP6/Yyyv2iorSpFRZc1xlWaK1ZpxWZMIwzusm6lGN55sx2Q3MvcZN0DpEqrmoUOb5vO2ibUaZO9FnkY35s/EJIWsB7y/n+2whpY0osniGUpXNIyPN/UkXIoRUTdOLNosWl9ZhMbs3xYxh0baElPmCi7FgWpQzd8U+Rum5OCPjBKM0rm3TNrUYqWZtHtW8dWZZyMlmx9MKIu3idfvsZNo0oNsiXTgqjIhQsT+Pf8ybP24YZJehkdl8oNqbtIN9Nh+e24H3k/WgizaK5QF48e9WAGg/d1HL2XIuFuJB2/qxzKkYVwXTqmKcZ0yKBeiw3RoXxSJOkqdmLqo0Q2I2d460EYwbjzGfOzGWhZV2a69Ju6/274tKzQVEcVn8aQGa/1a0phV2luMRTStEu+pezI9n+fq1Dopl9kTLHFkc6+LetM6JZVFkwaMo5/d+ubliGYSz/I3YvgG1D9+yWLHsCvhkq8zy89Oce1OTO65n5zWzhbXAzPHMDTEdT+bAy2vTvfk384Ip0gJVxzP2SOt2aSxo07lTopq7MqbjCZNx2WwzIWSe8coqiuzGSEzrDmmZHq2ronXg5Km54XlavG5RKdsAWg1FZki1nIN25tnIrJrTptvO7XE5oSonM8tfNcuLTjF52RCsq4qqahRSnUgybSiMpjCKajpGpgaZGlRqSKSgqirSNGVnZwczzjC5JtOCPE6Y6JxUKJTMcANBFGTopPmhZYzBpAnK+KgiwJdDwvAqwuySFjaxsZBpSCJCqjSnlAZVxKS1wBcWI69LrHyUjlEqQQhBrBOCOEKrFK1y4kihpEFqjUgFYdzHpAnSaJzQwhc9dOGS5ZooNKhsjM5LYh0Ta4eiCtCZhVB9pBniqyGRcQmERyRCstyQiJA0S0izCGm6SDNCmUagyfOKoqjxfZ80TYniEVL7RNIl0QFeZDGwd8mLBKV9cjlEyz7KjEgKh7j0cYRNWqUopVCZIEgcEu0j0wCpQmSRolWGFAWxSDC5IK9j8nGIF3VIVEAYC4LQNN934z2CSKHLCUlWEilNVhbYzpD+yGF3sIMT99G1IpCKvN5H5Zq+vYkV7ZBVBSIe49oxQWQRxj0imeCGJV6cECSSgeMhTI7tx4ycgCAxJLogTjy01k09n/DQ2QBT9ElzDyFC3Nhj5Pex/D5REpNEBSIuSDNFUXsEYojJfFLjkSmXVPsI6eMkLmEuSIscPwpxA5+6zpHKJxYWJnNx/W3C1MZNLJzIJZSCnV6fajpBGIEbjIgTlzhu7lUYSJQoCANBFEUYYxCFR2I0QZzjeIpQJEQiJJGSOGoq66SUiNkzEQuLMJ7VUyYder0eeV7OMs8pSZIgVYQfDpDGJohGhKGLbdtEoSIzNWEgsCwLrTVBXBKJmoEVY/uCUBhiZZCZIVKCRAq8MCAWCbbnEkuBSg1hHBMLgZA5g5GLUAahFNJowiQmjGP8KMQLIiLpY/kNnT8WCscT7HT7nDl/inc+OMqlq+t0hzZD12ez02foBPRtH9tPEFGAiAKsQQ/ftQhcD892sAZDPMtHmxDL7hHFPp5n4/k2/cEWYdzHDbZw/R5+OECEI2JvQOxbJCIgVhInCZEqIQgCfE8S+jkiLuj3RkSxR5SMSKIIkQSIxEOrAM8d4Ls2VV5gRIbljNB5jBt1+OD4S5xdeY/ucAM/Clm9usXV3XX6do8gtPGdATLxCCOHkT9kvbfJIN5FlRqtM2IvQEYjQn8XpQN838eObDqjDjv9Hd4/egTXdQmCAK0y1te20XFB5CUkSUIifKTyCSOHgTVgYI0Yut7MdZXgxRFelBBKQ1rusbVrYUcGO1JU169zdWcLJwoIZIIbJfOsvycEoTRsdYfEKiVIImIdowuJJ2NinTAadRGxQ+RbKJ2QaIUnBE44wvIHqDwhSFxC4eFHNkWpsewuWkiyLKMoCizL4trHH+GLGDfxSXKJF0eYssAOPExVkNYlfhLjxiFuFCDyip4z4uipYxw++hau38dxBwRBQBJG+Lpmo28zimJEkWLqgqEbEoqSKBkjq4qOZSN0hlYFg77LZP9f2Om7xNkYN3KIdMLAd3jhjVf59vfu4weP/ICVy6epq4TIZAz9CCuSWJEiTMcMQoMe/54zVzr88KeP8OnP/B33fOdO/v5zn+aJp37Jxu4ajoi43N1m0LdRaU2gKgahoetJbNHsN5AJ1jAm8A1X1zp86aZbuePb9/L6ux+wsrnDc6+9zutvv0ykI6JMs7K9jasVsspReUoxztkaSaKsIB0bdvrbSFUQRBVp9TGXNnaxg4SRlyB0TZrtMxz4hEGClJIgdBkOLcbjcfO+IiWuZ7F/rcb1B2xuXSZUGtsPG4eDqXGdhCDKCNMxI5FTTa6R6Jyd3hCRFThxwkavh6hyHBkhTHM/docWSZrjRAmxMgwsh6KqGfghdhgRKoEpFFL5COUQixGJtMjTECUcjPaIhY3SPlkuCCOX6x9fI5EGNxTYocSJFJFMsW0bZzRgnCtEZROlHsV0zPp2l97QoT/qYbs7DKwVTNGhqB2yIiKKIjw/xnIiHC9muzNg6CoCmTNwfdZ2t/FlQs926VkhMrvGZmfEyAvo2xYDu0+aCXr9Xeq6JgxDhIxQM5jmcvNHkTcRimpJUKhnTR9FWsybPxrXQcV0vMferImidRy0Q2iZNYJHOeNPLG9lVs5cFOUsAtIIBa3TIjV5A8mcgTNbYGYci0acSBtRIjX5DS0grWjRRj1yk2OkaeIBM/Ek083/tcKIUelMdGndIPU8TlBm1Zxb0cYLmsF4wZOY11fOhIhMG7RUS/WUGW00vHUgtM6K5fbAfKkpo2V/LLYbhYuyqCnyBjia6YxC51yr9pimFb8r99hLK8rYsJfW/H58nVpkTHTJXlqj3Zgi0dQ6o1QpqWiG+fY5qKqKyhRN/Wk1pcpryrKmKhdCxfLwr6WiZe+1kNB5I8hMpGlFmbplWcyEn9bp0j4TC9BpPv/cdvG04fS1Lo7J/Nlq2RapXkR+msrRgr3JpKkUnbkoWghoZhb8i7aOdFzV8+hG29DSigtt5L6BpU5mbo+GQyHiGGswnHNHUm0ws+hJZsz838tCSctJyXQ+a5lpGS3N91xepFRVwR/w8TWuTSqqTFEYybhIybWgTBXTqhEVMqPmwkPLiWhAmOP5IH1tbzqrIi1YXqFf2OHzG/axN6lRIqGFQy6DNpdXvZeZBY1wkC8N+bNa0rqY2bea4XBalUyKnL2qWjqO5QjEoj6ydVRM6taCX89bSpYbI1p3SANkzJcAiTdGS9rV8XYAb2Mdy39v2xtaaOW1venMPfBvixTLdaMtoLG9llWRzcEjywLOjU6Uai5wtIJI42ZpxaA2qrM4r2WBpD2nG2MaszjF7KHcG0+4Nt27EZzZZtSWrEP7k+k8u9W4BKr5/lpXSQtAnY5rxnVGVTRWoOZcmuza3rj5JmlBPPuTKdeme+xPp3PHxUfXf3eD+PK7a/vzr9GCSFsgTGthykw6z481gkV7byvGVbVgYtR7jaJeLQSkFgSz3LKyaIcx85aW9jlsBInGQZFqNb9P7fM1qcu5MJGqBsJUl5OZoj9hUu9R51Om1T51tUdZTKjKaWNpzCqm+x8xKWvqvGBS1kyKilIrSiXJ4pD9Mpv3hzerCMVsGM9nZOwCM84YT0oKLRlLxUfFmDw2BG6MVCV5so+JKhJPUmUFtjOimub4yqXj7hKKdYJkg1DuMrmucbx+k1ULJGmgkJmNqTxUYdMfrWB7G0jtkOURJg0xhZgNwxKTCtJM4npDJlNDMUkwRR8v2EFqF2VGRHITme5QVM0qyd510FmBziQ69cgrl2JsY4oBfrBGrAeo3CPNY8rKoHVCmiUI6WK0R1H0EaJLnFh0u7ukaUpRNG/wVn+ISX3CaEQkHGLlU04zdB4jlEunt4ryh0yrhDDZpeev4pouSeETigDbtolVgJ84mKLJ9u/tl8g8RSSane0hpoiRmUMotwnUBrHZITEjTC4xWUquDMYYolDRHwXItCYrp0ShII5jivE16v09fO1hC490ssfQi4hMTDqJyCYuUko8R+PbEY61g8nsZkVU7BGbEDuw8GIPO/CxfBdT5PhJTFoVJMIiET5pJgniDiP3LF58jrzuI82Izf4OqhKYSqJSg2tLtKwZlzlFZmE7HapakCoHZ7BB5PcwWUScR7hZiFQBUvlEyYi8DAiTXUwxJIzXEWoLR3SJUpdABtieS5qm+L6PVBFFkSD1CJ16BKHN3t4eWZYtiQlD3KSHylISWWLS6Ux08QnDECVL8kJh0oREeKRZhB/2UKlDEHfwwm2CoBGwoijCcYZEsY0yDrZ3FWF2iMQuiRzgeP3565IkacQLp4eU+8TxmF4/JE5yvCDBchyiJEYazWDYw7aHlGWGMZIw9IjjEN93yXNDLBRpkWN7Q8LEIZIOMvVJtIuf9AkjH2U8gmgXkwV0u12i0GBbPrZts9PvMnCamFKkBLvDPn17hC9iRGrQ0iMMBnjOLnE0RMQWjtXBsfoYGbPbXSXLE0ZWjzD0EDLE84f4YQ8/7DKytgiiPpHfQ0cWwh+RJD5uFBBoSRS7uK5LFOTEwQRroLAtHyFdHH8dz+4gohEyGWIN17BHm7jWLnVhEGFAd7CLG/YJZRc7XKNvX2Fgb2O7Lr2+yyj00IVpjsvuIWILqT3cZISVjBiqDay4gzI+9mCdQg/I9C5S9CkrRahd3MRh5DoU1QQlc+JI4zoBaZriDgJKU1DnKcVM3IwTD9u2KcsSy/UZuTZBEiFTQyhibC9E6pIgSlGiQiQZWmdkWUZVVTiOg9YZZTEhKUJ27R3M2OAmLkkaM/J7mCokEH26zoiePWAw3CVwB3h2Dykj/CTCERFDew032CarAyI9IFR9Qj2g2Iuxom20DFDCJxENBDnWPqOgS3FdocYBTjzCEw5WOEJXirTWRDogVD4Dt4cTSyYfXWdtZ53uaJusSDBpjFEaZ2SRTv+FdPoRq7tdBoGPrmqcQJKVHxNEE1Rd4wlJXk2II8W4usbIiQhVQaBLLH/A7miHKBN8eP4Up1bOsr6zijI+Udgj0BpPKvpeiB5fw4pTfD3GVWN8s0ff7nP+/GmOHnmbY0fe5OLKSbZ6a2TXK0o+Iksr/Eg3rUVRhqNKRF3Rc3wipQkDhUgyLq9s8NKr7/Dq2++z1hni6Zz1gcV4v2R8fcrK5jpbloWaTOg4I9Z3t4lkhEiv4/gBOo3QMiAVGf5Isj+F4chHpAVepCjqa5h0wvVr/0Ke5wwGHcpKk1dNFEFKSVGm5IVEmwCpm59PIqsY2gGBL9GqIolzwjgnNGM2RgGJTsmquhHLZELfs8n3J/R8m8MnP0SmObFOiUyKqmoikyHzApXlRIlCVVOGfoguc5I0Qqc+0tgoY6HUEC0dtHTIUo96IkikRVVLykqjTUIQa6q9j3BCzSiQ6HyMUgYVR4TWAL1vke4lWKGPGxmy8hoqNXhJB1P3KSZd9j+K0KlLHAdc2/8YnY5xA0kicwaOoNz7iCTL8WWCHUX0bJ9yCn48obgGdqwJjaE7GhDJkLJMiZOQIAgQMibPDePxeNb2UTZQzaykrqZMqunc/bA/2Z+LE41lv2B/co1JNSVVaeNWmHEt2jrP5ShIy6q4cav/VcTCSNMMxXkDxayq8byWtKrGzbHVk3m8oyga54UUeg7TzPOSbMagaBs/itn+c9NwHpJQkOl8tvA1mTM1ypmTpD2fVuwwKp27L+YOh9lgns94ca34sD/doy5L0tmqe2bSpklvthhYzuCM7YwwncUb9ibTeVyk+f3+xqjHJ4WKLCsY11PGdSMkTPKaa+WUaVbzu3KPWmSkgSD1BdpLyENFlaRcLyakvqBWKdeKmr2iYlI0i5Z5nqOUYjwes1/vUc0EACXN/Pq20Y92ttmfLY42c0Q1F2XaaMVy7WrrwmgYEDXTGfxyUk2W2mGqmXul2f+0Ht8QxWgFn1YMa+9xXY7nbpk2OlIVJblJZ9d7sVhcFc39aRs35vdndr8m1YLN1x5HVTSz0P50b87sK7KMPE2Jw4h0JtrMWzxmTpJWvGqj9ovmlwlGZlT5GJWYeV1plY+bytIipR6X/MG//H6vgfHlkjyVVEUz7GcmnUFQcopcUxWGcdUMjXuTkkmdU1dZww8YF9RVxnTcWPT3JhV1lXFtf5lTsRx3qOZxhVaYaF0XC3ZAO0CXTOqC/WlFXaaMZ1+vKprKytY50LINWmfGMjOjbdL4pFAxHVdMlo55XOdUZUpdZZSFYTJujmPBmrix4aFZCS/muZ5GMcvZm5RkRjAdLxwlLW9i0XBSzo+hEQ/Gc37FMieiGayrmZCiF06SmUjRxBKy+bm2Vart9VjUYGZzCGY7pH8S+nlj5KZlXbRRm1ZoupHBsFwv2oozTTwmnV/nhXh1Y5Xn8rVdNL7cKNQsixft61shY1I3Ik/7HLXH30ZH2ut+bW8638cC6Frd8DnNM6/n12oZZtlms+rZG8ZeC9QsWjZIOn8zaXkXk9kPuek4ZzLOKXNFXRrq0jAZ54yrlLLQN8Q/WnfFssOlFU3aN/j2zcpIxd6kOa+qyNFSzIW3ZZZI85yWC+U7rRkXe5TZlMJMG6fFTEFuh/B2dSFNU7KyUZbzrCZTJf+y/3vySOB1tvh9rYj727idbdZXrjAa2khTEMSKcrw3U/cr9q6V2NE6srTpOiNUtY+nS1yt8e0ew7BLuO/h1n163lWU8fCjEF9r0t8XdGxFbxhjOWu4/jZ1AcqArzSOjJGFJC0bcaGuDNoIlFLoLEWYjCCJUbkikh46DSkrTZo1K+W25aN1jhACKSWObxEpn0C6RNonKHeIUh8pDCJJ8WwHP7BIkoT+0CXUH6Gq68iyJC0njGxJv+s3w7J2ETLCtztcn6Ts9roExZhk8ju2ux2c/joi2CWUHmGVEpYGL7aoStHkZCcf4UmDSMdEocL3beoqwI86BEFAnn+Mqj7GigNCPcIPO0gpGdoxurqGHu9hKkW9l5Pnmjw3BEHDFgm0JMybVUwpMrp9i5Hj44cxSpQUpiAVzaAmsphiUhNJjcoq1re7CJMxcptYgOM4zXAfW9QTQV6GXP9dju3uEicBiWgy67FI8OMIJ4xxQkEgM4T0KMsmI7zb66IyQ2wUQ29Ax97G9Sw8NyTwFEIIlHFnm4VJY9xYMfJd8nGGzlKkKDGqQiYeRveIVIgbuqRlgTApic5IdE6YaIJYEaiAOBWkVYHlhQSRwQskfhATxzEmCxBCoFUDX4uiCD+wyLKMOEoJkhg7cBBpQig97HBAqBysoIcbD9nqb9F3LERm8GNFGBuEygkigdYaP3AQiSYKmvOLEhulvcZiLSdYYUSoJW4SEZsEMXNMRKFi0PeI1e+RaU0Q2gxH28TxTDjRPr7p48shdtTBS/r48QA/GNLv9/E9QRzmOHZEtzsiiMLmey6OiJIEKVK0KvE8j+FwSBJr8mxMFMnGHRL5+OGI9a1TuIFNkGTEuqbvWOzsrpOEEcJL6PeGqERTmQrhCYSv8NyERBT4ccrQ9QgSwXa3g9SqEd2iiCCIcF0f2+kQxjZ5ocgLM3O3iMbtYLvEYYbRJY7jEMUeQTRqNm9IErmEyRaJ6uJH2wRxB6EGBPEuQbxNmGwTxTZCWejUIlE9XH8bpX2knDm6ZI00YxKZIRKFEIokNviuosiuo+OMJEjQSURuIjIdkIQOse+hE0EcKxKlSTJNoAWhSYiVIEkS4iBE6ahxUakIIUOUSpAyJox8BoMBkegj1JBEDdGpjVBDxOzvYdzFdnyUSpFCzwSOJmes4ggjYhLpoNOARHpI1Ti+ZBYRpz5uMsSkCVHsYtKIokpQxkUaC2lGpLlNXgssr4/JNH4UkkhBEEcInRDELlWVok2CECFh6KG1QAgxF7ulSImj5pqJJMXokihSuE7jAhChQsXtazRGl+RZjVAZYayQY0VgfDzpMvIHaBORFwohA6LAJs9iilzOreVKyDlN3vcsVJaQ1zm94YAgkhTVHkLlCGWwXIcyVyglCJOYJMvxpCAREYn2SaRFLD2cyMaKArbtIZ4R2HGAKRWeP0QojzhxkYUizAWu9ogzG5l2ifUGYebgSQchBNPJdQJfUuoCYTSmTtE6ncUpJFkuiMWIWPZR6YC8tnHlDqHqoLMhYbiN1gNUOsQXuwSmS6QdotTBlwN06TWOwtQly0O8oEdiXETabh6xdgilRaQsYm1TxiGllGitScsamddk9T5lsYeWBfU4dWziYgAAIABJREFUI4wc4qQRf5WKiaLGLSdEiJA+iXBJpIPJPBI1wOQW5cRDmi6u38P1emgTEcXuTBBzSaRNf7iOH9v4UeMUi4VCpTm252L7I2QWIrRFmvso7aFMiEmbn9taa4rZoNo6C4zJKMt63pTR1HqWxHF8Q6NHG5FVqrGmt1n9tpa+fZYm9Xhu3x/PnLftanj7+35mzHzwarflqs6W03YDu2AGEky1och0k8VPFXmmKXMz+x0ubRayZm0JZV7MWxTS2cp4qvSsPaScN3QsqkSruRukcUYsIhstvLFpmMhnUeZivuLexg1aq3+7gj5fkV/iHLTRgVSbOddtGWZflyXXpnuUWd4Mt1k+G3YbIaLMNWVhGFfNan3jaN6nzGom5T5lMZlDTseT2dyXF+xXY8ZZ43JundvjqpqLJvMF0rRkktdMywnTYjznWeSqaf6ospxcGyZFRW0yKp1SJIpaGvazkmmqSDPBeL8myzL2TMEkTNkzE1JTLw39i3rOqmiEhHYxto1UtEDJNvbeONAbfknLlGj5J+NZXKeYMRvK3MxjJJkp2KuvkZuF6NEWCzQujewGVmB7n+aVo0s8wXYuaOfY1tXS3P983uh4YwtIMT+P9n6WeTF/LtvPax3oy5GP9pq0zvR6/n2zaJAp81nDSJZjihyVpfzB7z+esr9XkGeiuSiFma3+zhSgOqeeDe/jKqPM9eyhytmfVv9aqKhzpjMhY3+6aOhoBYp2NbtlLXySxdAOXgs3Q850XDCdfY32a5WFaSIBS+JHO6DeGGFYrvgs5oN8XeYzx0bBuJod87iYn2srwixWyfOlQXvBp/hkD3DzupwiV4yrbD4sXtubzIf7dvhejmksn/cyPHQ5ipEZdUPUoI1lLAMyW1BkE8dZABtbt0T72pa1sfw1WlfDoiIznx9/C3pcjqG0MYeWPdLWyrSCxXKN6TKfoRV8lt0e/5abZFngac+pvb/LYNbGlbIAoLa1su1z0DbLLICwC1dIe/wtR2TBkihnUYySSV2zN5myzMeYzngY81rXpf7gBrg5pS4njSOkNJSFpi5Tyrz5sy5TqsLMRYrWOdS2gSyiPAuRooXqtG/GzRvggoGyaGNZahCZPZdtTCZVOVU+ocyarc1ltoJFC5Nq7cBNVVcTKZEioyzH7G7v8Norv+VnPznAq0/+indefoGHDzzEwYOPcmVti97AodMbMq6nGDUmDENOnHmfl998ka3ukHIKuyOBKzL2yxQvchkIj6EIGdkWqWxcHnYYYRmLjW4Devzw5Ks8+8JByvw6Sl9j19omMBmRMUSiGSx812t+YVcFfqgZ7++RljlZlTbMiFJRVk0eVQjBdPx7JuOP6O5aBL7AZBUqaxwDThTgZX1CHeIHCscO0ULien02t67S6Q0I5JQ4LbAjDzcOkbrC8zW2bdPrr3Ps9FHefPu3rK2eQsiQHcdjJAwjx2awdYkzJ97GDi30tX2iOuP85TNIMbOXl/tke40DQpmCKPZYXT3O4Q9eZDDsUZS/Q+Z77A67rG+d4eLlo9j2gCQ2xCon1Jrd0RZebNMf7NLr7bK+vs769hbZ3pS4KollRmdgY/sxl9c2GbkBQWTY3u1y/vwltjpXuLx2gc2dTdzAx+Ql/ZHF0LY4e+E8thUSR4IoDrhy9TyD0SZbOyv0+usMrR2EDHHcEZevrrK5u03PGnF2ZQUnSkiygv5gk5OnjtAf9SgnNX4SsTvq4kmXKAvY2d1g0LeIAtOIA2LU/OJqbLSJMeWUvmMx8keEScyZUyt0di2yTCHNEC8OcUIfnWcIk+LHgkhqZJoRK02kJdu9AbEqCEVOmBRIU+NHgrwaI3UT24gj08RxVEiahaytrTLoO3ihZuTEDJ2QWDX7V1lK3x7RHQ3Y7K2zM9yhZ4/YHYxwwwQ3iJtV9jjCsga4TrMi6roufjDAD/v0+31kUiHLnGHgEpkYmQvcyOb/p+u9ouPI8ytNnX2YOfug3dldjc7R0UoaaUdmpJHUPW3UktpUV1V3dbmuYtGTVXRFC3pX9N57b0GCJOhB0IGgAUCAAAjvfSbSu/AuDcBqMzPfPkRGZKJa85CHJJDMzIiMyIzf/d/73WDUdrwEgxGCEZ3hgJ9o3EskPEDI77VXCtUEUdmXXRH3E1cCDId6CYYGiMaCCIJALCow7A0SDtv57+7+LiRNwhfwE4slEBIK0ViYUChEMBjENxyw/18sRiweJBLzEk0MEEmE6e730dzZT0RMEIsHCfr9RHwxvF6vDdEMhBjsGUBOKAwODNt5eFGlvaeLuCzS1deLomkIgpAVIYJ4PB4Gh7qJJ0JouoSiSu6QEo/bK6KGniKRSBAOB4lEfcQFP6HwEAkhhKaLhCMB4okoqqra8QxRzLpa4khSwh6+tDiKGiEW9yLK9nEliiKiIBOMyUQEmWDUZmFYlpWtiRRRZAtF0FElFSEeQ0iEEIUQihxDEuzogyorKNlITkKREDXFXSFXEiKKbMe8JElDEjVMI40im8iSQTwm24KGIKAoCrFYzI5YiaIr1giyRCQWIx6PE42G7NiHFCNlqcQjfmQ1hJi15AtiiLgUYWC4j4QaJyKGkSTJ3hdygmRKQ5QiCGIIQQwST/jQLBFZE2w2jiyhZ9s8FF0mPWqiqhKCGEPOrkw7K9WO8K0qJopsIEs6kqgRDsUREgpDgz5UxcRQLEw1iSioxGMSsahILCoiqyZxQSEhS4iqgmYaKIZCXIwiy3EUVcC0ZCzTBrA5VmLXxWnpZNIGyREdI2V/PxjJNLGEjKpbKLqGmUoii5J9PAuSzbORZBIJWzzyDPeQTOkM+W0QrWglCcsynlAAUZMQxSiKmkBRRERNQUlZyEmFmBzATEXw+puJ6VG0tO16s51UcUxFJhz3E5MDJJNJJEkiHA4iCFFULYEkh0mIAWKJYdRkHEkLkxB9SIIfMeFDlAPIeoSIOExECGRvfqKCn2jCjyCG8Az3oqgxEnKYuBwmKgYJx31EhQBxyYkaxlETcSxdQ9d1JF1FMQ2sdMq+BlA1MiMmsXiQeCKMqklIkmALt6pqAzTFGLIcR5SjGJaIaSUQ5GHi4iCSOowkJ9ANBVUVCQS9BIJekikVWYkSDA8RE2JIqkIkLpAQVZKZUcxUEiujY2YUJCWIpkcR5RCCGMHINnRYVjbyoNutF+nUiB0JlVUkUUHTDCRJQVVVEokEuq6TTqfdoTeZtGOxSXdgtEGAuqq5goVTK+msCDuwQddBkBmxwZBug4HNJnBWosfcshFoZ9BPGqY92Bl2YYGhKSiSgKZI6JqMrsqospgd8nJigCNcOJEDRVJd8cHSk78jVOjZBpGkmXLFDFOzLff2fSxXSNEV1WXMOeJMJplCV1W3ZtLZFqfpzxlMk6aFKsnuMJ3KG6BTph1BMLP71HFX20BFW6ixr7nT2ZpMO+bxJvMrMumv3ffMSupYhkLGSpLWTd5Yb5AE0d73mu7C9C0jN0RnzDRpI0XGTPMmOcKImSZjpklqlv07016QSWoGad1kRLcwEhKWIPNGs7A0HcMwSGbSJJP286YVnbRuC7HJ7GDtOkXyou4py7Kb+bL7wMyKCI7zxGZ5pNy6V101SCczbszIdrbY84EqS+7/NzWT0fTXpK0R17HhxDJycNMUpq6PiaE4rIuRdBpTN7Kul5R7jKYsW1xwRAxD1VxBxXIgnlmxzHZo2ID/fGiqU0PqxEnSyZx7w9k3pq6jq6oreOWfH85+cuNC2QXT3/vtbzL86uskhi6StFQsU812m9oKi6N2pVO2yuc4DRwB4d8SKkYyFqMjSd6M5OID+c6G/NVuZ/h3HBR2VajhRhNSSZ3RkaQrlNhwxaQ76OW3ieSaOnKVkPmihT2s20KADdW0t8sylKw7wyCdNNxtyaSdyEnGFVucwTI3EOZUraTbYmG4q+b5z+sM8DmA5ogrhDjixNjmEHsgtys8nYFfJ5914TAnctyJ3NDv8DhyDoYcy2Jsi0oKpxHDeYx8xkg+TyTXFuLAHnP1mo5QkRNQnKrTnFDhOEgcxoUTBfpftWSMFW1yDIt8kKjzOp1IkeO4cPaD8/45+8A5NpxjzBE1HCdIviPDVRqzKrmdD8vBc1xHSfZnjlqettK8yXxNOmlgGort1Eka6KrESNoinTLRNck9Pt0WmzwXTDqZq25yKp5GslGX3HM5+99w3898gGcmlXIBNboDrrEyJI20fUvmOBb5bgqbfG264kUymcFMZojEBR49K+f0pXN8OOFjPv3ZT1g05wumTZrMihWrqaltZMgTIBYViMUSiAl7VfZy0XlWrllNSelTZOU3dHaHCEYVzEQIRRHxJyTi6hsySYj5BDRRIyaGCchevCGRl6+amDT1Xc5e3IkgSKiaRUwZQDBHCAsKwUjMXsWTFRJxCVkyUbQMiqJkKxNjiGocUUlgWBa6lSIhamhKBkVKkYjrRCMSXl8YSTUx0qPIhkVIDdsZccFCEg2CIR/HT+xl3frlDHg9REWLQDzCYLCf1p4WQrEEsYRKOBrl4qVTzCyYzeezJrB501Jq6yuIqArdw35aWpo4snsjWzeupKWznf5YnJIXz9l/dJ+dPY7HCYsGw4kIMUVDUg18/iH2HdzAkePbqK5+gagkiQs6dfUv2b1vDVeLjtBQV4VlpohE4gQiYcw3KsPhAUrv32Lrtk0sWrSIC1cu0zE0RF8oTL8vQJ8vwOMXlZy+eJmHTyu4XvKI7fsPsXz9Rnbv2ciZc8e4evUSdXV1RKNRhoaGOH36BEeO7Ke1o49g9rlul95k84717Ni7lcMnDhKMBvCFfFy5foWVa9ew78gh9h09zOlLF+gc6qey4TXHTh9k0/b1nDp/murXdbT39RAUI3hiXi7evMDFwjO8rm/E6wmjqQaSEkKU/cQSPkxTJyJovG5t5u7DO+zev5dduw9z9PAZLl26RG39M6KCRkIx8Ufi+CNRYpIN4YxJAhExgWomUcwUccmgq89HKC4jqDqD/mFiSpy4EsQbsAWGuCQQiA7R2l1L6eMSvIEQvYNhQjGNweEYopoiJhrERA1/JEFtYwv3Ht+m6MZlHj59gqjphBMSMVlhwOelvPIFz6ue0dM3yLA/SnXtK5raavGFBxAVGUFM4Y9H8SdCJPQ43vAAdc0veVB2j9a2JkRRpG/Ag8/fT0PDExrqnhD0DiIL9kAuqVFiSgJPyMOrpiruPizm5t1L1DdU4B3uo6u7jeq6el5UVfK4/BFNzXUMDHYTjoXo6uvh4ZNyrt4ooq6xjuGA3xZEEnEScozu/lZqG1/gC/XS2tmBJxCnvrWbu48eUFH9nJaWFoLeGP6Qn6amJu7fv8/LikpaWlrwDA0Tigv0Dvuob2niZX0tdU0NRIU4vmCAgYEBGhsbaW1tpbWtkVDYTyQaxOfzuQOfKNpsi+HhYYaGhmjvaKLm1TOePiultu4FXd1ttLY1EfDFScRUZNEgEhaQRB1ZMlAky65alJ3Gghj+gAdVtfklsWgCWdLxBkP4o2FqXr9iYLiPju5WPJ5BBgYGGPb60TSb7RCPx9F0KeuOsNs3EkIMQ5RRBNvhpSgKkqoQj8eJR6KkNANRNu1Kx5iCJFskRINAKEFC0FH1NMFAjNaWToKBGIm4jJBQEBL2UJ+IK4QTYQQ1wXBwiCFPDz29rfQNtPG6sYpY1IMgBRDEAIoatWNJhoigilgjaSJiAlHTkQ0NSdfc80JQFSRdJhgPYSRVjKSOIEkIkoyk2EN/T38XvuAQmqa5wpEzEAqCgKZpGIZGIi6hqbazztCTxGMiqeQIiqyjaxYpI40sKMiSRib9BlUxCIViCJKKmcxgqmmEhIokqiiKI1jISIaAmlJIp5yKb/s7WkoIKKKEb3iQnu4WBoc6baFL04jH4+i6hWHYPKVoLIxpmqiqgaQahBP2uS9JEul0ElmMEwz6bXeelcIbjiFoFlHRHtQTQsw9fmRZJi6JyLqMIIbR9Cjh2ABRTUCx7IilJCWIRfwI0WECoW5Uw48gxFA1OQuotIWpSCSCIAjE43EEJUEkGkSIRdAlASkWQZESqJpEJBEmmdRQNZFEIopp6UQiQcKRAIIYJRjxIclxkinddkTICQQxiijFbE6MGCUSsd1bgpogIgRRtTiGKWBqcYTIcDbCIRAK2+deJBIhGrHPDUU2bSeGriOKCQxTYWTUQNGiBEJ9iLIfWVbdRhBBjNPT24Esx0kIYQJBL4m4jGWOEM8uBESjCVuQFm2nRjzhQ9FiqFoCVRMxTFuwdmCHpplEUTSSls0PsEw79mAaSVRFH+MSTSaTvyNU5K8qO/Z3ZyBzBignYuw4D5zVX0eQyBcqkqaZG/6yA735jZuRFR80WcGB0JvZpgzTye9n76crKoamocmKbavP3sephVRlzRYndJt58U2hwqlWdSIgrlBhpu24SfY1GpqGKstj+BJORMNpbNAV1V19N3V9DLsgbSXtpo+8gTSfVec8rrPan3Nc5KLVzv0dISdppkinRl0HjG4oWIaKpRmkDQtd1F0HSMq0RYFU3vW6piikjRSjyRFGrAxpPUkmK1SkjZQtVlgp21WhaJiySlLWMAWZUc3kv2c/j/SsW8cwjOwxZ3/mWIaaizBkX7s7bDvbmc64+y8/QmFzHRR0xchGidJj4KxJI2UzRXRHzLLcwd6JU6StjAsqdWbQN5kR13VtaJo79DulB2beMW5ouutISSeTrhPGEZOccyDfOWOo9rHoxHlyMZTkWHdGVvhyiglc50T2vXfEJcfh4cJBs+eCsxDrzDu/99vfpPn1r1LomkAqaVuRNEVy7R+mLmcHeN2OgCR1vh5Nk0mbrqvhd4SKtMmbkZQbfXBWsB27fo43kYMK5kQEu8LT4VEkTTtqkrLs2MfoiK3CWabKm1EnDpB27fK5CtUcEDIXlcitpDsD/mjGcrfDEUTSKSP72IY70OZAh7moRTppjlEe7WyOrYL96mubr5BfSekMwM5qt7Oi77RROIDHfAaEM7A6sQ7L0F2RxRZc1DEChOMYyT1WTghKWbazwxEinP3hxE7yuRvppImuypi65j5vrqI17UYkUpaBrsruczk1rznHxTcdFYa7PbmWj1z1678lVDiv/ZuPlRO0bEbKr79+M6beND8+kwOLWq7D4ldvRt33xDJ0NEXO238jWWFtZEz0wiEaOzGQdNLIbmvS/Z1TX5o0UtlIieLuD11Tsq4T3d0XzvthfyiNdVToiuqqk3b+L8WbEdtS9yaTc404x/5YZobhfrG6LSwOO8T5Es2KEg6jwhEmHOvum8xI9udJjFQawdBp7u+mur2JqvYmls2bwfEDu6murKK5uZW2jh7u3C6lpOQBL56+oKmxjUDQy/mLx1i2bBGPHz1DEpK8eP6Sx2UPeXK3kM6uZmKqRSCSpKm2n4bKRh6X3qalvZL6jkp6B0M8ePycOQvHUXzrKLW1tRQVFRGKNxNVdTyhAPUNDTQ0vqLuVQV19S9pbHpNJG5zIGwiejuNjfW0dnYQikWJJhQiCZ3q6mqam5vxeDwMDQ3hDwUJRMI0d7Qz5B8mICdIaGniQppQMEH/QCdfrS/g0dMS+rz9xCSNlu4WLl0/zeFTe+kdGiCaUOjo6WXm3JnMWrKQKzcuMP6zdzh6fC8d/b3cevCYU6dO8bd/8ccsnDeL5q4uXnb0cPFuCYuWF/Ds+WOiQoKBYJyAnMAXi9PW2cuNGzf46TvfZ/bciew5sIuuPg/9gz527NzID/7pP7P+qy9prK3A7x0mFAoRF+MYb2SeVT9m3aZVzPlyJvMXLWTdlq1cun2XgWiCoCxz7+kzfjlpCp/Pmc/pwiu0DQxz7PI1lm/bxarVi5g2fQK79+ygrq6OmpoaysvLGD/hl0yZOo6H5VUMBSJcL7nD+GlTWLd1PYtXLeO9X37Erfv3qG9pYsuuHbz9/ntMmvk5S9au4tTli7xqb2bzgT3MWTSLletXMH/pYjbt2sGjyuc093VRdK+YyfOmsnjJPBoaGhgaDBIKRZHkCIoWIhLzoSgK4bhKS2c7i1cuYsHihaxdv5Xde4+xdOVqbty9Ru9QjIhg0t47SN+wB380zHAkxGDAh5oy0VMSqiXR2t1KQhUYjvqI6VEGo72EdS9RJYovGiYYF/BFA1Q1lLNt/1qKbl3CH40xFAgyHIlw5+FDeoY8dPT1E1dUXtS8Ytnar1j51RJmz5/JkpXLqaqrp623j5aeHq7evcWnUyexbPUy6ptaaOvs597DBxw5tZ+G9hoCkTChiIo3EkQ0ZTyhQcoq7rNq/WKWrVpA+dMHyEqc1tZWrt+8wKqVM7h66QgDXe3EgjEGBwft4T4a5dHzp8xfOo/Fq+YzZcan7Nq3kYamKjq7Gtm+fy+z5s9l8bJFHDq8h6bmOgaHBzh76SLjpk7iZx+8w7bd27hVcpfBYS+9QwP4IsNcvVXI0tXzuVx8jv5hDw+fvWTRyrX89P33WLRsIXfu3GOgO0j16xo2bdvE1KlTmTFjBnv37qWpvZXmnm7OFRcze+F85hQsYM6iBdwsuUNjawvXrhdTUFBAQUEB27dv58WLF/j9fiTJjkRFIpHsKnSY4eEh2tob2bz1K+YvmMHchTP4ZPxHfLVpA+cKL1LxvJ6hgSCJuIooqiiywbAnhGcwRNAvEgxESCQkJFEhHIohJGSGvQGGh4NIokaPZ5DLN6+ydc8WeoY6eN1SQ8HS+dy5cxPDMNwqTsuyCAR9CEKUhGCzOlJpAz0eQYlH7WFXNRAFBU21/58qSgiKSjiewB8J2S02skhcEhEUmagYo6a6nt279lNf30xf7xBNjW1UV9cTjQhIosZweJgXNc85W3iKrzauYtv29ezdt4Uz5w5z995VuntakZUYhiUSjfmIixFC8SgxUSGcUJHNNMG4RFhQCEQFoqKKP5IgoRgkFINQJIyVSiKrOqFwnFhC4smzp5wvPEvPQAehUCQ77NtCgvN3VZV583UGSVSwLBtMaOgWqqIjijKGYRGPCaStDCkzjaYZrnXf4xnGSKYwk2m0hIUmmMgJjXhMwLIsZF0lIkYJS2FSlu7a9dPJFAGfn5Lbdzh54hBXis5w8tR+Hj6+QzhsCw4+n4+enh56+7qJRANZOLOBolkEIjFkzY53+b3DNNbU0dnWTiwWIxiOZVsxFPxBe7jXZQVLN4jFYng8HpvxJMSQsoN40pKJGzphKUFXVxfPnj7k3p0iCs8f5Nq1Y7R0PENR4whiBEUV3eNIklR8wyGS1ogtqIQj6KKMJalocRFL0VAl2RaH4mF8Pi+SJKFptrtAEASeVT6juq6KwaF+LEsnHo9gWTqxeARRTCDLApIsEJESJFQZxZKQlRCvG59T9vgGz8puU3rrMpHoMLoh4fd73OsDWdLQ1BSGnkGW1GwbhcrIyAiqJvKqtoLKqicoahQxYaJr6WxUw0CUYtnzwxZbJMFEliziUZlIJEFVVRWBQACf32Nzj+IBW/yT44iSLWI4x5ksy9l4RxrLsnkOiqy5jIZMZtTmbGkaiqK4jWju4Jsdtp0hzHE8OCvIziq1XeWo51aokzarzLGyp/OGa3ul2HSvEZ376KrqNi9o2YFflZU8l4UteDiwQT07EDqChSYrdvxCVjA0HUkQUWXFrQ01NdOGcP6OUJFkJD2abfFQMDQTU8ut2OdfC+rZFXRHdBjNjGSZA7YAoWcdJc6qtyM+OEPwaFYocPenE5lO5hb3RtJpd385g7sTmTazg6+zAp+2klhm2r0+1bJoAk2SeZNKE/VHXceCHXnQXRdHMsu7GE2OYKkmKT3J16lR112RMdN2S4hpoWUdFf/jza8wRYWkpJKRddKyhiKbpOUkZkQmKan2eZbWsZIaI0nNHdhtV0Wu9cSJQaSsJIok2yDMrCtHlW13iS0E2GwSTdYYSdusk7SVYTQ9akdC8iIkNhgz61jJex8cUSRlWfzqzdf2/RzhLVsT6xzf+XyIfBHCFTuyTpD898iJjeiqlpsb3PdKJ51MukwKx/lt6rpbMet8NucECXMMrNOJQTkw0tFMxnVgGIpKyjBz0Q9NTWAaMpoq2oNnVnFJZx0Nepa58M3bm5EkmbTNZXB4EiNp0x307VYQW3zIb3VwhlVn4M79O9e6YQ+dmi1SZIUQh4Nhxz5yzoOcrT+/7jLtDqG5iEUKp/HDFhxsUKMjxtguEPvno5lvuj1yQ3POrZHNZGWJt64LJGNlH9NZnc/FXvIZFM4KuOOmyEUOcrGWbzan5NwEGXfIz49ZONs+VixIoimS+xqcBpVvVp/+Lhwyx72wRZGcCOEIUE6tZj6wNFfXmnOg5MNA00kTTckJHN+EnuZiHzlnTI53kh5TN+oIYLlGmhyHw275yLhuG6cK1rnlizrOPskHojonkxPrcFVTR6ByGBXZD2hHQXZIyW7NktNykv3yM3XHWjjWoeO0yliGZjubso/pKJW21Srlfqj8W3WnSVPPAVZdurBjvzKzqn8WYuvY6vKym6lUyrVJps0MmfSofYFgGkRUCZ8k0h+P0xEM8sXkT9i9baO7UvrsaRWfjZvMLz/8lMXzC9i1awd19S84dHQrX86dRmnJPWqqapk9YzrjP3uXxbPGsX3nOsqrX1Lf0sPszxeweM481q5awKfjf8SSlbO4U/KE+sYuPhr/UyZ9/j5zv1zAJ598wqnT63lY8ZTyl8/YtmsjS5bNYfz4n7Nl20ouFB6nrbuBw/tPMH3aLNat28DChQtZumI5l65eo7PfQ3lFHXPnT2XFqgUULJ7Fk6cl+MODXL9TxOJVCzl7+RTdgSBhKYmofk0sKnH12gWWLJtFVd1zOvp7ae/qo6L6GSvXz2fL7jW0dXdSWdNI2fNqfv7RLzl+6TI19VUsL5jFsiVf0js0wMnCq8xdWMAX0yazfctWPKE4XSGR+r4hdh3az8XCM/QM9OONyngSEbo8Pq7eKGXzpm3MnjOdHTvXUVVbRXPE8fHNAAAgAElEQVRnL4WXi9my9SvGj3+LPbtW8PL5I2KhsA2FlAW6fa3ceXydghXzOXj0ALfu3aWk7An9oSgtQz5KK56zcfdu/uu3v8uHn0yk5NFzXjZ3UN01QFXPIKcvnmLCtIncLr1HZ38vTyqes2zNCj6fM43pcybzuq2PjgEfz2pqKXnyiMaudo6cPcO4qZ9z/2kFlXVNbN1zkILV67hQfIubj8qo7+qm1ePhRlkZ958+or6thUWrVrF68zZeNrdSdK+EyfNn8+2f/jMLFn9JxcsqBNEkJshIWgJBCyKqAglRwRcUaelsZ83Glazfup4798soe15HfUsnXUP9tHWHePS0llMXizhVeJ6rd27SOdhHU2cXl67fpuTxRSpqS7n3pJgb94vo9rXxqrOSU8UHeVx/G18iSly3iKkmfiHMw6q7TJ03joeVj2jrH6TL00FLbxPrtq/lemkxzT3NdHu7eVTxmLfef5tzhWe4dKWIJStXca7oGi09gxy/eJn5q1bxT+/+hFXrV9PnGcYTiFL5qobl6xZT01hBr2cQxfiaYEKgz+flSeUTNu1cx3/7wd/x+eyJPHlaSlt7Azfv3OaLGZ/x7e/9J7ZtXc5ATzeRsEAkksDr9+EJJ9hz5AjL1q7mzKVTFKyYx6cT3+dC0SkePL7D9sOHOFl4nvWb1jN12kSeP39Cc1szS9eu4sj5cxTfuc6kz6dx9PRJ+r0ePEE/N+/dYvy0cbzz4U+4fL2QxvYOiu8+Yufhoxw9f5JffPILZs+aR+PrPgqLrzJj7hyOnjjOwYMH+XzWbK7fvceT6hpmL1/OnqNHefT8BQuWLWPbnr08KCtnwuSprP5qPcU3brNt2w7Onb1Ab2+v7UTIRj4kyYbFBoLDvKx+zudfTGLxsvncvHeTi9euUPrkGTdLyxj0+Onp76NnoBtfaIj27mb6hnoZ9HrwDAfp6h1ElA0Sok40ptLW0U9HVx/9Q14Skkhbfw8V9S+5VnINX8zD2csn+Wjc+9wuuYVn2EufZ5CYJOAPhwhEwyiGTlSMEpMjdA2009HwkoGuNkKhENWvXiNpScLxbGxDEIgICfzRIBExwoCvn77hbjr6WwjEPXgjfVS8rOLG7Vs0tbbwqr6OnXv3cP/xI3r6+whGwjwoL2Pn/r2cOHuGm3fvUPqwlNL7dzl1+hjHjh+ip6cHy7Lw+QZJZ3RkXaCrr5eeAS/pN/8TQUvS2jVAV/8wqvUGSc/gCQgMh0SiookgS/T2DyLJBpJiEgzF2H/oIBOnjudi0Rk0I000LhOJC3ZrlCITExJYGZOYGMU0TRcsmk7bDr5YLGY3RGkaqigjJQRGR0fx+exaU8d5Muj18NvMbxk1Rwl4AgT8tjNC0TU0y8TImGMudDVZo62llZ+9+1NmfDGRn/zku/zLD/+B5Svm0dbeQP9AD8XFxVy8eI6KyqcEwx5UxaS9rQtZ1whGwySTJqm0xb2bt9m0cg2Nr2qIBEO2IKUYSNlmH1PVsBT7tYf9QSJ+H/GQHyES4E3aQoiFScQiiMkM3UMeioqK+OyT93n7R9/hO9/6c7777T9j04Z5DA10IothZDFG0rBXiOPhBL/9+n8QDQoIsTiGoqJE4qjhOL8yUvh6B/j16BvikShpQ0EVJCKBMEJCZXDAx4sXlUz9Yjqr1q2g5tVLNE0mGPIjyQKqKqOoEpomk0qZqCmL4Ygff3iQV3Vl/OTH/8h/+es/4vvf/RveffufuXTpHN7hAYaHBxGEOJIk2cwaUcQwDFvoi0uMjIyg6zo1NZVMmTqecxdO4PX1Eo+aBP0JPB4P/QPdnD13jMtFZ/EO9yNJCaIRiXhcprq6mkuXLrF48SIePbpPMBi0BUlZQNNkNE1x28icxRUb+J2y6zgNu6lDUTQ01Ra8THNsjFXTNNdK7taQGrnaTFPX3YHNbVtwWBOpNLqqugObcy3nOFadwSuZXSl2nBSyILqCgy0yaCRN+3h1hAFNVtwVZmfolkUpCyk0cj/PggoNVUMWJdshq1sYmpknQGRy8EwHppmFZNrui2R2tV7HblxIuoO2w3fJ1VGaY/7tiBPOqreuqO6Kvr1d1piFvJTjssgOx3Z9p339OprOuPsv/xrVGW5dhkFq1HX2pjMWpq6QMixSmkHGyNV06orqOo8dp0rKtEgbKTRRJaUnSRspW5wwUpiK3RBiaQamqpHUDCxZZcSwSMkaRlxiRDWxwhp9zxr5n36V0bDt5FNGDBRDJKWI2QVKy13YdyGXluUO5o5wks5yPvLBlCkz7UY9LN1mVCSzQlPays4c2X2kiJLLTslnQdj1p7l2EEe8MLItG/lxIy3PFeNEmJyGFfsxDfcxnXZGQ9Vy0RLHMWElkQQxFxXJi0RlsguqjhvJcUckYrGsQ0jHYf45NaRjHSO5qFNKtxkiv/fffzvC128sdDWRBXeo2UHHyK7gZlkNLhPCGHMbHUkyOpIkH7LpuCyc6ISzAu80W+QLFTn3QCob4Ui6q8NvRtLu877JPs/oSHKMcyO/YSSfqeA4LTIpy+UmONWhOfu/DdD8ejSVFUGSWbCmvT1JU81yEVLuoG3HYhxHQpZOm229sKsuk6ST2ehIKtfQkWNojGVQ5Net2oP1iLu/nKiF4zLJFyzy615NXcu6LIwxv/tm3auuKi68MicC5ISAfAaHM/w6rRVOfWu+M8G5r6mrrsvDESxyAMyxbg9HgEmadu5qLPzRcU7orlA1tv0k57JwBJd894nTFuPASR3xIV+o+GadrOOYce77zZYXx8rlnIgu3NKNetjCgiNUOPd36p0cG5XTG+x2K2fztPl8Eee9cGI29n6yGEmn8z5Ukq54YZ/wThzIcPerZWjucZ+vmNqKqn0upywN05DdL30n6uF8gTuVphlrlJHMG1KpFJplEhJihBWVgKTTHxJ5+0ff4+Txg9TW1lJZ8ZL167awZPFK9u3cx/KFS5k8eSLlT0s5eXofq5YX8PRhOTeLbvDZR++ze9sKdqxfz7x589h/6iQv6pv4bNxkpk2YxNNnDzlx/jCffvYO+/acpLKqjU8mfsiKtQXcvlnOwjnLmDvrU+6Vl3Pn4X2mfTGJPfs28ezZXRYWfE7BkpncvV/MmqXbePfHH7Fn92GOHjnBj376Flt376Sito4FK1aybMWXXL5ykmmff8Le/VtoaK2h5nUFew/vpPjuVfyySlC0CCcsZNVk85Y1bNy+ir7hPuqa2yi5+5BTp48yYdovmDzjE/YfOUTp4ypeVLfxyaRZbNl9mFMnTjJt3EesXLyAQW+AKyVltPZ5WbR0GTOmz+RlQwfCGwiZIxw9d5pt2zYxFPAR0VI0DnTjiUr0e0V6egOcPn2aSdMmcOXmddp7vTx+Wk3po3vs2ruGHTtWUltTgaoYqHoST9BPbWclNx9d4a33/pWJ0yYwa/5c1m3fybPXzVS397L72FGOnT3Lth17WbhgOVeultDtDdEZErld08TS9Ws4cu4s959X0Nzbz6PKKh6/fMHuY/v57lvfp66tn/ZBP20DHpr7+hkMR1i2fhOLVm2gor6dkrJXfDRxNpNnLWbN9v2s2bGfW+UVdAWj9MUEmnp6uHbvPlPnLmLfyYvUtPdx7WE5N8rL+XT2DNZsXEFzextxyUCz0ohaAskMIygyCclAlNK8el3P+q1rmLtkLsfPXWTngVNcuf2AmpZW7j6qZuGK9SxevYYv5n/JLydP4P6zZzS09/HBuM9ZtmY6uw+tZfaiSVwtuUjzQCNPG8pZvmM5T5rKaO4dwhORGQqLDEVD7D+zm1lLp1PX2URLn5dbj4s5VXSMX079kMPnDvKqrYbXna+5UnKNT6d9xsPHj7hz7z6fTpjG9n3H6fJE2H7oFGt27mXKgkXMWjCHrsEhOvu9tPf1sHj1Qs5fO01LdwehuMFgIMqAP8i9xw/Ze3g3n03+mLUbV1BZ9YTmlnoKi29y9tIZJk35gD37NtHV1YVvOEYgIuCLhunzRenzhWjobKOmqZ7t+3Ywfsp47pTeo7mtlVbPMGUvq9mwZTOrVq2ira2NYDRCXVsHD17W8LSqgqkzZ3LszHmaO3vo6Btk96EDLP9qBTPmf0Hx3dsMR2LUtfXQ0N3D5TtX+Wj8x+zcdZDqyk6evqphyZo1nLtUxIbN25k640su3bhL53CIJ/VNDIZi1Lf3MGXmPDbt2EdVbRMfj5vMhcJiSkqfsHvXAfbsPkBrSyfxmOCKFE72XIhHqKurZv2GNWzbtY37Tx5T+uQF957U0DmU4MnzCpasWM6KtUtZt2UlK9ctZsHSuazbvJGCZSvYvH0XFS/r6Oj2UP78FSvWbGTRkhWs3bie6vpqGrraOV98hZmLZvOqpYbzV84ya/5MLl+7QmtnB7sO7uHi1SLqWprwRaP4Y2HCYozhqJfzV09TMG8qWzatpri4mOcv62jvH+bCtZucv3KFrsF+Xrc2s//YEe6VPaK9v53tB7ZxtugkF4pPc6boGMdOnWTz9m08flpOwfKlTJw2hS07t/O08gVF16+xbe8RDhw7y+Vrd1i6ah17Dxzl1OkLHDl8nN2791F44SZ3bj+gsLCQsif36R3s5O6DErbu2s21m/cof1bF1eI7fDlvCStXb+L2nTK6uodpaOzlwsVbHD56kv0Hj7H/wHFK75fjD0a5cKmQd957i/IXD4iLBoGw3e4QiMS4fvsWh44f5erNK5y/fI6KigrC4TDxeJzLly+zZcsWnj17xt27dwkEAnS0tvHgXinXr19n7969XL58mVu3bnHr7h0OHjnMtaJCBnq7+c2v3hCPxrKREsMVPuxhTc+6FzM8LXvC3/2Xv6Tw4glev37OqTN7mLdgGteKL/C47D5vvfVD3nn3x5w5e5Sm5hqam9o4dOgQd+/f5cSZI7yqfUFdfRV/9xd/zo++9W0e3b2Bt7+HQwcOuq/5yaPHPCy5TVdzPa9rX/Gg5BaPS27y8NYVnpTcQI2HSERCJKIxonqaV02tFBQU8Dd/+acc3ruZR/evMf6jn/LF5I9pbnjJUH8Hjx/c5d6dG0SDAZpfN1BdUUl3ewf93Z3UV1Xy7F4pty5c5PHNWwx3dxP2eqivfknlk1Kqysu4cfkq1S9q6ev14vF4mDVvJguWzqHk3k1q6yppaHzF4FAPr2oreN1Qw+BQN4IYpndoAI/fg6pF+ejDH7JsyRcUXT7J8xdlzJk3l+nTp1D25CGGoRCJBnhRUcajxyV0dTfT0dlIwB8iELDhwrIiUlv3kn/652+zc/dGOrsaiIR0ZNGynY3VT1hY8DkbN6+gvqEKQYzQ1NRETU0lQ54eZsyczKfjPuBldQXRaJRoJI4gCMiybPNOVNUdWt2bYbdbmGaSZDJbV2nZFe22gGG4x4wjUoy55sla4XPZ+tzqs9P05sAAtSzDQVc1HCDkmIEvew3o1HIa2aiGkRUaFEnKMTCyP/+mUOGwJ9SsuOFcd6qy4nIDnSHSXt222ziMLJAxaaZcXoWpme6fdu2j6YoYhmpkYY2mC+s08gQWVZazbgGHw2DlXcPmBAsrO8y6kRZn4HVX+XOQUUfMcWYmW8iwsjDQXH3nSCqdvabVSFqZvOpYDVNXSJtJkppBUs3FLhzwZ36kJmVZjFgZDFnHVAyS2arRtJEibaRQBQVL00mbSTtKIki8MVNYokJGsR0VGL8icO8lysN6Rrv86IJEIqmjWya/NfLcAk7DR1ZYSFk514mzP/IFHcswstfvI1mgpt3Y4VSVGpqZrSfNurOzx4AT23CiJ877ZceWNFe0zTFMJPcz0jm+HDFCFiU37mRmGSROfMk5Hp3zwDn+k2ZOsHIFuzzhI1+sMjQt54zIO8ecGch22aTGcPecc8I5L5xI+u/99jcZvh610DVhDKNCy1rOR9Jm3uBt/M7NESVS2eEnkxUQ0kk9Kybk2j6cwXKso8IREJLucJg/pDruBkcUybkpjCw3wyS3Ip9rwsh3JORb7J3fOTb7pKW5wkQO0mm5LgtdlV0B4Ndfvxmzem23RGTGdM9mUnaUxI7KKO6KtzMkf5NB4QgJTvzFgVw6K+qOuJE/wOc3aJi66g7z+aKNA850hAR7eHXYFfoYJ0p+i4nz/yxDz7IxciJKfhtGvmPCGfTtCIjpbqcTr/ld8cP+U1cVV8xwHstpvsi5SSz37/nukvxojLO9DpzVbl6x3RHfFCq+GS1x3DWOCJPfYmK/rm+oxHknoq0m2+9Tfq7QMsxs3mxkjJPB+V3SzGXK8hs6HBaIpsju8emSjLMgIudDIkeaNtx9br9vmrsP7eMl5X5Y2B8GCoYuYhoSuhbPY1Akcx3i+WJF8g2ppF3ZJIoi3oCPcEJGNr6mdyjBT374HU4cO0BTUxOvauqYOWMuC+YvpvBMISsXLuPjDyfz6GE5xw4d42c/+YBHt6pYOX8T3/rLf2TTymWsXLCdcePnsnbHYYofPGXewhUsXrSagb4QZS/qmTb1QxYvWs+rV/38csJnXCi6xOtXXg5sO8eaxQu5fL2MbbuPM3P2Qp49fcFQ/wB37txh3Lhx3C29x64Np1n85QaaX/dSV9vMO+/9nHNFl3hc9YK3P36f1atXc/HiRZYuXcrGjRspf1ZBT78XbzBGMCrTE44QlE1EfZTeQQ+HT+xjbsEMql/XMRQUuHvnETt3bWXa5x/xre/9NcvWrKHyVScNbUH2Hb3Ce+9N4ZP3PmXiz99j3vTpDHnDdPpEHlY3M33BUgoWLae1N4BHHsWrpNi8ZzezvpxJ99AAYTVJm9dLQEwRir0hEDS4dv0u8wsWcfv+I9r7AvT7Erxua+HE2X1s37mG6upKZDVJOKHSO+yjoa+a01eP8t4nb7Pr4E72HjnEFwsWcbnkEZdLnzBjwVx27dvPieNn+eBnn1B44QYd/T5ahxOcLinns9lzuFn+nBZPAI+o4RVV6nq6ufa4lI9nTORBRT0hJUnncJDm/kFOX73BnKWrOXK+mMrGPurbQ+w6fIVLt5+z+/gV3pswm50nCumJKjR7w5S/auTA6UssWLWV+xXNdAyL1HR6aPdHOVJUzKoNy3jy4jkJ2WJgOEBEjBBT/ASiEUIxlWBIpbG1mcWrFjBr4Uy27z/E2q0H2HXkHNWtXZS/bKLodinFpXdZt2MTf/Wtv6fkyVMGAjLX71Yxc85nfDTuXRYsXUB9ewt+UaGqtYMb5c951dNHr1+iP6gxEFboCfop2LCIDfvXEzEUKhu72bxvGys3r+UHb/+IaXNns3jtKorv3aPydSOTZs3hq7WbWLp8HeMnzWbdlkO0D8R4WtfJ04ZOFm3czuxFX9I95KFvOERzdwdrtq5izZYV+GJhugdDeEMyoYRGe28fNQ21XLt1heWrF1P+9CGxeJiWvgBPa6qYPHMiB4/uo7Wjm97BEAPBKEFVZDAsEVFMvNE4peXlFKxczp6Dh6lvaqezx0ObL8K1e4+ZMn0WBw8eob9/iP4hP13eEHU9HrbtPcDM+QVU1jbT3jfMmUvFrFi3kVsPShk/fQoXrhYxGIzS0uelJxBgwZrFTJvzOfsPnqC/R6Bt0Mv85av54du/4MNPJrN09Sae17bQExToCgkMhmTOXrnL5BmLePi0lrqmXubMW8mmrQcof1bPgvnLWLhgGfdLy/B6/PaKVpb3EI1GSURj1NbWMm/ePD769BPWbdnJjPmrWLH+ICcLH9PcNsSKtZvYuG0LJ84fZ93Wr1i8cjmnzhWx9+AZ3vnF+1woKuZlbTOXrt5l49bd7Dt8hEmfT+bs5dM8r6/n0q3rTJ83k9q2em6U3mTqzOk8q6qgtqGJfcf3U/q0jObuDjyhMFFFobWvm5sPb/D5/CksmDeRXbs3cOj4MSpft9Dtj7Hr+Gnmr15FfVcbje1eVn61i7OXbtHeN8zuQ8f4dPIUdh3aT01TA+3dwyxYvIbd+09SeOUu3/ruj5m3aDVnLlznzr2nrNtylEvXylixZjeHjxVxtfgxb787jr37TtPd4ePMiTtcuVzK+M8mc+78KSqqy5nyxSR2HdjHy7oGNm3aytwvF7Bh/VbWrN7EpcIbvKxsoramnWlT5rNy1Xq2btvLgoUr2bR5N0PeAFeLiylYOp99h7YTFUzikoWR+pq27j6mzviCJStXsHrDamYtmMnRo0eJxWIUFhYyd+5ctm7dyttvv01BQQGlpaX0dfewaP4Cxo8fz759+5g5cyYbNmxg9769TJvxBSfP7OPxk1vIapjREZOMZTCaTDFqZhjR09kVS3vg0RWD8rInfPCLd5g65ZdcvnyMZ89u0tj4jFc15ZQ9KuEP/u/f5//6D/87O7av4+GD66xatYr3PnyPf/3J9/nOD/6WJ09v8/DxTf7xL/+c//jv/x27N6+m/MFtPvzFO+zcuZW+/m52btvI9/7xb7hz9RzPnz7iO//w14z/8Kd8+Nb3WL3gC1prKxhN6vT19OITdNp6B9m/fz//8Ld/yfoVBVwpPMXVs6coL7lLLOTh6eN7/Oyn/8qpYwfo62ph744tfPrRe7wof8T1onPMmzGFjcsLmPT+z5j+8fsc2bmFuoonXC86x3s//i5rlyzgF2+9zbiPxnP61AVaWlqY8sV41mxewpXLZ/jgF29x9Mhu6mqfc+bUIWbNnMSTshL6+9oYGRlhZDTFvTtX+Pbf/xkb1y8mPaITERM8f9XAgwcPqH9dS3tHM1eunmPCpA/4zvf/is8mvsPxU9sZHh4mEonQP9CDzz/IkKebqdM/ZfuOtQx62ujvDROPKdS/rmHF6rn84R/9O/7sL/4Dx07sprn1Fdu2rmHy5A+YP28yf/L//h9Mm/oxZY9KiQRDxMMSiqK5ooQjNuQvrCSzzR+GYYsVsqyiaQa6ZmbjINaYeKum2VWkjmjhXM/lt1iYeYOl3XCQExTs1X97EBxJpXOAy2x7iAMZdIZCVZJtJ4WqIQmiC6TMtTOk0WTdFRR01UCTdZsloecYF5pigz41Rc3GQ2xHhq7oqJLmVpzalZYpV5hImim3DcRhVTiChb16n7e97nbo7hBqD79G7tpWt9kKpm6vijuCihOLcV7rSDqdYxRkXQA2jDQHL7XjHSOMpN6QSY64wHp78U+1W/GSIzlWWpaTmDasLPzSESoN17XgNOM5vIWMmebr9BvXTWHIOik9iaWaaKJK2rQwsyv3ac3EEGTEYIS0rJMSVb5u7OPQu1MZ2ncFhhR+rSeJGXZ97WhMd6M6LotEywEsXbCo46zIOhry+SPpZAZDNdBVO8LjCk5GEl3RSZkjmJpdK5vKOk8MTUHXJCQx6sYwHKeNE+H5JhtFV+24mCrJrovCEQUcjoWuqO584TgyHIHCMS4kx4hPtsPbiQs58XdnW3NMDssVrkYzIy7bJX+WcrbNEfzsyIuOqmtIisLv/fbXad6MmhiaYIsNSXtHOJUqI2lbhPj6TdoGWqbNMTeH6ZBJm2iqONaBkcnVRTqD3zeFCseCns8nyG9BcOIY6ZSBnn18G6SZg2k6g63DK8iHdzqP74gTuqq4g/SbkQyZtMlvfjU6RgjJZAGbSVN1B2JT18a8XrdxImt9SZomqqxkxRhbrEklNXdgd1opvsmgcAZNU9fcgTXnDHBW1+37O0KA41pwYjKOuJOz/juQSp2xla85mKUTk8nnGThiSX6rST4PIj++4UA9ncHY1DV01eYvOPBPR2Bx3g8HGukIHblITnLMfnbcNPl8DSc6ky9cjHXhJF1Bwjl+7ErWsUKF87qdm7O/8+MiDq/DiU44sKRM1jnjWNgMTSedMl1njZPHS2ZhmoZqurm+fMV1jL3QcGBgOSCmrioYmprdV7ZlzsrCjBybla5mAT2G5p47TuTDpkir2fc3M0asMHUFy5BJp1SSlvQ7laTfrPAyjQzJZIZ0Oo2maYyMjNDVM4ikjBAXRpk04UN279nK8PAwNdW1LJi/hM2btlN4+iJnDp/g8P7LtDYNcvncTWZOWsz9a6+4eKiE7//Nv7Bp+WqKz9Ww78AtSp638KS2nVlfrmDlsm08ePCauw+b+HL2RPbtPkNx8QvmFSxlz4GjtDbE2bPxPKsWLOZF9SCHj91k4cINXLlcQiwks2jhCmZ8MZ/7D19w8dh9Pn1vFteLHtLb42Xh0sVs3LGNGw/v8MGkT1kwfwnr123l0IGTHD18ltcN3Qz7FUpKqwjH0vhVhZBiEhYMuvr72LprI3sP76S1p4teT5yOtgGCQT8TJv2C42cOUN/cRig+Qlj4DacuPOBK4SNeVzSwcdFSTu8/TGV1EwMxi+quYb5cuYGtW/bQ3h+mza9Q1TnI0q++YsHiBTx7+RJPXCGomwjWb/EG0jQ2+yi6epdVX63n4LEz9AzF6PeLBIUYG3es4csF02lsbkYzR/GGBPr8Idp9Ddx6cpXl6wsovHaRe2UPmVWwhF3Hz7Lh4Ane/uA91q7fwMTPpvDxz8exbvV2Kl410h1SWbHvBEu37uTq42cMiTqR5Bu8soFXUdhz7gRTCuZw7nopAxGJmJnh9LUbzFv1FXuOn6e6pZ/mvggPn3dRfK+W4vu13K9oY8nG/cxctpHqLg9lrzuYt2I9U75cyrnih1Q2DdHpUwgZv6YnorDpyCm+LJhJfXMTnX1ekqO/ZsA/iJKKEZMEAhEFSRqhub2NVeuXsWTNYh5XvKSqoZsX9Z14Ewr3yqs4UXiZVZs3sHT9Sn764S+4UHyLHo9AW4/Al3O/4L9997ucuVhIc9cQcgoGIhY9IYOukEF/2CCs/oYev0R/JMy0RdPZeGATLUP9dHoTXL59m3PXipk8ew6b9x6g6HYpLb1euobCnC26w949R9i67QDjxs9m6+7T1LX56AmovOoaZvHm3azfvpE+nx9BT9E11M/WfZtZtn4x7f09BOM6USlDKGHgjyYY9A2zev1qNm5dT0NDLaIYp20wSnVLK1PnTOP42eMM+kLE5BQDoTj90QBBySKsWLyoa9uvWFsAACAASURBVGDz7j3MXlhAbWMbvpCE1y/REUhQ2djBuYvX+OSjzzh/ppCuHg8Vr9tZu+cIk2fM4eT5Ijr7/XT0BZkyYwEHT5zl+r17fO9H/8qO/XuprG8iYY5Q09bKnfJStu3fwbTP51JT2cuJS9f4aOJ0lq/dwpFTl3j/k6k8eFFP80CIJ6872LDzKF/MX8Wmnccor2ymodXLhculfDFzOQsLNjLuk6msXrWR9rZehoZ8xGKxbJ2jiigmEGJxmpqamDFjBmvWbeTa7QdcvfOU0qdt3HzYTO3rQRYuXs/Rk2epfFXN6YvnmTRtBndLX9DQNMwvPv6Qs4WXaGrr4WlFHQePnmbrrh38+Gc/Yu2WFbQPeThXfI33xn1MU3crVa+reevn73K28BL+cAxfIkBtWwPeaIiEbhKRZYJinFuPbjJhxqdMmPA2J07t43ThBUrKK/CKBvvOXmTemlWUv66hq1dhweIdHD9zh7LnzUz+ooCV63bQ3uultrmToyeu88m4L6mp6+flq14WFmzm+Mkb9A6InD1fwrEzd7lc/JwVa/bT2OrnVV0/0z9fSmFhKfdLq9n01QkO7L3A2TOX2bZ9M1t3buCDT9/j+ctKfOEI69Zt4Cc/eZtFC5eya+tejh86Q3fbEC2ve5kzcynnzl/h2fNazp2/xoKFK2jv7OPe/VJ+/v7bPCovIRw38IdlvME4bd19zF20kNMXzzMYGOTxi0eUlZXR2NjIwYMH2bJlC+Xl5TQ1NTFhwgR27drFg3ul7Nq+g9WrV1NWVsbq1av54Q9/yNMXz3n0pIwpMz7kdskFkhkBwxTQZYG0ZvLGyPBGH8la3JOYWgpTS9LZ3sG6tSsY9+nP+MEP/pZ/+Ze/YdnSGTx5fJve7hb++Z++zZxZU6l4/oCW5ipOnjzJuk1rWb1+Kb////xvHD66Fa+vgy8++4hv/8V/oq7iIUFPF3/0H/9P1q1dSWd7EzevFfInf/j7XD13hFs3ivib/++PWTp3Kvs3L2Ptoun0t9WiCmFSloE3rtI54OXFixfs3LqR//qf/4w/+aM/YOmcOZw7fJzWxlfcvHaRn7/9r5w4spdocIh5s6cxbdInlD+6w8nDu/irP/1Dvlo8lzuFp1n0+UQWzZhEyfWL7N2+ju/87Z+yZc0yrp4v5M//+M+ZN3chZ86cYW7BTBatmsXr+udMnPABH334Fs+flbJ500p+/u6/0NvdiGeoHZ/PhyzGePr4Nn/0B/+eIwe3IYhRejw+AqLJ4OAghmHQ3FLPxMkfM3f+ZO49KGTS1Hf4L3//B9y9e5twOEAkGiAQ9NDcWsuUab9k3cYlDHqa0ZSv/3+23jNKrjs/z/THPev18fF6V8d7JGu9a0vWnmPLsrSeXa3XWo9nPKNJ1Gg4M0wghwgECBAZJHJORCBAACQCkXPOqdFIDaCBRgOdc3flm3OqqgY4M7Ke/XDv/1Y1OB/uqU5VfevWrfB7/+/7vOSyEiOZfo6f3MmPXvtLfvHmd7lw+QiHj+7mr7//l0yb9jbbt6/gj/7of+LdcX/D40f30CQdXXYwDSduHEtcFcIhIZwR5XIV3wtTxolgVTi2l7gswlSYCMMQ0zSpVCpxda5ZizqIlg8RSxAr/vULQyJDLzgTYiW/Pg4s2ASOacW29zqWg2PFnIr6GMVYoSIW2xzTxXdiOKZjWqkYIFwaghUQD6BeKk5EfoRl2Onga+k2lbCCmwA0XTsGN1q6hWd7eHbt86gQWtKK0qBWpylW/0V0RUSRxX1MI83CYZKyO8L0GIxWqliGkbR6hKmwEbhlIr9KFMRtevGCmpsA6GPArhClqtWQ0XJA6PqEjseL8EXq8hBtewLiKBgXkRtvvuWl1aSCWzEaVqmGEdUwYjQsU3F99KJE1fFxJY2XXkj/V6eQdpyCG93QPIzWn8GqVPDcMvi/TXkiY2LfIq6THFcR4RFCQH096Gj5RQrTFHEd4Yrx3YDAKVMOqni2HwtIlp0sYLt4rpEKAkKsqHfIiMVRsTAqzjshugnRTDiFLMOsE13cxDkUPyd8x8XU9PTYplWjSTR+LIizFoURMY5XG1EE2yV259QiK2K/U7bJi1GCapl/wG+/ZjTyCRyT0LUo+w6+bRB5NmXf+cagKYZEsbIfJaJBXOcZJO0G8fcvR8UgLmpBvwlLFKvBsVVdQCLLY8SLepbD73IV1FaU/W8M42Jf66spawyLiDBweDkaEXh2LC4k7o3As1IYaDwAOungLTgIoe+lsEmxiRhETSioAUXFftVHI2pshRDPsRI2gouoT31VTBC3Wd8MIZwK9VWlwv1Qu8/CfRKmfyOcCbV4h2BIRNTqSGsskXq3hABnituu1Xv6Y34m3BniUgzm4nYEC6Kek1FzT8THynOEYPTN80e4WarlSlpP9KJaTV9AR8XPk60cRowmYoNrO6mKW987XG9hEpGasZWtYXrMA9+iWvYIPJPAjynkrqNTDuPLwLeIAgfPNYgCJ3EtWYSBHf9MKMvJi5x4oU1tf4mFSqicL6qjNZuV56fnmTjucQzITr8X52WsjvqpOi7eCOvBRXEfci1fGHg+ketSDnzK5RDbjgFvnucg+yb9UobxE3/I+o3zae1u5nHXU7bt3cHStQvYun05ixZPYOf2z+nv7uDcqePMmDaF+3du8fTJI+bM+ogZH33Ijg07+HTtF1y+/oT7d1v5aPwHTH3nTXZt3cLixcuZMm0e5y830HivmUkfzuTzL79iKFfg4rXrLF6xiuPXr3Op8SY7d29l9Yq57Ni2hkWL57B55w7utrWxe/9BZsybw52Hd7nz8BY/+tn3+XLvdhof3GLBsoWs37iQz7auZMOmFVy9dpZsvp/LV08xf9E0Ll45zFAui+HG1YKZYoF9R/azaMUSHj5rpD/fylC2RHv3AF/uOcDRU+fpGcwykpfoHcywct1Gpk/5Eds+W8C8OR+yefNmdCtgpKRyp+URb0+ZwMSp83jQ0oNql2lua2XNlmV8vHwmQ8UcwwUHWfcYKUiolkmmmOfwyeO8/8EUrt68w1BWwnZ0Bod6WbFyKQsWfkxz831kJe6913QJ+YXBrZbbzPx4Jhs3bmTp0qW8/+E0Dl+5yrnmZg6fucLuIyeYv2ol46ZMZOOX22jt66XxUQvf/uHP2HngDE86hsgbNsOyhOwbSJ7EzqPbeXfamzx69Ijh4WGuX7/Om2++yYTxk1i6ZCW7d+3jdmMTl+48ZsaiVWzff4LT1+4yadZC1m37isbHHaz6bCc/fPOnTJw9nbU7tnD8ymWau3oZkHR6Czrrtu3lo4UzOXP9Mjld49bDOxw9t5+mp43kZYmSHKL7Bk86njPj409YsHwNj5/3YvhVNDcgIyscPruPtyb+gvkrP2HVptV8+wff48KNqzQ0PeDLfQf5xVvjeG/CRMa9/yv2HtrLYLafzr7nXLt1kRu3L9FTsujIlSi4Np2ZQWYumsvcxQvozwwznCvQNjTC/bYO5q1cydFLF+kt5mnPDHKvrYXP9+/h5OkLHD1xhkkfTmfHnn1kFR1Zt7nX+ow3Jk5i3IRpdA0O0ZPp4WHbXX417S2Wb1hKx0AfeU1D0QwkRaZvYIAnT5/y2eebmTF7GheunCFTGKCk5GnramHytPfZ/Pl6hjIDaIZFJqMzPGzR1tfD3Sf3Gf/ROD76ZAI7Dmym8VEDzW2tNLW0cejwHi5dPsNXe3fw/R99h1PnjvKkpYl9+7/ko+mTWL5+JeevX+X2g6c0PxvgJ6+/y9TZc5k860P+4j/9GeMnvsHBQzu5eOkMJ08e587texw/dpZpH87lTuNj1mzdwk/efIPGx81cbLzFz3/1Hqu3fEZLTzdb9+xm3MT3mb9sCQ33HvHgSS9NzYPcbRrm/MV2Ll7uZtX6bazfvJ1nnV109HbSM9CFopYYGhqK2xFMmZZnj5kxYwabNm6l+WEbz1sHyGVM2lqH6erI8c5bE1m8eDEdnc/Y+vkmpkyZwvlz1+nvlfjZL3/Bnn176Wjv4u233+bDyVP4cvtmpkx4g/Wr5nL9/kX2ndjFX33/P/K44zHnr1/kvcmT2HfsGDlF5cnzVroHe1BtjbxSwPRcNDugu6/AwSOXmT97Eb/4mzeZ+N4UTh0/z6OHrRw6eIJZM+fT2NDE+XOXeHfceDas38Lj5uesX7eRN998k6HhXvLFAa7cuMWPXvsZh4+d4W5TC5OnzmHbjn00NDZz6Oh5Dpy9xqZdh3hr4kfcbW7j9LlrfDBpOosXreLUsXN8te8A3T0jHD9+ifcnTGbazMl8NOsDbt5qQNNCukoyZ67d5JOPF/OT//JDZk+YSuu9hzTdvss777zD1Vs36R8ZZufe/UyeNovBbJH9R47x4czpHDx2lPb+XgYLWfyXPs3tj5g6ZxoXb16jeyhLR1+OG7cf8+R5L4uXr2X+giV0dXXR09nBiqULmT19Cvfu3ePDDz/kqz37eNbaydYtu9m98yjND3s4fbKBTxZO5cjRmJNQKpUwDSdpDUkiIL5FFLhpfeu1a9fYt28f9x7e5fL1C8ybPYP/8Bd/xtFDB+jr6uE//6e/4hd/+zptrc/o7epm24aNfPzRTMa/+Q5/8E9/jy83b+XhrTvM/vAj3vvFmzReuEWmc5h//Qf/knWLl5Hv7eOLjev53/7Z/8iV00e4d/MOn8yexbf/6s+ZO3ccEyf9mDPndxFEMi++9pElnadPn3L6zHGamxs5f/Ygly8c43/+J/+Q137wPY4dP8SdOw38+AffZ9e2HQx19/L6D37Ct//DX3L+8HFO7dvP9/7j/8u2desYbGtn+vjxvPXaa5w/fIS5U6bw+k9+xsUz5xjpG2DujOlMHv8eJ47sZ+a0ScydMYW2Z/18tecw3/nO99i1axc/+MH32LJ1M62trdi2jZQvYsgqB/bu4w9//5+xZfNaOtsf4tg5NHWAK1fPcuPmRa5cO8O/+9M/YucXGxnqf8b92xf51p//MRs2rcB3Tfq6ugmMgLvXbvP6D37A5HF/i6f0omUltKyMlpVpufuIae9PZPeWbTy42cj8GbOZO3Mqd29dp6+zndVLlzNh3HjuXL9HcVihNKJjWAGWE6Rwb9EyE7hlAqcSuwi8kChxDviOj2O66Yq06/p4blDjWCRMC98LY8irF1IOymlDRo3rEKSW/NCL8ByfMPk/aYuGW4thBMkilPg8JeIhwnKfDtSJYJGugNdxKLykzUMMv6JpQ7gpRPzDd11s00wdFfGCmPhM5ydOjBjS6CUNH67tJSv00RiehYghCDGkfgVcDOD1K+yVMMLUjTonQXycHMsl8ELKYSU5TvExjf9HLKLEv4tSjkY5cXSIIV8cw0pdo8Srjt+0Vla0tgRhCiWtj7CIton6hcHU5VAHliwnw7NYpDMUjdCwCUoaUVHnt70yQ1ce8JuMgd4xTKVkUTY8PNPFsb30cRWRCbEPwkUjBn8R+RDniu+K9o1y/LgE5TSiI8672Fnj1z2mQcqvCBI2iYhLBJ7HWCeE4IgEhF6FciBEXQ9TNwh9P45+1LkvPMdJeSQixiMEi/hYivO9zoFRF9lJBZjEdRR4flpTXX8pWgajJPZRH/cQX4uIkXicvyFUVAKH0LUYjTxelIMxA2T9wC9Ehnp2ReDbaexjtBLwcnRsXeJYa30wZpivryoVQoRwFtS2KBUjxMq8qP2sDeF+um/1vAGx3yJmUIueOLyoRryoRmnsQ7gqXozWD/G1dgjBBRBsiHqhQqzyi/8l4Jmv8h5qdZhjqyVrLgQ/jcrUxJwwFRDEbb4a3RDHop7H8bsGbXGMhSNBCBK1WIifCj2iJaUe+FiDTtauW4u0+HX7PTbuUe8gqb9evWj1Km+iJsh43zh/xJBdL1i8qFQZTSCnrwoV1ajMy+poXGUUhIxWKklLR1zRU1+zE78AxE6RGui0/vFz8V2T0LeJAicVKBxbS9w4AaFvU4k84r7o+G8DLxYvfM9EdE6L+yHgM6EfpB3WwnZVTYQY8WYS58fCOidMUCcYeWNcL57jjImexG8k5RSUIzKIQjBJibyOTeR7lMshjmNRVGNquORo5AyJ8xeOc+PmVVqed1DQHLKSydWbjSxbvpjVaxZz/95jHjc/58Txc1y90kAuKyOVdLZ9vpOjR06xed1nnDnXwNPOPE2P2pk3YxaTx73JupUr2H/wKBevNtDdP8zT9i4OHDnOibPneNbZzu2me5y/cokLjQ/ozeRpampi/ZrlLF30Mbt27eLR807uPevmxOkb7Nl3ggePn9Fw9x7rNm/kYctTFNPh6s27rFizipnz5rB05WrOXbyObvl09vTT0dPNuo0bKKgykq7ihD66Y/Gg5RHjJrxHQ9NlikY/km6QkxS6+gcZyuXJSwp9wyN09vWz7/BRPp7/IR9Nn8Thw8coFG0s99f0j6gUdYcd+/azcv0mWjsHGSnptHa3MW/ZdBatmYvm2WjOKKYbUlBUJF1DNhWu3rrGps+3cLvpAYrhoFkm/SNDbP1iO2s2rI+rIrMZioqMYmgM6CN0Zbs5c/E048eP59133+XQyVPcbe/g4eAgzW09POns4dTly8xZsoDTVy6S13XuND9lxidLOXbuCh2DGQq6yYhSomTrZPU8xy4eY9WWlTx88pjB7Ag7v9rD2++NY/K0j/jlW+OYNmMOJ06f51F7P2u27GTGghXMWbKGWYtXc+XuY+486WDpp5/zk7dfZ+r8uUyaPZ3F69Zxu6WVrkyR1r4MJy83snzjKq7eaySv6Rw7d4J1W5dz9NxXlLQCtldG8xyetD9n8erVrN20hSu3bjOYz2JFAW7VY+f+vUyaPpWla9aw8tNNjJ8yg+27D9PY9Jz1m3czb+EqHj3tYvzkGew+cJRHre08aetg4YoV3Lx3h6GSzkBBomgbtA12sf/kQabOm05T6xNaezrJmzYtvX0cv3yZZwP9jGgSPfkRHnY84+OVS5k15xMWL1vJ2g2befy8A9lyyUsqDY+amfrJfJav3UxH/yA5NU9fvou5S6bzxf7ttPf3UjJMNMPAdh1kTSWbz3Hk+GG2bt/Mw8f38Ms2hmXyrK2VqdMns/Gz9bS2PUXRNFyvQqFgMiIV2HNkLz/6+ff5YNZ7bNm9nnlL53H26iXOXbnJexPeY8OWDcxfMp+pM6dy7dY1Gu838sa4N/jRT3/ElFlTmbNoPp/v2sf1xmZuP2jlxt37nLhwiu++9m3Wf7aStu4Wdu7dwZvvvsVnn29j6ow5vPXORJ63D7L/5Ak+mDWTz3Z+yapNm5jw0TQOnznN/adPeWvCeMZNfZ0P5rzLwrXz2L7/c24/vs3mnVuYu3Q+XxzYy9Ydu9l/5CiDmREuXDnHkaP7aH3WjGnF9Y1WoHLnYQPjJrzFirXLuHD1ApeuXeHYqZNcv9XA/QcdfDTzE5atWsnT9hbWb17P9NmzOH/pJk+e9vPO++PZvf8gF6/cYOpHs5g9ezYXLp7l3fd+wbq1i2huf8i2rz7n7Ynv0NrdxtGzp/j5O+M4cf4ST9q7Wf3peg4cO8Szruf0DveRlyVyJYVbd5+wau029uw6xKGDp5g8aQabN31BR/sA+w6cYOIHM9h38CRbtu/il2/9ioNHztD06DlzPl7EtJkz6B3qpbXjCQ33mvjhT1/nasMdnrR1M232fD7b/hXPu4bYe+g0e46cYdfBk8xduILjpy7x2aYd/M1rP2fJgmUsmb+UI8dOMDhUpH+gxOq1nzJv/ky+OrAD3TTo7Bph+9ETLPv0M243PmTTms+Y+NYEbl9rpOHmbabPmsPZSxfo6u/l7KUrzFuwlMetHRw4cpxfTZrAqfPn6B4e4PSlCzS3PeZK4xXemfgu+48foeH+Q3buO8rydVtpetLB/iOnmfPJIq43NHLixAlWrFjB+vVrOHHmLMtXrWHLti/p6B5g/6ETLFi8mhu3HvL0WT/zPpnCyVMHULUSlmURBOWk6jTJrXsmvmvhunEV5YkTJ3jvvfdYtW4lt+83sHr1x/z+7/8jPp43mVu3zvNfv/uXTJr4Nk+a77Br51b+4Pf+EbOmvs/SBTP4k3/5v3Doq2003b7M6z/5LuPe+AktD5voaX/G7/2T/4FJ77/JlQtH2bhuAf/7//qPOX3iCx7cbuLzTRtZuXwea9fO4Z//i/+e3XvX87zjPq6nUiqpdHV1sWbNCiZMfJsb187ScP08J47s50/+5b9g2xdredzSwH/59v/JsiWzuXbpBNMmvcv4t3/OpZNHOLJ7D//6D/+QrWvXcu/adT4aP4ENy1dw79p1Zk+ewnf+6j/z5efbabx+k8njxzNl4gTOHD/G9CkfsGLJIh49bKW3Z4BvfetbTJ32AX/+F/+G02eOkckMxUBMN25W6Onp4ac//SnvvvsmV6+dp+nBTZav+Jjv//W3OXvuGE0PG/k3//ZfsfWzNbQ0N3Lq2Fd868//mG3bN9Db14mmaYwMZHlwp4nXX/sxG9Ys4nHTJfo62xjs7WC4v5MHd2/w/e/8RxbPn0Fv52OmTX6Hd9/5EQ/uX+JZy23efftvmTltEvcab+IaOiP9g2QLCopmpqvqNaEiInAq3xAVAjdIHQmWbuF7Ib6fiBJhHBNxXT8VLSK/TDkoJ2JFPCxWkmHbTxo0xHAfuGEKphTXqQcAily/ADqKIVnY3utt+GOEgER88JM4QFAf9UgGXlEdKipK3WQIFtGPwAsTsWKsUCF4B47l4ifQRtuIBY5yGMcxRKtJpd6Sn7LW/LQSNfR8RhMWXzy0BjhWLAr5jk8lqlItj8b/24/GHEchCJXDCpWwmg7daWNPsgIvgPECIFrv9BUDbhAE6aXgY4iqVBHfEQ19rwoV9ZDQ0I8jJKFXx2bzfCLTodQzSO+DFjCq9N94SKG5kzCjMqp7vPQqsUvDGVs/G3h1n9uFkOPVxIT6nwt+SRz9iIWvyI+oMUaCtMnFs71EXIrFMiHIxaJFrTa2XhAT3/t2lMZHhIOmvl2lHogqLutbU+rZF0JIEvcxPpZ1C53Jc6G+nlaIi68KTUEQ82PS50jdeSaeR65tUy7HrS/fECoCx8Q1NQLHJPLsMTZ/MfwK4aBajiMZAqIZ+DbVZDh7kUAv61s2Xm12qAckipX1en5D/e9qNv9abEE4NOprM+s5FzVg5TcFFiF4lMM4ujKatH0IN0Xg23GkpS6qIsQJAVD0HPsbQoVwGYhIRMxNKI9xe8TVl5UxQ2Xt90Kw8dPjIwb0F9Uy9QyH2n2od1W4dcJQlP6+Wo7GVJbW/48agDNMr1dzfwiBxqkTUYJ0cK932dRzK4QzpN6BUM+aqL9/KbgyOU/qQZwDfT11bg7/m+dO3QAf13XW4hnVV0QKIVS8qI4m16mMqR4VL26puyGB1ri2NeaxEMcobjuxCf34MvBsXNsgbqOJHUWVyI8dR6GHn/xN3L8c1/3Wk5WjIL4/AlD0IrkPYr/SeiAvJvC+rI4iIk0CqFmrnY3PCdEgUp/DjN+A4jfd+p5rV7gu3Fo3c+DYhJ5DEHgYhoYXeriejeFbKE5MQfa9MpoeoRkv6OouYloVspkSiqJgWhUq1b9HUTxyOZ2nrb2oqk+xZDM8IpPLFugdKpI3KlxpaGLxgvl8ueVThob6yckakqbTPzyEkpD1ewcHKMgFhvPD5KQsI7KD5VewLItCbgRVKiLLMn0jBTqGipjWbxga0ckXLRy/ysBwHlm1yeRUunpytPcM0t4zTF52KakRtv9bRvIm7T3DyKaL7bvotoVumxQVmWcd7Wzauom9h79EsTJImoLluaimgeW5lFQlBj2aOgVZIqdK5DWZp+19aNYLgjIUZZ+CYvG8q5f+7DAl3WSkKHOrqZEla+dx6+ElNFfH8kfRbRPdtlBMmUxxiGxpmN6hHrLFAkPZEfKKiuH5tPf109bTS05RkQwTyTBRLBv7pYf3wicv5ejv76e9vZ3uwSG6c3lahocZzEvkNYOBXI6WzjaGink0z2OoKNHWO8hALofimEiWjmTphF+PktcUsopE46N7dPb3Ipk6mVKB9t5urt++Q1tPH73DWYbyJXozEs96R7j3pJ1Hz3u4cf8J3cNFerMyj9p6aWx+wPX7d7jb0sz5mzd41tdPyfLIKCbPeoa59/QBDQ+asMtVrt+9yaefL+fyraMYboG8lCcnl+gdGaTxfhN3Hj7kWXcnJaOI7OQZLHYwmMtz7vI1jp2+wPEzl7l0/R6PW/tpau7myz2nuHG3hZzscfpSI2evNNLaPURr1wAnzl/hSUcvI/kCRVVGNnV6Rnp51N7MzEWzOd9wGa3soPoBQ5JMTzaLZFuUHIOCqdGVGeTw2ZNs3f4FR0+e4U7TQ0q6iWRaZIsSLR2d3LzfxMFjZ+gdzlDSZZ71PGXp2oXcuHudnFyiqCkMZ0aQVAXbdRjOZrhz/zaHjh6g6dE98qUMQ8M5evr6OXbiOBcun6e98zmSouBHIaZt0d7bzd4j+1i8egFrNi9j+scfsuXLLTx69pSHT9s4cvoki1cuZ+bHczl86gQd/b3cf/yI1RvWs2DZEt77YAJL16zi2Onz3Hv0jJLm0D04SFtvO+u3rKah6Tr9uV4ePnvIjj27mPTRVD7bvpPmZ530DhXIqRJf7NvD1DmzWLhyOQdOxKvwZ69eZsYnc1m0bgHLNi7hw48nc+DMfjqGOzhx+SQTZ37A2s8/Zf+Rw7T3dDGcG2TjZ2tYsnQe9+7fjCsdLZ2+XDfPe58ya+F01m1ZzaJV83n3g7eZu3gWG7avo+HuE7Z+sYed+/fyvKedfUcPsPXLHVxrvE97T4bte/Zy+eZt7j1qZc2GrUyeOoN1GzewYPEn7Nn3Bc3PH3P9TiMrP13Ls+4Ozly6wsJlq7lx+wGPn3Wzcu0azl26SLaYYaQwgu17tHf30tE9xKcbv+SDSTNZs2ozc+Yt5V5TK7IecPzMFcZNmMbC5ev5ZPEqpkz/mG07D3Hvv8RvsgAAIABJREFUYRt7D51k3qIl5FWJglbkYsN15ixexK2HD+kcHGbRqrVM/3gRX+w9zO5DJ/hs+y72HTrGjFkfs2njVtav38gnc+exdsVKGq/fpLnlCYNDRfr68pw9f5Ep08Zz5MRe+gYGGBgscvH+Yz7fe4RPFq5i7erNbNmwg8fNz2m884BPFi/nRuMtLM9lx849rFm/GdXwuHT1Bh/NmsHh48dQHZOJU6ew++BXDBWGudp4g+nzZjNp6kfMWbCYSw1N5DWPs1caWLF+EzM/ns+MufPYtvNLHj97yuPnXXy8eDl7Dh5jpKhw6MQZVq7fRMO9B9x91MKyFfO4cOkknmdRLpeJoiq6ZqYffMth/H4qBtjz58/z1ltv8f6kX/H6Gz9l0pSf8+77r9Fw+wx9A0/YsGkpf/wnf8AXOzdy6MhOfv6332XJwo/YvGEJ//d/+BN27lhHX9cjNq5byLf/6t+za8/nDAx2MHnKOKZMfYfV6z7hzXf+mm/9P39E471TXDl/hfHvvsfnW9bx5c51vP7L73Dq7Ff0Dz7Dskt4nkexWGTDxnW8/vPXGP/+WyxaMJdfvv43bN20gfsPL3Hm/F7Gvfcay5fPYvOmZfz4h/8f49/7OXcaLnDj4hX+8X/3D1kwex5rl61k4Zx5HNi1h+a791ny8Xz+zf/xrxj/3jt8sW0L/9df/Dk7t++g9fET3nnjTZYtXMqVK1cYGBjg9ddf4/f/4J8yecq7ND1oQNVKVKohlhOhqBZDI3nWrFvHd/7rd/nVhF/x5ju/5M/+4t8y6YP3uXjpLM2P7zN+wtv86If/hXlzPuStX/6E9999nTsPGshLWfKlIoZh097Wyfvj3+O1v/kenyyYysFDO1mzbgmnzxyk+cktxr33U2bMep+9B7aw/+BW3njju6xeNZuv9mxgyuS3WDj/I25eP49SymBqJQzLx3S8JKqh47hWIlSEBI7I8tcYDIEbfx9XPrpx84cb4Dgetu3iubFQ4fshUVgh5jQkK/5BmUpYoZJwAxzTwTYc/KRVQ7gpxGAeuGE60Ade4jgQ1aZJ/EMMsmJwdEwrgb/6KV9BgA+Fa0KIA4JJ4do2jmWlA65rx8Nu/DsP27ATIeWbjgrficUWx3RxrFjYMDUT13KphBVs06KaVF86llXjC9QBDoVoEPp+KqQI27+fiERuIlgIOGQs6iSNJLZH4AoHRb3wMxY4WU6Am8Jx4Np2XbtLwOjoaNocJC7Txo8wwhb1nUKYqK/iTIQKz6kdc9d2COwEYJpwT0xVo2y6eAWFv7NDSs/7sQYKhAWdiuoSaS6h5eEaDp7l1oZ7z0uHa4EBECwT8djXOxXCVAwSTqCASlgZE9GpfV1zVXi2h2slwoUbpI6ScjIfCKFGCBG27uE7EZbu4Nl+wjixsJLWmFejHiLKIfY9ngvsmviTOsBF+2DNgS3EItGSUw5izp0QmeqhtqKFJ+XnJRGU+paR0K+5ML4hVLyshFQCl9HIj3/+O+CG9TWbo3W1pAKg6btmMvjHUEPBDIhXx6Mxm1hNF3wJMeTWhIvaEC+GxbiJo8zXL0ZTN0LMIihTa/sQ8MRXhYpa/KMcxs0kQbIi/vWLMrapMloJ+fpFXI0qWAE1N8dYFsarQoVo7hD3qd4ZUO+yEHWf8fVrw+9YF0U8hDqWkTAHhFMiTN0brzIm6l0HcXVnORlmnQS8WXOl1DtVYhhllbgxIxZSxL4JJ8mvX46mty9cHbUoSZjuR+A5ySBfz6qo1c6KqIeoOxXnVi3uI4A6Dq0tj1PhQrSZ1G+CHCsEi0oS7RCuile3uKe3SiWKu7B/l4tA5N2+fvEyjdvEj3mQnpMxT8NOz884tlMTj1zbTJ8jvps8doFHWhuaPJb1ooDoQhYVRF+/eJmQqCNejr5I9ztM9jm+z8JRUQNy1o5TiO/ZyXGtjnkRKAexsl1Oeo/FsSvXvbBXwohqFFKNQqIowDR1KpWIcjkkrIa4kYfj+EThC/7+76AS/TcC79cMD0mUihphWCFXkshLCpKqU/3616imTUnRkDSDkaT2zav+mp68TudQjqPHDnHzyjly+Qwlw6Eky2RyOQzbQDUU3MBiONvPYKYXv2xhBh5WYOF6GiV5CNMuoukF7MDCinx0I6JQ1DFsF800iKoVbM/FCwIKJYX+bIG8YlPS4gpSN/xvlF+CFbzAq7xE1iRc30O3TFTdpLOnm7tNd7l9/wYPnjTSO9CNFzqYrk7L88cMZgZQdAlZl+gd7CZvaYyoCsGvf4PuRbS0deIEflwPV3aQzRLZUoG27h6edz/nxr3zPHp+Cyey0e0A27MwbA3TVchJAxhOicpLD9PRyRWzyKaL7oYolodbfkFeMTD9Mqrto7shqqvjRrE1uru7myiKUEyDvnwOOQgoqjoDmSx5WUExDWRTx3A9LD/AjSqYvoViqeSkIppj4ZZDJF1Ds20M12MglyErl/gN4FYiOvr66RkeIXr5G3KyTkl3MIMqsulRMlx6h/PkVYvgxW951j3AcCmPbBtons1QMUfJtNBcHzMoU9Rtsmoe3fMZzEk8ft7K5YZT3H9yEcvP43oqRVVGd1wGM1kUU8f0DRQ7h2T1I9k9GJ5FUZUZKeSJXlTpGx7E9HxKqo5qOsiOS0ZReN7XhxlF5DQNybYpWRZWuUyhkMX1LGxbp6DkefjsIZ+sWMDpG+cZ0QvkFJWSYSKZJpJl0JsZQrYNJEvFCG16B4foH8ngV6rkJBk7CNEsm6Kq0TcywrP2XiwvJC+XOHflHLsP7KS9tx3Z0BnKZSjKErKqYNgWQTkgqoSU5CKV0TKyJpHJSsiqiawaFKUSumli2DqaKWO6GqbnYrgGuqsyXOhHcxSG8sMMZIbJleJ9f9LeweO2dvKKxkhRomdohKFCkayk0D8yTGtHO5rlYrohhuNjuDaDuQF6h7soGgUkS2IgP0hBU3je00VOVinpFkUtFkoypQIlTaGtu4vBbIaRYp6BzAh9w4P0Ziy6h3QM/++4/6SP/pxJVg4YLFjcae7AdC10W8VyFW40nOfYib08ffYA3zMZ7OtBc1wkw0C2DJ52tvGg9SGyIzFQ6KWt/ymS4dI9NEJRV8kpJbJyiaxcJCuraE5IR/8gXQMj6G6Z/oyEbHq0dnYzkB0hI2VxozJdfQP0D2dxw1EGM0Va2/sYHJHI5HVGshkeND+if6iPklpAtzRkVWUkU+TuvceoWsCTp908fd7L07Y+vPJv6MtINDS1cOvBUwazMr3DJbIlm0zRJlsy6egbRLYNKr8dJavJ3Hxwj6FSHsWzaR8YoOHBI7pHsjQ8aObo0RPs2b2Xrq4eWlpaaH7wkM7n7dy7dYvdO7bz6caNXLp8k6j8W0zb5smzJvqGnuP4No5bpXUgz82Hz3jyvI/2ziFaW7rQzYCiatE3kqe55QklRSZflCkUNXp6h7HdgMctLSiaSld/L/cePWAwm8HyXVo72mh63MzjZ0/pGeynfSCDXX7JsKQxXFI4eekyl27doqWrHdkxKZketx+28LSzl/5cke7hDHeam+nPZ2jr7+HKtTO0tD6gXA6oVCqEQZlisUgURYShj+/qBF5toBkYGKCxsZHtO7dx9uIpLl05TcOtywwNd5MvDPPgwV22bd/CxYvnaWpqYucXW/lq9xccP3qA82dPcPb0MVQ5z/PWZg7u381XB/bxvOs59x/dZ+PWT/nVpHHcvHuNg8e+4nn3E5SiyqZPN7B82UK27fiUYyf30PykATdS8coGju/R29/H9etXOH78CLNmTWfRwk/4ateXtDQ/QtMLPG9rZtfuz/lg8vscPLSXTz9dw8GD+7h79y5rV63m3//pv2PZoiXMmz2HRfMXcLvhFo8fPmLurNn87Kc/ZNbMqUyfNpnNGzZy/uw5ssM5Dnx1iEvnrjI8PMjISD+bNq/hT//sj1i5egH9A+34gcVIZpBMXkHRXbxwlOFskVPnLvDR7JnMmf8xew8e4Fl7G5UXZYrFHHfv3eLDqRM5emQvy5d+woVzxyioWWRDoqjKSJpKd38fH0z7kAVL5/PTX/yYCRPe5/NtWzh58hjDI/1s2fopP3v9x1y+cobBoU4+Xb+MD6f8irWrl/LZ5nXs2bWDRw/uoSsyhqqQzUuUFBnLsjBNDcc1E6HCI3DiQdk2bDzbx7P9pNEidkUEblxZGoZlylGVcrmaRkDCoEylPEqYOjESuKTgAyTCROhHREE5HazLQZlqVK25LZLV5HoXhKnpVKIypqbXsQO8pIXBTB0WNXeEnfIrTN1ILfdimBZxEFPTE0dGLFTErQ1+IqjEYMZXhQrbsFOBQNxHUWkauCFysZRWXwoGmhBOxGV9s4lwJAhGRywKRWlLRZS4JuLHxUmdJ9XyKC+rLwm92GkR+RGVqJou1ImoS7luoVA4KqrVatw65zjfECqqyeKjEE7EQp5olvhdjoqagBGDectBmDo3LE2nbLlUNZtySSdUHcy8glXUsCSdsh3gmy6e4RB5dayNJKItQJ6irU8cJ8GXqHcwxIuCSUTJihtAYghqkLp2REwnSM43cQ6KSE05CLENM3ksbAIvdkkIF46te4ReBcf04uskx9hNRDXxeLrJuVmLzfjp7CG4Ki9HXyScPeHmLqfHNW09TIQHAcwUDopYZI5dMOVymWq1mtYDi7lHCCW6qsUsjCSSMzo6yj/g737Ni3JA6Fopl6J+E6vc9SvxNaBhmMY+XiQVnwKmGccm4lVeUfs4FuooGhgiai0VY3kYgqEQQxGrdW4JEYsIUlCi+Nt6QaMGYwwQIMexIMYodlNUQvyESZE2l1Ri4UX8z7GuiFokQTgshNAg2iOEg6TenSCG8HiFu9aWUe8AqTE3hIujxuIQYM4o8PnN1y/Sutd6p4UQegRTQ8RJhDhQz36orycVroV6B4sQI+pFmvqoye9yOIjjUovC1KpWxbAvzichlIxlUYja1DAVgYSAIh7zemBqJYFYik2IEV+PvuBFdTQZ7mvf1zsVXo6+oFwX/xBugmq5Eosf5cqYqEwt/uHXOWd8RF+w2Id6wWNMv3GiXAprlRADhNNBuBvSjuE6dTKty0r+XoA5a4BXL3E/eek5VO/yEdcP0heaiGo0WouCJACctFoqcXdEgUcQeHiegx+4uK6NbZvYjonr2TiOge/Hq1mu7WDpRmL3MnE9k5Kewwo0dFfGcBUMT8FwFVS7hOEpmKZK0bAoeRUyss5IZpCR/k4MwyCnGBiGgWmaGKZGScpjOzqmpWCYEpYtY3h5dCeL7eXIlzox7GEsN4vuZNG9PLZtYzsGtqtguyVst4jjSXiBhqoVKGpFVMvE8l388ihOWEEyNHTXxg4dbFtPPhSHBEEZVdUZGurnaWsz+cIQpqViWiq2rWMYCoap4PkWqlZC0yVyToGCU6RgFdF9Fd0pYbsShpXFcfJIRhbDMSkpGj0D/TxpayIr9eEENrLm4LgWrmtgmEUMq4DllNCMAo5rYJgall8hLxvIuotm+SiGS0mzsfwKuh2mtW6GYaCqagwhtE1U28SMfDTTQLdMirJEvigjqzpeGGC5Trx5Joajo1t6HEPwXGRNx3J8ZNVA0jVycgnNsZANHc12KCgauuOjmi5OUMEJK5hugGLY9A1nMb0QJ6wg6zaSrqJaBppjkVckVNtEs01Mz8dwPIzAQDItRvIaw7kCvYNtqMYApp0hiEwsz8ewk33yXExPx/SLyFYfst2N5uSRzQySMYLpl1DtPJKeQTZzaE4J2S1SsvIUzRxFM0fJKqC4CiWrhGRJWEYJ3ZAxTBVVVRnMjHDv0UOuNF4jq+bRbJtMsYDluxRVmWypQEmXUCyFglpAMrTkuFhYnoNmGpQ0BdOxkSSJkmIiqSbDuSxNzY+41nATWdeQNBVJU1F0Cc1U0EwV1VDQDAPV0NFMg1whj2F6SIqJqlnYrp/8TkW3ZDSriKRJ5OU8OSmHZqtIuoSkKeQlmaKsoZgOmaJMQdEpqQaq6VDSTIbzJTTLpajIFGSJvFRCNXVKqoxq6sh6iWxpGMWSkU2ZolZC0lVkQyMvK0i6SVHRKSkykqqg6BqZfI6SIqOZBpKqxHGWQkhJrVKQQopKRK7kUJAdFCMgL1uYjoFuSAyPdPPgUQPNT+4wONCJUirg2w66NYqkBUiaT0E2kTSLbElCNjRMT5yLLkVVQXcsZEPDr0RIuk5B0SipCl5UoaRZqFZApqhR0k1ky8Aph5hOgGEHyJqN41eQVBtV9zDsCN2K4XySJFGtRhimjGXHdYqWZVEsKIxkS2TyMqrpkStpdA2MoDoBJdNBdQNyJZ1sUcd0qul9sLwAw3VQLJm8VkKyFIzARbFNNNdmqJAjr2r0jmS4e7eJffsOsHTpUvbu3cv69evZsmULK5YtYdmShTQ9fMDAUJbevgymbWN5MkO5TlRDwQtGcSq/JStZDOdVZM1F0Ry8sIru+MimnYILNdXEdSIsM6BYkJFlGdM0UU0DWdcwXYeSqqHbFkVFQrN1FEOmoGq4lSp5VaVk6RRMjRG5SMFQUTwbzQtRHJ+cqpPTdHKaRtE0kGwDPXBRtTyqViQIAizLwnEcLMuiXAlxHAPP0fFsIwVC27ZNEARIahHDVbFMF1nWURUTqWSgKQ5SySQ7oqBILobuksvK6Fp8qakO+ZyCpjpIJYORvEL/SJGSapMpqgzlSvQNZSmqJiXNxDE9DMPA9Wxy+SFK0gh5eQjFyqM7Enk5h6SViKoVZFlmcHCQYjF2/Zm6gaaayJJGIS/T1zvC0HCRomSRL5oMjchs3bqVqVOnsn//fkZGRhgcHGR4eJj+/n7WrFnDxEm/4vKVCwwNDxAEAbIsk80UKBZUhocKSFKBQ4f38ss3XuONt17j1OmDDA33oOsKnueh6A6GE2I6IZrpougWAyNZ+gaHyZUkBjMjOIGHpCpomkKhkKWntwNVLeJYKrJRQrNVVNMgVypS0hRyUpFMqUBBlRkYLDCSkcnmFDTDxTBdCiWFzu5eJEXDtjy6OvvIjBTQVJtSUUPXXHy3gmUGyKqBZhqYpo7nmdiOjidqGVNxohbJiGMgYjAPUrim5wXYdtzWIBpCgiB2AgRJPEHEQCJhv094AMJt4ZjuK1GRKB1UxWp5WveYbAIgKUQA4YoQTQpesgouaiNFG4SomKwXK4TrwTbNOs6Fn+5r/HWUrrwL54KIfgiXg2j9iFfqE96AHQ+5ouFE7I8QEQS/QjDSxIKW5/ipWBG4QcpbiLkU5WSYjkGRIgoiLkXriPjsmULnUz6cNybmIVbjRRwgqv88XCdE1FooovTn9U0Tol41hm36qSDieR6OYVKxPfyiip+TCXUXW9KxShpVN8LRbXzTJfJCAie+rm2YYwQQL2lMEaJSFISxQFUX3RFR7HJYQVeM9PwVrA/h3nHMWMQQ0FQ/cagIASONeNTFNgQQNXbmxKDhwI2SaJAbf0avA8PWV5SaupEyNRzLTkSgGlBWNJaIeaWa8ESEeCXErJTPkrTrvBrhSaM2SRFFOQzHtJUIh0W5XE4cFa8IFa9utXhATSSob2kYrQRjQJrCYTFaib/3XTt1NsQDZzjGXSBWxmur5mOhmPXuhBpUM0iFgFc5FrVV7bHDcH0Vpdj/2O0R15OWw5g0G/p2IlDE1nwhzIhhXjAqhCNDrKrXAJG1yIVwe9ScKPHw//WL6piV9rFMjXCMkFEvUghYZ0x9rUUw4tt1x+xrvfAhjpMQMV6Fi8bsCzd9TIQ7w7HMVEiKmRU1nkV9fKZ+E4KI+J0QKWrVp6KFRNSh1oCp9VWzIsYjxI76Ott614qIbIhNQDRFtGO0EjspXlRH48hHGv0op44KIXBUy5W07UYohrUq1hpPRIgClaiWeRNDvoiRlMMauCdVT+vzccnPxAtaza4mepjHOhvqYTWpEOLXIjy1/Rvb2hKLW07tttOoRwI8CmqrAmksJLFzVaMyQejh+y5RFOC6drrFsSebqOwRhDaBa1J2bSxVwrU0gtAmjBxsVyKMDGxHwnZrm+PKhGWTwDMoaSp6OIpffYlvG3haicjz0cwgzbgFQYAfuMmKioYfWFi2iu3mMJ0Mjp9D0fuxnAyGNYzr57HcLH7g4AcWfqjhhzJ+JGE5eRxPQjPyWLZCGLlUKpXUWui6Lo5rUK56OI5BEMZvitXq1xi6jaJI6LqOYaqYlo7r2Xi+jWFqmKaG61pYlo7tGMh2DsXOI5tZLKeIYeVxgxKmOUKlrBCOmtiehaLZlGQVRS/hRSaqoeP5L7FtG8c1MS0Z25GxXRnH1bCTD+eeG6HIJp4b4dgBrhNi6C6W6aNrNpqixuTwRKywLAvbczEdG9N1yGSH8DwPVVUp5GUs00ttkLoup1WQ4rqClm5ZVgy3M01M0yQIAgzDwHMDLNPFMj1Mw0MzLAzLQTMsXD9E0U2CqILpeHhBhO25WK6DbpnIqorjeziJg8XxPHRPQXdcVD1CN0Nsx8QLVFQ9T7kcolsmpu3G/8e2MGwdwymhWkPIZi+WX8BwcxhuDjsootlZFHME1cqgOzlUO4tsjqBaWYYLPahWAd2RkPU8kl7AsmU0XYrFMsNCVQykkkIul0NVVWRNRdV1JDWOW9i+jWapjOSHKCl5JENDtU1kQ6MoSxiGgWxoyLKM4ziouoNmOBQllUyuQE9/H5KqkC8V0S0T3ZIxbBXD1jBsHcuxcTwP23WQVAXTtpEUDVk1Maz4eJuOjW7JSFqWklJENZR40DB0dMtEUhVU3cRyfDTVQJY1FEVHFZtqUCopmKaDoqlIqkJJlpBUBUmVKMp5ZL1ESc2j6QqyEse84iYOHVmWCfwIRdbSlg5VVTEMg3w+j6IoGIaBoiio+gj5Yi+SMojlFDDtHLZbQDczmE4WxzXRDRlVK6AbRRQ5h2saaCUZT/cw1AqqFOC7X6PILp5TwTK9+Hkqx9G0MAyxbTs9f3U9iaz5PoapxlWnJQXT9rG9CNkwUR2Tgl7CcSMsO8BxI2w3QtVtFM3CdkN000VTDYaGhrAsHctWcVwNz6/9L8dxGBoailuTfI+BkSFMz4mF0Ch+rpimRxi8wLFDigU5Pi5aEd0soNsKiimj21oiGJpYyXNmKDtCNlNkcDDDuXMXuX/vAadPn+bcuXNcvXqVlpYWBoYGcbwQSTbJFvLYvkRR7cdyDWwnxHbL6JaP45XRDBvDdrE8FzfwMZz4fsSvHQ6m4REGo+ialdZVW46DG/iE5VEsxyesjGK5Dk5goZolNF3G9ixM18BwDWRLQbIU9MBC9RPB1HeRDQ1JV3GjMobro9kudlDG9QwMQ42dYIqSCieuZxJGNoEXRy1d101fu3Vdp6QWsXwdRbawzZAo/Jpq5e/QFB/brKIpIUrJR1M8pKKVbprikctqmHqI64ziBC8pqR6yHuAELzHdKr0DBTQzwot+jSxpqGp8zodhSEktUFCylIw8RSOLbBbRHBU3DFA0k0ymQKmkoKpq3GRhR9hWiKo4mHaZguyQl10Kqs/j5wOcv3KJPQf2cfbSBbr7e5F0FdN16Ojp5qsD+9i3bx+9vb1kMhkGBgaQJRVDt/DcgFy2gGlqfLphDT/+yffYuGk1Xd3PsG0jfq5qNpbpEARlXDfAslwUORYPTNMhny+RKZYwXY+CLKFbZvz6JZdQVQnT0nAcA11XcBwL1/dwwwBJVxnKF9AcF0Vy0dUQUw8xjRC5ZKLIFopsoGs2quxgWxGeU6VUNLDNCLlkIUsWquKkoqxpqviBhWkp2E68+u+YViw0uGEKbhRQSTEkB0FE4EcpmyIIohSuKWCaUTJIC0GiHJSJkk0M/JEf4dpe+rdhAo4UK+blMExt/TXuRK22U8Q8BJciBmHWBAkBXqxFOpwxtZMCqlkvWHiOg206MatAQD6TKIuoJK2vLS0HlbT2NPJjZ4Vr2VQisfJfW6jyk5X1egZHJYpX1y3DxLVsLN3As/3kOLipA2W0PBo7Kkwnce5WcEwnFSyiRMSInRdeurhXXzEaJU4BIU68ugl3RT1XQwgF9Z9n08/QUcLVEAJFAgwNhHCQOLJs3SAyHELZ4O/dMhXTxynpBLpLf0cvrm7j2z62YcdiVyI2CVFJsBaE+GQl4ErXsjH1uJ7WS4Wf+PGyTSd18nh14pv4vj7S4yU1pn4iCtXzOcS5lkYnPB/PjvDskMCNknO5VglaE1OclEMhXBSCoVKNyghQp5hFxN8KZ4VwAYnr1bck1gtMQqyobxWsb2wR0XZRKuDZNbbF7xAqrLFb3ZBWExJq22hFRDxq7opqpa79I4zjH/XQyFpziJ+KCDUWhgBE1uCK9fWmNYeBX+dEGOvMqEUKgjpGgpcOcPXiwYvRGKIp3CBxtWiAqFgV+zW2CjNKVqprDRb1NZ5jh/va9UTkQ0RERIVmfQ1pOfRxbSuNTwgxQuz/0yePk9uIB1DBT6iv1wy8GFQp3B7CjSD+b23lvca4qIdgVqKQr19Ux1SqihaSV4WKV7dXhYp6kaVeQBExlVpsRLSi1I6bEDlq8ZRozDkS71c4ZhMOitgpUU0BlSIqMVqp8lIIFUmnbyWqDf71YJlYFPDTc1fsa+h7cYWv56YgHSFuvFoXJASIWj9wrWtYvKg4lpXWNsVAHj99AakXDcQLhQCHjpYrKYNCgF3r3U/x+ZNANZMXFlGjKujLab6srumk/oU/jHyC0CNMeCpl3yOKAiqBT9nz8MPYglfxQyLT4YUXEjlxZ7ntxpGY+ueFY5mpMyjwHCp+7MDQvTK2F1B1bV46BlUvwLHL+H6YZtvEh9TY3eHgehZBaOMHFmHkJaKEQxR5lCt+LFB45eTNzcUPLMqV5LIcv4BauhHHhaKXVIOvibxRfDusvfkEdhJ3KVOtvMRxQsIw/mBsGPEHPkGhFvVpAuzmOA6eb+H7Fp6rE/oWvmNQ9h1c04iPWSV2jFhGSLX8m0SU8QjDKr7za0wzfrMWH8wdV8PzrPS+sj1mAAAgAElEQVT/1oOVPJHVtX08y8M1XSLHI0rePA0jPtZC5XZdl9EXAbYTCw1ROIplesmqpIvjaumxt207fmNJ7p/jJLdnWnFfvB5bWm3dxrdDXDOgEoymA5voso+BeEFcDZfcXj0JWrypxb33PlagYAcetvM1vv9bbNvHtOIh03Wi9G89N8TzwsRBo+O4ErqVwXY0LFvBceNL21GwHBnLiYUfy5axHRU/sLFsIz1GlmVhWy6mq2BaGrZtYxo+jl1BLVrYWty9Ls4BTdPwfAfft+O2FSWP4+ootoEVeDiBj+XGziPDtVOrrWMH2FYsKumajePEA6BpmvHzwpZSscJyTXTTQDdjIUvRDNzAxvFcNMNGUmKxwvr/CXuzLcmR5Tq0//9zdNf9BS2KWqIoimT3GbqrMiMA+DwAiMjsPoe0+2C2zQyRJd0HrKzKIQIBONzdtu2hZAp5oyW8UQh3en//pgX6tnJRviwbbVuk9XbXTWdYVlpvd0proLCsFNdNi/pffvmF3t5+pS3c5PP9RqUGiutG232hsKxMbV43PcKy0rrdKSZmSuUcqNZEv/32F6qVAbhWv1Hc/kxh/RMtt59pvf9CKfxKYf0rlfSdUkr0/v6dluWNUrjT+7dfqcVM+V5ohINKSEqp7aXSdl/o/v2dzexapxKDFjW9VO0mzdZpvb1Tz3eaNVLagt7327pQmZX+8v3PlFOnEArl1CgljkBEhy/nTClyt2hdb7Ru32kLb5TyQtvG7KWWA52z0e3+nVLeKKaV+ihUR6b9yTK+Ufh5Xd9BFd8oxW+U82/UeqAtvFGINxqj0LLedHxs2yYMiAeF1Ol//esv9Odv3+l//fvP9BZW2lqm9+WN2tjp/SZAXmHg7h7e6L4mWt9XWu8LzclzHD+XlWpLtCxvVEqhEAK1OqnVk7al0OgHLctCj8eDcs60LAul2KjVk2oZtCwLtR6ojYXe336mXG/U+sqssPxOa7nR9/CNwtgot0BrutP78k6lVXq7LXS7R1q3RrU9mbEWVn3O8LnHLJTLnWpeaFQGVKCHDiHQmhZa0zutMShDLOREMTe6b4m7+7HRGjNtqdB9i7TGTPctUiyNcut03yK9LXdaBBz6l3/7mf786ze6rZFK32mNhf70y1/p22/vVMug+7rQ+3Kn9/BOb+Eb/eX2C30Pf6G38J1uYaVUJ93XQrf3QMud5xow3f7861/p+3qnv77f6T0V+m2L9F4a/cuf/kT/7X/+M91zpjx3SnPSP/3rv9Gfv7/Rt3Wlf/6nf6P//S+/0Hl80j4f/EwLMAhg5x//8R/oH//7f6V/+d//RH/+y88UQqAUO93fhe4tcoUUIm3LqsVor4NuMdM9Fvq+rPS+3CmVTN++faOUEv38889U40br7Y1SWCln/tkaM72vid7XQrfbSjEyqw9rCa+dC8W4KsC5bRsDh9umLMCUEt3WhbYYaQs3SvlOpa7UukSzF/aRMHr8oJKqFs1NAIlSmhpoplRojJ3mPKiLl8IUacTeRbqgpo9Mr4ecBCAAMy2GgBeZEMmIrjS60TlE3UsiyYNjQBEzKZGgwfwnksg/4hbs+3pkBS3QxUacKdgUACiKM2BkcIXBDAAX7CtRL4V0kvPlKNQgUgLzO3g4o3eNARWACLGaCpxoqge8MpoCSsZ6mS5ZpOr1QLrIYz90jwDQ1++1pjT0zEOjfwGKPAACMAEmkDVlGgLMIJUi3BZKb3c67pGoPWj8ttHvcdBf/se/0lwLta1Qz52CABWI+AQTBt4iYFZEYVvELVAK4WIYyUybomM4x3KR7tTUaLtvZpKau451MCsYtIKcRBgTAmQxKDKphC5AhZm9FjlP9b0rlb0rtsDyESc58owaeKagYeqvf1jWi6EpUj+w38S99KwKgCrHnArwaHpO67IPHF+BilHi9RDqOKc0WOebv5do9EyjJTp3KfT3Rh+PSefe6OPBXXx0830x6o0b4cvw+Typ1+w8HCA9mcqu4CLce1kM+nic4qtgPhgfj4NS2JyXQqePx+Fef8rrZyppo31WiuFOvZk5Yk4r+fhHz6hAUQ8jQ3hZoFiErAIdeU7TMKAE19EDHMbcqFqse4PMxzFpW+4KAnw+T7Jo06RdfnxGxL2i+PdgCAAeGGQ+z0OL75qTnrdP8/j94/H/C1R4YMibawI8wecGiALAhH0gfLLLULAFSScw9ATA8zh2YxnI8XE+6LEfNHvnmNK508fjKUyKU8wzp0onoIdD8Q/goSbIJex+4DrDu4OvMQMb8HfARAnDHqR6ADlUEEMmCUYsvUfFUEQRE+zsgydtRUn54T53PFdVrzdH5iZh5VhEqUdEmSmy0zkfBPdmxGThffWc9k77PqjK/Rsl0xgMUoycaB5/o5J3evYP+vv+Oz3LSS0M6u1BWxhUQ6NZJpWt0siTRubv1dDoaCc92sobk37QcTxpbAt95o3O3KiVB/W20+gHHftDiwN8HdIByLlRqzv1dlBvJ+XcKaUqZqN/0OyfNMepBQYvdgel2KhulT7mH/Tsf6c9/0Ez/U49POioTyprpdoCHQcKk07LPVJtmc7zpG/fvmnBb/KQfinMzyYgTql01E6zNNrrTns5aS8PSuWNPj8/KceT3t8ylcILcS0HxfVJozMQBClNqYFKAQU6U143es6DpmSL91Ror41maXS0QXvqNF4MoxQImE02fgw6lDxon0/5HIWBkdSo1UkpJTqOwxDynmmMIu+Z6eyTP1uZ9Jwf1EKnR39K/vlJIQQFIjwgodrQGC8dk/0YLDU6FqqzUy6/Uy9/p954HIx+UG8fSglPsVJOTcGiPhLF/Kb3B7Rw/B8HOlgczzZo1oP29qS8TUrroK3eKdZIJTdal0YtPmnEB80wqa/8GjFy6sD77Tu9vf1KMS10Pjq1HmitmUIrtJVEa2R9daisx719+07bmpjFUnbKaVCrLC/a9503Z22hWBbKLVAdhWpvlEqmmCu1vlOqK61xoZAilXZQSJ1CKpRKodIj1Ropl8jMly1Rq5NCyFQyF3TL9zcauVBeN4r3ldKyUYuJyhYp3BZl0sS00RZuFNON1u2NaouU8kpli1RDorwGKlukFjPVEKmnQtv7ndbtRtvGX3MOdL+/0b53/vfyRnt6ULl36ttJbT1pxk+a8Xfq6yeV20MBsX0fNGqhEiIddacRDkrvnVq+U403mnWjlu50jkSjbjRroJ5XGiXTXjvtlR3eW8z0eTyop0KzZjrqQnvdqOdI+5hUSqHn80lzVpqPRnOeNAZ3ho7j0HGzriwJ++P3/+BxVSM9np1KW6l1niNqrfR5Dtp7orB8p1Y2qi1QygvlstLjOeg///idZqlUtkiz8PN79ETHWOl5LHTsmVJ4pxzv9PHcaR8M8qIbu8ZJuT0ojwf183f607c3Gp+/U3s+6S1GarPSbdno978R5VppSX+l+Vwp1pXm8UHf//xXeoydPj8/+blsieaslPNKtQWbx44Pqnmnx/k3ut82ejwetK48Tltr1NtBoz/pPPh1jrNQSL/R7Dc65kKj36nUd9qPSKndqR6R0lzpfFSae6aUN9nI8trRyoN6/Z1a42fWg6s8d2U6zszXNAdlVJznyeBoT5T6Rkt8ozoTbXmhJdyojsqATebncc0rpZ4otkhbCXQLNyqzUJ2V1rzS3AvVFujt7Vc6zkFFEka2beMCKjW63zaa46T3+8oSmPWN1nqnfAS65d/o+/aNvq93Op5/UC4nHfsn1TLodrvR7f4r1RZoSXf67f4bxZnpvQRa90a/xoXyftBbiPQ///1neo+J/vnff6Z7LrSWSnEMOva/UQyD7rdEJbMUaVkYeNq2u85963qn2+07/frrr9TbpFYf9O3XSDVuVMJK6/udei50jp3yFmivncoW6W1L9NttpTUXel83el/ulHOmt7c3BoZCoLwulLeFlkVAtC1RzJNC3kX23Sks77TcvtEfnzvtI9L725+o5hvNvbFsMtwo5YW+ff8TbeE7hfidaltoCRvV3imXjWJ6F9B508IQBXIXD4aWG6Utk8aT5kYpcpQkvCkQWdo7syS4m82eCVlo9igMZ9/peTyp5a70e0gbWEJhhbGmLcj+EfKMkpJKOJDsARCDjReD/j2SPtB59zKSJgCCghgST8q+Bo3iGrlr3i0aFEkfZmrZRdoyKa7M0oBHwHK7a0d9tKayAhTdj+O4fMZtWemxP6iXrl9zhGln5ejNVKmkKgalnAzS5J7VZNduSNQoDnTl8dz7SNLjOPT/aODhb44JI/x+uRd+X+2PV0bF/fsbzZDpb3Wn8z3Q39ZB/a8L0fydyveVRqjUc6ecKpXCEZ8Aqcz8NKsHCYCM9XY3dopLCmm5qUxGATFhVyCdhUGLSilkZVKAWQHJhDI1Kht5ZmHg1DQph2apH81iQBtMX+Vvh/wtGqmoawBkaEILaiWMSQFjAGJhXId10/1dzll9RjCH13qttUwyw8/IKQy5MQb99B9/nHT0SC0tVMKdAYuSaW+dekaSAEwvpyu6u8Q2cqLB8zFFKsFgxbl3loWMruaX+2CjRnT/0WVHcYrOOcAA74eBwt8nSLA/xaTP56mddkhIcJ5TolLVP+NgA81dIiPP0ensjWYt1FOixxh0jk6PMeiQQh3pHegOQ+4xxRwRvgDwBABDwSJZzb/BPB9MSoPfBxjkgaDZM42eqLdIvQb9P0dbRv3cXkrBxX2hFLYL28P8L0wuMP1DPlDAd6Vg+YGJB/3cD86DDpH20anmSI9jp5ICwWzTwIipiCwGPRgIAAhUm1abeEwY+wHAE6Q0fK8ZcPnj86nsDItlrQokgHkCcAwA1efzpBQ2BW0slhUskKYsml6qeDV01b75Yh73CWAWgAyAexYHytdZUXdZkKBNw8JgLIwiKSGIAOo6oRvb4wcTb22XA4kezYEPx5wqLwGYZQafJnHheynUL/GtwOK1y+LVy04tix60Ih86UC2BeosKMCExJ4WNZm+UY6CSgharWIxaa5TE7RmFZJEuhElT7Dr1XqiPSrVlGoML6N4LjVFpzKraZX9gwSvuNRVkAsAkgJBfJGuttCyLdn/4e8w+SDnQ3DvVlqiUyN8fhWphdpSXADHgNNlR3C9axcdcSXyWAMW4hr2y5AYJMmA0IBpLNzeyCAHt9xFolpdu1wHAAWjyWvBL5wHj0L9Oy3bPPFDjQQgzWeo6hwB866VSrYlqyzoGgKAzQAMplnsORZoEYI/vc9P3ts8yKKWqGxDPdMHvZNGJwlE9x6gdrgxjKgEUm3S00hYunSe8Hq6ZH7+tNaEnMxCCSLKqm86oYxkO3DlE7aShK4eOGs5DNzqZQWU2W46UwkYlBao5Eoyac4wXs7aasRGOssHZKMdAOW4Ut1WPkgKlwP9OAT9bKMcg/1+o5kg5LVTSSinc5W+idmNSCPq3KWyU46Zfa078/Ms4qtlc7uFMnuW18BXPxiUGULp+MH3DNeKNYtJnw18zdH3wesfcuTsIqnBtOueD0mqUYSe/G1NjDUcVGnlDUSCRcwCnZaOnc2gR0zKZkzBewFbyNFnfkfK02SBdT8QInjvM0SxxAK8NQA0MJnz1cXFgVeB753nq+SLfvsk6ENeNjrnb8zqGAsGqP55Ms4ehIYOw+yUqcs55+TuYreFz7/upRWXOzGgZnZl2fLjunJvDMI9phw8dulxUcx23QCU37brnxPMGOvCtjst1A+MmhHABKP2cAuYAvgePJQCxuq5V8bZwnU2dA4QdhO5r3IIWBbi/Po0B8wNYESnYs5NkfVD/qJiU7cljZ5eivEmXtkn3WxgKwlbCc4V5RJ9Ld33AAvMd8CIpBXwUsuQCTomw+StRSZFqvh6QPPjzYD08z8E5IB6z6PPF82qRebDquo5nEexRXzSa1Ff2vjIn7P2kXibNdlAvk0bdadTd/i9zTklW7Ok9SZy0UGKlsMQLrb/lLmyIaHOfrBUoNtnHwIEVsvbqNUlZEyCQfAKZyt53AQV4r+19E5oUp7yX6zx3SXIH3/dOrXQ5R8yhTefVKg04jAl4n8ETwvasvLdFaopGuorvB8tQ4N9WpMFo+2v4Fwy3v4XnxCHm+b10OudJQ/wdxgtLBgU0iuwEb4ZS+F6nRi1UaqFQj5WGmGXOMmgkNrBMW1J/j+F8P5oYmYLxACYLrh3STjgyNytbosRCcY1iotmsOZoDcYqg1ArpujfAvgNzAs8PfB4pZH4PGQM58NgDQLX3Q/0ucD9KlDlG9jwYX7q3c++N8Yd7gloG4x2SjVYqPY/TJRRa6g3mKWPQFMqhqCTJ+63kwJG7WA9+or8/6DEzjbJRSysbaJZMz7nTx35qke6LXGM0DBot0RxFpR+ngALPc4jB5q6AgvkU9As4gU46mBVImYD0AOkZ5lexa/FpXgudfv94Oh+NLp33TKMxc2IfhQ4BKB7noFYCPeagozU6R6ePfdLeKh2t0d4qAxZS+PsoTS9buDIrTB4AvwmOJ53kWQjePwMggnkJ+A55pX0WOwZ/nSPTeTRqNVwkFgBFWDrCEzVeFxIeM6RkAKDlQs/zQa1wB9qDEo/j1IlBQQU3odfEzI24rfp6VlQxeKJeDCLFwMZHjW7gLQFpg8g2LNXCJCDeTwOfC6wTXIfXQtvLSOAFAkYGTDoR8cnXy6ROnLpSdZI8hdWAgj9HMI4KGTOm6NccNwUMwIaw+KUqG2lxnPYGQtWMMEFnMzoVU/AAfgB08ODD5XALctci2AMbWccyWEZ+HGNxn2I6iklqH0Lbk0WcUX3kOCcp0OPlfhjA12RTkr4AFa+MBBgP8SRpABF0da0X6r0IYFD1/0PkKtgI48AGGsDDIdKfY04FKcwzpH05r9vtRsuyKP2wy/uFuArzgqUp7OUhG6YS9RqaRtCoeP5QCY67PyhEZ6+UIxejOW2UwmoFmot28kAFigtscD0YUwVoALqNQgGbzVqvxR26QXhtmF15IMebJg2RMik7x41HPP+1Jkppu7A9uNA4aI6TEFtmnR7QBfnezdnkehdF7ksp6pWBTbP/nCgoWDqTFURIslEsKVFYN9rHsA2h61ao0Znr9KIYgYeHslYqXLUtUg4bPci+rKBuLEFwxYVG2LmOW9oCpS3IOWUFJ1JY+dkT/5hWeHMfBVzRz6jnXwWMWCjHjVpJtN7fKax3LhJSpLDeFaQI60IlRQEcVuJEKgYqcmTgIup5Nfm8/LsARF6BCqUyyzkxuBGVuuo7jaCg4rX9JgnjyxsNa0dNflf1zLLRxXOG99A8ePmqefACYmKuuHr5iJ697doVw+b0eXzoBo2L4xeAuQ/T6sqzk1JSxtHj8VAgAOPJF/UAwrQIk+eMu58nd/GGFfNgP+B7PwIXPOOqSEEPcz2vV88h0vN86Fwx57zMlQpejENAx129AQBe1GJARc5ZGSue/dT7pFIaHceDjuNBJTcGKsQUEeDNK6iD5xw+UPCRasXm9xQCexW0qTGWvfH7ldwkyrJcuoAAILwHCaJR4efhgQp838vucH2TzAn+QPdS6fUCbvZaFZT7AhbL/7dl1WIhboGBJHlmdO52IAW7+U/p0P443tKDqzrnC8jais2nYBl5w9MYoxoBomhCYaWFdW+UwkolMbhaUrgcHphFwQRwYLZOcU1CiS+X3+01UwqLSm+77B/g1YU5+ZjMHrDGkzSCBJzEPIwG0Wu6AVi4uH97NyCSQQa+rmGJQtnvBgbkrusB5q0kqSAAmLxfBXwDPOMihUw5FkpSmLbM3hBgiijAhIaGfAZEUELaAkABfhYArQACZweIYr7BHhDjtLv5WE3khb1RUnXpI10BK/19ueYAQphxUs07TeQ1Wjjr/oZTRMxIFUkkQ+bmoWurB/WW253ub++U7oF6arSXQVOOkTsfIqfJIRP8Pvz4zXLtvcwGTIfhzoeBikJp49/PIVNYgqTVmNy818RNPlnzFcTAvtqxdCARwrkUkTsxGFa12EfEKWRBYGioJ4Y8T9ibNHdtsc76BoGur7L+4XlALYemT9yCAkvYexQx3Ff5UGewDjIteJjgmanJjDi/ABU9B6ZBNqZLgkWAjh4YC+jA7oNZC8es9BBTyl29Hsxs0WQBKOQRLwm/CS4ia45aTFtxfWjRD6ACv89sDaRtTP0byBUex6DHOYxJIaaZx95o9qygBMCKs3c6R6eeE+vwxzXa03eHvd8DNnYeNDAjz6nfv6ZesLkme0vUH3a0Zy/KWmG/gUz7qDRHpZKDFu3sy9EVqIDsopWsnhc+ChWA0OyDngJIaHynfH2eD92UGbVq55SMfSf2hJiUwqosB4A4KPahrUP2rsZgjqmbw3M/6HmcBA8FmD5ykgZSYlj6A8aKSYa6ggq4rpA+HLMTZCw+eeVVdsN+CYUXRvlb3FOlujlEFgsbFyHFATPGotmHvK5bZPFa8IHgAhAO0zYJAKjgZ6brJIANOUAPBozG//0AC8TJUnDuvKgW8jIc71+yj66dHejIdrmPOkHVqRMSigDeOCVqeg+iAjiQdAHY+78BFU20k97V2Jv21Gwb0teMZmyUX9kU+77TcRy6QT/mLmNucsFYzHUYHXO8boyRbjemt+L76Kq9MhOweYN0Sw1VAR4IQMUdAztwLf2mCXrW7jYJvgDy0qJXoAKLjQdhLjRF2Yj764fPw0CFMTDw2p7Vgr8HSOCv+ZyTwAayjZ2xtnijmyiXeKF2872f1NuunxcIffPjcUxqvVBrpl21omIw5Vc2zdrh82wKAWIAvqBjxyZlvFHyBf7eB3fyCiLijKmBIgV+FeimAvhIoiWF9rfmoptS+NHgd3K8AicARSo2zOjWZZ7bSwr6HJcUlCGRAvsxgAWSY6LtvmiXjgEMAxLwt2BmxG2lbblTCqscm6xz/DutZArrO8Vwo7gZowKfY3m/yWtuUnjEL0AFXNPDul3OU+Px8NlF9417hPuC8YBCAgWcSu2qdazwDHrPH3SG8PX1OfUacxS83ijPF3WjDopbYjO53JVRoUCJ/D18gmqyee4CDsr3zvO8gH5+flHwDYVUbXR/f+cCTNghoxo4B48ZP1d5gNGzmfDsjjE0ms53xbAmPPZDY+euz54zwKvjwlrYtkgxZucdYM8o3huABXtODIohq69ALV3ZGJDJwVgPz59nOME7xacboHgL66oU7pwrpVgohkwxZMq5UqvjhywKD0YAgPD+GQAt8bseqPgCqGrXXID3bKkQCsgrUBEJJoxgHEEOAP8CFHlh3S7FvXf3BzuhJo61RKETlqCgAgCLuLHUAM80ngcU0LgW+PyvhstpS9x1dmAFqOwsnSg6r2AP7Q9Nx8jQzGdlUo3GjAp+PS6EEP9pTFcrti9FNNZXBT+a7m99177mqCAu5lnsZ3ifNMknuYEVgXsR1k219wAelPHigCOAH7inQbx0jG2TFFxKzkwT1xHFaa9DOuXiV1Ws2eMBUxTA3HmvwkpBMd7Vx4KLyaSNNTX3lDSL2bt4pVkzze8TIE0psdA5TzXS5ObcbkCYnKP3k8B9xvzpvdSsoQPzUGaw9co+JeYj0hVUw7W/v98oBQbyRuH0jhIypSUyQFEGlVCoBpaxxDUJA6HQettkLFc3ru3APaipqV8HGBhpS/w8CKMCQAXWMVgOGAg/vzAsPVsqClDB51Ko5U5xjbTdA7M2tkQlVXnGCyHKFj4XNTEDWvc80iTB/uQyf6DJKXvwV/89be45cE+br6ihimOoFn7m4pqYVTEOWt4XguQKoBnYqT/R3x50jkQ9r1TjQqNE2lthkCImLQxZpgETxObABgEremYwQAAKyC0sOnQXZgbMLIcyKGD2uI9Gn88HKe2+ZuLIyqnFphX9lmoAgAKABoAMLv4ZQDlmpVYC7aNQr5F6S3yOc9DHPukxOu210sex03NOqjHQXs03gj0UDoLPAyQFmLC4AEvKjgCjw2JdryklPsXi8/kgSGsswYGLZyucrYBkc1LIHSrBywHMAQaXTFJjcpSmaSf4DMyiEA8EQYhPBSpOlWvM1pVRAZfj2YeCLJ71gPflLjBPXue+KwXzGJMNLaXQhsHll07WuCbFwKtkW270j//wX3UMgDECPwlc15Kijj9EuCLRxKJsYTraHSumKbsAIEsW196ambK7SaY1/w48Iap2MwEgwbsCxd10hT5LOIyNgO44F2dg2vBigGsP+tVjZ73gF0aF68ZjojjFHRkTPRbsY5rfBz/b14ST0czBlxkl8jqy2OM1FfjQRBErigEYmrSpc4ECw9cXoMKYCvIzeV1NPpF4WXV0dl1BmKl5oGLf98txHAcdx2F53OrZMXSTU/0i6brwIQS63W5m6DYGxRjpPE/WcZ+nFhCgIut9dGACM3MmHeP8QUcNAIVFRil1XcYIrr+ZKJnh1StQ4SO6dAx6xsaLVEM7qfi+Fm9MpVdGlXRRUJh4toqnfqNAw/gFswcmtpDOoODQTu84aM5TC0a/cfdd9DErjVHVy0AlK22KLvnKqPDUelDDcb8vi3MpWnSzKRZT3W2DLPRnKTiwoMIoFKkIYAOBNqsAkhQYcd20S8RAWVH5A6jc2MgZkMLntt0XBVRbSZTCpoA0Nv2+E65UcjHyZOAFbIyNtuWuzAe8Rljte2BBgVXBXcs7lbRSSfz/qNIY1jDjd0Hr/gJUVAOKuCOTbMPauMPoCyx0xDEOZhcpmsw7+KwtF2XAAWSL26YFgWdXNBmPMD6DSRiAerzm8zite6TMiEmz73SMg45xEvTaLTf6eHwymFaKNgRQjOA1XhkVc071cwHzwUtBaq2abtGaFVofjyebmG6BHgenETwP9uVB4e+ZFPh6HMdF/uEjPrs0Dh7HaWCaMwiEdAwMEC8BwXxba2cWxNiVXQGQIYSkYO+rSR6eoWN/UEqFjQ8lZhLsDBibAojBOgLmSGtNu4QehMb8kUJUiUet/HqtMbCSxTgVc4Z/fUgcbrebmkF6FgH+70EOAOcgThAAACAASURBVB2Yi9Qvx8saZHzj+WZg6BplCTaFFozCOuq1qbQDEgQ0iSwS0ZgU+jupUlwjIRbx0iVOVRlOysQqYIJyEe4B4Dmnfi5ch7AELUa4gBbjZ5FBAFQFEABGmB4v6x0+b4K0SQpejE0UQTznbK4gjwrocRRn4/kBgLtIN5QhIXuxYzYajSXYrQTqNVKKC7XCNYSCIK5QV0BiYwBpH5NB6WoMPhTgAJVg8ouidb0vuscEiA0w1xttouDVeyhsDRTWbJC6sOnxsuoeMMckvmecXjLbpLQlZVhAMoC195g7Lbe7AVUhEszfjV3L58rXQeQE4sGwLYEBEJkvm8SVGgOm6fWwOdcYibiPX8BoF+PJ/2a2BhgE535YNKyMpRSCXkdcP0hIIOHA9/E8MGNuavyq9wSp4sNRIvtIVAH5lH2hDIci4ESltGVKW6aaujYmemOGYhBD2xwACLIMFWBFWM2jBeebtkRhZSk5gKZjnMrewLnyZ2J2R1gYwNkWTiNROYkyHsYFdINfyWjdSY5FIu32nWBxRjlPrNOYswC28L5G/Etyo+W26rnnkOmYpzEq/vOPkz7PRqNsVONKj9Fo1qzGTki28DGN8D3gwi5Rk8J/CmCxTw8QWEfcR3SCYWAyCvMHADhwTccw2QmKfU7GeE05aO59irIoTmFQ7LNymkdjjffRG3tR9KbsiinpBvsliaS7Iq5oAWKRkMY68fR5MEd8DCs6795M0orDQogh7bVIHEzRrjoK/9kxSXT9fX5f65C/xql6FgoMN2E8A9rV4Qo3dH7QgVIKldvcm5QF14B105ZW4rvvhopi44dYUGwez/3g9xXpCQAxeJKksNF//2//QP/v//NfLmAP3hugFlgScVsIXiiQ3ECaAy8JsE98nCfuKZBAbJq9YQ7fl6LMDXsuwFAwXdchppnosKFws9zrLJ0wAyoYQNgv/hNAqj1VzrMxwEZRqYF7b00ccQfGNp49ZiYhfSbo37wyOTydUqnT7hxBfwTzylg28Fwoyqjw9FEPWKDQ9R2A2c2sZ+/X7r3fLHspg9/gY0OODfpo/Hn2YVTxiy+B63IiUm5d18v3fWHvC4x93wkUfH/vGNwZNPthzJxSL5syZaa8sEk8PRjdGqWGymKG4h73WCUTQOrB3ClVwR0PsOCaoZDHRkHHr2zifKHlD1wHuHKrr0Q1im1YVgY7ChsP7s44CUBDE7MovJfS+J1ulaU+9YuGv9VBox+X7jG+omhICTrfpBtVr+dGhwFgQXYbTCRleDdyz9YAYFHdfHHxCQEQJkUEuj7q1+C02Vjg1b9BNqlcsKD7GAi+EmA/lBQuXTn14HCdGchFmFmx6d8DXAAzg2Ue8JvwUo47he2d4naXnwfa7otjPwQBPgBMZHktLkpepU8ohtRHA9dbigGTZXUp+MU9PWXJfDdDYFD98cwc0zTaCt7Jesqb46bAx2WOlNfHPOrN35pEFTbRYPPm+MEa8XHocwg2jl/HR20qmfBghMqGxGfh+Xzq/OKBxN7NFE09ZxwTpCQD/vzf470ADHimhZdRJHRNtYNpz+/snT7Ox0Uy8uoBxIawlcZgT4kxdgUcxtgVSMSz49NUbE7v/CzL35bC0o+cq4CZUz8DWCOYu+BBo6wYedaUXZAyhZAoRjYmTrFcQJQUTb6BZxxmlUjWAHvAzyk4fByuZ96BeVYEdPPzCp5Pe06DAzJtnvcU8BS4CE7CfsHroFDA33t2gbGRKkFDr+wKsB1KFzlW1LVmtk7bsuj3PSPvR4DN3ncKUvRx3GdT0IJZG7xvLSmK701SBjAzXK9APb5CitByp7Cavl6vU4Ep/tWzC8CxMluxtypIWbN1k9e5TLUEKnmTFECud0patfvtqfEAW9VLQzrU2hWXeReHT1fAnAnACeMWcjpEk5aY6P5+kzUpa5e+SXKE9wIBMAeAB95L8BoAywVxpa2YNCUsgYFWuabsCYH5s1HcNsd6M6kpUjuyFNL7OCi6cwSIwpKTqiyn6sYp7jH2OnhNAO9V52iTk0C+UoQhAqYy9q5gm5n80hJh1JemDWZXpcLApTAh4IWChBVIOPhgc8sogAdYDgAvogAeAOfgEwFGRRSvmm15E2YiGgpZi36Vfbjxsi2Lgg+Q/ug5yTgAeym7MVFTpbAEBjE8QObAT2VyFZMP+7VFJUnl6q+2LSubaFbzSfL7W99w2vvQcYCxB7+UtPHnwJz503/+7aSPo4r0Y6OjF3b2d0AFCkUUMegWMxiQaHYGBB5H53/PSses9DyHFuKQQBgAwQWdFfFX00nryDf1pgBjAQW/Ufqta+4ZDNzJLeqd0Uqgc+dzPPdGnx8HPeagWQvNWuholUbJGr04q5k0ciFqHhsARAyUgHmkST/wufzhEzhQUKPAhQ7dsx/grgo/AlBpoBeL26JFMdgN3ozUe2CARQFDUD6fXamdXt4BoOLcdzWxm0A5QY3tNiZ8kouPKTW5wNRz1gIK4MQLMPLYD/p8PGk0Mx/VDr+yIBL9/Y/PF3aK3RPu3PMmHuBPzVHlRijGfccfhpoopBE/6rVa+rAJM8TYAkkZLlyc49qbF8drhCmbsR1MX3PXhosysHOYUQFdmG3Um15PLLzGmjDjRh8jBLmHP/A8ganE8iZLrznknkCfPVrX8dBro302Yid62+xzQcxmQLhvGKMW6yobEceogG+AN0jTRcYVGH6zjE04DNheoy5BTfYbdmyC52R50bkfOrHaQiYbDUfvR/cshHAxnPwhE0TOiU0vsxZEauSlWeYM9qhJK8bAGBc/CBy2OBRa3m+6qdUuczU/COSFK4XdsSMAankTSn/tsdnvxQpD6J8/H0/za3mR1nh2ywAw5oAKLHa68eiF5myXIoeLnp2ao84DgPOgzexDImnLZcxwUdap912LF09994UENvF+gS5gTUQrpKN09rPb6EAahI4iolcxLtZ1VRDPg1+eOeE1xEqrz0bzBLvAiviioMZ6u18YDqb1zrQtd5q96SYXHWXvccHdvIUgz2Cac6C4LQJggI4NSYgBFCbluLH0I7BEBBttAGivUhKA+TAdfgUq+LmzZx0bJnRLMY5QSIBNBDNJBfKkaLgAfTIOjdFWFAjDugpJCM8LBtTDowjPILxTugAVMNKcbafH/tQNc5N1AmwcrHeYTxE12nunx+OhgALGLH72On/VWtn93n02gMZqGOrMOl/NhPEsoMjHGPZGm1NM8owJaM9fw+d3492fH+bgVpkdBX8KGGtCvvEKvgCkUdCmDvWpmPOg3idLQNRbwgp/77Gh8jW5V1E2zxgPOSbuJIr0o9VhbIpcGahIBnB65sCrpGNd10uR7qUQr94Nfp1IycDI2TrLVByw4A02EW+IYl1lYcWaISZJcj5YvjCTQh3fY9CTDQhBH1dKe2RTQEgGgsQN91qVWQqzaQ/meNYazDTjyhR0AHkAQ7iYYzYY+9uYx07Nkbblpmua7yjnGPXz51CY6u4KOA9UoLmilHXPOBRwB8+yZworM7QYMxGf2TMb9X65TrTKZd198HsLf6B4NrNTABjmXwJQ2ZsML7cbF/hSkEIC8gpUgJ2grDQAVFLoq2+G81QA/b6X7ow7mZXgJXceROYmXmL2SAg6T+fATJ1eB8U10hBpCqeCHPpauL8sCeiy5m52TdEskf2Sypgrg8W8h54KBMAnCPO1lyp4OSAMenH0PqnkRjFk2jb2FbkCFSb3AOOiOlaDmtI6w8qwBIrys+JSUZjZUMRrolAKd0rhyqjAuPbNUdwPBg+bFvdqXCpeFJD1QB7FoJb5bTBzKqv8EoDIVXJsTG8FjtxemUEmf2TdN2GsqJyymqQHz50a7cq8Y+OOWR8KVNDfHvTcC/Wy0SiBZs3Uc2SgIptpoVHqER0pfgA10uxZ2RSjJYJvBUtBYCp5auoC/BHgK2BF/dTCFMUpOuRgBRhDY3fd9q6vifNSqcjR6RRzTzbUrDR7ViDlHJ2ec9Jzn5r28ZyTZsnMsnBmiz6Vw4ripAU0usU+KvKaXgKfCpyjxbV6GYN5YFTRVRq17Jy7Tpy8cedzYt2/xXj65BGcG4MpSQANBlbgBTGaJG58ASpYBuJjarDh49+rzjPEmCLK5pAi+YSOTRYCvO65H/Q4Tjr3g2Uo3Yw0eSFIF6YNpBXo0vE9N6AC9wq+HRxRW3RMmIwEIBrOuVOOG1m8J5gtZjyIqCEsZMz6MFNXBvGYMg1mBRY1gDKMvNuChoUCnVaYPTGYB3pb12LNg0oo2OCxAB8J0O3BkDnnrq/zqvEDswHnjWsKlpM3UsX5W5JIIdAia4kEHX1NjfZ+0myHghOQxVh6BY9xxBb13tU93Becns3hdaU6DoVKPMchOuaT5jzpOJ60T6M+YyMLfwrVUQu7BYVDc5uRIUAFct6XZVHtLTahtXbpDHK03uhMS25t8vfkmnqPENbxMXpsnXbzMUHByh4GiF0zX4uW2ZyJY9PMiAtfsSCD8o5xBXdu/M5sVyPMV5+NlJJ2nDAuU4i03he6vb1z4fICbnhWQxHK+xegoptp7JyNUg4KKiloUgfVYmau3sDQo/utZU0N8dr4osZ4VzYFCio1x5OupVIRs2ll+Zk3Xbg3N1OWwksn0b/XJhutS0c3s2GkASPW6fJu7qBa+o0lOnPQfzJDIunaxCkfQSUgDDAwQAHKfklXnatnTkDGhrmLAYZI8JaAfAPv12umkleqiIhMkMkEvWZM7TYpic2Nct5fgAqjq1+eF7nfQ+cdYwipr4vrlHqmgXr0NJM2PoS55801tSOo3bquhtLYuOncP5GSNUTGxYBzDln+zSC0eTwJhRopV/Kev/zyC/3888+a4uEBN8jN/P/9s6aMJQf863UAUOMYax6E8AUzSzSuhrrKTmuQLJoZrsq+Uv4ConhGyBegQo7epwIDmGfU/HKYnIRNNquaW4KVAYZGSkXNRzGHvbLcdB7MLA/yHcm9j2uhkqq8ZlGgAuAEnm8PVAOswFoQQlApi5r1CmCJv/EslpzzRYYB9oQHwzB/oIiAFAogNgBHzB8AYtTQ9sIEMxkIpAlgBGmhCwO+WGhbgna44ZFQc1FJw6i2XuAaeNPRlJICE56xUV0xxd5gUfbRRecweEMU/cxZwUQ0a7gre8hrspnoK1Dx2vF9PYzlCxPNYd+rzJICjd+iN4XCn8Vw2xXCai4p8ziSusyn53qY9xMSpYLOgVoMuq465GvGissmP4j1B4wK50EgAAg63bx3gKcCM2u89GPvu7H3AHTJWIXHgAL2MWkzAT4bLKdNCoB4U0qYP+oY13tSFKTxko/p5nusmTzPgc12KDiM9Avsq82fo172kCUmfd5xwJ8GgCU6/lVib8FWaKULUyjrM6NeFfBZgCGkYyldzU/rC1CxUMnMSmQQsWrhnyT5R4EhkaUiMlevq6bsFGV9gL0E6UlxzzrqmipAmWec6d7DzUVYU1H/fQECxSvHN2Yu8p1iQAXfW75nAMi830dYoq4JP9Hf2EyTM8cjjZKopUgjVxrZjAJ9EgI6zww2MDsBcZ+tRhqNJSHMrLC0BnuN7owQzfMC4AR+33sJIH0DBbiZVJrswJIdujIMkPKxz6pAxTEr/38U+jwPailSS5H2Vuk5Ofkjryvt6hFR9HxRYJkRI8sELGq0Kehi7I4rUAGvDVwHdPxR7JoppVFctYgV3VDXCdYSSBBLyoURZDrtcp19osgxeZJERxmAhAcqQCXcx1QNv0/BAFDC6QRBi9BjDkph1Y7VYz/0M5SUCfGkYHHAJ+N5nioF+f35Qcccl3QO9jYYhJhL+GFgfIFRwiaaNlaNsWIeKTVH7fTP3iisd0X38T1oqHvlLGTooWGcxPeo6NjzLJnZq7JFoPHHJHBMXgTQhcNG0/wg+PxGbZK20enj8XCghUQ27jZZgOIPCYl3eb59f9MFwR94dsBwwr1MYWXgBYu5KwDgAl9SpmOHiW7TjSwX1DuViNdisOiqRRV6p2NSHMehXRn4S1yox66zgk1Gbzvl3Kj3nUbfqfed5jiptUnn8dSN+GvqB6jJAMnQpfKdqS4brm3bVPbh5R9Il1iXSDmxXGGfp3QPB8VYKKdNxpMxaXgDKUh4NUMiUE+xCeTPOBWcYPOjoYAFGztZt1kprm7hVyrwS0dBNcyuOPAmbyggvNxstE5pC/Q8H0rxewUqfLESY6RXoEJlLQICtJYpl0hzzksMYCmdcja/gCmALT7rPgZ9Pj8YqKjpAj60JoVNnRc2BQAFn+ddYqLldqegnjNVC4CWC2131vdik8bgAC/u692AK8+sAHU9RitCtNOWxSMCHQgBP32HDRRhGNj5+DoADNuy0vJ+08QOMBQADOBZw6YHBmJeisLdWAYn4DnBf7MqOwNABoMfRWUlYFWkcKeSV8qRk0Gw4cFG+jVFhMHgokyQHwEVoJp7l/AuRQQiY9VLxoEU2MxjrgADBz8vKV8Ai4/zoaDE4zh1XfPSD16LriwygOxcwPHGEF3pEou60POzyxs9gBvqUyKNh9YafX5+UoxRAQPvtYCxCz8czJcKLhYP8BST6mGu1OfpauLo5SB4NuDDAK+BnLO8ns29uIYTgLrMp/Dp8UABP5NN2ROtDY0AhR8E5gkvScH/55wUQxYvi04xsqkmgI5tixdGBuZ1b07KrKFVn53kaNRhWdWbIoZMYUsqAQFQsW3bBYgEUOEBbDAq3t/fv/wMgKWaS8rfw1cDGnDM30H04viKDjJ8TXCfVZrmWGA+CSRK8cMgaFRDTO2GCwAACvp2D6rz98aA8ENACkVYVp0TsX7UylGr3pRVJSCijfemfljLuKDkpKEUNmUlx20hmNXHzeQfKOibuyaI+QQ74hWouJg1OvATLA0wr7AHVfM/XUsnldgoh0rnfFIOXFxu90hxRXzs5oCEQFOYB1yMJWolKmOt5nA5ACYBCPU+WZi7Mae2zCzK5XZXn4K4mhkqUiU8UOE74hj3SIdJW5A9yDWaFP4Os031UGIWi3XcUWhin7Le7wJWzAszglkUU+n9AMSQNIPoVGU+bUGbIwBBeJ/cdS5f74uexy5+EQyqZPHlsNjOV48msIsAWH4BKmJWj5oobAm8biucqILoTCR3rPdNQDc28oRHRS9DPSlyLBSW6Mw0wbBo8ixlChszE8O6Udw2Wm8G+Mdt03GBccasIv68cWWfErw/pDBpY5YCrgnLPfjv4pbk3nE6zrYsFwaHZyea9FGYKDIuXxufmI/AqsC+URkaCfHCSRk3UWRhYKUwA6RT3IyV9hP9/UmjrlTjnUpYqMaVRkk0skg/cqIDUZ1zOE+HTkdrNGui595pb5k+jkHnqHT0IhISLkYs9rAocAHQAmwIsC0QNepZBuiWw5QT5n8W8zm1k3/uU9NBjKGxS8F7KEiAzjsKYHheoLvOk+RKkDaAJWH+D9duvKV1tBeJh/k4eANHH1kKKQ2Ka2+mCd+KVtKlqMSmEueFdBZ4C1g8Z385rn4YkInADPP1vC2NpDggyaJq937Q8/zQ4v3cB82RaY5Ex0zuNTt5gATmp5wEYskLfC6dzqPR6En/FtIevoe7snSYqXMI4GM+CHb/rFDGdfS+JrgPSHUBqm+eE11RfBg6goVy7gf98fkkaP7OHRKOqfnbXnbiu5W4vmBueEkQ3p+fmZeOlisaQe3HecG3BBPDPiYhpziHQo/9SbPt0ulj8zdlurhuGZI9sHhD+gEjRQBanpapHgzacTRJj+9eGC3ZRbGCEVCcvrx1YQ8Ngq4Vxlmz7XTMB7HTs9GS/XVgAOJrKgrOfR/D6J7o8CuzIV9pai+pBL6jrhtN6XDhXEymw0BDr+x2Peok9qZgpgSKWHQprRtWrYskXQXttrguGRYDjM/+eh3x2WUcwY/DfEaGUAf5utZs2eq9mOmep3P77iU03a1xUeLjCOfkIk9Bmmr+Jhi/nir+Kh1pTbLXx0FDYsiQqLD33RWDQz8HzGmHXG8UnRpL2LoZsQGskXHsXc3B/sKmCowWdCqY1cKLP947i8t3LxyNxq7f00Cm3MVAq1ESl27vR4LzqgIi+PEGbbJ6VODZe+kQelaOJgG4Q+nkCZIXiaErg4rGsZnxnZd5gBER1oUgE0lho7AuFx8LSElaMXAFYxZjGZTn0bij6o2jweaY3RKKMPY9m6bKc4J5DyDjF/mTAzn9PIDoSphdKojn/FTgobS7ucMYWLxmMehuqSHel+nYn7TvDzr2B53Hk2od1OqUNIx+AQrxFZuzMa7eRuhEYSP48Xjoefp0Duj3Zx8058mAXT9YTlWnsBMmtTrV92GOg+Y4aJ+nAAgsucCcfZE/ZutSqgTPrTko8uCZ4A+VPWLO7bueY6vsLdPbLuc3HKhtJsfMHOjy3FcFptCtYz+QpJp27+mAr2peKJ1VsKiCGJJizKZ4V1lTWFb5O6Zs5w1a7aTAgXVDo0or8Dz5A8+brh0AJ9V/xplAyvkps9N5GxgF3KRr6FxahLGN54sOXc6z6ZxTdZ3LEQwsW5MgYVD/GQFSsGbiWhQ33+S4UooL1RKoZja4zGmlWgKNJhr5aKaUkKZwIsCmLBKA+Pq+tdG2rDo/dP/5crmsi55dkqTo9UxVsA3x/NgcwmOe/RYsLpSTUDa9V369wPuUaPfFH77IR1EH0AcpUOigh3VzFHkGr1CkA8hCUWlpSwZKhXXVvSvWF38dMafgmWZpR9C9CJ5Z/PzCZBni/4Nri+tenE9WtwaMmV9aQesbabhnxhZCpGonRG7ufSeWEPH+qWaOtj1mN6aRsC3wdwBfcBQBk5v4suSQabtvCvAo6BOyGGoaUIdnA1IoXGf/nOHfmKMBwABY4jEYTB6xccQsyx0scSdtWcEESEcgy0ob5Cay74AXBRgbArBgrxKWcJEI8Zwk3hrZGCzeK8XmFM8S4T0MYlB7sTRCzxjFGOb5r1HaGrU86fZtpZYnjXJQLzvVNAi+WjVlWu+LMj+RYpJqozom/UT/8UEfR6WeOZp0b5n2WqinQiVE9m7w4IR83QW82FumWRP1HOgclc5R+TVapp7ZMOtxTMpxc+wHMy80f4lDEyk8WHDugz6fJ/Va6PP5+CIP+XgcxHT1SZCnoPj05poGFAztvkOHD7ADjA3IO0zWYYaNYCuYL0XSzwVQw/w24FcxyYw3vWcHR4me+yQ2DspamFucKyQFvKF7BXrw+pB4wMsDhbhnUFg6h70HAB8wA3DdrmyXrgAQrtPzPAiU9o/zoSwMi6zNtM+sIBAkGp7pce4uFcABFY9j0Mdj0rHXL0AFv9YkyIbAtjB/jK5gBYw0WVsdhC2RFKTxnhoAbAAogH3hi/9zP7Qg/v3jg/bOY7OkwFFtztySTX5Y3mQdz+SAn6pJN2ZQax4Z2LS/drQQT+i75ehuYaPuqf2z7eKujOKzX/4NTbanPML5+ildxuuGfF7u1+4MKX8kPfCeHFpUZYsrQvGK+K7XjYfmPSfRI2Z8ppNm378CFVJwAPj66slxBSpGZcmTd/dnpJg34FW6SCVxBx2dKGxcvGYVbBj4QrCXCxe7MApioIi7ADXbtcLmQDfwFW7itklQI0cHjBhLouo98ECFSizcdVKDzdqoOfQdplTcYalc6F98H6oCCTC/7J2LnTkOLm4aa8jH2KlVTjoAawXRw56qDuADKSwaGysSnVegYu/sEL33nc55EjLae+l0jJOOcShYwF+rMhZKMvYC2DO6iXRUx4tZomgms4AORk1Eljov/kPps/x1l/OIayL4GIA+ir9vGfnzVYExSKpMjy1xpbKRVMd/KRSxwcN5e5qrbh5eDt/pAGUYIEwvQzc0rFNPdPWp2ChuC8GhP24rmZEnJ3qwqaZ4X0gxhUJJdd4AZqqZabPZJgMWHLHtwJucRWrRrECWOeT1K+YmyLoA7qKQRhcV8wPmDfNd4nsPLwnvoeR17JiXWy70OEw2CcbF7EPkCgwSQCYGM8ljfygDAbIhPFcwbwSQAmo6gOFWisYC+rEDRoh6cgwu+kffBQSYYjQrBpciVVNJRR16jmFLNndIcQPzu16YLXgBdqrJcOBn8QpUNDdeay4KSIxxsF+EgCi1dkrJJ9oYuMiFjwBs7j2bA0C+//qbFq7e04FTEFbpJjejKMv4QdKOdQZXSoFZS1bEs9Fd2uw5xfmhoEGRYlr0ZN1v6SozCGo+NczUMqq9gYkOYHT3FmkB3jQTiTvaMQao6YpMBbu10I0XoAvrhpeTvErf0DXHuuUlcdXNR1EimsEQuHRsHQhhQIXTzSsoZ8AsgAKMezRHAGD5Ro1nm+ja7q4nGCuejYqmEJoY8KJAMYfC28s9IK8AgNJKtTSnlwNMXJyDZ9OANQFD4uX9pr4lYd00HSRtgQEL+T7GL84lh0hx3QgsRJw3ClHMF76B4dnOkIawNKjonkJBNABB8jsARlUOJPfMX/dXGQBeB/cWHkqa3KJgHa+/LTfzzxDAoddBrSZqNSmLOMdI7NUzdG32B8AIyAzQcPCSHjA/4sZJf0iw2KSQ1kZAyvxzKer1+XL3FQ0SAJgWScvXGSwLmJq20lWyAQbEet9YBpGc/ARsDwEz8gsI4eNTIUMBYIHmCzMw7Nn1IAvuAdgk8OXA9Qdw0V/m91egoqZOJXY6xoPyVqmmTr1M6mUKULEJK5THbNJ5SBgppVHtk376OCrNtlHPK92+/5VaClczzZxob5WOZmDFYwyapdBjDmppo1EiHb3QYzYaJdKsic5RaG+sgUXCAsAEb2DopRwm/yja7eZilMGLj8dJrST6fJ5kfgMWSYnC3CdfeAkGZACelYC/R2wiKLAoXL2Gfx9cyPL/zRAUhSfiVNExN6DEgwPmG+EBBNPpWTIC3JDxevyeV/kGil8AGd50FEDJV0aFAR38WS3e018f3AfIXSAHYP+PXf6+6SaNJ71C+6iEyFpvbuplLQaYWPE4exegiaNtf8So8Mas9I2qSQAAIABJREFUALfMDNP8QXA9cL+w0TZ5iv0u7qPXYCPb2xuHoqA994M+Hk/pwrGc6NwHLzTSdeBs7S731sVxFm8mZx1EjEeYeOKZeHVd500z/3u6BQYdQWwQdMMtP/P0uZrNHAcgAaQkkOLAs8R3wU8Yy4mmE34pKPpyTMrywPl6sMIb6WDB9GwOTyX0HXD1NJDvA1QAy8MDFV62hHvmj1egAj4s2ICgiML1U4lDNi2f75hhI2AsCAMvvL4enT/fAfagDjZ8+KzYPKgWHF0vdx64DwCvcM4eqPCvjw2YshmqARleFtLdguON7XzaALq/bIjHfhC1dGVTgKLtWS4YF7v7njfS8+kZAEZegYrRJBJSAB+TADQB2LzLPbpj5nrOJpmus4TOX4jaFfQbWdAoX83KuONh2uAuQAQ2ORyZVy9jKUu3YPZB6/2um2umMztwIRftuuBcXjd8GHP4HYwxb8T2I6BCO6nRjPys2xz1eqJzi/kJnhKYI3PkOe0VqIjbShefDHlG/HONe8OdVEhLm87NFslddfOLrqv3owDQCNANcwCKZ4wz80IyQBIAxjEmPUTe4T18dmHNeTPiE0aYMCdu3gPG4poh4au5fIlEhmcOQAn453hWEf79eJg0ZdRG632xjqUrrrj7bTLD6T6jN9H0yR7mUTFNhgFGQ5907A/2l9DibViB66RmPglEKcAyp4PhcAEqio3LXszLAHIJ+Byo30FhkAx0aDAMehnEMjgrpHwh+f3X35iu/uLpgE5oEQq8MgHkGVhuNwU1LLVmU1o+3j+um270teitLFVA99SSdeLFrA6d6AtQogW0yUO9WSaAfpwn5gIYHKILGtdNO+ZYo/B5AKooWyOa5w2KfA8oQDKDuQBNEYxt1bA7UAX3Ae/vDQctJYFZZaMOo5h7EAWFnN4DF48o+xYP2nf3eTzY4X9H1+HK4Mn9/aagAkCQ5saxSl3dZ8QYKnKf/HXxTRjMpf8noAJzLtZ3sFqieHEgtjqsLLOpudB6X2wsBY6m9qBPCkFlMiqdc/cX+1I1AJWfYd3HuQIoqC/XD2N7tq5rjN7jYBI+pDUxS63rng/PxxdJKq6ZAEIAR+xaV1l/eW1lZiM67o1Gh6S4EAywGRDtuj77AwW9RYYyoyEskZLzUcnyPW+CGsUwFGMO84AmZ7hxi8aI/b1Jz/B/ZmcxEIBnAhGnAE2yMDsQlwqTW0g5OPrX5CgARiG1arlpPClLVGBcKX4Vbn5gCRMYTggOKORZFUg8sWQTN76z+asZo6JSXDONugvIAl8+kTNnTh6DvQHmyBLFhDc3qqXTT3//3OnvnzvVeKeaVhpZfCpiprwFKmHjJAxhUJydJSAjZ3ruk45ehEWRqISFzlFo1kSzJqpxJcg02Dcg6qbEmAvW6Qf7AbGjn8+HMgbAVHgcU1gau7AQEn08Tu3ce7ACTIN9NJWDoHvj0xkAALCngkk5HsdOMClDhx3+BVfvDnMxx+uZJ4QlYHw8DuKOflFmwOfzJJg4wjMBf4MOu0kGzOQRsamQDRxzEBtP8lcwV1D44nhlVMDU1EtZvDGnZyqg0GeZCgwSs27QcF3w3qMXufdZz9NMUne5n9xxRaeLC/pKz8eg82hfgAqWf5zKLDEApBNM28AOwTXDxvrcB8VtJXhdWGReuXyvlURhXSisi06kXq/8FAbJPibts9Dj4LztXrMWnGAnrPeb6L2DSy/hcwvrooAXmC3edI49R66u61h0jjHpeT606PQddO0cFtZ1t1LpcZyXCWh2psAf0+QsCnqARSFdRnTqlXmATZJ0IktK9DhO21Q7FgWugzfawf83cRH3dEvkXftNEXSjfoOOz/gKVDyO40uR4Y8v0g8UHA5EwUa7pOTSEbYL2o+N4Y80eVicAd5p4SSMDtzHHOMXoAIbPY2Bko2I34hjAwFzTNXtV2OiYDx4loneCw/+6PjqWlCDDpuduSkABZ9wwuyHK6Nin+elY+zZFDBf8oASirLjOMyAr1kSzBegok6RME1eOOVao0BDZxK+Ah7ggiEw6L/sWyAa4M1kNbjWvNms2s1JW9KOxrZwZxUsC91MwTG9socIgAp05l9Bui9yDPn3Jp1dpdzKJk4Nr0q5bCzR+YpunGoB4Q6MT2xuvZTkGpFaZPPrPSksBpXnNcSZmmcFUkRggqwFjbwnCgJsjgGCMLBsQAXmSYC/YBAAMPUg7CU1yoFgLEXcjT0kzwUMhtnj51CfH4wXBs+nzqtmAC2eNsoM6jovtlLoeT4UEMV6BoYQWENIfqi10nme6pcy56Rt2xTMwM8BRuB5hZQGjDmAAQBoipsr4IEBoAJAAL7HwCCbUtbSqWSO5YT0Y45D1w/1AnGgADqmPPbqZe5HcfJF+uE6+6MZAOrTTQBcjDEYJMhBwXJlGqQmaRIOuJPiBsWsl0KhEw1gHfNoE0AhSpGPjjwkFa8dRxTPQQrJJE0JPL9K16+s+VaKuMzj+HdY10tBiE26By2wxvjn2fxbDBjw5xCWleDfgOcaHWEUubiHePaVpSnrDsAO7cLL3FDdNaiXZxqGwVeAlZkYjZkniYuTUXfpsrI+H3MXxgTO45U+74ug5uZp9T9yzwiYiF6K0TzIUziNbb0vBBYqgHQAIgpwp6zzrfcQglcGfhfyH9w3sA2+ABVivqmSDpnri7vGxX3m7c5RsOvtfrkPQVhB97d3/TeeNwBP9/ebFsaYO/R90FCRPQCK6E2uCbwiAFz552a93bWB5qUCCqY58C0J+yVLM0slILjWKPiRqiXjk6V+WQtyMCHQOABzAIxpv5byZ2tSCLfL4WUR8GMBC5INP5lpsN0DbXd7djWi14F9kI9h7sD9jioBY+NxABw6lt0Bo1awraJEjZZYaHlfFZxIW6L1tqrnxXrfFFhBusgxDmVVFPHBCEukLP4jiFZNG8tHSnJR5XIPIb8wFqrJUdCEYQCEWS1gevt9gwcqwM7dxyGfIzvQqVGD0WxMDhjk89zugZOX6qCffn90+jgb5e2d8najvN2VUTFro5YiPeagEjbK20p7rXT0RlPAC3hRHL2I5CPRKEF9K9C5RocYIABYBZBj2PfM5JCZFCZxwO9aMWzdegAT+2j0PHcFMF7NNlGUAjwwX4pGHGVZ9XuQeUDi4U0i0fWBiSTYFIhf9K8Nfwd4IOB6oDD1/waDg30mGlkCSNNNHLr/8D7w/wZDAFITGKAB7DAmRSEkPeC1UTSjs4/v4zXBSPEeGhxNmRRUeaXaI97WwCNjVHBxzhvLc+70PABAcCLL4/CpMOMCmkDuAZmKZ1WYr0fW6+K1zzDbBJBxpRwHjckqKejCiaKc/uM/6Xk+tBCePYofR6U5cH1doS4gFhIvfLfQxpt5kLBPCRgy4cskUAR59swJFLq6qW3mTwADOhQpxS1O+Ft/cFE1FQRA0c6b8qqdOpwPmBOeHQFqpso5qnkogNKndEV37lbAmVGep8Gik6qfu/4gblVACmP4WGwrrs9TgDEUNjgPNa5yG0YsTuh8o3MBKqY3Q1OGBTpAcMZGkVhsbKDQwMYGBlzapS1Vi1VPT/a029dukJd5YJOp18wBRjp23Djy7A9fHAOoQDEF0MKi9mBcyY78cOmvtVOKRYEt762iUqNm7AwAE96Mc4yh7Ile2fdBzWcbR3J5ZoQ/f+9ZgHGksVrJnLS1o5CyxH2+aMBBqRSKZZW4vbRl7XJgwwDpjHf81sIM3VEF3OoFpMD52Pe4CFQdvXRyglB6FWxwf4Nxiy6O3/BjI+s7qJCJACBDZ88XQmaoGRSUgGlnSYG25U5xWyhuq3zlg+MF79JMiCzD69hU8txaRBoKpoYlD2WdDy+dTlfsYixhXB9ghKEb6gFXMbIcbj4Y7mcq1+rm3aJzo8wxeB+Afq1UBU4AngIAPhzrYt93ZU/4ZA0YWMKLAvIPbyaMVA9P1wb9HcXSJSVAgAOATCXlC8DoTWURs1lrZ7lHrhr7CVZFikU+z1T2HoAj0Po9ZR/PHMASFCPwV0ARgzE4atPkDB9rCdPJUrhbOrsV1SjW4KWCLrT3l1Eas87nG0FC5cc/ZA94TlLg1AXv+QBgIoWo9G0tTOQag7mhhoe3uz5HKHLiusl8fjW09ecE2cYrCwTsO6NTGz0fr+ElFp7GrZ9P/i6FYGwLB2Zoogc68xlSFEg+rDOs11iuH66PMsOyY5NshXKoBENKABQtD0qbgUSe2ab3Rq755f5m0/n7oliZIDKvgWWkAIjMwwA6kgA02F94KWpJvB4riNIM/PcyCry3j672zyrYIGDJ+KIQn3e53S9jC+Ocx42Mt22j9XZX4AQ+FPe3d92DYLx7pkcTsARjwbMlvIwHgGMU1lJxY78mk3Hg+sMvwwNXuFfKeAETByBJhGSnurUp6evhWjcBfWx8MliRwWKEBEHkHzCNhrcJxgQ8YJSRIPIImFlmMaCEPAIsySSeEEidCMvKzCKZByKud7CI3BSiyIOzXgeVOUmSCxhVOidsgZb3G7+3M5pFOg7kGyUWBiXEZDJK0oj5TbA5pv1dUTAGjRUAHfw+2Vgcseh4BFCF88aew2QxxkhB5HBcDXwtMpYxB3i/Hcx7nnmGeTwnkYs6Zg4YFTmYyelPfzwHfRyV8vZONS7U0kY1bjQyAxWPMWhvlUbJ9LHvzK7ojfZa6BxdpB5RDTThWfGYjc4B48CqBatnR/giE4abACMAOniDShhuQr9q0aRdi1fIFSy61Ipbi6Rs+vfsi7Gr9wIK3Oe5Ewy9Xv0a0PkxoIBBheX2roCG9+DAuZkMxCQY+F3IAsCYgMGYmS8ygACJyKsMBAWxT2cBeANAxf+NL+bNO8L/zPw0cM4+etSiQDdCPC2DFdcONrwY/H0GMMP3elok6c6sl31Wepydzr25MeNNUNkjA9IdSEHMBLTrtWWqsl0XxGCx073FYKFjiA032DrYrHrPg4/HkwvvOemYiWaPdB6VWgnUqwBYWjiia+jvgfmbvAIVAHxwv71vxCkb41cjSnQkPNVfu4fS/csx0rkfurjCLBOFPw7bpJum2+u5u+vegSWgZnUFuuWq3c4feSjoOWOTD3q1/B7AFZwTFnB0SDzt+XW8oWgBTZvH1a5sC8ThInbweZzM4si2KdOut7w3vnozQz+pe5dky5d27JHWLpsHr5f1AAEKMTi8Y8IHTdL0jRbP6oE0bLhwbfymid/XAAMAGt6ArMq48GwY3331rvqaTpAZlOjdvCmO/cEd2Xno+cD3BKAUOtGa7uJMNJFywKkvfCDibB+HABZsmAkTw1EbhXV1FN9mjJxmFFQPnIGK64EzSBKybMZegQrEn8HoyvtXBDicu7g/mPR5AOFVaoENJrqi2NBq19d99VRnAA052vhTI0B0/Ipz6ZYxdAG/XAcToAeYQrypYMD0KvUQumZkUJfBilVBXg9U1LxRLYFyXKnVSGG7Uc0blbxRb4nA9AOY7KWWvGZMu18OvIT0w+I/hzLf/AGpGtg0kHrhK0BLDzhAFvVwgCaYa2z+fFDNhX7/+NTnxLPH1Ktist8EmBPneV4YDR6k2LaN5pxf5BkAJlTKUauC1/AmgCwEhTKe5SlAoyZMiJwCKUtzslwrRWZUAKCAbKsUBzDKPJ2k2Ojufni50FegwswiMV+hKButa0pEjJGWZdH0EbAqSg6y77FuMj83THPG541SEPwIqFA2gnQ2PWNBu7kAL7SYkNjPIAWLFBh4NlNY5IhaVIPuHd1zFLeg8sHsnj28PopCFI44Ny0AxbMCBbeXk+SYWBogc4v3yUCzAKCSL3xryrS83y6dVC8FUXZZNnmHl2B4wABSLhRtJkEUE1zHKgC9mxOWCt3f3vVctfiTz91rc/4LV8Njbz6K64IxivPFvAZjbAX38ZmyxdXqOpBNwoGiCa9tHXADzfBZzT/lasiNc/WSEe8t5FkNcQu03u5fgC80RNb7cjHYDCuDF1ELYB5jxlRtxmqRc/cdf7BAIEHAtWFQj31cptsXFfdaxY0ZMAcAOHnwA8+T3fOqzA6MD39+ylCR+8X3AMlKbIDZtQHAHXkkSinbRCN/mzIIfGyoBwBQ8EPGgCIfXg4MAvAYxGdTEE9AWwWe3P4PY9jAOmNUbctK6/2uxqheugGfqLhGCgKulFgpLEF/50dABRoo2JsAXEhivAmvC3wmbypqzLOszzDOnfcSX+UfYJkyY1TS22Q9AgPZzK6berrxMx70XvEcxfWSzg/Ys4h5eUqFWhss/fg4K5Vwo54DjRKpxo3ZFDHT0Ro990kjZwq3dzbR7I1GybS3SrMmOnqRr5lmjepTcfSinXf2NCha+FpihhWjYCKg04yi1kCNoR4MAAF85CcnSez0PA+VOPg0EfY02IXtUAipIwAFDIiIKkvhc+6XAtIzL8CIgCTCF6Qw6vTFuf/snuGAAtxe1wwd0YHX7HnHsACIg4LXmBEiRRCZBgryV7NOABWvCSUGTFgiCMAJMyjt1NtG+8g0R6beWAZiyRAn1YyUjabXF/Icft1du1n7kNSXWUVOAYmMHbi3oxX6eJziVbGr0SZAKvOdCAQfEYAE8J+AEapPc8F1AqtC9b4ihfg4H/RxPhQ82GekOeToiXqNBIYJd/AsecXumcXJfgUqzH+E5UBFC390oVFgAmwYFfr8al2/CqkBkmUSPc/Jz86A7MnpisGoaE4CkLJKB1BsIo1Du5tSCOLnSseUn716KLwCKdjc7wp+dOtgti5dVtYJj5YVIDSJ1/X8vUEeTO3QOX2eDzV35O8beIHCEBtaLJxhXXVD4Yt67crJRsHTez2rAtTlJmMCMqjRMo+TajpvbPq1MyobGwAVRqfFhtDo2JZiMrQ4xn3CZhUgl+9S4zng82K/ld7437PXqwxj3y/+FL274qbvbNTXhhj4ibGm+GIgcpjvyVRGCQCJH0XI7vuuwESDIaVsUmabkvxh1zWFRQG+XjONXhRMU4aIPE/ev4HRfvN18Dr0L0CFdBTgzF0TL9w1N439aoU3HHx+WRhtfJ3RQeB5ZrUiL5kOu6SkG2WMJ2jRR21KJdWunWzs9zEVkPC0ZE97zm7jvC0r5SReEolZE3jewG4A44GTPizVAyw9loPw7/HrBAXymX2xUS0bgxNpoZIW/d4+zNPJTI6rzt1gVADMVIDUzz2O7QCfiitQ3rXIB3CLudv7/+gcp/4TZhAMhoQysSRq+9x3RzO3eVJ9G0ql4xjUeqbWM829U2uZxqjUR6F9Z2AOKR8+3lN9JYQyjGdYTXQbjFhN8/44DlcwM0haaqRcIuUSKOWNak3UeqGUN8olqMdMKY3Te+R5Lln+7wo7DxJdJACYF/GeDqjAPF9z0eIGBVxNmWJcqdREv/zp32hdb7Rud4pxpZQ2imljo7wUtHBBp8+o3TDnZGnXj4AK+AV4QNkzO1Cc4zkBq4KZByxdiJvvWjPwFsNNGREKWLhiv6RMOUEetRJMZtmY80ZhvV+BSwdOZlcwKNthMzYEPuMmZosANdDhR4fXS1LCsurfbvJv/G7cNgFmkzPVkzSUakw+FNHeENNL0CCXZN+qTnFbab3fFLwsKdBye9NnXlNCsiUbeQAOQAgYOFWKXkgKPIAJiQFkcF426QF/vD66+wB/EQON38O6AQAFBTTfL2PFwPDSM99UghSiPg96nzBeNjbFhPQDY9yzXYwZw+DAJj41MJ/EfdNzlJ+BHYPrh7/xjD00ZXy6FD7b9XnwrJ/Astho0kH/PMFwNiI9J1qyCZ59rEseoMLrY49jkdyF1ttGvXSKaxJfEzPJLPJ8ZTcePVCBtZr9H7h4L7Fe2BVYw5GE0cUsMm3mSwMgdLsvF3N1FOEAgOATU1IW83WTe2EO9MwsNtN0gIJINqKwKjg6eKO4JdrEa8IDFZCL4HfBmIjCsghLdJ+Ff69JDCjvYfz+NShwq/fvBajAXgevqc9TMkYnXscDNdWP72hzRNjuvCcSVoqlCiEhie/PT78/Oh09Urh/oxIX9qdIkY42KC0bHcKmOHun5xzyMzbW/Nh3Okel595p1kh7y8KsyHT0TM/dzANLCloEg8GAghlmmSjmPNsBjAfIQ8BugOEjCrHnuRPMJSEBgHknCniTiwwFSKwYNz8LFPMwkcTm17r0pqWF/wADFU03yZxEwoaTSCFBtKo/0EXXDrowKECvRQoE2BveBwKbQ0grzJMiu82epY2YWaN5MeB6eXNOFM8ASgAGeSNUZazsmfaRaHQuGNDJPudJ53wIKwVSEyvS4Q+C4hedfAAV58HpIQAhcLB8J7sxYCwEb6xpkgtzlve0YgYsVgUzQFPG/YQxqd8Aj9aJ/uM/BVDhjnxO79TqQmH7TnMk6i1qkQfWBK4troEBUz9mVJgPicVkadewmPM7okWhTYzrdtH/czEuz8mOZJRivii9XIElYV94bafXSON3HvuhRTv+BsyTKht4aMV/6KFQzcfBSz9KSgqymDdGtgIoBxq90OyFjp0lQhoXCI8KKYi1s4kCog/TkMu9Y2YMb3Lu7zdZxI3eh8WSJSArbcuiC7s6QS+LLlDr/a4bDqMxBorbXYEWHgdJQAGjoio7olgXKMDDQzs7gnzLgnBJe6mNnudDwR71pIDUBOwXp+OtudA+eczBtA5zA4NBV+M9ABVgP/DPOIa0Ny5u9nnSvp/0fHxS75IKU9krAFT52djnZR/GovBABd5zTiR9cEpKL4OOedLeD2FUDArrnR4Hpyb1BvAtO0BIwBlsHF82VtjQst9Htc6tmrldgYocC0Eniwizljtt943gIt4y6yvZTDPpfQdTq6SNWokCWJhRKvTjKAiU9dG60nNn67QKXdhLpV4lO2BxoFOGzRQAudEa3b6/UdwWfb5YxrhRCguxGzfHMvaatdgAEMGm0yYrBMCLogzgRqscS9hKoBTvlNNCOS0Uw41a2S4gDoBaBmgxb44v898xGQAzuU9RkOH1ALABs2YGG4Z+NdDSEj4w3+vrOk8Mndfk+uI9jjkpbkEZHsfceYwfnWpL9HjsFNNKuUSqLVEpkfa9q28FUj/80aXQx/OMsaCyjy24Yk5kQTJW1tudtvtCuQSKaaXWM23bndbtRmNUKiVSqZF6m3QeT07cKI1y5sjhEBJ3s8AUEXlM3CwycrSmMgmMvy+MCtdJVxBV1pa4bXweJdL3779SjCvFtFFtiVrPVGWeTHG9MN3+v8LebDl2ZMkWq///JpndR0nPbSb1qdpkJoZAjJgzueuc7r6uB/fl7gDZ6gcYyWQOSCAQCF++BgaJJRFAuuhgMfwEVKiEThkNRRfL6PpNw6hzMHeM2WizpZXmslHNs90XWqZWJspxUGYGutp432kMxH44E9U8UZoGGvsnLY0bGUjHQdGKAn8TJgHSVTxoAWNF72lhLBOfHmKJF54ZqIagjtEF4AsF5lU2YlIG9YlwgA88CACogLGl4JkwT5aWaW6JSg7UKt8Hl5YoTcMFTMX32WZLvPJSAHThEY0Ok3CsJczroOpxhLQlTVHBRIAW/rhgrvUSGRROONbJAQqrNDHwfJOamkeEL8w8qOJZc8e6KePGfE9Mehr6gcGIKVL/7CgGZtCM/UDTMDJ4EayZ0nKh134oGyOGSb8HrpF9ZZmHmS9X/XzvswUAxIpWZlrkGNXcEwa3YHt4VsFFYpKNJZhECqDNIRxTd/9lcBYxogwq7AvH1UPi0HKjbW2UplHBJ2MmMVBRHIMiRw8ACDtBmQZNCn0GBuIYBdhgnwkv+QoiEeWI2qRzS+gHA55yoaHreZ4T5gX8PfD9pnG8yEghSYEMBAwLjSoVuYUHKua6MAMjZPWw8B5a0xiJpRrsuwHgIY6R1nlToK1Eb8Q6mVzuBlR4hsbaVmVSYKwrwwesHpEnAlS9A7BpGrlRJvdTXE9gVMyZ9/2P//rni7Y50pxHWkqgtQbaWqS1TbSUkdYa6ViqJnpA2gEWxday/C/RsRSNKj2WSltjOie61uahsChogDhSREeyweJBMGQ8d36OFlw7utRXoMFSQBBrauAA5AEAO8BwOLZFJAuFag76+7ZWWuZM62ymhr64hFmYFZNVwAvICzzF3wpnRGp6Q0Xt/snrYKoJ3S4K11YSwWiUj6V1Eq8JHvCO8AwNK4ThzwCQA2wCHEcv+bCIU0hMLJYVoA1uHPrzVjzNLTLosDc6tkbnMYv3xEKtBAUbvDSEQScDtYwZw+f39/vlxoTFqhpd2MxI0dkCpcib2qAI9BebFqfagYYfxk4Wo8ssnb+/jNEBHxJLbwF7gxfy3F3kn2DHMLOjKTsChpNAwflvMGtm/a4GRBUdB17Og/PMjxvQAvM1MDHYdwLFXSOflgN20wl9t7IjwH6x97gv5vF/D3KA7eDlFE0W3v498HwsjtDtbKWqTAgAhy4QVkvwALuEQa9T5ERucwWJSmVkkVNkggV9bRpHKc4ixWm4FGkoyFJKlFLSYmOaJprnmcZx5OQKt7Dxxl7w7PDgjRrVyfeuiTXkHNm30dxWLiQad0DXVYopoWjCk2EWAEl1/EKTVxmIPBfSJDUwXD3jo3G3/ZYWAK09qOxgV+CnZ0UgctSbCar2Xp7jUwl8BGprjSNKBXDyYwnFPDwuAHaUUr51pFH0ef8LGPfFGGluWTt9YBVw8c43URj94RhAP19rZTNCsFUcAKeGh06ao1RkNx6wsL526q70ZCRotJJp7DudXyBdQ0fQ64/vG0BMdOHVVE7GY83MHPNZ70pbdp3npc3UKoCWRK0End/smmAPC+0gp4FqDtTqRHOdqNWJlhap5kBzjbofYFnpflXTjgOs8GwFz5JYBNS8AJ+Qk8F7YrvGlW7LKkAvsyEAvnqZm2dcvFzCkGef4XoAKwiyJYy5bX3TupxUiwMgtkZtTrTt9QJM3KNKa62WfiFSK1wjOg4TLyKbi5lFB5Gpwd9ZXrjPYZ5R7X4z7x8w4aobA94sD0WWxuE6Fs/DvRCtAAAgAElEQVRP+nZ0zdWLIJtWWQtyByL4/+M5kJEAjMC+rW2mGDqaGzcMlsZdTpPCXH1gfLwjinIAIUbntmILr8P/JumqQkMfRUOOQiK7zubdfBJddxQCSHjQjqa7lgHCoNDDNYj5BT4Z3NnOWtD7xIf+2REo55B0oKPOnVAxKgSg1BBDiXnRZDfNHT8vZcP/QZP3G2QbOL+Y4/ymkhewZfA/gLfuOzNLYCafUIL3RSGOAlJjIwHuFRcJmk2ioCAFjm/muM00TZdCGsW+B4/wOK4L/U5yfiDB47WOxdEyeDKpLCcMozBbEjdNaqU4BoqBmTfTMNLw7IyFMSbtxrNkoVHVKNxqsge3316SNNeqwD1kDZBGZTnH3JyZFOiDfEnlJ/BlkGPhwa4cE4VhJO+PADNMeCUgpQIsxWmY9HmaauGuHw8SYc0GrxwPrPA5dAyRcrsOm0kdDSCKlgjkxh3YDXkqynYAoGFJHOz34P8P3wmbC9o30EFZHeLDgbkjCxADxgSDAyu1slAKmT8D51xeBxBC9032OYXEn+9kH5CwllT1Ovb+Ges8O/knQAo21Ewh0do2ATvS5fzvy6osGwATOO4w6fRzLTzAqshdZvl+q0S0WnxzoT/+618vOtdCLQ2Uw5PWOtE+J9rnRFubaK2J3vtCa02a5gGZx9YyrTUpaPHaTAry2mZahULqN5MZmKzCTDFXLeZ9zCQYE1hAezmIRV6aQSXkEOiym2knJAe77sN5LHRsM21Lode50tK4A7StlfbV01+NjcBAhWlqryaJlrCB/fXmncyU4AUxgARfXBqDwiQgkKoApPGghKVbmMEm3venjj3200CURYtVFPt4TztHywVI8UAFOln4+TqOS1G4LYXe50rH3ogNJ6t4Tyy0b1VNRhmMOBWseJ+c7oHPAgsH3haQgoAh8fU69Hv48QSvBT9paffB0QrBTACib67xm+4j4lDBuPl6nXpeMa4sjWUWFgcfb8hNcOwBsqC4QaGOCRbgD4ooS24xEMxTpAEy+cITQBJo0+oLId0uBgbsfQGoeTkSii0UBYjx0w0SGK8LF3BDkx1mM5tTWYaAEl7uAQ02Cg6/gMYCAIwSfOYdqMBn43je40nBuPAUbyymvFYZxWKamA0xjb12wUoy48AYI8UYKedMMUYtamOMXGy4Iu9qhNc0VcVvoO9rV6wxSLGuu+r1lmWzx6VAhikoOpZIT1FHc1mseWCIz5mxrQB+YY6oOV4K/HVd6TxPBSwQrQiAwkcuIobRgxXY8H+YBnpQAUAF/qcMDEmVAWsHQMuFJi9ggt+w/77gyznTuq5s4ncBKgyIWlrhc5yzmhyWUhSYwuM4T+u8XDoGkGt4nwil7xdzygfF1i/EsKjlcQB/myZsrytQ4eUiXs6im1wzoHX7bgZi4FDQ5f8GqJjd+DVGCAMVLAlh+QdSQbBvJU1US6CSRippZMCiTLTOmWrh33Ft3Pd3Xzdd/MCQFnTq3c0XADhgcgkzYE33Aagq0jj+n8SNHsY8Q+yzTwzxpr2rMBcAbqspp5hTAoDzY7GUQq2utC6HXLfCklgbswaWouk5Pu0GMb0YvwAsPHgBUA4LUyxsYXYGl/Y7EOo9WeCRYvNr1fnay2s4zSEbfVcKXjX09eCEA+qauxbMT8UKB9+l9+AGigTImvx9G+9/74LXMlGOPYXxk1qNlw6y0d2ZXYFijb1drON+vQbLxe8B0olpDDR2PcFQ0JvZIUbQAxUAPFKwqEkDK5IVBCgEHeCoi3rn24Di3CQblkRiiQlZi7nu8STIETzooKCMyNdQeAIcgvTrck7mWecOzBmY77L4KOCc+XNnppJW8OP4qpSxmcklAHsvY1OwKFpEJMYBYi3hHYMxh++prxfw2ECQpPOyAlZybXBiW7gwIZDy4OdSk65cPT2idOENILxGuXo5Xis8lkbxDQnDSGD6xdArY0DjeUvVorg5cCJPhTZJwzKqfpVxO7J3RTO/IwDXAJ/Mw0KuDQdwQI4IGQcAE8g31GxVrn18H8gskLSxinwTcgfEfc9lZsBPYjrx/zu7xwAwl9oj1wCYDGAxbMui4J/tJzYn1XIb5gwDJxkMCn2guSwUxb8CKRxgZWB/88QpHEtbRX7R9DvCI6LlmZKAHHh/RIj6aNI4RsqTMTziGCmFJLGpzBRBSoilfzR5v8zPn5whOLy1dI6y83WZT+T8FQFiIYkBsMKARaaxC8w8K2DYWWPGr6PhU8GSGJtPGJRm5ogag4ak35mlMHwN/fG///Wmcy00l5FaGmguI21zZKBijrRWTvBYSqSlRNpaVmbF1pL6UbDsozogowmjwoorAya8caOZX0K3bzKIpuwLAA/W8V+dB8QmzAszVfTFI9gXHgxADOQ6Z4IJ4r5WOo+FSg6Cyk+6UMSW46RF3JWZgKLUYkPtO1hiBlNaFy0K754SABx8dj0ADgAepgfOegxhBIk0CXy/O1BhfhzeB6Hod4LeGF4YlqJhLBAPVMARHD8vKQOL0PMPpmPva6Njn5W2/zpMhgN/CWPTsPQGf0PyA2DgagC66PtcC3qXgV0sBgw3UXRoPF3RFx7v81Q2DkuUXgqqADzzZp4eAMP552KiuCKjKp2ajzHiRM34DTdqnpCrnjPPmPHnHewjMDlwvvnYbBqLaR1psEV2fS+MQR/Xy8DUav4JTgJj2lChSfsuPZgKAAGqJX34zhIKbHs/l+wxWyLIXBu9z5NKTGq4CWOtO1CB76nGnzdpy0uiA/l5kiGejUrraY4wqOKbYNCbmZd/TNNEITBgMY6jFrEwhPOLEzBIVkH8bbFvGxbHWJDOjTXk67JfEjVqnTlpQ1g4WIAt7Qr0mBeFpYR4eQkSXXBD8ayPuXKRhC4ugAkfWQqAwbMoAE54BgUACbAvPHvCgxToTivwIB0UpZQLsIeCFfvgO86+Q419BUgBwEIf+6kwr0gByBrrCJACYJQCGNl0rGEYL90fFHp3yRMAJF6YW5fTaO3mJwHDXzawjN+AisVdW2Dj+M13MLR4cODZXJt2Oy6FI0zrHBONx3wQKVOgHHvRnvO+YK4DkJ8mpnqXFOReyi7f28KeGDVPOg/g89WUUv1EFh2/3tQRc6WPKMa1j3lgX1d6S/FyrBu9BUD/ErkH0oGUCejAVpWPufc6993oynLuMNbAAgKAoGOtLmpeeRmfa6PasiZeeFANbB2MazWWlPcHaNaaabU93RcdyrnMl0U5jO18h/sOFKBT7TvDGEc4J2CceYDNgxLeuBFMAc/swBxX3bH0YIJPElAaeYXRHzrzKHYlZaBEyrGnFHuam8QJhkQ5XiMGJzGfhI4cBQmAC+4gBxr7XgtwbKDSR6G9RzHb1aLhB0YF2BdepoGubRbwAzr3u9cFmil63Ob50o1EBxQFLNYzkCvUXKj7fOjxBEPAF2gpSCfzkmLCLM6cwoUxsbhz74tWf18E+GNbuZxLb8iI9YCX9ADEyJEp9peuuLsvKjgsJrL+3o3jGaVYxliZ5b6h5n9SlMJ/Avd0Bd5kX1B8eaaK/12bXa549gW8rjuLMWhwvTAQEBX8aZklAWPX01IbTaGnabQI0rEfKI6BpiFS6KfLtYdiHmNC5RpjMLacAkWWWAK/AHh2QOI6u//j3BizwmI5cW1e9kWuW6RitdyYASLXCqdyzPq/Wbr18J+wgj3pnKPA4Tdj2izXZtC5Bs/VfXVsEe8TcWdUgDWkMhcBFKJIKOKYFGCYhihgAptfJnkMgMOE/4VMMSSKY9LHFIQIiXIsNPZBP6vEQkmeA9ZVcmMmiVSIj4UwPSJMOZvuXwqJxj7oe7I0xJJNYBaqDAiZ18CM4cervh/2m8ExSQ8pZoyJOQSgrsa3OqDXzxU8F+F9Zj0eceT9rslSZv6g/3jTviRa60THksVUc6JtjrQ1Bicg+yjToCyKu8QDP/e50FKiAhbXFAPT54P9MNeiwAJkAJBtQAbyPrlT/Tp2iRxdlXr/+32qF8S+wqfACltEWlq0JeQXUsxtbGx3Spf/2GdK00DrUphZ4RgSKH5Bx4eZGLrR1jEHAwHFooELzALg1wMIsLQR0+mqWaUUkuy6zvuBjl9Jk8oBamafBTwX+/jfARX4Hl6fDODEzpHFowIg+AZUCJ0fPz01n7WEiTaRkvx+n5r4YlGlLHX5/X7RXLP6TPz99XJpHp4Rs9DfXy/1JGGDzUNAjV2ZBWbWZHQ/LZjdosrTF21hbItlMDzYvBOyD0hQ7Pt47xT7fEif+DEwgBCRyiCEFYyLMB2QJ8zAT7sAEBZXO+vYs2vEWEj4XHQKwXRBgbctYJvY/tnYLuYjI4t1X0jhPHsDTzj9ekbEvq7qDQB6tjdTOyUhRDt4Ap4oBbyZkzbisHCuNEnkDlTI63fpFnyLLxWWBQzxILGAuZN2C2tT6lq7ddxMf5sVqAgh0DAMWszWWpldkc3x3nuMLMKeuEsDDLgSZsW8US0MSizzpgkb23rQeb6Vkm7UeOuiwisEkpD3+RK2kJwPxyrB+b0WiLMWWbVW+vr6uiR/oOAHuADau0/wQBHnwQv8DWYFWBl3oKIUSzu4+G3M8EI5NTkBP++gB4o9dK4BWOhzboU5imU9x6UoAIVzCpCiOJoyCjqvk4Xswm/aZWhw4r/Gz2JeMu2/AfdIMbozKnAzV2mJBypyuYwtpd/XJpGHWeVCF61zcYkILsa0KsAQqebR3YvYKHBpRe8/aRoJCSEMuK+EuEn4AWF+QBGt/hAyFgG8wTAW8w3L1hYFG+AbBG8b+OPgd8x9Op6Wq/nuUi1KF+av8LLBdcUeK4sCPmD0xBgvYw3gQoyRSikqfZqmSYE+jG8wJjAmca1B/oH38nIjjMNSeAG5LZw0U+D+7rTOHqTHnAXQAGMNBZX3ZtH/Z+jLkwLMAG6ReFCzB/is8417q78ucF61oG7X1CFo2adxdF1Ndpf3DAIUIdu8u4J5ojA8nQxl1f3DPmAxjpjVmrMt0N09JoVJorat+EUBgyImiRleCgxOBCk2LtKPZNGkAElQPMN7ANR6eMkgzs/7zkDC4lOwUAwj/QFJUQDwWi706x9/iufFot9tGoPq0PPENPAYgp2HCnNiK4SVhSGFNYpxvKbIMfFGkJgTsa8wpkYTBokRCna48QmwHAAEjs2x7VrwvM+XgA48dykzIpvJH3v7LHoMIfMFm82DY8cmPjMbA5Kv41R5A+9LJLDdOFqyqrYfwInJC+YL8KSSHZ1TLYUkCjMhjnxNgY3BAAvPq1qUC6gAaQc8Ee6yBYz7fVm1UIQ0CIwI9ZTI7H+C8xxkPAHQA5BSXMGp40IABJz7GMKlM49UjbWt5L0V1rZpYQ6af57Y+BGJFWvbdN7JMaofDxghtpbnazgK4I7vjHsaxi3fVycFt64MCwN6LGFlEglFJp8IEsdIUZgN0wCWg20xJCqSxgGWBcAKAwuqeFnxNTg8B076EDZBkveAxwgbc1ZLgEnCnpLjF2W/IFWBsWaQgr+mStMQL8/n635SMATzwtD1OqY86AGQBsA4x8XyfLI0A+cAYHl/mDtrHT4xS11FkrKprwj7bvDn8DlI9Md//H3Qayu0lEBLDbSUQHMeaW0TtTTQUiK1FGjOk8o9fBQp5B7mW5FVBnIs9QIeoKADq8J7SwCg8Dp5M0hcnL+EJWdYJ35TcMBo9Vbsw/gR5pr//P2mc19proX+9feLchrpX/980+/3TttSODZtYYYFCkVQW40tYcCFl2BgP0wSUh292pgMXk6C58Aw0/5njAwsTmEOaQaZZq7JjAoGMjxLw9gFtllBa3IT2z8Yddp7oNPuWS4qDQCD4tLpMjNDPI7H4F8As0dIPVjicWqRbCDFoT+/XoeTh+x6nj1A5U1Z19m6jN5oymvYtBMpi1UUwEwDntXUlUGy7WbCumnijDGDzIcF5wvn2aezzLVogY4FNtIcsKAzkAwu+sZwgTkrzg1Armv07abMAcgejBUBAMvOLZg86ltxK7SYMsi/v49TGRR3ujS03B588ekckCGYu/6sHVFIb/BZYHLgvU224CQMTjd+HYdcpGzzQr/fX/Q+X5fiRjs85Z6HXo3+BlArm+kZJtBpmnR7PB4X+UcVx3RQclFwA6jwXiSbe2x1z2ltoX0/lVUBsGKeV43/BPUdunx4xKCg8xsAMa/VvzNiQAtd2nwpoAA2oIDyshBviOnZFPj99XrR+/2m8zwvG6IbIQnxUaXHcdi8gu/lGVurASPLsly62SgE53nWQjClpOaFCrIIIGjUYzYJ1EKtNco5X2QjtVaV9jAbwGjDAKUA6N2BKPVekdfdO9y4nmqWTPFqkj2+Z1lKC6Rd6DSi2PG6fxQ46KTqPs5IdLCEGSyGEIvrddtqTFcztRqplYnWhf9mKdRE09gTTDWVUVGMwaExrdkZ7wkQgesAAAMYUZBi+OveRxEr8CoAHNJlrtHIi7L+jm0zU1e8L+YLea+XyMouskZhYHmQZJtNmoHx5plCnnGE8fx+v2kcRwXjMD69H4UHBwEIArgopeh4zDkTdN74qfIPp/G9Fr3MgvOMG/VxkvHgWQwq23AAbY5RC0LQ32fthhtjzqj77QJ6ocsGqrbfvkmXisUpqmQF4ENtNJeV4wRLlbEYxLuh0pxXXRgDPEHR4rux+BvpC2og6Dv0ybnVC0ukJNaGWzezKh0cxQakXb5zCfaDpjVI6pD/HDRXsLjHfnm2F/wM4J2BTijmE4A7KBTAcsH9jqUrTejqxuriTfzZZP7A/IJ7I/YBkrMUJpUsKDjaTHKrDB43T9p72PdUUKaYTMeDI15C5O/dHhz2/0dkKcYNzDRVRpJN7uvnYB8LC4mTBxuUHQrGrqwplanjzpUaPOI93HWjRbS8J6QWzJoYCUbcyvwREADeBd4w9CK3yuYl4X01oPmfC0fUgikE6c/Y9fo5zK6YFMD2zRqMOZ8UgYLX/Dm46LxGZEoX3SV34DmI4yz+JyQn7viAXYDHkLQBRqNJG+U8Fhuv6qEAZoYDj8CwUC+aYTQ5l5d1qcyrKDAB0CXfNgMQGOyAtGHsg8k5pqwAxjREBRTiaOyPFCaahpHCMKqBO+/jpPvBUox82bDfarI5RgWMwKiIY1BwCqkmiLvG+1x9NXD+FgdmJW1uYB0VhpFgpIl6C/OcMrsE0IG3B/yVIAPCnPfHf/590HtvNOeRauxprROV6UktDxpZmkNPLQUFJY6lXkw1j6WoV8W5VgUwjsX08947wLwlVgdCXAtgkwRcgQofpWnSDusIe/YEPsMDFV+vg8LQK4DyPld6fPyDtqVQmgbaVo5nm1uibbW0DRTuABe8/AOMCJ/mYV4S9lxLqDCvCYAfYE/cgQ/PjODkAGYgQAsMiYaXPbD/RdGuu4+ZM3AC+wAgxHwxcJPyXXxvCooOP/99jbaEbAFUWyz+zp0LRnSrkPaByFawIcAO8EAFwAcAEgC3IAfCmLLI0/8eqPA3idnfbORmCWbI319fsihdlOHh2RPnvgng9d3w08AzjAcb155Bw2Nq1kW374avM3LozdcCTBycN3iXYLzDk+TOePEmcN5ngrvwqwNYVneNIfXm+4ZYzJcwKjxQoV1KdPKlSFB3ftkP69ws6tUA8ESZObexpawBLTyO28Zme2BMQK/+Pl+ODr5dih0sMpR66YzdNLYpJl3EgUJbpTPlpR993+vvkAosrenEDPBE/TecNAPfcxWwYpfrZ1k2jf5c112NNAFeoAuMYttT55Xd5Le7ph/AjhSIOC+6L84oEwWYZy54RsQ9XtR7VrxeL3q9Xj8CFd5g05t0riu635a4oMUpjqVjcXijT2Vk4H3Ok0oparqpcZAC0MBhvmY2ltQFsBSH3iMAHe95vua+Y1EK2ZKCF27b11W7b3M18BTnDte+sXp4oZomGFdmt4lkrZRLUY452K6pWT0o7kDFXJteB6N0CT1Q4TvMDKJVqoVNMecWL/cLAOUMUMg+urkX+2MgpY1ZMK5wbc7VEoneItfAOcf1DCDjkOv8cCAC5ihjdzFQ/toPZQ7ZvGs+OfgdDKSXfD66rLu+J4DEpgBFrVXHm46XljgeVOQa67rSv/3bv9EUEqVYvwEVANXwuB9zXrqE52JhZxF8QsvV+DrHnHDAkzJqpGjGPAhWhDcIhFmjlyahUEOX8l6YYa5UwFUAKiQVaNH9PwEVrhgFbd+zQlreqGW+loz9kammmebM4wgMCDAP8PnoUEM6gSLFPte6f2bmyMWO3RuYpg3zP1DbUYxlBQlcRCpADzBbkiXy1NvxMAnIrHT8C6NPuqvYH3SK/XNxLFUeUgA8cMHLJqztwnrhdaUxbwC4Y+109Z/gz8Oco7LGan4anIDC7Ac0NHCvwZyk7w1GgtyTt3mhjz//4nucA0CwbqvZAS03oGJfOVUDbAmVmGljYKaSko3lMF3WJ3iv+/nANXM1k+Xve009yXYNyPWA8+TNHDFnG8MOhTknL4ElYayVRqEH49POBYr0kjLB5wf7gWMMBkv/7PTaBUsF33EaA4V+0I6+eg/IPQsApwJw7vpHob/NLOdAGlZxxfssyVgA+dZ5o+y69eapYHJFz87BPITOf//sdIz7c2TssSt7EVIHNQ51zAsAZM/Ph8q5mDnFjAg2tGSQYBqiFtpxTN+AjSIeNgpkiK9IHOUYgIERzesG8zcDC0FNTWG4moKZnKr0RPftyu6A0SZSRfh3mGQ2nfN8MhLWuDxORV4ihp+zNwlNBiTj/OPY5xhpGka6M8RwP4kiDQGItYivCgCREiuFYTKg4n//603HkqlMHZWpo7kAsAi0lJGWEhWU8BIPyDwAVMx5otc2K9MCBpsooFGkwwgRfg0wwTTTSWMLzLX8AFQYmwLFqI/LRLcdP+9ABQABUPWXOdP7tVGrkf7rP/4WFkWhZeZIJZ9UYoaaVxNL7yfxnWFhxoQAX8COYO+J4rrh36UXKE7xuR40gaeET5qAHAWsCp9AYgwL/3kmDfGpEmC7mDGnGX9aosmiCz4UPmubv3kF4Dmg4arR2WZgA7wfAEDgfN3PKcYOnmPndyP4nYAqDSDgClRc48lAv0PBAvf43683x10KcMIyo5d6UZz7JlIQY4P4fQGrw6esQI6CpA4+txYpqFIEQYO5gG16fHBNqBGsyk34s38EKvZDi6+XZyyozKJQ//wkxBTiWsL1eDHOlPMJyQcWDRegAhpy6X5rYoMUZuabMGs3F2NncYsXS3aw4hqfD4aGRhLuh0pbvl4v+v3+Uqr3+3zRse30+/2lXXmvRdckDCnOVP+rN+5ZJ2os6jCRpmAeFSklCiGoTKCUQtM0SafozqiYLwWjGoq6FBBNKlhM+jG3lea2MnixHcyqWDxTwnT8HuTxG4pCHNNt2elYT9rmnbaZf1/njbZ550LnxpoAMOABAtDZPTsCj91BCHhYYHu9XtptBvsCXhibmCAeeo5PA77ku9zf30tOPB0fwMK2bSrbaI2ds9e2aZFXUqVt2fWmCaAChaT3DJhlbgGwgYU6AFtcw37bV05K2IXFcE8l8nRvLgJMxldzIs+sayUrGwFyISzQMKa958tPjAqABqBZ34EKdClzjAK0zFRyoLmZ9AMJH2kaaV8XQuzz0q7SE5WOSaEPJgqOHxa3584F5ms/dJE6SbdWE4wE3GT20KosiRfASA+UesaE857AnKDAuUjuINHBeNNUIzmfXr6gzAYBJ7x/RGuN5iXTts/UGs8HtVbKqVKtK9XynVGBvwFqAPDMOV/8bzDHwHXeu8+je8Zj2MwrUSRjQY4uuQek1EhOO8tWrGvnVN8D/j2TdvLvQAUKClD+Mb9fuqL/P0CFfrbril/kCHGlmpAOkHUhXGKjmjZXTFvaiMY2TpPRlH0BVCwRQEEAaNhxfLTYtG6gmsHFwp3REYad0GW7bm5Ed9qZkLrjhQITx1q9BVwxie+CAttT3AEcWaFs0i81ZEwmIeBz5BM7xFhY2AcwCwaIdWEZyr5gHkFBiH02PbpFKnt/E5+Ygff0zDCkfqCptDYzjYZ/Aea8O1ABYADXq86xrqj10iQFGvAY9s0Bc3eAGUxID/Z4dgiYk4jlrJlBMfZB4eMTJB6dO+auEA2DJH+YgSVfa7IOkSjpNA1UMkfhsqyOzb6TAD2XhktxaSpouIj0wyJS87cidm2zziP4Ll4WAtAS3XkGA6JKJWaJybRiPeq8Bdo/Ijnxk89Zs/kle/ZGtv12xwyfnd31671VwPiAfwzkFB7AHCUWNo4MAIQ+0NiNlEJmOYUU+jDDhBTiO1BQLkaZzMYo9Ne//0XPz07SW5KmeeB4jV2QOYTNVNM0agJMmgYbF8ExKII73rJNgzATYuGoUtlnvA6GqOovIfPiJOMQ3y8Lq4IZWEgeqcrCACDr2R56n3DAtJ/TeRwZGILvwJHvy5VRQf/5RWudKI6fVFNPNfa0lEDHmmltE83ZNnhSrDXRWpPKQI6lUI2jyT2EdbHWpMU2imR4TaAY8iaRBigc4jvRvgEVVzbGKsWssTPwmPc18EDFsS30z99vLej+819fNIWOfn8dtK+V9q3R61xpWyvVHOh17LzgkgWjN0pEYYj/w+wM3g8eoEGxCWAGkW5mZimRgJIIgo6U95NAsQqpRs1Ji3KwKgBIwITzHpcJQMUMSy1dxHw2mkpjAFAgtcLMT1f5rFWLCSwU0cHyC0BQZsGkALPC2C+eQeEZMBxDip+/36cyK8BkwLbOVR8zWcwVqNCJWiZ9v3jCghRF4vs4dXwd2yK+GTv9fp8XIALmnryPiJ8FgGamqWZWinSWoug9HOqR/+21ongtWDEAQvBZV2nOFahAgfQlemvE+4Hi/DrYR8RiYjcFRBjUu5kBNpNo+C4+gAoACug8QmoB7wOABG/pkEIGBG8KLxVa55m14sKOeJ8vZVIA/EAH9iWFLPbrlALk9/uL1nmhv79+a3dUM88FPPGLPqXUgc9IgGMAACAASURBVAZfV0HVi1Dm2GV7GhPV1C4mmjFGCiGoPGCaJqUmogACQOejD3E+AJJ51smxv6jVhbaNWRXzvNK+nTS3lbbVPEL8az2z6W4OiAWW0e13OrcXtTwLSMGAxWt/07G9lMKO7i4MAQEk4PdlWej379/fkg/uLIo70PF6vWhZFk0TwXPwO6QZOCb3wnLbNvW6gA8FPCvwe0pJHzvP8xJhutSV9vWktW2imy0cv5UalXSNJPXFoxaiAnDWXPT6PQUw+InRgnF3bDvrNOUaQgGkfhOyKPQywJrT5d7D88iq3V90HM3M9gpMQQJylX6YNw9o0h6oUKM5WcCd+0o5jbS0RDkNCprAmwIx5JjfdIEi15l58QhzQj4P4LCxfRYFI879oK/zRTVlQqKPn6sxz6zzzNe5JE6ZfGTT8XPuB/399aWgMDMnTgF5+Lh/nS+eM1/vC2MJoBLAqZqySoo84whSkGmaaFkyhamjMfSUc6bn80nH8aY4VdrW14+MCm/M6aVHmFd8ZC4i5/xPaKN1oS/AABdh1tUCcK8+Jw6kgEzDu+6Dzo2OOMAlLPB/kn6AFgwPEIyjKF3a/wmo4M5yIXj2oHBBEbyUg+bMsXig7+cYKYVKeVq00EYB5osZFGbGQhBAwnlGsI8EG2yCDo3u5tgPyqZAkQFaNAoVHGPo9wGwgKGE7jmOxZ0xYRKNqzklmAyqxR+DFr2YD3zkrAcxQHlnoAcpC8lAiMSNrponLQzXNnPaSbkybDyIgiId7wUAAF1XY4eYrw7GBtgGmHtwXNRUvJoJsTYxZktB8czYuzTE+xoY2NCUFYX5Gz4NYJsAYAXQ5Rkbuu6Rey2OOTMy+HiO/aDHGfs6V0kPyQbewDNDr4HqwCoFgot1pCN34GPIKg0JQ0c5BgpDR/ANGvunsoVCP+j3gRcLe6UUBR+6x8OYBlPkFJKIONSgYxPrI7A7rlIQHqfqwRSLsikQ2YmuvIEU9n+fosOSA2GhyBoK6zRc061UmsR0Va9rGTvadBJAEuf4box7ZyuAYaKMqZBpGtm8dOhGZkOUmUIfKIZEYZiMFXEDKpR1IYU+R3rya/dlV0bE2I3KJJnLTCnI80MvHiVsYh1Dr4BFjuMFdLgnhEB+FvpJ40vBvsB5gHQM5pcc7WvRzGjSpZCpCdDEsbhyvgDwynnC/cDPszZvGUBk43BRhoZFsjb18TCg4l9/0+9toSUGqmNPbRroqJnWPNGWoxpjbi3TnCdlU9h2jy1tbqv0daz02pq+x7lWx7zg6EoYWb5fGx37zNs207E1V/g1LcTgSYHi/+p9sap235sx+gIbPgfeOwLgAcAC70MBQMUSM7jgNMp91QUkZBlgKoBRYbILXuwB0LDIVUskwfOxAPTeEkiO8N4EPskE7AjeB8RUVvfYrK8BoOE3W3gak+IaWQoZw+z21cw2eVJNelxB30Un/OU6pNztXi8bAAswFRALCgYDgAjPpjAWxqYsEO+xAN0hJmgYyPDNJSmQAyDMp8x8vU76++utYAT8MuBd8fV609frZd/LdX/ZjO0e/8jncFtmyjFocbAthvz7zSdtYMEIIIgX5/c4WZNH6fEXOYvF9zHQgH3VwtZ14sFa0MLA6cQ9UwamllhIwBQPMaF3bwr/HhYfuCujBEUW2AcwtAOw8j5PAu0T0iIUrl+vl/v9TdvChpKHgE7ntiuFXKUf5UoXhCETujSXbhs6aegqiL5PzbDkRqeMjGSOz1lMjNa20tpWOtaDtmWnTdgL+3LQvh60tJXWttG5nXSsB63zdvm5Lwfty26bFGNcxFtkI441zpVJT1ZCDKoBQmIgK6+DZp+L7YO2eed92l+0r7yfvB+8L8d60r7s9NpfdO4v2c+d3sf7wp6AB4XfOFnHCk41MpRi89xOYXrI93bHYFuuDA8PoPjHAEoAdPH+Gr7L77u/WBSts8XkoTvZSnXAw67n9dDzh0069CpzcMk48j53INDo0LYYtgSg7+afADB8NDVMdufKoMs277TUlY71FF2pbXmKCjiqflw+OwtQAsNlRGqzyV6iNI03oCISEj8ga/R+C17CoF4OPzC2fjLAxTX8JUy3r9dbj+VL2A6WcLQr8AIJGOQgPrZ0X7eLr4qXMGEsHetBx3pSy7OO7bmwOVzLTQGuJvTmbd61u85Gj7MuELdlp+E5sHFcLHIOZl30bcsuNOmFYChWy0wpFopTppwr1TJTrTOlVDgFqNTLBvouKOWgIK/zZrRiHznnClgs7C9eFAm+DlGLQrADLt11MC8c7d83CDDPqh7fFeNGHTawzvu23M0ZUSh6uYfXrJs+P6kpGwzmQOFuAiYoQ0To35jD0zSpH4W61k+TFjDaaRbpRxL9OooFFAQe+PHFnBVR5j+AfbfzkbSQ9ZIcaPXvkh5/DsEUwD3Ly0s8+IDj6WUo8CRQvT9AI8f0wHuhqMdc6T8b+2xFt6V2YC1jXircrYV2ns0XTQoCVuI3RoUAEejoKjPIszl+YPgAoGCZXdXxDBDu4qfRLNJTYzxru4xHABAKlCTzRgBYqCyUJF5XCWPCDEDhqYDj7tMrorApwBDw8hhOJQMoZ6az3n/B2C7OVFPGPlgVWmCiwz5dUzHgT4PxDBYRfnqGBDriMKsF2IbmDRgsXvLk5wjIGlVm5Vge+F7wL2EJVFL2B66be+oOANsLWHFjY0R3/cODwhf+YEFUSTKxtA6eU+MoyRXdSNMY5fn8PMhA4hhp7MM3E074U0yjJYpMI7Oz4IWRBBzBfQUmnaGfBBiZ7PXuvfB4nsT4N34HNvBekOUkeX/sEzdwLAlEQQxhGv/okRELhWFS3w6kjgzPgdT0uSyOfVJ0TkBz8A/619/0XmdaYqB5GqlNI6050pomWlKgpUSa8ySARb6AEkj+APDAPhUs+3hts277XOi9LzTn6QJmHJK2wYAEx1Ue+0zbWlV6YdIJiyXlAh3sjLtB56IJCOh+I13CJ4n4qFMPVJgJmO9eIUHCgAOTTNjCcGmFYhgpx0n3FUAEvAa8xwXMEb0/hJcLYNEHQAPxrdgf7nhXZUhAguIZFlhc2mcb4OEZFl664pkUJmXx3hvt2/+ufhyzK/q3qxu764Cz9ne5bGakaSwFMAR84gZYN36fPNCjUZuNJQa4QerNRjsmwbFN6reUka/XQX9/vXR8wdATYwkMgHO3xbMZcRqghvNnnh84N4aSw0TSb3jMU7xPAQF+v98KmmAselbNsRm74JAiHccfxRKYI2piJ1RqSBS8TMfHp5rvxFVfP0sn2UcKQpqAriRAEDAg1NPC+RDAz0T9NWTfvAkkNOQcN7jT+7RO6m/phkL6AXDm63wJiLHqY1gYK43ULWbglu2R/SooPRYnuLGFYaBpHCn0g+qhMVHPZVZAosnv5/6ita0MVgjwsLaVtmXXAv21v2iui/7kwpOLT36NB4EAblk8sE85ULYLZCXNfDN0g6QC0hBhWCxtpX05tHA7t5PO7fUdqNj4f/ty0GtnWcf7/ab3+/2j9OPczbBQASyXzMLF4UlLXeX9DQjZ5qv8BAaFfoMM5B5Pum0bF82uOwZarxkLWpGljAe5VpWFtZ5aXC6NGRo4p/tivh9gNeyr6Z+h2fYb5ipcT+YbYFRnD1QAgPZyMoDVMQzE/gUrAyjzpnpQbDkmgnkvxjzkSFxE8T2IddITWSS3GQTjvgi2GJtp8nO8zwLYA97P4X8CKgCmMoB1GLtKDHLn2uQxA4Isinm9/O5lijruHUjhgS6wb/blYFCizNTKTMd6qOnXIud5nTdiJ3v+u4lrPWL3aqq0CNsh9IGWulIKWbXI0Gnf9dklViqlUcmNap0pZ5aNlNKoFjba/cZIkDkXRRuACnQzoX0u8v4ocrCIB4Xddy69LELZB47eewUqirte2M/Be00kVxwhOpDlI4G2ZVFJCGQI34CKat4BP0lHsA8o/KPQnfW7y++gnavBphQ13GENUrRYUYa0A0Q9wvMihURpyhT6ifpHrwUBFuXXQu97KkYMwR0LLl4xvyB9COCC+TEI0yUj/tI2jjs2Twoc6+IKQhwfADQoGFGoIcbUewP4c4FiF8dYz3s1DxNlfoClIwUl2BX2nszoQAGEhIgqIKAV8OW6zhBGBQAKXts1HZNgqxhAYQafP0UgA5QBw/Yu1/H74b8XviuDHVlYa8L+kPkb/1fpjl6bFpPpwRzvvYD9/L//z/+LILOCZwTGRegHZUzo2HUGh4g29VIuzxxKgWNc4YExDaMyD4IYOGIDKADfgRLNGFLnLImbxPVlyRvG5AE76W5O68EcDyrg+3jWQ57YB2GU9dYFiJDXBfkueDyOgcZ+UAYFGk3YwLqCJCT0QQr3ePF8QLKHShdcAQ4fCzbGnJRVMQk4EUdISvj9PcAAUIClJsLY6CfZj6h/AzDx+wYQFnMQnhfkOf4xyFhg3mnbRGMfaOhGGp6jfk4cI4VhEnmGeXZ4hgbAqgv44gCey30HUkW5BwLgwnEEgIEUkD/on7/ptVRaYqA1TwpWLGmiNg0054maABYMTuTbVhSQsKjSomCFN91cSqRzrfTeF/o6VnrvDFJsa6V9rXQKm4IjQ4tEhGYCjd77EsBI857yABNNSEy+P998ItDl9kCFz633HSpvSmmLQgAYiZCs4c0mPYsCizkvGUH2PD7r+jz4VTR9/uvYCWaZHnjgv43RgZ8+IhP7CoquFcp3RoWn7Uby1GPzyeDvV1IkD+bgJ47h0ooWrUub6ev1vpgarm1WJgQ2eEKAKQOZxdfroK/XqQACngNgA4wHABWQZHgDQVAkY+BJiW9m+RvrAQAYQDEwOiBLMtYFgxNs4ggTt03ZFVzwAcQBC8a8R9I0auEOScW9w9pKUQAB3hAqnzhOHc/mLWLJJ7yPh76vL1J9IasyBAAlWvyaWR0eOzYHnqAodlrNIqwQ62auKrXA4gs+Gd5RH0DFITpx1YbWZoCGdFAhG/GdVjB0UJj8fr3Fs+LtwIxDaeXYFy8HwsIQixwFKmTBZh2ApPpsvbFNkfPP+4HGrlfXbtyAkpgZ7cuuWsx9PS6F7Tbvypw4t5OWunxjVWgRLICBpResl/Pijw/+BtNF/5YFm089UHaFMgd2/exNWAzYv9f+Hag4tpNlI/Ic7z3x9fX13aPi1uH2hSmPkRfty0HbvCk4cu623f0ykFCCDV4ZACjWdVUq/baxX4QHqzxzAYvKSwpGLro4bqXSvuyyuN6UtbAJ4LTURcfaclsQ4/2/SavQjdbNmZf9EKdqEkEz6MVckKbR0eXnHxkcJbHpmlLpqy3weZE5EKSI61wpRwbxQS+ea1GGBd8nRdue+R4FmY0Hh7x/yP8IVOj9whhg7GMhc6GMHXRBAcYxQ8jSQzRRCJ8l739n3gCkwO+I/qypKdgDOrMHpwBKcCQmd9bWtqo2eV8OWupCYzcSovhabvJ6Y7hUeQyf0dpCccpU60wxMqsi50qtLgxg3ApVLT5QBCXuVKNIn6sZbpZoRQukD2BFqPZYikoUtko9T2ws+hNQAZACcyXGqhbc9drpx/6ie6yMjPodqNBC2O233+5d5ChdQOt6Fl3wc6dv1IIp+86yFDfMsuDH2HV/0Ll97Ac1w5uGicZu5AV9P+lCPrkiSzvRbgtiLopjrXGoUjTjvCR3jowxkr+9HxgiykbJdszQpUfHGXGpmJc8sAG5kJejeIYJJDYX1osHKAQc8EWosTlM2soRh7N2aXENqZQpFz0OYOf4+7OXKHkZL6RtmNsgRQEQjPkXjAz//pj3/TzvDTwhJfGSKUgtvTGosokqPLdMdgyQ6eK94IBBH8XbcqFpHHV9hbGECN+x72kUjwuVPQhA4JkHMIH1yRZgEsFDA0bhOUYGQG5ABbwf8H5jH/SamlyXH3IosJSKgHIY4wDvPDsDCSYYa7ju8Fwv1QBzBEwIfF9OrBhpGscL+IA5C5ItNJPwXP8a7DPPA2BEJGXHhn4SwMGAgniTewAEAMgwdiON3UjDc1BgIvSB+udAYzdewIo8ZRr7QKOAJEM30tCNNPaBQh9oePLfQf6H5+EcBHnvIKAIpB9xjDR0I01DpP7R0zRGfi+3gXURZD4bu1HfMwsg6xkb+JzQB5Yj/cDQCH1QRglLSZpIUdqFZaIeFWBrZFt3/UH//E3nzEDFVhLN00g19LSkierYU42j+lP8vLE8BBIQ/j2roSYSQtjfwtJBwMLY10rrUmhbKh1bo2Of6dxZCvI6LOYRnX6TZMC/Asaaxry4piFY8sLX66B1rvT3F1Pmx777EaiA3wHACAAKXhaBgh5MC4AKHmzwgIKXGHjWAvsBcBdqGgcFMiAhAdUWC79tYRbAsa2U4yT7FxUowf6VxNo2MDjME4P3E74Ed6CipEgwOh37jswvwxgXkMCkKRAnixjYsq/MFMHjKKxBz0UXn4uojWBUis0DAmBTbMt886gwE06wLIxJMOt5YZ+Npsi2R/fHrqea2CjVs0RQ5DMowuMF4Mnv98uxOBozKzZLlYCk4H2+tGMNacpVTnIQPFpqztrNRtqF33zhCPkH6InMjrgay3rmCY+1RbuJrwNJK+hQnhdAAGCLl2ggbQM3YvUYcQkMXqOJbkXNhc6dtfqnMGi8DARGfy/pnKPYwGIDIEPLhX6/jalSc6bfr7cWGyhCIPc491317mBTILYQMhY28WTwzDoPoP+Xy0IEGjvtBDq6Lm50oGSmKdLQ9RJrFWl4dgQjIiDG8D9ALBeKHWNKbMpKaPIcz6pYpVMPoABgkiZXyAIfANjrOAk+Cuu8SFJLU7AIiznzGLFUFwaddgUkPOODWRU/ABXryZKP9eTNST5+YlR8OXAJJqNgXPEcweae5/aibd6Udr8LEHKn7f+0qZ+EyD4uBXNhvwF1xr91c5sslE37XZXiy9RcLlQh42EgycCczQEQc63KZkL3707dVs8KKQBw7XntvwcqYLDpI4/hPcRMCDOz82Z8Vthl/f5aoCCWNxk7wnsnWVoV30diGPUeBZYgIkrh7ZFSUiNSgBattf8RqIDfhLIhBADWxJ5SGYw8Tu5AuvkNgDhkYt/ntytIAdlHSkllQpuAhCUWeh1vKfTlOnYRe7i+05RpeHIBuwnTgruLTJHtHwNxHB8DEZB/gIUBWcI0RGZpLDsNQ6CcKoUQlVlR68wAxq2Q96kPTAuHdtki9Pwi+s6ouAMLkB3o3IcIz1tRfAUqxIdBih79O0zaMTanfUmqkM+8SzHu3897Tkzj+COjpGmhF0Xv3nShPg3MfICeHPN/DEE7szyvS0zfwAw5ANB4ThgGGrpeDOm4Y1iEBh36STXt6N4q+IFurWyjJCtM42idYwEuvFwmuI6xFn03Wn5yrwU93kwPk74nACJEUYJNoj4AMi8FSQGCJAcgirEKowJbXsaDe+fSZilOoxbukCqA3WBmsNZl5W2WjqvJ7VCEA2zxzEefKoDxaEaQ5mGh/jyOaQsmwyaMUBRHOtaT8woRICaK1ADXHFhDWAt5iYKXyixtVnmp+RA1ZUvgNWCrIFkjDAN1jycnKcixhzwIxbcydByrSFkvMSlTQg05pXFXpYDH8Rq6nsauv0hBsCG1J4aJrwsB54ZulK55uxSbJodNwkBy31GuZbA7wOgBEFNiotAPZvDoQESwK7DWylOkx8cnxTHQ0PU0dL3sX6/gIvaZAZCRvyOud7fp9xsGBRQGARkAHPSPgcEEAAiDAx8ePQ3PgZ6fnYIUw3Og/jHQ8Bz1sf7BjwEM8MeRAYEowMSggMbwHGh4DvT51yfvi/yNrX8ODGLIPvWPnrrPToAIfk4YJuo+e5qGibrP7rb1F0AEhpx4fHiONHb2ffFdu8/+R4+MPBVhbyRljLTc9DuDwVFS1ccAWix1VRnQH/T3Fx2tUJsGWlKgJkDFHAPNN5ACIMRSov5uEhCThqw1KdMCgIWXgYBh8SVSj2NjwGJbKx0bMyqWlujYDJSAJAKGmAZgICbT4k2NZTErmwKGnNbRhjTCZBu+qMdiC5RWFPEAICwe1BgX3kvCe0oY68HeH2CFp8kCEEBiBwASgAieBQFmB/bF9ikrI4T3//s+edABAIgBEFU+E6DIdAEq+PnwdvBpJ+jmzW7BbMWvN3bS2LiZi2r2njiV/QI2hXmQ2OYNNMGkWFpRuQ/AKR+vqQ7tcuPGDZxvapE4MYMBCZiJssTk++b3iQGT08kjjLp+7iJlcKaxr2MjL6lpJZv5qHgwQDeqqQZ+Ye265S0XASpwLTDjyBJZVgHCwIBYtWt9Z1ZoMkAzV3uYGFqCgRkHAmyq0hHGYwAAWi7KAPExnKAVw39C4ybd5qNaEUupHhcopG8Fx10u8joOZZwg+WMXlgXSFmDoc9f8YuHhGRSefogFBbsl48be6UJv7HpCpnzoB0W0sxQInhbe8kyIFgRTYi4z7ctOc1lEKrKrRwSec2yndvKRIoEkAk1XcZ1jsF7UzFFAmpfQ570sxMs++Pxu6g0BpoABJQxIrG11kg/+3/t409f5W8EJmGkinUONNZf1An69jkPNJrlYFanJ/hLGwkGv/c0AiQAVKDQBfvikEvwESAE2BZIVtmXRDhgWdaDuolhXt38ZG0pjrs3JKExege77XBZ9fyzcPfUY1x0+E8wqz+7Aol+BM99FLlXZDT+x4/heZU718L7wEhfoopUWLNcBFrIlTZSmkRCNykD0pKB+jpOy53IM+nsrmUqKGuWqDBY5D2C/wEvCEjlWBarm2uj3+0vZUkhiglEufGcg9yop07GyySWkYmCo+AhkBUS2Xb0ysHmZyrquypgAgwJdX0S1aXRbNHlHc/IKLEi3eaf38UXTMGm30etyVeONjqSYYZbcKMVCKRUqpVFOleZ5pRAiLfP2rfDFAh4LPI3IE1d5AKegHqN4QPFqXV3zMtCxD2DiDhoE83NAB1e799HYAO1enIDOPTnTNQdEoKhBpxXFumdUQF+P+3lznx/6QQsm1YArBRody1EZcQANACwgDWB4dmycGSYGK9zGXcnhQp0OflOgwsAPv3naORz49T4ULeXBGwiioFTWh4BNZrSY9P401ya0fu44swFoVLkA5jeLI/xvwI8wXZgc/qeXSfzE8MC4mFyBCfAiT5k2iaY0aU4lpJGo5ChaIouXrMBs1adzQCbi503PoMC8aqadNj/ifzj38OswFgQDNniejnXMx64hBvAG15I/P9gu9xaRGuHcY/1hzB6LEAVQ8/HXL2Y/iCwDAGIM5s2QJ/NXAZsgylgGmycMgzIzklvHxDFQ93hoAwbjlAEAK2S16+58D3h+BBBoIIT/PtM40tD1ItMYLscdgEmWxuJdgjWNgfrHk8HDcaRerlMAEAP2UdZr4w8MEXzP/tkp2zr0Az0/H9R9PhQcGLuRus/OFefCkOhGLdbHLujPUR7H7wARGKwYhK0QqHv0CoIAUIB/w6jvzWDIU4AEfN7w5H1SMOPRKzDRPXoGQhxw0X12si/M4BieAz0+njR2QffrG/Dx6N13cawOYYHw+4wXmYlnXHCCCZ4b9L6DmFSWoTDzYxpNagPvH444LfTH730RUII9KvaaaIlBQQv4U3iwAgwKMCX2OWsCCB4HYHEsRcEKz6QA02IXVgWAim0pdO4zISYUqRnwUwAjAd1v8yeoWrRaVORK3mTTP+ZjOdEhAliRYxCQICrdtaSJcgzKjoBkg92RTepw38DEQMGPApW7UVmotNnJKCz5o6RIOU76GkTUgdnhY0u9LMM0y/CRsM2bngEsubM98Blef+wj8eDnAJd3WxR7Y0qJCvWFpkgHsGjnwrtdNi//ABhx3zyIAL8ISH7uQAWKAJhpYiHAetxZWSk+9hYGrvDB8Bvv06ESkPf5MuM/MdEEE4FZDLtKMxioKDoeWaqx60IdEgf2j5h1Ee+BCjAs5gqj0lXHuzeP1bSdC93ZCnvQ3TWBIJsjv6eJw8sCOm+ftgE6O6i6+B4tFwUdADB4sErPvztOmhTiQIlNGADHxnINMDpgsPl1vhQQObZN9es4FwCQ1Ejz9VYZTMtIXKka0wUncJhfoft9N4Lzesm1zboIHbqehmenN0UsZOEKzS7WyAefCfniLOnY9Pdt5vSJczv1OdvMYMHHnx/apWXWAsbEcgVwhH2jZpsCKB0bomDNN0EZLnIuAVjUlBWYwM/7BnDitb8VoHgdb3rtvP1PQMW+bsyqkAIU30c9TMTXY1t2musi0hKWmOzrcaHu431ba/qZHqQAmwKP1WrmchjDXg+uhmwRhoJJF9tZF5h8LnHu+FxtCjp5J3rvg4GOIku7rgChLnSzGarpTy0KZDF7ux99vwc1Mhd5k5z4eRHdPXQPwbThx67g977Oel/E/QigujeAxj3NM1r8uVBpjtwTFJjaEFt96lyK8atmvzKXwCgTwCaOy/PzoQAFthVAqcytChSJl0mtlWKMClQAWPGMp3XeaGkrZaehLaq7LdIBKirrKLGom3vLM3WfnRqQAdBASgTMBO/muykV3bw/RYqF5rZ+L3yDSdF4Yc8UWtBqU/AgxaTdTJjnMXPCSxMGky38UMQCtGPn/XIBdQFCqKYchYZ8pqdY3xlr0xiu2nhHiwc4os8R53oAi2CJsKM9dNteux20gAAFvH88L9K9UVgUoR9oeHZa9KBbiy0KUIGiY+xAheYFe/d4Uv/saOjsPS5bP2hBhmJxEro6AAL2BRh17okh0PPzQfALwHsx2BC1+OQiu2oRxvvQSWHKz8fvDNiEiz4fTAuce4AjXhaE53pQ46cN90f1qwAAJawkSx+plJ02HecUP3EvVvCrmBm29wGZq0Uqw3wTjDKko7Bvw3V+hI+KMnLED0KBguTMIbOZi15MUgH0uX1To8/bBjYGAA/sC8AtlfiBAXdjdT4/PxWw6h9Pgo8LvvsdqAAzAecE4+cy7rveGjDDSN0nAxUMCARd30xjUPZQhEfClJV1xA+QMQAACxVJREFUwF4OkzIfrgAFsxoAFmB8+GsanwmAzV4HWe1Iw7NjJqtcYyPYFINdt7o9OwFjbBu6ToG7sefXpTBR9/mgjz//YiBCin0AFQACus9egQpjPIw6v/Ra7A/y/M5ABpFVPD+YyfD87Oj58ZTHg7ItHh9Pfd3nX5/6O977+fFUIKH77Oj50SnA8Pj1VBbHKEBF9wmGBTM+Pv96UPfZ0/PjqZ/pt8evB3UP93957yDHAYwQm08FpHHPw3PDMClbxHt/gKliEhkGNMLAAFKOif44WqG9JCpjT2XsqIaBauhpTROtkvoBsGJrWcEKsCbAqkB0Kf5GSggYFHcpCJgZLPso6lOxtETbUuklJptmENkca6GQGSca28IDEiimzYDTR6ByUerd0bdlFulF00Ldgww1R+JcYt7g38D/S0p7xaLOFnf8HmkKAhBkAR+aACJRZRoAB3I04zJ8Dl6Ln9gYKLENshQv2fjvt+w6clnBDI5ZBRCTvr0G+8naZF6QAjzCOYJfwqXYXpy52QKTR894WX88X/fNfEdYRgGzVPYhuTEqpPhEEQL6YgyTsAAy+bhWjB9INb4DFesFMDHTP8hAsMBGt3gjRJSa8SUfK95HY5rA0V5BBBTsDqhoubiic3fsD2MVwY+F43DNt8CfBxT+KArBoAAIcU8AQaIJjOvA0ACN0nfBEZXoGRJ3jwvIMM79unn9uJpsiq8E9kmBHGEBwF/h3A+lib/PF32dLwWS3mKi+fV6K5XUm2x5Gr4ahrmCEHRAWyRk7ZY9Px+XxRhog0wTNs2gdV8LwXWfmRObumTDlA8eFpy6wf9vhbPHFynYSyxkxqcmMYBBKVgsoL16EGidF5E+bVf/kNv5ZH8M9ss4N2Y2nJuZZh6SAgJ5CIMUL00AuQMVPgFkh7eLAFi+MEWaAzwxkKZxyGcifcGbaOJ3n9xwl31AfpBzpixMAvgy2EJQ4vfcGMFCHLntVvQ3A5zcPsJM01zo4TFhIAW+N4AImP16wEI9U+QnGFcYqwCnwdL7yXNoro51VzHf417VrBtdDLjBAhP3mJKiMv1Kmhzobd4UPgEE94X78fcsl13SOYyNtvC1KswoLxnbnVzs9/tNkIdpes1m0rFF/odrQROFbjK6fVkV5MK4UCaFgCp6fgWsSCET5B9JpRTJKK19ILjBo3uPSDqv4VZ9rrwuT4W80SM0xzFmBiok+SPFQkMfaJoS/30DKtBBVD23ONDDN+HS8e/ZfyEMgxVhwQoaLOCVmv0DFRwFLFz3ve4cenFoyLXAUNPKSQ3xvB5+ks4mvg/mX8zF6KbGMSgzoKSrv4RSxmE6dwMpBu2UcgHTP54KSnAB01P/7C7bt8Kn63VRzkXH85vmHK8B8PF96xXMQIGGIhCFHWQzvrgcpBvuu9tgfUBiEgY2WBz7/pvxIDrnk3TT8XkX80F5DUAJFJHRjTMf/aoFsdtgRvkdQBN5S13Uw2kR01rutIoJLFg98hPAKvYXoIMyHbJ5ZkxjIEQy+9QPDy549pqXlWCLY6B1Xr4xlTBv4nnwA9F1g2MRqDwm381VOUUDQAjmXZObmNwGn+FlV+u80Odfv9hvTdgX3eNpY2aKPwAVwhzCuUThD9CiH6h/PikMo455ZiIM9Pj1odcnWBl3M0hsg1L7xwuwofvzg6QEQMUFCBkwLwwKagBAVL8JASywgVnRP/m66h5P6h9PGrru2zXdP576nngt2BTTGKRIZ2Di8etB/VOKdwEMUOQ/PzplNBhDoleA4vnxpMfHk54CPHTKfpDXy/thHukePQMJvx76mo8/P+ghfz9FqvHx5wd1nx09fj0uQEb32Qv4ISwMt9/Pz47650DPj44ev566f2M30uPX87J9yHsyADIq0NEL0PH8uH4GWCaelTF2QY+F+mpAntLz//A6vS+NSTw8PihNI/1xtEy/95Vi90mpf9CaI80xWPJHiTczzaKsCoAT3pvCgxleHgKAAmaakIUsc2awQoCK17HQMmfalkJzjaq9RWEKGj2KPTApwKyAzwFo+pCNIEaTi08uMrH4unoaGAgQwygLMQMssDjDa/knU2CncfgGVBj4YKBEDAMtrdI09vK+4cKuSFOgHOH/kJVdcQURsOXLlibQby2S9CoNKQrw8PeYlBUClgW+U82JkICC72GpKFlov8U9B6ajRYEPLMo3V/hCDsJd65W8twjiSL33hN8gDUFhDgbBNTLWMSoydyx9kQmEdxVGBYAq9qRgrwqOsF2+sTk8c+PcV+neW4TnuR9q5Mj+AYvuC8YoxmvNkV7HqawEeAgocLBu34AKGMnBId3LbIwtBNCOC1JIRrBQB/tBY0sBAIiOHlpNNa9SYz+mUIMiedm3zdIboLUHqID39WDIuR+XQgKbpjD4LqobOzDbfB+nsj7w3SBtyVNU6QeAH3TrXzAWlWOp5lWyEMax8XRPLGDg1A0KZv/spKvxoOHZ0Z///o/bAtCMiIZuJMTXGQ0bvhUrtTwTHOSXutD7+HLdeTAYLBrR2BgmrYFPyNIslhYAD8w1cWz3ZWWq/Aagghd0NWU9RzUX9Z5Y6kqv4y2Mj10TQDZlVrw0ohOAxusHoMIbKc5SNL4ljQbyJy8f2hcYi0r0o5isvc8v/nwBJ+6RpOu6UkpJu+MolD14sSyLLrbVRFMAAziUo5jSIkUQfsiD1ublAVzActJDo23elQEB07r7whVRdej66yI6mgeA1017o0DW/k8KpEOed2X0SWRoM9+kkvF8/t7QPXuX+5oZBKs50TQOFMOg0kcwC2GkyX8DVL8CFTlnlVKAxQJQYJW0EYANGJswwH0LYwr+JdjHGCZiv56i8hWbQ2elR5vchhfxBjw5qndrlHNW74yUko6REII5jxcz+WONbVD2BBZXzKAINI2Rnh9PmstC/+v/+F/UctPFfE1sOFZSVapriZUQS+cpsiUWmqZEOVVKsVAIkXKu1HUDpcT/++550KuUgAvQqN2xPGXufDkDtFEK8jiydMDTpb3JY3TFid8AJhR02bV45H3Da5iePlw9G4T1ABYBuuwovlEolZT1edgPPB+GezVlvT65gOllrDgmheihPRV77Hp6fj4uxQ6YDf3jKSDCU3///PVx2TotMISaLVRtuPQ/Px/UPR7UCxjxE1jRfT6oFyZeEnAAv4MBAdnIIOeqpKTneXAd6RiCdq/HrqeSMvWPJ8HTA/clvK+XkFQ5zsroiOlCzdfOthSSeD268EhSuEtbcky6T6EfFARjb6eizCSfKsAMi1lZB/jpzUl9ghvufTBxXWQuuKfOKDABNoTOB2CQ2X2gJKaegyUKuQWAXRiOoskBMITXlVFBAwAGWGv4Dd8D15+mcygwYYafXhYchpF+/fmXnmNlqsREj49PZYPcgYqSkkhSg55bMHpwDrWA7/nawLn68//9d7n2wOARH5YuKHNg7IL637CR4qBMJIxr7/sC5kj/eNJTrgO9JnsDJ/Czd8AfwIvn50OAiSv40Ak40X0+9Pt0ch3b9qDPXx967YOR8fj4oMfHJz0+nvT514MeH08BCp708eenggqPX0/6/OuTPv96XAALD0A8P54MJAiY8PnroaDF51+f9OsfvxSEGLuRPv78pO6zF7DAAxWf9PHnB33gPX496M9//4s+fz3o1z8+6K9//KKPPz/pr3//i3794xd9/sWf9/jF+/Hrzw99D7zm1z8+6ONP/tl99vz+bvvH//On/v68sTvA6Pgl+z50o3zeQ5kikKqMXaCPPz/cOGFTz7ELCoL0T2NsgMEydJ8Up4H+P89YvyYEobKGAAAAAElFTkSuQmCC"/>
          <p:cNvSpPr>
            <a:spLocks noChangeAspect="1" noChangeArrowheads="1"/>
          </p:cNvSpPr>
          <p:nvPr/>
        </p:nvSpPr>
        <p:spPr bwMode="auto">
          <a:xfrm>
            <a:off x="6942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28" name="Picture 4" descr="C:\Users\zarei\Desktop\مقالات نصرتی\عکس خود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8" y="5731762"/>
            <a:ext cx="1588852" cy="17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arei\Desktop\مقالات نصرتی\عکس مونروری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21" y="4484297"/>
            <a:ext cx="4599404" cy="46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2550</TotalTime>
  <Words>84</Words>
  <Application>Microsoft Office PowerPoint</Application>
  <PresentationFormat>A4 Paper (210x297 mm)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</dc:creator>
  <cp:lastModifiedBy>zarei</cp:lastModifiedBy>
  <cp:revision>261</cp:revision>
  <dcterms:created xsi:type="dcterms:W3CDTF">2014-10-25T05:52:28Z</dcterms:created>
  <dcterms:modified xsi:type="dcterms:W3CDTF">2020-12-18T12:50:40Z</dcterms:modified>
</cp:coreProperties>
</file>