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36674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30220" y="541092"/>
            <a:ext cx="36770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</a:t>
            </a:r>
            <a:r>
              <a:rPr lang="fa-IR" sz="1600" b="1" dirty="0">
                <a:cs typeface="B Titr" panose="00000700000000000000" pitchFamily="2" charset="-78"/>
              </a:rPr>
              <a:t>علوم، تحقیقات و فناوری</a:t>
            </a:r>
          </a:p>
          <a:p>
            <a:pPr algn="ctr"/>
            <a:endParaRPr lang="fa-IR" sz="1600" b="1" dirty="0">
              <a:cs typeface="B Titr" panose="00000700000000000000" pitchFamily="2" charset="-78"/>
            </a:endParaRPr>
          </a:p>
          <a:p>
            <a:pPr algn="ctr"/>
            <a:r>
              <a:rPr lang="fa-IR" sz="1600" b="1" dirty="0">
                <a:cs typeface="B Titr" panose="00000700000000000000" pitchFamily="2" charset="-78"/>
              </a:rPr>
              <a:t>دانشگاه فنی و حرفه ای استان کرمانشاه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73971" y="1630896"/>
            <a:ext cx="5126483" cy="1068931"/>
            <a:chOff x="1873971" y="1876329"/>
            <a:chExt cx="4680000" cy="911559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72115" y="1876329"/>
              <a:ext cx="4485224" cy="911559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عنوان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دستاورد  و  پروژه: مقاله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کنفرانس</a:t>
              </a:r>
            </a:p>
            <a:p>
              <a:pPr algn="ctr"/>
              <a:r>
                <a:rPr lang="fa-IR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داور و ناظر طرح پژوهشی </a:t>
              </a:r>
              <a:endParaRPr lang="fa-IR" sz="2000" b="1" dirty="0">
                <a:latin typeface="Times New Roman" panose="02020603050405020304" pitchFamily="18" charset="0"/>
                <a:cs typeface="B Nazanin" panose="00000400000000000000" pitchFamily="2" charset="-78"/>
              </a:endParaRPr>
            </a:p>
            <a:p>
              <a: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/>
              </a:r>
              <a:b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</a:br>
              <a:endParaRPr lang="fa-I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97" y="2424274"/>
            <a:ext cx="1628775" cy="75713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صاحب دستاورد: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r>
              <a:rPr lang="fa-IR" sz="1600" b="1" dirty="0">
                <a:cs typeface="B Nazanin" panose="00000400000000000000" pitchFamily="2" charset="-78"/>
              </a:rPr>
              <a:t>نام دانشکده/آموزشکده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فنی اسلام اباد غرب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زمان اجرا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یک سال</a:t>
            </a:r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نام </a:t>
            </a:r>
            <a:r>
              <a:rPr lang="fa-IR" b="1" dirty="0">
                <a:cs typeface="B Nazanin" panose="00000400000000000000" pitchFamily="2" charset="-78"/>
              </a:rPr>
              <a:t>و عکس صاحب دستاورد: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دانشگاه یا ارگان اجرای دستاورد: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دانشگاه فنی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  شماره تماس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09188330441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981478" y="3931224"/>
            <a:ext cx="4680000" cy="5080957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49486" y="2833627"/>
              <a:ext cx="2318835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دستاورد</a:t>
              </a:r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050042" y="2921503"/>
            <a:ext cx="4640077" cy="811365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بازار هدف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کارآفرینی و اشتغال زایی</a:t>
            </a:r>
            <a:endParaRPr lang="fa-IR" sz="20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9240" y="9217027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8" y="235002"/>
            <a:ext cx="1518760" cy="5688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8" y="5506217"/>
            <a:ext cx="1091019" cy="14074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4335" y="4426550"/>
            <a:ext cx="4211493" cy="465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2471</TotalTime>
  <Words>82</Words>
  <Application>Microsoft Office PowerPoint</Application>
  <PresentationFormat>A4 Paper (210x297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Yekan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254</cp:revision>
  <dcterms:created xsi:type="dcterms:W3CDTF">2014-10-25T05:52:28Z</dcterms:created>
  <dcterms:modified xsi:type="dcterms:W3CDTF">2020-12-06T17:46:04Z</dcterms:modified>
</cp:coreProperties>
</file>